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3"/>
  </p:notesMasterIdLst>
  <p:sldIdLst>
    <p:sldId id="257" r:id="rId2"/>
    <p:sldId id="352" r:id="rId3"/>
    <p:sldId id="353" r:id="rId4"/>
    <p:sldId id="278" r:id="rId5"/>
    <p:sldId id="299" r:id="rId6"/>
    <p:sldId id="293" r:id="rId7"/>
    <p:sldId id="294" r:id="rId8"/>
    <p:sldId id="295" r:id="rId9"/>
    <p:sldId id="296" r:id="rId10"/>
    <p:sldId id="297" r:id="rId11"/>
    <p:sldId id="298" r:id="rId12"/>
    <p:sldId id="280" r:id="rId13"/>
    <p:sldId id="343" r:id="rId14"/>
    <p:sldId id="344" r:id="rId15"/>
    <p:sldId id="345" r:id="rId16"/>
    <p:sldId id="346" r:id="rId17"/>
    <p:sldId id="347" r:id="rId18"/>
    <p:sldId id="348" r:id="rId19"/>
    <p:sldId id="349" r:id="rId20"/>
    <p:sldId id="350" r:id="rId21"/>
    <p:sldId id="339" r:id="rId22"/>
    <p:sldId id="342" r:id="rId23"/>
    <p:sldId id="351" r:id="rId24"/>
    <p:sldId id="354" r:id="rId25"/>
    <p:sldId id="287" r:id="rId26"/>
    <p:sldId id="313" r:id="rId27"/>
    <p:sldId id="340" r:id="rId28"/>
    <p:sldId id="320" r:id="rId29"/>
    <p:sldId id="321" r:id="rId30"/>
    <p:sldId id="322" r:id="rId31"/>
    <p:sldId id="323" r:id="rId32"/>
    <p:sldId id="324" r:id="rId33"/>
    <p:sldId id="325" r:id="rId34"/>
    <p:sldId id="326" r:id="rId35"/>
    <p:sldId id="327" r:id="rId36"/>
    <p:sldId id="328" r:id="rId37"/>
    <p:sldId id="329" r:id="rId38"/>
    <p:sldId id="330" r:id="rId39"/>
    <p:sldId id="331" r:id="rId40"/>
    <p:sldId id="341" r:id="rId41"/>
    <p:sldId id="333" r:id="rId42"/>
    <p:sldId id="334" r:id="rId43"/>
    <p:sldId id="335" r:id="rId44"/>
    <p:sldId id="336" r:id="rId45"/>
    <p:sldId id="337" r:id="rId46"/>
    <p:sldId id="314" r:id="rId47"/>
    <p:sldId id="300" r:id="rId48"/>
    <p:sldId id="301" r:id="rId49"/>
    <p:sldId id="302" r:id="rId50"/>
    <p:sldId id="303" r:id="rId51"/>
    <p:sldId id="304" r:id="rId52"/>
    <p:sldId id="305" r:id="rId53"/>
    <p:sldId id="355" r:id="rId54"/>
    <p:sldId id="306" r:id="rId55"/>
    <p:sldId id="307" r:id="rId56"/>
    <p:sldId id="308" r:id="rId57"/>
    <p:sldId id="309" r:id="rId58"/>
    <p:sldId id="310" r:id="rId59"/>
    <p:sldId id="311" r:id="rId60"/>
    <p:sldId id="312" r:id="rId61"/>
    <p:sldId id="315" r:id="rId62"/>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S PGothic"/>
        <a:cs typeface="MS PGothic"/>
      </a:defRPr>
    </a:lvl1pPr>
    <a:lvl2pPr marL="457200" algn="l" rtl="0" fontAlgn="base">
      <a:spcBef>
        <a:spcPct val="0"/>
      </a:spcBef>
      <a:spcAft>
        <a:spcPct val="0"/>
      </a:spcAft>
      <a:defRPr kern="1200">
        <a:solidFill>
          <a:schemeClr val="tx1"/>
        </a:solidFill>
        <a:latin typeface="Arial" charset="0"/>
        <a:ea typeface="MS PGothic"/>
        <a:cs typeface="MS PGothic"/>
      </a:defRPr>
    </a:lvl2pPr>
    <a:lvl3pPr marL="914400" algn="l" rtl="0" fontAlgn="base">
      <a:spcBef>
        <a:spcPct val="0"/>
      </a:spcBef>
      <a:spcAft>
        <a:spcPct val="0"/>
      </a:spcAft>
      <a:defRPr kern="1200">
        <a:solidFill>
          <a:schemeClr val="tx1"/>
        </a:solidFill>
        <a:latin typeface="Arial" charset="0"/>
        <a:ea typeface="MS PGothic"/>
        <a:cs typeface="MS PGothic"/>
      </a:defRPr>
    </a:lvl3pPr>
    <a:lvl4pPr marL="1371600" algn="l" rtl="0" fontAlgn="base">
      <a:spcBef>
        <a:spcPct val="0"/>
      </a:spcBef>
      <a:spcAft>
        <a:spcPct val="0"/>
      </a:spcAft>
      <a:defRPr kern="1200">
        <a:solidFill>
          <a:schemeClr val="tx1"/>
        </a:solidFill>
        <a:latin typeface="Arial" charset="0"/>
        <a:ea typeface="MS PGothic"/>
        <a:cs typeface="MS PGothic"/>
      </a:defRPr>
    </a:lvl4pPr>
    <a:lvl5pPr marL="1828800" algn="l" rtl="0" fontAlgn="base">
      <a:spcBef>
        <a:spcPct val="0"/>
      </a:spcBef>
      <a:spcAft>
        <a:spcPct val="0"/>
      </a:spcAft>
      <a:defRPr kern="1200">
        <a:solidFill>
          <a:schemeClr val="tx1"/>
        </a:solidFill>
        <a:latin typeface="Arial" charset="0"/>
        <a:ea typeface="MS PGothic"/>
        <a:cs typeface="MS PGothic"/>
      </a:defRPr>
    </a:lvl5pPr>
    <a:lvl6pPr marL="2286000" algn="l" defTabSz="914400" rtl="0" eaLnBrk="1" latinLnBrk="0" hangingPunct="1">
      <a:defRPr kern="1200">
        <a:solidFill>
          <a:schemeClr val="tx1"/>
        </a:solidFill>
        <a:latin typeface="Arial" charset="0"/>
        <a:ea typeface="MS PGothic"/>
        <a:cs typeface="MS PGothic"/>
      </a:defRPr>
    </a:lvl6pPr>
    <a:lvl7pPr marL="2743200" algn="l" defTabSz="914400" rtl="0" eaLnBrk="1" latinLnBrk="0" hangingPunct="1">
      <a:defRPr kern="1200">
        <a:solidFill>
          <a:schemeClr val="tx1"/>
        </a:solidFill>
        <a:latin typeface="Arial" charset="0"/>
        <a:ea typeface="MS PGothic"/>
        <a:cs typeface="MS PGothic"/>
      </a:defRPr>
    </a:lvl7pPr>
    <a:lvl8pPr marL="3200400" algn="l" defTabSz="914400" rtl="0" eaLnBrk="1" latinLnBrk="0" hangingPunct="1">
      <a:defRPr kern="1200">
        <a:solidFill>
          <a:schemeClr val="tx1"/>
        </a:solidFill>
        <a:latin typeface="Arial" charset="0"/>
        <a:ea typeface="MS PGothic"/>
        <a:cs typeface="MS PGothic"/>
      </a:defRPr>
    </a:lvl8pPr>
    <a:lvl9pPr marL="3657600" algn="l" defTabSz="914400" rtl="0" eaLnBrk="1" latinLnBrk="0" hangingPunct="1">
      <a:defRPr kern="1200">
        <a:solidFill>
          <a:schemeClr val="tx1"/>
        </a:solidFill>
        <a:latin typeface="Arial" charset="0"/>
        <a:ea typeface="MS PGothic"/>
        <a:cs typeface="MS PGothic"/>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25ACD1"/>
    <a:srgbClr val="042D56"/>
    <a:srgbClr val="4987BF"/>
    <a:srgbClr val="FF7F00"/>
    <a:srgbClr val="FFC000"/>
    <a:srgbClr val="66C9E4"/>
    <a:srgbClr val="3FBCD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46" autoAdjust="0"/>
    <p:restoredTop sz="97070" autoAdjust="0"/>
  </p:normalViewPr>
  <p:slideViewPr>
    <p:cSldViewPr>
      <p:cViewPr varScale="1">
        <p:scale>
          <a:sx n="70" d="100"/>
          <a:sy n="70" d="100"/>
        </p:scale>
        <p:origin x="-546" y="-96"/>
      </p:cViewPr>
      <p:guideLst>
        <p:guide orient="horz" pos="482"/>
        <p:guide orient="horz" pos="4292"/>
        <p:guide orient="horz" pos="4247"/>
        <p:guide orient="horz" pos="346"/>
        <p:guide pos="204"/>
        <p:guide pos="5556"/>
        <p:guide pos="2880"/>
        <p:guide pos="5193"/>
        <p:guide pos="1111"/>
        <p:guide pos="1791"/>
      </p:guideLst>
    </p:cSldViewPr>
  </p:slid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B8C7C8A4-54BD-435B-8A9C-CE5365986A67}" type="datetimeFigureOut">
              <a:rPr lang="fr-FR"/>
              <a:pPr>
                <a:defRPr/>
              </a:pPr>
              <a:t>19/11/2013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noProof="0" smtClean="0"/>
              <a:t>Modifiez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3B5CF2B-06E4-41B5-A237-D7C8A97E600D}" type="slidenum">
              <a:rPr lang="fr-FR"/>
              <a:pPr>
                <a:defRPr/>
              </a:pPr>
              <a:t>‹#›</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253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145000"/>
              </a:lnSpc>
              <a:spcBef>
                <a:spcPct val="0"/>
              </a:spcBef>
            </a:pPr>
            <a:r>
              <a:rPr kumimoji="1" lang="fr-FR" smtClean="0">
                <a:solidFill>
                  <a:srgbClr val="830264"/>
                </a:solidFill>
                <a:ea typeface="Arial Unicode MS" pitchFamily="34" charset="-128"/>
                <a:cs typeface="Arial Unicode MS" pitchFamily="34" charset="-128"/>
              </a:rPr>
              <a:t>Le seul acteur « Pure player » mondial de la Communication Extérieure</a:t>
            </a:r>
          </a:p>
        </p:txBody>
      </p:sp>
      <p:sp>
        <p:nvSpPr>
          <p:cNvPr id="22531"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3CCBAF1-79F1-47F4-BB11-A1D8B41A16FA}" type="slidenum">
              <a:rPr lang="fr-FR">
                <a:solidFill>
                  <a:srgbClr val="000000"/>
                </a:solidFill>
                <a:ea typeface="MS PGothic"/>
                <a:cs typeface="MS PGothic"/>
              </a:rPr>
              <a:pPr fontAlgn="base">
                <a:spcBef>
                  <a:spcPct val="0"/>
                </a:spcBef>
                <a:spcAft>
                  <a:spcPct val="0"/>
                </a:spcAft>
                <a:defRPr/>
              </a:pPr>
              <a:t>3</a:t>
            </a:fld>
            <a:endParaRPr lang="fr-FR">
              <a:solidFill>
                <a:srgbClr val="000000"/>
              </a:solidFill>
              <a:ea typeface="MS PGothic"/>
              <a:cs typeface="MS PGothic"/>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505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Pendant environ 15 ans, chaque pays a développé son propre système, sans référence méthodologique commune</a:t>
            </a:r>
            <a:endParaRPr lang="fr-FR" smtClean="0"/>
          </a:p>
        </p:txBody>
      </p:sp>
      <p:sp>
        <p:nvSpPr>
          <p:cNvPr id="45059"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1069752-ACB4-4F51-998E-6659E923C05C}" type="slidenum">
              <a:rPr lang="fr-FR">
                <a:solidFill>
                  <a:srgbClr val="000000"/>
                </a:solidFill>
                <a:ea typeface="MS PGothic"/>
                <a:cs typeface="MS PGothic"/>
              </a:rPr>
              <a:pPr fontAlgn="base">
                <a:spcBef>
                  <a:spcPct val="0"/>
                </a:spcBef>
                <a:spcAft>
                  <a:spcPct val="0"/>
                </a:spcAft>
                <a:defRPr/>
              </a:pPr>
              <a:t>15</a:t>
            </a:fld>
            <a:endParaRPr lang="fr-FR">
              <a:solidFill>
                <a:srgbClr val="000000"/>
              </a:solidFill>
              <a:ea typeface="MS PGothic"/>
              <a:cs typeface="MS PGothic"/>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710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1 clic pour lancer l’animation, qui déroule automatiquement jusqu’à la fin</a:t>
            </a:r>
          </a:p>
        </p:txBody>
      </p:sp>
      <p:sp>
        <p:nvSpPr>
          <p:cNvPr id="47107"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628C78-E5A9-4A6A-A52D-A55A04D84BD9}" type="slidenum">
              <a:rPr lang="fr-FR">
                <a:ea typeface="MS PGothic"/>
                <a:cs typeface="MS PGothic"/>
              </a:rPr>
              <a:pPr fontAlgn="base">
                <a:spcBef>
                  <a:spcPct val="0"/>
                </a:spcBef>
                <a:spcAft>
                  <a:spcPct val="0"/>
                </a:spcAft>
                <a:defRPr/>
              </a:pPr>
              <a:t>16</a:t>
            </a:fld>
            <a:endParaRPr lang="fr-FR">
              <a:ea typeface="MS PGothic"/>
              <a:cs typeface="MS PGothic"/>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AD00A7F-FD79-4100-B35D-B23F70FC44DE}" type="slidenum">
              <a:rPr lang="en-GB">
                <a:solidFill>
                  <a:srgbClr val="000000"/>
                </a:solidFill>
                <a:ea typeface="MS PGothic"/>
                <a:cs typeface="MS PGothic"/>
              </a:rPr>
              <a:pPr fontAlgn="base">
                <a:spcBef>
                  <a:spcPct val="0"/>
                </a:spcBef>
                <a:spcAft>
                  <a:spcPct val="0"/>
                </a:spcAft>
                <a:defRPr/>
              </a:pPr>
              <a:t>17</a:t>
            </a:fld>
            <a:endParaRPr lang="en-GB">
              <a:solidFill>
                <a:srgbClr val="000000"/>
              </a:solidFill>
              <a:ea typeface="MS PGothic"/>
              <a:cs typeface="MS PGothic"/>
            </a:endParaRPr>
          </a:p>
        </p:txBody>
      </p:sp>
      <p:sp>
        <p:nvSpPr>
          <p:cNvPr id="49154" name="Rectangle 2"/>
          <p:cNvSpPr>
            <a:spLocks noGrp="1" noRot="1" noChangeAspect="1" noChangeArrowheads="1" noTextEdit="1"/>
          </p:cNvSpPr>
          <p:nvPr>
            <p:ph type="sldImg"/>
          </p:nvPr>
        </p:nvSpPr>
        <p:spPr bwMode="auto">
          <a:xfrm>
            <a:off x="1141413" y="685800"/>
            <a:ext cx="4575175" cy="3430588"/>
          </a:xfrm>
          <a:noFill/>
          <a:ln>
            <a:solidFill>
              <a:srgbClr val="000000"/>
            </a:solidFill>
            <a:miter lim="800000"/>
            <a:headEnd/>
            <a:tailEnd/>
          </a:ln>
        </p:spPr>
      </p:sp>
      <p:sp>
        <p:nvSpPr>
          <p:cNvPr id="491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JCDecaux a largement contribué au développement d’une méthodologie cohérente pour la mesure d’audience de la communication extérieure en Europe, aux États-Unis et en Asie- Pacifique.</a:t>
            </a:r>
          </a:p>
          <a:p>
            <a:pPr eaLnBrk="1" hangingPunct="1">
              <a:spcBef>
                <a:spcPct val="0"/>
              </a:spcBef>
            </a:pPr>
            <a:r>
              <a:rPr lang="fr-FR" smtClean="0"/>
              <a:t>En 2008, un Groupe de réflexion a été crée sous l’égide de l’institut de recherche international ESOMAR, avec pour objectif de mettre en œuvre des normes spécifiques à la communication extérieure (« Global Guidelines for Out Of Home Audience Measurement »). </a:t>
            </a:r>
          </a:p>
          <a:p>
            <a:pPr eaLnBrk="1" hangingPunct="1">
              <a:spcBef>
                <a:spcPct val="0"/>
              </a:spcBef>
            </a:pPr>
            <a:r>
              <a:rPr lang="fr-FR" b="1" smtClean="0"/>
              <a:t>JCDecaux</a:t>
            </a:r>
            <a:r>
              <a:rPr lang="fr-FR" smtClean="0"/>
              <a:t> est membre du comité de décision de l’ESOMAR et </a:t>
            </a:r>
            <a:r>
              <a:rPr lang="fr-FR" b="1" smtClean="0"/>
              <a:t>préside le comité technique de cet institut</a:t>
            </a:r>
            <a:r>
              <a:rPr lang="fr-FR" smtClean="0"/>
              <a:t>, dont font également partie la Fédération Internationale des Annonceurs (« World Federation of Advertisers ») et d’autres parties prenantes de l’univers de la publicité. A ce jour, </a:t>
            </a:r>
            <a:r>
              <a:rPr lang="fr-FR" b="1" smtClean="0"/>
              <a:t>seuls la télévision et Internet ont pris de telles initiatives en matière de mesure d’audience</a:t>
            </a:r>
            <a:r>
              <a:rPr lang="fr-FR" smtClean="0"/>
              <a:t>, et cette démarche démontre l’importance croissante qu’attachent les annonceurs à la communication extérieure dans leur stratégie publicitaire. La méthodologie de référence a été publiée et mise en application en </a:t>
            </a:r>
            <a:r>
              <a:rPr lang="fr-FR" b="1" smtClean="0"/>
              <a:t>2009</a:t>
            </a:r>
            <a:r>
              <a:rPr lang="fr-FR" smtClean="0"/>
              <a:t>, ce qui a permis d’aider les marchés dans le monde à développer une véritable mesure d’audience locale permettant à la communication extérieure de rivaliser plus efficacement avec d’autres médias. </a:t>
            </a:r>
          </a:p>
          <a:p>
            <a:pPr eaLnBrk="1" hangingPunct="1">
              <a:spcBef>
                <a:spcPct val="0"/>
              </a:spcBef>
            </a:pPr>
            <a:endParaRPr lang="fr-FR" smtClean="0"/>
          </a:p>
          <a:p>
            <a:pPr eaLnBrk="1" hangingPunct="1">
              <a:spcBef>
                <a:spcPct val="0"/>
              </a:spcBef>
            </a:pPr>
            <a:r>
              <a:rPr lang="en-GB" u="sng" smtClean="0"/>
              <a:t>Benefits </a:t>
            </a:r>
          </a:p>
          <a:p>
            <a:pPr eaLnBrk="1" hangingPunct="1">
              <a:spcBef>
                <a:spcPct val="0"/>
              </a:spcBef>
            </a:pPr>
            <a:r>
              <a:rPr lang="en-GB" smtClean="0"/>
              <a:t>Input of all major industry stakeholders</a:t>
            </a:r>
          </a:p>
          <a:p>
            <a:pPr eaLnBrk="1" hangingPunct="1">
              <a:spcBef>
                <a:spcPct val="0"/>
              </a:spcBef>
            </a:pPr>
            <a:r>
              <a:rPr lang="en-GB" smtClean="0"/>
              <a:t>Clear guidance of best practice</a:t>
            </a:r>
          </a:p>
          <a:p>
            <a:pPr eaLnBrk="1" hangingPunct="1">
              <a:spcBef>
                <a:spcPct val="0"/>
              </a:spcBef>
            </a:pPr>
            <a:r>
              <a:rPr lang="en-GB" smtClean="0"/>
              <a:t>Platform for reliable audience measurement</a:t>
            </a:r>
          </a:p>
          <a:p>
            <a:pPr eaLnBrk="1" hangingPunct="1">
              <a:spcBef>
                <a:spcPct val="0"/>
              </a:spcBef>
            </a:pPr>
            <a:r>
              <a:rPr lang="en-GB" smtClean="0"/>
              <a:t>Proposal for standardised data formats to facilitate international planning</a:t>
            </a:r>
          </a:p>
          <a:p>
            <a:pPr eaLnBrk="1" hangingPunct="1">
              <a:spcBef>
                <a:spcPct val="0"/>
              </a:spcBef>
            </a:pPr>
            <a:r>
              <a:rPr lang="en-GB" smtClean="0"/>
              <a:t>Meaningful and comparable ROI measures possible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5120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des noms différents, mais des bases méthodologiques communes pour toutes ces études.</a:t>
            </a:r>
            <a:endParaRPr lang="fr-FR" smtClean="0"/>
          </a:p>
        </p:txBody>
      </p:sp>
      <p:sp>
        <p:nvSpPr>
          <p:cNvPr id="51203"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BAC349A-BB4F-4BD1-A435-BED4D99D9D2C}" type="slidenum">
              <a:rPr lang="fr-FR">
                <a:ea typeface="MS PGothic"/>
                <a:cs typeface="MS PGothic"/>
              </a:rPr>
              <a:pPr fontAlgn="base">
                <a:spcBef>
                  <a:spcPct val="0"/>
                </a:spcBef>
                <a:spcAft>
                  <a:spcPct val="0"/>
                </a:spcAft>
                <a:defRPr/>
              </a:pPr>
              <a:t>18</a:t>
            </a:fld>
            <a:endParaRPr lang="fr-FR">
              <a:ea typeface="MS PGothic"/>
              <a:cs typeface="MS PGothic"/>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5325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53251"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ED770C1-7DBF-42A5-81F1-4857CB7101FF}" type="slidenum">
              <a:rPr lang="fr-FR">
                <a:ea typeface="MS PGothic"/>
                <a:cs typeface="MS PGothic"/>
              </a:rPr>
              <a:pPr fontAlgn="base">
                <a:spcBef>
                  <a:spcPct val="0"/>
                </a:spcBef>
                <a:spcAft>
                  <a:spcPct val="0"/>
                </a:spcAft>
                <a:defRPr/>
              </a:pPr>
              <a:t>19</a:t>
            </a:fld>
            <a:endParaRPr lang="fr-FR">
              <a:ea typeface="MS PGothic"/>
              <a:cs typeface="MS PGothic"/>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5529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Usage du GPS, se développe surtout depuis 2011.</a:t>
            </a:r>
          </a:p>
        </p:txBody>
      </p:sp>
      <p:sp>
        <p:nvSpPr>
          <p:cNvPr id="55299"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9807BE5-EC91-4E8B-B56F-7BFA45C58906}" type="slidenum">
              <a:rPr lang="fr-FR">
                <a:ea typeface="MS PGothic"/>
                <a:cs typeface="MS PGothic"/>
              </a:rPr>
              <a:pPr fontAlgn="base">
                <a:spcBef>
                  <a:spcPct val="0"/>
                </a:spcBef>
                <a:spcAft>
                  <a:spcPct val="0"/>
                </a:spcAft>
                <a:defRPr/>
              </a:pPr>
              <a:t>20</a:t>
            </a:fld>
            <a:endParaRPr lang="fr-FR">
              <a:ea typeface="MS PGothic"/>
              <a:cs typeface="MS PGothic"/>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5734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57347"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9706721-440B-4983-9F04-1706EF31AFA6}" type="slidenum">
              <a:rPr lang="fr-FR">
                <a:ea typeface="MS PGothic"/>
                <a:cs typeface="MS PGothic"/>
              </a:rPr>
              <a:pPr fontAlgn="base">
                <a:spcBef>
                  <a:spcPct val="0"/>
                </a:spcBef>
                <a:spcAft>
                  <a:spcPct val="0"/>
                </a:spcAft>
                <a:defRPr/>
              </a:pPr>
              <a:t>21</a:t>
            </a:fld>
            <a:endParaRPr lang="fr-FR">
              <a:ea typeface="MS PGothic"/>
              <a:cs typeface="MS PGothic"/>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5939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95E5FA9F7A7DD947C76D924697</a:t>
            </a:r>
          </a:p>
        </p:txBody>
      </p:sp>
      <p:sp>
        <p:nvSpPr>
          <p:cNvPr id="59395"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BA0C9E-9350-4495-85A1-E3601E055094}" type="slidenum">
              <a:rPr lang="fr-FR">
                <a:ea typeface="MS PGothic"/>
                <a:cs typeface="MS PGothic"/>
              </a:rPr>
              <a:pPr fontAlgn="base">
                <a:spcBef>
                  <a:spcPct val="0"/>
                </a:spcBef>
                <a:spcAft>
                  <a:spcPct val="0"/>
                </a:spcAft>
                <a:defRPr/>
              </a:pPr>
              <a:t>22</a:t>
            </a:fld>
            <a:endParaRPr lang="fr-FR">
              <a:ea typeface="MS PGothic"/>
              <a:cs typeface="MS PGothic"/>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6144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smtClean="0"/>
              <a:t>In principal visibility adjustment may take several forms</a:t>
            </a:r>
          </a:p>
          <a:p>
            <a:pPr eaLnBrk="1" hangingPunct="1">
              <a:spcBef>
                <a:spcPct val="0"/>
              </a:spcBef>
            </a:pPr>
            <a:r>
              <a:rPr lang="en-GB" smtClean="0"/>
              <a:t>In practice however there is a growing global uniformity around eye movement research</a:t>
            </a:r>
          </a:p>
          <a:p>
            <a:pPr eaLnBrk="1" hangingPunct="1">
              <a:spcBef>
                <a:spcPct val="0"/>
              </a:spcBef>
            </a:pPr>
            <a:r>
              <a:rPr lang="en-GB" smtClean="0"/>
              <a:t>Visibility algorithms are developed based upon the prominence of advertising panels within the environment</a:t>
            </a:r>
          </a:p>
        </p:txBody>
      </p:sp>
      <p:sp>
        <p:nvSpPr>
          <p:cNvPr id="61443"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B36995-2AD5-4CAD-88D5-125F5C5F2439}" type="slidenum">
              <a:rPr lang="fr-FR">
                <a:ea typeface="MS PGothic"/>
                <a:cs typeface="MS PGothic"/>
              </a:rPr>
              <a:pPr fontAlgn="base">
                <a:spcBef>
                  <a:spcPct val="0"/>
                </a:spcBef>
                <a:spcAft>
                  <a:spcPct val="0"/>
                </a:spcAft>
                <a:defRPr/>
              </a:pPr>
              <a:t>23</a:t>
            </a:fld>
            <a:endParaRPr lang="fr-FR">
              <a:ea typeface="MS PGothic"/>
              <a:cs typeface="MS PGothic"/>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 name="Espace réservé des commentaires 2"/>
          <p:cNvSpPr>
            <a:spLocks noGrp="1"/>
          </p:cNvSpPr>
          <p:nvPr>
            <p:ph type="body" idx="1"/>
          </p:nvPr>
        </p:nvSpPr>
        <p:spPr/>
        <p:txBody>
          <a:bodyPr/>
          <a:lstStyle/>
          <a:p>
            <a:pPr eaLnBrk="1" fontAlgn="auto" hangingPunct="1">
              <a:lnSpc>
                <a:spcPct val="110000"/>
              </a:lnSpc>
              <a:spcBef>
                <a:spcPts val="0"/>
              </a:spcBef>
              <a:spcAft>
                <a:spcPts val="0"/>
              </a:spcAft>
              <a:defRPr/>
            </a:pPr>
            <a:r>
              <a:rPr lang="en-GB" dirty="0" smtClean="0">
                <a:latin typeface="Arial" pitchFamily="34" charset="0"/>
                <a:cs typeface="Arial" pitchFamily="34" charset="0"/>
              </a:rPr>
              <a:t>OOH planning, trading and valuation based on audience is </a:t>
            </a:r>
            <a:r>
              <a:rPr lang="en-GB" dirty="0" smtClean="0">
                <a:solidFill>
                  <a:srgbClr val="FF7F00"/>
                </a:solidFill>
                <a:latin typeface="Arial" pitchFamily="34" charset="0"/>
                <a:cs typeface="Arial" pitchFamily="34" charset="0"/>
              </a:rPr>
              <a:t>an entry level requirement </a:t>
            </a:r>
            <a:endParaRPr lang="en-GB" sz="1050" dirty="0" smtClean="0">
              <a:latin typeface="Arial" pitchFamily="34" charset="0"/>
              <a:cs typeface="Arial" pitchFamily="34" charset="0"/>
            </a:endParaRPr>
          </a:p>
          <a:p>
            <a:pPr eaLnBrk="1" fontAlgn="auto" hangingPunct="1">
              <a:lnSpc>
                <a:spcPct val="110000"/>
              </a:lnSpc>
              <a:spcBef>
                <a:spcPts val="0"/>
              </a:spcBef>
              <a:spcAft>
                <a:spcPts val="0"/>
              </a:spcAft>
              <a:tabLst>
                <a:tab pos="1163638" algn="l"/>
              </a:tabLst>
              <a:defRPr/>
            </a:pPr>
            <a:r>
              <a:rPr lang="en-GB" dirty="0" smtClean="0">
                <a:latin typeface="Arial" pitchFamily="34" charset="0"/>
                <a:cs typeface="Arial" pitchFamily="34" charset="0"/>
              </a:rPr>
              <a:t>Media decisions are based upon an </a:t>
            </a:r>
            <a:r>
              <a:rPr lang="en-GB" dirty="0" smtClean="0">
                <a:solidFill>
                  <a:srgbClr val="FF7F00"/>
                </a:solidFill>
                <a:latin typeface="Arial" pitchFamily="34" charset="0"/>
                <a:cs typeface="Arial" pitchFamily="34" charset="0"/>
              </a:rPr>
              <a:t>understanding of audience</a:t>
            </a:r>
            <a:endParaRPr lang="en-GB" sz="1050" dirty="0" smtClean="0">
              <a:latin typeface="Arial" pitchFamily="34" charset="0"/>
              <a:cs typeface="Arial" pitchFamily="34" charset="0"/>
            </a:endParaRPr>
          </a:p>
          <a:p>
            <a:pPr eaLnBrk="1" fontAlgn="auto" hangingPunct="1">
              <a:lnSpc>
                <a:spcPct val="110000"/>
              </a:lnSpc>
              <a:spcBef>
                <a:spcPts val="0"/>
              </a:spcBef>
              <a:spcAft>
                <a:spcPts val="0"/>
              </a:spcAft>
              <a:defRPr/>
            </a:pPr>
            <a:r>
              <a:rPr lang="en-GB" dirty="0" smtClean="0">
                <a:latin typeface="Arial" pitchFamily="34" charset="0"/>
                <a:cs typeface="Arial" pitchFamily="34" charset="0"/>
              </a:rPr>
              <a:t>Planners are moving </a:t>
            </a:r>
            <a:r>
              <a:rPr lang="en-GB" dirty="0" smtClean="0">
                <a:solidFill>
                  <a:srgbClr val="FF7F00"/>
                </a:solidFill>
                <a:latin typeface="Arial" pitchFamily="34" charset="0"/>
                <a:cs typeface="Arial" pitchFamily="34" charset="0"/>
              </a:rPr>
              <a:t>from buying media to buying audience</a:t>
            </a:r>
            <a:endParaRPr lang="en-GB" sz="1050" dirty="0" smtClean="0">
              <a:latin typeface="Arial" pitchFamily="34" charset="0"/>
              <a:cs typeface="Arial" pitchFamily="34" charset="0"/>
            </a:endParaRPr>
          </a:p>
          <a:p>
            <a:pPr eaLnBrk="1" fontAlgn="auto" hangingPunct="1">
              <a:lnSpc>
                <a:spcPct val="110000"/>
              </a:lnSpc>
              <a:spcBef>
                <a:spcPts val="0"/>
              </a:spcBef>
              <a:spcAft>
                <a:spcPts val="0"/>
              </a:spcAft>
              <a:defRPr/>
            </a:pPr>
            <a:r>
              <a:rPr lang="en-GB" dirty="0" smtClean="0">
                <a:latin typeface="Arial" pitchFamily="34" charset="0"/>
                <a:cs typeface="Arial" pitchFamily="34" charset="0"/>
              </a:rPr>
              <a:t>Outdoor is now well placed to provide </a:t>
            </a:r>
            <a:r>
              <a:rPr lang="en-GB" dirty="0" smtClean="0">
                <a:solidFill>
                  <a:srgbClr val="FF7F00"/>
                </a:solidFill>
                <a:latin typeface="Arial" pitchFamily="34" charset="0"/>
                <a:cs typeface="Arial" pitchFamily="34" charset="0"/>
              </a:rPr>
              <a:t>relevant comparative data</a:t>
            </a:r>
          </a:p>
          <a:p>
            <a:pPr eaLnBrk="1" fontAlgn="auto" hangingPunct="1">
              <a:lnSpc>
                <a:spcPct val="110000"/>
              </a:lnSpc>
              <a:spcBef>
                <a:spcPts val="0"/>
              </a:spcBef>
              <a:spcAft>
                <a:spcPts val="0"/>
              </a:spcAft>
              <a:defRPr/>
            </a:pPr>
            <a:endParaRPr lang="en-GB" dirty="0" smtClean="0">
              <a:solidFill>
                <a:srgbClr val="FF7F00"/>
              </a:solidFill>
              <a:latin typeface="Arial" pitchFamily="34" charset="0"/>
              <a:cs typeface="Arial" pitchFamily="34" charset="0"/>
            </a:endParaRPr>
          </a:p>
          <a:p>
            <a:pPr eaLnBrk="1" fontAlgn="auto" hangingPunct="1">
              <a:lnSpc>
                <a:spcPct val="120000"/>
              </a:lnSpc>
              <a:spcBef>
                <a:spcPts val="0"/>
              </a:spcBef>
              <a:spcAft>
                <a:spcPts val="0"/>
              </a:spcAft>
              <a:defRPr/>
            </a:pPr>
            <a:r>
              <a:rPr lang="en-GB" dirty="0" smtClean="0">
                <a:latin typeface="Arial" pitchFamily="34" charset="0"/>
                <a:cs typeface="Arial" pitchFamily="34" charset="0"/>
              </a:rPr>
              <a:t>For Outdoor to realise its true value, </a:t>
            </a:r>
            <a:r>
              <a:rPr lang="en-GB" sz="2200" dirty="0" smtClean="0">
                <a:solidFill>
                  <a:srgbClr val="FF7F00"/>
                </a:solidFill>
                <a:latin typeface="Arial" pitchFamily="34" charset="0"/>
                <a:cs typeface="Arial" pitchFamily="34" charset="0"/>
              </a:rPr>
              <a:t>we need to speak the same language </a:t>
            </a:r>
            <a:r>
              <a:rPr lang="en-GB" dirty="0" smtClean="0">
                <a:latin typeface="Arial" pitchFamily="34" charset="0"/>
                <a:cs typeface="Arial" pitchFamily="34" charset="0"/>
              </a:rPr>
              <a:t>as our customers.</a:t>
            </a:r>
          </a:p>
          <a:p>
            <a:pPr marL="528638" indent="-273050" eaLnBrk="1" fontAlgn="auto" hangingPunct="1">
              <a:lnSpc>
                <a:spcPct val="120000"/>
              </a:lnSpc>
              <a:spcBef>
                <a:spcPts val="0"/>
              </a:spcBef>
              <a:spcAft>
                <a:spcPts val="0"/>
              </a:spcAft>
              <a:defRPr/>
            </a:pPr>
            <a:r>
              <a:rPr lang="en-GB" dirty="0" smtClean="0">
                <a:latin typeface="Arial" pitchFamily="34" charset="0"/>
                <a:cs typeface="Arial" pitchFamily="34" charset="0"/>
              </a:rPr>
              <a:t>Multi Media Planning</a:t>
            </a:r>
          </a:p>
          <a:p>
            <a:pPr marL="528638" indent="-273050" eaLnBrk="1" fontAlgn="auto" hangingPunct="1">
              <a:lnSpc>
                <a:spcPct val="120000"/>
              </a:lnSpc>
              <a:spcBef>
                <a:spcPts val="0"/>
              </a:spcBef>
              <a:spcAft>
                <a:spcPts val="0"/>
              </a:spcAft>
              <a:defRPr/>
            </a:pPr>
            <a:r>
              <a:rPr lang="en-GB" dirty="0" smtClean="0">
                <a:latin typeface="Arial" pitchFamily="34" charset="0"/>
                <a:cs typeface="Arial" pitchFamily="34" charset="0"/>
              </a:rPr>
              <a:t>Media auditing/Procurement</a:t>
            </a:r>
          </a:p>
          <a:p>
            <a:pPr marL="528638" indent="-273050" eaLnBrk="1" fontAlgn="auto" hangingPunct="1">
              <a:lnSpc>
                <a:spcPct val="120000"/>
              </a:lnSpc>
              <a:spcBef>
                <a:spcPts val="0"/>
              </a:spcBef>
              <a:spcAft>
                <a:spcPts val="0"/>
              </a:spcAft>
              <a:defRPr/>
            </a:pPr>
            <a:r>
              <a:rPr lang="en-GB" dirty="0" smtClean="0">
                <a:latin typeface="Arial" pitchFamily="34" charset="0"/>
                <a:cs typeface="Arial" pitchFamily="34" charset="0"/>
              </a:rPr>
              <a:t>Cost (per point)</a:t>
            </a:r>
          </a:p>
          <a:p>
            <a:pPr marL="528638" indent="-273050" eaLnBrk="1" fontAlgn="auto" hangingPunct="1">
              <a:lnSpc>
                <a:spcPct val="120000"/>
              </a:lnSpc>
              <a:spcBef>
                <a:spcPts val="0"/>
              </a:spcBef>
              <a:spcAft>
                <a:spcPts val="0"/>
              </a:spcAft>
              <a:defRPr/>
            </a:pPr>
            <a:r>
              <a:rPr lang="en-GB" dirty="0" smtClean="0">
                <a:latin typeface="Arial" pitchFamily="34" charset="0"/>
                <a:cs typeface="Arial" pitchFamily="34" charset="0"/>
              </a:rPr>
              <a:t>Econometric Modelling/ROI</a:t>
            </a:r>
          </a:p>
          <a:p>
            <a:pPr eaLnBrk="1" fontAlgn="auto" hangingPunct="1">
              <a:lnSpc>
                <a:spcPct val="110000"/>
              </a:lnSpc>
              <a:spcBef>
                <a:spcPts val="0"/>
              </a:spcBef>
              <a:spcAft>
                <a:spcPts val="0"/>
              </a:spcAft>
              <a:defRPr/>
            </a:pPr>
            <a:endParaRPr lang="en-GB" dirty="0" smtClean="0">
              <a:solidFill>
                <a:srgbClr val="FF7F00"/>
              </a:solidFill>
              <a:latin typeface="Arial" pitchFamily="34" charset="0"/>
              <a:cs typeface="Arial" pitchFamily="34" charset="0"/>
            </a:endParaRPr>
          </a:p>
          <a:p>
            <a:pPr eaLnBrk="1" fontAlgn="auto" hangingPunct="1">
              <a:lnSpc>
                <a:spcPct val="110000"/>
              </a:lnSpc>
              <a:spcBef>
                <a:spcPts val="0"/>
              </a:spcBef>
              <a:spcAft>
                <a:spcPts val="0"/>
              </a:spcAft>
              <a:defRPr/>
            </a:pPr>
            <a:r>
              <a:rPr lang="en-GB" dirty="0" smtClean="0">
                <a:solidFill>
                  <a:srgbClr val="FF7F00"/>
                </a:solidFill>
                <a:latin typeface="Arial" pitchFamily="34" charset="0"/>
                <a:cs typeface="Arial" pitchFamily="34" charset="0"/>
                <a:sym typeface="Wingdings" pitchFamily="2" charset="2"/>
              </a:rPr>
              <a:t> </a:t>
            </a:r>
            <a:r>
              <a:rPr lang="en-GB" dirty="0" smtClean="0">
                <a:solidFill>
                  <a:srgbClr val="FF6600"/>
                </a:solidFill>
                <a:latin typeface="Arial" pitchFamily="34" charset="0"/>
                <a:cs typeface="Arial" pitchFamily="34" charset="0"/>
              </a:rPr>
              <a:t>The language used in describing the outdoor offer is significant</a:t>
            </a:r>
            <a:endParaRPr lang="en-GB" b="1" dirty="0" smtClean="0">
              <a:solidFill>
                <a:srgbClr val="FF6600"/>
              </a:solidFill>
              <a:latin typeface="Arial" pitchFamily="34" charset="0"/>
              <a:cs typeface="Arial" pitchFamily="34" charset="0"/>
            </a:endParaRPr>
          </a:p>
        </p:txBody>
      </p:sp>
      <p:sp>
        <p:nvSpPr>
          <p:cNvPr id="64515"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E490FED-F033-4EFE-AD5F-0CBB37DC46D1}" type="slidenum">
              <a:rPr lang="fr-FR">
                <a:solidFill>
                  <a:srgbClr val="000000"/>
                </a:solidFill>
                <a:ea typeface="MS PGothic"/>
                <a:cs typeface="MS PGothic"/>
              </a:rPr>
              <a:pPr fontAlgn="base">
                <a:spcBef>
                  <a:spcPct val="0"/>
                </a:spcBef>
                <a:spcAft>
                  <a:spcPct val="0"/>
                </a:spcAft>
                <a:defRPr/>
              </a:pPr>
              <a:t>25</a:t>
            </a:fld>
            <a:endParaRPr lang="fr-FR">
              <a:solidFill>
                <a:srgbClr val="000000"/>
              </a:solidFill>
              <a:ea typeface="MS PGothic"/>
              <a:cs typeface="MS PGothic"/>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765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As the leading operator of Outdoor in the world, it is our commitment to constantly deliver insights on our environements in order to make our medium attractive to advertisers.</a:t>
            </a:r>
          </a:p>
          <a:p>
            <a:pPr eaLnBrk="1" hangingPunct="1">
              <a:spcBef>
                <a:spcPct val="0"/>
              </a:spcBef>
            </a:pPr>
            <a:endParaRPr lang="fr-FR" smtClean="0"/>
          </a:p>
          <a:p>
            <a:pPr eaLnBrk="1" hangingPunct="1">
              <a:spcBef>
                <a:spcPct val="0"/>
              </a:spcBef>
            </a:pPr>
            <a:r>
              <a:rPr lang="fr-FR" smtClean="0"/>
              <a:t>We have a unique position to do this – we have developed in cities WW for close to 50 years and are a keen observer of the way cities are changing</a:t>
            </a:r>
          </a:p>
          <a:p>
            <a:pPr eaLnBrk="1" hangingPunct="1">
              <a:spcBef>
                <a:spcPct val="0"/>
              </a:spcBef>
            </a:pPr>
            <a:endParaRPr lang="fr-FR" smtClean="0"/>
          </a:p>
          <a:p>
            <a:pPr eaLnBrk="1" hangingPunct="1">
              <a:spcBef>
                <a:spcPct val="0"/>
              </a:spcBef>
            </a:pPr>
            <a:r>
              <a:rPr lang="fr-FR" smtClean="0"/>
              <a:t>Cities are the daily scene of people’s lives – over 50% of the world’s population in fact </a:t>
            </a:r>
          </a:p>
          <a:p>
            <a:pPr eaLnBrk="1" hangingPunct="1">
              <a:spcBef>
                <a:spcPct val="0"/>
              </a:spcBef>
            </a:pPr>
            <a:endParaRPr lang="fr-FR" smtClean="0"/>
          </a:p>
          <a:p>
            <a:pPr eaLnBrk="1" hangingPunct="1">
              <a:spcBef>
                <a:spcPct val="0"/>
              </a:spcBef>
            </a:pPr>
            <a:r>
              <a:rPr lang="fr-FR" smtClean="0"/>
              <a:t>Both urban and international mobility are on the rise : air travel expected to double WW by 2030</a:t>
            </a:r>
          </a:p>
          <a:p>
            <a:pPr eaLnBrk="1" hangingPunct="1">
              <a:spcBef>
                <a:spcPct val="0"/>
              </a:spcBef>
            </a:pPr>
            <a:endParaRPr lang="fr-FR" smtClean="0"/>
          </a:p>
          <a:p>
            <a:pPr eaLnBrk="1" hangingPunct="1">
              <a:spcBef>
                <a:spcPct val="0"/>
              </a:spcBef>
            </a:pPr>
            <a:r>
              <a:rPr lang="fr-FR" smtClean="0"/>
              <a:t>Research is a key tool to understand change and better adapt our products and services to cities’, citizens’ and brands’ expectations</a:t>
            </a:r>
          </a:p>
        </p:txBody>
      </p:sp>
      <p:sp>
        <p:nvSpPr>
          <p:cNvPr id="27651"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669298-D49C-477C-AF30-458D5B439047}" type="slidenum">
              <a:rPr lang="fr-FR">
                <a:ea typeface="MS PGothic"/>
                <a:cs typeface="MS PGothic"/>
              </a:rPr>
              <a:pPr fontAlgn="base">
                <a:spcBef>
                  <a:spcPct val="0"/>
                </a:spcBef>
                <a:spcAft>
                  <a:spcPct val="0"/>
                </a:spcAft>
                <a:defRPr/>
              </a:pPr>
              <a:t>6</a:t>
            </a:fld>
            <a:endParaRPr lang="fr-FR">
              <a:ea typeface="MS PGothic"/>
              <a:cs typeface="MS PGothic"/>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6758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FIAT Chrysler Juin 2011 à San Francisco</a:t>
            </a:r>
          </a:p>
          <a:p>
            <a:pPr eaLnBrk="1" hangingPunct="1">
              <a:spcBef>
                <a:spcPct val="0"/>
              </a:spcBef>
            </a:pPr>
            <a:r>
              <a:rPr lang="fr-FR" smtClean="0"/>
              <a:t>Société Générale </a:t>
            </a:r>
            <a:r>
              <a:rPr lang="fr-FR" smtClean="0">
                <a:sym typeface="Wingdings" pitchFamily="2" charset="2"/>
              </a:rPr>
              <a:t> Algérie</a:t>
            </a:r>
          </a:p>
          <a:p>
            <a:pPr eaLnBrk="1" hangingPunct="1">
              <a:spcBef>
                <a:spcPct val="0"/>
              </a:spcBef>
            </a:pPr>
            <a:endParaRPr lang="fr-FR" smtClean="0"/>
          </a:p>
        </p:txBody>
      </p:sp>
      <p:sp>
        <p:nvSpPr>
          <p:cNvPr id="67587"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A62234F-D3CD-45D3-B826-5E413CF91C7C}" type="slidenum">
              <a:rPr lang="fr-FR">
                <a:ea typeface="MS PGothic"/>
                <a:cs typeface="MS PGothic"/>
              </a:rPr>
              <a:pPr fontAlgn="base">
                <a:spcBef>
                  <a:spcPct val="0"/>
                </a:spcBef>
                <a:spcAft>
                  <a:spcPct val="0"/>
                </a:spcAft>
                <a:defRPr/>
              </a:pPr>
              <a:t>27</a:t>
            </a:fld>
            <a:endParaRPr lang="fr-FR">
              <a:ea typeface="MS PGothic"/>
              <a:cs typeface="MS PGothic"/>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6963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a:p>
            <a:pPr eaLnBrk="1" hangingPunct="1">
              <a:spcBef>
                <a:spcPct val="0"/>
              </a:spcBef>
            </a:pPr>
            <a:r>
              <a:rPr lang="fr-FR" smtClean="0"/>
              <a:t>The right message, the right impact, to develop brand perceptions and sales</a:t>
            </a:r>
          </a:p>
          <a:p>
            <a:pPr eaLnBrk="1" hangingPunct="1">
              <a:spcBef>
                <a:spcPct val="0"/>
              </a:spcBef>
            </a:pPr>
            <a:endParaRPr lang="fr-FR" smtClean="0"/>
          </a:p>
        </p:txBody>
      </p:sp>
      <p:sp>
        <p:nvSpPr>
          <p:cNvPr id="69635"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7D7470-5B67-4320-BE1A-E6FC4D90B667}" type="slidenum">
              <a:rPr lang="fr-FR">
                <a:ea typeface="MS PGothic"/>
                <a:cs typeface="MS PGothic"/>
              </a:rPr>
              <a:pPr fontAlgn="base">
                <a:spcBef>
                  <a:spcPct val="0"/>
                </a:spcBef>
                <a:spcAft>
                  <a:spcPct val="0"/>
                </a:spcAft>
                <a:defRPr/>
              </a:pPr>
              <a:t>28</a:t>
            </a:fld>
            <a:endParaRPr lang="fr-FR">
              <a:ea typeface="MS PGothic"/>
              <a:cs typeface="MS PGothic"/>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7168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In France alone, over 250 CreAction tests every year</a:t>
            </a:r>
          </a:p>
          <a:p>
            <a:pPr eaLnBrk="1" hangingPunct="1">
              <a:spcBef>
                <a:spcPct val="0"/>
              </a:spcBef>
            </a:pPr>
            <a:endParaRPr lang="fr-FR" smtClean="0"/>
          </a:p>
          <a:p>
            <a:pPr eaLnBrk="1" hangingPunct="1">
              <a:spcBef>
                <a:spcPct val="0"/>
              </a:spcBef>
            </a:pPr>
            <a:r>
              <a:rPr lang="fr-FR" smtClean="0"/>
              <a:t>To date available in 8 countries and is quickly expanding</a:t>
            </a:r>
          </a:p>
        </p:txBody>
      </p:sp>
      <p:sp>
        <p:nvSpPr>
          <p:cNvPr id="71683"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0BF3477-75EB-4A53-BBE8-EF3170A577DE}" type="slidenum">
              <a:rPr lang="fr-FR">
                <a:ea typeface="MS PGothic"/>
                <a:cs typeface="MS PGothic"/>
              </a:rPr>
              <a:pPr fontAlgn="base">
                <a:spcBef>
                  <a:spcPct val="0"/>
                </a:spcBef>
                <a:spcAft>
                  <a:spcPct val="0"/>
                </a:spcAft>
                <a:defRPr/>
              </a:pPr>
              <a:t>29</a:t>
            </a:fld>
            <a:endParaRPr lang="fr-FR">
              <a:ea typeface="MS PGothic"/>
              <a:cs typeface="MS PGothic"/>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7680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Amazon : transport UK_ Eurostar_Digital</a:t>
            </a:r>
          </a:p>
        </p:txBody>
      </p:sp>
      <p:sp>
        <p:nvSpPr>
          <p:cNvPr id="76803"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8CF61B-D561-48DD-9112-43AEDD621DCC}" type="slidenum">
              <a:rPr lang="fr-FR">
                <a:ea typeface="MS PGothic"/>
                <a:cs typeface="MS PGothic"/>
              </a:rPr>
              <a:pPr fontAlgn="base">
                <a:spcBef>
                  <a:spcPct val="0"/>
                </a:spcBef>
                <a:spcAft>
                  <a:spcPct val="0"/>
                </a:spcAft>
                <a:defRPr/>
              </a:pPr>
              <a:t>33</a:t>
            </a:fld>
            <a:endParaRPr lang="fr-FR">
              <a:ea typeface="MS PGothic"/>
              <a:cs typeface="MS PGothic"/>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7885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78851"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C27036D-B41F-43B0-92CD-B61B5CD37FB7}" type="slidenum">
              <a:rPr lang="fr-FR">
                <a:ea typeface="MS PGothic"/>
                <a:cs typeface="MS PGothic"/>
              </a:rPr>
              <a:pPr fontAlgn="base">
                <a:spcBef>
                  <a:spcPct val="0"/>
                </a:spcBef>
                <a:spcAft>
                  <a:spcPct val="0"/>
                </a:spcAft>
                <a:defRPr/>
              </a:pPr>
              <a:t>34</a:t>
            </a:fld>
            <a:endParaRPr lang="fr-FR">
              <a:ea typeface="MS PGothic"/>
              <a:cs typeface="MS PGothic"/>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8089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80899"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F3AC213-BCF1-42AA-B4CB-AE09CF11A3E0}" type="slidenum">
              <a:rPr lang="fr-FR">
                <a:ea typeface="MS PGothic"/>
                <a:cs typeface="MS PGothic"/>
              </a:rPr>
              <a:pPr fontAlgn="base">
                <a:spcBef>
                  <a:spcPct val="0"/>
                </a:spcBef>
                <a:spcAft>
                  <a:spcPct val="0"/>
                </a:spcAft>
                <a:defRPr/>
              </a:pPr>
              <a:t>35</a:t>
            </a:fld>
            <a:endParaRPr lang="fr-FR">
              <a:ea typeface="MS PGothic"/>
              <a:cs typeface="MS PGothic"/>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8294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a:p>
            <a:pPr eaLnBrk="1" hangingPunct="1">
              <a:spcBef>
                <a:spcPct val="0"/>
              </a:spcBef>
            </a:pPr>
            <a:r>
              <a:rPr lang="fr-FR" smtClean="0"/>
              <a:t>The right message, the right impact, to develop brand perceptions and sales</a:t>
            </a:r>
          </a:p>
          <a:p>
            <a:pPr eaLnBrk="1" hangingPunct="1">
              <a:spcBef>
                <a:spcPct val="0"/>
              </a:spcBef>
            </a:pPr>
            <a:endParaRPr lang="fr-FR" smtClean="0"/>
          </a:p>
        </p:txBody>
      </p:sp>
      <p:sp>
        <p:nvSpPr>
          <p:cNvPr id="82947"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4056460-3767-4418-A5D4-09B40189C5E9}" type="slidenum">
              <a:rPr lang="fr-FR">
                <a:ea typeface="MS PGothic"/>
                <a:cs typeface="MS PGothic"/>
              </a:rPr>
              <a:pPr fontAlgn="base">
                <a:spcBef>
                  <a:spcPct val="0"/>
                </a:spcBef>
                <a:spcAft>
                  <a:spcPct val="0"/>
                </a:spcAft>
                <a:defRPr/>
              </a:pPr>
              <a:t>36</a:t>
            </a:fld>
            <a:endParaRPr lang="fr-FR">
              <a:ea typeface="MS PGothic"/>
              <a:cs typeface="MS PGothic"/>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8704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Norm taking account the level of budget and the sector.</a:t>
            </a:r>
          </a:p>
          <a:p>
            <a:pPr eaLnBrk="1" hangingPunct="1">
              <a:spcBef>
                <a:spcPct val="0"/>
              </a:spcBef>
            </a:pPr>
            <a:endParaRPr lang="fr-FR" smtClean="0"/>
          </a:p>
        </p:txBody>
      </p:sp>
      <p:sp>
        <p:nvSpPr>
          <p:cNvPr id="87043"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2CA6B5D-33BD-41A2-921E-C1F7A2679837}" type="slidenum">
              <a:rPr lang="fr-FR">
                <a:ea typeface="MS PGothic"/>
                <a:cs typeface="MS PGothic"/>
              </a:rPr>
              <a:pPr fontAlgn="base">
                <a:spcBef>
                  <a:spcPct val="0"/>
                </a:spcBef>
                <a:spcAft>
                  <a:spcPct val="0"/>
                </a:spcAft>
                <a:defRPr/>
              </a:pPr>
              <a:t>39</a:t>
            </a:fld>
            <a:endParaRPr lang="fr-FR">
              <a:ea typeface="MS PGothic"/>
              <a:cs typeface="MS PGothic"/>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9011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a:p>
            <a:pPr eaLnBrk="1" hangingPunct="1">
              <a:spcBef>
                <a:spcPct val="0"/>
              </a:spcBef>
            </a:pPr>
            <a:r>
              <a:rPr lang="fr-FR" smtClean="0"/>
              <a:t>The right message, the right impact, to develop brand perceptions and sales</a:t>
            </a:r>
          </a:p>
          <a:p>
            <a:pPr eaLnBrk="1" hangingPunct="1">
              <a:spcBef>
                <a:spcPct val="0"/>
              </a:spcBef>
            </a:pPr>
            <a:endParaRPr lang="fr-FR" smtClean="0"/>
          </a:p>
        </p:txBody>
      </p:sp>
      <p:sp>
        <p:nvSpPr>
          <p:cNvPr id="90115"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18D6D90-2DFF-4D35-8928-5B14BB3E3076}" type="slidenum">
              <a:rPr lang="fr-FR">
                <a:ea typeface="MS PGothic"/>
                <a:cs typeface="MS PGothic"/>
              </a:rPr>
              <a:pPr fontAlgn="base">
                <a:spcBef>
                  <a:spcPct val="0"/>
                </a:spcBef>
                <a:spcAft>
                  <a:spcPct val="0"/>
                </a:spcAft>
                <a:defRPr/>
              </a:pPr>
              <a:t>41</a:t>
            </a:fld>
            <a:endParaRPr lang="fr-FR">
              <a:ea typeface="MS PGothic"/>
              <a:cs typeface="MS PGothic"/>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9216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92163"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337F54B-F950-4930-B2ED-D32DBF3A3124}" type="slidenum">
              <a:rPr lang="fr-FR">
                <a:ea typeface="MS PGothic"/>
                <a:cs typeface="MS PGothic"/>
              </a:rPr>
              <a:pPr fontAlgn="base">
                <a:spcBef>
                  <a:spcPct val="0"/>
                </a:spcBef>
                <a:spcAft>
                  <a:spcPct val="0"/>
                </a:spcAft>
                <a:defRPr/>
              </a:pPr>
              <a:t>42</a:t>
            </a:fld>
            <a:endParaRPr lang="fr-FR">
              <a:ea typeface="MS PGothic"/>
              <a:cs typeface="MS PGothic"/>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969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a:p>
            <a:pPr eaLnBrk="1" hangingPunct="1">
              <a:spcBef>
                <a:spcPct val="0"/>
              </a:spcBef>
            </a:pPr>
            <a:r>
              <a:rPr lang="fr-FR" smtClean="0"/>
              <a:t>To highlight a few examples :</a:t>
            </a:r>
          </a:p>
          <a:p>
            <a:pPr eaLnBrk="1" hangingPunct="1">
              <a:spcBef>
                <a:spcPct val="0"/>
              </a:spcBef>
            </a:pPr>
            <a:endParaRPr lang="fr-FR" smtClean="0"/>
          </a:p>
          <a:p>
            <a:pPr eaLnBrk="1" hangingPunct="1">
              <a:spcBef>
                <a:spcPct val="0"/>
              </a:spcBef>
            </a:pPr>
            <a:r>
              <a:rPr lang="fr-FR" smtClean="0"/>
              <a:t>Trend books and an ongoing global city blog</a:t>
            </a:r>
          </a:p>
        </p:txBody>
      </p:sp>
      <p:sp>
        <p:nvSpPr>
          <p:cNvPr id="29699"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E1EE0B-AA57-4DDD-9E1C-EA2CA8B875BD}" type="slidenum">
              <a:rPr lang="fr-FR">
                <a:ea typeface="MS PGothic"/>
                <a:cs typeface="MS PGothic"/>
              </a:rPr>
              <a:pPr fontAlgn="base">
                <a:spcBef>
                  <a:spcPct val="0"/>
                </a:spcBef>
                <a:spcAft>
                  <a:spcPct val="0"/>
                </a:spcAft>
                <a:defRPr/>
              </a:pPr>
              <a:t>7</a:t>
            </a:fld>
            <a:endParaRPr lang="fr-FR">
              <a:ea typeface="MS PGothic"/>
              <a:cs typeface="MS PGothic"/>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9421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defTabSz="457200"/>
            <a:r>
              <a:rPr lang="en-GB" smtClean="0">
                <a:latin typeface="Arial" charset="0"/>
                <a:ea typeface="MS PGothic"/>
                <a:cs typeface="MS PGothic"/>
              </a:rPr>
              <a:t>When ROI is based on the cost of the media space only (i.e. excluding production costs), TV is slightly more efficient than outdoor. </a:t>
            </a:r>
          </a:p>
          <a:p>
            <a:pPr defTabSz="457200" eaLnBrk="1" hangingPunct="1">
              <a:spcBef>
                <a:spcPct val="0"/>
              </a:spcBef>
            </a:pPr>
            <a:endParaRPr lang="fr-FR" smtClean="0"/>
          </a:p>
          <a:p>
            <a:pPr defTabSz="457200" eaLnBrk="1" hangingPunct="1">
              <a:spcBef>
                <a:spcPct val="0"/>
              </a:spcBef>
            </a:pPr>
            <a:r>
              <a:rPr lang="en-US" b="1" smtClean="0">
                <a:latin typeface="Arial" charset="0"/>
              </a:rPr>
              <a:t>BUT</a:t>
            </a:r>
          </a:p>
          <a:p>
            <a:pPr defTabSz="457200" eaLnBrk="1" hangingPunct="1">
              <a:spcBef>
                <a:spcPct val="0"/>
              </a:spcBef>
            </a:pPr>
            <a:endParaRPr lang="en-US" b="1" smtClean="0">
              <a:latin typeface="Arial" charset="0"/>
            </a:endParaRPr>
          </a:p>
          <a:p>
            <a:pPr defTabSz="457200" eaLnBrk="1" hangingPunct="1">
              <a:spcBef>
                <a:spcPct val="0"/>
              </a:spcBef>
            </a:pPr>
            <a:r>
              <a:rPr lang="en-US" b="1" smtClean="0">
                <a:latin typeface="Arial" charset="0"/>
              </a:rPr>
              <a:t>Measuring R.O.I. remains complex : such research needs to be extended and reproduced to gain finer understanding of the mechanisms at work.</a:t>
            </a:r>
          </a:p>
          <a:p>
            <a:pPr defTabSz="457200" eaLnBrk="1" hangingPunct="1">
              <a:spcBef>
                <a:spcPct val="0"/>
              </a:spcBef>
            </a:pPr>
            <a:endParaRPr lang="fr-FR" smtClean="0"/>
          </a:p>
        </p:txBody>
      </p:sp>
      <p:sp>
        <p:nvSpPr>
          <p:cNvPr id="94211"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00661C8-9959-4B39-A6B7-B17CE31130B3}" type="slidenum">
              <a:rPr lang="en-US">
                <a:ea typeface="MS PGothic"/>
                <a:cs typeface="MS PGothic"/>
              </a:rPr>
              <a:pPr fontAlgn="base">
                <a:spcBef>
                  <a:spcPct val="0"/>
                </a:spcBef>
                <a:spcAft>
                  <a:spcPct val="0"/>
                </a:spcAft>
                <a:defRPr/>
              </a:pPr>
              <a:t>43</a:t>
            </a:fld>
            <a:endParaRPr lang="en-US">
              <a:ea typeface="MS PGothic"/>
              <a:cs typeface="MS PGothic"/>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9625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96259"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30105D7-7E14-4646-BD9A-E90F832B0B72}" type="slidenum">
              <a:rPr lang="en-US">
                <a:ea typeface="MS PGothic"/>
                <a:cs typeface="MS PGothic"/>
              </a:rPr>
              <a:pPr fontAlgn="base">
                <a:spcBef>
                  <a:spcPct val="0"/>
                </a:spcBef>
                <a:spcAft>
                  <a:spcPct val="0"/>
                </a:spcAft>
                <a:defRPr/>
              </a:pPr>
              <a:t>44</a:t>
            </a:fld>
            <a:endParaRPr lang="en-US">
              <a:ea typeface="MS PGothic"/>
              <a:cs typeface="MS PGothic"/>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9830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a:p>
            <a:pPr eaLnBrk="1" hangingPunct="1">
              <a:spcBef>
                <a:spcPct val="0"/>
              </a:spcBef>
            </a:pPr>
            <a:r>
              <a:rPr lang="fr-FR" smtClean="0"/>
              <a:t>The right message, the right impact, to develop brand perceptions and sales</a:t>
            </a:r>
          </a:p>
          <a:p>
            <a:pPr eaLnBrk="1" hangingPunct="1">
              <a:spcBef>
                <a:spcPct val="0"/>
              </a:spcBef>
            </a:pPr>
            <a:endParaRPr lang="fr-FR" smtClean="0"/>
          </a:p>
        </p:txBody>
      </p:sp>
      <p:sp>
        <p:nvSpPr>
          <p:cNvPr id="98307"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792F50D-936F-4EFC-B419-EA72F07D8EA9}" type="slidenum">
              <a:rPr lang="fr-FR">
                <a:ea typeface="MS PGothic"/>
                <a:cs typeface="MS PGothic"/>
              </a:rPr>
              <a:pPr fontAlgn="base">
                <a:spcBef>
                  <a:spcPct val="0"/>
                </a:spcBef>
                <a:spcAft>
                  <a:spcPct val="0"/>
                </a:spcAft>
                <a:defRPr/>
              </a:pPr>
              <a:t>45</a:t>
            </a:fld>
            <a:endParaRPr lang="fr-FR">
              <a:ea typeface="MS PGothic"/>
              <a:cs typeface="MS PGothic"/>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Espace réservé de l'image des diapositives 1"/>
          <p:cNvSpPr>
            <a:spLocks noGrp="1" noRot="1" noChangeAspect="1"/>
          </p:cNvSpPr>
          <p:nvPr>
            <p:ph type="sldImg"/>
          </p:nvPr>
        </p:nvSpPr>
        <p:spPr bwMode="auto">
          <a:xfrm>
            <a:off x="1128713" y="282575"/>
            <a:ext cx="4230687" cy="3173413"/>
          </a:xfrm>
          <a:noFill/>
          <a:ln>
            <a:solidFill>
              <a:srgbClr val="000000"/>
            </a:solidFill>
            <a:miter lim="800000"/>
            <a:headEnd/>
            <a:tailEnd/>
          </a:ln>
        </p:spPr>
      </p:sp>
      <p:sp>
        <p:nvSpPr>
          <p:cNvPr id="10137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z="1600" smtClean="0"/>
              <a:t>Out-Of-Home, among which airports, will strongly </a:t>
            </a:r>
            <a:r>
              <a:rPr lang="fr-FR" sz="1600" b="1" smtClean="0"/>
              <a:t>benefit from the digital revolution</a:t>
            </a:r>
          </a:p>
          <a:p>
            <a:pPr eaLnBrk="1" hangingPunct="1">
              <a:spcBef>
                <a:spcPct val="0"/>
              </a:spcBef>
            </a:pPr>
            <a:endParaRPr lang="fr-FR" sz="1600" smtClean="0"/>
          </a:p>
          <a:p>
            <a:pPr eaLnBrk="1" hangingPunct="1">
              <a:spcBef>
                <a:spcPct val="0"/>
              </a:spcBef>
            </a:pPr>
            <a:r>
              <a:rPr lang="fr-FR" sz="1600" smtClean="0"/>
              <a:t>Far from stifling / diminishing our media, digital and mobile represent </a:t>
            </a:r>
            <a:r>
              <a:rPr lang="fr-FR" sz="1600" b="1" smtClean="0"/>
              <a:t>exciting opportunities</a:t>
            </a:r>
            <a:r>
              <a:rPr lang="fr-FR" sz="1600" smtClean="0"/>
              <a:t>.</a:t>
            </a:r>
          </a:p>
          <a:p>
            <a:pPr eaLnBrk="1" hangingPunct="1">
              <a:spcBef>
                <a:spcPct val="0"/>
              </a:spcBef>
            </a:pPr>
            <a:endParaRPr lang="fr-FR" sz="1600" smtClean="0"/>
          </a:p>
          <a:p>
            <a:pPr eaLnBrk="1" hangingPunct="1">
              <a:spcBef>
                <a:spcPct val="0"/>
              </a:spcBef>
            </a:pPr>
            <a:r>
              <a:rPr lang="fr-FR" sz="1600" b="1" smtClean="0"/>
              <a:t>Two key drivers </a:t>
            </a:r>
            <a:r>
              <a:rPr lang="fr-FR" sz="1600" smtClean="0"/>
              <a:t>will </a:t>
            </a:r>
            <a:r>
              <a:rPr lang="fr-FR" sz="1600" b="1" smtClean="0"/>
              <a:t>reinforce</a:t>
            </a:r>
            <a:r>
              <a:rPr lang="fr-FR" sz="1600" smtClean="0"/>
              <a:t> our media and make it more engaging in the coming years.</a:t>
            </a:r>
          </a:p>
          <a:p>
            <a:pPr eaLnBrk="1" hangingPunct="1">
              <a:spcBef>
                <a:spcPct val="0"/>
              </a:spcBef>
            </a:pPr>
            <a:endParaRPr lang="fr-FR" sz="1600" smtClean="0"/>
          </a:p>
          <a:p>
            <a:pPr eaLnBrk="1" hangingPunct="1">
              <a:spcBef>
                <a:spcPct val="0"/>
              </a:spcBef>
            </a:pPr>
            <a:r>
              <a:rPr lang="fr-FR" sz="1600" b="1" smtClean="0"/>
              <a:t>Digital</a:t>
            </a:r>
            <a:r>
              <a:rPr lang="fr-FR" sz="1600" smtClean="0"/>
              <a:t>, of course, and some Transport environments are already mainly digital – it’s the case in some airports like Aéroports de Paris, or metro stations in Shanghai…</a:t>
            </a:r>
          </a:p>
          <a:p>
            <a:pPr eaLnBrk="1" hangingPunct="1">
              <a:spcBef>
                <a:spcPct val="0"/>
              </a:spcBef>
            </a:pPr>
            <a:endParaRPr lang="fr-FR" sz="1600" smtClean="0"/>
          </a:p>
          <a:p>
            <a:pPr eaLnBrk="1" hangingPunct="1">
              <a:spcBef>
                <a:spcPct val="0"/>
              </a:spcBef>
            </a:pPr>
            <a:r>
              <a:rPr lang="fr-FR" sz="1600" b="1" smtClean="0"/>
              <a:t>Interactivity</a:t>
            </a:r>
            <a:r>
              <a:rPr lang="fr-FR" sz="1600" smtClean="0"/>
              <a:t>, to make advertising messages even richer, to add another dimension, to enable consumers to engage with brands.</a:t>
            </a:r>
          </a:p>
          <a:p>
            <a:pPr eaLnBrk="1" hangingPunct="1">
              <a:spcBef>
                <a:spcPct val="0"/>
              </a:spcBef>
            </a:pPr>
            <a:endParaRPr lang="fr-FR" sz="1600" smtClean="0"/>
          </a:p>
          <a:p>
            <a:pPr eaLnBrk="1" hangingPunct="1">
              <a:spcBef>
                <a:spcPct val="0"/>
              </a:spcBef>
            </a:pPr>
            <a:r>
              <a:rPr lang="fr-FR" sz="1600" b="1" smtClean="0"/>
              <a:t>NEXT SLIDE </a:t>
            </a:r>
            <a:r>
              <a:rPr lang="fr-FR" sz="1600" smtClean="0"/>
              <a:t>: the many assets of digital</a:t>
            </a:r>
          </a:p>
        </p:txBody>
      </p:sp>
      <p:sp>
        <p:nvSpPr>
          <p:cNvPr id="101379"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E741E9C-9D4F-49C3-A09C-D5D904C64E97}" type="slidenum">
              <a:rPr lang="en-US">
                <a:solidFill>
                  <a:srgbClr val="000000"/>
                </a:solidFill>
                <a:ea typeface="MS PGothic"/>
                <a:cs typeface="MS PGothic"/>
              </a:rPr>
              <a:pPr fontAlgn="base">
                <a:spcBef>
                  <a:spcPct val="0"/>
                </a:spcBef>
                <a:spcAft>
                  <a:spcPct val="0"/>
                </a:spcAft>
                <a:defRPr/>
              </a:pPr>
              <a:t>47</a:t>
            </a:fld>
            <a:endParaRPr lang="en-US">
              <a:solidFill>
                <a:srgbClr val="000000"/>
              </a:solidFill>
              <a:ea typeface="MS PGothic"/>
              <a:cs typeface="MS PGothic"/>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Espace réservé de l'image des diapositives 1"/>
          <p:cNvSpPr>
            <a:spLocks noGrp="1" noRot="1" noChangeAspect="1"/>
          </p:cNvSpPr>
          <p:nvPr>
            <p:ph type="sldImg"/>
          </p:nvPr>
        </p:nvSpPr>
        <p:spPr bwMode="auto">
          <a:xfrm>
            <a:off x="1128713" y="282575"/>
            <a:ext cx="4230687" cy="3173413"/>
          </a:xfrm>
          <a:noFill/>
          <a:ln>
            <a:solidFill>
              <a:srgbClr val="000000"/>
            </a:solidFill>
            <a:miter lim="800000"/>
            <a:headEnd/>
            <a:tailEnd/>
          </a:ln>
        </p:spPr>
      </p:sp>
      <p:sp>
        <p:nvSpPr>
          <p:cNvPr id="10342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z="1600" smtClean="0"/>
              <a:t>Out-Of-Home, among which airports, will strongly </a:t>
            </a:r>
            <a:r>
              <a:rPr lang="fr-FR" sz="1600" b="1" smtClean="0"/>
              <a:t>benefit from the digital revolution</a:t>
            </a:r>
          </a:p>
          <a:p>
            <a:pPr eaLnBrk="1" hangingPunct="1">
              <a:spcBef>
                <a:spcPct val="0"/>
              </a:spcBef>
            </a:pPr>
            <a:endParaRPr lang="fr-FR" sz="1600" smtClean="0"/>
          </a:p>
          <a:p>
            <a:pPr eaLnBrk="1" hangingPunct="1">
              <a:spcBef>
                <a:spcPct val="0"/>
              </a:spcBef>
            </a:pPr>
            <a:r>
              <a:rPr lang="fr-FR" sz="1600" smtClean="0"/>
              <a:t>Far from stifling / diminishing our media, digital and mobile represent </a:t>
            </a:r>
            <a:r>
              <a:rPr lang="fr-FR" sz="1600" b="1" smtClean="0"/>
              <a:t>exciting opportunities</a:t>
            </a:r>
            <a:r>
              <a:rPr lang="fr-FR" sz="1600" smtClean="0"/>
              <a:t>.</a:t>
            </a:r>
          </a:p>
          <a:p>
            <a:pPr eaLnBrk="1" hangingPunct="1">
              <a:spcBef>
                <a:spcPct val="0"/>
              </a:spcBef>
            </a:pPr>
            <a:endParaRPr lang="fr-FR" sz="1600" smtClean="0"/>
          </a:p>
          <a:p>
            <a:pPr eaLnBrk="1" hangingPunct="1">
              <a:spcBef>
                <a:spcPct val="0"/>
              </a:spcBef>
            </a:pPr>
            <a:r>
              <a:rPr lang="fr-FR" sz="1600" b="1" smtClean="0"/>
              <a:t>Two key drivers </a:t>
            </a:r>
            <a:r>
              <a:rPr lang="fr-FR" sz="1600" smtClean="0"/>
              <a:t>will </a:t>
            </a:r>
            <a:r>
              <a:rPr lang="fr-FR" sz="1600" b="1" smtClean="0"/>
              <a:t>reinforce</a:t>
            </a:r>
            <a:r>
              <a:rPr lang="fr-FR" sz="1600" smtClean="0"/>
              <a:t> our media and make it more engaging in the coming years.</a:t>
            </a:r>
          </a:p>
          <a:p>
            <a:pPr eaLnBrk="1" hangingPunct="1">
              <a:spcBef>
                <a:spcPct val="0"/>
              </a:spcBef>
            </a:pPr>
            <a:endParaRPr lang="fr-FR" sz="1600" smtClean="0"/>
          </a:p>
          <a:p>
            <a:pPr eaLnBrk="1" hangingPunct="1">
              <a:spcBef>
                <a:spcPct val="0"/>
              </a:spcBef>
            </a:pPr>
            <a:r>
              <a:rPr lang="fr-FR" sz="1600" b="1" smtClean="0"/>
              <a:t>Digital</a:t>
            </a:r>
            <a:r>
              <a:rPr lang="fr-FR" sz="1600" smtClean="0"/>
              <a:t>, of course, and some Transport environments are already mainly digital – it’s the case in some airports like Aéroports de Paris, or metro stations in Shanghai…</a:t>
            </a:r>
          </a:p>
          <a:p>
            <a:pPr eaLnBrk="1" hangingPunct="1">
              <a:spcBef>
                <a:spcPct val="0"/>
              </a:spcBef>
            </a:pPr>
            <a:endParaRPr lang="fr-FR" sz="1600" smtClean="0"/>
          </a:p>
          <a:p>
            <a:pPr eaLnBrk="1" hangingPunct="1">
              <a:spcBef>
                <a:spcPct val="0"/>
              </a:spcBef>
            </a:pPr>
            <a:r>
              <a:rPr lang="fr-FR" sz="1600" b="1" smtClean="0"/>
              <a:t>Interactivity</a:t>
            </a:r>
            <a:r>
              <a:rPr lang="fr-FR" sz="1600" smtClean="0"/>
              <a:t>, to make advertising messages even richer, to add another dimension, to enable consumers to engage with brands.</a:t>
            </a:r>
          </a:p>
          <a:p>
            <a:pPr eaLnBrk="1" hangingPunct="1">
              <a:spcBef>
                <a:spcPct val="0"/>
              </a:spcBef>
            </a:pPr>
            <a:endParaRPr lang="fr-FR" sz="1600" smtClean="0"/>
          </a:p>
          <a:p>
            <a:pPr eaLnBrk="1" hangingPunct="1">
              <a:spcBef>
                <a:spcPct val="0"/>
              </a:spcBef>
            </a:pPr>
            <a:r>
              <a:rPr lang="fr-FR" sz="1600" b="1" smtClean="0"/>
              <a:t>NEXT SLIDE </a:t>
            </a:r>
            <a:r>
              <a:rPr lang="fr-FR" sz="1600" smtClean="0"/>
              <a:t>: the many assets of digital</a:t>
            </a:r>
          </a:p>
        </p:txBody>
      </p:sp>
      <p:sp>
        <p:nvSpPr>
          <p:cNvPr id="103427"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672B09-258A-46D1-8313-F921F0095FBD}" type="slidenum">
              <a:rPr lang="en-US">
                <a:solidFill>
                  <a:srgbClr val="000000"/>
                </a:solidFill>
                <a:ea typeface="MS PGothic"/>
                <a:cs typeface="MS PGothic"/>
              </a:rPr>
              <a:pPr fontAlgn="base">
                <a:spcBef>
                  <a:spcPct val="0"/>
                </a:spcBef>
                <a:spcAft>
                  <a:spcPct val="0"/>
                </a:spcAft>
                <a:defRPr/>
              </a:pPr>
              <a:t>48</a:t>
            </a:fld>
            <a:endParaRPr lang="en-US">
              <a:solidFill>
                <a:srgbClr val="000000"/>
              </a:solidFill>
              <a:ea typeface="MS PGothic"/>
              <a:cs typeface="MS PGothic"/>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0547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12 500 écrans : chiffres à fin 2012</a:t>
            </a:r>
          </a:p>
          <a:p>
            <a:pPr eaLnBrk="1" hangingPunct="1">
              <a:spcBef>
                <a:spcPct val="0"/>
              </a:spcBef>
            </a:pPr>
            <a:r>
              <a:rPr lang="fr-FR" smtClean="0"/>
              <a:t>Indoor : une audience captive, un environnement maîtrisé et sécurisé</a:t>
            </a:r>
          </a:p>
          <a:p>
            <a:pPr eaLnBrk="1" hangingPunct="1">
              <a:spcBef>
                <a:spcPct val="0"/>
              </a:spcBef>
            </a:pPr>
            <a:r>
              <a:rPr lang="fr-FR" smtClean="0"/>
              <a:t>Outdoor: des technologies plus coûteuses</a:t>
            </a:r>
          </a:p>
          <a:p>
            <a:pPr eaLnBrk="1" hangingPunct="1">
              <a:spcBef>
                <a:spcPct val="0"/>
              </a:spcBef>
            </a:pPr>
            <a:r>
              <a:rPr lang="fr-FR" smtClean="0"/>
              <a:t>Un axe de déploiement sélectif.</a:t>
            </a:r>
          </a:p>
          <a:p>
            <a:pPr eaLnBrk="1" hangingPunct="1">
              <a:spcBef>
                <a:spcPct val="0"/>
              </a:spcBef>
            </a:pPr>
            <a:endParaRPr lang="fr-FR" smtClean="0"/>
          </a:p>
          <a:p>
            <a:pPr eaLnBrk="1" hangingPunct="1">
              <a:spcBef>
                <a:spcPct val="0"/>
              </a:spcBef>
            </a:pPr>
            <a:endParaRPr lang="fr-FR" smtClean="0"/>
          </a:p>
          <a:p>
            <a:pPr eaLnBrk="1" hangingPunct="1">
              <a:spcBef>
                <a:spcPct val="0"/>
              </a:spcBef>
            </a:pPr>
            <a:r>
              <a:rPr lang="fr-FR" smtClean="0"/>
              <a:t>Marché du DOOH - Un marché poussé par les Etats-Unis devant la Chine et le Japon (top 3 = plus de 85% des dépenses DOOH)</a:t>
            </a:r>
          </a:p>
          <a:p>
            <a:pPr eaLnBrk="1" hangingPunct="1">
              <a:spcBef>
                <a:spcPct val="0"/>
              </a:spcBef>
            </a:pPr>
            <a:r>
              <a:rPr lang="fr-FR" smtClean="0"/>
              <a:t>Une tendance à l’accélération pour 2012 : +19,2% de recettes publicitaires DOOH attendus dans le monde (</a:t>
            </a:r>
            <a:r>
              <a:rPr lang="en-US" smtClean="0"/>
              <a:t>Source : Institut américain PQ media ‐2012‐2016 Digital Out of Home Media forecast)</a:t>
            </a:r>
            <a:endParaRPr lang="fr-FR" smtClean="0"/>
          </a:p>
          <a:p>
            <a:pPr eaLnBrk="1" hangingPunct="1">
              <a:spcBef>
                <a:spcPct val="0"/>
              </a:spcBef>
            </a:pPr>
            <a:endParaRPr lang="fr-FR" smtClean="0"/>
          </a:p>
        </p:txBody>
      </p:sp>
      <p:sp>
        <p:nvSpPr>
          <p:cNvPr id="105475"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2FDAD8-1ED0-4D69-95AC-7917976E9E78}" type="slidenum">
              <a:rPr lang="en-US">
                <a:solidFill>
                  <a:srgbClr val="000000"/>
                </a:solidFill>
                <a:ea typeface="MS PGothic"/>
                <a:cs typeface="MS PGothic"/>
              </a:rPr>
              <a:pPr fontAlgn="base">
                <a:spcBef>
                  <a:spcPct val="0"/>
                </a:spcBef>
                <a:spcAft>
                  <a:spcPct val="0"/>
                </a:spcAft>
                <a:defRPr/>
              </a:pPr>
              <a:t>49</a:t>
            </a:fld>
            <a:endParaRPr lang="en-US">
              <a:solidFill>
                <a:srgbClr val="000000"/>
              </a:solidFill>
              <a:ea typeface="MS PGothic"/>
              <a:cs typeface="MS PGothic"/>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75171C6-3B4F-4385-B6AB-787F61FEB135}" type="slidenum">
              <a:rPr lang="fr-FR" smtClean="0">
                <a:solidFill>
                  <a:srgbClr val="000000"/>
                </a:solidFill>
                <a:latin typeface="Arial" charset="0"/>
                <a:ea typeface="MS PGothic"/>
                <a:cs typeface="MS PGothic"/>
              </a:rPr>
              <a:pPr fontAlgn="base">
                <a:spcBef>
                  <a:spcPct val="0"/>
                </a:spcBef>
                <a:spcAft>
                  <a:spcPct val="0"/>
                </a:spcAft>
              </a:pPr>
              <a:t>50</a:t>
            </a:fld>
            <a:endParaRPr lang="fr-FR" smtClean="0">
              <a:solidFill>
                <a:srgbClr val="000000"/>
              </a:solidFill>
              <a:latin typeface="Arial" charset="0"/>
              <a:ea typeface="MS PGothic"/>
              <a:cs typeface="MS PGothic"/>
            </a:endParaRPr>
          </a:p>
        </p:txBody>
      </p:sp>
      <p:sp>
        <p:nvSpPr>
          <p:cNvPr id="10752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457200"/>
            <a:fld id="{5CCF4EE3-444A-462A-98FC-20825DE91AF6}" type="slidenum">
              <a:rPr lang="fr-FR" sz="1200">
                <a:solidFill>
                  <a:srgbClr val="000000"/>
                </a:solidFill>
                <a:latin typeface="Calibri" pitchFamily="34" charset="0"/>
                <a:cs typeface="Arial" charset="0"/>
                <a:sym typeface="Wingdings" pitchFamily="2" charset="2"/>
              </a:rPr>
              <a:pPr algn="r" defTabSz="457200"/>
              <a:t>50</a:t>
            </a:fld>
            <a:endParaRPr lang="fr-FR" sz="1200">
              <a:solidFill>
                <a:srgbClr val="000000"/>
              </a:solidFill>
              <a:latin typeface="Calibri" pitchFamily="34" charset="0"/>
              <a:cs typeface="Arial" charset="0"/>
              <a:sym typeface="Wingdings" pitchFamily="2" charset="2"/>
            </a:endParaRP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75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457200" eaLnBrk="1" hangingPunct="1">
              <a:spcBef>
                <a:spcPct val="0"/>
              </a:spcBef>
            </a:pPr>
            <a:r>
              <a:rPr lang="fr-FR" i="1" smtClean="0"/>
              <a:t>Real time capabilities</a:t>
            </a:r>
          </a:p>
          <a:p>
            <a:pPr defTabSz="457200" eaLnBrk="1" hangingPunct="1">
              <a:spcBef>
                <a:spcPct val="0"/>
              </a:spcBef>
            </a:pPr>
            <a:endParaRPr lang="fr-FR" i="1" smtClean="0"/>
          </a:p>
          <a:p>
            <a:pPr defTabSz="457200" eaLnBrk="1" hangingPunct="1">
              <a:spcBef>
                <a:spcPct val="0"/>
              </a:spcBef>
            </a:pPr>
            <a:r>
              <a:rPr lang="fr-FR" i="1" smtClean="0"/>
              <a:t>Brand message at the right time,</a:t>
            </a:r>
          </a:p>
          <a:p>
            <a:pPr defTabSz="457200" eaLnBrk="1" hangingPunct="1">
              <a:spcBef>
                <a:spcPct val="0"/>
              </a:spcBef>
            </a:pPr>
            <a:endParaRPr lang="fr-FR" i="1" smtClean="0"/>
          </a:p>
          <a:p>
            <a:pPr defTabSz="457200" eaLnBrk="1" hangingPunct="1">
              <a:spcBef>
                <a:spcPct val="0"/>
              </a:spcBef>
            </a:pPr>
            <a:r>
              <a:rPr lang="fr-FR" i="1" smtClean="0"/>
              <a:t>Immersive brand experience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3A1488-04B4-4862-AE4E-993076277F48}" type="slidenum">
              <a:rPr lang="fr-FR" smtClean="0">
                <a:solidFill>
                  <a:srgbClr val="000000"/>
                </a:solidFill>
                <a:latin typeface="Arial" charset="0"/>
                <a:ea typeface="MS PGothic"/>
                <a:cs typeface="MS PGothic"/>
              </a:rPr>
              <a:pPr fontAlgn="base">
                <a:spcBef>
                  <a:spcPct val="0"/>
                </a:spcBef>
                <a:spcAft>
                  <a:spcPct val="0"/>
                </a:spcAft>
              </a:pPr>
              <a:t>51</a:t>
            </a:fld>
            <a:endParaRPr lang="fr-FR" smtClean="0">
              <a:solidFill>
                <a:srgbClr val="000000"/>
              </a:solidFill>
              <a:latin typeface="Arial" charset="0"/>
              <a:ea typeface="MS PGothic"/>
              <a:cs typeface="MS PGothic"/>
            </a:endParaRPr>
          </a:p>
        </p:txBody>
      </p:sp>
      <p:sp>
        <p:nvSpPr>
          <p:cNvPr id="10957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457200"/>
            <a:fld id="{D9D206C3-A310-40ED-8E67-14A407FC4235}" type="slidenum">
              <a:rPr lang="fr-FR" sz="1200">
                <a:solidFill>
                  <a:srgbClr val="000000"/>
                </a:solidFill>
                <a:latin typeface="Calibri" pitchFamily="34" charset="0"/>
                <a:cs typeface="Arial" charset="0"/>
                <a:sym typeface="Wingdings" pitchFamily="2" charset="2"/>
              </a:rPr>
              <a:pPr algn="r" defTabSz="457200"/>
              <a:t>51</a:t>
            </a:fld>
            <a:endParaRPr lang="fr-FR" sz="1200">
              <a:solidFill>
                <a:srgbClr val="000000"/>
              </a:solidFill>
              <a:latin typeface="Calibri" pitchFamily="34" charset="0"/>
              <a:cs typeface="Arial" charset="0"/>
              <a:sym typeface="Wingdings" pitchFamily="2" charset="2"/>
            </a:endParaRPr>
          </a:p>
        </p:txBody>
      </p:sp>
      <p:sp>
        <p:nvSpPr>
          <p:cNvPr id="1095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95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457200" eaLnBrk="1" hangingPunct="1">
              <a:spcBef>
                <a:spcPct val="0"/>
              </a:spcBef>
            </a:pPr>
            <a:endParaRPr lang="ru-RU" i="1"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48DC56-0C99-44AB-B3C0-FD705D1B875C}" type="slidenum">
              <a:rPr lang="fr-FR" smtClean="0">
                <a:solidFill>
                  <a:srgbClr val="000000"/>
                </a:solidFill>
                <a:latin typeface="Arial" charset="0"/>
                <a:ea typeface="MS PGothic"/>
                <a:cs typeface="MS PGothic"/>
              </a:rPr>
              <a:pPr fontAlgn="base">
                <a:spcBef>
                  <a:spcPct val="0"/>
                </a:spcBef>
                <a:spcAft>
                  <a:spcPct val="0"/>
                </a:spcAft>
              </a:pPr>
              <a:t>52</a:t>
            </a:fld>
            <a:endParaRPr lang="fr-FR" smtClean="0">
              <a:solidFill>
                <a:srgbClr val="000000"/>
              </a:solidFill>
              <a:latin typeface="Arial" charset="0"/>
              <a:ea typeface="MS PGothic"/>
              <a:cs typeface="MS PGothic"/>
            </a:endParaRPr>
          </a:p>
        </p:txBody>
      </p:sp>
      <p:sp>
        <p:nvSpPr>
          <p:cNvPr id="1116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457200"/>
            <a:fld id="{93020C7F-A24A-4BB8-84BF-6481BC18B3AA}" type="slidenum">
              <a:rPr lang="fr-FR" sz="1200">
                <a:solidFill>
                  <a:srgbClr val="000000"/>
                </a:solidFill>
                <a:latin typeface="Calibri" pitchFamily="34" charset="0"/>
                <a:cs typeface="Arial" charset="0"/>
                <a:sym typeface="Wingdings" pitchFamily="2" charset="2"/>
              </a:rPr>
              <a:pPr algn="r" defTabSz="457200"/>
              <a:t>52</a:t>
            </a:fld>
            <a:endParaRPr lang="fr-FR" sz="1200">
              <a:solidFill>
                <a:srgbClr val="000000"/>
              </a:solidFill>
              <a:latin typeface="Calibri" pitchFamily="34" charset="0"/>
              <a:cs typeface="Arial" charset="0"/>
              <a:sym typeface="Wingdings" pitchFamily="2" charset="2"/>
            </a:endParaRPr>
          </a:p>
        </p:txBody>
      </p:sp>
      <p:sp>
        <p:nvSpPr>
          <p:cNvPr id="1116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6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457200" eaLnBrk="1" hangingPunct="1">
              <a:spcBef>
                <a:spcPct val="0"/>
              </a:spcBef>
            </a:pPr>
            <a:endParaRPr lang="ru-RU" i="1"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0642359-0F4D-4FAF-AFD1-5DA94617899B}" type="slidenum">
              <a:rPr lang="fr-FR" sz="1200">
                <a:solidFill>
                  <a:srgbClr val="000000"/>
                </a:solidFill>
              </a:rPr>
              <a:pPr algn="r"/>
              <a:t>53</a:t>
            </a:fld>
            <a:endParaRPr lang="fr-FR" sz="1200">
              <a:solidFill>
                <a:srgbClr val="000000"/>
              </a:solidFill>
            </a:endParaRPr>
          </a:p>
        </p:txBody>
      </p:sp>
      <p:sp>
        <p:nvSpPr>
          <p:cNvPr id="14541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457200"/>
            <a:fld id="{BEE0AF38-8A22-4C90-9B65-49104003F3D9}" type="slidenum">
              <a:rPr lang="fr-FR" sz="1200">
                <a:solidFill>
                  <a:srgbClr val="000000"/>
                </a:solidFill>
                <a:latin typeface="Calibri" pitchFamily="34" charset="0"/>
                <a:cs typeface="Arial" charset="0"/>
                <a:sym typeface="Wingdings" pitchFamily="2" charset="2"/>
              </a:rPr>
              <a:pPr algn="r" defTabSz="457200"/>
              <a:t>53</a:t>
            </a:fld>
            <a:endParaRPr lang="fr-FR" sz="1200">
              <a:solidFill>
                <a:srgbClr val="000000"/>
              </a:solidFill>
              <a:latin typeface="Calibri" pitchFamily="34" charset="0"/>
              <a:cs typeface="Arial" charset="0"/>
              <a:sym typeface="Wingdings" pitchFamily="2" charset="2"/>
            </a:endParaRPr>
          </a:p>
        </p:txBody>
      </p:sp>
      <p:sp>
        <p:nvSpPr>
          <p:cNvPr id="14541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4541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457200" eaLnBrk="1" hangingPunct="1">
              <a:spcBef>
                <a:spcPct val="0"/>
              </a:spcBef>
            </a:pPr>
            <a:endParaRPr lang="ru-RU" i="1"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174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a:p>
            <a:pPr eaLnBrk="1" hangingPunct="1">
              <a:spcBef>
                <a:spcPct val="0"/>
              </a:spcBef>
            </a:pPr>
            <a:r>
              <a:rPr lang="fr-FR" smtClean="0"/>
              <a:t>It is our role to show brands how cities are evolving </a:t>
            </a:r>
          </a:p>
          <a:p>
            <a:pPr eaLnBrk="1" hangingPunct="1">
              <a:spcBef>
                <a:spcPct val="0"/>
              </a:spcBef>
            </a:pPr>
            <a:endParaRPr lang="fr-FR" smtClean="0"/>
          </a:p>
          <a:p>
            <a:pPr eaLnBrk="1" hangingPunct="1">
              <a:spcBef>
                <a:spcPct val="0"/>
              </a:spcBef>
            </a:pPr>
            <a:endParaRPr lang="fr-FR" smtClean="0"/>
          </a:p>
          <a:p>
            <a:pPr eaLnBrk="1" hangingPunct="1">
              <a:spcBef>
                <a:spcPct val="0"/>
              </a:spcBef>
            </a:pPr>
            <a:r>
              <a:rPr lang="fr-FR" smtClean="0"/>
              <a:t>We also conduct qualitative research – focus groups for example, to explore</a:t>
            </a:r>
          </a:p>
        </p:txBody>
      </p:sp>
      <p:sp>
        <p:nvSpPr>
          <p:cNvPr id="31747"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F1F597D-21AA-4828-8DD3-C196F093F396}" type="slidenum">
              <a:rPr lang="fr-FR">
                <a:ea typeface="MS PGothic"/>
                <a:cs typeface="MS PGothic"/>
              </a:rPr>
              <a:pPr fontAlgn="base">
                <a:spcBef>
                  <a:spcPct val="0"/>
                </a:spcBef>
                <a:spcAft>
                  <a:spcPct val="0"/>
                </a:spcAft>
                <a:defRPr/>
              </a:pPr>
              <a:t>8</a:t>
            </a:fld>
            <a:endParaRPr lang="fr-FR">
              <a:ea typeface="MS PGothic"/>
              <a:cs typeface="MS PGothic"/>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Espace réservé de l'image des diapositives 1"/>
          <p:cNvSpPr>
            <a:spLocks noGrp="1" noRot="1" noChangeAspect="1"/>
          </p:cNvSpPr>
          <p:nvPr>
            <p:ph type="sldImg"/>
          </p:nvPr>
        </p:nvSpPr>
        <p:spPr bwMode="auto">
          <a:xfrm>
            <a:off x="1128713" y="282575"/>
            <a:ext cx="4230687" cy="3173413"/>
          </a:xfrm>
          <a:noFill/>
          <a:ln>
            <a:solidFill>
              <a:srgbClr val="000000"/>
            </a:solidFill>
            <a:miter lim="800000"/>
            <a:headEnd/>
            <a:tailEnd/>
          </a:ln>
        </p:spPr>
      </p:sp>
      <p:sp>
        <p:nvSpPr>
          <p:cNvPr id="11366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z="1600" smtClean="0"/>
              <a:t>Out-Of-Home, among which airports, will strongly </a:t>
            </a:r>
            <a:r>
              <a:rPr lang="fr-FR" sz="1600" b="1" smtClean="0"/>
              <a:t>benefit from the digital revolution</a:t>
            </a:r>
          </a:p>
          <a:p>
            <a:pPr eaLnBrk="1" hangingPunct="1">
              <a:spcBef>
                <a:spcPct val="0"/>
              </a:spcBef>
            </a:pPr>
            <a:endParaRPr lang="fr-FR" sz="1600" smtClean="0"/>
          </a:p>
          <a:p>
            <a:pPr eaLnBrk="1" hangingPunct="1">
              <a:spcBef>
                <a:spcPct val="0"/>
              </a:spcBef>
            </a:pPr>
            <a:r>
              <a:rPr lang="fr-FR" sz="1600" smtClean="0"/>
              <a:t>Far from stifling / diminishing our media, digital and mobile represent </a:t>
            </a:r>
            <a:r>
              <a:rPr lang="fr-FR" sz="1600" b="1" smtClean="0"/>
              <a:t>exciting opportunities</a:t>
            </a:r>
            <a:r>
              <a:rPr lang="fr-FR" sz="1600" smtClean="0"/>
              <a:t>.</a:t>
            </a:r>
          </a:p>
          <a:p>
            <a:pPr eaLnBrk="1" hangingPunct="1">
              <a:spcBef>
                <a:spcPct val="0"/>
              </a:spcBef>
            </a:pPr>
            <a:endParaRPr lang="fr-FR" sz="1600" smtClean="0"/>
          </a:p>
          <a:p>
            <a:pPr eaLnBrk="1" hangingPunct="1">
              <a:spcBef>
                <a:spcPct val="0"/>
              </a:spcBef>
            </a:pPr>
            <a:r>
              <a:rPr lang="fr-FR" sz="1600" b="1" smtClean="0"/>
              <a:t>Two key drivers </a:t>
            </a:r>
            <a:r>
              <a:rPr lang="fr-FR" sz="1600" smtClean="0"/>
              <a:t>will </a:t>
            </a:r>
            <a:r>
              <a:rPr lang="fr-FR" sz="1600" b="1" smtClean="0"/>
              <a:t>reinforce</a:t>
            </a:r>
            <a:r>
              <a:rPr lang="fr-FR" sz="1600" smtClean="0"/>
              <a:t> our media and make it more engaging in the coming years.</a:t>
            </a:r>
          </a:p>
          <a:p>
            <a:pPr eaLnBrk="1" hangingPunct="1">
              <a:spcBef>
                <a:spcPct val="0"/>
              </a:spcBef>
            </a:pPr>
            <a:endParaRPr lang="fr-FR" sz="1600" smtClean="0"/>
          </a:p>
          <a:p>
            <a:pPr eaLnBrk="1" hangingPunct="1">
              <a:spcBef>
                <a:spcPct val="0"/>
              </a:spcBef>
            </a:pPr>
            <a:r>
              <a:rPr lang="fr-FR" sz="1600" b="1" smtClean="0"/>
              <a:t>Digital</a:t>
            </a:r>
            <a:r>
              <a:rPr lang="fr-FR" sz="1600" smtClean="0"/>
              <a:t>, of course, and some Transport environments are already mainly digital – it’s the case in some airports like Aéroports de Paris, or metro stations in Shanghai…</a:t>
            </a:r>
          </a:p>
          <a:p>
            <a:pPr eaLnBrk="1" hangingPunct="1">
              <a:spcBef>
                <a:spcPct val="0"/>
              </a:spcBef>
            </a:pPr>
            <a:endParaRPr lang="fr-FR" sz="1600" smtClean="0"/>
          </a:p>
          <a:p>
            <a:pPr eaLnBrk="1" hangingPunct="1">
              <a:spcBef>
                <a:spcPct val="0"/>
              </a:spcBef>
            </a:pPr>
            <a:r>
              <a:rPr lang="fr-FR" sz="1600" b="1" smtClean="0"/>
              <a:t>Interactivity</a:t>
            </a:r>
            <a:r>
              <a:rPr lang="fr-FR" sz="1600" smtClean="0"/>
              <a:t>, to make advertising messages even richer, to add another dimension, to enable consumers to engage with brands.</a:t>
            </a:r>
          </a:p>
          <a:p>
            <a:pPr eaLnBrk="1" hangingPunct="1">
              <a:spcBef>
                <a:spcPct val="0"/>
              </a:spcBef>
            </a:pPr>
            <a:endParaRPr lang="fr-FR" sz="1600" smtClean="0"/>
          </a:p>
          <a:p>
            <a:pPr eaLnBrk="1" hangingPunct="1">
              <a:spcBef>
                <a:spcPct val="0"/>
              </a:spcBef>
            </a:pPr>
            <a:r>
              <a:rPr lang="fr-FR" sz="1600" b="1" smtClean="0"/>
              <a:t>NEXT SLIDE </a:t>
            </a:r>
            <a:r>
              <a:rPr lang="fr-FR" sz="1600" smtClean="0"/>
              <a:t>: the many assets of digital</a:t>
            </a:r>
          </a:p>
        </p:txBody>
      </p:sp>
      <p:sp>
        <p:nvSpPr>
          <p:cNvPr id="113667"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EABBEA6-804C-41D0-AC06-C1BBA679824E}" type="slidenum">
              <a:rPr lang="en-US">
                <a:solidFill>
                  <a:srgbClr val="000000"/>
                </a:solidFill>
                <a:ea typeface="MS PGothic"/>
                <a:cs typeface="MS PGothic"/>
              </a:rPr>
              <a:pPr fontAlgn="base">
                <a:spcBef>
                  <a:spcPct val="0"/>
                </a:spcBef>
                <a:spcAft>
                  <a:spcPct val="0"/>
                </a:spcAft>
                <a:defRPr/>
              </a:pPr>
              <a:t>54</a:t>
            </a:fld>
            <a:endParaRPr lang="en-US">
              <a:solidFill>
                <a:srgbClr val="000000"/>
              </a:solidFill>
              <a:ea typeface="MS PGothic"/>
              <a:cs typeface="MS PGothic"/>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1571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z="900" smtClean="0"/>
          </a:p>
        </p:txBody>
      </p:sp>
      <p:sp>
        <p:nvSpPr>
          <p:cNvPr id="115715"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A447A60-5F53-4DE4-A1E9-5447EEAF4513}" type="slidenum">
              <a:rPr lang="fr-FR">
                <a:solidFill>
                  <a:srgbClr val="000000"/>
                </a:solidFill>
                <a:ea typeface="MS PGothic"/>
                <a:cs typeface="MS PGothic"/>
              </a:rPr>
              <a:pPr fontAlgn="base">
                <a:spcBef>
                  <a:spcPct val="0"/>
                </a:spcBef>
                <a:spcAft>
                  <a:spcPct val="0"/>
                </a:spcAft>
                <a:defRPr/>
              </a:pPr>
              <a:t>55</a:t>
            </a:fld>
            <a:endParaRPr lang="fr-FR">
              <a:solidFill>
                <a:srgbClr val="000000"/>
              </a:solidFill>
              <a:ea typeface="MS PGothic"/>
              <a:cs typeface="MS PGothic"/>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Espace réservé de l'image des diapositives 1"/>
          <p:cNvSpPr>
            <a:spLocks noGrp="1" noRot="1" noChangeAspect="1"/>
          </p:cNvSpPr>
          <p:nvPr>
            <p:ph type="sldImg"/>
          </p:nvPr>
        </p:nvSpPr>
        <p:spPr bwMode="auto">
          <a:xfrm>
            <a:off x="1128713" y="282575"/>
            <a:ext cx="4230687" cy="3173413"/>
          </a:xfrm>
          <a:noFill/>
          <a:ln>
            <a:solidFill>
              <a:srgbClr val="000000"/>
            </a:solidFill>
            <a:miter lim="800000"/>
            <a:headEnd/>
            <a:tailEnd/>
          </a:ln>
        </p:spPr>
      </p:sp>
      <p:sp>
        <p:nvSpPr>
          <p:cNvPr id="11776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US" sz="1600" smtClean="0">
                <a:latin typeface="Arial" charset="0"/>
                <a:ea typeface="MS PGothic"/>
                <a:cs typeface="MS PGothic"/>
              </a:rPr>
              <a:t>Interactivity is a </a:t>
            </a:r>
            <a:r>
              <a:rPr lang="en-US" sz="1600" b="1" smtClean="0">
                <a:latin typeface="Arial" charset="0"/>
                <a:ea typeface="MS PGothic"/>
                <a:cs typeface="MS PGothic"/>
              </a:rPr>
              <a:t>growing expectation from brands </a:t>
            </a:r>
            <a:r>
              <a:rPr lang="en-US" sz="1600" smtClean="0">
                <a:latin typeface="Arial" charset="0"/>
                <a:ea typeface="MS PGothic"/>
                <a:cs typeface="MS PGothic"/>
              </a:rPr>
              <a:t>because it’s a way to build brand experience.</a:t>
            </a:r>
          </a:p>
          <a:p>
            <a:endParaRPr lang="en-US" sz="1600" smtClean="0">
              <a:latin typeface="Arial" charset="0"/>
              <a:ea typeface="MS PGothic"/>
              <a:cs typeface="MS PGothic"/>
            </a:endParaRPr>
          </a:p>
          <a:p>
            <a:r>
              <a:rPr lang="en-US" sz="1600" smtClean="0">
                <a:latin typeface="Arial" charset="0"/>
                <a:ea typeface="MS PGothic"/>
                <a:cs typeface="MS PGothic"/>
              </a:rPr>
              <a:t>It’s also an expectation from frequent flyers in international airports – they want to touch, transform, play with brands in a surprising and exciting way – the opportunity to </a:t>
            </a:r>
            <a:r>
              <a:rPr lang="en-US" sz="1600" b="1" smtClean="0">
                <a:latin typeface="Arial" charset="0"/>
                <a:ea typeface="MS PGothic"/>
                <a:cs typeface="MS PGothic"/>
              </a:rPr>
              <a:t>live a unique moment </a:t>
            </a:r>
            <a:r>
              <a:rPr lang="en-US" sz="1600" smtClean="0">
                <a:latin typeface="Arial" charset="0"/>
                <a:ea typeface="MS PGothic"/>
                <a:cs typeface="MS PGothic"/>
              </a:rPr>
              <a:t>with a brand.</a:t>
            </a:r>
          </a:p>
          <a:p>
            <a:pPr eaLnBrk="1" hangingPunct="1">
              <a:spcBef>
                <a:spcPct val="0"/>
              </a:spcBef>
            </a:pPr>
            <a:endParaRPr lang="fr-FR" sz="1600" smtClean="0"/>
          </a:p>
          <a:p>
            <a:pPr eaLnBrk="1" hangingPunct="1">
              <a:spcBef>
                <a:spcPct val="0"/>
              </a:spcBef>
            </a:pPr>
            <a:r>
              <a:rPr lang="fr-FR" sz="1600" smtClean="0"/>
              <a:t>It isn’t so much a matter of technology…</a:t>
            </a:r>
          </a:p>
          <a:p>
            <a:pPr eaLnBrk="1" hangingPunct="1">
              <a:spcBef>
                <a:spcPct val="0"/>
              </a:spcBef>
            </a:pPr>
            <a:endParaRPr lang="fr-FR" sz="1600" smtClean="0"/>
          </a:p>
          <a:p>
            <a:pPr eaLnBrk="1" hangingPunct="1">
              <a:spcBef>
                <a:spcPct val="0"/>
              </a:spcBef>
            </a:pPr>
            <a:r>
              <a:rPr lang="fr-FR" sz="1400" smtClean="0"/>
              <a:t>- </a:t>
            </a:r>
            <a:r>
              <a:rPr lang="fr-FR" smtClean="0"/>
              <a:t>there are many ways to achieve interaction : touchscreens; mouvement, Augmented Reality, by mobile scanning with a smartphone etc</a:t>
            </a:r>
          </a:p>
          <a:p>
            <a:pPr eaLnBrk="1" hangingPunct="1">
              <a:spcBef>
                <a:spcPct val="0"/>
              </a:spcBef>
            </a:pPr>
            <a:r>
              <a:rPr lang="fr-FR" smtClean="0"/>
              <a:t>- and it can also take on much more « low tech » aspects through innovative campaigns and brand exhibits.</a:t>
            </a:r>
          </a:p>
          <a:p>
            <a:pPr eaLnBrk="1" hangingPunct="1">
              <a:spcBef>
                <a:spcPct val="0"/>
              </a:spcBef>
            </a:pPr>
            <a:endParaRPr lang="fr-FR" sz="1600" smtClean="0"/>
          </a:p>
          <a:p>
            <a:pPr eaLnBrk="1" hangingPunct="1">
              <a:spcBef>
                <a:spcPct val="0"/>
              </a:spcBef>
            </a:pPr>
            <a:r>
              <a:rPr lang="fr-FR" sz="1600" smtClean="0"/>
              <a:t>… Interactivity is all about </a:t>
            </a:r>
            <a:r>
              <a:rPr lang="fr-FR" sz="1600" b="1" smtClean="0"/>
              <a:t>strengthening consumer engagement </a:t>
            </a:r>
            <a:r>
              <a:rPr lang="fr-FR" sz="1600" smtClean="0"/>
              <a:t>in a general context in which consumers are harder to reach.</a:t>
            </a:r>
          </a:p>
          <a:p>
            <a:pPr eaLnBrk="1" hangingPunct="1">
              <a:spcBef>
                <a:spcPct val="0"/>
              </a:spcBef>
            </a:pPr>
            <a:endParaRPr lang="fr-FR" sz="1600" smtClean="0">
              <a:solidFill>
                <a:srgbClr val="777877"/>
              </a:solidFill>
              <a:latin typeface="Arial" charset="0"/>
              <a:ea typeface="MS PGothic"/>
              <a:cs typeface="MS PGothic"/>
            </a:endParaRPr>
          </a:p>
          <a:p>
            <a:pPr eaLnBrk="1" hangingPunct="1">
              <a:spcBef>
                <a:spcPct val="0"/>
              </a:spcBef>
            </a:pPr>
            <a:r>
              <a:rPr lang="fr-FR" sz="1600" b="1" smtClean="0">
                <a:solidFill>
                  <a:srgbClr val="777877"/>
                </a:solidFill>
                <a:latin typeface="Arial" charset="0"/>
                <a:ea typeface="MS PGothic"/>
                <a:cs typeface="MS PGothic"/>
              </a:rPr>
              <a:t>NEXT SLIDE </a:t>
            </a:r>
            <a:r>
              <a:rPr lang="fr-FR" sz="1600" smtClean="0">
                <a:solidFill>
                  <a:srgbClr val="777877"/>
                </a:solidFill>
                <a:latin typeface="Arial" charset="0"/>
                <a:ea typeface="MS PGothic"/>
                <a:cs typeface="MS PGothic"/>
              </a:rPr>
              <a:t>: interaction via smartphones is another opportunity </a:t>
            </a:r>
          </a:p>
          <a:p>
            <a:pPr eaLnBrk="1" hangingPunct="1">
              <a:spcBef>
                <a:spcPct val="0"/>
              </a:spcBef>
            </a:pPr>
            <a:endParaRPr lang="fr-FR" smtClean="0"/>
          </a:p>
        </p:txBody>
      </p:sp>
      <p:sp>
        <p:nvSpPr>
          <p:cNvPr id="117763"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9FA823-414C-4698-B1C1-3DCD95A6A644}" type="slidenum">
              <a:rPr lang="fr-FR">
                <a:ea typeface="MS PGothic"/>
                <a:cs typeface="MS PGothic"/>
              </a:rPr>
              <a:pPr fontAlgn="base">
                <a:spcBef>
                  <a:spcPct val="0"/>
                </a:spcBef>
                <a:spcAft>
                  <a:spcPct val="0"/>
                </a:spcAft>
                <a:defRPr/>
              </a:pPr>
              <a:t>56</a:t>
            </a:fld>
            <a:endParaRPr lang="fr-FR">
              <a:ea typeface="MS PGothic"/>
              <a:cs typeface="MS PGothic"/>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Espace réservé de l'image des diapositives 1"/>
          <p:cNvSpPr>
            <a:spLocks noGrp="1" noRot="1" noChangeAspect="1"/>
          </p:cNvSpPr>
          <p:nvPr>
            <p:ph type="sldImg"/>
          </p:nvPr>
        </p:nvSpPr>
        <p:spPr bwMode="auto">
          <a:xfrm>
            <a:off x="1128713" y="282575"/>
            <a:ext cx="4230687" cy="3173413"/>
          </a:xfrm>
          <a:noFill/>
          <a:ln>
            <a:solidFill>
              <a:srgbClr val="000000"/>
            </a:solidFill>
            <a:miter lim="800000"/>
            <a:headEnd/>
            <a:tailEnd/>
          </a:ln>
        </p:spPr>
      </p:sp>
      <p:sp>
        <p:nvSpPr>
          <p:cNvPr id="11981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z="1400" smtClean="0"/>
              <a:t>Interactivity mediated by smartphones creates an intimate and personalized dialogue. </a:t>
            </a:r>
          </a:p>
          <a:p>
            <a:r>
              <a:rPr lang="fr-FR" sz="1400" smtClean="0"/>
              <a:t>There are many possible technologies : image recognition, QR codes and tomorrow NFC and other innovations to come.</a:t>
            </a:r>
          </a:p>
          <a:p>
            <a:pPr eaLnBrk="1" hangingPunct="1">
              <a:spcBef>
                <a:spcPct val="0"/>
              </a:spcBef>
            </a:pPr>
            <a:endParaRPr lang="fr-FR" sz="1400" smtClean="0"/>
          </a:p>
          <a:p>
            <a:pPr eaLnBrk="1" hangingPunct="1">
              <a:spcBef>
                <a:spcPct val="0"/>
              </a:spcBef>
            </a:pPr>
            <a:r>
              <a:rPr lang="fr-FR" sz="1400" smtClean="0"/>
              <a:t>The crux of this type of interactivity is to </a:t>
            </a:r>
            <a:r>
              <a:rPr lang="fr-FR" sz="1400" b="1" smtClean="0"/>
              <a:t>build an attractive message that will engage consumers enough so that they will make the effort to enter a dialogue with a brand</a:t>
            </a:r>
            <a:r>
              <a:rPr lang="fr-FR" sz="1400" smtClean="0"/>
              <a:t>. </a:t>
            </a:r>
          </a:p>
          <a:p>
            <a:pPr eaLnBrk="1" hangingPunct="1">
              <a:spcBef>
                <a:spcPct val="0"/>
              </a:spcBef>
            </a:pPr>
            <a:r>
              <a:rPr lang="fr-FR" sz="1400" smtClean="0"/>
              <a:t>Brands need to be </a:t>
            </a:r>
            <a:r>
              <a:rPr lang="fr-FR" sz="1400" b="1" smtClean="0"/>
              <a:t>generous</a:t>
            </a:r>
            <a:r>
              <a:rPr lang="fr-FR" sz="1400" smtClean="0"/>
              <a:t> and offer exclusive and exciting </a:t>
            </a:r>
            <a:r>
              <a:rPr lang="fr-FR" sz="1400" b="1" smtClean="0"/>
              <a:t>contents</a:t>
            </a:r>
            <a:r>
              <a:rPr lang="fr-FR" sz="1400" smtClean="0"/>
              <a:t> to consumers, to make it worth their effort. Instant wins, promotions, exclusive videos, goodies etc can engage consumers to </a:t>
            </a:r>
            <a:r>
              <a:rPr lang="fr-FR" sz="1400" b="1" smtClean="0"/>
              <a:t>reach out </a:t>
            </a:r>
            <a:r>
              <a:rPr lang="fr-FR" sz="1400" smtClean="0"/>
              <a:t>to the brand.</a:t>
            </a:r>
          </a:p>
          <a:p>
            <a:pPr eaLnBrk="1" hangingPunct="1">
              <a:spcBef>
                <a:spcPct val="0"/>
              </a:spcBef>
            </a:pPr>
            <a:endParaRPr lang="fr-FR" sz="1400" smtClean="0"/>
          </a:p>
          <a:p>
            <a:pPr eaLnBrk="1" hangingPunct="1">
              <a:spcBef>
                <a:spcPct val="0"/>
              </a:spcBef>
            </a:pPr>
            <a:r>
              <a:rPr lang="fr-FR" sz="1400" smtClean="0"/>
              <a:t>It is an exciting perspective but the real innovation is that interactivity will contribute to </a:t>
            </a:r>
            <a:r>
              <a:rPr lang="fr-FR" sz="1400" b="1" smtClean="0"/>
              <a:t>further enhancing brand interactions in the real world</a:t>
            </a:r>
            <a:r>
              <a:rPr lang="fr-FR" sz="1400" smtClean="0"/>
              <a:t>.</a:t>
            </a:r>
          </a:p>
          <a:p>
            <a:pPr eaLnBrk="1" hangingPunct="1">
              <a:spcBef>
                <a:spcPct val="0"/>
              </a:spcBef>
            </a:pPr>
            <a:endParaRPr lang="fr-FR" sz="1400" smtClean="0"/>
          </a:p>
          <a:p>
            <a:pPr eaLnBrk="1" hangingPunct="1">
              <a:spcBef>
                <a:spcPct val="0"/>
              </a:spcBef>
            </a:pPr>
            <a:r>
              <a:rPr lang="fr-FR" sz="1400" smtClean="0"/>
              <a:t>The challenge for brands will be to </a:t>
            </a:r>
            <a:r>
              <a:rPr lang="fr-FR" sz="1400" b="1" smtClean="0"/>
              <a:t>continue delivering exceptional real-life brand and shopping experiences </a:t>
            </a:r>
            <a:r>
              <a:rPr lang="fr-FR" sz="1400" smtClean="0"/>
              <a:t>so that they remain superior to the virtual experience. And it’s the case when you look at the way shops have evolved recently in airports.</a:t>
            </a:r>
          </a:p>
          <a:p>
            <a:pPr eaLnBrk="1" hangingPunct="1">
              <a:spcBef>
                <a:spcPct val="0"/>
              </a:spcBef>
            </a:pPr>
            <a:endParaRPr lang="fr-FR" sz="1400" smtClean="0"/>
          </a:p>
          <a:p>
            <a:pPr eaLnBrk="1" hangingPunct="1">
              <a:spcBef>
                <a:spcPct val="0"/>
              </a:spcBef>
            </a:pPr>
            <a:r>
              <a:rPr lang="fr-FR" sz="1400" b="1" smtClean="0"/>
              <a:t>NEXT SLIDE </a:t>
            </a:r>
            <a:r>
              <a:rPr lang="fr-FR" sz="1400" smtClean="0"/>
              <a:t>: conclusion</a:t>
            </a:r>
          </a:p>
        </p:txBody>
      </p:sp>
      <p:sp>
        <p:nvSpPr>
          <p:cNvPr id="119811"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C3C304-11E7-4D88-BAEE-7E05F379837E}" type="slidenum">
              <a:rPr lang="fr-FR">
                <a:ea typeface="MS PGothic"/>
                <a:cs typeface="MS PGothic"/>
              </a:rPr>
              <a:pPr fontAlgn="base">
                <a:spcBef>
                  <a:spcPct val="0"/>
                </a:spcBef>
                <a:spcAft>
                  <a:spcPct val="0"/>
                </a:spcAft>
                <a:defRPr/>
              </a:pPr>
              <a:t>57</a:t>
            </a:fld>
            <a:endParaRPr lang="fr-FR">
              <a:ea typeface="MS PGothic"/>
              <a:cs typeface="MS PGothic"/>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2185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endParaRPr lang="ru-RU" sz="900" b="1" smtClean="0">
              <a:solidFill>
                <a:srgbClr val="FFFFFF"/>
              </a:solidFill>
              <a:latin typeface="Square721 BT"/>
              <a:ea typeface="MS PGothic"/>
              <a:cs typeface="MS PGothic"/>
            </a:endParaRPr>
          </a:p>
        </p:txBody>
      </p:sp>
      <p:sp>
        <p:nvSpPr>
          <p:cNvPr id="121859"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982978C-821F-4F49-B2E1-2F768133B4DE}" type="slidenum">
              <a:rPr lang="fr-FR">
                <a:solidFill>
                  <a:srgbClr val="000000"/>
                </a:solidFill>
                <a:ea typeface="MS PGothic"/>
                <a:cs typeface="MS PGothic"/>
              </a:rPr>
              <a:pPr fontAlgn="base">
                <a:spcBef>
                  <a:spcPct val="0"/>
                </a:spcBef>
                <a:spcAft>
                  <a:spcPct val="0"/>
                </a:spcAft>
                <a:defRPr/>
              </a:pPr>
              <a:t>58</a:t>
            </a:fld>
            <a:endParaRPr lang="fr-FR">
              <a:solidFill>
                <a:srgbClr val="000000"/>
              </a:solidFill>
              <a:ea typeface="MS PGothic"/>
              <a:cs typeface="MS PGothic"/>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2493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It is our role to help advertisers in their decision-making process to ensure the best campaigns using the best creative, reach and engage with the right consumers.</a:t>
            </a:r>
          </a:p>
        </p:txBody>
      </p:sp>
      <p:sp>
        <p:nvSpPr>
          <p:cNvPr id="124931"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B407D8-8A5A-4BCF-905D-41BB12180C4C}" type="slidenum">
              <a:rPr lang="fr-FR">
                <a:ea typeface="MS PGothic"/>
                <a:cs typeface="MS PGothic"/>
              </a:rPr>
              <a:pPr fontAlgn="base">
                <a:spcBef>
                  <a:spcPct val="0"/>
                </a:spcBef>
                <a:spcAft>
                  <a:spcPct val="0"/>
                </a:spcAft>
                <a:defRPr/>
              </a:pPr>
              <a:t>60</a:t>
            </a:fld>
            <a:endParaRPr lang="fr-FR">
              <a:ea typeface="MS PGothic"/>
              <a:cs typeface="MS PGothic"/>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379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a:p>
            <a:pPr eaLnBrk="1" hangingPunct="1">
              <a:spcBef>
                <a:spcPct val="0"/>
              </a:spcBef>
            </a:pPr>
            <a:endParaRPr lang="fr-FR" smtClean="0"/>
          </a:p>
          <a:p>
            <a:pPr eaLnBrk="1" hangingPunct="1">
              <a:spcBef>
                <a:spcPct val="0"/>
              </a:spcBef>
            </a:pPr>
            <a:r>
              <a:rPr lang="fr-FR" smtClean="0"/>
              <a:t>It is also our role to explore how specific mindsets can drive advertising effectiveness – ie. AER research in airports conducted in the UK to understand mindset at every step of the journey in an airport</a:t>
            </a:r>
          </a:p>
        </p:txBody>
      </p:sp>
      <p:sp>
        <p:nvSpPr>
          <p:cNvPr id="33795"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CB02512-E75F-4AE2-B714-68C046CFD960}" type="slidenum">
              <a:rPr lang="fr-FR">
                <a:ea typeface="MS PGothic"/>
                <a:cs typeface="MS PGothic"/>
              </a:rPr>
              <a:pPr fontAlgn="base">
                <a:spcBef>
                  <a:spcPct val="0"/>
                </a:spcBef>
                <a:spcAft>
                  <a:spcPct val="0"/>
                </a:spcAft>
                <a:defRPr/>
              </a:pPr>
              <a:t>9</a:t>
            </a:fld>
            <a:endParaRPr lang="fr-FR">
              <a:ea typeface="MS PGothic"/>
              <a:cs typeface="MS PGothic"/>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584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a:p>
            <a:pPr eaLnBrk="1" hangingPunct="1">
              <a:spcBef>
                <a:spcPct val="0"/>
              </a:spcBef>
            </a:pPr>
            <a:r>
              <a:rPr lang="fr-FR" smtClean="0"/>
              <a:t>A few examples of recent research from the UK – understanding our environment also means understanding our different target populations. Even if outdoor remains a mass medium, it can reach highly mobile people in an unmatched way.</a:t>
            </a:r>
          </a:p>
          <a:p>
            <a:pPr eaLnBrk="1" hangingPunct="1">
              <a:spcBef>
                <a:spcPct val="0"/>
              </a:spcBef>
            </a:pPr>
            <a:endParaRPr lang="fr-FR" smtClean="0"/>
          </a:p>
          <a:p>
            <a:pPr eaLnBrk="1" hangingPunct="1">
              <a:spcBef>
                <a:spcPct val="0"/>
              </a:spcBef>
            </a:pPr>
            <a:r>
              <a:rPr lang="fr-FR" smtClean="0"/>
              <a:t>Connected commuter : a panel to understand the way daily users of urban transportation think, act, enjoy brand presence and buy products. This particular example shows how important it is for retailers to invest Outdoor in order to reach commuters while they are thinking about grocery shopping on their way home for example.</a:t>
            </a:r>
          </a:p>
          <a:p>
            <a:pPr eaLnBrk="1" hangingPunct="1">
              <a:spcBef>
                <a:spcPct val="0"/>
              </a:spcBef>
            </a:pPr>
            <a:endParaRPr lang="fr-FR" smtClean="0"/>
          </a:p>
          <a:p>
            <a:pPr eaLnBrk="1" hangingPunct="1">
              <a:spcBef>
                <a:spcPct val="0"/>
              </a:spcBef>
            </a:pPr>
            <a:r>
              <a:rPr lang="fr-FR" smtClean="0"/>
              <a:t>Connected youth : no, young people do not spend all their time online. In fact, they are among the most mobile target populations. Again, this is the reason why brands need to use outdoor in order to reach this specific target in an efficient way.</a:t>
            </a:r>
          </a:p>
          <a:p>
            <a:pPr eaLnBrk="1" hangingPunct="1">
              <a:spcBef>
                <a:spcPct val="0"/>
              </a:spcBef>
            </a:pPr>
            <a:endParaRPr lang="fr-FR" smtClean="0"/>
          </a:p>
          <a:p>
            <a:pPr eaLnBrk="1" hangingPunct="1">
              <a:spcBef>
                <a:spcPct val="0"/>
              </a:spcBef>
            </a:pPr>
            <a:endParaRPr lang="fr-FR" smtClean="0"/>
          </a:p>
        </p:txBody>
      </p:sp>
      <p:sp>
        <p:nvSpPr>
          <p:cNvPr id="35843"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438E7D8-F32F-4C3F-A7A3-FF5D83595874}" type="slidenum">
              <a:rPr lang="fr-FR">
                <a:ea typeface="MS PGothic"/>
                <a:cs typeface="MS PGothic"/>
              </a:rPr>
              <a:pPr fontAlgn="base">
                <a:spcBef>
                  <a:spcPct val="0"/>
                </a:spcBef>
                <a:spcAft>
                  <a:spcPct val="0"/>
                </a:spcAft>
                <a:defRPr/>
              </a:pPr>
              <a:t>10</a:t>
            </a:fld>
            <a:endParaRPr lang="fr-FR">
              <a:ea typeface="MS PGothic"/>
              <a:cs typeface="MS PGothic"/>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3789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a:p>
            <a:pPr eaLnBrk="1" hangingPunct="1">
              <a:spcBef>
                <a:spcPct val="0"/>
              </a:spcBef>
            </a:pPr>
            <a:r>
              <a:rPr lang="fr-FR" smtClean="0"/>
              <a:t>Many pieces of research have looked at the way brands can benefit from Outdoor in synergy or as a complement to other media.</a:t>
            </a:r>
          </a:p>
          <a:p>
            <a:pPr eaLnBrk="1" hangingPunct="1">
              <a:spcBef>
                <a:spcPct val="0"/>
              </a:spcBef>
            </a:pPr>
            <a:endParaRPr lang="fr-FR" smtClean="0"/>
          </a:p>
          <a:p>
            <a:pPr eaLnBrk="1" hangingPunct="1">
              <a:spcBef>
                <a:spcPct val="0"/>
              </a:spcBef>
            </a:pPr>
            <a:r>
              <a:rPr lang="fr-FR" smtClean="0"/>
              <a:t>This has mainly been done with TV, showing that both media work well together and that Outdoor has an important role to play in order for a brand to reach its marketing goals.</a:t>
            </a:r>
          </a:p>
          <a:p>
            <a:pPr eaLnBrk="1" hangingPunct="1">
              <a:spcBef>
                <a:spcPct val="0"/>
              </a:spcBef>
            </a:pPr>
            <a:endParaRPr lang="fr-FR" smtClean="0"/>
          </a:p>
          <a:p>
            <a:pPr eaLnBrk="1" hangingPunct="1">
              <a:spcBef>
                <a:spcPct val="0"/>
              </a:spcBef>
            </a:pPr>
            <a:endParaRPr lang="fr-FR" smtClean="0"/>
          </a:p>
          <a:p>
            <a:pPr eaLnBrk="1" hangingPunct="1">
              <a:spcBef>
                <a:spcPct val="0"/>
              </a:spcBef>
            </a:pPr>
            <a:endParaRPr lang="fr-FR" smtClean="0"/>
          </a:p>
        </p:txBody>
      </p:sp>
      <p:sp>
        <p:nvSpPr>
          <p:cNvPr id="37891"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82A2E9-6BA2-4284-9529-67E2F801852A}" type="slidenum">
              <a:rPr lang="fr-FR">
                <a:ea typeface="MS PGothic"/>
                <a:cs typeface="MS PGothic"/>
              </a:rPr>
              <a:pPr fontAlgn="base">
                <a:spcBef>
                  <a:spcPct val="0"/>
                </a:spcBef>
                <a:spcAft>
                  <a:spcPct val="0"/>
                </a:spcAft>
                <a:defRPr/>
              </a:pPr>
              <a:t>11</a:t>
            </a:fld>
            <a:endParaRPr lang="fr-FR">
              <a:ea typeface="MS PGothic"/>
              <a:cs typeface="MS PGothic"/>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096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en-US" smtClean="0"/>
              <a:t>Unlike other media, OOH can not be turned off, zapped through or avoided. OOH provides impactful and effective presence.</a:t>
            </a:r>
            <a:endParaRPr lang="fr-FR" smtClean="0">
              <a:latin typeface="Arial" charset="0"/>
              <a:cs typeface="Arial" charset="0"/>
            </a:endParaRPr>
          </a:p>
          <a:p>
            <a:pPr eaLnBrk="1" hangingPunct="1">
              <a:spcBef>
                <a:spcPct val="0"/>
              </a:spcBef>
            </a:pPr>
            <a:endParaRPr lang="fr-FR" smtClean="0"/>
          </a:p>
        </p:txBody>
      </p:sp>
      <p:sp>
        <p:nvSpPr>
          <p:cNvPr id="40963"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89666C7-CACF-4F7E-A60B-BF0DB586A8D9}" type="slidenum">
              <a:rPr lang="fr-FR">
                <a:solidFill>
                  <a:srgbClr val="000000"/>
                </a:solidFill>
                <a:ea typeface="MS PGothic"/>
                <a:cs typeface="MS PGothic"/>
              </a:rPr>
              <a:pPr fontAlgn="base">
                <a:spcBef>
                  <a:spcPct val="0"/>
                </a:spcBef>
                <a:spcAft>
                  <a:spcPct val="0"/>
                </a:spcAft>
                <a:defRPr/>
              </a:pPr>
              <a:t>13</a:t>
            </a:fld>
            <a:endParaRPr lang="fr-FR">
              <a:solidFill>
                <a:srgbClr val="000000"/>
              </a:solidFill>
              <a:ea typeface="MS PGothic"/>
              <a:cs typeface="MS PGothic"/>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4301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smtClean="0"/>
              <a:t>The out-of-home sector presents the toughest challenge in audience research.  </a:t>
            </a:r>
          </a:p>
          <a:p>
            <a:pPr eaLnBrk="1" hangingPunct="1">
              <a:spcBef>
                <a:spcPct val="0"/>
              </a:spcBef>
            </a:pPr>
            <a:r>
              <a:rPr lang="en-US" smtClean="0"/>
              <a:t>Those exposed to the medium are constantly moving. The advertising frames can be anywhere and everywhere – at the side of a road, inside stations or even inside trains. Some frames, such as those on buses, continually change location.</a:t>
            </a:r>
          </a:p>
          <a:p>
            <a:pPr eaLnBrk="1" hangingPunct="1">
              <a:spcBef>
                <a:spcPct val="0"/>
              </a:spcBef>
            </a:pPr>
            <a:r>
              <a:rPr lang="en-US" smtClean="0"/>
              <a:t>Advertising displays vary from traditional “paper and paste” to high-definition digital screens. Some frames show static posters, some are dynamic – they can scroll or show video copy.</a:t>
            </a:r>
          </a:p>
          <a:p>
            <a:pPr eaLnBrk="1" hangingPunct="1">
              <a:spcBef>
                <a:spcPct val="0"/>
              </a:spcBef>
            </a:pPr>
            <a:r>
              <a:rPr lang="en-US" smtClean="0"/>
              <a:t>There is no guarantee that someone passing in proximity to an advertising frame will see it. Are they travelling toward the frame? Is the frame facing the right way? Is the view obstructed? If it is dark, is the frame illuminated?</a:t>
            </a:r>
          </a:p>
          <a:p>
            <a:pPr eaLnBrk="1" hangingPunct="1">
              <a:spcBef>
                <a:spcPct val="0"/>
              </a:spcBef>
            </a:pPr>
            <a:endParaRPr lang="en-US" smtClean="0"/>
          </a:p>
          <a:p>
            <a:pPr eaLnBrk="1" hangingPunct="1">
              <a:spcBef>
                <a:spcPct val="0"/>
              </a:spcBef>
            </a:pPr>
            <a:r>
              <a:rPr lang="en-US" smtClean="0"/>
              <a:t>A single study will not do.</a:t>
            </a:r>
          </a:p>
          <a:p>
            <a:pPr eaLnBrk="1" hangingPunct="1">
              <a:spcBef>
                <a:spcPct val="0"/>
              </a:spcBef>
            </a:pPr>
            <a:r>
              <a:rPr lang="en-US" smtClean="0"/>
              <a:t>The answer is to combine a number of studies, each of which is tailored to answer specific challenges of measuring the audience for out-of-home advertising.</a:t>
            </a:r>
            <a:endParaRPr lang="fr-FR" smtClean="0"/>
          </a:p>
        </p:txBody>
      </p:sp>
      <p:sp>
        <p:nvSpPr>
          <p:cNvPr id="43011"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7F16C75-1499-4EB5-8498-9432F2B7B6A3}" type="slidenum">
              <a:rPr lang="fr-FR">
                <a:solidFill>
                  <a:srgbClr val="000000"/>
                </a:solidFill>
                <a:ea typeface="MS PGothic"/>
                <a:cs typeface="MS PGothic"/>
              </a:rPr>
              <a:pPr fontAlgn="base">
                <a:spcBef>
                  <a:spcPct val="0"/>
                </a:spcBef>
                <a:spcAft>
                  <a:spcPct val="0"/>
                </a:spcAft>
                <a:defRPr/>
              </a:pPr>
              <a:t>14</a:t>
            </a:fld>
            <a:endParaRPr lang="fr-FR">
              <a:solidFill>
                <a:srgbClr val="000000"/>
              </a:solidFill>
              <a:ea typeface="MS PGothic"/>
              <a:cs typeface="MS PGothic"/>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noFill/>
          <a:ln w="9525">
            <a:noFill/>
            <a:miter lim="800000"/>
            <a:headEnd/>
            <a:tailEnd/>
          </a:ln>
        </p:spPr>
        <p:txBody>
          <a:bodyPr/>
          <a:lstStyle>
            <a:lvl1pPr>
              <a:defRPr lang="fr-FR" sz="4000" b="0">
                <a:solidFill>
                  <a:srgbClr val="4987BF"/>
                </a:solidFill>
              </a:defRPr>
            </a:lvl1pPr>
          </a:lstStyle>
          <a:p>
            <a:pPr lvl="0"/>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fr-FR"/>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fr-FR"/>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A399A5F-4840-42D1-B9B8-A374EB2F39C0}" type="slidenum">
              <a:rPr lang="fr-FR"/>
              <a:pPr>
                <a:defRPr/>
              </a:pPr>
              <a:t>‹#›</a:t>
            </a:fld>
            <a:endParaRPr lang="fr-F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fr-FR"/>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fr-FR"/>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C5277D52-FA14-43D6-93A9-5280C524BE44}" type="slidenum">
              <a:rPr lang="fr-FR"/>
              <a:pPr>
                <a:defRPr/>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2090738" y="144463"/>
            <a:ext cx="6702425" cy="1165225"/>
          </a:xfrm>
        </p:spPr>
        <p:txBody>
          <a:bodyPr/>
          <a:lstStyle/>
          <a:p>
            <a:r>
              <a:rPr lang="fr-FR" smtClean="0"/>
              <a:t>Cliquez pour modifier le style du titre</a:t>
            </a:r>
            <a:endParaRPr lang="fr-FR"/>
          </a:p>
        </p:txBody>
      </p:sp>
      <p:sp>
        <p:nvSpPr>
          <p:cNvPr id="3" name="Espace réservé du contenu 2"/>
          <p:cNvSpPr>
            <a:spLocks noGrp="1"/>
          </p:cNvSpPr>
          <p:nvPr>
            <p:ph sz="quarter" idx="1"/>
          </p:nvPr>
        </p:nvSpPr>
        <p:spPr>
          <a:xfrm>
            <a:off x="280988" y="1828800"/>
            <a:ext cx="4179887" cy="1866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13275" y="1828800"/>
            <a:ext cx="4179888" cy="1866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280988" y="3848100"/>
            <a:ext cx="4179887" cy="1866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13275" y="3848100"/>
            <a:ext cx="4179888" cy="1866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fr-FR"/>
          </a:p>
        </p:txBody>
      </p:sp>
      <p:sp>
        <p:nvSpPr>
          <p:cNvPr id="8"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fr-FR"/>
          </a:p>
        </p:txBody>
      </p:sp>
      <p:sp>
        <p:nvSpPr>
          <p:cNvPr id="9"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68DB95BB-99CC-4050-8183-2B6357013AA2}" type="slidenum">
              <a:rPr lang="fr-FR"/>
              <a:pPr>
                <a:defRPr/>
              </a:pPr>
              <a:t>‹#›</a:t>
            </a:fld>
            <a:endParaRPr lang="fr-FR"/>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090738" y="144463"/>
            <a:ext cx="6702425" cy="1165225"/>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280988" y="1828800"/>
            <a:ext cx="4179887" cy="3886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13275" y="1828800"/>
            <a:ext cx="4179888" cy="3886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fr-FR"/>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fr-FR"/>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A340B83-4EDB-4305-88C8-1D28FA9332A5}" type="slidenum">
              <a:rPr lang="fr-FR"/>
              <a:pPr>
                <a:defRPr/>
              </a:pPr>
              <a:t>‹#›</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re. Texte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2090738" y="144463"/>
            <a:ext cx="6702425" cy="1165225"/>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280988" y="1828800"/>
            <a:ext cx="4179887" cy="3886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13275" y="1828800"/>
            <a:ext cx="4179888" cy="1866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613275" y="3848100"/>
            <a:ext cx="4179888" cy="1866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fr-FR"/>
          </a:p>
        </p:txBody>
      </p:sp>
      <p:sp>
        <p:nvSpPr>
          <p:cNvPr id="7"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fr-FR"/>
          </a:p>
        </p:txBody>
      </p:sp>
      <p:sp>
        <p:nvSpPr>
          <p:cNvPr id="8"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EFAF01DE-C759-4481-9029-47BE528C77C5}" type="slidenum">
              <a:rPr lang="fr-FR"/>
              <a:pPr>
                <a:defRPr/>
              </a:pPr>
              <a:t>‹#›</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8" name="Content Placeholder 7"/>
          <p:cNvSpPr>
            <a:spLocks noGrp="1"/>
          </p:cNvSpPr>
          <p:nvPr>
            <p:ph sz="quarter" idx="13"/>
          </p:nvPr>
        </p:nvSpPr>
        <p:spPr>
          <a:xfrm>
            <a:off x="300038" y="1196975"/>
            <a:ext cx="8386762" cy="52959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4"/>
          </p:nvPr>
        </p:nvSpPr>
        <p:spPr/>
        <p:txBody>
          <a:bodyPr/>
          <a:lstStyle>
            <a:lvl1pPr eaLnBrk="1" fontAlgn="auto" hangingPunct="1">
              <a:spcBef>
                <a:spcPts val="0"/>
              </a:spcBef>
              <a:spcAft>
                <a:spcPts val="0"/>
              </a:spcAft>
              <a:defRPr/>
            </a:lvl1pPr>
          </a:lstStyle>
          <a:p>
            <a:pPr>
              <a:defRPr/>
            </a:pPr>
            <a:fld id="{F24FCA2A-0667-4C74-931D-73E772CA9CCE}" type="datetime1">
              <a:rPr lang="en-GB"/>
              <a:pPr>
                <a:defRPr/>
              </a:pPr>
              <a:t>19/11/2013</a:t>
            </a:fld>
            <a:endParaRPr lang="en-US"/>
          </a:p>
        </p:txBody>
      </p:sp>
      <p:sp>
        <p:nvSpPr>
          <p:cNvPr id="5" name="Footer Placeholder 4"/>
          <p:cNvSpPr>
            <a:spLocks noGrp="1"/>
          </p:cNvSpPr>
          <p:nvPr>
            <p:ph type="ftr" sz="quarter" idx="15"/>
          </p:nvPr>
        </p:nvSpPr>
        <p:spPr/>
        <p:txBody>
          <a:bodyPr/>
          <a:lstStyle>
            <a:lvl1pPr eaLnBrk="1" fontAlgn="auto" hangingPunct="1">
              <a:spcBef>
                <a:spcPts val="0"/>
              </a:spcBef>
              <a:spcAft>
                <a:spcPts val="0"/>
              </a:spcAft>
              <a:defRPr/>
            </a:lvl1pPr>
          </a:lstStyle>
          <a:p>
            <a:pPr>
              <a:defRPr/>
            </a:pPr>
            <a:endParaRPr lang="en-US"/>
          </a:p>
        </p:txBody>
      </p:sp>
      <p:sp>
        <p:nvSpPr>
          <p:cNvPr id="6" name="Slide Number Placeholder 5"/>
          <p:cNvSpPr>
            <a:spLocks noGrp="1"/>
          </p:cNvSpPr>
          <p:nvPr>
            <p:ph type="sldNum" sz="quarter" idx="16"/>
          </p:nvPr>
        </p:nvSpPr>
        <p:spPr/>
        <p:txBody>
          <a:bodyPr/>
          <a:lstStyle>
            <a:lvl1pPr eaLnBrk="1" fontAlgn="auto" hangingPunct="1">
              <a:spcBef>
                <a:spcPts val="0"/>
              </a:spcBef>
              <a:spcAft>
                <a:spcPts val="0"/>
              </a:spcAft>
              <a:defRPr/>
            </a:lvl1pPr>
          </a:lstStyle>
          <a:p>
            <a:pPr>
              <a:defRPr/>
            </a:pPr>
            <a:fld id="{74598853-F37E-4F33-8779-FC22B5E2BC93}"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Large Quo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5" name="Text Placeholder 4"/>
          <p:cNvSpPr>
            <a:spLocks noGrp="1"/>
          </p:cNvSpPr>
          <p:nvPr>
            <p:ph type="body" sz="quarter" idx="11"/>
          </p:nvPr>
        </p:nvSpPr>
        <p:spPr>
          <a:xfrm>
            <a:off x="1260000" y="1620000"/>
            <a:ext cx="6048000" cy="4104000"/>
          </a:xfrm>
        </p:spPr>
        <p:txBody>
          <a:bodyPr/>
          <a:lstStyle>
            <a:lvl1pPr marL="288000" indent="-288000" defTabSz="360000">
              <a:lnSpc>
                <a:spcPct val="100000"/>
              </a:lnSpc>
              <a:spcBef>
                <a:spcPts val="0"/>
              </a:spcBef>
              <a:buNone/>
              <a:tabLst/>
              <a:defRPr sz="2400" b="1" baseline="0">
                <a:solidFill>
                  <a:schemeClr val="accent2"/>
                </a:solidFill>
              </a:defRPr>
            </a:lvl1pPr>
            <a:lvl2pPr marL="648000" indent="-360000" defTabSz="360000">
              <a:lnSpc>
                <a:spcPct val="100000"/>
              </a:lnSpc>
              <a:buClr>
                <a:schemeClr val="accent2"/>
              </a:buClr>
              <a:tabLst/>
              <a:defRPr sz="2400" b="1" baseline="0">
                <a:solidFill>
                  <a:schemeClr val="accent2"/>
                </a:solidFill>
              </a:defRPr>
            </a:lvl2pPr>
            <a:lvl3pPr marL="648000" indent="360000" defTabSz="360000">
              <a:lnSpc>
                <a:spcPct val="100000"/>
              </a:lnSpc>
              <a:buFont typeface="Trebuchet MS" pitchFamily="34" charset="0"/>
              <a:buChar char="−"/>
              <a:tabLst/>
              <a:defRPr sz="2400" b="1" baseline="0">
                <a:solidFill>
                  <a:schemeClr val="accent2"/>
                </a:solidFill>
              </a:defRPr>
            </a:lvl3pPr>
            <a:lvl4pPr marL="1008000" indent="360000" defTabSz="360000">
              <a:lnSpc>
                <a:spcPct val="100000"/>
              </a:lnSpc>
              <a:buFont typeface="Trebuchet MS" pitchFamily="34" charset="0"/>
              <a:buChar char="−"/>
              <a:tabLst/>
              <a:defRPr sz="2400" b="1" baseline="0">
                <a:solidFill>
                  <a:schemeClr val="accent2"/>
                </a:solidFill>
              </a:defRPr>
            </a:lvl4pPr>
            <a:lvl5pPr marL="1368000" indent="360000" defTabSz="360000">
              <a:lnSpc>
                <a:spcPct val="100000"/>
              </a:lnSpc>
              <a:buFont typeface="Trebuchet MS" pitchFamily="34" charset="0"/>
              <a:buChar char="−"/>
              <a:tabLst/>
              <a:defRPr sz="2400" b="1" baseline="0">
                <a:solidFill>
                  <a:schemeClr val="accent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eaLnBrk="1" fontAlgn="auto" hangingPunct="1">
              <a:spcBef>
                <a:spcPts val="0"/>
              </a:spcBef>
              <a:spcAft>
                <a:spcPts val="0"/>
              </a:spcAft>
              <a:defRPr>
                <a:solidFill>
                  <a:srgbClr val="363636">
                    <a:lumMod val="85000"/>
                    <a:lumOff val="15000"/>
                  </a:srgbClr>
                </a:solidFill>
              </a:defRPr>
            </a:lvl1pPr>
          </a:lstStyle>
          <a:p>
            <a:pPr>
              <a:defRPr/>
            </a:pPr>
            <a:fld id="{9FB3BECD-9B78-463A-B352-C25B149DB6E9}" type="slidenum">
              <a:rPr lang="fr-FR"/>
              <a:pPr>
                <a:defRPr/>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190055" y="44624"/>
            <a:ext cx="6702425" cy="1165225"/>
          </a:xfrm>
        </p:spPr>
        <p:txBody>
          <a:bodyPr/>
          <a:lstStyle/>
          <a:p>
            <a:r>
              <a:rPr lang="en-US" dirty="0" smtClean="0"/>
              <a:t>Click to edit Master title style</a:t>
            </a:r>
            <a:endParaRPr lang="fr-FR" dirty="0"/>
          </a:p>
        </p:txBody>
      </p:sp>
      <p:sp>
        <p:nvSpPr>
          <p:cNvPr id="3" name="Espace réservé du contenu 2"/>
          <p:cNvSpPr>
            <a:spLocks noGrp="1"/>
          </p:cNvSpPr>
          <p:nvPr>
            <p:ph idx="1"/>
          </p:nvPr>
        </p:nvSpPr>
        <p:spPr>
          <a:xfrm>
            <a:off x="280988" y="1428736"/>
            <a:ext cx="8512175" cy="3886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fr-FR"/>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fr-FR"/>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sz="1000"/>
            </a:lvl1pPr>
          </a:lstStyle>
          <a:p>
            <a:pPr>
              <a:defRPr/>
            </a:pPr>
            <a:fld id="{5CC32471-E5F4-4D46-BD25-3BBB957ADD64}" type="slidenum">
              <a:rPr lang="fr-FR"/>
              <a:pPr>
                <a:defRPr/>
              </a:pPr>
              <a:t>‹#›</a:t>
            </a:fld>
            <a:endParaRPr lang="fr-FR"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fr-FR"/>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fr-FR"/>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89A5A03C-4734-46A3-90E7-07FBD30ED5CF}" type="slidenum">
              <a:rPr lang="fr-FR"/>
              <a:pPr>
                <a:defRPr/>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Click to edit Master title style</a:t>
            </a:r>
            <a:endParaRPr lang="fr-FR" dirty="0"/>
          </a:p>
        </p:txBody>
      </p:sp>
      <p:sp>
        <p:nvSpPr>
          <p:cNvPr id="3" name="Espace réservé du contenu 2"/>
          <p:cNvSpPr>
            <a:spLocks noGrp="1"/>
          </p:cNvSpPr>
          <p:nvPr>
            <p:ph sz="half" idx="1"/>
          </p:nvPr>
        </p:nvSpPr>
        <p:spPr>
          <a:xfrm>
            <a:off x="280988" y="1828800"/>
            <a:ext cx="4179887"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13275" y="1828800"/>
            <a:ext cx="4179888"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fr-FR"/>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fr-FR"/>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5BF40BF9-B318-4F07-B9DF-A1C9E3F2F8B2}" type="slidenum">
              <a:rPr lang="fr-FR"/>
              <a:pPr>
                <a:defRPr/>
              </a:pPr>
              <a:t>‹#›</a:t>
            </a:fld>
            <a:endParaRPr lang="fr-F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en-US" dirty="0" smtClean="0"/>
              <a:t>Click to edit Master title style</a:t>
            </a:r>
            <a:endParaRPr lang="fr-FR" dirty="0"/>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b="0"/>
            </a:lvl1pPr>
            <a:lvl2pPr>
              <a:defRPr sz="2000" b="0"/>
            </a:lvl2pPr>
            <a:lvl3pPr>
              <a:defRPr sz="1800" b="0"/>
            </a:lvl3pPr>
            <a:lvl4pPr>
              <a:defRPr sz="1600" b="0"/>
            </a:lvl4pPr>
            <a:lvl5pPr>
              <a:defRPr sz="1600" b="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b="0"/>
            </a:lvl1pPr>
            <a:lvl2pPr>
              <a:defRPr sz="2000" b="0"/>
            </a:lvl2pPr>
            <a:lvl3pPr>
              <a:defRPr sz="1800" b="0"/>
            </a:lvl3pPr>
            <a:lvl4pPr>
              <a:defRPr sz="1600" b="0"/>
            </a:lvl4pPr>
            <a:lvl5pPr>
              <a:defRPr sz="1600" b="0"/>
            </a:lvl5pPr>
            <a:lvl6pPr>
              <a:defRPr sz="1600"/>
            </a:lvl6pPr>
            <a:lvl7pPr>
              <a:defRPr sz="1600"/>
            </a:lvl7pPr>
            <a:lvl8pPr>
              <a:defRPr sz="1600"/>
            </a:lvl8pPr>
            <a:lvl9pPr>
              <a:defRPr sz="1600"/>
            </a:lvl9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fr-FR"/>
          </a:p>
        </p:txBody>
      </p:sp>
      <p:sp>
        <p:nvSpPr>
          <p:cNvPr id="8"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fr-FR"/>
          </a:p>
        </p:txBody>
      </p:sp>
      <p:sp>
        <p:nvSpPr>
          <p:cNvPr id="9"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998C625E-10D5-4513-A94B-6A7365996095}" type="slidenum">
              <a:rPr lang="fr-FR"/>
              <a:pPr>
                <a:defRPr/>
              </a:pPr>
              <a:t>‹#›</a:t>
            </a:fld>
            <a:endParaRPr lang="fr-F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Click to edit Master title style</a:t>
            </a:r>
            <a:endParaRPr lang="fr-FR" dirty="0"/>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fr-FR"/>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fr-FR"/>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73FDAFC-92A0-492F-B163-620FDD6E83CE}" type="slidenum">
              <a:rPr lang="fr-FR"/>
              <a:pPr>
                <a:defRPr/>
              </a:pPr>
              <a:t>‹#›</a:t>
            </a:fld>
            <a:endParaRPr lang="fr-F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fr-FR"/>
          </a:p>
        </p:txBody>
      </p:sp>
      <p:sp>
        <p:nvSpPr>
          <p:cNvPr id="3"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fr-FR"/>
          </a:p>
        </p:txBody>
      </p:sp>
      <p:sp>
        <p:nvSpPr>
          <p:cNvPr id="4"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613681EA-FA51-46A3-B897-7ED8D69F3DBD}" type="slidenum">
              <a:rPr lang="fr-FR"/>
              <a:pPr>
                <a:defRPr/>
              </a:pPr>
              <a:t>‹#›</a:t>
            </a:fld>
            <a:endParaRPr lang="fr-F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fr-FR"/>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fr-FR"/>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204D6D4C-E694-4249-92A6-1D6693642EF7}" type="slidenum">
              <a:rPr lang="fr-FR"/>
              <a:pPr>
                <a:defRPr/>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fr-FR"/>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fr-FR"/>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C3B6FA8-43ED-412B-8A86-F4BECDF2674C}" type="slidenum">
              <a:rPr lang="fr-FR"/>
              <a:pPr>
                <a:defRPr/>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090738" y="44450"/>
            <a:ext cx="6702425" cy="11652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ET MODIFIEZ LE TITRE</a:t>
            </a:r>
          </a:p>
        </p:txBody>
      </p:sp>
      <p:sp>
        <p:nvSpPr>
          <p:cNvPr id="1027" name="Rectangle 3"/>
          <p:cNvSpPr>
            <a:spLocks noGrp="1" noChangeArrowheads="1"/>
          </p:cNvSpPr>
          <p:nvPr>
            <p:ph type="body" idx="1"/>
          </p:nvPr>
        </p:nvSpPr>
        <p:spPr bwMode="auto">
          <a:xfrm>
            <a:off x="280988" y="1828800"/>
            <a:ext cx="8512175"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028" name="Rectangle 4"/>
          <p:cNvSpPr>
            <a:spLocks noGrp="1" noChangeArrowheads="1"/>
          </p:cNvSpPr>
          <p:nvPr>
            <p:ph type="dt" sz="half" idx="2"/>
          </p:nvPr>
        </p:nvSpPr>
        <p:spPr bwMode="auto">
          <a:xfrm>
            <a:off x="539750" y="6597650"/>
            <a:ext cx="1008063" cy="260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000" b="0">
                <a:solidFill>
                  <a:srgbClr val="002D4F"/>
                </a:solidFill>
                <a:latin typeface="+mn-lt"/>
                <a:ea typeface="+mn-ea"/>
                <a:cs typeface="+mn-cs"/>
              </a:defRPr>
            </a:lvl1pPr>
          </a:lstStyle>
          <a:p>
            <a:pPr>
              <a:defRPr/>
            </a:pPr>
            <a:endParaRPr lang="fr-FR"/>
          </a:p>
        </p:txBody>
      </p:sp>
      <p:sp>
        <p:nvSpPr>
          <p:cNvPr id="1029" name="Rectangle 5"/>
          <p:cNvSpPr>
            <a:spLocks noGrp="1" noChangeArrowheads="1"/>
          </p:cNvSpPr>
          <p:nvPr>
            <p:ph type="ftr" sz="quarter" idx="3"/>
          </p:nvPr>
        </p:nvSpPr>
        <p:spPr bwMode="auto">
          <a:xfrm>
            <a:off x="3124200" y="6597650"/>
            <a:ext cx="2895600" cy="260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000" b="0">
                <a:solidFill>
                  <a:srgbClr val="002D4F"/>
                </a:solidFill>
                <a:latin typeface="+mn-lt"/>
                <a:ea typeface="+mn-ea"/>
                <a:cs typeface="+mn-cs"/>
              </a:defRPr>
            </a:lvl1pPr>
          </a:lstStyle>
          <a:p>
            <a:pPr>
              <a:defRPr/>
            </a:pPr>
            <a:endParaRPr lang="fr-FR"/>
          </a:p>
        </p:txBody>
      </p:sp>
      <p:sp>
        <p:nvSpPr>
          <p:cNvPr id="1030" name="Rectangle 6"/>
          <p:cNvSpPr>
            <a:spLocks noGrp="1" noChangeArrowheads="1"/>
          </p:cNvSpPr>
          <p:nvPr>
            <p:ph type="sldNum" sz="quarter" idx="4"/>
          </p:nvPr>
        </p:nvSpPr>
        <p:spPr bwMode="auto">
          <a:xfrm>
            <a:off x="8316913" y="6597650"/>
            <a:ext cx="576262" cy="260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000" b="0">
                <a:solidFill>
                  <a:srgbClr val="002D4F"/>
                </a:solidFill>
                <a:latin typeface="+mn-lt"/>
                <a:ea typeface="+mn-ea"/>
                <a:cs typeface="+mn-cs"/>
              </a:defRPr>
            </a:lvl1pPr>
          </a:lstStyle>
          <a:p>
            <a:pPr>
              <a:defRPr/>
            </a:pPr>
            <a:fld id="{E2179798-0F87-4ACC-A317-2324BB86ACDA}" type="slidenum">
              <a:rPr lang="fr-FR"/>
              <a:pPr>
                <a:defRPr/>
              </a:pPr>
              <a:t>‹#›</a:t>
            </a:fld>
            <a:endParaRPr lang="fr-FR"/>
          </a:p>
        </p:txBody>
      </p:sp>
      <p:pic>
        <p:nvPicPr>
          <p:cNvPr id="1031" name="Picture 12" descr="barre"/>
          <p:cNvPicPr>
            <a:picLocks noChangeAspect="1" noChangeArrowheads="1"/>
          </p:cNvPicPr>
          <p:nvPr/>
        </p:nvPicPr>
        <p:blipFill>
          <a:blip r:embed="rId18" cstate="print"/>
          <a:srcRect/>
          <a:stretch>
            <a:fillRect/>
          </a:stretch>
        </p:blipFill>
        <p:spPr bwMode="auto">
          <a:xfrm>
            <a:off x="-1343025" y="6146800"/>
            <a:ext cx="10507663" cy="68263"/>
          </a:xfrm>
          <a:prstGeom prst="rect">
            <a:avLst/>
          </a:prstGeom>
          <a:noFill/>
          <a:ln w="9525">
            <a:noFill/>
            <a:miter lim="800000"/>
            <a:headEnd/>
            <a:tailEnd/>
          </a:ln>
        </p:spPr>
      </p:pic>
      <p:pic>
        <p:nvPicPr>
          <p:cNvPr id="1032" name="Image 8" descr="DECAUX_Bleu__showcasing_DEGRADE.png"/>
          <p:cNvPicPr>
            <a:picLocks noChangeAspect="1"/>
          </p:cNvPicPr>
          <p:nvPr userDrawn="1"/>
        </p:nvPicPr>
        <p:blipFill>
          <a:blip r:embed="rId19" cstate="print"/>
          <a:srcRect/>
          <a:stretch>
            <a:fillRect/>
          </a:stretch>
        </p:blipFill>
        <p:spPr bwMode="auto">
          <a:xfrm>
            <a:off x="314325" y="330200"/>
            <a:ext cx="1420813" cy="6699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Lst>
  <p:timing>
    <p:tnLst>
      <p:par>
        <p:cTn id="1" dur="indefinite" restart="never" nodeType="tmRoot"/>
      </p:par>
    </p:tnLst>
  </p:timing>
  <p:hf hdr="0" ftr="0" dt="0"/>
  <p:txStyles>
    <p:titleStyle>
      <a:lvl1pPr algn="r" rtl="0" eaLnBrk="0" fontAlgn="base" hangingPunct="0">
        <a:spcBef>
          <a:spcPct val="0"/>
        </a:spcBef>
        <a:spcAft>
          <a:spcPct val="0"/>
        </a:spcAft>
        <a:defRPr sz="2400" b="1">
          <a:solidFill>
            <a:srgbClr val="042D56"/>
          </a:solidFill>
          <a:latin typeface="+mj-lt"/>
          <a:ea typeface="+mj-ea"/>
          <a:cs typeface="MS PGothic"/>
        </a:defRPr>
      </a:lvl1pPr>
      <a:lvl2pPr algn="r" rtl="0" eaLnBrk="0" fontAlgn="base" hangingPunct="0">
        <a:spcBef>
          <a:spcPct val="0"/>
        </a:spcBef>
        <a:spcAft>
          <a:spcPct val="0"/>
        </a:spcAft>
        <a:defRPr sz="2400" b="1">
          <a:solidFill>
            <a:srgbClr val="042D56"/>
          </a:solidFill>
          <a:latin typeface="Arial" charset="0"/>
          <a:ea typeface="MS PGothic" pitchFamily="34" charset="-128"/>
          <a:cs typeface="MS PGothic"/>
        </a:defRPr>
      </a:lvl2pPr>
      <a:lvl3pPr algn="r" rtl="0" eaLnBrk="0" fontAlgn="base" hangingPunct="0">
        <a:spcBef>
          <a:spcPct val="0"/>
        </a:spcBef>
        <a:spcAft>
          <a:spcPct val="0"/>
        </a:spcAft>
        <a:defRPr sz="2400" b="1">
          <a:solidFill>
            <a:srgbClr val="042D56"/>
          </a:solidFill>
          <a:latin typeface="Arial" charset="0"/>
          <a:ea typeface="MS PGothic" pitchFamily="34" charset="-128"/>
          <a:cs typeface="MS PGothic"/>
        </a:defRPr>
      </a:lvl3pPr>
      <a:lvl4pPr algn="r" rtl="0" eaLnBrk="0" fontAlgn="base" hangingPunct="0">
        <a:spcBef>
          <a:spcPct val="0"/>
        </a:spcBef>
        <a:spcAft>
          <a:spcPct val="0"/>
        </a:spcAft>
        <a:defRPr sz="2400" b="1">
          <a:solidFill>
            <a:srgbClr val="042D56"/>
          </a:solidFill>
          <a:latin typeface="Arial" charset="0"/>
          <a:ea typeface="MS PGothic" pitchFamily="34" charset="-128"/>
          <a:cs typeface="MS PGothic"/>
        </a:defRPr>
      </a:lvl4pPr>
      <a:lvl5pPr algn="r" rtl="0" eaLnBrk="0" fontAlgn="base" hangingPunct="0">
        <a:spcBef>
          <a:spcPct val="0"/>
        </a:spcBef>
        <a:spcAft>
          <a:spcPct val="0"/>
        </a:spcAft>
        <a:defRPr sz="2400" b="1">
          <a:solidFill>
            <a:srgbClr val="042D56"/>
          </a:solidFill>
          <a:latin typeface="Arial" charset="0"/>
          <a:ea typeface="MS PGothic" pitchFamily="34" charset="-128"/>
          <a:cs typeface="MS PGothic"/>
        </a:defRPr>
      </a:lvl5pPr>
      <a:lvl6pPr marL="457200" algn="r" rtl="0" eaLnBrk="1" fontAlgn="base" hangingPunct="1">
        <a:spcBef>
          <a:spcPct val="0"/>
        </a:spcBef>
        <a:spcAft>
          <a:spcPct val="0"/>
        </a:spcAft>
        <a:defRPr sz="2400" b="1">
          <a:solidFill>
            <a:srgbClr val="042D56"/>
          </a:solidFill>
          <a:latin typeface="Arial" charset="0"/>
          <a:ea typeface="MS PGothic" pitchFamily="34" charset="-128"/>
        </a:defRPr>
      </a:lvl6pPr>
      <a:lvl7pPr marL="914400" algn="r" rtl="0" eaLnBrk="1" fontAlgn="base" hangingPunct="1">
        <a:spcBef>
          <a:spcPct val="0"/>
        </a:spcBef>
        <a:spcAft>
          <a:spcPct val="0"/>
        </a:spcAft>
        <a:defRPr sz="2400" b="1">
          <a:solidFill>
            <a:srgbClr val="042D56"/>
          </a:solidFill>
          <a:latin typeface="Arial" charset="0"/>
          <a:ea typeface="MS PGothic" pitchFamily="34" charset="-128"/>
        </a:defRPr>
      </a:lvl7pPr>
      <a:lvl8pPr marL="1371600" algn="r" rtl="0" eaLnBrk="1" fontAlgn="base" hangingPunct="1">
        <a:spcBef>
          <a:spcPct val="0"/>
        </a:spcBef>
        <a:spcAft>
          <a:spcPct val="0"/>
        </a:spcAft>
        <a:defRPr sz="2400" b="1">
          <a:solidFill>
            <a:srgbClr val="042D56"/>
          </a:solidFill>
          <a:latin typeface="Arial" charset="0"/>
          <a:ea typeface="MS PGothic" pitchFamily="34" charset="-128"/>
        </a:defRPr>
      </a:lvl8pPr>
      <a:lvl9pPr marL="1828800" algn="r" rtl="0" eaLnBrk="1" fontAlgn="base" hangingPunct="1">
        <a:spcBef>
          <a:spcPct val="0"/>
        </a:spcBef>
        <a:spcAft>
          <a:spcPct val="0"/>
        </a:spcAft>
        <a:defRPr sz="2400" b="1">
          <a:solidFill>
            <a:srgbClr val="042D56"/>
          </a:solidFill>
          <a:latin typeface="Arial" charset="0"/>
          <a:ea typeface="MS PGothic" pitchFamily="34" charset="-128"/>
        </a:defRPr>
      </a:lvl9pPr>
    </p:titleStyle>
    <p:bodyStyle>
      <a:lvl1pPr marL="342900" indent="-342900" algn="l" rtl="0" eaLnBrk="0" fontAlgn="base" hangingPunct="0">
        <a:spcBef>
          <a:spcPct val="20000"/>
        </a:spcBef>
        <a:spcAft>
          <a:spcPct val="0"/>
        </a:spcAft>
        <a:buClr>
          <a:srgbClr val="FF7F00"/>
        </a:buClr>
        <a:buSzPct val="140000"/>
        <a:buFont typeface="Times" pitchFamily="18" charset="0"/>
        <a:buChar char="•"/>
        <a:defRPr sz="2000" b="1">
          <a:solidFill>
            <a:srgbClr val="042D56"/>
          </a:solidFill>
          <a:latin typeface="+mn-lt"/>
          <a:ea typeface="+mn-ea"/>
          <a:cs typeface="MS PGothic"/>
        </a:defRPr>
      </a:lvl1pPr>
      <a:lvl2pPr marL="742950" indent="-285750" algn="l" rtl="0" eaLnBrk="0" fontAlgn="base" hangingPunct="0">
        <a:spcBef>
          <a:spcPct val="20000"/>
        </a:spcBef>
        <a:spcAft>
          <a:spcPct val="0"/>
        </a:spcAft>
        <a:buClr>
          <a:srgbClr val="FF7F00"/>
        </a:buClr>
        <a:buSzPct val="120000"/>
        <a:buFont typeface="Wingdings" pitchFamily="2" charset="2"/>
        <a:buChar char="§"/>
        <a:defRPr b="1">
          <a:solidFill>
            <a:srgbClr val="042D56"/>
          </a:solidFill>
          <a:latin typeface="+mn-lt"/>
          <a:ea typeface="+mn-ea"/>
          <a:cs typeface="MS PGothic"/>
        </a:defRPr>
      </a:lvl2pPr>
      <a:lvl3pPr marL="1143000" indent="-228600" algn="l" rtl="0" eaLnBrk="0" fontAlgn="base" hangingPunct="0">
        <a:spcBef>
          <a:spcPct val="20000"/>
        </a:spcBef>
        <a:spcAft>
          <a:spcPct val="0"/>
        </a:spcAft>
        <a:buClr>
          <a:srgbClr val="FF7F00"/>
        </a:buClr>
        <a:buSzPct val="105000"/>
        <a:buFont typeface="Times" pitchFamily="18" charset="0"/>
        <a:buChar char="•"/>
        <a:defRPr sz="1600" b="1">
          <a:solidFill>
            <a:srgbClr val="042D56"/>
          </a:solidFill>
          <a:latin typeface="+mn-lt"/>
          <a:ea typeface="+mn-ea"/>
          <a:cs typeface="MS PGothic"/>
        </a:defRPr>
      </a:lvl3pPr>
      <a:lvl4pPr marL="1600200" indent="-228600" algn="l" rtl="0" eaLnBrk="0" fontAlgn="base" hangingPunct="0">
        <a:spcBef>
          <a:spcPct val="20000"/>
        </a:spcBef>
        <a:spcAft>
          <a:spcPct val="0"/>
        </a:spcAft>
        <a:buClr>
          <a:srgbClr val="FF7F00"/>
        </a:buClr>
        <a:buSzPct val="70000"/>
        <a:buFont typeface="Wingdings" pitchFamily="2" charset="2"/>
        <a:buChar char="Ø"/>
        <a:defRPr sz="1400" b="1">
          <a:solidFill>
            <a:srgbClr val="042D56"/>
          </a:solidFill>
          <a:latin typeface="+mn-lt"/>
          <a:ea typeface="+mn-ea"/>
          <a:cs typeface="MS PGothic"/>
        </a:defRPr>
      </a:lvl4pPr>
      <a:lvl5pPr marL="2057400" indent="-228600" algn="l" rtl="0" eaLnBrk="0" fontAlgn="base" hangingPunct="0">
        <a:spcBef>
          <a:spcPct val="20000"/>
        </a:spcBef>
        <a:spcAft>
          <a:spcPct val="0"/>
        </a:spcAft>
        <a:buClr>
          <a:srgbClr val="FF7F00"/>
        </a:buClr>
        <a:buSzPct val="80000"/>
        <a:buFont typeface="Wingdings" pitchFamily="2" charset="2"/>
        <a:buChar char="ü"/>
        <a:defRPr sz="1200" b="1">
          <a:solidFill>
            <a:srgbClr val="042D56"/>
          </a:solidFill>
          <a:latin typeface="+mn-lt"/>
          <a:ea typeface="+mn-ea"/>
          <a:cs typeface="MS PGothic"/>
        </a:defRPr>
      </a:lvl5pPr>
      <a:lvl6pPr marL="2514600" indent="-228600" algn="l" rtl="0" eaLnBrk="1" fontAlgn="base" hangingPunct="1">
        <a:spcBef>
          <a:spcPct val="20000"/>
        </a:spcBef>
        <a:spcAft>
          <a:spcPct val="0"/>
        </a:spcAft>
        <a:buClr>
          <a:srgbClr val="FF7F00"/>
        </a:buClr>
        <a:buSzPct val="80000"/>
        <a:buFont typeface="Wingdings" pitchFamily="2" charset="2"/>
        <a:buChar char="ü"/>
        <a:defRPr sz="1200" b="1">
          <a:solidFill>
            <a:srgbClr val="042D56"/>
          </a:solidFill>
          <a:latin typeface="+mn-lt"/>
          <a:ea typeface="+mn-ea"/>
        </a:defRPr>
      </a:lvl6pPr>
      <a:lvl7pPr marL="2971800" indent="-228600" algn="l" rtl="0" eaLnBrk="1" fontAlgn="base" hangingPunct="1">
        <a:spcBef>
          <a:spcPct val="20000"/>
        </a:spcBef>
        <a:spcAft>
          <a:spcPct val="0"/>
        </a:spcAft>
        <a:buClr>
          <a:srgbClr val="FF7F00"/>
        </a:buClr>
        <a:buSzPct val="80000"/>
        <a:buFont typeface="Wingdings" pitchFamily="2" charset="2"/>
        <a:buChar char="ü"/>
        <a:defRPr sz="1200" b="1">
          <a:solidFill>
            <a:srgbClr val="042D56"/>
          </a:solidFill>
          <a:latin typeface="+mn-lt"/>
          <a:ea typeface="+mn-ea"/>
        </a:defRPr>
      </a:lvl7pPr>
      <a:lvl8pPr marL="3429000" indent="-228600" algn="l" rtl="0" eaLnBrk="1" fontAlgn="base" hangingPunct="1">
        <a:spcBef>
          <a:spcPct val="20000"/>
        </a:spcBef>
        <a:spcAft>
          <a:spcPct val="0"/>
        </a:spcAft>
        <a:buClr>
          <a:srgbClr val="FF7F00"/>
        </a:buClr>
        <a:buSzPct val="80000"/>
        <a:buFont typeface="Wingdings" pitchFamily="2" charset="2"/>
        <a:buChar char="ü"/>
        <a:defRPr sz="1200" b="1">
          <a:solidFill>
            <a:srgbClr val="042D56"/>
          </a:solidFill>
          <a:latin typeface="+mn-lt"/>
          <a:ea typeface="+mn-ea"/>
        </a:defRPr>
      </a:lvl8pPr>
      <a:lvl9pPr marL="3886200" indent="-228600" algn="l" rtl="0" eaLnBrk="1" fontAlgn="base" hangingPunct="1">
        <a:spcBef>
          <a:spcPct val="20000"/>
        </a:spcBef>
        <a:spcAft>
          <a:spcPct val="0"/>
        </a:spcAft>
        <a:buClr>
          <a:srgbClr val="FF7F00"/>
        </a:buClr>
        <a:buSzPct val="80000"/>
        <a:buFont typeface="Wingdings" pitchFamily="2" charset="2"/>
        <a:buChar char="ü"/>
        <a:defRPr sz="1200" b="1">
          <a:solidFill>
            <a:srgbClr val="042D56"/>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hyperlink" Target="http://www.buitenreclame-onderzoek.nl/" TargetMode="External"/><Relationship Id="rId13" Type="http://schemas.openxmlformats.org/officeDocument/2006/relationships/image" Target="../media/image47.jpeg"/><Relationship Id="rId18" Type="http://schemas.openxmlformats.org/officeDocument/2006/relationships/image" Target="../media/image52.png"/><Relationship Id="rId3" Type="http://schemas.openxmlformats.org/officeDocument/2006/relationships/image" Target="../media/image39.png"/><Relationship Id="rId21" Type="http://schemas.openxmlformats.org/officeDocument/2006/relationships/image" Target="../media/image55.png"/><Relationship Id="rId7" Type="http://schemas.openxmlformats.org/officeDocument/2006/relationships/image" Target="../media/image43.jpeg"/><Relationship Id="rId12" Type="http://schemas.openxmlformats.org/officeDocument/2006/relationships/image" Target="../media/image46.jpeg"/><Relationship Id="rId17" Type="http://schemas.openxmlformats.org/officeDocument/2006/relationships/image" Target="../media/image51.png"/><Relationship Id="rId2" Type="http://schemas.openxmlformats.org/officeDocument/2006/relationships/notesSlide" Target="../notesSlides/notesSlide13.xml"/><Relationship Id="rId16" Type="http://schemas.openxmlformats.org/officeDocument/2006/relationships/image" Target="../media/image50.jpeg"/><Relationship Id="rId20" Type="http://schemas.openxmlformats.org/officeDocument/2006/relationships/image" Target="../media/image54.jpeg"/><Relationship Id="rId1" Type="http://schemas.openxmlformats.org/officeDocument/2006/relationships/slideLayout" Target="../slideLayouts/slideLayout14.xml"/><Relationship Id="rId6" Type="http://schemas.openxmlformats.org/officeDocument/2006/relationships/image" Target="../media/image42.png"/><Relationship Id="rId11" Type="http://schemas.openxmlformats.org/officeDocument/2006/relationships/image" Target="../media/image45.png"/><Relationship Id="rId5" Type="http://schemas.openxmlformats.org/officeDocument/2006/relationships/image" Target="../media/image41.png"/><Relationship Id="rId15" Type="http://schemas.openxmlformats.org/officeDocument/2006/relationships/image" Target="../media/image49.png"/><Relationship Id="rId10" Type="http://schemas.openxmlformats.org/officeDocument/2006/relationships/image" Target="../media/image32.png"/><Relationship Id="rId19" Type="http://schemas.openxmlformats.org/officeDocument/2006/relationships/image" Target="../media/image53.png"/><Relationship Id="rId4" Type="http://schemas.openxmlformats.org/officeDocument/2006/relationships/image" Target="../media/image40.jpeg"/><Relationship Id="rId9" Type="http://schemas.openxmlformats.org/officeDocument/2006/relationships/image" Target="../media/image44.jpeg"/><Relationship Id="rId1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xml"/><Relationship Id="rId1" Type="http://schemas.openxmlformats.org/officeDocument/2006/relationships/video" Target="media1-p24.wmv" TargetMode="External"/><Relationship Id="rId5" Type="http://schemas.openxmlformats.org/officeDocument/2006/relationships/image" Target="../media/image70.pn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jpe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1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jpeg"/></Relationships>
</file>

<file path=ppt/slides/_rels/slide3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3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3.png"/><Relationship Id="rId4" Type="http://schemas.openxmlformats.org/officeDocument/2006/relationships/image" Target="../media/image92.jpeg"/></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3.png"/><Relationship Id="rId4" Type="http://schemas.openxmlformats.org/officeDocument/2006/relationships/image" Target="../media/image92.jpeg"/></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image" Target="../media/image100.jpe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jpeg"/></Relationships>
</file>

<file path=ppt/slides/_rels/slide3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3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jpeg"/></Relationships>
</file>

<file path=ppt/slides/_rels/slide4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4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4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5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22.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video" Target="media2-p52.wmv" TargetMode="External"/><Relationship Id="rId4" Type="http://schemas.openxmlformats.org/officeDocument/2006/relationships/image" Target="../media/image123.png"/></Relationships>
</file>

<file path=ppt/slides/_rels/slide5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5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26.jpeg"/><Relationship Id="rId4" Type="http://schemas.openxmlformats.org/officeDocument/2006/relationships/image" Target="../media/image125.jpeg"/></Relationships>
</file>

<file path=ppt/slides/_rels/slide56.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5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33.jpeg"/></Relationships>
</file>

<file path=ppt/slides/_rels/slide5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59.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2.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39.jpeg"/><Relationship Id="rId4" Type="http://schemas.openxmlformats.org/officeDocument/2006/relationships/image" Target="../media/image138.jpeg"/></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ChangeArrowheads="1"/>
          </p:cNvSpPr>
          <p:nvPr/>
        </p:nvSpPr>
        <p:spPr bwMode="auto">
          <a:xfrm>
            <a:off x="0" y="6021388"/>
            <a:ext cx="9144000" cy="287337"/>
          </a:xfrm>
          <a:prstGeom prst="rect">
            <a:avLst/>
          </a:prstGeom>
          <a:solidFill>
            <a:schemeClr val="bg1"/>
          </a:solidFill>
          <a:ln w="9525" algn="ctr">
            <a:noFill/>
            <a:round/>
            <a:headEnd/>
            <a:tailEnd/>
          </a:ln>
        </p:spPr>
        <p:txBody>
          <a:bodyPr/>
          <a:lstStyle/>
          <a:p>
            <a:pPr eaLnBrk="0" hangingPunct="0"/>
            <a:endParaRPr lang="ru-RU" sz="2400" b="1" dirty="0"/>
          </a:p>
        </p:txBody>
      </p:sp>
      <p:sp>
        <p:nvSpPr>
          <p:cNvPr id="19458" name="Sous-titre 2"/>
          <p:cNvSpPr>
            <a:spLocks noGrp="1"/>
          </p:cNvSpPr>
          <p:nvPr>
            <p:ph type="subTitle" idx="1"/>
          </p:nvPr>
        </p:nvSpPr>
        <p:spPr>
          <a:xfrm>
            <a:off x="1371600" y="3213100"/>
            <a:ext cx="7448550" cy="1152525"/>
          </a:xfrm>
        </p:spPr>
        <p:txBody>
          <a:bodyPr/>
          <a:lstStyle/>
          <a:p>
            <a:pPr algn="r" eaLnBrk="1" hangingPunct="1"/>
            <a:r>
              <a:rPr lang="fr-FR" dirty="0" smtClean="0"/>
              <a:t>Albert </a:t>
            </a:r>
            <a:r>
              <a:rPr lang="fr-FR" dirty="0" err="1" smtClean="0"/>
              <a:t>Asséraf</a:t>
            </a:r>
            <a:r>
              <a:rPr lang="fr-FR" smtClean="0"/>
              <a:t/>
            </a:r>
            <a:br>
              <a:rPr lang="fr-FR" smtClean="0"/>
            </a:br>
            <a:r>
              <a:rPr lang="fr-FR" b="0" smtClean="0"/>
              <a:t>EVP Strategy, Research &amp; Marketing </a:t>
            </a:r>
            <a:br>
              <a:rPr lang="fr-FR" b="0" smtClean="0"/>
            </a:br>
            <a:r>
              <a:rPr lang="fr-FR" b="0" smtClean="0"/>
              <a:t>JCDecaux France</a:t>
            </a:r>
            <a:endParaRPr lang="fr-FR" smtClean="0"/>
          </a:p>
        </p:txBody>
      </p:sp>
      <p:sp>
        <p:nvSpPr>
          <p:cNvPr id="19459" name="Sous-titre 2"/>
          <p:cNvSpPr txBox="1">
            <a:spLocks/>
          </p:cNvSpPr>
          <p:nvPr/>
        </p:nvSpPr>
        <p:spPr bwMode="auto">
          <a:xfrm>
            <a:off x="2627313" y="6165850"/>
            <a:ext cx="6192837" cy="692150"/>
          </a:xfrm>
          <a:prstGeom prst="rect">
            <a:avLst/>
          </a:prstGeom>
          <a:noFill/>
          <a:ln w="9525">
            <a:noFill/>
            <a:miter lim="800000"/>
            <a:headEnd/>
            <a:tailEnd/>
          </a:ln>
        </p:spPr>
        <p:txBody>
          <a:bodyPr anchor="ctr"/>
          <a:lstStyle/>
          <a:p>
            <a:pPr algn="r">
              <a:spcBef>
                <a:spcPct val="20000"/>
              </a:spcBef>
              <a:buClr>
                <a:srgbClr val="FF7F00"/>
              </a:buClr>
              <a:buSzPct val="140000"/>
              <a:buFont typeface="Times" pitchFamily="18" charset="0"/>
              <a:buNone/>
            </a:pPr>
            <a:r>
              <a:rPr lang="fr-FR" sz="1500">
                <a:solidFill>
                  <a:srgbClr val="042D56"/>
                </a:solidFill>
              </a:rPr>
              <a:t>Kiev - May 22, 2013</a:t>
            </a:r>
          </a:p>
        </p:txBody>
      </p:sp>
      <p:grpSp>
        <p:nvGrpSpPr>
          <p:cNvPr id="2" name="Groupe 6"/>
          <p:cNvGrpSpPr>
            <a:grpSpLocks/>
          </p:cNvGrpSpPr>
          <p:nvPr/>
        </p:nvGrpSpPr>
        <p:grpSpPr bwMode="auto">
          <a:xfrm>
            <a:off x="377825" y="4395788"/>
            <a:ext cx="8370888" cy="1770062"/>
            <a:chOff x="385308" y="4395019"/>
            <a:chExt cx="8370896" cy="1770285"/>
          </a:xfrm>
        </p:grpSpPr>
        <p:pic>
          <p:nvPicPr>
            <p:cNvPr id="19464" name="Picture 4"/>
            <p:cNvPicPr>
              <a:picLocks noChangeAspect="1" noChangeArrowheads="1"/>
            </p:cNvPicPr>
            <p:nvPr/>
          </p:nvPicPr>
          <p:blipFill>
            <a:blip r:embed="rId2" cstate="print"/>
            <a:srcRect/>
            <a:stretch>
              <a:fillRect/>
            </a:stretch>
          </p:blipFill>
          <p:spPr bwMode="auto">
            <a:xfrm>
              <a:off x="385308" y="4395019"/>
              <a:ext cx="8370896" cy="1770285"/>
            </a:xfrm>
            <a:prstGeom prst="rect">
              <a:avLst/>
            </a:prstGeom>
            <a:noFill/>
            <a:ln w="9525">
              <a:noFill/>
              <a:miter lim="800000"/>
              <a:headEnd/>
              <a:tailEnd/>
            </a:ln>
          </p:spPr>
        </p:pic>
        <p:pic>
          <p:nvPicPr>
            <p:cNvPr id="19465" name="Picture 3" descr="J:\Dir_Marketing_Clients_Public\01_Photothèque LOCALE\Nice_ArmaniMontres_Diva_Small_2m²_Habillement_Accessoires_11_12 (6).jpg"/>
            <p:cNvPicPr>
              <a:picLocks noChangeAspect="1" noChangeArrowheads="1"/>
            </p:cNvPicPr>
            <p:nvPr/>
          </p:nvPicPr>
          <p:blipFill>
            <a:blip r:embed="rId3" cstate="print"/>
            <a:srcRect l="31750" r="5440"/>
            <a:stretch>
              <a:fillRect/>
            </a:stretch>
          </p:blipFill>
          <p:spPr bwMode="auto">
            <a:xfrm>
              <a:off x="1998000" y="4402800"/>
              <a:ext cx="1656184" cy="1754817"/>
            </a:xfrm>
            <a:prstGeom prst="rect">
              <a:avLst/>
            </a:prstGeom>
            <a:noFill/>
            <a:ln w="9525">
              <a:noFill/>
              <a:miter lim="800000"/>
              <a:headEnd/>
              <a:tailEnd/>
            </a:ln>
          </p:spPr>
        </p:pic>
      </p:grpSp>
      <p:sp>
        <p:nvSpPr>
          <p:cNvPr id="9" name="Titre 8"/>
          <p:cNvSpPr>
            <a:spLocks noGrp="1"/>
          </p:cNvSpPr>
          <p:nvPr>
            <p:ph type="ctrTitle"/>
          </p:nvPr>
        </p:nvSpPr>
        <p:spPr>
          <a:xfrm>
            <a:off x="338138" y="1557338"/>
            <a:ext cx="8496300" cy="1366837"/>
          </a:xfrm>
        </p:spPr>
        <p:txBody>
          <a:bodyPr/>
          <a:lstStyle/>
          <a:p>
            <a:pPr eaLnBrk="1" fontAlgn="auto" hangingPunct="1">
              <a:lnSpc>
                <a:spcPct val="110000"/>
              </a:lnSpc>
              <a:spcBef>
                <a:spcPts val="0"/>
              </a:spcBef>
              <a:spcAft>
                <a:spcPts val="0"/>
              </a:spcAft>
              <a:defRPr/>
            </a:pPr>
            <a:r>
              <a:rPr lang="en-US" sz="3600" b="1" kern="1200" dirty="0">
                <a:solidFill>
                  <a:srgbClr val="002060"/>
                </a:solidFill>
                <a:cs typeface="+mn-cs"/>
              </a:rPr>
              <a:t>OUT</a:t>
            </a:r>
            <a:r>
              <a:rPr lang="en-US" sz="3200" kern="1200" dirty="0">
                <a:solidFill>
                  <a:srgbClr val="002060"/>
                </a:solidFill>
                <a:cs typeface="+mn-cs"/>
              </a:rPr>
              <a:t>DOOR </a:t>
            </a:r>
            <a:r>
              <a:rPr lang="en-US" sz="3600" kern="1200" dirty="0">
                <a:solidFill>
                  <a:srgbClr val="002060"/>
                </a:solidFill>
                <a:cs typeface="+mn-cs"/>
              </a:rPr>
              <a:t>R</a:t>
            </a:r>
            <a:r>
              <a:rPr lang="en-US" sz="3200" kern="1200" dirty="0">
                <a:solidFill>
                  <a:srgbClr val="002060"/>
                </a:solidFill>
                <a:cs typeface="+mn-cs"/>
              </a:rPr>
              <a:t>ESEARCH AND </a:t>
            </a:r>
            <a:r>
              <a:rPr lang="en-US" sz="3600" kern="1200" dirty="0">
                <a:solidFill>
                  <a:srgbClr val="002060"/>
                </a:solidFill>
                <a:cs typeface="+mn-cs"/>
              </a:rPr>
              <a:t>I</a:t>
            </a:r>
            <a:r>
              <a:rPr lang="en-US" sz="3200" kern="1200" dirty="0">
                <a:solidFill>
                  <a:srgbClr val="002060"/>
                </a:solidFill>
                <a:cs typeface="+mn-cs"/>
              </a:rPr>
              <a:t>NNOVATION, </a:t>
            </a:r>
            <a:r>
              <a:rPr lang="en-US" sz="3200" b="1" kern="1200" dirty="0">
                <a:cs typeface="+mn-cs"/>
              </a:rPr>
              <a:t>THE </a:t>
            </a:r>
            <a:r>
              <a:rPr lang="en-US" sz="3600" b="1" kern="1200" dirty="0">
                <a:cs typeface="+mn-cs"/>
              </a:rPr>
              <a:t>K</a:t>
            </a:r>
            <a:r>
              <a:rPr lang="en-US" sz="3200" b="1" kern="1200" dirty="0">
                <a:cs typeface="+mn-cs"/>
              </a:rPr>
              <a:t>EY FOR THE </a:t>
            </a:r>
            <a:r>
              <a:rPr lang="en-US" sz="3600" b="1" kern="1200" dirty="0" smtClean="0">
                <a:cs typeface="+mn-cs"/>
              </a:rPr>
              <a:t>F</a:t>
            </a:r>
            <a:r>
              <a:rPr lang="en-US" sz="3200" b="1" kern="1200" dirty="0" smtClean="0">
                <a:cs typeface="+mn-cs"/>
              </a:rPr>
              <a:t>UTURE</a:t>
            </a:r>
            <a:endParaRPr dirty="0">
              <a:cs typeface="+mj-cs"/>
            </a:endParaRPr>
          </a:p>
        </p:txBody>
      </p:sp>
      <p:pic>
        <p:nvPicPr>
          <p:cNvPr id="19462" name="Image 9"/>
          <p:cNvPicPr>
            <a:picLocks noChangeAspect="1"/>
          </p:cNvPicPr>
          <p:nvPr/>
        </p:nvPicPr>
        <p:blipFill>
          <a:blip r:embed="rId4" cstate="print"/>
          <a:srcRect/>
          <a:stretch>
            <a:fillRect/>
          </a:stretch>
        </p:blipFill>
        <p:spPr bwMode="auto">
          <a:xfrm>
            <a:off x="0" y="6224588"/>
            <a:ext cx="2627313" cy="647700"/>
          </a:xfrm>
          <a:prstGeom prst="rect">
            <a:avLst/>
          </a:prstGeom>
          <a:noFill/>
          <a:ln w="9525">
            <a:noFill/>
            <a:miter lim="800000"/>
            <a:headEnd/>
            <a:tailEnd/>
          </a:ln>
        </p:spPr>
      </p:pic>
      <p:pic>
        <p:nvPicPr>
          <p:cNvPr id="19463" name="Image 10"/>
          <p:cNvPicPr>
            <a:picLocks noChangeAspect="1"/>
          </p:cNvPicPr>
          <p:nvPr/>
        </p:nvPicPr>
        <p:blipFill>
          <a:blip r:embed="rId5" cstate="print"/>
          <a:srcRect/>
          <a:stretch>
            <a:fillRect/>
          </a:stretch>
        </p:blipFill>
        <p:spPr bwMode="auto">
          <a:xfrm>
            <a:off x="2009775" y="523875"/>
            <a:ext cx="1714500" cy="300038"/>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Espace réservé du numéro de diapositive 1"/>
          <p:cNvSpPr>
            <a:spLocks noGrp="1"/>
          </p:cNvSpPr>
          <p:nvPr>
            <p:ph type="sldNum" sz="quarter" idx="12"/>
          </p:nvPr>
        </p:nvSpPr>
        <p:spPr/>
        <p:txBody>
          <a:bodyPr/>
          <a:lstStyle/>
          <a:p>
            <a:pPr fontAlgn="base">
              <a:spcBef>
                <a:spcPct val="0"/>
              </a:spcBef>
              <a:spcAft>
                <a:spcPct val="0"/>
              </a:spcAft>
              <a:defRPr/>
            </a:pPr>
            <a:fld id="{A5ADBB20-9884-4FF0-A07A-F3DDFB7C6011}" type="slidenum">
              <a:rPr lang="fr-FR" smtClean="0">
                <a:cs typeface="MS PGothic"/>
              </a:rPr>
              <a:pPr fontAlgn="base">
                <a:spcBef>
                  <a:spcPct val="0"/>
                </a:spcBef>
                <a:spcAft>
                  <a:spcPct val="0"/>
                </a:spcAft>
                <a:defRPr/>
              </a:pPr>
              <a:t>10</a:t>
            </a:fld>
            <a:endParaRPr lang="fr-FR" smtClean="0">
              <a:cs typeface="MS PGothic"/>
            </a:endParaRPr>
          </a:p>
        </p:txBody>
      </p:sp>
      <p:pic>
        <p:nvPicPr>
          <p:cNvPr id="6" name="Picture 2"/>
          <p:cNvPicPr>
            <a:picLocks noChangeAspect="1" noChangeArrowheads="1"/>
          </p:cNvPicPr>
          <p:nvPr/>
        </p:nvPicPr>
        <p:blipFill rotWithShape="1">
          <a:blip r:embed="rId3" cstate="print"/>
          <a:srcRect l="14077" t="29651" r="40193" b="32131"/>
          <a:stretch/>
        </p:blipFill>
        <p:spPr bwMode="auto">
          <a:xfrm>
            <a:off x="212725" y="4594225"/>
            <a:ext cx="2160588" cy="1444625"/>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7" name="Picture 3"/>
          <p:cNvPicPr>
            <a:picLocks noChangeAspect="1" noChangeArrowheads="1"/>
          </p:cNvPicPr>
          <p:nvPr/>
        </p:nvPicPr>
        <p:blipFill rotWithShape="1">
          <a:blip r:embed="rId4" cstate="print"/>
          <a:srcRect l="66160" t="25753" r="16944" b="60997"/>
          <a:stretch/>
        </p:blipFill>
        <p:spPr bwMode="auto">
          <a:xfrm>
            <a:off x="212725" y="3009900"/>
            <a:ext cx="2181225" cy="1368425"/>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34820" name="Titre 1"/>
          <p:cNvSpPr txBox="1">
            <a:spLocks/>
          </p:cNvSpPr>
          <p:nvPr/>
        </p:nvSpPr>
        <p:spPr bwMode="auto">
          <a:xfrm>
            <a:off x="1979613" y="115888"/>
            <a:ext cx="7062787" cy="1165225"/>
          </a:xfrm>
          <a:prstGeom prst="rect">
            <a:avLst/>
          </a:prstGeom>
          <a:noFill/>
          <a:ln w="9525">
            <a:noFill/>
            <a:miter lim="800000"/>
            <a:headEnd/>
            <a:tailEnd/>
          </a:ln>
        </p:spPr>
        <p:txBody>
          <a:bodyPr/>
          <a:lstStyle/>
          <a:p>
            <a:pPr algn="r"/>
            <a:r>
              <a:rPr lang="fr-FR" sz="2400" b="1">
                <a:solidFill>
                  <a:srgbClr val="042D56"/>
                </a:solidFill>
              </a:rPr>
              <a:t>UNDERSTANDING OUR ENVIRONMENT  </a:t>
            </a:r>
            <a:r>
              <a:rPr lang="fr-FR" sz="2200">
                <a:solidFill>
                  <a:srgbClr val="042D56"/>
                </a:solidFill>
              </a:rPr>
              <a:t>EXPLORING OUR TARGETS’ PERCEPTIONS </a:t>
            </a:r>
            <a:br>
              <a:rPr lang="fr-FR" sz="2200">
                <a:solidFill>
                  <a:srgbClr val="042D56"/>
                </a:solidFill>
              </a:rPr>
            </a:br>
            <a:r>
              <a:rPr lang="fr-FR" sz="2200">
                <a:solidFill>
                  <a:srgbClr val="042D56"/>
                </a:solidFill>
              </a:rPr>
              <a:t>AND BEHAVIOURS</a:t>
            </a:r>
          </a:p>
        </p:txBody>
      </p:sp>
      <p:sp>
        <p:nvSpPr>
          <p:cNvPr id="34821" name="Espace réservé du contenu 21"/>
          <p:cNvSpPr txBox="1">
            <a:spLocks/>
          </p:cNvSpPr>
          <p:nvPr/>
        </p:nvSpPr>
        <p:spPr bwMode="auto">
          <a:xfrm>
            <a:off x="177800" y="1271588"/>
            <a:ext cx="6605588" cy="1436687"/>
          </a:xfrm>
          <a:prstGeom prst="rect">
            <a:avLst/>
          </a:prstGeom>
          <a:noFill/>
          <a:ln w="9525">
            <a:noFill/>
            <a:miter lim="800000"/>
            <a:headEnd/>
            <a:tailEnd/>
          </a:ln>
        </p:spPr>
        <p:txBody>
          <a:bodyPr/>
          <a:lstStyle/>
          <a:p>
            <a:pPr>
              <a:lnSpc>
                <a:spcPct val="105000"/>
              </a:lnSpc>
              <a:spcBef>
                <a:spcPct val="20000"/>
              </a:spcBef>
              <a:buClr>
                <a:srgbClr val="FF7F00"/>
              </a:buClr>
              <a:buSzPct val="135000"/>
              <a:buFont typeface="Times" pitchFamily="18" charset="0"/>
              <a:buNone/>
            </a:pPr>
            <a:r>
              <a:rPr lang="en-US" sz="2800" b="1">
                <a:solidFill>
                  <a:schemeClr val="accent2"/>
                </a:solidFill>
              </a:rPr>
              <a:t>Targets</a:t>
            </a:r>
            <a:endParaRPr lang="en-US" sz="2000" b="1">
              <a:solidFill>
                <a:schemeClr val="accent2"/>
              </a:solidFill>
            </a:endParaRPr>
          </a:p>
          <a:p>
            <a:pPr>
              <a:lnSpc>
                <a:spcPct val="105000"/>
              </a:lnSpc>
              <a:spcBef>
                <a:spcPct val="20000"/>
              </a:spcBef>
              <a:buClr>
                <a:srgbClr val="FF7F00"/>
              </a:buClr>
              <a:buSzPct val="135000"/>
              <a:buFont typeface="Times" pitchFamily="18" charset="0"/>
              <a:buNone/>
            </a:pPr>
            <a:r>
              <a:rPr lang="en-US" sz="2000" b="1">
                <a:solidFill>
                  <a:srgbClr val="042D56"/>
                </a:solidFill>
              </a:rPr>
              <a:t>Researching specific targets’ attitudes and purchasing behaviour is key to promoting Outdoor in a brand’s communication strategy.</a:t>
            </a:r>
            <a:endParaRPr lang="en-US" sz="1000">
              <a:solidFill>
                <a:srgbClr val="002D4F"/>
              </a:solidFill>
            </a:endParaRPr>
          </a:p>
        </p:txBody>
      </p:sp>
      <p:pic>
        <p:nvPicPr>
          <p:cNvPr id="10" name="Image 9"/>
          <p:cNvPicPr>
            <a:picLocks noChangeAspect="1"/>
          </p:cNvPicPr>
          <p:nvPr/>
        </p:nvPicPr>
        <p:blipFill rotWithShape="1">
          <a:blip r:embed="rId5" cstate="print"/>
          <a:srcRect r="11067"/>
          <a:stretch/>
        </p:blipFill>
        <p:spPr>
          <a:xfrm>
            <a:off x="6783388" y="1412875"/>
            <a:ext cx="2160587" cy="1620838"/>
          </a:xfrm>
          <a:prstGeom prst="rect">
            <a:avLst/>
          </a:prstGeom>
          <a:ln>
            <a:noFill/>
          </a:ln>
          <a:effectLst>
            <a:outerShdw blurRad="292100" dist="139700" dir="2700000" algn="tl" rotWithShape="0">
              <a:srgbClr val="333333">
                <a:alpha val="65000"/>
              </a:srgbClr>
            </a:outerShdw>
          </a:effectLst>
        </p:spPr>
      </p:pic>
      <p:sp>
        <p:nvSpPr>
          <p:cNvPr id="11" name="ZoneTexte 13"/>
          <p:cNvSpPr txBox="1">
            <a:spLocks noChangeArrowheads="1"/>
          </p:cNvSpPr>
          <p:nvPr/>
        </p:nvSpPr>
        <p:spPr bwMode="auto">
          <a:xfrm>
            <a:off x="2627313" y="3262313"/>
            <a:ext cx="6002337" cy="862012"/>
          </a:xfrm>
          <a:prstGeom prst="rect">
            <a:avLst/>
          </a:prstGeom>
          <a:noFill/>
          <a:ln>
            <a:noFill/>
          </a:ln>
          <a:extLst>
            <a:ext uri="{909E8E84-426E-40DD-AFC4-6F175D3DCCD1}"/>
            <a:ext uri="{91240B29-F687-4F45-9708-019B960494DF}"/>
          </a:extLst>
        </p:spPr>
        <p:txBody>
          <a:bodyPr anchor="ctr">
            <a:spAutoFit/>
          </a:bodyPr>
          <a:lstStyle>
            <a:lvl1pPr eaLnBrk="0" hangingPunct="0">
              <a:defRPr sz="900">
                <a:solidFill>
                  <a:schemeClr val="tx1"/>
                </a:solidFill>
                <a:latin typeface="Arial" pitchFamily="34" charset="0"/>
                <a:ea typeface="ＭＳ Ｐゴシック" pitchFamily="34" charset="-128"/>
              </a:defRPr>
            </a:lvl1pPr>
            <a:lvl2pPr marL="742950" indent="-285750" eaLnBrk="0" hangingPunct="0">
              <a:defRPr sz="900">
                <a:solidFill>
                  <a:schemeClr val="tx1"/>
                </a:solidFill>
                <a:latin typeface="Arial" pitchFamily="34" charset="0"/>
                <a:ea typeface="ＭＳ Ｐゴシック" pitchFamily="34" charset="-128"/>
              </a:defRPr>
            </a:lvl2pPr>
            <a:lvl3pPr marL="1143000" indent="-228600" eaLnBrk="0" hangingPunct="0">
              <a:defRPr sz="900">
                <a:solidFill>
                  <a:schemeClr val="tx1"/>
                </a:solidFill>
                <a:latin typeface="Arial" pitchFamily="34" charset="0"/>
                <a:ea typeface="ＭＳ Ｐゴシック" pitchFamily="34" charset="-128"/>
              </a:defRPr>
            </a:lvl3pPr>
            <a:lvl4pPr marL="1600200" indent="-228600" eaLnBrk="0" hangingPunct="0">
              <a:defRPr sz="900">
                <a:solidFill>
                  <a:schemeClr val="tx1"/>
                </a:solidFill>
                <a:latin typeface="Arial" pitchFamily="34" charset="0"/>
                <a:ea typeface="ＭＳ Ｐゴシック" pitchFamily="34" charset="-128"/>
              </a:defRPr>
            </a:lvl4pPr>
            <a:lvl5pPr marL="2057400" indent="-228600" eaLnBrk="0" hangingPunct="0">
              <a:defRPr sz="9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9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9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9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900">
                <a:solidFill>
                  <a:schemeClr val="tx1"/>
                </a:solidFill>
                <a:latin typeface="Arial" pitchFamily="34" charset="0"/>
                <a:ea typeface="ＭＳ Ｐゴシック" pitchFamily="34" charset="-128"/>
              </a:defRPr>
            </a:lvl9pPr>
          </a:lstStyle>
          <a:p>
            <a:pPr eaLnBrk="1" fontAlgn="auto" hangingPunct="1">
              <a:spcBef>
                <a:spcPts val="0"/>
              </a:spcBef>
              <a:spcAft>
                <a:spcPts val="0"/>
              </a:spcAft>
              <a:defRPr/>
            </a:pPr>
            <a:r>
              <a:rPr lang="fr-FR" sz="3200" b="1" dirty="0">
                <a:solidFill>
                  <a:schemeClr val="accent2"/>
                </a:solidFill>
                <a:latin typeface="+mn-lt"/>
                <a:ea typeface="+mn-ea"/>
                <a:cs typeface="Arial" charset="0"/>
              </a:rPr>
              <a:t>91% </a:t>
            </a:r>
            <a:r>
              <a:rPr lang="fr-FR" sz="1800" dirty="0" err="1" smtClean="0">
                <a:solidFill>
                  <a:srgbClr val="777877"/>
                </a:solidFill>
                <a:cs typeface="+mn-cs"/>
              </a:rPr>
              <a:t>buy</a:t>
            </a:r>
            <a:r>
              <a:rPr lang="fr-FR" sz="1800" dirty="0" smtClean="0">
                <a:solidFill>
                  <a:srgbClr val="777877"/>
                </a:solidFill>
                <a:cs typeface="+mn-cs"/>
              </a:rPr>
              <a:t> on impulse </a:t>
            </a:r>
            <a:r>
              <a:rPr lang="fr-FR" sz="1800" dirty="0" err="1" smtClean="0">
                <a:solidFill>
                  <a:srgbClr val="777877"/>
                </a:solidFill>
                <a:cs typeface="+mn-cs"/>
              </a:rPr>
              <a:t>when</a:t>
            </a:r>
            <a:r>
              <a:rPr lang="fr-FR" sz="1800" dirty="0" smtClean="0">
                <a:solidFill>
                  <a:srgbClr val="777877"/>
                </a:solidFill>
                <a:cs typeface="+mn-cs"/>
              </a:rPr>
              <a:t> </a:t>
            </a:r>
            <a:r>
              <a:rPr lang="fr-FR" sz="1800" dirty="0" err="1" smtClean="0">
                <a:solidFill>
                  <a:srgbClr val="777877"/>
                </a:solidFill>
                <a:cs typeface="+mn-cs"/>
              </a:rPr>
              <a:t>grocery</a:t>
            </a:r>
            <a:r>
              <a:rPr lang="fr-FR" sz="1800" dirty="0" smtClean="0">
                <a:solidFill>
                  <a:srgbClr val="777877"/>
                </a:solidFill>
                <a:cs typeface="+mn-cs"/>
              </a:rPr>
              <a:t> shopping online, </a:t>
            </a:r>
            <a:r>
              <a:rPr lang="fr-FR" sz="1800" dirty="0" err="1" smtClean="0">
                <a:solidFill>
                  <a:srgbClr val="777877"/>
                </a:solidFill>
                <a:cs typeface="+mn-cs"/>
              </a:rPr>
              <a:t>instore</a:t>
            </a:r>
            <a:r>
              <a:rPr lang="fr-FR" sz="1800" dirty="0" smtClean="0">
                <a:solidFill>
                  <a:srgbClr val="777877"/>
                </a:solidFill>
                <a:cs typeface="+mn-cs"/>
              </a:rPr>
              <a:t> or </a:t>
            </a:r>
            <a:r>
              <a:rPr lang="fr-FR" sz="1800" dirty="0" err="1" smtClean="0">
                <a:solidFill>
                  <a:srgbClr val="777877"/>
                </a:solidFill>
                <a:cs typeface="+mn-cs"/>
              </a:rPr>
              <a:t>during</a:t>
            </a:r>
            <a:r>
              <a:rPr lang="fr-FR" sz="1800" dirty="0" smtClean="0">
                <a:solidFill>
                  <a:srgbClr val="777877"/>
                </a:solidFill>
                <a:cs typeface="+mn-cs"/>
              </a:rPr>
              <a:t> </a:t>
            </a:r>
            <a:r>
              <a:rPr lang="fr-FR" sz="1800" dirty="0" err="1" smtClean="0">
                <a:solidFill>
                  <a:srgbClr val="777877"/>
                </a:solidFill>
                <a:cs typeface="+mn-cs"/>
              </a:rPr>
              <a:t>their</a:t>
            </a:r>
            <a:r>
              <a:rPr lang="fr-FR" sz="1800" dirty="0" smtClean="0">
                <a:solidFill>
                  <a:srgbClr val="777877"/>
                </a:solidFill>
                <a:cs typeface="+mn-cs"/>
              </a:rPr>
              <a:t> </a:t>
            </a:r>
            <a:r>
              <a:rPr lang="fr-FR" sz="1800" dirty="0" err="1" smtClean="0">
                <a:solidFill>
                  <a:srgbClr val="777877"/>
                </a:solidFill>
                <a:cs typeface="+mn-cs"/>
              </a:rPr>
              <a:t>daily</a:t>
            </a:r>
            <a:r>
              <a:rPr lang="fr-FR" sz="1800" dirty="0" smtClean="0">
                <a:solidFill>
                  <a:srgbClr val="777877"/>
                </a:solidFill>
                <a:cs typeface="+mn-cs"/>
              </a:rPr>
              <a:t> commute. </a:t>
            </a:r>
            <a:endParaRPr lang="fr-FR" sz="1800" dirty="0">
              <a:solidFill>
                <a:schemeClr val="accent2"/>
              </a:solidFill>
              <a:cs typeface="+mn-cs"/>
            </a:endParaRPr>
          </a:p>
        </p:txBody>
      </p:sp>
      <p:sp>
        <p:nvSpPr>
          <p:cNvPr id="12" name="ZoneTexte 13"/>
          <p:cNvSpPr txBox="1">
            <a:spLocks noChangeArrowheads="1"/>
          </p:cNvSpPr>
          <p:nvPr/>
        </p:nvSpPr>
        <p:spPr bwMode="auto">
          <a:xfrm>
            <a:off x="2627313" y="5024438"/>
            <a:ext cx="6624637" cy="584200"/>
          </a:xfrm>
          <a:prstGeom prst="rect">
            <a:avLst/>
          </a:prstGeom>
          <a:noFill/>
          <a:ln>
            <a:noFill/>
          </a:ln>
          <a:extLst>
            <a:ext uri="{909E8E84-426E-40DD-AFC4-6F175D3DCCD1}"/>
            <a:ext uri="{91240B29-F687-4F45-9708-019B960494DF}"/>
          </a:extLst>
        </p:spPr>
        <p:txBody>
          <a:bodyPr anchor="ctr">
            <a:spAutoFit/>
          </a:bodyPr>
          <a:lstStyle>
            <a:lvl1pPr eaLnBrk="0" hangingPunct="0">
              <a:defRPr sz="900">
                <a:solidFill>
                  <a:schemeClr val="tx1"/>
                </a:solidFill>
                <a:latin typeface="Arial" pitchFamily="34" charset="0"/>
                <a:ea typeface="ＭＳ Ｐゴシック" pitchFamily="34" charset="-128"/>
              </a:defRPr>
            </a:lvl1pPr>
            <a:lvl2pPr marL="742950" indent="-285750" eaLnBrk="0" hangingPunct="0">
              <a:defRPr sz="900">
                <a:solidFill>
                  <a:schemeClr val="tx1"/>
                </a:solidFill>
                <a:latin typeface="Arial" pitchFamily="34" charset="0"/>
                <a:ea typeface="ＭＳ Ｐゴシック" pitchFamily="34" charset="-128"/>
              </a:defRPr>
            </a:lvl2pPr>
            <a:lvl3pPr marL="1143000" indent="-228600" eaLnBrk="0" hangingPunct="0">
              <a:defRPr sz="900">
                <a:solidFill>
                  <a:schemeClr val="tx1"/>
                </a:solidFill>
                <a:latin typeface="Arial" pitchFamily="34" charset="0"/>
                <a:ea typeface="ＭＳ Ｐゴシック" pitchFamily="34" charset="-128"/>
              </a:defRPr>
            </a:lvl3pPr>
            <a:lvl4pPr marL="1600200" indent="-228600" eaLnBrk="0" hangingPunct="0">
              <a:defRPr sz="900">
                <a:solidFill>
                  <a:schemeClr val="tx1"/>
                </a:solidFill>
                <a:latin typeface="Arial" pitchFamily="34" charset="0"/>
                <a:ea typeface="ＭＳ Ｐゴシック" pitchFamily="34" charset="-128"/>
              </a:defRPr>
            </a:lvl4pPr>
            <a:lvl5pPr marL="2057400" indent="-228600" eaLnBrk="0" hangingPunct="0">
              <a:defRPr sz="9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9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9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9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900">
                <a:solidFill>
                  <a:schemeClr val="tx1"/>
                </a:solidFill>
                <a:latin typeface="Arial" pitchFamily="34" charset="0"/>
                <a:ea typeface="ＭＳ Ｐゴシック" pitchFamily="34" charset="-128"/>
              </a:defRPr>
            </a:lvl9pPr>
          </a:lstStyle>
          <a:p>
            <a:pPr eaLnBrk="1" fontAlgn="auto" hangingPunct="1">
              <a:spcBef>
                <a:spcPts val="0"/>
              </a:spcBef>
              <a:spcAft>
                <a:spcPts val="0"/>
              </a:spcAft>
              <a:defRPr/>
            </a:pPr>
            <a:r>
              <a:rPr lang="fr-FR" sz="3200" b="1" dirty="0" smtClean="0">
                <a:solidFill>
                  <a:schemeClr val="accent2"/>
                </a:solidFill>
                <a:latin typeface="+mn-lt"/>
                <a:ea typeface="+mn-ea"/>
                <a:cs typeface="Arial" charset="0"/>
              </a:rPr>
              <a:t>60% </a:t>
            </a:r>
            <a:r>
              <a:rPr lang="fr-FR" sz="1800" dirty="0" smtClean="0">
                <a:solidFill>
                  <a:srgbClr val="777877"/>
                </a:solidFill>
                <a:cs typeface="+mn-cs"/>
              </a:rPr>
              <a:t>of 15-24 </a:t>
            </a:r>
            <a:r>
              <a:rPr lang="fr-FR" sz="1800" dirty="0" err="1" smtClean="0">
                <a:solidFill>
                  <a:srgbClr val="777877"/>
                </a:solidFill>
                <a:cs typeface="+mn-cs"/>
              </a:rPr>
              <a:t>year-olds</a:t>
            </a:r>
            <a:r>
              <a:rPr lang="fr-FR" sz="1800" dirty="0" smtClean="0">
                <a:solidFill>
                  <a:srgbClr val="777877"/>
                </a:solidFill>
                <a:cs typeface="+mn-cs"/>
              </a:rPr>
              <a:t> </a:t>
            </a:r>
            <a:r>
              <a:rPr lang="fr-FR" sz="1800" dirty="0" err="1" smtClean="0">
                <a:solidFill>
                  <a:srgbClr val="777877"/>
                </a:solidFill>
                <a:cs typeface="+mn-cs"/>
              </a:rPr>
              <a:t>prefer</a:t>
            </a:r>
            <a:r>
              <a:rPr lang="fr-FR" sz="1800" dirty="0" smtClean="0">
                <a:solidFill>
                  <a:srgbClr val="777877"/>
                </a:solidFill>
                <a:cs typeface="+mn-cs"/>
              </a:rPr>
              <a:t> shopping </a:t>
            </a:r>
            <a:r>
              <a:rPr lang="fr-FR" sz="1800" dirty="0" err="1" smtClean="0">
                <a:solidFill>
                  <a:srgbClr val="777877"/>
                </a:solidFill>
                <a:cs typeface="+mn-cs"/>
              </a:rPr>
              <a:t>instore</a:t>
            </a:r>
            <a:r>
              <a:rPr lang="fr-FR" sz="1800" dirty="0" smtClean="0">
                <a:solidFill>
                  <a:srgbClr val="777877"/>
                </a:solidFill>
                <a:cs typeface="+mn-cs"/>
              </a:rPr>
              <a:t> </a:t>
            </a:r>
            <a:r>
              <a:rPr lang="fr-FR" sz="1800" dirty="0" err="1" smtClean="0">
                <a:solidFill>
                  <a:srgbClr val="777877"/>
                </a:solidFill>
                <a:cs typeface="+mn-cs"/>
              </a:rPr>
              <a:t>than</a:t>
            </a:r>
            <a:r>
              <a:rPr lang="fr-FR" sz="1800" dirty="0" smtClean="0">
                <a:solidFill>
                  <a:srgbClr val="777877"/>
                </a:solidFill>
                <a:cs typeface="+mn-cs"/>
              </a:rPr>
              <a:t> online</a:t>
            </a:r>
            <a:endParaRPr lang="fr-FR" sz="1800" dirty="0">
              <a:solidFill>
                <a:schemeClr val="accent2"/>
              </a:solidFill>
              <a:cs typeface="+mn-cs"/>
            </a:endParaRPr>
          </a:p>
        </p:txBody>
      </p:sp>
      <p:sp>
        <p:nvSpPr>
          <p:cNvPr id="13" name="Text Box 15"/>
          <p:cNvSpPr txBox="1">
            <a:spLocks noChangeArrowheads="1"/>
          </p:cNvSpPr>
          <p:nvPr/>
        </p:nvSpPr>
        <p:spPr bwMode="auto">
          <a:xfrm>
            <a:off x="30163" y="6264275"/>
            <a:ext cx="6054725" cy="260350"/>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ct val="50000"/>
              </a:spcBef>
              <a:spcAft>
                <a:spcPts val="0"/>
              </a:spcAft>
              <a:defRPr/>
            </a:pPr>
            <a:r>
              <a:rPr lang="fr-FR" sz="1100" i="1" dirty="0" smtClean="0">
                <a:solidFill>
                  <a:schemeClr val="bg2"/>
                </a:solidFill>
                <a:latin typeface="+mn-lt"/>
                <a:ea typeface="+mn-ea"/>
              </a:rPr>
              <a:t>Source : </a:t>
            </a:r>
            <a:r>
              <a:rPr lang="fr-FR" sz="1100" i="1" dirty="0" err="1" smtClean="0">
                <a:solidFill>
                  <a:schemeClr val="bg2"/>
                </a:solidFill>
                <a:latin typeface="+mn-lt"/>
                <a:ea typeface="+mn-ea"/>
              </a:rPr>
              <a:t>JCDecaux</a:t>
            </a:r>
            <a:r>
              <a:rPr lang="fr-FR" sz="1100" i="1" dirty="0" smtClean="0">
                <a:solidFill>
                  <a:schemeClr val="bg2"/>
                </a:solidFill>
                <a:latin typeface="+mn-lt"/>
                <a:ea typeface="+mn-ea"/>
              </a:rPr>
              <a:t> UK – </a:t>
            </a:r>
            <a:r>
              <a:rPr lang="fr-FR" sz="1100" i="1" dirty="0" err="1" smtClean="0">
                <a:solidFill>
                  <a:schemeClr val="bg2"/>
                </a:solidFill>
                <a:latin typeface="+mn-lt"/>
                <a:ea typeface="+mn-ea"/>
              </a:rPr>
              <a:t>Connected</a:t>
            </a:r>
            <a:r>
              <a:rPr lang="fr-FR" sz="1100" i="1" dirty="0" smtClean="0">
                <a:solidFill>
                  <a:schemeClr val="bg2"/>
                </a:solidFill>
                <a:latin typeface="+mn-lt"/>
                <a:ea typeface="+mn-ea"/>
              </a:rPr>
              <a:t> </a:t>
            </a:r>
            <a:r>
              <a:rPr lang="fr-FR" sz="1100" i="1" dirty="0" err="1" smtClean="0">
                <a:solidFill>
                  <a:schemeClr val="bg2"/>
                </a:solidFill>
                <a:latin typeface="+mn-lt"/>
                <a:ea typeface="+mn-ea"/>
              </a:rPr>
              <a:t>Communter</a:t>
            </a:r>
            <a:r>
              <a:rPr lang="fr-FR" sz="1100" i="1" dirty="0" smtClean="0">
                <a:solidFill>
                  <a:schemeClr val="bg2"/>
                </a:solidFill>
                <a:latin typeface="+mn-lt"/>
                <a:ea typeface="+mn-ea"/>
              </a:rPr>
              <a:t> and </a:t>
            </a:r>
            <a:r>
              <a:rPr lang="fr-FR" sz="1100" i="1" dirty="0" err="1" smtClean="0">
                <a:solidFill>
                  <a:schemeClr val="bg2"/>
                </a:solidFill>
                <a:latin typeface="+mn-lt"/>
                <a:ea typeface="+mn-ea"/>
              </a:rPr>
              <a:t>Connected</a:t>
            </a:r>
            <a:r>
              <a:rPr lang="fr-FR" sz="1100" i="1" dirty="0" smtClean="0">
                <a:solidFill>
                  <a:schemeClr val="bg2"/>
                </a:solidFill>
                <a:latin typeface="+mn-lt"/>
                <a:ea typeface="+mn-ea"/>
              </a:rPr>
              <a:t> </a:t>
            </a:r>
            <a:r>
              <a:rPr lang="fr-FR" sz="1100" i="1" dirty="0" err="1" smtClean="0">
                <a:solidFill>
                  <a:schemeClr val="bg2"/>
                </a:solidFill>
                <a:latin typeface="+mn-lt"/>
                <a:ea typeface="+mn-ea"/>
              </a:rPr>
              <a:t>Youth</a:t>
            </a:r>
            <a:r>
              <a:rPr lang="fr-FR" sz="1100" i="1" dirty="0" smtClean="0">
                <a:solidFill>
                  <a:schemeClr val="bg2"/>
                </a:solidFill>
                <a:latin typeface="+mn-lt"/>
                <a:ea typeface="+mn-ea"/>
              </a:rPr>
              <a:t> mobile panels- 2012</a:t>
            </a:r>
            <a:endParaRPr lang="fr-FR" sz="1100" i="1" dirty="0">
              <a:solidFill>
                <a:schemeClr val="bg2"/>
              </a:solidFill>
              <a:latin typeface="+mn-lt"/>
              <a:ea typeface="+mn-ea"/>
            </a:endParaRPr>
          </a:p>
        </p:txBody>
      </p:sp>
    </p:spTree>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u numéro de diapositive 1"/>
          <p:cNvSpPr>
            <a:spLocks noGrp="1"/>
          </p:cNvSpPr>
          <p:nvPr>
            <p:ph type="sldNum" sz="quarter" idx="12"/>
          </p:nvPr>
        </p:nvSpPr>
        <p:spPr/>
        <p:txBody>
          <a:bodyPr/>
          <a:lstStyle/>
          <a:p>
            <a:pPr fontAlgn="base">
              <a:spcBef>
                <a:spcPct val="0"/>
              </a:spcBef>
              <a:spcAft>
                <a:spcPct val="0"/>
              </a:spcAft>
              <a:defRPr/>
            </a:pPr>
            <a:fld id="{F97590F5-9135-49D5-A231-0AF1995BE9A3}" type="slidenum">
              <a:rPr lang="fr-FR" smtClean="0">
                <a:cs typeface="MS PGothic"/>
              </a:rPr>
              <a:pPr fontAlgn="base">
                <a:spcBef>
                  <a:spcPct val="0"/>
                </a:spcBef>
                <a:spcAft>
                  <a:spcPct val="0"/>
                </a:spcAft>
                <a:defRPr/>
              </a:pPr>
              <a:t>11</a:t>
            </a:fld>
            <a:endParaRPr lang="fr-FR" smtClean="0">
              <a:cs typeface="MS PGothic"/>
            </a:endParaRPr>
          </a:p>
        </p:txBody>
      </p:sp>
      <p:sp>
        <p:nvSpPr>
          <p:cNvPr id="36866" name="Titre 1"/>
          <p:cNvSpPr txBox="1">
            <a:spLocks/>
          </p:cNvSpPr>
          <p:nvPr/>
        </p:nvSpPr>
        <p:spPr bwMode="auto">
          <a:xfrm>
            <a:off x="2051050" y="176213"/>
            <a:ext cx="6991350" cy="1165225"/>
          </a:xfrm>
          <a:prstGeom prst="rect">
            <a:avLst/>
          </a:prstGeom>
          <a:noFill/>
          <a:ln w="9525">
            <a:noFill/>
            <a:miter lim="800000"/>
            <a:headEnd/>
            <a:tailEnd/>
          </a:ln>
        </p:spPr>
        <p:txBody>
          <a:bodyPr/>
          <a:lstStyle/>
          <a:p>
            <a:pPr algn="r"/>
            <a:r>
              <a:rPr lang="fr-FR" sz="2200" b="1">
                <a:solidFill>
                  <a:srgbClr val="042D56"/>
                </a:solidFill>
              </a:rPr>
              <a:t>UNDERSTANDING OUR MEDIA ENVIRONMENT </a:t>
            </a:r>
            <a:r>
              <a:rPr lang="fr-FR" sz="2200">
                <a:solidFill>
                  <a:srgbClr val="042D56"/>
                </a:solidFill>
              </a:rPr>
              <a:t>HOW DOES OUTDOOR INTERACT </a:t>
            </a:r>
            <a:br>
              <a:rPr lang="fr-FR" sz="2200">
                <a:solidFill>
                  <a:srgbClr val="042D56"/>
                </a:solidFill>
              </a:rPr>
            </a:br>
            <a:r>
              <a:rPr lang="fr-FR" sz="2200">
                <a:solidFill>
                  <a:srgbClr val="042D56"/>
                </a:solidFill>
              </a:rPr>
              <a:t>WITH OTHER MEDIA ?</a:t>
            </a:r>
          </a:p>
        </p:txBody>
      </p:sp>
      <p:sp>
        <p:nvSpPr>
          <p:cNvPr id="36867" name="Espace réservé du contenu 21"/>
          <p:cNvSpPr txBox="1">
            <a:spLocks/>
          </p:cNvSpPr>
          <p:nvPr/>
        </p:nvSpPr>
        <p:spPr bwMode="auto">
          <a:xfrm>
            <a:off x="177800" y="1271588"/>
            <a:ext cx="8966200" cy="1436687"/>
          </a:xfrm>
          <a:prstGeom prst="rect">
            <a:avLst/>
          </a:prstGeom>
          <a:noFill/>
          <a:ln w="9525">
            <a:noFill/>
            <a:miter lim="800000"/>
            <a:headEnd/>
            <a:tailEnd/>
          </a:ln>
        </p:spPr>
        <p:txBody>
          <a:bodyPr/>
          <a:lstStyle/>
          <a:p>
            <a:pPr>
              <a:lnSpc>
                <a:spcPct val="105000"/>
              </a:lnSpc>
              <a:spcBef>
                <a:spcPct val="20000"/>
              </a:spcBef>
              <a:buClr>
                <a:srgbClr val="FF7F00"/>
              </a:buClr>
              <a:buSzPct val="135000"/>
              <a:buFont typeface="Times" pitchFamily="18" charset="0"/>
              <a:buNone/>
            </a:pPr>
            <a:r>
              <a:rPr lang="en-US" sz="2800" b="1">
                <a:solidFill>
                  <a:schemeClr val="accent2"/>
                </a:solidFill>
              </a:rPr>
              <a:t>Media</a:t>
            </a:r>
            <a:endParaRPr lang="en-US" sz="2000" b="1">
              <a:solidFill>
                <a:schemeClr val="accent2"/>
              </a:solidFill>
            </a:endParaRPr>
          </a:p>
          <a:p>
            <a:pPr>
              <a:lnSpc>
                <a:spcPct val="105000"/>
              </a:lnSpc>
              <a:spcBef>
                <a:spcPct val="20000"/>
              </a:spcBef>
              <a:buClr>
                <a:srgbClr val="FF7F00"/>
              </a:buClr>
              <a:buSzPct val="135000"/>
              <a:buFont typeface="Times" pitchFamily="18" charset="0"/>
              <a:buNone/>
            </a:pPr>
            <a:r>
              <a:rPr lang="en-US" sz="2000" b="1">
                <a:solidFill>
                  <a:srgbClr val="042D56"/>
                </a:solidFill>
              </a:rPr>
              <a:t>In a highly fragmented media world, Outdoor is the last mass medium that can reach targets on the move… and work in synergy with other media</a:t>
            </a:r>
            <a:endParaRPr lang="en-US" sz="1000">
              <a:solidFill>
                <a:srgbClr val="002D4F"/>
              </a:solidFill>
            </a:endParaRPr>
          </a:p>
        </p:txBody>
      </p:sp>
      <p:sp>
        <p:nvSpPr>
          <p:cNvPr id="36868" name="Rectangle 89"/>
          <p:cNvSpPr>
            <a:spLocks noChangeArrowheads="1"/>
          </p:cNvSpPr>
          <p:nvPr/>
        </p:nvSpPr>
        <p:spPr bwMode="auto">
          <a:xfrm>
            <a:off x="107950" y="6381750"/>
            <a:ext cx="6624638" cy="338138"/>
          </a:xfrm>
          <a:prstGeom prst="rect">
            <a:avLst/>
          </a:prstGeom>
          <a:noFill/>
          <a:ln w="9525">
            <a:noFill/>
            <a:miter lim="800000"/>
            <a:headEnd/>
            <a:tailEnd/>
          </a:ln>
        </p:spPr>
        <p:txBody>
          <a:bodyPr lIns="0" tIns="0" rIns="0" bIns="0">
            <a:spAutoFit/>
          </a:bodyPr>
          <a:lstStyle/>
          <a:p>
            <a:pPr eaLnBrk="0" hangingPunct="0"/>
            <a:r>
              <a:rPr lang="fr-FR" sz="1100">
                <a:solidFill>
                  <a:srgbClr val="0C3A5C"/>
                </a:solidFill>
              </a:rPr>
              <a:t>Sources: 2012 Médiamétrie – </a:t>
            </a:r>
            <a:r>
              <a:rPr lang="fr-FR" sz="1100" i="1">
                <a:solidFill>
                  <a:srgbClr val="0C3A5C"/>
                </a:solidFill>
              </a:rPr>
              <a:t>Le Temps des Médias </a:t>
            </a:r>
            <a:r>
              <a:rPr lang="fr-FR" sz="1100">
                <a:solidFill>
                  <a:srgbClr val="0C3A5C"/>
                </a:solidFill>
              </a:rPr>
              <a:t>- Daily TV consumption, weekdays. </a:t>
            </a:r>
            <a:br>
              <a:rPr lang="fr-FR" sz="1100">
                <a:solidFill>
                  <a:srgbClr val="0C3A5C"/>
                </a:solidFill>
              </a:rPr>
            </a:br>
            <a:r>
              <a:rPr lang="fr-FR" sz="1100">
                <a:solidFill>
                  <a:srgbClr val="0C3A5C"/>
                </a:solidFill>
              </a:rPr>
              <a:t>AFFIMETRIE – Weekdays out-of-home movements</a:t>
            </a:r>
          </a:p>
        </p:txBody>
      </p:sp>
      <p:sp>
        <p:nvSpPr>
          <p:cNvPr id="36869" name="Rectangle 3"/>
          <p:cNvSpPr>
            <a:spLocks noChangeArrowheads="1"/>
          </p:cNvSpPr>
          <p:nvPr/>
        </p:nvSpPr>
        <p:spPr bwMode="auto">
          <a:xfrm>
            <a:off x="4386263" y="5287963"/>
            <a:ext cx="4995862" cy="225425"/>
          </a:xfrm>
          <a:prstGeom prst="rect">
            <a:avLst/>
          </a:prstGeom>
          <a:solidFill>
            <a:schemeClr val="bg1"/>
          </a:solidFill>
          <a:ln w="9525">
            <a:noFill/>
            <a:miter lim="800000"/>
            <a:headEnd/>
            <a:tailEnd/>
          </a:ln>
        </p:spPr>
        <p:txBody>
          <a:bodyPr wrap="none" anchor="ctr"/>
          <a:lstStyle/>
          <a:p>
            <a:endParaRPr lang="ru-RU"/>
          </a:p>
        </p:txBody>
      </p:sp>
      <p:sp>
        <p:nvSpPr>
          <p:cNvPr id="36870" name="Rectangle 82"/>
          <p:cNvSpPr>
            <a:spLocks noChangeArrowheads="1"/>
          </p:cNvSpPr>
          <p:nvPr/>
        </p:nvSpPr>
        <p:spPr bwMode="auto">
          <a:xfrm>
            <a:off x="3692525" y="2813050"/>
            <a:ext cx="630238" cy="134938"/>
          </a:xfrm>
          <a:prstGeom prst="rect">
            <a:avLst/>
          </a:prstGeom>
          <a:solidFill>
            <a:schemeClr val="bg1"/>
          </a:solidFill>
          <a:ln w="9525">
            <a:noFill/>
            <a:miter lim="800000"/>
            <a:headEnd/>
            <a:tailEnd/>
          </a:ln>
        </p:spPr>
        <p:txBody>
          <a:bodyPr wrap="none" anchor="ctr"/>
          <a:lstStyle/>
          <a:p>
            <a:endParaRPr lang="ru-RU"/>
          </a:p>
        </p:txBody>
      </p:sp>
      <p:sp>
        <p:nvSpPr>
          <p:cNvPr id="36871" name="Rectangle 83"/>
          <p:cNvSpPr>
            <a:spLocks noChangeArrowheads="1"/>
          </p:cNvSpPr>
          <p:nvPr/>
        </p:nvSpPr>
        <p:spPr bwMode="auto">
          <a:xfrm>
            <a:off x="3736975" y="3578225"/>
            <a:ext cx="630238" cy="134938"/>
          </a:xfrm>
          <a:prstGeom prst="rect">
            <a:avLst/>
          </a:prstGeom>
          <a:solidFill>
            <a:schemeClr val="bg1"/>
          </a:solidFill>
          <a:ln w="9525">
            <a:noFill/>
            <a:miter lim="800000"/>
            <a:headEnd/>
            <a:tailEnd/>
          </a:ln>
        </p:spPr>
        <p:txBody>
          <a:bodyPr wrap="none" anchor="ctr"/>
          <a:lstStyle/>
          <a:p>
            <a:endParaRPr lang="ru-RU"/>
          </a:p>
        </p:txBody>
      </p:sp>
      <p:sp>
        <p:nvSpPr>
          <p:cNvPr id="36872" name="Rectangle 84"/>
          <p:cNvSpPr>
            <a:spLocks noChangeArrowheads="1"/>
          </p:cNvSpPr>
          <p:nvPr/>
        </p:nvSpPr>
        <p:spPr bwMode="auto">
          <a:xfrm>
            <a:off x="3602038" y="4343400"/>
            <a:ext cx="269875" cy="134938"/>
          </a:xfrm>
          <a:prstGeom prst="rect">
            <a:avLst/>
          </a:prstGeom>
          <a:solidFill>
            <a:schemeClr val="bg1"/>
          </a:solidFill>
          <a:ln w="9525">
            <a:noFill/>
            <a:miter lim="800000"/>
            <a:headEnd/>
            <a:tailEnd/>
          </a:ln>
        </p:spPr>
        <p:txBody>
          <a:bodyPr wrap="none" anchor="ctr"/>
          <a:lstStyle/>
          <a:p>
            <a:endParaRPr lang="ru-RU"/>
          </a:p>
        </p:txBody>
      </p:sp>
      <p:sp>
        <p:nvSpPr>
          <p:cNvPr id="36873" name="Rectangle 85"/>
          <p:cNvSpPr>
            <a:spLocks noChangeArrowheads="1"/>
          </p:cNvSpPr>
          <p:nvPr/>
        </p:nvSpPr>
        <p:spPr bwMode="auto">
          <a:xfrm>
            <a:off x="3827463" y="5018088"/>
            <a:ext cx="495300" cy="109537"/>
          </a:xfrm>
          <a:prstGeom prst="rect">
            <a:avLst/>
          </a:prstGeom>
          <a:solidFill>
            <a:schemeClr val="bg1"/>
          </a:solidFill>
          <a:ln w="9525">
            <a:noFill/>
            <a:miter lim="800000"/>
            <a:headEnd/>
            <a:tailEnd/>
          </a:ln>
        </p:spPr>
        <p:txBody>
          <a:bodyPr wrap="none" anchor="ctr"/>
          <a:lstStyle/>
          <a:p>
            <a:endParaRPr lang="ru-RU"/>
          </a:p>
        </p:txBody>
      </p:sp>
      <p:sp>
        <p:nvSpPr>
          <p:cNvPr id="24" name="Rectangle 128"/>
          <p:cNvSpPr>
            <a:spLocks noChangeArrowheads="1"/>
          </p:cNvSpPr>
          <p:nvPr/>
        </p:nvSpPr>
        <p:spPr bwMode="auto">
          <a:xfrm>
            <a:off x="4070350" y="5233988"/>
            <a:ext cx="228600" cy="114300"/>
          </a:xfrm>
          <a:prstGeom prst="rect">
            <a:avLst/>
          </a:prstGeom>
          <a:solidFill>
            <a:schemeClr val="bg1"/>
          </a:solidFill>
          <a:ln w="9525">
            <a:noFill/>
            <a:miter lim="800000"/>
            <a:headEnd/>
            <a:tailEnd/>
          </a:ln>
        </p:spPr>
        <p:txBody>
          <a:bodyPr wrap="none" anchor="ctr"/>
          <a:lstStyle/>
          <a:p>
            <a:endParaRPr lang="ru-RU"/>
          </a:p>
        </p:txBody>
      </p:sp>
      <p:sp>
        <p:nvSpPr>
          <p:cNvPr id="25" name="Rectangle 130"/>
          <p:cNvSpPr>
            <a:spLocks noChangeArrowheads="1"/>
          </p:cNvSpPr>
          <p:nvPr/>
        </p:nvSpPr>
        <p:spPr bwMode="auto">
          <a:xfrm>
            <a:off x="4052888" y="3613150"/>
            <a:ext cx="630237" cy="134938"/>
          </a:xfrm>
          <a:prstGeom prst="rect">
            <a:avLst/>
          </a:prstGeom>
          <a:solidFill>
            <a:schemeClr val="bg1"/>
          </a:solidFill>
          <a:ln w="9525">
            <a:noFill/>
            <a:miter lim="800000"/>
            <a:headEnd/>
            <a:tailEnd/>
          </a:ln>
        </p:spPr>
        <p:txBody>
          <a:bodyPr wrap="none" anchor="ctr"/>
          <a:lstStyle/>
          <a:p>
            <a:pPr algn="ctr"/>
            <a:endParaRPr lang="ru-RU">
              <a:latin typeface="Century Gothic" pitchFamily="34" charset="0"/>
            </a:endParaRPr>
          </a:p>
        </p:txBody>
      </p:sp>
      <p:sp>
        <p:nvSpPr>
          <p:cNvPr id="26" name="Rectangle 131"/>
          <p:cNvSpPr>
            <a:spLocks noChangeArrowheads="1"/>
          </p:cNvSpPr>
          <p:nvPr/>
        </p:nvSpPr>
        <p:spPr bwMode="auto">
          <a:xfrm>
            <a:off x="4052888" y="4318000"/>
            <a:ext cx="630237" cy="134938"/>
          </a:xfrm>
          <a:prstGeom prst="rect">
            <a:avLst/>
          </a:prstGeom>
          <a:solidFill>
            <a:schemeClr val="bg1"/>
          </a:solidFill>
          <a:ln w="9525">
            <a:noFill/>
            <a:miter lim="800000"/>
            <a:headEnd/>
            <a:tailEnd/>
          </a:ln>
        </p:spPr>
        <p:txBody>
          <a:bodyPr wrap="none" anchor="ctr"/>
          <a:lstStyle/>
          <a:p>
            <a:pPr algn="ctr"/>
            <a:endParaRPr lang="ru-RU">
              <a:latin typeface="Century Gothic" pitchFamily="34" charset="0"/>
            </a:endParaRPr>
          </a:p>
        </p:txBody>
      </p:sp>
      <p:sp>
        <p:nvSpPr>
          <p:cNvPr id="27" name="Rectangle 132"/>
          <p:cNvSpPr>
            <a:spLocks noChangeArrowheads="1"/>
          </p:cNvSpPr>
          <p:nvPr/>
        </p:nvSpPr>
        <p:spPr bwMode="auto">
          <a:xfrm>
            <a:off x="4033838" y="5407025"/>
            <a:ext cx="630237" cy="134938"/>
          </a:xfrm>
          <a:prstGeom prst="rect">
            <a:avLst/>
          </a:prstGeom>
          <a:solidFill>
            <a:schemeClr val="bg1"/>
          </a:solidFill>
          <a:ln w="9525">
            <a:noFill/>
            <a:miter lim="800000"/>
            <a:headEnd/>
            <a:tailEnd/>
          </a:ln>
        </p:spPr>
        <p:txBody>
          <a:bodyPr wrap="none" anchor="ctr"/>
          <a:lstStyle/>
          <a:p>
            <a:pPr algn="ctr"/>
            <a:endParaRPr lang="ru-RU">
              <a:latin typeface="Century Gothic" pitchFamily="34" charset="0"/>
            </a:endParaRPr>
          </a:p>
        </p:txBody>
      </p:sp>
      <p:sp>
        <p:nvSpPr>
          <p:cNvPr id="28" name="Rectangle 133"/>
          <p:cNvSpPr>
            <a:spLocks noChangeArrowheads="1"/>
          </p:cNvSpPr>
          <p:nvPr/>
        </p:nvSpPr>
        <p:spPr bwMode="auto">
          <a:xfrm>
            <a:off x="4033838" y="5478463"/>
            <a:ext cx="630237" cy="134937"/>
          </a:xfrm>
          <a:prstGeom prst="rect">
            <a:avLst/>
          </a:prstGeom>
          <a:solidFill>
            <a:schemeClr val="bg1"/>
          </a:solidFill>
          <a:ln w="9525">
            <a:noFill/>
            <a:miter lim="800000"/>
            <a:headEnd/>
            <a:tailEnd/>
          </a:ln>
        </p:spPr>
        <p:txBody>
          <a:bodyPr wrap="none" anchor="ctr"/>
          <a:lstStyle/>
          <a:p>
            <a:pPr algn="ctr"/>
            <a:endParaRPr lang="ru-RU">
              <a:latin typeface="Century Gothic" pitchFamily="34" charset="0"/>
            </a:endParaRPr>
          </a:p>
        </p:txBody>
      </p:sp>
      <p:sp>
        <p:nvSpPr>
          <p:cNvPr id="29" name="Rectangle 175"/>
          <p:cNvSpPr>
            <a:spLocks noChangeArrowheads="1"/>
          </p:cNvSpPr>
          <p:nvPr/>
        </p:nvSpPr>
        <p:spPr bwMode="auto">
          <a:xfrm>
            <a:off x="3890963" y="5054600"/>
            <a:ext cx="228600" cy="114300"/>
          </a:xfrm>
          <a:prstGeom prst="rect">
            <a:avLst/>
          </a:prstGeom>
          <a:solidFill>
            <a:schemeClr val="bg1"/>
          </a:solidFill>
          <a:ln w="9525">
            <a:noFill/>
            <a:miter lim="800000"/>
            <a:headEnd/>
            <a:tailEnd/>
          </a:ln>
        </p:spPr>
        <p:txBody>
          <a:bodyPr wrap="none" anchor="ctr"/>
          <a:lstStyle/>
          <a:p>
            <a:endParaRPr lang="ru-RU"/>
          </a:p>
        </p:txBody>
      </p:sp>
      <p:sp>
        <p:nvSpPr>
          <p:cNvPr id="30" name="Rectangle 176"/>
          <p:cNvSpPr>
            <a:spLocks noChangeArrowheads="1"/>
          </p:cNvSpPr>
          <p:nvPr/>
        </p:nvSpPr>
        <p:spPr bwMode="auto">
          <a:xfrm>
            <a:off x="4116388" y="5729288"/>
            <a:ext cx="415925" cy="92075"/>
          </a:xfrm>
          <a:prstGeom prst="rect">
            <a:avLst/>
          </a:prstGeom>
          <a:solidFill>
            <a:schemeClr val="bg1"/>
          </a:solidFill>
          <a:ln w="9525">
            <a:noFill/>
            <a:miter lim="800000"/>
            <a:headEnd/>
            <a:tailEnd/>
          </a:ln>
        </p:spPr>
        <p:txBody>
          <a:bodyPr wrap="none" anchor="ctr"/>
          <a:lstStyle/>
          <a:p>
            <a:endParaRPr lang="ru-RU"/>
          </a:p>
        </p:txBody>
      </p:sp>
      <p:sp>
        <p:nvSpPr>
          <p:cNvPr id="31" name="Rectangle 177"/>
          <p:cNvSpPr>
            <a:spLocks noChangeArrowheads="1"/>
          </p:cNvSpPr>
          <p:nvPr/>
        </p:nvSpPr>
        <p:spPr bwMode="auto">
          <a:xfrm>
            <a:off x="3873500" y="3433763"/>
            <a:ext cx="630238" cy="134937"/>
          </a:xfrm>
          <a:prstGeom prst="rect">
            <a:avLst/>
          </a:prstGeom>
          <a:solidFill>
            <a:schemeClr val="bg1"/>
          </a:solidFill>
          <a:ln w="9525">
            <a:noFill/>
            <a:miter lim="800000"/>
            <a:headEnd/>
            <a:tailEnd/>
          </a:ln>
        </p:spPr>
        <p:txBody>
          <a:bodyPr wrap="none" anchor="ctr"/>
          <a:lstStyle/>
          <a:p>
            <a:pPr algn="ctr"/>
            <a:endParaRPr lang="ru-RU">
              <a:latin typeface="Century Gothic" pitchFamily="34" charset="0"/>
            </a:endParaRPr>
          </a:p>
        </p:txBody>
      </p:sp>
      <p:sp>
        <p:nvSpPr>
          <p:cNvPr id="32" name="Rectangle 178"/>
          <p:cNvSpPr>
            <a:spLocks noChangeArrowheads="1"/>
          </p:cNvSpPr>
          <p:nvPr/>
        </p:nvSpPr>
        <p:spPr bwMode="auto">
          <a:xfrm>
            <a:off x="3873500" y="4138613"/>
            <a:ext cx="630238" cy="134937"/>
          </a:xfrm>
          <a:prstGeom prst="rect">
            <a:avLst/>
          </a:prstGeom>
          <a:solidFill>
            <a:schemeClr val="bg1"/>
          </a:solidFill>
          <a:ln w="9525">
            <a:noFill/>
            <a:miter lim="800000"/>
            <a:headEnd/>
            <a:tailEnd/>
          </a:ln>
        </p:spPr>
        <p:txBody>
          <a:bodyPr wrap="none" anchor="ctr"/>
          <a:lstStyle/>
          <a:p>
            <a:pPr algn="ctr"/>
            <a:endParaRPr lang="ru-RU">
              <a:latin typeface="Century Gothic" pitchFamily="34" charset="0"/>
            </a:endParaRPr>
          </a:p>
        </p:txBody>
      </p:sp>
      <p:sp>
        <p:nvSpPr>
          <p:cNvPr id="33" name="Rectangle 179"/>
          <p:cNvSpPr>
            <a:spLocks noChangeArrowheads="1"/>
          </p:cNvSpPr>
          <p:nvPr/>
        </p:nvSpPr>
        <p:spPr bwMode="auto">
          <a:xfrm>
            <a:off x="3854450" y="5227638"/>
            <a:ext cx="630238" cy="134937"/>
          </a:xfrm>
          <a:prstGeom prst="rect">
            <a:avLst/>
          </a:prstGeom>
          <a:solidFill>
            <a:schemeClr val="bg1"/>
          </a:solidFill>
          <a:ln w="9525">
            <a:noFill/>
            <a:miter lim="800000"/>
            <a:headEnd/>
            <a:tailEnd/>
          </a:ln>
        </p:spPr>
        <p:txBody>
          <a:bodyPr wrap="none" anchor="ctr"/>
          <a:lstStyle/>
          <a:p>
            <a:pPr algn="ctr"/>
            <a:endParaRPr lang="ru-RU">
              <a:latin typeface="Century Gothic" pitchFamily="34" charset="0"/>
            </a:endParaRPr>
          </a:p>
        </p:txBody>
      </p:sp>
      <p:sp>
        <p:nvSpPr>
          <p:cNvPr id="34" name="Rectangle 180"/>
          <p:cNvSpPr>
            <a:spLocks noChangeArrowheads="1"/>
          </p:cNvSpPr>
          <p:nvPr/>
        </p:nvSpPr>
        <p:spPr bwMode="auto">
          <a:xfrm>
            <a:off x="3854450" y="5299075"/>
            <a:ext cx="630238" cy="134938"/>
          </a:xfrm>
          <a:prstGeom prst="rect">
            <a:avLst/>
          </a:prstGeom>
          <a:solidFill>
            <a:schemeClr val="bg1"/>
          </a:solidFill>
          <a:ln w="9525">
            <a:noFill/>
            <a:miter lim="800000"/>
            <a:headEnd/>
            <a:tailEnd/>
          </a:ln>
        </p:spPr>
        <p:txBody>
          <a:bodyPr wrap="none" anchor="ctr"/>
          <a:lstStyle/>
          <a:p>
            <a:pPr algn="ctr"/>
            <a:endParaRPr lang="ru-RU">
              <a:latin typeface="Century Gothic" pitchFamily="34" charset="0"/>
            </a:endParaRPr>
          </a:p>
        </p:txBody>
      </p:sp>
      <p:sp>
        <p:nvSpPr>
          <p:cNvPr id="35" name="Rectangle 182"/>
          <p:cNvSpPr>
            <a:spLocks noChangeArrowheads="1"/>
          </p:cNvSpPr>
          <p:nvPr/>
        </p:nvSpPr>
        <p:spPr bwMode="auto">
          <a:xfrm>
            <a:off x="3932238" y="3046413"/>
            <a:ext cx="1346200" cy="139700"/>
          </a:xfrm>
          <a:prstGeom prst="rect">
            <a:avLst/>
          </a:prstGeom>
          <a:noFill/>
          <a:ln w="9525">
            <a:noFill/>
            <a:miter lim="800000"/>
            <a:headEnd/>
            <a:tailEnd/>
          </a:ln>
        </p:spPr>
        <p:txBody>
          <a:bodyPr wrap="none" lIns="0" tIns="0" rIns="0" bIns="0">
            <a:spAutoFit/>
          </a:bodyPr>
          <a:lstStyle/>
          <a:p>
            <a:pPr algn="ctr" eaLnBrk="0" fontAlgn="auto" hangingPunct="0">
              <a:spcBef>
                <a:spcPts val="0"/>
              </a:spcBef>
              <a:spcAft>
                <a:spcPts val="0"/>
              </a:spcAft>
              <a:defRPr/>
            </a:pPr>
            <a:r>
              <a:rPr lang="fr-FR" sz="900" dirty="0">
                <a:solidFill>
                  <a:srgbClr val="4D4D4D"/>
                </a:solidFill>
                <a:latin typeface="Century Gothic" pitchFamily="34" charset="0"/>
                <a:ea typeface="MS PGothic" pitchFamily="34" charset="-128"/>
                <a:cs typeface="+mn-cs"/>
              </a:rPr>
              <a:t>(En milliers de </a:t>
            </a:r>
            <a:r>
              <a:rPr lang="fr-FR" sz="900" dirty="0">
                <a:solidFill>
                  <a:srgbClr val="4D4D4D"/>
                </a:solidFill>
                <a:latin typeface="+mj-lt"/>
                <a:ea typeface="MS PGothic" pitchFamily="34" charset="-128"/>
                <a:cs typeface="+mn-cs"/>
              </a:rPr>
              <a:t>personnes</a:t>
            </a:r>
            <a:r>
              <a:rPr lang="fr-FR" sz="900" dirty="0">
                <a:solidFill>
                  <a:srgbClr val="4D4D4D"/>
                </a:solidFill>
                <a:latin typeface="Century Gothic" pitchFamily="34" charset="0"/>
                <a:ea typeface="MS PGothic" pitchFamily="34" charset="-128"/>
                <a:cs typeface="+mn-cs"/>
              </a:rPr>
              <a:t>) </a:t>
            </a:r>
          </a:p>
        </p:txBody>
      </p:sp>
      <p:sp>
        <p:nvSpPr>
          <p:cNvPr id="36886" name="Rectangle 3"/>
          <p:cNvSpPr>
            <a:spLocks noChangeArrowheads="1"/>
          </p:cNvSpPr>
          <p:nvPr/>
        </p:nvSpPr>
        <p:spPr bwMode="auto">
          <a:xfrm>
            <a:off x="4386263" y="5287963"/>
            <a:ext cx="4995862" cy="225425"/>
          </a:xfrm>
          <a:prstGeom prst="rect">
            <a:avLst/>
          </a:prstGeom>
          <a:solidFill>
            <a:schemeClr val="bg1"/>
          </a:solidFill>
          <a:ln w="9525">
            <a:noFill/>
            <a:miter lim="800000"/>
            <a:headEnd/>
            <a:tailEnd/>
          </a:ln>
        </p:spPr>
        <p:txBody>
          <a:bodyPr wrap="none" anchor="ctr"/>
          <a:lstStyle/>
          <a:p>
            <a:endParaRPr lang="ru-RU"/>
          </a:p>
        </p:txBody>
      </p:sp>
      <p:sp>
        <p:nvSpPr>
          <p:cNvPr id="36887" name="Rectangle 82"/>
          <p:cNvSpPr>
            <a:spLocks noChangeArrowheads="1"/>
          </p:cNvSpPr>
          <p:nvPr/>
        </p:nvSpPr>
        <p:spPr bwMode="auto">
          <a:xfrm>
            <a:off x="3692525" y="2813050"/>
            <a:ext cx="630238" cy="134938"/>
          </a:xfrm>
          <a:prstGeom prst="rect">
            <a:avLst/>
          </a:prstGeom>
          <a:solidFill>
            <a:schemeClr val="bg1"/>
          </a:solidFill>
          <a:ln w="9525">
            <a:noFill/>
            <a:miter lim="800000"/>
            <a:headEnd/>
            <a:tailEnd/>
          </a:ln>
        </p:spPr>
        <p:txBody>
          <a:bodyPr wrap="none" anchor="ctr"/>
          <a:lstStyle/>
          <a:p>
            <a:endParaRPr lang="ru-RU"/>
          </a:p>
        </p:txBody>
      </p:sp>
      <p:sp>
        <p:nvSpPr>
          <p:cNvPr id="36888" name="Rectangle 83"/>
          <p:cNvSpPr>
            <a:spLocks noChangeArrowheads="1"/>
          </p:cNvSpPr>
          <p:nvPr/>
        </p:nvSpPr>
        <p:spPr bwMode="auto">
          <a:xfrm>
            <a:off x="3736975" y="3578225"/>
            <a:ext cx="630238" cy="134938"/>
          </a:xfrm>
          <a:prstGeom prst="rect">
            <a:avLst/>
          </a:prstGeom>
          <a:solidFill>
            <a:schemeClr val="bg1"/>
          </a:solidFill>
          <a:ln w="9525">
            <a:noFill/>
            <a:miter lim="800000"/>
            <a:headEnd/>
            <a:tailEnd/>
          </a:ln>
        </p:spPr>
        <p:txBody>
          <a:bodyPr wrap="none" anchor="ctr"/>
          <a:lstStyle/>
          <a:p>
            <a:endParaRPr lang="ru-RU"/>
          </a:p>
        </p:txBody>
      </p:sp>
      <p:sp>
        <p:nvSpPr>
          <p:cNvPr id="36889" name="Rectangle 85"/>
          <p:cNvSpPr>
            <a:spLocks noChangeArrowheads="1"/>
          </p:cNvSpPr>
          <p:nvPr/>
        </p:nvSpPr>
        <p:spPr bwMode="auto">
          <a:xfrm>
            <a:off x="3827463" y="5018088"/>
            <a:ext cx="495300" cy="109537"/>
          </a:xfrm>
          <a:prstGeom prst="rect">
            <a:avLst/>
          </a:prstGeom>
          <a:solidFill>
            <a:schemeClr val="bg1"/>
          </a:solidFill>
          <a:ln w="9525">
            <a:noFill/>
            <a:miter lim="800000"/>
            <a:headEnd/>
            <a:tailEnd/>
          </a:ln>
        </p:spPr>
        <p:txBody>
          <a:bodyPr wrap="none" anchor="ctr"/>
          <a:lstStyle/>
          <a:p>
            <a:endParaRPr lang="ru-RU"/>
          </a:p>
        </p:txBody>
      </p:sp>
      <p:sp>
        <p:nvSpPr>
          <p:cNvPr id="40" name="Rectangle 128"/>
          <p:cNvSpPr>
            <a:spLocks noChangeArrowheads="1"/>
          </p:cNvSpPr>
          <p:nvPr/>
        </p:nvSpPr>
        <p:spPr bwMode="auto">
          <a:xfrm>
            <a:off x="4070350" y="5233988"/>
            <a:ext cx="228600" cy="114300"/>
          </a:xfrm>
          <a:prstGeom prst="rect">
            <a:avLst/>
          </a:prstGeom>
          <a:solidFill>
            <a:schemeClr val="bg1"/>
          </a:solidFill>
          <a:ln w="9525">
            <a:noFill/>
            <a:miter lim="800000"/>
            <a:headEnd/>
            <a:tailEnd/>
          </a:ln>
        </p:spPr>
        <p:txBody>
          <a:bodyPr wrap="none" anchor="ctr"/>
          <a:lstStyle/>
          <a:p>
            <a:endParaRPr lang="ru-RU"/>
          </a:p>
        </p:txBody>
      </p:sp>
      <p:sp>
        <p:nvSpPr>
          <p:cNvPr id="41" name="Rectangle 130"/>
          <p:cNvSpPr>
            <a:spLocks noChangeArrowheads="1"/>
          </p:cNvSpPr>
          <p:nvPr/>
        </p:nvSpPr>
        <p:spPr bwMode="auto">
          <a:xfrm>
            <a:off x="4052888" y="3613150"/>
            <a:ext cx="630237" cy="134938"/>
          </a:xfrm>
          <a:prstGeom prst="rect">
            <a:avLst/>
          </a:prstGeom>
          <a:solidFill>
            <a:schemeClr val="bg1"/>
          </a:solidFill>
          <a:ln w="9525">
            <a:noFill/>
            <a:miter lim="800000"/>
            <a:headEnd/>
            <a:tailEnd/>
          </a:ln>
        </p:spPr>
        <p:txBody>
          <a:bodyPr wrap="none" anchor="ctr"/>
          <a:lstStyle/>
          <a:p>
            <a:pPr algn="ctr"/>
            <a:endParaRPr lang="ru-RU">
              <a:latin typeface="Century Gothic" pitchFamily="34" charset="0"/>
            </a:endParaRPr>
          </a:p>
        </p:txBody>
      </p:sp>
      <p:sp>
        <p:nvSpPr>
          <p:cNvPr id="42" name="Rectangle 131"/>
          <p:cNvSpPr>
            <a:spLocks noChangeArrowheads="1"/>
          </p:cNvSpPr>
          <p:nvPr/>
        </p:nvSpPr>
        <p:spPr bwMode="auto">
          <a:xfrm>
            <a:off x="4052888" y="4318000"/>
            <a:ext cx="630237" cy="134938"/>
          </a:xfrm>
          <a:prstGeom prst="rect">
            <a:avLst/>
          </a:prstGeom>
          <a:solidFill>
            <a:schemeClr val="bg1"/>
          </a:solidFill>
          <a:ln w="9525">
            <a:noFill/>
            <a:miter lim="800000"/>
            <a:headEnd/>
            <a:tailEnd/>
          </a:ln>
        </p:spPr>
        <p:txBody>
          <a:bodyPr wrap="none" anchor="ctr"/>
          <a:lstStyle/>
          <a:p>
            <a:pPr algn="ctr"/>
            <a:endParaRPr lang="ru-RU">
              <a:latin typeface="Century Gothic" pitchFamily="34" charset="0"/>
            </a:endParaRPr>
          </a:p>
        </p:txBody>
      </p:sp>
      <p:sp>
        <p:nvSpPr>
          <p:cNvPr id="43" name="Rectangle 132"/>
          <p:cNvSpPr>
            <a:spLocks noChangeArrowheads="1"/>
          </p:cNvSpPr>
          <p:nvPr/>
        </p:nvSpPr>
        <p:spPr bwMode="auto">
          <a:xfrm>
            <a:off x="4033838" y="5407025"/>
            <a:ext cx="630237" cy="134938"/>
          </a:xfrm>
          <a:prstGeom prst="rect">
            <a:avLst/>
          </a:prstGeom>
          <a:solidFill>
            <a:schemeClr val="bg1"/>
          </a:solidFill>
          <a:ln w="9525">
            <a:noFill/>
            <a:miter lim="800000"/>
            <a:headEnd/>
            <a:tailEnd/>
          </a:ln>
        </p:spPr>
        <p:txBody>
          <a:bodyPr wrap="none" anchor="ctr"/>
          <a:lstStyle/>
          <a:p>
            <a:pPr algn="ctr"/>
            <a:endParaRPr lang="ru-RU">
              <a:latin typeface="Century Gothic" pitchFamily="34" charset="0"/>
            </a:endParaRPr>
          </a:p>
        </p:txBody>
      </p:sp>
      <p:sp>
        <p:nvSpPr>
          <p:cNvPr id="44" name="Rectangle 133"/>
          <p:cNvSpPr>
            <a:spLocks noChangeArrowheads="1"/>
          </p:cNvSpPr>
          <p:nvPr/>
        </p:nvSpPr>
        <p:spPr bwMode="auto">
          <a:xfrm>
            <a:off x="4033838" y="5478463"/>
            <a:ext cx="630237" cy="134937"/>
          </a:xfrm>
          <a:prstGeom prst="rect">
            <a:avLst/>
          </a:prstGeom>
          <a:solidFill>
            <a:schemeClr val="bg1"/>
          </a:solidFill>
          <a:ln w="9525">
            <a:noFill/>
            <a:miter lim="800000"/>
            <a:headEnd/>
            <a:tailEnd/>
          </a:ln>
        </p:spPr>
        <p:txBody>
          <a:bodyPr wrap="none" anchor="ctr"/>
          <a:lstStyle/>
          <a:p>
            <a:pPr algn="ctr"/>
            <a:endParaRPr lang="ru-RU">
              <a:latin typeface="Century Gothic" pitchFamily="34" charset="0"/>
            </a:endParaRPr>
          </a:p>
        </p:txBody>
      </p:sp>
      <p:sp>
        <p:nvSpPr>
          <p:cNvPr id="45" name="AutoShape 136"/>
          <p:cNvSpPr>
            <a:spLocks noChangeArrowheads="1"/>
          </p:cNvSpPr>
          <p:nvPr/>
        </p:nvSpPr>
        <p:spPr bwMode="auto">
          <a:xfrm>
            <a:off x="3854450" y="2757488"/>
            <a:ext cx="5256213" cy="3241675"/>
          </a:xfrm>
          <a:prstGeom prst="roundRect">
            <a:avLst>
              <a:gd name="adj" fmla="val 16667"/>
            </a:avLst>
          </a:prstGeom>
          <a:solidFill>
            <a:schemeClr val="bg1"/>
          </a:solidFill>
          <a:ln w="9525" algn="ctr">
            <a:noFill/>
            <a:round/>
            <a:headEnd/>
            <a:tailEnd/>
          </a:ln>
        </p:spPr>
        <p:txBody>
          <a:bodyPr anchor="ctr">
            <a:spAutoFit/>
          </a:bodyPr>
          <a:lstStyle/>
          <a:p>
            <a:endParaRPr lang="ru-RU"/>
          </a:p>
        </p:txBody>
      </p:sp>
      <p:grpSp>
        <p:nvGrpSpPr>
          <p:cNvPr id="2" name="Group 137"/>
          <p:cNvGrpSpPr>
            <a:grpSpLocks/>
          </p:cNvGrpSpPr>
          <p:nvPr/>
        </p:nvGrpSpPr>
        <p:grpSpPr bwMode="auto">
          <a:xfrm>
            <a:off x="4953026" y="3750320"/>
            <a:ext cx="2862262" cy="1684337"/>
            <a:chOff x="1271" y="1686"/>
            <a:chExt cx="2678" cy="1586"/>
          </a:xfrm>
          <a:solidFill>
            <a:schemeClr val="accent6">
              <a:lumMod val="75000"/>
            </a:schemeClr>
          </a:solidFill>
        </p:grpSpPr>
        <p:sp>
          <p:nvSpPr>
            <p:cNvPr id="47" name="Freeform 138"/>
            <p:cNvSpPr>
              <a:spLocks/>
            </p:cNvSpPr>
            <p:nvPr/>
          </p:nvSpPr>
          <p:spPr bwMode="auto">
            <a:xfrm>
              <a:off x="1271" y="2208"/>
              <a:ext cx="1321" cy="1064"/>
            </a:xfrm>
            <a:custGeom>
              <a:avLst/>
              <a:gdLst>
                <a:gd name="T0" fmla="*/ 0 w 1321"/>
                <a:gd name="T1" fmla="*/ 1051 h 1064"/>
                <a:gd name="T2" fmla="*/ 24 w 1321"/>
                <a:gd name="T3" fmla="*/ 1046 h 1064"/>
                <a:gd name="T4" fmla="*/ 53 w 1321"/>
                <a:gd name="T5" fmla="*/ 1036 h 1064"/>
                <a:gd name="T6" fmla="*/ 91 w 1321"/>
                <a:gd name="T7" fmla="*/ 1003 h 1064"/>
                <a:gd name="T8" fmla="*/ 159 w 1321"/>
                <a:gd name="T9" fmla="*/ 960 h 1064"/>
                <a:gd name="T10" fmla="*/ 183 w 1321"/>
                <a:gd name="T11" fmla="*/ 936 h 1064"/>
                <a:gd name="T12" fmla="*/ 235 w 1321"/>
                <a:gd name="T13" fmla="*/ 868 h 1064"/>
                <a:gd name="T14" fmla="*/ 255 w 1321"/>
                <a:gd name="T15" fmla="*/ 849 h 1064"/>
                <a:gd name="T16" fmla="*/ 264 w 1321"/>
                <a:gd name="T17" fmla="*/ 835 h 1064"/>
                <a:gd name="T18" fmla="*/ 279 w 1321"/>
                <a:gd name="T19" fmla="*/ 825 h 1064"/>
                <a:gd name="T20" fmla="*/ 312 w 1321"/>
                <a:gd name="T21" fmla="*/ 768 h 1064"/>
                <a:gd name="T22" fmla="*/ 351 w 1321"/>
                <a:gd name="T23" fmla="*/ 681 h 1064"/>
                <a:gd name="T24" fmla="*/ 375 w 1321"/>
                <a:gd name="T25" fmla="*/ 624 h 1064"/>
                <a:gd name="T26" fmla="*/ 399 w 1321"/>
                <a:gd name="T27" fmla="*/ 566 h 1064"/>
                <a:gd name="T28" fmla="*/ 447 w 1321"/>
                <a:gd name="T29" fmla="*/ 422 h 1064"/>
                <a:gd name="T30" fmla="*/ 466 w 1321"/>
                <a:gd name="T31" fmla="*/ 364 h 1064"/>
                <a:gd name="T32" fmla="*/ 504 w 1321"/>
                <a:gd name="T33" fmla="*/ 283 h 1064"/>
                <a:gd name="T34" fmla="*/ 528 w 1321"/>
                <a:gd name="T35" fmla="*/ 211 h 1064"/>
                <a:gd name="T36" fmla="*/ 567 w 1321"/>
                <a:gd name="T37" fmla="*/ 153 h 1064"/>
                <a:gd name="T38" fmla="*/ 605 w 1321"/>
                <a:gd name="T39" fmla="*/ 105 h 1064"/>
                <a:gd name="T40" fmla="*/ 624 w 1321"/>
                <a:gd name="T41" fmla="*/ 81 h 1064"/>
                <a:gd name="T42" fmla="*/ 629 w 1321"/>
                <a:gd name="T43" fmla="*/ 67 h 1064"/>
                <a:gd name="T44" fmla="*/ 643 w 1321"/>
                <a:gd name="T45" fmla="*/ 62 h 1064"/>
                <a:gd name="T46" fmla="*/ 701 w 1321"/>
                <a:gd name="T47" fmla="*/ 24 h 1064"/>
                <a:gd name="T48" fmla="*/ 759 w 1321"/>
                <a:gd name="T49" fmla="*/ 0 h 1064"/>
                <a:gd name="T50" fmla="*/ 787 w 1321"/>
                <a:gd name="T51" fmla="*/ 4 h 1064"/>
                <a:gd name="T52" fmla="*/ 802 w 1321"/>
                <a:gd name="T53" fmla="*/ 9 h 1064"/>
                <a:gd name="T54" fmla="*/ 941 w 1321"/>
                <a:gd name="T55" fmla="*/ 134 h 1064"/>
                <a:gd name="T56" fmla="*/ 984 w 1321"/>
                <a:gd name="T57" fmla="*/ 158 h 1064"/>
                <a:gd name="T58" fmla="*/ 1032 w 1321"/>
                <a:gd name="T59" fmla="*/ 144 h 1064"/>
                <a:gd name="T60" fmla="*/ 1042 w 1321"/>
                <a:gd name="T61" fmla="*/ 129 h 1064"/>
                <a:gd name="T62" fmla="*/ 1181 w 1321"/>
                <a:gd name="T63" fmla="*/ 38 h 1064"/>
                <a:gd name="T64" fmla="*/ 1253 w 1321"/>
                <a:gd name="T65" fmla="*/ 91 h 1064"/>
                <a:gd name="T66" fmla="*/ 1272 w 1321"/>
                <a:gd name="T67" fmla="*/ 115 h 1064"/>
                <a:gd name="T68" fmla="*/ 1301 w 1321"/>
                <a:gd name="T69" fmla="*/ 153 h 1064"/>
                <a:gd name="T70" fmla="*/ 1306 w 1321"/>
                <a:gd name="T71" fmla="*/ 168 h 1064"/>
                <a:gd name="T72" fmla="*/ 1320 w 1321"/>
                <a:gd name="T73" fmla="*/ 182 h 1064"/>
                <a:gd name="T74" fmla="*/ 1037 w 1321"/>
                <a:gd name="T75" fmla="*/ 854 h 1064"/>
                <a:gd name="T76" fmla="*/ 1023 w 1321"/>
                <a:gd name="T77" fmla="*/ 859 h 1064"/>
                <a:gd name="T78" fmla="*/ 1013 w 1321"/>
                <a:gd name="T79" fmla="*/ 892 h 1064"/>
                <a:gd name="T80" fmla="*/ 927 w 1321"/>
                <a:gd name="T81" fmla="*/ 960 h 1064"/>
                <a:gd name="T82" fmla="*/ 883 w 1321"/>
                <a:gd name="T83" fmla="*/ 974 h 1064"/>
                <a:gd name="T84" fmla="*/ 855 w 1321"/>
                <a:gd name="T85" fmla="*/ 984 h 1064"/>
                <a:gd name="T86" fmla="*/ 778 w 1321"/>
                <a:gd name="T87" fmla="*/ 979 h 1064"/>
                <a:gd name="T88" fmla="*/ 557 w 1321"/>
                <a:gd name="T89" fmla="*/ 998 h 1064"/>
                <a:gd name="T90" fmla="*/ 543 w 1321"/>
                <a:gd name="T91" fmla="*/ 974 h 1064"/>
                <a:gd name="T92" fmla="*/ 528 w 1321"/>
                <a:gd name="T93" fmla="*/ 969 h 1064"/>
                <a:gd name="T94" fmla="*/ 312 w 1321"/>
                <a:gd name="T95" fmla="*/ 907 h 1064"/>
                <a:gd name="T96" fmla="*/ 221 w 1321"/>
                <a:gd name="T97" fmla="*/ 950 h 1064"/>
                <a:gd name="T98" fmla="*/ 173 w 1321"/>
                <a:gd name="T99" fmla="*/ 998 h 1064"/>
                <a:gd name="T100" fmla="*/ 91 w 1321"/>
                <a:gd name="T101" fmla="*/ 1046 h 1064"/>
                <a:gd name="T102" fmla="*/ 53 w 1321"/>
                <a:gd name="T103" fmla="*/ 1056 h 1064"/>
                <a:gd name="T104" fmla="*/ 39 w 1321"/>
                <a:gd name="T105" fmla="*/ 1060 h 1064"/>
                <a:gd name="T106" fmla="*/ 0 w 1321"/>
                <a:gd name="T107" fmla="*/ 1051 h 106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21"/>
                <a:gd name="T163" fmla="*/ 0 h 1064"/>
                <a:gd name="T164" fmla="*/ 1321 w 1321"/>
                <a:gd name="T165" fmla="*/ 1064 h 106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21" h="1064">
                  <a:moveTo>
                    <a:pt x="0" y="1051"/>
                  </a:moveTo>
                  <a:cubicBezTo>
                    <a:pt x="8" y="1049"/>
                    <a:pt x="16" y="1048"/>
                    <a:pt x="24" y="1046"/>
                  </a:cubicBezTo>
                  <a:cubicBezTo>
                    <a:pt x="34" y="1043"/>
                    <a:pt x="53" y="1036"/>
                    <a:pt x="53" y="1036"/>
                  </a:cubicBezTo>
                  <a:cubicBezTo>
                    <a:pt x="67" y="1022"/>
                    <a:pt x="73" y="1010"/>
                    <a:pt x="91" y="1003"/>
                  </a:cubicBezTo>
                  <a:cubicBezTo>
                    <a:pt x="105" y="982"/>
                    <a:pt x="134" y="967"/>
                    <a:pt x="159" y="960"/>
                  </a:cubicBezTo>
                  <a:cubicBezTo>
                    <a:pt x="183" y="920"/>
                    <a:pt x="151" y="968"/>
                    <a:pt x="183" y="936"/>
                  </a:cubicBezTo>
                  <a:cubicBezTo>
                    <a:pt x="204" y="915"/>
                    <a:pt x="210" y="886"/>
                    <a:pt x="235" y="868"/>
                  </a:cubicBezTo>
                  <a:cubicBezTo>
                    <a:pt x="246" y="837"/>
                    <a:pt x="231" y="868"/>
                    <a:pt x="255" y="849"/>
                  </a:cubicBezTo>
                  <a:cubicBezTo>
                    <a:pt x="259" y="846"/>
                    <a:pt x="260" y="839"/>
                    <a:pt x="264" y="835"/>
                  </a:cubicBezTo>
                  <a:cubicBezTo>
                    <a:pt x="268" y="831"/>
                    <a:pt x="274" y="828"/>
                    <a:pt x="279" y="825"/>
                  </a:cubicBezTo>
                  <a:cubicBezTo>
                    <a:pt x="285" y="803"/>
                    <a:pt x="303" y="789"/>
                    <a:pt x="312" y="768"/>
                  </a:cubicBezTo>
                  <a:cubicBezTo>
                    <a:pt x="325" y="739"/>
                    <a:pt x="333" y="708"/>
                    <a:pt x="351" y="681"/>
                  </a:cubicBezTo>
                  <a:cubicBezTo>
                    <a:pt x="357" y="660"/>
                    <a:pt x="362" y="642"/>
                    <a:pt x="375" y="624"/>
                  </a:cubicBezTo>
                  <a:cubicBezTo>
                    <a:pt x="381" y="602"/>
                    <a:pt x="386" y="584"/>
                    <a:pt x="399" y="566"/>
                  </a:cubicBezTo>
                  <a:cubicBezTo>
                    <a:pt x="412" y="520"/>
                    <a:pt x="419" y="462"/>
                    <a:pt x="447" y="422"/>
                  </a:cubicBezTo>
                  <a:cubicBezTo>
                    <a:pt x="453" y="403"/>
                    <a:pt x="462" y="384"/>
                    <a:pt x="466" y="364"/>
                  </a:cubicBezTo>
                  <a:cubicBezTo>
                    <a:pt x="473" y="330"/>
                    <a:pt x="473" y="303"/>
                    <a:pt x="504" y="283"/>
                  </a:cubicBezTo>
                  <a:cubicBezTo>
                    <a:pt x="511" y="263"/>
                    <a:pt x="517" y="230"/>
                    <a:pt x="528" y="211"/>
                  </a:cubicBezTo>
                  <a:cubicBezTo>
                    <a:pt x="539" y="191"/>
                    <a:pt x="554" y="172"/>
                    <a:pt x="567" y="153"/>
                  </a:cubicBezTo>
                  <a:cubicBezTo>
                    <a:pt x="580" y="134"/>
                    <a:pt x="581" y="113"/>
                    <a:pt x="605" y="105"/>
                  </a:cubicBezTo>
                  <a:cubicBezTo>
                    <a:pt x="617" y="70"/>
                    <a:pt x="600" y="112"/>
                    <a:pt x="624" y="81"/>
                  </a:cubicBezTo>
                  <a:cubicBezTo>
                    <a:pt x="627" y="77"/>
                    <a:pt x="625" y="71"/>
                    <a:pt x="629" y="67"/>
                  </a:cubicBezTo>
                  <a:cubicBezTo>
                    <a:pt x="633" y="63"/>
                    <a:pt x="639" y="64"/>
                    <a:pt x="643" y="62"/>
                  </a:cubicBezTo>
                  <a:cubicBezTo>
                    <a:pt x="660" y="53"/>
                    <a:pt x="682" y="31"/>
                    <a:pt x="701" y="24"/>
                  </a:cubicBezTo>
                  <a:cubicBezTo>
                    <a:pt x="723" y="17"/>
                    <a:pt x="740" y="11"/>
                    <a:pt x="759" y="0"/>
                  </a:cubicBezTo>
                  <a:cubicBezTo>
                    <a:pt x="768" y="1"/>
                    <a:pt x="778" y="2"/>
                    <a:pt x="787" y="4"/>
                  </a:cubicBezTo>
                  <a:cubicBezTo>
                    <a:pt x="792" y="5"/>
                    <a:pt x="802" y="9"/>
                    <a:pt x="802" y="9"/>
                  </a:cubicBezTo>
                  <a:lnTo>
                    <a:pt x="941" y="134"/>
                  </a:lnTo>
                  <a:cubicBezTo>
                    <a:pt x="956" y="144"/>
                    <a:pt x="969" y="148"/>
                    <a:pt x="984" y="158"/>
                  </a:cubicBezTo>
                  <a:cubicBezTo>
                    <a:pt x="1003" y="155"/>
                    <a:pt x="1018" y="158"/>
                    <a:pt x="1032" y="144"/>
                  </a:cubicBezTo>
                  <a:cubicBezTo>
                    <a:pt x="1036" y="140"/>
                    <a:pt x="1042" y="129"/>
                    <a:pt x="1042" y="129"/>
                  </a:cubicBezTo>
                  <a:lnTo>
                    <a:pt x="1181" y="38"/>
                  </a:lnTo>
                  <a:cubicBezTo>
                    <a:pt x="1217" y="60"/>
                    <a:pt x="1225" y="71"/>
                    <a:pt x="1253" y="91"/>
                  </a:cubicBezTo>
                  <a:cubicBezTo>
                    <a:pt x="1265" y="126"/>
                    <a:pt x="1248" y="84"/>
                    <a:pt x="1272" y="115"/>
                  </a:cubicBezTo>
                  <a:cubicBezTo>
                    <a:pt x="1284" y="130"/>
                    <a:pt x="1283" y="141"/>
                    <a:pt x="1301" y="153"/>
                  </a:cubicBezTo>
                  <a:cubicBezTo>
                    <a:pt x="1303" y="158"/>
                    <a:pt x="1303" y="164"/>
                    <a:pt x="1306" y="168"/>
                  </a:cubicBezTo>
                  <a:cubicBezTo>
                    <a:pt x="1321" y="187"/>
                    <a:pt x="1320" y="169"/>
                    <a:pt x="1320" y="182"/>
                  </a:cubicBezTo>
                  <a:cubicBezTo>
                    <a:pt x="1226" y="406"/>
                    <a:pt x="1135" y="631"/>
                    <a:pt x="1037" y="854"/>
                  </a:cubicBezTo>
                  <a:cubicBezTo>
                    <a:pt x="1035" y="859"/>
                    <a:pt x="1026" y="855"/>
                    <a:pt x="1023" y="859"/>
                  </a:cubicBezTo>
                  <a:cubicBezTo>
                    <a:pt x="1016" y="868"/>
                    <a:pt x="1018" y="882"/>
                    <a:pt x="1013" y="892"/>
                  </a:cubicBezTo>
                  <a:cubicBezTo>
                    <a:pt x="999" y="919"/>
                    <a:pt x="957" y="951"/>
                    <a:pt x="927" y="960"/>
                  </a:cubicBezTo>
                  <a:cubicBezTo>
                    <a:pt x="876" y="976"/>
                    <a:pt x="969" y="944"/>
                    <a:pt x="883" y="974"/>
                  </a:cubicBezTo>
                  <a:cubicBezTo>
                    <a:pt x="874" y="977"/>
                    <a:pt x="855" y="984"/>
                    <a:pt x="855" y="984"/>
                  </a:cubicBezTo>
                  <a:cubicBezTo>
                    <a:pt x="803" y="977"/>
                    <a:pt x="829" y="979"/>
                    <a:pt x="778" y="979"/>
                  </a:cubicBezTo>
                  <a:cubicBezTo>
                    <a:pt x="704" y="985"/>
                    <a:pt x="631" y="1000"/>
                    <a:pt x="557" y="998"/>
                  </a:cubicBezTo>
                  <a:cubicBezTo>
                    <a:pt x="548" y="998"/>
                    <a:pt x="550" y="981"/>
                    <a:pt x="543" y="974"/>
                  </a:cubicBezTo>
                  <a:cubicBezTo>
                    <a:pt x="539" y="970"/>
                    <a:pt x="533" y="970"/>
                    <a:pt x="528" y="969"/>
                  </a:cubicBezTo>
                  <a:cubicBezTo>
                    <a:pt x="456" y="950"/>
                    <a:pt x="388" y="907"/>
                    <a:pt x="312" y="907"/>
                  </a:cubicBezTo>
                  <a:lnTo>
                    <a:pt x="221" y="950"/>
                  </a:lnTo>
                  <a:lnTo>
                    <a:pt x="173" y="998"/>
                  </a:lnTo>
                  <a:cubicBezTo>
                    <a:pt x="150" y="1029"/>
                    <a:pt x="129" y="1038"/>
                    <a:pt x="91" y="1046"/>
                  </a:cubicBezTo>
                  <a:cubicBezTo>
                    <a:pt x="78" y="1049"/>
                    <a:pt x="66" y="1053"/>
                    <a:pt x="53" y="1056"/>
                  </a:cubicBezTo>
                  <a:cubicBezTo>
                    <a:pt x="48" y="1057"/>
                    <a:pt x="39" y="1060"/>
                    <a:pt x="39" y="1060"/>
                  </a:cubicBezTo>
                  <a:cubicBezTo>
                    <a:pt x="3" y="1056"/>
                    <a:pt x="13" y="1064"/>
                    <a:pt x="0" y="1051"/>
                  </a:cubicBezTo>
                  <a:close/>
                </a:path>
              </a:pathLst>
            </a:custGeom>
            <a:ln>
              <a:headEnd/>
              <a:tailEnd/>
            </a:ln>
          </p:spPr>
          <p:style>
            <a:lnRef idx="0">
              <a:schemeClr val="accent6"/>
            </a:lnRef>
            <a:fillRef idx="3">
              <a:schemeClr val="accent6"/>
            </a:fillRef>
            <a:effectRef idx="3">
              <a:schemeClr val="accent6"/>
            </a:effectRef>
            <a:fontRef idx="minor">
              <a:schemeClr val="lt1"/>
            </a:fontRef>
          </p:style>
          <p:txBody>
            <a:bodyPr anchor="ctr">
              <a:spAutoFit/>
            </a:bodyPr>
            <a:lstStyle/>
            <a:p>
              <a:pPr fontAlgn="auto">
                <a:spcBef>
                  <a:spcPts val="0"/>
                </a:spcBef>
                <a:spcAft>
                  <a:spcPts val="0"/>
                </a:spcAft>
                <a:defRPr/>
              </a:pPr>
              <a:endParaRPr lang="fr-FR"/>
            </a:p>
          </p:txBody>
        </p:sp>
        <p:sp>
          <p:nvSpPr>
            <p:cNvPr id="48" name="Freeform 139"/>
            <p:cNvSpPr>
              <a:spLocks/>
            </p:cNvSpPr>
            <p:nvPr/>
          </p:nvSpPr>
          <p:spPr bwMode="auto">
            <a:xfrm>
              <a:off x="2723" y="1686"/>
              <a:ext cx="1226" cy="1423"/>
            </a:xfrm>
            <a:custGeom>
              <a:avLst/>
              <a:gdLst>
                <a:gd name="T0" fmla="*/ 4 w 1226"/>
                <a:gd name="T1" fmla="*/ 701 h 1423"/>
                <a:gd name="T2" fmla="*/ 53 w 1226"/>
                <a:gd name="T3" fmla="*/ 639 h 1423"/>
                <a:gd name="T4" fmla="*/ 67 w 1226"/>
                <a:gd name="T5" fmla="*/ 597 h 1423"/>
                <a:gd name="T6" fmla="*/ 95 w 1226"/>
                <a:gd name="T7" fmla="*/ 556 h 1423"/>
                <a:gd name="T8" fmla="*/ 122 w 1226"/>
                <a:gd name="T9" fmla="*/ 521 h 1423"/>
                <a:gd name="T10" fmla="*/ 129 w 1226"/>
                <a:gd name="T11" fmla="*/ 500 h 1423"/>
                <a:gd name="T12" fmla="*/ 171 w 1226"/>
                <a:gd name="T13" fmla="*/ 486 h 1423"/>
                <a:gd name="T14" fmla="*/ 282 w 1226"/>
                <a:gd name="T15" fmla="*/ 639 h 1423"/>
                <a:gd name="T16" fmla="*/ 400 w 1226"/>
                <a:gd name="T17" fmla="*/ 826 h 1423"/>
                <a:gd name="T18" fmla="*/ 462 w 1226"/>
                <a:gd name="T19" fmla="*/ 854 h 1423"/>
                <a:gd name="T20" fmla="*/ 504 w 1226"/>
                <a:gd name="T21" fmla="*/ 868 h 1423"/>
                <a:gd name="T22" fmla="*/ 566 w 1226"/>
                <a:gd name="T23" fmla="*/ 854 h 1423"/>
                <a:gd name="T24" fmla="*/ 580 w 1226"/>
                <a:gd name="T25" fmla="*/ 812 h 1423"/>
                <a:gd name="T26" fmla="*/ 594 w 1226"/>
                <a:gd name="T27" fmla="*/ 791 h 1423"/>
                <a:gd name="T28" fmla="*/ 615 w 1226"/>
                <a:gd name="T29" fmla="*/ 729 h 1423"/>
                <a:gd name="T30" fmla="*/ 629 w 1226"/>
                <a:gd name="T31" fmla="*/ 708 h 1423"/>
                <a:gd name="T32" fmla="*/ 684 w 1226"/>
                <a:gd name="T33" fmla="*/ 535 h 1423"/>
                <a:gd name="T34" fmla="*/ 726 w 1226"/>
                <a:gd name="T35" fmla="*/ 327 h 1423"/>
                <a:gd name="T36" fmla="*/ 761 w 1226"/>
                <a:gd name="T37" fmla="*/ 181 h 1423"/>
                <a:gd name="T38" fmla="*/ 782 w 1226"/>
                <a:gd name="T39" fmla="*/ 111 h 1423"/>
                <a:gd name="T40" fmla="*/ 837 w 1226"/>
                <a:gd name="T41" fmla="*/ 0 h 1423"/>
                <a:gd name="T42" fmla="*/ 900 w 1226"/>
                <a:gd name="T43" fmla="*/ 91 h 1423"/>
                <a:gd name="T44" fmla="*/ 1011 w 1226"/>
                <a:gd name="T45" fmla="*/ 333 h 1423"/>
                <a:gd name="T46" fmla="*/ 1073 w 1226"/>
                <a:gd name="T47" fmla="*/ 417 h 1423"/>
                <a:gd name="T48" fmla="*/ 1122 w 1226"/>
                <a:gd name="T49" fmla="*/ 472 h 1423"/>
                <a:gd name="T50" fmla="*/ 1226 w 1226"/>
                <a:gd name="T51" fmla="*/ 500 h 1423"/>
                <a:gd name="T52" fmla="*/ 1163 w 1226"/>
                <a:gd name="T53" fmla="*/ 694 h 1423"/>
                <a:gd name="T54" fmla="*/ 1080 w 1226"/>
                <a:gd name="T55" fmla="*/ 854 h 1423"/>
                <a:gd name="T56" fmla="*/ 1045 w 1226"/>
                <a:gd name="T57" fmla="*/ 916 h 1423"/>
                <a:gd name="T58" fmla="*/ 990 w 1226"/>
                <a:gd name="T59" fmla="*/ 1027 h 1423"/>
                <a:gd name="T60" fmla="*/ 962 w 1226"/>
                <a:gd name="T61" fmla="*/ 1069 h 1423"/>
                <a:gd name="T62" fmla="*/ 955 w 1226"/>
                <a:gd name="T63" fmla="*/ 1090 h 1423"/>
                <a:gd name="T64" fmla="*/ 920 w 1226"/>
                <a:gd name="T65" fmla="*/ 1132 h 1423"/>
                <a:gd name="T66" fmla="*/ 837 w 1226"/>
                <a:gd name="T67" fmla="*/ 1298 h 1423"/>
                <a:gd name="T68" fmla="*/ 816 w 1226"/>
                <a:gd name="T69" fmla="*/ 1340 h 1423"/>
                <a:gd name="T70" fmla="*/ 768 w 1226"/>
                <a:gd name="T71" fmla="*/ 1361 h 1423"/>
                <a:gd name="T72" fmla="*/ 740 w 1226"/>
                <a:gd name="T73" fmla="*/ 1388 h 1423"/>
                <a:gd name="T74" fmla="*/ 698 w 1226"/>
                <a:gd name="T75" fmla="*/ 1416 h 1423"/>
                <a:gd name="T76" fmla="*/ 448 w 1226"/>
                <a:gd name="T77" fmla="*/ 1381 h 1423"/>
                <a:gd name="T78" fmla="*/ 428 w 1226"/>
                <a:gd name="T79" fmla="*/ 1367 h 1423"/>
                <a:gd name="T80" fmla="*/ 407 w 1226"/>
                <a:gd name="T81" fmla="*/ 1361 h 1423"/>
                <a:gd name="T82" fmla="*/ 379 w 1226"/>
                <a:gd name="T83" fmla="*/ 1319 h 1423"/>
                <a:gd name="T84" fmla="*/ 337 w 1226"/>
                <a:gd name="T85" fmla="*/ 1291 h 1423"/>
                <a:gd name="T86" fmla="*/ 296 w 1226"/>
                <a:gd name="T87" fmla="*/ 1263 h 1423"/>
                <a:gd name="T88" fmla="*/ 226 w 1226"/>
                <a:gd name="T89" fmla="*/ 1194 h 1423"/>
                <a:gd name="T90" fmla="*/ 157 w 1226"/>
                <a:gd name="T91" fmla="*/ 1090 h 1423"/>
                <a:gd name="T92" fmla="*/ 122 w 1226"/>
                <a:gd name="T93" fmla="*/ 1027 h 1423"/>
                <a:gd name="T94" fmla="*/ 108 w 1226"/>
                <a:gd name="T95" fmla="*/ 1007 h 1423"/>
                <a:gd name="T96" fmla="*/ 39 w 1226"/>
                <a:gd name="T97" fmla="*/ 771 h 1423"/>
                <a:gd name="T98" fmla="*/ 4 w 1226"/>
                <a:gd name="T99" fmla="*/ 687 h 1423"/>
                <a:gd name="T100" fmla="*/ 4 w 1226"/>
                <a:gd name="T101" fmla="*/ 701 h 142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26"/>
                <a:gd name="T154" fmla="*/ 0 h 1423"/>
                <a:gd name="T155" fmla="*/ 1226 w 1226"/>
                <a:gd name="T156" fmla="*/ 1423 h 142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26" h="1423">
                  <a:moveTo>
                    <a:pt x="4" y="701"/>
                  </a:moveTo>
                  <a:cubicBezTo>
                    <a:pt x="21" y="667"/>
                    <a:pt x="40" y="668"/>
                    <a:pt x="53" y="639"/>
                  </a:cubicBezTo>
                  <a:cubicBezTo>
                    <a:pt x="59" y="626"/>
                    <a:pt x="59" y="609"/>
                    <a:pt x="67" y="597"/>
                  </a:cubicBezTo>
                  <a:cubicBezTo>
                    <a:pt x="76" y="583"/>
                    <a:pt x="95" y="556"/>
                    <a:pt x="95" y="556"/>
                  </a:cubicBezTo>
                  <a:cubicBezTo>
                    <a:pt x="109" y="506"/>
                    <a:pt x="88" y="564"/>
                    <a:pt x="122" y="521"/>
                  </a:cubicBezTo>
                  <a:cubicBezTo>
                    <a:pt x="127" y="515"/>
                    <a:pt x="123" y="504"/>
                    <a:pt x="129" y="500"/>
                  </a:cubicBezTo>
                  <a:cubicBezTo>
                    <a:pt x="141" y="491"/>
                    <a:pt x="171" y="486"/>
                    <a:pt x="171" y="486"/>
                  </a:cubicBezTo>
                  <a:cubicBezTo>
                    <a:pt x="226" y="523"/>
                    <a:pt x="230" y="604"/>
                    <a:pt x="282" y="639"/>
                  </a:cubicBezTo>
                  <a:cubicBezTo>
                    <a:pt x="324" y="701"/>
                    <a:pt x="346" y="772"/>
                    <a:pt x="400" y="826"/>
                  </a:cubicBezTo>
                  <a:cubicBezTo>
                    <a:pt x="416" y="842"/>
                    <a:pt x="442" y="847"/>
                    <a:pt x="462" y="854"/>
                  </a:cubicBezTo>
                  <a:cubicBezTo>
                    <a:pt x="476" y="859"/>
                    <a:pt x="504" y="868"/>
                    <a:pt x="504" y="868"/>
                  </a:cubicBezTo>
                  <a:cubicBezTo>
                    <a:pt x="509" y="867"/>
                    <a:pt x="562" y="860"/>
                    <a:pt x="566" y="854"/>
                  </a:cubicBezTo>
                  <a:cubicBezTo>
                    <a:pt x="574" y="842"/>
                    <a:pt x="575" y="826"/>
                    <a:pt x="580" y="812"/>
                  </a:cubicBezTo>
                  <a:cubicBezTo>
                    <a:pt x="583" y="804"/>
                    <a:pt x="591" y="799"/>
                    <a:pt x="594" y="791"/>
                  </a:cubicBezTo>
                  <a:cubicBezTo>
                    <a:pt x="595" y="788"/>
                    <a:pt x="611" y="741"/>
                    <a:pt x="615" y="729"/>
                  </a:cubicBezTo>
                  <a:cubicBezTo>
                    <a:pt x="618" y="721"/>
                    <a:pt x="626" y="716"/>
                    <a:pt x="629" y="708"/>
                  </a:cubicBezTo>
                  <a:cubicBezTo>
                    <a:pt x="654" y="653"/>
                    <a:pt x="665" y="592"/>
                    <a:pt x="684" y="535"/>
                  </a:cubicBezTo>
                  <a:cubicBezTo>
                    <a:pt x="692" y="467"/>
                    <a:pt x="686" y="385"/>
                    <a:pt x="726" y="327"/>
                  </a:cubicBezTo>
                  <a:cubicBezTo>
                    <a:pt x="738" y="278"/>
                    <a:pt x="751" y="230"/>
                    <a:pt x="761" y="181"/>
                  </a:cubicBezTo>
                  <a:cubicBezTo>
                    <a:pt x="766" y="157"/>
                    <a:pt x="782" y="111"/>
                    <a:pt x="782" y="111"/>
                  </a:cubicBezTo>
                  <a:cubicBezTo>
                    <a:pt x="789" y="60"/>
                    <a:pt x="794" y="28"/>
                    <a:pt x="837" y="0"/>
                  </a:cubicBezTo>
                  <a:cubicBezTo>
                    <a:pt x="872" y="12"/>
                    <a:pt x="884" y="58"/>
                    <a:pt x="900" y="91"/>
                  </a:cubicBezTo>
                  <a:cubicBezTo>
                    <a:pt x="939" y="170"/>
                    <a:pt x="959" y="259"/>
                    <a:pt x="1011" y="333"/>
                  </a:cubicBezTo>
                  <a:cubicBezTo>
                    <a:pt x="1022" y="367"/>
                    <a:pt x="1051" y="389"/>
                    <a:pt x="1073" y="417"/>
                  </a:cubicBezTo>
                  <a:cubicBezTo>
                    <a:pt x="1096" y="446"/>
                    <a:pt x="1092" y="459"/>
                    <a:pt x="1122" y="472"/>
                  </a:cubicBezTo>
                  <a:cubicBezTo>
                    <a:pt x="1156" y="487"/>
                    <a:pt x="1191" y="488"/>
                    <a:pt x="1226" y="500"/>
                  </a:cubicBezTo>
                  <a:cubicBezTo>
                    <a:pt x="1217" y="572"/>
                    <a:pt x="1196" y="630"/>
                    <a:pt x="1163" y="694"/>
                  </a:cubicBezTo>
                  <a:cubicBezTo>
                    <a:pt x="1149" y="748"/>
                    <a:pt x="1106" y="803"/>
                    <a:pt x="1080" y="854"/>
                  </a:cubicBezTo>
                  <a:cubicBezTo>
                    <a:pt x="1069" y="875"/>
                    <a:pt x="1045" y="916"/>
                    <a:pt x="1045" y="916"/>
                  </a:cubicBezTo>
                  <a:cubicBezTo>
                    <a:pt x="1032" y="955"/>
                    <a:pt x="1010" y="992"/>
                    <a:pt x="990" y="1027"/>
                  </a:cubicBezTo>
                  <a:cubicBezTo>
                    <a:pt x="982" y="1042"/>
                    <a:pt x="967" y="1053"/>
                    <a:pt x="962" y="1069"/>
                  </a:cubicBezTo>
                  <a:cubicBezTo>
                    <a:pt x="960" y="1076"/>
                    <a:pt x="959" y="1084"/>
                    <a:pt x="955" y="1090"/>
                  </a:cubicBezTo>
                  <a:cubicBezTo>
                    <a:pt x="921" y="1141"/>
                    <a:pt x="945" y="1083"/>
                    <a:pt x="920" y="1132"/>
                  </a:cubicBezTo>
                  <a:cubicBezTo>
                    <a:pt x="891" y="1189"/>
                    <a:pt x="873" y="1244"/>
                    <a:pt x="837" y="1298"/>
                  </a:cubicBezTo>
                  <a:cubicBezTo>
                    <a:pt x="828" y="1311"/>
                    <a:pt x="827" y="1329"/>
                    <a:pt x="816" y="1340"/>
                  </a:cubicBezTo>
                  <a:cubicBezTo>
                    <a:pt x="804" y="1352"/>
                    <a:pt x="784" y="1353"/>
                    <a:pt x="768" y="1361"/>
                  </a:cubicBezTo>
                  <a:cubicBezTo>
                    <a:pt x="753" y="1405"/>
                    <a:pt x="774" y="1361"/>
                    <a:pt x="740" y="1388"/>
                  </a:cubicBezTo>
                  <a:cubicBezTo>
                    <a:pt x="696" y="1423"/>
                    <a:pt x="762" y="1400"/>
                    <a:pt x="698" y="1416"/>
                  </a:cubicBezTo>
                  <a:cubicBezTo>
                    <a:pt x="614" y="1404"/>
                    <a:pt x="533" y="1388"/>
                    <a:pt x="448" y="1381"/>
                  </a:cubicBezTo>
                  <a:cubicBezTo>
                    <a:pt x="441" y="1376"/>
                    <a:pt x="435" y="1371"/>
                    <a:pt x="428" y="1367"/>
                  </a:cubicBezTo>
                  <a:cubicBezTo>
                    <a:pt x="421" y="1364"/>
                    <a:pt x="412" y="1366"/>
                    <a:pt x="407" y="1361"/>
                  </a:cubicBezTo>
                  <a:cubicBezTo>
                    <a:pt x="395" y="1349"/>
                    <a:pt x="393" y="1328"/>
                    <a:pt x="379" y="1319"/>
                  </a:cubicBezTo>
                  <a:cubicBezTo>
                    <a:pt x="365" y="1310"/>
                    <a:pt x="351" y="1300"/>
                    <a:pt x="337" y="1291"/>
                  </a:cubicBezTo>
                  <a:cubicBezTo>
                    <a:pt x="323" y="1282"/>
                    <a:pt x="296" y="1263"/>
                    <a:pt x="296" y="1263"/>
                  </a:cubicBezTo>
                  <a:cubicBezTo>
                    <a:pt x="279" y="1239"/>
                    <a:pt x="250" y="1210"/>
                    <a:pt x="226" y="1194"/>
                  </a:cubicBezTo>
                  <a:cubicBezTo>
                    <a:pt x="203" y="1157"/>
                    <a:pt x="188" y="1121"/>
                    <a:pt x="157" y="1090"/>
                  </a:cubicBezTo>
                  <a:cubicBezTo>
                    <a:pt x="145" y="1054"/>
                    <a:pt x="154" y="1074"/>
                    <a:pt x="122" y="1027"/>
                  </a:cubicBezTo>
                  <a:cubicBezTo>
                    <a:pt x="117" y="1020"/>
                    <a:pt x="108" y="1007"/>
                    <a:pt x="108" y="1007"/>
                  </a:cubicBezTo>
                  <a:cubicBezTo>
                    <a:pt x="82" y="929"/>
                    <a:pt x="65" y="849"/>
                    <a:pt x="39" y="771"/>
                  </a:cubicBezTo>
                  <a:cubicBezTo>
                    <a:pt x="33" y="753"/>
                    <a:pt x="25" y="697"/>
                    <a:pt x="4" y="687"/>
                  </a:cubicBezTo>
                  <a:cubicBezTo>
                    <a:pt x="0" y="685"/>
                    <a:pt x="4" y="696"/>
                    <a:pt x="4" y="701"/>
                  </a:cubicBezTo>
                  <a:close/>
                </a:path>
              </a:pathLst>
            </a:custGeom>
            <a:ln>
              <a:headEnd/>
              <a:tailEnd/>
            </a:ln>
          </p:spPr>
          <p:style>
            <a:lnRef idx="0">
              <a:schemeClr val="accent6"/>
            </a:lnRef>
            <a:fillRef idx="3">
              <a:schemeClr val="accent6"/>
            </a:fillRef>
            <a:effectRef idx="3">
              <a:schemeClr val="accent6"/>
            </a:effectRef>
            <a:fontRef idx="minor">
              <a:schemeClr val="lt1"/>
            </a:fontRef>
          </p:style>
          <p:txBody>
            <a:bodyPr anchor="ctr">
              <a:spAutoFit/>
            </a:bodyPr>
            <a:lstStyle/>
            <a:p>
              <a:pPr fontAlgn="auto">
                <a:spcBef>
                  <a:spcPts val="0"/>
                </a:spcBef>
                <a:spcAft>
                  <a:spcPts val="0"/>
                </a:spcAft>
                <a:defRPr/>
              </a:pPr>
              <a:endParaRPr lang="fr-FR"/>
            </a:p>
          </p:txBody>
        </p:sp>
      </p:grpSp>
      <p:sp>
        <p:nvSpPr>
          <p:cNvPr id="49" name="Text Box 140"/>
          <p:cNvSpPr txBox="1">
            <a:spLocks noChangeArrowheads="1"/>
          </p:cNvSpPr>
          <p:nvPr/>
        </p:nvSpPr>
        <p:spPr bwMode="auto">
          <a:xfrm>
            <a:off x="7000892" y="3000372"/>
            <a:ext cx="1638300" cy="307975"/>
          </a:xfrm>
          <a:prstGeom prst="rect">
            <a:avLst/>
          </a:prstGeom>
          <a:noFill/>
          <a:ln w="9525">
            <a:noFill/>
            <a:miter lim="800000"/>
            <a:headEnd/>
            <a:tailEnd/>
          </a:ln>
        </p:spPr>
        <p:txBody>
          <a:bodyPr anchor="ctr">
            <a:spAutoFit/>
          </a:bodyPr>
          <a:lstStyle/>
          <a:p>
            <a:pPr algn="ctr" eaLnBrk="0" fontAlgn="auto" hangingPunct="0">
              <a:spcBef>
                <a:spcPct val="50000"/>
              </a:spcBef>
              <a:spcAft>
                <a:spcPts val="0"/>
              </a:spcAft>
              <a:defRPr/>
            </a:pPr>
            <a:r>
              <a:rPr lang="en-US" sz="1400" b="1" dirty="0" smtClean="0">
                <a:solidFill>
                  <a:srgbClr val="000066"/>
                </a:solidFill>
                <a:latin typeface="+mj-lt"/>
                <a:ea typeface="+mn-ea"/>
                <a:cs typeface="+mn-cs"/>
              </a:rPr>
              <a:t>Television</a:t>
            </a:r>
            <a:endParaRPr lang="en-US" sz="1400" b="1" dirty="0">
              <a:solidFill>
                <a:srgbClr val="000066"/>
              </a:solidFill>
              <a:latin typeface="+mj-lt"/>
              <a:ea typeface="+mn-ea"/>
              <a:cs typeface="+mn-cs"/>
            </a:endParaRPr>
          </a:p>
        </p:txBody>
      </p:sp>
      <p:sp>
        <p:nvSpPr>
          <p:cNvPr id="50" name="Text Box 141"/>
          <p:cNvSpPr txBox="1">
            <a:spLocks noChangeArrowheads="1"/>
          </p:cNvSpPr>
          <p:nvPr/>
        </p:nvSpPr>
        <p:spPr bwMode="auto">
          <a:xfrm>
            <a:off x="6143636" y="3429000"/>
            <a:ext cx="1839912" cy="271462"/>
          </a:xfrm>
          <a:prstGeom prst="rect">
            <a:avLst/>
          </a:prstGeom>
          <a:noFill/>
          <a:ln w="9525">
            <a:noFill/>
            <a:miter lim="800000"/>
            <a:headEnd/>
            <a:tailEnd/>
          </a:ln>
        </p:spPr>
        <p:txBody>
          <a:bodyPr anchor="ctr">
            <a:spAutoFit/>
          </a:bodyPr>
          <a:lstStyle/>
          <a:p>
            <a:pPr algn="ctr" eaLnBrk="0" fontAlgn="auto" hangingPunct="0">
              <a:lnSpc>
                <a:spcPts val="1400"/>
              </a:lnSpc>
              <a:spcBef>
                <a:spcPts val="0"/>
              </a:spcBef>
              <a:spcAft>
                <a:spcPts val="0"/>
              </a:spcAft>
              <a:defRPr/>
            </a:pPr>
            <a:r>
              <a:rPr lang="en-US" sz="1400" b="1" dirty="0" smtClean="0">
                <a:solidFill>
                  <a:srgbClr val="996633"/>
                </a:solidFill>
                <a:latin typeface="+mj-lt"/>
                <a:ea typeface="+mn-ea"/>
                <a:cs typeface="+mn-cs"/>
              </a:rPr>
              <a:t>Outdoor</a:t>
            </a:r>
            <a:endParaRPr lang="en-US" sz="1400" b="1" dirty="0">
              <a:solidFill>
                <a:srgbClr val="996633"/>
              </a:solidFill>
              <a:latin typeface="+mj-lt"/>
              <a:ea typeface="+mn-ea"/>
              <a:cs typeface="+mn-cs"/>
            </a:endParaRPr>
          </a:p>
        </p:txBody>
      </p:sp>
      <p:grpSp>
        <p:nvGrpSpPr>
          <p:cNvPr id="3" name="Group 142"/>
          <p:cNvGrpSpPr>
            <a:grpSpLocks/>
          </p:cNvGrpSpPr>
          <p:nvPr/>
        </p:nvGrpSpPr>
        <p:grpSpPr bwMode="auto">
          <a:xfrm>
            <a:off x="4116388" y="3079750"/>
            <a:ext cx="493712" cy="2536825"/>
            <a:chOff x="1094" y="888"/>
            <a:chExt cx="369" cy="1896"/>
          </a:xfrm>
        </p:grpSpPr>
        <p:pic>
          <p:nvPicPr>
            <p:cNvPr id="36932" name="Picture 143"/>
            <p:cNvPicPr>
              <a:picLocks noChangeAspect="1" noChangeArrowheads="1"/>
            </p:cNvPicPr>
            <p:nvPr/>
          </p:nvPicPr>
          <p:blipFill>
            <a:blip r:embed="rId3" cstate="print">
              <a:lum bright="6000"/>
            </a:blip>
            <a:srcRect l="27403" t="33260" r="69400" b="34526"/>
            <a:stretch>
              <a:fillRect/>
            </a:stretch>
          </p:blipFill>
          <p:spPr bwMode="auto">
            <a:xfrm>
              <a:off x="1094" y="888"/>
              <a:ext cx="301" cy="1896"/>
            </a:xfrm>
            <a:prstGeom prst="rect">
              <a:avLst/>
            </a:prstGeom>
            <a:noFill/>
            <a:ln w="9525">
              <a:noFill/>
              <a:miter lim="800000"/>
              <a:headEnd/>
              <a:tailEnd/>
            </a:ln>
          </p:spPr>
        </p:pic>
        <p:sp>
          <p:nvSpPr>
            <p:cNvPr id="36933" name="Line 144"/>
            <p:cNvSpPr>
              <a:spLocks noChangeShapeType="1"/>
            </p:cNvSpPr>
            <p:nvPr/>
          </p:nvSpPr>
          <p:spPr bwMode="auto">
            <a:xfrm>
              <a:off x="1463" y="1026"/>
              <a:ext cx="0" cy="1701"/>
            </a:xfrm>
            <a:prstGeom prst="line">
              <a:avLst/>
            </a:prstGeom>
            <a:noFill/>
            <a:ln w="12700">
              <a:solidFill>
                <a:schemeClr val="tx1"/>
              </a:solidFill>
              <a:round/>
              <a:headEnd/>
              <a:tailEnd/>
            </a:ln>
          </p:spPr>
          <p:txBody>
            <a:bodyPr/>
            <a:lstStyle/>
            <a:p>
              <a:endParaRPr lang="ru-RU"/>
            </a:p>
          </p:txBody>
        </p:sp>
        <p:sp>
          <p:nvSpPr>
            <p:cNvPr id="36934" name="Line 145"/>
            <p:cNvSpPr>
              <a:spLocks noChangeShapeType="1"/>
            </p:cNvSpPr>
            <p:nvPr/>
          </p:nvSpPr>
          <p:spPr bwMode="auto">
            <a:xfrm flipH="1">
              <a:off x="1406" y="2418"/>
              <a:ext cx="57" cy="0"/>
            </a:xfrm>
            <a:prstGeom prst="line">
              <a:avLst/>
            </a:prstGeom>
            <a:noFill/>
            <a:ln w="12700">
              <a:solidFill>
                <a:schemeClr val="tx1"/>
              </a:solidFill>
              <a:round/>
              <a:headEnd/>
              <a:tailEnd/>
            </a:ln>
          </p:spPr>
          <p:txBody>
            <a:bodyPr/>
            <a:lstStyle/>
            <a:p>
              <a:endParaRPr lang="ru-RU"/>
            </a:p>
          </p:txBody>
        </p:sp>
        <p:sp>
          <p:nvSpPr>
            <p:cNvPr id="36935" name="Line 146"/>
            <p:cNvSpPr>
              <a:spLocks noChangeShapeType="1"/>
            </p:cNvSpPr>
            <p:nvPr/>
          </p:nvSpPr>
          <p:spPr bwMode="auto">
            <a:xfrm flipH="1">
              <a:off x="1406" y="2135"/>
              <a:ext cx="57" cy="0"/>
            </a:xfrm>
            <a:prstGeom prst="line">
              <a:avLst/>
            </a:prstGeom>
            <a:noFill/>
            <a:ln w="12700">
              <a:solidFill>
                <a:schemeClr val="tx1"/>
              </a:solidFill>
              <a:round/>
              <a:headEnd/>
              <a:tailEnd/>
            </a:ln>
          </p:spPr>
          <p:txBody>
            <a:bodyPr/>
            <a:lstStyle/>
            <a:p>
              <a:endParaRPr lang="ru-RU"/>
            </a:p>
          </p:txBody>
        </p:sp>
        <p:sp>
          <p:nvSpPr>
            <p:cNvPr id="36936" name="Line 147"/>
            <p:cNvSpPr>
              <a:spLocks noChangeShapeType="1"/>
            </p:cNvSpPr>
            <p:nvPr/>
          </p:nvSpPr>
          <p:spPr bwMode="auto">
            <a:xfrm flipH="1">
              <a:off x="1406" y="1851"/>
              <a:ext cx="57" cy="0"/>
            </a:xfrm>
            <a:prstGeom prst="line">
              <a:avLst/>
            </a:prstGeom>
            <a:noFill/>
            <a:ln w="12700">
              <a:solidFill>
                <a:schemeClr val="tx1"/>
              </a:solidFill>
              <a:round/>
              <a:headEnd/>
              <a:tailEnd/>
            </a:ln>
          </p:spPr>
          <p:txBody>
            <a:bodyPr/>
            <a:lstStyle/>
            <a:p>
              <a:endParaRPr lang="ru-RU"/>
            </a:p>
          </p:txBody>
        </p:sp>
        <p:sp>
          <p:nvSpPr>
            <p:cNvPr id="36937" name="Line 148"/>
            <p:cNvSpPr>
              <a:spLocks noChangeShapeType="1"/>
            </p:cNvSpPr>
            <p:nvPr/>
          </p:nvSpPr>
          <p:spPr bwMode="auto">
            <a:xfrm flipH="1">
              <a:off x="1406" y="1596"/>
              <a:ext cx="57" cy="0"/>
            </a:xfrm>
            <a:prstGeom prst="line">
              <a:avLst/>
            </a:prstGeom>
            <a:noFill/>
            <a:ln w="12700">
              <a:solidFill>
                <a:schemeClr val="tx1"/>
              </a:solidFill>
              <a:round/>
              <a:headEnd/>
              <a:tailEnd/>
            </a:ln>
          </p:spPr>
          <p:txBody>
            <a:bodyPr/>
            <a:lstStyle/>
            <a:p>
              <a:endParaRPr lang="ru-RU"/>
            </a:p>
          </p:txBody>
        </p:sp>
        <p:sp>
          <p:nvSpPr>
            <p:cNvPr id="36938" name="Line 149"/>
            <p:cNvSpPr>
              <a:spLocks noChangeShapeType="1"/>
            </p:cNvSpPr>
            <p:nvPr/>
          </p:nvSpPr>
          <p:spPr bwMode="auto">
            <a:xfrm flipH="1">
              <a:off x="1406" y="1313"/>
              <a:ext cx="57" cy="0"/>
            </a:xfrm>
            <a:prstGeom prst="line">
              <a:avLst/>
            </a:prstGeom>
            <a:noFill/>
            <a:ln w="12700">
              <a:solidFill>
                <a:schemeClr val="tx1"/>
              </a:solidFill>
              <a:round/>
              <a:headEnd/>
              <a:tailEnd/>
            </a:ln>
          </p:spPr>
          <p:txBody>
            <a:bodyPr/>
            <a:lstStyle/>
            <a:p>
              <a:endParaRPr lang="ru-RU"/>
            </a:p>
          </p:txBody>
        </p:sp>
        <p:sp>
          <p:nvSpPr>
            <p:cNvPr id="36939" name="Line 150"/>
            <p:cNvSpPr>
              <a:spLocks noChangeShapeType="1"/>
            </p:cNvSpPr>
            <p:nvPr/>
          </p:nvSpPr>
          <p:spPr bwMode="auto">
            <a:xfrm flipH="1">
              <a:off x="1406" y="1029"/>
              <a:ext cx="57" cy="0"/>
            </a:xfrm>
            <a:prstGeom prst="line">
              <a:avLst/>
            </a:prstGeom>
            <a:noFill/>
            <a:ln w="12700">
              <a:solidFill>
                <a:schemeClr val="tx1"/>
              </a:solidFill>
              <a:round/>
              <a:headEnd/>
              <a:tailEnd/>
            </a:ln>
          </p:spPr>
          <p:txBody>
            <a:bodyPr/>
            <a:lstStyle/>
            <a:p>
              <a:endParaRPr lang="ru-RU"/>
            </a:p>
          </p:txBody>
        </p:sp>
      </p:grpSp>
      <p:sp>
        <p:nvSpPr>
          <p:cNvPr id="60" name="Freeform 151"/>
          <p:cNvSpPr>
            <a:spLocks/>
          </p:cNvSpPr>
          <p:nvPr/>
        </p:nvSpPr>
        <p:spPr bwMode="auto">
          <a:xfrm>
            <a:off x="4824413" y="3365500"/>
            <a:ext cx="3944937" cy="2095500"/>
          </a:xfrm>
          <a:custGeom>
            <a:avLst/>
            <a:gdLst>
              <a:gd name="T0" fmla="*/ 0 w 2948"/>
              <a:gd name="T1" fmla="*/ 1566 h 1566"/>
              <a:gd name="T2" fmla="*/ 79 w 2948"/>
              <a:gd name="T3" fmla="*/ 1547 h 1566"/>
              <a:gd name="T4" fmla="*/ 113 w 2948"/>
              <a:gd name="T5" fmla="*/ 1547 h 1566"/>
              <a:gd name="T6" fmla="*/ 180 w 2948"/>
              <a:gd name="T7" fmla="*/ 1519 h 1566"/>
              <a:gd name="T8" fmla="*/ 281 w 2948"/>
              <a:gd name="T9" fmla="*/ 1441 h 1566"/>
              <a:gd name="T10" fmla="*/ 331 w 2948"/>
              <a:gd name="T11" fmla="*/ 1418 h 1566"/>
              <a:gd name="T12" fmla="*/ 415 w 2948"/>
              <a:gd name="T13" fmla="*/ 1435 h 1566"/>
              <a:gd name="T14" fmla="*/ 493 w 2948"/>
              <a:gd name="T15" fmla="*/ 1474 h 1566"/>
              <a:gd name="T16" fmla="*/ 633 w 2948"/>
              <a:gd name="T17" fmla="*/ 1480 h 1566"/>
              <a:gd name="T18" fmla="*/ 689 w 2948"/>
              <a:gd name="T19" fmla="*/ 1468 h 1566"/>
              <a:gd name="T20" fmla="*/ 778 w 2948"/>
              <a:gd name="T21" fmla="*/ 1485 h 1566"/>
              <a:gd name="T22" fmla="*/ 868 w 2948"/>
              <a:gd name="T23" fmla="*/ 1452 h 1566"/>
              <a:gd name="T24" fmla="*/ 963 w 2948"/>
              <a:gd name="T25" fmla="*/ 1250 h 1566"/>
              <a:gd name="T26" fmla="*/ 1131 w 2948"/>
              <a:gd name="T27" fmla="*/ 870 h 1566"/>
              <a:gd name="T28" fmla="*/ 1203 w 2948"/>
              <a:gd name="T29" fmla="*/ 786 h 1566"/>
              <a:gd name="T30" fmla="*/ 1298 w 2948"/>
              <a:gd name="T31" fmla="*/ 982 h 1566"/>
              <a:gd name="T32" fmla="*/ 1388 w 2948"/>
              <a:gd name="T33" fmla="*/ 1194 h 1566"/>
              <a:gd name="T34" fmla="*/ 1517 w 2948"/>
              <a:gd name="T35" fmla="*/ 1312 h 1566"/>
              <a:gd name="T36" fmla="*/ 1673 w 2948"/>
              <a:gd name="T37" fmla="*/ 1379 h 1566"/>
              <a:gd name="T38" fmla="*/ 1841 w 2948"/>
              <a:gd name="T39" fmla="*/ 1385 h 1566"/>
              <a:gd name="T40" fmla="*/ 1953 w 2948"/>
              <a:gd name="T41" fmla="*/ 1290 h 1566"/>
              <a:gd name="T42" fmla="*/ 2087 w 2948"/>
              <a:gd name="T43" fmla="*/ 988 h 1566"/>
              <a:gd name="T44" fmla="*/ 2260 w 2948"/>
              <a:gd name="T45" fmla="*/ 613 h 1566"/>
              <a:gd name="T46" fmla="*/ 2389 w 2948"/>
              <a:gd name="T47" fmla="*/ 188 h 1566"/>
              <a:gd name="T48" fmla="*/ 2467 w 2948"/>
              <a:gd name="T49" fmla="*/ 48 h 1566"/>
              <a:gd name="T50" fmla="*/ 2585 w 2948"/>
              <a:gd name="T51" fmla="*/ 3 h 1566"/>
              <a:gd name="T52" fmla="*/ 2736 w 2948"/>
              <a:gd name="T53" fmla="*/ 31 h 1566"/>
              <a:gd name="T54" fmla="*/ 2786 w 2948"/>
              <a:gd name="T55" fmla="*/ 126 h 1566"/>
              <a:gd name="T56" fmla="*/ 2803 w 2948"/>
              <a:gd name="T57" fmla="*/ 193 h 1566"/>
              <a:gd name="T58" fmla="*/ 2948 w 2948"/>
              <a:gd name="T59" fmla="*/ 1021 h 15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48"/>
              <a:gd name="T91" fmla="*/ 0 h 1566"/>
              <a:gd name="T92" fmla="*/ 2948 w 2948"/>
              <a:gd name="T93" fmla="*/ 1566 h 156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48" h="1566">
                <a:moveTo>
                  <a:pt x="0" y="1566"/>
                </a:moveTo>
                <a:cubicBezTo>
                  <a:pt x="30" y="1558"/>
                  <a:pt x="60" y="1550"/>
                  <a:pt x="79" y="1547"/>
                </a:cubicBezTo>
                <a:cubicBezTo>
                  <a:pt x="98" y="1544"/>
                  <a:pt x="96" y="1552"/>
                  <a:pt x="113" y="1547"/>
                </a:cubicBezTo>
                <a:cubicBezTo>
                  <a:pt x="130" y="1542"/>
                  <a:pt x="152" y="1537"/>
                  <a:pt x="180" y="1519"/>
                </a:cubicBezTo>
                <a:cubicBezTo>
                  <a:pt x="208" y="1501"/>
                  <a:pt x="256" y="1458"/>
                  <a:pt x="281" y="1441"/>
                </a:cubicBezTo>
                <a:cubicBezTo>
                  <a:pt x="306" y="1424"/>
                  <a:pt x="309" y="1419"/>
                  <a:pt x="331" y="1418"/>
                </a:cubicBezTo>
                <a:cubicBezTo>
                  <a:pt x="353" y="1417"/>
                  <a:pt x="388" y="1426"/>
                  <a:pt x="415" y="1435"/>
                </a:cubicBezTo>
                <a:cubicBezTo>
                  <a:pt x="442" y="1444"/>
                  <a:pt x="457" y="1466"/>
                  <a:pt x="493" y="1474"/>
                </a:cubicBezTo>
                <a:cubicBezTo>
                  <a:pt x="529" y="1482"/>
                  <a:pt x="600" y="1481"/>
                  <a:pt x="633" y="1480"/>
                </a:cubicBezTo>
                <a:cubicBezTo>
                  <a:pt x="666" y="1479"/>
                  <a:pt x="665" y="1467"/>
                  <a:pt x="689" y="1468"/>
                </a:cubicBezTo>
                <a:cubicBezTo>
                  <a:pt x="713" y="1469"/>
                  <a:pt x="748" y="1488"/>
                  <a:pt x="778" y="1485"/>
                </a:cubicBezTo>
                <a:cubicBezTo>
                  <a:pt x="808" y="1482"/>
                  <a:pt x="837" y="1491"/>
                  <a:pt x="868" y="1452"/>
                </a:cubicBezTo>
                <a:cubicBezTo>
                  <a:pt x="899" y="1413"/>
                  <a:pt x="919" y="1347"/>
                  <a:pt x="963" y="1250"/>
                </a:cubicBezTo>
                <a:cubicBezTo>
                  <a:pt x="1007" y="1153"/>
                  <a:pt x="1091" y="947"/>
                  <a:pt x="1131" y="870"/>
                </a:cubicBezTo>
                <a:cubicBezTo>
                  <a:pt x="1171" y="793"/>
                  <a:pt x="1175" y="767"/>
                  <a:pt x="1203" y="786"/>
                </a:cubicBezTo>
                <a:cubicBezTo>
                  <a:pt x="1231" y="805"/>
                  <a:pt x="1267" y="914"/>
                  <a:pt x="1298" y="982"/>
                </a:cubicBezTo>
                <a:cubicBezTo>
                  <a:pt x="1329" y="1050"/>
                  <a:pt x="1352" y="1139"/>
                  <a:pt x="1388" y="1194"/>
                </a:cubicBezTo>
                <a:cubicBezTo>
                  <a:pt x="1424" y="1249"/>
                  <a:pt x="1470" y="1281"/>
                  <a:pt x="1517" y="1312"/>
                </a:cubicBezTo>
                <a:cubicBezTo>
                  <a:pt x="1564" y="1343"/>
                  <a:pt x="1619" y="1367"/>
                  <a:pt x="1673" y="1379"/>
                </a:cubicBezTo>
                <a:cubicBezTo>
                  <a:pt x="1727" y="1391"/>
                  <a:pt x="1794" y="1400"/>
                  <a:pt x="1841" y="1385"/>
                </a:cubicBezTo>
                <a:cubicBezTo>
                  <a:pt x="1888" y="1370"/>
                  <a:pt x="1912" y="1356"/>
                  <a:pt x="1953" y="1290"/>
                </a:cubicBezTo>
                <a:cubicBezTo>
                  <a:pt x="1994" y="1224"/>
                  <a:pt x="2036" y="1101"/>
                  <a:pt x="2087" y="988"/>
                </a:cubicBezTo>
                <a:cubicBezTo>
                  <a:pt x="2138" y="875"/>
                  <a:pt x="2210" y="746"/>
                  <a:pt x="2260" y="613"/>
                </a:cubicBezTo>
                <a:cubicBezTo>
                  <a:pt x="2310" y="480"/>
                  <a:pt x="2355" y="282"/>
                  <a:pt x="2389" y="188"/>
                </a:cubicBezTo>
                <a:cubicBezTo>
                  <a:pt x="2423" y="94"/>
                  <a:pt x="2434" y="79"/>
                  <a:pt x="2467" y="48"/>
                </a:cubicBezTo>
                <a:cubicBezTo>
                  <a:pt x="2500" y="17"/>
                  <a:pt x="2540" y="6"/>
                  <a:pt x="2585" y="3"/>
                </a:cubicBezTo>
                <a:cubicBezTo>
                  <a:pt x="2630" y="0"/>
                  <a:pt x="2702" y="10"/>
                  <a:pt x="2736" y="31"/>
                </a:cubicBezTo>
                <a:cubicBezTo>
                  <a:pt x="2770" y="52"/>
                  <a:pt x="2775" y="99"/>
                  <a:pt x="2786" y="126"/>
                </a:cubicBezTo>
                <a:cubicBezTo>
                  <a:pt x="2797" y="153"/>
                  <a:pt x="2776" y="44"/>
                  <a:pt x="2803" y="193"/>
                </a:cubicBezTo>
                <a:cubicBezTo>
                  <a:pt x="2830" y="342"/>
                  <a:pt x="2924" y="882"/>
                  <a:pt x="2948" y="1021"/>
                </a:cubicBezTo>
              </a:path>
            </a:pathLst>
          </a:custGeom>
          <a:ln>
            <a:solidFill>
              <a:srgbClr val="002060"/>
            </a:solidFill>
            <a:headEnd/>
            <a:tailEnd/>
          </a:ln>
        </p:spPr>
        <p:style>
          <a:lnRef idx="3">
            <a:schemeClr val="accent4"/>
          </a:lnRef>
          <a:fillRef idx="0">
            <a:schemeClr val="accent4"/>
          </a:fillRef>
          <a:effectRef idx="2">
            <a:schemeClr val="accent4"/>
          </a:effectRef>
          <a:fontRef idx="minor">
            <a:schemeClr val="tx1"/>
          </a:fontRef>
        </p:style>
        <p:txBody>
          <a:bodyPr/>
          <a:lstStyle/>
          <a:p>
            <a:pPr fontAlgn="auto">
              <a:spcBef>
                <a:spcPts val="0"/>
              </a:spcBef>
              <a:spcAft>
                <a:spcPts val="0"/>
              </a:spcAft>
              <a:defRPr/>
            </a:pPr>
            <a:endParaRPr lang="fr-FR"/>
          </a:p>
        </p:txBody>
      </p:sp>
      <p:sp>
        <p:nvSpPr>
          <p:cNvPr id="61" name="Freeform 152"/>
          <p:cNvSpPr>
            <a:spLocks/>
          </p:cNvSpPr>
          <p:nvPr/>
        </p:nvSpPr>
        <p:spPr bwMode="auto">
          <a:xfrm>
            <a:off x="4837113" y="3675063"/>
            <a:ext cx="3951287" cy="1784350"/>
          </a:xfrm>
          <a:custGeom>
            <a:avLst/>
            <a:gdLst>
              <a:gd name="T0" fmla="*/ 0 w 2954"/>
              <a:gd name="T1" fmla="*/ 1334 h 1334"/>
              <a:gd name="T2" fmla="*/ 135 w 2954"/>
              <a:gd name="T3" fmla="*/ 1276 h 1334"/>
              <a:gd name="T4" fmla="*/ 275 w 2954"/>
              <a:gd name="T5" fmla="*/ 1169 h 1334"/>
              <a:gd name="T6" fmla="*/ 387 w 2954"/>
              <a:gd name="T7" fmla="*/ 946 h 1334"/>
              <a:gd name="T8" fmla="*/ 476 w 2954"/>
              <a:gd name="T9" fmla="*/ 677 h 1334"/>
              <a:gd name="T10" fmla="*/ 588 w 2954"/>
              <a:gd name="T11" fmla="*/ 510 h 1334"/>
              <a:gd name="T12" fmla="*/ 655 w 2954"/>
              <a:gd name="T13" fmla="*/ 476 h 1334"/>
              <a:gd name="T14" fmla="*/ 728 w 2954"/>
              <a:gd name="T15" fmla="*/ 482 h 1334"/>
              <a:gd name="T16" fmla="*/ 818 w 2954"/>
              <a:gd name="T17" fmla="*/ 577 h 1334"/>
              <a:gd name="T18" fmla="*/ 879 w 2954"/>
              <a:gd name="T19" fmla="*/ 593 h 1334"/>
              <a:gd name="T20" fmla="*/ 996 w 2954"/>
              <a:gd name="T21" fmla="*/ 515 h 1334"/>
              <a:gd name="T22" fmla="*/ 1030 w 2954"/>
              <a:gd name="T23" fmla="*/ 498 h 1334"/>
              <a:gd name="T24" fmla="*/ 1086 w 2954"/>
              <a:gd name="T25" fmla="*/ 537 h 1334"/>
              <a:gd name="T26" fmla="*/ 1159 w 2954"/>
              <a:gd name="T27" fmla="*/ 638 h 1334"/>
              <a:gd name="T28" fmla="*/ 1231 w 2954"/>
              <a:gd name="T29" fmla="*/ 644 h 1334"/>
              <a:gd name="T30" fmla="*/ 1293 w 2954"/>
              <a:gd name="T31" fmla="*/ 537 h 1334"/>
              <a:gd name="T32" fmla="*/ 1360 w 2954"/>
              <a:gd name="T33" fmla="*/ 437 h 1334"/>
              <a:gd name="T34" fmla="*/ 1427 w 2954"/>
              <a:gd name="T35" fmla="*/ 482 h 1334"/>
              <a:gd name="T36" fmla="*/ 1533 w 2954"/>
              <a:gd name="T37" fmla="*/ 700 h 1334"/>
              <a:gd name="T38" fmla="*/ 1567 w 2954"/>
              <a:gd name="T39" fmla="*/ 728 h 1334"/>
              <a:gd name="T40" fmla="*/ 1628 w 2954"/>
              <a:gd name="T41" fmla="*/ 750 h 1334"/>
              <a:gd name="T42" fmla="*/ 1690 w 2954"/>
              <a:gd name="T43" fmla="*/ 728 h 1334"/>
              <a:gd name="T44" fmla="*/ 1768 w 2954"/>
              <a:gd name="T45" fmla="*/ 627 h 1334"/>
              <a:gd name="T46" fmla="*/ 1796 w 2954"/>
              <a:gd name="T47" fmla="*/ 459 h 1334"/>
              <a:gd name="T48" fmla="*/ 1869 w 2954"/>
              <a:gd name="T49" fmla="*/ 79 h 1334"/>
              <a:gd name="T50" fmla="*/ 1942 w 2954"/>
              <a:gd name="T51" fmla="*/ 23 h 1334"/>
              <a:gd name="T52" fmla="*/ 2009 w 2954"/>
              <a:gd name="T53" fmla="*/ 219 h 1334"/>
              <a:gd name="T54" fmla="*/ 2076 w 2954"/>
              <a:gd name="T55" fmla="*/ 386 h 1334"/>
              <a:gd name="T56" fmla="*/ 2227 w 2954"/>
              <a:gd name="T57" fmla="*/ 448 h 1334"/>
              <a:gd name="T58" fmla="*/ 2372 w 2954"/>
              <a:gd name="T59" fmla="*/ 470 h 1334"/>
              <a:gd name="T60" fmla="*/ 2490 w 2954"/>
              <a:gd name="T61" fmla="*/ 655 h 1334"/>
              <a:gd name="T62" fmla="*/ 2568 w 2954"/>
              <a:gd name="T63" fmla="*/ 907 h 1334"/>
              <a:gd name="T64" fmla="*/ 2680 w 2954"/>
              <a:gd name="T65" fmla="*/ 1035 h 1334"/>
              <a:gd name="T66" fmla="*/ 2775 w 2954"/>
              <a:gd name="T67" fmla="*/ 1080 h 1334"/>
              <a:gd name="T68" fmla="*/ 2954 w 2954"/>
              <a:gd name="T69" fmla="*/ 1276 h 13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954"/>
              <a:gd name="T106" fmla="*/ 0 h 1334"/>
              <a:gd name="T107" fmla="*/ 2954 w 2954"/>
              <a:gd name="T108" fmla="*/ 1334 h 13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954" h="1334">
                <a:moveTo>
                  <a:pt x="0" y="1334"/>
                </a:moveTo>
                <a:cubicBezTo>
                  <a:pt x="44" y="1318"/>
                  <a:pt x="89" y="1303"/>
                  <a:pt x="135" y="1276"/>
                </a:cubicBezTo>
                <a:cubicBezTo>
                  <a:pt x="181" y="1249"/>
                  <a:pt x="233" y="1224"/>
                  <a:pt x="275" y="1169"/>
                </a:cubicBezTo>
                <a:cubicBezTo>
                  <a:pt x="317" y="1114"/>
                  <a:pt x="354" y="1028"/>
                  <a:pt x="387" y="946"/>
                </a:cubicBezTo>
                <a:cubicBezTo>
                  <a:pt x="420" y="864"/>
                  <a:pt x="442" y="750"/>
                  <a:pt x="476" y="677"/>
                </a:cubicBezTo>
                <a:cubicBezTo>
                  <a:pt x="510" y="604"/>
                  <a:pt x="558" y="543"/>
                  <a:pt x="588" y="510"/>
                </a:cubicBezTo>
                <a:cubicBezTo>
                  <a:pt x="618" y="477"/>
                  <a:pt x="632" y="481"/>
                  <a:pt x="655" y="476"/>
                </a:cubicBezTo>
                <a:cubicBezTo>
                  <a:pt x="678" y="471"/>
                  <a:pt x="701" y="465"/>
                  <a:pt x="728" y="482"/>
                </a:cubicBezTo>
                <a:cubicBezTo>
                  <a:pt x="755" y="499"/>
                  <a:pt x="793" y="559"/>
                  <a:pt x="818" y="577"/>
                </a:cubicBezTo>
                <a:cubicBezTo>
                  <a:pt x="843" y="595"/>
                  <a:pt x="849" y="603"/>
                  <a:pt x="879" y="593"/>
                </a:cubicBezTo>
                <a:cubicBezTo>
                  <a:pt x="909" y="583"/>
                  <a:pt x="971" y="531"/>
                  <a:pt x="996" y="515"/>
                </a:cubicBezTo>
                <a:cubicBezTo>
                  <a:pt x="1021" y="499"/>
                  <a:pt x="1015" y="494"/>
                  <a:pt x="1030" y="498"/>
                </a:cubicBezTo>
                <a:cubicBezTo>
                  <a:pt x="1045" y="502"/>
                  <a:pt x="1064" y="514"/>
                  <a:pt x="1086" y="537"/>
                </a:cubicBezTo>
                <a:cubicBezTo>
                  <a:pt x="1108" y="560"/>
                  <a:pt x="1135" y="620"/>
                  <a:pt x="1159" y="638"/>
                </a:cubicBezTo>
                <a:cubicBezTo>
                  <a:pt x="1183" y="656"/>
                  <a:pt x="1209" y="661"/>
                  <a:pt x="1231" y="644"/>
                </a:cubicBezTo>
                <a:cubicBezTo>
                  <a:pt x="1253" y="627"/>
                  <a:pt x="1271" y="572"/>
                  <a:pt x="1293" y="537"/>
                </a:cubicBezTo>
                <a:cubicBezTo>
                  <a:pt x="1315" y="502"/>
                  <a:pt x="1338" y="446"/>
                  <a:pt x="1360" y="437"/>
                </a:cubicBezTo>
                <a:cubicBezTo>
                  <a:pt x="1382" y="428"/>
                  <a:pt x="1398" y="438"/>
                  <a:pt x="1427" y="482"/>
                </a:cubicBezTo>
                <a:cubicBezTo>
                  <a:pt x="1456" y="526"/>
                  <a:pt x="1510" y="659"/>
                  <a:pt x="1533" y="700"/>
                </a:cubicBezTo>
                <a:cubicBezTo>
                  <a:pt x="1556" y="741"/>
                  <a:pt x="1551" y="720"/>
                  <a:pt x="1567" y="728"/>
                </a:cubicBezTo>
                <a:cubicBezTo>
                  <a:pt x="1583" y="736"/>
                  <a:pt x="1608" y="750"/>
                  <a:pt x="1628" y="750"/>
                </a:cubicBezTo>
                <a:cubicBezTo>
                  <a:pt x="1648" y="750"/>
                  <a:pt x="1667" y="748"/>
                  <a:pt x="1690" y="728"/>
                </a:cubicBezTo>
                <a:cubicBezTo>
                  <a:pt x="1713" y="708"/>
                  <a:pt x="1750" y="672"/>
                  <a:pt x="1768" y="627"/>
                </a:cubicBezTo>
                <a:cubicBezTo>
                  <a:pt x="1786" y="582"/>
                  <a:pt x="1779" y="550"/>
                  <a:pt x="1796" y="459"/>
                </a:cubicBezTo>
                <a:cubicBezTo>
                  <a:pt x="1813" y="368"/>
                  <a:pt x="1845" y="152"/>
                  <a:pt x="1869" y="79"/>
                </a:cubicBezTo>
                <a:cubicBezTo>
                  <a:pt x="1893" y="6"/>
                  <a:pt x="1919" y="0"/>
                  <a:pt x="1942" y="23"/>
                </a:cubicBezTo>
                <a:cubicBezTo>
                  <a:pt x="1965" y="46"/>
                  <a:pt x="1987" y="159"/>
                  <a:pt x="2009" y="219"/>
                </a:cubicBezTo>
                <a:cubicBezTo>
                  <a:pt x="2031" y="279"/>
                  <a:pt x="2040" y="348"/>
                  <a:pt x="2076" y="386"/>
                </a:cubicBezTo>
                <a:cubicBezTo>
                  <a:pt x="2112" y="424"/>
                  <a:pt x="2178" y="434"/>
                  <a:pt x="2227" y="448"/>
                </a:cubicBezTo>
                <a:cubicBezTo>
                  <a:pt x="2276" y="462"/>
                  <a:pt x="2328" y="436"/>
                  <a:pt x="2372" y="470"/>
                </a:cubicBezTo>
                <a:cubicBezTo>
                  <a:pt x="2416" y="504"/>
                  <a:pt x="2457" y="582"/>
                  <a:pt x="2490" y="655"/>
                </a:cubicBezTo>
                <a:cubicBezTo>
                  <a:pt x="2523" y="728"/>
                  <a:pt x="2536" y="844"/>
                  <a:pt x="2568" y="907"/>
                </a:cubicBezTo>
                <a:cubicBezTo>
                  <a:pt x="2600" y="970"/>
                  <a:pt x="2645" y="1006"/>
                  <a:pt x="2680" y="1035"/>
                </a:cubicBezTo>
                <a:cubicBezTo>
                  <a:pt x="2715" y="1064"/>
                  <a:pt x="2729" y="1040"/>
                  <a:pt x="2775" y="1080"/>
                </a:cubicBezTo>
                <a:cubicBezTo>
                  <a:pt x="2821" y="1120"/>
                  <a:pt x="2925" y="1243"/>
                  <a:pt x="2954" y="1276"/>
                </a:cubicBezTo>
              </a:path>
            </a:pathLst>
          </a:custGeom>
          <a:ln>
            <a:solidFill>
              <a:srgbClr val="996633"/>
            </a:solidFill>
            <a:headEnd/>
            <a:tailEnd/>
          </a:ln>
        </p:spPr>
        <p:style>
          <a:lnRef idx="3">
            <a:schemeClr val="accent1"/>
          </a:lnRef>
          <a:fillRef idx="0">
            <a:schemeClr val="accent1"/>
          </a:fillRef>
          <a:effectRef idx="2">
            <a:schemeClr val="accent1"/>
          </a:effectRef>
          <a:fontRef idx="minor">
            <a:schemeClr val="tx1"/>
          </a:fontRef>
        </p:style>
        <p:txBody>
          <a:bodyPr/>
          <a:lstStyle/>
          <a:p>
            <a:pPr fontAlgn="auto">
              <a:spcBef>
                <a:spcPts val="0"/>
              </a:spcBef>
              <a:spcAft>
                <a:spcPts val="0"/>
              </a:spcAft>
              <a:defRPr/>
            </a:pPr>
            <a:endParaRPr lang="fr-FR"/>
          </a:p>
        </p:txBody>
      </p:sp>
      <p:grpSp>
        <p:nvGrpSpPr>
          <p:cNvPr id="4" name="Group 153"/>
          <p:cNvGrpSpPr>
            <a:grpSpLocks/>
          </p:cNvGrpSpPr>
          <p:nvPr/>
        </p:nvGrpSpPr>
        <p:grpSpPr bwMode="auto">
          <a:xfrm>
            <a:off x="4600575" y="5535613"/>
            <a:ext cx="4329113" cy="258762"/>
            <a:chOff x="1426" y="2642"/>
            <a:chExt cx="3229" cy="193"/>
          </a:xfrm>
        </p:grpSpPr>
        <p:sp>
          <p:nvSpPr>
            <p:cNvPr id="36912" name="Line 154"/>
            <p:cNvSpPr>
              <a:spLocks noChangeShapeType="1"/>
            </p:cNvSpPr>
            <p:nvPr/>
          </p:nvSpPr>
          <p:spPr bwMode="auto">
            <a:xfrm flipH="1">
              <a:off x="1426" y="2681"/>
              <a:ext cx="3153" cy="3"/>
            </a:xfrm>
            <a:prstGeom prst="line">
              <a:avLst/>
            </a:prstGeom>
            <a:noFill/>
            <a:ln w="12700">
              <a:solidFill>
                <a:schemeClr val="tx1"/>
              </a:solidFill>
              <a:round/>
              <a:headEnd/>
              <a:tailEnd/>
            </a:ln>
          </p:spPr>
          <p:txBody>
            <a:bodyPr/>
            <a:lstStyle/>
            <a:p>
              <a:endParaRPr lang="ru-RU"/>
            </a:p>
          </p:txBody>
        </p:sp>
        <p:sp>
          <p:nvSpPr>
            <p:cNvPr id="36913" name="Line 155"/>
            <p:cNvSpPr>
              <a:spLocks noChangeShapeType="1"/>
            </p:cNvSpPr>
            <p:nvPr/>
          </p:nvSpPr>
          <p:spPr bwMode="auto">
            <a:xfrm>
              <a:off x="1633" y="2642"/>
              <a:ext cx="0" cy="85"/>
            </a:xfrm>
            <a:prstGeom prst="line">
              <a:avLst/>
            </a:prstGeom>
            <a:noFill/>
            <a:ln w="12700">
              <a:solidFill>
                <a:schemeClr val="tx1"/>
              </a:solidFill>
              <a:round/>
              <a:headEnd/>
              <a:tailEnd/>
            </a:ln>
          </p:spPr>
          <p:txBody>
            <a:bodyPr/>
            <a:lstStyle/>
            <a:p>
              <a:endParaRPr lang="ru-RU"/>
            </a:p>
          </p:txBody>
        </p:sp>
        <p:sp>
          <p:nvSpPr>
            <p:cNvPr id="36914" name="Line 156"/>
            <p:cNvSpPr>
              <a:spLocks noChangeShapeType="1"/>
            </p:cNvSpPr>
            <p:nvPr/>
          </p:nvSpPr>
          <p:spPr bwMode="auto">
            <a:xfrm>
              <a:off x="1803" y="2642"/>
              <a:ext cx="0" cy="85"/>
            </a:xfrm>
            <a:prstGeom prst="line">
              <a:avLst/>
            </a:prstGeom>
            <a:noFill/>
            <a:ln w="12700">
              <a:solidFill>
                <a:schemeClr val="tx1"/>
              </a:solidFill>
              <a:round/>
              <a:headEnd/>
              <a:tailEnd/>
            </a:ln>
          </p:spPr>
          <p:txBody>
            <a:bodyPr/>
            <a:lstStyle/>
            <a:p>
              <a:endParaRPr lang="ru-RU"/>
            </a:p>
          </p:txBody>
        </p:sp>
        <p:sp>
          <p:nvSpPr>
            <p:cNvPr id="36915" name="Line 157"/>
            <p:cNvSpPr>
              <a:spLocks noChangeShapeType="1"/>
            </p:cNvSpPr>
            <p:nvPr/>
          </p:nvSpPr>
          <p:spPr bwMode="auto">
            <a:xfrm>
              <a:off x="1973" y="2642"/>
              <a:ext cx="0" cy="85"/>
            </a:xfrm>
            <a:prstGeom prst="line">
              <a:avLst/>
            </a:prstGeom>
            <a:noFill/>
            <a:ln w="12700">
              <a:solidFill>
                <a:schemeClr val="tx1"/>
              </a:solidFill>
              <a:round/>
              <a:headEnd/>
              <a:tailEnd/>
            </a:ln>
          </p:spPr>
          <p:txBody>
            <a:bodyPr/>
            <a:lstStyle/>
            <a:p>
              <a:endParaRPr lang="ru-RU"/>
            </a:p>
          </p:txBody>
        </p:sp>
        <p:sp>
          <p:nvSpPr>
            <p:cNvPr id="36916" name="Line 158"/>
            <p:cNvSpPr>
              <a:spLocks noChangeShapeType="1"/>
            </p:cNvSpPr>
            <p:nvPr/>
          </p:nvSpPr>
          <p:spPr bwMode="auto">
            <a:xfrm>
              <a:off x="2143" y="2642"/>
              <a:ext cx="0" cy="85"/>
            </a:xfrm>
            <a:prstGeom prst="line">
              <a:avLst/>
            </a:prstGeom>
            <a:noFill/>
            <a:ln w="12700">
              <a:solidFill>
                <a:schemeClr val="tx1"/>
              </a:solidFill>
              <a:round/>
              <a:headEnd/>
              <a:tailEnd/>
            </a:ln>
          </p:spPr>
          <p:txBody>
            <a:bodyPr/>
            <a:lstStyle/>
            <a:p>
              <a:endParaRPr lang="ru-RU"/>
            </a:p>
          </p:txBody>
        </p:sp>
        <p:sp>
          <p:nvSpPr>
            <p:cNvPr id="36917" name="Line 159"/>
            <p:cNvSpPr>
              <a:spLocks noChangeShapeType="1"/>
            </p:cNvSpPr>
            <p:nvPr/>
          </p:nvSpPr>
          <p:spPr bwMode="auto">
            <a:xfrm>
              <a:off x="2313" y="2642"/>
              <a:ext cx="0" cy="85"/>
            </a:xfrm>
            <a:prstGeom prst="line">
              <a:avLst/>
            </a:prstGeom>
            <a:noFill/>
            <a:ln w="12700">
              <a:solidFill>
                <a:schemeClr val="tx1"/>
              </a:solidFill>
              <a:round/>
              <a:headEnd/>
              <a:tailEnd/>
            </a:ln>
          </p:spPr>
          <p:txBody>
            <a:bodyPr/>
            <a:lstStyle/>
            <a:p>
              <a:endParaRPr lang="ru-RU"/>
            </a:p>
          </p:txBody>
        </p:sp>
        <p:sp>
          <p:nvSpPr>
            <p:cNvPr id="36918" name="Line 160"/>
            <p:cNvSpPr>
              <a:spLocks noChangeShapeType="1"/>
            </p:cNvSpPr>
            <p:nvPr/>
          </p:nvSpPr>
          <p:spPr bwMode="auto">
            <a:xfrm>
              <a:off x="2483" y="2642"/>
              <a:ext cx="0" cy="85"/>
            </a:xfrm>
            <a:prstGeom prst="line">
              <a:avLst/>
            </a:prstGeom>
            <a:noFill/>
            <a:ln w="12700">
              <a:solidFill>
                <a:schemeClr val="tx1"/>
              </a:solidFill>
              <a:round/>
              <a:headEnd/>
              <a:tailEnd/>
            </a:ln>
          </p:spPr>
          <p:txBody>
            <a:bodyPr/>
            <a:lstStyle/>
            <a:p>
              <a:endParaRPr lang="ru-RU"/>
            </a:p>
          </p:txBody>
        </p:sp>
        <p:sp>
          <p:nvSpPr>
            <p:cNvPr id="36919" name="Line 161"/>
            <p:cNvSpPr>
              <a:spLocks noChangeShapeType="1"/>
            </p:cNvSpPr>
            <p:nvPr/>
          </p:nvSpPr>
          <p:spPr bwMode="auto">
            <a:xfrm>
              <a:off x="2682" y="2642"/>
              <a:ext cx="0" cy="85"/>
            </a:xfrm>
            <a:prstGeom prst="line">
              <a:avLst/>
            </a:prstGeom>
            <a:noFill/>
            <a:ln w="12700">
              <a:solidFill>
                <a:schemeClr val="tx1"/>
              </a:solidFill>
              <a:round/>
              <a:headEnd/>
              <a:tailEnd/>
            </a:ln>
          </p:spPr>
          <p:txBody>
            <a:bodyPr/>
            <a:lstStyle/>
            <a:p>
              <a:endParaRPr lang="ru-RU"/>
            </a:p>
          </p:txBody>
        </p:sp>
        <p:sp>
          <p:nvSpPr>
            <p:cNvPr id="36920" name="Line 162"/>
            <p:cNvSpPr>
              <a:spLocks noChangeShapeType="1"/>
            </p:cNvSpPr>
            <p:nvPr/>
          </p:nvSpPr>
          <p:spPr bwMode="auto">
            <a:xfrm>
              <a:off x="2852" y="2642"/>
              <a:ext cx="0" cy="85"/>
            </a:xfrm>
            <a:prstGeom prst="line">
              <a:avLst/>
            </a:prstGeom>
            <a:noFill/>
            <a:ln w="12700">
              <a:solidFill>
                <a:schemeClr val="tx1"/>
              </a:solidFill>
              <a:round/>
              <a:headEnd/>
              <a:tailEnd/>
            </a:ln>
          </p:spPr>
          <p:txBody>
            <a:bodyPr/>
            <a:lstStyle/>
            <a:p>
              <a:endParaRPr lang="ru-RU"/>
            </a:p>
          </p:txBody>
        </p:sp>
        <p:sp>
          <p:nvSpPr>
            <p:cNvPr id="36921" name="Line 163"/>
            <p:cNvSpPr>
              <a:spLocks noChangeShapeType="1"/>
            </p:cNvSpPr>
            <p:nvPr/>
          </p:nvSpPr>
          <p:spPr bwMode="auto">
            <a:xfrm>
              <a:off x="3022" y="2642"/>
              <a:ext cx="0" cy="85"/>
            </a:xfrm>
            <a:prstGeom prst="line">
              <a:avLst/>
            </a:prstGeom>
            <a:noFill/>
            <a:ln w="12700">
              <a:solidFill>
                <a:schemeClr val="tx1"/>
              </a:solidFill>
              <a:round/>
              <a:headEnd/>
              <a:tailEnd/>
            </a:ln>
          </p:spPr>
          <p:txBody>
            <a:bodyPr/>
            <a:lstStyle/>
            <a:p>
              <a:endParaRPr lang="ru-RU"/>
            </a:p>
          </p:txBody>
        </p:sp>
        <p:sp>
          <p:nvSpPr>
            <p:cNvPr id="36922" name="Line 164"/>
            <p:cNvSpPr>
              <a:spLocks noChangeShapeType="1"/>
            </p:cNvSpPr>
            <p:nvPr/>
          </p:nvSpPr>
          <p:spPr bwMode="auto">
            <a:xfrm>
              <a:off x="3192" y="2642"/>
              <a:ext cx="0" cy="85"/>
            </a:xfrm>
            <a:prstGeom prst="line">
              <a:avLst/>
            </a:prstGeom>
            <a:noFill/>
            <a:ln w="12700">
              <a:solidFill>
                <a:schemeClr val="tx1"/>
              </a:solidFill>
              <a:round/>
              <a:headEnd/>
              <a:tailEnd/>
            </a:ln>
          </p:spPr>
          <p:txBody>
            <a:bodyPr/>
            <a:lstStyle/>
            <a:p>
              <a:endParaRPr lang="ru-RU"/>
            </a:p>
          </p:txBody>
        </p:sp>
        <p:sp>
          <p:nvSpPr>
            <p:cNvPr id="36923" name="Line 165"/>
            <p:cNvSpPr>
              <a:spLocks noChangeShapeType="1"/>
            </p:cNvSpPr>
            <p:nvPr/>
          </p:nvSpPr>
          <p:spPr bwMode="auto">
            <a:xfrm>
              <a:off x="3362" y="2642"/>
              <a:ext cx="0" cy="85"/>
            </a:xfrm>
            <a:prstGeom prst="line">
              <a:avLst/>
            </a:prstGeom>
            <a:noFill/>
            <a:ln w="12700">
              <a:solidFill>
                <a:schemeClr val="tx1"/>
              </a:solidFill>
              <a:round/>
              <a:headEnd/>
              <a:tailEnd/>
            </a:ln>
          </p:spPr>
          <p:txBody>
            <a:bodyPr/>
            <a:lstStyle/>
            <a:p>
              <a:endParaRPr lang="ru-RU"/>
            </a:p>
          </p:txBody>
        </p:sp>
        <p:sp>
          <p:nvSpPr>
            <p:cNvPr id="36924" name="Line 166"/>
            <p:cNvSpPr>
              <a:spLocks noChangeShapeType="1"/>
            </p:cNvSpPr>
            <p:nvPr/>
          </p:nvSpPr>
          <p:spPr bwMode="auto">
            <a:xfrm>
              <a:off x="3532" y="2642"/>
              <a:ext cx="0" cy="85"/>
            </a:xfrm>
            <a:prstGeom prst="line">
              <a:avLst/>
            </a:prstGeom>
            <a:noFill/>
            <a:ln w="12700">
              <a:solidFill>
                <a:schemeClr val="tx1"/>
              </a:solidFill>
              <a:round/>
              <a:headEnd/>
              <a:tailEnd/>
            </a:ln>
          </p:spPr>
          <p:txBody>
            <a:bodyPr/>
            <a:lstStyle/>
            <a:p>
              <a:endParaRPr lang="ru-RU"/>
            </a:p>
          </p:txBody>
        </p:sp>
        <p:sp>
          <p:nvSpPr>
            <p:cNvPr id="36925" name="Line 167"/>
            <p:cNvSpPr>
              <a:spLocks noChangeShapeType="1"/>
            </p:cNvSpPr>
            <p:nvPr/>
          </p:nvSpPr>
          <p:spPr bwMode="auto">
            <a:xfrm>
              <a:off x="3702" y="2642"/>
              <a:ext cx="0" cy="85"/>
            </a:xfrm>
            <a:prstGeom prst="line">
              <a:avLst/>
            </a:prstGeom>
            <a:noFill/>
            <a:ln w="12700">
              <a:solidFill>
                <a:schemeClr val="tx1"/>
              </a:solidFill>
              <a:round/>
              <a:headEnd/>
              <a:tailEnd/>
            </a:ln>
          </p:spPr>
          <p:txBody>
            <a:bodyPr/>
            <a:lstStyle/>
            <a:p>
              <a:endParaRPr lang="ru-RU"/>
            </a:p>
          </p:txBody>
        </p:sp>
        <p:sp>
          <p:nvSpPr>
            <p:cNvPr id="36926" name="Line 168"/>
            <p:cNvSpPr>
              <a:spLocks noChangeShapeType="1"/>
            </p:cNvSpPr>
            <p:nvPr/>
          </p:nvSpPr>
          <p:spPr bwMode="auto">
            <a:xfrm>
              <a:off x="3872" y="2642"/>
              <a:ext cx="0" cy="85"/>
            </a:xfrm>
            <a:prstGeom prst="line">
              <a:avLst/>
            </a:prstGeom>
            <a:noFill/>
            <a:ln w="12700">
              <a:solidFill>
                <a:schemeClr val="tx1"/>
              </a:solidFill>
              <a:round/>
              <a:headEnd/>
              <a:tailEnd/>
            </a:ln>
          </p:spPr>
          <p:txBody>
            <a:bodyPr/>
            <a:lstStyle/>
            <a:p>
              <a:endParaRPr lang="ru-RU"/>
            </a:p>
          </p:txBody>
        </p:sp>
        <p:sp>
          <p:nvSpPr>
            <p:cNvPr id="36927" name="Line 169"/>
            <p:cNvSpPr>
              <a:spLocks noChangeShapeType="1"/>
            </p:cNvSpPr>
            <p:nvPr/>
          </p:nvSpPr>
          <p:spPr bwMode="auto">
            <a:xfrm>
              <a:off x="4042" y="2642"/>
              <a:ext cx="0" cy="85"/>
            </a:xfrm>
            <a:prstGeom prst="line">
              <a:avLst/>
            </a:prstGeom>
            <a:noFill/>
            <a:ln w="12700">
              <a:solidFill>
                <a:schemeClr val="tx1"/>
              </a:solidFill>
              <a:round/>
              <a:headEnd/>
              <a:tailEnd/>
            </a:ln>
          </p:spPr>
          <p:txBody>
            <a:bodyPr/>
            <a:lstStyle/>
            <a:p>
              <a:endParaRPr lang="ru-RU"/>
            </a:p>
          </p:txBody>
        </p:sp>
        <p:sp>
          <p:nvSpPr>
            <p:cNvPr id="36928" name="Line 170"/>
            <p:cNvSpPr>
              <a:spLocks noChangeShapeType="1"/>
            </p:cNvSpPr>
            <p:nvPr/>
          </p:nvSpPr>
          <p:spPr bwMode="auto">
            <a:xfrm>
              <a:off x="4241" y="2642"/>
              <a:ext cx="0" cy="85"/>
            </a:xfrm>
            <a:prstGeom prst="line">
              <a:avLst/>
            </a:prstGeom>
            <a:noFill/>
            <a:ln w="12700">
              <a:solidFill>
                <a:schemeClr val="tx1"/>
              </a:solidFill>
              <a:round/>
              <a:headEnd/>
              <a:tailEnd/>
            </a:ln>
          </p:spPr>
          <p:txBody>
            <a:bodyPr/>
            <a:lstStyle/>
            <a:p>
              <a:endParaRPr lang="ru-RU"/>
            </a:p>
          </p:txBody>
        </p:sp>
        <p:sp>
          <p:nvSpPr>
            <p:cNvPr id="36929" name="Line 171"/>
            <p:cNvSpPr>
              <a:spLocks noChangeShapeType="1"/>
            </p:cNvSpPr>
            <p:nvPr/>
          </p:nvSpPr>
          <p:spPr bwMode="auto">
            <a:xfrm>
              <a:off x="4411" y="2642"/>
              <a:ext cx="0" cy="85"/>
            </a:xfrm>
            <a:prstGeom prst="line">
              <a:avLst/>
            </a:prstGeom>
            <a:noFill/>
            <a:ln w="12700">
              <a:solidFill>
                <a:schemeClr val="tx1"/>
              </a:solidFill>
              <a:round/>
              <a:headEnd/>
              <a:tailEnd/>
            </a:ln>
          </p:spPr>
          <p:txBody>
            <a:bodyPr/>
            <a:lstStyle/>
            <a:p>
              <a:endParaRPr lang="ru-RU"/>
            </a:p>
          </p:txBody>
        </p:sp>
        <p:sp>
          <p:nvSpPr>
            <p:cNvPr id="36930" name="Line 172"/>
            <p:cNvSpPr>
              <a:spLocks noChangeShapeType="1"/>
            </p:cNvSpPr>
            <p:nvPr/>
          </p:nvSpPr>
          <p:spPr bwMode="auto">
            <a:xfrm>
              <a:off x="4581" y="2642"/>
              <a:ext cx="0" cy="85"/>
            </a:xfrm>
            <a:prstGeom prst="line">
              <a:avLst/>
            </a:prstGeom>
            <a:noFill/>
            <a:ln w="12700">
              <a:solidFill>
                <a:schemeClr val="tx1"/>
              </a:solidFill>
              <a:round/>
              <a:headEnd/>
              <a:tailEnd/>
            </a:ln>
          </p:spPr>
          <p:txBody>
            <a:bodyPr/>
            <a:lstStyle/>
            <a:p>
              <a:endParaRPr lang="ru-RU"/>
            </a:p>
          </p:txBody>
        </p:sp>
        <p:pic>
          <p:nvPicPr>
            <p:cNvPr id="36931" name="Picture 173"/>
            <p:cNvPicPr>
              <a:picLocks noChangeAspect="1" noChangeArrowheads="1"/>
            </p:cNvPicPr>
            <p:nvPr/>
          </p:nvPicPr>
          <p:blipFill>
            <a:blip r:embed="rId3" cstate="print">
              <a:lum bright="18000"/>
            </a:blip>
            <a:srcRect l="31036" t="64777" r="34926" b="33525"/>
            <a:stretch>
              <a:fillRect/>
            </a:stretch>
          </p:blipFill>
          <p:spPr bwMode="auto">
            <a:xfrm>
              <a:off x="1451" y="2735"/>
              <a:ext cx="3204" cy="100"/>
            </a:xfrm>
            <a:prstGeom prst="rect">
              <a:avLst/>
            </a:prstGeom>
            <a:noFill/>
            <a:ln w="9525">
              <a:noFill/>
              <a:miter lim="800000"/>
              <a:headEnd/>
              <a:tailEnd/>
            </a:ln>
          </p:spPr>
        </p:pic>
      </p:grpSp>
      <p:sp>
        <p:nvSpPr>
          <p:cNvPr id="84" name="Rectangle 175"/>
          <p:cNvSpPr>
            <a:spLocks noChangeArrowheads="1"/>
          </p:cNvSpPr>
          <p:nvPr/>
        </p:nvSpPr>
        <p:spPr bwMode="auto">
          <a:xfrm>
            <a:off x="3890963" y="5054600"/>
            <a:ext cx="228600" cy="114300"/>
          </a:xfrm>
          <a:prstGeom prst="rect">
            <a:avLst/>
          </a:prstGeom>
          <a:solidFill>
            <a:schemeClr val="bg1"/>
          </a:solidFill>
          <a:ln w="9525">
            <a:noFill/>
            <a:miter lim="800000"/>
            <a:headEnd/>
            <a:tailEnd/>
          </a:ln>
        </p:spPr>
        <p:txBody>
          <a:bodyPr wrap="none" anchor="ctr"/>
          <a:lstStyle/>
          <a:p>
            <a:endParaRPr lang="ru-RU"/>
          </a:p>
        </p:txBody>
      </p:sp>
      <p:sp>
        <p:nvSpPr>
          <p:cNvPr id="85" name="Rectangle 176"/>
          <p:cNvSpPr>
            <a:spLocks noChangeArrowheads="1"/>
          </p:cNvSpPr>
          <p:nvPr/>
        </p:nvSpPr>
        <p:spPr bwMode="auto">
          <a:xfrm>
            <a:off x="4116388" y="5729288"/>
            <a:ext cx="415925" cy="92075"/>
          </a:xfrm>
          <a:prstGeom prst="rect">
            <a:avLst/>
          </a:prstGeom>
          <a:solidFill>
            <a:schemeClr val="bg1"/>
          </a:solidFill>
          <a:ln w="9525">
            <a:noFill/>
            <a:miter lim="800000"/>
            <a:headEnd/>
            <a:tailEnd/>
          </a:ln>
        </p:spPr>
        <p:txBody>
          <a:bodyPr wrap="none" anchor="ctr"/>
          <a:lstStyle/>
          <a:p>
            <a:endParaRPr lang="ru-RU"/>
          </a:p>
        </p:txBody>
      </p:sp>
      <p:sp>
        <p:nvSpPr>
          <p:cNvPr id="86" name="Rectangle 177"/>
          <p:cNvSpPr>
            <a:spLocks noChangeArrowheads="1"/>
          </p:cNvSpPr>
          <p:nvPr/>
        </p:nvSpPr>
        <p:spPr bwMode="auto">
          <a:xfrm>
            <a:off x="3873500" y="3433763"/>
            <a:ext cx="630238" cy="134937"/>
          </a:xfrm>
          <a:prstGeom prst="rect">
            <a:avLst/>
          </a:prstGeom>
          <a:solidFill>
            <a:schemeClr val="bg1"/>
          </a:solidFill>
          <a:ln w="9525">
            <a:noFill/>
            <a:miter lim="800000"/>
            <a:headEnd/>
            <a:tailEnd/>
          </a:ln>
        </p:spPr>
        <p:txBody>
          <a:bodyPr wrap="none" anchor="ctr"/>
          <a:lstStyle/>
          <a:p>
            <a:pPr algn="ctr"/>
            <a:endParaRPr lang="ru-RU">
              <a:latin typeface="Century Gothic" pitchFamily="34" charset="0"/>
            </a:endParaRPr>
          </a:p>
        </p:txBody>
      </p:sp>
      <p:sp>
        <p:nvSpPr>
          <p:cNvPr id="87" name="Rectangle 178"/>
          <p:cNvSpPr>
            <a:spLocks noChangeArrowheads="1"/>
          </p:cNvSpPr>
          <p:nvPr/>
        </p:nvSpPr>
        <p:spPr bwMode="auto">
          <a:xfrm>
            <a:off x="3873500" y="4138613"/>
            <a:ext cx="630238" cy="134937"/>
          </a:xfrm>
          <a:prstGeom prst="rect">
            <a:avLst/>
          </a:prstGeom>
          <a:solidFill>
            <a:schemeClr val="bg1"/>
          </a:solidFill>
          <a:ln w="9525">
            <a:noFill/>
            <a:miter lim="800000"/>
            <a:headEnd/>
            <a:tailEnd/>
          </a:ln>
        </p:spPr>
        <p:txBody>
          <a:bodyPr wrap="none" anchor="ctr"/>
          <a:lstStyle/>
          <a:p>
            <a:pPr algn="ctr"/>
            <a:endParaRPr lang="ru-RU">
              <a:latin typeface="Century Gothic" pitchFamily="34" charset="0"/>
            </a:endParaRPr>
          </a:p>
        </p:txBody>
      </p:sp>
      <p:sp>
        <p:nvSpPr>
          <p:cNvPr id="88" name="Rectangle 179"/>
          <p:cNvSpPr>
            <a:spLocks noChangeArrowheads="1"/>
          </p:cNvSpPr>
          <p:nvPr/>
        </p:nvSpPr>
        <p:spPr bwMode="auto">
          <a:xfrm>
            <a:off x="3854450" y="5227638"/>
            <a:ext cx="630238" cy="134937"/>
          </a:xfrm>
          <a:prstGeom prst="rect">
            <a:avLst/>
          </a:prstGeom>
          <a:solidFill>
            <a:schemeClr val="bg1"/>
          </a:solidFill>
          <a:ln w="9525">
            <a:noFill/>
            <a:miter lim="800000"/>
            <a:headEnd/>
            <a:tailEnd/>
          </a:ln>
        </p:spPr>
        <p:txBody>
          <a:bodyPr wrap="none" anchor="ctr"/>
          <a:lstStyle/>
          <a:p>
            <a:pPr algn="ctr"/>
            <a:endParaRPr lang="ru-RU">
              <a:latin typeface="Century Gothic" pitchFamily="34" charset="0"/>
            </a:endParaRPr>
          </a:p>
        </p:txBody>
      </p:sp>
      <p:sp>
        <p:nvSpPr>
          <p:cNvPr id="89" name="Rectangle 180"/>
          <p:cNvSpPr>
            <a:spLocks noChangeArrowheads="1"/>
          </p:cNvSpPr>
          <p:nvPr/>
        </p:nvSpPr>
        <p:spPr bwMode="auto">
          <a:xfrm>
            <a:off x="3854450" y="5299075"/>
            <a:ext cx="630238" cy="134938"/>
          </a:xfrm>
          <a:prstGeom prst="rect">
            <a:avLst/>
          </a:prstGeom>
          <a:solidFill>
            <a:schemeClr val="bg1"/>
          </a:solidFill>
          <a:ln w="9525">
            <a:noFill/>
            <a:miter lim="800000"/>
            <a:headEnd/>
            <a:tailEnd/>
          </a:ln>
        </p:spPr>
        <p:txBody>
          <a:bodyPr wrap="none" anchor="ctr"/>
          <a:lstStyle/>
          <a:p>
            <a:pPr algn="ctr"/>
            <a:endParaRPr lang="ru-RU">
              <a:latin typeface="Century Gothic" pitchFamily="34" charset="0"/>
            </a:endParaRPr>
          </a:p>
        </p:txBody>
      </p:sp>
      <p:sp>
        <p:nvSpPr>
          <p:cNvPr id="91" name="Rectangle 182"/>
          <p:cNvSpPr>
            <a:spLocks noChangeArrowheads="1"/>
          </p:cNvSpPr>
          <p:nvPr/>
        </p:nvSpPr>
        <p:spPr bwMode="auto">
          <a:xfrm>
            <a:off x="4500562" y="2928934"/>
            <a:ext cx="1226298" cy="184666"/>
          </a:xfrm>
          <a:prstGeom prst="rect">
            <a:avLst/>
          </a:prstGeom>
          <a:noFill/>
          <a:ln w="9525">
            <a:noFill/>
            <a:miter lim="800000"/>
            <a:headEnd/>
            <a:tailEnd/>
          </a:ln>
        </p:spPr>
        <p:txBody>
          <a:bodyPr wrap="none" lIns="0" tIns="0" rIns="0" bIns="0">
            <a:spAutoFit/>
          </a:bodyPr>
          <a:lstStyle/>
          <a:p>
            <a:pPr algn="ctr" eaLnBrk="0" hangingPunct="0"/>
            <a:r>
              <a:rPr lang="en-US" sz="1200" dirty="0" smtClean="0">
                <a:latin typeface="+mj-lt"/>
              </a:rPr>
              <a:t>Thousand people </a:t>
            </a:r>
            <a:endParaRPr lang="en-US" sz="1200" dirty="0">
              <a:latin typeface="+mj-lt"/>
            </a:endParaRPr>
          </a:p>
        </p:txBody>
      </p:sp>
      <p:sp>
        <p:nvSpPr>
          <p:cNvPr id="36910" name="Rectangle 18"/>
          <p:cNvSpPr>
            <a:spLocks noChangeArrowheads="1"/>
          </p:cNvSpPr>
          <p:nvPr/>
        </p:nvSpPr>
        <p:spPr bwMode="auto">
          <a:xfrm>
            <a:off x="0" y="3870325"/>
            <a:ext cx="4075113" cy="1169988"/>
          </a:xfrm>
          <a:prstGeom prst="rect">
            <a:avLst/>
          </a:prstGeom>
          <a:noFill/>
          <a:ln w="9525">
            <a:noFill/>
            <a:miter lim="800000"/>
            <a:headEnd/>
            <a:tailEnd/>
          </a:ln>
        </p:spPr>
        <p:txBody>
          <a:bodyPr>
            <a:spAutoFit/>
          </a:bodyPr>
          <a:lstStyle/>
          <a:p>
            <a:pPr algn="just" eaLnBrk="0" hangingPunct="0">
              <a:spcBef>
                <a:spcPct val="50000"/>
              </a:spcBef>
            </a:pPr>
            <a:r>
              <a:rPr lang="fr-FR" sz="2000">
                <a:solidFill>
                  <a:schemeClr val="accent2"/>
                </a:solidFill>
              </a:rPr>
              <a:t>TV and Outdoor</a:t>
            </a:r>
          </a:p>
          <a:p>
            <a:pPr algn="just" eaLnBrk="0" hangingPunct="0">
              <a:spcBef>
                <a:spcPct val="50000"/>
              </a:spcBef>
            </a:pPr>
            <a:r>
              <a:rPr lang="fr-FR" sz="2000">
                <a:solidFill>
                  <a:srgbClr val="0C3A5C"/>
                </a:solidFill>
              </a:rPr>
              <a:t>Complementarity between the two media is evideced all day long.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20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20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20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20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2000"/>
                                        <p:tgtEl>
                                          <p:spTgt spid="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2000"/>
                                        <p:tgtEl>
                                          <p:spTgt spid="3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2000"/>
                                        <p:tgtEl>
                                          <p:spTgt spid="3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2000"/>
                                        <p:tgtEl>
                                          <p:spTgt spid="3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2000"/>
                                        <p:tgtEl>
                                          <p:spTgt spid="3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2000"/>
                                        <p:tgtEl>
                                          <p:spTgt spid="34"/>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childTnLst>
                                </p:cTn>
                              </p:par>
                              <p:par>
                                <p:cTn id="40" presetID="10" presetClass="entr" presetSubtype="0" fill="hold" grpId="1"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2000"/>
                                        <p:tgtEl>
                                          <p:spTgt spid="3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2000"/>
                                        <p:tgtEl>
                                          <p:spTgt spid="4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2000"/>
                                        <p:tgtEl>
                                          <p:spTgt spid="4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fade">
                                      <p:cBhvr>
                                        <p:cTn id="51" dur="2000"/>
                                        <p:tgtEl>
                                          <p:spTgt spid="4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2000"/>
                                        <p:tgtEl>
                                          <p:spTgt spid="4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2000"/>
                                        <p:tgtEl>
                                          <p:spTgt spid="4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500"/>
                                        <p:tgtEl>
                                          <p:spTgt spid="4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4"/>
                                        </p:tgtEl>
                                        <p:attrNameLst>
                                          <p:attrName>style.visibility</p:attrName>
                                        </p:attrNameLst>
                                      </p:cBhvr>
                                      <p:to>
                                        <p:strVal val="visible"/>
                                      </p:to>
                                    </p:set>
                                    <p:animEffect transition="in" filter="fade">
                                      <p:cBhvr>
                                        <p:cTn id="63" dur="2000"/>
                                        <p:tgtEl>
                                          <p:spTgt spid="8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85"/>
                                        </p:tgtEl>
                                        <p:attrNameLst>
                                          <p:attrName>style.visibility</p:attrName>
                                        </p:attrNameLst>
                                      </p:cBhvr>
                                      <p:to>
                                        <p:strVal val="visible"/>
                                      </p:to>
                                    </p:set>
                                    <p:animEffect transition="in" filter="fade">
                                      <p:cBhvr>
                                        <p:cTn id="66" dur="2000"/>
                                        <p:tgtEl>
                                          <p:spTgt spid="8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86"/>
                                        </p:tgtEl>
                                        <p:attrNameLst>
                                          <p:attrName>style.visibility</p:attrName>
                                        </p:attrNameLst>
                                      </p:cBhvr>
                                      <p:to>
                                        <p:strVal val="visible"/>
                                      </p:to>
                                    </p:set>
                                    <p:animEffect transition="in" filter="fade">
                                      <p:cBhvr>
                                        <p:cTn id="69" dur="2000"/>
                                        <p:tgtEl>
                                          <p:spTgt spid="8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87"/>
                                        </p:tgtEl>
                                        <p:attrNameLst>
                                          <p:attrName>style.visibility</p:attrName>
                                        </p:attrNameLst>
                                      </p:cBhvr>
                                      <p:to>
                                        <p:strVal val="visible"/>
                                      </p:to>
                                    </p:set>
                                    <p:animEffect transition="in" filter="fade">
                                      <p:cBhvr>
                                        <p:cTn id="72" dur="2000"/>
                                        <p:tgtEl>
                                          <p:spTgt spid="8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88"/>
                                        </p:tgtEl>
                                        <p:attrNameLst>
                                          <p:attrName>style.visibility</p:attrName>
                                        </p:attrNameLst>
                                      </p:cBhvr>
                                      <p:to>
                                        <p:strVal val="visible"/>
                                      </p:to>
                                    </p:set>
                                    <p:animEffect transition="in" filter="fade">
                                      <p:cBhvr>
                                        <p:cTn id="75" dur="2000"/>
                                        <p:tgtEl>
                                          <p:spTgt spid="88"/>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89"/>
                                        </p:tgtEl>
                                        <p:attrNameLst>
                                          <p:attrName>style.visibility</p:attrName>
                                        </p:attrNameLst>
                                      </p:cBhvr>
                                      <p:to>
                                        <p:strVal val="visible"/>
                                      </p:to>
                                    </p:set>
                                    <p:animEffect transition="in" filter="fade">
                                      <p:cBhvr>
                                        <p:cTn id="78" dur="2000"/>
                                        <p:tgtEl>
                                          <p:spTgt spid="89"/>
                                        </p:tgtEl>
                                      </p:cBhvr>
                                    </p:animEffect>
                                  </p:childTnLst>
                                </p:cTn>
                              </p:par>
                              <p:par>
                                <p:cTn id="79" presetID="22" presetClass="entr" presetSubtype="4" fill="hold" nodeType="with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wipe(down)">
                                      <p:cBhvr>
                                        <p:cTn id="81" dur="500"/>
                                        <p:tgtEl>
                                          <p:spTgt spid="3"/>
                                        </p:tgtEl>
                                      </p:cBhvr>
                                    </p:animEffect>
                                  </p:childTnLst>
                                </p:cTn>
                              </p:par>
                              <p:par>
                                <p:cTn id="82" presetID="1" presetClass="entr" presetSubtype="0" fill="hold" grpId="0" nodeType="withEffect">
                                  <p:stCondLst>
                                    <p:cond delay="0"/>
                                  </p:stCondLst>
                                  <p:childTnLst>
                                    <p:set>
                                      <p:cBhvr>
                                        <p:cTn id="83" dur="1" fill="hold">
                                          <p:stCondLst>
                                            <p:cond delay="0"/>
                                          </p:stCondLst>
                                        </p:cTn>
                                        <p:tgtEl>
                                          <p:spTgt spid="91"/>
                                        </p:tgtEl>
                                        <p:attrNameLst>
                                          <p:attrName>style.visibility</p:attrName>
                                        </p:attrNameLst>
                                      </p:cBhvr>
                                      <p:to>
                                        <p:strVal val="visible"/>
                                      </p:to>
                                    </p:set>
                                  </p:childTnLst>
                                </p:cTn>
                              </p:par>
                              <p:par>
                                <p:cTn id="84" presetID="10" presetClass="entr" presetSubtype="0" fill="hold" grpId="1" nodeType="withEffect">
                                  <p:stCondLst>
                                    <p:cond delay="0"/>
                                  </p:stCondLst>
                                  <p:childTnLst>
                                    <p:set>
                                      <p:cBhvr>
                                        <p:cTn id="85" dur="1" fill="hold">
                                          <p:stCondLst>
                                            <p:cond delay="0"/>
                                          </p:stCondLst>
                                        </p:cTn>
                                        <p:tgtEl>
                                          <p:spTgt spid="91"/>
                                        </p:tgtEl>
                                        <p:attrNameLst>
                                          <p:attrName>style.visibility</p:attrName>
                                        </p:attrNameLst>
                                      </p:cBhvr>
                                      <p:to>
                                        <p:strVal val="visible"/>
                                      </p:to>
                                    </p:set>
                                    <p:animEffect transition="in" filter="fade">
                                      <p:cBhvr>
                                        <p:cTn id="86" dur="2000"/>
                                        <p:tgtEl>
                                          <p:spTgt spid="91"/>
                                        </p:tgtEl>
                                      </p:cBhvr>
                                    </p:animEffect>
                                  </p:childTnLst>
                                </p:cTn>
                              </p:par>
                              <p:par>
                                <p:cTn id="87" presetID="22" presetClass="entr" presetSubtype="8" fill="hold" nodeType="with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wipe(left)">
                                      <p:cBhvr>
                                        <p:cTn id="89" dur="500"/>
                                        <p:tgtEl>
                                          <p:spTgt spid="4"/>
                                        </p:tgtEl>
                                      </p:cBhvr>
                                    </p:animEffect>
                                  </p:childTnLst>
                                </p:cTn>
                              </p:par>
                            </p:childTnLst>
                          </p:cTn>
                        </p:par>
                        <p:par>
                          <p:cTn id="90" fill="hold">
                            <p:stCondLst>
                              <p:cond delay="2000"/>
                            </p:stCondLst>
                            <p:childTnLst>
                              <p:par>
                                <p:cTn id="91" presetID="22" presetClass="entr" presetSubtype="8" fill="hold" nodeType="afterEffect">
                                  <p:stCondLst>
                                    <p:cond delay="0"/>
                                  </p:stCondLst>
                                  <p:childTnLst>
                                    <p:set>
                                      <p:cBhvr>
                                        <p:cTn id="92" dur="1" fill="hold">
                                          <p:stCondLst>
                                            <p:cond delay="0"/>
                                          </p:stCondLst>
                                        </p:cTn>
                                        <p:tgtEl>
                                          <p:spTgt spid="60"/>
                                        </p:tgtEl>
                                        <p:attrNameLst>
                                          <p:attrName>style.visibility</p:attrName>
                                        </p:attrNameLst>
                                      </p:cBhvr>
                                      <p:to>
                                        <p:strVal val="visible"/>
                                      </p:to>
                                    </p:set>
                                    <p:animEffect transition="in" filter="wipe(left)">
                                      <p:cBhvr>
                                        <p:cTn id="93" dur="3000"/>
                                        <p:tgtEl>
                                          <p:spTgt spid="60"/>
                                        </p:tgtEl>
                                      </p:cBhvr>
                                    </p:animEffect>
                                  </p:childTnLst>
                                </p:cTn>
                              </p:par>
                            </p:childTnLst>
                          </p:cTn>
                        </p:par>
                        <p:par>
                          <p:cTn id="94" fill="hold">
                            <p:stCondLst>
                              <p:cond delay="5000"/>
                            </p:stCondLst>
                            <p:childTnLst>
                              <p:par>
                                <p:cTn id="95" presetID="23" presetClass="entr" presetSubtype="288" fill="hold" grpId="0" nodeType="afterEffect">
                                  <p:stCondLst>
                                    <p:cond delay="0"/>
                                  </p:stCondLst>
                                  <p:childTnLst>
                                    <p:set>
                                      <p:cBhvr>
                                        <p:cTn id="96" dur="1" fill="hold">
                                          <p:stCondLst>
                                            <p:cond delay="0"/>
                                          </p:stCondLst>
                                        </p:cTn>
                                        <p:tgtEl>
                                          <p:spTgt spid="49"/>
                                        </p:tgtEl>
                                        <p:attrNameLst>
                                          <p:attrName>style.visibility</p:attrName>
                                        </p:attrNameLst>
                                      </p:cBhvr>
                                      <p:to>
                                        <p:strVal val="visible"/>
                                      </p:to>
                                    </p:set>
                                    <p:anim calcmode="lin" valueType="num">
                                      <p:cBhvr>
                                        <p:cTn id="97" dur="500" fill="hold"/>
                                        <p:tgtEl>
                                          <p:spTgt spid="49"/>
                                        </p:tgtEl>
                                        <p:attrNameLst>
                                          <p:attrName>ppt_w</p:attrName>
                                        </p:attrNameLst>
                                      </p:cBhvr>
                                      <p:tavLst>
                                        <p:tav tm="0">
                                          <p:val>
                                            <p:strVal val="4/3*#ppt_w"/>
                                          </p:val>
                                        </p:tav>
                                        <p:tav tm="100000">
                                          <p:val>
                                            <p:strVal val="#ppt_w"/>
                                          </p:val>
                                        </p:tav>
                                      </p:tavLst>
                                    </p:anim>
                                    <p:anim calcmode="lin" valueType="num">
                                      <p:cBhvr>
                                        <p:cTn id="98" dur="500" fill="hold"/>
                                        <p:tgtEl>
                                          <p:spTgt spid="49"/>
                                        </p:tgtEl>
                                        <p:attrNameLst>
                                          <p:attrName>ppt_h</p:attrName>
                                        </p:attrNameLst>
                                      </p:cBhvr>
                                      <p:tavLst>
                                        <p:tav tm="0">
                                          <p:val>
                                            <p:strVal val="4/3*#ppt_h"/>
                                          </p:val>
                                        </p:tav>
                                        <p:tav tm="100000">
                                          <p:val>
                                            <p:strVal val="#ppt_h"/>
                                          </p:val>
                                        </p:tav>
                                      </p:tavLst>
                                    </p:anim>
                                  </p:childTnLst>
                                </p:cTn>
                              </p:par>
                            </p:childTnLst>
                          </p:cTn>
                        </p:par>
                        <p:par>
                          <p:cTn id="99" fill="hold">
                            <p:stCondLst>
                              <p:cond delay="5500"/>
                            </p:stCondLst>
                            <p:childTnLst>
                              <p:par>
                                <p:cTn id="100" presetID="22" presetClass="entr" presetSubtype="8" fill="hold" nodeType="afterEffect">
                                  <p:stCondLst>
                                    <p:cond delay="0"/>
                                  </p:stCondLst>
                                  <p:childTnLst>
                                    <p:set>
                                      <p:cBhvr>
                                        <p:cTn id="101" dur="1" fill="hold">
                                          <p:stCondLst>
                                            <p:cond delay="0"/>
                                          </p:stCondLst>
                                        </p:cTn>
                                        <p:tgtEl>
                                          <p:spTgt spid="61"/>
                                        </p:tgtEl>
                                        <p:attrNameLst>
                                          <p:attrName>style.visibility</p:attrName>
                                        </p:attrNameLst>
                                      </p:cBhvr>
                                      <p:to>
                                        <p:strVal val="visible"/>
                                      </p:to>
                                    </p:set>
                                    <p:animEffect transition="in" filter="wipe(left)">
                                      <p:cBhvr>
                                        <p:cTn id="102" dur="3000"/>
                                        <p:tgtEl>
                                          <p:spTgt spid="61"/>
                                        </p:tgtEl>
                                      </p:cBhvr>
                                    </p:animEffect>
                                  </p:childTnLst>
                                </p:cTn>
                              </p:par>
                            </p:childTnLst>
                          </p:cTn>
                        </p:par>
                        <p:par>
                          <p:cTn id="103" fill="hold">
                            <p:stCondLst>
                              <p:cond delay="8500"/>
                            </p:stCondLst>
                            <p:childTnLst>
                              <p:par>
                                <p:cTn id="104" presetID="23" presetClass="entr" presetSubtype="288" fill="hold" grpId="0" nodeType="afterEffect">
                                  <p:stCondLst>
                                    <p:cond delay="0"/>
                                  </p:stCondLst>
                                  <p:childTnLst>
                                    <p:set>
                                      <p:cBhvr>
                                        <p:cTn id="105" dur="1" fill="hold">
                                          <p:stCondLst>
                                            <p:cond delay="0"/>
                                          </p:stCondLst>
                                        </p:cTn>
                                        <p:tgtEl>
                                          <p:spTgt spid="50"/>
                                        </p:tgtEl>
                                        <p:attrNameLst>
                                          <p:attrName>style.visibility</p:attrName>
                                        </p:attrNameLst>
                                      </p:cBhvr>
                                      <p:to>
                                        <p:strVal val="visible"/>
                                      </p:to>
                                    </p:set>
                                    <p:anim calcmode="lin" valueType="num">
                                      <p:cBhvr>
                                        <p:cTn id="106" dur="500" fill="hold"/>
                                        <p:tgtEl>
                                          <p:spTgt spid="50"/>
                                        </p:tgtEl>
                                        <p:attrNameLst>
                                          <p:attrName>ppt_w</p:attrName>
                                        </p:attrNameLst>
                                      </p:cBhvr>
                                      <p:tavLst>
                                        <p:tav tm="0">
                                          <p:val>
                                            <p:strVal val="4/3*#ppt_w"/>
                                          </p:val>
                                        </p:tav>
                                        <p:tav tm="100000">
                                          <p:val>
                                            <p:strVal val="#ppt_w"/>
                                          </p:val>
                                        </p:tav>
                                      </p:tavLst>
                                    </p:anim>
                                    <p:anim calcmode="lin" valueType="num">
                                      <p:cBhvr>
                                        <p:cTn id="107" dur="500" fill="hold"/>
                                        <p:tgtEl>
                                          <p:spTgt spid="50"/>
                                        </p:tgtEl>
                                        <p:attrNameLst>
                                          <p:attrName>ppt_h</p:attrName>
                                        </p:attrNameLst>
                                      </p:cBhvr>
                                      <p:tavLst>
                                        <p:tav tm="0">
                                          <p:val>
                                            <p:strVal val="4/3*#ppt_h"/>
                                          </p:val>
                                        </p:tav>
                                        <p:tav tm="100000">
                                          <p:val>
                                            <p:strVal val="#ppt_h"/>
                                          </p:val>
                                        </p:tav>
                                      </p:tavLst>
                                    </p:anim>
                                  </p:childTnLst>
                                </p:cTn>
                              </p:par>
                            </p:childTnLst>
                          </p:cTn>
                        </p:par>
                        <p:par>
                          <p:cTn id="108" fill="hold">
                            <p:stCondLst>
                              <p:cond delay="9000"/>
                            </p:stCondLst>
                            <p:childTnLst>
                              <p:par>
                                <p:cTn id="109" presetID="22" presetClass="entr" presetSubtype="8" fill="hold" nodeType="afterEffect">
                                  <p:stCondLst>
                                    <p:cond delay="0"/>
                                  </p:stCondLst>
                                  <p:childTnLst>
                                    <p:set>
                                      <p:cBhvr>
                                        <p:cTn id="110" dur="1" fill="hold">
                                          <p:stCondLst>
                                            <p:cond delay="0"/>
                                          </p:stCondLst>
                                        </p:cTn>
                                        <p:tgtEl>
                                          <p:spTgt spid="2"/>
                                        </p:tgtEl>
                                        <p:attrNameLst>
                                          <p:attrName>style.visibility</p:attrName>
                                        </p:attrNameLst>
                                      </p:cBhvr>
                                      <p:to>
                                        <p:strVal val="visible"/>
                                      </p:to>
                                    </p:set>
                                    <p:animEffect transition="in" filter="wipe(left)">
                                      <p:cBhvr>
                                        <p:cTn id="1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p:bldP spid="35" grpId="1"/>
      <p:bldP spid="40" grpId="0" animBg="1"/>
      <p:bldP spid="41" grpId="0" animBg="1"/>
      <p:bldP spid="42" grpId="0" animBg="1"/>
      <p:bldP spid="43" grpId="0" animBg="1"/>
      <p:bldP spid="44" grpId="0" animBg="1"/>
      <p:bldP spid="45" grpId="0" animBg="1"/>
      <p:bldP spid="49" grpId="0" autoUpdateAnimBg="0"/>
      <p:bldP spid="50" grpId="0" autoUpdateAnimBg="0"/>
      <p:bldP spid="84" grpId="0" animBg="1"/>
      <p:bldP spid="85" grpId="0" animBg="1"/>
      <p:bldP spid="86" grpId="0" animBg="1"/>
      <p:bldP spid="87" grpId="0" animBg="1"/>
      <p:bldP spid="88" grpId="0" animBg="1"/>
      <p:bldP spid="89" grpId="0" animBg="1"/>
      <p:bldP spid="91" grpId="0"/>
      <p:bldP spid="9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à coins arrondis 16"/>
          <p:cNvSpPr/>
          <p:nvPr/>
        </p:nvSpPr>
        <p:spPr bwMode="auto">
          <a:xfrm>
            <a:off x="-107950" y="2487613"/>
            <a:ext cx="7704138" cy="831850"/>
          </a:xfrm>
          <a:prstGeom prst="roundRect">
            <a:avLst/>
          </a:prstGeom>
          <a:solidFill>
            <a:srgbClr val="80ABD2"/>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a:lstStyle/>
          <a:p>
            <a:pPr eaLnBrk="0" hangingPunct="0">
              <a:defRPr/>
            </a:pPr>
            <a:endParaRPr lang="fr-FR" sz="2400" b="1">
              <a:solidFill>
                <a:srgbClr val="000000"/>
              </a:solidFill>
            </a:endParaRPr>
          </a:p>
        </p:txBody>
      </p:sp>
      <p:sp>
        <p:nvSpPr>
          <p:cNvPr id="38914" name="Titre 1"/>
          <p:cNvSpPr>
            <a:spLocks noGrp="1"/>
          </p:cNvSpPr>
          <p:nvPr>
            <p:ph type="title"/>
          </p:nvPr>
        </p:nvSpPr>
        <p:spPr>
          <a:xfrm>
            <a:off x="2190750" y="44450"/>
            <a:ext cx="6702425" cy="1165225"/>
          </a:xfrm>
        </p:spPr>
        <p:txBody>
          <a:bodyPr/>
          <a:lstStyle/>
          <a:p>
            <a:pPr eaLnBrk="1" hangingPunct="1"/>
            <a:r>
              <a:rPr lang="en-US" smtClean="0"/>
              <a:t>AGENDA</a:t>
            </a:r>
            <a:br>
              <a:rPr lang="en-US" smtClean="0"/>
            </a:br>
            <a:r>
              <a:rPr lang="en-US" sz="2300" b="0" smtClean="0"/>
              <a:t>OUTDOOR RESEARCH &amp; INNOVATION</a:t>
            </a:r>
            <a:endParaRPr lang="en-US" smtClean="0"/>
          </a:p>
        </p:txBody>
      </p:sp>
      <p:sp>
        <p:nvSpPr>
          <p:cNvPr id="38915" name="Espace réservé du numéro de diapositive 3"/>
          <p:cNvSpPr>
            <a:spLocks noGrp="1"/>
          </p:cNvSpPr>
          <p:nvPr>
            <p:ph type="sldNum" sz="quarter" idx="12"/>
          </p:nvPr>
        </p:nvSpPr>
        <p:spPr/>
        <p:txBody>
          <a:bodyPr/>
          <a:lstStyle/>
          <a:p>
            <a:pPr fontAlgn="base">
              <a:spcBef>
                <a:spcPct val="0"/>
              </a:spcBef>
              <a:spcAft>
                <a:spcPct val="0"/>
              </a:spcAft>
              <a:defRPr/>
            </a:pPr>
            <a:fld id="{B99CEE30-B22D-44C5-9F33-7F4752073016}" type="slidenum">
              <a:rPr lang="en-US">
                <a:cs typeface="MS PGothic"/>
              </a:rPr>
              <a:pPr fontAlgn="base">
                <a:spcBef>
                  <a:spcPct val="0"/>
                </a:spcBef>
                <a:spcAft>
                  <a:spcPct val="0"/>
                </a:spcAft>
                <a:defRPr/>
              </a:pPr>
              <a:t>12</a:t>
            </a:fld>
            <a:endParaRPr lang="en-US">
              <a:cs typeface="MS PGothic"/>
            </a:endParaRPr>
          </a:p>
        </p:txBody>
      </p:sp>
      <p:sp>
        <p:nvSpPr>
          <p:cNvPr id="3" name="Espace réservé du contenu 2"/>
          <p:cNvSpPr>
            <a:spLocks noGrp="1"/>
          </p:cNvSpPr>
          <p:nvPr>
            <p:ph idx="1"/>
          </p:nvPr>
        </p:nvSpPr>
        <p:spPr>
          <a:xfrm>
            <a:off x="1142976" y="1534171"/>
            <a:ext cx="8001024" cy="612000"/>
          </a:xfrm>
        </p:spPr>
        <p:txBody>
          <a:bodyPr anchor="ctr">
            <a:scene3d>
              <a:camera prst="orthographicFront"/>
              <a:lightRig rig="brightRoom" dir="t"/>
            </a:scene3d>
            <a:sp3d contourW="6350" prstMaterial="plastic">
              <a:contourClr>
                <a:schemeClr val="accent1">
                  <a:tint val="100000"/>
                  <a:shade val="100000"/>
                  <a:hueMod val="100000"/>
                  <a:satMod val="100000"/>
                </a:schemeClr>
              </a:contourClr>
            </a:sp3d>
          </a:bodyPr>
          <a:lstStyle/>
          <a:p>
            <a:pPr marL="0" indent="0" eaLnBrk="1" hangingPunct="1">
              <a:lnSpc>
                <a:spcPct val="110000"/>
              </a:lnSpc>
              <a:buFont typeface="Times" pitchFamily="18" charset="0"/>
              <a:buNone/>
              <a:defRPr/>
            </a:pPr>
            <a:r>
              <a:rPr lang="en-US" altLang="ko-KR" sz="2200" b="0" cap="all" dirty="0" smtClean="0">
                <a:solidFill>
                  <a:schemeClr val="accent1"/>
                </a:solidFill>
                <a:effectLst>
                  <a:outerShdw blurRad="19685" dist="12700" dir="5400000" algn="tl" rotWithShape="0">
                    <a:schemeClr val="accent1">
                      <a:satMod val="130000"/>
                      <a:alpha val="60000"/>
                    </a:schemeClr>
                  </a:outerShdw>
                </a:effectLst>
                <a:ea typeface="Gulim" pitchFamily="34" charset="-127"/>
                <a:cs typeface="+mn-cs"/>
              </a:rPr>
              <a:t>Understanding our </a:t>
            </a:r>
            <a:r>
              <a:rPr lang="en-US" altLang="ko-KR" sz="2200" cap="all" dirty="0" smtClean="0">
                <a:solidFill>
                  <a:srgbClr val="4987BF"/>
                </a:solidFill>
                <a:effectLst>
                  <a:outerShdw blurRad="19685" dist="12700" dir="5400000" algn="tl" rotWithShape="0">
                    <a:schemeClr val="accent1">
                      <a:satMod val="130000"/>
                      <a:alpha val="60000"/>
                    </a:schemeClr>
                  </a:outerShdw>
                </a:effectLst>
                <a:ea typeface="Gulim" pitchFamily="34" charset="-127"/>
                <a:cs typeface="+mn-cs"/>
              </a:rPr>
              <a:t>environment</a:t>
            </a:r>
            <a:endParaRPr lang="en-US" altLang="ko-KR" sz="2200" cap="all" dirty="0">
              <a:solidFill>
                <a:srgbClr val="4987BF"/>
              </a:solidFill>
              <a:effectLst>
                <a:outerShdw blurRad="19685" dist="12700" dir="5400000" algn="tl" rotWithShape="0">
                  <a:schemeClr val="accent1">
                    <a:satMod val="130000"/>
                    <a:alpha val="60000"/>
                  </a:schemeClr>
                </a:outerShdw>
              </a:effectLst>
              <a:ea typeface="Gulim" pitchFamily="34" charset="-127"/>
              <a:cs typeface="+mn-cs"/>
            </a:endParaRPr>
          </a:p>
        </p:txBody>
      </p:sp>
      <p:sp>
        <p:nvSpPr>
          <p:cNvPr id="7" name="ZoneTexte 6"/>
          <p:cNvSpPr txBox="1"/>
          <p:nvPr/>
        </p:nvSpPr>
        <p:spPr>
          <a:xfrm>
            <a:off x="395679" y="1424673"/>
            <a:ext cx="642942" cy="830997"/>
          </a:xfrm>
          <a:prstGeom prst="rect">
            <a:avLst/>
          </a:prstGeom>
          <a:noFill/>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defPPr>
              <a:defRPr lang="fr-FR"/>
            </a:defPPr>
            <a:lvl1pPr>
              <a:defRPr sz="4800" cap="all">
                <a:ln/>
                <a:solidFill>
                  <a:schemeClr val="accent1"/>
                </a:solidFill>
                <a:effectLst>
                  <a:outerShdw blurRad="19685" dist="12700" dir="5400000" algn="tl" rotWithShape="0">
                    <a:schemeClr val="accent1">
                      <a:satMod val="130000"/>
                      <a:alpha val="60000"/>
                    </a:schemeClr>
                  </a:outerShdw>
                </a:effectLst>
              </a:defRPr>
            </a:lvl1pPr>
          </a:lstStyle>
          <a:p>
            <a:pPr fontAlgn="auto">
              <a:spcBef>
                <a:spcPts val="0"/>
              </a:spcBef>
              <a:spcAft>
                <a:spcPts val="0"/>
              </a:spcAft>
              <a:defRPr/>
            </a:pPr>
            <a:r>
              <a:rPr lang="en-US" dirty="0" smtClean="0">
                <a:solidFill>
                  <a:srgbClr val="4987BF"/>
                </a:solidFill>
                <a:effectLst>
                  <a:outerShdw blurRad="19685" dist="12700" dir="5400000" algn="tl" rotWithShape="0">
                    <a:srgbClr val="002D4F">
                      <a:satMod val="130000"/>
                      <a:alpha val="60000"/>
                    </a:srgbClr>
                  </a:outerShdw>
                </a:effectLst>
                <a:latin typeface="+mn-lt"/>
                <a:ea typeface="+mn-ea"/>
                <a:cs typeface="+mn-cs"/>
              </a:rPr>
              <a:t>1</a:t>
            </a:r>
            <a:endParaRPr lang="en-US" dirty="0">
              <a:solidFill>
                <a:srgbClr val="4987BF"/>
              </a:solidFill>
              <a:effectLst>
                <a:outerShdw blurRad="19685" dist="12700" dir="5400000" algn="tl" rotWithShape="0">
                  <a:srgbClr val="002D4F">
                    <a:satMod val="130000"/>
                    <a:alpha val="60000"/>
                  </a:srgbClr>
                </a:outerShdw>
              </a:effectLst>
              <a:latin typeface="+mn-lt"/>
              <a:ea typeface="+mn-ea"/>
              <a:cs typeface="+mn-cs"/>
            </a:endParaRPr>
          </a:p>
        </p:txBody>
      </p:sp>
      <p:sp>
        <p:nvSpPr>
          <p:cNvPr id="38918" name="Rectangle 9"/>
          <p:cNvSpPr>
            <a:spLocks noChangeArrowheads="1"/>
          </p:cNvSpPr>
          <p:nvPr/>
        </p:nvSpPr>
        <p:spPr bwMode="auto">
          <a:xfrm>
            <a:off x="0" y="6021388"/>
            <a:ext cx="9144000" cy="287337"/>
          </a:xfrm>
          <a:prstGeom prst="rect">
            <a:avLst/>
          </a:prstGeom>
          <a:solidFill>
            <a:schemeClr val="bg1"/>
          </a:solidFill>
          <a:ln w="9525" algn="ctr">
            <a:noFill/>
            <a:round/>
            <a:headEnd/>
            <a:tailEnd/>
          </a:ln>
        </p:spPr>
        <p:txBody>
          <a:bodyPr/>
          <a:lstStyle/>
          <a:p>
            <a:pPr eaLnBrk="0" hangingPunct="0"/>
            <a:endParaRPr lang="en-US" sz="2400" b="1">
              <a:solidFill>
                <a:srgbClr val="000000"/>
              </a:solidFill>
            </a:endParaRPr>
          </a:p>
        </p:txBody>
      </p:sp>
      <p:grpSp>
        <p:nvGrpSpPr>
          <p:cNvPr id="2" name="Groupe 4"/>
          <p:cNvGrpSpPr>
            <a:grpSpLocks/>
          </p:cNvGrpSpPr>
          <p:nvPr/>
        </p:nvGrpSpPr>
        <p:grpSpPr bwMode="auto">
          <a:xfrm>
            <a:off x="395288" y="2487613"/>
            <a:ext cx="8748712" cy="831850"/>
            <a:chOff x="395679" y="2657928"/>
            <a:chExt cx="8748321" cy="830997"/>
          </a:xfrm>
        </p:grpSpPr>
        <p:sp>
          <p:nvSpPr>
            <p:cNvPr id="8" name="ZoneTexte 7"/>
            <p:cNvSpPr txBox="1"/>
            <p:nvPr/>
          </p:nvSpPr>
          <p:spPr>
            <a:xfrm>
              <a:off x="395679" y="2657928"/>
              <a:ext cx="642942" cy="830997"/>
            </a:xfrm>
            <a:prstGeom prst="rect">
              <a:avLst/>
            </a:prstGeom>
            <a:noFill/>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fontAlgn="auto">
                <a:spcBef>
                  <a:spcPts val="0"/>
                </a:spcBef>
                <a:spcAft>
                  <a:spcPts val="0"/>
                </a:spcAft>
                <a:defRPr/>
              </a:pPr>
              <a:r>
                <a:rPr lang="en-US" sz="4800" cap="all" dirty="0">
                  <a:ln/>
                  <a:solidFill>
                    <a:schemeClr val="bg1"/>
                  </a:solidFill>
                  <a:effectLst>
                    <a:outerShdw blurRad="19685" dist="12700" dir="5400000" algn="tl" rotWithShape="0">
                      <a:srgbClr val="002D4F">
                        <a:satMod val="130000"/>
                        <a:alpha val="60000"/>
                      </a:srgbClr>
                    </a:outerShdw>
                  </a:effectLst>
                  <a:latin typeface="+mn-lt"/>
                  <a:ea typeface="+mn-ea"/>
                  <a:cs typeface="+mn-cs"/>
                </a:rPr>
                <a:t>2</a:t>
              </a:r>
            </a:p>
          </p:txBody>
        </p:sp>
        <p:sp>
          <p:nvSpPr>
            <p:cNvPr id="11" name="Espace réservé du contenu 2"/>
            <p:cNvSpPr txBox="1">
              <a:spLocks/>
            </p:cNvSpPr>
            <p:nvPr/>
          </p:nvSpPr>
          <p:spPr bwMode="auto">
            <a:xfrm>
              <a:off x="1142976" y="2767426"/>
              <a:ext cx="8001024" cy="612000"/>
            </a:xfrm>
            <a:prstGeom prst="rect">
              <a:avLst/>
            </a:prstGeom>
            <a:noFill/>
            <a:ln w="9525">
              <a:noFill/>
              <a:miter lim="800000"/>
              <a:headEnd/>
              <a:tailEnd/>
            </a:ln>
          </p:spPr>
          <p:txBody>
            <a:bodyPr anchor="ctr">
              <a:scene3d>
                <a:camera prst="orthographicFront"/>
                <a:lightRig rig="brightRoom" dir="t"/>
              </a:scene3d>
              <a:sp3d contourW="6350" prstMaterial="plastic">
                <a:contourClr>
                  <a:schemeClr val="accent1">
                    <a:tint val="100000"/>
                    <a:shade val="100000"/>
                    <a:hueMod val="100000"/>
                    <a:satMod val="100000"/>
                  </a:schemeClr>
                </a:contourClr>
              </a:sp3d>
            </a:bodyPr>
            <a:lstStyle/>
            <a:p>
              <a:pPr fontAlgn="auto">
                <a:lnSpc>
                  <a:spcPct val="110000"/>
                </a:lnSpc>
                <a:spcBef>
                  <a:spcPct val="20000"/>
                </a:spcBef>
                <a:spcAft>
                  <a:spcPts val="0"/>
                </a:spcAft>
                <a:buClr>
                  <a:srgbClr val="FF7F00"/>
                </a:buClr>
                <a:buSzPct val="140000"/>
                <a:defRPr/>
              </a:pPr>
              <a:r>
                <a:rPr lang="en-US" altLang="ko-KR" sz="2400" b="1" kern="0" cap="all" dirty="0">
                  <a:solidFill>
                    <a:schemeClr val="bg1"/>
                  </a:solidFill>
                  <a:effectLst>
                    <a:outerShdw blurRad="19685" dist="12700" dir="5400000" algn="tl" rotWithShape="0">
                      <a:srgbClr val="002D4F">
                        <a:satMod val="130000"/>
                        <a:alpha val="60000"/>
                      </a:srgbClr>
                    </a:outerShdw>
                  </a:effectLst>
                  <a:latin typeface="+mn-lt"/>
                  <a:ea typeface="Gulim" pitchFamily="34" charset="-127"/>
                  <a:cs typeface="+mn-cs"/>
                </a:rPr>
                <a:t>AUDIENCE</a:t>
              </a:r>
              <a:r>
                <a:rPr lang="en-US" altLang="ko-KR" sz="2400" kern="0" cap="all" dirty="0">
                  <a:solidFill>
                    <a:schemeClr val="bg1"/>
                  </a:solidFill>
                  <a:effectLst>
                    <a:outerShdw blurRad="19685" dist="12700" dir="5400000" algn="tl" rotWithShape="0">
                      <a:srgbClr val="002D4F">
                        <a:satMod val="130000"/>
                        <a:alpha val="60000"/>
                      </a:srgbClr>
                    </a:outerShdw>
                  </a:effectLst>
                  <a:latin typeface="+mn-lt"/>
                  <a:ea typeface="Gulim" pitchFamily="34" charset="-127"/>
                  <a:cs typeface="+mn-cs"/>
                </a:rPr>
                <a:t> RESEARCH ON THE MOVE</a:t>
              </a:r>
              <a:endParaRPr lang="en-US" altLang="ko-KR" sz="2400" i="1" kern="0" cap="all" dirty="0">
                <a:solidFill>
                  <a:schemeClr val="bg1"/>
                </a:solidFill>
                <a:effectLst>
                  <a:outerShdw blurRad="19685" dist="12700" dir="5400000" algn="tl" rotWithShape="0">
                    <a:srgbClr val="002D4F">
                      <a:satMod val="130000"/>
                      <a:alpha val="60000"/>
                    </a:srgbClr>
                  </a:outerShdw>
                </a:effectLst>
                <a:latin typeface="+mn-lt"/>
                <a:ea typeface="Gulim" pitchFamily="34" charset="-127"/>
                <a:cs typeface="+mn-cs"/>
              </a:endParaRPr>
            </a:p>
          </p:txBody>
        </p:sp>
      </p:grpSp>
      <p:grpSp>
        <p:nvGrpSpPr>
          <p:cNvPr id="4" name="Groupe 5"/>
          <p:cNvGrpSpPr>
            <a:grpSpLocks/>
          </p:cNvGrpSpPr>
          <p:nvPr/>
        </p:nvGrpSpPr>
        <p:grpSpPr bwMode="auto">
          <a:xfrm>
            <a:off x="395288" y="3551238"/>
            <a:ext cx="8748712" cy="830262"/>
            <a:chOff x="395679" y="4551219"/>
            <a:chExt cx="8748353" cy="830997"/>
          </a:xfrm>
        </p:grpSpPr>
        <p:sp>
          <p:nvSpPr>
            <p:cNvPr id="9" name="ZoneTexte 8"/>
            <p:cNvSpPr txBox="1"/>
            <p:nvPr/>
          </p:nvSpPr>
          <p:spPr>
            <a:xfrm>
              <a:off x="395679" y="4551219"/>
              <a:ext cx="642942" cy="830997"/>
            </a:xfrm>
            <a:prstGeom prst="rect">
              <a:avLst/>
            </a:prstGeom>
            <a:noFill/>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fontAlgn="auto">
                <a:spcBef>
                  <a:spcPts val="0"/>
                </a:spcBef>
                <a:spcAft>
                  <a:spcPts val="0"/>
                </a:spcAft>
                <a:defRPr/>
              </a:pPr>
              <a:r>
                <a:rPr lang="en-US" sz="4800" cap="all" dirty="0">
                  <a:ln/>
                  <a:solidFill>
                    <a:srgbClr val="4987BF"/>
                  </a:solidFill>
                  <a:effectLst>
                    <a:outerShdw blurRad="19685" dist="12700" dir="5400000" algn="tl" rotWithShape="0">
                      <a:srgbClr val="002D4F">
                        <a:satMod val="130000"/>
                        <a:alpha val="60000"/>
                      </a:srgbClr>
                    </a:outerShdw>
                  </a:effectLst>
                  <a:latin typeface="+mn-lt"/>
                  <a:ea typeface="+mn-ea"/>
                  <a:cs typeface="+mn-cs"/>
                </a:rPr>
                <a:t>3</a:t>
              </a:r>
            </a:p>
          </p:txBody>
        </p:sp>
        <p:sp>
          <p:nvSpPr>
            <p:cNvPr id="12" name="Espace réservé du contenu 2"/>
            <p:cNvSpPr txBox="1">
              <a:spLocks/>
            </p:cNvSpPr>
            <p:nvPr/>
          </p:nvSpPr>
          <p:spPr bwMode="auto">
            <a:xfrm>
              <a:off x="1143008" y="4660717"/>
              <a:ext cx="8001024" cy="612000"/>
            </a:xfrm>
            <a:prstGeom prst="rect">
              <a:avLst/>
            </a:prstGeom>
            <a:noFill/>
            <a:ln w="9525">
              <a:noFill/>
              <a:miter lim="800000"/>
              <a:headEnd/>
              <a:tailEnd/>
            </a:ln>
          </p:spPr>
          <p:txBody>
            <a:bodyPr anchor="ctr">
              <a:scene3d>
                <a:camera prst="orthographicFront"/>
                <a:lightRig rig="brightRoom" dir="t"/>
              </a:scene3d>
              <a:sp3d contourW="6350" prstMaterial="plastic">
                <a:contourClr>
                  <a:schemeClr val="accent1">
                    <a:tint val="100000"/>
                    <a:shade val="100000"/>
                    <a:hueMod val="100000"/>
                    <a:satMod val="100000"/>
                  </a:schemeClr>
                </a:contourClr>
              </a:sp3d>
            </a:bodyPr>
            <a:lstStyle>
              <a:defPPr>
                <a:defRPr lang="fr-FR"/>
              </a:defPPr>
              <a:lvl1pPr lvl="0">
                <a:lnSpc>
                  <a:spcPct val="110000"/>
                </a:lnSpc>
                <a:spcBef>
                  <a:spcPct val="20000"/>
                </a:spcBef>
                <a:buClr>
                  <a:srgbClr val="FF7F00"/>
                </a:buClr>
                <a:buSzPct val="140000"/>
                <a:defRPr sz="2000" kern="0" cap="all">
                  <a:ln/>
                  <a:solidFill>
                    <a:schemeClr val="accent1"/>
                  </a:solidFill>
                  <a:effectLst>
                    <a:outerShdw blurRad="19685" dist="12700" dir="5400000" algn="tl" rotWithShape="0">
                      <a:schemeClr val="accent1">
                        <a:satMod val="130000"/>
                        <a:alpha val="60000"/>
                      </a:schemeClr>
                    </a:outerShdw>
                  </a:effectLst>
                  <a:ea typeface="Gulim" pitchFamily="34" charset="-127"/>
                </a:defRPr>
              </a:lvl1pPr>
            </a:lstStyle>
            <a:p>
              <a:pPr fontAlgn="auto">
                <a:spcAft>
                  <a:spcPts val="0"/>
                </a:spcAft>
                <a:defRPr/>
              </a:pPr>
              <a:r>
                <a:rPr lang="en-US" sz="2200" dirty="0" smtClean="0">
                  <a:ln>
                    <a:noFill/>
                  </a:ln>
                  <a:solidFill>
                    <a:srgbClr val="002D4F"/>
                  </a:solidFill>
                  <a:effectLst/>
                  <a:latin typeface="+mn-lt"/>
                  <a:cs typeface="+mn-cs"/>
                </a:rPr>
                <a:t>Insights on Outdoor </a:t>
              </a:r>
              <a:r>
                <a:rPr lang="en-US" sz="2200" b="1" dirty="0">
                  <a:solidFill>
                    <a:srgbClr val="4987BF"/>
                  </a:solidFill>
                  <a:effectLst>
                    <a:outerShdw blurRad="19685" dist="12700" dir="5400000" algn="tl" rotWithShape="0">
                      <a:srgbClr val="002D4F">
                        <a:satMod val="130000"/>
                        <a:alpha val="60000"/>
                      </a:srgbClr>
                    </a:outerShdw>
                  </a:effectLst>
                  <a:latin typeface="+mn-lt"/>
                  <a:cs typeface="+mn-cs"/>
                </a:rPr>
                <a:t>effectiveness</a:t>
              </a:r>
            </a:p>
          </p:txBody>
        </p:sp>
      </p:grpSp>
      <p:grpSp>
        <p:nvGrpSpPr>
          <p:cNvPr id="5" name="Groupe 12"/>
          <p:cNvGrpSpPr>
            <a:grpSpLocks/>
          </p:cNvGrpSpPr>
          <p:nvPr/>
        </p:nvGrpSpPr>
        <p:grpSpPr bwMode="auto">
          <a:xfrm>
            <a:off x="395288" y="4614863"/>
            <a:ext cx="8748712" cy="830262"/>
            <a:chOff x="395679" y="4558769"/>
            <a:chExt cx="8748353" cy="830997"/>
          </a:xfrm>
        </p:grpSpPr>
        <p:sp>
          <p:nvSpPr>
            <p:cNvPr id="14" name="ZoneTexte 13"/>
            <p:cNvSpPr txBox="1"/>
            <p:nvPr/>
          </p:nvSpPr>
          <p:spPr>
            <a:xfrm>
              <a:off x="395679" y="4558769"/>
              <a:ext cx="642942" cy="830997"/>
            </a:xfrm>
            <a:prstGeom prst="rect">
              <a:avLst/>
            </a:prstGeom>
            <a:noFill/>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fontAlgn="auto">
                <a:spcBef>
                  <a:spcPts val="0"/>
                </a:spcBef>
                <a:spcAft>
                  <a:spcPts val="0"/>
                </a:spcAft>
                <a:defRPr/>
              </a:pPr>
              <a:r>
                <a:rPr lang="en-US" sz="4800" cap="all" dirty="0">
                  <a:ln/>
                  <a:solidFill>
                    <a:srgbClr val="4987BF"/>
                  </a:solidFill>
                  <a:effectLst>
                    <a:outerShdw blurRad="19685" dist="12700" dir="5400000" algn="tl" rotWithShape="0">
                      <a:srgbClr val="002D4F">
                        <a:satMod val="130000"/>
                        <a:alpha val="60000"/>
                      </a:srgbClr>
                    </a:outerShdw>
                  </a:effectLst>
                  <a:latin typeface="+mn-lt"/>
                  <a:ea typeface="+mn-ea"/>
                  <a:cs typeface="+mn-cs"/>
                </a:rPr>
                <a:t>4</a:t>
              </a:r>
            </a:p>
          </p:txBody>
        </p:sp>
        <p:sp>
          <p:nvSpPr>
            <p:cNvPr id="15" name="Espace réservé du contenu 2"/>
            <p:cNvSpPr txBox="1">
              <a:spLocks/>
            </p:cNvSpPr>
            <p:nvPr/>
          </p:nvSpPr>
          <p:spPr bwMode="auto">
            <a:xfrm>
              <a:off x="1143008" y="4668267"/>
              <a:ext cx="8001024" cy="612000"/>
            </a:xfrm>
            <a:prstGeom prst="rect">
              <a:avLst/>
            </a:prstGeom>
            <a:noFill/>
            <a:ln w="9525">
              <a:noFill/>
              <a:miter lim="800000"/>
              <a:headEnd/>
              <a:tailEnd/>
            </a:ln>
          </p:spPr>
          <p:txBody>
            <a:bodyPr anchor="ctr">
              <a:scene3d>
                <a:camera prst="orthographicFront"/>
                <a:lightRig rig="brightRoom" dir="t"/>
              </a:scene3d>
              <a:sp3d contourW="6350" prstMaterial="plastic">
                <a:contourClr>
                  <a:schemeClr val="accent1">
                    <a:tint val="100000"/>
                    <a:shade val="100000"/>
                    <a:hueMod val="100000"/>
                    <a:satMod val="100000"/>
                  </a:schemeClr>
                </a:contourClr>
              </a:sp3d>
            </a:bodyPr>
            <a:lstStyle>
              <a:defPPr>
                <a:defRPr lang="fr-FR"/>
              </a:defPPr>
              <a:lvl1pPr lvl="0">
                <a:lnSpc>
                  <a:spcPct val="110000"/>
                </a:lnSpc>
                <a:spcBef>
                  <a:spcPct val="20000"/>
                </a:spcBef>
                <a:buClr>
                  <a:srgbClr val="FF7F00"/>
                </a:buClr>
                <a:buSzPct val="140000"/>
                <a:defRPr sz="2000" kern="0" cap="all">
                  <a:ln/>
                  <a:solidFill>
                    <a:schemeClr val="accent1"/>
                  </a:solidFill>
                  <a:effectLst>
                    <a:outerShdw blurRad="19685" dist="12700" dir="5400000" algn="tl" rotWithShape="0">
                      <a:schemeClr val="accent1">
                        <a:satMod val="130000"/>
                        <a:alpha val="60000"/>
                      </a:schemeClr>
                    </a:outerShdw>
                  </a:effectLst>
                  <a:ea typeface="Gulim" pitchFamily="34" charset="-127"/>
                </a:defRPr>
              </a:lvl1pPr>
            </a:lstStyle>
            <a:p>
              <a:pPr fontAlgn="auto">
                <a:spcAft>
                  <a:spcPts val="0"/>
                </a:spcAft>
                <a:defRPr/>
              </a:pPr>
              <a:r>
                <a:rPr lang="en-US" sz="2200" b="1" dirty="0">
                  <a:solidFill>
                    <a:srgbClr val="4987BF"/>
                  </a:solidFill>
                  <a:effectLst>
                    <a:outerShdw blurRad="19685" dist="12700" dir="5400000" algn="tl" rotWithShape="0">
                      <a:srgbClr val="002D4F">
                        <a:satMod val="130000"/>
                        <a:alpha val="60000"/>
                      </a:srgbClr>
                    </a:outerShdw>
                  </a:effectLst>
                  <a:latin typeface="+mn-lt"/>
                  <a:cs typeface="+mn-cs"/>
                </a:rPr>
                <a:t>Digital</a:t>
              </a:r>
              <a:r>
                <a:rPr lang="en-US" sz="2200" dirty="0">
                  <a:ln>
                    <a:noFill/>
                  </a:ln>
                  <a:solidFill>
                    <a:srgbClr val="4987BF"/>
                  </a:solidFill>
                  <a:effectLst/>
                  <a:latin typeface="+mn-lt"/>
                  <a:cs typeface="+mn-cs"/>
                </a:rPr>
                <a:t> </a:t>
              </a:r>
              <a:r>
                <a:rPr lang="en-US" sz="2200" dirty="0">
                  <a:ln>
                    <a:noFill/>
                  </a:ln>
                  <a:solidFill>
                    <a:srgbClr val="002D4F"/>
                  </a:solidFill>
                  <a:effectLst/>
                  <a:latin typeface="+mn-lt"/>
                  <a:cs typeface="+mn-cs"/>
                </a:rPr>
                <a:t>and </a:t>
              </a:r>
              <a:r>
                <a:rPr lang="en-US" sz="2200" b="1" dirty="0">
                  <a:solidFill>
                    <a:srgbClr val="4987BF"/>
                  </a:solidFill>
                  <a:effectLst>
                    <a:outerShdw blurRad="19685" dist="12700" dir="5400000" algn="tl" rotWithShape="0">
                      <a:srgbClr val="002D4F">
                        <a:satMod val="130000"/>
                        <a:alpha val="60000"/>
                      </a:srgbClr>
                    </a:outerShdw>
                  </a:effectLst>
                  <a:latin typeface="+mn-lt"/>
                  <a:cs typeface="+mn-cs"/>
                </a:rPr>
                <a:t>interactivity</a:t>
              </a:r>
              <a:r>
                <a:rPr lang="en-US" sz="2200" dirty="0">
                  <a:ln>
                    <a:noFill/>
                  </a:ln>
                  <a:solidFill>
                    <a:srgbClr val="4987BF"/>
                  </a:solidFill>
                  <a:effectLst/>
                  <a:latin typeface="+mn-lt"/>
                  <a:cs typeface="+mn-cs"/>
                </a:rPr>
                <a:t> </a:t>
              </a:r>
              <a:r>
                <a:rPr lang="en-US" sz="2200" dirty="0">
                  <a:ln>
                    <a:noFill/>
                  </a:ln>
                  <a:solidFill>
                    <a:srgbClr val="002D4F"/>
                  </a:solidFill>
                  <a:effectLst/>
                  <a:latin typeface="+mn-lt"/>
                  <a:cs typeface="+mn-cs"/>
                </a:rPr>
                <a:t>: new </a:t>
              </a:r>
              <a:r>
                <a:rPr lang="en-US" sz="2200" dirty="0" smtClean="0">
                  <a:ln>
                    <a:noFill/>
                  </a:ln>
                  <a:solidFill>
                    <a:srgbClr val="002D4F"/>
                  </a:solidFill>
                  <a:effectLst/>
                  <a:latin typeface="+mn-lt"/>
                  <a:cs typeface="+mn-cs"/>
                </a:rPr>
                <a:t>frontiers</a:t>
              </a:r>
              <a:endParaRPr lang="en-US" sz="2200" dirty="0">
                <a:ln>
                  <a:noFill/>
                </a:ln>
                <a:solidFill>
                  <a:srgbClr val="002D4F"/>
                </a:solidFill>
                <a:effectLst/>
                <a:latin typeface="+mn-lt"/>
                <a:cs typeface="+mn-cs"/>
              </a:endParaRPr>
            </a:p>
          </p:txBody>
        </p:sp>
      </p:grpSp>
      <p:pic>
        <p:nvPicPr>
          <p:cNvPr id="38922" name="Image 15"/>
          <p:cNvPicPr>
            <a:picLocks noChangeAspect="1"/>
          </p:cNvPicPr>
          <p:nvPr/>
        </p:nvPicPr>
        <p:blipFill>
          <a:blip r:embed="rId2" cstate="print"/>
          <a:srcRect/>
          <a:stretch>
            <a:fillRect/>
          </a:stretch>
        </p:blipFill>
        <p:spPr bwMode="auto">
          <a:xfrm>
            <a:off x="0" y="6237288"/>
            <a:ext cx="2573338" cy="6350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Image 6" descr="OOH_illustration.jpg"/>
          <p:cNvPicPr>
            <a:picLocks noChangeAspect="1"/>
          </p:cNvPicPr>
          <p:nvPr/>
        </p:nvPicPr>
        <p:blipFill>
          <a:blip r:embed="rId3" cstate="print"/>
          <a:srcRect t="23438" b="4688"/>
          <a:stretch>
            <a:fillRect/>
          </a:stretch>
        </p:blipFill>
        <p:spPr bwMode="auto">
          <a:xfrm>
            <a:off x="0" y="1989138"/>
            <a:ext cx="9144000" cy="4929187"/>
          </a:xfrm>
          <a:prstGeom prst="rect">
            <a:avLst/>
          </a:prstGeom>
          <a:noFill/>
          <a:ln w="9525">
            <a:noFill/>
            <a:miter lim="800000"/>
            <a:headEnd/>
            <a:tailEnd/>
          </a:ln>
        </p:spPr>
      </p:pic>
      <p:sp>
        <p:nvSpPr>
          <p:cNvPr id="39938" name="Titre 1"/>
          <p:cNvSpPr>
            <a:spLocks noGrp="1"/>
          </p:cNvSpPr>
          <p:nvPr>
            <p:ph type="title"/>
          </p:nvPr>
        </p:nvSpPr>
        <p:spPr>
          <a:xfrm>
            <a:off x="2051050" y="44450"/>
            <a:ext cx="6842125" cy="1165225"/>
          </a:xfrm>
        </p:spPr>
        <p:txBody>
          <a:bodyPr/>
          <a:lstStyle/>
          <a:p>
            <a:pPr eaLnBrk="1" hangingPunct="1"/>
            <a:r>
              <a:rPr lang="en-US" smtClean="0"/>
              <a:t>OUTDOOR ADVERTISING</a:t>
            </a:r>
            <a:r>
              <a:rPr lang="en-US" b="0" smtClean="0"/>
              <a:t/>
            </a:r>
            <a:br>
              <a:rPr lang="en-US" b="0" smtClean="0"/>
            </a:br>
            <a:r>
              <a:rPr lang="en-US" b="0" smtClean="0"/>
              <a:t>A</a:t>
            </a:r>
            <a:r>
              <a:rPr lang="en-US" smtClean="0"/>
              <a:t> </a:t>
            </a:r>
            <a:r>
              <a:rPr lang="en-US" b="0" smtClean="0"/>
              <a:t>SPECIAL CASE FOR RESEARCH</a:t>
            </a:r>
            <a:endParaRPr lang="fr-FR" b="0" smtClean="0"/>
          </a:p>
        </p:txBody>
      </p:sp>
      <p:sp>
        <p:nvSpPr>
          <p:cNvPr id="6" name="Text Box 2"/>
          <p:cNvSpPr txBox="1">
            <a:spLocks noChangeArrowheads="1"/>
          </p:cNvSpPr>
          <p:nvPr/>
        </p:nvSpPr>
        <p:spPr bwMode="auto">
          <a:xfrm>
            <a:off x="4597400" y="2565400"/>
            <a:ext cx="4295775" cy="1125538"/>
          </a:xfrm>
          <a:prstGeom prst="rect">
            <a:avLst/>
          </a:prstGeom>
          <a:noFill/>
          <a:ln w="9525">
            <a:noFill/>
            <a:miter lim="800000"/>
            <a:headEnd/>
            <a:tailEnd/>
          </a:ln>
        </p:spPr>
        <p:txBody>
          <a:bodyPr>
            <a:spAutoFit/>
          </a:bodyPr>
          <a:lstStyle/>
          <a:p>
            <a:pPr eaLnBrk="0" hangingPunct="0">
              <a:lnSpc>
                <a:spcPct val="120000"/>
              </a:lnSpc>
            </a:pPr>
            <a:r>
              <a:rPr lang="en-US">
                <a:solidFill>
                  <a:srgbClr val="002D4F"/>
                </a:solidFill>
                <a:cs typeface="Arial" charset="0"/>
              </a:rPr>
              <a:t>The more people are on the move</a:t>
            </a:r>
            <a:r>
              <a:rPr lang="en-US" sz="2000">
                <a:solidFill>
                  <a:srgbClr val="002D4F"/>
                </a:solidFill>
              </a:rPr>
              <a:t>,</a:t>
            </a:r>
            <a:r>
              <a:rPr lang="en-US">
                <a:solidFill>
                  <a:srgbClr val="002D4F"/>
                </a:solidFill>
                <a:cs typeface="Arial" charset="0"/>
              </a:rPr>
              <a:t> the more they are exposed to Outdoor advertising </a:t>
            </a:r>
            <a:endParaRPr lang="fr-FR">
              <a:solidFill>
                <a:srgbClr val="002D4F"/>
              </a:solidFill>
              <a:cs typeface="Arial" charset="0"/>
            </a:endParaRPr>
          </a:p>
        </p:txBody>
      </p:sp>
      <p:sp>
        <p:nvSpPr>
          <p:cNvPr id="39940" name="Rectangle 17"/>
          <p:cNvSpPr>
            <a:spLocks noChangeArrowheads="1"/>
          </p:cNvSpPr>
          <p:nvPr/>
        </p:nvSpPr>
        <p:spPr bwMode="auto">
          <a:xfrm>
            <a:off x="1908175" y="1327150"/>
            <a:ext cx="2320925" cy="760413"/>
          </a:xfrm>
          <a:prstGeom prst="rect">
            <a:avLst/>
          </a:prstGeom>
          <a:noFill/>
          <a:ln w="9525">
            <a:noFill/>
            <a:miter lim="800000"/>
            <a:headEnd/>
            <a:tailEnd/>
          </a:ln>
        </p:spPr>
        <p:txBody>
          <a:bodyPr/>
          <a:lstStyle/>
          <a:p>
            <a:pPr eaLnBrk="0" hangingPunct="0">
              <a:spcBef>
                <a:spcPct val="20000"/>
              </a:spcBef>
            </a:pPr>
            <a:r>
              <a:rPr lang="fr-FR" sz="2300" b="1">
                <a:solidFill>
                  <a:srgbClr val="FF7F00"/>
                </a:solidFill>
              </a:rPr>
              <a:t>THE MOBILITY MEDIUM</a:t>
            </a:r>
          </a:p>
        </p:txBody>
      </p:sp>
      <p:sp>
        <p:nvSpPr>
          <p:cNvPr id="39941" name="Espace réservé du numéro de diapositive 3"/>
          <p:cNvSpPr>
            <a:spLocks noGrp="1"/>
          </p:cNvSpPr>
          <p:nvPr>
            <p:ph type="sldNum" sz="quarter" idx="12"/>
          </p:nvPr>
        </p:nvSpPr>
        <p:spPr/>
        <p:txBody>
          <a:bodyPr/>
          <a:lstStyle/>
          <a:p>
            <a:pPr fontAlgn="base">
              <a:spcBef>
                <a:spcPct val="0"/>
              </a:spcBef>
              <a:spcAft>
                <a:spcPct val="0"/>
              </a:spcAft>
              <a:defRPr/>
            </a:pPr>
            <a:fld id="{F247C174-1D52-4696-AB92-561C6C5A6656}" type="slidenum">
              <a:rPr lang="fr-FR">
                <a:cs typeface="MS PGothic"/>
              </a:rPr>
              <a:pPr fontAlgn="base">
                <a:spcBef>
                  <a:spcPct val="0"/>
                </a:spcBef>
                <a:spcAft>
                  <a:spcPct val="0"/>
                </a:spcAft>
                <a:defRPr/>
              </a:pPr>
              <a:t>13</a:t>
            </a:fld>
            <a:endParaRPr lang="fr-FR">
              <a:cs typeface="MS PGothic"/>
            </a:endParaRPr>
          </a:p>
        </p:txBody>
      </p:sp>
      <p:grpSp>
        <p:nvGrpSpPr>
          <p:cNvPr id="2" name="Groupe 2"/>
          <p:cNvGrpSpPr>
            <a:grpSpLocks/>
          </p:cNvGrpSpPr>
          <p:nvPr/>
        </p:nvGrpSpPr>
        <p:grpSpPr bwMode="auto">
          <a:xfrm>
            <a:off x="4310063" y="1282700"/>
            <a:ext cx="3768725" cy="850900"/>
            <a:chOff x="4309492" y="1282152"/>
            <a:chExt cx="3768725" cy="850705"/>
          </a:xfrm>
        </p:grpSpPr>
        <p:sp>
          <p:nvSpPr>
            <p:cNvPr id="9" name="Triangle isocèle 8"/>
            <p:cNvSpPr/>
            <p:nvPr/>
          </p:nvSpPr>
          <p:spPr bwMode="auto">
            <a:xfrm rot="16200000" flipV="1">
              <a:off x="3978913" y="1612731"/>
              <a:ext cx="850705" cy="189548"/>
            </a:xfrm>
            <a:prstGeom prst="triangle">
              <a:avLst/>
            </a:prstGeom>
            <a:solidFill>
              <a:srgbClr val="FF7F00">
                <a:alpha val="69804"/>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pPr algn="ctr" eaLnBrk="0" hangingPunct="0">
                <a:defRPr/>
              </a:pPr>
              <a:endParaRPr lang="fr-FR" sz="2400" b="1">
                <a:solidFill>
                  <a:schemeClr val="tx1"/>
                </a:solidFill>
              </a:endParaRPr>
            </a:p>
          </p:txBody>
        </p:sp>
        <p:sp>
          <p:nvSpPr>
            <p:cNvPr id="39946" name="Rectangle 17"/>
            <p:cNvSpPr>
              <a:spLocks noChangeArrowheads="1"/>
            </p:cNvSpPr>
            <p:nvPr/>
          </p:nvSpPr>
          <p:spPr bwMode="auto">
            <a:xfrm>
              <a:off x="4597523" y="1326738"/>
              <a:ext cx="3480694" cy="761534"/>
            </a:xfrm>
            <a:prstGeom prst="rect">
              <a:avLst/>
            </a:prstGeom>
            <a:noFill/>
            <a:ln w="9525">
              <a:noFill/>
              <a:miter lim="800000"/>
              <a:headEnd/>
              <a:tailEnd/>
            </a:ln>
          </p:spPr>
          <p:txBody>
            <a:bodyPr/>
            <a:lstStyle/>
            <a:p>
              <a:pPr eaLnBrk="0" hangingPunct="0">
                <a:spcBef>
                  <a:spcPct val="20000"/>
                </a:spcBef>
              </a:pPr>
              <a:r>
                <a:rPr lang="fr-FR" sz="2300" b="1">
                  <a:solidFill>
                    <a:srgbClr val="FF7F00"/>
                  </a:solidFill>
                </a:rPr>
                <a:t>THE LAST MASS MEDIUM</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re 1"/>
          <p:cNvSpPr>
            <a:spLocks noGrp="1"/>
          </p:cNvSpPr>
          <p:nvPr>
            <p:ph type="title"/>
          </p:nvPr>
        </p:nvSpPr>
        <p:spPr>
          <a:xfrm>
            <a:off x="2051050" y="44450"/>
            <a:ext cx="6842125" cy="1165225"/>
          </a:xfrm>
        </p:spPr>
        <p:txBody>
          <a:bodyPr/>
          <a:lstStyle/>
          <a:p>
            <a:pPr eaLnBrk="1" hangingPunct="1"/>
            <a:r>
              <a:rPr lang="en-US" dirty="0" smtClean="0"/>
              <a:t>OUTDOOR ADVERTISING</a:t>
            </a:r>
            <a:r>
              <a:rPr lang="en-US" b="0" dirty="0" smtClean="0"/>
              <a:t/>
            </a:r>
            <a:br>
              <a:rPr lang="en-US" b="0" dirty="0" smtClean="0"/>
            </a:br>
            <a:r>
              <a:rPr lang="en-US" b="0" dirty="0" smtClean="0"/>
              <a:t>A</a:t>
            </a:r>
            <a:r>
              <a:rPr lang="en-US" dirty="0" smtClean="0"/>
              <a:t> </a:t>
            </a:r>
            <a:r>
              <a:rPr lang="en-US" b="0" dirty="0" smtClean="0"/>
              <a:t>SPECIAL CASE FOR RESEARCH</a:t>
            </a:r>
            <a:endParaRPr lang="fr-FR" b="0" dirty="0" smtClean="0"/>
          </a:p>
        </p:txBody>
      </p:sp>
      <p:sp>
        <p:nvSpPr>
          <p:cNvPr id="41986" name="Espace réservé du numéro de diapositive 3"/>
          <p:cNvSpPr>
            <a:spLocks noGrp="1"/>
          </p:cNvSpPr>
          <p:nvPr>
            <p:ph type="sldNum" sz="quarter" idx="12"/>
          </p:nvPr>
        </p:nvSpPr>
        <p:spPr/>
        <p:txBody>
          <a:bodyPr/>
          <a:lstStyle/>
          <a:p>
            <a:pPr fontAlgn="base">
              <a:spcBef>
                <a:spcPct val="0"/>
              </a:spcBef>
              <a:spcAft>
                <a:spcPct val="0"/>
              </a:spcAft>
              <a:defRPr/>
            </a:pPr>
            <a:fld id="{E4931751-8F01-421D-9DED-3C12F00DBE66}" type="slidenum">
              <a:rPr lang="fr-FR">
                <a:cs typeface="MS PGothic"/>
              </a:rPr>
              <a:pPr fontAlgn="base">
                <a:spcBef>
                  <a:spcPct val="0"/>
                </a:spcBef>
                <a:spcAft>
                  <a:spcPct val="0"/>
                </a:spcAft>
                <a:defRPr/>
              </a:pPr>
              <a:t>14</a:t>
            </a:fld>
            <a:endParaRPr lang="fr-FR">
              <a:cs typeface="MS PGothic"/>
            </a:endParaRPr>
          </a:p>
        </p:txBody>
      </p:sp>
      <p:sp>
        <p:nvSpPr>
          <p:cNvPr id="41987" name="Rectangle 17"/>
          <p:cNvSpPr>
            <a:spLocks noChangeArrowheads="1"/>
          </p:cNvSpPr>
          <p:nvPr/>
        </p:nvSpPr>
        <p:spPr bwMode="auto">
          <a:xfrm>
            <a:off x="1908175" y="1327150"/>
            <a:ext cx="2320925" cy="760413"/>
          </a:xfrm>
          <a:prstGeom prst="rect">
            <a:avLst/>
          </a:prstGeom>
          <a:noFill/>
          <a:ln w="9525">
            <a:noFill/>
            <a:miter lim="800000"/>
            <a:headEnd/>
            <a:tailEnd/>
          </a:ln>
        </p:spPr>
        <p:txBody>
          <a:bodyPr/>
          <a:lstStyle/>
          <a:p>
            <a:pPr eaLnBrk="0" hangingPunct="0">
              <a:spcBef>
                <a:spcPct val="20000"/>
              </a:spcBef>
            </a:pPr>
            <a:r>
              <a:rPr lang="fr-FR" sz="2300" b="1" dirty="0">
                <a:solidFill>
                  <a:srgbClr val="FF7F00"/>
                </a:solidFill>
              </a:rPr>
              <a:t>THE MOBILITY MEDIUM</a:t>
            </a:r>
          </a:p>
        </p:txBody>
      </p:sp>
      <p:grpSp>
        <p:nvGrpSpPr>
          <p:cNvPr id="2" name="Groupe 36"/>
          <p:cNvGrpSpPr>
            <a:grpSpLocks/>
          </p:cNvGrpSpPr>
          <p:nvPr/>
        </p:nvGrpSpPr>
        <p:grpSpPr bwMode="auto">
          <a:xfrm>
            <a:off x="4310063" y="1282700"/>
            <a:ext cx="4895850" cy="850900"/>
            <a:chOff x="4309492" y="1282152"/>
            <a:chExt cx="4896543" cy="850705"/>
          </a:xfrm>
        </p:grpSpPr>
        <p:sp>
          <p:nvSpPr>
            <p:cNvPr id="25" name="Triangle isocèle 24"/>
            <p:cNvSpPr/>
            <p:nvPr/>
          </p:nvSpPr>
          <p:spPr bwMode="auto">
            <a:xfrm rot="16200000" flipV="1">
              <a:off x="3978913" y="1612731"/>
              <a:ext cx="850705" cy="189548"/>
            </a:xfrm>
            <a:prstGeom prst="triangle">
              <a:avLst/>
            </a:prstGeom>
            <a:solidFill>
              <a:srgbClr val="FF7F00">
                <a:alpha val="69804"/>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pPr algn="ctr" eaLnBrk="0" hangingPunct="0">
                <a:defRPr/>
              </a:pPr>
              <a:endParaRPr lang="fr-FR" sz="2400" b="1">
                <a:solidFill>
                  <a:schemeClr val="tx1"/>
                </a:solidFill>
              </a:endParaRPr>
            </a:p>
          </p:txBody>
        </p:sp>
        <p:sp>
          <p:nvSpPr>
            <p:cNvPr id="42004" name="Rectangle 17"/>
            <p:cNvSpPr>
              <a:spLocks noChangeArrowheads="1"/>
            </p:cNvSpPr>
            <p:nvPr/>
          </p:nvSpPr>
          <p:spPr bwMode="auto">
            <a:xfrm>
              <a:off x="4597523" y="1326738"/>
              <a:ext cx="4608512" cy="761534"/>
            </a:xfrm>
            <a:prstGeom prst="rect">
              <a:avLst/>
            </a:prstGeom>
            <a:noFill/>
            <a:ln w="9525">
              <a:noFill/>
              <a:miter lim="800000"/>
              <a:headEnd/>
              <a:tailEnd/>
            </a:ln>
          </p:spPr>
          <p:txBody>
            <a:bodyPr/>
            <a:lstStyle/>
            <a:p>
              <a:pPr eaLnBrk="0" hangingPunct="0">
                <a:spcBef>
                  <a:spcPct val="20000"/>
                </a:spcBef>
              </a:pPr>
              <a:r>
                <a:rPr lang="en-US" sz="2300" b="1">
                  <a:solidFill>
                    <a:srgbClr val="FF7F00"/>
                  </a:solidFill>
                </a:rPr>
                <a:t>THE TOUGHEST CHALLENGE IN AUDIENCE RESEARCH</a:t>
              </a:r>
            </a:p>
          </p:txBody>
        </p:sp>
      </p:grpSp>
      <p:pic>
        <p:nvPicPr>
          <p:cNvPr id="1028" name="Picture 4"/>
          <p:cNvPicPr>
            <a:picLocks noChangeAspect="1" noChangeArrowheads="1"/>
          </p:cNvPicPr>
          <p:nvPr/>
        </p:nvPicPr>
        <p:blipFill>
          <a:blip r:embed="rId3" cstate="print"/>
          <a:srcRect/>
          <a:stretch>
            <a:fillRect/>
          </a:stretch>
        </p:blipFill>
        <p:spPr bwMode="auto">
          <a:xfrm>
            <a:off x="-511175" y="2449513"/>
            <a:ext cx="9831388" cy="4508500"/>
          </a:xfrm>
          <a:prstGeom prst="rect">
            <a:avLst/>
          </a:prstGeom>
          <a:noFill/>
          <a:ln w="9525">
            <a:noFill/>
            <a:miter lim="800000"/>
            <a:headEnd/>
            <a:tailEnd/>
          </a:ln>
        </p:spPr>
      </p:pic>
      <p:grpSp>
        <p:nvGrpSpPr>
          <p:cNvPr id="4" name="Groupe 26"/>
          <p:cNvGrpSpPr>
            <a:grpSpLocks/>
          </p:cNvGrpSpPr>
          <p:nvPr/>
        </p:nvGrpSpPr>
        <p:grpSpPr bwMode="auto">
          <a:xfrm>
            <a:off x="2519363" y="3162300"/>
            <a:ext cx="1152525" cy="804863"/>
            <a:chOff x="2519101" y="3162176"/>
            <a:chExt cx="1152291" cy="805155"/>
          </a:xfrm>
        </p:grpSpPr>
        <p:sp>
          <p:nvSpPr>
            <p:cNvPr id="30" name="Rectangle à coins arrondis 29"/>
            <p:cNvSpPr/>
            <p:nvPr/>
          </p:nvSpPr>
          <p:spPr bwMode="auto">
            <a:xfrm>
              <a:off x="2519101" y="3162176"/>
              <a:ext cx="1115785" cy="805155"/>
            </a:xfrm>
            <a:prstGeom prst="wedgeRoundRectCallout">
              <a:avLst>
                <a:gd name="adj1" fmla="val -60935"/>
                <a:gd name="adj2" fmla="val -60217"/>
                <a:gd name="adj3" fmla="val 16667"/>
              </a:avLst>
            </a:prstGeom>
            <a:solidFill>
              <a:srgbClr val="E7E7E7"/>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eaLnBrk="0" hangingPunct="0">
                <a:defRPr/>
              </a:pPr>
              <a:endParaRPr lang="fr-FR" sz="2400" b="1">
                <a:ea typeface="MS PGothic" pitchFamily="34" charset="-128"/>
                <a:cs typeface="+mn-cs"/>
              </a:endParaRPr>
            </a:p>
          </p:txBody>
        </p:sp>
        <p:sp>
          <p:nvSpPr>
            <p:cNvPr id="31" name="Rectangle à coins arrondis 30"/>
            <p:cNvSpPr/>
            <p:nvPr/>
          </p:nvSpPr>
          <p:spPr bwMode="auto">
            <a:xfrm>
              <a:off x="2555606" y="3162176"/>
              <a:ext cx="1115786" cy="805155"/>
            </a:xfrm>
            <a:prstGeom prst="wedgeRoundRectCallout">
              <a:avLst>
                <a:gd name="adj1" fmla="val 71118"/>
                <a:gd name="adj2" fmla="val -49176"/>
                <a:gd name="adj3" fmla="val 16667"/>
              </a:avLst>
            </a:prstGeom>
            <a:solidFill>
              <a:srgbClr val="E7E7E7"/>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lIns="0" tIns="0" rIns="0" bIns="0" anchor="ctr"/>
            <a:lstStyle/>
            <a:p>
              <a:pPr algn="ctr" eaLnBrk="0" hangingPunct="0">
                <a:defRPr/>
              </a:pPr>
              <a:r>
                <a:rPr lang="en-US" sz="1400" b="1" dirty="0" smtClean="0">
                  <a:solidFill>
                    <a:srgbClr val="002D4F"/>
                  </a:solidFill>
                  <a:latin typeface="+mn-lt"/>
                  <a:ea typeface="+mn-ea"/>
                  <a:cs typeface="Arial" charset="0"/>
                </a:rPr>
                <a:t>Moving audience</a:t>
              </a:r>
              <a:endParaRPr lang="en-US" sz="1400" b="1" dirty="0">
                <a:solidFill>
                  <a:srgbClr val="002D4F"/>
                </a:solidFill>
                <a:latin typeface="+mn-lt"/>
                <a:ea typeface="+mn-ea"/>
                <a:cs typeface="Arial" charset="0"/>
              </a:endParaRPr>
            </a:p>
          </p:txBody>
        </p:sp>
      </p:grpSp>
      <p:sp>
        <p:nvSpPr>
          <p:cNvPr id="32" name="Rectangle à coins arrondis 31"/>
          <p:cNvSpPr/>
          <p:nvPr/>
        </p:nvSpPr>
        <p:spPr bwMode="auto">
          <a:xfrm>
            <a:off x="5508625" y="2593975"/>
            <a:ext cx="1114425" cy="804863"/>
          </a:xfrm>
          <a:prstGeom prst="wedgeRoundRectCallout">
            <a:avLst>
              <a:gd name="adj1" fmla="val -49551"/>
              <a:gd name="adj2" fmla="val 97517"/>
              <a:gd name="adj3" fmla="val 16667"/>
            </a:avLst>
          </a:prstGeom>
          <a:solidFill>
            <a:srgbClr val="E7E7E7"/>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lgn="ctr" eaLnBrk="0" hangingPunct="0">
              <a:defRPr/>
            </a:pPr>
            <a:r>
              <a:rPr lang="en-US" sz="1400" b="1" smtClean="0">
                <a:solidFill>
                  <a:srgbClr val="002D4F"/>
                </a:solidFill>
                <a:latin typeface="+mn-lt"/>
                <a:ea typeface="+mn-ea"/>
                <a:cs typeface="Arial" charset="0"/>
              </a:rPr>
              <a:t>Moving</a:t>
            </a:r>
            <a:r>
              <a:rPr lang="en-US" sz="1400" b="1" smtClean="0">
                <a:solidFill>
                  <a:srgbClr val="002D4F"/>
                </a:solidFill>
                <a:latin typeface="+mn-lt"/>
                <a:ea typeface="+mn-ea"/>
                <a:cs typeface="Arial" charset="0"/>
              </a:rPr>
              <a:t> </a:t>
            </a:r>
            <a:r>
              <a:rPr lang="en-US" sz="1400" b="1" smtClean="0">
                <a:solidFill>
                  <a:srgbClr val="002D4F"/>
                </a:solidFill>
                <a:latin typeface="+mn-lt"/>
                <a:ea typeface="+mn-ea"/>
                <a:cs typeface="Arial" charset="0"/>
              </a:rPr>
              <a:t>frames</a:t>
            </a:r>
            <a:endParaRPr lang="en-US" sz="1400" b="1">
              <a:solidFill>
                <a:srgbClr val="002D4F"/>
              </a:solidFill>
              <a:latin typeface="+mn-lt"/>
              <a:ea typeface="+mn-ea"/>
              <a:cs typeface="Arial" charset="0"/>
            </a:endParaRPr>
          </a:p>
        </p:txBody>
      </p:sp>
      <p:grpSp>
        <p:nvGrpSpPr>
          <p:cNvPr id="5" name="Groupe 28"/>
          <p:cNvGrpSpPr>
            <a:grpSpLocks/>
          </p:cNvGrpSpPr>
          <p:nvPr/>
        </p:nvGrpSpPr>
        <p:grpSpPr bwMode="auto">
          <a:xfrm>
            <a:off x="2730500" y="5661025"/>
            <a:ext cx="1308100" cy="1008063"/>
            <a:chOff x="2730500" y="5661248"/>
            <a:chExt cx="1308100" cy="1008112"/>
          </a:xfrm>
        </p:grpSpPr>
        <p:sp>
          <p:nvSpPr>
            <p:cNvPr id="33" name="Rectangle à coins arrondis 32"/>
            <p:cNvSpPr/>
            <p:nvPr/>
          </p:nvSpPr>
          <p:spPr bwMode="auto">
            <a:xfrm>
              <a:off x="2730500" y="5661248"/>
              <a:ext cx="1308100" cy="1008112"/>
            </a:xfrm>
            <a:prstGeom prst="wedgeRoundRectCallout">
              <a:avLst>
                <a:gd name="adj1" fmla="val -63212"/>
                <a:gd name="adj2" fmla="val -52330"/>
                <a:gd name="adj3" fmla="val 16667"/>
              </a:avLst>
            </a:prstGeom>
            <a:solidFill>
              <a:srgbClr val="E7E7E7"/>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algn="ctr" eaLnBrk="0" hangingPunct="0">
                <a:defRPr/>
              </a:pPr>
              <a:endParaRPr lang="fr-FR" dirty="0">
                <a:solidFill>
                  <a:srgbClr val="002D4F"/>
                </a:solidFill>
                <a:latin typeface="+mn-lt"/>
                <a:ea typeface="+mn-ea"/>
                <a:cs typeface="Arial" charset="0"/>
              </a:endParaRPr>
            </a:p>
          </p:txBody>
        </p:sp>
        <p:sp>
          <p:nvSpPr>
            <p:cNvPr id="34" name="Rectangle à coins arrondis 33"/>
            <p:cNvSpPr/>
            <p:nvPr/>
          </p:nvSpPr>
          <p:spPr bwMode="auto">
            <a:xfrm>
              <a:off x="2730500" y="5661248"/>
              <a:ext cx="1308100" cy="1008112"/>
            </a:xfrm>
            <a:prstGeom prst="wedgeRoundRectCallout">
              <a:avLst>
                <a:gd name="adj1" fmla="val 84778"/>
                <a:gd name="adj2" fmla="val -44443"/>
                <a:gd name="adj3" fmla="val 16667"/>
              </a:avLst>
            </a:prstGeom>
            <a:solidFill>
              <a:srgbClr val="E7E7E7"/>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algn="ctr" eaLnBrk="0" hangingPunct="0">
                <a:defRPr/>
              </a:pPr>
              <a:r>
                <a:rPr lang="en-US" sz="1400" b="1" dirty="0" smtClean="0">
                  <a:solidFill>
                    <a:srgbClr val="002D4F"/>
                  </a:solidFill>
                  <a:latin typeface="+mn-lt"/>
                  <a:ea typeface="+mn-ea"/>
                  <a:cs typeface="Arial" charset="0"/>
                </a:rPr>
                <a:t>Static, scrolling, or video</a:t>
              </a:r>
              <a:endParaRPr lang="en-US" sz="1400" b="1" dirty="0">
                <a:solidFill>
                  <a:srgbClr val="002D4F"/>
                </a:solidFill>
                <a:latin typeface="+mn-lt"/>
                <a:ea typeface="+mn-ea"/>
                <a:cs typeface="Arial" charset="0"/>
              </a:endParaRPr>
            </a:p>
          </p:txBody>
        </p:sp>
      </p:grpSp>
      <p:grpSp>
        <p:nvGrpSpPr>
          <p:cNvPr id="6" name="Groupe 27"/>
          <p:cNvGrpSpPr>
            <a:grpSpLocks/>
          </p:cNvGrpSpPr>
          <p:nvPr/>
        </p:nvGrpSpPr>
        <p:grpSpPr bwMode="auto">
          <a:xfrm>
            <a:off x="7937500" y="3275013"/>
            <a:ext cx="1257300" cy="639762"/>
            <a:chOff x="8095026" y="3274565"/>
            <a:chExt cx="1100345" cy="639931"/>
          </a:xfrm>
        </p:grpSpPr>
        <p:sp>
          <p:nvSpPr>
            <p:cNvPr id="3" name="Rectangle à coins arrondis 2"/>
            <p:cNvSpPr/>
            <p:nvPr/>
          </p:nvSpPr>
          <p:spPr bwMode="auto">
            <a:xfrm>
              <a:off x="8095026" y="3274565"/>
              <a:ext cx="1100345" cy="639931"/>
            </a:xfrm>
            <a:prstGeom prst="wedgeRoundRectCallout">
              <a:avLst>
                <a:gd name="adj1" fmla="val -11627"/>
                <a:gd name="adj2" fmla="val 134869"/>
                <a:gd name="adj3" fmla="val 16667"/>
              </a:avLst>
            </a:prstGeom>
            <a:solidFill>
              <a:srgbClr val="E7E7E7"/>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lgn="ctr" eaLnBrk="0" hangingPunct="0">
                <a:defRPr/>
              </a:pPr>
              <a:r>
                <a:rPr lang="fr-FR" dirty="0" err="1">
                  <a:solidFill>
                    <a:srgbClr val="002D4F"/>
                  </a:solidFill>
                  <a:latin typeface="+mn-lt"/>
                  <a:ea typeface="+mn-ea"/>
                  <a:cs typeface="Arial" charset="0"/>
                </a:rPr>
                <a:t>Outdoor</a:t>
              </a:r>
              <a:r>
                <a:rPr lang="fr-FR" dirty="0">
                  <a:solidFill>
                    <a:srgbClr val="002D4F"/>
                  </a:solidFill>
                  <a:latin typeface="+mn-lt"/>
                  <a:ea typeface="+mn-ea"/>
                  <a:cs typeface="Arial" charset="0"/>
                </a:rPr>
                <a:t> </a:t>
              </a:r>
              <a:r>
                <a:rPr lang="fr-FR" sz="1600" dirty="0">
                  <a:solidFill>
                    <a:srgbClr val="002D4F"/>
                  </a:solidFill>
                  <a:latin typeface="+mn-lt"/>
                  <a:ea typeface="+mn-ea"/>
                  <a:cs typeface="Arial" charset="0"/>
                </a:rPr>
                <a:t>&amp;</a:t>
              </a:r>
              <a:r>
                <a:rPr lang="fr-FR" dirty="0">
                  <a:solidFill>
                    <a:srgbClr val="002D4F"/>
                  </a:solidFill>
                  <a:latin typeface="+mn-lt"/>
                  <a:ea typeface="+mn-ea"/>
                  <a:cs typeface="Arial" charset="0"/>
                </a:rPr>
                <a:t> Indoor</a:t>
              </a:r>
            </a:p>
          </p:txBody>
        </p:sp>
        <p:sp>
          <p:nvSpPr>
            <p:cNvPr id="35" name="Rectangle à coins arrondis 34"/>
            <p:cNvSpPr/>
            <p:nvPr/>
          </p:nvSpPr>
          <p:spPr bwMode="auto">
            <a:xfrm>
              <a:off x="8118645" y="3274565"/>
              <a:ext cx="1076726" cy="639931"/>
            </a:xfrm>
            <a:prstGeom prst="wedgeRoundRectCallout">
              <a:avLst>
                <a:gd name="adj1" fmla="val -56239"/>
                <a:gd name="adj2" fmla="val 91264"/>
                <a:gd name="adj3" fmla="val 16667"/>
              </a:avLst>
            </a:prstGeom>
            <a:solidFill>
              <a:srgbClr val="E7E7E7"/>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lIns="0" tIns="36000" rIns="0" bIns="36000" anchor="ctr"/>
            <a:lstStyle/>
            <a:p>
              <a:pPr algn="ctr" eaLnBrk="0" hangingPunct="0">
                <a:defRPr/>
              </a:pPr>
              <a:r>
                <a:rPr lang="en-US" sz="1400" b="1" smtClean="0">
                  <a:solidFill>
                    <a:srgbClr val="002D4F"/>
                  </a:solidFill>
                  <a:latin typeface="+mn-lt"/>
                  <a:ea typeface="+mn-ea"/>
                  <a:cs typeface="Arial" charset="0"/>
                </a:rPr>
                <a:t>Frames</a:t>
              </a:r>
              <a:r>
                <a:rPr lang="en-US" sz="1400" b="1" smtClean="0">
                  <a:solidFill>
                    <a:srgbClr val="002D4F"/>
                  </a:solidFill>
                  <a:latin typeface="+mn-lt"/>
                  <a:ea typeface="+mn-ea"/>
                  <a:cs typeface="Arial" charset="0"/>
                </a:rPr>
                <a:t> </a:t>
              </a:r>
              <a:r>
                <a:rPr lang="en-US" sz="1400" b="1" smtClean="0">
                  <a:solidFill>
                    <a:srgbClr val="002D4F"/>
                  </a:solidFill>
                  <a:latin typeface="+mn-lt"/>
                  <a:ea typeface="+mn-ea"/>
                  <a:cs typeface="Arial" charset="0"/>
                </a:rPr>
                <a:t>anywhere</a:t>
              </a:r>
              <a:endParaRPr lang="en-US" sz="1400" b="1">
                <a:solidFill>
                  <a:srgbClr val="002D4F"/>
                </a:solidFill>
                <a:latin typeface="+mn-lt"/>
                <a:ea typeface="+mn-ea"/>
                <a:cs typeface="Arial" charset="0"/>
              </a:endParaRPr>
            </a:p>
          </p:txBody>
        </p:sp>
      </p:grpSp>
      <p:sp>
        <p:nvSpPr>
          <p:cNvPr id="36" name="Rectangle à coins arrondis 35"/>
          <p:cNvSpPr/>
          <p:nvPr/>
        </p:nvSpPr>
        <p:spPr bwMode="auto">
          <a:xfrm>
            <a:off x="5664200" y="5157788"/>
            <a:ext cx="1181100" cy="639762"/>
          </a:xfrm>
          <a:prstGeom prst="wedgeRoundRectCallout">
            <a:avLst>
              <a:gd name="adj1" fmla="val 15065"/>
              <a:gd name="adj2" fmla="val 83236"/>
              <a:gd name="adj3" fmla="val 16667"/>
            </a:avLst>
          </a:prstGeom>
          <a:solidFill>
            <a:srgbClr val="E7E7E7"/>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nchor="ctr"/>
          <a:lstStyle/>
          <a:p>
            <a:pPr algn="ctr" eaLnBrk="0" hangingPunct="0">
              <a:defRPr/>
            </a:pPr>
            <a:r>
              <a:rPr lang="en-US" sz="1400" b="1" smtClean="0">
                <a:solidFill>
                  <a:srgbClr val="002D4F"/>
                </a:solidFill>
                <a:latin typeface="+mn-lt"/>
                <a:ea typeface="+mn-ea"/>
                <a:cs typeface="Arial" charset="0"/>
              </a:rPr>
              <a:t>How visible ?</a:t>
            </a:r>
            <a:endParaRPr lang="en-US" sz="1400" b="1">
              <a:solidFill>
                <a:srgbClr val="002D4F"/>
              </a:solidFill>
              <a:latin typeface="+mn-lt"/>
              <a:ea typeface="+mn-ea"/>
              <a:cs typeface="Arial"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1000"/>
                                        <p:tgtEl>
                                          <p:spTgt spid="1028"/>
                                        </p:tgtEl>
                                      </p:cBhvr>
                                    </p:animEffec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750"/>
                                        <p:tgtEl>
                                          <p:spTgt spid="4"/>
                                        </p:tgtEl>
                                      </p:cBhvr>
                                    </p:animEffect>
                                  </p:childTnLst>
                                </p:cTn>
                              </p:par>
                            </p:childTnLst>
                          </p:cTn>
                        </p:par>
                        <p:par>
                          <p:cTn id="15" fill="hold">
                            <p:stCondLst>
                              <p:cond delay="1750"/>
                            </p:stCondLst>
                            <p:childTnLst>
                              <p:par>
                                <p:cTn id="16" presetID="22" presetClass="entr" presetSubtype="1" fill="hold" nodeType="afterEffect">
                                  <p:stCondLst>
                                    <p:cond delay="25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750"/>
                                        <p:tgtEl>
                                          <p:spTgt spid="6"/>
                                        </p:tgtEl>
                                      </p:cBhvr>
                                    </p:animEffect>
                                  </p:childTnLst>
                                </p:cTn>
                              </p:par>
                            </p:childTnLst>
                          </p:cTn>
                        </p:par>
                        <p:par>
                          <p:cTn id="19" fill="hold">
                            <p:stCondLst>
                              <p:cond delay="2750"/>
                            </p:stCondLst>
                            <p:childTnLst>
                              <p:par>
                                <p:cTn id="20" presetID="22" presetClass="entr" presetSubtype="1" fill="hold" grpId="0" nodeType="afterEffect">
                                  <p:stCondLst>
                                    <p:cond delay="250"/>
                                  </p:stCondLst>
                                  <p:childTnLst>
                                    <p:set>
                                      <p:cBhvr>
                                        <p:cTn id="21" dur="1" fill="hold">
                                          <p:stCondLst>
                                            <p:cond delay="0"/>
                                          </p:stCondLst>
                                        </p:cTn>
                                        <p:tgtEl>
                                          <p:spTgt spid="32"/>
                                        </p:tgtEl>
                                        <p:attrNameLst>
                                          <p:attrName>style.visibility</p:attrName>
                                        </p:attrNameLst>
                                      </p:cBhvr>
                                      <p:to>
                                        <p:strVal val="visible"/>
                                      </p:to>
                                    </p:set>
                                    <p:animEffect transition="in" filter="wipe(up)">
                                      <p:cBhvr>
                                        <p:cTn id="22" dur="750"/>
                                        <p:tgtEl>
                                          <p:spTgt spid="32"/>
                                        </p:tgtEl>
                                      </p:cBhvr>
                                    </p:animEffect>
                                  </p:childTnLst>
                                </p:cTn>
                              </p:par>
                            </p:childTnLst>
                          </p:cTn>
                        </p:par>
                        <p:par>
                          <p:cTn id="23" fill="hold">
                            <p:stCondLst>
                              <p:cond delay="3750"/>
                            </p:stCondLst>
                            <p:childTnLst>
                              <p:par>
                                <p:cTn id="24" presetID="22" presetClass="entr" presetSubtype="4" fill="hold" nodeType="afterEffect">
                                  <p:stCondLst>
                                    <p:cond delay="25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750"/>
                                        <p:tgtEl>
                                          <p:spTgt spid="5"/>
                                        </p:tgtEl>
                                      </p:cBhvr>
                                    </p:animEffect>
                                  </p:childTnLst>
                                </p:cTn>
                              </p:par>
                            </p:childTnLst>
                          </p:cTn>
                        </p:par>
                        <p:par>
                          <p:cTn id="27" fill="hold">
                            <p:stCondLst>
                              <p:cond delay="4750"/>
                            </p:stCondLst>
                            <p:childTnLst>
                              <p:par>
                                <p:cTn id="28" presetID="22" presetClass="entr" presetSubtype="1" fill="hold" grpId="0" nodeType="afterEffect">
                                  <p:stCondLst>
                                    <p:cond delay="250"/>
                                  </p:stCondLst>
                                  <p:childTnLst>
                                    <p:set>
                                      <p:cBhvr>
                                        <p:cTn id="29" dur="1" fill="hold">
                                          <p:stCondLst>
                                            <p:cond delay="0"/>
                                          </p:stCondLst>
                                        </p:cTn>
                                        <p:tgtEl>
                                          <p:spTgt spid="36"/>
                                        </p:tgtEl>
                                        <p:attrNameLst>
                                          <p:attrName>style.visibility</p:attrName>
                                        </p:attrNameLst>
                                      </p:cBhvr>
                                      <p:to>
                                        <p:strVal val="visible"/>
                                      </p:to>
                                    </p:set>
                                    <p:animEffect transition="in" filter="wipe(up)">
                                      <p:cBhvr>
                                        <p:cTn id="30" dur="7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re 1"/>
          <p:cNvSpPr>
            <a:spLocks noGrp="1"/>
          </p:cNvSpPr>
          <p:nvPr>
            <p:ph type="title"/>
          </p:nvPr>
        </p:nvSpPr>
        <p:spPr>
          <a:xfrm>
            <a:off x="2051050" y="44450"/>
            <a:ext cx="6842125" cy="1165225"/>
          </a:xfrm>
        </p:spPr>
        <p:txBody>
          <a:bodyPr/>
          <a:lstStyle/>
          <a:p>
            <a:pPr eaLnBrk="1" hangingPunct="1"/>
            <a:r>
              <a:rPr lang="en-US" smtClean="0"/>
              <a:t>SUBSTANTIAL PROGRESS</a:t>
            </a:r>
            <a:br>
              <a:rPr lang="en-US" smtClean="0"/>
            </a:br>
            <a:r>
              <a:rPr lang="en-US" b="0" smtClean="0"/>
              <a:t>IN LESS THAN 20 YEARS</a:t>
            </a:r>
          </a:p>
        </p:txBody>
      </p:sp>
      <p:sp>
        <p:nvSpPr>
          <p:cNvPr id="44034" name="Espace réservé du numéro de diapositive 3"/>
          <p:cNvSpPr>
            <a:spLocks noGrp="1"/>
          </p:cNvSpPr>
          <p:nvPr>
            <p:ph type="sldNum" sz="quarter" idx="12"/>
          </p:nvPr>
        </p:nvSpPr>
        <p:spPr/>
        <p:txBody>
          <a:bodyPr/>
          <a:lstStyle/>
          <a:p>
            <a:pPr fontAlgn="base">
              <a:spcBef>
                <a:spcPct val="0"/>
              </a:spcBef>
              <a:spcAft>
                <a:spcPct val="0"/>
              </a:spcAft>
              <a:defRPr/>
            </a:pPr>
            <a:fld id="{9494AAF5-1709-466C-8F4F-DD64577E880F}" type="slidenum">
              <a:rPr lang="en-US">
                <a:cs typeface="MS PGothic"/>
              </a:rPr>
              <a:pPr fontAlgn="base">
                <a:spcBef>
                  <a:spcPct val="0"/>
                </a:spcBef>
                <a:spcAft>
                  <a:spcPct val="0"/>
                </a:spcAft>
                <a:defRPr/>
              </a:pPr>
              <a:t>15</a:t>
            </a:fld>
            <a:endParaRPr lang="en-US">
              <a:cs typeface="MS PGothic"/>
            </a:endParaRPr>
          </a:p>
        </p:txBody>
      </p:sp>
      <p:sp>
        <p:nvSpPr>
          <p:cNvPr id="23" name="ZoneTexte 22"/>
          <p:cNvSpPr txBox="1"/>
          <p:nvPr/>
        </p:nvSpPr>
        <p:spPr>
          <a:xfrm>
            <a:off x="1241094" y="2237963"/>
            <a:ext cx="2084174" cy="830997"/>
          </a:xfrm>
          <a:prstGeom prst="rect">
            <a:avLst/>
          </a:prstGeom>
          <a:noFill/>
          <a:ln>
            <a:noFill/>
          </a:ln>
          <a:effectLst/>
        </p:spPr>
        <p:txBody>
          <a:bodyPr>
            <a:spAutoFit/>
            <a:scene3d>
              <a:camera prst="orthographicFront"/>
              <a:lightRig rig="brightRoom" dir="t"/>
            </a:scene3d>
            <a:sp3d contourW="6350" prstMaterial="plastic">
              <a:contourClr>
                <a:schemeClr val="accent1">
                  <a:tint val="100000"/>
                  <a:shade val="100000"/>
                  <a:hueMod val="100000"/>
                  <a:satMod val="100000"/>
                </a:schemeClr>
              </a:contourClr>
            </a:sp3d>
          </a:bodyPr>
          <a:lstStyle>
            <a:defPPr>
              <a:defRPr lang="fr-FR"/>
            </a:defPPr>
            <a:lvl1pPr>
              <a:defRPr sz="4800" cap="all">
                <a:ln/>
                <a:solidFill>
                  <a:schemeClr val="accent1"/>
                </a:solidFill>
                <a:effectLst>
                  <a:outerShdw blurRad="19685" dist="12700" dir="5400000" algn="tl" rotWithShape="0">
                    <a:schemeClr val="accent1">
                      <a:satMod val="130000"/>
                      <a:alpha val="60000"/>
                    </a:schemeClr>
                  </a:outerShdw>
                </a:effectLst>
              </a:defRPr>
            </a:lvl1pPr>
          </a:lstStyle>
          <a:p>
            <a:pPr fontAlgn="auto">
              <a:spcBef>
                <a:spcPts val="0"/>
              </a:spcBef>
              <a:spcAft>
                <a:spcPts val="0"/>
              </a:spcAft>
              <a:defRPr/>
            </a:pPr>
            <a:r>
              <a:rPr lang="en-US" dirty="0" smtClean="0">
                <a:ln>
                  <a:noFill/>
                </a:ln>
                <a:solidFill>
                  <a:srgbClr val="FF7F00"/>
                </a:solidFill>
                <a:effectLst>
                  <a:outerShdw blurRad="19685" dist="12700" dir="5400000" algn="tl" rotWithShape="0">
                    <a:srgbClr val="002D4F">
                      <a:satMod val="130000"/>
                      <a:alpha val="60000"/>
                    </a:srgbClr>
                  </a:outerShdw>
                </a:effectLst>
                <a:latin typeface="+mn-lt"/>
                <a:ea typeface="+mn-ea"/>
                <a:cs typeface="+mn-cs"/>
              </a:rPr>
              <a:t>1990</a:t>
            </a:r>
            <a:r>
              <a:rPr lang="en-US" cap="none" dirty="0" smtClean="0">
                <a:ln>
                  <a:noFill/>
                </a:ln>
                <a:solidFill>
                  <a:srgbClr val="FF7F00"/>
                </a:solidFill>
                <a:effectLst>
                  <a:outerShdw blurRad="19685" dist="12700" dir="5400000" algn="tl" rotWithShape="0">
                    <a:srgbClr val="002D4F">
                      <a:satMod val="130000"/>
                      <a:alpha val="60000"/>
                    </a:srgbClr>
                  </a:outerShdw>
                </a:effectLst>
                <a:latin typeface="+mn-lt"/>
                <a:ea typeface="+mn-ea"/>
                <a:cs typeface="+mn-cs"/>
              </a:rPr>
              <a:t>s</a:t>
            </a:r>
            <a:endParaRPr lang="en-US" cap="none" dirty="0">
              <a:ln>
                <a:noFill/>
              </a:ln>
              <a:solidFill>
                <a:srgbClr val="FF7F00"/>
              </a:solidFill>
              <a:effectLst>
                <a:outerShdw blurRad="19685" dist="12700" dir="5400000" algn="tl" rotWithShape="0">
                  <a:srgbClr val="002D4F">
                    <a:satMod val="130000"/>
                    <a:alpha val="60000"/>
                  </a:srgbClr>
                </a:outerShdw>
              </a:effectLst>
              <a:latin typeface="+mn-lt"/>
              <a:ea typeface="+mn-ea"/>
              <a:cs typeface="+mn-cs"/>
            </a:endParaRPr>
          </a:p>
        </p:txBody>
      </p:sp>
      <p:sp>
        <p:nvSpPr>
          <p:cNvPr id="38" name="ZoneTexte 37"/>
          <p:cNvSpPr txBox="1"/>
          <p:nvPr/>
        </p:nvSpPr>
        <p:spPr>
          <a:xfrm>
            <a:off x="6012160" y="2237963"/>
            <a:ext cx="1615050" cy="830997"/>
          </a:xfrm>
          <a:prstGeom prst="rect">
            <a:avLst/>
          </a:prstGeom>
          <a:noFill/>
          <a:ln>
            <a:noFill/>
          </a:ln>
          <a:effectLst/>
        </p:spPr>
        <p:txBody>
          <a:bodyPr>
            <a:spAutoFit/>
            <a:scene3d>
              <a:camera prst="orthographicFront"/>
              <a:lightRig rig="brightRoom" dir="t"/>
            </a:scene3d>
            <a:sp3d contourW="6350" prstMaterial="plastic">
              <a:contourClr>
                <a:schemeClr val="accent1">
                  <a:tint val="100000"/>
                  <a:shade val="100000"/>
                  <a:hueMod val="100000"/>
                  <a:satMod val="100000"/>
                </a:schemeClr>
              </a:contourClr>
            </a:sp3d>
          </a:bodyPr>
          <a:lstStyle>
            <a:defPPr>
              <a:defRPr lang="fr-FR"/>
            </a:defPPr>
            <a:lvl1pPr>
              <a:defRPr sz="4800" cap="all">
                <a:ln/>
                <a:solidFill>
                  <a:schemeClr val="accent1"/>
                </a:solidFill>
                <a:effectLst>
                  <a:outerShdw blurRad="19685" dist="12700" dir="5400000" algn="tl" rotWithShape="0">
                    <a:schemeClr val="accent1">
                      <a:satMod val="130000"/>
                      <a:alpha val="60000"/>
                    </a:schemeClr>
                  </a:outerShdw>
                </a:effectLst>
              </a:defRPr>
            </a:lvl1pPr>
          </a:lstStyle>
          <a:p>
            <a:pPr fontAlgn="auto">
              <a:spcBef>
                <a:spcPts val="0"/>
              </a:spcBef>
              <a:spcAft>
                <a:spcPts val="0"/>
              </a:spcAft>
              <a:defRPr/>
            </a:pPr>
            <a:r>
              <a:rPr lang="en-US" dirty="0" smtClean="0">
                <a:ln>
                  <a:noFill/>
                </a:ln>
                <a:solidFill>
                  <a:srgbClr val="FF7F00"/>
                </a:solidFill>
                <a:effectLst>
                  <a:outerShdw blurRad="19685" dist="12700" dir="5400000" algn="tl" rotWithShape="0">
                    <a:srgbClr val="002D4F">
                      <a:satMod val="130000"/>
                      <a:alpha val="60000"/>
                    </a:srgbClr>
                  </a:outerShdw>
                </a:effectLst>
                <a:latin typeface="+mn-lt"/>
                <a:ea typeface="+mn-ea"/>
                <a:cs typeface="+mn-cs"/>
              </a:rPr>
              <a:t>2013</a:t>
            </a:r>
            <a:endParaRPr lang="en-US" dirty="0">
              <a:ln>
                <a:noFill/>
              </a:ln>
              <a:solidFill>
                <a:srgbClr val="FF7F00"/>
              </a:solidFill>
              <a:effectLst>
                <a:outerShdw blurRad="19685" dist="12700" dir="5400000" algn="tl" rotWithShape="0">
                  <a:srgbClr val="002D4F">
                    <a:satMod val="130000"/>
                    <a:alpha val="60000"/>
                  </a:srgbClr>
                </a:outerShdw>
              </a:effectLst>
              <a:latin typeface="+mn-lt"/>
              <a:ea typeface="+mn-ea"/>
              <a:cs typeface="+mn-cs"/>
            </a:endParaRPr>
          </a:p>
        </p:txBody>
      </p:sp>
      <p:sp>
        <p:nvSpPr>
          <p:cNvPr id="39" name="ZoneTexte 38"/>
          <p:cNvSpPr txBox="1">
            <a:spLocks noChangeArrowheads="1"/>
          </p:cNvSpPr>
          <p:nvPr/>
        </p:nvSpPr>
        <p:spPr bwMode="auto">
          <a:xfrm>
            <a:off x="4859338" y="3681413"/>
            <a:ext cx="3744912" cy="1492250"/>
          </a:xfrm>
          <a:prstGeom prst="rect">
            <a:avLst/>
          </a:prstGeom>
          <a:noFill/>
          <a:ln w="9525">
            <a:noFill/>
            <a:miter lim="800000"/>
            <a:headEnd/>
            <a:tailEnd/>
          </a:ln>
        </p:spPr>
        <p:txBody>
          <a:bodyPr>
            <a:spAutoFit/>
          </a:bodyPr>
          <a:lstStyle/>
          <a:p>
            <a:pPr algn="ctr"/>
            <a:r>
              <a:rPr lang="en-US" sz="2000">
                <a:solidFill>
                  <a:srgbClr val="002060"/>
                </a:solidFill>
              </a:rPr>
              <a:t>In </a:t>
            </a:r>
            <a:r>
              <a:rPr lang="en-US" sz="2800" b="1">
                <a:solidFill>
                  <a:srgbClr val="FF7F00"/>
                </a:solidFill>
              </a:rPr>
              <a:t>most significant markets</a:t>
            </a:r>
            <a:endParaRPr lang="en-US" sz="2800">
              <a:solidFill>
                <a:srgbClr val="002060"/>
              </a:solidFill>
            </a:endParaRPr>
          </a:p>
          <a:p>
            <a:pPr algn="ctr"/>
            <a:endParaRPr lang="en-US" sz="900" i="1">
              <a:solidFill>
                <a:srgbClr val="002060"/>
              </a:solidFill>
            </a:endParaRPr>
          </a:p>
          <a:p>
            <a:pPr algn="ctr"/>
            <a:r>
              <a:rPr lang="en-US" sz="2000" i="1">
                <a:solidFill>
                  <a:srgbClr val="002060"/>
                </a:solidFill>
              </a:rPr>
              <a:t>≈</a:t>
            </a:r>
            <a:r>
              <a:rPr lang="en-US" i="1">
                <a:solidFill>
                  <a:srgbClr val="002060"/>
                </a:solidFill>
              </a:rPr>
              <a:t> </a:t>
            </a:r>
            <a:r>
              <a:rPr lang="en-US" sz="2400" i="1">
                <a:solidFill>
                  <a:srgbClr val="002060"/>
                </a:solidFill>
              </a:rPr>
              <a:t>20 countries</a:t>
            </a:r>
          </a:p>
        </p:txBody>
      </p:sp>
      <p:sp>
        <p:nvSpPr>
          <p:cNvPr id="8" name="Flèche droite 7"/>
          <p:cNvSpPr/>
          <p:nvPr/>
        </p:nvSpPr>
        <p:spPr bwMode="auto">
          <a:xfrm>
            <a:off x="4448766" y="2817510"/>
            <a:ext cx="288032" cy="1224136"/>
          </a:xfrm>
          <a:prstGeom prst="rightArrow">
            <a:avLst/>
          </a:prstGeom>
          <a:solidFill>
            <a:srgbClr val="FF7F00">
              <a:alpha val="69804"/>
            </a:srgbClr>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lstStyle/>
          <a:p>
            <a:pPr algn="ctr" eaLnBrk="0" hangingPunct="0">
              <a:defRPr/>
            </a:pPr>
            <a:endParaRPr lang="en-US" sz="2400" b="1"/>
          </a:p>
        </p:txBody>
      </p:sp>
      <p:sp>
        <p:nvSpPr>
          <p:cNvPr id="44041" name="ZoneTexte 39"/>
          <p:cNvSpPr txBox="1">
            <a:spLocks noChangeArrowheads="1"/>
          </p:cNvSpPr>
          <p:nvPr/>
        </p:nvSpPr>
        <p:spPr bwMode="auto">
          <a:xfrm>
            <a:off x="395288" y="1484313"/>
            <a:ext cx="8424862" cy="400050"/>
          </a:xfrm>
          <a:prstGeom prst="rect">
            <a:avLst/>
          </a:prstGeom>
          <a:noFill/>
          <a:ln w="9525">
            <a:noFill/>
            <a:miter lim="800000"/>
            <a:headEnd/>
            <a:tailEnd/>
          </a:ln>
        </p:spPr>
        <p:txBody>
          <a:bodyPr>
            <a:spAutoFit/>
          </a:bodyPr>
          <a:lstStyle/>
          <a:p>
            <a:pPr algn="ctr"/>
            <a:r>
              <a:rPr lang="en-US" sz="2000" i="1">
                <a:solidFill>
                  <a:srgbClr val="002060"/>
                </a:solidFill>
              </a:rPr>
              <a:t>Availability of a modern OOH industry measurement system</a:t>
            </a:r>
            <a:endParaRPr lang="en-US" sz="2400" i="1">
              <a:solidFill>
                <a:srgbClr val="002060"/>
              </a:solidFill>
            </a:endParaRPr>
          </a:p>
        </p:txBody>
      </p:sp>
      <p:grpSp>
        <p:nvGrpSpPr>
          <p:cNvPr id="2" name="Groupe 2"/>
          <p:cNvGrpSpPr>
            <a:grpSpLocks/>
          </p:cNvGrpSpPr>
          <p:nvPr/>
        </p:nvGrpSpPr>
        <p:grpSpPr bwMode="auto">
          <a:xfrm>
            <a:off x="395288" y="3681413"/>
            <a:ext cx="3816350" cy="1900237"/>
            <a:chOff x="395536" y="3681606"/>
            <a:chExt cx="3816424" cy="1900019"/>
          </a:xfrm>
        </p:grpSpPr>
        <p:sp>
          <p:nvSpPr>
            <p:cNvPr id="44045" name="ZoneTexte 6"/>
            <p:cNvSpPr txBox="1">
              <a:spLocks noChangeArrowheads="1"/>
            </p:cNvSpPr>
            <p:nvPr/>
          </p:nvSpPr>
          <p:spPr bwMode="auto">
            <a:xfrm>
              <a:off x="395536" y="3681606"/>
              <a:ext cx="3816424" cy="1446550"/>
            </a:xfrm>
            <a:prstGeom prst="rect">
              <a:avLst/>
            </a:prstGeom>
            <a:noFill/>
            <a:ln w="9525">
              <a:noFill/>
              <a:miter lim="800000"/>
              <a:headEnd/>
              <a:tailEnd/>
            </a:ln>
          </p:spPr>
          <p:txBody>
            <a:bodyPr>
              <a:spAutoFit/>
            </a:bodyPr>
            <a:lstStyle/>
            <a:p>
              <a:pPr algn="ctr"/>
              <a:r>
                <a:rPr lang="en-US" sz="2000">
                  <a:solidFill>
                    <a:srgbClr val="002060"/>
                  </a:solidFill>
                </a:rPr>
                <a:t>In </a:t>
              </a:r>
              <a:r>
                <a:rPr lang="en-US" sz="3200" b="1">
                  <a:solidFill>
                    <a:srgbClr val="FF7F00"/>
                  </a:solidFill>
                </a:rPr>
                <a:t>2 countries </a:t>
              </a:r>
              <a:r>
                <a:rPr lang="en-US" sz="2400" b="1">
                  <a:solidFill>
                    <a:srgbClr val="FF7F00"/>
                  </a:solidFill>
                </a:rPr>
                <a:t/>
              </a:r>
              <a:br>
                <a:rPr lang="en-US" sz="2400" b="1">
                  <a:solidFill>
                    <a:srgbClr val="FF7F00"/>
                  </a:solidFill>
                </a:rPr>
              </a:br>
              <a:endParaRPr lang="en-US" sz="3200">
                <a:solidFill>
                  <a:srgbClr val="002060"/>
                </a:solidFill>
              </a:endParaRPr>
            </a:p>
            <a:p>
              <a:pPr algn="ctr"/>
              <a:r>
                <a:rPr lang="en-US" sz="2400" i="1">
                  <a:solidFill>
                    <a:srgbClr val="002060"/>
                  </a:solidFill>
                </a:rPr>
                <a:t>France &amp; UK	 </a:t>
              </a:r>
            </a:p>
          </p:txBody>
        </p:sp>
        <p:pic>
          <p:nvPicPr>
            <p:cNvPr id="44046" name="Image 8"/>
            <p:cNvPicPr>
              <a:picLocks noChangeAspect="1"/>
            </p:cNvPicPr>
            <p:nvPr/>
          </p:nvPicPr>
          <p:blipFill>
            <a:blip r:embed="rId3" cstate="print"/>
            <a:srcRect/>
            <a:stretch>
              <a:fillRect/>
            </a:stretch>
          </p:blipFill>
          <p:spPr bwMode="auto">
            <a:xfrm>
              <a:off x="2615690" y="5260486"/>
              <a:ext cx="1419156" cy="260178"/>
            </a:xfrm>
            <a:prstGeom prst="rect">
              <a:avLst/>
            </a:prstGeom>
            <a:noFill/>
            <a:ln w="9525">
              <a:noFill/>
              <a:miter lim="800000"/>
              <a:headEnd/>
              <a:tailEnd/>
            </a:ln>
          </p:spPr>
        </p:pic>
        <p:pic>
          <p:nvPicPr>
            <p:cNvPr id="44047" name="Picture 3" descr="Logo affimetrie"/>
            <p:cNvPicPr>
              <a:picLocks noChangeAspect="1" noChangeArrowheads="1"/>
            </p:cNvPicPr>
            <p:nvPr/>
          </p:nvPicPr>
          <p:blipFill>
            <a:blip r:embed="rId4" cstate="print"/>
            <a:srcRect/>
            <a:stretch>
              <a:fillRect/>
            </a:stretch>
          </p:blipFill>
          <p:spPr bwMode="auto">
            <a:xfrm>
              <a:off x="1187624" y="5229200"/>
              <a:ext cx="1206500" cy="352425"/>
            </a:xfrm>
            <a:prstGeom prst="rect">
              <a:avLst/>
            </a:prstGeom>
            <a:noFill/>
            <a:ln w="9525">
              <a:noFill/>
              <a:miter lim="800000"/>
              <a:headEnd/>
              <a:tailEnd/>
            </a:ln>
          </p:spPr>
        </p:pic>
      </p:grpSp>
      <p:sp>
        <p:nvSpPr>
          <p:cNvPr id="5" name="Rectangle 4"/>
          <p:cNvSpPr>
            <a:spLocks noChangeArrowheads="1"/>
          </p:cNvSpPr>
          <p:nvPr/>
        </p:nvSpPr>
        <p:spPr bwMode="auto">
          <a:xfrm>
            <a:off x="1373188" y="5516563"/>
            <a:ext cx="639762" cy="339725"/>
          </a:xfrm>
          <a:prstGeom prst="rect">
            <a:avLst/>
          </a:prstGeom>
          <a:noFill/>
          <a:ln w="9525">
            <a:noFill/>
            <a:miter lim="800000"/>
            <a:headEnd/>
            <a:tailEnd/>
          </a:ln>
        </p:spPr>
        <p:txBody>
          <a:bodyPr wrap="none">
            <a:spAutoFit/>
          </a:bodyPr>
          <a:lstStyle/>
          <a:p>
            <a:r>
              <a:rPr lang="en-US" sz="1600" i="1">
                <a:solidFill>
                  <a:srgbClr val="002060"/>
                </a:solidFill>
              </a:rPr>
              <a:t>1992</a:t>
            </a:r>
            <a:endParaRPr lang="fr-FR" sz="1600"/>
          </a:p>
        </p:txBody>
      </p:sp>
      <p:sp>
        <p:nvSpPr>
          <p:cNvPr id="14" name="Rectangle 13"/>
          <p:cNvSpPr>
            <a:spLocks noChangeArrowheads="1"/>
          </p:cNvSpPr>
          <p:nvPr/>
        </p:nvSpPr>
        <p:spPr bwMode="auto">
          <a:xfrm>
            <a:off x="2995613" y="5516563"/>
            <a:ext cx="639762" cy="339725"/>
          </a:xfrm>
          <a:prstGeom prst="rect">
            <a:avLst/>
          </a:prstGeom>
          <a:noFill/>
          <a:ln w="9525">
            <a:noFill/>
            <a:miter lim="800000"/>
            <a:headEnd/>
            <a:tailEnd/>
          </a:ln>
        </p:spPr>
        <p:txBody>
          <a:bodyPr wrap="none">
            <a:spAutoFit/>
          </a:bodyPr>
          <a:lstStyle/>
          <a:p>
            <a:r>
              <a:rPr lang="en-US" sz="1600" i="1">
                <a:solidFill>
                  <a:srgbClr val="002060"/>
                </a:solidFill>
              </a:rPr>
              <a:t>1996</a:t>
            </a:r>
            <a:endParaRPr lang="fr-FR" sz="160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5"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ChangeArrowheads="1"/>
          </p:cNvSpPr>
          <p:nvPr/>
        </p:nvSpPr>
        <p:spPr bwMode="auto">
          <a:xfrm>
            <a:off x="0" y="5984875"/>
            <a:ext cx="9144000" cy="455613"/>
          </a:xfrm>
          <a:prstGeom prst="rect">
            <a:avLst/>
          </a:prstGeom>
          <a:solidFill>
            <a:schemeClr val="bg1"/>
          </a:solidFill>
          <a:ln w="9525" algn="ctr">
            <a:noFill/>
            <a:round/>
            <a:headEnd/>
            <a:tailEnd/>
          </a:ln>
        </p:spPr>
        <p:txBody>
          <a:bodyPr/>
          <a:lstStyle/>
          <a:p>
            <a:pPr eaLnBrk="0" hangingPunct="0"/>
            <a:endParaRPr lang="ru-RU" sz="2400" b="1">
              <a:solidFill>
                <a:srgbClr val="000000"/>
              </a:solidFill>
            </a:endParaRPr>
          </a:p>
        </p:txBody>
      </p:sp>
      <p:sp>
        <p:nvSpPr>
          <p:cNvPr id="46082" name="Freeform 951"/>
          <p:cNvSpPr>
            <a:spLocks/>
          </p:cNvSpPr>
          <p:nvPr/>
        </p:nvSpPr>
        <p:spPr bwMode="auto">
          <a:xfrm>
            <a:off x="4030663" y="2978150"/>
            <a:ext cx="214312" cy="407988"/>
          </a:xfrm>
          <a:custGeom>
            <a:avLst/>
            <a:gdLst>
              <a:gd name="T0" fmla="*/ 2147483647 w 125"/>
              <a:gd name="T1" fmla="*/ 2147483647 h 238"/>
              <a:gd name="T2" fmla="*/ 2147483647 w 125"/>
              <a:gd name="T3" fmla="*/ 2147483647 h 238"/>
              <a:gd name="T4" fmla="*/ 2147483647 w 125"/>
              <a:gd name="T5" fmla="*/ 2147483647 h 238"/>
              <a:gd name="T6" fmla="*/ 2147483647 w 125"/>
              <a:gd name="T7" fmla="*/ 2147483647 h 238"/>
              <a:gd name="T8" fmla="*/ 2147483647 w 125"/>
              <a:gd name="T9" fmla="*/ 2147483647 h 238"/>
              <a:gd name="T10" fmla="*/ 2147483647 w 125"/>
              <a:gd name="T11" fmla="*/ 2147483647 h 238"/>
              <a:gd name="T12" fmla="*/ 2147483647 w 125"/>
              <a:gd name="T13" fmla="*/ 2147483647 h 238"/>
              <a:gd name="T14" fmla="*/ 2147483647 w 125"/>
              <a:gd name="T15" fmla="*/ 2147483647 h 238"/>
              <a:gd name="T16" fmla="*/ 2147483647 w 125"/>
              <a:gd name="T17" fmla="*/ 2147483647 h 238"/>
              <a:gd name="T18" fmla="*/ 2147483647 w 125"/>
              <a:gd name="T19" fmla="*/ 2147483647 h 238"/>
              <a:gd name="T20" fmla="*/ 2147483647 w 125"/>
              <a:gd name="T21" fmla="*/ 2147483647 h 238"/>
              <a:gd name="T22" fmla="*/ 2147483647 w 125"/>
              <a:gd name="T23" fmla="*/ 2147483647 h 238"/>
              <a:gd name="T24" fmla="*/ 2147483647 w 125"/>
              <a:gd name="T25" fmla="*/ 2147483647 h 238"/>
              <a:gd name="T26" fmla="*/ 2147483647 w 125"/>
              <a:gd name="T27" fmla="*/ 2147483647 h 238"/>
              <a:gd name="T28" fmla="*/ 2147483647 w 125"/>
              <a:gd name="T29" fmla="*/ 2147483647 h 238"/>
              <a:gd name="T30" fmla="*/ 2147483647 w 125"/>
              <a:gd name="T31" fmla="*/ 2147483647 h 238"/>
              <a:gd name="T32" fmla="*/ 2147483647 w 125"/>
              <a:gd name="T33" fmla="*/ 2147483647 h 238"/>
              <a:gd name="T34" fmla="*/ 2147483647 w 125"/>
              <a:gd name="T35" fmla="*/ 2147483647 h 238"/>
              <a:gd name="T36" fmla="*/ 2147483647 w 125"/>
              <a:gd name="T37" fmla="*/ 2147483647 h 238"/>
              <a:gd name="T38" fmla="*/ 2147483647 w 125"/>
              <a:gd name="T39" fmla="*/ 2147483647 h 238"/>
              <a:gd name="T40" fmla="*/ 2147483647 w 125"/>
              <a:gd name="T41" fmla="*/ 2147483647 h 238"/>
              <a:gd name="T42" fmla="*/ 2147483647 w 125"/>
              <a:gd name="T43" fmla="*/ 2147483647 h 238"/>
              <a:gd name="T44" fmla="*/ 2147483647 w 125"/>
              <a:gd name="T45" fmla="*/ 2147483647 h 238"/>
              <a:gd name="T46" fmla="*/ 2147483647 w 125"/>
              <a:gd name="T47" fmla="*/ 2147483647 h 238"/>
              <a:gd name="T48" fmla="*/ 2147483647 w 125"/>
              <a:gd name="T49" fmla="*/ 2147483647 h 238"/>
              <a:gd name="T50" fmla="*/ 2147483647 w 125"/>
              <a:gd name="T51" fmla="*/ 2147483647 h 238"/>
              <a:gd name="T52" fmla="*/ 2147483647 w 125"/>
              <a:gd name="T53" fmla="*/ 2147483647 h 238"/>
              <a:gd name="T54" fmla="*/ 2147483647 w 125"/>
              <a:gd name="T55" fmla="*/ 2147483647 h 238"/>
              <a:gd name="T56" fmla="*/ 2147483647 w 125"/>
              <a:gd name="T57" fmla="*/ 2147483647 h 238"/>
              <a:gd name="T58" fmla="*/ 2147483647 w 125"/>
              <a:gd name="T59" fmla="*/ 2147483647 h 238"/>
              <a:gd name="T60" fmla="*/ 2147483647 w 125"/>
              <a:gd name="T61" fmla="*/ 2147483647 h 238"/>
              <a:gd name="T62" fmla="*/ 2147483647 w 125"/>
              <a:gd name="T63" fmla="*/ 2147483647 h 238"/>
              <a:gd name="T64" fmla="*/ 2147483647 w 125"/>
              <a:gd name="T65" fmla="*/ 2147483647 h 238"/>
              <a:gd name="T66" fmla="*/ 2147483647 w 125"/>
              <a:gd name="T67" fmla="*/ 2147483647 h 238"/>
              <a:gd name="T68" fmla="*/ 2147483647 w 125"/>
              <a:gd name="T69" fmla="*/ 2147483647 h 238"/>
              <a:gd name="T70" fmla="*/ 2147483647 w 125"/>
              <a:gd name="T71" fmla="*/ 2147483647 h 238"/>
              <a:gd name="T72" fmla="*/ 2147483647 w 125"/>
              <a:gd name="T73" fmla="*/ 2147483647 h 238"/>
              <a:gd name="T74" fmla="*/ 2147483647 w 125"/>
              <a:gd name="T75" fmla="*/ 2147483647 h 238"/>
              <a:gd name="T76" fmla="*/ 2147483647 w 125"/>
              <a:gd name="T77" fmla="*/ 2147483647 h 238"/>
              <a:gd name="T78" fmla="*/ 2147483647 w 125"/>
              <a:gd name="T79" fmla="*/ 2147483647 h 238"/>
              <a:gd name="T80" fmla="*/ 2147483647 w 125"/>
              <a:gd name="T81" fmla="*/ 2147483647 h 238"/>
              <a:gd name="T82" fmla="*/ 2147483647 w 125"/>
              <a:gd name="T83" fmla="*/ 2147483647 h 238"/>
              <a:gd name="T84" fmla="*/ 2147483647 w 125"/>
              <a:gd name="T85" fmla="*/ 2147483647 h 238"/>
              <a:gd name="T86" fmla="*/ 2147483647 w 125"/>
              <a:gd name="T87" fmla="*/ 2147483647 h 238"/>
              <a:gd name="T88" fmla="*/ 2147483647 w 125"/>
              <a:gd name="T89" fmla="*/ 2147483647 h 238"/>
              <a:gd name="T90" fmla="*/ 2147483647 w 125"/>
              <a:gd name="T91" fmla="*/ 2147483647 h 238"/>
              <a:gd name="T92" fmla="*/ 2147483647 w 125"/>
              <a:gd name="T93" fmla="*/ 2147483647 h 238"/>
              <a:gd name="T94" fmla="*/ 2147483647 w 125"/>
              <a:gd name="T95" fmla="*/ 2147483647 h 238"/>
              <a:gd name="T96" fmla="*/ 2147483647 w 125"/>
              <a:gd name="T97" fmla="*/ 2147483647 h 238"/>
              <a:gd name="T98" fmla="*/ 2147483647 w 125"/>
              <a:gd name="T99" fmla="*/ 2147483647 h 238"/>
              <a:gd name="T100" fmla="*/ 2147483647 w 125"/>
              <a:gd name="T101" fmla="*/ 2147483647 h 238"/>
              <a:gd name="T102" fmla="*/ 2147483647 w 125"/>
              <a:gd name="T103" fmla="*/ 2147483647 h 238"/>
              <a:gd name="T104" fmla="*/ 2147483647 w 125"/>
              <a:gd name="T105" fmla="*/ 2147483647 h 238"/>
              <a:gd name="T106" fmla="*/ 2147483647 w 125"/>
              <a:gd name="T107" fmla="*/ 2147483647 h 238"/>
              <a:gd name="T108" fmla="*/ 2147483647 w 125"/>
              <a:gd name="T109" fmla="*/ 2147483647 h 2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5"/>
              <a:gd name="T166" fmla="*/ 0 h 238"/>
              <a:gd name="T167" fmla="*/ 125 w 125"/>
              <a:gd name="T168" fmla="*/ 238 h 2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5" h="238">
                <a:moveTo>
                  <a:pt x="58" y="224"/>
                </a:moveTo>
                <a:lnTo>
                  <a:pt x="58" y="224"/>
                </a:lnTo>
                <a:lnTo>
                  <a:pt x="59" y="223"/>
                </a:lnTo>
                <a:lnTo>
                  <a:pt x="62" y="222"/>
                </a:lnTo>
                <a:lnTo>
                  <a:pt x="65" y="223"/>
                </a:lnTo>
                <a:lnTo>
                  <a:pt x="67" y="222"/>
                </a:lnTo>
                <a:lnTo>
                  <a:pt x="65" y="220"/>
                </a:lnTo>
                <a:lnTo>
                  <a:pt x="73" y="220"/>
                </a:lnTo>
                <a:lnTo>
                  <a:pt x="74" y="219"/>
                </a:lnTo>
                <a:lnTo>
                  <a:pt x="76" y="218"/>
                </a:lnTo>
                <a:lnTo>
                  <a:pt x="76" y="215"/>
                </a:lnTo>
                <a:lnTo>
                  <a:pt x="78" y="216"/>
                </a:lnTo>
                <a:lnTo>
                  <a:pt x="80" y="217"/>
                </a:lnTo>
                <a:lnTo>
                  <a:pt x="82" y="216"/>
                </a:lnTo>
                <a:lnTo>
                  <a:pt x="83" y="218"/>
                </a:lnTo>
                <a:lnTo>
                  <a:pt x="84" y="219"/>
                </a:lnTo>
                <a:lnTo>
                  <a:pt x="95" y="217"/>
                </a:lnTo>
                <a:lnTo>
                  <a:pt x="99" y="218"/>
                </a:lnTo>
                <a:lnTo>
                  <a:pt x="113" y="214"/>
                </a:lnTo>
                <a:lnTo>
                  <a:pt x="114" y="213"/>
                </a:lnTo>
                <a:lnTo>
                  <a:pt x="120" y="208"/>
                </a:lnTo>
                <a:lnTo>
                  <a:pt x="121" y="205"/>
                </a:lnTo>
                <a:lnTo>
                  <a:pt x="120" y="204"/>
                </a:lnTo>
                <a:lnTo>
                  <a:pt x="109" y="204"/>
                </a:lnTo>
                <a:lnTo>
                  <a:pt x="109" y="201"/>
                </a:lnTo>
                <a:lnTo>
                  <a:pt x="107" y="199"/>
                </a:lnTo>
                <a:lnTo>
                  <a:pt x="110" y="198"/>
                </a:lnTo>
                <a:lnTo>
                  <a:pt x="111" y="196"/>
                </a:lnTo>
                <a:lnTo>
                  <a:pt x="113" y="195"/>
                </a:lnTo>
                <a:lnTo>
                  <a:pt x="112" y="195"/>
                </a:lnTo>
                <a:lnTo>
                  <a:pt x="110" y="193"/>
                </a:lnTo>
                <a:lnTo>
                  <a:pt x="112" y="192"/>
                </a:lnTo>
                <a:lnTo>
                  <a:pt x="114" y="192"/>
                </a:lnTo>
                <a:lnTo>
                  <a:pt x="115" y="192"/>
                </a:lnTo>
                <a:lnTo>
                  <a:pt x="118" y="192"/>
                </a:lnTo>
                <a:lnTo>
                  <a:pt x="118" y="190"/>
                </a:lnTo>
                <a:lnTo>
                  <a:pt x="118" y="188"/>
                </a:lnTo>
                <a:lnTo>
                  <a:pt x="119" y="188"/>
                </a:lnTo>
                <a:lnTo>
                  <a:pt x="121" y="186"/>
                </a:lnTo>
                <a:lnTo>
                  <a:pt x="124" y="184"/>
                </a:lnTo>
                <a:lnTo>
                  <a:pt x="125" y="173"/>
                </a:lnTo>
                <a:lnTo>
                  <a:pt x="124" y="169"/>
                </a:lnTo>
                <a:lnTo>
                  <a:pt x="122" y="165"/>
                </a:lnTo>
                <a:lnTo>
                  <a:pt x="117" y="162"/>
                </a:lnTo>
                <a:lnTo>
                  <a:pt x="106" y="163"/>
                </a:lnTo>
                <a:lnTo>
                  <a:pt x="103" y="167"/>
                </a:lnTo>
                <a:lnTo>
                  <a:pt x="102" y="166"/>
                </a:lnTo>
                <a:lnTo>
                  <a:pt x="98" y="165"/>
                </a:lnTo>
                <a:lnTo>
                  <a:pt x="99" y="162"/>
                </a:lnTo>
                <a:lnTo>
                  <a:pt x="103" y="158"/>
                </a:lnTo>
                <a:lnTo>
                  <a:pt x="103" y="156"/>
                </a:lnTo>
                <a:lnTo>
                  <a:pt x="103" y="153"/>
                </a:lnTo>
                <a:lnTo>
                  <a:pt x="98" y="146"/>
                </a:lnTo>
                <a:lnTo>
                  <a:pt x="97" y="145"/>
                </a:lnTo>
                <a:lnTo>
                  <a:pt x="92" y="142"/>
                </a:lnTo>
                <a:lnTo>
                  <a:pt x="94" y="140"/>
                </a:lnTo>
                <a:lnTo>
                  <a:pt x="97" y="144"/>
                </a:lnTo>
                <a:lnTo>
                  <a:pt x="101" y="144"/>
                </a:lnTo>
                <a:lnTo>
                  <a:pt x="100" y="139"/>
                </a:lnTo>
                <a:lnTo>
                  <a:pt x="95" y="134"/>
                </a:lnTo>
                <a:lnTo>
                  <a:pt x="94" y="130"/>
                </a:lnTo>
                <a:lnTo>
                  <a:pt x="88" y="120"/>
                </a:lnTo>
                <a:lnTo>
                  <a:pt x="80" y="117"/>
                </a:lnTo>
                <a:lnTo>
                  <a:pt x="79" y="116"/>
                </a:lnTo>
                <a:lnTo>
                  <a:pt x="73" y="102"/>
                </a:lnTo>
                <a:lnTo>
                  <a:pt x="72" y="91"/>
                </a:lnTo>
                <a:lnTo>
                  <a:pt x="67" y="86"/>
                </a:lnTo>
                <a:lnTo>
                  <a:pt x="65" y="82"/>
                </a:lnTo>
                <a:lnTo>
                  <a:pt x="56" y="78"/>
                </a:lnTo>
                <a:lnTo>
                  <a:pt x="55" y="78"/>
                </a:lnTo>
                <a:lnTo>
                  <a:pt x="50" y="79"/>
                </a:lnTo>
                <a:lnTo>
                  <a:pt x="45" y="78"/>
                </a:lnTo>
                <a:lnTo>
                  <a:pt x="46" y="75"/>
                </a:lnTo>
                <a:lnTo>
                  <a:pt x="48" y="74"/>
                </a:lnTo>
                <a:lnTo>
                  <a:pt x="53" y="73"/>
                </a:lnTo>
                <a:lnTo>
                  <a:pt x="56" y="71"/>
                </a:lnTo>
                <a:lnTo>
                  <a:pt x="53" y="67"/>
                </a:lnTo>
                <a:lnTo>
                  <a:pt x="51" y="66"/>
                </a:lnTo>
                <a:lnTo>
                  <a:pt x="50" y="65"/>
                </a:lnTo>
                <a:lnTo>
                  <a:pt x="53" y="65"/>
                </a:lnTo>
                <a:lnTo>
                  <a:pt x="55" y="64"/>
                </a:lnTo>
                <a:lnTo>
                  <a:pt x="57" y="61"/>
                </a:lnTo>
                <a:lnTo>
                  <a:pt x="57" y="59"/>
                </a:lnTo>
                <a:lnTo>
                  <a:pt x="61" y="53"/>
                </a:lnTo>
                <a:lnTo>
                  <a:pt x="64" y="42"/>
                </a:lnTo>
                <a:lnTo>
                  <a:pt x="68" y="37"/>
                </a:lnTo>
                <a:lnTo>
                  <a:pt x="68" y="32"/>
                </a:lnTo>
                <a:lnTo>
                  <a:pt x="67" y="30"/>
                </a:lnTo>
                <a:lnTo>
                  <a:pt x="48" y="29"/>
                </a:lnTo>
                <a:lnTo>
                  <a:pt x="45" y="28"/>
                </a:lnTo>
                <a:lnTo>
                  <a:pt x="34" y="32"/>
                </a:lnTo>
                <a:lnTo>
                  <a:pt x="32" y="34"/>
                </a:lnTo>
                <a:lnTo>
                  <a:pt x="31" y="33"/>
                </a:lnTo>
                <a:lnTo>
                  <a:pt x="31" y="30"/>
                </a:lnTo>
                <a:lnTo>
                  <a:pt x="29" y="30"/>
                </a:lnTo>
                <a:lnTo>
                  <a:pt x="29" y="29"/>
                </a:lnTo>
                <a:lnTo>
                  <a:pt x="33" y="28"/>
                </a:lnTo>
                <a:lnTo>
                  <a:pt x="36" y="25"/>
                </a:lnTo>
                <a:lnTo>
                  <a:pt x="31" y="25"/>
                </a:lnTo>
                <a:lnTo>
                  <a:pt x="31" y="22"/>
                </a:lnTo>
                <a:lnTo>
                  <a:pt x="32" y="23"/>
                </a:lnTo>
                <a:lnTo>
                  <a:pt x="35" y="19"/>
                </a:lnTo>
                <a:lnTo>
                  <a:pt x="41" y="15"/>
                </a:lnTo>
                <a:lnTo>
                  <a:pt x="43" y="11"/>
                </a:lnTo>
                <a:lnTo>
                  <a:pt x="47" y="9"/>
                </a:lnTo>
                <a:lnTo>
                  <a:pt x="48" y="2"/>
                </a:lnTo>
                <a:lnTo>
                  <a:pt x="44" y="0"/>
                </a:lnTo>
                <a:lnTo>
                  <a:pt x="28" y="4"/>
                </a:lnTo>
                <a:lnTo>
                  <a:pt x="27" y="3"/>
                </a:lnTo>
                <a:lnTo>
                  <a:pt x="22" y="2"/>
                </a:lnTo>
                <a:lnTo>
                  <a:pt x="19" y="3"/>
                </a:lnTo>
                <a:lnTo>
                  <a:pt x="16" y="8"/>
                </a:lnTo>
                <a:lnTo>
                  <a:pt x="15" y="13"/>
                </a:lnTo>
                <a:lnTo>
                  <a:pt x="12" y="13"/>
                </a:lnTo>
                <a:lnTo>
                  <a:pt x="12" y="17"/>
                </a:lnTo>
                <a:lnTo>
                  <a:pt x="11" y="18"/>
                </a:lnTo>
                <a:lnTo>
                  <a:pt x="11" y="19"/>
                </a:lnTo>
                <a:lnTo>
                  <a:pt x="14" y="21"/>
                </a:lnTo>
                <a:lnTo>
                  <a:pt x="6" y="26"/>
                </a:lnTo>
                <a:lnTo>
                  <a:pt x="6" y="32"/>
                </a:lnTo>
                <a:lnTo>
                  <a:pt x="8" y="33"/>
                </a:lnTo>
                <a:lnTo>
                  <a:pt x="7" y="33"/>
                </a:lnTo>
                <a:lnTo>
                  <a:pt x="5" y="33"/>
                </a:lnTo>
                <a:lnTo>
                  <a:pt x="4" y="33"/>
                </a:lnTo>
                <a:lnTo>
                  <a:pt x="5" y="38"/>
                </a:lnTo>
                <a:lnTo>
                  <a:pt x="7" y="38"/>
                </a:lnTo>
                <a:lnTo>
                  <a:pt x="10" y="37"/>
                </a:lnTo>
                <a:lnTo>
                  <a:pt x="10" y="39"/>
                </a:lnTo>
                <a:lnTo>
                  <a:pt x="8" y="40"/>
                </a:lnTo>
                <a:lnTo>
                  <a:pt x="10" y="40"/>
                </a:lnTo>
                <a:lnTo>
                  <a:pt x="8" y="44"/>
                </a:lnTo>
                <a:lnTo>
                  <a:pt x="8" y="46"/>
                </a:lnTo>
                <a:lnTo>
                  <a:pt x="7" y="48"/>
                </a:lnTo>
                <a:lnTo>
                  <a:pt x="7" y="49"/>
                </a:lnTo>
                <a:lnTo>
                  <a:pt x="5" y="50"/>
                </a:lnTo>
                <a:lnTo>
                  <a:pt x="5" y="52"/>
                </a:lnTo>
                <a:lnTo>
                  <a:pt x="4" y="56"/>
                </a:lnTo>
                <a:lnTo>
                  <a:pt x="1" y="57"/>
                </a:lnTo>
                <a:lnTo>
                  <a:pt x="0" y="57"/>
                </a:lnTo>
                <a:lnTo>
                  <a:pt x="0" y="59"/>
                </a:lnTo>
                <a:lnTo>
                  <a:pt x="3" y="59"/>
                </a:lnTo>
                <a:lnTo>
                  <a:pt x="3" y="61"/>
                </a:lnTo>
                <a:lnTo>
                  <a:pt x="7" y="64"/>
                </a:lnTo>
                <a:lnTo>
                  <a:pt x="13" y="60"/>
                </a:lnTo>
                <a:lnTo>
                  <a:pt x="14" y="60"/>
                </a:lnTo>
                <a:lnTo>
                  <a:pt x="14" y="62"/>
                </a:lnTo>
                <a:lnTo>
                  <a:pt x="8" y="81"/>
                </a:lnTo>
                <a:lnTo>
                  <a:pt x="8" y="83"/>
                </a:lnTo>
                <a:lnTo>
                  <a:pt x="10" y="83"/>
                </a:lnTo>
                <a:lnTo>
                  <a:pt x="10" y="86"/>
                </a:lnTo>
                <a:lnTo>
                  <a:pt x="7" y="90"/>
                </a:lnTo>
                <a:lnTo>
                  <a:pt x="5" y="97"/>
                </a:lnTo>
                <a:lnTo>
                  <a:pt x="8" y="97"/>
                </a:lnTo>
                <a:lnTo>
                  <a:pt x="8" y="96"/>
                </a:lnTo>
                <a:lnTo>
                  <a:pt x="12" y="85"/>
                </a:lnTo>
                <a:lnTo>
                  <a:pt x="11" y="78"/>
                </a:lnTo>
                <a:lnTo>
                  <a:pt x="16" y="72"/>
                </a:lnTo>
                <a:lnTo>
                  <a:pt x="15" y="74"/>
                </a:lnTo>
                <a:lnTo>
                  <a:pt x="14" y="79"/>
                </a:lnTo>
                <a:lnTo>
                  <a:pt x="14" y="82"/>
                </a:lnTo>
                <a:lnTo>
                  <a:pt x="14" y="81"/>
                </a:lnTo>
                <a:lnTo>
                  <a:pt x="15" y="81"/>
                </a:lnTo>
                <a:lnTo>
                  <a:pt x="15" y="80"/>
                </a:lnTo>
                <a:lnTo>
                  <a:pt x="16" y="79"/>
                </a:lnTo>
                <a:lnTo>
                  <a:pt x="18" y="81"/>
                </a:lnTo>
                <a:lnTo>
                  <a:pt x="18" y="80"/>
                </a:lnTo>
                <a:lnTo>
                  <a:pt x="18" y="76"/>
                </a:lnTo>
                <a:lnTo>
                  <a:pt x="21" y="78"/>
                </a:lnTo>
                <a:lnTo>
                  <a:pt x="23" y="79"/>
                </a:lnTo>
                <a:lnTo>
                  <a:pt x="21" y="80"/>
                </a:lnTo>
                <a:lnTo>
                  <a:pt x="20" y="83"/>
                </a:lnTo>
                <a:lnTo>
                  <a:pt x="20" y="87"/>
                </a:lnTo>
                <a:lnTo>
                  <a:pt x="20" y="89"/>
                </a:lnTo>
                <a:lnTo>
                  <a:pt x="22" y="90"/>
                </a:lnTo>
                <a:lnTo>
                  <a:pt x="23" y="93"/>
                </a:lnTo>
                <a:lnTo>
                  <a:pt x="18" y="106"/>
                </a:lnTo>
                <a:lnTo>
                  <a:pt x="18" y="109"/>
                </a:lnTo>
                <a:lnTo>
                  <a:pt x="15" y="107"/>
                </a:lnTo>
                <a:lnTo>
                  <a:pt x="15" y="109"/>
                </a:lnTo>
                <a:lnTo>
                  <a:pt x="18" y="116"/>
                </a:lnTo>
                <a:lnTo>
                  <a:pt x="19" y="116"/>
                </a:lnTo>
                <a:lnTo>
                  <a:pt x="19" y="112"/>
                </a:lnTo>
                <a:lnTo>
                  <a:pt x="19" y="111"/>
                </a:lnTo>
                <a:lnTo>
                  <a:pt x="20" y="110"/>
                </a:lnTo>
                <a:lnTo>
                  <a:pt x="27" y="115"/>
                </a:lnTo>
                <a:lnTo>
                  <a:pt x="28" y="113"/>
                </a:lnTo>
                <a:lnTo>
                  <a:pt x="28" y="111"/>
                </a:lnTo>
                <a:lnTo>
                  <a:pt x="35" y="112"/>
                </a:lnTo>
                <a:lnTo>
                  <a:pt x="39" y="110"/>
                </a:lnTo>
                <a:lnTo>
                  <a:pt x="40" y="109"/>
                </a:lnTo>
                <a:lnTo>
                  <a:pt x="42" y="108"/>
                </a:lnTo>
                <a:lnTo>
                  <a:pt x="48" y="108"/>
                </a:lnTo>
                <a:lnTo>
                  <a:pt x="48" y="109"/>
                </a:lnTo>
                <a:lnTo>
                  <a:pt x="46" y="109"/>
                </a:lnTo>
                <a:lnTo>
                  <a:pt x="43" y="111"/>
                </a:lnTo>
                <a:lnTo>
                  <a:pt x="39" y="121"/>
                </a:lnTo>
                <a:lnTo>
                  <a:pt x="40" y="123"/>
                </a:lnTo>
                <a:lnTo>
                  <a:pt x="42" y="125"/>
                </a:lnTo>
                <a:lnTo>
                  <a:pt x="43" y="128"/>
                </a:lnTo>
                <a:lnTo>
                  <a:pt x="44" y="127"/>
                </a:lnTo>
                <a:lnTo>
                  <a:pt x="46" y="131"/>
                </a:lnTo>
                <a:lnTo>
                  <a:pt x="50" y="130"/>
                </a:lnTo>
                <a:lnTo>
                  <a:pt x="53" y="127"/>
                </a:lnTo>
                <a:lnTo>
                  <a:pt x="54" y="128"/>
                </a:lnTo>
                <a:lnTo>
                  <a:pt x="53" y="130"/>
                </a:lnTo>
                <a:lnTo>
                  <a:pt x="52" y="135"/>
                </a:lnTo>
                <a:lnTo>
                  <a:pt x="50" y="136"/>
                </a:lnTo>
                <a:lnTo>
                  <a:pt x="50" y="139"/>
                </a:lnTo>
                <a:lnTo>
                  <a:pt x="52" y="140"/>
                </a:lnTo>
                <a:lnTo>
                  <a:pt x="50" y="143"/>
                </a:lnTo>
                <a:lnTo>
                  <a:pt x="49" y="147"/>
                </a:lnTo>
                <a:lnTo>
                  <a:pt x="50" y="149"/>
                </a:lnTo>
                <a:lnTo>
                  <a:pt x="52" y="150"/>
                </a:lnTo>
                <a:lnTo>
                  <a:pt x="50" y="150"/>
                </a:lnTo>
                <a:lnTo>
                  <a:pt x="49" y="153"/>
                </a:lnTo>
                <a:lnTo>
                  <a:pt x="38" y="152"/>
                </a:lnTo>
                <a:lnTo>
                  <a:pt x="23" y="165"/>
                </a:lnTo>
                <a:lnTo>
                  <a:pt x="24" y="166"/>
                </a:lnTo>
                <a:lnTo>
                  <a:pt x="29" y="163"/>
                </a:lnTo>
                <a:lnTo>
                  <a:pt x="32" y="162"/>
                </a:lnTo>
                <a:lnTo>
                  <a:pt x="33" y="172"/>
                </a:lnTo>
                <a:lnTo>
                  <a:pt x="35" y="173"/>
                </a:lnTo>
                <a:lnTo>
                  <a:pt x="31" y="180"/>
                </a:lnTo>
                <a:lnTo>
                  <a:pt x="14" y="191"/>
                </a:lnTo>
                <a:lnTo>
                  <a:pt x="15" y="191"/>
                </a:lnTo>
                <a:lnTo>
                  <a:pt x="16" y="196"/>
                </a:lnTo>
                <a:lnTo>
                  <a:pt x="18" y="196"/>
                </a:lnTo>
                <a:lnTo>
                  <a:pt x="19" y="197"/>
                </a:lnTo>
                <a:lnTo>
                  <a:pt x="21" y="196"/>
                </a:lnTo>
                <a:lnTo>
                  <a:pt x="24" y="193"/>
                </a:lnTo>
                <a:lnTo>
                  <a:pt x="26" y="192"/>
                </a:lnTo>
                <a:lnTo>
                  <a:pt x="27" y="193"/>
                </a:lnTo>
                <a:lnTo>
                  <a:pt x="28" y="196"/>
                </a:lnTo>
                <a:lnTo>
                  <a:pt x="29" y="197"/>
                </a:lnTo>
                <a:lnTo>
                  <a:pt x="33" y="198"/>
                </a:lnTo>
                <a:lnTo>
                  <a:pt x="35" y="196"/>
                </a:lnTo>
                <a:lnTo>
                  <a:pt x="37" y="196"/>
                </a:lnTo>
                <a:lnTo>
                  <a:pt x="41" y="202"/>
                </a:lnTo>
                <a:lnTo>
                  <a:pt x="43" y="203"/>
                </a:lnTo>
                <a:lnTo>
                  <a:pt x="45" y="202"/>
                </a:lnTo>
                <a:lnTo>
                  <a:pt x="47" y="201"/>
                </a:lnTo>
                <a:lnTo>
                  <a:pt x="49" y="199"/>
                </a:lnTo>
                <a:lnTo>
                  <a:pt x="57" y="193"/>
                </a:lnTo>
                <a:lnTo>
                  <a:pt x="57" y="196"/>
                </a:lnTo>
                <a:lnTo>
                  <a:pt x="51" y="203"/>
                </a:lnTo>
                <a:lnTo>
                  <a:pt x="50" y="205"/>
                </a:lnTo>
                <a:lnTo>
                  <a:pt x="49" y="207"/>
                </a:lnTo>
                <a:lnTo>
                  <a:pt x="32" y="208"/>
                </a:lnTo>
                <a:lnTo>
                  <a:pt x="30" y="211"/>
                </a:lnTo>
                <a:lnTo>
                  <a:pt x="27" y="214"/>
                </a:lnTo>
                <a:lnTo>
                  <a:pt x="26" y="218"/>
                </a:lnTo>
                <a:lnTo>
                  <a:pt x="9" y="234"/>
                </a:lnTo>
                <a:lnTo>
                  <a:pt x="8" y="236"/>
                </a:lnTo>
                <a:lnTo>
                  <a:pt x="8" y="237"/>
                </a:lnTo>
                <a:lnTo>
                  <a:pt x="9" y="235"/>
                </a:lnTo>
                <a:lnTo>
                  <a:pt x="10" y="235"/>
                </a:lnTo>
                <a:lnTo>
                  <a:pt x="14" y="237"/>
                </a:lnTo>
                <a:lnTo>
                  <a:pt x="15" y="236"/>
                </a:lnTo>
                <a:lnTo>
                  <a:pt x="15" y="238"/>
                </a:lnTo>
                <a:lnTo>
                  <a:pt x="16" y="236"/>
                </a:lnTo>
                <a:lnTo>
                  <a:pt x="18" y="234"/>
                </a:lnTo>
                <a:lnTo>
                  <a:pt x="21" y="232"/>
                </a:lnTo>
                <a:lnTo>
                  <a:pt x="23" y="229"/>
                </a:lnTo>
                <a:lnTo>
                  <a:pt x="31" y="229"/>
                </a:lnTo>
                <a:lnTo>
                  <a:pt x="37" y="231"/>
                </a:lnTo>
                <a:lnTo>
                  <a:pt x="39" y="231"/>
                </a:lnTo>
                <a:lnTo>
                  <a:pt x="41" y="229"/>
                </a:lnTo>
                <a:lnTo>
                  <a:pt x="42" y="222"/>
                </a:lnTo>
                <a:lnTo>
                  <a:pt x="43" y="222"/>
                </a:lnTo>
                <a:lnTo>
                  <a:pt x="45" y="222"/>
                </a:lnTo>
                <a:lnTo>
                  <a:pt x="53" y="219"/>
                </a:lnTo>
                <a:lnTo>
                  <a:pt x="58" y="224"/>
                </a:lnTo>
                <a:close/>
              </a:path>
            </a:pathLst>
          </a:custGeom>
          <a:solidFill>
            <a:srgbClr val="C0C0C0"/>
          </a:solidFill>
          <a:ln w="9525">
            <a:solidFill>
              <a:srgbClr val="FFFFFF"/>
            </a:solidFill>
            <a:round/>
            <a:headEnd/>
            <a:tailEnd/>
          </a:ln>
        </p:spPr>
        <p:txBody>
          <a:bodyPr lIns="91429" tIns="45715" rIns="91429" bIns="45715"/>
          <a:lstStyle/>
          <a:p>
            <a:endParaRPr lang="ru-RU"/>
          </a:p>
        </p:txBody>
      </p:sp>
      <p:sp>
        <p:nvSpPr>
          <p:cNvPr id="46083" name="Line 206"/>
          <p:cNvSpPr>
            <a:spLocks noChangeShapeType="1"/>
          </p:cNvSpPr>
          <p:nvPr/>
        </p:nvSpPr>
        <p:spPr bwMode="auto">
          <a:xfrm>
            <a:off x="4722813" y="2474913"/>
            <a:ext cx="1587" cy="1587"/>
          </a:xfrm>
          <a:prstGeom prst="line">
            <a:avLst/>
          </a:prstGeom>
          <a:noFill/>
          <a:ln w="1588">
            <a:solidFill>
              <a:srgbClr val="FFFFFF"/>
            </a:solidFill>
            <a:round/>
            <a:headEnd/>
            <a:tailEnd/>
          </a:ln>
        </p:spPr>
        <p:txBody>
          <a:bodyPr/>
          <a:lstStyle/>
          <a:p>
            <a:endParaRPr lang="ru-RU"/>
          </a:p>
        </p:txBody>
      </p:sp>
      <p:sp>
        <p:nvSpPr>
          <p:cNvPr id="46084" name="Line 207"/>
          <p:cNvSpPr>
            <a:spLocks noChangeShapeType="1"/>
          </p:cNvSpPr>
          <p:nvPr/>
        </p:nvSpPr>
        <p:spPr bwMode="auto">
          <a:xfrm>
            <a:off x="4751388" y="2474913"/>
            <a:ext cx="1587" cy="1587"/>
          </a:xfrm>
          <a:prstGeom prst="line">
            <a:avLst/>
          </a:prstGeom>
          <a:noFill/>
          <a:ln w="1588">
            <a:solidFill>
              <a:srgbClr val="FFFFFF"/>
            </a:solidFill>
            <a:round/>
            <a:headEnd/>
            <a:tailEnd/>
          </a:ln>
        </p:spPr>
        <p:txBody>
          <a:bodyPr/>
          <a:lstStyle/>
          <a:p>
            <a:endParaRPr lang="ru-RU"/>
          </a:p>
        </p:txBody>
      </p:sp>
      <p:sp>
        <p:nvSpPr>
          <p:cNvPr id="46085" name="Line 208"/>
          <p:cNvSpPr>
            <a:spLocks noChangeShapeType="1"/>
          </p:cNvSpPr>
          <p:nvPr/>
        </p:nvSpPr>
        <p:spPr bwMode="auto">
          <a:xfrm>
            <a:off x="4778375" y="2474913"/>
            <a:ext cx="1588" cy="1587"/>
          </a:xfrm>
          <a:prstGeom prst="line">
            <a:avLst/>
          </a:prstGeom>
          <a:noFill/>
          <a:ln w="1588">
            <a:solidFill>
              <a:srgbClr val="FFFFFF"/>
            </a:solidFill>
            <a:round/>
            <a:headEnd/>
            <a:tailEnd/>
          </a:ln>
        </p:spPr>
        <p:txBody>
          <a:bodyPr/>
          <a:lstStyle/>
          <a:p>
            <a:endParaRPr lang="ru-RU"/>
          </a:p>
        </p:txBody>
      </p:sp>
      <p:sp>
        <p:nvSpPr>
          <p:cNvPr id="46086" name="Line 209"/>
          <p:cNvSpPr>
            <a:spLocks noChangeShapeType="1"/>
          </p:cNvSpPr>
          <p:nvPr/>
        </p:nvSpPr>
        <p:spPr bwMode="auto">
          <a:xfrm>
            <a:off x="4805363" y="2474913"/>
            <a:ext cx="1587" cy="1587"/>
          </a:xfrm>
          <a:prstGeom prst="line">
            <a:avLst/>
          </a:prstGeom>
          <a:noFill/>
          <a:ln w="1588">
            <a:solidFill>
              <a:srgbClr val="FFFFFF"/>
            </a:solidFill>
            <a:round/>
            <a:headEnd/>
            <a:tailEnd/>
          </a:ln>
        </p:spPr>
        <p:txBody>
          <a:bodyPr/>
          <a:lstStyle/>
          <a:p>
            <a:endParaRPr lang="ru-RU"/>
          </a:p>
        </p:txBody>
      </p:sp>
      <p:sp>
        <p:nvSpPr>
          <p:cNvPr id="46087" name="Line 210"/>
          <p:cNvSpPr>
            <a:spLocks noChangeShapeType="1"/>
          </p:cNvSpPr>
          <p:nvPr/>
        </p:nvSpPr>
        <p:spPr bwMode="auto">
          <a:xfrm>
            <a:off x="4830763" y="2474913"/>
            <a:ext cx="1587" cy="1587"/>
          </a:xfrm>
          <a:prstGeom prst="line">
            <a:avLst/>
          </a:prstGeom>
          <a:noFill/>
          <a:ln w="1588">
            <a:solidFill>
              <a:srgbClr val="FFFFFF"/>
            </a:solidFill>
            <a:round/>
            <a:headEnd/>
            <a:tailEnd/>
          </a:ln>
        </p:spPr>
        <p:txBody>
          <a:bodyPr/>
          <a:lstStyle/>
          <a:p>
            <a:endParaRPr lang="ru-RU"/>
          </a:p>
        </p:txBody>
      </p:sp>
      <p:sp>
        <p:nvSpPr>
          <p:cNvPr id="46088" name="Line 211"/>
          <p:cNvSpPr>
            <a:spLocks noChangeShapeType="1"/>
          </p:cNvSpPr>
          <p:nvPr/>
        </p:nvSpPr>
        <p:spPr bwMode="auto">
          <a:xfrm>
            <a:off x="4860925" y="2474913"/>
            <a:ext cx="1588" cy="1587"/>
          </a:xfrm>
          <a:prstGeom prst="line">
            <a:avLst/>
          </a:prstGeom>
          <a:noFill/>
          <a:ln w="1588">
            <a:solidFill>
              <a:srgbClr val="FFFFFF"/>
            </a:solidFill>
            <a:round/>
            <a:headEnd/>
            <a:tailEnd/>
          </a:ln>
        </p:spPr>
        <p:txBody>
          <a:bodyPr/>
          <a:lstStyle/>
          <a:p>
            <a:endParaRPr lang="ru-RU"/>
          </a:p>
        </p:txBody>
      </p:sp>
      <p:sp>
        <p:nvSpPr>
          <p:cNvPr id="46089" name="Line 212"/>
          <p:cNvSpPr>
            <a:spLocks noChangeShapeType="1"/>
          </p:cNvSpPr>
          <p:nvPr/>
        </p:nvSpPr>
        <p:spPr bwMode="auto">
          <a:xfrm>
            <a:off x="4887913" y="2474913"/>
            <a:ext cx="1587" cy="1587"/>
          </a:xfrm>
          <a:prstGeom prst="line">
            <a:avLst/>
          </a:prstGeom>
          <a:noFill/>
          <a:ln w="1588">
            <a:solidFill>
              <a:srgbClr val="FFFFFF"/>
            </a:solidFill>
            <a:round/>
            <a:headEnd/>
            <a:tailEnd/>
          </a:ln>
        </p:spPr>
        <p:txBody>
          <a:bodyPr/>
          <a:lstStyle/>
          <a:p>
            <a:endParaRPr lang="ru-RU"/>
          </a:p>
        </p:txBody>
      </p:sp>
      <p:sp>
        <p:nvSpPr>
          <p:cNvPr id="46090" name="Line 213"/>
          <p:cNvSpPr>
            <a:spLocks noChangeShapeType="1"/>
          </p:cNvSpPr>
          <p:nvPr/>
        </p:nvSpPr>
        <p:spPr bwMode="auto">
          <a:xfrm>
            <a:off x="4914900" y="2474913"/>
            <a:ext cx="1588" cy="1587"/>
          </a:xfrm>
          <a:prstGeom prst="line">
            <a:avLst/>
          </a:prstGeom>
          <a:noFill/>
          <a:ln w="1588">
            <a:solidFill>
              <a:srgbClr val="FFFFFF"/>
            </a:solidFill>
            <a:round/>
            <a:headEnd/>
            <a:tailEnd/>
          </a:ln>
        </p:spPr>
        <p:txBody>
          <a:bodyPr/>
          <a:lstStyle/>
          <a:p>
            <a:endParaRPr lang="ru-RU"/>
          </a:p>
        </p:txBody>
      </p:sp>
      <p:sp>
        <p:nvSpPr>
          <p:cNvPr id="46091" name="Line 214"/>
          <p:cNvSpPr>
            <a:spLocks noChangeShapeType="1"/>
          </p:cNvSpPr>
          <p:nvPr/>
        </p:nvSpPr>
        <p:spPr bwMode="auto">
          <a:xfrm>
            <a:off x="4943475" y="2474913"/>
            <a:ext cx="1588" cy="1587"/>
          </a:xfrm>
          <a:prstGeom prst="line">
            <a:avLst/>
          </a:prstGeom>
          <a:noFill/>
          <a:ln w="1588">
            <a:solidFill>
              <a:srgbClr val="FFFFFF"/>
            </a:solidFill>
            <a:round/>
            <a:headEnd/>
            <a:tailEnd/>
          </a:ln>
        </p:spPr>
        <p:txBody>
          <a:bodyPr/>
          <a:lstStyle/>
          <a:p>
            <a:endParaRPr lang="ru-RU"/>
          </a:p>
        </p:txBody>
      </p:sp>
      <p:sp>
        <p:nvSpPr>
          <p:cNvPr id="46092" name="Line 215"/>
          <p:cNvSpPr>
            <a:spLocks noChangeShapeType="1"/>
          </p:cNvSpPr>
          <p:nvPr/>
        </p:nvSpPr>
        <p:spPr bwMode="auto">
          <a:xfrm>
            <a:off x="4970463" y="2474913"/>
            <a:ext cx="1587" cy="1587"/>
          </a:xfrm>
          <a:prstGeom prst="line">
            <a:avLst/>
          </a:prstGeom>
          <a:noFill/>
          <a:ln w="1588">
            <a:solidFill>
              <a:srgbClr val="FFFFFF"/>
            </a:solidFill>
            <a:round/>
            <a:headEnd/>
            <a:tailEnd/>
          </a:ln>
        </p:spPr>
        <p:txBody>
          <a:bodyPr/>
          <a:lstStyle/>
          <a:p>
            <a:endParaRPr lang="ru-RU"/>
          </a:p>
        </p:txBody>
      </p:sp>
      <p:sp>
        <p:nvSpPr>
          <p:cNvPr id="46093" name="Line 216"/>
          <p:cNvSpPr>
            <a:spLocks noChangeShapeType="1"/>
          </p:cNvSpPr>
          <p:nvPr/>
        </p:nvSpPr>
        <p:spPr bwMode="auto">
          <a:xfrm>
            <a:off x="4997450" y="2474913"/>
            <a:ext cx="1588" cy="1587"/>
          </a:xfrm>
          <a:prstGeom prst="line">
            <a:avLst/>
          </a:prstGeom>
          <a:noFill/>
          <a:ln w="1588">
            <a:solidFill>
              <a:srgbClr val="FFFFFF"/>
            </a:solidFill>
            <a:round/>
            <a:headEnd/>
            <a:tailEnd/>
          </a:ln>
        </p:spPr>
        <p:txBody>
          <a:bodyPr/>
          <a:lstStyle/>
          <a:p>
            <a:endParaRPr lang="ru-RU"/>
          </a:p>
        </p:txBody>
      </p:sp>
      <p:sp>
        <p:nvSpPr>
          <p:cNvPr id="46094" name="Line 217"/>
          <p:cNvSpPr>
            <a:spLocks noChangeShapeType="1"/>
          </p:cNvSpPr>
          <p:nvPr/>
        </p:nvSpPr>
        <p:spPr bwMode="auto">
          <a:xfrm>
            <a:off x="5026025" y="2474913"/>
            <a:ext cx="1588" cy="1587"/>
          </a:xfrm>
          <a:prstGeom prst="line">
            <a:avLst/>
          </a:prstGeom>
          <a:noFill/>
          <a:ln w="1588">
            <a:solidFill>
              <a:srgbClr val="FFFFFF"/>
            </a:solidFill>
            <a:round/>
            <a:headEnd/>
            <a:tailEnd/>
          </a:ln>
        </p:spPr>
        <p:txBody>
          <a:bodyPr/>
          <a:lstStyle/>
          <a:p>
            <a:endParaRPr lang="ru-RU"/>
          </a:p>
        </p:txBody>
      </p:sp>
      <p:sp>
        <p:nvSpPr>
          <p:cNvPr id="46095" name="Line 218"/>
          <p:cNvSpPr>
            <a:spLocks noChangeShapeType="1"/>
          </p:cNvSpPr>
          <p:nvPr/>
        </p:nvSpPr>
        <p:spPr bwMode="auto">
          <a:xfrm>
            <a:off x="5051425" y="2474913"/>
            <a:ext cx="1588" cy="1587"/>
          </a:xfrm>
          <a:prstGeom prst="line">
            <a:avLst/>
          </a:prstGeom>
          <a:noFill/>
          <a:ln w="1588">
            <a:solidFill>
              <a:srgbClr val="FFFFFF"/>
            </a:solidFill>
            <a:round/>
            <a:headEnd/>
            <a:tailEnd/>
          </a:ln>
        </p:spPr>
        <p:txBody>
          <a:bodyPr/>
          <a:lstStyle/>
          <a:p>
            <a:endParaRPr lang="ru-RU"/>
          </a:p>
        </p:txBody>
      </p:sp>
      <p:sp>
        <p:nvSpPr>
          <p:cNvPr id="46096" name="Line 219"/>
          <p:cNvSpPr>
            <a:spLocks noChangeShapeType="1"/>
          </p:cNvSpPr>
          <p:nvPr/>
        </p:nvSpPr>
        <p:spPr bwMode="auto">
          <a:xfrm>
            <a:off x="5080000" y="2474913"/>
            <a:ext cx="1588" cy="1587"/>
          </a:xfrm>
          <a:prstGeom prst="line">
            <a:avLst/>
          </a:prstGeom>
          <a:noFill/>
          <a:ln w="1588">
            <a:solidFill>
              <a:srgbClr val="FFFFFF"/>
            </a:solidFill>
            <a:round/>
            <a:headEnd/>
            <a:tailEnd/>
          </a:ln>
        </p:spPr>
        <p:txBody>
          <a:bodyPr/>
          <a:lstStyle/>
          <a:p>
            <a:endParaRPr lang="ru-RU"/>
          </a:p>
        </p:txBody>
      </p:sp>
      <p:sp>
        <p:nvSpPr>
          <p:cNvPr id="46097" name="Line 220"/>
          <p:cNvSpPr>
            <a:spLocks noChangeShapeType="1"/>
          </p:cNvSpPr>
          <p:nvPr/>
        </p:nvSpPr>
        <p:spPr bwMode="auto">
          <a:xfrm>
            <a:off x="5106988" y="2474913"/>
            <a:ext cx="1587" cy="1587"/>
          </a:xfrm>
          <a:prstGeom prst="line">
            <a:avLst/>
          </a:prstGeom>
          <a:noFill/>
          <a:ln w="1588">
            <a:solidFill>
              <a:srgbClr val="FFFFFF"/>
            </a:solidFill>
            <a:round/>
            <a:headEnd/>
            <a:tailEnd/>
          </a:ln>
        </p:spPr>
        <p:txBody>
          <a:bodyPr/>
          <a:lstStyle/>
          <a:p>
            <a:endParaRPr lang="ru-RU"/>
          </a:p>
        </p:txBody>
      </p:sp>
      <p:sp>
        <p:nvSpPr>
          <p:cNvPr id="46098" name="Line 221"/>
          <p:cNvSpPr>
            <a:spLocks noChangeShapeType="1"/>
          </p:cNvSpPr>
          <p:nvPr/>
        </p:nvSpPr>
        <p:spPr bwMode="auto">
          <a:xfrm>
            <a:off x="5135563" y="2474913"/>
            <a:ext cx="1587" cy="1587"/>
          </a:xfrm>
          <a:prstGeom prst="line">
            <a:avLst/>
          </a:prstGeom>
          <a:noFill/>
          <a:ln w="1588">
            <a:solidFill>
              <a:srgbClr val="FFFFFF"/>
            </a:solidFill>
            <a:round/>
            <a:headEnd/>
            <a:tailEnd/>
          </a:ln>
        </p:spPr>
        <p:txBody>
          <a:bodyPr/>
          <a:lstStyle/>
          <a:p>
            <a:endParaRPr lang="ru-RU"/>
          </a:p>
        </p:txBody>
      </p:sp>
      <p:sp>
        <p:nvSpPr>
          <p:cNvPr id="46099" name="Line 222"/>
          <p:cNvSpPr>
            <a:spLocks noChangeShapeType="1"/>
          </p:cNvSpPr>
          <p:nvPr/>
        </p:nvSpPr>
        <p:spPr bwMode="auto">
          <a:xfrm>
            <a:off x="5162550" y="2474913"/>
            <a:ext cx="1588" cy="1587"/>
          </a:xfrm>
          <a:prstGeom prst="line">
            <a:avLst/>
          </a:prstGeom>
          <a:noFill/>
          <a:ln w="1588">
            <a:solidFill>
              <a:srgbClr val="FFFFFF"/>
            </a:solidFill>
            <a:round/>
            <a:headEnd/>
            <a:tailEnd/>
          </a:ln>
        </p:spPr>
        <p:txBody>
          <a:bodyPr/>
          <a:lstStyle/>
          <a:p>
            <a:endParaRPr lang="ru-RU"/>
          </a:p>
        </p:txBody>
      </p:sp>
      <p:sp>
        <p:nvSpPr>
          <p:cNvPr id="46100" name="Line 223"/>
          <p:cNvSpPr>
            <a:spLocks noChangeShapeType="1"/>
          </p:cNvSpPr>
          <p:nvPr/>
        </p:nvSpPr>
        <p:spPr bwMode="auto">
          <a:xfrm>
            <a:off x="5187950" y="2474913"/>
            <a:ext cx="1588" cy="1587"/>
          </a:xfrm>
          <a:prstGeom prst="line">
            <a:avLst/>
          </a:prstGeom>
          <a:noFill/>
          <a:ln w="1588">
            <a:solidFill>
              <a:srgbClr val="FFFFFF"/>
            </a:solidFill>
            <a:round/>
            <a:headEnd/>
            <a:tailEnd/>
          </a:ln>
        </p:spPr>
        <p:txBody>
          <a:bodyPr/>
          <a:lstStyle/>
          <a:p>
            <a:endParaRPr lang="ru-RU"/>
          </a:p>
        </p:txBody>
      </p:sp>
      <p:sp>
        <p:nvSpPr>
          <p:cNvPr id="46101" name="Line 224"/>
          <p:cNvSpPr>
            <a:spLocks noChangeShapeType="1"/>
          </p:cNvSpPr>
          <p:nvPr/>
        </p:nvSpPr>
        <p:spPr bwMode="auto">
          <a:xfrm>
            <a:off x="5218113" y="2474913"/>
            <a:ext cx="1587" cy="1587"/>
          </a:xfrm>
          <a:prstGeom prst="line">
            <a:avLst/>
          </a:prstGeom>
          <a:noFill/>
          <a:ln w="1588">
            <a:solidFill>
              <a:srgbClr val="FFFFFF"/>
            </a:solidFill>
            <a:round/>
            <a:headEnd/>
            <a:tailEnd/>
          </a:ln>
        </p:spPr>
        <p:txBody>
          <a:bodyPr/>
          <a:lstStyle/>
          <a:p>
            <a:endParaRPr lang="ru-RU"/>
          </a:p>
        </p:txBody>
      </p:sp>
      <p:sp>
        <p:nvSpPr>
          <p:cNvPr id="46102" name="Line 225"/>
          <p:cNvSpPr>
            <a:spLocks noChangeShapeType="1"/>
          </p:cNvSpPr>
          <p:nvPr/>
        </p:nvSpPr>
        <p:spPr bwMode="auto">
          <a:xfrm>
            <a:off x="5245100" y="2474913"/>
            <a:ext cx="1588" cy="1587"/>
          </a:xfrm>
          <a:prstGeom prst="line">
            <a:avLst/>
          </a:prstGeom>
          <a:noFill/>
          <a:ln w="1588">
            <a:solidFill>
              <a:srgbClr val="FFFFFF"/>
            </a:solidFill>
            <a:round/>
            <a:headEnd/>
            <a:tailEnd/>
          </a:ln>
        </p:spPr>
        <p:txBody>
          <a:bodyPr/>
          <a:lstStyle/>
          <a:p>
            <a:endParaRPr lang="ru-RU"/>
          </a:p>
        </p:txBody>
      </p:sp>
      <p:sp>
        <p:nvSpPr>
          <p:cNvPr id="46103" name="Line 226"/>
          <p:cNvSpPr>
            <a:spLocks noChangeShapeType="1"/>
          </p:cNvSpPr>
          <p:nvPr/>
        </p:nvSpPr>
        <p:spPr bwMode="auto">
          <a:xfrm>
            <a:off x="5272088" y="2474913"/>
            <a:ext cx="1587" cy="1587"/>
          </a:xfrm>
          <a:prstGeom prst="line">
            <a:avLst/>
          </a:prstGeom>
          <a:noFill/>
          <a:ln w="1588">
            <a:solidFill>
              <a:srgbClr val="FFFFFF"/>
            </a:solidFill>
            <a:round/>
            <a:headEnd/>
            <a:tailEnd/>
          </a:ln>
        </p:spPr>
        <p:txBody>
          <a:bodyPr/>
          <a:lstStyle/>
          <a:p>
            <a:endParaRPr lang="ru-RU"/>
          </a:p>
        </p:txBody>
      </p:sp>
      <p:sp>
        <p:nvSpPr>
          <p:cNvPr id="46104" name="Line 396"/>
          <p:cNvSpPr>
            <a:spLocks noChangeShapeType="1"/>
          </p:cNvSpPr>
          <p:nvPr/>
        </p:nvSpPr>
        <p:spPr bwMode="auto">
          <a:xfrm>
            <a:off x="8375650" y="5614988"/>
            <a:ext cx="1588" cy="3175"/>
          </a:xfrm>
          <a:prstGeom prst="line">
            <a:avLst/>
          </a:prstGeom>
          <a:noFill/>
          <a:ln w="1588">
            <a:solidFill>
              <a:srgbClr val="FFFFFF"/>
            </a:solidFill>
            <a:round/>
            <a:headEnd/>
            <a:tailEnd/>
          </a:ln>
        </p:spPr>
        <p:txBody>
          <a:bodyPr/>
          <a:lstStyle/>
          <a:p>
            <a:endParaRPr lang="ru-RU"/>
          </a:p>
        </p:txBody>
      </p:sp>
      <p:sp>
        <p:nvSpPr>
          <p:cNvPr id="46105" name="Line 397"/>
          <p:cNvSpPr>
            <a:spLocks noChangeShapeType="1"/>
          </p:cNvSpPr>
          <p:nvPr/>
        </p:nvSpPr>
        <p:spPr bwMode="auto">
          <a:xfrm>
            <a:off x="8348663" y="5614988"/>
            <a:ext cx="3175" cy="3175"/>
          </a:xfrm>
          <a:prstGeom prst="line">
            <a:avLst/>
          </a:prstGeom>
          <a:noFill/>
          <a:ln w="1588">
            <a:solidFill>
              <a:srgbClr val="FFFFFF"/>
            </a:solidFill>
            <a:round/>
            <a:headEnd/>
            <a:tailEnd/>
          </a:ln>
        </p:spPr>
        <p:txBody>
          <a:bodyPr/>
          <a:lstStyle/>
          <a:p>
            <a:endParaRPr lang="ru-RU"/>
          </a:p>
        </p:txBody>
      </p:sp>
      <p:sp>
        <p:nvSpPr>
          <p:cNvPr id="46106" name="Line 398"/>
          <p:cNvSpPr>
            <a:spLocks noChangeShapeType="1"/>
          </p:cNvSpPr>
          <p:nvPr/>
        </p:nvSpPr>
        <p:spPr bwMode="auto">
          <a:xfrm>
            <a:off x="8321675" y="5614988"/>
            <a:ext cx="1588" cy="3175"/>
          </a:xfrm>
          <a:prstGeom prst="line">
            <a:avLst/>
          </a:prstGeom>
          <a:noFill/>
          <a:ln w="1588">
            <a:solidFill>
              <a:srgbClr val="FFFFFF"/>
            </a:solidFill>
            <a:round/>
            <a:headEnd/>
            <a:tailEnd/>
          </a:ln>
        </p:spPr>
        <p:txBody>
          <a:bodyPr/>
          <a:lstStyle/>
          <a:p>
            <a:endParaRPr lang="ru-RU"/>
          </a:p>
        </p:txBody>
      </p:sp>
      <p:sp>
        <p:nvSpPr>
          <p:cNvPr id="46107" name="Line 399"/>
          <p:cNvSpPr>
            <a:spLocks noChangeShapeType="1"/>
          </p:cNvSpPr>
          <p:nvPr/>
        </p:nvSpPr>
        <p:spPr bwMode="auto">
          <a:xfrm>
            <a:off x="8293100" y="5614988"/>
            <a:ext cx="1588" cy="3175"/>
          </a:xfrm>
          <a:prstGeom prst="line">
            <a:avLst/>
          </a:prstGeom>
          <a:noFill/>
          <a:ln w="1588">
            <a:solidFill>
              <a:srgbClr val="FFFFFF"/>
            </a:solidFill>
            <a:round/>
            <a:headEnd/>
            <a:tailEnd/>
          </a:ln>
        </p:spPr>
        <p:txBody>
          <a:bodyPr/>
          <a:lstStyle/>
          <a:p>
            <a:endParaRPr lang="ru-RU"/>
          </a:p>
        </p:txBody>
      </p:sp>
      <p:sp>
        <p:nvSpPr>
          <p:cNvPr id="46108" name="Line 400"/>
          <p:cNvSpPr>
            <a:spLocks noChangeShapeType="1"/>
          </p:cNvSpPr>
          <p:nvPr/>
        </p:nvSpPr>
        <p:spPr bwMode="auto">
          <a:xfrm>
            <a:off x="8267700" y="5614988"/>
            <a:ext cx="1588" cy="3175"/>
          </a:xfrm>
          <a:prstGeom prst="line">
            <a:avLst/>
          </a:prstGeom>
          <a:noFill/>
          <a:ln w="1588">
            <a:solidFill>
              <a:srgbClr val="FFFFFF"/>
            </a:solidFill>
            <a:round/>
            <a:headEnd/>
            <a:tailEnd/>
          </a:ln>
        </p:spPr>
        <p:txBody>
          <a:bodyPr/>
          <a:lstStyle/>
          <a:p>
            <a:endParaRPr lang="ru-RU"/>
          </a:p>
        </p:txBody>
      </p:sp>
      <p:sp>
        <p:nvSpPr>
          <p:cNvPr id="46109" name="Line 401"/>
          <p:cNvSpPr>
            <a:spLocks noChangeShapeType="1"/>
          </p:cNvSpPr>
          <p:nvPr/>
        </p:nvSpPr>
        <p:spPr bwMode="auto">
          <a:xfrm>
            <a:off x="8237538" y="5614988"/>
            <a:ext cx="1587" cy="3175"/>
          </a:xfrm>
          <a:prstGeom prst="line">
            <a:avLst/>
          </a:prstGeom>
          <a:noFill/>
          <a:ln w="1588">
            <a:solidFill>
              <a:srgbClr val="FFFFFF"/>
            </a:solidFill>
            <a:round/>
            <a:headEnd/>
            <a:tailEnd/>
          </a:ln>
        </p:spPr>
        <p:txBody>
          <a:bodyPr/>
          <a:lstStyle/>
          <a:p>
            <a:endParaRPr lang="ru-RU"/>
          </a:p>
        </p:txBody>
      </p:sp>
      <p:sp>
        <p:nvSpPr>
          <p:cNvPr id="46110" name="Line 402"/>
          <p:cNvSpPr>
            <a:spLocks noChangeShapeType="1"/>
          </p:cNvSpPr>
          <p:nvPr/>
        </p:nvSpPr>
        <p:spPr bwMode="auto">
          <a:xfrm>
            <a:off x="8212138" y="5614988"/>
            <a:ext cx="1587" cy="3175"/>
          </a:xfrm>
          <a:prstGeom prst="line">
            <a:avLst/>
          </a:prstGeom>
          <a:noFill/>
          <a:ln w="1588">
            <a:solidFill>
              <a:srgbClr val="FFFFFF"/>
            </a:solidFill>
            <a:round/>
            <a:headEnd/>
            <a:tailEnd/>
          </a:ln>
        </p:spPr>
        <p:txBody>
          <a:bodyPr/>
          <a:lstStyle/>
          <a:p>
            <a:endParaRPr lang="ru-RU"/>
          </a:p>
        </p:txBody>
      </p:sp>
      <p:sp>
        <p:nvSpPr>
          <p:cNvPr id="46111" name="Line 403"/>
          <p:cNvSpPr>
            <a:spLocks noChangeShapeType="1"/>
          </p:cNvSpPr>
          <p:nvPr/>
        </p:nvSpPr>
        <p:spPr bwMode="auto">
          <a:xfrm>
            <a:off x="8183563" y="5614988"/>
            <a:ext cx="1587" cy="3175"/>
          </a:xfrm>
          <a:prstGeom prst="line">
            <a:avLst/>
          </a:prstGeom>
          <a:noFill/>
          <a:ln w="1588">
            <a:solidFill>
              <a:srgbClr val="FFFFFF"/>
            </a:solidFill>
            <a:round/>
            <a:headEnd/>
            <a:tailEnd/>
          </a:ln>
        </p:spPr>
        <p:txBody>
          <a:bodyPr/>
          <a:lstStyle/>
          <a:p>
            <a:endParaRPr lang="ru-RU"/>
          </a:p>
        </p:txBody>
      </p:sp>
      <p:sp>
        <p:nvSpPr>
          <p:cNvPr id="46112" name="Line 404"/>
          <p:cNvSpPr>
            <a:spLocks noChangeShapeType="1"/>
          </p:cNvSpPr>
          <p:nvPr/>
        </p:nvSpPr>
        <p:spPr bwMode="auto">
          <a:xfrm>
            <a:off x="8154988" y="5614988"/>
            <a:ext cx="1587" cy="3175"/>
          </a:xfrm>
          <a:prstGeom prst="line">
            <a:avLst/>
          </a:prstGeom>
          <a:noFill/>
          <a:ln w="1588">
            <a:solidFill>
              <a:srgbClr val="FFFFFF"/>
            </a:solidFill>
            <a:round/>
            <a:headEnd/>
            <a:tailEnd/>
          </a:ln>
        </p:spPr>
        <p:txBody>
          <a:bodyPr/>
          <a:lstStyle/>
          <a:p>
            <a:endParaRPr lang="ru-RU"/>
          </a:p>
        </p:txBody>
      </p:sp>
      <p:sp>
        <p:nvSpPr>
          <p:cNvPr id="46113" name="Line 405"/>
          <p:cNvSpPr>
            <a:spLocks noChangeShapeType="1"/>
          </p:cNvSpPr>
          <p:nvPr/>
        </p:nvSpPr>
        <p:spPr bwMode="auto">
          <a:xfrm>
            <a:off x="8129588" y="5614988"/>
            <a:ext cx="1587" cy="3175"/>
          </a:xfrm>
          <a:prstGeom prst="line">
            <a:avLst/>
          </a:prstGeom>
          <a:noFill/>
          <a:ln w="1588">
            <a:solidFill>
              <a:srgbClr val="FFFFFF"/>
            </a:solidFill>
            <a:round/>
            <a:headEnd/>
            <a:tailEnd/>
          </a:ln>
        </p:spPr>
        <p:txBody>
          <a:bodyPr/>
          <a:lstStyle/>
          <a:p>
            <a:endParaRPr lang="ru-RU"/>
          </a:p>
        </p:txBody>
      </p:sp>
      <p:sp>
        <p:nvSpPr>
          <p:cNvPr id="46114" name="Freeform 199"/>
          <p:cNvSpPr>
            <a:spLocks/>
          </p:cNvSpPr>
          <p:nvPr/>
        </p:nvSpPr>
        <p:spPr bwMode="auto">
          <a:xfrm>
            <a:off x="1195388" y="5737225"/>
            <a:ext cx="3175" cy="3175"/>
          </a:xfrm>
          <a:custGeom>
            <a:avLst/>
            <a:gdLst>
              <a:gd name="T0" fmla="*/ 2147483647 w 2"/>
              <a:gd name="T1" fmla="*/ 2147483647 h 2"/>
              <a:gd name="T2" fmla="*/ 2147483647 w 2"/>
              <a:gd name="T3" fmla="*/ 2147483647 h 2"/>
              <a:gd name="T4" fmla="*/ 2147483647 w 2"/>
              <a:gd name="T5" fmla="*/ 2147483647 h 2"/>
              <a:gd name="T6" fmla="*/ 2147483647 w 2"/>
              <a:gd name="T7" fmla="*/ 2147483647 h 2"/>
              <a:gd name="T8" fmla="*/ 2147483647 w 2"/>
              <a:gd name="T9" fmla="*/ 0 h 2"/>
              <a:gd name="T10" fmla="*/ 0 w 2"/>
              <a:gd name="T11" fmla="*/ 2147483647 h 2"/>
              <a:gd name="T12" fmla="*/ 2147483647 w 2"/>
              <a:gd name="T13" fmla="*/ 2147483647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1" y="2"/>
                </a:moveTo>
                <a:lnTo>
                  <a:pt x="2" y="2"/>
                </a:lnTo>
                <a:lnTo>
                  <a:pt x="2" y="1"/>
                </a:lnTo>
                <a:lnTo>
                  <a:pt x="1" y="0"/>
                </a:lnTo>
                <a:lnTo>
                  <a:pt x="0" y="1"/>
                </a:lnTo>
                <a:lnTo>
                  <a:pt x="1"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15" name="Freeform 201"/>
          <p:cNvSpPr>
            <a:spLocks/>
          </p:cNvSpPr>
          <p:nvPr/>
        </p:nvSpPr>
        <p:spPr bwMode="auto">
          <a:xfrm>
            <a:off x="1190625" y="5734050"/>
            <a:ext cx="6350" cy="3175"/>
          </a:xfrm>
          <a:custGeom>
            <a:avLst/>
            <a:gdLst>
              <a:gd name="T0" fmla="*/ 2147483647 w 3"/>
              <a:gd name="T1" fmla="*/ 2147483647 h 2"/>
              <a:gd name="T2" fmla="*/ 2147483647 w 3"/>
              <a:gd name="T3" fmla="*/ 2147483647 h 2"/>
              <a:gd name="T4" fmla="*/ 2147483647 w 3"/>
              <a:gd name="T5" fmla="*/ 2147483647 h 2"/>
              <a:gd name="T6" fmla="*/ 2147483647 w 3"/>
              <a:gd name="T7" fmla="*/ 2147483647 h 2"/>
              <a:gd name="T8" fmla="*/ 2147483647 w 3"/>
              <a:gd name="T9" fmla="*/ 0 h 2"/>
              <a:gd name="T10" fmla="*/ 0 w 3"/>
              <a:gd name="T11" fmla="*/ 2147483647 h 2"/>
              <a:gd name="T12" fmla="*/ 2147483647 w 3"/>
              <a:gd name="T13" fmla="*/ 2147483647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1" y="2"/>
                </a:moveTo>
                <a:lnTo>
                  <a:pt x="2" y="2"/>
                </a:lnTo>
                <a:lnTo>
                  <a:pt x="3" y="2"/>
                </a:lnTo>
                <a:lnTo>
                  <a:pt x="2" y="1"/>
                </a:lnTo>
                <a:lnTo>
                  <a:pt x="1" y="0"/>
                </a:lnTo>
                <a:lnTo>
                  <a:pt x="0" y="2"/>
                </a:lnTo>
                <a:lnTo>
                  <a:pt x="1"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16" name="Freeform 203"/>
          <p:cNvSpPr>
            <a:spLocks/>
          </p:cNvSpPr>
          <p:nvPr/>
        </p:nvSpPr>
        <p:spPr bwMode="auto">
          <a:xfrm>
            <a:off x="4740275" y="2882900"/>
            <a:ext cx="12700" cy="25400"/>
          </a:xfrm>
          <a:custGeom>
            <a:avLst/>
            <a:gdLst>
              <a:gd name="T0" fmla="*/ 2147483647 w 7"/>
              <a:gd name="T1" fmla="*/ 2147483647 h 14"/>
              <a:gd name="T2" fmla="*/ 2147483647 w 7"/>
              <a:gd name="T3" fmla="*/ 2147483647 h 14"/>
              <a:gd name="T4" fmla="*/ 2147483647 w 7"/>
              <a:gd name="T5" fmla="*/ 0 h 14"/>
              <a:gd name="T6" fmla="*/ 0 w 7"/>
              <a:gd name="T7" fmla="*/ 2147483647 h 14"/>
              <a:gd name="T8" fmla="*/ 2147483647 w 7"/>
              <a:gd name="T9" fmla="*/ 2147483647 h 14"/>
              <a:gd name="T10" fmla="*/ 2147483647 w 7"/>
              <a:gd name="T11" fmla="*/ 2147483647 h 14"/>
              <a:gd name="T12" fmla="*/ 0 w 7"/>
              <a:gd name="T13" fmla="*/ 2147483647 h 14"/>
              <a:gd name="T14" fmla="*/ 0 w 7"/>
              <a:gd name="T15" fmla="*/ 2147483647 h 14"/>
              <a:gd name="T16" fmla="*/ 2147483647 w 7"/>
              <a:gd name="T17" fmla="*/ 2147483647 h 14"/>
              <a:gd name="T18" fmla="*/ 2147483647 w 7"/>
              <a:gd name="T19" fmla="*/ 2147483647 h 14"/>
              <a:gd name="T20" fmla="*/ 2147483647 w 7"/>
              <a:gd name="T21" fmla="*/ 2147483647 h 14"/>
              <a:gd name="T22" fmla="*/ 2147483647 w 7"/>
              <a:gd name="T23" fmla="*/ 2147483647 h 14"/>
              <a:gd name="T24" fmla="*/ 2147483647 w 7"/>
              <a:gd name="T25" fmla="*/ 2147483647 h 14"/>
              <a:gd name="T26" fmla="*/ 2147483647 w 7"/>
              <a:gd name="T27" fmla="*/ 2147483647 h 14"/>
              <a:gd name="T28" fmla="*/ 2147483647 w 7"/>
              <a:gd name="T29" fmla="*/ 2147483647 h 14"/>
              <a:gd name="T30" fmla="*/ 2147483647 w 7"/>
              <a:gd name="T31" fmla="*/ 2147483647 h 14"/>
              <a:gd name="T32" fmla="*/ 2147483647 w 7"/>
              <a:gd name="T33" fmla="*/ 2147483647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
              <a:gd name="T52" fmla="*/ 0 h 14"/>
              <a:gd name="T53" fmla="*/ 7 w 7"/>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 h="14">
                <a:moveTo>
                  <a:pt x="6" y="2"/>
                </a:moveTo>
                <a:lnTo>
                  <a:pt x="3" y="1"/>
                </a:lnTo>
                <a:lnTo>
                  <a:pt x="2" y="0"/>
                </a:lnTo>
                <a:lnTo>
                  <a:pt x="0" y="2"/>
                </a:lnTo>
                <a:lnTo>
                  <a:pt x="2" y="3"/>
                </a:lnTo>
                <a:lnTo>
                  <a:pt x="2" y="5"/>
                </a:lnTo>
                <a:lnTo>
                  <a:pt x="0" y="4"/>
                </a:lnTo>
                <a:lnTo>
                  <a:pt x="0" y="10"/>
                </a:lnTo>
                <a:lnTo>
                  <a:pt x="4" y="11"/>
                </a:lnTo>
                <a:lnTo>
                  <a:pt x="6" y="14"/>
                </a:lnTo>
                <a:lnTo>
                  <a:pt x="7" y="11"/>
                </a:lnTo>
                <a:lnTo>
                  <a:pt x="5" y="10"/>
                </a:lnTo>
                <a:lnTo>
                  <a:pt x="5" y="8"/>
                </a:lnTo>
                <a:lnTo>
                  <a:pt x="6" y="7"/>
                </a:lnTo>
                <a:lnTo>
                  <a:pt x="7" y="5"/>
                </a:lnTo>
                <a:lnTo>
                  <a:pt x="7" y="4"/>
                </a:lnTo>
                <a:lnTo>
                  <a:pt x="6"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17" name="Freeform 204"/>
          <p:cNvSpPr>
            <a:spLocks/>
          </p:cNvSpPr>
          <p:nvPr/>
        </p:nvSpPr>
        <p:spPr bwMode="auto">
          <a:xfrm>
            <a:off x="4795838" y="2894013"/>
            <a:ext cx="3175" cy="6350"/>
          </a:xfrm>
          <a:custGeom>
            <a:avLst/>
            <a:gdLst>
              <a:gd name="T0" fmla="*/ 2147483647 w 2"/>
              <a:gd name="T1" fmla="*/ 2147483647 h 4"/>
              <a:gd name="T2" fmla="*/ 2147483647 w 2"/>
              <a:gd name="T3" fmla="*/ 0 h 4"/>
              <a:gd name="T4" fmla="*/ 0 w 2"/>
              <a:gd name="T5" fmla="*/ 0 h 4"/>
              <a:gd name="T6" fmla="*/ 0 w 2"/>
              <a:gd name="T7" fmla="*/ 2147483647 h 4"/>
              <a:gd name="T8" fmla="*/ 2147483647 w 2"/>
              <a:gd name="T9" fmla="*/ 2147483647 h 4"/>
              <a:gd name="T10" fmla="*/ 2147483647 w 2"/>
              <a:gd name="T11" fmla="*/ 2147483647 h 4"/>
              <a:gd name="T12" fmla="*/ 2147483647 w 2"/>
              <a:gd name="T13" fmla="*/ 2147483647 h 4"/>
              <a:gd name="T14" fmla="*/ 0 60000 65536"/>
              <a:gd name="T15" fmla="*/ 0 60000 65536"/>
              <a:gd name="T16" fmla="*/ 0 60000 65536"/>
              <a:gd name="T17" fmla="*/ 0 60000 65536"/>
              <a:gd name="T18" fmla="*/ 0 60000 65536"/>
              <a:gd name="T19" fmla="*/ 0 60000 65536"/>
              <a:gd name="T20" fmla="*/ 0 60000 65536"/>
              <a:gd name="T21" fmla="*/ 0 w 2"/>
              <a:gd name="T22" fmla="*/ 0 h 4"/>
              <a:gd name="T23" fmla="*/ 2 w 2"/>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4">
                <a:moveTo>
                  <a:pt x="2" y="1"/>
                </a:moveTo>
                <a:lnTo>
                  <a:pt x="2" y="0"/>
                </a:lnTo>
                <a:lnTo>
                  <a:pt x="0" y="0"/>
                </a:lnTo>
                <a:lnTo>
                  <a:pt x="0" y="2"/>
                </a:lnTo>
                <a:lnTo>
                  <a:pt x="1" y="4"/>
                </a:lnTo>
                <a:lnTo>
                  <a:pt x="2" y="4"/>
                </a:lnTo>
                <a:lnTo>
                  <a:pt x="2"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18" name="Freeform 205"/>
          <p:cNvSpPr>
            <a:spLocks/>
          </p:cNvSpPr>
          <p:nvPr/>
        </p:nvSpPr>
        <p:spPr bwMode="auto">
          <a:xfrm>
            <a:off x="4737100" y="2879725"/>
            <a:ext cx="14288" cy="23813"/>
          </a:xfrm>
          <a:custGeom>
            <a:avLst/>
            <a:gdLst>
              <a:gd name="T0" fmla="*/ 2147483647 w 8"/>
              <a:gd name="T1" fmla="*/ 2147483647 h 14"/>
              <a:gd name="T2" fmla="*/ 2147483647 w 8"/>
              <a:gd name="T3" fmla="*/ 2147483647 h 14"/>
              <a:gd name="T4" fmla="*/ 2147483647 w 8"/>
              <a:gd name="T5" fmla="*/ 0 h 14"/>
              <a:gd name="T6" fmla="*/ 2147483647 w 8"/>
              <a:gd name="T7" fmla="*/ 2147483647 h 14"/>
              <a:gd name="T8" fmla="*/ 2147483647 w 8"/>
              <a:gd name="T9" fmla="*/ 2147483647 h 14"/>
              <a:gd name="T10" fmla="*/ 2147483647 w 8"/>
              <a:gd name="T11" fmla="*/ 2147483647 h 14"/>
              <a:gd name="T12" fmla="*/ 0 w 8"/>
              <a:gd name="T13" fmla="*/ 2147483647 h 14"/>
              <a:gd name="T14" fmla="*/ 0 w 8"/>
              <a:gd name="T15" fmla="*/ 2147483647 h 14"/>
              <a:gd name="T16" fmla="*/ 2147483647 w 8"/>
              <a:gd name="T17" fmla="*/ 2147483647 h 14"/>
              <a:gd name="T18" fmla="*/ 2147483647 w 8"/>
              <a:gd name="T19" fmla="*/ 2147483647 h 14"/>
              <a:gd name="T20" fmla="*/ 2147483647 w 8"/>
              <a:gd name="T21" fmla="*/ 2147483647 h 14"/>
              <a:gd name="T22" fmla="*/ 2147483647 w 8"/>
              <a:gd name="T23" fmla="*/ 2147483647 h 14"/>
              <a:gd name="T24" fmla="*/ 2147483647 w 8"/>
              <a:gd name="T25" fmla="*/ 2147483647 h 14"/>
              <a:gd name="T26" fmla="*/ 2147483647 w 8"/>
              <a:gd name="T27" fmla="*/ 2147483647 h 14"/>
              <a:gd name="T28" fmla="*/ 2147483647 w 8"/>
              <a:gd name="T29" fmla="*/ 2147483647 h 14"/>
              <a:gd name="T30" fmla="*/ 2147483647 w 8"/>
              <a:gd name="T31" fmla="*/ 2147483647 h 14"/>
              <a:gd name="T32" fmla="*/ 2147483647 w 8"/>
              <a:gd name="T33" fmla="*/ 2147483647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14"/>
              <a:gd name="T53" fmla="*/ 8 w 8"/>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14">
                <a:moveTo>
                  <a:pt x="6" y="2"/>
                </a:moveTo>
                <a:lnTo>
                  <a:pt x="4" y="1"/>
                </a:lnTo>
                <a:lnTo>
                  <a:pt x="2" y="0"/>
                </a:lnTo>
                <a:lnTo>
                  <a:pt x="1" y="2"/>
                </a:lnTo>
                <a:lnTo>
                  <a:pt x="2" y="3"/>
                </a:lnTo>
                <a:lnTo>
                  <a:pt x="2" y="5"/>
                </a:lnTo>
                <a:lnTo>
                  <a:pt x="0" y="5"/>
                </a:lnTo>
                <a:lnTo>
                  <a:pt x="0" y="10"/>
                </a:lnTo>
                <a:lnTo>
                  <a:pt x="4" y="11"/>
                </a:lnTo>
                <a:lnTo>
                  <a:pt x="7" y="14"/>
                </a:lnTo>
                <a:lnTo>
                  <a:pt x="8" y="12"/>
                </a:lnTo>
                <a:lnTo>
                  <a:pt x="5" y="10"/>
                </a:lnTo>
                <a:lnTo>
                  <a:pt x="5" y="8"/>
                </a:lnTo>
                <a:lnTo>
                  <a:pt x="7" y="7"/>
                </a:lnTo>
                <a:lnTo>
                  <a:pt x="7" y="5"/>
                </a:lnTo>
                <a:lnTo>
                  <a:pt x="8" y="4"/>
                </a:lnTo>
                <a:lnTo>
                  <a:pt x="6"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19" name="Freeform 206"/>
          <p:cNvSpPr>
            <a:spLocks/>
          </p:cNvSpPr>
          <p:nvPr/>
        </p:nvSpPr>
        <p:spPr bwMode="auto">
          <a:xfrm>
            <a:off x="4791075" y="2890838"/>
            <a:ext cx="6350" cy="6350"/>
          </a:xfrm>
          <a:custGeom>
            <a:avLst/>
            <a:gdLst>
              <a:gd name="T0" fmla="*/ 2147483647 w 3"/>
              <a:gd name="T1" fmla="*/ 2147483647 h 4"/>
              <a:gd name="T2" fmla="*/ 2147483647 w 3"/>
              <a:gd name="T3" fmla="*/ 0 h 4"/>
              <a:gd name="T4" fmla="*/ 0 w 3"/>
              <a:gd name="T5" fmla="*/ 0 h 4"/>
              <a:gd name="T6" fmla="*/ 0 w 3"/>
              <a:gd name="T7" fmla="*/ 2147483647 h 4"/>
              <a:gd name="T8" fmla="*/ 2147483647 w 3"/>
              <a:gd name="T9" fmla="*/ 2147483647 h 4"/>
              <a:gd name="T10" fmla="*/ 2147483647 w 3"/>
              <a:gd name="T11" fmla="*/ 2147483647 h 4"/>
              <a:gd name="T12" fmla="*/ 2147483647 w 3"/>
              <a:gd name="T13" fmla="*/ 2147483647 h 4"/>
              <a:gd name="T14" fmla="*/ 2147483647 w 3"/>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2"/>
                </a:moveTo>
                <a:lnTo>
                  <a:pt x="2" y="0"/>
                </a:lnTo>
                <a:lnTo>
                  <a:pt x="0" y="0"/>
                </a:lnTo>
                <a:lnTo>
                  <a:pt x="0" y="3"/>
                </a:lnTo>
                <a:lnTo>
                  <a:pt x="1" y="4"/>
                </a:lnTo>
                <a:lnTo>
                  <a:pt x="3" y="4"/>
                </a:lnTo>
                <a:lnTo>
                  <a:pt x="3"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20" name="Freeform 207"/>
          <p:cNvSpPr>
            <a:spLocks/>
          </p:cNvSpPr>
          <p:nvPr/>
        </p:nvSpPr>
        <p:spPr bwMode="auto">
          <a:xfrm>
            <a:off x="4814888" y="2890838"/>
            <a:ext cx="9525" cy="15875"/>
          </a:xfrm>
          <a:custGeom>
            <a:avLst/>
            <a:gdLst>
              <a:gd name="T0" fmla="*/ 2147483647 w 6"/>
              <a:gd name="T1" fmla="*/ 2147483647 h 9"/>
              <a:gd name="T2" fmla="*/ 2147483647 w 6"/>
              <a:gd name="T3" fmla="*/ 2147483647 h 9"/>
              <a:gd name="T4" fmla="*/ 2147483647 w 6"/>
              <a:gd name="T5" fmla="*/ 0 h 9"/>
              <a:gd name="T6" fmla="*/ 2147483647 w 6"/>
              <a:gd name="T7" fmla="*/ 2147483647 h 9"/>
              <a:gd name="T8" fmla="*/ 2147483647 w 6"/>
              <a:gd name="T9" fmla="*/ 2147483647 h 9"/>
              <a:gd name="T10" fmla="*/ 2147483647 w 6"/>
              <a:gd name="T11" fmla="*/ 2147483647 h 9"/>
              <a:gd name="T12" fmla="*/ 0 w 6"/>
              <a:gd name="T13" fmla="*/ 2147483647 h 9"/>
              <a:gd name="T14" fmla="*/ 0 w 6"/>
              <a:gd name="T15" fmla="*/ 2147483647 h 9"/>
              <a:gd name="T16" fmla="*/ 2147483647 w 6"/>
              <a:gd name="T17" fmla="*/ 2147483647 h 9"/>
              <a:gd name="T18" fmla="*/ 2147483647 w 6"/>
              <a:gd name="T19" fmla="*/ 2147483647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9"/>
              <a:gd name="T32" fmla="*/ 6 w 6"/>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9">
                <a:moveTo>
                  <a:pt x="4" y="9"/>
                </a:moveTo>
                <a:lnTo>
                  <a:pt x="5" y="7"/>
                </a:lnTo>
                <a:lnTo>
                  <a:pt x="6" y="0"/>
                </a:lnTo>
                <a:lnTo>
                  <a:pt x="6" y="2"/>
                </a:lnTo>
                <a:lnTo>
                  <a:pt x="1" y="3"/>
                </a:lnTo>
                <a:lnTo>
                  <a:pt x="1" y="6"/>
                </a:lnTo>
                <a:lnTo>
                  <a:pt x="0" y="6"/>
                </a:lnTo>
                <a:lnTo>
                  <a:pt x="0" y="8"/>
                </a:lnTo>
                <a:lnTo>
                  <a:pt x="2" y="7"/>
                </a:lnTo>
                <a:lnTo>
                  <a:pt x="4" y="9"/>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21" name="Freeform 208"/>
          <p:cNvSpPr>
            <a:spLocks/>
          </p:cNvSpPr>
          <p:nvPr/>
        </p:nvSpPr>
        <p:spPr bwMode="auto">
          <a:xfrm>
            <a:off x="4545013" y="3835400"/>
            <a:ext cx="85725" cy="55563"/>
          </a:xfrm>
          <a:custGeom>
            <a:avLst/>
            <a:gdLst>
              <a:gd name="T0" fmla="*/ 2147483647 w 50"/>
              <a:gd name="T1" fmla="*/ 0 h 32"/>
              <a:gd name="T2" fmla="*/ 2147483647 w 50"/>
              <a:gd name="T3" fmla="*/ 2147483647 h 32"/>
              <a:gd name="T4" fmla="*/ 2147483647 w 50"/>
              <a:gd name="T5" fmla="*/ 2147483647 h 32"/>
              <a:gd name="T6" fmla="*/ 2147483647 w 50"/>
              <a:gd name="T7" fmla="*/ 2147483647 h 32"/>
              <a:gd name="T8" fmla="*/ 2147483647 w 50"/>
              <a:gd name="T9" fmla="*/ 2147483647 h 32"/>
              <a:gd name="T10" fmla="*/ 2147483647 w 50"/>
              <a:gd name="T11" fmla="*/ 2147483647 h 32"/>
              <a:gd name="T12" fmla="*/ 2147483647 w 50"/>
              <a:gd name="T13" fmla="*/ 2147483647 h 32"/>
              <a:gd name="T14" fmla="*/ 2147483647 w 50"/>
              <a:gd name="T15" fmla="*/ 2147483647 h 32"/>
              <a:gd name="T16" fmla="*/ 2147483647 w 50"/>
              <a:gd name="T17" fmla="*/ 2147483647 h 32"/>
              <a:gd name="T18" fmla="*/ 2147483647 w 50"/>
              <a:gd name="T19" fmla="*/ 2147483647 h 32"/>
              <a:gd name="T20" fmla="*/ 2147483647 w 50"/>
              <a:gd name="T21" fmla="*/ 2147483647 h 32"/>
              <a:gd name="T22" fmla="*/ 2147483647 w 50"/>
              <a:gd name="T23" fmla="*/ 2147483647 h 32"/>
              <a:gd name="T24" fmla="*/ 2147483647 w 50"/>
              <a:gd name="T25" fmla="*/ 2147483647 h 32"/>
              <a:gd name="T26" fmla="*/ 2147483647 w 50"/>
              <a:gd name="T27" fmla="*/ 2147483647 h 32"/>
              <a:gd name="T28" fmla="*/ 0 w 50"/>
              <a:gd name="T29" fmla="*/ 2147483647 h 32"/>
              <a:gd name="T30" fmla="*/ 0 w 50"/>
              <a:gd name="T31" fmla="*/ 2147483647 h 32"/>
              <a:gd name="T32" fmla="*/ 2147483647 w 50"/>
              <a:gd name="T33" fmla="*/ 2147483647 h 32"/>
              <a:gd name="T34" fmla="*/ 2147483647 w 50"/>
              <a:gd name="T35" fmla="*/ 2147483647 h 32"/>
              <a:gd name="T36" fmla="*/ 2147483647 w 50"/>
              <a:gd name="T37" fmla="*/ 2147483647 h 32"/>
              <a:gd name="T38" fmla="*/ 2147483647 w 50"/>
              <a:gd name="T39" fmla="*/ 2147483647 h 32"/>
              <a:gd name="T40" fmla="*/ 2147483647 w 50"/>
              <a:gd name="T41" fmla="*/ 2147483647 h 32"/>
              <a:gd name="T42" fmla="*/ 2147483647 w 50"/>
              <a:gd name="T43" fmla="*/ 2147483647 h 32"/>
              <a:gd name="T44" fmla="*/ 2147483647 w 50"/>
              <a:gd name="T45" fmla="*/ 2147483647 h 32"/>
              <a:gd name="T46" fmla="*/ 2147483647 w 50"/>
              <a:gd name="T47" fmla="*/ 2147483647 h 32"/>
              <a:gd name="T48" fmla="*/ 2147483647 w 50"/>
              <a:gd name="T49" fmla="*/ 2147483647 h 32"/>
              <a:gd name="T50" fmla="*/ 2147483647 w 50"/>
              <a:gd name="T51" fmla="*/ 2147483647 h 32"/>
              <a:gd name="T52" fmla="*/ 2147483647 w 50"/>
              <a:gd name="T53" fmla="*/ 2147483647 h 32"/>
              <a:gd name="T54" fmla="*/ 2147483647 w 50"/>
              <a:gd name="T55" fmla="*/ 2147483647 h 32"/>
              <a:gd name="T56" fmla="*/ 2147483647 w 50"/>
              <a:gd name="T57" fmla="*/ 0 h 3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
              <a:gd name="T88" fmla="*/ 0 h 32"/>
              <a:gd name="T89" fmla="*/ 50 w 50"/>
              <a:gd name="T90" fmla="*/ 32 h 3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 h="32">
                <a:moveTo>
                  <a:pt x="50" y="0"/>
                </a:moveTo>
                <a:lnTo>
                  <a:pt x="49" y="1"/>
                </a:lnTo>
                <a:lnTo>
                  <a:pt x="49" y="4"/>
                </a:lnTo>
                <a:lnTo>
                  <a:pt x="42" y="18"/>
                </a:lnTo>
                <a:lnTo>
                  <a:pt x="42" y="19"/>
                </a:lnTo>
                <a:lnTo>
                  <a:pt x="43" y="20"/>
                </a:lnTo>
                <a:lnTo>
                  <a:pt x="44" y="25"/>
                </a:lnTo>
                <a:lnTo>
                  <a:pt x="42" y="32"/>
                </a:lnTo>
                <a:lnTo>
                  <a:pt x="34" y="32"/>
                </a:lnTo>
                <a:lnTo>
                  <a:pt x="29" y="26"/>
                </a:lnTo>
                <a:lnTo>
                  <a:pt x="20" y="23"/>
                </a:lnTo>
                <a:lnTo>
                  <a:pt x="11" y="17"/>
                </a:lnTo>
                <a:lnTo>
                  <a:pt x="3" y="14"/>
                </a:lnTo>
                <a:lnTo>
                  <a:pt x="1" y="12"/>
                </a:lnTo>
                <a:lnTo>
                  <a:pt x="0" y="8"/>
                </a:lnTo>
                <a:lnTo>
                  <a:pt x="0" y="6"/>
                </a:lnTo>
                <a:lnTo>
                  <a:pt x="2" y="3"/>
                </a:lnTo>
                <a:lnTo>
                  <a:pt x="3" y="3"/>
                </a:lnTo>
                <a:lnTo>
                  <a:pt x="6" y="5"/>
                </a:lnTo>
                <a:lnTo>
                  <a:pt x="7" y="5"/>
                </a:lnTo>
                <a:lnTo>
                  <a:pt x="13" y="2"/>
                </a:lnTo>
                <a:lnTo>
                  <a:pt x="18" y="5"/>
                </a:lnTo>
                <a:lnTo>
                  <a:pt x="19" y="6"/>
                </a:lnTo>
                <a:lnTo>
                  <a:pt x="34" y="4"/>
                </a:lnTo>
                <a:lnTo>
                  <a:pt x="37" y="3"/>
                </a:lnTo>
                <a:lnTo>
                  <a:pt x="42" y="3"/>
                </a:lnTo>
                <a:lnTo>
                  <a:pt x="44" y="1"/>
                </a:lnTo>
                <a:lnTo>
                  <a:pt x="48" y="1"/>
                </a:lnTo>
                <a:lnTo>
                  <a:pt x="5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22" name="Freeform 209"/>
          <p:cNvSpPr>
            <a:spLocks/>
          </p:cNvSpPr>
          <p:nvPr/>
        </p:nvSpPr>
        <p:spPr bwMode="auto">
          <a:xfrm>
            <a:off x="4810125" y="2889250"/>
            <a:ext cx="12700" cy="12700"/>
          </a:xfrm>
          <a:custGeom>
            <a:avLst/>
            <a:gdLst>
              <a:gd name="T0" fmla="*/ 2147483647 w 7"/>
              <a:gd name="T1" fmla="*/ 2147483647 h 8"/>
              <a:gd name="T2" fmla="*/ 2147483647 w 7"/>
              <a:gd name="T3" fmla="*/ 2147483647 h 8"/>
              <a:gd name="T4" fmla="*/ 2147483647 w 7"/>
              <a:gd name="T5" fmla="*/ 0 h 8"/>
              <a:gd name="T6" fmla="*/ 2147483647 w 7"/>
              <a:gd name="T7" fmla="*/ 2147483647 h 8"/>
              <a:gd name="T8" fmla="*/ 2147483647 w 7"/>
              <a:gd name="T9" fmla="*/ 2147483647 h 8"/>
              <a:gd name="T10" fmla="*/ 2147483647 w 7"/>
              <a:gd name="T11" fmla="*/ 2147483647 h 8"/>
              <a:gd name="T12" fmla="*/ 0 w 7"/>
              <a:gd name="T13" fmla="*/ 2147483647 h 8"/>
              <a:gd name="T14" fmla="*/ 0 w 7"/>
              <a:gd name="T15" fmla="*/ 2147483647 h 8"/>
              <a:gd name="T16" fmla="*/ 2147483647 w 7"/>
              <a:gd name="T17" fmla="*/ 2147483647 h 8"/>
              <a:gd name="T18" fmla="*/ 2147483647 w 7"/>
              <a:gd name="T19" fmla="*/ 2147483647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8"/>
              <a:gd name="T32" fmla="*/ 7 w 7"/>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8">
                <a:moveTo>
                  <a:pt x="4" y="8"/>
                </a:moveTo>
                <a:lnTo>
                  <a:pt x="6" y="7"/>
                </a:lnTo>
                <a:lnTo>
                  <a:pt x="7" y="0"/>
                </a:lnTo>
                <a:lnTo>
                  <a:pt x="6" y="1"/>
                </a:lnTo>
                <a:lnTo>
                  <a:pt x="2" y="3"/>
                </a:lnTo>
                <a:lnTo>
                  <a:pt x="2" y="5"/>
                </a:lnTo>
                <a:lnTo>
                  <a:pt x="0" y="5"/>
                </a:lnTo>
                <a:lnTo>
                  <a:pt x="0" y="7"/>
                </a:lnTo>
                <a:lnTo>
                  <a:pt x="2" y="7"/>
                </a:lnTo>
                <a:lnTo>
                  <a:pt x="4" y="8"/>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23" name="Freeform 210"/>
          <p:cNvSpPr>
            <a:spLocks/>
          </p:cNvSpPr>
          <p:nvPr/>
        </p:nvSpPr>
        <p:spPr bwMode="auto">
          <a:xfrm>
            <a:off x="4541838" y="3832225"/>
            <a:ext cx="85725" cy="57150"/>
          </a:xfrm>
          <a:custGeom>
            <a:avLst/>
            <a:gdLst>
              <a:gd name="T0" fmla="*/ 2147483647 w 50"/>
              <a:gd name="T1" fmla="*/ 0 h 33"/>
              <a:gd name="T2" fmla="*/ 2147483647 w 50"/>
              <a:gd name="T3" fmla="*/ 2147483647 h 33"/>
              <a:gd name="T4" fmla="*/ 2147483647 w 50"/>
              <a:gd name="T5" fmla="*/ 2147483647 h 33"/>
              <a:gd name="T6" fmla="*/ 2147483647 w 50"/>
              <a:gd name="T7" fmla="*/ 2147483647 h 33"/>
              <a:gd name="T8" fmla="*/ 2147483647 w 50"/>
              <a:gd name="T9" fmla="*/ 2147483647 h 33"/>
              <a:gd name="T10" fmla="*/ 2147483647 w 50"/>
              <a:gd name="T11" fmla="*/ 2147483647 h 33"/>
              <a:gd name="T12" fmla="*/ 2147483647 w 50"/>
              <a:gd name="T13" fmla="*/ 2147483647 h 33"/>
              <a:gd name="T14" fmla="*/ 2147483647 w 50"/>
              <a:gd name="T15" fmla="*/ 2147483647 h 33"/>
              <a:gd name="T16" fmla="*/ 2147483647 w 50"/>
              <a:gd name="T17" fmla="*/ 2147483647 h 33"/>
              <a:gd name="T18" fmla="*/ 2147483647 w 50"/>
              <a:gd name="T19" fmla="*/ 2147483647 h 33"/>
              <a:gd name="T20" fmla="*/ 2147483647 w 50"/>
              <a:gd name="T21" fmla="*/ 2147483647 h 33"/>
              <a:gd name="T22" fmla="*/ 2147483647 w 50"/>
              <a:gd name="T23" fmla="*/ 2147483647 h 33"/>
              <a:gd name="T24" fmla="*/ 2147483647 w 50"/>
              <a:gd name="T25" fmla="*/ 2147483647 h 33"/>
              <a:gd name="T26" fmla="*/ 2147483647 w 50"/>
              <a:gd name="T27" fmla="*/ 2147483647 h 33"/>
              <a:gd name="T28" fmla="*/ 0 w 50"/>
              <a:gd name="T29" fmla="*/ 2147483647 h 33"/>
              <a:gd name="T30" fmla="*/ 2147483647 w 50"/>
              <a:gd name="T31" fmla="*/ 2147483647 h 33"/>
              <a:gd name="T32" fmla="*/ 2147483647 w 50"/>
              <a:gd name="T33" fmla="*/ 2147483647 h 33"/>
              <a:gd name="T34" fmla="*/ 2147483647 w 50"/>
              <a:gd name="T35" fmla="*/ 2147483647 h 33"/>
              <a:gd name="T36" fmla="*/ 2147483647 w 50"/>
              <a:gd name="T37" fmla="*/ 2147483647 h 33"/>
              <a:gd name="T38" fmla="*/ 2147483647 w 50"/>
              <a:gd name="T39" fmla="*/ 2147483647 h 33"/>
              <a:gd name="T40" fmla="*/ 2147483647 w 50"/>
              <a:gd name="T41" fmla="*/ 2147483647 h 33"/>
              <a:gd name="T42" fmla="*/ 2147483647 w 50"/>
              <a:gd name="T43" fmla="*/ 2147483647 h 33"/>
              <a:gd name="T44" fmla="*/ 2147483647 w 50"/>
              <a:gd name="T45" fmla="*/ 2147483647 h 33"/>
              <a:gd name="T46" fmla="*/ 2147483647 w 50"/>
              <a:gd name="T47" fmla="*/ 2147483647 h 33"/>
              <a:gd name="T48" fmla="*/ 2147483647 w 50"/>
              <a:gd name="T49" fmla="*/ 2147483647 h 33"/>
              <a:gd name="T50" fmla="*/ 2147483647 w 50"/>
              <a:gd name="T51" fmla="*/ 2147483647 h 33"/>
              <a:gd name="T52" fmla="*/ 2147483647 w 50"/>
              <a:gd name="T53" fmla="*/ 2147483647 h 33"/>
              <a:gd name="T54" fmla="*/ 2147483647 w 50"/>
              <a:gd name="T55" fmla="*/ 2147483647 h 33"/>
              <a:gd name="T56" fmla="*/ 2147483647 w 50"/>
              <a:gd name="T57" fmla="*/ 0 h 3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
              <a:gd name="T88" fmla="*/ 0 h 33"/>
              <a:gd name="T89" fmla="*/ 50 w 50"/>
              <a:gd name="T90" fmla="*/ 33 h 3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 h="33">
                <a:moveTo>
                  <a:pt x="50" y="0"/>
                </a:moveTo>
                <a:lnTo>
                  <a:pt x="49" y="1"/>
                </a:lnTo>
                <a:lnTo>
                  <a:pt x="49" y="4"/>
                </a:lnTo>
                <a:lnTo>
                  <a:pt x="42" y="18"/>
                </a:lnTo>
                <a:lnTo>
                  <a:pt x="42" y="19"/>
                </a:lnTo>
                <a:lnTo>
                  <a:pt x="43" y="21"/>
                </a:lnTo>
                <a:lnTo>
                  <a:pt x="44" y="26"/>
                </a:lnTo>
                <a:lnTo>
                  <a:pt x="43" y="33"/>
                </a:lnTo>
                <a:lnTo>
                  <a:pt x="35" y="32"/>
                </a:lnTo>
                <a:lnTo>
                  <a:pt x="29" y="26"/>
                </a:lnTo>
                <a:lnTo>
                  <a:pt x="20" y="23"/>
                </a:lnTo>
                <a:lnTo>
                  <a:pt x="11" y="17"/>
                </a:lnTo>
                <a:lnTo>
                  <a:pt x="3" y="15"/>
                </a:lnTo>
                <a:lnTo>
                  <a:pt x="1" y="12"/>
                </a:lnTo>
                <a:lnTo>
                  <a:pt x="0" y="8"/>
                </a:lnTo>
                <a:lnTo>
                  <a:pt x="1" y="6"/>
                </a:lnTo>
                <a:lnTo>
                  <a:pt x="2" y="3"/>
                </a:lnTo>
                <a:lnTo>
                  <a:pt x="3" y="3"/>
                </a:lnTo>
                <a:lnTo>
                  <a:pt x="6" y="5"/>
                </a:lnTo>
                <a:lnTo>
                  <a:pt x="8" y="5"/>
                </a:lnTo>
                <a:lnTo>
                  <a:pt x="13" y="2"/>
                </a:lnTo>
                <a:lnTo>
                  <a:pt x="19" y="5"/>
                </a:lnTo>
                <a:lnTo>
                  <a:pt x="20" y="7"/>
                </a:lnTo>
                <a:lnTo>
                  <a:pt x="35" y="4"/>
                </a:lnTo>
                <a:lnTo>
                  <a:pt x="38" y="3"/>
                </a:lnTo>
                <a:lnTo>
                  <a:pt x="43" y="3"/>
                </a:lnTo>
                <a:lnTo>
                  <a:pt x="44" y="2"/>
                </a:lnTo>
                <a:lnTo>
                  <a:pt x="48" y="1"/>
                </a:lnTo>
                <a:lnTo>
                  <a:pt x="5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24" name="Freeform 211"/>
          <p:cNvSpPr>
            <a:spLocks/>
          </p:cNvSpPr>
          <p:nvPr/>
        </p:nvSpPr>
        <p:spPr bwMode="auto">
          <a:xfrm>
            <a:off x="4425950" y="3729038"/>
            <a:ext cx="41275" cy="88900"/>
          </a:xfrm>
          <a:custGeom>
            <a:avLst/>
            <a:gdLst>
              <a:gd name="T0" fmla="*/ 2147483647 w 24"/>
              <a:gd name="T1" fmla="*/ 0 h 51"/>
              <a:gd name="T2" fmla="*/ 2147483647 w 24"/>
              <a:gd name="T3" fmla="*/ 2147483647 h 51"/>
              <a:gd name="T4" fmla="*/ 2147483647 w 24"/>
              <a:gd name="T5" fmla="*/ 2147483647 h 51"/>
              <a:gd name="T6" fmla="*/ 2147483647 w 24"/>
              <a:gd name="T7" fmla="*/ 2147483647 h 51"/>
              <a:gd name="T8" fmla="*/ 2147483647 w 24"/>
              <a:gd name="T9" fmla="*/ 2147483647 h 51"/>
              <a:gd name="T10" fmla="*/ 2147483647 w 24"/>
              <a:gd name="T11" fmla="*/ 2147483647 h 51"/>
              <a:gd name="T12" fmla="*/ 2147483647 w 24"/>
              <a:gd name="T13" fmla="*/ 2147483647 h 51"/>
              <a:gd name="T14" fmla="*/ 2147483647 w 24"/>
              <a:gd name="T15" fmla="*/ 2147483647 h 51"/>
              <a:gd name="T16" fmla="*/ 2147483647 w 24"/>
              <a:gd name="T17" fmla="*/ 2147483647 h 51"/>
              <a:gd name="T18" fmla="*/ 2147483647 w 24"/>
              <a:gd name="T19" fmla="*/ 2147483647 h 51"/>
              <a:gd name="T20" fmla="*/ 2147483647 w 24"/>
              <a:gd name="T21" fmla="*/ 2147483647 h 51"/>
              <a:gd name="T22" fmla="*/ 2147483647 w 24"/>
              <a:gd name="T23" fmla="*/ 2147483647 h 51"/>
              <a:gd name="T24" fmla="*/ 2147483647 w 24"/>
              <a:gd name="T25" fmla="*/ 2147483647 h 51"/>
              <a:gd name="T26" fmla="*/ 2147483647 w 24"/>
              <a:gd name="T27" fmla="*/ 2147483647 h 51"/>
              <a:gd name="T28" fmla="*/ 2147483647 w 24"/>
              <a:gd name="T29" fmla="*/ 2147483647 h 51"/>
              <a:gd name="T30" fmla="*/ 2147483647 w 24"/>
              <a:gd name="T31" fmla="*/ 2147483647 h 51"/>
              <a:gd name="T32" fmla="*/ 2147483647 w 24"/>
              <a:gd name="T33" fmla="*/ 2147483647 h 51"/>
              <a:gd name="T34" fmla="*/ 2147483647 w 24"/>
              <a:gd name="T35" fmla="*/ 2147483647 h 51"/>
              <a:gd name="T36" fmla="*/ 2147483647 w 24"/>
              <a:gd name="T37" fmla="*/ 2147483647 h 51"/>
              <a:gd name="T38" fmla="*/ 2147483647 w 24"/>
              <a:gd name="T39" fmla="*/ 2147483647 h 51"/>
              <a:gd name="T40" fmla="*/ 2147483647 w 24"/>
              <a:gd name="T41" fmla="*/ 2147483647 h 51"/>
              <a:gd name="T42" fmla="*/ 2147483647 w 24"/>
              <a:gd name="T43" fmla="*/ 2147483647 h 51"/>
              <a:gd name="T44" fmla="*/ 2147483647 w 24"/>
              <a:gd name="T45" fmla="*/ 2147483647 h 51"/>
              <a:gd name="T46" fmla="*/ 2147483647 w 24"/>
              <a:gd name="T47" fmla="*/ 2147483647 h 51"/>
              <a:gd name="T48" fmla="*/ 2147483647 w 24"/>
              <a:gd name="T49" fmla="*/ 2147483647 h 51"/>
              <a:gd name="T50" fmla="*/ 2147483647 w 24"/>
              <a:gd name="T51" fmla="*/ 2147483647 h 51"/>
              <a:gd name="T52" fmla="*/ 0 w 24"/>
              <a:gd name="T53" fmla="*/ 2147483647 h 51"/>
              <a:gd name="T54" fmla="*/ 0 w 24"/>
              <a:gd name="T55" fmla="*/ 2147483647 h 51"/>
              <a:gd name="T56" fmla="*/ 2147483647 w 24"/>
              <a:gd name="T57" fmla="*/ 2147483647 h 51"/>
              <a:gd name="T58" fmla="*/ 2147483647 w 24"/>
              <a:gd name="T59" fmla="*/ 2147483647 h 51"/>
              <a:gd name="T60" fmla="*/ 2147483647 w 24"/>
              <a:gd name="T61" fmla="*/ 2147483647 h 51"/>
              <a:gd name="T62" fmla="*/ 2147483647 w 24"/>
              <a:gd name="T63" fmla="*/ 2147483647 h 51"/>
              <a:gd name="T64" fmla="*/ 2147483647 w 24"/>
              <a:gd name="T65" fmla="*/ 2147483647 h 51"/>
              <a:gd name="T66" fmla="*/ 2147483647 w 24"/>
              <a:gd name="T67" fmla="*/ 0 h 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
              <a:gd name="T103" fmla="*/ 0 h 51"/>
              <a:gd name="T104" fmla="*/ 24 w 24"/>
              <a:gd name="T105" fmla="*/ 51 h 5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 h="51">
                <a:moveTo>
                  <a:pt x="15" y="0"/>
                </a:moveTo>
                <a:lnTo>
                  <a:pt x="19" y="1"/>
                </a:lnTo>
                <a:lnTo>
                  <a:pt x="19" y="2"/>
                </a:lnTo>
                <a:lnTo>
                  <a:pt x="21" y="3"/>
                </a:lnTo>
                <a:lnTo>
                  <a:pt x="24" y="13"/>
                </a:lnTo>
                <a:lnTo>
                  <a:pt x="23" y="40"/>
                </a:lnTo>
                <a:lnTo>
                  <a:pt x="23" y="42"/>
                </a:lnTo>
                <a:lnTo>
                  <a:pt x="23" y="43"/>
                </a:lnTo>
                <a:lnTo>
                  <a:pt x="21" y="45"/>
                </a:lnTo>
                <a:lnTo>
                  <a:pt x="17" y="44"/>
                </a:lnTo>
                <a:lnTo>
                  <a:pt x="16" y="45"/>
                </a:lnTo>
                <a:lnTo>
                  <a:pt x="14" y="48"/>
                </a:lnTo>
                <a:lnTo>
                  <a:pt x="12" y="49"/>
                </a:lnTo>
                <a:lnTo>
                  <a:pt x="9" y="51"/>
                </a:lnTo>
                <a:lnTo>
                  <a:pt x="5" y="44"/>
                </a:lnTo>
                <a:lnTo>
                  <a:pt x="4" y="42"/>
                </a:lnTo>
                <a:lnTo>
                  <a:pt x="4" y="40"/>
                </a:lnTo>
                <a:lnTo>
                  <a:pt x="4" y="38"/>
                </a:lnTo>
                <a:lnTo>
                  <a:pt x="4" y="32"/>
                </a:lnTo>
                <a:lnTo>
                  <a:pt x="5" y="31"/>
                </a:lnTo>
                <a:lnTo>
                  <a:pt x="6" y="29"/>
                </a:lnTo>
                <a:lnTo>
                  <a:pt x="5" y="28"/>
                </a:lnTo>
                <a:lnTo>
                  <a:pt x="5" y="21"/>
                </a:lnTo>
                <a:lnTo>
                  <a:pt x="3" y="15"/>
                </a:lnTo>
                <a:lnTo>
                  <a:pt x="1" y="15"/>
                </a:lnTo>
                <a:lnTo>
                  <a:pt x="0" y="14"/>
                </a:lnTo>
                <a:lnTo>
                  <a:pt x="0" y="7"/>
                </a:lnTo>
                <a:lnTo>
                  <a:pt x="1" y="7"/>
                </a:lnTo>
                <a:lnTo>
                  <a:pt x="3" y="10"/>
                </a:lnTo>
                <a:lnTo>
                  <a:pt x="6" y="9"/>
                </a:lnTo>
                <a:lnTo>
                  <a:pt x="12" y="3"/>
                </a:lnTo>
                <a:lnTo>
                  <a:pt x="14" y="3"/>
                </a:lnTo>
                <a:lnTo>
                  <a:pt x="15"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25" name="Freeform 212"/>
          <p:cNvSpPr>
            <a:spLocks/>
          </p:cNvSpPr>
          <p:nvPr/>
        </p:nvSpPr>
        <p:spPr bwMode="auto">
          <a:xfrm>
            <a:off x="4875213" y="3748088"/>
            <a:ext cx="7937" cy="7937"/>
          </a:xfrm>
          <a:custGeom>
            <a:avLst/>
            <a:gdLst>
              <a:gd name="T0" fmla="*/ 2147483647 w 4"/>
              <a:gd name="T1" fmla="*/ 2147483647 h 4"/>
              <a:gd name="T2" fmla="*/ 2147483647 w 4"/>
              <a:gd name="T3" fmla="*/ 2147483647 h 4"/>
              <a:gd name="T4" fmla="*/ 2147483647 w 4"/>
              <a:gd name="T5" fmla="*/ 2147483647 h 4"/>
              <a:gd name="T6" fmla="*/ 2147483647 w 4"/>
              <a:gd name="T7" fmla="*/ 0 h 4"/>
              <a:gd name="T8" fmla="*/ 2147483647 w 4"/>
              <a:gd name="T9" fmla="*/ 0 h 4"/>
              <a:gd name="T10" fmla="*/ 0 w 4"/>
              <a:gd name="T11" fmla="*/ 2147483647 h 4"/>
              <a:gd name="T12" fmla="*/ 0 w 4"/>
              <a:gd name="T13" fmla="*/ 2147483647 h 4"/>
              <a:gd name="T14" fmla="*/ 2147483647 w 4"/>
              <a:gd name="T15" fmla="*/ 2147483647 h 4"/>
              <a:gd name="T16" fmla="*/ 2147483647 w 4"/>
              <a:gd name="T17" fmla="*/ 2147483647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4"/>
              <a:gd name="T29" fmla="*/ 4 w 4"/>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4">
                <a:moveTo>
                  <a:pt x="3" y="4"/>
                </a:moveTo>
                <a:lnTo>
                  <a:pt x="4" y="3"/>
                </a:lnTo>
                <a:lnTo>
                  <a:pt x="3" y="3"/>
                </a:lnTo>
                <a:lnTo>
                  <a:pt x="3" y="0"/>
                </a:lnTo>
                <a:lnTo>
                  <a:pt x="2" y="0"/>
                </a:lnTo>
                <a:lnTo>
                  <a:pt x="0" y="2"/>
                </a:lnTo>
                <a:lnTo>
                  <a:pt x="0" y="3"/>
                </a:lnTo>
                <a:lnTo>
                  <a:pt x="2" y="4"/>
                </a:lnTo>
                <a:lnTo>
                  <a:pt x="3" y="4"/>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26" name="Freeform 213"/>
          <p:cNvSpPr>
            <a:spLocks/>
          </p:cNvSpPr>
          <p:nvPr/>
        </p:nvSpPr>
        <p:spPr bwMode="auto">
          <a:xfrm>
            <a:off x="4424363" y="3725863"/>
            <a:ext cx="39687" cy="87312"/>
          </a:xfrm>
          <a:custGeom>
            <a:avLst/>
            <a:gdLst>
              <a:gd name="T0" fmla="*/ 2147483647 w 23"/>
              <a:gd name="T1" fmla="*/ 0 h 51"/>
              <a:gd name="T2" fmla="*/ 2147483647 w 23"/>
              <a:gd name="T3" fmla="*/ 2147483647 h 51"/>
              <a:gd name="T4" fmla="*/ 2147483647 w 23"/>
              <a:gd name="T5" fmla="*/ 2147483647 h 51"/>
              <a:gd name="T6" fmla="*/ 2147483647 w 23"/>
              <a:gd name="T7" fmla="*/ 2147483647 h 51"/>
              <a:gd name="T8" fmla="*/ 2147483647 w 23"/>
              <a:gd name="T9" fmla="*/ 2147483647 h 51"/>
              <a:gd name="T10" fmla="*/ 2147483647 w 23"/>
              <a:gd name="T11" fmla="*/ 2147483647 h 51"/>
              <a:gd name="T12" fmla="*/ 2147483647 w 23"/>
              <a:gd name="T13" fmla="*/ 2147483647 h 51"/>
              <a:gd name="T14" fmla="*/ 2147483647 w 23"/>
              <a:gd name="T15" fmla="*/ 2147483647 h 51"/>
              <a:gd name="T16" fmla="*/ 2147483647 w 23"/>
              <a:gd name="T17" fmla="*/ 2147483647 h 51"/>
              <a:gd name="T18" fmla="*/ 2147483647 w 23"/>
              <a:gd name="T19" fmla="*/ 2147483647 h 51"/>
              <a:gd name="T20" fmla="*/ 2147483647 w 23"/>
              <a:gd name="T21" fmla="*/ 2147483647 h 51"/>
              <a:gd name="T22" fmla="*/ 2147483647 w 23"/>
              <a:gd name="T23" fmla="*/ 2147483647 h 51"/>
              <a:gd name="T24" fmla="*/ 2147483647 w 23"/>
              <a:gd name="T25" fmla="*/ 2147483647 h 51"/>
              <a:gd name="T26" fmla="*/ 2147483647 w 23"/>
              <a:gd name="T27" fmla="*/ 2147483647 h 51"/>
              <a:gd name="T28" fmla="*/ 2147483647 w 23"/>
              <a:gd name="T29" fmla="*/ 2147483647 h 51"/>
              <a:gd name="T30" fmla="*/ 2147483647 w 23"/>
              <a:gd name="T31" fmla="*/ 2147483647 h 51"/>
              <a:gd name="T32" fmla="*/ 2147483647 w 23"/>
              <a:gd name="T33" fmla="*/ 2147483647 h 51"/>
              <a:gd name="T34" fmla="*/ 2147483647 w 23"/>
              <a:gd name="T35" fmla="*/ 2147483647 h 51"/>
              <a:gd name="T36" fmla="*/ 2147483647 w 23"/>
              <a:gd name="T37" fmla="*/ 2147483647 h 51"/>
              <a:gd name="T38" fmla="*/ 2147483647 w 23"/>
              <a:gd name="T39" fmla="*/ 2147483647 h 51"/>
              <a:gd name="T40" fmla="*/ 2147483647 w 23"/>
              <a:gd name="T41" fmla="*/ 2147483647 h 51"/>
              <a:gd name="T42" fmla="*/ 2147483647 w 23"/>
              <a:gd name="T43" fmla="*/ 2147483647 h 51"/>
              <a:gd name="T44" fmla="*/ 2147483647 w 23"/>
              <a:gd name="T45" fmla="*/ 2147483647 h 51"/>
              <a:gd name="T46" fmla="*/ 2147483647 w 23"/>
              <a:gd name="T47" fmla="*/ 2147483647 h 51"/>
              <a:gd name="T48" fmla="*/ 2147483647 w 23"/>
              <a:gd name="T49" fmla="*/ 2147483647 h 51"/>
              <a:gd name="T50" fmla="*/ 2147483647 w 23"/>
              <a:gd name="T51" fmla="*/ 2147483647 h 51"/>
              <a:gd name="T52" fmla="*/ 0 w 23"/>
              <a:gd name="T53" fmla="*/ 2147483647 h 51"/>
              <a:gd name="T54" fmla="*/ 0 w 23"/>
              <a:gd name="T55" fmla="*/ 2147483647 h 51"/>
              <a:gd name="T56" fmla="*/ 0 w 23"/>
              <a:gd name="T57" fmla="*/ 2147483647 h 51"/>
              <a:gd name="T58" fmla="*/ 2147483647 w 23"/>
              <a:gd name="T59" fmla="*/ 2147483647 h 51"/>
              <a:gd name="T60" fmla="*/ 2147483647 w 23"/>
              <a:gd name="T61" fmla="*/ 2147483647 h 51"/>
              <a:gd name="T62" fmla="*/ 2147483647 w 23"/>
              <a:gd name="T63" fmla="*/ 2147483647 h 51"/>
              <a:gd name="T64" fmla="*/ 2147483647 w 23"/>
              <a:gd name="T65" fmla="*/ 2147483647 h 51"/>
              <a:gd name="T66" fmla="*/ 2147483647 w 23"/>
              <a:gd name="T67" fmla="*/ 0 h 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
              <a:gd name="T103" fmla="*/ 0 h 51"/>
              <a:gd name="T104" fmla="*/ 23 w 23"/>
              <a:gd name="T105" fmla="*/ 51 h 5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 h="51">
                <a:moveTo>
                  <a:pt x="15" y="0"/>
                </a:moveTo>
                <a:lnTo>
                  <a:pt x="18" y="1"/>
                </a:lnTo>
                <a:lnTo>
                  <a:pt x="19" y="2"/>
                </a:lnTo>
                <a:lnTo>
                  <a:pt x="20" y="4"/>
                </a:lnTo>
                <a:lnTo>
                  <a:pt x="23" y="13"/>
                </a:lnTo>
                <a:lnTo>
                  <a:pt x="23" y="40"/>
                </a:lnTo>
                <a:lnTo>
                  <a:pt x="22" y="42"/>
                </a:lnTo>
                <a:lnTo>
                  <a:pt x="22" y="43"/>
                </a:lnTo>
                <a:lnTo>
                  <a:pt x="20" y="45"/>
                </a:lnTo>
                <a:lnTo>
                  <a:pt x="16" y="44"/>
                </a:lnTo>
                <a:lnTo>
                  <a:pt x="15" y="45"/>
                </a:lnTo>
                <a:lnTo>
                  <a:pt x="13" y="48"/>
                </a:lnTo>
                <a:lnTo>
                  <a:pt x="12" y="50"/>
                </a:lnTo>
                <a:lnTo>
                  <a:pt x="9" y="51"/>
                </a:lnTo>
                <a:lnTo>
                  <a:pt x="4" y="44"/>
                </a:lnTo>
                <a:lnTo>
                  <a:pt x="4" y="42"/>
                </a:lnTo>
                <a:lnTo>
                  <a:pt x="4" y="40"/>
                </a:lnTo>
                <a:lnTo>
                  <a:pt x="3" y="38"/>
                </a:lnTo>
                <a:lnTo>
                  <a:pt x="4" y="32"/>
                </a:lnTo>
                <a:lnTo>
                  <a:pt x="5" y="31"/>
                </a:lnTo>
                <a:lnTo>
                  <a:pt x="5" y="30"/>
                </a:lnTo>
                <a:lnTo>
                  <a:pt x="5" y="28"/>
                </a:lnTo>
                <a:lnTo>
                  <a:pt x="4" y="21"/>
                </a:lnTo>
                <a:lnTo>
                  <a:pt x="2" y="16"/>
                </a:lnTo>
                <a:lnTo>
                  <a:pt x="1" y="16"/>
                </a:lnTo>
                <a:lnTo>
                  <a:pt x="0" y="14"/>
                </a:lnTo>
                <a:lnTo>
                  <a:pt x="0" y="8"/>
                </a:lnTo>
                <a:lnTo>
                  <a:pt x="0" y="7"/>
                </a:lnTo>
                <a:lnTo>
                  <a:pt x="2" y="10"/>
                </a:lnTo>
                <a:lnTo>
                  <a:pt x="5" y="9"/>
                </a:lnTo>
                <a:lnTo>
                  <a:pt x="11" y="4"/>
                </a:lnTo>
                <a:lnTo>
                  <a:pt x="13" y="3"/>
                </a:lnTo>
                <a:lnTo>
                  <a:pt x="15"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27" name="Freeform 214"/>
          <p:cNvSpPr>
            <a:spLocks/>
          </p:cNvSpPr>
          <p:nvPr/>
        </p:nvSpPr>
        <p:spPr bwMode="auto">
          <a:xfrm>
            <a:off x="4872038" y="3744913"/>
            <a:ext cx="9525" cy="9525"/>
          </a:xfrm>
          <a:custGeom>
            <a:avLst/>
            <a:gdLst>
              <a:gd name="T0" fmla="*/ 2147483647 w 5"/>
              <a:gd name="T1" fmla="*/ 2147483647 h 5"/>
              <a:gd name="T2" fmla="*/ 2147483647 w 5"/>
              <a:gd name="T3" fmla="*/ 2147483647 h 5"/>
              <a:gd name="T4" fmla="*/ 2147483647 w 5"/>
              <a:gd name="T5" fmla="*/ 2147483647 h 5"/>
              <a:gd name="T6" fmla="*/ 2147483647 w 5"/>
              <a:gd name="T7" fmla="*/ 2147483647 h 5"/>
              <a:gd name="T8" fmla="*/ 2147483647 w 5"/>
              <a:gd name="T9" fmla="*/ 0 h 5"/>
              <a:gd name="T10" fmla="*/ 0 w 5"/>
              <a:gd name="T11" fmla="*/ 2147483647 h 5"/>
              <a:gd name="T12" fmla="*/ 0 w 5"/>
              <a:gd name="T13" fmla="*/ 2147483647 h 5"/>
              <a:gd name="T14" fmla="*/ 2147483647 w 5"/>
              <a:gd name="T15" fmla="*/ 2147483647 h 5"/>
              <a:gd name="T16" fmla="*/ 2147483647 w 5"/>
              <a:gd name="T17" fmla="*/ 2147483647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5"/>
              <a:gd name="T29" fmla="*/ 5 w 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5">
                <a:moveTo>
                  <a:pt x="3" y="4"/>
                </a:moveTo>
                <a:lnTo>
                  <a:pt x="5" y="3"/>
                </a:lnTo>
                <a:lnTo>
                  <a:pt x="4" y="3"/>
                </a:lnTo>
                <a:lnTo>
                  <a:pt x="4" y="1"/>
                </a:lnTo>
                <a:lnTo>
                  <a:pt x="2" y="0"/>
                </a:lnTo>
                <a:lnTo>
                  <a:pt x="0" y="2"/>
                </a:lnTo>
                <a:lnTo>
                  <a:pt x="0" y="4"/>
                </a:lnTo>
                <a:lnTo>
                  <a:pt x="2" y="5"/>
                </a:lnTo>
                <a:lnTo>
                  <a:pt x="3" y="4"/>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28" name="Freeform 215"/>
          <p:cNvSpPr>
            <a:spLocks/>
          </p:cNvSpPr>
          <p:nvPr/>
        </p:nvSpPr>
        <p:spPr bwMode="auto">
          <a:xfrm>
            <a:off x="4887913" y="3778250"/>
            <a:ext cx="11112" cy="6350"/>
          </a:xfrm>
          <a:custGeom>
            <a:avLst/>
            <a:gdLst>
              <a:gd name="T0" fmla="*/ 2147483647 w 6"/>
              <a:gd name="T1" fmla="*/ 2147483647 h 4"/>
              <a:gd name="T2" fmla="*/ 2147483647 w 6"/>
              <a:gd name="T3" fmla="*/ 2147483647 h 4"/>
              <a:gd name="T4" fmla="*/ 2147483647 w 6"/>
              <a:gd name="T5" fmla="*/ 0 h 4"/>
              <a:gd name="T6" fmla="*/ 2147483647 w 6"/>
              <a:gd name="T7" fmla="*/ 0 h 4"/>
              <a:gd name="T8" fmla="*/ 2147483647 w 6"/>
              <a:gd name="T9" fmla="*/ 0 h 4"/>
              <a:gd name="T10" fmla="*/ 0 w 6"/>
              <a:gd name="T11" fmla="*/ 2147483647 h 4"/>
              <a:gd name="T12" fmla="*/ 2147483647 w 6"/>
              <a:gd name="T13" fmla="*/ 2147483647 h 4"/>
              <a:gd name="T14" fmla="*/ 2147483647 w 6"/>
              <a:gd name="T15" fmla="*/ 2147483647 h 4"/>
              <a:gd name="T16" fmla="*/ 2147483647 w 6"/>
              <a:gd name="T17" fmla="*/ 2147483647 h 4"/>
              <a:gd name="T18" fmla="*/ 2147483647 w 6"/>
              <a:gd name="T19" fmla="*/ 2147483647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
              <a:gd name="T32" fmla="*/ 6 w 6"/>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
                <a:moveTo>
                  <a:pt x="6" y="1"/>
                </a:moveTo>
                <a:lnTo>
                  <a:pt x="5" y="1"/>
                </a:lnTo>
                <a:lnTo>
                  <a:pt x="5" y="0"/>
                </a:lnTo>
                <a:lnTo>
                  <a:pt x="4" y="0"/>
                </a:lnTo>
                <a:lnTo>
                  <a:pt x="1" y="0"/>
                </a:lnTo>
                <a:lnTo>
                  <a:pt x="0" y="3"/>
                </a:lnTo>
                <a:lnTo>
                  <a:pt x="1" y="4"/>
                </a:lnTo>
                <a:lnTo>
                  <a:pt x="3" y="3"/>
                </a:lnTo>
                <a:lnTo>
                  <a:pt x="4" y="4"/>
                </a:lnTo>
                <a:lnTo>
                  <a:pt x="6"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29" name="Freeform 216"/>
          <p:cNvSpPr>
            <a:spLocks/>
          </p:cNvSpPr>
          <p:nvPr/>
        </p:nvSpPr>
        <p:spPr bwMode="auto">
          <a:xfrm>
            <a:off x="4911725" y="3794125"/>
            <a:ext cx="20638" cy="17463"/>
          </a:xfrm>
          <a:custGeom>
            <a:avLst/>
            <a:gdLst>
              <a:gd name="T0" fmla="*/ 2147483647 w 12"/>
              <a:gd name="T1" fmla="*/ 2147483647 h 10"/>
              <a:gd name="T2" fmla="*/ 2147483647 w 12"/>
              <a:gd name="T3" fmla="*/ 2147483647 h 10"/>
              <a:gd name="T4" fmla="*/ 2147483647 w 12"/>
              <a:gd name="T5" fmla="*/ 0 h 10"/>
              <a:gd name="T6" fmla="*/ 2147483647 w 12"/>
              <a:gd name="T7" fmla="*/ 2147483647 h 10"/>
              <a:gd name="T8" fmla="*/ 0 w 12"/>
              <a:gd name="T9" fmla="*/ 2147483647 h 10"/>
              <a:gd name="T10" fmla="*/ 2147483647 w 12"/>
              <a:gd name="T11" fmla="*/ 2147483647 h 10"/>
              <a:gd name="T12" fmla="*/ 2147483647 w 12"/>
              <a:gd name="T13" fmla="*/ 2147483647 h 10"/>
              <a:gd name="T14" fmla="*/ 2147483647 w 12"/>
              <a:gd name="T15" fmla="*/ 2147483647 h 10"/>
              <a:gd name="T16" fmla="*/ 2147483647 w 12"/>
              <a:gd name="T17" fmla="*/ 2147483647 h 10"/>
              <a:gd name="T18" fmla="*/ 2147483647 w 12"/>
              <a:gd name="T19" fmla="*/ 2147483647 h 10"/>
              <a:gd name="T20" fmla="*/ 2147483647 w 12"/>
              <a:gd name="T21" fmla="*/ 2147483647 h 10"/>
              <a:gd name="T22" fmla="*/ 2147483647 w 12"/>
              <a:gd name="T23" fmla="*/ 2147483647 h 10"/>
              <a:gd name="T24" fmla="*/ 2147483647 w 12"/>
              <a:gd name="T25" fmla="*/ 2147483647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0"/>
              <a:gd name="T41" fmla="*/ 12 w 12"/>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0">
                <a:moveTo>
                  <a:pt x="11" y="9"/>
                </a:moveTo>
                <a:lnTo>
                  <a:pt x="12" y="9"/>
                </a:lnTo>
                <a:lnTo>
                  <a:pt x="8" y="0"/>
                </a:lnTo>
                <a:lnTo>
                  <a:pt x="1" y="4"/>
                </a:lnTo>
                <a:lnTo>
                  <a:pt x="0" y="7"/>
                </a:lnTo>
                <a:lnTo>
                  <a:pt x="2" y="7"/>
                </a:lnTo>
                <a:lnTo>
                  <a:pt x="5" y="6"/>
                </a:lnTo>
                <a:lnTo>
                  <a:pt x="6" y="6"/>
                </a:lnTo>
                <a:lnTo>
                  <a:pt x="5" y="9"/>
                </a:lnTo>
                <a:lnTo>
                  <a:pt x="8" y="10"/>
                </a:lnTo>
                <a:lnTo>
                  <a:pt x="9" y="9"/>
                </a:lnTo>
                <a:lnTo>
                  <a:pt x="9" y="7"/>
                </a:lnTo>
                <a:lnTo>
                  <a:pt x="11" y="9"/>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30" name="Freeform 217"/>
          <p:cNvSpPr>
            <a:spLocks/>
          </p:cNvSpPr>
          <p:nvPr/>
        </p:nvSpPr>
        <p:spPr bwMode="auto">
          <a:xfrm>
            <a:off x="4886325" y="3775075"/>
            <a:ext cx="7938" cy="6350"/>
          </a:xfrm>
          <a:custGeom>
            <a:avLst/>
            <a:gdLst>
              <a:gd name="T0" fmla="*/ 2147483647 w 5"/>
              <a:gd name="T1" fmla="*/ 2147483647 h 4"/>
              <a:gd name="T2" fmla="*/ 2147483647 w 5"/>
              <a:gd name="T3" fmla="*/ 2147483647 h 4"/>
              <a:gd name="T4" fmla="*/ 2147483647 w 5"/>
              <a:gd name="T5" fmla="*/ 0 h 4"/>
              <a:gd name="T6" fmla="*/ 2147483647 w 5"/>
              <a:gd name="T7" fmla="*/ 0 h 4"/>
              <a:gd name="T8" fmla="*/ 2147483647 w 5"/>
              <a:gd name="T9" fmla="*/ 0 h 4"/>
              <a:gd name="T10" fmla="*/ 0 w 5"/>
              <a:gd name="T11" fmla="*/ 2147483647 h 4"/>
              <a:gd name="T12" fmla="*/ 2147483647 w 5"/>
              <a:gd name="T13" fmla="*/ 2147483647 h 4"/>
              <a:gd name="T14" fmla="*/ 2147483647 w 5"/>
              <a:gd name="T15" fmla="*/ 2147483647 h 4"/>
              <a:gd name="T16" fmla="*/ 2147483647 w 5"/>
              <a:gd name="T17" fmla="*/ 2147483647 h 4"/>
              <a:gd name="T18" fmla="*/ 2147483647 w 5"/>
              <a:gd name="T19" fmla="*/ 2147483647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4"/>
              <a:gd name="T32" fmla="*/ 5 w 5"/>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4">
                <a:moveTo>
                  <a:pt x="5" y="2"/>
                </a:moveTo>
                <a:lnTo>
                  <a:pt x="5" y="2"/>
                </a:lnTo>
                <a:lnTo>
                  <a:pt x="5" y="0"/>
                </a:lnTo>
                <a:lnTo>
                  <a:pt x="3" y="0"/>
                </a:lnTo>
                <a:lnTo>
                  <a:pt x="1" y="0"/>
                </a:lnTo>
                <a:lnTo>
                  <a:pt x="0" y="3"/>
                </a:lnTo>
                <a:lnTo>
                  <a:pt x="1" y="4"/>
                </a:lnTo>
                <a:lnTo>
                  <a:pt x="2" y="3"/>
                </a:lnTo>
                <a:lnTo>
                  <a:pt x="4" y="4"/>
                </a:lnTo>
                <a:lnTo>
                  <a:pt x="5"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31" name="Freeform 218"/>
          <p:cNvSpPr>
            <a:spLocks/>
          </p:cNvSpPr>
          <p:nvPr/>
        </p:nvSpPr>
        <p:spPr bwMode="auto">
          <a:xfrm>
            <a:off x="4908550" y="3792538"/>
            <a:ext cx="22225" cy="17462"/>
          </a:xfrm>
          <a:custGeom>
            <a:avLst/>
            <a:gdLst>
              <a:gd name="T0" fmla="*/ 2147483647 w 13"/>
              <a:gd name="T1" fmla="*/ 2147483647 h 10"/>
              <a:gd name="T2" fmla="*/ 2147483647 w 13"/>
              <a:gd name="T3" fmla="*/ 2147483647 h 10"/>
              <a:gd name="T4" fmla="*/ 2147483647 w 13"/>
              <a:gd name="T5" fmla="*/ 0 h 10"/>
              <a:gd name="T6" fmla="*/ 2147483647 w 13"/>
              <a:gd name="T7" fmla="*/ 2147483647 h 10"/>
              <a:gd name="T8" fmla="*/ 0 w 13"/>
              <a:gd name="T9" fmla="*/ 2147483647 h 10"/>
              <a:gd name="T10" fmla="*/ 2147483647 w 13"/>
              <a:gd name="T11" fmla="*/ 2147483647 h 10"/>
              <a:gd name="T12" fmla="*/ 2147483647 w 13"/>
              <a:gd name="T13" fmla="*/ 2147483647 h 10"/>
              <a:gd name="T14" fmla="*/ 2147483647 w 13"/>
              <a:gd name="T15" fmla="*/ 2147483647 h 10"/>
              <a:gd name="T16" fmla="*/ 2147483647 w 13"/>
              <a:gd name="T17" fmla="*/ 2147483647 h 10"/>
              <a:gd name="T18" fmla="*/ 2147483647 w 13"/>
              <a:gd name="T19" fmla="*/ 2147483647 h 10"/>
              <a:gd name="T20" fmla="*/ 2147483647 w 13"/>
              <a:gd name="T21" fmla="*/ 2147483647 h 10"/>
              <a:gd name="T22" fmla="*/ 2147483647 w 13"/>
              <a:gd name="T23" fmla="*/ 2147483647 h 10"/>
              <a:gd name="T24" fmla="*/ 2147483647 w 13"/>
              <a:gd name="T25" fmla="*/ 2147483647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10"/>
              <a:gd name="T41" fmla="*/ 13 w 13"/>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10">
                <a:moveTo>
                  <a:pt x="11" y="8"/>
                </a:moveTo>
                <a:lnTo>
                  <a:pt x="13" y="8"/>
                </a:lnTo>
                <a:lnTo>
                  <a:pt x="8" y="0"/>
                </a:lnTo>
                <a:lnTo>
                  <a:pt x="1" y="4"/>
                </a:lnTo>
                <a:lnTo>
                  <a:pt x="0" y="6"/>
                </a:lnTo>
                <a:lnTo>
                  <a:pt x="2" y="7"/>
                </a:lnTo>
                <a:lnTo>
                  <a:pt x="5" y="5"/>
                </a:lnTo>
                <a:lnTo>
                  <a:pt x="7" y="5"/>
                </a:lnTo>
                <a:lnTo>
                  <a:pt x="5" y="8"/>
                </a:lnTo>
                <a:lnTo>
                  <a:pt x="8" y="10"/>
                </a:lnTo>
                <a:lnTo>
                  <a:pt x="10" y="8"/>
                </a:lnTo>
                <a:lnTo>
                  <a:pt x="10" y="7"/>
                </a:lnTo>
                <a:lnTo>
                  <a:pt x="11" y="8"/>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32" name="Freeform 219"/>
          <p:cNvSpPr>
            <a:spLocks/>
          </p:cNvSpPr>
          <p:nvPr/>
        </p:nvSpPr>
        <p:spPr bwMode="auto">
          <a:xfrm>
            <a:off x="4913313" y="3825875"/>
            <a:ext cx="7937" cy="14288"/>
          </a:xfrm>
          <a:custGeom>
            <a:avLst/>
            <a:gdLst>
              <a:gd name="T0" fmla="*/ 2147483647 w 4"/>
              <a:gd name="T1" fmla="*/ 2147483647 h 8"/>
              <a:gd name="T2" fmla="*/ 2147483647 w 4"/>
              <a:gd name="T3" fmla="*/ 2147483647 h 8"/>
              <a:gd name="T4" fmla="*/ 2147483647 w 4"/>
              <a:gd name="T5" fmla="*/ 2147483647 h 8"/>
              <a:gd name="T6" fmla="*/ 2147483647 w 4"/>
              <a:gd name="T7" fmla="*/ 0 h 8"/>
              <a:gd name="T8" fmla="*/ 0 w 4"/>
              <a:gd name="T9" fmla="*/ 0 h 8"/>
              <a:gd name="T10" fmla="*/ 0 w 4"/>
              <a:gd name="T11" fmla="*/ 2147483647 h 8"/>
              <a:gd name="T12" fmla="*/ 2147483647 w 4"/>
              <a:gd name="T13" fmla="*/ 2147483647 h 8"/>
              <a:gd name="T14" fmla="*/ 0 w 4"/>
              <a:gd name="T15" fmla="*/ 2147483647 h 8"/>
              <a:gd name="T16" fmla="*/ 0 w 4"/>
              <a:gd name="T17" fmla="*/ 2147483647 h 8"/>
              <a:gd name="T18" fmla="*/ 2147483647 w 4"/>
              <a:gd name="T19" fmla="*/ 2147483647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8"/>
              <a:gd name="T32" fmla="*/ 4 w 4"/>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8">
                <a:moveTo>
                  <a:pt x="1" y="8"/>
                </a:moveTo>
                <a:lnTo>
                  <a:pt x="3" y="7"/>
                </a:lnTo>
                <a:lnTo>
                  <a:pt x="4" y="1"/>
                </a:lnTo>
                <a:lnTo>
                  <a:pt x="3" y="0"/>
                </a:lnTo>
                <a:lnTo>
                  <a:pt x="0" y="0"/>
                </a:lnTo>
                <a:lnTo>
                  <a:pt x="0" y="2"/>
                </a:lnTo>
                <a:lnTo>
                  <a:pt x="1" y="4"/>
                </a:lnTo>
                <a:lnTo>
                  <a:pt x="0" y="6"/>
                </a:lnTo>
                <a:lnTo>
                  <a:pt x="0" y="8"/>
                </a:lnTo>
                <a:lnTo>
                  <a:pt x="1" y="8"/>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33" name="Freeform 220"/>
          <p:cNvSpPr>
            <a:spLocks/>
          </p:cNvSpPr>
          <p:nvPr/>
        </p:nvSpPr>
        <p:spPr bwMode="auto">
          <a:xfrm>
            <a:off x="4965700" y="3902075"/>
            <a:ext cx="12700" cy="15875"/>
          </a:xfrm>
          <a:custGeom>
            <a:avLst/>
            <a:gdLst>
              <a:gd name="T0" fmla="*/ 2147483647 w 8"/>
              <a:gd name="T1" fmla="*/ 2147483647 h 10"/>
              <a:gd name="T2" fmla="*/ 2147483647 w 8"/>
              <a:gd name="T3" fmla="*/ 2147483647 h 10"/>
              <a:gd name="T4" fmla="*/ 2147483647 w 8"/>
              <a:gd name="T5" fmla="*/ 2147483647 h 10"/>
              <a:gd name="T6" fmla="*/ 2147483647 w 8"/>
              <a:gd name="T7" fmla="*/ 2147483647 h 10"/>
              <a:gd name="T8" fmla="*/ 2147483647 w 8"/>
              <a:gd name="T9" fmla="*/ 0 h 10"/>
              <a:gd name="T10" fmla="*/ 2147483647 w 8"/>
              <a:gd name="T11" fmla="*/ 2147483647 h 10"/>
              <a:gd name="T12" fmla="*/ 0 w 8"/>
              <a:gd name="T13" fmla="*/ 2147483647 h 10"/>
              <a:gd name="T14" fmla="*/ 0 w 8"/>
              <a:gd name="T15" fmla="*/ 2147483647 h 10"/>
              <a:gd name="T16" fmla="*/ 0 w 8"/>
              <a:gd name="T17" fmla="*/ 2147483647 h 10"/>
              <a:gd name="T18" fmla="*/ 2147483647 w 8"/>
              <a:gd name="T19" fmla="*/ 2147483647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0"/>
              <a:gd name="T32" fmla="*/ 8 w 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0">
                <a:moveTo>
                  <a:pt x="5" y="7"/>
                </a:moveTo>
                <a:lnTo>
                  <a:pt x="6" y="6"/>
                </a:lnTo>
                <a:lnTo>
                  <a:pt x="7" y="5"/>
                </a:lnTo>
                <a:lnTo>
                  <a:pt x="8" y="3"/>
                </a:lnTo>
                <a:lnTo>
                  <a:pt x="8" y="0"/>
                </a:lnTo>
                <a:lnTo>
                  <a:pt x="4" y="1"/>
                </a:lnTo>
                <a:lnTo>
                  <a:pt x="0" y="5"/>
                </a:lnTo>
                <a:lnTo>
                  <a:pt x="0" y="6"/>
                </a:lnTo>
                <a:lnTo>
                  <a:pt x="0" y="10"/>
                </a:lnTo>
                <a:lnTo>
                  <a:pt x="5" y="7"/>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34" name="Freeform 221"/>
          <p:cNvSpPr>
            <a:spLocks/>
          </p:cNvSpPr>
          <p:nvPr/>
        </p:nvSpPr>
        <p:spPr bwMode="auto">
          <a:xfrm>
            <a:off x="4910138" y="3822700"/>
            <a:ext cx="6350" cy="12700"/>
          </a:xfrm>
          <a:custGeom>
            <a:avLst/>
            <a:gdLst>
              <a:gd name="T0" fmla="*/ 2147483647 w 4"/>
              <a:gd name="T1" fmla="*/ 2147483647 h 8"/>
              <a:gd name="T2" fmla="*/ 2147483647 w 4"/>
              <a:gd name="T3" fmla="*/ 2147483647 h 8"/>
              <a:gd name="T4" fmla="*/ 2147483647 w 4"/>
              <a:gd name="T5" fmla="*/ 2147483647 h 8"/>
              <a:gd name="T6" fmla="*/ 2147483647 w 4"/>
              <a:gd name="T7" fmla="*/ 2147483647 h 8"/>
              <a:gd name="T8" fmla="*/ 0 w 4"/>
              <a:gd name="T9" fmla="*/ 0 h 8"/>
              <a:gd name="T10" fmla="*/ 0 w 4"/>
              <a:gd name="T11" fmla="*/ 2147483647 h 8"/>
              <a:gd name="T12" fmla="*/ 2147483647 w 4"/>
              <a:gd name="T13" fmla="*/ 2147483647 h 8"/>
              <a:gd name="T14" fmla="*/ 0 w 4"/>
              <a:gd name="T15" fmla="*/ 2147483647 h 8"/>
              <a:gd name="T16" fmla="*/ 0 w 4"/>
              <a:gd name="T17" fmla="*/ 2147483647 h 8"/>
              <a:gd name="T18" fmla="*/ 2147483647 w 4"/>
              <a:gd name="T19" fmla="*/ 2147483647 h 8"/>
              <a:gd name="T20" fmla="*/ 2147483647 w 4"/>
              <a:gd name="T21" fmla="*/ 214748364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8"/>
              <a:gd name="T35" fmla="*/ 4 w 4"/>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8">
                <a:moveTo>
                  <a:pt x="1" y="8"/>
                </a:moveTo>
                <a:lnTo>
                  <a:pt x="3" y="7"/>
                </a:lnTo>
                <a:lnTo>
                  <a:pt x="4" y="1"/>
                </a:lnTo>
                <a:lnTo>
                  <a:pt x="3" y="1"/>
                </a:lnTo>
                <a:lnTo>
                  <a:pt x="0" y="0"/>
                </a:lnTo>
                <a:lnTo>
                  <a:pt x="0" y="2"/>
                </a:lnTo>
                <a:lnTo>
                  <a:pt x="1" y="4"/>
                </a:lnTo>
                <a:lnTo>
                  <a:pt x="0" y="6"/>
                </a:lnTo>
                <a:lnTo>
                  <a:pt x="0" y="8"/>
                </a:lnTo>
                <a:lnTo>
                  <a:pt x="1" y="8"/>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35" name="Freeform 222"/>
          <p:cNvSpPr>
            <a:spLocks/>
          </p:cNvSpPr>
          <p:nvPr/>
        </p:nvSpPr>
        <p:spPr bwMode="auto">
          <a:xfrm>
            <a:off x="4962525" y="3897313"/>
            <a:ext cx="14288" cy="17462"/>
          </a:xfrm>
          <a:custGeom>
            <a:avLst/>
            <a:gdLst>
              <a:gd name="T0" fmla="*/ 2147483647 w 9"/>
              <a:gd name="T1" fmla="*/ 2147483647 h 10"/>
              <a:gd name="T2" fmla="*/ 2147483647 w 9"/>
              <a:gd name="T3" fmla="*/ 2147483647 h 10"/>
              <a:gd name="T4" fmla="*/ 2147483647 w 9"/>
              <a:gd name="T5" fmla="*/ 2147483647 h 10"/>
              <a:gd name="T6" fmla="*/ 2147483647 w 9"/>
              <a:gd name="T7" fmla="*/ 2147483647 h 10"/>
              <a:gd name="T8" fmla="*/ 2147483647 w 9"/>
              <a:gd name="T9" fmla="*/ 0 h 10"/>
              <a:gd name="T10" fmla="*/ 2147483647 w 9"/>
              <a:gd name="T11" fmla="*/ 2147483647 h 10"/>
              <a:gd name="T12" fmla="*/ 0 w 9"/>
              <a:gd name="T13" fmla="*/ 2147483647 h 10"/>
              <a:gd name="T14" fmla="*/ 0 w 9"/>
              <a:gd name="T15" fmla="*/ 2147483647 h 10"/>
              <a:gd name="T16" fmla="*/ 0 w 9"/>
              <a:gd name="T17" fmla="*/ 2147483647 h 10"/>
              <a:gd name="T18" fmla="*/ 2147483647 w 9"/>
              <a:gd name="T19" fmla="*/ 2147483647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0"/>
              <a:gd name="T32" fmla="*/ 9 w 9"/>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0">
                <a:moveTo>
                  <a:pt x="5" y="7"/>
                </a:moveTo>
                <a:lnTo>
                  <a:pt x="6" y="7"/>
                </a:lnTo>
                <a:lnTo>
                  <a:pt x="7" y="6"/>
                </a:lnTo>
                <a:lnTo>
                  <a:pt x="8" y="3"/>
                </a:lnTo>
                <a:lnTo>
                  <a:pt x="9" y="0"/>
                </a:lnTo>
                <a:lnTo>
                  <a:pt x="5" y="2"/>
                </a:lnTo>
                <a:lnTo>
                  <a:pt x="0" y="6"/>
                </a:lnTo>
                <a:lnTo>
                  <a:pt x="0" y="7"/>
                </a:lnTo>
                <a:lnTo>
                  <a:pt x="0" y="10"/>
                </a:lnTo>
                <a:lnTo>
                  <a:pt x="5" y="7"/>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36" name="Freeform 223"/>
          <p:cNvSpPr>
            <a:spLocks/>
          </p:cNvSpPr>
          <p:nvPr/>
        </p:nvSpPr>
        <p:spPr bwMode="auto">
          <a:xfrm>
            <a:off x="4848225" y="3929063"/>
            <a:ext cx="77788" cy="23812"/>
          </a:xfrm>
          <a:custGeom>
            <a:avLst/>
            <a:gdLst>
              <a:gd name="T0" fmla="*/ 2147483647 w 45"/>
              <a:gd name="T1" fmla="*/ 2147483647 h 14"/>
              <a:gd name="T2" fmla="*/ 2147483647 w 45"/>
              <a:gd name="T3" fmla="*/ 2147483647 h 14"/>
              <a:gd name="T4" fmla="*/ 2147483647 w 45"/>
              <a:gd name="T5" fmla="*/ 2147483647 h 14"/>
              <a:gd name="T6" fmla="*/ 2147483647 w 45"/>
              <a:gd name="T7" fmla="*/ 2147483647 h 14"/>
              <a:gd name="T8" fmla="*/ 2147483647 w 45"/>
              <a:gd name="T9" fmla="*/ 2147483647 h 14"/>
              <a:gd name="T10" fmla="*/ 2147483647 w 45"/>
              <a:gd name="T11" fmla="*/ 2147483647 h 14"/>
              <a:gd name="T12" fmla="*/ 2147483647 w 45"/>
              <a:gd name="T13" fmla="*/ 0 h 14"/>
              <a:gd name="T14" fmla="*/ 2147483647 w 45"/>
              <a:gd name="T15" fmla="*/ 2147483647 h 14"/>
              <a:gd name="T16" fmla="*/ 2147483647 w 45"/>
              <a:gd name="T17" fmla="*/ 0 h 14"/>
              <a:gd name="T18" fmla="*/ 2147483647 w 45"/>
              <a:gd name="T19" fmla="*/ 0 h 14"/>
              <a:gd name="T20" fmla="*/ 2147483647 w 45"/>
              <a:gd name="T21" fmla="*/ 2147483647 h 14"/>
              <a:gd name="T22" fmla="*/ 2147483647 w 45"/>
              <a:gd name="T23" fmla="*/ 2147483647 h 14"/>
              <a:gd name="T24" fmla="*/ 0 w 45"/>
              <a:gd name="T25" fmla="*/ 2147483647 h 14"/>
              <a:gd name="T26" fmla="*/ 2147483647 w 45"/>
              <a:gd name="T27" fmla="*/ 2147483647 h 14"/>
              <a:gd name="T28" fmla="*/ 2147483647 w 45"/>
              <a:gd name="T29" fmla="*/ 2147483647 h 14"/>
              <a:gd name="T30" fmla="*/ 2147483647 w 45"/>
              <a:gd name="T31" fmla="*/ 2147483647 h 14"/>
              <a:gd name="T32" fmla="*/ 2147483647 w 45"/>
              <a:gd name="T33" fmla="*/ 2147483647 h 14"/>
              <a:gd name="T34" fmla="*/ 2147483647 w 45"/>
              <a:gd name="T35" fmla="*/ 2147483647 h 14"/>
              <a:gd name="T36" fmla="*/ 2147483647 w 45"/>
              <a:gd name="T37" fmla="*/ 2147483647 h 14"/>
              <a:gd name="T38" fmla="*/ 2147483647 w 45"/>
              <a:gd name="T39" fmla="*/ 2147483647 h 14"/>
              <a:gd name="T40" fmla="*/ 2147483647 w 45"/>
              <a:gd name="T41" fmla="*/ 2147483647 h 14"/>
              <a:gd name="T42" fmla="*/ 2147483647 w 45"/>
              <a:gd name="T43" fmla="*/ 2147483647 h 14"/>
              <a:gd name="T44" fmla="*/ 2147483647 w 45"/>
              <a:gd name="T45" fmla="*/ 2147483647 h 14"/>
              <a:gd name="T46" fmla="*/ 2147483647 w 45"/>
              <a:gd name="T47" fmla="*/ 2147483647 h 14"/>
              <a:gd name="T48" fmla="*/ 2147483647 w 45"/>
              <a:gd name="T49" fmla="*/ 2147483647 h 14"/>
              <a:gd name="T50" fmla="*/ 2147483647 w 45"/>
              <a:gd name="T51" fmla="*/ 2147483647 h 14"/>
              <a:gd name="T52" fmla="*/ 2147483647 w 45"/>
              <a:gd name="T53" fmla="*/ 2147483647 h 14"/>
              <a:gd name="T54" fmla="*/ 2147483647 w 45"/>
              <a:gd name="T55" fmla="*/ 2147483647 h 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
              <a:gd name="T85" fmla="*/ 0 h 14"/>
              <a:gd name="T86" fmla="*/ 45 w 45"/>
              <a:gd name="T87" fmla="*/ 14 h 1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 h="14">
                <a:moveTo>
                  <a:pt x="24" y="5"/>
                </a:moveTo>
                <a:lnTo>
                  <a:pt x="22" y="4"/>
                </a:lnTo>
                <a:lnTo>
                  <a:pt x="14" y="5"/>
                </a:lnTo>
                <a:lnTo>
                  <a:pt x="11" y="4"/>
                </a:lnTo>
                <a:lnTo>
                  <a:pt x="9" y="4"/>
                </a:lnTo>
                <a:lnTo>
                  <a:pt x="11" y="2"/>
                </a:lnTo>
                <a:lnTo>
                  <a:pt x="9" y="0"/>
                </a:lnTo>
                <a:lnTo>
                  <a:pt x="7" y="2"/>
                </a:lnTo>
                <a:lnTo>
                  <a:pt x="4" y="0"/>
                </a:lnTo>
                <a:lnTo>
                  <a:pt x="3" y="0"/>
                </a:lnTo>
                <a:lnTo>
                  <a:pt x="3" y="3"/>
                </a:lnTo>
                <a:lnTo>
                  <a:pt x="1" y="2"/>
                </a:lnTo>
                <a:lnTo>
                  <a:pt x="0" y="8"/>
                </a:lnTo>
                <a:lnTo>
                  <a:pt x="11" y="8"/>
                </a:lnTo>
                <a:lnTo>
                  <a:pt x="15" y="9"/>
                </a:lnTo>
                <a:lnTo>
                  <a:pt x="16" y="11"/>
                </a:lnTo>
                <a:lnTo>
                  <a:pt x="19" y="11"/>
                </a:lnTo>
                <a:lnTo>
                  <a:pt x="20" y="14"/>
                </a:lnTo>
                <a:lnTo>
                  <a:pt x="39" y="11"/>
                </a:lnTo>
                <a:lnTo>
                  <a:pt x="42" y="13"/>
                </a:lnTo>
                <a:lnTo>
                  <a:pt x="45" y="8"/>
                </a:lnTo>
                <a:lnTo>
                  <a:pt x="44" y="7"/>
                </a:lnTo>
                <a:lnTo>
                  <a:pt x="38" y="9"/>
                </a:lnTo>
                <a:lnTo>
                  <a:pt x="36" y="8"/>
                </a:lnTo>
                <a:lnTo>
                  <a:pt x="34" y="6"/>
                </a:lnTo>
                <a:lnTo>
                  <a:pt x="26" y="6"/>
                </a:lnTo>
                <a:lnTo>
                  <a:pt x="24" y="5"/>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37" name="Freeform 224"/>
          <p:cNvSpPr>
            <a:spLocks/>
          </p:cNvSpPr>
          <p:nvPr/>
        </p:nvSpPr>
        <p:spPr bwMode="auto">
          <a:xfrm>
            <a:off x="4881563" y="3848100"/>
            <a:ext cx="6350" cy="9525"/>
          </a:xfrm>
          <a:custGeom>
            <a:avLst/>
            <a:gdLst>
              <a:gd name="T0" fmla="*/ 2147483647 w 4"/>
              <a:gd name="T1" fmla="*/ 2147483647 h 6"/>
              <a:gd name="T2" fmla="*/ 2147483647 w 4"/>
              <a:gd name="T3" fmla="*/ 2147483647 h 6"/>
              <a:gd name="T4" fmla="*/ 2147483647 w 4"/>
              <a:gd name="T5" fmla="*/ 2147483647 h 6"/>
              <a:gd name="T6" fmla="*/ 2147483647 w 4"/>
              <a:gd name="T7" fmla="*/ 2147483647 h 6"/>
              <a:gd name="T8" fmla="*/ 2147483647 w 4"/>
              <a:gd name="T9" fmla="*/ 2147483647 h 6"/>
              <a:gd name="T10" fmla="*/ 0 w 4"/>
              <a:gd name="T11" fmla="*/ 0 h 6"/>
              <a:gd name="T12" fmla="*/ 0 w 4"/>
              <a:gd name="T13" fmla="*/ 2147483647 h 6"/>
              <a:gd name="T14" fmla="*/ 2147483647 w 4"/>
              <a:gd name="T15" fmla="*/ 2147483647 h 6"/>
              <a:gd name="T16" fmla="*/ 2147483647 w 4"/>
              <a:gd name="T17" fmla="*/ 2147483647 h 6"/>
              <a:gd name="T18" fmla="*/ 2147483647 w 4"/>
              <a:gd name="T19" fmla="*/ 2147483647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6"/>
              <a:gd name="T32" fmla="*/ 4 w 4"/>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6">
                <a:moveTo>
                  <a:pt x="3" y="6"/>
                </a:moveTo>
                <a:lnTo>
                  <a:pt x="4" y="5"/>
                </a:lnTo>
                <a:lnTo>
                  <a:pt x="4" y="3"/>
                </a:lnTo>
                <a:lnTo>
                  <a:pt x="4" y="2"/>
                </a:lnTo>
                <a:lnTo>
                  <a:pt x="1" y="1"/>
                </a:lnTo>
                <a:lnTo>
                  <a:pt x="0" y="0"/>
                </a:lnTo>
                <a:lnTo>
                  <a:pt x="0" y="2"/>
                </a:lnTo>
                <a:lnTo>
                  <a:pt x="1" y="3"/>
                </a:lnTo>
                <a:lnTo>
                  <a:pt x="3" y="6"/>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38" name="Freeform 225"/>
          <p:cNvSpPr>
            <a:spLocks/>
          </p:cNvSpPr>
          <p:nvPr/>
        </p:nvSpPr>
        <p:spPr bwMode="auto">
          <a:xfrm>
            <a:off x="4846638" y="3925888"/>
            <a:ext cx="76200" cy="23812"/>
          </a:xfrm>
          <a:custGeom>
            <a:avLst/>
            <a:gdLst>
              <a:gd name="T0" fmla="*/ 2147483647 w 44"/>
              <a:gd name="T1" fmla="*/ 2147483647 h 14"/>
              <a:gd name="T2" fmla="*/ 2147483647 w 44"/>
              <a:gd name="T3" fmla="*/ 2147483647 h 14"/>
              <a:gd name="T4" fmla="*/ 2147483647 w 44"/>
              <a:gd name="T5" fmla="*/ 2147483647 h 14"/>
              <a:gd name="T6" fmla="*/ 2147483647 w 44"/>
              <a:gd name="T7" fmla="*/ 2147483647 h 14"/>
              <a:gd name="T8" fmla="*/ 2147483647 w 44"/>
              <a:gd name="T9" fmla="*/ 2147483647 h 14"/>
              <a:gd name="T10" fmla="*/ 2147483647 w 44"/>
              <a:gd name="T11" fmla="*/ 2147483647 h 14"/>
              <a:gd name="T12" fmla="*/ 2147483647 w 44"/>
              <a:gd name="T13" fmla="*/ 0 h 14"/>
              <a:gd name="T14" fmla="*/ 2147483647 w 44"/>
              <a:gd name="T15" fmla="*/ 2147483647 h 14"/>
              <a:gd name="T16" fmla="*/ 2147483647 w 44"/>
              <a:gd name="T17" fmla="*/ 0 h 14"/>
              <a:gd name="T18" fmla="*/ 2147483647 w 44"/>
              <a:gd name="T19" fmla="*/ 0 h 14"/>
              <a:gd name="T20" fmla="*/ 2147483647 w 44"/>
              <a:gd name="T21" fmla="*/ 2147483647 h 14"/>
              <a:gd name="T22" fmla="*/ 0 w 44"/>
              <a:gd name="T23" fmla="*/ 2147483647 h 14"/>
              <a:gd name="T24" fmla="*/ 0 w 44"/>
              <a:gd name="T25" fmla="*/ 2147483647 h 14"/>
              <a:gd name="T26" fmla="*/ 2147483647 w 44"/>
              <a:gd name="T27" fmla="*/ 2147483647 h 14"/>
              <a:gd name="T28" fmla="*/ 2147483647 w 44"/>
              <a:gd name="T29" fmla="*/ 2147483647 h 14"/>
              <a:gd name="T30" fmla="*/ 2147483647 w 44"/>
              <a:gd name="T31" fmla="*/ 2147483647 h 14"/>
              <a:gd name="T32" fmla="*/ 2147483647 w 44"/>
              <a:gd name="T33" fmla="*/ 2147483647 h 14"/>
              <a:gd name="T34" fmla="*/ 2147483647 w 44"/>
              <a:gd name="T35" fmla="*/ 2147483647 h 14"/>
              <a:gd name="T36" fmla="*/ 2147483647 w 44"/>
              <a:gd name="T37" fmla="*/ 2147483647 h 14"/>
              <a:gd name="T38" fmla="*/ 2147483647 w 44"/>
              <a:gd name="T39" fmla="*/ 2147483647 h 14"/>
              <a:gd name="T40" fmla="*/ 2147483647 w 44"/>
              <a:gd name="T41" fmla="*/ 2147483647 h 14"/>
              <a:gd name="T42" fmla="*/ 2147483647 w 44"/>
              <a:gd name="T43" fmla="*/ 2147483647 h 14"/>
              <a:gd name="T44" fmla="*/ 2147483647 w 44"/>
              <a:gd name="T45" fmla="*/ 2147483647 h 14"/>
              <a:gd name="T46" fmla="*/ 2147483647 w 44"/>
              <a:gd name="T47" fmla="*/ 2147483647 h 14"/>
              <a:gd name="T48" fmla="*/ 2147483647 w 44"/>
              <a:gd name="T49" fmla="*/ 2147483647 h 14"/>
              <a:gd name="T50" fmla="*/ 2147483647 w 44"/>
              <a:gd name="T51" fmla="*/ 2147483647 h 14"/>
              <a:gd name="T52" fmla="*/ 2147483647 w 44"/>
              <a:gd name="T53" fmla="*/ 2147483647 h 14"/>
              <a:gd name="T54" fmla="*/ 2147483647 w 44"/>
              <a:gd name="T55" fmla="*/ 2147483647 h 14"/>
              <a:gd name="T56" fmla="*/ 2147483647 w 44"/>
              <a:gd name="T57" fmla="*/ 2147483647 h 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4"/>
              <a:gd name="T88" fmla="*/ 0 h 14"/>
              <a:gd name="T89" fmla="*/ 44 w 44"/>
              <a:gd name="T90" fmla="*/ 14 h 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4" h="14">
                <a:moveTo>
                  <a:pt x="24" y="5"/>
                </a:moveTo>
                <a:lnTo>
                  <a:pt x="21" y="4"/>
                </a:lnTo>
                <a:lnTo>
                  <a:pt x="13" y="6"/>
                </a:lnTo>
                <a:lnTo>
                  <a:pt x="10" y="4"/>
                </a:lnTo>
                <a:lnTo>
                  <a:pt x="9" y="4"/>
                </a:lnTo>
                <a:lnTo>
                  <a:pt x="10" y="2"/>
                </a:lnTo>
                <a:lnTo>
                  <a:pt x="8" y="0"/>
                </a:lnTo>
                <a:lnTo>
                  <a:pt x="6" y="2"/>
                </a:lnTo>
                <a:lnTo>
                  <a:pt x="4" y="0"/>
                </a:lnTo>
                <a:lnTo>
                  <a:pt x="2" y="0"/>
                </a:lnTo>
                <a:lnTo>
                  <a:pt x="2" y="3"/>
                </a:lnTo>
                <a:lnTo>
                  <a:pt x="0" y="2"/>
                </a:lnTo>
                <a:lnTo>
                  <a:pt x="0" y="9"/>
                </a:lnTo>
                <a:lnTo>
                  <a:pt x="10" y="8"/>
                </a:lnTo>
                <a:lnTo>
                  <a:pt x="14" y="9"/>
                </a:lnTo>
                <a:lnTo>
                  <a:pt x="16" y="11"/>
                </a:lnTo>
                <a:lnTo>
                  <a:pt x="18" y="11"/>
                </a:lnTo>
                <a:lnTo>
                  <a:pt x="20" y="14"/>
                </a:lnTo>
                <a:lnTo>
                  <a:pt x="38" y="11"/>
                </a:lnTo>
                <a:lnTo>
                  <a:pt x="41" y="13"/>
                </a:lnTo>
                <a:lnTo>
                  <a:pt x="44" y="9"/>
                </a:lnTo>
                <a:lnTo>
                  <a:pt x="43" y="7"/>
                </a:lnTo>
                <a:lnTo>
                  <a:pt x="38" y="10"/>
                </a:lnTo>
                <a:lnTo>
                  <a:pt x="35" y="9"/>
                </a:lnTo>
                <a:lnTo>
                  <a:pt x="34" y="6"/>
                </a:lnTo>
                <a:lnTo>
                  <a:pt x="25" y="6"/>
                </a:lnTo>
                <a:lnTo>
                  <a:pt x="24" y="6"/>
                </a:lnTo>
                <a:lnTo>
                  <a:pt x="24" y="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39" name="Freeform 226"/>
          <p:cNvSpPr>
            <a:spLocks/>
          </p:cNvSpPr>
          <p:nvPr/>
        </p:nvSpPr>
        <p:spPr bwMode="auto">
          <a:xfrm>
            <a:off x="4878388" y="3844925"/>
            <a:ext cx="7937" cy="11113"/>
          </a:xfrm>
          <a:custGeom>
            <a:avLst/>
            <a:gdLst>
              <a:gd name="T0" fmla="*/ 2147483647 w 5"/>
              <a:gd name="T1" fmla="*/ 2147483647 h 7"/>
              <a:gd name="T2" fmla="*/ 2147483647 w 5"/>
              <a:gd name="T3" fmla="*/ 2147483647 h 7"/>
              <a:gd name="T4" fmla="*/ 2147483647 w 5"/>
              <a:gd name="T5" fmla="*/ 2147483647 h 7"/>
              <a:gd name="T6" fmla="*/ 2147483647 w 5"/>
              <a:gd name="T7" fmla="*/ 2147483647 h 7"/>
              <a:gd name="T8" fmla="*/ 2147483647 w 5"/>
              <a:gd name="T9" fmla="*/ 2147483647 h 7"/>
              <a:gd name="T10" fmla="*/ 0 w 5"/>
              <a:gd name="T11" fmla="*/ 0 h 7"/>
              <a:gd name="T12" fmla="*/ 0 w 5"/>
              <a:gd name="T13" fmla="*/ 2147483647 h 7"/>
              <a:gd name="T14" fmla="*/ 2147483647 w 5"/>
              <a:gd name="T15" fmla="*/ 2147483647 h 7"/>
              <a:gd name="T16" fmla="*/ 2147483647 w 5"/>
              <a:gd name="T17" fmla="*/ 2147483647 h 7"/>
              <a:gd name="T18" fmla="*/ 2147483647 w 5"/>
              <a:gd name="T19" fmla="*/ 2147483647 h 7"/>
              <a:gd name="T20" fmla="*/ 2147483647 w 5"/>
              <a:gd name="T21" fmla="*/ 214748364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7"/>
              <a:gd name="T35" fmla="*/ 5 w 5"/>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7">
                <a:moveTo>
                  <a:pt x="3" y="7"/>
                </a:moveTo>
                <a:lnTo>
                  <a:pt x="5" y="5"/>
                </a:lnTo>
                <a:lnTo>
                  <a:pt x="5" y="4"/>
                </a:lnTo>
                <a:lnTo>
                  <a:pt x="4" y="3"/>
                </a:lnTo>
                <a:lnTo>
                  <a:pt x="2" y="1"/>
                </a:lnTo>
                <a:lnTo>
                  <a:pt x="0" y="0"/>
                </a:lnTo>
                <a:lnTo>
                  <a:pt x="0" y="2"/>
                </a:lnTo>
                <a:lnTo>
                  <a:pt x="1" y="4"/>
                </a:lnTo>
                <a:lnTo>
                  <a:pt x="3" y="7"/>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40" name="Freeform 227"/>
          <p:cNvSpPr>
            <a:spLocks/>
          </p:cNvSpPr>
          <p:nvPr/>
        </p:nvSpPr>
        <p:spPr bwMode="auto">
          <a:xfrm>
            <a:off x="4899025" y="3876675"/>
            <a:ext cx="6350" cy="7938"/>
          </a:xfrm>
          <a:custGeom>
            <a:avLst/>
            <a:gdLst>
              <a:gd name="T0" fmla="*/ 2147483647 w 4"/>
              <a:gd name="T1" fmla="*/ 2147483647 h 4"/>
              <a:gd name="T2" fmla="*/ 2147483647 w 4"/>
              <a:gd name="T3" fmla="*/ 2147483647 h 4"/>
              <a:gd name="T4" fmla="*/ 2147483647 w 4"/>
              <a:gd name="T5" fmla="*/ 0 h 4"/>
              <a:gd name="T6" fmla="*/ 2147483647 w 4"/>
              <a:gd name="T7" fmla="*/ 0 h 4"/>
              <a:gd name="T8" fmla="*/ 0 w 4"/>
              <a:gd name="T9" fmla="*/ 2147483647 h 4"/>
              <a:gd name="T10" fmla="*/ 0 w 4"/>
              <a:gd name="T11" fmla="*/ 2147483647 h 4"/>
              <a:gd name="T12" fmla="*/ 2147483647 w 4"/>
              <a:gd name="T13" fmla="*/ 2147483647 h 4"/>
              <a:gd name="T14" fmla="*/ 0 60000 65536"/>
              <a:gd name="T15" fmla="*/ 0 60000 65536"/>
              <a:gd name="T16" fmla="*/ 0 60000 65536"/>
              <a:gd name="T17" fmla="*/ 0 60000 65536"/>
              <a:gd name="T18" fmla="*/ 0 60000 65536"/>
              <a:gd name="T19" fmla="*/ 0 60000 65536"/>
              <a:gd name="T20" fmla="*/ 0 60000 65536"/>
              <a:gd name="T21" fmla="*/ 0 w 4"/>
              <a:gd name="T22" fmla="*/ 0 h 4"/>
              <a:gd name="T23" fmla="*/ 4 w 4"/>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4">
                <a:moveTo>
                  <a:pt x="1" y="4"/>
                </a:moveTo>
                <a:lnTo>
                  <a:pt x="3" y="4"/>
                </a:lnTo>
                <a:lnTo>
                  <a:pt x="4" y="0"/>
                </a:lnTo>
                <a:lnTo>
                  <a:pt x="2" y="0"/>
                </a:lnTo>
                <a:lnTo>
                  <a:pt x="0" y="1"/>
                </a:lnTo>
                <a:lnTo>
                  <a:pt x="0" y="4"/>
                </a:lnTo>
                <a:lnTo>
                  <a:pt x="1" y="4"/>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41" name="Freeform 228"/>
          <p:cNvSpPr>
            <a:spLocks/>
          </p:cNvSpPr>
          <p:nvPr/>
        </p:nvSpPr>
        <p:spPr bwMode="auto">
          <a:xfrm>
            <a:off x="4783138" y="3835400"/>
            <a:ext cx="63500" cy="68263"/>
          </a:xfrm>
          <a:custGeom>
            <a:avLst/>
            <a:gdLst>
              <a:gd name="T0" fmla="*/ 2147483647 w 37"/>
              <a:gd name="T1" fmla="*/ 0 h 39"/>
              <a:gd name="T2" fmla="*/ 2147483647 w 37"/>
              <a:gd name="T3" fmla="*/ 2147483647 h 39"/>
              <a:gd name="T4" fmla="*/ 2147483647 w 37"/>
              <a:gd name="T5" fmla="*/ 2147483647 h 39"/>
              <a:gd name="T6" fmla="*/ 2147483647 w 37"/>
              <a:gd name="T7" fmla="*/ 2147483647 h 39"/>
              <a:gd name="T8" fmla="*/ 0 w 37"/>
              <a:gd name="T9" fmla="*/ 2147483647 h 39"/>
              <a:gd name="T10" fmla="*/ 0 w 37"/>
              <a:gd name="T11" fmla="*/ 2147483647 h 39"/>
              <a:gd name="T12" fmla="*/ 2147483647 w 37"/>
              <a:gd name="T13" fmla="*/ 2147483647 h 39"/>
              <a:gd name="T14" fmla="*/ 2147483647 w 37"/>
              <a:gd name="T15" fmla="*/ 2147483647 h 39"/>
              <a:gd name="T16" fmla="*/ 2147483647 w 37"/>
              <a:gd name="T17" fmla="*/ 2147483647 h 39"/>
              <a:gd name="T18" fmla="*/ 2147483647 w 37"/>
              <a:gd name="T19" fmla="*/ 2147483647 h 39"/>
              <a:gd name="T20" fmla="*/ 2147483647 w 37"/>
              <a:gd name="T21" fmla="*/ 2147483647 h 39"/>
              <a:gd name="T22" fmla="*/ 2147483647 w 37"/>
              <a:gd name="T23" fmla="*/ 2147483647 h 39"/>
              <a:gd name="T24" fmla="*/ 2147483647 w 37"/>
              <a:gd name="T25" fmla="*/ 2147483647 h 39"/>
              <a:gd name="T26" fmla="*/ 2147483647 w 37"/>
              <a:gd name="T27" fmla="*/ 2147483647 h 39"/>
              <a:gd name="T28" fmla="*/ 2147483647 w 37"/>
              <a:gd name="T29" fmla="*/ 2147483647 h 39"/>
              <a:gd name="T30" fmla="*/ 2147483647 w 37"/>
              <a:gd name="T31" fmla="*/ 2147483647 h 39"/>
              <a:gd name="T32" fmla="*/ 2147483647 w 37"/>
              <a:gd name="T33" fmla="*/ 2147483647 h 39"/>
              <a:gd name="T34" fmla="*/ 2147483647 w 37"/>
              <a:gd name="T35" fmla="*/ 2147483647 h 39"/>
              <a:gd name="T36" fmla="*/ 2147483647 w 37"/>
              <a:gd name="T37" fmla="*/ 2147483647 h 39"/>
              <a:gd name="T38" fmla="*/ 2147483647 w 37"/>
              <a:gd name="T39" fmla="*/ 2147483647 h 39"/>
              <a:gd name="T40" fmla="*/ 2147483647 w 37"/>
              <a:gd name="T41" fmla="*/ 2147483647 h 39"/>
              <a:gd name="T42" fmla="*/ 2147483647 w 37"/>
              <a:gd name="T43" fmla="*/ 2147483647 h 39"/>
              <a:gd name="T44" fmla="*/ 2147483647 w 37"/>
              <a:gd name="T45" fmla="*/ 2147483647 h 39"/>
              <a:gd name="T46" fmla="*/ 2147483647 w 37"/>
              <a:gd name="T47" fmla="*/ 2147483647 h 39"/>
              <a:gd name="T48" fmla="*/ 2147483647 w 37"/>
              <a:gd name="T49" fmla="*/ 2147483647 h 39"/>
              <a:gd name="T50" fmla="*/ 2147483647 w 37"/>
              <a:gd name="T51" fmla="*/ 2147483647 h 39"/>
              <a:gd name="T52" fmla="*/ 2147483647 w 37"/>
              <a:gd name="T53" fmla="*/ 2147483647 h 39"/>
              <a:gd name="T54" fmla="*/ 2147483647 w 37"/>
              <a:gd name="T55" fmla="*/ 2147483647 h 39"/>
              <a:gd name="T56" fmla="*/ 2147483647 w 37"/>
              <a:gd name="T57" fmla="*/ 2147483647 h 39"/>
              <a:gd name="T58" fmla="*/ 2147483647 w 37"/>
              <a:gd name="T59" fmla="*/ 2147483647 h 39"/>
              <a:gd name="T60" fmla="*/ 2147483647 w 37"/>
              <a:gd name="T61" fmla="*/ 2147483647 h 39"/>
              <a:gd name="T62" fmla="*/ 2147483647 w 37"/>
              <a:gd name="T63" fmla="*/ 2147483647 h 39"/>
              <a:gd name="T64" fmla="*/ 2147483647 w 37"/>
              <a:gd name="T65" fmla="*/ 2147483647 h 39"/>
              <a:gd name="T66" fmla="*/ 2147483647 w 37"/>
              <a:gd name="T67" fmla="*/ 2147483647 h 39"/>
              <a:gd name="T68" fmla="*/ 2147483647 w 37"/>
              <a:gd name="T69" fmla="*/ 2147483647 h 39"/>
              <a:gd name="T70" fmla="*/ 2147483647 w 37"/>
              <a:gd name="T71" fmla="*/ 2147483647 h 39"/>
              <a:gd name="T72" fmla="*/ 2147483647 w 37"/>
              <a:gd name="T73" fmla="*/ 2147483647 h 39"/>
              <a:gd name="T74" fmla="*/ 2147483647 w 37"/>
              <a:gd name="T75" fmla="*/ 2147483647 h 39"/>
              <a:gd name="T76" fmla="*/ 2147483647 w 37"/>
              <a:gd name="T77" fmla="*/ 0 h 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7"/>
              <a:gd name="T118" fmla="*/ 0 h 39"/>
              <a:gd name="T119" fmla="*/ 37 w 37"/>
              <a:gd name="T120" fmla="*/ 39 h 3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7" h="39">
                <a:moveTo>
                  <a:pt x="14" y="0"/>
                </a:moveTo>
                <a:lnTo>
                  <a:pt x="10" y="1"/>
                </a:lnTo>
                <a:lnTo>
                  <a:pt x="5" y="4"/>
                </a:lnTo>
                <a:lnTo>
                  <a:pt x="4" y="3"/>
                </a:lnTo>
                <a:lnTo>
                  <a:pt x="0" y="8"/>
                </a:lnTo>
                <a:lnTo>
                  <a:pt x="0" y="11"/>
                </a:lnTo>
                <a:lnTo>
                  <a:pt x="1" y="14"/>
                </a:lnTo>
                <a:lnTo>
                  <a:pt x="5" y="17"/>
                </a:lnTo>
                <a:lnTo>
                  <a:pt x="8" y="20"/>
                </a:lnTo>
                <a:lnTo>
                  <a:pt x="7" y="25"/>
                </a:lnTo>
                <a:lnTo>
                  <a:pt x="7" y="29"/>
                </a:lnTo>
                <a:lnTo>
                  <a:pt x="9" y="31"/>
                </a:lnTo>
                <a:lnTo>
                  <a:pt x="11" y="32"/>
                </a:lnTo>
                <a:lnTo>
                  <a:pt x="12" y="29"/>
                </a:lnTo>
                <a:lnTo>
                  <a:pt x="13" y="26"/>
                </a:lnTo>
                <a:lnTo>
                  <a:pt x="15" y="28"/>
                </a:lnTo>
                <a:lnTo>
                  <a:pt x="17" y="30"/>
                </a:lnTo>
                <a:lnTo>
                  <a:pt x="19" y="38"/>
                </a:lnTo>
                <a:lnTo>
                  <a:pt x="20" y="39"/>
                </a:lnTo>
                <a:lnTo>
                  <a:pt x="22" y="32"/>
                </a:lnTo>
                <a:lnTo>
                  <a:pt x="24" y="31"/>
                </a:lnTo>
                <a:lnTo>
                  <a:pt x="26" y="35"/>
                </a:lnTo>
                <a:lnTo>
                  <a:pt x="28" y="36"/>
                </a:lnTo>
                <a:lnTo>
                  <a:pt x="31" y="38"/>
                </a:lnTo>
                <a:lnTo>
                  <a:pt x="28" y="23"/>
                </a:lnTo>
                <a:lnTo>
                  <a:pt x="26" y="19"/>
                </a:lnTo>
                <a:lnTo>
                  <a:pt x="25" y="16"/>
                </a:lnTo>
                <a:lnTo>
                  <a:pt x="30" y="19"/>
                </a:lnTo>
                <a:lnTo>
                  <a:pt x="31" y="21"/>
                </a:lnTo>
                <a:lnTo>
                  <a:pt x="33" y="21"/>
                </a:lnTo>
                <a:lnTo>
                  <a:pt x="34" y="19"/>
                </a:lnTo>
                <a:lnTo>
                  <a:pt x="37" y="19"/>
                </a:lnTo>
                <a:lnTo>
                  <a:pt x="36" y="16"/>
                </a:lnTo>
                <a:lnTo>
                  <a:pt x="33" y="14"/>
                </a:lnTo>
                <a:lnTo>
                  <a:pt x="30" y="10"/>
                </a:lnTo>
                <a:lnTo>
                  <a:pt x="31" y="8"/>
                </a:lnTo>
                <a:lnTo>
                  <a:pt x="18" y="3"/>
                </a:lnTo>
                <a:lnTo>
                  <a:pt x="16" y="3"/>
                </a:lnTo>
                <a:lnTo>
                  <a:pt x="14"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42" name="Freeform 229"/>
          <p:cNvSpPr>
            <a:spLocks/>
          </p:cNvSpPr>
          <p:nvPr/>
        </p:nvSpPr>
        <p:spPr bwMode="auto">
          <a:xfrm>
            <a:off x="4894263" y="3873500"/>
            <a:ext cx="7937" cy="9525"/>
          </a:xfrm>
          <a:custGeom>
            <a:avLst/>
            <a:gdLst>
              <a:gd name="T0" fmla="*/ 2147483647 w 4"/>
              <a:gd name="T1" fmla="*/ 2147483647 h 5"/>
              <a:gd name="T2" fmla="*/ 2147483647 w 4"/>
              <a:gd name="T3" fmla="*/ 2147483647 h 5"/>
              <a:gd name="T4" fmla="*/ 2147483647 w 4"/>
              <a:gd name="T5" fmla="*/ 0 h 5"/>
              <a:gd name="T6" fmla="*/ 2147483647 w 4"/>
              <a:gd name="T7" fmla="*/ 0 h 5"/>
              <a:gd name="T8" fmla="*/ 0 w 4"/>
              <a:gd name="T9" fmla="*/ 2147483647 h 5"/>
              <a:gd name="T10" fmla="*/ 0 w 4"/>
              <a:gd name="T11" fmla="*/ 2147483647 h 5"/>
              <a:gd name="T12" fmla="*/ 2147483647 w 4"/>
              <a:gd name="T13" fmla="*/ 2147483647 h 5"/>
              <a:gd name="T14" fmla="*/ 0 60000 65536"/>
              <a:gd name="T15" fmla="*/ 0 60000 65536"/>
              <a:gd name="T16" fmla="*/ 0 60000 65536"/>
              <a:gd name="T17" fmla="*/ 0 60000 65536"/>
              <a:gd name="T18" fmla="*/ 0 60000 65536"/>
              <a:gd name="T19" fmla="*/ 0 60000 65536"/>
              <a:gd name="T20" fmla="*/ 0 60000 65536"/>
              <a:gd name="T21" fmla="*/ 0 w 4"/>
              <a:gd name="T22" fmla="*/ 0 h 5"/>
              <a:gd name="T23" fmla="*/ 4 w 4"/>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5">
                <a:moveTo>
                  <a:pt x="1" y="5"/>
                </a:moveTo>
                <a:lnTo>
                  <a:pt x="3" y="5"/>
                </a:lnTo>
                <a:lnTo>
                  <a:pt x="4" y="0"/>
                </a:lnTo>
                <a:lnTo>
                  <a:pt x="2" y="0"/>
                </a:lnTo>
                <a:lnTo>
                  <a:pt x="0" y="2"/>
                </a:lnTo>
                <a:lnTo>
                  <a:pt x="0" y="4"/>
                </a:lnTo>
                <a:lnTo>
                  <a:pt x="1" y="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43" name="Freeform 230"/>
          <p:cNvSpPr>
            <a:spLocks/>
          </p:cNvSpPr>
          <p:nvPr/>
        </p:nvSpPr>
        <p:spPr bwMode="auto">
          <a:xfrm>
            <a:off x="4779963" y="3832225"/>
            <a:ext cx="63500" cy="66675"/>
          </a:xfrm>
          <a:custGeom>
            <a:avLst/>
            <a:gdLst>
              <a:gd name="T0" fmla="*/ 2147483647 w 37"/>
              <a:gd name="T1" fmla="*/ 0 h 39"/>
              <a:gd name="T2" fmla="*/ 2147483647 w 37"/>
              <a:gd name="T3" fmla="*/ 2147483647 h 39"/>
              <a:gd name="T4" fmla="*/ 2147483647 w 37"/>
              <a:gd name="T5" fmla="*/ 2147483647 h 39"/>
              <a:gd name="T6" fmla="*/ 2147483647 w 37"/>
              <a:gd name="T7" fmla="*/ 2147483647 h 39"/>
              <a:gd name="T8" fmla="*/ 0 w 37"/>
              <a:gd name="T9" fmla="*/ 2147483647 h 39"/>
              <a:gd name="T10" fmla="*/ 0 w 37"/>
              <a:gd name="T11" fmla="*/ 2147483647 h 39"/>
              <a:gd name="T12" fmla="*/ 2147483647 w 37"/>
              <a:gd name="T13" fmla="*/ 2147483647 h 39"/>
              <a:gd name="T14" fmla="*/ 2147483647 w 37"/>
              <a:gd name="T15" fmla="*/ 2147483647 h 39"/>
              <a:gd name="T16" fmla="*/ 2147483647 w 37"/>
              <a:gd name="T17" fmla="*/ 2147483647 h 39"/>
              <a:gd name="T18" fmla="*/ 2147483647 w 37"/>
              <a:gd name="T19" fmla="*/ 2147483647 h 39"/>
              <a:gd name="T20" fmla="*/ 2147483647 w 37"/>
              <a:gd name="T21" fmla="*/ 2147483647 h 39"/>
              <a:gd name="T22" fmla="*/ 2147483647 w 37"/>
              <a:gd name="T23" fmla="*/ 2147483647 h 39"/>
              <a:gd name="T24" fmla="*/ 2147483647 w 37"/>
              <a:gd name="T25" fmla="*/ 2147483647 h 39"/>
              <a:gd name="T26" fmla="*/ 2147483647 w 37"/>
              <a:gd name="T27" fmla="*/ 2147483647 h 39"/>
              <a:gd name="T28" fmla="*/ 2147483647 w 37"/>
              <a:gd name="T29" fmla="*/ 2147483647 h 39"/>
              <a:gd name="T30" fmla="*/ 2147483647 w 37"/>
              <a:gd name="T31" fmla="*/ 2147483647 h 39"/>
              <a:gd name="T32" fmla="*/ 2147483647 w 37"/>
              <a:gd name="T33" fmla="*/ 2147483647 h 39"/>
              <a:gd name="T34" fmla="*/ 2147483647 w 37"/>
              <a:gd name="T35" fmla="*/ 2147483647 h 39"/>
              <a:gd name="T36" fmla="*/ 2147483647 w 37"/>
              <a:gd name="T37" fmla="*/ 2147483647 h 39"/>
              <a:gd name="T38" fmla="*/ 2147483647 w 37"/>
              <a:gd name="T39" fmla="*/ 2147483647 h 39"/>
              <a:gd name="T40" fmla="*/ 2147483647 w 37"/>
              <a:gd name="T41" fmla="*/ 2147483647 h 39"/>
              <a:gd name="T42" fmla="*/ 2147483647 w 37"/>
              <a:gd name="T43" fmla="*/ 2147483647 h 39"/>
              <a:gd name="T44" fmla="*/ 2147483647 w 37"/>
              <a:gd name="T45" fmla="*/ 2147483647 h 39"/>
              <a:gd name="T46" fmla="*/ 2147483647 w 37"/>
              <a:gd name="T47" fmla="*/ 2147483647 h 39"/>
              <a:gd name="T48" fmla="*/ 2147483647 w 37"/>
              <a:gd name="T49" fmla="*/ 2147483647 h 39"/>
              <a:gd name="T50" fmla="*/ 2147483647 w 37"/>
              <a:gd name="T51" fmla="*/ 2147483647 h 39"/>
              <a:gd name="T52" fmla="*/ 2147483647 w 37"/>
              <a:gd name="T53" fmla="*/ 2147483647 h 39"/>
              <a:gd name="T54" fmla="*/ 2147483647 w 37"/>
              <a:gd name="T55" fmla="*/ 2147483647 h 39"/>
              <a:gd name="T56" fmla="*/ 2147483647 w 37"/>
              <a:gd name="T57" fmla="*/ 2147483647 h 39"/>
              <a:gd name="T58" fmla="*/ 2147483647 w 37"/>
              <a:gd name="T59" fmla="*/ 2147483647 h 39"/>
              <a:gd name="T60" fmla="*/ 2147483647 w 37"/>
              <a:gd name="T61" fmla="*/ 2147483647 h 39"/>
              <a:gd name="T62" fmla="*/ 2147483647 w 37"/>
              <a:gd name="T63" fmla="*/ 2147483647 h 39"/>
              <a:gd name="T64" fmla="*/ 2147483647 w 37"/>
              <a:gd name="T65" fmla="*/ 2147483647 h 39"/>
              <a:gd name="T66" fmla="*/ 2147483647 w 37"/>
              <a:gd name="T67" fmla="*/ 2147483647 h 39"/>
              <a:gd name="T68" fmla="*/ 2147483647 w 37"/>
              <a:gd name="T69" fmla="*/ 2147483647 h 39"/>
              <a:gd name="T70" fmla="*/ 2147483647 w 37"/>
              <a:gd name="T71" fmla="*/ 2147483647 h 39"/>
              <a:gd name="T72" fmla="*/ 2147483647 w 37"/>
              <a:gd name="T73" fmla="*/ 2147483647 h 39"/>
              <a:gd name="T74" fmla="*/ 2147483647 w 37"/>
              <a:gd name="T75" fmla="*/ 2147483647 h 39"/>
              <a:gd name="T76" fmla="*/ 2147483647 w 37"/>
              <a:gd name="T77" fmla="*/ 0 h 3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7"/>
              <a:gd name="T118" fmla="*/ 0 h 39"/>
              <a:gd name="T119" fmla="*/ 37 w 37"/>
              <a:gd name="T120" fmla="*/ 39 h 3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7" h="39">
                <a:moveTo>
                  <a:pt x="14" y="0"/>
                </a:moveTo>
                <a:lnTo>
                  <a:pt x="10" y="1"/>
                </a:lnTo>
                <a:lnTo>
                  <a:pt x="6" y="4"/>
                </a:lnTo>
                <a:lnTo>
                  <a:pt x="4" y="3"/>
                </a:lnTo>
                <a:lnTo>
                  <a:pt x="0" y="8"/>
                </a:lnTo>
                <a:lnTo>
                  <a:pt x="0" y="11"/>
                </a:lnTo>
                <a:lnTo>
                  <a:pt x="2" y="15"/>
                </a:lnTo>
                <a:lnTo>
                  <a:pt x="6" y="17"/>
                </a:lnTo>
                <a:lnTo>
                  <a:pt x="8" y="21"/>
                </a:lnTo>
                <a:lnTo>
                  <a:pt x="7" y="26"/>
                </a:lnTo>
                <a:lnTo>
                  <a:pt x="7" y="29"/>
                </a:lnTo>
                <a:lnTo>
                  <a:pt x="9" y="31"/>
                </a:lnTo>
                <a:lnTo>
                  <a:pt x="11" y="32"/>
                </a:lnTo>
                <a:lnTo>
                  <a:pt x="12" y="29"/>
                </a:lnTo>
                <a:lnTo>
                  <a:pt x="14" y="26"/>
                </a:lnTo>
                <a:lnTo>
                  <a:pt x="15" y="29"/>
                </a:lnTo>
                <a:lnTo>
                  <a:pt x="17" y="30"/>
                </a:lnTo>
                <a:lnTo>
                  <a:pt x="19" y="38"/>
                </a:lnTo>
                <a:lnTo>
                  <a:pt x="21" y="39"/>
                </a:lnTo>
                <a:lnTo>
                  <a:pt x="22" y="33"/>
                </a:lnTo>
                <a:lnTo>
                  <a:pt x="25" y="31"/>
                </a:lnTo>
                <a:lnTo>
                  <a:pt x="26" y="35"/>
                </a:lnTo>
                <a:lnTo>
                  <a:pt x="29" y="37"/>
                </a:lnTo>
                <a:lnTo>
                  <a:pt x="31" y="38"/>
                </a:lnTo>
                <a:lnTo>
                  <a:pt x="28" y="23"/>
                </a:lnTo>
                <a:lnTo>
                  <a:pt x="26" y="19"/>
                </a:lnTo>
                <a:lnTo>
                  <a:pt x="25" y="16"/>
                </a:lnTo>
                <a:lnTo>
                  <a:pt x="30" y="19"/>
                </a:lnTo>
                <a:lnTo>
                  <a:pt x="31" y="21"/>
                </a:lnTo>
                <a:lnTo>
                  <a:pt x="33" y="21"/>
                </a:lnTo>
                <a:lnTo>
                  <a:pt x="35" y="19"/>
                </a:lnTo>
                <a:lnTo>
                  <a:pt x="37" y="19"/>
                </a:lnTo>
                <a:lnTo>
                  <a:pt x="36" y="16"/>
                </a:lnTo>
                <a:lnTo>
                  <a:pt x="33" y="15"/>
                </a:lnTo>
                <a:lnTo>
                  <a:pt x="30" y="10"/>
                </a:lnTo>
                <a:lnTo>
                  <a:pt x="31" y="8"/>
                </a:lnTo>
                <a:lnTo>
                  <a:pt x="18" y="3"/>
                </a:lnTo>
                <a:lnTo>
                  <a:pt x="16" y="3"/>
                </a:lnTo>
                <a:lnTo>
                  <a:pt x="14"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44" name="Freeform 231"/>
          <p:cNvSpPr>
            <a:spLocks/>
          </p:cNvSpPr>
          <p:nvPr/>
        </p:nvSpPr>
        <p:spPr bwMode="auto">
          <a:xfrm>
            <a:off x="4760913" y="3832225"/>
            <a:ext cx="12700" cy="12700"/>
          </a:xfrm>
          <a:custGeom>
            <a:avLst/>
            <a:gdLst>
              <a:gd name="T0" fmla="*/ 2147483647 w 7"/>
              <a:gd name="T1" fmla="*/ 2147483647 h 7"/>
              <a:gd name="T2" fmla="*/ 2147483647 w 7"/>
              <a:gd name="T3" fmla="*/ 2147483647 h 7"/>
              <a:gd name="T4" fmla="*/ 2147483647 w 7"/>
              <a:gd name="T5" fmla="*/ 2147483647 h 7"/>
              <a:gd name="T6" fmla="*/ 2147483647 w 7"/>
              <a:gd name="T7" fmla="*/ 0 h 7"/>
              <a:gd name="T8" fmla="*/ 0 w 7"/>
              <a:gd name="T9" fmla="*/ 2147483647 h 7"/>
              <a:gd name="T10" fmla="*/ 2147483647 w 7"/>
              <a:gd name="T11" fmla="*/ 2147483647 h 7"/>
              <a:gd name="T12" fmla="*/ 2147483647 w 7"/>
              <a:gd name="T13" fmla="*/ 2147483647 h 7"/>
              <a:gd name="T14" fmla="*/ 2147483647 w 7"/>
              <a:gd name="T15" fmla="*/ 2147483647 h 7"/>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7"/>
              <a:gd name="T26" fmla="*/ 7 w 7"/>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7">
                <a:moveTo>
                  <a:pt x="6" y="7"/>
                </a:moveTo>
                <a:lnTo>
                  <a:pt x="7" y="5"/>
                </a:lnTo>
                <a:lnTo>
                  <a:pt x="5" y="3"/>
                </a:lnTo>
                <a:lnTo>
                  <a:pt x="4" y="0"/>
                </a:lnTo>
                <a:lnTo>
                  <a:pt x="0" y="4"/>
                </a:lnTo>
                <a:lnTo>
                  <a:pt x="2" y="6"/>
                </a:lnTo>
                <a:lnTo>
                  <a:pt x="5" y="7"/>
                </a:lnTo>
                <a:lnTo>
                  <a:pt x="6" y="7"/>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45" name="Freeform 232"/>
          <p:cNvSpPr>
            <a:spLocks/>
          </p:cNvSpPr>
          <p:nvPr/>
        </p:nvSpPr>
        <p:spPr bwMode="auto">
          <a:xfrm>
            <a:off x="4830763" y="3811588"/>
            <a:ext cx="47625" cy="38100"/>
          </a:xfrm>
          <a:custGeom>
            <a:avLst/>
            <a:gdLst>
              <a:gd name="T0" fmla="*/ 2147483647 w 27"/>
              <a:gd name="T1" fmla="*/ 2147483647 h 22"/>
              <a:gd name="T2" fmla="*/ 2147483647 w 27"/>
              <a:gd name="T3" fmla="*/ 2147483647 h 22"/>
              <a:gd name="T4" fmla="*/ 2147483647 w 27"/>
              <a:gd name="T5" fmla="*/ 2147483647 h 22"/>
              <a:gd name="T6" fmla="*/ 2147483647 w 27"/>
              <a:gd name="T7" fmla="*/ 2147483647 h 22"/>
              <a:gd name="T8" fmla="*/ 2147483647 w 27"/>
              <a:gd name="T9" fmla="*/ 2147483647 h 22"/>
              <a:gd name="T10" fmla="*/ 2147483647 w 27"/>
              <a:gd name="T11" fmla="*/ 2147483647 h 22"/>
              <a:gd name="T12" fmla="*/ 2147483647 w 27"/>
              <a:gd name="T13" fmla="*/ 2147483647 h 22"/>
              <a:gd name="T14" fmla="*/ 2147483647 w 27"/>
              <a:gd name="T15" fmla="*/ 2147483647 h 22"/>
              <a:gd name="T16" fmla="*/ 2147483647 w 27"/>
              <a:gd name="T17" fmla="*/ 2147483647 h 22"/>
              <a:gd name="T18" fmla="*/ 2147483647 w 27"/>
              <a:gd name="T19" fmla="*/ 2147483647 h 22"/>
              <a:gd name="T20" fmla="*/ 2147483647 w 27"/>
              <a:gd name="T21" fmla="*/ 0 h 22"/>
              <a:gd name="T22" fmla="*/ 2147483647 w 27"/>
              <a:gd name="T23" fmla="*/ 0 h 22"/>
              <a:gd name="T24" fmla="*/ 0 w 27"/>
              <a:gd name="T25" fmla="*/ 2147483647 h 22"/>
              <a:gd name="T26" fmla="*/ 2147483647 w 27"/>
              <a:gd name="T27" fmla="*/ 2147483647 h 22"/>
              <a:gd name="T28" fmla="*/ 2147483647 w 27"/>
              <a:gd name="T29" fmla="*/ 2147483647 h 22"/>
              <a:gd name="T30" fmla="*/ 2147483647 w 27"/>
              <a:gd name="T31" fmla="*/ 2147483647 h 22"/>
              <a:gd name="T32" fmla="*/ 2147483647 w 27"/>
              <a:gd name="T33" fmla="*/ 2147483647 h 22"/>
              <a:gd name="T34" fmla="*/ 2147483647 w 27"/>
              <a:gd name="T35" fmla="*/ 2147483647 h 22"/>
              <a:gd name="T36" fmla="*/ 2147483647 w 27"/>
              <a:gd name="T37" fmla="*/ 2147483647 h 22"/>
              <a:gd name="T38" fmla="*/ 2147483647 w 27"/>
              <a:gd name="T39" fmla="*/ 2147483647 h 22"/>
              <a:gd name="T40" fmla="*/ 2147483647 w 27"/>
              <a:gd name="T41" fmla="*/ 2147483647 h 22"/>
              <a:gd name="T42" fmla="*/ 2147483647 w 27"/>
              <a:gd name="T43" fmla="*/ 2147483647 h 22"/>
              <a:gd name="T44" fmla="*/ 2147483647 w 27"/>
              <a:gd name="T45" fmla="*/ 2147483647 h 22"/>
              <a:gd name="T46" fmla="*/ 2147483647 w 27"/>
              <a:gd name="T47" fmla="*/ 2147483647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
              <a:gd name="T73" fmla="*/ 0 h 22"/>
              <a:gd name="T74" fmla="*/ 27 w 27"/>
              <a:gd name="T75" fmla="*/ 22 h 2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 h="22">
                <a:moveTo>
                  <a:pt x="26" y="19"/>
                </a:moveTo>
                <a:lnTo>
                  <a:pt x="27" y="20"/>
                </a:lnTo>
                <a:lnTo>
                  <a:pt x="27" y="18"/>
                </a:lnTo>
                <a:lnTo>
                  <a:pt x="22" y="16"/>
                </a:lnTo>
                <a:lnTo>
                  <a:pt x="21" y="12"/>
                </a:lnTo>
                <a:lnTo>
                  <a:pt x="21" y="9"/>
                </a:lnTo>
                <a:lnTo>
                  <a:pt x="19" y="8"/>
                </a:lnTo>
                <a:lnTo>
                  <a:pt x="15" y="7"/>
                </a:lnTo>
                <a:lnTo>
                  <a:pt x="11" y="5"/>
                </a:lnTo>
                <a:lnTo>
                  <a:pt x="7" y="1"/>
                </a:lnTo>
                <a:lnTo>
                  <a:pt x="6" y="0"/>
                </a:lnTo>
                <a:lnTo>
                  <a:pt x="5" y="0"/>
                </a:lnTo>
                <a:lnTo>
                  <a:pt x="0" y="3"/>
                </a:lnTo>
                <a:lnTo>
                  <a:pt x="3" y="3"/>
                </a:lnTo>
                <a:lnTo>
                  <a:pt x="10" y="9"/>
                </a:lnTo>
                <a:lnTo>
                  <a:pt x="10" y="11"/>
                </a:lnTo>
                <a:lnTo>
                  <a:pt x="13" y="13"/>
                </a:lnTo>
                <a:lnTo>
                  <a:pt x="16" y="13"/>
                </a:lnTo>
                <a:lnTo>
                  <a:pt x="19" y="15"/>
                </a:lnTo>
                <a:lnTo>
                  <a:pt x="21" y="17"/>
                </a:lnTo>
                <a:lnTo>
                  <a:pt x="21" y="20"/>
                </a:lnTo>
                <a:lnTo>
                  <a:pt x="23" y="21"/>
                </a:lnTo>
                <a:lnTo>
                  <a:pt x="26" y="22"/>
                </a:lnTo>
                <a:lnTo>
                  <a:pt x="26" y="19"/>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46" name="Freeform 233"/>
          <p:cNvSpPr>
            <a:spLocks/>
          </p:cNvSpPr>
          <p:nvPr/>
        </p:nvSpPr>
        <p:spPr bwMode="auto">
          <a:xfrm>
            <a:off x="4757738" y="3830638"/>
            <a:ext cx="11112" cy="12700"/>
          </a:xfrm>
          <a:custGeom>
            <a:avLst/>
            <a:gdLst>
              <a:gd name="T0" fmla="*/ 2147483647 w 7"/>
              <a:gd name="T1" fmla="*/ 2147483647 h 7"/>
              <a:gd name="T2" fmla="*/ 2147483647 w 7"/>
              <a:gd name="T3" fmla="*/ 2147483647 h 7"/>
              <a:gd name="T4" fmla="*/ 2147483647 w 7"/>
              <a:gd name="T5" fmla="*/ 2147483647 h 7"/>
              <a:gd name="T6" fmla="*/ 2147483647 w 7"/>
              <a:gd name="T7" fmla="*/ 0 h 7"/>
              <a:gd name="T8" fmla="*/ 0 w 7"/>
              <a:gd name="T9" fmla="*/ 2147483647 h 7"/>
              <a:gd name="T10" fmla="*/ 2147483647 w 7"/>
              <a:gd name="T11" fmla="*/ 2147483647 h 7"/>
              <a:gd name="T12" fmla="*/ 2147483647 w 7"/>
              <a:gd name="T13" fmla="*/ 2147483647 h 7"/>
              <a:gd name="T14" fmla="*/ 2147483647 w 7"/>
              <a:gd name="T15" fmla="*/ 2147483647 h 7"/>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7"/>
              <a:gd name="T26" fmla="*/ 7 w 7"/>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7">
                <a:moveTo>
                  <a:pt x="6" y="7"/>
                </a:moveTo>
                <a:lnTo>
                  <a:pt x="7" y="4"/>
                </a:lnTo>
                <a:lnTo>
                  <a:pt x="5" y="3"/>
                </a:lnTo>
                <a:lnTo>
                  <a:pt x="4" y="0"/>
                </a:lnTo>
                <a:lnTo>
                  <a:pt x="0" y="3"/>
                </a:lnTo>
                <a:lnTo>
                  <a:pt x="3" y="5"/>
                </a:lnTo>
                <a:lnTo>
                  <a:pt x="5" y="6"/>
                </a:lnTo>
                <a:lnTo>
                  <a:pt x="6" y="7"/>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47" name="Freeform 234"/>
          <p:cNvSpPr>
            <a:spLocks/>
          </p:cNvSpPr>
          <p:nvPr/>
        </p:nvSpPr>
        <p:spPr bwMode="auto">
          <a:xfrm>
            <a:off x="4829175" y="3808413"/>
            <a:ext cx="44450" cy="38100"/>
          </a:xfrm>
          <a:custGeom>
            <a:avLst/>
            <a:gdLst>
              <a:gd name="T0" fmla="*/ 2147483647 w 26"/>
              <a:gd name="T1" fmla="*/ 2147483647 h 22"/>
              <a:gd name="T2" fmla="*/ 2147483647 w 26"/>
              <a:gd name="T3" fmla="*/ 2147483647 h 22"/>
              <a:gd name="T4" fmla="*/ 2147483647 w 26"/>
              <a:gd name="T5" fmla="*/ 2147483647 h 22"/>
              <a:gd name="T6" fmla="*/ 2147483647 w 26"/>
              <a:gd name="T7" fmla="*/ 2147483647 h 22"/>
              <a:gd name="T8" fmla="*/ 2147483647 w 26"/>
              <a:gd name="T9" fmla="*/ 2147483647 h 22"/>
              <a:gd name="T10" fmla="*/ 2147483647 w 26"/>
              <a:gd name="T11" fmla="*/ 2147483647 h 22"/>
              <a:gd name="T12" fmla="*/ 2147483647 w 26"/>
              <a:gd name="T13" fmla="*/ 2147483647 h 22"/>
              <a:gd name="T14" fmla="*/ 2147483647 w 26"/>
              <a:gd name="T15" fmla="*/ 2147483647 h 22"/>
              <a:gd name="T16" fmla="*/ 2147483647 w 26"/>
              <a:gd name="T17" fmla="*/ 2147483647 h 22"/>
              <a:gd name="T18" fmla="*/ 2147483647 w 26"/>
              <a:gd name="T19" fmla="*/ 2147483647 h 22"/>
              <a:gd name="T20" fmla="*/ 2147483647 w 26"/>
              <a:gd name="T21" fmla="*/ 0 h 22"/>
              <a:gd name="T22" fmla="*/ 2147483647 w 26"/>
              <a:gd name="T23" fmla="*/ 0 h 22"/>
              <a:gd name="T24" fmla="*/ 0 w 26"/>
              <a:gd name="T25" fmla="*/ 2147483647 h 22"/>
              <a:gd name="T26" fmla="*/ 2147483647 w 26"/>
              <a:gd name="T27" fmla="*/ 2147483647 h 22"/>
              <a:gd name="T28" fmla="*/ 2147483647 w 26"/>
              <a:gd name="T29" fmla="*/ 2147483647 h 22"/>
              <a:gd name="T30" fmla="*/ 2147483647 w 26"/>
              <a:gd name="T31" fmla="*/ 2147483647 h 22"/>
              <a:gd name="T32" fmla="*/ 2147483647 w 26"/>
              <a:gd name="T33" fmla="*/ 2147483647 h 22"/>
              <a:gd name="T34" fmla="*/ 2147483647 w 26"/>
              <a:gd name="T35" fmla="*/ 2147483647 h 22"/>
              <a:gd name="T36" fmla="*/ 2147483647 w 26"/>
              <a:gd name="T37" fmla="*/ 2147483647 h 22"/>
              <a:gd name="T38" fmla="*/ 2147483647 w 26"/>
              <a:gd name="T39" fmla="*/ 2147483647 h 22"/>
              <a:gd name="T40" fmla="*/ 2147483647 w 26"/>
              <a:gd name="T41" fmla="*/ 2147483647 h 22"/>
              <a:gd name="T42" fmla="*/ 2147483647 w 26"/>
              <a:gd name="T43" fmla="*/ 2147483647 h 22"/>
              <a:gd name="T44" fmla="*/ 2147483647 w 26"/>
              <a:gd name="T45" fmla="*/ 2147483647 h 22"/>
              <a:gd name="T46" fmla="*/ 2147483647 w 26"/>
              <a:gd name="T47" fmla="*/ 2147483647 h 22"/>
              <a:gd name="T48" fmla="*/ 2147483647 w 26"/>
              <a:gd name="T49" fmla="*/ 2147483647 h 2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22"/>
              <a:gd name="T77" fmla="*/ 26 w 26"/>
              <a:gd name="T78" fmla="*/ 22 h 2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22">
                <a:moveTo>
                  <a:pt x="26" y="19"/>
                </a:moveTo>
                <a:lnTo>
                  <a:pt x="26" y="20"/>
                </a:lnTo>
                <a:lnTo>
                  <a:pt x="26" y="18"/>
                </a:lnTo>
                <a:lnTo>
                  <a:pt x="22" y="16"/>
                </a:lnTo>
                <a:lnTo>
                  <a:pt x="20" y="12"/>
                </a:lnTo>
                <a:lnTo>
                  <a:pt x="20" y="10"/>
                </a:lnTo>
                <a:lnTo>
                  <a:pt x="18" y="8"/>
                </a:lnTo>
                <a:lnTo>
                  <a:pt x="14" y="7"/>
                </a:lnTo>
                <a:lnTo>
                  <a:pt x="11" y="6"/>
                </a:lnTo>
                <a:lnTo>
                  <a:pt x="6" y="1"/>
                </a:lnTo>
                <a:lnTo>
                  <a:pt x="6" y="0"/>
                </a:lnTo>
                <a:lnTo>
                  <a:pt x="4" y="0"/>
                </a:lnTo>
                <a:lnTo>
                  <a:pt x="0" y="3"/>
                </a:lnTo>
                <a:lnTo>
                  <a:pt x="3" y="3"/>
                </a:lnTo>
                <a:lnTo>
                  <a:pt x="9" y="9"/>
                </a:lnTo>
                <a:lnTo>
                  <a:pt x="10" y="11"/>
                </a:lnTo>
                <a:lnTo>
                  <a:pt x="12" y="13"/>
                </a:lnTo>
                <a:lnTo>
                  <a:pt x="15" y="13"/>
                </a:lnTo>
                <a:lnTo>
                  <a:pt x="19" y="16"/>
                </a:lnTo>
                <a:lnTo>
                  <a:pt x="20" y="17"/>
                </a:lnTo>
                <a:lnTo>
                  <a:pt x="20" y="20"/>
                </a:lnTo>
                <a:lnTo>
                  <a:pt x="22" y="21"/>
                </a:lnTo>
                <a:lnTo>
                  <a:pt x="26" y="22"/>
                </a:lnTo>
                <a:lnTo>
                  <a:pt x="26" y="19"/>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48" name="Freeform 235"/>
          <p:cNvSpPr>
            <a:spLocks/>
          </p:cNvSpPr>
          <p:nvPr/>
        </p:nvSpPr>
        <p:spPr bwMode="auto">
          <a:xfrm>
            <a:off x="4740275" y="3784600"/>
            <a:ext cx="12700" cy="14288"/>
          </a:xfrm>
          <a:custGeom>
            <a:avLst/>
            <a:gdLst>
              <a:gd name="T0" fmla="*/ 2147483647 w 7"/>
              <a:gd name="T1" fmla="*/ 2147483647 h 8"/>
              <a:gd name="T2" fmla="*/ 2147483647 w 7"/>
              <a:gd name="T3" fmla="*/ 2147483647 h 8"/>
              <a:gd name="T4" fmla="*/ 2147483647 w 7"/>
              <a:gd name="T5" fmla="*/ 2147483647 h 8"/>
              <a:gd name="T6" fmla="*/ 2147483647 w 7"/>
              <a:gd name="T7" fmla="*/ 0 h 8"/>
              <a:gd name="T8" fmla="*/ 0 w 7"/>
              <a:gd name="T9" fmla="*/ 2147483647 h 8"/>
              <a:gd name="T10" fmla="*/ 2147483647 w 7"/>
              <a:gd name="T11" fmla="*/ 2147483647 h 8"/>
              <a:gd name="T12" fmla="*/ 2147483647 w 7"/>
              <a:gd name="T13" fmla="*/ 2147483647 h 8"/>
              <a:gd name="T14" fmla="*/ 2147483647 w 7"/>
              <a:gd name="T15" fmla="*/ 2147483647 h 8"/>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8"/>
              <a:gd name="T26" fmla="*/ 7 w 7"/>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8">
                <a:moveTo>
                  <a:pt x="7" y="8"/>
                </a:moveTo>
                <a:lnTo>
                  <a:pt x="7" y="6"/>
                </a:lnTo>
                <a:lnTo>
                  <a:pt x="5" y="2"/>
                </a:lnTo>
                <a:lnTo>
                  <a:pt x="3" y="0"/>
                </a:lnTo>
                <a:lnTo>
                  <a:pt x="0" y="1"/>
                </a:lnTo>
                <a:lnTo>
                  <a:pt x="3" y="6"/>
                </a:lnTo>
                <a:lnTo>
                  <a:pt x="5" y="8"/>
                </a:lnTo>
                <a:lnTo>
                  <a:pt x="7" y="8"/>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49" name="Freeform 236"/>
          <p:cNvSpPr>
            <a:spLocks/>
          </p:cNvSpPr>
          <p:nvPr/>
        </p:nvSpPr>
        <p:spPr bwMode="auto">
          <a:xfrm>
            <a:off x="5718175" y="4205288"/>
            <a:ext cx="25400" cy="15875"/>
          </a:xfrm>
          <a:custGeom>
            <a:avLst/>
            <a:gdLst>
              <a:gd name="T0" fmla="*/ 2147483647 w 15"/>
              <a:gd name="T1" fmla="*/ 2147483647 h 9"/>
              <a:gd name="T2" fmla="*/ 2147483647 w 15"/>
              <a:gd name="T3" fmla="*/ 0 h 9"/>
              <a:gd name="T4" fmla="*/ 2147483647 w 15"/>
              <a:gd name="T5" fmla="*/ 2147483647 h 9"/>
              <a:gd name="T6" fmla="*/ 2147483647 w 15"/>
              <a:gd name="T7" fmla="*/ 2147483647 h 9"/>
              <a:gd name="T8" fmla="*/ 0 w 15"/>
              <a:gd name="T9" fmla="*/ 2147483647 h 9"/>
              <a:gd name="T10" fmla="*/ 2147483647 w 15"/>
              <a:gd name="T11" fmla="*/ 2147483647 h 9"/>
              <a:gd name="T12" fmla="*/ 2147483647 w 15"/>
              <a:gd name="T13" fmla="*/ 2147483647 h 9"/>
              <a:gd name="T14" fmla="*/ 2147483647 w 15"/>
              <a:gd name="T15" fmla="*/ 2147483647 h 9"/>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9"/>
              <a:gd name="T26" fmla="*/ 15 w 15"/>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9">
                <a:moveTo>
                  <a:pt x="15" y="1"/>
                </a:moveTo>
                <a:lnTo>
                  <a:pt x="13" y="0"/>
                </a:lnTo>
                <a:lnTo>
                  <a:pt x="8" y="1"/>
                </a:lnTo>
                <a:lnTo>
                  <a:pt x="7" y="3"/>
                </a:lnTo>
                <a:lnTo>
                  <a:pt x="0" y="7"/>
                </a:lnTo>
                <a:lnTo>
                  <a:pt x="1" y="9"/>
                </a:lnTo>
                <a:lnTo>
                  <a:pt x="8" y="6"/>
                </a:lnTo>
                <a:lnTo>
                  <a:pt x="15"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50" name="Freeform 237"/>
          <p:cNvSpPr>
            <a:spLocks/>
          </p:cNvSpPr>
          <p:nvPr/>
        </p:nvSpPr>
        <p:spPr bwMode="auto">
          <a:xfrm>
            <a:off x="4738688" y="3781425"/>
            <a:ext cx="12700" cy="12700"/>
          </a:xfrm>
          <a:custGeom>
            <a:avLst/>
            <a:gdLst>
              <a:gd name="T0" fmla="*/ 2147483647 w 7"/>
              <a:gd name="T1" fmla="*/ 2147483647 h 8"/>
              <a:gd name="T2" fmla="*/ 2147483647 w 7"/>
              <a:gd name="T3" fmla="*/ 2147483647 h 8"/>
              <a:gd name="T4" fmla="*/ 2147483647 w 7"/>
              <a:gd name="T5" fmla="*/ 2147483647 h 8"/>
              <a:gd name="T6" fmla="*/ 2147483647 w 7"/>
              <a:gd name="T7" fmla="*/ 0 h 8"/>
              <a:gd name="T8" fmla="*/ 0 w 7"/>
              <a:gd name="T9" fmla="*/ 2147483647 h 8"/>
              <a:gd name="T10" fmla="*/ 2147483647 w 7"/>
              <a:gd name="T11" fmla="*/ 2147483647 h 8"/>
              <a:gd name="T12" fmla="*/ 2147483647 w 7"/>
              <a:gd name="T13" fmla="*/ 2147483647 h 8"/>
              <a:gd name="T14" fmla="*/ 2147483647 w 7"/>
              <a:gd name="T15" fmla="*/ 2147483647 h 8"/>
              <a:gd name="T16" fmla="*/ 2147483647 w 7"/>
              <a:gd name="T17" fmla="*/ 214748364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8"/>
              <a:gd name="T29" fmla="*/ 7 w 7"/>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8">
                <a:moveTo>
                  <a:pt x="7" y="8"/>
                </a:moveTo>
                <a:lnTo>
                  <a:pt x="7" y="7"/>
                </a:lnTo>
                <a:lnTo>
                  <a:pt x="4" y="2"/>
                </a:lnTo>
                <a:lnTo>
                  <a:pt x="2" y="0"/>
                </a:lnTo>
                <a:lnTo>
                  <a:pt x="0" y="1"/>
                </a:lnTo>
                <a:lnTo>
                  <a:pt x="3" y="6"/>
                </a:lnTo>
                <a:lnTo>
                  <a:pt x="4" y="8"/>
                </a:lnTo>
                <a:lnTo>
                  <a:pt x="7" y="8"/>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51" name="Freeform 238"/>
          <p:cNvSpPr>
            <a:spLocks/>
          </p:cNvSpPr>
          <p:nvPr/>
        </p:nvSpPr>
        <p:spPr bwMode="auto">
          <a:xfrm>
            <a:off x="5715000" y="4203700"/>
            <a:ext cx="25400" cy="12700"/>
          </a:xfrm>
          <a:custGeom>
            <a:avLst/>
            <a:gdLst>
              <a:gd name="T0" fmla="*/ 2147483647 w 15"/>
              <a:gd name="T1" fmla="*/ 0 h 8"/>
              <a:gd name="T2" fmla="*/ 2147483647 w 15"/>
              <a:gd name="T3" fmla="*/ 0 h 8"/>
              <a:gd name="T4" fmla="*/ 2147483647 w 15"/>
              <a:gd name="T5" fmla="*/ 0 h 8"/>
              <a:gd name="T6" fmla="*/ 2147483647 w 15"/>
              <a:gd name="T7" fmla="*/ 2147483647 h 8"/>
              <a:gd name="T8" fmla="*/ 0 w 15"/>
              <a:gd name="T9" fmla="*/ 2147483647 h 8"/>
              <a:gd name="T10" fmla="*/ 2147483647 w 15"/>
              <a:gd name="T11" fmla="*/ 2147483647 h 8"/>
              <a:gd name="T12" fmla="*/ 2147483647 w 15"/>
              <a:gd name="T13" fmla="*/ 2147483647 h 8"/>
              <a:gd name="T14" fmla="*/ 2147483647 w 15"/>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8"/>
              <a:gd name="T26" fmla="*/ 15 w 15"/>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8">
                <a:moveTo>
                  <a:pt x="15" y="0"/>
                </a:moveTo>
                <a:lnTo>
                  <a:pt x="14" y="0"/>
                </a:lnTo>
                <a:lnTo>
                  <a:pt x="9" y="0"/>
                </a:lnTo>
                <a:lnTo>
                  <a:pt x="7" y="3"/>
                </a:lnTo>
                <a:lnTo>
                  <a:pt x="0" y="7"/>
                </a:lnTo>
                <a:lnTo>
                  <a:pt x="1" y="8"/>
                </a:lnTo>
                <a:lnTo>
                  <a:pt x="9" y="6"/>
                </a:lnTo>
                <a:lnTo>
                  <a:pt x="15"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52" name="Freeform 239"/>
          <p:cNvSpPr>
            <a:spLocks/>
          </p:cNvSpPr>
          <p:nvPr/>
        </p:nvSpPr>
        <p:spPr bwMode="auto">
          <a:xfrm>
            <a:off x="5810250" y="4392613"/>
            <a:ext cx="7938" cy="12700"/>
          </a:xfrm>
          <a:custGeom>
            <a:avLst/>
            <a:gdLst>
              <a:gd name="T0" fmla="*/ 2147483647 w 5"/>
              <a:gd name="T1" fmla="*/ 2147483647 h 8"/>
              <a:gd name="T2" fmla="*/ 2147483647 w 5"/>
              <a:gd name="T3" fmla="*/ 2147483647 h 8"/>
              <a:gd name="T4" fmla="*/ 2147483647 w 5"/>
              <a:gd name="T5" fmla="*/ 2147483647 h 8"/>
              <a:gd name="T6" fmla="*/ 2147483647 w 5"/>
              <a:gd name="T7" fmla="*/ 2147483647 h 8"/>
              <a:gd name="T8" fmla="*/ 2147483647 w 5"/>
              <a:gd name="T9" fmla="*/ 2147483647 h 8"/>
              <a:gd name="T10" fmla="*/ 2147483647 w 5"/>
              <a:gd name="T11" fmla="*/ 2147483647 h 8"/>
              <a:gd name="T12" fmla="*/ 2147483647 w 5"/>
              <a:gd name="T13" fmla="*/ 2147483647 h 8"/>
              <a:gd name="T14" fmla="*/ 2147483647 w 5"/>
              <a:gd name="T15" fmla="*/ 2147483647 h 8"/>
              <a:gd name="T16" fmla="*/ 2147483647 w 5"/>
              <a:gd name="T17" fmla="*/ 2147483647 h 8"/>
              <a:gd name="T18" fmla="*/ 2147483647 w 5"/>
              <a:gd name="T19" fmla="*/ 2147483647 h 8"/>
              <a:gd name="T20" fmla="*/ 2147483647 w 5"/>
              <a:gd name="T21" fmla="*/ 0 h 8"/>
              <a:gd name="T22" fmla="*/ 2147483647 w 5"/>
              <a:gd name="T23" fmla="*/ 2147483647 h 8"/>
              <a:gd name="T24" fmla="*/ 2147483647 w 5"/>
              <a:gd name="T25" fmla="*/ 2147483647 h 8"/>
              <a:gd name="T26" fmla="*/ 2147483647 w 5"/>
              <a:gd name="T27" fmla="*/ 2147483647 h 8"/>
              <a:gd name="T28" fmla="*/ 2147483647 w 5"/>
              <a:gd name="T29" fmla="*/ 2147483647 h 8"/>
              <a:gd name="T30" fmla="*/ 0 w 5"/>
              <a:gd name="T31" fmla="*/ 2147483647 h 8"/>
              <a:gd name="T32" fmla="*/ 2147483647 w 5"/>
              <a:gd name="T33" fmla="*/ 2147483647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
              <a:gd name="T52" fmla="*/ 0 h 8"/>
              <a:gd name="T53" fmla="*/ 5 w 5"/>
              <a:gd name="T54" fmla="*/ 8 h 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 h="8">
                <a:moveTo>
                  <a:pt x="1" y="8"/>
                </a:moveTo>
                <a:lnTo>
                  <a:pt x="1" y="8"/>
                </a:lnTo>
                <a:lnTo>
                  <a:pt x="2" y="7"/>
                </a:lnTo>
                <a:lnTo>
                  <a:pt x="3" y="6"/>
                </a:lnTo>
                <a:lnTo>
                  <a:pt x="3" y="5"/>
                </a:lnTo>
                <a:lnTo>
                  <a:pt x="5" y="3"/>
                </a:lnTo>
                <a:lnTo>
                  <a:pt x="5" y="1"/>
                </a:lnTo>
                <a:lnTo>
                  <a:pt x="5" y="0"/>
                </a:lnTo>
                <a:lnTo>
                  <a:pt x="4" y="1"/>
                </a:lnTo>
                <a:lnTo>
                  <a:pt x="3" y="4"/>
                </a:lnTo>
                <a:lnTo>
                  <a:pt x="1" y="6"/>
                </a:lnTo>
                <a:lnTo>
                  <a:pt x="0" y="7"/>
                </a:lnTo>
                <a:lnTo>
                  <a:pt x="1" y="8"/>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53" name="Freeform 240"/>
          <p:cNvSpPr>
            <a:spLocks/>
          </p:cNvSpPr>
          <p:nvPr/>
        </p:nvSpPr>
        <p:spPr bwMode="auto">
          <a:xfrm>
            <a:off x="6743700" y="4597400"/>
            <a:ext cx="11113" cy="55563"/>
          </a:xfrm>
          <a:custGeom>
            <a:avLst/>
            <a:gdLst>
              <a:gd name="T0" fmla="*/ 2147483647 w 7"/>
              <a:gd name="T1" fmla="*/ 0 h 32"/>
              <a:gd name="T2" fmla="*/ 0 w 7"/>
              <a:gd name="T3" fmla="*/ 2147483647 h 32"/>
              <a:gd name="T4" fmla="*/ 0 w 7"/>
              <a:gd name="T5" fmla="*/ 2147483647 h 32"/>
              <a:gd name="T6" fmla="*/ 2147483647 w 7"/>
              <a:gd name="T7" fmla="*/ 2147483647 h 32"/>
              <a:gd name="T8" fmla="*/ 2147483647 w 7"/>
              <a:gd name="T9" fmla="*/ 2147483647 h 32"/>
              <a:gd name="T10" fmla="*/ 2147483647 w 7"/>
              <a:gd name="T11" fmla="*/ 2147483647 h 32"/>
              <a:gd name="T12" fmla="*/ 2147483647 w 7"/>
              <a:gd name="T13" fmla="*/ 2147483647 h 32"/>
              <a:gd name="T14" fmla="*/ 2147483647 w 7"/>
              <a:gd name="T15" fmla="*/ 2147483647 h 32"/>
              <a:gd name="T16" fmla="*/ 2147483647 w 7"/>
              <a:gd name="T17" fmla="*/ 2147483647 h 32"/>
              <a:gd name="T18" fmla="*/ 2147483647 w 7"/>
              <a:gd name="T19" fmla="*/ 2147483647 h 32"/>
              <a:gd name="T20" fmla="*/ 2147483647 w 7"/>
              <a:gd name="T21" fmla="*/ 0 h 32"/>
              <a:gd name="T22" fmla="*/ 2147483647 w 7"/>
              <a:gd name="T23" fmla="*/ 0 h 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32"/>
              <a:gd name="T38" fmla="*/ 7 w 7"/>
              <a:gd name="T39" fmla="*/ 32 h 3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32">
                <a:moveTo>
                  <a:pt x="6" y="0"/>
                </a:moveTo>
                <a:lnTo>
                  <a:pt x="0" y="27"/>
                </a:lnTo>
                <a:lnTo>
                  <a:pt x="0" y="31"/>
                </a:lnTo>
                <a:lnTo>
                  <a:pt x="2" y="32"/>
                </a:lnTo>
                <a:lnTo>
                  <a:pt x="3" y="32"/>
                </a:lnTo>
                <a:lnTo>
                  <a:pt x="3" y="30"/>
                </a:lnTo>
                <a:lnTo>
                  <a:pt x="6" y="12"/>
                </a:lnTo>
                <a:lnTo>
                  <a:pt x="6" y="10"/>
                </a:lnTo>
                <a:lnTo>
                  <a:pt x="6" y="8"/>
                </a:lnTo>
                <a:lnTo>
                  <a:pt x="7" y="7"/>
                </a:lnTo>
                <a:lnTo>
                  <a:pt x="7" y="0"/>
                </a:lnTo>
                <a:lnTo>
                  <a:pt x="6"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54" name="Freeform 241"/>
          <p:cNvSpPr>
            <a:spLocks/>
          </p:cNvSpPr>
          <p:nvPr/>
        </p:nvSpPr>
        <p:spPr bwMode="auto">
          <a:xfrm>
            <a:off x="5805488" y="4391025"/>
            <a:ext cx="11112" cy="12700"/>
          </a:xfrm>
          <a:custGeom>
            <a:avLst/>
            <a:gdLst>
              <a:gd name="T0" fmla="*/ 2147483647 w 6"/>
              <a:gd name="T1" fmla="*/ 2147483647 h 8"/>
              <a:gd name="T2" fmla="*/ 2147483647 w 6"/>
              <a:gd name="T3" fmla="*/ 2147483647 h 8"/>
              <a:gd name="T4" fmla="*/ 2147483647 w 6"/>
              <a:gd name="T5" fmla="*/ 2147483647 h 8"/>
              <a:gd name="T6" fmla="*/ 2147483647 w 6"/>
              <a:gd name="T7" fmla="*/ 2147483647 h 8"/>
              <a:gd name="T8" fmla="*/ 2147483647 w 6"/>
              <a:gd name="T9" fmla="*/ 2147483647 h 8"/>
              <a:gd name="T10" fmla="*/ 2147483647 w 6"/>
              <a:gd name="T11" fmla="*/ 2147483647 h 8"/>
              <a:gd name="T12" fmla="*/ 2147483647 w 6"/>
              <a:gd name="T13" fmla="*/ 2147483647 h 8"/>
              <a:gd name="T14" fmla="*/ 2147483647 w 6"/>
              <a:gd name="T15" fmla="*/ 2147483647 h 8"/>
              <a:gd name="T16" fmla="*/ 2147483647 w 6"/>
              <a:gd name="T17" fmla="*/ 2147483647 h 8"/>
              <a:gd name="T18" fmla="*/ 2147483647 w 6"/>
              <a:gd name="T19" fmla="*/ 0 h 8"/>
              <a:gd name="T20" fmla="*/ 2147483647 w 6"/>
              <a:gd name="T21" fmla="*/ 0 h 8"/>
              <a:gd name="T22" fmla="*/ 2147483647 w 6"/>
              <a:gd name="T23" fmla="*/ 0 h 8"/>
              <a:gd name="T24" fmla="*/ 2147483647 w 6"/>
              <a:gd name="T25" fmla="*/ 2147483647 h 8"/>
              <a:gd name="T26" fmla="*/ 2147483647 w 6"/>
              <a:gd name="T27" fmla="*/ 2147483647 h 8"/>
              <a:gd name="T28" fmla="*/ 2147483647 w 6"/>
              <a:gd name="T29" fmla="*/ 2147483647 h 8"/>
              <a:gd name="T30" fmla="*/ 0 w 6"/>
              <a:gd name="T31" fmla="*/ 2147483647 h 8"/>
              <a:gd name="T32" fmla="*/ 2147483647 w 6"/>
              <a:gd name="T33" fmla="*/ 2147483647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8"/>
              <a:gd name="T53" fmla="*/ 6 w 6"/>
              <a:gd name="T54" fmla="*/ 8 h 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8">
                <a:moveTo>
                  <a:pt x="1" y="8"/>
                </a:moveTo>
                <a:lnTo>
                  <a:pt x="1" y="7"/>
                </a:lnTo>
                <a:lnTo>
                  <a:pt x="2" y="7"/>
                </a:lnTo>
                <a:lnTo>
                  <a:pt x="3" y="5"/>
                </a:lnTo>
                <a:lnTo>
                  <a:pt x="3" y="4"/>
                </a:lnTo>
                <a:lnTo>
                  <a:pt x="5" y="3"/>
                </a:lnTo>
                <a:lnTo>
                  <a:pt x="6" y="2"/>
                </a:lnTo>
                <a:lnTo>
                  <a:pt x="5" y="2"/>
                </a:lnTo>
                <a:lnTo>
                  <a:pt x="5" y="0"/>
                </a:lnTo>
                <a:lnTo>
                  <a:pt x="4" y="0"/>
                </a:lnTo>
                <a:lnTo>
                  <a:pt x="3" y="4"/>
                </a:lnTo>
                <a:lnTo>
                  <a:pt x="1" y="5"/>
                </a:lnTo>
                <a:lnTo>
                  <a:pt x="0" y="7"/>
                </a:lnTo>
                <a:lnTo>
                  <a:pt x="1" y="8"/>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55" name="Freeform 242"/>
          <p:cNvSpPr>
            <a:spLocks/>
          </p:cNvSpPr>
          <p:nvPr/>
        </p:nvSpPr>
        <p:spPr bwMode="auto">
          <a:xfrm>
            <a:off x="6738938" y="4594225"/>
            <a:ext cx="12700" cy="57150"/>
          </a:xfrm>
          <a:custGeom>
            <a:avLst/>
            <a:gdLst>
              <a:gd name="T0" fmla="*/ 2147483647 w 7"/>
              <a:gd name="T1" fmla="*/ 0 h 33"/>
              <a:gd name="T2" fmla="*/ 0 w 7"/>
              <a:gd name="T3" fmla="*/ 2147483647 h 33"/>
              <a:gd name="T4" fmla="*/ 0 w 7"/>
              <a:gd name="T5" fmla="*/ 2147483647 h 33"/>
              <a:gd name="T6" fmla="*/ 2147483647 w 7"/>
              <a:gd name="T7" fmla="*/ 2147483647 h 33"/>
              <a:gd name="T8" fmla="*/ 2147483647 w 7"/>
              <a:gd name="T9" fmla="*/ 2147483647 h 33"/>
              <a:gd name="T10" fmla="*/ 2147483647 w 7"/>
              <a:gd name="T11" fmla="*/ 2147483647 h 33"/>
              <a:gd name="T12" fmla="*/ 2147483647 w 7"/>
              <a:gd name="T13" fmla="*/ 2147483647 h 33"/>
              <a:gd name="T14" fmla="*/ 2147483647 w 7"/>
              <a:gd name="T15" fmla="*/ 2147483647 h 33"/>
              <a:gd name="T16" fmla="*/ 2147483647 w 7"/>
              <a:gd name="T17" fmla="*/ 2147483647 h 33"/>
              <a:gd name="T18" fmla="*/ 2147483647 w 7"/>
              <a:gd name="T19" fmla="*/ 2147483647 h 33"/>
              <a:gd name="T20" fmla="*/ 2147483647 w 7"/>
              <a:gd name="T21" fmla="*/ 0 h 33"/>
              <a:gd name="T22" fmla="*/ 2147483647 w 7"/>
              <a:gd name="T23" fmla="*/ 0 h 33"/>
              <a:gd name="T24" fmla="*/ 2147483647 w 7"/>
              <a:gd name="T25" fmla="*/ 0 h 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33"/>
              <a:gd name="T41" fmla="*/ 7 w 7"/>
              <a:gd name="T42" fmla="*/ 33 h 3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33">
                <a:moveTo>
                  <a:pt x="6" y="0"/>
                </a:moveTo>
                <a:lnTo>
                  <a:pt x="0" y="27"/>
                </a:lnTo>
                <a:lnTo>
                  <a:pt x="0" y="31"/>
                </a:lnTo>
                <a:lnTo>
                  <a:pt x="2" y="33"/>
                </a:lnTo>
                <a:lnTo>
                  <a:pt x="3" y="32"/>
                </a:lnTo>
                <a:lnTo>
                  <a:pt x="3" y="30"/>
                </a:lnTo>
                <a:lnTo>
                  <a:pt x="6" y="12"/>
                </a:lnTo>
                <a:lnTo>
                  <a:pt x="6" y="10"/>
                </a:lnTo>
                <a:lnTo>
                  <a:pt x="6" y="8"/>
                </a:lnTo>
                <a:lnTo>
                  <a:pt x="7" y="7"/>
                </a:lnTo>
                <a:lnTo>
                  <a:pt x="7" y="0"/>
                </a:lnTo>
                <a:lnTo>
                  <a:pt x="6"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56" name="Freeform 243"/>
          <p:cNvSpPr>
            <a:spLocks/>
          </p:cNvSpPr>
          <p:nvPr/>
        </p:nvSpPr>
        <p:spPr bwMode="auto">
          <a:xfrm>
            <a:off x="6773863" y="4770438"/>
            <a:ext cx="4762" cy="12700"/>
          </a:xfrm>
          <a:custGeom>
            <a:avLst/>
            <a:gdLst>
              <a:gd name="T0" fmla="*/ 2147483647 w 3"/>
              <a:gd name="T1" fmla="*/ 2147483647 h 8"/>
              <a:gd name="T2" fmla="*/ 2147483647 w 3"/>
              <a:gd name="T3" fmla="*/ 0 h 8"/>
              <a:gd name="T4" fmla="*/ 0 w 3"/>
              <a:gd name="T5" fmla="*/ 2147483647 h 8"/>
              <a:gd name="T6" fmla="*/ 0 w 3"/>
              <a:gd name="T7" fmla="*/ 2147483647 h 8"/>
              <a:gd name="T8" fmla="*/ 2147483647 w 3"/>
              <a:gd name="T9" fmla="*/ 2147483647 h 8"/>
              <a:gd name="T10" fmla="*/ 2147483647 w 3"/>
              <a:gd name="T11" fmla="*/ 2147483647 h 8"/>
              <a:gd name="T12" fmla="*/ 2147483647 w 3"/>
              <a:gd name="T13" fmla="*/ 2147483647 h 8"/>
              <a:gd name="T14" fmla="*/ 2147483647 w 3"/>
              <a:gd name="T15" fmla="*/ 0 h 8"/>
              <a:gd name="T16" fmla="*/ 2147483647 w 3"/>
              <a:gd name="T17" fmla="*/ 214748364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8"/>
              <a:gd name="T29" fmla="*/ 3 w 3"/>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8">
                <a:moveTo>
                  <a:pt x="3" y="1"/>
                </a:moveTo>
                <a:lnTo>
                  <a:pt x="2" y="0"/>
                </a:lnTo>
                <a:lnTo>
                  <a:pt x="0" y="2"/>
                </a:lnTo>
                <a:lnTo>
                  <a:pt x="0" y="5"/>
                </a:lnTo>
                <a:lnTo>
                  <a:pt x="1" y="8"/>
                </a:lnTo>
                <a:lnTo>
                  <a:pt x="3" y="6"/>
                </a:lnTo>
                <a:lnTo>
                  <a:pt x="3" y="2"/>
                </a:lnTo>
                <a:lnTo>
                  <a:pt x="3" y="0"/>
                </a:lnTo>
                <a:lnTo>
                  <a:pt x="3"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57" name="Freeform 244"/>
          <p:cNvSpPr>
            <a:spLocks/>
          </p:cNvSpPr>
          <p:nvPr/>
        </p:nvSpPr>
        <p:spPr bwMode="auto">
          <a:xfrm>
            <a:off x="7054850" y="4683125"/>
            <a:ext cx="6350" cy="9525"/>
          </a:xfrm>
          <a:custGeom>
            <a:avLst/>
            <a:gdLst>
              <a:gd name="T0" fmla="*/ 2147483647 w 3"/>
              <a:gd name="T1" fmla="*/ 0 h 5"/>
              <a:gd name="T2" fmla="*/ 2147483647 w 3"/>
              <a:gd name="T3" fmla="*/ 2147483647 h 5"/>
              <a:gd name="T4" fmla="*/ 2147483647 w 3"/>
              <a:gd name="T5" fmla="*/ 2147483647 h 5"/>
              <a:gd name="T6" fmla="*/ 2147483647 w 3"/>
              <a:gd name="T7" fmla="*/ 2147483647 h 5"/>
              <a:gd name="T8" fmla="*/ 0 w 3"/>
              <a:gd name="T9" fmla="*/ 2147483647 h 5"/>
              <a:gd name="T10" fmla="*/ 0 w 3"/>
              <a:gd name="T11" fmla="*/ 2147483647 h 5"/>
              <a:gd name="T12" fmla="*/ 2147483647 w 3"/>
              <a:gd name="T13" fmla="*/ 0 h 5"/>
              <a:gd name="T14" fmla="*/ 0 60000 65536"/>
              <a:gd name="T15" fmla="*/ 0 60000 65536"/>
              <a:gd name="T16" fmla="*/ 0 60000 65536"/>
              <a:gd name="T17" fmla="*/ 0 60000 65536"/>
              <a:gd name="T18" fmla="*/ 0 60000 65536"/>
              <a:gd name="T19" fmla="*/ 0 60000 65536"/>
              <a:gd name="T20" fmla="*/ 0 60000 65536"/>
              <a:gd name="T21" fmla="*/ 0 w 3"/>
              <a:gd name="T22" fmla="*/ 0 h 5"/>
              <a:gd name="T23" fmla="*/ 3 w 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5">
                <a:moveTo>
                  <a:pt x="1" y="0"/>
                </a:moveTo>
                <a:lnTo>
                  <a:pt x="2" y="1"/>
                </a:lnTo>
                <a:lnTo>
                  <a:pt x="3" y="4"/>
                </a:lnTo>
                <a:lnTo>
                  <a:pt x="2" y="5"/>
                </a:lnTo>
                <a:lnTo>
                  <a:pt x="0" y="2"/>
                </a:lnTo>
                <a:lnTo>
                  <a:pt x="0" y="1"/>
                </a:lnTo>
                <a:lnTo>
                  <a:pt x="1"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58" name="Freeform 245"/>
          <p:cNvSpPr>
            <a:spLocks/>
          </p:cNvSpPr>
          <p:nvPr/>
        </p:nvSpPr>
        <p:spPr bwMode="auto">
          <a:xfrm>
            <a:off x="6770688" y="4767263"/>
            <a:ext cx="6350" cy="12700"/>
          </a:xfrm>
          <a:custGeom>
            <a:avLst/>
            <a:gdLst>
              <a:gd name="T0" fmla="*/ 2147483647 w 4"/>
              <a:gd name="T1" fmla="*/ 0 h 7"/>
              <a:gd name="T2" fmla="*/ 2147483647 w 4"/>
              <a:gd name="T3" fmla="*/ 0 h 7"/>
              <a:gd name="T4" fmla="*/ 0 w 4"/>
              <a:gd name="T5" fmla="*/ 2147483647 h 7"/>
              <a:gd name="T6" fmla="*/ 0 w 4"/>
              <a:gd name="T7" fmla="*/ 2147483647 h 7"/>
              <a:gd name="T8" fmla="*/ 2147483647 w 4"/>
              <a:gd name="T9" fmla="*/ 2147483647 h 7"/>
              <a:gd name="T10" fmla="*/ 2147483647 w 4"/>
              <a:gd name="T11" fmla="*/ 2147483647 h 7"/>
              <a:gd name="T12" fmla="*/ 2147483647 w 4"/>
              <a:gd name="T13" fmla="*/ 2147483647 h 7"/>
              <a:gd name="T14" fmla="*/ 2147483647 w 4"/>
              <a:gd name="T15" fmla="*/ 0 h 7"/>
              <a:gd name="T16" fmla="*/ 2147483647 w 4"/>
              <a:gd name="T17" fmla="*/ 0 h 7"/>
              <a:gd name="T18" fmla="*/ 2147483647 w 4"/>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7"/>
              <a:gd name="T32" fmla="*/ 4 w 4"/>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7">
                <a:moveTo>
                  <a:pt x="3" y="0"/>
                </a:moveTo>
                <a:lnTo>
                  <a:pt x="2" y="0"/>
                </a:lnTo>
                <a:lnTo>
                  <a:pt x="0" y="1"/>
                </a:lnTo>
                <a:lnTo>
                  <a:pt x="0" y="4"/>
                </a:lnTo>
                <a:lnTo>
                  <a:pt x="1" y="7"/>
                </a:lnTo>
                <a:lnTo>
                  <a:pt x="3" y="5"/>
                </a:lnTo>
                <a:lnTo>
                  <a:pt x="4" y="1"/>
                </a:lnTo>
                <a:lnTo>
                  <a:pt x="3"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59" name="Freeform 246"/>
          <p:cNvSpPr>
            <a:spLocks/>
          </p:cNvSpPr>
          <p:nvPr/>
        </p:nvSpPr>
        <p:spPr bwMode="auto">
          <a:xfrm>
            <a:off x="7051675" y="4681538"/>
            <a:ext cx="4763" cy="9525"/>
          </a:xfrm>
          <a:custGeom>
            <a:avLst/>
            <a:gdLst>
              <a:gd name="T0" fmla="*/ 2147483647 w 3"/>
              <a:gd name="T1" fmla="*/ 0 h 5"/>
              <a:gd name="T2" fmla="*/ 2147483647 w 3"/>
              <a:gd name="T3" fmla="*/ 2147483647 h 5"/>
              <a:gd name="T4" fmla="*/ 2147483647 w 3"/>
              <a:gd name="T5" fmla="*/ 2147483647 h 5"/>
              <a:gd name="T6" fmla="*/ 2147483647 w 3"/>
              <a:gd name="T7" fmla="*/ 2147483647 h 5"/>
              <a:gd name="T8" fmla="*/ 0 w 3"/>
              <a:gd name="T9" fmla="*/ 2147483647 h 5"/>
              <a:gd name="T10" fmla="*/ 0 w 3"/>
              <a:gd name="T11" fmla="*/ 0 h 5"/>
              <a:gd name="T12" fmla="*/ 2147483647 w 3"/>
              <a:gd name="T13" fmla="*/ 0 h 5"/>
              <a:gd name="T14" fmla="*/ 0 60000 65536"/>
              <a:gd name="T15" fmla="*/ 0 60000 65536"/>
              <a:gd name="T16" fmla="*/ 0 60000 65536"/>
              <a:gd name="T17" fmla="*/ 0 60000 65536"/>
              <a:gd name="T18" fmla="*/ 0 60000 65536"/>
              <a:gd name="T19" fmla="*/ 0 60000 65536"/>
              <a:gd name="T20" fmla="*/ 0 60000 65536"/>
              <a:gd name="T21" fmla="*/ 0 w 3"/>
              <a:gd name="T22" fmla="*/ 0 h 5"/>
              <a:gd name="T23" fmla="*/ 3 w 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5">
                <a:moveTo>
                  <a:pt x="2" y="0"/>
                </a:moveTo>
                <a:lnTo>
                  <a:pt x="3" y="1"/>
                </a:lnTo>
                <a:lnTo>
                  <a:pt x="3" y="3"/>
                </a:lnTo>
                <a:lnTo>
                  <a:pt x="3" y="5"/>
                </a:lnTo>
                <a:lnTo>
                  <a:pt x="0" y="1"/>
                </a:lnTo>
                <a:lnTo>
                  <a:pt x="0" y="0"/>
                </a:lnTo>
                <a:lnTo>
                  <a:pt x="2"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60" name="Freeform 252"/>
          <p:cNvSpPr>
            <a:spLocks/>
          </p:cNvSpPr>
          <p:nvPr/>
        </p:nvSpPr>
        <p:spPr bwMode="auto">
          <a:xfrm>
            <a:off x="7667625" y="4000500"/>
            <a:ext cx="19050" cy="9525"/>
          </a:xfrm>
          <a:custGeom>
            <a:avLst/>
            <a:gdLst>
              <a:gd name="T0" fmla="*/ 2147483647 w 11"/>
              <a:gd name="T1" fmla="*/ 2147483647 h 5"/>
              <a:gd name="T2" fmla="*/ 0 w 11"/>
              <a:gd name="T3" fmla="*/ 2147483647 h 5"/>
              <a:gd name="T4" fmla="*/ 0 w 11"/>
              <a:gd name="T5" fmla="*/ 2147483647 h 5"/>
              <a:gd name="T6" fmla="*/ 2147483647 w 11"/>
              <a:gd name="T7" fmla="*/ 2147483647 h 5"/>
              <a:gd name="T8" fmla="*/ 2147483647 w 11"/>
              <a:gd name="T9" fmla="*/ 2147483647 h 5"/>
              <a:gd name="T10" fmla="*/ 2147483647 w 11"/>
              <a:gd name="T11" fmla="*/ 0 h 5"/>
              <a:gd name="T12" fmla="*/ 2147483647 w 11"/>
              <a:gd name="T13" fmla="*/ 0 h 5"/>
              <a:gd name="T14" fmla="*/ 2147483647 w 11"/>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5"/>
              <a:gd name="T26" fmla="*/ 11 w 11"/>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5">
                <a:moveTo>
                  <a:pt x="1" y="1"/>
                </a:moveTo>
                <a:lnTo>
                  <a:pt x="0" y="4"/>
                </a:lnTo>
                <a:lnTo>
                  <a:pt x="0" y="5"/>
                </a:lnTo>
                <a:lnTo>
                  <a:pt x="7" y="5"/>
                </a:lnTo>
                <a:lnTo>
                  <a:pt x="11" y="2"/>
                </a:lnTo>
                <a:lnTo>
                  <a:pt x="11" y="0"/>
                </a:lnTo>
                <a:lnTo>
                  <a:pt x="6" y="0"/>
                </a:lnTo>
                <a:lnTo>
                  <a:pt x="1"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61" name="Freeform 254"/>
          <p:cNvSpPr>
            <a:spLocks/>
          </p:cNvSpPr>
          <p:nvPr/>
        </p:nvSpPr>
        <p:spPr bwMode="auto">
          <a:xfrm>
            <a:off x="7664450" y="3997325"/>
            <a:ext cx="20638" cy="11113"/>
          </a:xfrm>
          <a:custGeom>
            <a:avLst/>
            <a:gdLst>
              <a:gd name="T0" fmla="*/ 2147483647 w 12"/>
              <a:gd name="T1" fmla="*/ 2147483647 h 6"/>
              <a:gd name="T2" fmla="*/ 0 w 12"/>
              <a:gd name="T3" fmla="*/ 2147483647 h 6"/>
              <a:gd name="T4" fmla="*/ 0 w 12"/>
              <a:gd name="T5" fmla="*/ 2147483647 h 6"/>
              <a:gd name="T6" fmla="*/ 2147483647 w 12"/>
              <a:gd name="T7" fmla="*/ 2147483647 h 6"/>
              <a:gd name="T8" fmla="*/ 2147483647 w 12"/>
              <a:gd name="T9" fmla="*/ 2147483647 h 6"/>
              <a:gd name="T10" fmla="*/ 2147483647 w 12"/>
              <a:gd name="T11" fmla="*/ 0 h 6"/>
              <a:gd name="T12" fmla="*/ 2147483647 w 12"/>
              <a:gd name="T13" fmla="*/ 0 h 6"/>
              <a:gd name="T14" fmla="*/ 2147483647 w 12"/>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6"/>
              <a:gd name="T26" fmla="*/ 12 w 12"/>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6">
                <a:moveTo>
                  <a:pt x="2" y="2"/>
                </a:moveTo>
                <a:lnTo>
                  <a:pt x="0" y="4"/>
                </a:lnTo>
                <a:lnTo>
                  <a:pt x="0" y="6"/>
                </a:lnTo>
                <a:lnTo>
                  <a:pt x="7" y="5"/>
                </a:lnTo>
                <a:lnTo>
                  <a:pt x="12" y="2"/>
                </a:lnTo>
                <a:lnTo>
                  <a:pt x="11" y="0"/>
                </a:lnTo>
                <a:lnTo>
                  <a:pt x="6" y="0"/>
                </a:lnTo>
                <a:lnTo>
                  <a:pt x="2"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62" name="Freeform 264"/>
          <p:cNvSpPr>
            <a:spLocks/>
          </p:cNvSpPr>
          <p:nvPr/>
        </p:nvSpPr>
        <p:spPr bwMode="auto">
          <a:xfrm>
            <a:off x="7770813" y="5284788"/>
            <a:ext cx="12700" cy="11112"/>
          </a:xfrm>
          <a:custGeom>
            <a:avLst/>
            <a:gdLst>
              <a:gd name="T0" fmla="*/ 2147483647 w 7"/>
              <a:gd name="T1" fmla="*/ 2147483647 h 7"/>
              <a:gd name="T2" fmla="*/ 0 w 7"/>
              <a:gd name="T3" fmla="*/ 2147483647 h 7"/>
              <a:gd name="T4" fmla="*/ 0 w 7"/>
              <a:gd name="T5" fmla="*/ 2147483647 h 7"/>
              <a:gd name="T6" fmla="*/ 2147483647 w 7"/>
              <a:gd name="T7" fmla="*/ 2147483647 h 7"/>
              <a:gd name="T8" fmla="*/ 2147483647 w 7"/>
              <a:gd name="T9" fmla="*/ 2147483647 h 7"/>
              <a:gd name="T10" fmla="*/ 2147483647 w 7"/>
              <a:gd name="T11" fmla="*/ 0 h 7"/>
              <a:gd name="T12" fmla="*/ 2147483647 w 7"/>
              <a:gd name="T13" fmla="*/ 0 h 7"/>
              <a:gd name="T14" fmla="*/ 2147483647 w 7"/>
              <a:gd name="T15" fmla="*/ 2147483647 h 7"/>
              <a:gd name="T16" fmla="*/ 2147483647 w 7"/>
              <a:gd name="T17" fmla="*/ 2147483647 h 7"/>
              <a:gd name="T18" fmla="*/ 2147483647 w 7"/>
              <a:gd name="T19" fmla="*/ 214748364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7"/>
              <a:gd name="T32" fmla="*/ 7 w 7"/>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7">
                <a:moveTo>
                  <a:pt x="1" y="6"/>
                </a:moveTo>
                <a:lnTo>
                  <a:pt x="0" y="7"/>
                </a:lnTo>
                <a:lnTo>
                  <a:pt x="0" y="4"/>
                </a:lnTo>
                <a:lnTo>
                  <a:pt x="1" y="4"/>
                </a:lnTo>
                <a:lnTo>
                  <a:pt x="1" y="2"/>
                </a:lnTo>
                <a:lnTo>
                  <a:pt x="2" y="0"/>
                </a:lnTo>
                <a:lnTo>
                  <a:pt x="3" y="0"/>
                </a:lnTo>
                <a:lnTo>
                  <a:pt x="5" y="4"/>
                </a:lnTo>
                <a:lnTo>
                  <a:pt x="7" y="6"/>
                </a:lnTo>
                <a:lnTo>
                  <a:pt x="1" y="6"/>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63" name="Freeform 266"/>
          <p:cNvSpPr>
            <a:spLocks/>
          </p:cNvSpPr>
          <p:nvPr/>
        </p:nvSpPr>
        <p:spPr bwMode="auto">
          <a:xfrm>
            <a:off x="7767638" y="5281613"/>
            <a:ext cx="12700" cy="11112"/>
          </a:xfrm>
          <a:custGeom>
            <a:avLst/>
            <a:gdLst>
              <a:gd name="T0" fmla="*/ 2147483647 w 7"/>
              <a:gd name="T1" fmla="*/ 2147483647 h 7"/>
              <a:gd name="T2" fmla="*/ 0 w 7"/>
              <a:gd name="T3" fmla="*/ 2147483647 h 7"/>
              <a:gd name="T4" fmla="*/ 0 w 7"/>
              <a:gd name="T5" fmla="*/ 2147483647 h 7"/>
              <a:gd name="T6" fmla="*/ 2147483647 w 7"/>
              <a:gd name="T7" fmla="*/ 2147483647 h 7"/>
              <a:gd name="T8" fmla="*/ 2147483647 w 7"/>
              <a:gd name="T9" fmla="*/ 2147483647 h 7"/>
              <a:gd name="T10" fmla="*/ 2147483647 w 7"/>
              <a:gd name="T11" fmla="*/ 0 h 7"/>
              <a:gd name="T12" fmla="*/ 2147483647 w 7"/>
              <a:gd name="T13" fmla="*/ 0 h 7"/>
              <a:gd name="T14" fmla="*/ 2147483647 w 7"/>
              <a:gd name="T15" fmla="*/ 2147483647 h 7"/>
              <a:gd name="T16" fmla="*/ 2147483647 w 7"/>
              <a:gd name="T17" fmla="*/ 2147483647 h 7"/>
              <a:gd name="T18" fmla="*/ 2147483647 w 7"/>
              <a:gd name="T19" fmla="*/ 2147483647 h 7"/>
              <a:gd name="T20" fmla="*/ 2147483647 w 7"/>
              <a:gd name="T21" fmla="*/ 2147483647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7"/>
              <a:gd name="T35" fmla="*/ 7 w 7"/>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7">
                <a:moveTo>
                  <a:pt x="1" y="6"/>
                </a:moveTo>
                <a:lnTo>
                  <a:pt x="0" y="7"/>
                </a:lnTo>
                <a:lnTo>
                  <a:pt x="0" y="5"/>
                </a:lnTo>
                <a:lnTo>
                  <a:pt x="1" y="4"/>
                </a:lnTo>
                <a:lnTo>
                  <a:pt x="1" y="2"/>
                </a:lnTo>
                <a:lnTo>
                  <a:pt x="2" y="0"/>
                </a:lnTo>
                <a:lnTo>
                  <a:pt x="3" y="0"/>
                </a:lnTo>
                <a:lnTo>
                  <a:pt x="5" y="4"/>
                </a:lnTo>
                <a:lnTo>
                  <a:pt x="7" y="6"/>
                </a:lnTo>
                <a:lnTo>
                  <a:pt x="1" y="6"/>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64" name="Freeform 267"/>
          <p:cNvSpPr>
            <a:spLocks/>
          </p:cNvSpPr>
          <p:nvPr/>
        </p:nvSpPr>
        <p:spPr bwMode="auto">
          <a:xfrm>
            <a:off x="7777163" y="5280025"/>
            <a:ext cx="33337" cy="15875"/>
          </a:xfrm>
          <a:custGeom>
            <a:avLst/>
            <a:gdLst>
              <a:gd name="T0" fmla="*/ 0 w 19"/>
              <a:gd name="T1" fmla="*/ 0 h 10"/>
              <a:gd name="T2" fmla="*/ 2147483647 w 19"/>
              <a:gd name="T3" fmla="*/ 2147483647 h 10"/>
              <a:gd name="T4" fmla="*/ 2147483647 w 19"/>
              <a:gd name="T5" fmla="*/ 2147483647 h 10"/>
              <a:gd name="T6" fmla="*/ 2147483647 w 19"/>
              <a:gd name="T7" fmla="*/ 2147483647 h 10"/>
              <a:gd name="T8" fmla="*/ 2147483647 w 19"/>
              <a:gd name="T9" fmla="*/ 2147483647 h 10"/>
              <a:gd name="T10" fmla="*/ 2147483647 w 19"/>
              <a:gd name="T11" fmla="*/ 2147483647 h 10"/>
              <a:gd name="T12" fmla="*/ 2147483647 w 19"/>
              <a:gd name="T13" fmla="*/ 2147483647 h 10"/>
              <a:gd name="T14" fmla="*/ 2147483647 w 19"/>
              <a:gd name="T15" fmla="*/ 0 h 10"/>
              <a:gd name="T16" fmla="*/ 2147483647 w 19"/>
              <a:gd name="T17" fmla="*/ 2147483647 h 10"/>
              <a:gd name="T18" fmla="*/ 2147483647 w 19"/>
              <a:gd name="T19" fmla="*/ 2147483647 h 10"/>
              <a:gd name="T20" fmla="*/ 2147483647 w 19"/>
              <a:gd name="T21" fmla="*/ 2147483647 h 10"/>
              <a:gd name="T22" fmla="*/ 2147483647 w 19"/>
              <a:gd name="T23" fmla="*/ 2147483647 h 10"/>
              <a:gd name="T24" fmla="*/ 2147483647 w 19"/>
              <a:gd name="T25" fmla="*/ 2147483647 h 10"/>
              <a:gd name="T26" fmla="*/ 2147483647 w 19"/>
              <a:gd name="T27" fmla="*/ 2147483647 h 10"/>
              <a:gd name="T28" fmla="*/ 2147483647 w 19"/>
              <a:gd name="T29" fmla="*/ 2147483647 h 10"/>
              <a:gd name="T30" fmla="*/ 0 w 19"/>
              <a:gd name="T31" fmla="*/ 0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
              <a:gd name="T49" fmla="*/ 0 h 10"/>
              <a:gd name="T50" fmla="*/ 19 w 19"/>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 h="10">
                <a:moveTo>
                  <a:pt x="0" y="0"/>
                </a:moveTo>
                <a:lnTo>
                  <a:pt x="1" y="1"/>
                </a:lnTo>
                <a:lnTo>
                  <a:pt x="3" y="2"/>
                </a:lnTo>
                <a:lnTo>
                  <a:pt x="4" y="3"/>
                </a:lnTo>
                <a:lnTo>
                  <a:pt x="6" y="3"/>
                </a:lnTo>
                <a:lnTo>
                  <a:pt x="10" y="2"/>
                </a:lnTo>
                <a:lnTo>
                  <a:pt x="12" y="3"/>
                </a:lnTo>
                <a:lnTo>
                  <a:pt x="15" y="0"/>
                </a:lnTo>
                <a:lnTo>
                  <a:pt x="16" y="1"/>
                </a:lnTo>
                <a:lnTo>
                  <a:pt x="18" y="2"/>
                </a:lnTo>
                <a:lnTo>
                  <a:pt x="19" y="5"/>
                </a:lnTo>
                <a:lnTo>
                  <a:pt x="16" y="8"/>
                </a:lnTo>
                <a:lnTo>
                  <a:pt x="12" y="10"/>
                </a:lnTo>
                <a:lnTo>
                  <a:pt x="9" y="10"/>
                </a:lnTo>
                <a:lnTo>
                  <a:pt x="3" y="6"/>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65" name="Freeform 268"/>
          <p:cNvSpPr>
            <a:spLocks/>
          </p:cNvSpPr>
          <p:nvPr/>
        </p:nvSpPr>
        <p:spPr bwMode="auto">
          <a:xfrm>
            <a:off x="7948613" y="5275263"/>
            <a:ext cx="4762" cy="12700"/>
          </a:xfrm>
          <a:custGeom>
            <a:avLst/>
            <a:gdLst>
              <a:gd name="T0" fmla="*/ 0 w 3"/>
              <a:gd name="T1" fmla="*/ 2147483647 h 7"/>
              <a:gd name="T2" fmla="*/ 0 w 3"/>
              <a:gd name="T3" fmla="*/ 2147483647 h 7"/>
              <a:gd name="T4" fmla="*/ 2147483647 w 3"/>
              <a:gd name="T5" fmla="*/ 0 h 7"/>
              <a:gd name="T6" fmla="*/ 2147483647 w 3"/>
              <a:gd name="T7" fmla="*/ 0 h 7"/>
              <a:gd name="T8" fmla="*/ 2147483647 w 3"/>
              <a:gd name="T9" fmla="*/ 2147483647 h 7"/>
              <a:gd name="T10" fmla="*/ 0 w 3"/>
              <a:gd name="T11" fmla="*/ 2147483647 h 7"/>
              <a:gd name="T12" fmla="*/ 0 60000 65536"/>
              <a:gd name="T13" fmla="*/ 0 60000 65536"/>
              <a:gd name="T14" fmla="*/ 0 60000 65536"/>
              <a:gd name="T15" fmla="*/ 0 60000 65536"/>
              <a:gd name="T16" fmla="*/ 0 60000 65536"/>
              <a:gd name="T17" fmla="*/ 0 60000 65536"/>
              <a:gd name="T18" fmla="*/ 0 w 3"/>
              <a:gd name="T19" fmla="*/ 0 h 7"/>
              <a:gd name="T20" fmla="*/ 3 w 3"/>
              <a:gd name="T21" fmla="*/ 7 h 7"/>
            </a:gdLst>
            <a:ahLst/>
            <a:cxnLst>
              <a:cxn ang="T12">
                <a:pos x="T0" y="T1"/>
              </a:cxn>
              <a:cxn ang="T13">
                <a:pos x="T2" y="T3"/>
              </a:cxn>
              <a:cxn ang="T14">
                <a:pos x="T4" y="T5"/>
              </a:cxn>
              <a:cxn ang="T15">
                <a:pos x="T6" y="T7"/>
              </a:cxn>
              <a:cxn ang="T16">
                <a:pos x="T8" y="T9"/>
              </a:cxn>
              <a:cxn ang="T17">
                <a:pos x="T10" y="T11"/>
              </a:cxn>
            </a:cxnLst>
            <a:rect l="T18" t="T19" r="T20" b="T21"/>
            <a:pathLst>
              <a:path w="3" h="7">
                <a:moveTo>
                  <a:pt x="0" y="7"/>
                </a:moveTo>
                <a:lnTo>
                  <a:pt x="0" y="3"/>
                </a:lnTo>
                <a:lnTo>
                  <a:pt x="1" y="0"/>
                </a:lnTo>
                <a:lnTo>
                  <a:pt x="3" y="0"/>
                </a:lnTo>
                <a:lnTo>
                  <a:pt x="3" y="2"/>
                </a:lnTo>
                <a:lnTo>
                  <a:pt x="0" y="7"/>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66" name="Freeform 269"/>
          <p:cNvSpPr>
            <a:spLocks/>
          </p:cNvSpPr>
          <p:nvPr/>
        </p:nvSpPr>
        <p:spPr bwMode="auto">
          <a:xfrm>
            <a:off x="7775575" y="5275263"/>
            <a:ext cx="31750" cy="19050"/>
          </a:xfrm>
          <a:custGeom>
            <a:avLst/>
            <a:gdLst>
              <a:gd name="T0" fmla="*/ 0 w 18"/>
              <a:gd name="T1" fmla="*/ 0 h 11"/>
              <a:gd name="T2" fmla="*/ 0 w 18"/>
              <a:gd name="T3" fmla="*/ 2147483647 h 11"/>
              <a:gd name="T4" fmla="*/ 2147483647 w 18"/>
              <a:gd name="T5" fmla="*/ 2147483647 h 11"/>
              <a:gd name="T6" fmla="*/ 2147483647 w 18"/>
              <a:gd name="T7" fmla="*/ 2147483647 h 11"/>
              <a:gd name="T8" fmla="*/ 2147483647 w 18"/>
              <a:gd name="T9" fmla="*/ 2147483647 h 11"/>
              <a:gd name="T10" fmla="*/ 2147483647 w 18"/>
              <a:gd name="T11" fmla="*/ 2147483647 h 11"/>
              <a:gd name="T12" fmla="*/ 2147483647 w 18"/>
              <a:gd name="T13" fmla="*/ 2147483647 h 11"/>
              <a:gd name="T14" fmla="*/ 2147483647 w 18"/>
              <a:gd name="T15" fmla="*/ 0 h 11"/>
              <a:gd name="T16" fmla="*/ 2147483647 w 18"/>
              <a:gd name="T17" fmla="*/ 2147483647 h 11"/>
              <a:gd name="T18" fmla="*/ 2147483647 w 18"/>
              <a:gd name="T19" fmla="*/ 2147483647 h 11"/>
              <a:gd name="T20" fmla="*/ 2147483647 w 18"/>
              <a:gd name="T21" fmla="*/ 2147483647 h 11"/>
              <a:gd name="T22" fmla="*/ 2147483647 w 18"/>
              <a:gd name="T23" fmla="*/ 2147483647 h 11"/>
              <a:gd name="T24" fmla="*/ 2147483647 w 18"/>
              <a:gd name="T25" fmla="*/ 2147483647 h 11"/>
              <a:gd name="T26" fmla="*/ 2147483647 w 18"/>
              <a:gd name="T27" fmla="*/ 2147483647 h 11"/>
              <a:gd name="T28" fmla="*/ 2147483647 w 18"/>
              <a:gd name="T29" fmla="*/ 2147483647 h 11"/>
              <a:gd name="T30" fmla="*/ 0 w 18"/>
              <a:gd name="T31" fmla="*/ 0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
              <a:gd name="T49" fmla="*/ 0 h 11"/>
              <a:gd name="T50" fmla="*/ 18 w 18"/>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 h="11">
                <a:moveTo>
                  <a:pt x="0" y="0"/>
                </a:moveTo>
                <a:lnTo>
                  <a:pt x="0" y="1"/>
                </a:lnTo>
                <a:lnTo>
                  <a:pt x="2" y="2"/>
                </a:lnTo>
                <a:lnTo>
                  <a:pt x="3" y="3"/>
                </a:lnTo>
                <a:lnTo>
                  <a:pt x="5" y="4"/>
                </a:lnTo>
                <a:lnTo>
                  <a:pt x="9" y="3"/>
                </a:lnTo>
                <a:lnTo>
                  <a:pt x="11" y="3"/>
                </a:lnTo>
                <a:lnTo>
                  <a:pt x="14" y="0"/>
                </a:lnTo>
                <a:lnTo>
                  <a:pt x="16" y="1"/>
                </a:lnTo>
                <a:lnTo>
                  <a:pt x="17" y="3"/>
                </a:lnTo>
                <a:lnTo>
                  <a:pt x="18" y="5"/>
                </a:lnTo>
                <a:lnTo>
                  <a:pt x="15" y="8"/>
                </a:lnTo>
                <a:lnTo>
                  <a:pt x="11" y="11"/>
                </a:lnTo>
                <a:lnTo>
                  <a:pt x="9" y="11"/>
                </a:lnTo>
                <a:lnTo>
                  <a:pt x="2" y="7"/>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67" name="Freeform 270"/>
          <p:cNvSpPr>
            <a:spLocks/>
          </p:cNvSpPr>
          <p:nvPr/>
        </p:nvSpPr>
        <p:spPr bwMode="auto">
          <a:xfrm>
            <a:off x="7943850" y="5272088"/>
            <a:ext cx="6350" cy="12700"/>
          </a:xfrm>
          <a:custGeom>
            <a:avLst/>
            <a:gdLst>
              <a:gd name="T0" fmla="*/ 0 w 3"/>
              <a:gd name="T1" fmla="*/ 2147483647 h 7"/>
              <a:gd name="T2" fmla="*/ 0 w 3"/>
              <a:gd name="T3" fmla="*/ 2147483647 h 7"/>
              <a:gd name="T4" fmla="*/ 2147483647 w 3"/>
              <a:gd name="T5" fmla="*/ 0 h 7"/>
              <a:gd name="T6" fmla="*/ 2147483647 w 3"/>
              <a:gd name="T7" fmla="*/ 0 h 7"/>
              <a:gd name="T8" fmla="*/ 2147483647 w 3"/>
              <a:gd name="T9" fmla="*/ 2147483647 h 7"/>
              <a:gd name="T10" fmla="*/ 0 w 3"/>
              <a:gd name="T11" fmla="*/ 2147483647 h 7"/>
              <a:gd name="T12" fmla="*/ 0 60000 65536"/>
              <a:gd name="T13" fmla="*/ 0 60000 65536"/>
              <a:gd name="T14" fmla="*/ 0 60000 65536"/>
              <a:gd name="T15" fmla="*/ 0 60000 65536"/>
              <a:gd name="T16" fmla="*/ 0 60000 65536"/>
              <a:gd name="T17" fmla="*/ 0 60000 65536"/>
              <a:gd name="T18" fmla="*/ 0 w 3"/>
              <a:gd name="T19" fmla="*/ 0 h 7"/>
              <a:gd name="T20" fmla="*/ 3 w 3"/>
              <a:gd name="T21" fmla="*/ 7 h 7"/>
            </a:gdLst>
            <a:ahLst/>
            <a:cxnLst>
              <a:cxn ang="T12">
                <a:pos x="T0" y="T1"/>
              </a:cxn>
              <a:cxn ang="T13">
                <a:pos x="T2" y="T3"/>
              </a:cxn>
              <a:cxn ang="T14">
                <a:pos x="T4" y="T5"/>
              </a:cxn>
              <a:cxn ang="T15">
                <a:pos x="T6" y="T7"/>
              </a:cxn>
              <a:cxn ang="T16">
                <a:pos x="T8" y="T9"/>
              </a:cxn>
              <a:cxn ang="T17">
                <a:pos x="T10" y="T11"/>
              </a:cxn>
            </a:cxnLst>
            <a:rect l="T18" t="T19" r="T20" b="T21"/>
            <a:pathLst>
              <a:path w="3" h="7">
                <a:moveTo>
                  <a:pt x="0" y="7"/>
                </a:moveTo>
                <a:lnTo>
                  <a:pt x="0" y="3"/>
                </a:lnTo>
                <a:lnTo>
                  <a:pt x="2" y="0"/>
                </a:lnTo>
                <a:lnTo>
                  <a:pt x="3" y="0"/>
                </a:lnTo>
                <a:lnTo>
                  <a:pt x="3" y="2"/>
                </a:lnTo>
                <a:lnTo>
                  <a:pt x="0" y="7"/>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68" name="Freeform 271"/>
          <p:cNvSpPr>
            <a:spLocks/>
          </p:cNvSpPr>
          <p:nvPr/>
        </p:nvSpPr>
        <p:spPr bwMode="auto">
          <a:xfrm>
            <a:off x="7948613" y="5348288"/>
            <a:ext cx="11112" cy="17462"/>
          </a:xfrm>
          <a:custGeom>
            <a:avLst/>
            <a:gdLst>
              <a:gd name="T0" fmla="*/ 0 w 7"/>
              <a:gd name="T1" fmla="*/ 2147483647 h 10"/>
              <a:gd name="T2" fmla="*/ 2147483647 w 7"/>
              <a:gd name="T3" fmla="*/ 2147483647 h 10"/>
              <a:gd name="T4" fmla="*/ 2147483647 w 7"/>
              <a:gd name="T5" fmla="*/ 2147483647 h 10"/>
              <a:gd name="T6" fmla="*/ 2147483647 w 7"/>
              <a:gd name="T7" fmla="*/ 0 h 10"/>
              <a:gd name="T8" fmla="*/ 2147483647 w 7"/>
              <a:gd name="T9" fmla="*/ 2147483647 h 10"/>
              <a:gd name="T10" fmla="*/ 2147483647 w 7"/>
              <a:gd name="T11" fmla="*/ 2147483647 h 10"/>
              <a:gd name="T12" fmla="*/ 2147483647 w 7"/>
              <a:gd name="T13" fmla="*/ 2147483647 h 10"/>
              <a:gd name="T14" fmla="*/ 2147483647 w 7"/>
              <a:gd name="T15" fmla="*/ 2147483647 h 10"/>
              <a:gd name="T16" fmla="*/ 2147483647 w 7"/>
              <a:gd name="T17" fmla="*/ 2147483647 h 10"/>
              <a:gd name="T18" fmla="*/ 2147483647 w 7"/>
              <a:gd name="T19" fmla="*/ 2147483647 h 10"/>
              <a:gd name="T20" fmla="*/ 0 w 7"/>
              <a:gd name="T21" fmla="*/ 2147483647 h 10"/>
              <a:gd name="T22" fmla="*/ 0 w 7"/>
              <a:gd name="T23" fmla="*/ 2147483647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10"/>
              <a:gd name="T38" fmla="*/ 7 w 7"/>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10">
                <a:moveTo>
                  <a:pt x="0" y="1"/>
                </a:moveTo>
                <a:lnTo>
                  <a:pt x="1" y="1"/>
                </a:lnTo>
                <a:lnTo>
                  <a:pt x="1" y="3"/>
                </a:lnTo>
                <a:lnTo>
                  <a:pt x="3" y="0"/>
                </a:lnTo>
                <a:lnTo>
                  <a:pt x="3" y="3"/>
                </a:lnTo>
                <a:lnTo>
                  <a:pt x="6" y="1"/>
                </a:lnTo>
                <a:lnTo>
                  <a:pt x="6" y="8"/>
                </a:lnTo>
                <a:lnTo>
                  <a:pt x="7" y="9"/>
                </a:lnTo>
                <a:lnTo>
                  <a:pt x="4" y="10"/>
                </a:lnTo>
                <a:lnTo>
                  <a:pt x="1" y="10"/>
                </a:lnTo>
                <a:lnTo>
                  <a:pt x="0" y="8"/>
                </a:lnTo>
                <a:lnTo>
                  <a:pt x="0"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69" name="Freeform 272"/>
          <p:cNvSpPr>
            <a:spLocks/>
          </p:cNvSpPr>
          <p:nvPr/>
        </p:nvSpPr>
        <p:spPr bwMode="auto">
          <a:xfrm>
            <a:off x="8023225" y="5424488"/>
            <a:ext cx="17463" cy="9525"/>
          </a:xfrm>
          <a:custGeom>
            <a:avLst/>
            <a:gdLst>
              <a:gd name="T0" fmla="*/ 2147483647 w 10"/>
              <a:gd name="T1" fmla="*/ 0 h 5"/>
              <a:gd name="T2" fmla="*/ 2147483647 w 10"/>
              <a:gd name="T3" fmla="*/ 2147483647 h 5"/>
              <a:gd name="T4" fmla="*/ 2147483647 w 10"/>
              <a:gd name="T5" fmla="*/ 2147483647 h 5"/>
              <a:gd name="T6" fmla="*/ 2147483647 w 10"/>
              <a:gd name="T7" fmla="*/ 2147483647 h 5"/>
              <a:gd name="T8" fmla="*/ 2147483647 w 10"/>
              <a:gd name="T9" fmla="*/ 2147483647 h 5"/>
              <a:gd name="T10" fmla="*/ 2147483647 w 10"/>
              <a:gd name="T11" fmla="*/ 2147483647 h 5"/>
              <a:gd name="T12" fmla="*/ 2147483647 w 10"/>
              <a:gd name="T13" fmla="*/ 2147483647 h 5"/>
              <a:gd name="T14" fmla="*/ 2147483647 w 10"/>
              <a:gd name="T15" fmla="*/ 2147483647 h 5"/>
              <a:gd name="T16" fmla="*/ 0 w 10"/>
              <a:gd name="T17" fmla="*/ 2147483647 h 5"/>
              <a:gd name="T18" fmla="*/ 2147483647 w 10"/>
              <a:gd name="T19" fmla="*/ 2147483647 h 5"/>
              <a:gd name="T20" fmla="*/ 2147483647 w 10"/>
              <a:gd name="T21" fmla="*/ 2147483647 h 5"/>
              <a:gd name="T22" fmla="*/ 2147483647 w 10"/>
              <a:gd name="T23" fmla="*/ 0 h 5"/>
              <a:gd name="T24" fmla="*/ 2147483647 w 10"/>
              <a:gd name="T25" fmla="*/ 0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5"/>
              <a:gd name="T41" fmla="*/ 10 w 10"/>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5">
                <a:moveTo>
                  <a:pt x="6" y="0"/>
                </a:moveTo>
                <a:lnTo>
                  <a:pt x="8" y="1"/>
                </a:lnTo>
                <a:lnTo>
                  <a:pt x="10" y="2"/>
                </a:lnTo>
                <a:lnTo>
                  <a:pt x="9" y="2"/>
                </a:lnTo>
                <a:lnTo>
                  <a:pt x="6" y="3"/>
                </a:lnTo>
                <a:lnTo>
                  <a:pt x="6" y="4"/>
                </a:lnTo>
                <a:lnTo>
                  <a:pt x="5" y="4"/>
                </a:lnTo>
                <a:lnTo>
                  <a:pt x="2" y="5"/>
                </a:lnTo>
                <a:lnTo>
                  <a:pt x="0" y="4"/>
                </a:lnTo>
                <a:lnTo>
                  <a:pt x="2" y="1"/>
                </a:lnTo>
                <a:lnTo>
                  <a:pt x="4" y="1"/>
                </a:lnTo>
                <a:lnTo>
                  <a:pt x="5" y="0"/>
                </a:lnTo>
                <a:lnTo>
                  <a:pt x="6"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70" name="Freeform 273"/>
          <p:cNvSpPr>
            <a:spLocks/>
          </p:cNvSpPr>
          <p:nvPr/>
        </p:nvSpPr>
        <p:spPr bwMode="auto">
          <a:xfrm>
            <a:off x="7943850" y="5346700"/>
            <a:ext cx="14288" cy="14288"/>
          </a:xfrm>
          <a:custGeom>
            <a:avLst/>
            <a:gdLst>
              <a:gd name="T0" fmla="*/ 0 w 8"/>
              <a:gd name="T1" fmla="*/ 2147483647 h 9"/>
              <a:gd name="T2" fmla="*/ 2147483647 w 8"/>
              <a:gd name="T3" fmla="*/ 2147483647 h 9"/>
              <a:gd name="T4" fmla="*/ 2147483647 w 8"/>
              <a:gd name="T5" fmla="*/ 2147483647 h 9"/>
              <a:gd name="T6" fmla="*/ 2147483647 w 8"/>
              <a:gd name="T7" fmla="*/ 0 h 9"/>
              <a:gd name="T8" fmla="*/ 2147483647 w 8"/>
              <a:gd name="T9" fmla="*/ 2147483647 h 9"/>
              <a:gd name="T10" fmla="*/ 2147483647 w 8"/>
              <a:gd name="T11" fmla="*/ 2147483647 h 9"/>
              <a:gd name="T12" fmla="*/ 2147483647 w 8"/>
              <a:gd name="T13" fmla="*/ 2147483647 h 9"/>
              <a:gd name="T14" fmla="*/ 2147483647 w 8"/>
              <a:gd name="T15" fmla="*/ 2147483647 h 9"/>
              <a:gd name="T16" fmla="*/ 2147483647 w 8"/>
              <a:gd name="T17" fmla="*/ 2147483647 h 9"/>
              <a:gd name="T18" fmla="*/ 2147483647 w 8"/>
              <a:gd name="T19" fmla="*/ 2147483647 h 9"/>
              <a:gd name="T20" fmla="*/ 0 w 8"/>
              <a:gd name="T21" fmla="*/ 2147483647 h 9"/>
              <a:gd name="T22" fmla="*/ 0 w 8"/>
              <a:gd name="T23" fmla="*/ 2147483647 h 9"/>
              <a:gd name="T24" fmla="*/ 0 w 8"/>
              <a:gd name="T25" fmla="*/ 2147483647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9"/>
              <a:gd name="T41" fmla="*/ 8 w 8"/>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9">
                <a:moveTo>
                  <a:pt x="0" y="1"/>
                </a:moveTo>
                <a:lnTo>
                  <a:pt x="1" y="1"/>
                </a:lnTo>
                <a:lnTo>
                  <a:pt x="1" y="2"/>
                </a:lnTo>
                <a:lnTo>
                  <a:pt x="3" y="0"/>
                </a:lnTo>
                <a:lnTo>
                  <a:pt x="3" y="2"/>
                </a:lnTo>
                <a:lnTo>
                  <a:pt x="6" y="1"/>
                </a:lnTo>
                <a:lnTo>
                  <a:pt x="6" y="7"/>
                </a:lnTo>
                <a:lnTo>
                  <a:pt x="8" y="8"/>
                </a:lnTo>
                <a:lnTo>
                  <a:pt x="5" y="9"/>
                </a:lnTo>
                <a:lnTo>
                  <a:pt x="1" y="9"/>
                </a:lnTo>
                <a:lnTo>
                  <a:pt x="0" y="7"/>
                </a:lnTo>
                <a:lnTo>
                  <a:pt x="0"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71" name="Freeform 274"/>
          <p:cNvSpPr>
            <a:spLocks/>
          </p:cNvSpPr>
          <p:nvPr/>
        </p:nvSpPr>
        <p:spPr bwMode="auto">
          <a:xfrm>
            <a:off x="8020050" y="5421313"/>
            <a:ext cx="17463" cy="11112"/>
          </a:xfrm>
          <a:custGeom>
            <a:avLst/>
            <a:gdLst>
              <a:gd name="T0" fmla="*/ 2147483647 w 10"/>
              <a:gd name="T1" fmla="*/ 0 h 6"/>
              <a:gd name="T2" fmla="*/ 2147483647 w 10"/>
              <a:gd name="T3" fmla="*/ 2147483647 h 6"/>
              <a:gd name="T4" fmla="*/ 2147483647 w 10"/>
              <a:gd name="T5" fmla="*/ 2147483647 h 6"/>
              <a:gd name="T6" fmla="*/ 2147483647 w 10"/>
              <a:gd name="T7" fmla="*/ 2147483647 h 6"/>
              <a:gd name="T8" fmla="*/ 2147483647 w 10"/>
              <a:gd name="T9" fmla="*/ 2147483647 h 6"/>
              <a:gd name="T10" fmla="*/ 2147483647 w 10"/>
              <a:gd name="T11" fmla="*/ 2147483647 h 6"/>
              <a:gd name="T12" fmla="*/ 2147483647 w 10"/>
              <a:gd name="T13" fmla="*/ 2147483647 h 6"/>
              <a:gd name="T14" fmla="*/ 2147483647 w 10"/>
              <a:gd name="T15" fmla="*/ 2147483647 h 6"/>
              <a:gd name="T16" fmla="*/ 0 w 10"/>
              <a:gd name="T17" fmla="*/ 2147483647 h 6"/>
              <a:gd name="T18" fmla="*/ 2147483647 w 10"/>
              <a:gd name="T19" fmla="*/ 2147483647 h 6"/>
              <a:gd name="T20" fmla="*/ 2147483647 w 10"/>
              <a:gd name="T21" fmla="*/ 2147483647 h 6"/>
              <a:gd name="T22" fmla="*/ 2147483647 w 10"/>
              <a:gd name="T23" fmla="*/ 0 h 6"/>
              <a:gd name="T24" fmla="*/ 2147483647 w 10"/>
              <a:gd name="T25" fmla="*/ 0 h 6"/>
              <a:gd name="T26" fmla="*/ 2147483647 w 10"/>
              <a:gd name="T27" fmla="*/ 0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6"/>
              <a:gd name="T44" fmla="*/ 10 w 10"/>
              <a:gd name="T45" fmla="*/ 6 h 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6">
                <a:moveTo>
                  <a:pt x="7" y="0"/>
                </a:moveTo>
                <a:lnTo>
                  <a:pt x="8" y="1"/>
                </a:lnTo>
                <a:lnTo>
                  <a:pt x="10" y="2"/>
                </a:lnTo>
                <a:lnTo>
                  <a:pt x="9" y="2"/>
                </a:lnTo>
                <a:lnTo>
                  <a:pt x="6" y="3"/>
                </a:lnTo>
                <a:lnTo>
                  <a:pt x="6" y="4"/>
                </a:lnTo>
                <a:lnTo>
                  <a:pt x="5" y="5"/>
                </a:lnTo>
                <a:lnTo>
                  <a:pt x="2" y="6"/>
                </a:lnTo>
                <a:lnTo>
                  <a:pt x="0" y="4"/>
                </a:lnTo>
                <a:lnTo>
                  <a:pt x="2" y="2"/>
                </a:lnTo>
                <a:lnTo>
                  <a:pt x="4" y="1"/>
                </a:lnTo>
                <a:lnTo>
                  <a:pt x="5" y="0"/>
                </a:lnTo>
                <a:lnTo>
                  <a:pt x="7"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72" name="Freeform 276"/>
          <p:cNvSpPr>
            <a:spLocks/>
          </p:cNvSpPr>
          <p:nvPr/>
        </p:nvSpPr>
        <p:spPr bwMode="auto">
          <a:xfrm>
            <a:off x="8415338" y="5746750"/>
            <a:ext cx="1587" cy="7938"/>
          </a:xfrm>
          <a:custGeom>
            <a:avLst/>
            <a:gdLst>
              <a:gd name="T0" fmla="*/ 0 w 1"/>
              <a:gd name="T1" fmla="*/ 0 h 5"/>
              <a:gd name="T2" fmla="*/ 2147483647 w 1"/>
              <a:gd name="T3" fmla="*/ 0 h 5"/>
              <a:gd name="T4" fmla="*/ 2147483647 w 1"/>
              <a:gd name="T5" fmla="*/ 2147483647 h 5"/>
              <a:gd name="T6" fmla="*/ 2147483647 w 1"/>
              <a:gd name="T7" fmla="*/ 2147483647 h 5"/>
              <a:gd name="T8" fmla="*/ 0 w 1"/>
              <a:gd name="T9" fmla="*/ 2147483647 h 5"/>
              <a:gd name="T10" fmla="*/ 0 w 1"/>
              <a:gd name="T11" fmla="*/ 2147483647 h 5"/>
              <a:gd name="T12" fmla="*/ 0 w 1"/>
              <a:gd name="T13" fmla="*/ 0 h 5"/>
              <a:gd name="T14" fmla="*/ 0 w 1"/>
              <a:gd name="T15" fmla="*/ 2147483647 h 5"/>
              <a:gd name="T16" fmla="*/ 0 w 1"/>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5"/>
              <a:gd name="T29" fmla="*/ 1 w 1"/>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5">
                <a:moveTo>
                  <a:pt x="0" y="0"/>
                </a:moveTo>
                <a:lnTo>
                  <a:pt x="1" y="0"/>
                </a:lnTo>
                <a:lnTo>
                  <a:pt x="1" y="2"/>
                </a:lnTo>
                <a:lnTo>
                  <a:pt x="1" y="5"/>
                </a:lnTo>
                <a:lnTo>
                  <a:pt x="0" y="4"/>
                </a:lnTo>
                <a:lnTo>
                  <a:pt x="0" y="2"/>
                </a:lnTo>
                <a:lnTo>
                  <a:pt x="0" y="0"/>
                </a:lnTo>
                <a:lnTo>
                  <a:pt x="0" y="2"/>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73" name="Freeform 278"/>
          <p:cNvSpPr>
            <a:spLocks/>
          </p:cNvSpPr>
          <p:nvPr/>
        </p:nvSpPr>
        <p:spPr bwMode="auto">
          <a:xfrm>
            <a:off x="8410575" y="5745163"/>
            <a:ext cx="4763" cy="6350"/>
          </a:xfrm>
          <a:custGeom>
            <a:avLst/>
            <a:gdLst>
              <a:gd name="T0" fmla="*/ 2147483647 w 2"/>
              <a:gd name="T1" fmla="*/ 0 h 4"/>
              <a:gd name="T2" fmla="*/ 2147483647 w 2"/>
              <a:gd name="T3" fmla="*/ 0 h 4"/>
              <a:gd name="T4" fmla="*/ 2147483647 w 2"/>
              <a:gd name="T5" fmla="*/ 2147483647 h 4"/>
              <a:gd name="T6" fmla="*/ 2147483647 w 2"/>
              <a:gd name="T7" fmla="*/ 2147483647 h 4"/>
              <a:gd name="T8" fmla="*/ 2147483647 w 2"/>
              <a:gd name="T9" fmla="*/ 2147483647 h 4"/>
              <a:gd name="T10" fmla="*/ 0 w 2"/>
              <a:gd name="T11" fmla="*/ 2147483647 h 4"/>
              <a:gd name="T12" fmla="*/ 2147483647 w 2"/>
              <a:gd name="T13" fmla="*/ 0 h 4"/>
              <a:gd name="T14" fmla="*/ 0 w 2"/>
              <a:gd name="T15" fmla="*/ 2147483647 h 4"/>
              <a:gd name="T16" fmla="*/ 2147483647 w 2"/>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4"/>
              <a:gd name="T29" fmla="*/ 2 w 2"/>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4">
                <a:moveTo>
                  <a:pt x="1" y="0"/>
                </a:moveTo>
                <a:lnTo>
                  <a:pt x="2" y="0"/>
                </a:lnTo>
                <a:lnTo>
                  <a:pt x="2" y="1"/>
                </a:lnTo>
                <a:lnTo>
                  <a:pt x="1" y="4"/>
                </a:lnTo>
                <a:lnTo>
                  <a:pt x="0" y="1"/>
                </a:lnTo>
                <a:lnTo>
                  <a:pt x="1" y="0"/>
                </a:lnTo>
                <a:lnTo>
                  <a:pt x="0" y="1"/>
                </a:lnTo>
                <a:lnTo>
                  <a:pt x="1"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74" name="Freeform 279"/>
          <p:cNvSpPr>
            <a:spLocks/>
          </p:cNvSpPr>
          <p:nvPr/>
        </p:nvSpPr>
        <p:spPr bwMode="auto">
          <a:xfrm>
            <a:off x="7950200" y="6011863"/>
            <a:ext cx="44450" cy="15875"/>
          </a:xfrm>
          <a:custGeom>
            <a:avLst/>
            <a:gdLst>
              <a:gd name="T0" fmla="*/ 2147483647 w 26"/>
              <a:gd name="T1" fmla="*/ 2147483647 h 9"/>
              <a:gd name="T2" fmla="*/ 2147483647 w 26"/>
              <a:gd name="T3" fmla="*/ 2147483647 h 9"/>
              <a:gd name="T4" fmla="*/ 2147483647 w 26"/>
              <a:gd name="T5" fmla="*/ 0 h 9"/>
              <a:gd name="T6" fmla="*/ 2147483647 w 26"/>
              <a:gd name="T7" fmla="*/ 0 h 9"/>
              <a:gd name="T8" fmla="*/ 2147483647 w 26"/>
              <a:gd name="T9" fmla="*/ 2147483647 h 9"/>
              <a:gd name="T10" fmla="*/ 2147483647 w 26"/>
              <a:gd name="T11" fmla="*/ 2147483647 h 9"/>
              <a:gd name="T12" fmla="*/ 2147483647 w 26"/>
              <a:gd name="T13" fmla="*/ 2147483647 h 9"/>
              <a:gd name="T14" fmla="*/ 2147483647 w 26"/>
              <a:gd name="T15" fmla="*/ 2147483647 h 9"/>
              <a:gd name="T16" fmla="*/ 2147483647 w 26"/>
              <a:gd name="T17" fmla="*/ 2147483647 h 9"/>
              <a:gd name="T18" fmla="*/ 2147483647 w 26"/>
              <a:gd name="T19" fmla="*/ 2147483647 h 9"/>
              <a:gd name="T20" fmla="*/ 2147483647 w 26"/>
              <a:gd name="T21" fmla="*/ 2147483647 h 9"/>
              <a:gd name="T22" fmla="*/ 2147483647 w 26"/>
              <a:gd name="T23" fmla="*/ 2147483647 h 9"/>
              <a:gd name="T24" fmla="*/ 0 w 26"/>
              <a:gd name="T25" fmla="*/ 2147483647 h 9"/>
              <a:gd name="T26" fmla="*/ 2147483647 w 26"/>
              <a:gd name="T27" fmla="*/ 2147483647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6"/>
              <a:gd name="T43" fmla="*/ 0 h 9"/>
              <a:gd name="T44" fmla="*/ 26 w 26"/>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6" h="9">
                <a:moveTo>
                  <a:pt x="1" y="4"/>
                </a:moveTo>
                <a:lnTo>
                  <a:pt x="2" y="3"/>
                </a:lnTo>
                <a:lnTo>
                  <a:pt x="13" y="0"/>
                </a:lnTo>
                <a:lnTo>
                  <a:pt x="17" y="0"/>
                </a:lnTo>
                <a:lnTo>
                  <a:pt x="17" y="3"/>
                </a:lnTo>
                <a:lnTo>
                  <a:pt x="24" y="3"/>
                </a:lnTo>
                <a:lnTo>
                  <a:pt x="26" y="6"/>
                </a:lnTo>
                <a:lnTo>
                  <a:pt x="18" y="6"/>
                </a:lnTo>
                <a:lnTo>
                  <a:pt x="18" y="7"/>
                </a:lnTo>
                <a:lnTo>
                  <a:pt x="16" y="9"/>
                </a:lnTo>
                <a:lnTo>
                  <a:pt x="13" y="8"/>
                </a:lnTo>
                <a:lnTo>
                  <a:pt x="3" y="8"/>
                </a:lnTo>
                <a:lnTo>
                  <a:pt x="0" y="5"/>
                </a:lnTo>
                <a:lnTo>
                  <a:pt x="1" y="4"/>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75" name="Freeform 280"/>
          <p:cNvSpPr>
            <a:spLocks/>
          </p:cNvSpPr>
          <p:nvPr/>
        </p:nvSpPr>
        <p:spPr bwMode="auto">
          <a:xfrm>
            <a:off x="8261350" y="6154738"/>
            <a:ext cx="12700" cy="19050"/>
          </a:xfrm>
          <a:custGeom>
            <a:avLst/>
            <a:gdLst>
              <a:gd name="T0" fmla="*/ 2147483647 w 7"/>
              <a:gd name="T1" fmla="*/ 2147483647 h 11"/>
              <a:gd name="T2" fmla="*/ 2147483647 w 7"/>
              <a:gd name="T3" fmla="*/ 0 h 11"/>
              <a:gd name="T4" fmla="*/ 2147483647 w 7"/>
              <a:gd name="T5" fmla="*/ 2147483647 h 11"/>
              <a:gd name="T6" fmla="*/ 2147483647 w 7"/>
              <a:gd name="T7" fmla="*/ 2147483647 h 11"/>
              <a:gd name="T8" fmla="*/ 2147483647 w 7"/>
              <a:gd name="T9" fmla="*/ 2147483647 h 11"/>
              <a:gd name="T10" fmla="*/ 2147483647 w 7"/>
              <a:gd name="T11" fmla="*/ 2147483647 h 11"/>
              <a:gd name="T12" fmla="*/ 2147483647 w 7"/>
              <a:gd name="T13" fmla="*/ 2147483647 h 11"/>
              <a:gd name="T14" fmla="*/ 2147483647 w 7"/>
              <a:gd name="T15" fmla="*/ 2147483647 h 11"/>
              <a:gd name="T16" fmla="*/ 0 w 7"/>
              <a:gd name="T17" fmla="*/ 2147483647 h 11"/>
              <a:gd name="T18" fmla="*/ 2147483647 w 7"/>
              <a:gd name="T19" fmla="*/ 2147483647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1"/>
              <a:gd name="T32" fmla="*/ 7 w 7"/>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1">
                <a:moveTo>
                  <a:pt x="1" y="1"/>
                </a:moveTo>
                <a:lnTo>
                  <a:pt x="2" y="0"/>
                </a:lnTo>
                <a:lnTo>
                  <a:pt x="6" y="4"/>
                </a:lnTo>
                <a:lnTo>
                  <a:pt x="7" y="8"/>
                </a:lnTo>
                <a:lnTo>
                  <a:pt x="7" y="10"/>
                </a:lnTo>
                <a:lnTo>
                  <a:pt x="5" y="11"/>
                </a:lnTo>
                <a:lnTo>
                  <a:pt x="3" y="8"/>
                </a:lnTo>
                <a:lnTo>
                  <a:pt x="2" y="4"/>
                </a:lnTo>
                <a:lnTo>
                  <a:pt x="0" y="3"/>
                </a:lnTo>
                <a:lnTo>
                  <a:pt x="1"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76" name="Freeform 281"/>
          <p:cNvSpPr>
            <a:spLocks/>
          </p:cNvSpPr>
          <p:nvPr/>
        </p:nvSpPr>
        <p:spPr bwMode="auto">
          <a:xfrm>
            <a:off x="7948613" y="6008688"/>
            <a:ext cx="42862" cy="15875"/>
          </a:xfrm>
          <a:custGeom>
            <a:avLst/>
            <a:gdLst>
              <a:gd name="T0" fmla="*/ 0 w 25"/>
              <a:gd name="T1" fmla="*/ 2147483647 h 9"/>
              <a:gd name="T2" fmla="*/ 2147483647 w 25"/>
              <a:gd name="T3" fmla="*/ 2147483647 h 9"/>
              <a:gd name="T4" fmla="*/ 2147483647 w 25"/>
              <a:gd name="T5" fmla="*/ 0 h 9"/>
              <a:gd name="T6" fmla="*/ 2147483647 w 25"/>
              <a:gd name="T7" fmla="*/ 2147483647 h 9"/>
              <a:gd name="T8" fmla="*/ 2147483647 w 25"/>
              <a:gd name="T9" fmla="*/ 2147483647 h 9"/>
              <a:gd name="T10" fmla="*/ 2147483647 w 25"/>
              <a:gd name="T11" fmla="*/ 2147483647 h 9"/>
              <a:gd name="T12" fmla="*/ 2147483647 w 25"/>
              <a:gd name="T13" fmla="*/ 2147483647 h 9"/>
              <a:gd name="T14" fmla="*/ 2147483647 w 25"/>
              <a:gd name="T15" fmla="*/ 2147483647 h 9"/>
              <a:gd name="T16" fmla="*/ 2147483647 w 25"/>
              <a:gd name="T17" fmla="*/ 2147483647 h 9"/>
              <a:gd name="T18" fmla="*/ 2147483647 w 25"/>
              <a:gd name="T19" fmla="*/ 2147483647 h 9"/>
              <a:gd name="T20" fmla="*/ 2147483647 w 25"/>
              <a:gd name="T21" fmla="*/ 2147483647 h 9"/>
              <a:gd name="T22" fmla="*/ 2147483647 w 25"/>
              <a:gd name="T23" fmla="*/ 2147483647 h 9"/>
              <a:gd name="T24" fmla="*/ 0 w 25"/>
              <a:gd name="T25" fmla="*/ 2147483647 h 9"/>
              <a:gd name="T26" fmla="*/ 0 w 25"/>
              <a:gd name="T27" fmla="*/ 2147483647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5"/>
              <a:gd name="T43" fmla="*/ 0 h 9"/>
              <a:gd name="T44" fmla="*/ 25 w 25"/>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5" h="9">
                <a:moveTo>
                  <a:pt x="0" y="4"/>
                </a:moveTo>
                <a:lnTo>
                  <a:pt x="1" y="4"/>
                </a:lnTo>
                <a:lnTo>
                  <a:pt x="12" y="0"/>
                </a:lnTo>
                <a:lnTo>
                  <a:pt x="16" y="1"/>
                </a:lnTo>
                <a:lnTo>
                  <a:pt x="16" y="3"/>
                </a:lnTo>
                <a:lnTo>
                  <a:pt x="23" y="4"/>
                </a:lnTo>
                <a:lnTo>
                  <a:pt x="25" y="6"/>
                </a:lnTo>
                <a:lnTo>
                  <a:pt x="18" y="6"/>
                </a:lnTo>
                <a:lnTo>
                  <a:pt x="17" y="8"/>
                </a:lnTo>
                <a:lnTo>
                  <a:pt x="15" y="9"/>
                </a:lnTo>
                <a:lnTo>
                  <a:pt x="12" y="9"/>
                </a:lnTo>
                <a:lnTo>
                  <a:pt x="2" y="8"/>
                </a:lnTo>
                <a:lnTo>
                  <a:pt x="0" y="5"/>
                </a:lnTo>
                <a:lnTo>
                  <a:pt x="0" y="4"/>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77" name="Freeform 282"/>
          <p:cNvSpPr>
            <a:spLocks/>
          </p:cNvSpPr>
          <p:nvPr/>
        </p:nvSpPr>
        <p:spPr bwMode="auto">
          <a:xfrm>
            <a:off x="8258175" y="6153150"/>
            <a:ext cx="14288" cy="19050"/>
          </a:xfrm>
          <a:custGeom>
            <a:avLst/>
            <a:gdLst>
              <a:gd name="T0" fmla="*/ 2147483647 w 8"/>
              <a:gd name="T1" fmla="*/ 2147483647 h 11"/>
              <a:gd name="T2" fmla="*/ 2147483647 w 8"/>
              <a:gd name="T3" fmla="*/ 0 h 11"/>
              <a:gd name="T4" fmla="*/ 2147483647 w 8"/>
              <a:gd name="T5" fmla="*/ 2147483647 h 11"/>
              <a:gd name="T6" fmla="*/ 2147483647 w 8"/>
              <a:gd name="T7" fmla="*/ 2147483647 h 11"/>
              <a:gd name="T8" fmla="*/ 2147483647 w 8"/>
              <a:gd name="T9" fmla="*/ 2147483647 h 11"/>
              <a:gd name="T10" fmla="*/ 2147483647 w 8"/>
              <a:gd name="T11" fmla="*/ 2147483647 h 11"/>
              <a:gd name="T12" fmla="*/ 2147483647 w 8"/>
              <a:gd name="T13" fmla="*/ 2147483647 h 11"/>
              <a:gd name="T14" fmla="*/ 2147483647 w 8"/>
              <a:gd name="T15" fmla="*/ 2147483647 h 11"/>
              <a:gd name="T16" fmla="*/ 0 w 8"/>
              <a:gd name="T17" fmla="*/ 2147483647 h 11"/>
              <a:gd name="T18" fmla="*/ 2147483647 w 8"/>
              <a:gd name="T19" fmla="*/ 2147483647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1"/>
              <a:gd name="T32" fmla="*/ 8 w 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1">
                <a:moveTo>
                  <a:pt x="1" y="1"/>
                </a:moveTo>
                <a:lnTo>
                  <a:pt x="2" y="0"/>
                </a:lnTo>
                <a:lnTo>
                  <a:pt x="7" y="4"/>
                </a:lnTo>
                <a:lnTo>
                  <a:pt x="8" y="7"/>
                </a:lnTo>
                <a:lnTo>
                  <a:pt x="8" y="9"/>
                </a:lnTo>
                <a:lnTo>
                  <a:pt x="5" y="11"/>
                </a:lnTo>
                <a:lnTo>
                  <a:pt x="4" y="7"/>
                </a:lnTo>
                <a:lnTo>
                  <a:pt x="2" y="4"/>
                </a:lnTo>
                <a:lnTo>
                  <a:pt x="0" y="2"/>
                </a:lnTo>
                <a:lnTo>
                  <a:pt x="1"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78" name="Freeform 283"/>
          <p:cNvSpPr>
            <a:spLocks/>
          </p:cNvSpPr>
          <p:nvPr/>
        </p:nvSpPr>
        <p:spPr bwMode="auto">
          <a:xfrm>
            <a:off x="8267700" y="6175375"/>
            <a:ext cx="11113" cy="4763"/>
          </a:xfrm>
          <a:custGeom>
            <a:avLst/>
            <a:gdLst>
              <a:gd name="T0" fmla="*/ 2147483647 w 7"/>
              <a:gd name="T1" fmla="*/ 2147483647 h 3"/>
              <a:gd name="T2" fmla="*/ 0 w 7"/>
              <a:gd name="T3" fmla="*/ 2147483647 h 3"/>
              <a:gd name="T4" fmla="*/ 2147483647 w 7"/>
              <a:gd name="T5" fmla="*/ 0 h 3"/>
              <a:gd name="T6" fmla="*/ 2147483647 w 7"/>
              <a:gd name="T7" fmla="*/ 2147483647 h 3"/>
              <a:gd name="T8" fmla="*/ 2147483647 w 7"/>
              <a:gd name="T9" fmla="*/ 2147483647 h 3"/>
              <a:gd name="T10" fmla="*/ 2147483647 w 7"/>
              <a:gd name="T11" fmla="*/ 2147483647 h 3"/>
              <a:gd name="T12" fmla="*/ 2147483647 w 7"/>
              <a:gd name="T13" fmla="*/ 2147483647 h 3"/>
              <a:gd name="T14" fmla="*/ 0 60000 65536"/>
              <a:gd name="T15" fmla="*/ 0 60000 65536"/>
              <a:gd name="T16" fmla="*/ 0 60000 65536"/>
              <a:gd name="T17" fmla="*/ 0 60000 65536"/>
              <a:gd name="T18" fmla="*/ 0 60000 65536"/>
              <a:gd name="T19" fmla="*/ 0 60000 65536"/>
              <a:gd name="T20" fmla="*/ 0 60000 65536"/>
              <a:gd name="T21" fmla="*/ 0 w 7"/>
              <a:gd name="T22" fmla="*/ 0 h 3"/>
              <a:gd name="T23" fmla="*/ 7 w 7"/>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3">
                <a:moveTo>
                  <a:pt x="2" y="2"/>
                </a:moveTo>
                <a:lnTo>
                  <a:pt x="0" y="1"/>
                </a:lnTo>
                <a:lnTo>
                  <a:pt x="5" y="0"/>
                </a:lnTo>
                <a:lnTo>
                  <a:pt x="6" y="1"/>
                </a:lnTo>
                <a:lnTo>
                  <a:pt x="7" y="3"/>
                </a:lnTo>
                <a:lnTo>
                  <a:pt x="5" y="3"/>
                </a:lnTo>
                <a:lnTo>
                  <a:pt x="2"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79" name="Freeform 284"/>
          <p:cNvSpPr>
            <a:spLocks/>
          </p:cNvSpPr>
          <p:nvPr/>
        </p:nvSpPr>
        <p:spPr bwMode="auto">
          <a:xfrm>
            <a:off x="8175625" y="6189663"/>
            <a:ext cx="101600" cy="107950"/>
          </a:xfrm>
          <a:custGeom>
            <a:avLst/>
            <a:gdLst>
              <a:gd name="T0" fmla="*/ 0 w 59"/>
              <a:gd name="T1" fmla="*/ 0 h 63"/>
              <a:gd name="T2" fmla="*/ 2147483647 w 59"/>
              <a:gd name="T3" fmla="*/ 0 h 63"/>
              <a:gd name="T4" fmla="*/ 2147483647 w 59"/>
              <a:gd name="T5" fmla="*/ 2147483647 h 63"/>
              <a:gd name="T6" fmla="*/ 2147483647 w 59"/>
              <a:gd name="T7" fmla="*/ 2147483647 h 63"/>
              <a:gd name="T8" fmla="*/ 2147483647 w 59"/>
              <a:gd name="T9" fmla="*/ 2147483647 h 63"/>
              <a:gd name="T10" fmla="*/ 2147483647 w 59"/>
              <a:gd name="T11" fmla="*/ 2147483647 h 63"/>
              <a:gd name="T12" fmla="*/ 2147483647 w 59"/>
              <a:gd name="T13" fmla="*/ 2147483647 h 63"/>
              <a:gd name="T14" fmla="*/ 2147483647 w 59"/>
              <a:gd name="T15" fmla="*/ 2147483647 h 63"/>
              <a:gd name="T16" fmla="*/ 2147483647 w 59"/>
              <a:gd name="T17" fmla="*/ 2147483647 h 63"/>
              <a:gd name="T18" fmla="*/ 2147483647 w 59"/>
              <a:gd name="T19" fmla="*/ 2147483647 h 63"/>
              <a:gd name="T20" fmla="*/ 2147483647 w 59"/>
              <a:gd name="T21" fmla="*/ 2147483647 h 63"/>
              <a:gd name="T22" fmla="*/ 2147483647 w 59"/>
              <a:gd name="T23" fmla="*/ 2147483647 h 63"/>
              <a:gd name="T24" fmla="*/ 2147483647 w 59"/>
              <a:gd name="T25" fmla="*/ 2147483647 h 63"/>
              <a:gd name="T26" fmla="*/ 2147483647 w 59"/>
              <a:gd name="T27" fmla="*/ 2147483647 h 63"/>
              <a:gd name="T28" fmla="*/ 2147483647 w 59"/>
              <a:gd name="T29" fmla="*/ 2147483647 h 63"/>
              <a:gd name="T30" fmla="*/ 2147483647 w 59"/>
              <a:gd name="T31" fmla="*/ 2147483647 h 63"/>
              <a:gd name="T32" fmla="*/ 2147483647 w 59"/>
              <a:gd name="T33" fmla="*/ 2147483647 h 63"/>
              <a:gd name="T34" fmla="*/ 2147483647 w 59"/>
              <a:gd name="T35" fmla="*/ 2147483647 h 63"/>
              <a:gd name="T36" fmla="*/ 2147483647 w 59"/>
              <a:gd name="T37" fmla="*/ 2147483647 h 63"/>
              <a:gd name="T38" fmla="*/ 2147483647 w 59"/>
              <a:gd name="T39" fmla="*/ 2147483647 h 63"/>
              <a:gd name="T40" fmla="*/ 2147483647 w 59"/>
              <a:gd name="T41" fmla="*/ 2147483647 h 63"/>
              <a:gd name="T42" fmla="*/ 2147483647 w 59"/>
              <a:gd name="T43" fmla="*/ 2147483647 h 63"/>
              <a:gd name="T44" fmla="*/ 2147483647 w 59"/>
              <a:gd name="T45" fmla="*/ 2147483647 h 63"/>
              <a:gd name="T46" fmla="*/ 2147483647 w 59"/>
              <a:gd name="T47" fmla="*/ 2147483647 h 63"/>
              <a:gd name="T48" fmla="*/ 2147483647 w 59"/>
              <a:gd name="T49" fmla="*/ 2147483647 h 63"/>
              <a:gd name="T50" fmla="*/ 2147483647 w 59"/>
              <a:gd name="T51" fmla="*/ 2147483647 h 63"/>
              <a:gd name="T52" fmla="*/ 2147483647 w 59"/>
              <a:gd name="T53" fmla="*/ 2147483647 h 63"/>
              <a:gd name="T54" fmla="*/ 2147483647 w 59"/>
              <a:gd name="T55" fmla="*/ 2147483647 h 63"/>
              <a:gd name="T56" fmla="*/ 2147483647 w 59"/>
              <a:gd name="T57" fmla="*/ 2147483647 h 63"/>
              <a:gd name="T58" fmla="*/ 2147483647 w 59"/>
              <a:gd name="T59" fmla="*/ 2147483647 h 63"/>
              <a:gd name="T60" fmla="*/ 2147483647 w 59"/>
              <a:gd name="T61" fmla="*/ 2147483647 h 63"/>
              <a:gd name="T62" fmla="*/ 2147483647 w 59"/>
              <a:gd name="T63" fmla="*/ 2147483647 h 63"/>
              <a:gd name="T64" fmla="*/ 2147483647 w 59"/>
              <a:gd name="T65" fmla="*/ 2147483647 h 63"/>
              <a:gd name="T66" fmla="*/ 2147483647 w 59"/>
              <a:gd name="T67" fmla="*/ 2147483647 h 63"/>
              <a:gd name="T68" fmla="*/ 2147483647 w 59"/>
              <a:gd name="T69" fmla="*/ 2147483647 h 63"/>
              <a:gd name="T70" fmla="*/ 2147483647 w 59"/>
              <a:gd name="T71" fmla="*/ 2147483647 h 63"/>
              <a:gd name="T72" fmla="*/ 2147483647 w 59"/>
              <a:gd name="T73" fmla="*/ 2147483647 h 63"/>
              <a:gd name="T74" fmla="*/ 2147483647 w 59"/>
              <a:gd name="T75" fmla="*/ 2147483647 h 63"/>
              <a:gd name="T76" fmla="*/ 2147483647 w 59"/>
              <a:gd name="T77" fmla="*/ 2147483647 h 63"/>
              <a:gd name="T78" fmla="*/ 2147483647 w 59"/>
              <a:gd name="T79" fmla="*/ 2147483647 h 63"/>
              <a:gd name="T80" fmla="*/ 2147483647 w 59"/>
              <a:gd name="T81" fmla="*/ 2147483647 h 63"/>
              <a:gd name="T82" fmla="*/ 2147483647 w 59"/>
              <a:gd name="T83" fmla="*/ 2147483647 h 63"/>
              <a:gd name="T84" fmla="*/ 2147483647 w 59"/>
              <a:gd name="T85" fmla="*/ 2147483647 h 63"/>
              <a:gd name="T86" fmla="*/ 2147483647 w 59"/>
              <a:gd name="T87" fmla="*/ 2147483647 h 63"/>
              <a:gd name="T88" fmla="*/ 2147483647 w 59"/>
              <a:gd name="T89" fmla="*/ 2147483647 h 63"/>
              <a:gd name="T90" fmla="*/ 2147483647 w 59"/>
              <a:gd name="T91" fmla="*/ 2147483647 h 63"/>
              <a:gd name="T92" fmla="*/ 2147483647 w 59"/>
              <a:gd name="T93" fmla="*/ 2147483647 h 63"/>
              <a:gd name="T94" fmla="*/ 2147483647 w 59"/>
              <a:gd name="T95" fmla="*/ 2147483647 h 63"/>
              <a:gd name="T96" fmla="*/ 2147483647 w 59"/>
              <a:gd name="T97" fmla="*/ 2147483647 h 63"/>
              <a:gd name="T98" fmla="*/ 2147483647 w 59"/>
              <a:gd name="T99" fmla="*/ 2147483647 h 63"/>
              <a:gd name="T100" fmla="*/ 2147483647 w 59"/>
              <a:gd name="T101" fmla="*/ 2147483647 h 63"/>
              <a:gd name="T102" fmla="*/ 2147483647 w 59"/>
              <a:gd name="T103" fmla="*/ 2147483647 h 63"/>
              <a:gd name="T104" fmla="*/ 0 w 59"/>
              <a:gd name="T105" fmla="*/ 2147483647 h 63"/>
              <a:gd name="T106" fmla="*/ 0 w 59"/>
              <a:gd name="T107" fmla="*/ 0 h 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9"/>
              <a:gd name="T163" fmla="*/ 0 h 63"/>
              <a:gd name="T164" fmla="*/ 59 w 59"/>
              <a:gd name="T165" fmla="*/ 63 h 6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9" h="63">
                <a:moveTo>
                  <a:pt x="0" y="0"/>
                </a:moveTo>
                <a:lnTo>
                  <a:pt x="2" y="0"/>
                </a:lnTo>
                <a:lnTo>
                  <a:pt x="6" y="3"/>
                </a:lnTo>
                <a:lnTo>
                  <a:pt x="8" y="2"/>
                </a:lnTo>
                <a:lnTo>
                  <a:pt x="9" y="2"/>
                </a:lnTo>
                <a:lnTo>
                  <a:pt x="20" y="9"/>
                </a:lnTo>
                <a:lnTo>
                  <a:pt x="31" y="10"/>
                </a:lnTo>
                <a:lnTo>
                  <a:pt x="37" y="6"/>
                </a:lnTo>
                <a:lnTo>
                  <a:pt x="44" y="6"/>
                </a:lnTo>
                <a:lnTo>
                  <a:pt x="46" y="3"/>
                </a:lnTo>
                <a:lnTo>
                  <a:pt x="51" y="4"/>
                </a:lnTo>
                <a:lnTo>
                  <a:pt x="52" y="2"/>
                </a:lnTo>
                <a:lnTo>
                  <a:pt x="54" y="3"/>
                </a:lnTo>
                <a:lnTo>
                  <a:pt x="56" y="6"/>
                </a:lnTo>
                <a:lnTo>
                  <a:pt x="58" y="29"/>
                </a:lnTo>
                <a:lnTo>
                  <a:pt x="59" y="32"/>
                </a:lnTo>
                <a:lnTo>
                  <a:pt x="59" y="35"/>
                </a:lnTo>
                <a:lnTo>
                  <a:pt x="58" y="29"/>
                </a:lnTo>
                <a:lnTo>
                  <a:pt x="57" y="28"/>
                </a:lnTo>
                <a:lnTo>
                  <a:pt x="53" y="34"/>
                </a:lnTo>
                <a:lnTo>
                  <a:pt x="53" y="38"/>
                </a:lnTo>
                <a:lnTo>
                  <a:pt x="52" y="39"/>
                </a:lnTo>
                <a:lnTo>
                  <a:pt x="52" y="44"/>
                </a:lnTo>
                <a:lnTo>
                  <a:pt x="51" y="45"/>
                </a:lnTo>
                <a:lnTo>
                  <a:pt x="49" y="45"/>
                </a:lnTo>
                <a:lnTo>
                  <a:pt x="46" y="45"/>
                </a:lnTo>
                <a:lnTo>
                  <a:pt x="45" y="46"/>
                </a:lnTo>
                <a:lnTo>
                  <a:pt x="45" y="48"/>
                </a:lnTo>
                <a:lnTo>
                  <a:pt x="44" y="51"/>
                </a:lnTo>
                <a:lnTo>
                  <a:pt x="42" y="52"/>
                </a:lnTo>
                <a:lnTo>
                  <a:pt x="41" y="55"/>
                </a:lnTo>
                <a:lnTo>
                  <a:pt x="40" y="53"/>
                </a:lnTo>
                <a:lnTo>
                  <a:pt x="38" y="52"/>
                </a:lnTo>
                <a:lnTo>
                  <a:pt x="37" y="54"/>
                </a:lnTo>
                <a:lnTo>
                  <a:pt x="37" y="60"/>
                </a:lnTo>
                <a:lnTo>
                  <a:pt x="34" y="62"/>
                </a:lnTo>
                <a:lnTo>
                  <a:pt x="33" y="63"/>
                </a:lnTo>
                <a:lnTo>
                  <a:pt x="31" y="62"/>
                </a:lnTo>
                <a:lnTo>
                  <a:pt x="29" y="60"/>
                </a:lnTo>
                <a:lnTo>
                  <a:pt x="27" y="62"/>
                </a:lnTo>
                <a:lnTo>
                  <a:pt x="25" y="60"/>
                </a:lnTo>
                <a:lnTo>
                  <a:pt x="22" y="60"/>
                </a:lnTo>
                <a:lnTo>
                  <a:pt x="21" y="59"/>
                </a:lnTo>
                <a:lnTo>
                  <a:pt x="23" y="57"/>
                </a:lnTo>
                <a:lnTo>
                  <a:pt x="24" y="56"/>
                </a:lnTo>
                <a:lnTo>
                  <a:pt x="21" y="56"/>
                </a:lnTo>
                <a:lnTo>
                  <a:pt x="18" y="55"/>
                </a:lnTo>
                <a:lnTo>
                  <a:pt x="11" y="44"/>
                </a:lnTo>
                <a:lnTo>
                  <a:pt x="7" y="31"/>
                </a:lnTo>
                <a:lnTo>
                  <a:pt x="11" y="37"/>
                </a:lnTo>
                <a:lnTo>
                  <a:pt x="13" y="34"/>
                </a:lnTo>
                <a:lnTo>
                  <a:pt x="11" y="32"/>
                </a:lnTo>
                <a:lnTo>
                  <a:pt x="0" y="11"/>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80" name="Freeform 285"/>
          <p:cNvSpPr>
            <a:spLocks/>
          </p:cNvSpPr>
          <p:nvPr/>
        </p:nvSpPr>
        <p:spPr bwMode="auto">
          <a:xfrm>
            <a:off x="8266113" y="6172200"/>
            <a:ext cx="11112" cy="6350"/>
          </a:xfrm>
          <a:custGeom>
            <a:avLst/>
            <a:gdLst>
              <a:gd name="T0" fmla="*/ 2147483647 w 7"/>
              <a:gd name="T1" fmla="*/ 2147483647 h 4"/>
              <a:gd name="T2" fmla="*/ 0 w 7"/>
              <a:gd name="T3" fmla="*/ 2147483647 h 4"/>
              <a:gd name="T4" fmla="*/ 2147483647 w 7"/>
              <a:gd name="T5" fmla="*/ 0 h 4"/>
              <a:gd name="T6" fmla="*/ 2147483647 w 7"/>
              <a:gd name="T7" fmla="*/ 2147483647 h 4"/>
              <a:gd name="T8" fmla="*/ 2147483647 w 7"/>
              <a:gd name="T9" fmla="*/ 2147483647 h 4"/>
              <a:gd name="T10" fmla="*/ 2147483647 w 7"/>
              <a:gd name="T11" fmla="*/ 2147483647 h 4"/>
              <a:gd name="T12" fmla="*/ 2147483647 w 7"/>
              <a:gd name="T13" fmla="*/ 2147483647 h 4"/>
              <a:gd name="T14" fmla="*/ 0 60000 65536"/>
              <a:gd name="T15" fmla="*/ 0 60000 65536"/>
              <a:gd name="T16" fmla="*/ 0 60000 65536"/>
              <a:gd name="T17" fmla="*/ 0 60000 65536"/>
              <a:gd name="T18" fmla="*/ 0 60000 65536"/>
              <a:gd name="T19" fmla="*/ 0 60000 65536"/>
              <a:gd name="T20" fmla="*/ 0 60000 65536"/>
              <a:gd name="T21" fmla="*/ 0 w 7"/>
              <a:gd name="T22" fmla="*/ 0 h 4"/>
              <a:gd name="T23" fmla="*/ 7 w 7"/>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4">
                <a:moveTo>
                  <a:pt x="1" y="2"/>
                </a:moveTo>
                <a:lnTo>
                  <a:pt x="0" y="1"/>
                </a:lnTo>
                <a:lnTo>
                  <a:pt x="4" y="0"/>
                </a:lnTo>
                <a:lnTo>
                  <a:pt x="5" y="1"/>
                </a:lnTo>
                <a:lnTo>
                  <a:pt x="7" y="3"/>
                </a:lnTo>
                <a:lnTo>
                  <a:pt x="4" y="4"/>
                </a:lnTo>
                <a:lnTo>
                  <a:pt x="1"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81" name="Freeform 287"/>
          <p:cNvSpPr>
            <a:spLocks/>
          </p:cNvSpPr>
          <p:nvPr/>
        </p:nvSpPr>
        <p:spPr bwMode="auto">
          <a:xfrm>
            <a:off x="7308850" y="5264150"/>
            <a:ext cx="1109663" cy="869950"/>
          </a:xfrm>
          <a:custGeom>
            <a:avLst/>
            <a:gdLst>
              <a:gd name="T0" fmla="*/ 2147483647 w 646"/>
              <a:gd name="T1" fmla="*/ 2147483647 h 507"/>
              <a:gd name="T2" fmla="*/ 2147483647 w 646"/>
              <a:gd name="T3" fmla="*/ 2147483647 h 507"/>
              <a:gd name="T4" fmla="*/ 2147483647 w 646"/>
              <a:gd name="T5" fmla="*/ 2147483647 h 507"/>
              <a:gd name="T6" fmla="*/ 2147483647 w 646"/>
              <a:gd name="T7" fmla="*/ 2147483647 h 507"/>
              <a:gd name="T8" fmla="*/ 2147483647 w 646"/>
              <a:gd name="T9" fmla="*/ 2147483647 h 507"/>
              <a:gd name="T10" fmla="*/ 2147483647 w 646"/>
              <a:gd name="T11" fmla="*/ 2147483647 h 507"/>
              <a:gd name="T12" fmla="*/ 2147483647 w 646"/>
              <a:gd name="T13" fmla="*/ 2147483647 h 507"/>
              <a:gd name="T14" fmla="*/ 2147483647 w 646"/>
              <a:gd name="T15" fmla="*/ 2147483647 h 507"/>
              <a:gd name="T16" fmla="*/ 2147483647 w 646"/>
              <a:gd name="T17" fmla="*/ 2147483647 h 507"/>
              <a:gd name="T18" fmla="*/ 2147483647 w 646"/>
              <a:gd name="T19" fmla="*/ 2147483647 h 507"/>
              <a:gd name="T20" fmla="*/ 2147483647 w 646"/>
              <a:gd name="T21" fmla="*/ 2147483647 h 507"/>
              <a:gd name="T22" fmla="*/ 2147483647 w 646"/>
              <a:gd name="T23" fmla="*/ 2147483647 h 507"/>
              <a:gd name="T24" fmla="*/ 2147483647 w 646"/>
              <a:gd name="T25" fmla="*/ 2147483647 h 507"/>
              <a:gd name="T26" fmla="*/ 2147483647 w 646"/>
              <a:gd name="T27" fmla="*/ 2147483647 h 507"/>
              <a:gd name="T28" fmla="*/ 2147483647 w 646"/>
              <a:gd name="T29" fmla="*/ 2147483647 h 507"/>
              <a:gd name="T30" fmla="*/ 2147483647 w 646"/>
              <a:gd name="T31" fmla="*/ 2147483647 h 507"/>
              <a:gd name="T32" fmla="*/ 2147483647 w 646"/>
              <a:gd name="T33" fmla="*/ 2147483647 h 507"/>
              <a:gd name="T34" fmla="*/ 2147483647 w 646"/>
              <a:gd name="T35" fmla="*/ 2147483647 h 507"/>
              <a:gd name="T36" fmla="*/ 2147483647 w 646"/>
              <a:gd name="T37" fmla="*/ 2147483647 h 507"/>
              <a:gd name="T38" fmla="*/ 2147483647 w 646"/>
              <a:gd name="T39" fmla="*/ 2147483647 h 507"/>
              <a:gd name="T40" fmla="*/ 2147483647 w 646"/>
              <a:gd name="T41" fmla="*/ 2147483647 h 507"/>
              <a:gd name="T42" fmla="*/ 2147483647 w 646"/>
              <a:gd name="T43" fmla="*/ 2147483647 h 507"/>
              <a:gd name="T44" fmla="*/ 2147483647 w 646"/>
              <a:gd name="T45" fmla="*/ 2147483647 h 507"/>
              <a:gd name="T46" fmla="*/ 2147483647 w 646"/>
              <a:gd name="T47" fmla="*/ 2147483647 h 507"/>
              <a:gd name="T48" fmla="*/ 2147483647 w 646"/>
              <a:gd name="T49" fmla="*/ 2147483647 h 507"/>
              <a:gd name="T50" fmla="*/ 2147483647 w 646"/>
              <a:gd name="T51" fmla="*/ 2147483647 h 507"/>
              <a:gd name="T52" fmla="*/ 2147483647 w 646"/>
              <a:gd name="T53" fmla="*/ 2147483647 h 507"/>
              <a:gd name="T54" fmla="*/ 2147483647 w 646"/>
              <a:gd name="T55" fmla="*/ 2147483647 h 507"/>
              <a:gd name="T56" fmla="*/ 2147483647 w 646"/>
              <a:gd name="T57" fmla="*/ 2147483647 h 507"/>
              <a:gd name="T58" fmla="*/ 2147483647 w 646"/>
              <a:gd name="T59" fmla="*/ 2147483647 h 507"/>
              <a:gd name="T60" fmla="*/ 2147483647 w 646"/>
              <a:gd name="T61" fmla="*/ 2147483647 h 507"/>
              <a:gd name="T62" fmla="*/ 2147483647 w 646"/>
              <a:gd name="T63" fmla="*/ 2147483647 h 507"/>
              <a:gd name="T64" fmla="*/ 2147483647 w 646"/>
              <a:gd name="T65" fmla="*/ 2147483647 h 507"/>
              <a:gd name="T66" fmla="*/ 2147483647 w 646"/>
              <a:gd name="T67" fmla="*/ 2147483647 h 507"/>
              <a:gd name="T68" fmla="*/ 2147483647 w 646"/>
              <a:gd name="T69" fmla="*/ 2147483647 h 507"/>
              <a:gd name="T70" fmla="*/ 2147483647 w 646"/>
              <a:gd name="T71" fmla="*/ 2147483647 h 507"/>
              <a:gd name="T72" fmla="*/ 2147483647 w 646"/>
              <a:gd name="T73" fmla="*/ 2147483647 h 507"/>
              <a:gd name="T74" fmla="*/ 2147483647 w 646"/>
              <a:gd name="T75" fmla="*/ 2147483647 h 507"/>
              <a:gd name="T76" fmla="*/ 2147483647 w 646"/>
              <a:gd name="T77" fmla="*/ 2147483647 h 507"/>
              <a:gd name="T78" fmla="*/ 2147483647 w 646"/>
              <a:gd name="T79" fmla="*/ 2147483647 h 507"/>
              <a:gd name="T80" fmla="*/ 2147483647 w 646"/>
              <a:gd name="T81" fmla="*/ 2147483647 h 507"/>
              <a:gd name="T82" fmla="*/ 2147483647 w 646"/>
              <a:gd name="T83" fmla="*/ 2147483647 h 507"/>
              <a:gd name="T84" fmla="*/ 2147483647 w 646"/>
              <a:gd name="T85" fmla="*/ 2147483647 h 507"/>
              <a:gd name="T86" fmla="*/ 2147483647 w 646"/>
              <a:gd name="T87" fmla="*/ 2147483647 h 507"/>
              <a:gd name="T88" fmla="*/ 2147483647 w 646"/>
              <a:gd name="T89" fmla="*/ 2147483647 h 507"/>
              <a:gd name="T90" fmla="*/ 2147483647 w 646"/>
              <a:gd name="T91" fmla="*/ 2147483647 h 507"/>
              <a:gd name="T92" fmla="*/ 2147483647 w 646"/>
              <a:gd name="T93" fmla="*/ 2147483647 h 507"/>
              <a:gd name="T94" fmla="*/ 2147483647 w 646"/>
              <a:gd name="T95" fmla="*/ 2147483647 h 507"/>
              <a:gd name="T96" fmla="*/ 2147483647 w 646"/>
              <a:gd name="T97" fmla="*/ 2147483647 h 507"/>
              <a:gd name="T98" fmla="*/ 2147483647 w 646"/>
              <a:gd name="T99" fmla="*/ 2147483647 h 507"/>
              <a:gd name="T100" fmla="*/ 2147483647 w 646"/>
              <a:gd name="T101" fmla="*/ 2147483647 h 507"/>
              <a:gd name="T102" fmla="*/ 2147483647 w 646"/>
              <a:gd name="T103" fmla="*/ 2147483647 h 507"/>
              <a:gd name="T104" fmla="*/ 2147483647 w 646"/>
              <a:gd name="T105" fmla="*/ 2147483647 h 507"/>
              <a:gd name="T106" fmla="*/ 2147483647 w 646"/>
              <a:gd name="T107" fmla="*/ 2147483647 h 507"/>
              <a:gd name="T108" fmla="*/ 2147483647 w 646"/>
              <a:gd name="T109" fmla="*/ 2147483647 h 507"/>
              <a:gd name="T110" fmla="*/ 2147483647 w 646"/>
              <a:gd name="T111" fmla="*/ 2147483647 h 507"/>
              <a:gd name="T112" fmla="*/ 2147483647 w 646"/>
              <a:gd name="T113" fmla="*/ 2147483647 h 507"/>
              <a:gd name="T114" fmla="*/ 2147483647 w 646"/>
              <a:gd name="T115" fmla="*/ 2147483647 h 507"/>
              <a:gd name="T116" fmla="*/ 2147483647 w 646"/>
              <a:gd name="T117" fmla="*/ 2147483647 h 507"/>
              <a:gd name="T118" fmla="*/ 2147483647 w 646"/>
              <a:gd name="T119" fmla="*/ 2147483647 h 50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46"/>
              <a:gd name="T181" fmla="*/ 0 h 507"/>
              <a:gd name="T182" fmla="*/ 646 w 646"/>
              <a:gd name="T183" fmla="*/ 507 h 50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46" h="507">
                <a:moveTo>
                  <a:pt x="12" y="185"/>
                </a:moveTo>
                <a:lnTo>
                  <a:pt x="13" y="184"/>
                </a:lnTo>
                <a:lnTo>
                  <a:pt x="13" y="189"/>
                </a:lnTo>
                <a:lnTo>
                  <a:pt x="12" y="190"/>
                </a:lnTo>
                <a:lnTo>
                  <a:pt x="12" y="192"/>
                </a:lnTo>
                <a:lnTo>
                  <a:pt x="13" y="192"/>
                </a:lnTo>
                <a:lnTo>
                  <a:pt x="12" y="196"/>
                </a:lnTo>
                <a:lnTo>
                  <a:pt x="14" y="197"/>
                </a:lnTo>
                <a:lnTo>
                  <a:pt x="16" y="194"/>
                </a:lnTo>
                <a:lnTo>
                  <a:pt x="20" y="186"/>
                </a:lnTo>
                <a:lnTo>
                  <a:pt x="27" y="183"/>
                </a:lnTo>
                <a:lnTo>
                  <a:pt x="29" y="181"/>
                </a:lnTo>
                <a:lnTo>
                  <a:pt x="35" y="180"/>
                </a:lnTo>
                <a:lnTo>
                  <a:pt x="38" y="175"/>
                </a:lnTo>
                <a:lnTo>
                  <a:pt x="40" y="174"/>
                </a:lnTo>
                <a:lnTo>
                  <a:pt x="42" y="171"/>
                </a:lnTo>
                <a:lnTo>
                  <a:pt x="56" y="163"/>
                </a:lnTo>
                <a:lnTo>
                  <a:pt x="57" y="164"/>
                </a:lnTo>
                <a:lnTo>
                  <a:pt x="62" y="164"/>
                </a:lnTo>
                <a:lnTo>
                  <a:pt x="64" y="165"/>
                </a:lnTo>
                <a:lnTo>
                  <a:pt x="67" y="165"/>
                </a:lnTo>
                <a:lnTo>
                  <a:pt x="72" y="164"/>
                </a:lnTo>
                <a:lnTo>
                  <a:pt x="78" y="160"/>
                </a:lnTo>
                <a:lnTo>
                  <a:pt x="87" y="158"/>
                </a:lnTo>
                <a:lnTo>
                  <a:pt x="93" y="152"/>
                </a:lnTo>
                <a:lnTo>
                  <a:pt x="97" y="152"/>
                </a:lnTo>
                <a:lnTo>
                  <a:pt x="100" y="154"/>
                </a:lnTo>
                <a:lnTo>
                  <a:pt x="123" y="147"/>
                </a:lnTo>
                <a:lnTo>
                  <a:pt x="132" y="140"/>
                </a:lnTo>
                <a:lnTo>
                  <a:pt x="133" y="137"/>
                </a:lnTo>
                <a:lnTo>
                  <a:pt x="133" y="135"/>
                </a:lnTo>
                <a:lnTo>
                  <a:pt x="136" y="130"/>
                </a:lnTo>
                <a:lnTo>
                  <a:pt x="136" y="128"/>
                </a:lnTo>
                <a:lnTo>
                  <a:pt x="138" y="128"/>
                </a:lnTo>
                <a:lnTo>
                  <a:pt x="144" y="122"/>
                </a:lnTo>
                <a:lnTo>
                  <a:pt x="145" y="121"/>
                </a:lnTo>
                <a:lnTo>
                  <a:pt x="144" y="120"/>
                </a:lnTo>
                <a:lnTo>
                  <a:pt x="142" y="111"/>
                </a:lnTo>
                <a:lnTo>
                  <a:pt x="142" y="107"/>
                </a:lnTo>
                <a:lnTo>
                  <a:pt x="145" y="104"/>
                </a:lnTo>
                <a:lnTo>
                  <a:pt x="146" y="103"/>
                </a:lnTo>
                <a:lnTo>
                  <a:pt x="148" y="103"/>
                </a:lnTo>
                <a:lnTo>
                  <a:pt x="149" y="101"/>
                </a:lnTo>
                <a:lnTo>
                  <a:pt x="151" y="99"/>
                </a:lnTo>
                <a:lnTo>
                  <a:pt x="152" y="99"/>
                </a:lnTo>
                <a:lnTo>
                  <a:pt x="152" y="98"/>
                </a:lnTo>
                <a:lnTo>
                  <a:pt x="153" y="94"/>
                </a:lnTo>
                <a:lnTo>
                  <a:pt x="154" y="94"/>
                </a:lnTo>
                <a:lnTo>
                  <a:pt x="163" y="112"/>
                </a:lnTo>
                <a:lnTo>
                  <a:pt x="164" y="113"/>
                </a:lnTo>
                <a:lnTo>
                  <a:pt x="165" y="110"/>
                </a:lnTo>
                <a:lnTo>
                  <a:pt x="166" y="105"/>
                </a:lnTo>
                <a:lnTo>
                  <a:pt x="168" y="105"/>
                </a:lnTo>
                <a:lnTo>
                  <a:pt x="167" y="101"/>
                </a:lnTo>
                <a:lnTo>
                  <a:pt x="166" y="98"/>
                </a:lnTo>
                <a:lnTo>
                  <a:pt x="164" y="97"/>
                </a:lnTo>
                <a:lnTo>
                  <a:pt x="164" y="95"/>
                </a:lnTo>
                <a:lnTo>
                  <a:pt x="164" y="91"/>
                </a:lnTo>
                <a:lnTo>
                  <a:pt x="166" y="89"/>
                </a:lnTo>
                <a:lnTo>
                  <a:pt x="168" y="91"/>
                </a:lnTo>
                <a:lnTo>
                  <a:pt x="171" y="90"/>
                </a:lnTo>
                <a:lnTo>
                  <a:pt x="175" y="95"/>
                </a:lnTo>
                <a:lnTo>
                  <a:pt x="179" y="95"/>
                </a:lnTo>
                <a:lnTo>
                  <a:pt x="180" y="94"/>
                </a:lnTo>
                <a:lnTo>
                  <a:pt x="177" y="93"/>
                </a:lnTo>
                <a:lnTo>
                  <a:pt x="178" y="88"/>
                </a:lnTo>
                <a:lnTo>
                  <a:pt x="181" y="86"/>
                </a:lnTo>
                <a:lnTo>
                  <a:pt x="182" y="84"/>
                </a:lnTo>
                <a:lnTo>
                  <a:pt x="180" y="79"/>
                </a:lnTo>
                <a:lnTo>
                  <a:pt x="182" y="77"/>
                </a:lnTo>
                <a:lnTo>
                  <a:pt x="184" y="76"/>
                </a:lnTo>
                <a:lnTo>
                  <a:pt x="187" y="78"/>
                </a:lnTo>
                <a:lnTo>
                  <a:pt x="188" y="78"/>
                </a:lnTo>
                <a:lnTo>
                  <a:pt x="187" y="74"/>
                </a:lnTo>
                <a:lnTo>
                  <a:pt x="187" y="72"/>
                </a:lnTo>
                <a:lnTo>
                  <a:pt x="188" y="71"/>
                </a:lnTo>
                <a:lnTo>
                  <a:pt x="193" y="73"/>
                </a:lnTo>
                <a:lnTo>
                  <a:pt x="193" y="71"/>
                </a:lnTo>
                <a:lnTo>
                  <a:pt x="191" y="68"/>
                </a:lnTo>
                <a:lnTo>
                  <a:pt x="191" y="65"/>
                </a:lnTo>
                <a:lnTo>
                  <a:pt x="197" y="63"/>
                </a:lnTo>
                <a:lnTo>
                  <a:pt x="199" y="63"/>
                </a:lnTo>
                <a:lnTo>
                  <a:pt x="200" y="65"/>
                </a:lnTo>
                <a:lnTo>
                  <a:pt x="204" y="63"/>
                </a:lnTo>
                <a:lnTo>
                  <a:pt x="205" y="59"/>
                </a:lnTo>
                <a:lnTo>
                  <a:pt x="205" y="57"/>
                </a:lnTo>
                <a:lnTo>
                  <a:pt x="203" y="55"/>
                </a:lnTo>
                <a:lnTo>
                  <a:pt x="204" y="54"/>
                </a:lnTo>
                <a:lnTo>
                  <a:pt x="206" y="55"/>
                </a:lnTo>
                <a:lnTo>
                  <a:pt x="206" y="58"/>
                </a:lnTo>
                <a:lnTo>
                  <a:pt x="208" y="57"/>
                </a:lnTo>
                <a:lnTo>
                  <a:pt x="209" y="55"/>
                </a:lnTo>
                <a:lnTo>
                  <a:pt x="210" y="55"/>
                </a:lnTo>
                <a:lnTo>
                  <a:pt x="210" y="57"/>
                </a:lnTo>
                <a:lnTo>
                  <a:pt x="212" y="56"/>
                </a:lnTo>
                <a:lnTo>
                  <a:pt x="215" y="54"/>
                </a:lnTo>
                <a:lnTo>
                  <a:pt x="216" y="53"/>
                </a:lnTo>
                <a:lnTo>
                  <a:pt x="216" y="51"/>
                </a:lnTo>
                <a:lnTo>
                  <a:pt x="218" y="51"/>
                </a:lnTo>
                <a:lnTo>
                  <a:pt x="219" y="52"/>
                </a:lnTo>
                <a:lnTo>
                  <a:pt x="221" y="53"/>
                </a:lnTo>
                <a:lnTo>
                  <a:pt x="224" y="53"/>
                </a:lnTo>
                <a:lnTo>
                  <a:pt x="229" y="56"/>
                </a:lnTo>
                <a:lnTo>
                  <a:pt x="234" y="63"/>
                </a:lnTo>
                <a:lnTo>
                  <a:pt x="238" y="66"/>
                </a:lnTo>
                <a:lnTo>
                  <a:pt x="237" y="74"/>
                </a:lnTo>
                <a:lnTo>
                  <a:pt x="238" y="75"/>
                </a:lnTo>
                <a:lnTo>
                  <a:pt x="239" y="74"/>
                </a:lnTo>
                <a:lnTo>
                  <a:pt x="239" y="72"/>
                </a:lnTo>
                <a:lnTo>
                  <a:pt x="239" y="71"/>
                </a:lnTo>
                <a:lnTo>
                  <a:pt x="240" y="70"/>
                </a:lnTo>
                <a:lnTo>
                  <a:pt x="241" y="70"/>
                </a:lnTo>
                <a:lnTo>
                  <a:pt x="242" y="69"/>
                </a:lnTo>
                <a:lnTo>
                  <a:pt x="244" y="70"/>
                </a:lnTo>
                <a:lnTo>
                  <a:pt x="243" y="68"/>
                </a:lnTo>
                <a:lnTo>
                  <a:pt x="244" y="68"/>
                </a:lnTo>
                <a:lnTo>
                  <a:pt x="247" y="68"/>
                </a:lnTo>
                <a:lnTo>
                  <a:pt x="254" y="68"/>
                </a:lnTo>
                <a:lnTo>
                  <a:pt x="261" y="74"/>
                </a:lnTo>
                <a:lnTo>
                  <a:pt x="263" y="74"/>
                </a:lnTo>
                <a:lnTo>
                  <a:pt x="262" y="69"/>
                </a:lnTo>
                <a:lnTo>
                  <a:pt x="264" y="68"/>
                </a:lnTo>
                <a:lnTo>
                  <a:pt x="258" y="60"/>
                </a:lnTo>
                <a:lnTo>
                  <a:pt x="259" y="55"/>
                </a:lnTo>
                <a:lnTo>
                  <a:pt x="260" y="56"/>
                </a:lnTo>
                <a:lnTo>
                  <a:pt x="261" y="55"/>
                </a:lnTo>
                <a:lnTo>
                  <a:pt x="265" y="50"/>
                </a:lnTo>
                <a:lnTo>
                  <a:pt x="265" y="48"/>
                </a:lnTo>
                <a:lnTo>
                  <a:pt x="266" y="46"/>
                </a:lnTo>
                <a:lnTo>
                  <a:pt x="271" y="47"/>
                </a:lnTo>
                <a:lnTo>
                  <a:pt x="273" y="45"/>
                </a:lnTo>
                <a:lnTo>
                  <a:pt x="273" y="42"/>
                </a:lnTo>
                <a:lnTo>
                  <a:pt x="270" y="42"/>
                </a:lnTo>
                <a:lnTo>
                  <a:pt x="270" y="40"/>
                </a:lnTo>
                <a:lnTo>
                  <a:pt x="271" y="37"/>
                </a:lnTo>
                <a:lnTo>
                  <a:pt x="272" y="34"/>
                </a:lnTo>
                <a:lnTo>
                  <a:pt x="277" y="32"/>
                </a:lnTo>
                <a:lnTo>
                  <a:pt x="278" y="30"/>
                </a:lnTo>
                <a:lnTo>
                  <a:pt x="280" y="30"/>
                </a:lnTo>
                <a:lnTo>
                  <a:pt x="282" y="32"/>
                </a:lnTo>
                <a:lnTo>
                  <a:pt x="283" y="34"/>
                </a:lnTo>
                <a:lnTo>
                  <a:pt x="284" y="32"/>
                </a:lnTo>
                <a:lnTo>
                  <a:pt x="282" y="29"/>
                </a:lnTo>
                <a:lnTo>
                  <a:pt x="283" y="28"/>
                </a:lnTo>
                <a:lnTo>
                  <a:pt x="285" y="26"/>
                </a:lnTo>
                <a:lnTo>
                  <a:pt x="288" y="27"/>
                </a:lnTo>
                <a:lnTo>
                  <a:pt x="289" y="26"/>
                </a:lnTo>
                <a:lnTo>
                  <a:pt x="301" y="27"/>
                </a:lnTo>
                <a:lnTo>
                  <a:pt x="310" y="23"/>
                </a:lnTo>
                <a:lnTo>
                  <a:pt x="309" y="16"/>
                </a:lnTo>
                <a:lnTo>
                  <a:pt x="307" y="15"/>
                </a:lnTo>
                <a:lnTo>
                  <a:pt x="304" y="14"/>
                </a:lnTo>
                <a:lnTo>
                  <a:pt x="303" y="15"/>
                </a:lnTo>
                <a:lnTo>
                  <a:pt x="299" y="11"/>
                </a:lnTo>
                <a:lnTo>
                  <a:pt x="296" y="10"/>
                </a:lnTo>
                <a:lnTo>
                  <a:pt x="297" y="10"/>
                </a:lnTo>
                <a:lnTo>
                  <a:pt x="299" y="10"/>
                </a:lnTo>
                <a:lnTo>
                  <a:pt x="299" y="9"/>
                </a:lnTo>
                <a:lnTo>
                  <a:pt x="300" y="8"/>
                </a:lnTo>
                <a:lnTo>
                  <a:pt x="300" y="9"/>
                </a:lnTo>
                <a:lnTo>
                  <a:pt x="301" y="14"/>
                </a:lnTo>
                <a:lnTo>
                  <a:pt x="303" y="11"/>
                </a:lnTo>
                <a:lnTo>
                  <a:pt x="303" y="9"/>
                </a:lnTo>
                <a:lnTo>
                  <a:pt x="304" y="9"/>
                </a:lnTo>
                <a:lnTo>
                  <a:pt x="305" y="10"/>
                </a:lnTo>
                <a:lnTo>
                  <a:pt x="306" y="10"/>
                </a:lnTo>
                <a:lnTo>
                  <a:pt x="308" y="12"/>
                </a:lnTo>
                <a:lnTo>
                  <a:pt x="311" y="15"/>
                </a:lnTo>
                <a:lnTo>
                  <a:pt x="311" y="12"/>
                </a:lnTo>
                <a:lnTo>
                  <a:pt x="313" y="12"/>
                </a:lnTo>
                <a:lnTo>
                  <a:pt x="314" y="13"/>
                </a:lnTo>
                <a:lnTo>
                  <a:pt x="315" y="15"/>
                </a:lnTo>
                <a:lnTo>
                  <a:pt x="318" y="17"/>
                </a:lnTo>
                <a:lnTo>
                  <a:pt x="322" y="18"/>
                </a:lnTo>
                <a:lnTo>
                  <a:pt x="323" y="18"/>
                </a:lnTo>
                <a:lnTo>
                  <a:pt x="324" y="18"/>
                </a:lnTo>
                <a:lnTo>
                  <a:pt x="325" y="19"/>
                </a:lnTo>
                <a:lnTo>
                  <a:pt x="328" y="18"/>
                </a:lnTo>
                <a:lnTo>
                  <a:pt x="328" y="19"/>
                </a:lnTo>
                <a:lnTo>
                  <a:pt x="329" y="21"/>
                </a:lnTo>
                <a:lnTo>
                  <a:pt x="332" y="21"/>
                </a:lnTo>
                <a:lnTo>
                  <a:pt x="335" y="22"/>
                </a:lnTo>
                <a:lnTo>
                  <a:pt x="338" y="22"/>
                </a:lnTo>
                <a:lnTo>
                  <a:pt x="340" y="23"/>
                </a:lnTo>
                <a:lnTo>
                  <a:pt x="343" y="22"/>
                </a:lnTo>
                <a:lnTo>
                  <a:pt x="345" y="24"/>
                </a:lnTo>
                <a:lnTo>
                  <a:pt x="348" y="24"/>
                </a:lnTo>
                <a:lnTo>
                  <a:pt x="349" y="25"/>
                </a:lnTo>
                <a:lnTo>
                  <a:pt x="351" y="26"/>
                </a:lnTo>
                <a:lnTo>
                  <a:pt x="354" y="23"/>
                </a:lnTo>
                <a:lnTo>
                  <a:pt x="356" y="22"/>
                </a:lnTo>
                <a:lnTo>
                  <a:pt x="360" y="22"/>
                </a:lnTo>
                <a:lnTo>
                  <a:pt x="363" y="21"/>
                </a:lnTo>
                <a:lnTo>
                  <a:pt x="361" y="24"/>
                </a:lnTo>
                <a:lnTo>
                  <a:pt x="361" y="25"/>
                </a:lnTo>
                <a:lnTo>
                  <a:pt x="362" y="25"/>
                </a:lnTo>
                <a:lnTo>
                  <a:pt x="364" y="24"/>
                </a:lnTo>
                <a:lnTo>
                  <a:pt x="364" y="25"/>
                </a:lnTo>
                <a:lnTo>
                  <a:pt x="364" y="30"/>
                </a:lnTo>
                <a:lnTo>
                  <a:pt x="364" y="31"/>
                </a:lnTo>
                <a:lnTo>
                  <a:pt x="367" y="30"/>
                </a:lnTo>
                <a:lnTo>
                  <a:pt x="368" y="26"/>
                </a:lnTo>
                <a:lnTo>
                  <a:pt x="368" y="23"/>
                </a:lnTo>
                <a:lnTo>
                  <a:pt x="371" y="21"/>
                </a:lnTo>
                <a:lnTo>
                  <a:pt x="372" y="21"/>
                </a:lnTo>
                <a:lnTo>
                  <a:pt x="373" y="23"/>
                </a:lnTo>
                <a:lnTo>
                  <a:pt x="373" y="27"/>
                </a:lnTo>
                <a:lnTo>
                  <a:pt x="375" y="26"/>
                </a:lnTo>
                <a:lnTo>
                  <a:pt x="377" y="26"/>
                </a:lnTo>
                <a:lnTo>
                  <a:pt x="379" y="27"/>
                </a:lnTo>
                <a:lnTo>
                  <a:pt x="375" y="34"/>
                </a:lnTo>
                <a:lnTo>
                  <a:pt x="373" y="35"/>
                </a:lnTo>
                <a:lnTo>
                  <a:pt x="372" y="35"/>
                </a:lnTo>
                <a:lnTo>
                  <a:pt x="373" y="38"/>
                </a:lnTo>
                <a:lnTo>
                  <a:pt x="372" y="42"/>
                </a:lnTo>
                <a:lnTo>
                  <a:pt x="371" y="42"/>
                </a:lnTo>
                <a:lnTo>
                  <a:pt x="368" y="42"/>
                </a:lnTo>
                <a:lnTo>
                  <a:pt x="368" y="40"/>
                </a:lnTo>
                <a:lnTo>
                  <a:pt x="367" y="42"/>
                </a:lnTo>
                <a:lnTo>
                  <a:pt x="367" y="45"/>
                </a:lnTo>
                <a:lnTo>
                  <a:pt x="366" y="45"/>
                </a:lnTo>
                <a:lnTo>
                  <a:pt x="365" y="42"/>
                </a:lnTo>
                <a:lnTo>
                  <a:pt x="364" y="42"/>
                </a:lnTo>
                <a:lnTo>
                  <a:pt x="362" y="50"/>
                </a:lnTo>
                <a:lnTo>
                  <a:pt x="365" y="49"/>
                </a:lnTo>
                <a:lnTo>
                  <a:pt x="363" y="55"/>
                </a:lnTo>
                <a:lnTo>
                  <a:pt x="363" y="56"/>
                </a:lnTo>
                <a:lnTo>
                  <a:pt x="358" y="68"/>
                </a:lnTo>
                <a:lnTo>
                  <a:pt x="358" y="71"/>
                </a:lnTo>
                <a:lnTo>
                  <a:pt x="360" y="72"/>
                </a:lnTo>
                <a:lnTo>
                  <a:pt x="361" y="73"/>
                </a:lnTo>
                <a:lnTo>
                  <a:pt x="363" y="73"/>
                </a:lnTo>
                <a:lnTo>
                  <a:pt x="365" y="75"/>
                </a:lnTo>
                <a:lnTo>
                  <a:pt x="370" y="77"/>
                </a:lnTo>
                <a:lnTo>
                  <a:pt x="372" y="83"/>
                </a:lnTo>
                <a:lnTo>
                  <a:pt x="372" y="87"/>
                </a:lnTo>
                <a:lnTo>
                  <a:pt x="375" y="85"/>
                </a:lnTo>
                <a:lnTo>
                  <a:pt x="380" y="86"/>
                </a:lnTo>
                <a:lnTo>
                  <a:pt x="384" y="86"/>
                </a:lnTo>
                <a:lnTo>
                  <a:pt x="386" y="88"/>
                </a:lnTo>
                <a:lnTo>
                  <a:pt x="395" y="94"/>
                </a:lnTo>
                <a:lnTo>
                  <a:pt x="399" y="98"/>
                </a:lnTo>
                <a:lnTo>
                  <a:pt x="411" y="101"/>
                </a:lnTo>
                <a:lnTo>
                  <a:pt x="414" y="103"/>
                </a:lnTo>
                <a:lnTo>
                  <a:pt x="416" y="109"/>
                </a:lnTo>
                <a:lnTo>
                  <a:pt x="429" y="116"/>
                </a:lnTo>
                <a:lnTo>
                  <a:pt x="441" y="112"/>
                </a:lnTo>
                <a:lnTo>
                  <a:pt x="443" y="110"/>
                </a:lnTo>
                <a:lnTo>
                  <a:pt x="455" y="72"/>
                </a:lnTo>
                <a:lnTo>
                  <a:pt x="452" y="48"/>
                </a:lnTo>
                <a:lnTo>
                  <a:pt x="455" y="42"/>
                </a:lnTo>
                <a:lnTo>
                  <a:pt x="455" y="38"/>
                </a:lnTo>
                <a:lnTo>
                  <a:pt x="456" y="35"/>
                </a:lnTo>
                <a:lnTo>
                  <a:pt x="456" y="32"/>
                </a:lnTo>
                <a:lnTo>
                  <a:pt x="454" y="31"/>
                </a:lnTo>
                <a:lnTo>
                  <a:pt x="455" y="22"/>
                </a:lnTo>
                <a:lnTo>
                  <a:pt x="459" y="21"/>
                </a:lnTo>
                <a:lnTo>
                  <a:pt x="461" y="14"/>
                </a:lnTo>
                <a:lnTo>
                  <a:pt x="464" y="9"/>
                </a:lnTo>
                <a:lnTo>
                  <a:pt x="464" y="4"/>
                </a:lnTo>
                <a:lnTo>
                  <a:pt x="466" y="3"/>
                </a:lnTo>
                <a:lnTo>
                  <a:pt x="467" y="3"/>
                </a:lnTo>
                <a:lnTo>
                  <a:pt x="470" y="2"/>
                </a:lnTo>
                <a:lnTo>
                  <a:pt x="471" y="0"/>
                </a:lnTo>
                <a:lnTo>
                  <a:pt x="473" y="1"/>
                </a:lnTo>
                <a:lnTo>
                  <a:pt x="473" y="2"/>
                </a:lnTo>
                <a:lnTo>
                  <a:pt x="473" y="5"/>
                </a:lnTo>
                <a:lnTo>
                  <a:pt x="474" y="20"/>
                </a:lnTo>
                <a:lnTo>
                  <a:pt x="478" y="20"/>
                </a:lnTo>
                <a:lnTo>
                  <a:pt x="478" y="22"/>
                </a:lnTo>
                <a:lnTo>
                  <a:pt x="478" y="26"/>
                </a:lnTo>
                <a:lnTo>
                  <a:pt x="479" y="27"/>
                </a:lnTo>
                <a:lnTo>
                  <a:pt x="481" y="30"/>
                </a:lnTo>
                <a:lnTo>
                  <a:pt x="482" y="31"/>
                </a:lnTo>
                <a:lnTo>
                  <a:pt x="482" y="35"/>
                </a:lnTo>
                <a:lnTo>
                  <a:pt x="484" y="36"/>
                </a:lnTo>
                <a:lnTo>
                  <a:pt x="486" y="44"/>
                </a:lnTo>
                <a:lnTo>
                  <a:pt x="485" y="50"/>
                </a:lnTo>
                <a:lnTo>
                  <a:pt x="488" y="59"/>
                </a:lnTo>
                <a:lnTo>
                  <a:pt x="490" y="61"/>
                </a:lnTo>
                <a:lnTo>
                  <a:pt x="493" y="62"/>
                </a:lnTo>
                <a:lnTo>
                  <a:pt x="497" y="59"/>
                </a:lnTo>
                <a:lnTo>
                  <a:pt x="500" y="58"/>
                </a:lnTo>
                <a:lnTo>
                  <a:pt x="502" y="58"/>
                </a:lnTo>
                <a:lnTo>
                  <a:pt x="504" y="63"/>
                </a:lnTo>
                <a:lnTo>
                  <a:pt x="507" y="64"/>
                </a:lnTo>
                <a:lnTo>
                  <a:pt x="509" y="67"/>
                </a:lnTo>
                <a:lnTo>
                  <a:pt x="511" y="68"/>
                </a:lnTo>
                <a:lnTo>
                  <a:pt x="514" y="71"/>
                </a:lnTo>
                <a:lnTo>
                  <a:pt x="513" y="73"/>
                </a:lnTo>
                <a:lnTo>
                  <a:pt x="514" y="75"/>
                </a:lnTo>
                <a:lnTo>
                  <a:pt x="513" y="81"/>
                </a:lnTo>
                <a:lnTo>
                  <a:pt x="515" y="84"/>
                </a:lnTo>
                <a:lnTo>
                  <a:pt x="515" y="86"/>
                </a:lnTo>
                <a:lnTo>
                  <a:pt x="516" y="88"/>
                </a:lnTo>
                <a:lnTo>
                  <a:pt x="517" y="97"/>
                </a:lnTo>
                <a:lnTo>
                  <a:pt x="521" y="102"/>
                </a:lnTo>
                <a:lnTo>
                  <a:pt x="523" y="102"/>
                </a:lnTo>
                <a:lnTo>
                  <a:pt x="527" y="120"/>
                </a:lnTo>
                <a:lnTo>
                  <a:pt x="526" y="124"/>
                </a:lnTo>
                <a:lnTo>
                  <a:pt x="527" y="128"/>
                </a:lnTo>
                <a:lnTo>
                  <a:pt x="529" y="129"/>
                </a:lnTo>
                <a:lnTo>
                  <a:pt x="530" y="130"/>
                </a:lnTo>
                <a:lnTo>
                  <a:pt x="530" y="131"/>
                </a:lnTo>
                <a:lnTo>
                  <a:pt x="531" y="130"/>
                </a:lnTo>
                <a:lnTo>
                  <a:pt x="531" y="131"/>
                </a:lnTo>
                <a:lnTo>
                  <a:pt x="530" y="132"/>
                </a:lnTo>
                <a:lnTo>
                  <a:pt x="531" y="133"/>
                </a:lnTo>
                <a:lnTo>
                  <a:pt x="531" y="135"/>
                </a:lnTo>
                <a:lnTo>
                  <a:pt x="532" y="137"/>
                </a:lnTo>
                <a:lnTo>
                  <a:pt x="535" y="139"/>
                </a:lnTo>
                <a:lnTo>
                  <a:pt x="537" y="141"/>
                </a:lnTo>
                <a:lnTo>
                  <a:pt x="545" y="143"/>
                </a:lnTo>
                <a:lnTo>
                  <a:pt x="546" y="143"/>
                </a:lnTo>
                <a:lnTo>
                  <a:pt x="548" y="141"/>
                </a:lnTo>
                <a:lnTo>
                  <a:pt x="550" y="149"/>
                </a:lnTo>
                <a:lnTo>
                  <a:pt x="552" y="151"/>
                </a:lnTo>
                <a:lnTo>
                  <a:pt x="555" y="150"/>
                </a:lnTo>
                <a:lnTo>
                  <a:pt x="557" y="151"/>
                </a:lnTo>
                <a:lnTo>
                  <a:pt x="560" y="151"/>
                </a:lnTo>
                <a:lnTo>
                  <a:pt x="563" y="156"/>
                </a:lnTo>
                <a:lnTo>
                  <a:pt x="564" y="155"/>
                </a:lnTo>
                <a:lnTo>
                  <a:pt x="570" y="159"/>
                </a:lnTo>
                <a:lnTo>
                  <a:pt x="571" y="163"/>
                </a:lnTo>
                <a:lnTo>
                  <a:pt x="569" y="162"/>
                </a:lnTo>
                <a:lnTo>
                  <a:pt x="569" y="166"/>
                </a:lnTo>
                <a:lnTo>
                  <a:pt x="570" y="167"/>
                </a:lnTo>
                <a:lnTo>
                  <a:pt x="573" y="168"/>
                </a:lnTo>
                <a:lnTo>
                  <a:pt x="579" y="178"/>
                </a:lnTo>
                <a:lnTo>
                  <a:pt x="581" y="179"/>
                </a:lnTo>
                <a:lnTo>
                  <a:pt x="581" y="188"/>
                </a:lnTo>
                <a:lnTo>
                  <a:pt x="582" y="190"/>
                </a:lnTo>
                <a:lnTo>
                  <a:pt x="583" y="192"/>
                </a:lnTo>
                <a:lnTo>
                  <a:pt x="584" y="194"/>
                </a:lnTo>
                <a:lnTo>
                  <a:pt x="584" y="196"/>
                </a:lnTo>
                <a:lnTo>
                  <a:pt x="585" y="196"/>
                </a:lnTo>
                <a:lnTo>
                  <a:pt x="586" y="196"/>
                </a:lnTo>
                <a:lnTo>
                  <a:pt x="588" y="196"/>
                </a:lnTo>
                <a:lnTo>
                  <a:pt x="588" y="191"/>
                </a:lnTo>
                <a:lnTo>
                  <a:pt x="590" y="190"/>
                </a:lnTo>
                <a:lnTo>
                  <a:pt x="591" y="193"/>
                </a:lnTo>
                <a:lnTo>
                  <a:pt x="598" y="197"/>
                </a:lnTo>
                <a:lnTo>
                  <a:pt x="598" y="193"/>
                </a:lnTo>
                <a:lnTo>
                  <a:pt x="600" y="194"/>
                </a:lnTo>
                <a:lnTo>
                  <a:pt x="600" y="196"/>
                </a:lnTo>
                <a:lnTo>
                  <a:pt x="600" y="197"/>
                </a:lnTo>
                <a:lnTo>
                  <a:pt x="603" y="214"/>
                </a:lnTo>
                <a:lnTo>
                  <a:pt x="611" y="222"/>
                </a:lnTo>
                <a:lnTo>
                  <a:pt x="615" y="222"/>
                </a:lnTo>
                <a:lnTo>
                  <a:pt x="617" y="224"/>
                </a:lnTo>
                <a:lnTo>
                  <a:pt x="621" y="230"/>
                </a:lnTo>
                <a:lnTo>
                  <a:pt x="621" y="231"/>
                </a:lnTo>
                <a:lnTo>
                  <a:pt x="624" y="233"/>
                </a:lnTo>
                <a:lnTo>
                  <a:pt x="627" y="234"/>
                </a:lnTo>
                <a:lnTo>
                  <a:pt x="627" y="235"/>
                </a:lnTo>
                <a:lnTo>
                  <a:pt x="631" y="241"/>
                </a:lnTo>
                <a:lnTo>
                  <a:pt x="630" y="242"/>
                </a:lnTo>
                <a:lnTo>
                  <a:pt x="633" y="244"/>
                </a:lnTo>
                <a:lnTo>
                  <a:pt x="635" y="251"/>
                </a:lnTo>
                <a:lnTo>
                  <a:pt x="637" y="256"/>
                </a:lnTo>
                <a:lnTo>
                  <a:pt x="638" y="254"/>
                </a:lnTo>
                <a:lnTo>
                  <a:pt x="638" y="258"/>
                </a:lnTo>
                <a:lnTo>
                  <a:pt x="638" y="263"/>
                </a:lnTo>
                <a:lnTo>
                  <a:pt x="641" y="277"/>
                </a:lnTo>
                <a:lnTo>
                  <a:pt x="639" y="276"/>
                </a:lnTo>
                <a:lnTo>
                  <a:pt x="638" y="278"/>
                </a:lnTo>
                <a:lnTo>
                  <a:pt x="639" y="279"/>
                </a:lnTo>
                <a:lnTo>
                  <a:pt x="640" y="281"/>
                </a:lnTo>
                <a:lnTo>
                  <a:pt x="641" y="283"/>
                </a:lnTo>
                <a:lnTo>
                  <a:pt x="646" y="299"/>
                </a:lnTo>
                <a:lnTo>
                  <a:pt x="641" y="333"/>
                </a:lnTo>
                <a:lnTo>
                  <a:pt x="640" y="334"/>
                </a:lnTo>
                <a:lnTo>
                  <a:pt x="638" y="340"/>
                </a:lnTo>
                <a:lnTo>
                  <a:pt x="638" y="351"/>
                </a:lnTo>
                <a:lnTo>
                  <a:pt x="637" y="353"/>
                </a:lnTo>
                <a:lnTo>
                  <a:pt x="637" y="354"/>
                </a:lnTo>
                <a:lnTo>
                  <a:pt x="630" y="370"/>
                </a:lnTo>
                <a:lnTo>
                  <a:pt x="629" y="371"/>
                </a:lnTo>
                <a:lnTo>
                  <a:pt x="629" y="374"/>
                </a:lnTo>
                <a:lnTo>
                  <a:pt x="629" y="375"/>
                </a:lnTo>
                <a:lnTo>
                  <a:pt x="625" y="380"/>
                </a:lnTo>
                <a:lnTo>
                  <a:pt x="623" y="380"/>
                </a:lnTo>
                <a:lnTo>
                  <a:pt x="622" y="381"/>
                </a:lnTo>
                <a:lnTo>
                  <a:pt x="624" y="382"/>
                </a:lnTo>
                <a:lnTo>
                  <a:pt x="619" y="384"/>
                </a:lnTo>
                <a:lnTo>
                  <a:pt x="612" y="396"/>
                </a:lnTo>
                <a:lnTo>
                  <a:pt x="610" y="397"/>
                </a:lnTo>
                <a:lnTo>
                  <a:pt x="609" y="398"/>
                </a:lnTo>
                <a:lnTo>
                  <a:pt x="611" y="399"/>
                </a:lnTo>
                <a:lnTo>
                  <a:pt x="611" y="403"/>
                </a:lnTo>
                <a:lnTo>
                  <a:pt x="609" y="406"/>
                </a:lnTo>
                <a:lnTo>
                  <a:pt x="608" y="409"/>
                </a:lnTo>
                <a:lnTo>
                  <a:pt x="606" y="412"/>
                </a:lnTo>
                <a:lnTo>
                  <a:pt x="602" y="429"/>
                </a:lnTo>
                <a:lnTo>
                  <a:pt x="599" y="427"/>
                </a:lnTo>
                <a:lnTo>
                  <a:pt x="597" y="432"/>
                </a:lnTo>
                <a:lnTo>
                  <a:pt x="596" y="435"/>
                </a:lnTo>
                <a:lnTo>
                  <a:pt x="595" y="438"/>
                </a:lnTo>
                <a:lnTo>
                  <a:pt x="594" y="438"/>
                </a:lnTo>
                <a:lnTo>
                  <a:pt x="593" y="440"/>
                </a:lnTo>
                <a:lnTo>
                  <a:pt x="591" y="449"/>
                </a:lnTo>
                <a:lnTo>
                  <a:pt x="592" y="451"/>
                </a:lnTo>
                <a:lnTo>
                  <a:pt x="589" y="463"/>
                </a:lnTo>
                <a:lnTo>
                  <a:pt x="590" y="471"/>
                </a:lnTo>
                <a:lnTo>
                  <a:pt x="589" y="475"/>
                </a:lnTo>
                <a:lnTo>
                  <a:pt x="587" y="474"/>
                </a:lnTo>
                <a:lnTo>
                  <a:pt x="585" y="474"/>
                </a:lnTo>
                <a:lnTo>
                  <a:pt x="585" y="478"/>
                </a:lnTo>
                <a:lnTo>
                  <a:pt x="564" y="480"/>
                </a:lnTo>
                <a:lnTo>
                  <a:pt x="546" y="490"/>
                </a:lnTo>
                <a:lnTo>
                  <a:pt x="544" y="492"/>
                </a:lnTo>
                <a:lnTo>
                  <a:pt x="543" y="493"/>
                </a:lnTo>
                <a:lnTo>
                  <a:pt x="540" y="496"/>
                </a:lnTo>
                <a:lnTo>
                  <a:pt x="538" y="497"/>
                </a:lnTo>
                <a:lnTo>
                  <a:pt x="538" y="496"/>
                </a:lnTo>
                <a:lnTo>
                  <a:pt x="534" y="497"/>
                </a:lnTo>
                <a:lnTo>
                  <a:pt x="531" y="497"/>
                </a:lnTo>
                <a:lnTo>
                  <a:pt x="530" y="498"/>
                </a:lnTo>
                <a:lnTo>
                  <a:pt x="530" y="500"/>
                </a:lnTo>
                <a:lnTo>
                  <a:pt x="531" y="502"/>
                </a:lnTo>
                <a:lnTo>
                  <a:pt x="532" y="500"/>
                </a:lnTo>
                <a:lnTo>
                  <a:pt x="534" y="499"/>
                </a:lnTo>
                <a:lnTo>
                  <a:pt x="535" y="499"/>
                </a:lnTo>
                <a:lnTo>
                  <a:pt x="534" y="505"/>
                </a:lnTo>
                <a:lnTo>
                  <a:pt x="532" y="507"/>
                </a:lnTo>
                <a:lnTo>
                  <a:pt x="528" y="501"/>
                </a:lnTo>
                <a:lnTo>
                  <a:pt x="527" y="501"/>
                </a:lnTo>
                <a:lnTo>
                  <a:pt x="524" y="500"/>
                </a:lnTo>
                <a:lnTo>
                  <a:pt x="523" y="497"/>
                </a:lnTo>
                <a:lnTo>
                  <a:pt x="520" y="497"/>
                </a:lnTo>
                <a:lnTo>
                  <a:pt x="518" y="495"/>
                </a:lnTo>
                <a:lnTo>
                  <a:pt x="517" y="493"/>
                </a:lnTo>
                <a:lnTo>
                  <a:pt x="518" y="490"/>
                </a:lnTo>
                <a:lnTo>
                  <a:pt x="516" y="488"/>
                </a:lnTo>
                <a:lnTo>
                  <a:pt x="513" y="491"/>
                </a:lnTo>
                <a:lnTo>
                  <a:pt x="510" y="492"/>
                </a:lnTo>
                <a:lnTo>
                  <a:pt x="507" y="490"/>
                </a:lnTo>
                <a:lnTo>
                  <a:pt x="505" y="489"/>
                </a:lnTo>
                <a:lnTo>
                  <a:pt x="509" y="489"/>
                </a:lnTo>
                <a:lnTo>
                  <a:pt x="511" y="486"/>
                </a:lnTo>
                <a:lnTo>
                  <a:pt x="510" y="482"/>
                </a:lnTo>
                <a:lnTo>
                  <a:pt x="507" y="481"/>
                </a:lnTo>
                <a:lnTo>
                  <a:pt x="503" y="484"/>
                </a:lnTo>
                <a:lnTo>
                  <a:pt x="500" y="485"/>
                </a:lnTo>
                <a:lnTo>
                  <a:pt x="504" y="487"/>
                </a:lnTo>
                <a:lnTo>
                  <a:pt x="504" y="488"/>
                </a:lnTo>
                <a:lnTo>
                  <a:pt x="498" y="490"/>
                </a:lnTo>
                <a:lnTo>
                  <a:pt x="495" y="492"/>
                </a:lnTo>
                <a:lnTo>
                  <a:pt x="492" y="496"/>
                </a:lnTo>
                <a:lnTo>
                  <a:pt x="484" y="500"/>
                </a:lnTo>
                <a:lnTo>
                  <a:pt x="482" y="499"/>
                </a:lnTo>
                <a:lnTo>
                  <a:pt x="458" y="489"/>
                </a:lnTo>
                <a:lnTo>
                  <a:pt x="455" y="489"/>
                </a:lnTo>
                <a:lnTo>
                  <a:pt x="453" y="491"/>
                </a:lnTo>
                <a:lnTo>
                  <a:pt x="451" y="488"/>
                </a:lnTo>
                <a:lnTo>
                  <a:pt x="445" y="485"/>
                </a:lnTo>
                <a:lnTo>
                  <a:pt x="440" y="484"/>
                </a:lnTo>
                <a:lnTo>
                  <a:pt x="436" y="481"/>
                </a:lnTo>
                <a:lnTo>
                  <a:pt x="433" y="478"/>
                </a:lnTo>
                <a:lnTo>
                  <a:pt x="432" y="474"/>
                </a:lnTo>
                <a:lnTo>
                  <a:pt x="429" y="472"/>
                </a:lnTo>
                <a:lnTo>
                  <a:pt x="425" y="463"/>
                </a:lnTo>
                <a:lnTo>
                  <a:pt x="425" y="462"/>
                </a:lnTo>
                <a:lnTo>
                  <a:pt x="426" y="459"/>
                </a:lnTo>
                <a:lnTo>
                  <a:pt x="426" y="455"/>
                </a:lnTo>
                <a:lnTo>
                  <a:pt x="424" y="447"/>
                </a:lnTo>
                <a:lnTo>
                  <a:pt x="417" y="438"/>
                </a:lnTo>
                <a:lnTo>
                  <a:pt x="418" y="433"/>
                </a:lnTo>
                <a:lnTo>
                  <a:pt x="418" y="432"/>
                </a:lnTo>
                <a:lnTo>
                  <a:pt x="414" y="433"/>
                </a:lnTo>
                <a:lnTo>
                  <a:pt x="405" y="436"/>
                </a:lnTo>
                <a:lnTo>
                  <a:pt x="402" y="437"/>
                </a:lnTo>
                <a:lnTo>
                  <a:pt x="399" y="436"/>
                </a:lnTo>
                <a:lnTo>
                  <a:pt x="404" y="429"/>
                </a:lnTo>
                <a:lnTo>
                  <a:pt x="405" y="424"/>
                </a:lnTo>
                <a:lnTo>
                  <a:pt x="405" y="419"/>
                </a:lnTo>
                <a:lnTo>
                  <a:pt x="403" y="414"/>
                </a:lnTo>
                <a:lnTo>
                  <a:pt x="399" y="409"/>
                </a:lnTo>
                <a:lnTo>
                  <a:pt x="395" y="416"/>
                </a:lnTo>
                <a:lnTo>
                  <a:pt x="393" y="426"/>
                </a:lnTo>
                <a:lnTo>
                  <a:pt x="393" y="427"/>
                </a:lnTo>
                <a:lnTo>
                  <a:pt x="390" y="427"/>
                </a:lnTo>
                <a:lnTo>
                  <a:pt x="387" y="428"/>
                </a:lnTo>
                <a:lnTo>
                  <a:pt x="383" y="428"/>
                </a:lnTo>
                <a:lnTo>
                  <a:pt x="381" y="430"/>
                </a:lnTo>
                <a:lnTo>
                  <a:pt x="379" y="428"/>
                </a:lnTo>
                <a:lnTo>
                  <a:pt x="380" y="423"/>
                </a:lnTo>
                <a:lnTo>
                  <a:pt x="384" y="423"/>
                </a:lnTo>
                <a:lnTo>
                  <a:pt x="387" y="421"/>
                </a:lnTo>
                <a:lnTo>
                  <a:pt x="389" y="413"/>
                </a:lnTo>
                <a:lnTo>
                  <a:pt x="388" y="413"/>
                </a:lnTo>
                <a:lnTo>
                  <a:pt x="388" y="408"/>
                </a:lnTo>
                <a:lnTo>
                  <a:pt x="392" y="399"/>
                </a:lnTo>
                <a:lnTo>
                  <a:pt x="394" y="398"/>
                </a:lnTo>
                <a:lnTo>
                  <a:pt x="395" y="395"/>
                </a:lnTo>
                <a:lnTo>
                  <a:pt x="395" y="389"/>
                </a:lnTo>
                <a:lnTo>
                  <a:pt x="397" y="389"/>
                </a:lnTo>
                <a:lnTo>
                  <a:pt x="396" y="385"/>
                </a:lnTo>
                <a:lnTo>
                  <a:pt x="396" y="382"/>
                </a:lnTo>
                <a:lnTo>
                  <a:pt x="395" y="380"/>
                </a:lnTo>
                <a:lnTo>
                  <a:pt x="395" y="378"/>
                </a:lnTo>
                <a:lnTo>
                  <a:pt x="393" y="376"/>
                </a:lnTo>
                <a:lnTo>
                  <a:pt x="392" y="379"/>
                </a:lnTo>
                <a:lnTo>
                  <a:pt x="392" y="385"/>
                </a:lnTo>
                <a:lnTo>
                  <a:pt x="391" y="385"/>
                </a:lnTo>
                <a:lnTo>
                  <a:pt x="386" y="395"/>
                </a:lnTo>
                <a:lnTo>
                  <a:pt x="385" y="397"/>
                </a:lnTo>
                <a:lnTo>
                  <a:pt x="384" y="399"/>
                </a:lnTo>
                <a:lnTo>
                  <a:pt x="380" y="399"/>
                </a:lnTo>
                <a:lnTo>
                  <a:pt x="379" y="400"/>
                </a:lnTo>
                <a:lnTo>
                  <a:pt x="379" y="401"/>
                </a:lnTo>
                <a:lnTo>
                  <a:pt x="375" y="403"/>
                </a:lnTo>
                <a:lnTo>
                  <a:pt x="373" y="405"/>
                </a:lnTo>
                <a:lnTo>
                  <a:pt x="372" y="406"/>
                </a:lnTo>
                <a:lnTo>
                  <a:pt x="370" y="410"/>
                </a:lnTo>
                <a:lnTo>
                  <a:pt x="364" y="416"/>
                </a:lnTo>
                <a:lnTo>
                  <a:pt x="363" y="420"/>
                </a:lnTo>
                <a:lnTo>
                  <a:pt x="364" y="419"/>
                </a:lnTo>
                <a:lnTo>
                  <a:pt x="364" y="425"/>
                </a:lnTo>
                <a:lnTo>
                  <a:pt x="363" y="423"/>
                </a:lnTo>
                <a:lnTo>
                  <a:pt x="361" y="424"/>
                </a:lnTo>
                <a:lnTo>
                  <a:pt x="358" y="420"/>
                </a:lnTo>
                <a:lnTo>
                  <a:pt x="355" y="419"/>
                </a:lnTo>
                <a:lnTo>
                  <a:pt x="353" y="416"/>
                </a:lnTo>
                <a:lnTo>
                  <a:pt x="351" y="416"/>
                </a:lnTo>
                <a:lnTo>
                  <a:pt x="351" y="413"/>
                </a:lnTo>
                <a:lnTo>
                  <a:pt x="356" y="417"/>
                </a:lnTo>
                <a:lnTo>
                  <a:pt x="356" y="414"/>
                </a:lnTo>
                <a:lnTo>
                  <a:pt x="355" y="410"/>
                </a:lnTo>
                <a:lnTo>
                  <a:pt x="353" y="408"/>
                </a:lnTo>
                <a:lnTo>
                  <a:pt x="353" y="404"/>
                </a:lnTo>
                <a:lnTo>
                  <a:pt x="350" y="401"/>
                </a:lnTo>
                <a:lnTo>
                  <a:pt x="348" y="398"/>
                </a:lnTo>
                <a:lnTo>
                  <a:pt x="346" y="393"/>
                </a:lnTo>
                <a:lnTo>
                  <a:pt x="344" y="389"/>
                </a:lnTo>
                <a:lnTo>
                  <a:pt x="343" y="390"/>
                </a:lnTo>
                <a:lnTo>
                  <a:pt x="337" y="387"/>
                </a:lnTo>
                <a:lnTo>
                  <a:pt x="334" y="384"/>
                </a:lnTo>
                <a:lnTo>
                  <a:pt x="334" y="381"/>
                </a:lnTo>
                <a:lnTo>
                  <a:pt x="336" y="381"/>
                </a:lnTo>
                <a:lnTo>
                  <a:pt x="337" y="377"/>
                </a:lnTo>
                <a:lnTo>
                  <a:pt x="330" y="376"/>
                </a:lnTo>
                <a:lnTo>
                  <a:pt x="325" y="369"/>
                </a:lnTo>
                <a:lnTo>
                  <a:pt x="323" y="368"/>
                </a:lnTo>
                <a:lnTo>
                  <a:pt x="323" y="371"/>
                </a:lnTo>
                <a:lnTo>
                  <a:pt x="320" y="370"/>
                </a:lnTo>
                <a:lnTo>
                  <a:pt x="311" y="366"/>
                </a:lnTo>
                <a:lnTo>
                  <a:pt x="310" y="366"/>
                </a:lnTo>
                <a:lnTo>
                  <a:pt x="307" y="367"/>
                </a:lnTo>
                <a:lnTo>
                  <a:pt x="306" y="367"/>
                </a:lnTo>
                <a:lnTo>
                  <a:pt x="304" y="366"/>
                </a:lnTo>
                <a:lnTo>
                  <a:pt x="296" y="359"/>
                </a:lnTo>
                <a:lnTo>
                  <a:pt x="289" y="357"/>
                </a:lnTo>
                <a:lnTo>
                  <a:pt x="256" y="359"/>
                </a:lnTo>
                <a:lnTo>
                  <a:pt x="239" y="368"/>
                </a:lnTo>
                <a:lnTo>
                  <a:pt x="231" y="369"/>
                </a:lnTo>
                <a:lnTo>
                  <a:pt x="226" y="371"/>
                </a:lnTo>
                <a:lnTo>
                  <a:pt x="210" y="371"/>
                </a:lnTo>
                <a:lnTo>
                  <a:pt x="206" y="371"/>
                </a:lnTo>
                <a:lnTo>
                  <a:pt x="202" y="372"/>
                </a:lnTo>
                <a:lnTo>
                  <a:pt x="191" y="379"/>
                </a:lnTo>
                <a:lnTo>
                  <a:pt x="187" y="380"/>
                </a:lnTo>
                <a:lnTo>
                  <a:pt x="182" y="383"/>
                </a:lnTo>
                <a:lnTo>
                  <a:pt x="178" y="383"/>
                </a:lnTo>
                <a:lnTo>
                  <a:pt x="175" y="386"/>
                </a:lnTo>
                <a:lnTo>
                  <a:pt x="168" y="401"/>
                </a:lnTo>
                <a:lnTo>
                  <a:pt x="162" y="402"/>
                </a:lnTo>
                <a:lnTo>
                  <a:pt x="160" y="402"/>
                </a:lnTo>
                <a:lnTo>
                  <a:pt x="157" y="401"/>
                </a:lnTo>
                <a:lnTo>
                  <a:pt x="144" y="403"/>
                </a:lnTo>
                <a:lnTo>
                  <a:pt x="142" y="401"/>
                </a:lnTo>
                <a:lnTo>
                  <a:pt x="141" y="401"/>
                </a:lnTo>
                <a:lnTo>
                  <a:pt x="135" y="402"/>
                </a:lnTo>
                <a:lnTo>
                  <a:pt x="126" y="401"/>
                </a:lnTo>
                <a:lnTo>
                  <a:pt x="121" y="403"/>
                </a:lnTo>
                <a:lnTo>
                  <a:pt x="109" y="402"/>
                </a:lnTo>
                <a:lnTo>
                  <a:pt x="106" y="404"/>
                </a:lnTo>
                <a:lnTo>
                  <a:pt x="103" y="406"/>
                </a:lnTo>
                <a:lnTo>
                  <a:pt x="102" y="409"/>
                </a:lnTo>
                <a:lnTo>
                  <a:pt x="102" y="410"/>
                </a:lnTo>
                <a:lnTo>
                  <a:pt x="100" y="412"/>
                </a:lnTo>
                <a:lnTo>
                  <a:pt x="91" y="413"/>
                </a:lnTo>
                <a:lnTo>
                  <a:pt x="85" y="419"/>
                </a:lnTo>
                <a:lnTo>
                  <a:pt x="83" y="421"/>
                </a:lnTo>
                <a:lnTo>
                  <a:pt x="81" y="423"/>
                </a:lnTo>
                <a:lnTo>
                  <a:pt x="79" y="424"/>
                </a:lnTo>
                <a:lnTo>
                  <a:pt x="76" y="423"/>
                </a:lnTo>
                <a:lnTo>
                  <a:pt x="75" y="425"/>
                </a:lnTo>
                <a:lnTo>
                  <a:pt x="73" y="425"/>
                </a:lnTo>
                <a:lnTo>
                  <a:pt x="70" y="426"/>
                </a:lnTo>
                <a:lnTo>
                  <a:pt x="69" y="423"/>
                </a:lnTo>
                <a:lnTo>
                  <a:pt x="55" y="423"/>
                </a:lnTo>
                <a:lnTo>
                  <a:pt x="53" y="421"/>
                </a:lnTo>
                <a:lnTo>
                  <a:pt x="50" y="420"/>
                </a:lnTo>
                <a:lnTo>
                  <a:pt x="47" y="420"/>
                </a:lnTo>
                <a:lnTo>
                  <a:pt x="38" y="410"/>
                </a:lnTo>
                <a:lnTo>
                  <a:pt x="31" y="409"/>
                </a:lnTo>
                <a:lnTo>
                  <a:pt x="31" y="396"/>
                </a:lnTo>
                <a:lnTo>
                  <a:pt x="34" y="397"/>
                </a:lnTo>
                <a:lnTo>
                  <a:pt x="36" y="397"/>
                </a:lnTo>
                <a:lnTo>
                  <a:pt x="40" y="387"/>
                </a:lnTo>
                <a:lnTo>
                  <a:pt x="40" y="385"/>
                </a:lnTo>
                <a:lnTo>
                  <a:pt x="39" y="381"/>
                </a:lnTo>
                <a:lnTo>
                  <a:pt x="39" y="377"/>
                </a:lnTo>
                <a:lnTo>
                  <a:pt x="40" y="379"/>
                </a:lnTo>
                <a:lnTo>
                  <a:pt x="41" y="376"/>
                </a:lnTo>
                <a:lnTo>
                  <a:pt x="40" y="360"/>
                </a:lnTo>
                <a:lnTo>
                  <a:pt x="31" y="341"/>
                </a:lnTo>
                <a:lnTo>
                  <a:pt x="28" y="319"/>
                </a:lnTo>
                <a:lnTo>
                  <a:pt x="22" y="307"/>
                </a:lnTo>
                <a:lnTo>
                  <a:pt x="21" y="303"/>
                </a:lnTo>
                <a:lnTo>
                  <a:pt x="15" y="293"/>
                </a:lnTo>
                <a:lnTo>
                  <a:pt x="15" y="287"/>
                </a:lnTo>
                <a:lnTo>
                  <a:pt x="11" y="276"/>
                </a:lnTo>
                <a:lnTo>
                  <a:pt x="8" y="274"/>
                </a:lnTo>
                <a:lnTo>
                  <a:pt x="3" y="268"/>
                </a:lnTo>
                <a:lnTo>
                  <a:pt x="2" y="266"/>
                </a:lnTo>
                <a:lnTo>
                  <a:pt x="1" y="264"/>
                </a:lnTo>
                <a:lnTo>
                  <a:pt x="0" y="261"/>
                </a:lnTo>
                <a:lnTo>
                  <a:pt x="0" y="260"/>
                </a:lnTo>
                <a:lnTo>
                  <a:pt x="0" y="261"/>
                </a:lnTo>
                <a:lnTo>
                  <a:pt x="2" y="261"/>
                </a:lnTo>
                <a:lnTo>
                  <a:pt x="2" y="262"/>
                </a:lnTo>
                <a:lnTo>
                  <a:pt x="4" y="264"/>
                </a:lnTo>
                <a:lnTo>
                  <a:pt x="4" y="267"/>
                </a:lnTo>
                <a:lnTo>
                  <a:pt x="5" y="266"/>
                </a:lnTo>
                <a:lnTo>
                  <a:pt x="6" y="268"/>
                </a:lnTo>
                <a:lnTo>
                  <a:pt x="8" y="268"/>
                </a:lnTo>
                <a:lnTo>
                  <a:pt x="9" y="267"/>
                </a:lnTo>
                <a:lnTo>
                  <a:pt x="9" y="264"/>
                </a:lnTo>
                <a:lnTo>
                  <a:pt x="6" y="261"/>
                </a:lnTo>
                <a:lnTo>
                  <a:pt x="4" y="253"/>
                </a:lnTo>
                <a:lnTo>
                  <a:pt x="3" y="250"/>
                </a:lnTo>
                <a:lnTo>
                  <a:pt x="5" y="251"/>
                </a:lnTo>
                <a:lnTo>
                  <a:pt x="7" y="261"/>
                </a:lnTo>
                <a:lnTo>
                  <a:pt x="9" y="258"/>
                </a:lnTo>
                <a:lnTo>
                  <a:pt x="11" y="264"/>
                </a:lnTo>
                <a:lnTo>
                  <a:pt x="13" y="264"/>
                </a:lnTo>
                <a:lnTo>
                  <a:pt x="14" y="262"/>
                </a:lnTo>
                <a:lnTo>
                  <a:pt x="15" y="258"/>
                </a:lnTo>
                <a:lnTo>
                  <a:pt x="15" y="253"/>
                </a:lnTo>
                <a:lnTo>
                  <a:pt x="12" y="251"/>
                </a:lnTo>
                <a:lnTo>
                  <a:pt x="11" y="247"/>
                </a:lnTo>
                <a:lnTo>
                  <a:pt x="10" y="249"/>
                </a:lnTo>
                <a:lnTo>
                  <a:pt x="11" y="246"/>
                </a:lnTo>
                <a:lnTo>
                  <a:pt x="2" y="230"/>
                </a:lnTo>
                <a:lnTo>
                  <a:pt x="2" y="222"/>
                </a:lnTo>
                <a:lnTo>
                  <a:pt x="4" y="219"/>
                </a:lnTo>
                <a:lnTo>
                  <a:pt x="8" y="214"/>
                </a:lnTo>
                <a:lnTo>
                  <a:pt x="8" y="203"/>
                </a:lnTo>
                <a:lnTo>
                  <a:pt x="6" y="200"/>
                </a:lnTo>
                <a:lnTo>
                  <a:pt x="11" y="186"/>
                </a:lnTo>
                <a:lnTo>
                  <a:pt x="12" y="185"/>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82" name="Freeform 308"/>
          <p:cNvSpPr>
            <a:spLocks/>
          </p:cNvSpPr>
          <p:nvPr/>
        </p:nvSpPr>
        <p:spPr bwMode="auto">
          <a:xfrm>
            <a:off x="3759200" y="4665663"/>
            <a:ext cx="6350" cy="4762"/>
          </a:xfrm>
          <a:custGeom>
            <a:avLst/>
            <a:gdLst>
              <a:gd name="T0" fmla="*/ 2147483647 w 4"/>
              <a:gd name="T1" fmla="*/ 0 h 3"/>
              <a:gd name="T2" fmla="*/ 2147483647 w 4"/>
              <a:gd name="T3" fmla="*/ 0 h 3"/>
              <a:gd name="T4" fmla="*/ 0 w 4"/>
              <a:gd name="T5" fmla="*/ 2147483647 h 3"/>
              <a:gd name="T6" fmla="*/ 2147483647 w 4"/>
              <a:gd name="T7" fmla="*/ 2147483647 h 3"/>
              <a:gd name="T8" fmla="*/ 2147483647 w 4"/>
              <a:gd name="T9" fmla="*/ 2147483647 h 3"/>
              <a:gd name="T10" fmla="*/ 2147483647 w 4"/>
              <a:gd name="T11" fmla="*/ 0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4" y="0"/>
                </a:moveTo>
                <a:lnTo>
                  <a:pt x="2" y="0"/>
                </a:lnTo>
                <a:lnTo>
                  <a:pt x="0" y="1"/>
                </a:lnTo>
                <a:lnTo>
                  <a:pt x="1" y="3"/>
                </a:lnTo>
                <a:lnTo>
                  <a:pt x="3" y="1"/>
                </a:lnTo>
                <a:lnTo>
                  <a:pt x="4"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83" name="Freeform 310"/>
          <p:cNvSpPr>
            <a:spLocks/>
          </p:cNvSpPr>
          <p:nvPr/>
        </p:nvSpPr>
        <p:spPr bwMode="auto">
          <a:xfrm>
            <a:off x="3757613" y="4662488"/>
            <a:ext cx="4762" cy="4762"/>
          </a:xfrm>
          <a:custGeom>
            <a:avLst/>
            <a:gdLst>
              <a:gd name="T0" fmla="*/ 2147483647 w 3"/>
              <a:gd name="T1" fmla="*/ 0 h 2"/>
              <a:gd name="T2" fmla="*/ 2147483647 w 3"/>
              <a:gd name="T3" fmla="*/ 0 h 2"/>
              <a:gd name="T4" fmla="*/ 0 w 3"/>
              <a:gd name="T5" fmla="*/ 2147483647 h 2"/>
              <a:gd name="T6" fmla="*/ 0 w 3"/>
              <a:gd name="T7" fmla="*/ 2147483647 h 2"/>
              <a:gd name="T8" fmla="*/ 2147483647 w 3"/>
              <a:gd name="T9" fmla="*/ 2147483647 h 2"/>
              <a:gd name="T10" fmla="*/ 2147483647 w 3"/>
              <a:gd name="T11" fmla="*/ 0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3" y="0"/>
                </a:moveTo>
                <a:lnTo>
                  <a:pt x="1" y="0"/>
                </a:lnTo>
                <a:lnTo>
                  <a:pt x="0" y="1"/>
                </a:lnTo>
                <a:lnTo>
                  <a:pt x="0" y="2"/>
                </a:lnTo>
                <a:lnTo>
                  <a:pt x="3" y="1"/>
                </a:lnTo>
                <a:lnTo>
                  <a:pt x="3"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84" name="Freeform 311"/>
          <p:cNvSpPr>
            <a:spLocks/>
          </p:cNvSpPr>
          <p:nvPr/>
        </p:nvSpPr>
        <p:spPr bwMode="auto">
          <a:xfrm>
            <a:off x="4433888" y="4865688"/>
            <a:ext cx="12700" cy="15875"/>
          </a:xfrm>
          <a:custGeom>
            <a:avLst/>
            <a:gdLst>
              <a:gd name="T0" fmla="*/ 2147483647 w 8"/>
              <a:gd name="T1" fmla="*/ 2147483647 h 9"/>
              <a:gd name="T2" fmla="*/ 2147483647 w 8"/>
              <a:gd name="T3" fmla="*/ 2147483647 h 9"/>
              <a:gd name="T4" fmla="*/ 2147483647 w 8"/>
              <a:gd name="T5" fmla="*/ 2147483647 h 9"/>
              <a:gd name="T6" fmla="*/ 2147483647 w 8"/>
              <a:gd name="T7" fmla="*/ 2147483647 h 9"/>
              <a:gd name="T8" fmla="*/ 2147483647 w 8"/>
              <a:gd name="T9" fmla="*/ 2147483647 h 9"/>
              <a:gd name="T10" fmla="*/ 2147483647 w 8"/>
              <a:gd name="T11" fmla="*/ 2147483647 h 9"/>
              <a:gd name="T12" fmla="*/ 0 w 8"/>
              <a:gd name="T13" fmla="*/ 2147483647 h 9"/>
              <a:gd name="T14" fmla="*/ 0 w 8"/>
              <a:gd name="T15" fmla="*/ 2147483647 h 9"/>
              <a:gd name="T16" fmla="*/ 2147483647 w 8"/>
              <a:gd name="T17" fmla="*/ 0 h 9"/>
              <a:gd name="T18" fmla="*/ 2147483647 w 8"/>
              <a:gd name="T19" fmla="*/ 0 h 9"/>
              <a:gd name="T20" fmla="*/ 2147483647 w 8"/>
              <a:gd name="T21" fmla="*/ 2147483647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9"/>
              <a:gd name="T35" fmla="*/ 8 w 8"/>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9">
                <a:moveTo>
                  <a:pt x="8" y="2"/>
                </a:moveTo>
                <a:lnTo>
                  <a:pt x="7" y="4"/>
                </a:lnTo>
                <a:lnTo>
                  <a:pt x="6" y="8"/>
                </a:lnTo>
                <a:lnTo>
                  <a:pt x="5" y="8"/>
                </a:lnTo>
                <a:lnTo>
                  <a:pt x="4" y="9"/>
                </a:lnTo>
                <a:lnTo>
                  <a:pt x="1" y="9"/>
                </a:lnTo>
                <a:lnTo>
                  <a:pt x="0" y="8"/>
                </a:lnTo>
                <a:lnTo>
                  <a:pt x="0" y="6"/>
                </a:lnTo>
                <a:lnTo>
                  <a:pt x="3" y="0"/>
                </a:lnTo>
                <a:lnTo>
                  <a:pt x="5" y="0"/>
                </a:lnTo>
                <a:lnTo>
                  <a:pt x="8"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85" name="Freeform 313"/>
          <p:cNvSpPr>
            <a:spLocks/>
          </p:cNvSpPr>
          <p:nvPr/>
        </p:nvSpPr>
        <p:spPr bwMode="auto">
          <a:xfrm>
            <a:off x="4430713" y="4864100"/>
            <a:ext cx="12700" cy="14288"/>
          </a:xfrm>
          <a:custGeom>
            <a:avLst/>
            <a:gdLst>
              <a:gd name="T0" fmla="*/ 2147483647 w 7"/>
              <a:gd name="T1" fmla="*/ 2147483647 h 8"/>
              <a:gd name="T2" fmla="*/ 2147483647 w 7"/>
              <a:gd name="T3" fmla="*/ 2147483647 h 8"/>
              <a:gd name="T4" fmla="*/ 2147483647 w 7"/>
              <a:gd name="T5" fmla="*/ 2147483647 h 8"/>
              <a:gd name="T6" fmla="*/ 2147483647 w 7"/>
              <a:gd name="T7" fmla="*/ 2147483647 h 8"/>
              <a:gd name="T8" fmla="*/ 2147483647 w 7"/>
              <a:gd name="T9" fmla="*/ 2147483647 h 8"/>
              <a:gd name="T10" fmla="*/ 2147483647 w 7"/>
              <a:gd name="T11" fmla="*/ 2147483647 h 8"/>
              <a:gd name="T12" fmla="*/ 0 w 7"/>
              <a:gd name="T13" fmla="*/ 2147483647 h 8"/>
              <a:gd name="T14" fmla="*/ 0 w 7"/>
              <a:gd name="T15" fmla="*/ 2147483647 h 8"/>
              <a:gd name="T16" fmla="*/ 2147483647 w 7"/>
              <a:gd name="T17" fmla="*/ 0 h 8"/>
              <a:gd name="T18" fmla="*/ 2147483647 w 7"/>
              <a:gd name="T19" fmla="*/ 0 h 8"/>
              <a:gd name="T20" fmla="*/ 2147483647 w 7"/>
              <a:gd name="T21" fmla="*/ 214748364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8"/>
              <a:gd name="T35" fmla="*/ 7 w 7"/>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8">
                <a:moveTo>
                  <a:pt x="7" y="1"/>
                </a:moveTo>
                <a:lnTo>
                  <a:pt x="6" y="4"/>
                </a:lnTo>
                <a:lnTo>
                  <a:pt x="5" y="7"/>
                </a:lnTo>
                <a:lnTo>
                  <a:pt x="5" y="8"/>
                </a:lnTo>
                <a:lnTo>
                  <a:pt x="4" y="8"/>
                </a:lnTo>
                <a:lnTo>
                  <a:pt x="1" y="8"/>
                </a:lnTo>
                <a:lnTo>
                  <a:pt x="0" y="7"/>
                </a:lnTo>
                <a:lnTo>
                  <a:pt x="0" y="5"/>
                </a:lnTo>
                <a:lnTo>
                  <a:pt x="2" y="0"/>
                </a:lnTo>
                <a:lnTo>
                  <a:pt x="4" y="0"/>
                </a:lnTo>
                <a:lnTo>
                  <a:pt x="7"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86" name="Freeform 315"/>
          <p:cNvSpPr>
            <a:spLocks/>
          </p:cNvSpPr>
          <p:nvPr/>
        </p:nvSpPr>
        <p:spPr bwMode="auto">
          <a:xfrm>
            <a:off x="5297488" y="4524375"/>
            <a:ext cx="4762" cy="4763"/>
          </a:xfrm>
          <a:custGeom>
            <a:avLst/>
            <a:gdLst>
              <a:gd name="T0" fmla="*/ 2147483647 w 2"/>
              <a:gd name="T1" fmla="*/ 2147483647 h 3"/>
              <a:gd name="T2" fmla="*/ 2147483647 w 2"/>
              <a:gd name="T3" fmla="*/ 2147483647 h 3"/>
              <a:gd name="T4" fmla="*/ 0 w 2"/>
              <a:gd name="T5" fmla="*/ 2147483647 h 3"/>
              <a:gd name="T6" fmla="*/ 0 w 2"/>
              <a:gd name="T7" fmla="*/ 2147483647 h 3"/>
              <a:gd name="T8" fmla="*/ 0 w 2"/>
              <a:gd name="T9" fmla="*/ 2147483647 h 3"/>
              <a:gd name="T10" fmla="*/ 2147483647 w 2"/>
              <a:gd name="T11" fmla="*/ 2147483647 h 3"/>
              <a:gd name="T12" fmla="*/ 2147483647 w 2"/>
              <a:gd name="T13" fmla="*/ 2147483647 h 3"/>
              <a:gd name="T14" fmla="*/ 2147483647 w 2"/>
              <a:gd name="T15" fmla="*/ 2147483647 h 3"/>
              <a:gd name="T16" fmla="*/ 2147483647 w 2"/>
              <a:gd name="T17" fmla="*/ 2147483647 h 3"/>
              <a:gd name="T18" fmla="*/ 2147483647 w 2"/>
              <a:gd name="T19" fmla="*/ 0 h 3"/>
              <a:gd name="T20" fmla="*/ 2147483647 w 2"/>
              <a:gd name="T21" fmla="*/ 2147483647 h 3"/>
              <a:gd name="T22" fmla="*/ 2147483647 w 2"/>
              <a:gd name="T23" fmla="*/ 2147483647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
              <a:gd name="T37" fmla="*/ 0 h 3"/>
              <a:gd name="T38" fmla="*/ 2 w 2"/>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 h="3">
                <a:moveTo>
                  <a:pt x="1" y="1"/>
                </a:moveTo>
                <a:lnTo>
                  <a:pt x="1" y="2"/>
                </a:lnTo>
                <a:lnTo>
                  <a:pt x="0" y="2"/>
                </a:lnTo>
                <a:lnTo>
                  <a:pt x="2" y="3"/>
                </a:lnTo>
                <a:lnTo>
                  <a:pt x="2" y="2"/>
                </a:lnTo>
                <a:lnTo>
                  <a:pt x="2" y="1"/>
                </a:lnTo>
                <a:lnTo>
                  <a:pt x="1" y="0"/>
                </a:lnTo>
                <a:lnTo>
                  <a:pt x="1"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87" name="Freeform 316"/>
          <p:cNvSpPr>
            <a:spLocks/>
          </p:cNvSpPr>
          <p:nvPr/>
        </p:nvSpPr>
        <p:spPr bwMode="auto">
          <a:xfrm>
            <a:off x="5295900" y="4532313"/>
            <a:ext cx="14288" cy="9525"/>
          </a:xfrm>
          <a:custGeom>
            <a:avLst/>
            <a:gdLst>
              <a:gd name="T0" fmla="*/ 2147483647 w 8"/>
              <a:gd name="T1" fmla="*/ 2147483647 h 5"/>
              <a:gd name="T2" fmla="*/ 2147483647 w 8"/>
              <a:gd name="T3" fmla="*/ 2147483647 h 5"/>
              <a:gd name="T4" fmla="*/ 2147483647 w 8"/>
              <a:gd name="T5" fmla="*/ 2147483647 h 5"/>
              <a:gd name="T6" fmla="*/ 2147483647 w 8"/>
              <a:gd name="T7" fmla="*/ 2147483647 h 5"/>
              <a:gd name="T8" fmla="*/ 2147483647 w 8"/>
              <a:gd name="T9" fmla="*/ 2147483647 h 5"/>
              <a:gd name="T10" fmla="*/ 2147483647 w 8"/>
              <a:gd name="T11" fmla="*/ 0 h 5"/>
              <a:gd name="T12" fmla="*/ 2147483647 w 8"/>
              <a:gd name="T13" fmla="*/ 0 h 5"/>
              <a:gd name="T14" fmla="*/ 2147483647 w 8"/>
              <a:gd name="T15" fmla="*/ 0 h 5"/>
              <a:gd name="T16" fmla="*/ 0 w 8"/>
              <a:gd name="T17" fmla="*/ 2147483647 h 5"/>
              <a:gd name="T18" fmla="*/ 0 w 8"/>
              <a:gd name="T19" fmla="*/ 2147483647 h 5"/>
              <a:gd name="T20" fmla="*/ 2147483647 w 8"/>
              <a:gd name="T21" fmla="*/ 2147483647 h 5"/>
              <a:gd name="T22" fmla="*/ 2147483647 w 8"/>
              <a:gd name="T23" fmla="*/ 2147483647 h 5"/>
              <a:gd name="T24" fmla="*/ 2147483647 w 8"/>
              <a:gd name="T25" fmla="*/ 2147483647 h 5"/>
              <a:gd name="T26" fmla="*/ 2147483647 w 8"/>
              <a:gd name="T27" fmla="*/ 2147483647 h 5"/>
              <a:gd name="T28" fmla="*/ 2147483647 w 8"/>
              <a:gd name="T29" fmla="*/ 2147483647 h 5"/>
              <a:gd name="T30" fmla="*/ 2147483647 w 8"/>
              <a:gd name="T31" fmla="*/ 2147483647 h 5"/>
              <a:gd name="T32" fmla="*/ 2147483647 w 8"/>
              <a:gd name="T33" fmla="*/ 2147483647 h 5"/>
              <a:gd name="T34" fmla="*/ 2147483647 w 8"/>
              <a:gd name="T35" fmla="*/ 2147483647 h 5"/>
              <a:gd name="T36" fmla="*/ 2147483647 w 8"/>
              <a:gd name="T37" fmla="*/ 2147483647 h 5"/>
              <a:gd name="T38" fmla="*/ 2147483647 w 8"/>
              <a:gd name="T39" fmla="*/ 2147483647 h 5"/>
              <a:gd name="T40" fmla="*/ 2147483647 w 8"/>
              <a:gd name="T41" fmla="*/ 2147483647 h 5"/>
              <a:gd name="T42" fmla="*/ 2147483647 w 8"/>
              <a:gd name="T43" fmla="*/ 2147483647 h 5"/>
              <a:gd name="T44" fmla="*/ 2147483647 w 8"/>
              <a:gd name="T45" fmla="*/ 2147483647 h 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
              <a:gd name="T70" fmla="*/ 0 h 5"/>
              <a:gd name="T71" fmla="*/ 8 w 8"/>
              <a:gd name="T72" fmla="*/ 5 h 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 h="5">
                <a:moveTo>
                  <a:pt x="5" y="2"/>
                </a:moveTo>
                <a:lnTo>
                  <a:pt x="5" y="3"/>
                </a:lnTo>
                <a:lnTo>
                  <a:pt x="5" y="4"/>
                </a:lnTo>
                <a:lnTo>
                  <a:pt x="4" y="3"/>
                </a:lnTo>
                <a:lnTo>
                  <a:pt x="4" y="1"/>
                </a:lnTo>
                <a:lnTo>
                  <a:pt x="3" y="0"/>
                </a:lnTo>
                <a:lnTo>
                  <a:pt x="2" y="0"/>
                </a:lnTo>
                <a:lnTo>
                  <a:pt x="1" y="0"/>
                </a:lnTo>
                <a:lnTo>
                  <a:pt x="0" y="1"/>
                </a:lnTo>
                <a:lnTo>
                  <a:pt x="1" y="1"/>
                </a:lnTo>
                <a:lnTo>
                  <a:pt x="2" y="1"/>
                </a:lnTo>
                <a:lnTo>
                  <a:pt x="2" y="3"/>
                </a:lnTo>
                <a:lnTo>
                  <a:pt x="1" y="3"/>
                </a:lnTo>
                <a:lnTo>
                  <a:pt x="2" y="4"/>
                </a:lnTo>
                <a:lnTo>
                  <a:pt x="8" y="5"/>
                </a:lnTo>
                <a:lnTo>
                  <a:pt x="8" y="4"/>
                </a:lnTo>
                <a:lnTo>
                  <a:pt x="8" y="3"/>
                </a:lnTo>
                <a:lnTo>
                  <a:pt x="7" y="3"/>
                </a:lnTo>
                <a:lnTo>
                  <a:pt x="6" y="2"/>
                </a:lnTo>
                <a:lnTo>
                  <a:pt x="5"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88" name="Freeform 317"/>
          <p:cNvSpPr>
            <a:spLocks/>
          </p:cNvSpPr>
          <p:nvPr/>
        </p:nvSpPr>
        <p:spPr bwMode="auto">
          <a:xfrm>
            <a:off x="5294313" y="4521200"/>
            <a:ext cx="3175" cy="4763"/>
          </a:xfrm>
          <a:custGeom>
            <a:avLst/>
            <a:gdLst>
              <a:gd name="T0" fmla="*/ 2147483647 w 2"/>
              <a:gd name="T1" fmla="*/ 2147483647 h 3"/>
              <a:gd name="T2" fmla="*/ 2147483647 w 2"/>
              <a:gd name="T3" fmla="*/ 2147483647 h 3"/>
              <a:gd name="T4" fmla="*/ 0 w 2"/>
              <a:gd name="T5" fmla="*/ 2147483647 h 3"/>
              <a:gd name="T6" fmla="*/ 0 w 2"/>
              <a:gd name="T7" fmla="*/ 2147483647 h 3"/>
              <a:gd name="T8" fmla="*/ 2147483647 w 2"/>
              <a:gd name="T9" fmla="*/ 2147483647 h 3"/>
              <a:gd name="T10" fmla="*/ 2147483647 w 2"/>
              <a:gd name="T11" fmla="*/ 2147483647 h 3"/>
              <a:gd name="T12" fmla="*/ 2147483647 w 2"/>
              <a:gd name="T13" fmla="*/ 2147483647 h 3"/>
              <a:gd name="T14" fmla="*/ 2147483647 w 2"/>
              <a:gd name="T15" fmla="*/ 2147483647 h 3"/>
              <a:gd name="T16" fmla="*/ 2147483647 w 2"/>
              <a:gd name="T17" fmla="*/ 2147483647 h 3"/>
              <a:gd name="T18" fmla="*/ 2147483647 w 2"/>
              <a:gd name="T19" fmla="*/ 0 h 3"/>
              <a:gd name="T20" fmla="*/ 2147483647 w 2"/>
              <a:gd name="T21" fmla="*/ 2147483647 h 3"/>
              <a:gd name="T22" fmla="*/ 2147483647 w 2"/>
              <a:gd name="T23" fmla="*/ 2147483647 h 3"/>
              <a:gd name="T24" fmla="*/ 2147483647 w 2"/>
              <a:gd name="T25" fmla="*/ 2147483647 h 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
              <a:gd name="T40" fmla="*/ 0 h 3"/>
              <a:gd name="T41" fmla="*/ 2 w 2"/>
              <a:gd name="T42" fmla="*/ 3 h 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 h="3">
                <a:moveTo>
                  <a:pt x="1" y="1"/>
                </a:moveTo>
                <a:lnTo>
                  <a:pt x="1" y="2"/>
                </a:lnTo>
                <a:lnTo>
                  <a:pt x="0" y="2"/>
                </a:lnTo>
                <a:lnTo>
                  <a:pt x="0" y="3"/>
                </a:lnTo>
                <a:lnTo>
                  <a:pt x="1" y="3"/>
                </a:lnTo>
                <a:lnTo>
                  <a:pt x="2" y="3"/>
                </a:lnTo>
                <a:lnTo>
                  <a:pt x="2" y="1"/>
                </a:lnTo>
                <a:lnTo>
                  <a:pt x="1" y="0"/>
                </a:lnTo>
                <a:lnTo>
                  <a:pt x="1"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89" name="Freeform 318"/>
          <p:cNvSpPr>
            <a:spLocks/>
          </p:cNvSpPr>
          <p:nvPr/>
        </p:nvSpPr>
        <p:spPr bwMode="auto">
          <a:xfrm>
            <a:off x="5292725" y="4529138"/>
            <a:ext cx="14288" cy="9525"/>
          </a:xfrm>
          <a:custGeom>
            <a:avLst/>
            <a:gdLst>
              <a:gd name="T0" fmla="*/ 2147483647 w 8"/>
              <a:gd name="T1" fmla="*/ 2147483647 h 5"/>
              <a:gd name="T2" fmla="*/ 2147483647 w 8"/>
              <a:gd name="T3" fmla="*/ 2147483647 h 5"/>
              <a:gd name="T4" fmla="*/ 2147483647 w 8"/>
              <a:gd name="T5" fmla="*/ 2147483647 h 5"/>
              <a:gd name="T6" fmla="*/ 2147483647 w 8"/>
              <a:gd name="T7" fmla="*/ 2147483647 h 5"/>
              <a:gd name="T8" fmla="*/ 2147483647 w 8"/>
              <a:gd name="T9" fmla="*/ 2147483647 h 5"/>
              <a:gd name="T10" fmla="*/ 2147483647 w 8"/>
              <a:gd name="T11" fmla="*/ 0 h 5"/>
              <a:gd name="T12" fmla="*/ 2147483647 w 8"/>
              <a:gd name="T13" fmla="*/ 0 h 5"/>
              <a:gd name="T14" fmla="*/ 2147483647 w 8"/>
              <a:gd name="T15" fmla="*/ 0 h 5"/>
              <a:gd name="T16" fmla="*/ 0 w 8"/>
              <a:gd name="T17" fmla="*/ 2147483647 h 5"/>
              <a:gd name="T18" fmla="*/ 0 w 8"/>
              <a:gd name="T19" fmla="*/ 2147483647 h 5"/>
              <a:gd name="T20" fmla="*/ 2147483647 w 8"/>
              <a:gd name="T21" fmla="*/ 2147483647 h 5"/>
              <a:gd name="T22" fmla="*/ 2147483647 w 8"/>
              <a:gd name="T23" fmla="*/ 2147483647 h 5"/>
              <a:gd name="T24" fmla="*/ 2147483647 w 8"/>
              <a:gd name="T25" fmla="*/ 2147483647 h 5"/>
              <a:gd name="T26" fmla="*/ 2147483647 w 8"/>
              <a:gd name="T27" fmla="*/ 2147483647 h 5"/>
              <a:gd name="T28" fmla="*/ 2147483647 w 8"/>
              <a:gd name="T29" fmla="*/ 2147483647 h 5"/>
              <a:gd name="T30" fmla="*/ 2147483647 w 8"/>
              <a:gd name="T31" fmla="*/ 2147483647 h 5"/>
              <a:gd name="T32" fmla="*/ 2147483647 w 8"/>
              <a:gd name="T33" fmla="*/ 2147483647 h 5"/>
              <a:gd name="T34" fmla="*/ 2147483647 w 8"/>
              <a:gd name="T35" fmla="*/ 2147483647 h 5"/>
              <a:gd name="T36" fmla="*/ 2147483647 w 8"/>
              <a:gd name="T37" fmla="*/ 2147483647 h 5"/>
              <a:gd name="T38" fmla="*/ 2147483647 w 8"/>
              <a:gd name="T39" fmla="*/ 2147483647 h 5"/>
              <a:gd name="T40" fmla="*/ 2147483647 w 8"/>
              <a:gd name="T41" fmla="*/ 2147483647 h 5"/>
              <a:gd name="T42" fmla="*/ 2147483647 w 8"/>
              <a:gd name="T43" fmla="*/ 2147483647 h 5"/>
              <a:gd name="T44" fmla="*/ 2147483647 w 8"/>
              <a:gd name="T45" fmla="*/ 2147483647 h 5"/>
              <a:gd name="T46" fmla="*/ 2147483647 w 8"/>
              <a:gd name="T47" fmla="*/ 2147483647 h 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
              <a:gd name="T73" fmla="*/ 0 h 5"/>
              <a:gd name="T74" fmla="*/ 8 w 8"/>
              <a:gd name="T75" fmla="*/ 5 h 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 h="5">
                <a:moveTo>
                  <a:pt x="5" y="3"/>
                </a:moveTo>
                <a:lnTo>
                  <a:pt x="5" y="3"/>
                </a:lnTo>
                <a:lnTo>
                  <a:pt x="5" y="4"/>
                </a:lnTo>
                <a:lnTo>
                  <a:pt x="5" y="3"/>
                </a:lnTo>
                <a:lnTo>
                  <a:pt x="5" y="1"/>
                </a:lnTo>
                <a:lnTo>
                  <a:pt x="3" y="0"/>
                </a:lnTo>
                <a:lnTo>
                  <a:pt x="2" y="0"/>
                </a:lnTo>
                <a:lnTo>
                  <a:pt x="0" y="1"/>
                </a:lnTo>
                <a:lnTo>
                  <a:pt x="0" y="2"/>
                </a:lnTo>
                <a:lnTo>
                  <a:pt x="2" y="2"/>
                </a:lnTo>
                <a:lnTo>
                  <a:pt x="2" y="3"/>
                </a:lnTo>
                <a:lnTo>
                  <a:pt x="1" y="3"/>
                </a:lnTo>
                <a:lnTo>
                  <a:pt x="2" y="4"/>
                </a:lnTo>
                <a:lnTo>
                  <a:pt x="8" y="5"/>
                </a:lnTo>
                <a:lnTo>
                  <a:pt x="8" y="4"/>
                </a:lnTo>
                <a:lnTo>
                  <a:pt x="8" y="3"/>
                </a:lnTo>
                <a:lnTo>
                  <a:pt x="7" y="3"/>
                </a:lnTo>
                <a:lnTo>
                  <a:pt x="6" y="3"/>
                </a:lnTo>
                <a:lnTo>
                  <a:pt x="5" y="3"/>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90" name="Freeform 320"/>
          <p:cNvSpPr>
            <a:spLocks/>
          </p:cNvSpPr>
          <p:nvPr/>
        </p:nvSpPr>
        <p:spPr bwMode="auto">
          <a:xfrm>
            <a:off x="4568825" y="4313238"/>
            <a:ext cx="293688" cy="452437"/>
          </a:xfrm>
          <a:custGeom>
            <a:avLst/>
            <a:gdLst>
              <a:gd name="T0" fmla="*/ 2147483647 w 171"/>
              <a:gd name="T1" fmla="*/ 2147483647 h 264"/>
              <a:gd name="T2" fmla="*/ 2147483647 w 171"/>
              <a:gd name="T3" fmla="*/ 2147483647 h 264"/>
              <a:gd name="T4" fmla="*/ 2147483647 w 171"/>
              <a:gd name="T5" fmla="*/ 2147483647 h 264"/>
              <a:gd name="T6" fmla="*/ 2147483647 w 171"/>
              <a:gd name="T7" fmla="*/ 2147483647 h 264"/>
              <a:gd name="T8" fmla="*/ 2147483647 w 171"/>
              <a:gd name="T9" fmla="*/ 2147483647 h 264"/>
              <a:gd name="T10" fmla="*/ 2147483647 w 171"/>
              <a:gd name="T11" fmla="*/ 2147483647 h 264"/>
              <a:gd name="T12" fmla="*/ 0 w 171"/>
              <a:gd name="T13" fmla="*/ 2147483647 h 264"/>
              <a:gd name="T14" fmla="*/ 2147483647 w 171"/>
              <a:gd name="T15" fmla="*/ 2147483647 h 264"/>
              <a:gd name="T16" fmla="*/ 2147483647 w 171"/>
              <a:gd name="T17" fmla="*/ 2147483647 h 264"/>
              <a:gd name="T18" fmla="*/ 2147483647 w 171"/>
              <a:gd name="T19" fmla="*/ 2147483647 h 264"/>
              <a:gd name="T20" fmla="*/ 2147483647 w 171"/>
              <a:gd name="T21" fmla="*/ 2147483647 h 264"/>
              <a:gd name="T22" fmla="*/ 2147483647 w 171"/>
              <a:gd name="T23" fmla="*/ 2147483647 h 264"/>
              <a:gd name="T24" fmla="*/ 2147483647 w 171"/>
              <a:gd name="T25" fmla="*/ 2147483647 h 264"/>
              <a:gd name="T26" fmla="*/ 2147483647 w 171"/>
              <a:gd name="T27" fmla="*/ 2147483647 h 264"/>
              <a:gd name="T28" fmla="*/ 2147483647 w 171"/>
              <a:gd name="T29" fmla="*/ 2147483647 h 264"/>
              <a:gd name="T30" fmla="*/ 2147483647 w 171"/>
              <a:gd name="T31" fmla="*/ 2147483647 h 264"/>
              <a:gd name="T32" fmla="*/ 2147483647 w 171"/>
              <a:gd name="T33" fmla="*/ 2147483647 h 264"/>
              <a:gd name="T34" fmla="*/ 2147483647 w 171"/>
              <a:gd name="T35" fmla="*/ 2147483647 h 264"/>
              <a:gd name="T36" fmla="*/ 2147483647 w 171"/>
              <a:gd name="T37" fmla="*/ 2147483647 h 264"/>
              <a:gd name="T38" fmla="*/ 2147483647 w 171"/>
              <a:gd name="T39" fmla="*/ 2147483647 h 264"/>
              <a:gd name="T40" fmla="*/ 2147483647 w 171"/>
              <a:gd name="T41" fmla="*/ 2147483647 h 264"/>
              <a:gd name="T42" fmla="*/ 2147483647 w 171"/>
              <a:gd name="T43" fmla="*/ 2147483647 h 264"/>
              <a:gd name="T44" fmla="*/ 2147483647 w 171"/>
              <a:gd name="T45" fmla="*/ 2147483647 h 264"/>
              <a:gd name="T46" fmla="*/ 2147483647 w 171"/>
              <a:gd name="T47" fmla="*/ 2147483647 h 264"/>
              <a:gd name="T48" fmla="*/ 2147483647 w 171"/>
              <a:gd name="T49" fmla="*/ 2147483647 h 264"/>
              <a:gd name="T50" fmla="*/ 2147483647 w 171"/>
              <a:gd name="T51" fmla="*/ 2147483647 h 264"/>
              <a:gd name="T52" fmla="*/ 2147483647 w 171"/>
              <a:gd name="T53" fmla="*/ 2147483647 h 264"/>
              <a:gd name="T54" fmla="*/ 2147483647 w 171"/>
              <a:gd name="T55" fmla="*/ 2147483647 h 264"/>
              <a:gd name="T56" fmla="*/ 2147483647 w 171"/>
              <a:gd name="T57" fmla="*/ 2147483647 h 264"/>
              <a:gd name="T58" fmla="*/ 2147483647 w 171"/>
              <a:gd name="T59" fmla="*/ 2147483647 h 264"/>
              <a:gd name="T60" fmla="*/ 2147483647 w 171"/>
              <a:gd name="T61" fmla="*/ 2147483647 h 264"/>
              <a:gd name="T62" fmla="*/ 2147483647 w 171"/>
              <a:gd name="T63" fmla="*/ 2147483647 h 264"/>
              <a:gd name="T64" fmla="*/ 2147483647 w 171"/>
              <a:gd name="T65" fmla="*/ 2147483647 h 264"/>
              <a:gd name="T66" fmla="*/ 2147483647 w 171"/>
              <a:gd name="T67" fmla="*/ 2147483647 h 264"/>
              <a:gd name="T68" fmla="*/ 2147483647 w 171"/>
              <a:gd name="T69" fmla="*/ 2147483647 h 264"/>
              <a:gd name="T70" fmla="*/ 2147483647 w 171"/>
              <a:gd name="T71" fmla="*/ 2147483647 h 264"/>
              <a:gd name="T72" fmla="*/ 2147483647 w 171"/>
              <a:gd name="T73" fmla="*/ 2147483647 h 264"/>
              <a:gd name="T74" fmla="*/ 2147483647 w 171"/>
              <a:gd name="T75" fmla="*/ 2147483647 h 264"/>
              <a:gd name="T76" fmla="*/ 2147483647 w 171"/>
              <a:gd name="T77" fmla="*/ 2147483647 h 264"/>
              <a:gd name="T78" fmla="*/ 2147483647 w 171"/>
              <a:gd name="T79" fmla="*/ 2147483647 h 264"/>
              <a:gd name="T80" fmla="*/ 2147483647 w 171"/>
              <a:gd name="T81" fmla="*/ 2147483647 h 264"/>
              <a:gd name="T82" fmla="*/ 2147483647 w 171"/>
              <a:gd name="T83" fmla="*/ 2147483647 h 264"/>
              <a:gd name="T84" fmla="*/ 2147483647 w 171"/>
              <a:gd name="T85" fmla="*/ 2147483647 h 264"/>
              <a:gd name="T86" fmla="*/ 2147483647 w 171"/>
              <a:gd name="T87" fmla="*/ 2147483647 h 264"/>
              <a:gd name="T88" fmla="*/ 2147483647 w 171"/>
              <a:gd name="T89" fmla="*/ 2147483647 h 264"/>
              <a:gd name="T90" fmla="*/ 2147483647 w 171"/>
              <a:gd name="T91" fmla="*/ 2147483647 h 264"/>
              <a:gd name="T92" fmla="*/ 2147483647 w 171"/>
              <a:gd name="T93" fmla="*/ 2147483647 h 264"/>
              <a:gd name="T94" fmla="*/ 2147483647 w 171"/>
              <a:gd name="T95" fmla="*/ 2147483647 h 264"/>
              <a:gd name="T96" fmla="*/ 2147483647 w 171"/>
              <a:gd name="T97" fmla="*/ 2147483647 h 264"/>
              <a:gd name="T98" fmla="*/ 2147483647 w 171"/>
              <a:gd name="T99" fmla="*/ 2147483647 h 264"/>
              <a:gd name="T100" fmla="*/ 2147483647 w 171"/>
              <a:gd name="T101" fmla="*/ 2147483647 h 264"/>
              <a:gd name="T102" fmla="*/ 2147483647 w 171"/>
              <a:gd name="T103" fmla="*/ 2147483647 h 264"/>
              <a:gd name="T104" fmla="*/ 2147483647 w 171"/>
              <a:gd name="T105" fmla="*/ 2147483647 h 264"/>
              <a:gd name="T106" fmla="*/ 2147483647 w 171"/>
              <a:gd name="T107" fmla="*/ 2147483647 h 264"/>
              <a:gd name="T108" fmla="*/ 2147483647 w 171"/>
              <a:gd name="T109" fmla="*/ 2147483647 h 264"/>
              <a:gd name="T110" fmla="*/ 2147483647 w 171"/>
              <a:gd name="T111" fmla="*/ 2147483647 h 264"/>
              <a:gd name="T112" fmla="*/ 2147483647 w 171"/>
              <a:gd name="T113" fmla="*/ 2147483647 h 264"/>
              <a:gd name="T114" fmla="*/ 2147483647 w 171"/>
              <a:gd name="T115" fmla="*/ 2147483647 h 264"/>
              <a:gd name="T116" fmla="*/ 2147483647 w 171"/>
              <a:gd name="T117" fmla="*/ 2147483647 h 264"/>
              <a:gd name="T118" fmla="*/ 2147483647 w 171"/>
              <a:gd name="T119" fmla="*/ 2147483647 h 264"/>
              <a:gd name="T120" fmla="*/ 2147483647 w 171"/>
              <a:gd name="T121" fmla="*/ 0 h 264"/>
              <a:gd name="T122" fmla="*/ 2147483647 w 171"/>
              <a:gd name="T123" fmla="*/ 2147483647 h 2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1"/>
              <a:gd name="T187" fmla="*/ 0 h 264"/>
              <a:gd name="T188" fmla="*/ 171 w 171"/>
              <a:gd name="T189" fmla="*/ 264 h 2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1" h="264">
                <a:moveTo>
                  <a:pt x="26" y="31"/>
                </a:moveTo>
                <a:lnTo>
                  <a:pt x="28" y="35"/>
                </a:lnTo>
                <a:lnTo>
                  <a:pt x="28" y="37"/>
                </a:lnTo>
                <a:lnTo>
                  <a:pt x="30" y="42"/>
                </a:lnTo>
                <a:lnTo>
                  <a:pt x="33" y="46"/>
                </a:lnTo>
                <a:lnTo>
                  <a:pt x="42" y="50"/>
                </a:lnTo>
                <a:lnTo>
                  <a:pt x="38" y="58"/>
                </a:lnTo>
                <a:lnTo>
                  <a:pt x="32" y="110"/>
                </a:lnTo>
                <a:lnTo>
                  <a:pt x="5" y="140"/>
                </a:lnTo>
                <a:lnTo>
                  <a:pt x="5" y="143"/>
                </a:lnTo>
                <a:lnTo>
                  <a:pt x="3" y="144"/>
                </a:lnTo>
                <a:lnTo>
                  <a:pt x="3" y="147"/>
                </a:lnTo>
                <a:lnTo>
                  <a:pt x="1" y="147"/>
                </a:lnTo>
                <a:lnTo>
                  <a:pt x="0" y="149"/>
                </a:lnTo>
                <a:lnTo>
                  <a:pt x="0" y="152"/>
                </a:lnTo>
                <a:lnTo>
                  <a:pt x="5" y="153"/>
                </a:lnTo>
                <a:lnTo>
                  <a:pt x="6" y="155"/>
                </a:lnTo>
                <a:lnTo>
                  <a:pt x="8" y="156"/>
                </a:lnTo>
                <a:lnTo>
                  <a:pt x="10" y="158"/>
                </a:lnTo>
                <a:lnTo>
                  <a:pt x="11" y="165"/>
                </a:lnTo>
                <a:lnTo>
                  <a:pt x="16" y="166"/>
                </a:lnTo>
                <a:lnTo>
                  <a:pt x="20" y="165"/>
                </a:lnTo>
                <a:lnTo>
                  <a:pt x="24" y="167"/>
                </a:lnTo>
                <a:lnTo>
                  <a:pt x="26" y="166"/>
                </a:lnTo>
                <a:lnTo>
                  <a:pt x="28" y="170"/>
                </a:lnTo>
                <a:lnTo>
                  <a:pt x="27" y="172"/>
                </a:lnTo>
                <a:lnTo>
                  <a:pt x="27" y="174"/>
                </a:lnTo>
                <a:lnTo>
                  <a:pt x="24" y="177"/>
                </a:lnTo>
                <a:lnTo>
                  <a:pt x="20" y="178"/>
                </a:lnTo>
                <a:lnTo>
                  <a:pt x="22" y="187"/>
                </a:lnTo>
                <a:lnTo>
                  <a:pt x="24" y="191"/>
                </a:lnTo>
                <a:lnTo>
                  <a:pt x="23" y="206"/>
                </a:lnTo>
                <a:lnTo>
                  <a:pt x="30" y="218"/>
                </a:lnTo>
                <a:lnTo>
                  <a:pt x="31" y="223"/>
                </a:lnTo>
                <a:lnTo>
                  <a:pt x="30" y="224"/>
                </a:lnTo>
                <a:lnTo>
                  <a:pt x="29" y="224"/>
                </a:lnTo>
                <a:lnTo>
                  <a:pt x="19" y="223"/>
                </a:lnTo>
                <a:lnTo>
                  <a:pt x="14" y="223"/>
                </a:lnTo>
                <a:lnTo>
                  <a:pt x="12" y="224"/>
                </a:lnTo>
                <a:lnTo>
                  <a:pt x="11" y="225"/>
                </a:lnTo>
                <a:lnTo>
                  <a:pt x="11" y="230"/>
                </a:lnTo>
                <a:lnTo>
                  <a:pt x="12" y="234"/>
                </a:lnTo>
                <a:lnTo>
                  <a:pt x="15" y="238"/>
                </a:lnTo>
                <a:lnTo>
                  <a:pt x="17" y="239"/>
                </a:lnTo>
                <a:lnTo>
                  <a:pt x="23" y="241"/>
                </a:lnTo>
                <a:lnTo>
                  <a:pt x="24" y="242"/>
                </a:lnTo>
                <a:lnTo>
                  <a:pt x="31" y="263"/>
                </a:lnTo>
                <a:lnTo>
                  <a:pt x="32" y="264"/>
                </a:lnTo>
                <a:lnTo>
                  <a:pt x="33" y="263"/>
                </a:lnTo>
                <a:lnTo>
                  <a:pt x="39" y="263"/>
                </a:lnTo>
                <a:lnTo>
                  <a:pt x="40" y="263"/>
                </a:lnTo>
                <a:lnTo>
                  <a:pt x="42" y="263"/>
                </a:lnTo>
                <a:lnTo>
                  <a:pt x="45" y="261"/>
                </a:lnTo>
                <a:lnTo>
                  <a:pt x="49" y="261"/>
                </a:lnTo>
                <a:lnTo>
                  <a:pt x="49" y="258"/>
                </a:lnTo>
                <a:lnTo>
                  <a:pt x="50" y="258"/>
                </a:lnTo>
                <a:lnTo>
                  <a:pt x="52" y="257"/>
                </a:lnTo>
                <a:lnTo>
                  <a:pt x="52" y="258"/>
                </a:lnTo>
                <a:lnTo>
                  <a:pt x="53" y="259"/>
                </a:lnTo>
                <a:lnTo>
                  <a:pt x="54" y="261"/>
                </a:lnTo>
                <a:lnTo>
                  <a:pt x="56" y="262"/>
                </a:lnTo>
                <a:lnTo>
                  <a:pt x="57" y="262"/>
                </a:lnTo>
                <a:lnTo>
                  <a:pt x="58" y="261"/>
                </a:lnTo>
                <a:lnTo>
                  <a:pt x="62" y="259"/>
                </a:lnTo>
                <a:lnTo>
                  <a:pt x="65" y="257"/>
                </a:lnTo>
                <a:lnTo>
                  <a:pt x="71" y="255"/>
                </a:lnTo>
                <a:lnTo>
                  <a:pt x="75" y="255"/>
                </a:lnTo>
                <a:lnTo>
                  <a:pt x="77" y="254"/>
                </a:lnTo>
                <a:lnTo>
                  <a:pt x="85" y="254"/>
                </a:lnTo>
                <a:lnTo>
                  <a:pt x="85" y="252"/>
                </a:lnTo>
                <a:lnTo>
                  <a:pt x="86" y="251"/>
                </a:lnTo>
                <a:lnTo>
                  <a:pt x="88" y="251"/>
                </a:lnTo>
                <a:lnTo>
                  <a:pt x="89" y="250"/>
                </a:lnTo>
                <a:lnTo>
                  <a:pt x="90" y="248"/>
                </a:lnTo>
                <a:lnTo>
                  <a:pt x="91" y="247"/>
                </a:lnTo>
                <a:lnTo>
                  <a:pt x="92" y="246"/>
                </a:lnTo>
                <a:lnTo>
                  <a:pt x="91" y="243"/>
                </a:lnTo>
                <a:lnTo>
                  <a:pt x="90" y="242"/>
                </a:lnTo>
                <a:lnTo>
                  <a:pt x="89" y="241"/>
                </a:lnTo>
                <a:lnTo>
                  <a:pt x="90" y="240"/>
                </a:lnTo>
                <a:lnTo>
                  <a:pt x="110" y="237"/>
                </a:lnTo>
                <a:lnTo>
                  <a:pt x="111" y="237"/>
                </a:lnTo>
                <a:lnTo>
                  <a:pt x="114" y="236"/>
                </a:lnTo>
                <a:lnTo>
                  <a:pt x="116" y="234"/>
                </a:lnTo>
                <a:lnTo>
                  <a:pt x="121" y="231"/>
                </a:lnTo>
                <a:lnTo>
                  <a:pt x="122" y="231"/>
                </a:lnTo>
                <a:lnTo>
                  <a:pt x="124" y="227"/>
                </a:lnTo>
                <a:lnTo>
                  <a:pt x="128" y="223"/>
                </a:lnTo>
                <a:lnTo>
                  <a:pt x="129" y="223"/>
                </a:lnTo>
                <a:lnTo>
                  <a:pt x="130" y="222"/>
                </a:lnTo>
                <a:lnTo>
                  <a:pt x="132" y="219"/>
                </a:lnTo>
                <a:lnTo>
                  <a:pt x="134" y="218"/>
                </a:lnTo>
                <a:lnTo>
                  <a:pt x="134" y="213"/>
                </a:lnTo>
                <a:lnTo>
                  <a:pt x="136" y="210"/>
                </a:lnTo>
                <a:lnTo>
                  <a:pt x="137" y="209"/>
                </a:lnTo>
                <a:lnTo>
                  <a:pt x="152" y="205"/>
                </a:lnTo>
                <a:lnTo>
                  <a:pt x="152" y="200"/>
                </a:lnTo>
                <a:lnTo>
                  <a:pt x="151" y="198"/>
                </a:lnTo>
                <a:lnTo>
                  <a:pt x="149" y="197"/>
                </a:lnTo>
                <a:lnTo>
                  <a:pt x="144" y="182"/>
                </a:lnTo>
                <a:lnTo>
                  <a:pt x="144" y="178"/>
                </a:lnTo>
                <a:lnTo>
                  <a:pt x="138" y="179"/>
                </a:lnTo>
                <a:lnTo>
                  <a:pt x="136" y="179"/>
                </a:lnTo>
                <a:lnTo>
                  <a:pt x="137" y="173"/>
                </a:lnTo>
                <a:lnTo>
                  <a:pt x="140" y="167"/>
                </a:lnTo>
                <a:lnTo>
                  <a:pt x="140" y="160"/>
                </a:lnTo>
                <a:lnTo>
                  <a:pt x="141" y="159"/>
                </a:lnTo>
                <a:lnTo>
                  <a:pt x="143" y="158"/>
                </a:lnTo>
                <a:lnTo>
                  <a:pt x="144" y="158"/>
                </a:lnTo>
                <a:lnTo>
                  <a:pt x="144" y="156"/>
                </a:lnTo>
                <a:lnTo>
                  <a:pt x="143" y="149"/>
                </a:lnTo>
                <a:lnTo>
                  <a:pt x="153" y="136"/>
                </a:lnTo>
                <a:lnTo>
                  <a:pt x="153" y="130"/>
                </a:lnTo>
                <a:lnTo>
                  <a:pt x="155" y="130"/>
                </a:lnTo>
                <a:lnTo>
                  <a:pt x="171" y="129"/>
                </a:lnTo>
                <a:lnTo>
                  <a:pt x="171" y="67"/>
                </a:lnTo>
                <a:lnTo>
                  <a:pt x="168" y="67"/>
                </a:lnTo>
                <a:lnTo>
                  <a:pt x="42" y="0"/>
                </a:lnTo>
                <a:lnTo>
                  <a:pt x="26" y="6"/>
                </a:lnTo>
                <a:lnTo>
                  <a:pt x="26" y="3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91" name="Freeform 322"/>
          <p:cNvSpPr>
            <a:spLocks/>
          </p:cNvSpPr>
          <p:nvPr/>
        </p:nvSpPr>
        <p:spPr bwMode="auto">
          <a:xfrm>
            <a:off x="4565650" y="4311650"/>
            <a:ext cx="293688" cy="450850"/>
          </a:xfrm>
          <a:custGeom>
            <a:avLst/>
            <a:gdLst>
              <a:gd name="T0" fmla="*/ 2147483647 w 171"/>
              <a:gd name="T1" fmla="*/ 2147483647 h 263"/>
              <a:gd name="T2" fmla="*/ 2147483647 w 171"/>
              <a:gd name="T3" fmla="*/ 2147483647 h 263"/>
              <a:gd name="T4" fmla="*/ 2147483647 w 171"/>
              <a:gd name="T5" fmla="*/ 2147483647 h 263"/>
              <a:gd name="T6" fmla="*/ 2147483647 w 171"/>
              <a:gd name="T7" fmla="*/ 2147483647 h 263"/>
              <a:gd name="T8" fmla="*/ 2147483647 w 171"/>
              <a:gd name="T9" fmla="*/ 2147483647 h 263"/>
              <a:gd name="T10" fmla="*/ 2147483647 w 171"/>
              <a:gd name="T11" fmla="*/ 2147483647 h 263"/>
              <a:gd name="T12" fmla="*/ 0 w 171"/>
              <a:gd name="T13" fmla="*/ 2147483647 h 263"/>
              <a:gd name="T14" fmla="*/ 2147483647 w 171"/>
              <a:gd name="T15" fmla="*/ 2147483647 h 263"/>
              <a:gd name="T16" fmla="*/ 2147483647 w 171"/>
              <a:gd name="T17" fmla="*/ 2147483647 h 263"/>
              <a:gd name="T18" fmla="*/ 2147483647 w 171"/>
              <a:gd name="T19" fmla="*/ 2147483647 h 263"/>
              <a:gd name="T20" fmla="*/ 2147483647 w 171"/>
              <a:gd name="T21" fmla="*/ 2147483647 h 263"/>
              <a:gd name="T22" fmla="*/ 2147483647 w 171"/>
              <a:gd name="T23" fmla="*/ 2147483647 h 263"/>
              <a:gd name="T24" fmla="*/ 2147483647 w 171"/>
              <a:gd name="T25" fmla="*/ 2147483647 h 263"/>
              <a:gd name="T26" fmla="*/ 2147483647 w 171"/>
              <a:gd name="T27" fmla="*/ 2147483647 h 263"/>
              <a:gd name="T28" fmla="*/ 2147483647 w 171"/>
              <a:gd name="T29" fmla="*/ 2147483647 h 263"/>
              <a:gd name="T30" fmla="*/ 2147483647 w 171"/>
              <a:gd name="T31" fmla="*/ 2147483647 h 263"/>
              <a:gd name="T32" fmla="*/ 2147483647 w 171"/>
              <a:gd name="T33" fmla="*/ 2147483647 h 263"/>
              <a:gd name="T34" fmla="*/ 2147483647 w 171"/>
              <a:gd name="T35" fmla="*/ 2147483647 h 263"/>
              <a:gd name="T36" fmla="*/ 2147483647 w 171"/>
              <a:gd name="T37" fmla="*/ 2147483647 h 263"/>
              <a:gd name="T38" fmla="*/ 2147483647 w 171"/>
              <a:gd name="T39" fmla="*/ 2147483647 h 263"/>
              <a:gd name="T40" fmla="*/ 2147483647 w 171"/>
              <a:gd name="T41" fmla="*/ 2147483647 h 263"/>
              <a:gd name="T42" fmla="*/ 2147483647 w 171"/>
              <a:gd name="T43" fmla="*/ 2147483647 h 263"/>
              <a:gd name="T44" fmla="*/ 2147483647 w 171"/>
              <a:gd name="T45" fmla="*/ 2147483647 h 263"/>
              <a:gd name="T46" fmla="*/ 2147483647 w 171"/>
              <a:gd name="T47" fmla="*/ 2147483647 h 263"/>
              <a:gd name="T48" fmla="*/ 2147483647 w 171"/>
              <a:gd name="T49" fmla="*/ 2147483647 h 263"/>
              <a:gd name="T50" fmla="*/ 2147483647 w 171"/>
              <a:gd name="T51" fmla="*/ 2147483647 h 263"/>
              <a:gd name="T52" fmla="*/ 2147483647 w 171"/>
              <a:gd name="T53" fmla="*/ 2147483647 h 263"/>
              <a:gd name="T54" fmla="*/ 2147483647 w 171"/>
              <a:gd name="T55" fmla="*/ 2147483647 h 263"/>
              <a:gd name="T56" fmla="*/ 2147483647 w 171"/>
              <a:gd name="T57" fmla="*/ 2147483647 h 263"/>
              <a:gd name="T58" fmla="*/ 2147483647 w 171"/>
              <a:gd name="T59" fmla="*/ 2147483647 h 263"/>
              <a:gd name="T60" fmla="*/ 2147483647 w 171"/>
              <a:gd name="T61" fmla="*/ 2147483647 h 263"/>
              <a:gd name="T62" fmla="*/ 2147483647 w 171"/>
              <a:gd name="T63" fmla="*/ 2147483647 h 263"/>
              <a:gd name="T64" fmla="*/ 2147483647 w 171"/>
              <a:gd name="T65" fmla="*/ 2147483647 h 263"/>
              <a:gd name="T66" fmla="*/ 2147483647 w 171"/>
              <a:gd name="T67" fmla="*/ 2147483647 h 263"/>
              <a:gd name="T68" fmla="*/ 2147483647 w 171"/>
              <a:gd name="T69" fmla="*/ 2147483647 h 263"/>
              <a:gd name="T70" fmla="*/ 2147483647 w 171"/>
              <a:gd name="T71" fmla="*/ 2147483647 h 263"/>
              <a:gd name="T72" fmla="*/ 2147483647 w 171"/>
              <a:gd name="T73" fmla="*/ 2147483647 h 263"/>
              <a:gd name="T74" fmla="*/ 2147483647 w 171"/>
              <a:gd name="T75" fmla="*/ 2147483647 h 263"/>
              <a:gd name="T76" fmla="*/ 2147483647 w 171"/>
              <a:gd name="T77" fmla="*/ 2147483647 h 263"/>
              <a:gd name="T78" fmla="*/ 2147483647 w 171"/>
              <a:gd name="T79" fmla="*/ 2147483647 h 263"/>
              <a:gd name="T80" fmla="*/ 2147483647 w 171"/>
              <a:gd name="T81" fmla="*/ 2147483647 h 263"/>
              <a:gd name="T82" fmla="*/ 2147483647 w 171"/>
              <a:gd name="T83" fmla="*/ 2147483647 h 263"/>
              <a:gd name="T84" fmla="*/ 2147483647 w 171"/>
              <a:gd name="T85" fmla="*/ 2147483647 h 263"/>
              <a:gd name="T86" fmla="*/ 2147483647 w 171"/>
              <a:gd name="T87" fmla="*/ 2147483647 h 263"/>
              <a:gd name="T88" fmla="*/ 2147483647 w 171"/>
              <a:gd name="T89" fmla="*/ 2147483647 h 263"/>
              <a:gd name="T90" fmla="*/ 2147483647 w 171"/>
              <a:gd name="T91" fmla="*/ 2147483647 h 263"/>
              <a:gd name="T92" fmla="*/ 2147483647 w 171"/>
              <a:gd name="T93" fmla="*/ 2147483647 h 263"/>
              <a:gd name="T94" fmla="*/ 2147483647 w 171"/>
              <a:gd name="T95" fmla="*/ 2147483647 h 263"/>
              <a:gd name="T96" fmla="*/ 2147483647 w 171"/>
              <a:gd name="T97" fmla="*/ 2147483647 h 263"/>
              <a:gd name="T98" fmla="*/ 2147483647 w 171"/>
              <a:gd name="T99" fmla="*/ 2147483647 h 263"/>
              <a:gd name="T100" fmla="*/ 2147483647 w 171"/>
              <a:gd name="T101" fmla="*/ 2147483647 h 263"/>
              <a:gd name="T102" fmla="*/ 2147483647 w 171"/>
              <a:gd name="T103" fmla="*/ 2147483647 h 263"/>
              <a:gd name="T104" fmla="*/ 2147483647 w 171"/>
              <a:gd name="T105" fmla="*/ 2147483647 h 263"/>
              <a:gd name="T106" fmla="*/ 2147483647 w 171"/>
              <a:gd name="T107" fmla="*/ 2147483647 h 263"/>
              <a:gd name="T108" fmla="*/ 2147483647 w 171"/>
              <a:gd name="T109" fmla="*/ 2147483647 h 263"/>
              <a:gd name="T110" fmla="*/ 2147483647 w 171"/>
              <a:gd name="T111" fmla="*/ 2147483647 h 263"/>
              <a:gd name="T112" fmla="*/ 2147483647 w 171"/>
              <a:gd name="T113" fmla="*/ 2147483647 h 263"/>
              <a:gd name="T114" fmla="*/ 2147483647 w 171"/>
              <a:gd name="T115" fmla="*/ 2147483647 h 263"/>
              <a:gd name="T116" fmla="*/ 2147483647 w 171"/>
              <a:gd name="T117" fmla="*/ 2147483647 h 263"/>
              <a:gd name="T118" fmla="*/ 2147483647 w 171"/>
              <a:gd name="T119" fmla="*/ 2147483647 h 263"/>
              <a:gd name="T120" fmla="*/ 2147483647 w 171"/>
              <a:gd name="T121" fmla="*/ 0 h 263"/>
              <a:gd name="T122" fmla="*/ 2147483647 w 171"/>
              <a:gd name="T123" fmla="*/ 2147483647 h 2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71"/>
              <a:gd name="T187" fmla="*/ 0 h 263"/>
              <a:gd name="T188" fmla="*/ 171 w 171"/>
              <a:gd name="T189" fmla="*/ 263 h 26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71" h="263">
                <a:moveTo>
                  <a:pt x="26" y="30"/>
                </a:moveTo>
                <a:lnTo>
                  <a:pt x="29" y="35"/>
                </a:lnTo>
                <a:lnTo>
                  <a:pt x="29" y="36"/>
                </a:lnTo>
                <a:lnTo>
                  <a:pt x="30" y="41"/>
                </a:lnTo>
                <a:lnTo>
                  <a:pt x="33" y="45"/>
                </a:lnTo>
                <a:lnTo>
                  <a:pt x="42" y="50"/>
                </a:lnTo>
                <a:lnTo>
                  <a:pt x="38" y="57"/>
                </a:lnTo>
                <a:lnTo>
                  <a:pt x="32" y="109"/>
                </a:lnTo>
                <a:lnTo>
                  <a:pt x="5" y="139"/>
                </a:lnTo>
                <a:lnTo>
                  <a:pt x="5" y="142"/>
                </a:lnTo>
                <a:lnTo>
                  <a:pt x="3" y="143"/>
                </a:lnTo>
                <a:lnTo>
                  <a:pt x="3" y="146"/>
                </a:lnTo>
                <a:lnTo>
                  <a:pt x="2" y="146"/>
                </a:lnTo>
                <a:lnTo>
                  <a:pt x="0" y="148"/>
                </a:lnTo>
                <a:lnTo>
                  <a:pt x="1" y="151"/>
                </a:lnTo>
                <a:lnTo>
                  <a:pt x="5" y="153"/>
                </a:lnTo>
                <a:lnTo>
                  <a:pt x="6" y="154"/>
                </a:lnTo>
                <a:lnTo>
                  <a:pt x="9" y="156"/>
                </a:lnTo>
                <a:lnTo>
                  <a:pt x="10" y="157"/>
                </a:lnTo>
                <a:lnTo>
                  <a:pt x="11" y="164"/>
                </a:lnTo>
                <a:lnTo>
                  <a:pt x="17" y="165"/>
                </a:lnTo>
                <a:lnTo>
                  <a:pt x="20" y="164"/>
                </a:lnTo>
                <a:lnTo>
                  <a:pt x="24" y="166"/>
                </a:lnTo>
                <a:lnTo>
                  <a:pt x="26" y="165"/>
                </a:lnTo>
                <a:lnTo>
                  <a:pt x="29" y="169"/>
                </a:lnTo>
                <a:lnTo>
                  <a:pt x="28" y="171"/>
                </a:lnTo>
                <a:lnTo>
                  <a:pt x="27" y="173"/>
                </a:lnTo>
                <a:lnTo>
                  <a:pt x="24" y="176"/>
                </a:lnTo>
                <a:lnTo>
                  <a:pt x="20" y="177"/>
                </a:lnTo>
                <a:lnTo>
                  <a:pt x="21" y="178"/>
                </a:lnTo>
                <a:lnTo>
                  <a:pt x="22" y="186"/>
                </a:lnTo>
                <a:lnTo>
                  <a:pt x="25" y="191"/>
                </a:lnTo>
                <a:lnTo>
                  <a:pt x="23" y="206"/>
                </a:lnTo>
                <a:lnTo>
                  <a:pt x="30" y="217"/>
                </a:lnTo>
                <a:lnTo>
                  <a:pt x="31" y="222"/>
                </a:lnTo>
                <a:lnTo>
                  <a:pt x="30" y="223"/>
                </a:lnTo>
                <a:lnTo>
                  <a:pt x="29" y="223"/>
                </a:lnTo>
                <a:lnTo>
                  <a:pt x="20" y="222"/>
                </a:lnTo>
                <a:lnTo>
                  <a:pt x="14" y="222"/>
                </a:lnTo>
                <a:lnTo>
                  <a:pt x="13" y="223"/>
                </a:lnTo>
                <a:lnTo>
                  <a:pt x="11" y="225"/>
                </a:lnTo>
                <a:lnTo>
                  <a:pt x="11" y="229"/>
                </a:lnTo>
                <a:lnTo>
                  <a:pt x="12" y="233"/>
                </a:lnTo>
                <a:lnTo>
                  <a:pt x="15" y="237"/>
                </a:lnTo>
                <a:lnTo>
                  <a:pt x="17" y="239"/>
                </a:lnTo>
                <a:lnTo>
                  <a:pt x="23" y="240"/>
                </a:lnTo>
                <a:lnTo>
                  <a:pt x="25" y="241"/>
                </a:lnTo>
                <a:lnTo>
                  <a:pt x="31" y="263"/>
                </a:lnTo>
                <a:lnTo>
                  <a:pt x="32" y="263"/>
                </a:lnTo>
                <a:lnTo>
                  <a:pt x="33" y="263"/>
                </a:lnTo>
                <a:lnTo>
                  <a:pt x="39" y="262"/>
                </a:lnTo>
                <a:lnTo>
                  <a:pt x="40" y="263"/>
                </a:lnTo>
                <a:lnTo>
                  <a:pt x="42" y="263"/>
                </a:lnTo>
                <a:lnTo>
                  <a:pt x="45" y="260"/>
                </a:lnTo>
                <a:lnTo>
                  <a:pt x="49" y="260"/>
                </a:lnTo>
                <a:lnTo>
                  <a:pt x="49" y="258"/>
                </a:lnTo>
                <a:lnTo>
                  <a:pt x="51" y="258"/>
                </a:lnTo>
                <a:lnTo>
                  <a:pt x="51" y="257"/>
                </a:lnTo>
                <a:lnTo>
                  <a:pt x="52" y="256"/>
                </a:lnTo>
                <a:lnTo>
                  <a:pt x="52" y="257"/>
                </a:lnTo>
                <a:lnTo>
                  <a:pt x="54" y="259"/>
                </a:lnTo>
                <a:lnTo>
                  <a:pt x="55" y="260"/>
                </a:lnTo>
                <a:lnTo>
                  <a:pt x="56" y="262"/>
                </a:lnTo>
                <a:lnTo>
                  <a:pt x="58" y="261"/>
                </a:lnTo>
                <a:lnTo>
                  <a:pt x="58" y="260"/>
                </a:lnTo>
                <a:lnTo>
                  <a:pt x="63" y="259"/>
                </a:lnTo>
                <a:lnTo>
                  <a:pt x="65" y="256"/>
                </a:lnTo>
                <a:lnTo>
                  <a:pt x="71" y="255"/>
                </a:lnTo>
                <a:lnTo>
                  <a:pt x="75" y="255"/>
                </a:lnTo>
                <a:lnTo>
                  <a:pt x="78" y="254"/>
                </a:lnTo>
                <a:lnTo>
                  <a:pt x="85" y="254"/>
                </a:lnTo>
                <a:lnTo>
                  <a:pt x="85" y="253"/>
                </a:lnTo>
                <a:lnTo>
                  <a:pt x="86" y="251"/>
                </a:lnTo>
                <a:lnTo>
                  <a:pt x="88" y="250"/>
                </a:lnTo>
                <a:lnTo>
                  <a:pt x="89" y="250"/>
                </a:lnTo>
                <a:lnTo>
                  <a:pt x="90" y="247"/>
                </a:lnTo>
                <a:lnTo>
                  <a:pt x="91" y="246"/>
                </a:lnTo>
                <a:lnTo>
                  <a:pt x="92" y="245"/>
                </a:lnTo>
                <a:lnTo>
                  <a:pt x="91" y="243"/>
                </a:lnTo>
                <a:lnTo>
                  <a:pt x="90" y="241"/>
                </a:lnTo>
                <a:lnTo>
                  <a:pt x="89" y="240"/>
                </a:lnTo>
                <a:lnTo>
                  <a:pt x="90" y="239"/>
                </a:lnTo>
                <a:lnTo>
                  <a:pt x="111" y="236"/>
                </a:lnTo>
                <a:lnTo>
                  <a:pt x="112" y="236"/>
                </a:lnTo>
                <a:lnTo>
                  <a:pt x="115" y="235"/>
                </a:lnTo>
                <a:lnTo>
                  <a:pt x="116" y="233"/>
                </a:lnTo>
                <a:lnTo>
                  <a:pt x="121" y="231"/>
                </a:lnTo>
                <a:lnTo>
                  <a:pt x="123" y="230"/>
                </a:lnTo>
                <a:lnTo>
                  <a:pt x="124" y="226"/>
                </a:lnTo>
                <a:lnTo>
                  <a:pt x="128" y="222"/>
                </a:lnTo>
                <a:lnTo>
                  <a:pt x="130" y="222"/>
                </a:lnTo>
                <a:lnTo>
                  <a:pt x="131" y="221"/>
                </a:lnTo>
                <a:lnTo>
                  <a:pt x="132" y="218"/>
                </a:lnTo>
                <a:lnTo>
                  <a:pt x="135" y="217"/>
                </a:lnTo>
                <a:lnTo>
                  <a:pt x="135" y="213"/>
                </a:lnTo>
                <a:lnTo>
                  <a:pt x="136" y="210"/>
                </a:lnTo>
                <a:lnTo>
                  <a:pt x="138" y="208"/>
                </a:lnTo>
                <a:lnTo>
                  <a:pt x="153" y="204"/>
                </a:lnTo>
                <a:lnTo>
                  <a:pt x="152" y="199"/>
                </a:lnTo>
                <a:lnTo>
                  <a:pt x="151" y="198"/>
                </a:lnTo>
                <a:lnTo>
                  <a:pt x="149" y="197"/>
                </a:lnTo>
                <a:lnTo>
                  <a:pt x="149" y="196"/>
                </a:lnTo>
                <a:lnTo>
                  <a:pt x="144" y="182"/>
                </a:lnTo>
                <a:lnTo>
                  <a:pt x="144" y="177"/>
                </a:lnTo>
                <a:lnTo>
                  <a:pt x="138" y="179"/>
                </a:lnTo>
                <a:lnTo>
                  <a:pt x="136" y="179"/>
                </a:lnTo>
                <a:lnTo>
                  <a:pt x="138" y="172"/>
                </a:lnTo>
                <a:lnTo>
                  <a:pt x="140" y="167"/>
                </a:lnTo>
                <a:lnTo>
                  <a:pt x="140" y="160"/>
                </a:lnTo>
                <a:lnTo>
                  <a:pt x="141" y="158"/>
                </a:lnTo>
                <a:lnTo>
                  <a:pt x="143" y="157"/>
                </a:lnTo>
                <a:lnTo>
                  <a:pt x="144" y="157"/>
                </a:lnTo>
                <a:lnTo>
                  <a:pt x="144" y="155"/>
                </a:lnTo>
                <a:lnTo>
                  <a:pt x="143" y="149"/>
                </a:lnTo>
                <a:lnTo>
                  <a:pt x="153" y="135"/>
                </a:lnTo>
                <a:lnTo>
                  <a:pt x="154" y="130"/>
                </a:lnTo>
                <a:lnTo>
                  <a:pt x="155" y="129"/>
                </a:lnTo>
                <a:lnTo>
                  <a:pt x="171" y="128"/>
                </a:lnTo>
                <a:lnTo>
                  <a:pt x="171" y="66"/>
                </a:lnTo>
                <a:lnTo>
                  <a:pt x="169" y="66"/>
                </a:lnTo>
                <a:lnTo>
                  <a:pt x="43" y="0"/>
                </a:lnTo>
                <a:lnTo>
                  <a:pt x="26" y="5"/>
                </a:lnTo>
                <a:lnTo>
                  <a:pt x="26" y="3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92" name="Freeform 323"/>
          <p:cNvSpPr>
            <a:spLocks/>
          </p:cNvSpPr>
          <p:nvPr/>
        </p:nvSpPr>
        <p:spPr bwMode="auto">
          <a:xfrm>
            <a:off x="1797050" y="4554538"/>
            <a:ext cx="117475" cy="119062"/>
          </a:xfrm>
          <a:custGeom>
            <a:avLst/>
            <a:gdLst>
              <a:gd name="T0" fmla="*/ 2147483647 w 68"/>
              <a:gd name="T1" fmla="*/ 0 h 69"/>
              <a:gd name="T2" fmla="*/ 2147483647 w 68"/>
              <a:gd name="T3" fmla="*/ 0 h 69"/>
              <a:gd name="T4" fmla="*/ 2147483647 w 68"/>
              <a:gd name="T5" fmla="*/ 2147483647 h 69"/>
              <a:gd name="T6" fmla="*/ 2147483647 w 68"/>
              <a:gd name="T7" fmla="*/ 2147483647 h 69"/>
              <a:gd name="T8" fmla="*/ 2147483647 w 68"/>
              <a:gd name="T9" fmla="*/ 2147483647 h 69"/>
              <a:gd name="T10" fmla="*/ 2147483647 w 68"/>
              <a:gd name="T11" fmla="*/ 2147483647 h 69"/>
              <a:gd name="T12" fmla="*/ 2147483647 w 68"/>
              <a:gd name="T13" fmla="*/ 2147483647 h 69"/>
              <a:gd name="T14" fmla="*/ 2147483647 w 68"/>
              <a:gd name="T15" fmla="*/ 2147483647 h 69"/>
              <a:gd name="T16" fmla="*/ 2147483647 w 68"/>
              <a:gd name="T17" fmla="*/ 2147483647 h 69"/>
              <a:gd name="T18" fmla="*/ 2147483647 w 68"/>
              <a:gd name="T19" fmla="*/ 2147483647 h 69"/>
              <a:gd name="T20" fmla="*/ 2147483647 w 68"/>
              <a:gd name="T21" fmla="*/ 2147483647 h 69"/>
              <a:gd name="T22" fmla="*/ 2147483647 w 68"/>
              <a:gd name="T23" fmla="*/ 2147483647 h 69"/>
              <a:gd name="T24" fmla="*/ 2147483647 w 68"/>
              <a:gd name="T25" fmla="*/ 2147483647 h 69"/>
              <a:gd name="T26" fmla="*/ 2147483647 w 68"/>
              <a:gd name="T27" fmla="*/ 2147483647 h 69"/>
              <a:gd name="T28" fmla="*/ 2147483647 w 68"/>
              <a:gd name="T29" fmla="*/ 2147483647 h 69"/>
              <a:gd name="T30" fmla="*/ 2147483647 w 68"/>
              <a:gd name="T31" fmla="*/ 2147483647 h 69"/>
              <a:gd name="T32" fmla="*/ 2147483647 w 68"/>
              <a:gd name="T33" fmla="*/ 2147483647 h 69"/>
              <a:gd name="T34" fmla="*/ 2147483647 w 68"/>
              <a:gd name="T35" fmla="*/ 2147483647 h 69"/>
              <a:gd name="T36" fmla="*/ 2147483647 w 68"/>
              <a:gd name="T37" fmla="*/ 2147483647 h 69"/>
              <a:gd name="T38" fmla="*/ 2147483647 w 68"/>
              <a:gd name="T39" fmla="*/ 2147483647 h 69"/>
              <a:gd name="T40" fmla="*/ 2147483647 w 68"/>
              <a:gd name="T41" fmla="*/ 2147483647 h 69"/>
              <a:gd name="T42" fmla="*/ 2147483647 w 68"/>
              <a:gd name="T43" fmla="*/ 2147483647 h 69"/>
              <a:gd name="T44" fmla="*/ 2147483647 w 68"/>
              <a:gd name="T45" fmla="*/ 2147483647 h 69"/>
              <a:gd name="T46" fmla="*/ 2147483647 w 68"/>
              <a:gd name="T47" fmla="*/ 2147483647 h 69"/>
              <a:gd name="T48" fmla="*/ 2147483647 w 68"/>
              <a:gd name="T49" fmla="*/ 2147483647 h 69"/>
              <a:gd name="T50" fmla="*/ 2147483647 w 68"/>
              <a:gd name="T51" fmla="*/ 2147483647 h 69"/>
              <a:gd name="T52" fmla="*/ 2147483647 w 68"/>
              <a:gd name="T53" fmla="*/ 2147483647 h 69"/>
              <a:gd name="T54" fmla="*/ 2147483647 w 68"/>
              <a:gd name="T55" fmla="*/ 2147483647 h 69"/>
              <a:gd name="T56" fmla="*/ 2147483647 w 68"/>
              <a:gd name="T57" fmla="*/ 2147483647 h 69"/>
              <a:gd name="T58" fmla="*/ 2147483647 w 68"/>
              <a:gd name="T59" fmla="*/ 2147483647 h 69"/>
              <a:gd name="T60" fmla="*/ 2147483647 w 68"/>
              <a:gd name="T61" fmla="*/ 2147483647 h 69"/>
              <a:gd name="T62" fmla="*/ 2147483647 w 68"/>
              <a:gd name="T63" fmla="*/ 2147483647 h 69"/>
              <a:gd name="T64" fmla="*/ 2147483647 w 68"/>
              <a:gd name="T65" fmla="*/ 2147483647 h 69"/>
              <a:gd name="T66" fmla="*/ 2147483647 w 68"/>
              <a:gd name="T67" fmla="*/ 2147483647 h 69"/>
              <a:gd name="T68" fmla="*/ 2147483647 w 68"/>
              <a:gd name="T69" fmla="*/ 2147483647 h 69"/>
              <a:gd name="T70" fmla="*/ 2147483647 w 68"/>
              <a:gd name="T71" fmla="*/ 2147483647 h 69"/>
              <a:gd name="T72" fmla="*/ 0 w 68"/>
              <a:gd name="T73" fmla="*/ 2147483647 h 69"/>
              <a:gd name="T74" fmla="*/ 0 w 68"/>
              <a:gd name="T75" fmla="*/ 2147483647 h 69"/>
              <a:gd name="T76" fmla="*/ 2147483647 w 68"/>
              <a:gd name="T77" fmla="*/ 2147483647 h 69"/>
              <a:gd name="T78" fmla="*/ 2147483647 w 68"/>
              <a:gd name="T79" fmla="*/ 2147483647 h 69"/>
              <a:gd name="T80" fmla="*/ 2147483647 w 68"/>
              <a:gd name="T81" fmla="*/ 2147483647 h 69"/>
              <a:gd name="T82" fmla="*/ 2147483647 w 68"/>
              <a:gd name="T83" fmla="*/ 2147483647 h 69"/>
              <a:gd name="T84" fmla="*/ 2147483647 w 68"/>
              <a:gd name="T85" fmla="*/ 2147483647 h 69"/>
              <a:gd name="T86" fmla="*/ 2147483647 w 68"/>
              <a:gd name="T87" fmla="*/ 2147483647 h 69"/>
              <a:gd name="T88" fmla="*/ 2147483647 w 68"/>
              <a:gd name="T89" fmla="*/ 2147483647 h 69"/>
              <a:gd name="T90" fmla="*/ 2147483647 w 68"/>
              <a:gd name="T91" fmla="*/ 2147483647 h 69"/>
              <a:gd name="T92" fmla="*/ 2147483647 w 68"/>
              <a:gd name="T93" fmla="*/ 2147483647 h 69"/>
              <a:gd name="T94" fmla="*/ 2147483647 w 68"/>
              <a:gd name="T95" fmla="*/ 2147483647 h 69"/>
              <a:gd name="T96" fmla="*/ 2147483647 w 68"/>
              <a:gd name="T97" fmla="*/ 2147483647 h 69"/>
              <a:gd name="T98" fmla="*/ 2147483647 w 68"/>
              <a:gd name="T99" fmla="*/ 2147483647 h 69"/>
              <a:gd name="T100" fmla="*/ 2147483647 w 68"/>
              <a:gd name="T101" fmla="*/ 2147483647 h 69"/>
              <a:gd name="T102" fmla="*/ 2147483647 w 68"/>
              <a:gd name="T103" fmla="*/ 0 h 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8"/>
              <a:gd name="T157" fmla="*/ 0 h 69"/>
              <a:gd name="T158" fmla="*/ 68 w 68"/>
              <a:gd name="T159" fmla="*/ 69 h 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8" h="69">
                <a:moveTo>
                  <a:pt x="68" y="0"/>
                </a:moveTo>
                <a:lnTo>
                  <a:pt x="65" y="0"/>
                </a:lnTo>
                <a:lnTo>
                  <a:pt x="61" y="2"/>
                </a:lnTo>
                <a:lnTo>
                  <a:pt x="60" y="4"/>
                </a:lnTo>
                <a:lnTo>
                  <a:pt x="57" y="4"/>
                </a:lnTo>
                <a:lnTo>
                  <a:pt x="55" y="4"/>
                </a:lnTo>
                <a:lnTo>
                  <a:pt x="52" y="7"/>
                </a:lnTo>
                <a:lnTo>
                  <a:pt x="48" y="7"/>
                </a:lnTo>
                <a:lnTo>
                  <a:pt x="47" y="6"/>
                </a:lnTo>
                <a:lnTo>
                  <a:pt x="46" y="4"/>
                </a:lnTo>
                <a:lnTo>
                  <a:pt x="44" y="4"/>
                </a:lnTo>
                <a:lnTo>
                  <a:pt x="43" y="6"/>
                </a:lnTo>
                <a:lnTo>
                  <a:pt x="42" y="6"/>
                </a:lnTo>
                <a:lnTo>
                  <a:pt x="41" y="8"/>
                </a:lnTo>
                <a:lnTo>
                  <a:pt x="40" y="11"/>
                </a:lnTo>
                <a:lnTo>
                  <a:pt x="39" y="12"/>
                </a:lnTo>
                <a:lnTo>
                  <a:pt x="36" y="12"/>
                </a:lnTo>
                <a:lnTo>
                  <a:pt x="34" y="14"/>
                </a:lnTo>
                <a:lnTo>
                  <a:pt x="34" y="15"/>
                </a:lnTo>
                <a:lnTo>
                  <a:pt x="33" y="15"/>
                </a:lnTo>
                <a:lnTo>
                  <a:pt x="32" y="17"/>
                </a:lnTo>
                <a:lnTo>
                  <a:pt x="30" y="18"/>
                </a:lnTo>
                <a:lnTo>
                  <a:pt x="29" y="19"/>
                </a:lnTo>
                <a:lnTo>
                  <a:pt x="27" y="19"/>
                </a:lnTo>
                <a:lnTo>
                  <a:pt x="25" y="17"/>
                </a:lnTo>
                <a:lnTo>
                  <a:pt x="23" y="17"/>
                </a:lnTo>
                <a:lnTo>
                  <a:pt x="20" y="22"/>
                </a:lnTo>
                <a:lnTo>
                  <a:pt x="14" y="22"/>
                </a:lnTo>
                <a:lnTo>
                  <a:pt x="13" y="24"/>
                </a:lnTo>
                <a:lnTo>
                  <a:pt x="13" y="28"/>
                </a:lnTo>
                <a:lnTo>
                  <a:pt x="12" y="28"/>
                </a:lnTo>
                <a:lnTo>
                  <a:pt x="10" y="30"/>
                </a:lnTo>
                <a:lnTo>
                  <a:pt x="9" y="31"/>
                </a:lnTo>
                <a:lnTo>
                  <a:pt x="8" y="33"/>
                </a:lnTo>
                <a:lnTo>
                  <a:pt x="0" y="33"/>
                </a:lnTo>
                <a:lnTo>
                  <a:pt x="0" y="34"/>
                </a:lnTo>
                <a:lnTo>
                  <a:pt x="28" y="62"/>
                </a:lnTo>
                <a:lnTo>
                  <a:pt x="29" y="64"/>
                </a:lnTo>
                <a:lnTo>
                  <a:pt x="29" y="65"/>
                </a:lnTo>
                <a:lnTo>
                  <a:pt x="31" y="63"/>
                </a:lnTo>
                <a:lnTo>
                  <a:pt x="32" y="63"/>
                </a:lnTo>
                <a:lnTo>
                  <a:pt x="42" y="67"/>
                </a:lnTo>
                <a:lnTo>
                  <a:pt x="48" y="65"/>
                </a:lnTo>
                <a:lnTo>
                  <a:pt x="55" y="69"/>
                </a:lnTo>
                <a:lnTo>
                  <a:pt x="62" y="68"/>
                </a:lnTo>
                <a:lnTo>
                  <a:pt x="62" y="65"/>
                </a:lnTo>
                <a:lnTo>
                  <a:pt x="60" y="62"/>
                </a:lnTo>
                <a:lnTo>
                  <a:pt x="59" y="59"/>
                </a:lnTo>
                <a:lnTo>
                  <a:pt x="61" y="56"/>
                </a:lnTo>
                <a:lnTo>
                  <a:pt x="68"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93" name="Freeform 324"/>
          <p:cNvSpPr>
            <a:spLocks/>
          </p:cNvSpPr>
          <p:nvPr/>
        </p:nvSpPr>
        <p:spPr bwMode="auto">
          <a:xfrm>
            <a:off x="1922463" y="4708525"/>
            <a:ext cx="160337" cy="65088"/>
          </a:xfrm>
          <a:custGeom>
            <a:avLst/>
            <a:gdLst>
              <a:gd name="T0" fmla="*/ 2147483647 w 93"/>
              <a:gd name="T1" fmla="*/ 0 h 38"/>
              <a:gd name="T2" fmla="*/ 2147483647 w 93"/>
              <a:gd name="T3" fmla="*/ 0 h 38"/>
              <a:gd name="T4" fmla="*/ 2147483647 w 93"/>
              <a:gd name="T5" fmla="*/ 2147483647 h 38"/>
              <a:gd name="T6" fmla="*/ 2147483647 w 93"/>
              <a:gd name="T7" fmla="*/ 2147483647 h 38"/>
              <a:gd name="T8" fmla="*/ 2147483647 w 93"/>
              <a:gd name="T9" fmla="*/ 2147483647 h 38"/>
              <a:gd name="T10" fmla="*/ 2147483647 w 93"/>
              <a:gd name="T11" fmla="*/ 2147483647 h 38"/>
              <a:gd name="T12" fmla="*/ 0 w 93"/>
              <a:gd name="T13" fmla="*/ 2147483647 h 38"/>
              <a:gd name="T14" fmla="*/ 2147483647 w 93"/>
              <a:gd name="T15" fmla="*/ 2147483647 h 38"/>
              <a:gd name="T16" fmla="*/ 2147483647 w 93"/>
              <a:gd name="T17" fmla="*/ 2147483647 h 38"/>
              <a:gd name="T18" fmla="*/ 2147483647 w 93"/>
              <a:gd name="T19" fmla="*/ 2147483647 h 38"/>
              <a:gd name="T20" fmla="*/ 2147483647 w 93"/>
              <a:gd name="T21" fmla="*/ 2147483647 h 38"/>
              <a:gd name="T22" fmla="*/ 2147483647 w 93"/>
              <a:gd name="T23" fmla="*/ 2147483647 h 38"/>
              <a:gd name="T24" fmla="*/ 2147483647 w 93"/>
              <a:gd name="T25" fmla="*/ 2147483647 h 38"/>
              <a:gd name="T26" fmla="*/ 2147483647 w 93"/>
              <a:gd name="T27" fmla="*/ 2147483647 h 38"/>
              <a:gd name="T28" fmla="*/ 2147483647 w 93"/>
              <a:gd name="T29" fmla="*/ 2147483647 h 38"/>
              <a:gd name="T30" fmla="*/ 2147483647 w 93"/>
              <a:gd name="T31" fmla="*/ 2147483647 h 38"/>
              <a:gd name="T32" fmla="*/ 2147483647 w 93"/>
              <a:gd name="T33" fmla="*/ 2147483647 h 38"/>
              <a:gd name="T34" fmla="*/ 2147483647 w 93"/>
              <a:gd name="T35" fmla="*/ 2147483647 h 38"/>
              <a:gd name="T36" fmla="*/ 2147483647 w 93"/>
              <a:gd name="T37" fmla="*/ 2147483647 h 38"/>
              <a:gd name="T38" fmla="*/ 2147483647 w 93"/>
              <a:gd name="T39" fmla="*/ 2147483647 h 38"/>
              <a:gd name="T40" fmla="*/ 2147483647 w 93"/>
              <a:gd name="T41" fmla="*/ 2147483647 h 38"/>
              <a:gd name="T42" fmla="*/ 2147483647 w 93"/>
              <a:gd name="T43" fmla="*/ 2147483647 h 38"/>
              <a:gd name="T44" fmla="*/ 2147483647 w 93"/>
              <a:gd name="T45" fmla="*/ 2147483647 h 38"/>
              <a:gd name="T46" fmla="*/ 2147483647 w 93"/>
              <a:gd name="T47" fmla="*/ 2147483647 h 38"/>
              <a:gd name="T48" fmla="*/ 2147483647 w 93"/>
              <a:gd name="T49" fmla="*/ 2147483647 h 38"/>
              <a:gd name="T50" fmla="*/ 2147483647 w 93"/>
              <a:gd name="T51" fmla="*/ 2147483647 h 38"/>
              <a:gd name="T52" fmla="*/ 2147483647 w 93"/>
              <a:gd name="T53" fmla="*/ 2147483647 h 38"/>
              <a:gd name="T54" fmla="*/ 2147483647 w 93"/>
              <a:gd name="T55" fmla="*/ 2147483647 h 38"/>
              <a:gd name="T56" fmla="*/ 2147483647 w 93"/>
              <a:gd name="T57" fmla="*/ 2147483647 h 38"/>
              <a:gd name="T58" fmla="*/ 2147483647 w 93"/>
              <a:gd name="T59" fmla="*/ 2147483647 h 38"/>
              <a:gd name="T60" fmla="*/ 2147483647 w 93"/>
              <a:gd name="T61" fmla="*/ 2147483647 h 38"/>
              <a:gd name="T62" fmla="*/ 2147483647 w 93"/>
              <a:gd name="T63" fmla="*/ 2147483647 h 38"/>
              <a:gd name="T64" fmla="*/ 2147483647 w 93"/>
              <a:gd name="T65" fmla="*/ 2147483647 h 38"/>
              <a:gd name="T66" fmla="*/ 2147483647 w 93"/>
              <a:gd name="T67" fmla="*/ 2147483647 h 38"/>
              <a:gd name="T68" fmla="*/ 2147483647 w 93"/>
              <a:gd name="T69" fmla="*/ 0 h 38"/>
              <a:gd name="T70" fmla="*/ 2147483647 w 93"/>
              <a:gd name="T71" fmla="*/ 2147483647 h 38"/>
              <a:gd name="T72" fmla="*/ 2147483647 w 93"/>
              <a:gd name="T73" fmla="*/ 2147483647 h 38"/>
              <a:gd name="T74" fmla="*/ 2147483647 w 93"/>
              <a:gd name="T75" fmla="*/ 2147483647 h 38"/>
              <a:gd name="T76" fmla="*/ 2147483647 w 93"/>
              <a:gd name="T77" fmla="*/ 2147483647 h 38"/>
              <a:gd name="T78" fmla="*/ 2147483647 w 93"/>
              <a:gd name="T79" fmla="*/ 2147483647 h 38"/>
              <a:gd name="T80" fmla="*/ 2147483647 w 93"/>
              <a:gd name="T81" fmla="*/ 2147483647 h 38"/>
              <a:gd name="T82" fmla="*/ 2147483647 w 93"/>
              <a:gd name="T83" fmla="*/ 2147483647 h 38"/>
              <a:gd name="T84" fmla="*/ 2147483647 w 93"/>
              <a:gd name="T85" fmla="*/ 2147483647 h 38"/>
              <a:gd name="T86" fmla="*/ 2147483647 w 93"/>
              <a:gd name="T87" fmla="*/ 2147483647 h 38"/>
              <a:gd name="T88" fmla="*/ 2147483647 w 93"/>
              <a:gd name="T89" fmla="*/ 2147483647 h 38"/>
              <a:gd name="T90" fmla="*/ 2147483647 w 93"/>
              <a:gd name="T91" fmla="*/ 0 h 3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3"/>
              <a:gd name="T139" fmla="*/ 0 h 38"/>
              <a:gd name="T140" fmla="*/ 93 w 93"/>
              <a:gd name="T141" fmla="*/ 38 h 3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3" h="38">
                <a:moveTo>
                  <a:pt x="6" y="0"/>
                </a:moveTo>
                <a:lnTo>
                  <a:pt x="6" y="0"/>
                </a:lnTo>
                <a:lnTo>
                  <a:pt x="5" y="0"/>
                </a:lnTo>
                <a:lnTo>
                  <a:pt x="3" y="0"/>
                </a:lnTo>
                <a:lnTo>
                  <a:pt x="2" y="2"/>
                </a:lnTo>
                <a:lnTo>
                  <a:pt x="2" y="6"/>
                </a:lnTo>
                <a:lnTo>
                  <a:pt x="3" y="7"/>
                </a:lnTo>
                <a:lnTo>
                  <a:pt x="5" y="9"/>
                </a:lnTo>
                <a:lnTo>
                  <a:pt x="5" y="10"/>
                </a:lnTo>
                <a:lnTo>
                  <a:pt x="3" y="11"/>
                </a:lnTo>
                <a:lnTo>
                  <a:pt x="3" y="12"/>
                </a:lnTo>
                <a:lnTo>
                  <a:pt x="3" y="16"/>
                </a:lnTo>
                <a:lnTo>
                  <a:pt x="1" y="20"/>
                </a:lnTo>
                <a:lnTo>
                  <a:pt x="0" y="20"/>
                </a:lnTo>
                <a:lnTo>
                  <a:pt x="2" y="23"/>
                </a:lnTo>
                <a:lnTo>
                  <a:pt x="3" y="21"/>
                </a:lnTo>
                <a:lnTo>
                  <a:pt x="3" y="20"/>
                </a:lnTo>
                <a:lnTo>
                  <a:pt x="12" y="21"/>
                </a:lnTo>
                <a:lnTo>
                  <a:pt x="17" y="23"/>
                </a:lnTo>
                <a:lnTo>
                  <a:pt x="20" y="23"/>
                </a:lnTo>
                <a:lnTo>
                  <a:pt x="27" y="32"/>
                </a:lnTo>
                <a:lnTo>
                  <a:pt x="29" y="32"/>
                </a:lnTo>
                <a:lnTo>
                  <a:pt x="30" y="30"/>
                </a:lnTo>
                <a:lnTo>
                  <a:pt x="32" y="29"/>
                </a:lnTo>
                <a:lnTo>
                  <a:pt x="35" y="38"/>
                </a:lnTo>
                <a:lnTo>
                  <a:pt x="39" y="38"/>
                </a:lnTo>
                <a:lnTo>
                  <a:pt x="46" y="33"/>
                </a:lnTo>
                <a:lnTo>
                  <a:pt x="46" y="31"/>
                </a:lnTo>
                <a:lnTo>
                  <a:pt x="40" y="27"/>
                </a:lnTo>
                <a:lnTo>
                  <a:pt x="40" y="25"/>
                </a:lnTo>
                <a:lnTo>
                  <a:pt x="40" y="24"/>
                </a:lnTo>
                <a:lnTo>
                  <a:pt x="41" y="23"/>
                </a:lnTo>
                <a:lnTo>
                  <a:pt x="46" y="20"/>
                </a:lnTo>
                <a:lnTo>
                  <a:pt x="47" y="20"/>
                </a:lnTo>
                <a:lnTo>
                  <a:pt x="52" y="16"/>
                </a:lnTo>
                <a:lnTo>
                  <a:pt x="55" y="11"/>
                </a:lnTo>
                <a:lnTo>
                  <a:pt x="56" y="10"/>
                </a:lnTo>
                <a:lnTo>
                  <a:pt x="59" y="9"/>
                </a:lnTo>
                <a:lnTo>
                  <a:pt x="61" y="9"/>
                </a:lnTo>
                <a:lnTo>
                  <a:pt x="70" y="15"/>
                </a:lnTo>
                <a:lnTo>
                  <a:pt x="73" y="19"/>
                </a:lnTo>
                <a:lnTo>
                  <a:pt x="76" y="17"/>
                </a:lnTo>
                <a:lnTo>
                  <a:pt x="78" y="17"/>
                </a:lnTo>
                <a:lnTo>
                  <a:pt x="80" y="19"/>
                </a:lnTo>
                <a:lnTo>
                  <a:pt x="80" y="20"/>
                </a:lnTo>
                <a:lnTo>
                  <a:pt x="78" y="20"/>
                </a:lnTo>
                <a:lnTo>
                  <a:pt x="75" y="23"/>
                </a:lnTo>
                <a:lnTo>
                  <a:pt x="75" y="27"/>
                </a:lnTo>
                <a:lnTo>
                  <a:pt x="75" y="29"/>
                </a:lnTo>
                <a:lnTo>
                  <a:pt x="80" y="35"/>
                </a:lnTo>
                <a:lnTo>
                  <a:pt x="82" y="36"/>
                </a:lnTo>
                <a:lnTo>
                  <a:pt x="82" y="35"/>
                </a:lnTo>
                <a:lnTo>
                  <a:pt x="85" y="33"/>
                </a:lnTo>
                <a:lnTo>
                  <a:pt x="85" y="31"/>
                </a:lnTo>
                <a:lnTo>
                  <a:pt x="87" y="32"/>
                </a:lnTo>
                <a:lnTo>
                  <a:pt x="93" y="25"/>
                </a:lnTo>
                <a:lnTo>
                  <a:pt x="92" y="24"/>
                </a:lnTo>
                <a:lnTo>
                  <a:pt x="91" y="24"/>
                </a:lnTo>
                <a:lnTo>
                  <a:pt x="91" y="21"/>
                </a:lnTo>
                <a:lnTo>
                  <a:pt x="90" y="20"/>
                </a:lnTo>
                <a:lnTo>
                  <a:pt x="89" y="19"/>
                </a:lnTo>
                <a:lnTo>
                  <a:pt x="89" y="16"/>
                </a:lnTo>
                <a:lnTo>
                  <a:pt x="89" y="15"/>
                </a:lnTo>
                <a:lnTo>
                  <a:pt x="78" y="5"/>
                </a:lnTo>
                <a:lnTo>
                  <a:pt x="63" y="1"/>
                </a:lnTo>
                <a:lnTo>
                  <a:pt x="61" y="0"/>
                </a:lnTo>
                <a:lnTo>
                  <a:pt x="54" y="0"/>
                </a:lnTo>
                <a:lnTo>
                  <a:pt x="51" y="2"/>
                </a:lnTo>
                <a:lnTo>
                  <a:pt x="51" y="7"/>
                </a:lnTo>
                <a:lnTo>
                  <a:pt x="49" y="8"/>
                </a:lnTo>
                <a:lnTo>
                  <a:pt x="48" y="8"/>
                </a:lnTo>
                <a:lnTo>
                  <a:pt x="48" y="5"/>
                </a:lnTo>
                <a:lnTo>
                  <a:pt x="47" y="5"/>
                </a:lnTo>
                <a:lnTo>
                  <a:pt x="46" y="5"/>
                </a:lnTo>
                <a:lnTo>
                  <a:pt x="40" y="8"/>
                </a:lnTo>
                <a:lnTo>
                  <a:pt x="35" y="9"/>
                </a:lnTo>
                <a:lnTo>
                  <a:pt x="32" y="12"/>
                </a:lnTo>
                <a:lnTo>
                  <a:pt x="31" y="12"/>
                </a:lnTo>
                <a:lnTo>
                  <a:pt x="27" y="12"/>
                </a:lnTo>
                <a:lnTo>
                  <a:pt x="21" y="9"/>
                </a:lnTo>
                <a:lnTo>
                  <a:pt x="14" y="9"/>
                </a:lnTo>
                <a:lnTo>
                  <a:pt x="13" y="8"/>
                </a:lnTo>
                <a:lnTo>
                  <a:pt x="13" y="6"/>
                </a:lnTo>
                <a:lnTo>
                  <a:pt x="12" y="5"/>
                </a:lnTo>
                <a:lnTo>
                  <a:pt x="11" y="2"/>
                </a:lnTo>
                <a:lnTo>
                  <a:pt x="10" y="1"/>
                </a:lnTo>
                <a:lnTo>
                  <a:pt x="8" y="1"/>
                </a:lnTo>
                <a:lnTo>
                  <a:pt x="6"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94" name="Freeform 325"/>
          <p:cNvSpPr>
            <a:spLocks/>
          </p:cNvSpPr>
          <p:nvPr/>
        </p:nvSpPr>
        <p:spPr bwMode="auto">
          <a:xfrm>
            <a:off x="1793875" y="4552950"/>
            <a:ext cx="117475" cy="119063"/>
          </a:xfrm>
          <a:custGeom>
            <a:avLst/>
            <a:gdLst>
              <a:gd name="T0" fmla="*/ 2147483647 w 69"/>
              <a:gd name="T1" fmla="*/ 0 h 69"/>
              <a:gd name="T2" fmla="*/ 2147483647 w 69"/>
              <a:gd name="T3" fmla="*/ 0 h 69"/>
              <a:gd name="T4" fmla="*/ 2147483647 w 69"/>
              <a:gd name="T5" fmla="*/ 2147483647 h 69"/>
              <a:gd name="T6" fmla="*/ 2147483647 w 69"/>
              <a:gd name="T7" fmla="*/ 2147483647 h 69"/>
              <a:gd name="T8" fmla="*/ 2147483647 w 69"/>
              <a:gd name="T9" fmla="*/ 2147483647 h 69"/>
              <a:gd name="T10" fmla="*/ 2147483647 w 69"/>
              <a:gd name="T11" fmla="*/ 2147483647 h 69"/>
              <a:gd name="T12" fmla="*/ 2147483647 w 69"/>
              <a:gd name="T13" fmla="*/ 2147483647 h 69"/>
              <a:gd name="T14" fmla="*/ 2147483647 w 69"/>
              <a:gd name="T15" fmla="*/ 2147483647 h 69"/>
              <a:gd name="T16" fmla="*/ 2147483647 w 69"/>
              <a:gd name="T17" fmla="*/ 2147483647 h 69"/>
              <a:gd name="T18" fmla="*/ 2147483647 w 69"/>
              <a:gd name="T19" fmla="*/ 2147483647 h 69"/>
              <a:gd name="T20" fmla="*/ 2147483647 w 69"/>
              <a:gd name="T21" fmla="*/ 2147483647 h 69"/>
              <a:gd name="T22" fmla="*/ 2147483647 w 69"/>
              <a:gd name="T23" fmla="*/ 2147483647 h 69"/>
              <a:gd name="T24" fmla="*/ 2147483647 w 69"/>
              <a:gd name="T25" fmla="*/ 2147483647 h 69"/>
              <a:gd name="T26" fmla="*/ 2147483647 w 69"/>
              <a:gd name="T27" fmla="*/ 2147483647 h 69"/>
              <a:gd name="T28" fmla="*/ 2147483647 w 69"/>
              <a:gd name="T29" fmla="*/ 2147483647 h 69"/>
              <a:gd name="T30" fmla="*/ 2147483647 w 69"/>
              <a:gd name="T31" fmla="*/ 2147483647 h 69"/>
              <a:gd name="T32" fmla="*/ 2147483647 w 69"/>
              <a:gd name="T33" fmla="*/ 2147483647 h 69"/>
              <a:gd name="T34" fmla="*/ 2147483647 w 69"/>
              <a:gd name="T35" fmla="*/ 2147483647 h 69"/>
              <a:gd name="T36" fmla="*/ 2147483647 w 69"/>
              <a:gd name="T37" fmla="*/ 2147483647 h 69"/>
              <a:gd name="T38" fmla="*/ 2147483647 w 69"/>
              <a:gd name="T39" fmla="*/ 2147483647 h 69"/>
              <a:gd name="T40" fmla="*/ 2147483647 w 69"/>
              <a:gd name="T41" fmla="*/ 2147483647 h 69"/>
              <a:gd name="T42" fmla="*/ 2147483647 w 69"/>
              <a:gd name="T43" fmla="*/ 2147483647 h 69"/>
              <a:gd name="T44" fmla="*/ 2147483647 w 69"/>
              <a:gd name="T45" fmla="*/ 2147483647 h 69"/>
              <a:gd name="T46" fmla="*/ 2147483647 w 69"/>
              <a:gd name="T47" fmla="*/ 2147483647 h 69"/>
              <a:gd name="T48" fmla="*/ 2147483647 w 69"/>
              <a:gd name="T49" fmla="*/ 2147483647 h 69"/>
              <a:gd name="T50" fmla="*/ 2147483647 w 69"/>
              <a:gd name="T51" fmla="*/ 2147483647 h 69"/>
              <a:gd name="T52" fmla="*/ 2147483647 w 69"/>
              <a:gd name="T53" fmla="*/ 2147483647 h 69"/>
              <a:gd name="T54" fmla="*/ 2147483647 w 69"/>
              <a:gd name="T55" fmla="*/ 2147483647 h 69"/>
              <a:gd name="T56" fmla="*/ 2147483647 w 69"/>
              <a:gd name="T57" fmla="*/ 2147483647 h 69"/>
              <a:gd name="T58" fmla="*/ 2147483647 w 69"/>
              <a:gd name="T59" fmla="*/ 2147483647 h 69"/>
              <a:gd name="T60" fmla="*/ 2147483647 w 69"/>
              <a:gd name="T61" fmla="*/ 2147483647 h 69"/>
              <a:gd name="T62" fmla="*/ 2147483647 w 69"/>
              <a:gd name="T63" fmla="*/ 2147483647 h 69"/>
              <a:gd name="T64" fmla="*/ 2147483647 w 69"/>
              <a:gd name="T65" fmla="*/ 2147483647 h 69"/>
              <a:gd name="T66" fmla="*/ 2147483647 w 69"/>
              <a:gd name="T67" fmla="*/ 2147483647 h 69"/>
              <a:gd name="T68" fmla="*/ 2147483647 w 69"/>
              <a:gd name="T69" fmla="*/ 2147483647 h 69"/>
              <a:gd name="T70" fmla="*/ 2147483647 w 69"/>
              <a:gd name="T71" fmla="*/ 2147483647 h 69"/>
              <a:gd name="T72" fmla="*/ 2147483647 w 69"/>
              <a:gd name="T73" fmla="*/ 2147483647 h 69"/>
              <a:gd name="T74" fmla="*/ 0 w 69"/>
              <a:gd name="T75" fmla="*/ 2147483647 h 69"/>
              <a:gd name="T76" fmla="*/ 2147483647 w 69"/>
              <a:gd name="T77" fmla="*/ 2147483647 h 69"/>
              <a:gd name="T78" fmla="*/ 2147483647 w 69"/>
              <a:gd name="T79" fmla="*/ 2147483647 h 69"/>
              <a:gd name="T80" fmla="*/ 2147483647 w 69"/>
              <a:gd name="T81" fmla="*/ 2147483647 h 69"/>
              <a:gd name="T82" fmla="*/ 2147483647 w 69"/>
              <a:gd name="T83" fmla="*/ 2147483647 h 69"/>
              <a:gd name="T84" fmla="*/ 2147483647 w 69"/>
              <a:gd name="T85" fmla="*/ 2147483647 h 69"/>
              <a:gd name="T86" fmla="*/ 2147483647 w 69"/>
              <a:gd name="T87" fmla="*/ 2147483647 h 69"/>
              <a:gd name="T88" fmla="*/ 2147483647 w 69"/>
              <a:gd name="T89" fmla="*/ 2147483647 h 69"/>
              <a:gd name="T90" fmla="*/ 2147483647 w 69"/>
              <a:gd name="T91" fmla="*/ 2147483647 h 69"/>
              <a:gd name="T92" fmla="*/ 2147483647 w 69"/>
              <a:gd name="T93" fmla="*/ 2147483647 h 69"/>
              <a:gd name="T94" fmla="*/ 2147483647 w 69"/>
              <a:gd name="T95" fmla="*/ 2147483647 h 69"/>
              <a:gd name="T96" fmla="*/ 2147483647 w 69"/>
              <a:gd name="T97" fmla="*/ 2147483647 h 69"/>
              <a:gd name="T98" fmla="*/ 2147483647 w 69"/>
              <a:gd name="T99" fmla="*/ 2147483647 h 69"/>
              <a:gd name="T100" fmla="*/ 2147483647 w 69"/>
              <a:gd name="T101" fmla="*/ 2147483647 h 69"/>
              <a:gd name="T102" fmla="*/ 2147483647 w 69"/>
              <a:gd name="T103" fmla="*/ 0 h 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9"/>
              <a:gd name="T157" fmla="*/ 0 h 69"/>
              <a:gd name="T158" fmla="*/ 69 w 69"/>
              <a:gd name="T159" fmla="*/ 69 h 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9" h="69">
                <a:moveTo>
                  <a:pt x="69" y="0"/>
                </a:moveTo>
                <a:lnTo>
                  <a:pt x="65" y="0"/>
                </a:lnTo>
                <a:lnTo>
                  <a:pt x="61" y="1"/>
                </a:lnTo>
                <a:lnTo>
                  <a:pt x="61" y="3"/>
                </a:lnTo>
                <a:lnTo>
                  <a:pt x="58" y="4"/>
                </a:lnTo>
                <a:lnTo>
                  <a:pt x="55" y="4"/>
                </a:lnTo>
                <a:lnTo>
                  <a:pt x="53" y="6"/>
                </a:lnTo>
                <a:lnTo>
                  <a:pt x="48" y="6"/>
                </a:lnTo>
                <a:lnTo>
                  <a:pt x="47" y="5"/>
                </a:lnTo>
                <a:lnTo>
                  <a:pt x="46" y="4"/>
                </a:lnTo>
                <a:lnTo>
                  <a:pt x="44" y="3"/>
                </a:lnTo>
                <a:lnTo>
                  <a:pt x="44" y="4"/>
                </a:lnTo>
                <a:lnTo>
                  <a:pt x="43" y="5"/>
                </a:lnTo>
                <a:lnTo>
                  <a:pt x="42" y="5"/>
                </a:lnTo>
                <a:lnTo>
                  <a:pt x="41" y="7"/>
                </a:lnTo>
                <a:lnTo>
                  <a:pt x="40" y="11"/>
                </a:lnTo>
                <a:lnTo>
                  <a:pt x="39" y="12"/>
                </a:lnTo>
                <a:lnTo>
                  <a:pt x="36" y="12"/>
                </a:lnTo>
                <a:lnTo>
                  <a:pt x="35" y="13"/>
                </a:lnTo>
                <a:lnTo>
                  <a:pt x="35" y="15"/>
                </a:lnTo>
                <a:lnTo>
                  <a:pt x="34" y="15"/>
                </a:lnTo>
                <a:lnTo>
                  <a:pt x="32" y="16"/>
                </a:lnTo>
                <a:lnTo>
                  <a:pt x="30" y="17"/>
                </a:lnTo>
                <a:lnTo>
                  <a:pt x="30" y="18"/>
                </a:lnTo>
                <a:lnTo>
                  <a:pt x="29" y="18"/>
                </a:lnTo>
                <a:lnTo>
                  <a:pt x="27" y="18"/>
                </a:lnTo>
                <a:lnTo>
                  <a:pt x="25" y="16"/>
                </a:lnTo>
                <a:lnTo>
                  <a:pt x="23" y="16"/>
                </a:lnTo>
                <a:lnTo>
                  <a:pt x="20" y="21"/>
                </a:lnTo>
                <a:lnTo>
                  <a:pt x="14" y="21"/>
                </a:lnTo>
                <a:lnTo>
                  <a:pt x="13" y="23"/>
                </a:lnTo>
                <a:lnTo>
                  <a:pt x="13" y="27"/>
                </a:lnTo>
                <a:lnTo>
                  <a:pt x="12" y="27"/>
                </a:lnTo>
                <a:lnTo>
                  <a:pt x="11" y="29"/>
                </a:lnTo>
                <a:lnTo>
                  <a:pt x="9" y="31"/>
                </a:lnTo>
                <a:lnTo>
                  <a:pt x="8" y="32"/>
                </a:lnTo>
                <a:lnTo>
                  <a:pt x="1" y="32"/>
                </a:lnTo>
                <a:lnTo>
                  <a:pt x="0" y="34"/>
                </a:lnTo>
                <a:lnTo>
                  <a:pt x="28" y="61"/>
                </a:lnTo>
                <a:lnTo>
                  <a:pt x="29" y="63"/>
                </a:lnTo>
                <a:lnTo>
                  <a:pt x="29" y="64"/>
                </a:lnTo>
                <a:lnTo>
                  <a:pt x="31" y="62"/>
                </a:lnTo>
                <a:lnTo>
                  <a:pt x="32" y="62"/>
                </a:lnTo>
                <a:lnTo>
                  <a:pt x="42" y="66"/>
                </a:lnTo>
                <a:lnTo>
                  <a:pt x="49" y="65"/>
                </a:lnTo>
                <a:lnTo>
                  <a:pt x="55" y="69"/>
                </a:lnTo>
                <a:lnTo>
                  <a:pt x="62" y="67"/>
                </a:lnTo>
                <a:lnTo>
                  <a:pt x="62" y="65"/>
                </a:lnTo>
                <a:lnTo>
                  <a:pt x="60" y="61"/>
                </a:lnTo>
                <a:lnTo>
                  <a:pt x="59" y="58"/>
                </a:lnTo>
                <a:lnTo>
                  <a:pt x="61" y="55"/>
                </a:lnTo>
                <a:lnTo>
                  <a:pt x="69"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95" name="Freeform 326"/>
          <p:cNvSpPr>
            <a:spLocks/>
          </p:cNvSpPr>
          <p:nvPr/>
        </p:nvSpPr>
        <p:spPr bwMode="auto">
          <a:xfrm>
            <a:off x="1919288" y="4703763"/>
            <a:ext cx="158750" cy="66675"/>
          </a:xfrm>
          <a:custGeom>
            <a:avLst/>
            <a:gdLst>
              <a:gd name="T0" fmla="*/ 2147483647 w 93"/>
              <a:gd name="T1" fmla="*/ 0 h 38"/>
              <a:gd name="T2" fmla="*/ 2147483647 w 93"/>
              <a:gd name="T3" fmla="*/ 0 h 38"/>
              <a:gd name="T4" fmla="*/ 2147483647 w 93"/>
              <a:gd name="T5" fmla="*/ 2147483647 h 38"/>
              <a:gd name="T6" fmla="*/ 2147483647 w 93"/>
              <a:gd name="T7" fmla="*/ 2147483647 h 38"/>
              <a:gd name="T8" fmla="*/ 2147483647 w 93"/>
              <a:gd name="T9" fmla="*/ 2147483647 h 38"/>
              <a:gd name="T10" fmla="*/ 2147483647 w 93"/>
              <a:gd name="T11" fmla="*/ 2147483647 h 38"/>
              <a:gd name="T12" fmla="*/ 0 w 93"/>
              <a:gd name="T13" fmla="*/ 2147483647 h 38"/>
              <a:gd name="T14" fmla="*/ 2147483647 w 93"/>
              <a:gd name="T15" fmla="*/ 2147483647 h 38"/>
              <a:gd name="T16" fmla="*/ 2147483647 w 93"/>
              <a:gd name="T17" fmla="*/ 2147483647 h 38"/>
              <a:gd name="T18" fmla="*/ 2147483647 w 93"/>
              <a:gd name="T19" fmla="*/ 2147483647 h 38"/>
              <a:gd name="T20" fmla="*/ 2147483647 w 93"/>
              <a:gd name="T21" fmla="*/ 2147483647 h 38"/>
              <a:gd name="T22" fmla="*/ 2147483647 w 93"/>
              <a:gd name="T23" fmla="*/ 2147483647 h 38"/>
              <a:gd name="T24" fmla="*/ 2147483647 w 93"/>
              <a:gd name="T25" fmla="*/ 2147483647 h 38"/>
              <a:gd name="T26" fmla="*/ 2147483647 w 93"/>
              <a:gd name="T27" fmla="*/ 2147483647 h 38"/>
              <a:gd name="T28" fmla="*/ 2147483647 w 93"/>
              <a:gd name="T29" fmla="*/ 2147483647 h 38"/>
              <a:gd name="T30" fmla="*/ 2147483647 w 93"/>
              <a:gd name="T31" fmla="*/ 2147483647 h 38"/>
              <a:gd name="T32" fmla="*/ 2147483647 w 93"/>
              <a:gd name="T33" fmla="*/ 2147483647 h 38"/>
              <a:gd name="T34" fmla="*/ 2147483647 w 93"/>
              <a:gd name="T35" fmla="*/ 2147483647 h 38"/>
              <a:gd name="T36" fmla="*/ 2147483647 w 93"/>
              <a:gd name="T37" fmla="*/ 2147483647 h 38"/>
              <a:gd name="T38" fmla="*/ 2147483647 w 93"/>
              <a:gd name="T39" fmla="*/ 2147483647 h 38"/>
              <a:gd name="T40" fmla="*/ 2147483647 w 93"/>
              <a:gd name="T41" fmla="*/ 2147483647 h 38"/>
              <a:gd name="T42" fmla="*/ 2147483647 w 93"/>
              <a:gd name="T43" fmla="*/ 2147483647 h 38"/>
              <a:gd name="T44" fmla="*/ 2147483647 w 93"/>
              <a:gd name="T45" fmla="*/ 2147483647 h 38"/>
              <a:gd name="T46" fmla="*/ 2147483647 w 93"/>
              <a:gd name="T47" fmla="*/ 2147483647 h 38"/>
              <a:gd name="T48" fmla="*/ 2147483647 w 93"/>
              <a:gd name="T49" fmla="*/ 2147483647 h 38"/>
              <a:gd name="T50" fmla="*/ 2147483647 w 93"/>
              <a:gd name="T51" fmla="*/ 2147483647 h 38"/>
              <a:gd name="T52" fmla="*/ 2147483647 w 93"/>
              <a:gd name="T53" fmla="*/ 2147483647 h 38"/>
              <a:gd name="T54" fmla="*/ 2147483647 w 93"/>
              <a:gd name="T55" fmla="*/ 2147483647 h 38"/>
              <a:gd name="T56" fmla="*/ 2147483647 w 93"/>
              <a:gd name="T57" fmla="*/ 2147483647 h 38"/>
              <a:gd name="T58" fmla="*/ 2147483647 w 93"/>
              <a:gd name="T59" fmla="*/ 2147483647 h 38"/>
              <a:gd name="T60" fmla="*/ 2147483647 w 93"/>
              <a:gd name="T61" fmla="*/ 2147483647 h 38"/>
              <a:gd name="T62" fmla="*/ 2147483647 w 93"/>
              <a:gd name="T63" fmla="*/ 2147483647 h 38"/>
              <a:gd name="T64" fmla="*/ 2147483647 w 93"/>
              <a:gd name="T65" fmla="*/ 2147483647 h 38"/>
              <a:gd name="T66" fmla="*/ 2147483647 w 93"/>
              <a:gd name="T67" fmla="*/ 2147483647 h 38"/>
              <a:gd name="T68" fmla="*/ 2147483647 w 93"/>
              <a:gd name="T69" fmla="*/ 0 h 38"/>
              <a:gd name="T70" fmla="*/ 2147483647 w 93"/>
              <a:gd name="T71" fmla="*/ 2147483647 h 38"/>
              <a:gd name="T72" fmla="*/ 2147483647 w 93"/>
              <a:gd name="T73" fmla="*/ 2147483647 h 38"/>
              <a:gd name="T74" fmla="*/ 2147483647 w 93"/>
              <a:gd name="T75" fmla="*/ 2147483647 h 38"/>
              <a:gd name="T76" fmla="*/ 2147483647 w 93"/>
              <a:gd name="T77" fmla="*/ 2147483647 h 38"/>
              <a:gd name="T78" fmla="*/ 2147483647 w 93"/>
              <a:gd name="T79" fmla="*/ 2147483647 h 38"/>
              <a:gd name="T80" fmla="*/ 2147483647 w 93"/>
              <a:gd name="T81" fmla="*/ 2147483647 h 38"/>
              <a:gd name="T82" fmla="*/ 2147483647 w 93"/>
              <a:gd name="T83" fmla="*/ 2147483647 h 38"/>
              <a:gd name="T84" fmla="*/ 2147483647 w 93"/>
              <a:gd name="T85" fmla="*/ 2147483647 h 38"/>
              <a:gd name="T86" fmla="*/ 2147483647 w 93"/>
              <a:gd name="T87" fmla="*/ 2147483647 h 38"/>
              <a:gd name="T88" fmla="*/ 2147483647 w 93"/>
              <a:gd name="T89" fmla="*/ 2147483647 h 38"/>
              <a:gd name="T90" fmla="*/ 2147483647 w 93"/>
              <a:gd name="T91" fmla="*/ 0 h 3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3"/>
              <a:gd name="T139" fmla="*/ 0 h 38"/>
              <a:gd name="T140" fmla="*/ 93 w 93"/>
              <a:gd name="T141" fmla="*/ 38 h 3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3" h="38">
                <a:moveTo>
                  <a:pt x="7" y="0"/>
                </a:moveTo>
                <a:lnTo>
                  <a:pt x="6" y="0"/>
                </a:lnTo>
                <a:lnTo>
                  <a:pt x="5" y="0"/>
                </a:lnTo>
                <a:lnTo>
                  <a:pt x="4" y="0"/>
                </a:lnTo>
                <a:lnTo>
                  <a:pt x="2" y="2"/>
                </a:lnTo>
                <a:lnTo>
                  <a:pt x="2" y="7"/>
                </a:lnTo>
                <a:lnTo>
                  <a:pt x="4" y="7"/>
                </a:lnTo>
                <a:lnTo>
                  <a:pt x="5" y="9"/>
                </a:lnTo>
                <a:lnTo>
                  <a:pt x="5" y="10"/>
                </a:lnTo>
                <a:lnTo>
                  <a:pt x="4" y="11"/>
                </a:lnTo>
                <a:lnTo>
                  <a:pt x="3" y="12"/>
                </a:lnTo>
                <a:lnTo>
                  <a:pt x="3" y="16"/>
                </a:lnTo>
                <a:lnTo>
                  <a:pt x="1" y="20"/>
                </a:lnTo>
                <a:lnTo>
                  <a:pt x="0" y="20"/>
                </a:lnTo>
                <a:lnTo>
                  <a:pt x="2" y="23"/>
                </a:lnTo>
                <a:lnTo>
                  <a:pt x="3" y="21"/>
                </a:lnTo>
                <a:lnTo>
                  <a:pt x="4" y="21"/>
                </a:lnTo>
                <a:lnTo>
                  <a:pt x="12" y="21"/>
                </a:lnTo>
                <a:lnTo>
                  <a:pt x="17" y="23"/>
                </a:lnTo>
                <a:lnTo>
                  <a:pt x="20" y="23"/>
                </a:lnTo>
                <a:lnTo>
                  <a:pt x="27" y="32"/>
                </a:lnTo>
                <a:lnTo>
                  <a:pt x="29" y="32"/>
                </a:lnTo>
                <a:lnTo>
                  <a:pt x="30" y="30"/>
                </a:lnTo>
                <a:lnTo>
                  <a:pt x="32" y="30"/>
                </a:lnTo>
                <a:lnTo>
                  <a:pt x="35" y="38"/>
                </a:lnTo>
                <a:lnTo>
                  <a:pt x="39" y="38"/>
                </a:lnTo>
                <a:lnTo>
                  <a:pt x="46" y="34"/>
                </a:lnTo>
                <a:lnTo>
                  <a:pt x="46" y="31"/>
                </a:lnTo>
                <a:lnTo>
                  <a:pt x="41" y="27"/>
                </a:lnTo>
                <a:lnTo>
                  <a:pt x="41" y="26"/>
                </a:lnTo>
                <a:lnTo>
                  <a:pt x="41" y="25"/>
                </a:lnTo>
                <a:lnTo>
                  <a:pt x="41" y="23"/>
                </a:lnTo>
                <a:lnTo>
                  <a:pt x="46" y="21"/>
                </a:lnTo>
                <a:lnTo>
                  <a:pt x="47" y="21"/>
                </a:lnTo>
                <a:lnTo>
                  <a:pt x="52" y="16"/>
                </a:lnTo>
                <a:lnTo>
                  <a:pt x="56" y="11"/>
                </a:lnTo>
                <a:lnTo>
                  <a:pt x="59" y="10"/>
                </a:lnTo>
                <a:lnTo>
                  <a:pt x="61" y="10"/>
                </a:lnTo>
                <a:lnTo>
                  <a:pt x="71" y="15"/>
                </a:lnTo>
                <a:lnTo>
                  <a:pt x="73" y="19"/>
                </a:lnTo>
                <a:lnTo>
                  <a:pt x="76" y="18"/>
                </a:lnTo>
                <a:lnTo>
                  <a:pt x="78" y="18"/>
                </a:lnTo>
                <a:lnTo>
                  <a:pt x="80" y="19"/>
                </a:lnTo>
                <a:lnTo>
                  <a:pt x="80" y="20"/>
                </a:lnTo>
                <a:lnTo>
                  <a:pt x="79" y="20"/>
                </a:lnTo>
                <a:lnTo>
                  <a:pt x="76" y="23"/>
                </a:lnTo>
                <a:lnTo>
                  <a:pt x="75" y="27"/>
                </a:lnTo>
                <a:lnTo>
                  <a:pt x="76" y="30"/>
                </a:lnTo>
                <a:lnTo>
                  <a:pt x="80" y="35"/>
                </a:lnTo>
                <a:lnTo>
                  <a:pt x="82" y="37"/>
                </a:lnTo>
                <a:lnTo>
                  <a:pt x="83" y="37"/>
                </a:lnTo>
                <a:lnTo>
                  <a:pt x="83" y="35"/>
                </a:lnTo>
                <a:lnTo>
                  <a:pt x="85" y="34"/>
                </a:lnTo>
                <a:lnTo>
                  <a:pt x="85" y="31"/>
                </a:lnTo>
                <a:lnTo>
                  <a:pt x="86" y="31"/>
                </a:lnTo>
                <a:lnTo>
                  <a:pt x="87" y="32"/>
                </a:lnTo>
                <a:lnTo>
                  <a:pt x="93" y="26"/>
                </a:lnTo>
                <a:lnTo>
                  <a:pt x="93" y="25"/>
                </a:lnTo>
                <a:lnTo>
                  <a:pt x="92" y="24"/>
                </a:lnTo>
                <a:lnTo>
                  <a:pt x="91" y="24"/>
                </a:lnTo>
                <a:lnTo>
                  <a:pt x="91" y="22"/>
                </a:lnTo>
                <a:lnTo>
                  <a:pt x="91" y="20"/>
                </a:lnTo>
                <a:lnTo>
                  <a:pt x="89" y="19"/>
                </a:lnTo>
                <a:lnTo>
                  <a:pt x="90" y="16"/>
                </a:lnTo>
                <a:lnTo>
                  <a:pt x="90" y="15"/>
                </a:lnTo>
                <a:lnTo>
                  <a:pt x="78" y="5"/>
                </a:lnTo>
                <a:lnTo>
                  <a:pt x="64" y="2"/>
                </a:lnTo>
                <a:lnTo>
                  <a:pt x="61" y="0"/>
                </a:lnTo>
                <a:lnTo>
                  <a:pt x="54" y="0"/>
                </a:lnTo>
                <a:lnTo>
                  <a:pt x="52" y="3"/>
                </a:lnTo>
                <a:lnTo>
                  <a:pt x="51" y="7"/>
                </a:lnTo>
                <a:lnTo>
                  <a:pt x="49" y="8"/>
                </a:lnTo>
                <a:lnTo>
                  <a:pt x="48" y="8"/>
                </a:lnTo>
                <a:lnTo>
                  <a:pt x="48" y="6"/>
                </a:lnTo>
                <a:lnTo>
                  <a:pt x="47" y="6"/>
                </a:lnTo>
                <a:lnTo>
                  <a:pt x="46" y="6"/>
                </a:lnTo>
                <a:lnTo>
                  <a:pt x="41" y="8"/>
                </a:lnTo>
                <a:lnTo>
                  <a:pt x="35" y="10"/>
                </a:lnTo>
                <a:lnTo>
                  <a:pt x="33" y="12"/>
                </a:lnTo>
                <a:lnTo>
                  <a:pt x="31" y="12"/>
                </a:lnTo>
                <a:lnTo>
                  <a:pt x="27" y="12"/>
                </a:lnTo>
                <a:lnTo>
                  <a:pt x="21" y="10"/>
                </a:lnTo>
                <a:lnTo>
                  <a:pt x="14" y="10"/>
                </a:lnTo>
                <a:lnTo>
                  <a:pt x="14" y="8"/>
                </a:lnTo>
                <a:lnTo>
                  <a:pt x="14" y="6"/>
                </a:lnTo>
                <a:lnTo>
                  <a:pt x="12" y="5"/>
                </a:lnTo>
                <a:lnTo>
                  <a:pt x="11" y="2"/>
                </a:lnTo>
                <a:lnTo>
                  <a:pt x="8" y="1"/>
                </a:lnTo>
                <a:lnTo>
                  <a:pt x="7"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96" name="Freeform 327"/>
          <p:cNvSpPr>
            <a:spLocks/>
          </p:cNvSpPr>
          <p:nvPr/>
        </p:nvSpPr>
        <p:spPr bwMode="auto">
          <a:xfrm>
            <a:off x="1670050" y="4475163"/>
            <a:ext cx="106363" cy="117475"/>
          </a:xfrm>
          <a:custGeom>
            <a:avLst/>
            <a:gdLst>
              <a:gd name="T0" fmla="*/ 2147483647 w 62"/>
              <a:gd name="T1" fmla="*/ 0 h 69"/>
              <a:gd name="T2" fmla="*/ 2147483647 w 62"/>
              <a:gd name="T3" fmla="*/ 0 h 69"/>
              <a:gd name="T4" fmla="*/ 2147483647 w 62"/>
              <a:gd name="T5" fmla="*/ 2147483647 h 69"/>
              <a:gd name="T6" fmla="*/ 2147483647 w 62"/>
              <a:gd name="T7" fmla="*/ 2147483647 h 69"/>
              <a:gd name="T8" fmla="*/ 2147483647 w 62"/>
              <a:gd name="T9" fmla="*/ 2147483647 h 69"/>
              <a:gd name="T10" fmla="*/ 2147483647 w 62"/>
              <a:gd name="T11" fmla="*/ 2147483647 h 69"/>
              <a:gd name="T12" fmla="*/ 2147483647 w 62"/>
              <a:gd name="T13" fmla="*/ 2147483647 h 69"/>
              <a:gd name="T14" fmla="*/ 2147483647 w 62"/>
              <a:gd name="T15" fmla="*/ 2147483647 h 69"/>
              <a:gd name="T16" fmla="*/ 2147483647 w 62"/>
              <a:gd name="T17" fmla="*/ 2147483647 h 69"/>
              <a:gd name="T18" fmla="*/ 2147483647 w 62"/>
              <a:gd name="T19" fmla="*/ 2147483647 h 69"/>
              <a:gd name="T20" fmla="*/ 2147483647 w 62"/>
              <a:gd name="T21" fmla="*/ 2147483647 h 69"/>
              <a:gd name="T22" fmla="*/ 2147483647 w 62"/>
              <a:gd name="T23" fmla="*/ 2147483647 h 69"/>
              <a:gd name="T24" fmla="*/ 2147483647 w 62"/>
              <a:gd name="T25" fmla="*/ 2147483647 h 69"/>
              <a:gd name="T26" fmla="*/ 2147483647 w 62"/>
              <a:gd name="T27" fmla="*/ 2147483647 h 69"/>
              <a:gd name="T28" fmla="*/ 2147483647 w 62"/>
              <a:gd name="T29" fmla="*/ 2147483647 h 69"/>
              <a:gd name="T30" fmla="*/ 2147483647 w 62"/>
              <a:gd name="T31" fmla="*/ 2147483647 h 69"/>
              <a:gd name="T32" fmla="*/ 2147483647 w 62"/>
              <a:gd name="T33" fmla="*/ 2147483647 h 69"/>
              <a:gd name="T34" fmla="*/ 2147483647 w 62"/>
              <a:gd name="T35" fmla="*/ 2147483647 h 69"/>
              <a:gd name="T36" fmla="*/ 2147483647 w 62"/>
              <a:gd name="T37" fmla="*/ 2147483647 h 69"/>
              <a:gd name="T38" fmla="*/ 0 w 62"/>
              <a:gd name="T39" fmla="*/ 2147483647 h 69"/>
              <a:gd name="T40" fmla="*/ 0 w 62"/>
              <a:gd name="T41" fmla="*/ 2147483647 h 69"/>
              <a:gd name="T42" fmla="*/ 0 w 62"/>
              <a:gd name="T43" fmla="*/ 2147483647 h 69"/>
              <a:gd name="T44" fmla="*/ 2147483647 w 62"/>
              <a:gd name="T45" fmla="*/ 2147483647 h 69"/>
              <a:gd name="T46" fmla="*/ 2147483647 w 62"/>
              <a:gd name="T47" fmla="*/ 2147483647 h 69"/>
              <a:gd name="T48" fmla="*/ 2147483647 w 62"/>
              <a:gd name="T49" fmla="*/ 2147483647 h 69"/>
              <a:gd name="T50" fmla="*/ 2147483647 w 62"/>
              <a:gd name="T51" fmla="*/ 2147483647 h 69"/>
              <a:gd name="T52" fmla="*/ 2147483647 w 62"/>
              <a:gd name="T53" fmla="*/ 2147483647 h 69"/>
              <a:gd name="T54" fmla="*/ 2147483647 w 62"/>
              <a:gd name="T55" fmla="*/ 2147483647 h 69"/>
              <a:gd name="T56" fmla="*/ 2147483647 w 62"/>
              <a:gd name="T57" fmla="*/ 2147483647 h 69"/>
              <a:gd name="T58" fmla="*/ 2147483647 w 62"/>
              <a:gd name="T59" fmla="*/ 2147483647 h 69"/>
              <a:gd name="T60" fmla="*/ 2147483647 w 62"/>
              <a:gd name="T61" fmla="*/ 2147483647 h 69"/>
              <a:gd name="T62" fmla="*/ 2147483647 w 62"/>
              <a:gd name="T63" fmla="*/ 2147483647 h 69"/>
              <a:gd name="T64" fmla="*/ 2147483647 w 62"/>
              <a:gd name="T65" fmla="*/ 2147483647 h 69"/>
              <a:gd name="T66" fmla="*/ 2147483647 w 62"/>
              <a:gd name="T67" fmla="*/ 2147483647 h 69"/>
              <a:gd name="T68" fmla="*/ 2147483647 w 62"/>
              <a:gd name="T69" fmla="*/ 2147483647 h 69"/>
              <a:gd name="T70" fmla="*/ 2147483647 w 62"/>
              <a:gd name="T71" fmla="*/ 2147483647 h 69"/>
              <a:gd name="T72" fmla="*/ 2147483647 w 62"/>
              <a:gd name="T73" fmla="*/ 2147483647 h 69"/>
              <a:gd name="T74" fmla="*/ 2147483647 w 62"/>
              <a:gd name="T75" fmla="*/ 2147483647 h 69"/>
              <a:gd name="T76" fmla="*/ 2147483647 w 62"/>
              <a:gd name="T77" fmla="*/ 2147483647 h 69"/>
              <a:gd name="T78" fmla="*/ 2147483647 w 62"/>
              <a:gd name="T79" fmla="*/ 2147483647 h 69"/>
              <a:gd name="T80" fmla="*/ 2147483647 w 62"/>
              <a:gd name="T81" fmla="*/ 2147483647 h 69"/>
              <a:gd name="T82" fmla="*/ 2147483647 w 62"/>
              <a:gd name="T83" fmla="*/ 2147483647 h 69"/>
              <a:gd name="T84" fmla="*/ 2147483647 w 62"/>
              <a:gd name="T85" fmla="*/ 2147483647 h 69"/>
              <a:gd name="T86" fmla="*/ 2147483647 w 62"/>
              <a:gd name="T87" fmla="*/ 2147483647 h 69"/>
              <a:gd name="T88" fmla="*/ 2147483647 w 62"/>
              <a:gd name="T89" fmla="*/ 2147483647 h 69"/>
              <a:gd name="T90" fmla="*/ 2147483647 w 62"/>
              <a:gd name="T91" fmla="*/ 2147483647 h 69"/>
              <a:gd name="T92" fmla="*/ 2147483647 w 62"/>
              <a:gd name="T93" fmla="*/ 2147483647 h 69"/>
              <a:gd name="T94" fmla="*/ 2147483647 w 62"/>
              <a:gd name="T95" fmla="*/ 2147483647 h 69"/>
              <a:gd name="T96" fmla="*/ 2147483647 w 62"/>
              <a:gd name="T97" fmla="*/ 2147483647 h 69"/>
              <a:gd name="T98" fmla="*/ 2147483647 w 62"/>
              <a:gd name="T99" fmla="*/ 2147483647 h 69"/>
              <a:gd name="T100" fmla="*/ 2147483647 w 62"/>
              <a:gd name="T101" fmla="*/ 2147483647 h 69"/>
              <a:gd name="T102" fmla="*/ 2147483647 w 62"/>
              <a:gd name="T103" fmla="*/ 2147483647 h 69"/>
              <a:gd name="T104" fmla="*/ 2147483647 w 62"/>
              <a:gd name="T105" fmla="*/ 2147483647 h 69"/>
              <a:gd name="T106" fmla="*/ 2147483647 w 62"/>
              <a:gd name="T107" fmla="*/ 2147483647 h 69"/>
              <a:gd name="T108" fmla="*/ 2147483647 w 62"/>
              <a:gd name="T109" fmla="*/ 2147483647 h 69"/>
              <a:gd name="T110" fmla="*/ 2147483647 w 62"/>
              <a:gd name="T111" fmla="*/ 2147483647 h 69"/>
              <a:gd name="T112" fmla="*/ 2147483647 w 62"/>
              <a:gd name="T113" fmla="*/ 2147483647 h 69"/>
              <a:gd name="T114" fmla="*/ 2147483647 w 62"/>
              <a:gd name="T115" fmla="*/ 2147483647 h 69"/>
              <a:gd name="T116" fmla="*/ 2147483647 w 62"/>
              <a:gd name="T117" fmla="*/ 2147483647 h 69"/>
              <a:gd name="T118" fmla="*/ 2147483647 w 62"/>
              <a:gd name="T119" fmla="*/ 2147483647 h 69"/>
              <a:gd name="T120" fmla="*/ 2147483647 w 62"/>
              <a:gd name="T121" fmla="*/ 2147483647 h 69"/>
              <a:gd name="T122" fmla="*/ 2147483647 w 62"/>
              <a:gd name="T123" fmla="*/ 0 h 6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2"/>
              <a:gd name="T187" fmla="*/ 0 h 69"/>
              <a:gd name="T188" fmla="*/ 62 w 62"/>
              <a:gd name="T189" fmla="*/ 69 h 6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2" h="69">
                <a:moveTo>
                  <a:pt x="48" y="0"/>
                </a:moveTo>
                <a:lnTo>
                  <a:pt x="20" y="0"/>
                </a:lnTo>
                <a:lnTo>
                  <a:pt x="20" y="8"/>
                </a:lnTo>
                <a:lnTo>
                  <a:pt x="11" y="8"/>
                </a:lnTo>
                <a:lnTo>
                  <a:pt x="10" y="8"/>
                </a:lnTo>
                <a:lnTo>
                  <a:pt x="23" y="18"/>
                </a:lnTo>
                <a:lnTo>
                  <a:pt x="24" y="20"/>
                </a:lnTo>
                <a:lnTo>
                  <a:pt x="26" y="23"/>
                </a:lnTo>
                <a:lnTo>
                  <a:pt x="27" y="24"/>
                </a:lnTo>
                <a:lnTo>
                  <a:pt x="27" y="28"/>
                </a:lnTo>
                <a:lnTo>
                  <a:pt x="27" y="29"/>
                </a:lnTo>
                <a:lnTo>
                  <a:pt x="26" y="29"/>
                </a:lnTo>
                <a:lnTo>
                  <a:pt x="11" y="30"/>
                </a:lnTo>
                <a:lnTo>
                  <a:pt x="4" y="40"/>
                </a:lnTo>
                <a:lnTo>
                  <a:pt x="4" y="41"/>
                </a:lnTo>
                <a:lnTo>
                  <a:pt x="1" y="46"/>
                </a:lnTo>
                <a:lnTo>
                  <a:pt x="2" y="48"/>
                </a:lnTo>
                <a:lnTo>
                  <a:pt x="1" y="49"/>
                </a:lnTo>
                <a:lnTo>
                  <a:pt x="1" y="50"/>
                </a:lnTo>
                <a:lnTo>
                  <a:pt x="0" y="54"/>
                </a:lnTo>
                <a:lnTo>
                  <a:pt x="0" y="55"/>
                </a:lnTo>
                <a:lnTo>
                  <a:pt x="2" y="57"/>
                </a:lnTo>
                <a:lnTo>
                  <a:pt x="4" y="58"/>
                </a:lnTo>
                <a:lnTo>
                  <a:pt x="5" y="59"/>
                </a:lnTo>
                <a:lnTo>
                  <a:pt x="13" y="65"/>
                </a:lnTo>
                <a:lnTo>
                  <a:pt x="32" y="67"/>
                </a:lnTo>
                <a:lnTo>
                  <a:pt x="34" y="69"/>
                </a:lnTo>
                <a:lnTo>
                  <a:pt x="35" y="68"/>
                </a:lnTo>
                <a:lnTo>
                  <a:pt x="36" y="65"/>
                </a:lnTo>
                <a:lnTo>
                  <a:pt x="39" y="64"/>
                </a:lnTo>
                <a:lnTo>
                  <a:pt x="40" y="62"/>
                </a:lnTo>
                <a:lnTo>
                  <a:pt x="42" y="61"/>
                </a:lnTo>
                <a:lnTo>
                  <a:pt x="43" y="60"/>
                </a:lnTo>
                <a:lnTo>
                  <a:pt x="43" y="58"/>
                </a:lnTo>
                <a:lnTo>
                  <a:pt x="44" y="57"/>
                </a:lnTo>
                <a:lnTo>
                  <a:pt x="46" y="55"/>
                </a:lnTo>
                <a:lnTo>
                  <a:pt x="47" y="54"/>
                </a:lnTo>
                <a:lnTo>
                  <a:pt x="47" y="53"/>
                </a:lnTo>
                <a:lnTo>
                  <a:pt x="47" y="51"/>
                </a:lnTo>
                <a:lnTo>
                  <a:pt x="47" y="49"/>
                </a:lnTo>
                <a:lnTo>
                  <a:pt x="47" y="48"/>
                </a:lnTo>
                <a:lnTo>
                  <a:pt x="50" y="46"/>
                </a:lnTo>
                <a:lnTo>
                  <a:pt x="51" y="46"/>
                </a:lnTo>
                <a:lnTo>
                  <a:pt x="60" y="39"/>
                </a:lnTo>
                <a:lnTo>
                  <a:pt x="62" y="36"/>
                </a:lnTo>
                <a:lnTo>
                  <a:pt x="62" y="35"/>
                </a:lnTo>
                <a:lnTo>
                  <a:pt x="61" y="35"/>
                </a:lnTo>
                <a:lnTo>
                  <a:pt x="61" y="34"/>
                </a:lnTo>
                <a:lnTo>
                  <a:pt x="59" y="34"/>
                </a:lnTo>
                <a:lnTo>
                  <a:pt x="57" y="35"/>
                </a:lnTo>
                <a:lnTo>
                  <a:pt x="56" y="35"/>
                </a:lnTo>
                <a:lnTo>
                  <a:pt x="54" y="34"/>
                </a:lnTo>
                <a:lnTo>
                  <a:pt x="53" y="32"/>
                </a:lnTo>
                <a:lnTo>
                  <a:pt x="50" y="32"/>
                </a:lnTo>
                <a:lnTo>
                  <a:pt x="47" y="31"/>
                </a:lnTo>
                <a:lnTo>
                  <a:pt x="48"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97" name="Freeform 328"/>
          <p:cNvSpPr>
            <a:spLocks/>
          </p:cNvSpPr>
          <p:nvPr/>
        </p:nvSpPr>
        <p:spPr bwMode="auto">
          <a:xfrm>
            <a:off x="2228850" y="4416425"/>
            <a:ext cx="95250" cy="65088"/>
          </a:xfrm>
          <a:custGeom>
            <a:avLst/>
            <a:gdLst>
              <a:gd name="T0" fmla="*/ 2147483647 w 55"/>
              <a:gd name="T1" fmla="*/ 2147483647 h 38"/>
              <a:gd name="T2" fmla="*/ 2147483647 w 55"/>
              <a:gd name="T3" fmla="*/ 2147483647 h 38"/>
              <a:gd name="T4" fmla="*/ 2147483647 w 55"/>
              <a:gd name="T5" fmla="*/ 0 h 38"/>
              <a:gd name="T6" fmla="*/ 2147483647 w 55"/>
              <a:gd name="T7" fmla="*/ 0 h 38"/>
              <a:gd name="T8" fmla="*/ 2147483647 w 55"/>
              <a:gd name="T9" fmla="*/ 2147483647 h 38"/>
              <a:gd name="T10" fmla="*/ 2147483647 w 55"/>
              <a:gd name="T11" fmla="*/ 2147483647 h 38"/>
              <a:gd name="T12" fmla="*/ 2147483647 w 55"/>
              <a:gd name="T13" fmla="*/ 2147483647 h 38"/>
              <a:gd name="T14" fmla="*/ 2147483647 w 55"/>
              <a:gd name="T15" fmla="*/ 2147483647 h 38"/>
              <a:gd name="T16" fmla="*/ 2147483647 w 55"/>
              <a:gd name="T17" fmla="*/ 2147483647 h 38"/>
              <a:gd name="T18" fmla="*/ 2147483647 w 55"/>
              <a:gd name="T19" fmla="*/ 2147483647 h 38"/>
              <a:gd name="T20" fmla="*/ 2147483647 w 55"/>
              <a:gd name="T21" fmla="*/ 2147483647 h 38"/>
              <a:gd name="T22" fmla="*/ 2147483647 w 55"/>
              <a:gd name="T23" fmla="*/ 2147483647 h 38"/>
              <a:gd name="T24" fmla="*/ 2147483647 w 55"/>
              <a:gd name="T25" fmla="*/ 2147483647 h 38"/>
              <a:gd name="T26" fmla="*/ 2147483647 w 55"/>
              <a:gd name="T27" fmla="*/ 2147483647 h 38"/>
              <a:gd name="T28" fmla="*/ 2147483647 w 55"/>
              <a:gd name="T29" fmla="*/ 2147483647 h 38"/>
              <a:gd name="T30" fmla="*/ 2147483647 w 55"/>
              <a:gd name="T31" fmla="*/ 2147483647 h 38"/>
              <a:gd name="T32" fmla="*/ 2147483647 w 55"/>
              <a:gd name="T33" fmla="*/ 2147483647 h 38"/>
              <a:gd name="T34" fmla="*/ 2147483647 w 55"/>
              <a:gd name="T35" fmla="*/ 2147483647 h 38"/>
              <a:gd name="T36" fmla="*/ 2147483647 w 55"/>
              <a:gd name="T37" fmla="*/ 2147483647 h 38"/>
              <a:gd name="T38" fmla="*/ 2147483647 w 55"/>
              <a:gd name="T39" fmla="*/ 2147483647 h 38"/>
              <a:gd name="T40" fmla="*/ 2147483647 w 55"/>
              <a:gd name="T41" fmla="*/ 2147483647 h 38"/>
              <a:gd name="T42" fmla="*/ 2147483647 w 55"/>
              <a:gd name="T43" fmla="*/ 2147483647 h 38"/>
              <a:gd name="T44" fmla="*/ 2147483647 w 55"/>
              <a:gd name="T45" fmla="*/ 2147483647 h 38"/>
              <a:gd name="T46" fmla="*/ 2147483647 w 55"/>
              <a:gd name="T47" fmla="*/ 2147483647 h 38"/>
              <a:gd name="T48" fmla="*/ 2147483647 w 55"/>
              <a:gd name="T49" fmla="*/ 2147483647 h 38"/>
              <a:gd name="T50" fmla="*/ 2147483647 w 55"/>
              <a:gd name="T51" fmla="*/ 2147483647 h 38"/>
              <a:gd name="T52" fmla="*/ 2147483647 w 55"/>
              <a:gd name="T53" fmla="*/ 2147483647 h 38"/>
              <a:gd name="T54" fmla="*/ 2147483647 w 55"/>
              <a:gd name="T55" fmla="*/ 2147483647 h 38"/>
              <a:gd name="T56" fmla="*/ 2147483647 w 55"/>
              <a:gd name="T57" fmla="*/ 2147483647 h 38"/>
              <a:gd name="T58" fmla="*/ 2147483647 w 55"/>
              <a:gd name="T59" fmla="*/ 2147483647 h 38"/>
              <a:gd name="T60" fmla="*/ 2147483647 w 55"/>
              <a:gd name="T61" fmla="*/ 2147483647 h 38"/>
              <a:gd name="T62" fmla="*/ 2147483647 w 55"/>
              <a:gd name="T63" fmla="*/ 2147483647 h 38"/>
              <a:gd name="T64" fmla="*/ 2147483647 w 55"/>
              <a:gd name="T65" fmla="*/ 2147483647 h 38"/>
              <a:gd name="T66" fmla="*/ 2147483647 w 55"/>
              <a:gd name="T67" fmla="*/ 2147483647 h 38"/>
              <a:gd name="T68" fmla="*/ 2147483647 w 55"/>
              <a:gd name="T69" fmla="*/ 2147483647 h 38"/>
              <a:gd name="T70" fmla="*/ 2147483647 w 55"/>
              <a:gd name="T71" fmla="*/ 2147483647 h 38"/>
              <a:gd name="T72" fmla="*/ 2147483647 w 55"/>
              <a:gd name="T73" fmla="*/ 2147483647 h 38"/>
              <a:gd name="T74" fmla="*/ 2147483647 w 55"/>
              <a:gd name="T75" fmla="*/ 2147483647 h 38"/>
              <a:gd name="T76" fmla="*/ 2147483647 w 55"/>
              <a:gd name="T77" fmla="*/ 2147483647 h 38"/>
              <a:gd name="T78" fmla="*/ 2147483647 w 55"/>
              <a:gd name="T79" fmla="*/ 2147483647 h 38"/>
              <a:gd name="T80" fmla="*/ 2147483647 w 55"/>
              <a:gd name="T81" fmla="*/ 2147483647 h 38"/>
              <a:gd name="T82" fmla="*/ 2147483647 w 55"/>
              <a:gd name="T83" fmla="*/ 2147483647 h 38"/>
              <a:gd name="T84" fmla="*/ 2147483647 w 55"/>
              <a:gd name="T85" fmla="*/ 2147483647 h 38"/>
              <a:gd name="T86" fmla="*/ 2147483647 w 55"/>
              <a:gd name="T87" fmla="*/ 2147483647 h 38"/>
              <a:gd name="T88" fmla="*/ 2147483647 w 55"/>
              <a:gd name="T89" fmla="*/ 2147483647 h 38"/>
              <a:gd name="T90" fmla="*/ 2147483647 w 55"/>
              <a:gd name="T91" fmla="*/ 2147483647 h 38"/>
              <a:gd name="T92" fmla="*/ 2147483647 w 55"/>
              <a:gd name="T93" fmla="*/ 2147483647 h 38"/>
              <a:gd name="T94" fmla="*/ 0 w 55"/>
              <a:gd name="T95" fmla="*/ 2147483647 h 38"/>
              <a:gd name="T96" fmla="*/ 0 w 55"/>
              <a:gd name="T97" fmla="*/ 2147483647 h 38"/>
              <a:gd name="T98" fmla="*/ 0 w 55"/>
              <a:gd name="T99" fmla="*/ 2147483647 h 38"/>
              <a:gd name="T100" fmla="*/ 2147483647 w 55"/>
              <a:gd name="T101" fmla="*/ 2147483647 h 38"/>
              <a:gd name="T102" fmla="*/ 2147483647 w 55"/>
              <a:gd name="T103" fmla="*/ 2147483647 h 38"/>
              <a:gd name="T104" fmla="*/ 2147483647 w 55"/>
              <a:gd name="T105" fmla="*/ 2147483647 h 38"/>
              <a:gd name="T106" fmla="*/ 2147483647 w 55"/>
              <a:gd name="T107" fmla="*/ 2147483647 h 38"/>
              <a:gd name="T108" fmla="*/ 2147483647 w 55"/>
              <a:gd name="T109" fmla="*/ 2147483647 h 38"/>
              <a:gd name="T110" fmla="*/ 2147483647 w 55"/>
              <a:gd name="T111" fmla="*/ 2147483647 h 38"/>
              <a:gd name="T112" fmla="*/ 2147483647 w 55"/>
              <a:gd name="T113" fmla="*/ 2147483647 h 38"/>
              <a:gd name="T114" fmla="*/ 0 w 55"/>
              <a:gd name="T115" fmla="*/ 2147483647 h 38"/>
              <a:gd name="T116" fmla="*/ 2147483647 w 55"/>
              <a:gd name="T117" fmla="*/ 2147483647 h 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5"/>
              <a:gd name="T178" fmla="*/ 0 h 38"/>
              <a:gd name="T179" fmla="*/ 55 w 55"/>
              <a:gd name="T180" fmla="*/ 38 h 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5" h="38">
                <a:moveTo>
                  <a:pt x="1" y="1"/>
                </a:moveTo>
                <a:lnTo>
                  <a:pt x="1" y="1"/>
                </a:lnTo>
                <a:lnTo>
                  <a:pt x="2" y="0"/>
                </a:lnTo>
                <a:lnTo>
                  <a:pt x="17" y="0"/>
                </a:lnTo>
                <a:lnTo>
                  <a:pt x="26" y="4"/>
                </a:lnTo>
                <a:lnTo>
                  <a:pt x="30" y="4"/>
                </a:lnTo>
                <a:lnTo>
                  <a:pt x="31" y="5"/>
                </a:lnTo>
                <a:lnTo>
                  <a:pt x="32" y="8"/>
                </a:lnTo>
                <a:lnTo>
                  <a:pt x="32" y="9"/>
                </a:lnTo>
                <a:lnTo>
                  <a:pt x="41" y="9"/>
                </a:lnTo>
                <a:lnTo>
                  <a:pt x="42" y="10"/>
                </a:lnTo>
                <a:lnTo>
                  <a:pt x="42" y="11"/>
                </a:lnTo>
                <a:lnTo>
                  <a:pt x="39" y="12"/>
                </a:lnTo>
                <a:lnTo>
                  <a:pt x="36" y="12"/>
                </a:lnTo>
                <a:lnTo>
                  <a:pt x="36" y="13"/>
                </a:lnTo>
                <a:lnTo>
                  <a:pt x="41" y="15"/>
                </a:lnTo>
                <a:lnTo>
                  <a:pt x="48" y="15"/>
                </a:lnTo>
                <a:lnTo>
                  <a:pt x="53" y="19"/>
                </a:lnTo>
                <a:lnTo>
                  <a:pt x="54" y="20"/>
                </a:lnTo>
                <a:lnTo>
                  <a:pt x="55" y="21"/>
                </a:lnTo>
                <a:lnTo>
                  <a:pt x="55" y="23"/>
                </a:lnTo>
                <a:lnTo>
                  <a:pt x="53" y="26"/>
                </a:lnTo>
                <a:lnTo>
                  <a:pt x="51" y="28"/>
                </a:lnTo>
                <a:lnTo>
                  <a:pt x="49" y="28"/>
                </a:lnTo>
                <a:lnTo>
                  <a:pt x="47" y="26"/>
                </a:lnTo>
                <a:lnTo>
                  <a:pt x="44" y="25"/>
                </a:lnTo>
                <a:lnTo>
                  <a:pt x="30" y="25"/>
                </a:lnTo>
                <a:lnTo>
                  <a:pt x="28" y="26"/>
                </a:lnTo>
                <a:lnTo>
                  <a:pt x="27" y="28"/>
                </a:lnTo>
                <a:lnTo>
                  <a:pt x="26" y="28"/>
                </a:lnTo>
                <a:lnTo>
                  <a:pt x="20" y="30"/>
                </a:lnTo>
                <a:lnTo>
                  <a:pt x="18" y="26"/>
                </a:lnTo>
                <a:lnTo>
                  <a:pt x="16" y="26"/>
                </a:lnTo>
                <a:lnTo>
                  <a:pt x="13" y="27"/>
                </a:lnTo>
                <a:lnTo>
                  <a:pt x="9" y="34"/>
                </a:lnTo>
                <a:lnTo>
                  <a:pt x="8" y="35"/>
                </a:lnTo>
                <a:lnTo>
                  <a:pt x="5" y="38"/>
                </a:lnTo>
                <a:lnTo>
                  <a:pt x="4" y="38"/>
                </a:lnTo>
                <a:lnTo>
                  <a:pt x="4" y="37"/>
                </a:lnTo>
                <a:lnTo>
                  <a:pt x="2" y="35"/>
                </a:lnTo>
                <a:lnTo>
                  <a:pt x="2" y="32"/>
                </a:lnTo>
                <a:lnTo>
                  <a:pt x="1" y="31"/>
                </a:lnTo>
                <a:lnTo>
                  <a:pt x="2" y="27"/>
                </a:lnTo>
                <a:lnTo>
                  <a:pt x="1" y="25"/>
                </a:lnTo>
                <a:lnTo>
                  <a:pt x="0" y="23"/>
                </a:lnTo>
                <a:lnTo>
                  <a:pt x="0" y="22"/>
                </a:lnTo>
                <a:lnTo>
                  <a:pt x="0" y="21"/>
                </a:lnTo>
                <a:lnTo>
                  <a:pt x="2" y="19"/>
                </a:lnTo>
                <a:lnTo>
                  <a:pt x="2" y="15"/>
                </a:lnTo>
                <a:lnTo>
                  <a:pt x="3" y="13"/>
                </a:lnTo>
                <a:lnTo>
                  <a:pt x="4" y="12"/>
                </a:lnTo>
                <a:lnTo>
                  <a:pt x="2" y="10"/>
                </a:lnTo>
                <a:lnTo>
                  <a:pt x="3" y="6"/>
                </a:lnTo>
                <a:lnTo>
                  <a:pt x="2" y="4"/>
                </a:lnTo>
                <a:lnTo>
                  <a:pt x="0" y="2"/>
                </a:lnTo>
                <a:lnTo>
                  <a:pt x="1"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198" name="Freeform 329"/>
          <p:cNvSpPr>
            <a:spLocks/>
          </p:cNvSpPr>
          <p:nvPr/>
        </p:nvSpPr>
        <p:spPr bwMode="auto">
          <a:xfrm>
            <a:off x="1666875" y="4470400"/>
            <a:ext cx="106363" cy="119063"/>
          </a:xfrm>
          <a:custGeom>
            <a:avLst/>
            <a:gdLst>
              <a:gd name="T0" fmla="*/ 2147483647 w 62"/>
              <a:gd name="T1" fmla="*/ 0 h 69"/>
              <a:gd name="T2" fmla="*/ 2147483647 w 62"/>
              <a:gd name="T3" fmla="*/ 0 h 69"/>
              <a:gd name="T4" fmla="*/ 2147483647 w 62"/>
              <a:gd name="T5" fmla="*/ 2147483647 h 69"/>
              <a:gd name="T6" fmla="*/ 2147483647 w 62"/>
              <a:gd name="T7" fmla="*/ 2147483647 h 69"/>
              <a:gd name="T8" fmla="*/ 2147483647 w 62"/>
              <a:gd name="T9" fmla="*/ 2147483647 h 69"/>
              <a:gd name="T10" fmla="*/ 2147483647 w 62"/>
              <a:gd name="T11" fmla="*/ 2147483647 h 69"/>
              <a:gd name="T12" fmla="*/ 2147483647 w 62"/>
              <a:gd name="T13" fmla="*/ 2147483647 h 69"/>
              <a:gd name="T14" fmla="*/ 2147483647 w 62"/>
              <a:gd name="T15" fmla="*/ 2147483647 h 69"/>
              <a:gd name="T16" fmla="*/ 2147483647 w 62"/>
              <a:gd name="T17" fmla="*/ 2147483647 h 69"/>
              <a:gd name="T18" fmla="*/ 2147483647 w 62"/>
              <a:gd name="T19" fmla="*/ 2147483647 h 69"/>
              <a:gd name="T20" fmla="*/ 2147483647 w 62"/>
              <a:gd name="T21" fmla="*/ 2147483647 h 69"/>
              <a:gd name="T22" fmla="*/ 2147483647 w 62"/>
              <a:gd name="T23" fmla="*/ 2147483647 h 69"/>
              <a:gd name="T24" fmla="*/ 2147483647 w 62"/>
              <a:gd name="T25" fmla="*/ 2147483647 h 69"/>
              <a:gd name="T26" fmla="*/ 2147483647 w 62"/>
              <a:gd name="T27" fmla="*/ 2147483647 h 69"/>
              <a:gd name="T28" fmla="*/ 2147483647 w 62"/>
              <a:gd name="T29" fmla="*/ 2147483647 h 69"/>
              <a:gd name="T30" fmla="*/ 2147483647 w 62"/>
              <a:gd name="T31" fmla="*/ 2147483647 h 69"/>
              <a:gd name="T32" fmla="*/ 2147483647 w 62"/>
              <a:gd name="T33" fmla="*/ 2147483647 h 69"/>
              <a:gd name="T34" fmla="*/ 2147483647 w 62"/>
              <a:gd name="T35" fmla="*/ 2147483647 h 69"/>
              <a:gd name="T36" fmla="*/ 2147483647 w 62"/>
              <a:gd name="T37" fmla="*/ 2147483647 h 69"/>
              <a:gd name="T38" fmla="*/ 0 w 62"/>
              <a:gd name="T39" fmla="*/ 2147483647 h 69"/>
              <a:gd name="T40" fmla="*/ 0 w 62"/>
              <a:gd name="T41" fmla="*/ 2147483647 h 69"/>
              <a:gd name="T42" fmla="*/ 0 w 62"/>
              <a:gd name="T43" fmla="*/ 2147483647 h 69"/>
              <a:gd name="T44" fmla="*/ 2147483647 w 62"/>
              <a:gd name="T45" fmla="*/ 2147483647 h 69"/>
              <a:gd name="T46" fmla="*/ 2147483647 w 62"/>
              <a:gd name="T47" fmla="*/ 2147483647 h 69"/>
              <a:gd name="T48" fmla="*/ 2147483647 w 62"/>
              <a:gd name="T49" fmla="*/ 2147483647 h 69"/>
              <a:gd name="T50" fmla="*/ 2147483647 w 62"/>
              <a:gd name="T51" fmla="*/ 2147483647 h 69"/>
              <a:gd name="T52" fmla="*/ 2147483647 w 62"/>
              <a:gd name="T53" fmla="*/ 2147483647 h 69"/>
              <a:gd name="T54" fmla="*/ 2147483647 w 62"/>
              <a:gd name="T55" fmla="*/ 2147483647 h 69"/>
              <a:gd name="T56" fmla="*/ 2147483647 w 62"/>
              <a:gd name="T57" fmla="*/ 2147483647 h 69"/>
              <a:gd name="T58" fmla="*/ 2147483647 w 62"/>
              <a:gd name="T59" fmla="*/ 2147483647 h 69"/>
              <a:gd name="T60" fmla="*/ 2147483647 w 62"/>
              <a:gd name="T61" fmla="*/ 2147483647 h 69"/>
              <a:gd name="T62" fmla="*/ 2147483647 w 62"/>
              <a:gd name="T63" fmla="*/ 2147483647 h 69"/>
              <a:gd name="T64" fmla="*/ 2147483647 w 62"/>
              <a:gd name="T65" fmla="*/ 2147483647 h 69"/>
              <a:gd name="T66" fmla="*/ 2147483647 w 62"/>
              <a:gd name="T67" fmla="*/ 2147483647 h 69"/>
              <a:gd name="T68" fmla="*/ 2147483647 w 62"/>
              <a:gd name="T69" fmla="*/ 2147483647 h 69"/>
              <a:gd name="T70" fmla="*/ 2147483647 w 62"/>
              <a:gd name="T71" fmla="*/ 2147483647 h 69"/>
              <a:gd name="T72" fmla="*/ 2147483647 w 62"/>
              <a:gd name="T73" fmla="*/ 2147483647 h 69"/>
              <a:gd name="T74" fmla="*/ 2147483647 w 62"/>
              <a:gd name="T75" fmla="*/ 2147483647 h 69"/>
              <a:gd name="T76" fmla="*/ 2147483647 w 62"/>
              <a:gd name="T77" fmla="*/ 2147483647 h 69"/>
              <a:gd name="T78" fmla="*/ 2147483647 w 62"/>
              <a:gd name="T79" fmla="*/ 2147483647 h 69"/>
              <a:gd name="T80" fmla="*/ 2147483647 w 62"/>
              <a:gd name="T81" fmla="*/ 2147483647 h 69"/>
              <a:gd name="T82" fmla="*/ 2147483647 w 62"/>
              <a:gd name="T83" fmla="*/ 2147483647 h 69"/>
              <a:gd name="T84" fmla="*/ 2147483647 w 62"/>
              <a:gd name="T85" fmla="*/ 2147483647 h 69"/>
              <a:gd name="T86" fmla="*/ 2147483647 w 62"/>
              <a:gd name="T87" fmla="*/ 2147483647 h 69"/>
              <a:gd name="T88" fmla="*/ 2147483647 w 62"/>
              <a:gd name="T89" fmla="*/ 2147483647 h 69"/>
              <a:gd name="T90" fmla="*/ 2147483647 w 62"/>
              <a:gd name="T91" fmla="*/ 2147483647 h 69"/>
              <a:gd name="T92" fmla="*/ 2147483647 w 62"/>
              <a:gd name="T93" fmla="*/ 2147483647 h 69"/>
              <a:gd name="T94" fmla="*/ 2147483647 w 62"/>
              <a:gd name="T95" fmla="*/ 2147483647 h 69"/>
              <a:gd name="T96" fmla="*/ 2147483647 w 62"/>
              <a:gd name="T97" fmla="*/ 2147483647 h 69"/>
              <a:gd name="T98" fmla="*/ 2147483647 w 62"/>
              <a:gd name="T99" fmla="*/ 2147483647 h 69"/>
              <a:gd name="T100" fmla="*/ 2147483647 w 62"/>
              <a:gd name="T101" fmla="*/ 2147483647 h 69"/>
              <a:gd name="T102" fmla="*/ 2147483647 w 62"/>
              <a:gd name="T103" fmla="*/ 2147483647 h 69"/>
              <a:gd name="T104" fmla="*/ 2147483647 w 62"/>
              <a:gd name="T105" fmla="*/ 2147483647 h 69"/>
              <a:gd name="T106" fmla="*/ 2147483647 w 62"/>
              <a:gd name="T107" fmla="*/ 2147483647 h 69"/>
              <a:gd name="T108" fmla="*/ 2147483647 w 62"/>
              <a:gd name="T109" fmla="*/ 2147483647 h 69"/>
              <a:gd name="T110" fmla="*/ 2147483647 w 62"/>
              <a:gd name="T111" fmla="*/ 2147483647 h 69"/>
              <a:gd name="T112" fmla="*/ 2147483647 w 62"/>
              <a:gd name="T113" fmla="*/ 2147483647 h 69"/>
              <a:gd name="T114" fmla="*/ 2147483647 w 62"/>
              <a:gd name="T115" fmla="*/ 2147483647 h 69"/>
              <a:gd name="T116" fmla="*/ 2147483647 w 62"/>
              <a:gd name="T117" fmla="*/ 2147483647 h 69"/>
              <a:gd name="T118" fmla="*/ 2147483647 w 62"/>
              <a:gd name="T119" fmla="*/ 2147483647 h 69"/>
              <a:gd name="T120" fmla="*/ 2147483647 w 62"/>
              <a:gd name="T121" fmla="*/ 2147483647 h 69"/>
              <a:gd name="T122" fmla="*/ 2147483647 w 62"/>
              <a:gd name="T123" fmla="*/ 0 h 6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2"/>
              <a:gd name="T187" fmla="*/ 0 h 69"/>
              <a:gd name="T188" fmla="*/ 62 w 62"/>
              <a:gd name="T189" fmla="*/ 69 h 6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2" h="69">
                <a:moveTo>
                  <a:pt x="48" y="0"/>
                </a:moveTo>
                <a:lnTo>
                  <a:pt x="21" y="0"/>
                </a:lnTo>
                <a:lnTo>
                  <a:pt x="21" y="8"/>
                </a:lnTo>
                <a:lnTo>
                  <a:pt x="11" y="8"/>
                </a:lnTo>
                <a:lnTo>
                  <a:pt x="23" y="18"/>
                </a:lnTo>
                <a:lnTo>
                  <a:pt x="24" y="21"/>
                </a:lnTo>
                <a:lnTo>
                  <a:pt x="26" y="23"/>
                </a:lnTo>
                <a:lnTo>
                  <a:pt x="27" y="25"/>
                </a:lnTo>
                <a:lnTo>
                  <a:pt x="27" y="29"/>
                </a:lnTo>
                <a:lnTo>
                  <a:pt x="26" y="29"/>
                </a:lnTo>
                <a:lnTo>
                  <a:pt x="11" y="30"/>
                </a:lnTo>
                <a:lnTo>
                  <a:pt x="4" y="40"/>
                </a:lnTo>
                <a:lnTo>
                  <a:pt x="4" y="41"/>
                </a:lnTo>
                <a:lnTo>
                  <a:pt x="2" y="46"/>
                </a:lnTo>
                <a:lnTo>
                  <a:pt x="2" y="48"/>
                </a:lnTo>
                <a:lnTo>
                  <a:pt x="2" y="49"/>
                </a:lnTo>
                <a:lnTo>
                  <a:pt x="1" y="50"/>
                </a:lnTo>
                <a:lnTo>
                  <a:pt x="0" y="55"/>
                </a:lnTo>
                <a:lnTo>
                  <a:pt x="0" y="56"/>
                </a:lnTo>
                <a:lnTo>
                  <a:pt x="2" y="57"/>
                </a:lnTo>
                <a:lnTo>
                  <a:pt x="3" y="57"/>
                </a:lnTo>
                <a:lnTo>
                  <a:pt x="4" y="59"/>
                </a:lnTo>
                <a:lnTo>
                  <a:pt x="5" y="60"/>
                </a:lnTo>
                <a:lnTo>
                  <a:pt x="13" y="65"/>
                </a:lnTo>
                <a:lnTo>
                  <a:pt x="32" y="67"/>
                </a:lnTo>
                <a:lnTo>
                  <a:pt x="34" y="69"/>
                </a:lnTo>
                <a:lnTo>
                  <a:pt x="35" y="68"/>
                </a:lnTo>
                <a:lnTo>
                  <a:pt x="37" y="65"/>
                </a:lnTo>
                <a:lnTo>
                  <a:pt x="39" y="64"/>
                </a:lnTo>
                <a:lnTo>
                  <a:pt x="40" y="62"/>
                </a:lnTo>
                <a:lnTo>
                  <a:pt x="42" y="61"/>
                </a:lnTo>
                <a:lnTo>
                  <a:pt x="43" y="60"/>
                </a:lnTo>
                <a:lnTo>
                  <a:pt x="43" y="58"/>
                </a:lnTo>
                <a:lnTo>
                  <a:pt x="44" y="57"/>
                </a:lnTo>
                <a:lnTo>
                  <a:pt x="45" y="57"/>
                </a:lnTo>
                <a:lnTo>
                  <a:pt x="46" y="55"/>
                </a:lnTo>
                <a:lnTo>
                  <a:pt x="48" y="54"/>
                </a:lnTo>
                <a:lnTo>
                  <a:pt x="48" y="53"/>
                </a:lnTo>
                <a:lnTo>
                  <a:pt x="48" y="51"/>
                </a:lnTo>
                <a:lnTo>
                  <a:pt x="47" y="51"/>
                </a:lnTo>
                <a:lnTo>
                  <a:pt x="47" y="49"/>
                </a:lnTo>
                <a:lnTo>
                  <a:pt x="48" y="48"/>
                </a:lnTo>
                <a:lnTo>
                  <a:pt x="50" y="47"/>
                </a:lnTo>
                <a:lnTo>
                  <a:pt x="51" y="46"/>
                </a:lnTo>
                <a:lnTo>
                  <a:pt x="52" y="46"/>
                </a:lnTo>
                <a:lnTo>
                  <a:pt x="60" y="39"/>
                </a:lnTo>
                <a:lnTo>
                  <a:pt x="62" y="36"/>
                </a:lnTo>
                <a:lnTo>
                  <a:pt x="61" y="36"/>
                </a:lnTo>
                <a:lnTo>
                  <a:pt x="61" y="34"/>
                </a:lnTo>
                <a:lnTo>
                  <a:pt x="59" y="34"/>
                </a:lnTo>
                <a:lnTo>
                  <a:pt x="57" y="36"/>
                </a:lnTo>
                <a:lnTo>
                  <a:pt x="56" y="36"/>
                </a:lnTo>
                <a:lnTo>
                  <a:pt x="55" y="34"/>
                </a:lnTo>
                <a:lnTo>
                  <a:pt x="53" y="33"/>
                </a:lnTo>
                <a:lnTo>
                  <a:pt x="50" y="33"/>
                </a:lnTo>
                <a:lnTo>
                  <a:pt x="48" y="32"/>
                </a:lnTo>
                <a:lnTo>
                  <a:pt x="48" y="31"/>
                </a:lnTo>
                <a:lnTo>
                  <a:pt x="48"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199" name="Freeform 330"/>
          <p:cNvSpPr>
            <a:spLocks/>
          </p:cNvSpPr>
          <p:nvPr/>
        </p:nvSpPr>
        <p:spPr bwMode="auto">
          <a:xfrm>
            <a:off x="2225675" y="4413250"/>
            <a:ext cx="95250" cy="65088"/>
          </a:xfrm>
          <a:custGeom>
            <a:avLst/>
            <a:gdLst>
              <a:gd name="T0" fmla="*/ 2147483647 w 55"/>
              <a:gd name="T1" fmla="*/ 2147483647 h 38"/>
              <a:gd name="T2" fmla="*/ 2147483647 w 55"/>
              <a:gd name="T3" fmla="*/ 2147483647 h 38"/>
              <a:gd name="T4" fmla="*/ 2147483647 w 55"/>
              <a:gd name="T5" fmla="*/ 0 h 38"/>
              <a:gd name="T6" fmla="*/ 2147483647 w 55"/>
              <a:gd name="T7" fmla="*/ 0 h 38"/>
              <a:gd name="T8" fmla="*/ 2147483647 w 55"/>
              <a:gd name="T9" fmla="*/ 2147483647 h 38"/>
              <a:gd name="T10" fmla="*/ 2147483647 w 55"/>
              <a:gd name="T11" fmla="*/ 2147483647 h 38"/>
              <a:gd name="T12" fmla="*/ 2147483647 w 55"/>
              <a:gd name="T13" fmla="*/ 2147483647 h 38"/>
              <a:gd name="T14" fmla="*/ 2147483647 w 55"/>
              <a:gd name="T15" fmla="*/ 2147483647 h 38"/>
              <a:gd name="T16" fmla="*/ 2147483647 w 55"/>
              <a:gd name="T17" fmla="*/ 2147483647 h 38"/>
              <a:gd name="T18" fmla="*/ 2147483647 w 55"/>
              <a:gd name="T19" fmla="*/ 2147483647 h 38"/>
              <a:gd name="T20" fmla="*/ 2147483647 w 55"/>
              <a:gd name="T21" fmla="*/ 2147483647 h 38"/>
              <a:gd name="T22" fmla="*/ 2147483647 w 55"/>
              <a:gd name="T23" fmla="*/ 2147483647 h 38"/>
              <a:gd name="T24" fmla="*/ 2147483647 w 55"/>
              <a:gd name="T25" fmla="*/ 2147483647 h 38"/>
              <a:gd name="T26" fmla="*/ 2147483647 w 55"/>
              <a:gd name="T27" fmla="*/ 2147483647 h 38"/>
              <a:gd name="T28" fmla="*/ 2147483647 w 55"/>
              <a:gd name="T29" fmla="*/ 2147483647 h 38"/>
              <a:gd name="T30" fmla="*/ 2147483647 w 55"/>
              <a:gd name="T31" fmla="*/ 2147483647 h 38"/>
              <a:gd name="T32" fmla="*/ 2147483647 w 55"/>
              <a:gd name="T33" fmla="*/ 2147483647 h 38"/>
              <a:gd name="T34" fmla="*/ 2147483647 w 55"/>
              <a:gd name="T35" fmla="*/ 2147483647 h 38"/>
              <a:gd name="T36" fmla="*/ 2147483647 w 55"/>
              <a:gd name="T37" fmla="*/ 2147483647 h 38"/>
              <a:gd name="T38" fmla="*/ 2147483647 w 55"/>
              <a:gd name="T39" fmla="*/ 2147483647 h 38"/>
              <a:gd name="T40" fmla="*/ 2147483647 w 55"/>
              <a:gd name="T41" fmla="*/ 2147483647 h 38"/>
              <a:gd name="T42" fmla="*/ 2147483647 w 55"/>
              <a:gd name="T43" fmla="*/ 2147483647 h 38"/>
              <a:gd name="T44" fmla="*/ 2147483647 w 55"/>
              <a:gd name="T45" fmla="*/ 2147483647 h 38"/>
              <a:gd name="T46" fmla="*/ 2147483647 w 55"/>
              <a:gd name="T47" fmla="*/ 2147483647 h 38"/>
              <a:gd name="T48" fmla="*/ 2147483647 w 55"/>
              <a:gd name="T49" fmla="*/ 2147483647 h 38"/>
              <a:gd name="T50" fmla="*/ 2147483647 w 55"/>
              <a:gd name="T51" fmla="*/ 2147483647 h 38"/>
              <a:gd name="T52" fmla="*/ 2147483647 w 55"/>
              <a:gd name="T53" fmla="*/ 2147483647 h 38"/>
              <a:gd name="T54" fmla="*/ 2147483647 w 55"/>
              <a:gd name="T55" fmla="*/ 2147483647 h 38"/>
              <a:gd name="T56" fmla="*/ 2147483647 w 55"/>
              <a:gd name="T57" fmla="*/ 2147483647 h 38"/>
              <a:gd name="T58" fmla="*/ 2147483647 w 55"/>
              <a:gd name="T59" fmla="*/ 2147483647 h 38"/>
              <a:gd name="T60" fmla="*/ 2147483647 w 55"/>
              <a:gd name="T61" fmla="*/ 2147483647 h 38"/>
              <a:gd name="T62" fmla="*/ 2147483647 w 55"/>
              <a:gd name="T63" fmla="*/ 2147483647 h 38"/>
              <a:gd name="T64" fmla="*/ 2147483647 w 55"/>
              <a:gd name="T65" fmla="*/ 2147483647 h 38"/>
              <a:gd name="T66" fmla="*/ 2147483647 w 55"/>
              <a:gd name="T67" fmla="*/ 2147483647 h 38"/>
              <a:gd name="T68" fmla="*/ 2147483647 w 55"/>
              <a:gd name="T69" fmla="*/ 2147483647 h 38"/>
              <a:gd name="T70" fmla="*/ 2147483647 w 55"/>
              <a:gd name="T71" fmla="*/ 2147483647 h 38"/>
              <a:gd name="T72" fmla="*/ 2147483647 w 55"/>
              <a:gd name="T73" fmla="*/ 2147483647 h 38"/>
              <a:gd name="T74" fmla="*/ 2147483647 w 55"/>
              <a:gd name="T75" fmla="*/ 2147483647 h 38"/>
              <a:gd name="T76" fmla="*/ 2147483647 w 55"/>
              <a:gd name="T77" fmla="*/ 2147483647 h 38"/>
              <a:gd name="T78" fmla="*/ 2147483647 w 55"/>
              <a:gd name="T79" fmla="*/ 2147483647 h 38"/>
              <a:gd name="T80" fmla="*/ 2147483647 w 55"/>
              <a:gd name="T81" fmla="*/ 2147483647 h 38"/>
              <a:gd name="T82" fmla="*/ 2147483647 w 55"/>
              <a:gd name="T83" fmla="*/ 2147483647 h 38"/>
              <a:gd name="T84" fmla="*/ 2147483647 w 55"/>
              <a:gd name="T85" fmla="*/ 2147483647 h 38"/>
              <a:gd name="T86" fmla="*/ 2147483647 w 55"/>
              <a:gd name="T87" fmla="*/ 2147483647 h 38"/>
              <a:gd name="T88" fmla="*/ 2147483647 w 55"/>
              <a:gd name="T89" fmla="*/ 2147483647 h 38"/>
              <a:gd name="T90" fmla="*/ 2147483647 w 55"/>
              <a:gd name="T91" fmla="*/ 2147483647 h 38"/>
              <a:gd name="T92" fmla="*/ 2147483647 w 55"/>
              <a:gd name="T93" fmla="*/ 2147483647 h 38"/>
              <a:gd name="T94" fmla="*/ 0 w 55"/>
              <a:gd name="T95" fmla="*/ 2147483647 h 38"/>
              <a:gd name="T96" fmla="*/ 0 w 55"/>
              <a:gd name="T97" fmla="*/ 2147483647 h 38"/>
              <a:gd name="T98" fmla="*/ 0 w 55"/>
              <a:gd name="T99" fmla="*/ 2147483647 h 38"/>
              <a:gd name="T100" fmla="*/ 2147483647 w 55"/>
              <a:gd name="T101" fmla="*/ 2147483647 h 38"/>
              <a:gd name="T102" fmla="*/ 2147483647 w 55"/>
              <a:gd name="T103" fmla="*/ 2147483647 h 38"/>
              <a:gd name="T104" fmla="*/ 2147483647 w 55"/>
              <a:gd name="T105" fmla="*/ 2147483647 h 38"/>
              <a:gd name="T106" fmla="*/ 2147483647 w 55"/>
              <a:gd name="T107" fmla="*/ 2147483647 h 38"/>
              <a:gd name="T108" fmla="*/ 2147483647 w 55"/>
              <a:gd name="T109" fmla="*/ 2147483647 h 38"/>
              <a:gd name="T110" fmla="*/ 2147483647 w 55"/>
              <a:gd name="T111" fmla="*/ 2147483647 h 38"/>
              <a:gd name="T112" fmla="*/ 2147483647 w 55"/>
              <a:gd name="T113" fmla="*/ 2147483647 h 38"/>
              <a:gd name="T114" fmla="*/ 0 w 55"/>
              <a:gd name="T115" fmla="*/ 2147483647 h 38"/>
              <a:gd name="T116" fmla="*/ 2147483647 w 55"/>
              <a:gd name="T117" fmla="*/ 2147483647 h 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5"/>
              <a:gd name="T178" fmla="*/ 0 h 38"/>
              <a:gd name="T179" fmla="*/ 55 w 55"/>
              <a:gd name="T180" fmla="*/ 38 h 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5" h="38">
                <a:moveTo>
                  <a:pt x="1" y="2"/>
                </a:moveTo>
                <a:lnTo>
                  <a:pt x="1" y="1"/>
                </a:lnTo>
                <a:lnTo>
                  <a:pt x="2" y="0"/>
                </a:lnTo>
                <a:lnTo>
                  <a:pt x="17" y="0"/>
                </a:lnTo>
                <a:lnTo>
                  <a:pt x="26" y="4"/>
                </a:lnTo>
                <a:lnTo>
                  <a:pt x="30" y="4"/>
                </a:lnTo>
                <a:lnTo>
                  <a:pt x="31" y="6"/>
                </a:lnTo>
                <a:lnTo>
                  <a:pt x="32" y="9"/>
                </a:lnTo>
                <a:lnTo>
                  <a:pt x="33" y="9"/>
                </a:lnTo>
                <a:lnTo>
                  <a:pt x="41" y="10"/>
                </a:lnTo>
                <a:lnTo>
                  <a:pt x="42" y="10"/>
                </a:lnTo>
                <a:lnTo>
                  <a:pt x="42" y="11"/>
                </a:lnTo>
                <a:lnTo>
                  <a:pt x="40" y="13"/>
                </a:lnTo>
                <a:lnTo>
                  <a:pt x="37" y="13"/>
                </a:lnTo>
                <a:lnTo>
                  <a:pt x="37" y="14"/>
                </a:lnTo>
                <a:lnTo>
                  <a:pt x="41" y="15"/>
                </a:lnTo>
                <a:lnTo>
                  <a:pt x="48" y="15"/>
                </a:lnTo>
                <a:lnTo>
                  <a:pt x="53" y="19"/>
                </a:lnTo>
                <a:lnTo>
                  <a:pt x="55" y="21"/>
                </a:lnTo>
                <a:lnTo>
                  <a:pt x="55" y="23"/>
                </a:lnTo>
                <a:lnTo>
                  <a:pt x="53" y="26"/>
                </a:lnTo>
                <a:lnTo>
                  <a:pt x="51" y="28"/>
                </a:lnTo>
                <a:lnTo>
                  <a:pt x="49" y="28"/>
                </a:lnTo>
                <a:lnTo>
                  <a:pt x="48" y="26"/>
                </a:lnTo>
                <a:lnTo>
                  <a:pt x="44" y="25"/>
                </a:lnTo>
                <a:lnTo>
                  <a:pt x="30" y="25"/>
                </a:lnTo>
                <a:lnTo>
                  <a:pt x="28" y="26"/>
                </a:lnTo>
                <a:lnTo>
                  <a:pt x="27" y="28"/>
                </a:lnTo>
                <a:lnTo>
                  <a:pt x="26" y="28"/>
                </a:lnTo>
                <a:lnTo>
                  <a:pt x="21" y="30"/>
                </a:lnTo>
                <a:lnTo>
                  <a:pt x="18" y="26"/>
                </a:lnTo>
                <a:lnTo>
                  <a:pt x="17" y="26"/>
                </a:lnTo>
                <a:lnTo>
                  <a:pt x="14" y="27"/>
                </a:lnTo>
                <a:lnTo>
                  <a:pt x="9" y="34"/>
                </a:lnTo>
                <a:lnTo>
                  <a:pt x="9" y="35"/>
                </a:lnTo>
                <a:lnTo>
                  <a:pt x="6" y="38"/>
                </a:lnTo>
                <a:lnTo>
                  <a:pt x="4" y="38"/>
                </a:lnTo>
                <a:lnTo>
                  <a:pt x="4" y="37"/>
                </a:lnTo>
                <a:lnTo>
                  <a:pt x="2" y="36"/>
                </a:lnTo>
                <a:lnTo>
                  <a:pt x="2" y="35"/>
                </a:lnTo>
                <a:lnTo>
                  <a:pt x="2" y="33"/>
                </a:lnTo>
                <a:lnTo>
                  <a:pt x="1" y="32"/>
                </a:lnTo>
                <a:lnTo>
                  <a:pt x="2" y="31"/>
                </a:lnTo>
                <a:lnTo>
                  <a:pt x="2" y="27"/>
                </a:lnTo>
                <a:lnTo>
                  <a:pt x="2" y="25"/>
                </a:lnTo>
                <a:lnTo>
                  <a:pt x="0" y="23"/>
                </a:lnTo>
                <a:lnTo>
                  <a:pt x="0" y="22"/>
                </a:lnTo>
                <a:lnTo>
                  <a:pt x="0" y="21"/>
                </a:lnTo>
                <a:lnTo>
                  <a:pt x="2" y="19"/>
                </a:lnTo>
                <a:lnTo>
                  <a:pt x="2" y="15"/>
                </a:lnTo>
                <a:lnTo>
                  <a:pt x="3" y="14"/>
                </a:lnTo>
                <a:lnTo>
                  <a:pt x="4" y="12"/>
                </a:lnTo>
                <a:lnTo>
                  <a:pt x="2" y="10"/>
                </a:lnTo>
                <a:lnTo>
                  <a:pt x="3" y="6"/>
                </a:lnTo>
                <a:lnTo>
                  <a:pt x="2" y="4"/>
                </a:lnTo>
                <a:lnTo>
                  <a:pt x="0" y="2"/>
                </a:lnTo>
                <a:lnTo>
                  <a:pt x="1"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00" name="Freeform 331"/>
          <p:cNvSpPr>
            <a:spLocks/>
          </p:cNvSpPr>
          <p:nvPr/>
        </p:nvSpPr>
        <p:spPr bwMode="auto">
          <a:xfrm>
            <a:off x="2189163" y="4633913"/>
            <a:ext cx="371475" cy="315912"/>
          </a:xfrm>
          <a:custGeom>
            <a:avLst/>
            <a:gdLst>
              <a:gd name="T0" fmla="*/ 2147483647 w 217"/>
              <a:gd name="T1" fmla="*/ 2147483647 h 184"/>
              <a:gd name="T2" fmla="*/ 2147483647 w 217"/>
              <a:gd name="T3" fmla="*/ 2147483647 h 184"/>
              <a:gd name="T4" fmla="*/ 2147483647 w 217"/>
              <a:gd name="T5" fmla="*/ 2147483647 h 184"/>
              <a:gd name="T6" fmla="*/ 2147483647 w 217"/>
              <a:gd name="T7" fmla="*/ 2147483647 h 184"/>
              <a:gd name="T8" fmla="*/ 2147483647 w 217"/>
              <a:gd name="T9" fmla="*/ 2147483647 h 184"/>
              <a:gd name="T10" fmla="*/ 2147483647 w 217"/>
              <a:gd name="T11" fmla="*/ 2147483647 h 184"/>
              <a:gd name="T12" fmla="*/ 2147483647 w 217"/>
              <a:gd name="T13" fmla="*/ 2147483647 h 184"/>
              <a:gd name="T14" fmla="*/ 2147483647 w 217"/>
              <a:gd name="T15" fmla="*/ 2147483647 h 184"/>
              <a:gd name="T16" fmla="*/ 2147483647 w 217"/>
              <a:gd name="T17" fmla="*/ 2147483647 h 184"/>
              <a:gd name="T18" fmla="*/ 2147483647 w 217"/>
              <a:gd name="T19" fmla="*/ 0 h 184"/>
              <a:gd name="T20" fmla="*/ 2147483647 w 217"/>
              <a:gd name="T21" fmla="*/ 2147483647 h 184"/>
              <a:gd name="T22" fmla="*/ 2147483647 w 217"/>
              <a:gd name="T23" fmla="*/ 2147483647 h 184"/>
              <a:gd name="T24" fmla="*/ 2147483647 w 217"/>
              <a:gd name="T25" fmla="*/ 2147483647 h 184"/>
              <a:gd name="T26" fmla="*/ 2147483647 w 217"/>
              <a:gd name="T27" fmla="*/ 2147483647 h 184"/>
              <a:gd name="T28" fmla="*/ 2147483647 w 217"/>
              <a:gd name="T29" fmla="*/ 2147483647 h 184"/>
              <a:gd name="T30" fmla="*/ 2147483647 w 217"/>
              <a:gd name="T31" fmla="*/ 2147483647 h 184"/>
              <a:gd name="T32" fmla="*/ 2147483647 w 217"/>
              <a:gd name="T33" fmla="*/ 2147483647 h 184"/>
              <a:gd name="T34" fmla="*/ 2147483647 w 217"/>
              <a:gd name="T35" fmla="*/ 2147483647 h 184"/>
              <a:gd name="T36" fmla="*/ 2147483647 w 217"/>
              <a:gd name="T37" fmla="*/ 2147483647 h 184"/>
              <a:gd name="T38" fmla="*/ 2147483647 w 217"/>
              <a:gd name="T39" fmla="*/ 2147483647 h 184"/>
              <a:gd name="T40" fmla="*/ 2147483647 w 217"/>
              <a:gd name="T41" fmla="*/ 2147483647 h 184"/>
              <a:gd name="T42" fmla="*/ 2147483647 w 217"/>
              <a:gd name="T43" fmla="*/ 2147483647 h 184"/>
              <a:gd name="T44" fmla="*/ 2147483647 w 217"/>
              <a:gd name="T45" fmla="*/ 2147483647 h 184"/>
              <a:gd name="T46" fmla="*/ 2147483647 w 217"/>
              <a:gd name="T47" fmla="*/ 2147483647 h 184"/>
              <a:gd name="T48" fmla="*/ 2147483647 w 217"/>
              <a:gd name="T49" fmla="*/ 2147483647 h 184"/>
              <a:gd name="T50" fmla="*/ 2147483647 w 217"/>
              <a:gd name="T51" fmla="*/ 2147483647 h 184"/>
              <a:gd name="T52" fmla="*/ 2147483647 w 217"/>
              <a:gd name="T53" fmla="*/ 2147483647 h 184"/>
              <a:gd name="T54" fmla="*/ 2147483647 w 217"/>
              <a:gd name="T55" fmla="*/ 2147483647 h 184"/>
              <a:gd name="T56" fmla="*/ 2147483647 w 217"/>
              <a:gd name="T57" fmla="*/ 2147483647 h 184"/>
              <a:gd name="T58" fmla="*/ 2147483647 w 217"/>
              <a:gd name="T59" fmla="*/ 2147483647 h 184"/>
              <a:gd name="T60" fmla="*/ 2147483647 w 217"/>
              <a:gd name="T61" fmla="*/ 2147483647 h 184"/>
              <a:gd name="T62" fmla="*/ 2147483647 w 217"/>
              <a:gd name="T63" fmla="*/ 2147483647 h 184"/>
              <a:gd name="T64" fmla="*/ 2147483647 w 217"/>
              <a:gd name="T65" fmla="*/ 2147483647 h 184"/>
              <a:gd name="T66" fmla="*/ 2147483647 w 217"/>
              <a:gd name="T67" fmla="*/ 2147483647 h 184"/>
              <a:gd name="T68" fmla="*/ 2147483647 w 217"/>
              <a:gd name="T69" fmla="*/ 2147483647 h 184"/>
              <a:gd name="T70" fmla="*/ 2147483647 w 217"/>
              <a:gd name="T71" fmla="*/ 2147483647 h 184"/>
              <a:gd name="T72" fmla="*/ 2147483647 w 217"/>
              <a:gd name="T73" fmla="*/ 2147483647 h 184"/>
              <a:gd name="T74" fmla="*/ 2147483647 w 217"/>
              <a:gd name="T75" fmla="*/ 2147483647 h 184"/>
              <a:gd name="T76" fmla="*/ 2147483647 w 217"/>
              <a:gd name="T77" fmla="*/ 2147483647 h 184"/>
              <a:gd name="T78" fmla="*/ 2147483647 w 217"/>
              <a:gd name="T79" fmla="*/ 2147483647 h 184"/>
              <a:gd name="T80" fmla="*/ 2147483647 w 217"/>
              <a:gd name="T81" fmla="*/ 2147483647 h 184"/>
              <a:gd name="T82" fmla="*/ 2147483647 w 217"/>
              <a:gd name="T83" fmla="*/ 2147483647 h 184"/>
              <a:gd name="T84" fmla="*/ 2147483647 w 217"/>
              <a:gd name="T85" fmla="*/ 2147483647 h 184"/>
              <a:gd name="T86" fmla="*/ 2147483647 w 217"/>
              <a:gd name="T87" fmla="*/ 2147483647 h 184"/>
              <a:gd name="T88" fmla="*/ 2147483647 w 217"/>
              <a:gd name="T89" fmla="*/ 2147483647 h 184"/>
              <a:gd name="T90" fmla="*/ 2147483647 w 217"/>
              <a:gd name="T91" fmla="*/ 2147483647 h 184"/>
              <a:gd name="T92" fmla="*/ 2147483647 w 217"/>
              <a:gd name="T93" fmla="*/ 2147483647 h 184"/>
              <a:gd name="T94" fmla="*/ 2147483647 w 217"/>
              <a:gd name="T95" fmla="*/ 2147483647 h 184"/>
              <a:gd name="T96" fmla="*/ 2147483647 w 217"/>
              <a:gd name="T97" fmla="*/ 2147483647 h 184"/>
              <a:gd name="T98" fmla="*/ 2147483647 w 217"/>
              <a:gd name="T99" fmla="*/ 2147483647 h 184"/>
              <a:gd name="T100" fmla="*/ 2147483647 w 217"/>
              <a:gd name="T101" fmla="*/ 2147483647 h 184"/>
              <a:gd name="T102" fmla="*/ 2147483647 w 217"/>
              <a:gd name="T103" fmla="*/ 2147483647 h 184"/>
              <a:gd name="T104" fmla="*/ 2147483647 w 217"/>
              <a:gd name="T105" fmla="*/ 2147483647 h 184"/>
              <a:gd name="T106" fmla="*/ 2147483647 w 217"/>
              <a:gd name="T107" fmla="*/ 2147483647 h 184"/>
              <a:gd name="T108" fmla="*/ 2147483647 w 217"/>
              <a:gd name="T109" fmla="*/ 2147483647 h 18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7"/>
              <a:gd name="T166" fmla="*/ 0 h 184"/>
              <a:gd name="T167" fmla="*/ 217 w 217"/>
              <a:gd name="T168" fmla="*/ 184 h 18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7" h="184">
                <a:moveTo>
                  <a:pt x="32" y="7"/>
                </a:moveTo>
                <a:lnTo>
                  <a:pt x="29" y="9"/>
                </a:lnTo>
                <a:lnTo>
                  <a:pt x="24" y="11"/>
                </a:lnTo>
                <a:lnTo>
                  <a:pt x="25" y="17"/>
                </a:lnTo>
                <a:lnTo>
                  <a:pt x="28" y="19"/>
                </a:lnTo>
                <a:lnTo>
                  <a:pt x="28" y="21"/>
                </a:lnTo>
                <a:lnTo>
                  <a:pt x="27" y="21"/>
                </a:lnTo>
                <a:lnTo>
                  <a:pt x="27" y="22"/>
                </a:lnTo>
                <a:lnTo>
                  <a:pt x="28" y="23"/>
                </a:lnTo>
                <a:lnTo>
                  <a:pt x="27" y="28"/>
                </a:lnTo>
                <a:lnTo>
                  <a:pt x="22" y="33"/>
                </a:lnTo>
                <a:lnTo>
                  <a:pt x="21" y="35"/>
                </a:lnTo>
                <a:lnTo>
                  <a:pt x="22" y="41"/>
                </a:lnTo>
                <a:lnTo>
                  <a:pt x="23" y="43"/>
                </a:lnTo>
                <a:lnTo>
                  <a:pt x="25" y="45"/>
                </a:lnTo>
                <a:lnTo>
                  <a:pt x="28" y="51"/>
                </a:lnTo>
                <a:lnTo>
                  <a:pt x="28" y="52"/>
                </a:lnTo>
                <a:lnTo>
                  <a:pt x="31" y="52"/>
                </a:lnTo>
                <a:lnTo>
                  <a:pt x="33" y="51"/>
                </a:lnTo>
                <a:lnTo>
                  <a:pt x="36" y="48"/>
                </a:lnTo>
                <a:lnTo>
                  <a:pt x="36" y="40"/>
                </a:lnTo>
                <a:lnTo>
                  <a:pt x="30" y="30"/>
                </a:lnTo>
                <a:lnTo>
                  <a:pt x="30" y="23"/>
                </a:lnTo>
                <a:lnTo>
                  <a:pt x="32" y="22"/>
                </a:lnTo>
                <a:lnTo>
                  <a:pt x="32" y="21"/>
                </a:lnTo>
                <a:lnTo>
                  <a:pt x="33" y="21"/>
                </a:lnTo>
                <a:lnTo>
                  <a:pt x="35" y="19"/>
                </a:lnTo>
                <a:lnTo>
                  <a:pt x="40" y="16"/>
                </a:lnTo>
                <a:lnTo>
                  <a:pt x="57" y="13"/>
                </a:lnTo>
                <a:lnTo>
                  <a:pt x="57" y="11"/>
                </a:lnTo>
                <a:lnTo>
                  <a:pt x="56" y="10"/>
                </a:lnTo>
                <a:lnTo>
                  <a:pt x="55" y="9"/>
                </a:lnTo>
                <a:lnTo>
                  <a:pt x="51" y="9"/>
                </a:lnTo>
                <a:lnTo>
                  <a:pt x="50" y="9"/>
                </a:lnTo>
                <a:lnTo>
                  <a:pt x="49" y="9"/>
                </a:lnTo>
                <a:lnTo>
                  <a:pt x="49" y="8"/>
                </a:lnTo>
                <a:lnTo>
                  <a:pt x="51" y="2"/>
                </a:lnTo>
                <a:lnTo>
                  <a:pt x="53" y="0"/>
                </a:lnTo>
                <a:lnTo>
                  <a:pt x="54" y="0"/>
                </a:lnTo>
                <a:lnTo>
                  <a:pt x="56" y="1"/>
                </a:lnTo>
                <a:lnTo>
                  <a:pt x="56" y="2"/>
                </a:lnTo>
                <a:lnTo>
                  <a:pt x="59" y="9"/>
                </a:lnTo>
                <a:lnTo>
                  <a:pt x="60" y="13"/>
                </a:lnTo>
                <a:lnTo>
                  <a:pt x="79" y="17"/>
                </a:lnTo>
                <a:lnTo>
                  <a:pt x="81" y="18"/>
                </a:lnTo>
                <a:lnTo>
                  <a:pt x="83" y="26"/>
                </a:lnTo>
                <a:lnTo>
                  <a:pt x="85" y="28"/>
                </a:lnTo>
                <a:lnTo>
                  <a:pt x="116" y="26"/>
                </a:lnTo>
                <a:lnTo>
                  <a:pt x="117" y="27"/>
                </a:lnTo>
                <a:lnTo>
                  <a:pt x="118" y="29"/>
                </a:lnTo>
                <a:lnTo>
                  <a:pt x="118" y="30"/>
                </a:lnTo>
                <a:lnTo>
                  <a:pt x="120" y="32"/>
                </a:lnTo>
                <a:lnTo>
                  <a:pt x="126" y="34"/>
                </a:lnTo>
                <a:lnTo>
                  <a:pt x="139" y="33"/>
                </a:lnTo>
                <a:lnTo>
                  <a:pt x="145" y="29"/>
                </a:lnTo>
                <a:lnTo>
                  <a:pt x="153" y="29"/>
                </a:lnTo>
                <a:lnTo>
                  <a:pt x="154" y="28"/>
                </a:lnTo>
                <a:lnTo>
                  <a:pt x="153" y="27"/>
                </a:lnTo>
                <a:lnTo>
                  <a:pt x="147" y="27"/>
                </a:lnTo>
                <a:lnTo>
                  <a:pt x="145" y="26"/>
                </a:lnTo>
                <a:lnTo>
                  <a:pt x="147" y="25"/>
                </a:lnTo>
                <a:lnTo>
                  <a:pt x="181" y="25"/>
                </a:lnTo>
                <a:lnTo>
                  <a:pt x="181" y="26"/>
                </a:lnTo>
                <a:lnTo>
                  <a:pt x="180" y="26"/>
                </a:lnTo>
                <a:lnTo>
                  <a:pt x="177" y="27"/>
                </a:lnTo>
                <a:lnTo>
                  <a:pt x="176" y="28"/>
                </a:lnTo>
                <a:lnTo>
                  <a:pt x="175" y="28"/>
                </a:lnTo>
                <a:lnTo>
                  <a:pt x="171" y="28"/>
                </a:lnTo>
                <a:lnTo>
                  <a:pt x="168" y="28"/>
                </a:lnTo>
                <a:lnTo>
                  <a:pt x="166" y="29"/>
                </a:lnTo>
                <a:lnTo>
                  <a:pt x="166" y="30"/>
                </a:lnTo>
                <a:lnTo>
                  <a:pt x="171" y="32"/>
                </a:lnTo>
                <a:lnTo>
                  <a:pt x="172" y="33"/>
                </a:lnTo>
                <a:lnTo>
                  <a:pt x="173" y="35"/>
                </a:lnTo>
                <a:lnTo>
                  <a:pt x="175" y="36"/>
                </a:lnTo>
                <a:lnTo>
                  <a:pt x="175" y="38"/>
                </a:lnTo>
                <a:lnTo>
                  <a:pt x="176" y="40"/>
                </a:lnTo>
                <a:lnTo>
                  <a:pt x="181" y="39"/>
                </a:lnTo>
                <a:lnTo>
                  <a:pt x="186" y="40"/>
                </a:lnTo>
                <a:lnTo>
                  <a:pt x="194" y="44"/>
                </a:lnTo>
                <a:lnTo>
                  <a:pt x="195" y="45"/>
                </a:lnTo>
                <a:lnTo>
                  <a:pt x="198" y="47"/>
                </a:lnTo>
                <a:lnTo>
                  <a:pt x="200" y="52"/>
                </a:lnTo>
                <a:lnTo>
                  <a:pt x="201" y="57"/>
                </a:lnTo>
                <a:lnTo>
                  <a:pt x="201" y="58"/>
                </a:lnTo>
                <a:lnTo>
                  <a:pt x="200" y="59"/>
                </a:lnTo>
                <a:lnTo>
                  <a:pt x="198" y="60"/>
                </a:lnTo>
                <a:lnTo>
                  <a:pt x="198" y="61"/>
                </a:lnTo>
                <a:lnTo>
                  <a:pt x="204" y="62"/>
                </a:lnTo>
                <a:lnTo>
                  <a:pt x="205" y="62"/>
                </a:lnTo>
                <a:lnTo>
                  <a:pt x="207" y="59"/>
                </a:lnTo>
                <a:lnTo>
                  <a:pt x="210" y="59"/>
                </a:lnTo>
                <a:lnTo>
                  <a:pt x="215" y="62"/>
                </a:lnTo>
                <a:lnTo>
                  <a:pt x="216" y="63"/>
                </a:lnTo>
                <a:lnTo>
                  <a:pt x="217" y="64"/>
                </a:lnTo>
                <a:lnTo>
                  <a:pt x="217" y="66"/>
                </a:lnTo>
                <a:lnTo>
                  <a:pt x="215" y="67"/>
                </a:lnTo>
                <a:lnTo>
                  <a:pt x="214" y="67"/>
                </a:lnTo>
                <a:lnTo>
                  <a:pt x="212" y="68"/>
                </a:lnTo>
                <a:lnTo>
                  <a:pt x="211" y="68"/>
                </a:lnTo>
                <a:lnTo>
                  <a:pt x="207" y="71"/>
                </a:lnTo>
                <a:lnTo>
                  <a:pt x="205" y="72"/>
                </a:lnTo>
                <a:lnTo>
                  <a:pt x="201" y="74"/>
                </a:lnTo>
                <a:lnTo>
                  <a:pt x="200" y="76"/>
                </a:lnTo>
                <a:lnTo>
                  <a:pt x="201" y="82"/>
                </a:lnTo>
                <a:lnTo>
                  <a:pt x="202" y="82"/>
                </a:lnTo>
                <a:lnTo>
                  <a:pt x="204" y="82"/>
                </a:lnTo>
                <a:lnTo>
                  <a:pt x="205" y="82"/>
                </a:lnTo>
                <a:lnTo>
                  <a:pt x="206" y="83"/>
                </a:lnTo>
                <a:lnTo>
                  <a:pt x="205" y="85"/>
                </a:lnTo>
                <a:lnTo>
                  <a:pt x="196" y="89"/>
                </a:lnTo>
                <a:lnTo>
                  <a:pt x="196" y="90"/>
                </a:lnTo>
                <a:lnTo>
                  <a:pt x="196" y="94"/>
                </a:lnTo>
                <a:lnTo>
                  <a:pt x="194" y="98"/>
                </a:lnTo>
                <a:lnTo>
                  <a:pt x="193" y="98"/>
                </a:lnTo>
                <a:lnTo>
                  <a:pt x="193" y="100"/>
                </a:lnTo>
                <a:lnTo>
                  <a:pt x="193" y="101"/>
                </a:lnTo>
                <a:lnTo>
                  <a:pt x="203" y="113"/>
                </a:lnTo>
                <a:lnTo>
                  <a:pt x="203" y="117"/>
                </a:lnTo>
                <a:lnTo>
                  <a:pt x="198" y="123"/>
                </a:lnTo>
                <a:lnTo>
                  <a:pt x="198" y="124"/>
                </a:lnTo>
                <a:lnTo>
                  <a:pt x="192" y="124"/>
                </a:lnTo>
                <a:lnTo>
                  <a:pt x="188" y="126"/>
                </a:lnTo>
                <a:lnTo>
                  <a:pt x="187" y="129"/>
                </a:lnTo>
                <a:lnTo>
                  <a:pt x="185" y="129"/>
                </a:lnTo>
                <a:lnTo>
                  <a:pt x="166" y="133"/>
                </a:lnTo>
                <a:lnTo>
                  <a:pt x="166" y="134"/>
                </a:lnTo>
                <a:lnTo>
                  <a:pt x="165" y="135"/>
                </a:lnTo>
                <a:lnTo>
                  <a:pt x="158" y="134"/>
                </a:lnTo>
                <a:lnTo>
                  <a:pt x="138" y="128"/>
                </a:lnTo>
                <a:lnTo>
                  <a:pt x="137" y="128"/>
                </a:lnTo>
                <a:lnTo>
                  <a:pt x="137" y="131"/>
                </a:lnTo>
                <a:lnTo>
                  <a:pt x="138" y="134"/>
                </a:lnTo>
                <a:lnTo>
                  <a:pt x="145" y="137"/>
                </a:lnTo>
                <a:lnTo>
                  <a:pt x="145" y="138"/>
                </a:lnTo>
                <a:lnTo>
                  <a:pt x="145" y="148"/>
                </a:lnTo>
                <a:lnTo>
                  <a:pt x="147" y="158"/>
                </a:lnTo>
                <a:lnTo>
                  <a:pt x="151" y="158"/>
                </a:lnTo>
                <a:lnTo>
                  <a:pt x="152" y="159"/>
                </a:lnTo>
                <a:lnTo>
                  <a:pt x="160" y="158"/>
                </a:lnTo>
                <a:lnTo>
                  <a:pt x="160" y="161"/>
                </a:lnTo>
                <a:lnTo>
                  <a:pt x="158" y="162"/>
                </a:lnTo>
                <a:lnTo>
                  <a:pt x="155" y="163"/>
                </a:lnTo>
                <a:lnTo>
                  <a:pt x="153" y="164"/>
                </a:lnTo>
                <a:lnTo>
                  <a:pt x="153" y="165"/>
                </a:lnTo>
                <a:lnTo>
                  <a:pt x="151" y="165"/>
                </a:lnTo>
                <a:lnTo>
                  <a:pt x="149" y="166"/>
                </a:lnTo>
                <a:lnTo>
                  <a:pt x="147" y="167"/>
                </a:lnTo>
                <a:lnTo>
                  <a:pt x="146" y="172"/>
                </a:lnTo>
                <a:lnTo>
                  <a:pt x="145" y="173"/>
                </a:lnTo>
                <a:lnTo>
                  <a:pt x="143" y="173"/>
                </a:lnTo>
                <a:lnTo>
                  <a:pt x="142" y="173"/>
                </a:lnTo>
                <a:lnTo>
                  <a:pt x="139" y="174"/>
                </a:lnTo>
                <a:lnTo>
                  <a:pt x="139" y="176"/>
                </a:lnTo>
                <a:lnTo>
                  <a:pt x="127" y="180"/>
                </a:lnTo>
                <a:lnTo>
                  <a:pt x="124" y="183"/>
                </a:lnTo>
                <a:lnTo>
                  <a:pt x="112" y="184"/>
                </a:lnTo>
                <a:lnTo>
                  <a:pt x="111" y="184"/>
                </a:lnTo>
                <a:lnTo>
                  <a:pt x="106" y="180"/>
                </a:lnTo>
                <a:lnTo>
                  <a:pt x="94" y="156"/>
                </a:lnTo>
                <a:lnTo>
                  <a:pt x="89" y="152"/>
                </a:lnTo>
                <a:lnTo>
                  <a:pt x="89" y="151"/>
                </a:lnTo>
                <a:lnTo>
                  <a:pt x="94" y="146"/>
                </a:lnTo>
                <a:lnTo>
                  <a:pt x="94" y="145"/>
                </a:lnTo>
                <a:lnTo>
                  <a:pt x="95" y="144"/>
                </a:lnTo>
                <a:lnTo>
                  <a:pt x="96" y="144"/>
                </a:lnTo>
                <a:lnTo>
                  <a:pt x="97" y="143"/>
                </a:lnTo>
                <a:lnTo>
                  <a:pt x="96" y="141"/>
                </a:lnTo>
                <a:lnTo>
                  <a:pt x="95" y="139"/>
                </a:lnTo>
                <a:lnTo>
                  <a:pt x="94" y="137"/>
                </a:lnTo>
                <a:lnTo>
                  <a:pt x="92" y="134"/>
                </a:lnTo>
                <a:lnTo>
                  <a:pt x="89" y="133"/>
                </a:lnTo>
                <a:lnTo>
                  <a:pt x="89" y="132"/>
                </a:lnTo>
                <a:lnTo>
                  <a:pt x="89" y="125"/>
                </a:lnTo>
                <a:lnTo>
                  <a:pt x="87" y="123"/>
                </a:lnTo>
                <a:lnTo>
                  <a:pt x="87" y="119"/>
                </a:lnTo>
                <a:lnTo>
                  <a:pt x="88" y="117"/>
                </a:lnTo>
                <a:lnTo>
                  <a:pt x="89" y="115"/>
                </a:lnTo>
                <a:lnTo>
                  <a:pt x="89" y="112"/>
                </a:lnTo>
                <a:lnTo>
                  <a:pt x="92" y="108"/>
                </a:lnTo>
                <a:lnTo>
                  <a:pt x="92" y="104"/>
                </a:lnTo>
                <a:lnTo>
                  <a:pt x="92" y="103"/>
                </a:lnTo>
                <a:lnTo>
                  <a:pt x="94" y="101"/>
                </a:lnTo>
                <a:lnTo>
                  <a:pt x="94" y="100"/>
                </a:lnTo>
                <a:lnTo>
                  <a:pt x="93" y="97"/>
                </a:lnTo>
                <a:lnTo>
                  <a:pt x="92" y="97"/>
                </a:lnTo>
                <a:lnTo>
                  <a:pt x="80" y="100"/>
                </a:lnTo>
                <a:lnTo>
                  <a:pt x="75" y="100"/>
                </a:lnTo>
                <a:lnTo>
                  <a:pt x="70" y="97"/>
                </a:lnTo>
                <a:lnTo>
                  <a:pt x="68" y="98"/>
                </a:lnTo>
                <a:lnTo>
                  <a:pt x="67" y="100"/>
                </a:lnTo>
                <a:lnTo>
                  <a:pt x="63" y="100"/>
                </a:lnTo>
                <a:lnTo>
                  <a:pt x="62" y="98"/>
                </a:lnTo>
                <a:lnTo>
                  <a:pt x="54" y="87"/>
                </a:lnTo>
                <a:lnTo>
                  <a:pt x="53" y="86"/>
                </a:lnTo>
                <a:lnTo>
                  <a:pt x="44" y="82"/>
                </a:lnTo>
                <a:lnTo>
                  <a:pt x="31" y="85"/>
                </a:lnTo>
                <a:lnTo>
                  <a:pt x="21" y="82"/>
                </a:lnTo>
                <a:lnTo>
                  <a:pt x="20" y="80"/>
                </a:lnTo>
                <a:lnTo>
                  <a:pt x="19" y="79"/>
                </a:lnTo>
                <a:lnTo>
                  <a:pt x="16" y="78"/>
                </a:lnTo>
                <a:lnTo>
                  <a:pt x="16" y="77"/>
                </a:lnTo>
                <a:lnTo>
                  <a:pt x="14" y="64"/>
                </a:lnTo>
                <a:lnTo>
                  <a:pt x="13" y="63"/>
                </a:lnTo>
                <a:lnTo>
                  <a:pt x="13" y="62"/>
                </a:lnTo>
                <a:lnTo>
                  <a:pt x="12" y="61"/>
                </a:lnTo>
                <a:lnTo>
                  <a:pt x="10" y="59"/>
                </a:lnTo>
                <a:lnTo>
                  <a:pt x="7" y="50"/>
                </a:lnTo>
                <a:lnTo>
                  <a:pt x="7" y="49"/>
                </a:lnTo>
                <a:lnTo>
                  <a:pt x="0" y="49"/>
                </a:lnTo>
                <a:lnTo>
                  <a:pt x="7" y="28"/>
                </a:lnTo>
                <a:lnTo>
                  <a:pt x="23" y="9"/>
                </a:lnTo>
                <a:lnTo>
                  <a:pt x="27" y="7"/>
                </a:lnTo>
                <a:lnTo>
                  <a:pt x="32" y="7"/>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01" name="Freeform 332"/>
          <p:cNvSpPr>
            <a:spLocks/>
          </p:cNvSpPr>
          <p:nvPr/>
        </p:nvSpPr>
        <p:spPr bwMode="auto">
          <a:xfrm>
            <a:off x="1982788" y="4933950"/>
            <a:ext cx="153987" cy="173038"/>
          </a:xfrm>
          <a:custGeom>
            <a:avLst/>
            <a:gdLst>
              <a:gd name="T0" fmla="*/ 2147483647 w 90"/>
              <a:gd name="T1" fmla="*/ 2147483647 h 101"/>
              <a:gd name="T2" fmla="*/ 2147483647 w 90"/>
              <a:gd name="T3" fmla="*/ 2147483647 h 101"/>
              <a:gd name="T4" fmla="*/ 2147483647 w 90"/>
              <a:gd name="T5" fmla="*/ 2147483647 h 101"/>
              <a:gd name="T6" fmla="*/ 2147483647 w 90"/>
              <a:gd name="T7" fmla="*/ 2147483647 h 101"/>
              <a:gd name="T8" fmla="*/ 2147483647 w 90"/>
              <a:gd name="T9" fmla="*/ 2147483647 h 101"/>
              <a:gd name="T10" fmla="*/ 2147483647 w 90"/>
              <a:gd name="T11" fmla="*/ 2147483647 h 101"/>
              <a:gd name="T12" fmla="*/ 2147483647 w 90"/>
              <a:gd name="T13" fmla="*/ 2147483647 h 101"/>
              <a:gd name="T14" fmla="*/ 2147483647 w 90"/>
              <a:gd name="T15" fmla="*/ 2147483647 h 101"/>
              <a:gd name="T16" fmla="*/ 2147483647 w 90"/>
              <a:gd name="T17" fmla="*/ 2147483647 h 101"/>
              <a:gd name="T18" fmla="*/ 2147483647 w 90"/>
              <a:gd name="T19" fmla="*/ 2147483647 h 101"/>
              <a:gd name="T20" fmla="*/ 2147483647 w 90"/>
              <a:gd name="T21" fmla="*/ 2147483647 h 101"/>
              <a:gd name="T22" fmla="*/ 2147483647 w 90"/>
              <a:gd name="T23" fmla="*/ 2147483647 h 101"/>
              <a:gd name="T24" fmla="*/ 2147483647 w 90"/>
              <a:gd name="T25" fmla="*/ 2147483647 h 101"/>
              <a:gd name="T26" fmla="*/ 2147483647 w 90"/>
              <a:gd name="T27" fmla="*/ 2147483647 h 101"/>
              <a:gd name="T28" fmla="*/ 2147483647 w 90"/>
              <a:gd name="T29" fmla="*/ 2147483647 h 101"/>
              <a:gd name="T30" fmla="*/ 2147483647 w 90"/>
              <a:gd name="T31" fmla="*/ 2147483647 h 101"/>
              <a:gd name="T32" fmla="*/ 2147483647 w 90"/>
              <a:gd name="T33" fmla="*/ 2147483647 h 101"/>
              <a:gd name="T34" fmla="*/ 2147483647 w 90"/>
              <a:gd name="T35" fmla="*/ 2147483647 h 101"/>
              <a:gd name="T36" fmla="*/ 2147483647 w 90"/>
              <a:gd name="T37" fmla="*/ 2147483647 h 101"/>
              <a:gd name="T38" fmla="*/ 2147483647 w 90"/>
              <a:gd name="T39" fmla="*/ 2147483647 h 101"/>
              <a:gd name="T40" fmla="*/ 2147483647 w 90"/>
              <a:gd name="T41" fmla="*/ 2147483647 h 101"/>
              <a:gd name="T42" fmla="*/ 2147483647 w 90"/>
              <a:gd name="T43" fmla="*/ 2147483647 h 101"/>
              <a:gd name="T44" fmla="*/ 2147483647 w 90"/>
              <a:gd name="T45" fmla="*/ 2147483647 h 101"/>
              <a:gd name="T46" fmla="*/ 2147483647 w 90"/>
              <a:gd name="T47" fmla="*/ 2147483647 h 101"/>
              <a:gd name="T48" fmla="*/ 2147483647 w 90"/>
              <a:gd name="T49" fmla="*/ 2147483647 h 101"/>
              <a:gd name="T50" fmla="*/ 2147483647 w 90"/>
              <a:gd name="T51" fmla="*/ 2147483647 h 101"/>
              <a:gd name="T52" fmla="*/ 2147483647 w 90"/>
              <a:gd name="T53" fmla="*/ 2147483647 h 101"/>
              <a:gd name="T54" fmla="*/ 2147483647 w 90"/>
              <a:gd name="T55" fmla="*/ 2147483647 h 101"/>
              <a:gd name="T56" fmla="*/ 2147483647 w 90"/>
              <a:gd name="T57" fmla="*/ 2147483647 h 101"/>
              <a:gd name="T58" fmla="*/ 2147483647 w 90"/>
              <a:gd name="T59" fmla="*/ 2147483647 h 101"/>
              <a:gd name="T60" fmla="*/ 2147483647 w 90"/>
              <a:gd name="T61" fmla="*/ 2147483647 h 101"/>
              <a:gd name="T62" fmla="*/ 2147483647 w 90"/>
              <a:gd name="T63" fmla="*/ 2147483647 h 101"/>
              <a:gd name="T64" fmla="*/ 2147483647 w 90"/>
              <a:gd name="T65" fmla="*/ 2147483647 h 101"/>
              <a:gd name="T66" fmla="*/ 0 w 90"/>
              <a:gd name="T67" fmla="*/ 2147483647 h 101"/>
              <a:gd name="T68" fmla="*/ 2147483647 w 90"/>
              <a:gd name="T69" fmla="*/ 2147483647 h 101"/>
              <a:gd name="T70" fmla="*/ 2147483647 w 90"/>
              <a:gd name="T71" fmla="*/ 2147483647 h 101"/>
              <a:gd name="T72" fmla="*/ 2147483647 w 90"/>
              <a:gd name="T73" fmla="*/ 2147483647 h 101"/>
              <a:gd name="T74" fmla="*/ 2147483647 w 90"/>
              <a:gd name="T75" fmla="*/ 2147483647 h 101"/>
              <a:gd name="T76" fmla="*/ 2147483647 w 90"/>
              <a:gd name="T77" fmla="*/ 2147483647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0"/>
              <a:gd name="T118" fmla="*/ 0 h 101"/>
              <a:gd name="T119" fmla="*/ 90 w 90"/>
              <a:gd name="T120" fmla="*/ 101 h 10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0" h="101">
                <a:moveTo>
                  <a:pt x="31" y="0"/>
                </a:moveTo>
                <a:lnTo>
                  <a:pt x="32" y="1"/>
                </a:lnTo>
                <a:lnTo>
                  <a:pt x="54" y="13"/>
                </a:lnTo>
                <a:lnTo>
                  <a:pt x="57" y="18"/>
                </a:lnTo>
                <a:lnTo>
                  <a:pt x="73" y="18"/>
                </a:lnTo>
                <a:lnTo>
                  <a:pt x="74" y="18"/>
                </a:lnTo>
                <a:lnTo>
                  <a:pt x="74" y="16"/>
                </a:lnTo>
                <a:lnTo>
                  <a:pt x="76" y="16"/>
                </a:lnTo>
                <a:lnTo>
                  <a:pt x="87" y="22"/>
                </a:lnTo>
                <a:lnTo>
                  <a:pt x="88" y="22"/>
                </a:lnTo>
                <a:lnTo>
                  <a:pt x="88" y="23"/>
                </a:lnTo>
                <a:lnTo>
                  <a:pt x="84" y="23"/>
                </a:lnTo>
                <a:lnTo>
                  <a:pt x="84" y="25"/>
                </a:lnTo>
                <a:lnTo>
                  <a:pt x="85" y="26"/>
                </a:lnTo>
                <a:lnTo>
                  <a:pt x="88" y="31"/>
                </a:lnTo>
                <a:lnTo>
                  <a:pt x="88" y="32"/>
                </a:lnTo>
                <a:lnTo>
                  <a:pt x="90" y="37"/>
                </a:lnTo>
                <a:lnTo>
                  <a:pt x="88" y="37"/>
                </a:lnTo>
                <a:lnTo>
                  <a:pt x="81" y="48"/>
                </a:lnTo>
                <a:lnTo>
                  <a:pt x="67" y="63"/>
                </a:lnTo>
                <a:lnTo>
                  <a:pt x="45" y="71"/>
                </a:lnTo>
                <a:lnTo>
                  <a:pt x="44" y="72"/>
                </a:lnTo>
                <a:lnTo>
                  <a:pt x="42" y="75"/>
                </a:lnTo>
                <a:lnTo>
                  <a:pt x="42" y="78"/>
                </a:lnTo>
                <a:lnTo>
                  <a:pt x="41" y="78"/>
                </a:lnTo>
                <a:lnTo>
                  <a:pt x="40" y="78"/>
                </a:lnTo>
                <a:lnTo>
                  <a:pt x="39" y="78"/>
                </a:lnTo>
                <a:lnTo>
                  <a:pt x="35" y="83"/>
                </a:lnTo>
                <a:lnTo>
                  <a:pt x="33" y="96"/>
                </a:lnTo>
                <a:lnTo>
                  <a:pt x="32" y="96"/>
                </a:lnTo>
                <a:lnTo>
                  <a:pt x="30" y="97"/>
                </a:lnTo>
                <a:lnTo>
                  <a:pt x="28" y="100"/>
                </a:lnTo>
                <a:lnTo>
                  <a:pt x="24" y="101"/>
                </a:lnTo>
                <a:lnTo>
                  <a:pt x="22" y="101"/>
                </a:lnTo>
                <a:lnTo>
                  <a:pt x="19" y="94"/>
                </a:lnTo>
                <a:lnTo>
                  <a:pt x="14" y="94"/>
                </a:lnTo>
                <a:lnTo>
                  <a:pt x="13" y="93"/>
                </a:lnTo>
                <a:lnTo>
                  <a:pt x="12" y="92"/>
                </a:lnTo>
                <a:lnTo>
                  <a:pt x="9" y="92"/>
                </a:lnTo>
                <a:lnTo>
                  <a:pt x="7" y="93"/>
                </a:lnTo>
                <a:lnTo>
                  <a:pt x="5" y="94"/>
                </a:lnTo>
                <a:lnTo>
                  <a:pt x="5" y="93"/>
                </a:lnTo>
                <a:lnTo>
                  <a:pt x="4" y="89"/>
                </a:lnTo>
                <a:lnTo>
                  <a:pt x="4" y="88"/>
                </a:lnTo>
                <a:lnTo>
                  <a:pt x="4" y="87"/>
                </a:lnTo>
                <a:lnTo>
                  <a:pt x="5" y="85"/>
                </a:lnTo>
                <a:lnTo>
                  <a:pt x="8" y="85"/>
                </a:lnTo>
                <a:lnTo>
                  <a:pt x="9" y="83"/>
                </a:lnTo>
                <a:lnTo>
                  <a:pt x="9" y="81"/>
                </a:lnTo>
                <a:lnTo>
                  <a:pt x="8" y="81"/>
                </a:lnTo>
                <a:lnTo>
                  <a:pt x="8" y="78"/>
                </a:lnTo>
                <a:lnTo>
                  <a:pt x="7" y="78"/>
                </a:lnTo>
                <a:lnTo>
                  <a:pt x="7" y="77"/>
                </a:lnTo>
                <a:lnTo>
                  <a:pt x="8" y="75"/>
                </a:lnTo>
                <a:lnTo>
                  <a:pt x="13" y="73"/>
                </a:lnTo>
                <a:lnTo>
                  <a:pt x="15" y="71"/>
                </a:lnTo>
                <a:lnTo>
                  <a:pt x="17" y="63"/>
                </a:lnTo>
                <a:lnTo>
                  <a:pt x="16" y="60"/>
                </a:lnTo>
                <a:lnTo>
                  <a:pt x="15" y="60"/>
                </a:lnTo>
                <a:lnTo>
                  <a:pt x="15" y="56"/>
                </a:lnTo>
                <a:lnTo>
                  <a:pt x="8" y="63"/>
                </a:lnTo>
                <a:lnTo>
                  <a:pt x="7" y="63"/>
                </a:lnTo>
                <a:lnTo>
                  <a:pt x="5" y="61"/>
                </a:lnTo>
                <a:lnTo>
                  <a:pt x="2" y="60"/>
                </a:lnTo>
                <a:lnTo>
                  <a:pt x="0" y="58"/>
                </a:lnTo>
                <a:lnTo>
                  <a:pt x="0" y="38"/>
                </a:lnTo>
                <a:lnTo>
                  <a:pt x="0" y="37"/>
                </a:lnTo>
                <a:lnTo>
                  <a:pt x="4" y="35"/>
                </a:lnTo>
                <a:lnTo>
                  <a:pt x="7" y="33"/>
                </a:lnTo>
                <a:lnTo>
                  <a:pt x="8" y="26"/>
                </a:lnTo>
                <a:lnTo>
                  <a:pt x="12" y="20"/>
                </a:lnTo>
                <a:lnTo>
                  <a:pt x="12" y="10"/>
                </a:lnTo>
                <a:lnTo>
                  <a:pt x="13" y="8"/>
                </a:lnTo>
                <a:lnTo>
                  <a:pt x="19" y="8"/>
                </a:lnTo>
                <a:lnTo>
                  <a:pt x="26" y="3"/>
                </a:lnTo>
                <a:lnTo>
                  <a:pt x="30" y="2"/>
                </a:lnTo>
                <a:lnTo>
                  <a:pt x="31"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02" name="Freeform 333"/>
          <p:cNvSpPr>
            <a:spLocks/>
          </p:cNvSpPr>
          <p:nvPr/>
        </p:nvSpPr>
        <p:spPr bwMode="auto">
          <a:xfrm>
            <a:off x="2184400" y="4632325"/>
            <a:ext cx="373063" cy="314325"/>
          </a:xfrm>
          <a:custGeom>
            <a:avLst/>
            <a:gdLst>
              <a:gd name="T0" fmla="*/ 2147483647 w 217"/>
              <a:gd name="T1" fmla="*/ 2147483647 h 183"/>
              <a:gd name="T2" fmla="*/ 2147483647 w 217"/>
              <a:gd name="T3" fmla="*/ 2147483647 h 183"/>
              <a:gd name="T4" fmla="*/ 2147483647 w 217"/>
              <a:gd name="T5" fmla="*/ 2147483647 h 183"/>
              <a:gd name="T6" fmla="*/ 2147483647 w 217"/>
              <a:gd name="T7" fmla="*/ 2147483647 h 183"/>
              <a:gd name="T8" fmla="*/ 2147483647 w 217"/>
              <a:gd name="T9" fmla="*/ 2147483647 h 183"/>
              <a:gd name="T10" fmla="*/ 2147483647 w 217"/>
              <a:gd name="T11" fmla="*/ 2147483647 h 183"/>
              <a:gd name="T12" fmla="*/ 2147483647 w 217"/>
              <a:gd name="T13" fmla="*/ 2147483647 h 183"/>
              <a:gd name="T14" fmla="*/ 2147483647 w 217"/>
              <a:gd name="T15" fmla="*/ 2147483647 h 183"/>
              <a:gd name="T16" fmla="*/ 2147483647 w 217"/>
              <a:gd name="T17" fmla="*/ 2147483647 h 183"/>
              <a:gd name="T18" fmla="*/ 2147483647 w 217"/>
              <a:gd name="T19" fmla="*/ 0 h 183"/>
              <a:gd name="T20" fmla="*/ 2147483647 w 217"/>
              <a:gd name="T21" fmla="*/ 2147483647 h 183"/>
              <a:gd name="T22" fmla="*/ 2147483647 w 217"/>
              <a:gd name="T23" fmla="*/ 2147483647 h 183"/>
              <a:gd name="T24" fmla="*/ 2147483647 w 217"/>
              <a:gd name="T25" fmla="*/ 2147483647 h 183"/>
              <a:gd name="T26" fmla="*/ 2147483647 w 217"/>
              <a:gd name="T27" fmla="*/ 2147483647 h 183"/>
              <a:gd name="T28" fmla="*/ 2147483647 w 217"/>
              <a:gd name="T29" fmla="*/ 2147483647 h 183"/>
              <a:gd name="T30" fmla="*/ 2147483647 w 217"/>
              <a:gd name="T31" fmla="*/ 2147483647 h 183"/>
              <a:gd name="T32" fmla="*/ 2147483647 w 217"/>
              <a:gd name="T33" fmla="*/ 2147483647 h 183"/>
              <a:gd name="T34" fmla="*/ 2147483647 w 217"/>
              <a:gd name="T35" fmla="*/ 2147483647 h 183"/>
              <a:gd name="T36" fmla="*/ 2147483647 w 217"/>
              <a:gd name="T37" fmla="*/ 2147483647 h 183"/>
              <a:gd name="T38" fmla="*/ 2147483647 w 217"/>
              <a:gd name="T39" fmla="*/ 2147483647 h 183"/>
              <a:gd name="T40" fmla="*/ 2147483647 w 217"/>
              <a:gd name="T41" fmla="*/ 2147483647 h 183"/>
              <a:gd name="T42" fmla="*/ 2147483647 w 217"/>
              <a:gd name="T43" fmla="*/ 2147483647 h 183"/>
              <a:gd name="T44" fmla="*/ 2147483647 w 217"/>
              <a:gd name="T45" fmla="*/ 2147483647 h 183"/>
              <a:gd name="T46" fmla="*/ 2147483647 w 217"/>
              <a:gd name="T47" fmla="*/ 2147483647 h 183"/>
              <a:gd name="T48" fmla="*/ 2147483647 w 217"/>
              <a:gd name="T49" fmla="*/ 2147483647 h 183"/>
              <a:gd name="T50" fmla="*/ 2147483647 w 217"/>
              <a:gd name="T51" fmla="*/ 2147483647 h 183"/>
              <a:gd name="T52" fmla="*/ 2147483647 w 217"/>
              <a:gd name="T53" fmla="*/ 2147483647 h 183"/>
              <a:gd name="T54" fmla="*/ 2147483647 w 217"/>
              <a:gd name="T55" fmla="*/ 2147483647 h 183"/>
              <a:gd name="T56" fmla="*/ 2147483647 w 217"/>
              <a:gd name="T57" fmla="*/ 2147483647 h 183"/>
              <a:gd name="T58" fmla="*/ 2147483647 w 217"/>
              <a:gd name="T59" fmla="*/ 2147483647 h 183"/>
              <a:gd name="T60" fmla="*/ 2147483647 w 217"/>
              <a:gd name="T61" fmla="*/ 2147483647 h 183"/>
              <a:gd name="T62" fmla="*/ 2147483647 w 217"/>
              <a:gd name="T63" fmla="*/ 2147483647 h 183"/>
              <a:gd name="T64" fmla="*/ 2147483647 w 217"/>
              <a:gd name="T65" fmla="*/ 2147483647 h 183"/>
              <a:gd name="T66" fmla="*/ 2147483647 w 217"/>
              <a:gd name="T67" fmla="*/ 2147483647 h 183"/>
              <a:gd name="T68" fmla="*/ 2147483647 w 217"/>
              <a:gd name="T69" fmla="*/ 2147483647 h 183"/>
              <a:gd name="T70" fmla="*/ 2147483647 w 217"/>
              <a:gd name="T71" fmla="*/ 2147483647 h 183"/>
              <a:gd name="T72" fmla="*/ 2147483647 w 217"/>
              <a:gd name="T73" fmla="*/ 2147483647 h 183"/>
              <a:gd name="T74" fmla="*/ 2147483647 w 217"/>
              <a:gd name="T75" fmla="*/ 2147483647 h 183"/>
              <a:gd name="T76" fmla="*/ 2147483647 w 217"/>
              <a:gd name="T77" fmla="*/ 2147483647 h 183"/>
              <a:gd name="T78" fmla="*/ 2147483647 w 217"/>
              <a:gd name="T79" fmla="*/ 2147483647 h 183"/>
              <a:gd name="T80" fmla="*/ 2147483647 w 217"/>
              <a:gd name="T81" fmla="*/ 2147483647 h 183"/>
              <a:gd name="T82" fmla="*/ 2147483647 w 217"/>
              <a:gd name="T83" fmla="*/ 2147483647 h 183"/>
              <a:gd name="T84" fmla="*/ 2147483647 w 217"/>
              <a:gd name="T85" fmla="*/ 2147483647 h 183"/>
              <a:gd name="T86" fmla="*/ 2147483647 w 217"/>
              <a:gd name="T87" fmla="*/ 2147483647 h 183"/>
              <a:gd name="T88" fmla="*/ 2147483647 w 217"/>
              <a:gd name="T89" fmla="*/ 2147483647 h 183"/>
              <a:gd name="T90" fmla="*/ 2147483647 w 217"/>
              <a:gd name="T91" fmla="*/ 2147483647 h 183"/>
              <a:gd name="T92" fmla="*/ 2147483647 w 217"/>
              <a:gd name="T93" fmla="*/ 2147483647 h 183"/>
              <a:gd name="T94" fmla="*/ 2147483647 w 217"/>
              <a:gd name="T95" fmla="*/ 2147483647 h 183"/>
              <a:gd name="T96" fmla="*/ 2147483647 w 217"/>
              <a:gd name="T97" fmla="*/ 2147483647 h 183"/>
              <a:gd name="T98" fmla="*/ 2147483647 w 217"/>
              <a:gd name="T99" fmla="*/ 2147483647 h 183"/>
              <a:gd name="T100" fmla="*/ 2147483647 w 217"/>
              <a:gd name="T101" fmla="*/ 2147483647 h 183"/>
              <a:gd name="T102" fmla="*/ 2147483647 w 217"/>
              <a:gd name="T103" fmla="*/ 2147483647 h 183"/>
              <a:gd name="T104" fmla="*/ 2147483647 w 217"/>
              <a:gd name="T105" fmla="*/ 2147483647 h 183"/>
              <a:gd name="T106" fmla="*/ 2147483647 w 217"/>
              <a:gd name="T107" fmla="*/ 2147483647 h 183"/>
              <a:gd name="T108" fmla="*/ 2147483647 w 217"/>
              <a:gd name="T109" fmla="*/ 2147483647 h 183"/>
              <a:gd name="T110" fmla="*/ 2147483647 w 217"/>
              <a:gd name="T111" fmla="*/ 2147483647 h 18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17"/>
              <a:gd name="T169" fmla="*/ 0 h 183"/>
              <a:gd name="T170" fmla="*/ 217 w 217"/>
              <a:gd name="T171" fmla="*/ 183 h 18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17" h="183">
                <a:moveTo>
                  <a:pt x="32" y="6"/>
                </a:moveTo>
                <a:lnTo>
                  <a:pt x="29" y="8"/>
                </a:lnTo>
                <a:lnTo>
                  <a:pt x="24" y="10"/>
                </a:lnTo>
                <a:lnTo>
                  <a:pt x="24" y="11"/>
                </a:lnTo>
                <a:lnTo>
                  <a:pt x="26" y="16"/>
                </a:lnTo>
                <a:lnTo>
                  <a:pt x="28" y="19"/>
                </a:lnTo>
                <a:lnTo>
                  <a:pt x="28" y="20"/>
                </a:lnTo>
                <a:lnTo>
                  <a:pt x="27" y="20"/>
                </a:lnTo>
                <a:lnTo>
                  <a:pt x="27" y="21"/>
                </a:lnTo>
                <a:lnTo>
                  <a:pt x="28" y="22"/>
                </a:lnTo>
                <a:lnTo>
                  <a:pt x="27" y="27"/>
                </a:lnTo>
                <a:lnTo>
                  <a:pt x="22" y="32"/>
                </a:lnTo>
                <a:lnTo>
                  <a:pt x="22" y="34"/>
                </a:lnTo>
                <a:lnTo>
                  <a:pt x="22" y="41"/>
                </a:lnTo>
                <a:lnTo>
                  <a:pt x="23" y="42"/>
                </a:lnTo>
                <a:lnTo>
                  <a:pt x="26" y="44"/>
                </a:lnTo>
                <a:lnTo>
                  <a:pt x="28" y="50"/>
                </a:lnTo>
                <a:lnTo>
                  <a:pt x="28" y="52"/>
                </a:lnTo>
                <a:lnTo>
                  <a:pt x="31" y="52"/>
                </a:lnTo>
                <a:lnTo>
                  <a:pt x="33" y="50"/>
                </a:lnTo>
                <a:lnTo>
                  <a:pt x="37" y="47"/>
                </a:lnTo>
                <a:lnTo>
                  <a:pt x="37" y="39"/>
                </a:lnTo>
                <a:lnTo>
                  <a:pt x="30" y="29"/>
                </a:lnTo>
                <a:lnTo>
                  <a:pt x="30" y="22"/>
                </a:lnTo>
                <a:lnTo>
                  <a:pt x="32" y="22"/>
                </a:lnTo>
                <a:lnTo>
                  <a:pt x="32" y="20"/>
                </a:lnTo>
                <a:lnTo>
                  <a:pt x="33" y="20"/>
                </a:lnTo>
                <a:lnTo>
                  <a:pt x="35" y="19"/>
                </a:lnTo>
                <a:lnTo>
                  <a:pt x="41" y="15"/>
                </a:lnTo>
                <a:lnTo>
                  <a:pt x="57" y="12"/>
                </a:lnTo>
                <a:lnTo>
                  <a:pt x="57" y="10"/>
                </a:lnTo>
                <a:lnTo>
                  <a:pt x="57" y="9"/>
                </a:lnTo>
                <a:lnTo>
                  <a:pt x="56" y="8"/>
                </a:lnTo>
                <a:lnTo>
                  <a:pt x="51" y="8"/>
                </a:lnTo>
                <a:lnTo>
                  <a:pt x="50" y="8"/>
                </a:lnTo>
                <a:lnTo>
                  <a:pt x="49" y="8"/>
                </a:lnTo>
                <a:lnTo>
                  <a:pt x="49" y="7"/>
                </a:lnTo>
                <a:lnTo>
                  <a:pt x="51" y="1"/>
                </a:lnTo>
                <a:lnTo>
                  <a:pt x="53" y="0"/>
                </a:lnTo>
                <a:lnTo>
                  <a:pt x="54" y="0"/>
                </a:lnTo>
                <a:lnTo>
                  <a:pt x="56" y="0"/>
                </a:lnTo>
                <a:lnTo>
                  <a:pt x="56" y="1"/>
                </a:lnTo>
                <a:lnTo>
                  <a:pt x="59" y="8"/>
                </a:lnTo>
                <a:lnTo>
                  <a:pt x="61" y="12"/>
                </a:lnTo>
                <a:lnTo>
                  <a:pt x="79" y="16"/>
                </a:lnTo>
                <a:lnTo>
                  <a:pt x="81" y="18"/>
                </a:lnTo>
                <a:lnTo>
                  <a:pt x="83" y="26"/>
                </a:lnTo>
                <a:lnTo>
                  <a:pt x="86" y="27"/>
                </a:lnTo>
                <a:lnTo>
                  <a:pt x="116" y="26"/>
                </a:lnTo>
                <a:lnTo>
                  <a:pt x="117" y="26"/>
                </a:lnTo>
                <a:lnTo>
                  <a:pt x="118" y="29"/>
                </a:lnTo>
                <a:lnTo>
                  <a:pt x="120" y="31"/>
                </a:lnTo>
                <a:lnTo>
                  <a:pt x="126" y="33"/>
                </a:lnTo>
                <a:lnTo>
                  <a:pt x="139" y="32"/>
                </a:lnTo>
                <a:lnTo>
                  <a:pt x="145" y="29"/>
                </a:lnTo>
                <a:lnTo>
                  <a:pt x="153" y="28"/>
                </a:lnTo>
                <a:lnTo>
                  <a:pt x="154" y="27"/>
                </a:lnTo>
                <a:lnTo>
                  <a:pt x="154" y="26"/>
                </a:lnTo>
                <a:lnTo>
                  <a:pt x="148" y="26"/>
                </a:lnTo>
                <a:lnTo>
                  <a:pt x="145" y="26"/>
                </a:lnTo>
                <a:lnTo>
                  <a:pt x="148" y="24"/>
                </a:lnTo>
                <a:lnTo>
                  <a:pt x="181" y="24"/>
                </a:lnTo>
                <a:lnTo>
                  <a:pt x="181" y="25"/>
                </a:lnTo>
                <a:lnTo>
                  <a:pt x="181" y="26"/>
                </a:lnTo>
                <a:lnTo>
                  <a:pt x="177" y="26"/>
                </a:lnTo>
                <a:lnTo>
                  <a:pt x="177" y="27"/>
                </a:lnTo>
                <a:lnTo>
                  <a:pt x="175" y="27"/>
                </a:lnTo>
                <a:lnTo>
                  <a:pt x="171" y="27"/>
                </a:lnTo>
                <a:lnTo>
                  <a:pt x="168" y="27"/>
                </a:lnTo>
                <a:lnTo>
                  <a:pt x="166" y="29"/>
                </a:lnTo>
                <a:lnTo>
                  <a:pt x="167" y="30"/>
                </a:lnTo>
                <a:lnTo>
                  <a:pt x="171" y="31"/>
                </a:lnTo>
                <a:lnTo>
                  <a:pt x="173" y="32"/>
                </a:lnTo>
                <a:lnTo>
                  <a:pt x="173" y="34"/>
                </a:lnTo>
                <a:lnTo>
                  <a:pt x="175" y="35"/>
                </a:lnTo>
                <a:lnTo>
                  <a:pt x="175" y="38"/>
                </a:lnTo>
                <a:lnTo>
                  <a:pt x="177" y="39"/>
                </a:lnTo>
                <a:lnTo>
                  <a:pt x="181" y="38"/>
                </a:lnTo>
                <a:lnTo>
                  <a:pt x="186" y="39"/>
                </a:lnTo>
                <a:lnTo>
                  <a:pt x="194" y="44"/>
                </a:lnTo>
                <a:lnTo>
                  <a:pt x="196" y="44"/>
                </a:lnTo>
                <a:lnTo>
                  <a:pt x="198" y="46"/>
                </a:lnTo>
                <a:lnTo>
                  <a:pt x="201" y="52"/>
                </a:lnTo>
                <a:lnTo>
                  <a:pt x="201" y="56"/>
                </a:lnTo>
                <a:lnTo>
                  <a:pt x="201" y="57"/>
                </a:lnTo>
                <a:lnTo>
                  <a:pt x="201" y="58"/>
                </a:lnTo>
                <a:lnTo>
                  <a:pt x="198" y="59"/>
                </a:lnTo>
                <a:lnTo>
                  <a:pt x="198" y="60"/>
                </a:lnTo>
                <a:lnTo>
                  <a:pt x="204" y="61"/>
                </a:lnTo>
                <a:lnTo>
                  <a:pt x="205" y="61"/>
                </a:lnTo>
                <a:lnTo>
                  <a:pt x="208" y="58"/>
                </a:lnTo>
                <a:lnTo>
                  <a:pt x="211" y="58"/>
                </a:lnTo>
                <a:lnTo>
                  <a:pt x="215" y="61"/>
                </a:lnTo>
                <a:lnTo>
                  <a:pt x="216" y="62"/>
                </a:lnTo>
                <a:lnTo>
                  <a:pt x="217" y="63"/>
                </a:lnTo>
                <a:lnTo>
                  <a:pt x="217" y="65"/>
                </a:lnTo>
                <a:lnTo>
                  <a:pt x="216" y="66"/>
                </a:lnTo>
                <a:lnTo>
                  <a:pt x="215" y="66"/>
                </a:lnTo>
                <a:lnTo>
                  <a:pt x="212" y="67"/>
                </a:lnTo>
                <a:lnTo>
                  <a:pt x="212" y="68"/>
                </a:lnTo>
                <a:lnTo>
                  <a:pt x="207" y="70"/>
                </a:lnTo>
                <a:lnTo>
                  <a:pt x="205" y="71"/>
                </a:lnTo>
                <a:lnTo>
                  <a:pt x="205" y="72"/>
                </a:lnTo>
                <a:lnTo>
                  <a:pt x="201" y="73"/>
                </a:lnTo>
                <a:lnTo>
                  <a:pt x="201" y="75"/>
                </a:lnTo>
                <a:lnTo>
                  <a:pt x="201" y="82"/>
                </a:lnTo>
                <a:lnTo>
                  <a:pt x="202" y="82"/>
                </a:lnTo>
                <a:lnTo>
                  <a:pt x="204" y="82"/>
                </a:lnTo>
                <a:lnTo>
                  <a:pt x="205" y="82"/>
                </a:lnTo>
                <a:lnTo>
                  <a:pt x="207" y="83"/>
                </a:lnTo>
                <a:lnTo>
                  <a:pt x="205" y="84"/>
                </a:lnTo>
                <a:lnTo>
                  <a:pt x="197" y="88"/>
                </a:lnTo>
                <a:lnTo>
                  <a:pt x="197" y="89"/>
                </a:lnTo>
                <a:lnTo>
                  <a:pt x="197" y="94"/>
                </a:lnTo>
                <a:lnTo>
                  <a:pt x="194" y="98"/>
                </a:lnTo>
                <a:lnTo>
                  <a:pt x="193" y="98"/>
                </a:lnTo>
                <a:lnTo>
                  <a:pt x="193" y="99"/>
                </a:lnTo>
                <a:lnTo>
                  <a:pt x="193" y="100"/>
                </a:lnTo>
                <a:lnTo>
                  <a:pt x="203" y="112"/>
                </a:lnTo>
                <a:lnTo>
                  <a:pt x="204" y="112"/>
                </a:lnTo>
                <a:lnTo>
                  <a:pt x="204" y="117"/>
                </a:lnTo>
                <a:lnTo>
                  <a:pt x="198" y="122"/>
                </a:lnTo>
                <a:lnTo>
                  <a:pt x="198" y="123"/>
                </a:lnTo>
                <a:lnTo>
                  <a:pt x="193" y="124"/>
                </a:lnTo>
                <a:lnTo>
                  <a:pt x="189" y="125"/>
                </a:lnTo>
                <a:lnTo>
                  <a:pt x="187" y="128"/>
                </a:lnTo>
                <a:lnTo>
                  <a:pt x="185" y="129"/>
                </a:lnTo>
                <a:lnTo>
                  <a:pt x="167" y="132"/>
                </a:lnTo>
                <a:lnTo>
                  <a:pt x="166" y="133"/>
                </a:lnTo>
                <a:lnTo>
                  <a:pt x="166" y="134"/>
                </a:lnTo>
                <a:lnTo>
                  <a:pt x="159" y="133"/>
                </a:lnTo>
                <a:lnTo>
                  <a:pt x="139" y="127"/>
                </a:lnTo>
                <a:lnTo>
                  <a:pt x="137" y="127"/>
                </a:lnTo>
                <a:lnTo>
                  <a:pt x="137" y="128"/>
                </a:lnTo>
                <a:lnTo>
                  <a:pt x="137" y="130"/>
                </a:lnTo>
                <a:lnTo>
                  <a:pt x="139" y="133"/>
                </a:lnTo>
                <a:lnTo>
                  <a:pt x="145" y="136"/>
                </a:lnTo>
                <a:lnTo>
                  <a:pt x="145" y="137"/>
                </a:lnTo>
                <a:lnTo>
                  <a:pt x="145" y="148"/>
                </a:lnTo>
                <a:lnTo>
                  <a:pt x="147" y="157"/>
                </a:lnTo>
                <a:lnTo>
                  <a:pt x="151" y="158"/>
                </a:lnTo>
                <a:lnTo>
                  <a:pt x="152" y="158"/>
                </a:lnTo>
                <a:lnTo>
                  <a:pt x="160" y="158"/>
                </a:lnTo>
                <a:lnTo>
                  <a:pt x="160" y="160"/>
                </a:lnTo>
                <a:lnTo>
                  <a:pt x="159" y="161"/>
                </a:lnTo>
                <a:lnTo>
                  <a:pt x="155" y="162"/>
                </a:lnTo>
                <a:lnTo>
                  <a:pt x="154" y="163"/>
                </a:lnTo>
                <a:lnTo>
                  <a:pt x="154" y="164"/>
                </a:lnTo>
                <a:lnTo>
                  <a:pt x="151" y="164"/>
                </a:lnTo>
                <a:lnTo>
                  <a:pt x="149" y="165"/>
                </a:lnTo>
                <a:lnTo>
                  <a:pt x="148" y="167"/>
                </a:lnTo>
                <a:lnTo>
                  <a:pt x="146" y="171"/>
                </a:lnTo>
                <a:lnTo>
                  <a:pt x="145" y="172"/>
                </a:lnTo>
                <a:lnTo>
                  <a:pt x="143" y="173"/>
                </a:lnTo>
                <a:lnTo>
                  <a:pt x="142" y="173"/>
                </a:lnTo>
                <a:lnTo>
                  <a:pt x="140" y="174"/>
                </a:lnTo>
                <a:lnTo>
                  <a:pt x="139" y="175"/>
                </a:lnTo>
                <a:lnTo>
                  <a:pt x="128" y="179"/>
                </a:lnTo>
                <a:lnTo>
                  <a:pt x="124" y="182"/>
                </a:lnTo>
                <a:lnTo>
                  <a:pt x="113" y="183"/>
                </a:lnTo>
                <a:lnTo>
                  <a:pt x="112" y="183"/>
                </a:lnTo>
                <a:lnTo>
                  <a:pt x="111" y="183"/>
                </a:lnTo>
                <a:lnTo>
                  <a:pt x="106" y="179"/>
                </a:lnTo>
                <a:lnTo>
                  <a:pt x="94" y="155"/>
                </a:lnTo>
                <a:lnTo>
                  <a:pt x="89" y="151"/>
                </a:lnTo>
                <a:lnTo>
                  <a:pt x="89" y="150"/>
                </a:lnTo>
                <a:lnTo>
                  <a:pt x="94" y="145"/>
                </a:lnTo>
                <a:lnTo>
                  <a:pt x="95" y="144"/>
                </a:lnTo>
                <a:lnTo>
                  <a:pt x="95" y="143"/>
                </a:lnTo>
                <a:lnTo>
                  <a:pt x="96" y="143"/>
                </a:lnTo>
                <a:lnTo>
                  <a:pt x="97" y="142"/>
                </a:lnTo>
                <a:lnTo>
                  <a:pt x="96" y="140"/>
                </a:lnTo>
                <a:lnTo>
                  <a:pt x="95" y="139"/>
                </a:lnTo>
                <a:lnTo>
                  <a:pt x="95" y="136"/>
                </a:lnTo>
                <a:lnTo>
                  <a:pt x="92" y="133"/>
                </a:lnTo>
                <a:lnTo>
                  <a:pt x="90" y="132"/>
                </a:lnTo>
                <a:lnTo>
                  <a:pt x="89" y="124"/>
                </a:lnTo>
                <a:lnTo>
                  <a:pt x="87" y="122"/>
                </a:lnTo>
                <a:lnTo>
                  <a:pt x="87" y="118"/>
                </a:lnTo>
                <a:lnTo>
                  <a:pt x="88" y="117"/>
                </a:lnTo>
                <a:lnTo>
                  <a:pt x="90" y="114"/>
                </a:lnTo>
                <a:lnTo>
                  <a:pt x="90" y="111"/>
                </a:lnTo>
                <a:lnTo>
                  <a:pt x="92" y="107"/>
                </a:lnTo>
                <a:lnTo>
                  <a:pt x="92" y="103"/>
                </a:lnTo>
                <a:lnTo>
                  <a:pt x="92" y="102"/>
                </a:lnTo>
                <a:lnTo>
                  <a:pt x="95" y="101"/>
                </a:lnTo>
                <a:lnTo>
                  <a:pt x="95" y="99"/>
                </a:lnTo>
                <a:lnTo>
                  <a:pt x="94" y="96"/>
                </a:lnTo>
                <a:lnTo>
                  <a:pt x="92" y="96"/>
                </a:lnTo>
                <a:lnTo>
                  <a:pt x="80" y="99"/>
                </a:lnTo>
                <a:lnTo>
                  <a:pt x="75" y="99"/>
                </a:lnTo>
                <a:lnTo>
                  <a:pt x="71" y="96"/>
                </a:lnTo>
                <a:lnTo>
                  <a:pt x="68" y="98"/>
                </a:lnTo>
                <a:lnTo>
                  <a:pt x="68" y="99"/>
                </a:lnTo>
                <a:lnTo>
                  <a:pt x="64" y="99"/>
                </a:lnTo>
                <a:lnTo>
                  <a:pt x="62" y="98"/>
                </a:lnTo>
                <a:lnTo>
                  <a:pt x="54" y="86"/>
                </a:lnTo>
                <a:lnTo>
                  <a:pt x="53" y="85"/>
                </a:lnTo>
                <a:lnTo>
                  <a:pt x="45" y="82"/>
                </a:lnTo>
                <a:lnTo>
                  <a:pt x="31" y="84"/>
                </a:lnTo>
                <a:lnTo>
                  <a:pt x="22" y="82"/>
                </a:lnTo>
                <a:lnTo>
                  <a:pt x="20" y="79"/>
                </a:lnTo>
                <a:lnTo>
                  <a:pt x="19" y="79"/>
                </a:lnTo>
                <a:lnTo>
                  <a:pt x="16" y="77"/>
                </a:lnTo>
                <a:lnTo>
                  <a:pt x="16" y="76"/>
                </a:lnTo>
                <a:lnTo>
                  <a:pt x="15" y="64"/>
                </a:lnTo>
                <a:lnTo>
                  <a:pt x="14" y="62"/>
                </a:lnTo>
                <a:lnTo>
                  <a:pt x="13" y="61"/>
                </a:lnTo>
                <a:lnTo>
                  <a:pt x="12" y="60"/>
                </a:lnTo>
                <a:lnTo>
                  <a:pt x="10" y="58"/>
                </a:lnTo>
                <a:lnTo>
                  <a:pt x="8" y="49"/>
                </a:lnTo>
                <a:lnTo>
                  <a:pt x="7" y="49"/>
                </a:lnTo>
                <a:lnTo>
                  <a:pt x="0" y="49"/>
                </a:lnTo>
                <a:lnTo>
                  <a:pt x="8" y="27"/>
                </a:lnTo>
                <a:lnTo>
                  <a:pt x="23" y="8"/>
                </a:lnTo>
                <a:lnTo>
                  <a:pt x="27" y="6"/>
                </a:lnTo>
                <a:lnTo>
                  <a:pt x="32" y="6"/>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03" name="Freeform 334"/>
          <p:cNvSpPr>
            <a:spLocks/>
          </p:cNvSpPr>
          <p:nvPr/>
        </p:nvSpPr>
        <p:spPr bwMode="auto">
          <a:xfrm>
            <a:off x="1979613" y="4930775"/>
            <a:ext cx="153987" cy="173038"/>
          </a:xfrm>
          <a:custGeom>
            <a:avLst/>
            <a:gdLst>
              <a:gd name="T0" fmla="*/ 2147483647 w 90"/>
              <a:gd name="T1" fmla="*/ 2147483647 h 101"/>
              <a:gd name="T2" fmla="*/ 2147483647 w 90"/>
              <a:gd name="T3" fmla="*/ 2147483647 h 101"/>
              <a:gd name="T4" fmla="*/ 2147483647 w 90"/>
              <a:gd name="T5" fmla="*/ 2147483647 h 101"/>
              <a:gd name="T6" fmla="*/ 2147483647 w 90"/>
              <a:gd name="T7" fmla="*/ 2147483647 h 101"/>
              <a:gd name="T8" fmla="*/ 2147483647 w 90"/>
              <a:gd name="T9" fmla="*/ 2147483647 h 101"/>
              <a:gd name="T10" fmla="*/ 2147483647 w 90"/>
              <a:gd name="T11" fmla="*/ 2147483647 h 101"/>
              <a:gd name="T12" fmla="*/ 2147483647 w 90"/>
              <a:gd name="T13" fmla="*/ 2147483647 h 101"/>
              <a:gd name="T14" fmla="*/ 2147483647 w 90"/>
              <a:gd name="T15" fmla="*/ 2147483647 h 101"/>
              <a:gd name="T16" fmla="*/ 2147483647 w 90"/>
              <a:gd name="T17" fmla="*/ 2147483647 h 101"/>
              <a:gd name="T18" fmla="*/ 2147483647 w 90"/>
              <a:gd name="T19" fmla="*/ 2147483647 h 101"/>
              <a:gd name="T20" fmla="*/ 2147483647 w 90"/>
              <a:gd name="T21" fmla="*/ 2147483647 h 101"/>
              <a:gd name="T22" fmla="*/ 2147483647 w 90"/>
              <a:gd name="T23" fmla="*/ 2147483647 h 101"/>
              <a:gd name="T24" fmla="*/ 2147483647 w 90"/>
              <a:gd name="T25" fmla="*/ 2147483647 h 101"/>
              <a:gd name="T26" fmla="*/ 2147483647 w 90"/>
              <a:gd name="T27" fmla="*/ 2147483647 h 101"/>
              <a:gd name="T28" fmla="*/ 2147483647 w 90"/>
              <a:gd name="T29" fmla="*/ 2147483647 h 101"/>
              <a:gd name="T30" fmla="*/ 2147483647 w 90"/>
              <a:gd name="T31" fmla="*/ 2147483647 h 101"/>
              <a:gd name="T32" fmla="*/ 2147483647 w 90"/>
              <a:gd name="T33" fmla="*/ 2147483647 h 101"/>
              <a:gd name="T34" fmla="*/ 2147483647 w 90"/>
              <a:gd name="T35" fmla="*/ 2147483647 h 101"/>
              <a:gd name="T36" fmla="*/ 2147483647 w 90"/>
              <a:gd name="T37" fmla="*/ 2147483647 h 101"/>
              <a:gd name="T38" fmla="*/ 2147483647 w 90"/>
              <a:gd name="T39" fmla="*/ 2147483647 h 101"/>
              <a:gd name="T40" fmla="*/ 2147483647 w 90"/>
              <a:gd name="T41" fmla="*/ 2147483647 h 101"/>
              <a:gd name="T42" fmla="*/ 2147483647 w 90"/>
              <a:gd name="T43" fmla="*/ 2147483647 h 101"/>
              <a:gd name="T44" fmla="*/ 2147483647 w 90"/>
              <a:gd name="T45" fmla="*/ 2147483647 h 101"/>
              <a:gd name="T46" fmla="*/ 2147483647 w 90"/>
              <a:gd name="T47" fmla="*/ 2147483647 h 101"/>
              <a:gd name="T48" fmla="*/ 2147483647 w 90"/>
              <a:gd name="T49" fmla="*/ 2147483647 h 101"/>
              <a:gd name="T50" fmla="*/ 2147483647 w 90"/>
              <a:gd name="T51" fmla="*/ 2147483647 h 101"/>
              <a:gd name="T52" fmla="*/ 2147483647 w 90"/>
              <a:gd name="T53" fmla="*/ 2147483647 h 101"/>
              <a:gd name="T54" fmla="*/ 2147483647 w 90"/>
              <a:gd name="T55" fmla="*/ 2147483647 h 101"/>
              <a:gd name="T56" fmla="*/ 2147483647 w 90"/>
              <a:gd name="T57" fmla="*/ 2147483647 h 101"/>
              <a:gd name="T58" fmla="*/ 2147483647 w 90"/>
              <a:gd name="T59" fmla="*/ 2147483647 h 101"/>
              <a:gd name="T60" fmla="*/ 2147483647 w 90"/>
              <a:gd name="T61" fmla="*/ 2147483647 h 101"/>
              <a:gd name="T62" fmla="*/ 2147483647 w 90"/>
              <a:gd name="T63" fmla="*/ 2147483647 h 101"/>
              <a:gd name="T64" fmla="*/ 2147483647 w 90"/>
              <a:gd name="T65" fmla="*/ 2147483647 h 101"/>
              <a:gd name="T66" fmla="*/ 0 w 90"/>
              <a:gd name="T67" fmla="*/ 2147483647 h 101"/>
              <a:gd name="T68" fmla="*/ 2147483647 w 90"/>
              <a:gd name="T69" fmla="*/ 2147483647 h 101"/>
              <a:gd name="T70" fmla="*/ 2147483647 w 90"/>
              <a:gd name="T71" fmla="*/ 2147483647 h 101"/>
              <a:gd name="T72" fmla="*/ 2147483647 w 90"/>
              <a:gd name="T73" fmla="*/ 2147483647 h 101"/>
              <a:gd name="T74" fmla="*/ 2147483647 w 90"/>
              <a:gd name="T75" fmla="*/ 2147483647 h 101"/>
              <a:gd name="T76" fmla="*/ 2147483647 w 90"/>
              <a:gd name="T77" fmla="*/ 2147483647 h 1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0"/>
              <a:gd name="T118" fmla="*/ 0 h 101"/>
              <a:gd name="T119" fmla="*/ 90 w 90"/>
              <a:gd name="T120" fmla="*/ 101 h 10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0" h="101">
                <a:moveTo>
                  <a:pt x="32" y="0"/>
                </a:moveTo>
                <a:lnTo>
                  <a:pt x="32" y="1"/>
                </a:lnTo>
                <a:lnTo>
                  <a:pt x="55" y="13"/>
                </a:lnTo>
                <a:lnTo>
                  <a:pt x="57" y="18"/>
                </a:lnTo>
                <a:lnTo>
                  <a:pt x="74" y="19"/>
                </a:lnTo>
                <a:lnTo>
                  <a:pt x="74" y="18"/>
                </a:lnTo>
                <a:lnTo>
                  <a:pt x="75" y="16"/>
                </a:lnTo>
                <a:lnTo>
                  <a:pt x="76" y="16"/>
                </a:lnTo>
                <a:lnTo>
                  <a:pt x="87" y="23"/>
                </a:lnTo>
                <a:lnTo>
                  <a:pt x="89" y="23"/>
                </a:lnTo>
                <a:lnTo>
                  <a:pt x="88" y="23"/>
                </a:lnTo>
                <a:lnTo>
                  <a:pt x="85" y="23"/>
                </a:lnTo>
                <a:lnTo>
                  <a:pt x="85" y="26"/>
                </a:lnTo>
                <a:lnTo>
                  <a:pt x="86" y="27"/>
                </a:lnTo>
                <a:lnTo>
                  <a:pt x="88" y="31"/>
                </a:lnTo>
                <a:lnTo>
                  <a:pt x="88" y="32"/>
                </a:lnTo>
                <a:lnTo>
                  <a:pt x="90" y="37"/>
                </a:lnTo>
                <a:lnTo>
                  <a:pt x="88" y="37"/>
                </a:lnTo>
                <a:lnTo>
                  <a:pt x="82" y="49"/>
                </a:lnTo>
                <a:lnTo>
                  <a:pt x="67" y="63"/>
                </a:lnTo>
                <a:lnTo>
                  <a:pt x="45" y="72"/>
                </a:lnTo>
                <a:lnTo>
                  <a:pt x="44" y="72"/>
                </a:lnTo>
                <a:lnTo>
                  <a:pt x="42" y="75"/>
                </a:lnTo>
                <a:lnTo>
                  <a:pt x="42" y="78"/>
                </a:lnTo>
                <a:lnTo>
                  <a:pt x="41" y="79"/>
                </a:lnTo>
                <a:lnTo>
                  <a:pt x="40" y="78"/>
                </a:lnTo>
                <a:lnTo>
                  <a:pt x="39" y="78"/>
                </a:lnTo>
                <a:lnTo>
                  <a:pt x="39" y="79"/>
                </a:lnTo>
                <a:lnTo>
                  <a:pt x="35" y="84"/>
                </a:lnTo>
                <a:lnTo>
                  <a:pt x="33" y="96"/>
                </a:lnTo>
                <a:lnTo>
                  <a:pt x="30" y="98"/>
                </a:lnTo>
                <a:lnTo>
                  <a:pt x="28" y="100"/>
                </a:lnTo>
                <a:lnTo>
                  <a:pt x="25" y="101"/>
                </a:lnTo>
                <a:lnTo>
                  <a:pt x="22" y="101"/>
                </a:lnTo>
                <a:lnTo>
                  <a:pt x="19" y="94"/>
                </a:lnTo>
                <a:lnTo>
                  <a:pt x="14" y="94"/>
                </a:lnTo>
                <a:lnTo>
                  <a:pt x="13" y="93"/>
                </a:lnTo>
                <a:lnTo>
                  <a:pt x="12" y="92"/>
                </a:lnTo>
                <a:lnTo>
                  <a:pt x="9" y="92"/>
                </a:lnTo>
                <a:lnTo>
                  <a:pt x="7" y="94"/>
                </a:lnTo>
                <a:lnTo>
                  <a:pt x="6" y="94"/>
                </a:lnTo>
                <a:lnTo>
                  <a:pt x="5" y="93"/>
                </a:lnTo>
                <a:lnTo>
                  <a:pt x="4" y="90"/>
                </a:lnTo>
                <a:lnTo>
                  <a:pt x="4" y="88"/>
                </a:lnTo>
                <a:lnTo>
                  <a:pt x="4" y="87"/>
                </a:lnTo>
                <a:lnTo>
                  <a:pt x="5" y="85"/>
                </a:lnTo>
                <a:lnTo>
                  <a:pt x="8" y="85"/>
                </a:lnTo>
                <a:lnTo>
                  <a:pt x="9" y="84"/>
                </a:lnTo>
                <a:lnTo>
                  <a:pt x="9" y="81"/>
                </a:lnTo>
                <a:lnTo>
                  <a:pt x="8" y="78"/>
                </a:lnTo>
                <a:lnTo>
                  <a:pt x="7" y="78"/>
                </a:lnTo>
                <a:lnTo>
                  <a:pt x="7" y="77"/>
                </a:lnTo>
                <a:lnTo>
                  <a:pt x="9" y="76"/>
                </a:lnTo>
                <a:lnTo>
                  <a:pt x="13" y="73"/>
                </a:lnTo>
                <a:lnTo>
                  <a:pt x="15" y="71"/>
                </a:lnTo>
                <a:lnTo>
                  <a:pt x="17" y="63"/>
                </a:lnTo>
                <a:lnTo>
                  <a:pt x="16" y="61"/>
                </a:lnTo>
                <a:lnTo>
                  <a:pt x="15" y="60"/>
                </a:lnTo>
                <a:lnTo>
                  <a:pt x="15" y="57"/>
                </a:lnTo>
                <a:lnTo>
                  <a:pt x="9" y="64"/>
                </a:lnTo>
                <a:lnTo>
                  <a:pt x="7" y="63"/>
                </a:lnTo>
                <a:lnTo>
                  <a:pt x="6" y="61"/>
                </a:lnTo>
                <a:lnTo>
                  <a:pt x="3" y="60"/>
                </a:lnTo>
                <a:lnTo>
                  <a:pt x="0" y="58"/>
                </a:lnTo>
                <a:lnTo>
                  <a:pt x="0" y="38"/>
                </a:lnTo>
                <a:lnTo>
                  <a:pt x="0" y="37"/>
                </a:lnTo>
                <a:lnTo>
                  <a:pt x="4" y="35"/>
                </a:lnTo>
                <a:lnTo>
                  <a:pt x="7" y="33"/>
                </a:lnTo>
                <a:lnTo>
                  <a:pt x="8" y="27"/>
                </a:lnTo>
                <a:lnTo>
                  <a:pt x="13" y="20"/>
                </a:lnTo>
                <a:lnTo>
                  <a:pt x="12" y="11"/>
                </a:lnTo>
                <a:lnTo>
                  <a:pt x="13" y="8"/>
                </a:lnTo>
                <a:lnTo>
                  <a:pt x="19" y="8"/>
                </a:lnTo>
                <a:lnTo>
                  <a:pt x="26" y="4"/>
                </a:lnTo>
                <a:lnTo>
                  <a:pt x="30" y="3"/>
                </a:lnTo>
                <a:lnTo>
                  <a:pt x="32"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04" name="Freeform 335"/>
          <p:cNvSpPr>
            <a:spLocks/>
          </p:cNvSpPr>
          <p:nvPr/>
        </p:nvSpPr>
        <p:spPr bwMode="auto">
          <a:xfrm>
            <a:off x="2479675" y="5505450"/>
            <a:ext cx="230188" cy="246063"/>
          </a:xfrm>
          <a:custGeom>
            <a:avLst/>
            <a:gdLst>
              <a:gd name="T0" fmla="*/ 0 w 134"/>
              <a:gd name="T1" fmla="*/ 2147483647 h 143"/>
              <a:gd name="T2" fmla="*/ 2147483647 w 134"/>
              <a:gd name="T3" fmla="*/ 2147483647 h 143"/>
              <a:gd name="T4" fmla="*/ 2147483647 w 134"/>
              <a:gd name="T5" fmla="*/ 2147483647 h 143"/>
              <a:gd name="T6" fmla="*/ 2147483647 w 134"/>
              <a:gd name="T7" fmla="*/ 2147483647 h 143"/>
              <a:gd name="T8" fmla="*/ 2147483647 w 134"/>
              <a:gd name="T9" fmla="*/ 2147483647 h 143"/>
              <a:gd name="T10" fmla="*/ 2147483647 w 134"/>
              <a:gd name="T11" fmla="*/ 0 h 143"/>
              <a:gd name="T12" fmla="*/ 2147483647 w 134"/>
              <a:gd name="T13" fmla="*/ 0 h 143"/>
              <a:gd name="T14" fmla="*/ 2147483647 w 134"/>
              <a:gd name="T15" fmla="*/ 2147483647 h 143"/>
              <a:gd name="T16" fmla="*/ 2147483647 w 134"/>
              <a:gd name="T17" fmla="*/ 2147483647 h 143"/>
              <a:gd name="T18" fmla="*/ 2147483647 w 134"/>
              <a:gd name="T19" fmla="*/ 2147483647 h 143"/>
              <a:gd name="T20" fmla="*/ 2147483647 w 134"/>
              <a:gd name="T21" fmla="*/ 2147483647 h 143"/>
              <a:gd name="T22" fmla="*/ 2147483647 w 134"/>
              <a:gd name="T23" fmla="*/ 2147483647 h 143"/>
              <a:gd name="T24" fmla="*/ 2147483647 w 134"/>
              <a:gd name="T25" fmla="*/ 2147483647 h 143"/>
              <a:gd name="T26" fmla="*/ 2147483647 w 134"/>
              <a:gd name="T27" fmla="*/ 2147483647 h 143"/>
              <a:gd name="T28" fmla="*/ 2147483647 w 134"/>
              <a:gd name="T29" fmla="*/ 2147483647 h 143"/>
              <a:gd name="T30" fmla="*/ 2147483647 w 134"/>
              <a:gd name="T31" fmla="*/ 2147483647 h 143"/>
              <a:gd name="T32" fmla="*/ 2147483647 w 134"/>
              <a:gd name="T33" fmla="*/ 2147483647 h 143"/>
              <a:gd name="T34" fmla="*/ 2147483647 w 134"/>
              <a:gd name="T35" fmla="*/ 2147483647 h 143"/>
              <a:gd name="T36" fmla="*/ 2147483647 w 134"/>
              <a:gd name="T37" fmla="*/ 2147483647 h 143"/>
              <a:gd name="T38" fmla="*/ 2147483647 w 134"/>
              <a:gd name="T39" fmla="*/ 2147483647 h 143"/>
              <a:gd name="T40" fmla="*/ 2147483647 w 134"/>
              <a:gd name="T41" fmla="*/ 2147483647 h 143"/>
              <a:gd name="T42" fmla="*/ 2147483647 w 134"/>
              <a:gd name="T43" fmla="*/ 2147483647 h 143"/>
              <a:gd name="T44" fmla="*/ 2147483647 w 134"/>
              <a:gd name="T45" fmla="*/ 2147483647 h 143"/>
              <a:gd name="T46" fmla="*/ 2147483647 w 134"/>
              <a:gd name="T47" fmla="*/ 2147483647 h 143"/>
              <a:gd name="T48" fmla="*/ 2147483647 w 134"/>
              <a:gd name="T49" fmla="*/ 2147483647 h 143"/>
              <a:gd name="T50" fmla="*/ 2147483647 w 134"/>
              <a:gd name="T51" fmla="*/ 2147483647 h 143"/>
              <a:gd name="T52" fmla="*/ 2147483647 w 134"/>
              <a:gd name="T53" fmla="*/ 2147483647 h 143"/>
              <a:gd name="T54" fmla="*/ 2147483647 w 134"/>
              <a:gd name="T55" fmla="*/ 2147483647 h 143"/>
              <a:gd name="T56" fmla="*/ 2147483647 w 134"/>
              <a:gd name="T57" fmla="*/ 2147483647 h 143"/>
              <a:gd name="T58" fmla="*/ 2147483647 w 134"/>
              <a:gd name="T59" fmla="*/ 2147483647 h 143"/>
              <a:gd name="T60" fmla="*/ 2147483647 w 134"/>
              <a:gd name="T61" fmla="*/ 2147483647 h 143"/>
              <a:gd name="T62" fmla="*/ 2147483647 w 134"/>
              <a:gd name="T63" fmla="*/ 2147483647 h 143"/>
              <a:gd name="T64" fmla="*/ 2147483647 w 134"/>
              <a:gd name="T65" fmla="*/ 2147483647 h 143"/>
              <a:gd name="T66" fmla="*/ 2147483647 w 134"/>
              <a:gd name="T67" fmla="*/ 2147483647 h 143"/>
              <a:gd name="T68" fmla="*/ 2147483647 w 134"/>
              <a:gd name="T69" fmla="*/ 2147483647 h 143"/>
              <a:gd name="T70" fmla="*/ 2147483647 w 134"/>
              <a:gd name="T71" fmla="*/ 2147483647 h 143"/>
              <a:gd name="T72" fmla="*/ 2147483647 w 134"/>
              <a:gd name="T73" fmla="*/ 2147483647 h 143"/>
              <a:gd name="T74" fmla="*/ 2147483647 w 134"/>
              <a:gd name="T75" fmla="*/ 2147483647 h 143"/>
              <a:gd name="T76" fmla="*/ 2147483647 w 134"/>
              <a:gd name="T77" fmla="*/ 2147483647 h 143"/>
              <a:gd name="T78" fmla="*/ 2147483647 w 134"/>
              <a:gd name="T79" fmla="*/ 2147483647 h 143"/>
              <a:gd name="T80" fmla="*/ 2147483647 w 134"/>
              <a:gd name="T81" fmla="*/ 2147483647 h 143"/>
              <a:gd name="T82" fmla="*/ 2147483647 w 134"/>
              <a:gd name="T83" fmla="*/ 2147483647 h 143"/>
              <a:gd name="T84" fmla="*/ 2147483647 w 134"/>
              <a:gd name="T85" fmla="*/ 2147483647 h 143"/>
              <a:gd name="T86" fmla="*/ 2147483647 w 134"/>
              <a:gd name="T87" fmla="*/ 2147483647 h 143"/>
              <a:gd name="T88" fmla="*/ 2147483647 w 134"/>
              <a:gd name="T89" fmla="*/ 2147483647 h 143"/>
              <a:gd name="T90" fmla="*/ 2147483647 w 134"/>
              <a:gd name="T91" fmla="*/ 2147483647 h 143"/>
              <a:gd name="T92" fmla="*/ 2147483647 w 134"/>
              <a:gd name="T93" fmla="*/ 2147483647 h 143"/>
              <a:gd name="T94" fmla="*/ 2147483647 w 134"/>
              <a:gd name="T95" fmla="*/ 2147483647 h 143"/>
              <a:gd name="T96" fmla="*/ 2147483647 w 134"/>
              <a:gd name="T97" fmla="*/ 2147483647 h 143"/>
              <a:gd name="T98" fmla="*/ 2147483647 w 134"/>
              <a:gd name="T99" fmla="*/ 2147483647 h 143"/>
              <a:gd name="T100" fmla="*/ 2147483647 w 134"/>
              <a:gd name="T101" fmla="*/ 2147483647 h 143"/>
              <a:gd name="T102" fmla="*/ 2147483647 w 134"/>
              <a:gd name="T103" fmla="*/ 2147483647 h 143"/>
              <a:gd name="T104" fmla="*/ 2147483647 w 134"/>
              <a:gd name="T105" fmla="*/ 2147483647 h 143"/>
              <a:gd name="T106" fmla="*/ 2147483647 w 134"/>
              <a:gd name="T107" fmla="*/ 2147483647 h 143"/>
              <a:gd name="T108" fmla="*/ 2147483647 w 134"/>
              <a:gd name="T109" fmla="*/ 2147483647 h 143"/>
              <a:gd name="T110" fmla="*/ 2147483647 w 134"/>
              <a:gd name="T111" fmla="*/ 2147483647 h 143"/>
              <a:gd name="T112" fmla="*/ 2147483647 w 134"/>
              <a:gd name="T113" fmla="*/ 2147483647 h 143"/>
              <a:gd name="T114" fmla="*/ 2147483647 w 134"/>
              <a:gd name="T115" fmla="*/ 2147483647 h 143"/>
              <a:gd name="T116" fmla="*/ 0 w 134"/>
              <a:gd name="T117" fmla="*/ 2147483647 h 14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4"/>
              <a:gd name="T178" fmla="*/ 0 h 143"/>
              <a:gd name="T179" fmla="*/ 134 w 134"/>
              <a:gd name="T180" fmla="*/ 143 h 14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4" h="143">
                <a:moveTo>
                  <a:pt x="0" y="52"/>
                </a:moveTo>
                <a:lnTo>
                  <a:pt x="5" y="36"/>
                </a:lnTo>
                <a:lnTo>
                  <a:pt x="5" y="25"/>
                </a:lnTo>
                <a:lnTo>
                  <a:pt x="11" y="14"/>
                </a:lnTo>
                <a:lnTo>
                  <a:pt x="13" y="9"/>
                </a:lnTo>
                <a:lnTo>
                  <a:pt x="44" y="0"/>
                </a:lnTo>
                <a:lnTo>
                  <a:pt x="62" y="0"/>
                </a:lnTo>
                <a:lnTo>
                  <a:pt x="74" y="14"/>
                </a:lnTo>
                <a:lnTo>
                  <a:pt x="74" y="16"/>
                </a:lnTo>
                <a:lnTo>
                  <a:pt x="74" y="17"/>
                </a:lnTo>
                <a:lnTo>
                  <a:pt x="75" y="20"/>
                </a:lnTo>
                <a:lnTo>
                  <a:pt x="76" y="45"/>
                </a:lnTo>
                <a:lnTo>
                  <a:pt x="77" y="47"/>
                </a:lnTo>
                <a:lnTo>
                  <a:pt x="85" y="50"/>
                </a:lnTo>
                <a:lnTo>
                  <a:pt x="98" y="51"/>
                </a:lnTo>
                <a:lnTo>
                  <a:pt x="99" y="50"/>
                </a:lnTo>
                <a:lnTo>
                  <a:pt x="101" y="49"/>
                </a:lnTo>
                <a:lnTo>
                  <a:pt x="104" y="50"/>
                </a:lnTo>
                <a:lnTo>
                  <a:pt x="110" y="52"/>
                </a:lnTo>
                <a:lnTo>
                  <a:pt x="112" y="55"/>
                </a:lnTo>
                <a:lnTo>
                  <a:pt x="114" y="76"/>
                </a:lnTo>
                <a:lnTo>
                  <a:pt x="116" y="78"/>
                </a:lnTo>
                <a:lnTo>
                  <a:pt x="120" y="80"/>
                </a:lnTo>
                <a:lnTo>
                  <a:pt x="123" y="80"/>
                </a:lnTo>
                <a:lnTo>
                  <a:pt x="124" y="79"/>
                </a:lnTo>
                <a:lnTo>
                  <a:pt x="131" y="79"/>
                </a:lnTo>
                <a:lnTo>
                  <a:pt x="132" y="80"/>
                </a:lnTo>
                <a:lnTo>
                  <a:pt x="134" y="83"/>
                </a:lnTo>
                <a:lnTo>
                  <a:pt x="129" y="122"/>
                </a:lnTo>
                <a:lnTo>
                  <a:pt x="126" y="128"/>
                </a:lnTo>
                <a:lnTo>
                  <a:pt x="113" y="138"/>
                </a:lnTo>
                <a:lnTo>
                  <a:pt x="113" y="139"/>
                </a:lnTo>
                <a:lnTo>
                  <a:pt x="112" y="140"/>
                </a:lnTo>
                <a:lnTo>
                  <a:pt x="110" y="140"/>
                </a:lnTo>
                <a:lnTo>
                  <a:pt x="106" y="140"/>
                </a:lnTo>
                <a:lnTo>
                  <a:pt x="104" y="141"/>
                </a:lnTo>
                <a:lnTo>
                  <a:pt x="102" y="142"/>
                </a:lnTo>
                <a:lnTo>
                  <a:pt x="98" y="143"/>
                </a:lnTo>
                <a:lnTo>
                  <a:pt x="97" y="142"/>
                </a:lnTo>
                <a:lnTo>
                  <a:pt x="94" y="143"/>
                </a:lnTo>
                <a:lnTo>
                  <a:pt x="84" y="138"/>
                </a:lnTo>
                <a:lnTo>
                  <a:pt x="69" y="136"/>
                </a:lnTo>
                <a:lnTo>
                  <a:pt x="68" y="136"/>
                </a:lnTo>
                <a:lnTo>
                  <a:pt x="67" y="131"/>
                </a:lnTo>
                <a:lnTo>
                  <a:pt x="79" y="111"/>
                </a:lnTo>
                <a:lnTo>
                  <a:pt x="79" y="108"/>
                </a:lnTo>
                <a:lnTo>
                  <a:pt x="78" y="104"/>
                </a:lnTo>
                <a:lnTo>
                  <a:pt x="77" y="104"/>
                </a:lnTo>
                <a:lnTo>
                  <a:pt x="75" y="101"/>
                </a:lnTo>
                <a:lnTo>
                  <a:pt x="74" y="100"/>
                </a:lnTo>
                <a:lnTo>
                  <a:pt x="69" y="98"/>
                </a:lnTo>
                <a:lnTo>
                  <a:pt x="67" y="95"/>
                </a:lnTo>
                <a:lnTo>
                  <a:pt x="48" y="85"/>
                </a:lnTo>
                <a:lnTo>
                  <a:pt x="31" y="82"/>
                </a:lnTo>
                <a:lnTo>
                  <a:pt x="29" y="81"/>
                </a:lnTo>
                <a:lnTo>
                  <a:pt x="26" y="75"/>
                </a:lnTo>
                <a:lnTo>
                  <a:pt x="14" y="66"/>
                </a:lnTo>
                <a:lnTo>
                  <a:pt x="5" y="53"/>
                </a:lnTo>
                <a:lnTo>
                  <a:pt x="0" y="5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05" name="Freeform 336"/>
          <p:cNvSpPr>
            <a:spLocks/>
          </p:cNvSpPr>
          <p:nvPr/>
        </p:nvSpPr>
        <p:spPr bwMode="auto">
          <a:xfrm>
            <a:off x="2127250" y="5457825"/>
            <a:ext cx="231775" cy="1265238"/>
          </a:xfrm>
          <a:custGeom>
            <a:avLst/>
            <a:gdLst>
              <a:gd name="T0" fmla="*/ 2147483647 w 135"/>
              <a:gd name="T1" fmla="*/ 2147483647 h 737"/>
              <a:gd name="T2" fmla="*/ 2147483647 w 135"/>
              <a:gd name="T3" fmla="*/ 2147483647 h 737"/>
              <a:gd name="T4" fmla="*/ 2147483647 w 135"/>
              <a:gd name="T5" fmla="*/ 2147483647 h 737"/>
              <a:gd name="T6" fmla="*/ 2147483647 w 135"/>
              <a:gd name="T7" fmla="*/ 2147483647 h 737"/>
              <a:gd name="T8" fmla="*/ 2147483647 w 135"/>
              <a:gd name="T9" fmla="*/ 2147483647 h 737"/>
              <a:gd name="T10" fmla="*/ 2147483647 w 135"/>
              <a:gd name="T11" fmla="*/ 2147483647 h 737"/>
              <a:gd name="T12" fmla="*/ 2147483647 w 135"/>
              <a:gd name="T13" fmla="*/ 2147483647 h 737"/>
              <a:gd name="T14" fmla="*/ 2147483647 w 135"/>
              <a:gd name="T15" fmla="*/ 2147483647 h 737"/>
              <a:gd name="T16" fmla="*/ 2147483647 w 135"/>
              <a:gd name="T17" fmla="*/ 2147483647 h 737"/>
              <a:gd name="T18" fmla="*/ 2147483647 w 135"/>
              <a:gd name="T19" fmla="*/ 2147483647 h 737"/>
              <a:gd name="T20" fmla="*/ 2147483647 w 135"/>
              <a:gd name="T21" fmla="*/ 2147483647 h 737"/>
              <a:gd name="T22" fmla="*/ 2147483647 w 135"/>
              <a:gd name="T23" fmla="*/ 2147483647 h 737"/>
              <a:gd name="T24" fmla="*/ 2147483647 w 135"/>
              <a:gd name="T25" fmla="*/ 2147483647 h 737"/>
              <a:gd name="T26" fmla="*/ 2147483647 w 135"/>
              <a:gd name="T27" fmla="*/ 2147483647 h 737"/>
              <a:gd name="T28" fmla="*/ 2147483647 w 135"/>
              <a:gd name="T29" fmla="*/ 2147483647 h 737"/>
              <a:gd name="T30" fmla="*/ 2147483647 w 135"/>
              <a:gd name="T31" fmla="*/ 2147483647 h 737"/>
              <a:gd name="T32" fmla="*/ 2147483647 w 135"/>
              <a:gd name="T33" fmla="*/ 2147483647 h 737"/>
              <a:gd name="T34" fmla="*/ 2147483647 w 135"/>
              <a:gd name="T35" fmla="*/ 2147483647 h 737"/>
              <a:gd name="T36" fmla="*/ 2147483647 w 135"/>
              <a:gd name="T37" fmla="*/ 2147483647 h 737"/>
              <a:gd name="T38" fmla="*/ 2147483647 w 135"/>
              <a:gd name="T39" fmla="*/ 2147483647 h 737"/>
              <a:gd name="T40" fmla="*/ 2147483647 w 135"/>
              <a:gd name="T41" fmla="*/ 2147483647 h 737"/>
              <a:gd name="T42" fmla="*/ 2147483647 w 135"/>
              <a:gd name="T43" fmla="*/ 2147483647 h 737"/>
              <a:gd name="T44" fmla="*/ 2147483647 w 135"/>
              <a:gd name="T45" fmla="*/ 2147483647 h 737"/>
              <a:gd name="T46" fmla="*/ 2147483647 w 135"/>
              <a:gd name="T47" fmla="*/ 2147483647 h 737"/>
              <a:gd name="T48" fmla="*/ 2147483647 w 135"/>
              <a:gd name="T49" fmla="*/ 2147483647 h 737"/>
              <a:gd name="T50" fmla="*/ 2147483647 w 135"/>
              <a:gd name="T51" fmla="*/ 2147483647 h 737"/>
              <a:gd name="T52" fmla="*/ 2147483647 w 135"/>
              <a:gd name="T53" fmla="*/ 2147483647 h 737"/>
              <a:gd name="T54" fmla="*/ 2147483647 w 135"/>
              <a:gd name="T55" fmla="*/ 2147483647 h 737"/>
              <a:gd name="T56" fmla="*/ 2147483647 w 135"/>
              <a:gd name="T57" fmla="*/ 2147483647 h 737"/>
              <a:gd name="T58" fmla="*/ 2147483647 w 135"/>
              <a:gd name="T59" fmla="*/ 2147483647 h 737"/>
              <a:gd name="T60" fmla="*/ 2147483647 w 135"/>
              <a:gd name="T61" fmla="*/ 2147483647 h 737"/>
              <a:gd name="T62" fmla="*/ 2147483647 w 135"/>
              <a:gd name="T63" fmla="*/ 2147483647 h 737"/>
              <a:gd name="T64" fmla="*/ 2147483647 w 135"/>
              <a:gd name="T65" fmla="*/ 2147483647 h 737"/>
              <a:gd name="T66" fmla="*/ 2147483647 w 135"/>
              <a:gd name="T67" fmla="*/ 2147483647 h 737"/>
              <a:gd name="T68" fmla="*/ 2147483647 w 135"/>
              <a:gd name="T69" fmla="*/ 2147483647 h 737"/>
              <a:gd name="T70" fmla="*/ 2147483647 w 135"/>
              <a:gd name="T71" fmla="*/ 2147483647 h 737"/>
              <a:gd name="T72" fmla="*/ 2147483647 w 135"/>
              <a:gd name="T73" fmla="*/ 2147483647 h 737"/>
              <a:gd name="T74" fmla="*/ 2147483647 w 135"/>
              <a:gd name="T75" fmla="*/ 2147483647 h 737"/>
              <a:gd name="T76" fmla="*/ 2147483647 w 135"/>
              <a:gd name="T77" fmla="*/ 2147483647 h 737"/>
              <a:gd name="T78" fmla="*/ 2147483647 w 135"/>
              <a:gd name="T79" fmla="*/ 2147483647 h 737"/>
              <a:gd name="T80" fmla="*/ 2147483647 w 135"/>
              <a:gd name="T81" fmla="*/ 2147483647 h 737"/>
              <a:gd name="T82" fmla="*/ 2147483647 w 135"/>
              <a:gd name="T83" fmla="*/ 2147483647 h 737"/>
              <a:gd name="T84" fmla="*/ 2147483647 w 135"/>
              <a:gd name="T85" fmla="*/ 2147483647 h 737"/>
              <a:gd name="T86" fmla="*/ 2147483647 w 135"/>
              <a:gd name="T87" fmla="*/ 2147483647 h 737"/>
              <a:gd name="T88" fmla="*/ 2147483647 w 135"/>
              <a:gd name="T89" fmla="*/ 2147483647 h 737"/>
              <a:gd name="T90" fmla="*/ 2147483647 w 135"/>
              <a:gd name="T91" fmla="*/ 2147483647 h 737"/>
              <a:gd name="T92" fmla="*/ 2147483647 w 135"/>
              <a:gd name="T93" fmla="*/ 2147483647 h 737"/>
              <a:gd name="T94" fmla="*/ 2147483647 w 135"/>
              <a:gd name="T95" fmla="*/ 2147483647 h 737"/>
              <a:gd name="T96" fmla="*/ 2147483647 w 135"/>
              <a:gd name="T97" fmla="*/ 2147483647 h 737"/>
              <a:gd name="T98" fmla="*/ 2147483647 w 135"/>
              <a:gd name="T99" fmla="*/ 2147483647 h 737"/>
              <a:gd name="T100" fmla="*/ 2147483647 w 135"/>
              <a:gd name="T101" fmla="*/ 2147483647 h 737"/>
              <a:gd name="T102" fmla="*/ 2147483647 w 135"/>
              <a:gd name="T103" fmla="*/ 2147483647 h 737"/>
              <a:gd name="T104" fmla="*/ 2147483647 w 135"/>
              <a:gd name="T105" fmla="*/ 2147483647 h 737"/>
              <a:gd name="T106" fmla="*/ 2147483647 w 135"/>
              <a:gd name="T107" fmla="*/ 2147483647 h 737"/>
              <a:gd name="T108" fmla="*/ 2147483647 w 135"/>
              <a:gd name="T109" fmla="*/ 2147483647 h 737"/>
              <a:gd name="T110" fmla="*/ 2147483647 w 135"/>
              <a:gd name="T111" fmla="*/ 2147483647 h 737"/>
              <a:gd name="T112" fmla="*/ 2147483647 w 135"/>
              <a:gd name="T113" fmla="*/ 2147483647 h 737"/>
              <a:gd name="T114" fmla="*/ 2147483647 w 135"/>
              <a:gd name="T115" fmla="*/ 2147483647 h 737"/>
              <a:gd name="T116" fmla="*/ 2147483647 w 135"/>
              <a:gd name="T117" fmla="*/ 2147483647 h 737"/>
              <a:gd name="T118" fmla="*/ 2147483647 w 135"/>
              <a:gd name="T119" fmla="*/ 2147483647 h 737"/>
              <a:gd name="T120" fmla="*/ 2147483647 w 135"/>
              <a:gd name="T121" fmla="*/ 2147483647 h 737"/>
              <a:gd name="T122" fmla="*/ 2147483647 w 135"/>
              <a:gd name="T123" fmla="*/ 2147483647 h 737"/>
              <a:gd name="T124" fmla="*/ 2147483647 w 135"/>
              <a:gd name="T125" fmla="*/ 2147483647 h 7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
              <a:gd name="T190" fmla="*/ 0 h 737"/>
              <a:gd name="T191" fmla="*/ 135 w 135"/>
              <a:gd name="T192" fmla="*/ 737 h 7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 h="737">
                <a:moveTo>
                  <a:pt x="95" y="0"/>
                </a:moveTo>
                <a:lnTo>
                  <a:pt x="96" y="0"/>
                </a:lnTo>
                <a:lnTo>
                  <a:pt x="99" y="4"/>
                </a:lnTo>
                <a:lnTo>
                  <a:pt x="101" y="5"/>
                </a:lnTo>
                <a:lnTo>
                  <a:pt x="102" y="7"/>
                </a:lnTo>
                <a:lnTo>
                  <a:pt x="105" y="22"/>
                </a:lnTo>
                <a:lnTo>
                  <a:pt x="112" y="28"/>
                </a:lnTo>
                <a:lnTo>
                  <a:pt x="112" y="31"/>
                </a:lnTo>
                <a:lnTo>
                  <a:pt x="111" y="32"/>
                </a:lnTo>
                <a:lnTo>
                  <a:pt x="111" y="34"/>
                </a:lnTo>
                <a:lnTo>
                  <a:pt x="112" y="37"/>
                </a:lnTo>
                <a:lnTo>
                  <a:pt x="112" y="38"/>
                </a:lnTo>
                <a:lnTo>
                  <a:pt x="111" y="38"/>
                </a:lnTo>
                <a:lnTo>
                  <a:pt x="109" y="39"/>
                </a:lnTo>
                <a:lnTo>
                  <a:pt x="108" y="45"/>
                </a:lnTo>
                <a:lnTo>
                  <a:pt x="110" y="46"/>
                </a:lnTo>
                <a:lnTo>
                  <a:pt x="111" y="47"/>
                </a:lnTo>
                <a:lnTo>
                  <a:pt x="111" y="52"/>
                </a:lnTo>
                <a:lnTo>
                  <a:pt x="112" y="53"/>
                </a:lnTo>
                <a:lnTo>
                  <a:pt x="115" y="55"/>
                </a:lnTo>
                <a:lnTo>
                  <a:pt x="117" y="63"/>
                </a:lnTo>
                <a:lnTo>
                  <a:pt x="118" y="66"/>
                </a:lnTo>
                <a:lnTo>
                  <a:pt x="122" y="89"/>
                </a:lnTo>
                <a:lnTo>
                  <a:pt x="124" y="90"/>
                </a:lnTo>
                <a:lnTo>
                  <a:pt x="129" y="90"/>
                </a:lnTo>
                <a:lnTo>
                  <a:pt x="130" y="90"/>
                </a:lnTo>
                <a:lnTo>
                  <a:pt x="134" y="90"/>
                </a:lnTo>
                <a:lnTo>
                  <a:pt x="134" y="91"/>
                </a:lnTo>
                <a:lnTo>
                  <a:pt x="135" y="92"/>
                </a:lnTo>
                <a:lnTo>
                  <a:pt x="133" y="110"/>
                </a:lnTo>
                <a:lnTo>
                  <a:pt x="114" y="118"/>
                </a:lnTo>
                <a:lnTo>
                  <a:pt x="114" y="128"/>
                </a:lnTo>
                <a:lnTo>
                  <a:pt x="112" y="130"/>
                </a:lnTo>
                <a:lnTo>
                  <a:pt x="112" y="131"/>
                </a:lnTo>
                <a:lnTo>
                  <a:pt x="115" y="159"/>
                </a:lnTo>
                <a:lnTo>
                  <a:pt x="115" y="160"/>
                </a:lnTo>
                <a:lnTo>
                  <a:pt x="111" y="162"/>
                </a:lnTo>
                <a:lnTo>
                  <a:pt x="106" y="167"/>
                </a:lnTo>
                <a:lnTo>
                  <a:pt x="103" y="174"/>
                </a:lnTo>
                <a:lnTo>
                  <a:pt x="96" y="183"/>
                </a:lnTo>
                <a:lnTo>
                  <a:pt x="89" y="221"/>
                </a:lnTo>
                <a:lnTo>
                  <a:pt x="88" y="223"/>
                </a:lnTo>
                <a:lnTo>
                  <a:pt x="87" y="225"/>
                </a:lnTo>
                <a:lnTo>
                  <a:pt x="86" y="227"/>
                </a:lnTo>
                <a:lnTo>
                  <a:pt x="83" y="236"/>
                </a:lnTo>
                <a:lnTo>
                  <a:pt x="82" y="236"/>
                </a:lnTo>
                <a:lnTo>
                  <a:pt x="80" y="248"/>
                </a:lnTo>
                <a:lnTo>
                  <a:pt x="83" y="251"/>
                </a:lnTo>
                <a:lnTo>
                  <a:pt x="83" y="260"/>
                </a:lnTo>
                <a:lnTo>
                  <a:pt x="87" y="269"/>
                </a:lnTo>
                <a:lnTo>
                  <a:pt x="87" y="276"/>
                </a:lnTo>
                <a:lnTo>
                  <a:pt x="89" y="278"/>
                </a:lnTo>
                <a:lnTo>
                  <a:pt x="91" y="295"/>
                </a:lnTo>
                <a:lnTo>
                  <a:pt x="86" y="304"/>
                </a:lnTo>
                <a:lnTo>
                  <a:pt x="84" y="313"/>
                </a:lnTo>
                <a:lnTo>
                  <a:pt x="83" y="314"/>
                </a:lnTo>
                <a:lnTo>
                  <a:pt x="80" y="316"/>
                </a:lnTo>
                <a:lnTo>
                  <a:pt x="82" y="332"/>
                </a:lnTo>
                <a:lnTo>
                  <a:pt x="79" y="334"/>
                </a:lnTo>
                <a:lnTo>
                  <a:pt x="78" y="335"/>
                </a:lnTo>
                <a:lnTo>
                  <a:pt x="77" y="337"/>
                </a:lnTo>
                <a:lnTo>
                  <a:pt x="77" y="338"/>
                </a:lnTo>
                <a:lnTo>
                  <a:pt x="75" y="338"/>
                </a:lnTo>
                <a:lnTo>
                  <a:pt x="74" y="339"/>
                </a:lnTo>
                <a:lnTo>
                  <a:pt x="72" y="341"/>
                </a:lnTo>
                <a:lnTo>
                  <a:pt x="71" y="376"/>
                </a:lnTo>
                <a:lnTo>
                  <a:pt x="72" y="379"/>
                </a:lnTo>
                <a:lnTo>
                  <a:pt x="72" y="383"/>
                </a:lnTo>
                <a:lnTo>
                  <a:pt x="72" y="385"/>
                </a:lnTo>
                <a:lnTo>
                  <a:pt x="68" y="390"/>
                </a:lnTo>
                <a:lnTo>
                  <a:pt x="58" y="440"/>
                </a:lnTo>
                <a:lnTo>
                  <a:pt x="59" y="444"/>
                </a:lnTo>
                <a:lnTo>
                  <a:pt x="61" y="447"/>
                </a:lnTo>
                <a:lnTo>
                  <a:pt x="62" y="448"/>
                </a:lnTo>
                <a:lnTo>
                  <a:pt x="61" y="452"/>
                </a:lnTo>
                <a:lnTo>
                  <a:pt x="57" y="459"/>
                </a:lnTo>
                <a:lnTo>
                  <a:pt x="56" y="475"/>
                </a:lnTo>
                <a:lnTo>
                  <a:pt x="57" y="477"/>
                </a:lnTo>
                <a:lnTo>
                  <a:pt x="58" y="478"/>
                </a:lnTo>
                <a:lnTo>
                  <a:pt x="58" y="489"/>
                </a:lnTo>
                <a:lnTo>
                  <a:pt x="60" y="492"/>
                </a:lnTo>
                <a:lnTo>
                  <a:pt x="60" y="496"/>
                </a:lnTo>
                <a:lnTo>
                  <a:pt x="59" y="505"/>
                </a:lnTo>
                <a:lnTo>
                  <a:pt x="59" y="507"/>
                </a:lnTo>
                <a:lnTo>
                  <a:pt x="61" y="507"/>
                </a:lnTo>
                <a:lnTo>
                  <a:pt x="66" y="508"/>
                </a:lnTo>
                <a:lnTo>
                  <a:pt x="68" y="510"/>
                </a:lnTo>
                <a:lnTo>
                  <a:pt x="68" y="512"/>
                </a:lnTo>
                <a:lnTo>
                  <a:pt x="67" y="515"/>
                </a:lnTo>
                <a:lnTo>
                  <a:pt x="59" y="515"/>
                </a:lnTo>
                <a:lnTo>
                  <a:pt x="58" y="515"/>
                </a:lnTo>
                <a:lnTo>
                  <a:pt x="59" y="518"/>
                </a:lnTo>
                <a:lnTo>
                  <a:pt x="63" y="520"/>
                </a:lnTo>
                <a:lnTo>
                  <a:pt x="66" y="524"/>
                </a:lnTo>
                <a:lnTo>
                  <a:pt x="66" y="527"/>
                </a:lnTo>
                <a:lnTo>
                  <a:pt x="63" y="530"/>
                </a:lnTo>
                <a:lnTo>
                  <a:pt x="62" y="558"/>
                </a:lnTo>
                <a:lnTo>
                  <a:pt x="50" y="584"/>
                </a:lnTo>
                <a:lnTo>
                  <a:pt x="50" y="588"/>
                </a:lnTo>
                <a:lnTo>
                  <a:pt x="50" y="591"/>
                </a:lnTo>
                <a:lnTo>
                  <a:pt x="51" y="592"/>
                </a:lnTo>
                <a:lnTo>
                  <a:pt x="52" y="596"/>
                </a:lnTo>
                <a:lnTo>
                  <a:pt x="52" y="598"/>
                </a:lnTo>
                <a:lnTo>
                  <a:pt x="50" y="599"/>
                </a:lnTo>
                <a:lnTo>
                  <a:pt x="48" y="611"/>
                </a:lnTo>
                <a:lnTo>
                  <a:pt x="41" y="623"/>
                </a:lnTo>
                <a:lnTo>
                  <a:pt x="39" y="625"/>
                </a:lnTo>
                <a:lnTo>
                  <a:pt x="35" y="652"/>
                </a:lnTo>
                <a:lnTo>
                  <a:pt x="35" y="653"/>
                </a:lnTo>
                <a:lnTo>
                  <a:pt x="37" y="660"/>
                </a:lnTo>
                <a:lnTo>
                  <a:pt x="38" y="660"/>
                </a:lnTo>
                <a:lnTo>
                  <a:pt x="39" y="659"/>
                </a:lnTo>
                <a:lnTo>
                  <a:pt x="40" y="657"/>
                </a:lnTo>
                <a:lnTo>
                  <a:pt x="42" y="655"/>
                </a:lnTo>
                <a:lnTo>
                  <a:pt x="48" y="656"/>
                </a:lnTo>
                <a:lnTo>
                  <a:pt x="49" y="655"/>
                </a:lnTo>
                <a:lnTo>
                  <a:pt x="51" y="655"/>
                </a:lnTo>
                <a:lnTo>
                  <a:pt x="52" y="656"/>
                </a:lnTo>
                <a:lnTo>
                  <a:pt x="53" y="684"/>
                </a:lnTo>
                <a:lnTo>
                  <a:pt x="56" y="689"/>
                </a:lnTo>
                <a:lnTo>
                  <a:pt x="60" y="690"/>
                </a:lnTo>
                <a:lnTo>
                  <a:pt x="76" y="690"/>
                </a:lnTo>
                <a:lnTo>
                  <a:pt x="77" y="691"/>
                </a:lnTo>
                <a:lnTo>
                  <a:pt x="92" y="690"/>
                </a:lnTo>
                <a:lnTo>
                  <a:pt x="115" y="697"/>
                </a:lnTo>
                <a:lnTo>
                  <a:pt x="115" y="698"/>
                </a:lnTo>
                <a:lnTo>
                  <a:pt x="114" y="698"/>
                </a:lnTo>
                <a:lnTo>
                  <a:pt x="108" y="698"/>
                </a:lnTo>
                <a:lnTo>
                  <a:pt x="104" y="695"/>
                </a:lnTo>
                <a:lnTo>
                  <a:pt x="102" y="695"/>
                </a:lnTo>
                <a:lnTo>
                  <a:pt x="98" y="697"/>
                </a:lnTo>
                <a:lnTo>
                  <a:pt x="95" y="701"/>
                </a:lnTo>
                <a:lnTo>
                  <a:pt x="91" y="702"/>
                </a:lnTo>
                <a:lnTo>
                  <a:pt x="85" y="706"/>
                </a:lnTo>
                <a:lnTo>
                  <a:pt x="82" y="707"/>
                </a:lnTo>
                <a:lnTo>
                  <a:pt x="80" y="707"/>
                </a:lnTo>
                <a:lnTo>
                  <a:pt x="76" y="709"/>
                </a:lnTo>
                <a:lnTo>
                  <a:pt x="73" y="735"/>
                </a:lnTo>
                <a:lnTo>
                  <a:pt x="72" y="737"/>
                </a:lnTo>
                <a:lnTo>
                  <a:pt x="71" y="737"/>
                </a:lnTo>
                <a:lnTo>
                  <a:pt x="69" y="737"/>
                </a:lnTo>
                <a:lnTo>
                  <a:pt x="65" y="736"/>
                </a:lnTo>
                <a:lnTo>
                  <a:pt x="63" y="736"/>
                </a:lnTo>
                <a:lnTo>
                  <a:pt x="57" y="733"/>
                </a:lnTo>
                <a:lnTo>
                  <a:pt x="54" y="730"/>
                </a:lnTo>
                <a:lnTo>
                  <a:pt x="52" y="727"/>
                </a:lnTo>
                <a:lnTo>
                  <a:pt x="53" y="724"/>
                </a:lnTo>
                <a:lnTo>
                  <a:pt x="55" y="723"/>
                </a:lnTo>
                <a:lnTo>
                  <a:pt x="56" y="725"/>
                </a:lnTo>
                <a:lnTo>
                  <a:pt x="56" y="727"/>
                </a:lnTo>
                <a:lnTo>
                  <a:pt x="58" y="725"/>
                </a:lnTo>
                <a:lnTo>
                  <a:pt x="59" y="724"/>
                </a:lnTo>
                <a:lnTo>
                  <a:pt x="61" y="722"/>
                </a:lnTo>
                <a:lnTo>
                  <a:pt x="64" y="721"/>
                </a:lnTo>
                <a:lnTo>
                  <a:pt x="70" y="717"/>
                </a:lnTo>
                <a:lnTo>
                  <a:pt x="72" y="712"/>
                </a:lnTo>
                <a:lnTo>
                  <a:pt x="69" y="710"/>
                </a:lnTo>
                <a:lnTo>
                  <a:pt x="65" y="704"/>
                </a:lnTo>
                <a:lnTo>
                  <a:pt x="56" y="703"/>
                </a:lnTo>
                <a:lnTo>
                  <a:pt x="52" y="705"/>
                </a:lnTo>
                <a:lnTo>
                  <a:pt x="50" y="706"/>
                </a:lnTo>
                <a:lnTo>
                  <a:pt x="50" y="704"/>
                </a:lnTo>
                <a:lnTo>
                  <a:pt x="49" y="703"/>
                </a:lnTo>
                <a:lnTo>
                  <a:pt x="45" y="704"/>
                </a:lnTo>
                <a:lnTo>
                  <a:pt x="45" y="702"/>
                </a:lnTo>
                <a:lnTo>
                  <a:pt x="46" y="701"/>
                </a:lnTo>
                <a:lnTo>
                  <a:pt x="49" y="699"/>
                </a:lnTo>
                <a:lnTo>
                  <a:pt x="50" y="696"/>
                </a:lnTo>
                <a:lnTo>
                  <a:pt x="50" y="693"/>
                </a:lnTo>
                <a:lnTo>
                  <a:pt x="47" y="689"/>
                </a:lnTo>
                <a:lnTo>
                  <a:pt x="49" y="687"/>
                </a:lnTo>
                <a:lnTo>
                  <a:pt x="49" y="684"/>
                </a:lnTo>
                <a:lnTo>
                  <a:pt x="42" y="677"/>
                </a:lnTo>
                <a:lnTo>
                  <a:pt x="39" y="675"/>
                </a:lnTo>
                <a:lnTo>
                  <a:pt x="38" y="675"/>
                </a:lnTo>
                <a:lnTo>
                  <a:pt x="47" y="682"/>
                </a:lnTo>
                <a:lnTo>
                  <a:pt x="47" y="684"/>
                </a:lnTo>
                <a:lnTo>
                  <a:pt x="45" y="684"/>
                </a:lnTo>
                <a:lnTo>
                  <a:pt x="43" y="683"/>
                </a:lnTo>
                <a:lnTo>
                  <a:pt x="41" y="681"/>
                </a:lnTo>
                <a:lnTo>
                  <a:pt x="40" y="681"/>
                </a:lnTo>
                <a:lnTo>
                  <a:pt x="42" y="686"/>
                </a:lnTo>
                <a:lnTo>
                  <a:pt x="41" y="688"/>
                </a:lnTo>
                <a:lnTo>
                  <a:pt x="39" y="689"/>
                </a:lnTo>
                <a:lnTo>
                  <a:pt x="35" y="679"/>
                </a:lnTo>
                <a:lnTo>
                  <a:pt x="37" y="683"/>
                </a:lnTo>
                <a:lnTo>
                  <a:pt x="37" y="691"/>
                </a:lnTo>
                <a:lnTo>
                  <a:pt x="35" y="690"/>
                </a:lnTo>
                <a:lnTo>
                  <a:pt x="34" y="690"/>
                </a:lnTo>
                <a:lnTo>
                  <a:pt x="33" y="687"/>
                </a:lnTo>
                <a:lnTo>
                  <a:pt x="33" y="679"/>
                </a:lnTo>
                <a:lnTo>
                  <a:pt x="31" y="674"/>
                </a:lnTo>
                <a:lnTo>
                  <a:pt x="24" y="666"/>
                </a:lnTo>
                <a:lnTo>
                  <a:pt x="23" y="663"/>
                </a:lnTo>
                <a:lnTo>
                  <a:pt x="24" y="661"/>
                </a:lnTo>
                <a:lnTo>
                  <a:pt x="27" y="661"/>
                </a:lnTo>
                <a:lnTo>
                  <a:pt x="30" y="660"/>
                </a:lnTo>
                <a:lnTo>
                  <a:pt x="30" y="656"/>
                </a:lnTo>
                <a:lnTo>
                  <a:pt x="29" y="655"/>
                </a:lnTo>
                <a:lnTo>
                  <a:pt x="28" y="657"/>
                </a:lnTo>
                <a:lnTo>
                  <a:pt x="26" y="657"/>
                </a:lnTo>
                <a:lnTo>
                  <a:pt x="25" y="656"/>
                </a:lnTo>
                <a:lnTo>
                  <a:pt x="23" y="653"/>
                </a:lnTo>
                <a:lnTo>
                  <a:pt x="24" y="651"/>
                </a:lnTo>
                <a:lnTo>
                  <a:pt x="27" y="652"/>
                </a:lnTo>
                <a:lnTo>
                  <a:pt x="25" y="649"/>
                </a:lnTo>
                <a:lnTo>
                  <a:pt x="22" y="648"/>
                </a:lnTo>
                <a:lnTo>
                  <a:pt x="20" y="647"/>
                </a:lnTo>
                <a:lnTo>
                  <a:pt x="18" y="645"/>
                </a:lnTo>
                <a:lnTo>
                  <a:pt x="16" y="642"/>
                </a:lnTo>
                <a:lnTo>
                  <a:pt x="20" y="638"/>
                </a:lnTo>
                <a:lnTo>
                  <a:pt x="20" y="633"/>
                </a:lnTo>
                <a:lnTo>
                  <a:pt x="22" y="633"/>
                </a:lnTo>
                <a:lnTo>
                  <a:pt x="22" y="631"/>
                </a:lnTo>
                <a:lnTo>
                  <a:pt x="26" y="627"/>
                </a:lnTo>
                <a:lnTo>
                  <a:pt x="27" y="628"/>
                </a:lnTo>
                <a:lnTo>
                  <a:pt x="29" y="628"/>
                </a:lnTo>
                <a:lnTo>
                  <a:pt x="29" y="627"/>
                </a:lnTo>
                <a:lnTo>
                  <a:pt x="27" y="626"/>
                </a:lnTo>
                <a:lnTo>
                  <a:pt x="26" y="625"/>
                </a:lnTo>
                <a:lnTo>
                  <a:pt x="29" y="617"/>
                </a:lnTo>
                <a:lnTo>
                  <a:pt x="27" y="617"/>
                </a:lnTo>
                <a:lnTo>
                  <a:pt x="25" y="619"/>
                </a:lnTo>
                <a:lnTo>
                  <a:pt x="23" y="625"/>
                </a:lnTo>
                <a:lnTo>
                  <a:pt x="22" y="624"/>
                </a:lnTo>
                <a:lnTo>
                  <a:pt x="20" y="608"/>
                </a:lnTo>
                <a:lnTo>
                  <a:pt x="22" y="607"/>
                </a:lnTo>
                <a:lnTo>
                  <a:pt x="23" y="607"/>
                </a:lnTo>
                <a:lnTo>
                  <a:pt x="21" y="605"/>
                </a:lnTo>
                <a:lnTo>
                  <a:pt x="22" y="602"/>
                </a:lnTo>
                <a:lnTo>
                  <a:pt x="26" y="602"/>
                </a:lnTo>
                <a:lnTo>
                  <a:pt x="29" y="604"/>
                </a:lnTo>
                <a:lnTo>
                  <a:pt x="27" y="598"/>
                </a:lnTo>
                <a:lnTo>
                  <a:pt x="26" y="599"/>
                </a:lnTo>
                <a:lnTo>
                  <a:pt x="20" y="601"/>
                </a:lnTo>
                <a:lnTo>
                  <a:pt x="19" y="600"/>
                </a:lnTo>
                <a:lnTo>
                  <a:pt x="19" y="597"/>
                </a:lnTo>
                <a:lnTo>
                  <a:pt x="18" y="595"/>
                </a:lnTo>
                <a:lnTo>
                  <a:pt x="18" y="589"/>
                </a:lnTo>
                <a:lnTo>
                  <a:pt x="20" y="589"/>
                </a:lnTo>
                <a:lnTo>
                  <a:pt x="22" y="595"/>
                </a:lnTo>
                <a:lnTo>
                  <a:pt x="22" y="591"/>
                </a:lnTo>
                <a:lnTo>
                  <a:pt x="23" y="590"/>
                </a:lnTo>
                <a:lnTo>
                  <a:pt x="29" y="591"/>
                </a:lnTo>
                <a:lnTo>
                  <a:pt x="34" y="595"/>
                </a:lnTo>
                <a:lnTo>
                  <a:pt x="36" y="594"/>
                </a:lnTo>
                <a:lnTo>
                  <a:pt x="32" y="592"/>
                </a:lnTo>
                <a:lnTo>
                  <a:pt x="29" y="583"/>
                </a:lnTo>
                <a:lnTo>
                  <a:pt x="28" y="584"/>
                </a:lnTo>
                <a:lnTo>
                  <a:pt x="24" y="584"/>
                </a:lnTo>
                <a:lnTo>
                  <a:pt x="23" y="583"/>
                </a:lnTo>
                <a:lnTo>
                  <a:pt x="23" y="581"/>
                </a:lnTo>
                <a:lnTo>
                  <a:pt x="25" y="580"/>
                </a:lnTo>
                <a:lnTo>
                  <a:pt x="19" y="577"/>
                </a:lnTo>
                <a:lnTo>
                  <a:pt x="18" y="576"/>
                </a:lnTo>
                <a:lnTo>
                  <a:pt x="19" y="573"/>
                </a:lnTo>
                <a:lnTo>
                  <a:pt x="25" y="570"/>
                </a:lnTo>
                <a:lnTo>
                  <a:pt x="23" y="568"/>
                </a:lnTo>
                <a:lnTo>
                  <a:pt x="26" y="566"/>
                </a:lnTo>
                <a:lnTo>
                  <a:pt x="25" y="565"/>
                </a:lnTo>
                <a:lnTo>
                  <a:pt x="24" y="563"/>
                </a:lnTo>
                <a:lnTo>
                  <a:pt x="20" y="560"/>
                </a:lnTo>
                <a:lnTo>
                  <a:pt x="18" y="560"/>
                </a:lnTo>
                <a:lnTo>
                  <a:pt x="16" y="561"/>
                </a:lnTo>
                <a:lnTo>
                  <a:pt x="14" y="562"/>
                </a:lnTo>
                <a:lnTo>
                  <a:pt x="10" y="560"/>
                </a:lnTo>
                <a:lnTo>
                  <a:pt x="7" y="557"/>
                </a:lnTo>
                <a:lnTo>
                  <a:pt x="3" y="559"/>
                </a:lnTo>
                <a:lnTo>
                  <a:pt x="4" y="560"/>
                </a:lnTo>
                <a:lnTo>
                  <a:pt x="4" y="562"/>
                </a:lnTo>
                <a:lnTo>
                  <a:pt x="4" y="565"/>
                </a:lnTo>
                <a:lnTo>
                  <a:pt x="1" y="564"/>
                </a:lnTo>
                <a:lnTo>
                  <a:pt x="0" y="562"/>
                </a:lnTo>
                <a:lnTo>
                  <a:pt x="1" y="555"/>
                </a:lnTo>
                <a:lnTo>
                  <a:pt x="6" y="553"/>
                </a:lnTo>
                <a:lnTo>
                  <a:pt x="8" y="549"/>
                </a:lnTo>
                <a:lnTo>
                  <a:pt x="11" y="549"/>
                </a:lnTo>
                <a:lnTo>
                  <a:pt x="14" y="547"/>
                </a:lnTo>
                <a:lnTo>
                  <a:pt x="14" y="545"/>
                </a:lnTo>
                <a:lnTo>
                  <a:pt x="12" y="545"/>
                </a:lnTo>
                <a:lnTo>
                  <a:pt x="11" y="545"/>
                </a:lnTo>
                <a:lnTo>
                  <a:pt x="10" y="545"/>
                </a:lnTo>
                <a:lnTo>
                  <a:pt x="9" y="543"/>
                </a:lnTo>
                <a:lnTo>
                  <a:pt x="9" y="540"/>
                </a:lnTo>
                <a:lnTo>
                  <a:pt x="14" y="540"/>
                </a:lnTo>
                <a:lnTo>
                  <a:pt x="16" y="540"/>
                </a:lnTo>
                <a:lnTo>
                  <a:pt x="18" y="542"/>
                </a:lnTo>
                <a:lnTo>
                  <a:pt x="20" y="540"/>
                </a:lnTo>
                <a:lnTo>
                  <a:pt x="23" y="542"/>
                </a:lnTo>
                <a:lnTo>
                  <a:pt x="23" y="544"/>
                </a:lnTo>
                <a:lnTo>
                  <a:pt x="23" y="546"/>
                </a:lnTo>
                <a:lnTo>
                  <a:pt x="24" y="545"/>
                </a:lnTo>
                <a:lnTo>
                  <a:pt x="24" y="547"/>
                </a:lnTo>
                <a:lnTo>
                  <a:pt x="22" y="550"/>
                </a:lnTo>
                <a:lnTo>
                  <a:pt x="23" y="553"/>
                </a:lnTo>
                <a:lnTo>
                  <a:pt x="25" y="553"/>
                </a:lnTo>
                <a:lnTo>
                  <a:pt x="27" y="550"/>
                </a:lnTo>
                <a:lnTo>
                  <a:pt x="28" y="549"/>
                </a:lnTo>
                <a:lnTo>
                  <a:pt x="28" y="555"/>
                </a:lnTo>
                <a:lnTo>
                  <a:pt x="29" y="555"/>
                </a:lnTo>
                <a:lnTo>
                  <a:pt x="30" y="553"/>
                </a:lnTo>
                <a:lnTo>
                  <a:pt x="33" y="549"/>
                </a:lnTo>
                <a:lnTo>
                  <a:pt x="35" y="549"/>
                </a:lnTo>
                <a:lnTo>
                  <a:pt x="35" y="547"/>
                </a:lnTo>
                <a:lnTo>
                  <a:pt x="37" y="542"/>
                </a:lnTo>
                <a:lnTo>
                  <a:pt x="37" y="539"/>
                </a:lnTo>
                <a:lnTo>
                  <a:pt x="35" y="540"/>
                </a:lnTo>
                <a:lnTo>
                  <a:pt x="32" y="547"/>
                </a:lnTo>
                <a:lnTo>
                  <a:pt x="33" y="540"/>
                </a:lnTo>
                <a:lnTo>
                  <a:pt x="33" y="539"/>
                </a:lnTo>
                <a:lnTo>
                  <a:pt x="34" y="539"/>
                </a:lnTo>
                <a:lnTo>
                  <a:pt x="38" y="538"/>
                </a:lnTo>
                <a:lnTo>
                  <a:pt x="35" y="537"/>
                </a:lnTo>
                <a:lnTo>
                  <a:pt x="35" y="536"/>
                </a:lnTo>
                <a:lnTo>
                  <a:pt x="37" y="534"/>
                </a:lnTo>
                <a:lnTo>
                  <a:pt x="39" y="534"/>
                </a:lnTo>
                <a:lnTo>
                  <a:pt x="39" y="532"/>
                </a:lnTo>
                <a:lnTo>
                  <a:pt x="37" y="532"/>
                </a:lnTo>
                <a:lnTo>
                  <a:pt x="33" y="534"/>
                </a:lnTo>
                <a:lnTo>
                  <a:pt x="33" y="531"/>
                </a:lnTo>
                <a:lnTo>
                  <a:pt x="36" y="528"/>
                </a:lnTo>
                <a:lnTo>
                  <a:pt x="37" y="528"/>
                </a:lnTo>
                <a:lnTo>
                  <a:pt x="42" y="531"/>
                </a:lnTo>
                <a:lnTo>
                  <a:pt x="44" y="531"/>
                </a:lnTo>
                <a:lnTo>
                  <a:pt x="44" y="529"/>
                </a:lnTo>
                <a:lnTo>
                  <a:pt x="42" y="529"/>
                </a:lnTo>
                <a:lnTo>
                  <a:pt x="38" y="527"/>
                </a:lnTo>
                <a:lnTo>
                  <a:pt x="35" y="526"/>
                </a:lnTo>
                <a:lnTo>
                  <a:pt x="36" y="521"/>
                </a:lnTo>
                <a:lnTo>
                  <a:pt x="37" y="520"/>
                </a:lnTo>
                <a:lnTo>
                  <a:pt x="40" y="520"/>
                </a:lnTo>
                <a:lnTo>
                  <a:pt x="42" y="520"/>
                </a:lnTo>
                <a:lnTo>
                  <a:pt x="46" y="516"/>
                </a:lnTo>
                <a:lnTo>
                  <a:pt x="46" y="515"/>
                </a:lnTo>
                <a:lnTo>
                  <a:pt x="46" y="509"/>
                </a:lnTo>
                <a:lnTo>
                  <a:pt x="45" y="508"/>
                </a:lnTo>
                <a:lnTo>
                  <a:pt x="43" y="507"/>
                </a:lnTo>
                <a:lnTo>
                  <a:pt x="40" y="504"/>
                </a:lnTo>
                <a:lnTo>
                  <a:pt x="38" y="502"/>
                </a:lnTo>
                <a:lnTo>
                  <a:pt x="37" y="502"/>
                </a:lnTo>
                <a:lnTo>
                  <a:pt x="37" y="501"/>
                </a:lnTo>
                <a:lnTo>
                  <a:pt x="38" y="501"/>
                </a:lnTo>
                <a:lnTo>
                  <a:pt x="38" y="500"/>
                </a:lnTo>
                <a:lnTo>
                  <a:pt x="40" y="499"/>
                </a:lnTo>
                <a:lnTo>
                  <a:pt x="42" y="494"/>
                </a:lnTo>
                <a:lnTo>
                  <a:pt x="43" y="493"/>
                </a:lnTo>
                <a:lnTo>
                  <a:pt x="42" y="491"/>
                </a:lnTo>
                <a:lnTo>
                  <a:pt x="43" y="489"/>
                </a:lnTo>
                <a:lnTo>
                  <a:pt x="41" y="488"/>
                </a:lnTo>
                <a:lnTo>
                  <a:pt x="41" y="486"/>
                </a:lnTo>
                <a:lnTo>
                  <a:pt x="41" y="483"/>
                </a:lnTo>
                <a:lnTo>
                  <a:pt x="42" y="482"/>
                </a:lnTo>
                <a:lnTo>
                  <a:pt x="43" y="481"/>
                </a:lnTo>
                <a:lnTo>
                  <a:pt x="45" y="475"/>
                </a:lnTo>
                <a:lnTo>
                  <a:pt x="45" y="470"/>
                </a:lnTo>
                <a:lnTo>
                  <a:pt x="46" y="466"/>
                </a:lnTo>
                <a:lnTo>
                  <a:pt x="49" y="467"/>
                </a:lnTo>
                <a:lnTo>
                  <a:pt x="47" y="465"/>
                </a:lnTo>
                <a:lnTo>
                  <a:pt x="46" y="462"/>
                </a:lnTo>
                <a:lnTo>
                  <a:pt x="47" y="459"/>
                </a:lnTo>
                <a:lnTo>
                  <a:pt x="49" y="460"/>
                </a:lnTo>
                <a:lnTo>
                  <a:pt x="50" y="464"/>
                </a:lnTo>
                <a:lnTo>
                  <a:pt x="50" y="455"/>
                </a:lnTo>
                <a:lnTo>
                  <a:pt x="48" y="455"/>
                </a:lnTo>
                <a:lnTo>
                  <a:pt x="45" y="454"/>
                </a:lnTo>
                <a:lnTo>
                  <a:pt x="46" y="451"/>
                </a:lnTo>
                <a:lnTo>
                  <a:pt x="49" y="449"/>
                </a:lnTo>
                <a:lnTo>
                  <a:pt x="50" y="448"/>
                </a:lnTo>
                <a:lnTo>
                  <a:pt x="52" y="447"/>
                </a:lnTo>
                <a:lnTo>
                  <a:pt x="52" y="446"/>
                </a:lnTo>
                <a:lnTo>
                  <a:pt x="49" y="447"/>
                </a:lnTo>
                <a:lnTo>
                  <a:pt x="48" y="447"/>
                </a:lnTo>
                <a:lnTo>
                  <a:pt x="46" y="447"/>
                </a:lnTo>
                <a:lnTo>
                  <a:pt x="45" y="444"/>
                </a:lnTo>
                <a:lnTo>
                  <a:pt x="42" y="444"/>
                </a:lnTo>
                <a:lnTo>
                  <a:pt x="40" y="445"/>
                </a:lnTo>
                <a:lnTo>
                  <a:pt x="39" y="447"/>
                </a:lnTo>
                <a:lnTo>
                  <a:pt x="38" y="448"/>
                </a:lnTo>
                <a:lnTo>
                  <a:pt x="34" y="449"/>
                </a:lnTo>
                <a:lnTo>
                  <a:pt x="30" y="448"/>
                </a:lnTo>
                <a:lnTo>
                  <a:pt x="31" y="446"/>
                </a:lnTo>
                <a:lnTo>
                  <a:pt x="30" y="444"/>
                </a:lnTo>
                <a:lnTo>
                  <a:pt x="29" y="444"/>
                </a:lnTo>
                <a:lnTo>
                  <a:pt x="27" y="441"/>
                </a:lnTo>
                <a:lnTo>
                  <a:pt x="28" y="427"/>
                </a:lnTo>
                <a:lnTo>
                  <a:pt x="30" y="423"/>
                </a:lnTo>
                <a:lnTo>
                  <a:pt x="30" y="410"/>
                </a:lnTo>
                <a:lnTo>
                  <a:pt x="33" y="408"/>
                </a:lnTo>
                <a:lnTo>
                  <a:pt x="33" y="406"/>
                </a:lnTo>
                <a:lnTo>
                  <a:pt x="35" y="405"/>
                </a:lnTo>
                <a:lnTo>
                  <a:pt x="36" y="402"/>
                </a:lnTo>
                <a:lnTo>
                  <a:pt x="34" y="387"/>
                </a:lnTo>
                <a:lnTo>
                  <a:pt x="32" y="382"/>
                </a:lnTo>
                <a:lnTo>
                  <a:pt x="33" y="382"/>
                </a:lnTo>
                <a:lnTo>
                  <a:pt x="33" y="374"/>
                </a:lnTo>
                <a:lnTo>
                  <a:pt x="31" y="367"/>
                </a:lnTo>
                <a:lnTo>
                  <a:pt x="31" y="356"/>
                </a:lnTo>
                <a:lnTo>
                  <a:pt x="33" y="354"/>
                </a:lnTo>
                <a:lnTo>
                  <a:pt x="36" y="355"/>
                </a:lnTo>
                <a:lnTo>
                  <a:pt x="38" y="354"/>
                </a:lnTo>
                <a:lnTo>
                  <a:pt x="38" y="344"/>
                </a:lnTo>
                <a:lnTo>
                  <a:pt x="39" y="343"/>
                </a:lnTo>
                <a:lnTo>
                  <a:pt x="41" y="344"/>
                </a:lnTo>
                <a:lnTo>
                  <a:pt x="42" y="344"/>
                </a:lnTo>
                <a:lnTo>
                  <a:pt x="57" y="302"/>
                </a:lnTo>
                <a:lnTo>
                  <a:pt x="57" y="299"/>
                </a:lnTo>
                <a:lnTo>
                  <a:pt x="57" y="298"/>
                </a:lnTo>
                <a:lnTo>
                  <a:pt x="60" y="289"/>
                </a:lnTo>
                <a:lnTo>
                  <a:pt x="62" y="287"/>
                </a:lnTo>
                <a:lnTo>
                  <a:pt x="62" y="276"/>
                </a:lnTo>
                <a:lnTo>
                  <a:pt x="65" y="270"/>
                </a:lnTo>
                <a:lnTo>
                  <a:pt x="62" y="222"/>
                </a:lnTo>
                <a:lnTo>
                  <a:pt x="66" y="220"/>
                </a:lnTo>
                <a:lnTo>
                  <a:pt x="67" y="214"/>
                </a:lnTo>
                <a:lnTo>
                  <a:pt x="64" y="202"/>
                </a:lnTo>
                <a:lnTo>
                  <a:pt x="64" y="199"/>
                </a:lnTo>
                <a:lnTo>
                  <a:pt x="68" y="193"/>
                </a:lnTo>
                <a:lnTo>
                  <a:pt x="71" y="176"/>
                </a:lnTo>
                <a:lnTo>
                  <a:pt x="73" y="172"/>
                </a:lnTo>
                <a:lnTo>
                  <a:pt x="73" y="166"/>
                </a:lnTo>
                <a:lnTo>
                  <a:pt x="75" y="163"/>
                </a:lnTo>
                <a:lnTo>
                  <a:pt x="77" y="149"/>
                </a:lnTo>
                <a:lnTo>
                  <a:pt x="76" y="140"/>
                </a:lnTo>
                <a:lnTo>
                  <a:pt x="79" y="136"/>
                </a:lnTo>
                <a:lnTo>
                  <a:pt x="80" y="134"/>
                </a:lnTo>
                <a:lnTo>
                  <a:pt x="81" y="102"/>
                </a:lnTo>
                <a:lnTo>
                  <a:pt x="79" y="99"/>
                </a:lnTo>
                <a:lnTo>
                  <a:pt x="80" y="94"/>
                </a:lnTo>
                <a:lnTo>
                  <a:pt x="82" y="92"/>
                </a:lnTo>
                <a:lnTo>
                  <a:pt x="83" y="92"/>
                </a:lnTo>
                <a:lnTo>
                  <a:pt x="84" y="90"/>
                </a:lnTo>
                <a:lnTo>
                  <a:pt x="87" y="65"/>
                </a:lnTo>
                <a:lnTo>
                  <a:pt x="80" y="11"/>
                </a:lnTo>
                <a:lnTo>
                  <a:pt x="83" y="8"/>
                </a:lnTo>
                <a:lnTo>
                  <a:pt x="84" y="8"/>
                </a:lnTo>
                <a:lnTo>
                  <a:pt x="89" y="8"/>
                </a:lnTo>
                <a:lnTo>
                  <a:pt x="91" y="7"/>
                </a:lnTo>
                <a:lnTo>
                  <a:pt x="92" y="4"/>
                </a:lnTo>
                <a:lnTo>
                  <a:pt x="94" y="1"/>
                </a:lnTo>
                <a:lnTo>
                  <a:pt x="95"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06" name="Freeform 337"/>
          <p:cNvSpPr>
            <a:spLocks/>
          </p:cNvSpPr>
          <p:nvPr/>
        </p:nvSpPr>
        <p:spPr bwMode="auto">
          <a:xfrm>
            <a:off x="2476500" y="5502275"/>
            <a:ext cx="230188" cy="246063"/>
          </a:xfrm>
          <a:custGeom>
            <a:avLst/>
            <a:gdLst>
              <a:gd name="T0" fmla="*/ 0 w 134"/>
              <a:gd name="T1" fmla="*/ 2147483647 h 143"/>
              <a:gd name="T2" fmla="*/ 2147483647 w 134"/>
              <a:gd name="T3" fmla="*/ 2147483647 h 143"/>
              <a:gd name="T4" fmla="*/ 2147483647 w 134"/>
              <a:gd name="T5" fmla="*/ 2147483647 h 143"/>
              <a:gd name="T6" fmla="*/ 2147483647 w 134"/>
              <a:gd name="T7" fmla="*/ 2147483647 h 143"/>
              <a:gd name="T8" fmla="*/ 2147483647 w 134"/>
              <a:gd name="T9" fmla="*/ 2147483647 h 143"/>
              <a:gd name="T10" fmla="*/ 2147483647 w 134"/>
              <a:gd name="T11" fmla="*/ 0 h 143"/>
              <a:gd name="T12" fmla="*/ 2147483647 w 134"/>
              <a:gd name="T13" fmla="*/ 2147483647 h 143"/>
              <a:gd name="T14" fmla="*/ 2147483647 w 134"/>
              <a:gd name="T15" fmla="*/ 2147483647 h 143"/>
              <a:gd name="T16" fmla="*/ 2147483647 w 134"/>
              <a:gd name="T17" fmla="*/ 2147483647 h 143"/>
              <a:gd name="T18" fmla="*/ 2147483647 w 134"/>
              <a:gd name="T19" fmla="*/ 2147483647 h 143"/>
              <a:gd name="T20" fmla="*/ 2147483647 w 134"/>
              <a:gd name="T21" fmla="*/ 2147483647 h 143"/>
              <a:gd name="T22" fmla="*/ 2147483647 w 134"/>
              <a:gd name="T23" fmla="*/ 2147483647 h 143"/>
              <a:gd name="T24" fmla="*/ 2147483647 w 134"/>
              <a:gd name="T25" fmla="*/ 2147483647 h 143"/>
              <a:gd name="T26" fmla="*/ 2147483647 w 134"/>
              <a:gd name="T27" fmla="*/ 2147483647 h 143"/>
              <a:gd name="T28" fmla="*/ 2147483647 w 134"/>
              <a:gd name="T29" fmla="*/ 2147483647 h 143"/>
              <a:gd name="T30" fmla="*/ 2147483647 w 134"/>
              <a:gd name="T31" fmla="*/ 2147483647 h 143"/>
              <a:gd name="T32" fmla="*/ 2147483647 w 134"/>
              <a:gd name="T33" fmla="*/ 2147483647 h 143"/>
              <a:gd name="T34" fmla="*/ 2147483647 w 134"/>
              <a:gd name="T35" fmla="*/ 2147483647 h 143"/>
              <a:gd name="T36" fmla="*/ 2147483647 w 134"/>
              <a:gd name="T37" fmla="*/ 2147483647 h 143"/>
              <a:gd name="T38" fmla="*/ 2147483647 w 134"/>
              <a:gd name="T39" fmla="*/ 2147483647 h 143"/>
              <a:gd name="T40" fmla="*/ 2147483647 w 134"/>
              <a:gd name="T41" fmla="*/ 2147483647 h 143"/>
              <a:gd name="T42" fmla="*/ 2147483647 w 134"/>
              <a:gd name="T43" fmla="*/ 2147483647 h 143"/>
              <a:gd name="T44" fmla="*/ 2147483647 w 134"/>
              <a:gd name="T45" fmla="*/ 2147483647 h 143"/>
              <a:gd name="T46" fmla="*/ 2147483647 w 134"/>
              <a:gd name="T47" fmla="*/ 2147483647 h 143"/>
              <a:gd name="T48" fmla="*/ 2147483647 w 134"/>
              <a:gd name="T49" fmla="*/ 2147483647 h 143"/>
              <a:gd name="T50" fmla="*/ 2147483647 w 134"/>
              <a:gd name="T51" fmla="*/ 2147483647 h 143"/>
              <a:gd name="T52" fmla="*/ 2147483647 w 134"/>
              <a:gd name="T53" fmla="*/ 2147483647 h 143"/>
              <a:gd name="T54" fmla="*/ 2147483647 w 134"/>
              <a:gd name="T55" fmla="*/ 2147483647 h 143"/>
              <a:gd name="T56" fmla="*/ 2147483647 w 134"/>
              <a:gd name="T57" fmla="*/ 2147483647 h 143"/>
              <a:gd name="T58" fmla="*/ 2147483647 w 134"/>
              <a:gd name="T59" fmla="*/ 2147483647 h 143"/>
              <a:gd name="T60" fmla="*/ 2147483647 w 134"/>
              <a:gd name="T61" fmla="*/ 2147483647 h 143"/>
              <a:gd name="T62" fmla="*/ 2147483647 w 134"/>
              <a:gd name="T63" fmla="*/ 2147483647 h 143"/>
              <a:gd name="T64" fmla="*/ 2147483647 w 134"/>
              <a:gd name="T65" fmla="*/ 2147483647 h 143"/>
              <a:gd name="T66" fmla="*/ 2147483647 w 134"/>
              <a:gd name="T67" fmla="*/ 2147483647 h 143"/>
              <a:gd name="T68" fmla="*/ 2147483647 w 134"/>
              <a:gd name="T69" fmla="*/ 2147483647 h 143"/>
              <a:gd name="T70" fmla="*/ 2147483647 w 134"/>
              <a:gd name="T71" fmla="*/ 2147483647 h 143"/>
              <a:gd name="T72" fmla="*/ 2147483647 w 134"/>
              <a:gd name="T73" fmla="*/ 2147483647 h 143"/>
              <a:gd name="T74" fmla="*/ 2147483647 w 134"/>
              <a:gd name="T75" fmla="*/ 2147483647 h 143"/>
              <a:gd name="T76" fmla="*/ 2147483647 w 134"/>
              <a:gd name="T77" fmla="*/ 2147483647 h 143"/>
              <a:gd name="T78" fmla="*/ 2147483647 w 134"/>
              <a:gd name="T79" fmla="*/ 2147483647 h 143"/>
              <a:gd name="T80" fmla="*/ 2147483647 w 134"/>
              <a:gd name="T81" fmla="*/ 2147483647 h 143"/>
              <a:gd name="T82" fmla="*/ 2147483647 w 134"/>
              <a:gd name="T83" fmla="*/ 2147483647 h 143"/>
              <a:gd name="T84" fmla="*/ 2147483647 w 134"/>
              <a:gd name="T85" fmla="*/ 2147483647 h 143"/>
              <a:gd name="T86" fmla="*/ 2147483647 w 134"/>
              <a:gd name="T87" fmla="*/ 2147483647 h 143"/>
              <a:gd name="T88" fmla="*/ 2147483647 w 134"/>
              <a:gd name="T89" fmla="*/ 2147483647 h 143"/>
              <a:gd name="T90" fmla="*/ 2147483647 w 134"/>
              <a:gd name="T91" fmla="*/ 2147483647 h 143"/>
              <a:gd name="T92" fmla="*/ 2147483647 w 134"/>
              <a:gd name="T93" fmla="*/ 2147483647 h 143"/>
              <a:gd name="T94" fmla="*/ 2147483647 w 134"/>
              <a:gd name="T95" fmla="*/ 2147483647 h 143"/>
              <a:gd name="T96" fmla="*/ 2147483647 w 134"/>
              <a:gd name="T97" fmla="*/ 2147483647 h 143"/>
              <a:gd name="T98" fmla="*/ 2147483647 w 134"/>
              <a:gd name="T99" fmla="*/ 2147483647 h 143"/>
              <a:gd name="T100" fmla="*/ 2147483647 w 134"/>
              <a:gd name="T101" fmla="*/ 2147483647 h 143"/>
              <a:gd name="T102" fmla="*/ 2147483647 w 134"/>
              <a:gd name="T103" fmla="*/ 2147483647 h 143"/>
              <a:gd name="T104" fmla="*/ 2147483647 w 134"/>
              <a:gd name="T105" fmla="*/ 2147483647 h 143"/>
              <a:gd name="T106" fmla="*/ 2147483647 w 134"/>
              <a:gd name="T107" fmla="*/ 2147483647 h 143"/>
              <a:gd name="T108" fmla="*/ 2147483647 w 134"/>
              <a:gd name="T109" fmla="*/ 2147483647 h 143"/>
              <a:gd name="T110" fmla="*/ 2147483647 w 134"/>
              <a:gd name="T111" fmla="*/ 2147483647 h 143"/>
              <a:gd name="T112" fmla="*/ 2147483647 w 134"/>
              <a:gd name="T113" fmla="*/ 2147483647 h 143"/>
              <a:gd name="T114" fmla="*/ 2147483647 w 134"/>
              <a:gd name="T115" fmla="*/ 2147483647 h 143"/>
              <a:gd name="T116" fmla="*/ 0 w 134"/>
              <a:gd name="T117" fmla="*/ 2147483647 h 14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4"/>
              <a:gd name="T178" fmla="*/ 0 h 143"/>
              <a:gd name="T179" fmla="*/ 134 w 134"/>
              <a:gd name="T180" fmla="*/ 143 h 14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4" h="143">
                <a:moveTo>
                  <a:pt x="0" y="52"/>
                </a:moveTo>
                <a:lnTo>
                  <a:pt x="5" y="36"/>
                </a:lnTo>
                <a:lnTo>
                  <a:pt x="5" y="25"/>
                </a:lnTo>
                <a:lnTo>
                  <a:pt x="12" y="15"/>
                </a:lnTo>
                <a:lnTo>
                  <a:pt x="13" y="9"/>
                </a:lnTo>
                <a:lnTo>
                  <a:pt x="44" y="0"/>
                </a:lnTo>
                <a:lnTo>
                  <a:pt x="62" y="1"/>
                </a:lnTo>
                <a:lnTo>
                  <a:pt x="74" y="15"/>
                </a:lnTo>
                <a:lnTo>
                  <a:pt x="74" y="16"/>
                </a:lnTo>
                <a:lnTo>
                  <a:pt x="74" y="17"/>
                </a:lnTo>
                <a:lnTo>
                  <a:pt x="76" y="20"/>
                </a:lnTo>
                <a:lnTo>
                  <a:pt x="76" y="45"/>
                </a:lnTo>
                <a:lnTo>
                  <a:pt x="77" y="47"/>
                </a:lnTo>
                <a:lnTo>
                  <a:pt x="85" y="50"/>
                </a:lnTo>
                <a:lnTo>
                  <a:pt x="98" y="51"/>
                </a:lnTo>
                <a:lnTo>
                  <a:pt x="99" y="50"/>
                </a:lnTo>
                <a:lnTo>
                  <a:pt x="102" y="49"/>
                </a:lnTo>
                <a:lnTo>
                  <a:pt x="104" y="50"/>
                </a:lnTo>
                <a:lnTo>
                  <a:pt x="110" y="53"/>
                </a:lnTo>
                <a:lnTo>
                  <a:pt x="112" y="55"/>
                </a:lnTo>
                <a:lnTo>
                  <a:pt x="114" y="76"/>
                </a:lnTo>
                <a:lnTo>
                  <a:pt x="116" y="78"/>
                </a:lnTo>
                <a:lnTo>
                  <a:pt x="120" y="80"/>
                </a:lnTo>
                <a:lnTo>
                  <a:pt x="123" y="80"/>
                </a:lnTo>
                <a:lnTo>
                  <a:pt x="125" y="80"/>
                </a:lnTo>
                <a:lnTo>
                  <a:pt x="131" y="79"/>
                </a:lnTo>
                <a:lnTo>
                  <a:pt x="133" y="80"/>
                </a:lnTo>
                <a:lnTo>
                  <a:pt x="134" y="83"/>
                </a:lnTo>
                <a:lnTo>
                  <a:pt x="129" y="122"/>
                </a:lnTo>
                <a:lnTo>
                  <a:pt x="126" y="128"/>
                </a:lnTo>
                <a:lnTo>
                  <a:pt x="114" y="138"/>
                </a:lnTo>
                <a:lnTo>
                  <a:pt x="113" y="140"/>
                </a:lnTo>
                <a:lnTo>
                  <a:pt x="110" y="141"/>
                </a:lnTo>
                <a:lnTo>
                  <a:pt x="106" y="140"/>
                </a:lnTo>
                <a:lnTo>
                  <a:pt x="104" y="141"/>
                </a:lnTo>
                <a:lnTo>
                  <a:pt x="103" y="142"/>
                </a:lnTo>
                <a:lnTo>
                  <a:pt x="99" y="143"/>
                </a:lnTo>
                <a:lnTo>
                  <a:pt x="97" y="142"/>
                </a:lnTo>
                <a:lnTo>
                  <a:pt x="94" y="143"/>
                </a:lnTo>
                <a:lnTo>
                  <a:pt x="84" y="138"/>
                </a:lnTo>
                <a:lnTo>
                  <a:pt x="69" y="137"/>
                </a:lnTo>
                <a:lnTo>
                  <a:pt x="68" y="136"/>
                </a:lnTo>
                <a:lnTo>
                  <a:pt x="68" y="131"/>
                </a:lnTo>
                <a:lnTo>
                  <a:pt x="80" y="111"/>
                </a:lnTo>
                <a:lnTo>
                  <a:pt x="80" y="108"/>
                </a:lnTo>
                <a:lnTo>
                  <a:pt x="79" y="104"/>
                </a:lnTo>
                <a:lnTo>
                  <a:pt x="77" y="104"/>
                </a:lnTo>
                <a:lnTo>
                  <a:pt x="76" y="102"/>
                </a:lnTo>
                <a:lnTo>
                  <a:pt x="74" y="100"/>
                </a:lnTo>
                <a:lnTo>
                  <a:pt x="69" y="99"/>
                </a:lnTo>
                <a:lnTo>
                  <a:pt x="67" y="95"/>
                </a:lnTo>
                <a:lnTo>
                  <a:pt x="49" y="85"/>
                </a:lnTo>
                <a:lnTo>
                  <a:pt x="31" y="82"/>
                </a:lnTo>
                <a:lnTo>
                  <a:pt x="30" y="81"/>
                </a:lnTo>
                <a:lnTo>
                  <a:pt x="26" y="75"/>
                </a:lnTo>
                <a:lnTo>
                  <a:pt x="15" y="66"/>
                </a:lnTo>
                <a:lnTo>
                  <a:pt x="5" y="54"/>
                </a:lnTo>
                <a:lnTo>
                  <a:pt x="0" y="5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07" name="Freeform 338"/>
          <p:cNvSpPr>
            <a:spLocks/>
          </p:cNvSpPr>
          <p:nvPr/>
        </p:nvSpPr>
        <p:spPr bwMode="auto">
          <a:xfrm>
            <a:off x="2125663" y="5454650"/>
            <a:ext cx="228600" cy="1266825"/>
          </a:xfrm>
          <a:custGeom>
            <a:avLst/>
            <a:gdLst>
              <a:gd name="T0" fmla="*/ 2147483647 w 134"/>
              <a:gd name="T1" fmla="*/ 2147483647 h 738"/>
              <a:gd name="T2" fmla="*/ 2147483647 w 134"/>
              <a:gd name="T3" fmla="*/ 2147483647 h 738"/>
              <a:gd name="T4" fmla="*/ 2147483647 w 134"/>
              <a:gd name="T5" fmla="*/ 2147483647 h 738"/>
              <a:gd name="T6" fmla="*/ 2147483647 w 134"/>
              <a:gd name="T7" fmla="*/ 2147483647 h 738"/>
              <a:gd name="T8" fmla="*/ 2147483647 w 134"/>
              <a:gd name="T9" fmla="*/ 2147483647 h 738"/>
              <a:gd name="T10" fmla="*/ 2147483647 w 134"/>
              <a:gd name="T11" fmla="*/ 2147483647 h 738"/>
              <a:gd name="T12" fmla="*/ 2147483647 w 134"/>
              <a:gd name="T13" fmla="*/ 2147483647 h 738"/>
              <a:gd name="T14" fmla="*/ 2147483647 w 134"/>
              <a:gd name="T15" fmla="*/ 2147483647 h 738"/>
              <a:gd name="T16" fmla="*/ 2147483647 w 134"/>
              <a:gd name="T17" fmla="*/ 2147483647 h 738"/>
              <a:gd name="T18" fmla="*/ 2147483647 w 134"/>
              <a:gd name="T19" fmla="*/ 2147483647 h 738"/>
              <a:gd name="T20" fmla="*/ 2147483647 w 134"/>
              <a:gd name="T21" fmla="*/ 2147483647 h 738"/>
              <a:gd name="T22" fmla="*/ 2147483647 w 134"/>
              <a:gd name="T23" fmla="*/ 2147483647 h 738"/>
              <a:gd name="T24" fmla="*/ 2147483647 w 134"/>
              <a:gd name="T25" fmla="*/ 2147483647 h 738"/>
              <a:gd name="T26" fmla="*/ 2147483647 w 134"/>
              <a:gd name="T27" fmla="*/ 2147483647 h 738"/>
              <a:gd name="T28" fmla="*/ 2147483647 w 134"/>
              <a:gd name="T29" fmla="*/ 2147483647 h 738"/>
              <a:gd name="T30" fmla="*/ 2147483647 w 134"/>
              <a:gd name="T31" fmla="*/ 2147483647 h 738"/>
              <a:gd name="T32" fmla="*/ 2147483647 w 134"/>
              <a:gd name="T33" fmla="*/ 2147483647 h 738"/>
              <a:gd name="T34" fmla="*/ 2147483647 w 134"/>
              <a:gd name="T35" fmla="*/ 2147483647 h 738"/>
              <a:gd name="T36" fmla="*/ 2147483647 w 134"/>
              <a:gd name="T37" fmla="*/ 2147483647 h 738"/>
              <a:gd name="T38" fmla="*/ 2147483647 w 134"/>
              <a:gd name="T39" fmla="*/ 2147483647 h 738"/>
              <a:gd name="T40" fmla="*/ 2147483647 w 134"/>
              <a:gd name="T41" fmla="*/ 2147483647 h 738"/>
              <a:gd name="T42" fmla="*/ 2147483647 w 134"/>
              <a:gd name="T43" fmla="*/ 2147483647 h 738"/>
              <a:gd name="T44" fmla="*/ 2147483647 w 134"/>
              <a:gd name="T45" fmla="*/ 2147483647 h 738"/>
              <a:gd name="T46" fmla="*/ 2147483647 w 134"/>
              <a:gd name="T47" fmla="*/ 2147483647 h 738"/>
              <a:gd name="T48" fmla="*/ 2147483647 w 134"/>
              <a:gd name="T49" fmla="*/ 2147483647 h 738"/>
              <a:gd name="T50" fmla="*/ 2147483647 w 134"/>
              <a:gd name="T51" fmla="*/ 2147483647 h 738"/>
              <a:gd name="T52" fmla="*/ 2147483647 w 134"/>
              <a:gd name="T53" fmla="*/ 2147483647 h 738"/>
              <a:gd name="T54" fmla="*/ 2147483647 w 134"/>
              <a:gd name="T55" fmla="*/ 2147483647 h 738"/>
              <a:gd name="T56" fmla="*/ 2147483647 w 134"/>
              <a:gd name="T57" fmla="*/ 2147483647 h 738"/>
              <a:gd name="T58" fmla="*/ 2147483647 w 134"/>
              <a:gd name="T59" fmla="*/ 2147483647 h 738"/>
              <a:gd name="T60" fmla="*/ 2147483647 w 134"/>
              <a:gd name="T61" fmla="*/ 2147483647 h 738"/>
              <a:gd name="T62" fmla="*/ 2147483647 w 134"/>
              <a:gd name="T63" fmla="*/ 2147483647 h 738"/>
              <a:gd name="T64" fmla="*/ 2147483647 w 134"/>
              <a:gd name="T65" fmla="*/ 2147483647 h 738"/>
              <a:gd name="T66" fmla="*/ 2147483647 w 134"/>
              <a:gd name="T67" fmla="*/ 2147483647 h 738"/>
              <a:gd name="T68" fmla="*/ 2147483647 w 134"/>
              <a:gd name="T69" fmla="*/ 2147483647 h 738"/>
              <a:gd name="T70" fmla="*/ 2147483647 w 134"/>
              <a:gd name="T71" fmla="*/ 2147483647 h 738"/>
              <a:gd name="T72" fmla="*/ 2147483647 w 134"/>
              <a:gd name="T73" fmla="*/ 2147483647 h 738"/>
              <a:gd name="T74" fmla="*/ 2147483647 w 134"/>
              <a:gd name="T75" fmla="*/ 2147483647 h 738"/>
              <a:gd name="T76" fmla="*/ 2147483647 w 134"/>
              <a:gd name="T77" fmla="*/ 2147483647 h 738"/>
              <a:gd name="T78" fmla="*/ 2147483647 w 134"/>
              <a:gd name="T79" fmla="*/ 2147483647 h 738"/>
              <a:gd name="T80" fmla="*/ 2147483647 w 134"/>
              <a:gd name="T81" fmla="*/ 2147483647 h 738"/>
              <a:gd name="T82" fmla="*/ 2147483647 w 134"/>
              <a:gd name="T83" fmla="*/ 2147483647 h 738"/>
              <a:gd name="T84" fmla="*/ 2147483647 w 134"/>
              <a:gd name="T85" fmla="*/ 2147483647 h 738"/>
              <a:gd name="T86" fmla="*/ 2147483647 w 134"/>
              <a:gd name="T87" fmla="*/ 2147483647 h 738"/>
              <a:gd name="T88" fmla="*/ 2147483647 w 134"/>
              <a:gd name="T89" fmla="*/ 2147483647 h 738"/>
              <a:gd name="T90" fmla="*/ 2147483647 w 134"/>
              <a:gd name="T91" fmla="*/ 2147483647 h 738"/>
              <a:gd name="T92" fmla="*/ 2147483647 w 134"/>
              <a:gd name="T93" fmla="*/ 2147483647 h 738"/>
              <a:gd name="T94" fmla="*/ 2147483647 w 134"/>
              <a:gd name="T95" fmla="*/ 2147483647 h 738"/>
              <a:gd name="T96" fmla="*/ 2147483647 w 134"/>
              <a:gd name="T97" fmla="*/ 2147483647 h 738"/>
              <a:gd name="T98" fmla="*/ 2147483647 w 134"/>
              <a:gd name="T99" fmla="*/ 2147483647 h 738"/>
              <a:gd name="T100" fmla="*/ 2147483647 w 134"/>
              <a:gd name="T101" fmla="*/ 2147483647 h 738"/>
              <a:gd name="T102" fmla="*/ 2147483647 w 134"/>
              <a:gd name="T103" fmla="*/ 2147483647 h 738"/>
              <a:gd name="T104" fmla="*/ 2147483647 w 134"/>
              <a:gd name="T105" fmla="*/ 2147483647 h 738"/>
              <a:gd name="T106" fmla="*/ 2147483647 w 134"/>
              <a:gd name="T107" fmla="*/ 2147483647 h 738"/>
              <a:gd name="T108" fmla="*/ 2147483647 w 134"/>
              <a:gd name="T109" fmla="*/ 2147483647 h 738"/>
              <a:gd name="T110" fmla="*/ 2147483647 w 134"/>
              <a:gd name="T111" fmla="*/ 2147483647 h 738"/>
              <a:gd name="T112" fmla="*/ 2147483647 w 134"/>
              <a:gd name="T113" fmla="*/ 2147483647 h 738"/>
              <a:gd name="T114" fmla="*/ 2147483647 w 134"/>
              <a:gd name="T115" fmla="*/ 2147483647 h 738"/>
              <a:gd name="T116" fmla="*/ 2147483647 w 134"/>
              <a:gd name="T117" fmla="*/ 2147483647 h 738"/>
              <a:gd name="T118" fmla="*/ 2147483647 w 134"/>
              <a:gd name="T119" fmla="*/ 2147483647 h 738"/>
              <a:gd name="T120" fmla="*/ 2147483647 w 134"/>
              <a:gd name="T121" fmla="*/ 2147483647 h 738"/>
              <a:gd name="T122" fmla="*/ 2147483647 w 134"/>
              <a:gd name="T123" fmla="*/ 2147483647 h 738"/>
              <a:gd name="T124" fmla="*/ 2147483647 w 134"/>
              <a:gd name="T125" fmla="*/ 2147483647 h 73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4"/>
              <a:gd name="T190" fmla="*/ 0 h 738"/>
              <a:gd name="T191" fmla="*/ 134 w 134"/>
              <a:gd name="T192" fmla="*/ 738 h 73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4" h="738">
                <a:moveTo>
                  <a:pt x="95" y="0"/>
                </a:moveTo>
                <a:lnTo>
                  <a:pt x="95" y="0"/>
                </a:lnTo>
                <a:lnTo>
                  <a:pt x="99" y="4"/>
                </a:lnTo>
                <a:lnTo>
                  <a:pt x="100" y="5"/>
                </a:lnTo>
                <a:lnTo>
                  <a:pt x="102" y="7"/>
                </a:lnTo>
                <a:lnTo>
                  <a:pt x="104" y="22"/>
                </a:lnTo>
                <a:lnTo>
                  <a:pt x="111" y="29"/>
                </a:lnTo>
                <a:lnTo>
                  <a:pt x="111" y="32"/>
                </a:lnTo>
                <a:lnTo>
                  <a:pt x="110" y="33"/>
                </a:lnTo>
                <a:lnTo>
                  <a:pt x="110" y="34"/>
                </a:lnTo>
                <a:lnTo>
                  <a:pt x="111" y="37"/>
                </a:lnTo>
                <a:lnTo>
                  <a:pt x="111" y="38"/>
                </a:lnTo>
                <a:lnTo>
                  <a:pt x="110" y="38"/>
                </a:lnTo>
                <a:lnTo>
                  <a:pt x="108" y="39"/>
                </a:lnTo>
                <a:lnTo>
                  <a:pt x="108" y="40"/>
                </a:lnTo>
                <a:lnTo>
                  <a:pt x="107" y="45"/>
                </a:lnTo>
                <a:lnTo>
                  <a:pt x="110" y="46"/>
                </a:lnTo>
                <a:lnTo>
                  <a:pt x="110" y="47"/>
                </a:lnTo>
                <a:lnTo>
                  <a:pt x="110" y="52"/>
                </a:lnTo>
                <a:lnTo>
                  <a:pt x="111" y="53"/>
                </a:lnTo>
                <a:lnTo>
                  <a:pt x="115" y="55"/>
                </a:lnTo>
                <a:lnTo>
                  <a:pt x="116" y="63"/>
                </a:lnTo>
                <a:lnTo>
                  <a:pt x="117" y="66"/>
                </a:lnTo>
                <a:lnTo>
                  <a:pt x="121" y="89"/>
                </a:lnTo>
                <a:lnTo>
                  <a:pt x="123" y="90"/>
                </a:lnTo>
                <a:lnTo>
                  <a:pt x="129" y="90"/>
                </a:lnTo>
                <a:lnTo>
                  <a:pt x="130" y="90"/>
                </a:lnTo>
                <a:lnTo>
                  <a:pt x="133" y="90"/>
                </a:lnTo>
                <a:lnTo>
                  <a:pt x="133" y="91"/>
                </a:lnTo>
                <a:lnTo>
                  <a:pt x="134" y="93"/>
                </a:lnTo>
                <a:lnTo>
                  <a:pt x="132" y="110"/>
                </a:lnTo>
                <a:lnTo>
                  <a:pt x="113" y="119"/>
                </a:lnTo>
                <a:lnTo>
                  <a:pt x="113" y="128"/>
                </a:lnTo>
                <a:lnTo>
                  <a:pt x="111" y="130"/>
                </a:lnTo>
                <a:lnTo>
                  <a:pt x="111" y="131"/>
                </a:lnTo>
                <a:lnTo>
                  <a:pt x="115" y="159"/>
                </a:lnTo>
                <a:lnTo>
                  <a:pt x="115" y="160"/>
                </a:lnTo>
                <a:lnTo>
                  <a:pt x="110" y="162"/>
                </a:lnTo>
                <a:lnTo>
                  <a:pt x="105" y="168"/>
                </a:lnTo>
                <a:lnTo>
                  <a:pt x="103" y="174"/>
                </a:lnTo>
                <a:lnTo>
                  <a:pt x="96" y="183"/>
                </a:lnTo>
                <a:lnTo>
                  <a:pt x="88" y="222"/>
                </a:lnTo>
                <a:lnTo>
                  <a:pt x="87" y="223"/>
                </a:lnTo>
                <a:lnTo>
                  <a:pt x="87" y="226"/>
                </a:lnTo>
                <a:lnTo>
                  <a:pt x="85" y="227"/>
                </a:lnTo>
                <a:lnTo>
                  <a:pt x="82" y="236"/>
                </a:lnTo>
                <a:lnTo>
                  <a:pt x="81" y="237"/>
                </a:lnTo>
                <a:lnTo>
                  <a:pt x="80" y="249"/>
                </a:lnTo>
                <a:lnTo>
                  <a:pt x="83" y="252"/>
                </a:lnTo>
                <a:lnTo>
                  <a:pt x="83" y="260"/>
                </a:lnTo>
                <a:lnTo>
                  <a:pt x="86" y="269"/>
                </a:lnTo>
                <a:lnTo>
                  <a:pt x="86" y="276"/>
                </a:lnTo>
                <a:lnTo>
                  <a:pt x="88" y="278"/>
                </a:lnTo>
                <a:lnTo>
                  <a:pt x="90" y="295"/>
                </a:lnTo>
                <a:lnTo>
                  <a:pt x="85" y="304"/>
                </a:lnTo>
                <a:lnTo>
                  <a:pt x="83" y="313"/>
                </a:lnTo>
                <a:lnTo>
                  <a:pt x="83" y="314"/>
                </a:lnTo>
                <a:lnTo>
                  <a:pt x="80" y="317"/>
                </a:lnTo>
                <a:lnTo>
                  <a:pt x="81" y="332"/>
                </a:lnTo>
                <a:lnTo>
                  <a:pt x="78" y="335"/>
                </a:lnTo>
                <a:lnTo>
                  <a:pt x="77" y="335"/>
                </a:lnTo>
                <a:lnTo>
                  <a:pt x="77" y="337"/>
                </a:lnTo>
                <a:lnTo>
                  <a:pt x="76" y="338"/>
                </a:lnTo>
                <a:lnTo>
                  <a:pt x="74" y="338"/>
                </a:lnTo>
                <a:lnTo>
                  <a:pt x="73" y="339"/>
                </a:lnTo>
                <a:lnTo>
                  <a:pt x="72" y="341"/>
                </a:lnTo>
                <a:lnTo>
                  <a:pt x="70" y="376"/>
                </a:lnTo>
                <a:lnTo>
                  <a:pt x="72" y="379"/>
                </a:lnTo>
                <a:lnTo>
                  <a:pt x="72" y="383"/>
                </a:lnTo>
                <a:lnTo>
                  <a:pt x="71" y="385"/>
                </a:lnTo>
                <a:lnTo>
                  <a:pt x="67" y="390"/>
                </a:lnTo>
                <a:lnTo>
                  <a:pt x="57" y="440"/>
                </a:lnTo>
                <a:lnTo>
                  <a:pt x="58" y="444"/>
                </a:lnTo>
                <a:lnTo>
                  <a:pt x="60" y="447"/>
                </a:lnTo>
                <a:lnTo>
                  <a:pt x="61" y="448"/>
                </a:lnTo>
                <a:lnTo>
                  <a:pt x="61" y="453"/>
                </a:lnTo>
                <a:lnTo>
                  <a:pt x="57" y="460"/>
                </a:lnTo>
                <a:lnTo>
                  <a:pt x="55" y="476"/>
                </a:lnTo>
                <a:lnTo>
                  <a:pt x="56" y="477"/>
                </a:lnTo>
                <a:lnTo>
                  <a:pt x="57" y="479"/>
                </a:lnTo>
                <a:lnTo>
                  <a:pt x="57" y="490"/>
                </a:lnTo>
                <a:lnTo>
                  <a:pt x="59" y="492"/>
                </a:lnTo>
                <a:lnTo>
                  <a:pt x="59" y="496"/>
                </a:lnTo>
                <a:lnTo>
                  <a:pt x="58" y="505"/>
                </a:lnTo>
                <a:lnTo>
                  <a:pt x="58" y="507"/>
                </a:lnTo>
                <a:lnTo>
                  <a:pt x="61" y="507"/>
                </a:lnTo>
                <a:lnTo>
                  <a:pt x="65" y="508"/>
                </a:lnTo>
                <a:lnTo>
                  <a:pt x="67" y="510"/>
                </a:lnTo>
                <a:lnTo>
                  <a:pt x="67" y="513"/>
                </a:lnTo>
                <a:lnTo>
                  <a:pt x="66" y="515"/>
                </a:lnTo>
                <a:lnTo>
                  <a:pt x="58" y="515"/>
                </a:lnTo>
                <a:lnTo>
                  <a:pt x="57" y="515"/>
                </a:lnTo>
                <a:lnTo>
                  <a:pt x="58" y="518"/>
                </a:lnTo>
                <a:lnTo>
                  <a:pt x="62" y="520"/>
                </a:lnTo>
                <a:lnTo>
                  <a:pt x="65" y="524"/>
                </a:lnTo>
                <a:lnTo>
                  <a:pt x="65" y="527"/>
                </a:lnTo>
                <a:lnTo>
                  <a:pt x="62" y="530"/>
                </a:lnTo>
                <a:lnTo>
                  <a:pt x="61" y="558"/>
                </a:lnTo>
                <a:lnTo>
                  <a:pt x="50" y="584"/>
                </a:lnTo>
                <a:lnTo>
                  <a:pt x="49" y="589"/>
                </a:lnTo>
                <a:lnTo>
                  <a:pt x="50" y="589"/>
                </a:lnTo>
                <a:lnTo>
                  <a:pt x="50" y="591"/>
                </a:lnTo>
                <a:lnTo>
                  <a:pt x="50" y="593"/>
                </a:lnTo>
                <a:lnTo>
                  <a:pt x="51" y="596"/>
                </a:lnTo>
                <a:lnTo>
                  <a:pt x="51" y="598"/>
                </a:lnTo>
                <a:lnTo>
                  <a:pt x="50" y="600"/>
                </a:lnTo>
                <a:lnTo>
                  <a:pt x="47" y="612"/>
                </a:lnTo>
                <a:lnTo>
                  <a:pt x="40" y="624"/>
                </a:lnTo>
                <a:lnTo>
                  <a:pt x="38" y="625"/>
                </a:lnTo>
                <a:lnTo>
                  <a:pt x="34" y="653"/>
                </a:lnTo>
                <a:lnTo>
                  <a:pt x="35" y="653"/>
                </a:lnTo>
                <a:lnTo>
                  <a:pt x="36" y="660"/>
                </a:lnTo>
                <a:lnTo>
                  <a:pt x="37" y="660"/>
                </a:lnTo>
                <a:lnTo>
                  <a:pt x="38" y="659"/>
                </a:lnTo>
                <a:lnTo>
                  <a:pt x="39" y="657"/>
                </a:lnTo>
                <a:lnTo>
                  <a:pt x="42" y="655"/>
                </a:lnTo>
                <a:lnTo>
                  <a:pt x="47" y="657"/>
                </a:lnTo>
                <a:lnTo>
                  <a:pt x="49" y="655"/>
                </a:lnTo>
                <a:lnTo>
                  <a:pt x="50" y="655"/>
                </a:lnTo>
                <a:lnTo>
                  <a:pt x="51" y="656"/>
                </a:lnTo>
                <a:lnTo>
                  <a:pt x="52" y="684"/>
                </a:lnTo>
                <a:lnTo>
                  <a:pt x="55" y="689"/>
                </a:lnTo>
                <a:lnTo>
                  <a:pt x="59" y="691"/>
                </a:lnTo>
                <a:lnTo>
                  <a:pt x="76" y="691"/>
                </a:lnTo>
                <a:lnTo>
                  <a:pt x="77" y="692"/>
                </a:lnTo>
                <a:lnTo>
                  <a:pt x="92" y="691"/>
                </a:lnTo>
                <a:lnTo>
                  <a:pt x="115" y="697"/>
                </a:lnTo>
                <a:lnTo>
                  <a:pt x="115" y="699"/>
                </a:lnTo>
                <a:lnTo>
                  <a:pt x="114" y="699"/>
                </a:lnTo>
                <a:lnTo>
                  <a:pt x="107" y="698"/>
                </a:lnTo>
                <a:lnTo>
                  <a:pt x="103" y="696"/>
                </a:lnTo>
                <a:lnTo>
                  <a:pt x="101" y="696"/>
                </a:lnTo>
                <a:lnTo>
                  <a:pt x="97" y="697"/>
                </a:lnTo>
                <a:lnTo>
                  <a:pt x="95" y="701"/>
                </a:lnTo>
                <a:lnTo>
                  <a:pt x="90" y="703"/>
                </a:lnTo>
                <a:lnTo>
                  <a:pt x="84" y="707"/>
                </a:lnTo>
                <a:lnTo>
                  <a:pt x="81" y="707"/>
                </a:lnTo>
                <a:lnTo>
                  <a:pt x="80" y="707"/>
                </a:lnTo>
                <a:lnTo>
                  <a:pt x="75" y="709"/>
                </a:lnTo>
                <a:lnTo>
                  <a:pt x="72" y="735"/>
                </a:lnTo>
                <a:lnTo>
                  <a:pt x="72" y="737"/>
                </a:lnTo>
                <a:lnTo>
                  <a:pt x="70" y="738"/>
                </a:lnTo>
                <a:lnTo>
                  <a:pt x="69" y="738"/>
                </a:lnTo>
                <a:lnTo>
                  <a:pt x="65" y="736"/>
                </a:lnTo>
                <a:lnTo>
                  <a:pt x="62" y="736"/>
                </a:lnTo>
                <a:lnTo>
                  <a:pt x="57" y="733"/>
                </a:lnTo>
                <a:lnTo>
                  <a:pt x="53" y="730"/>
                </a:lnTo>
                <a:lnTo>
                  <a:pt x="51" y="727"/>
                </a:lnTo>
                <a:lnTo>
                  <a:pt x="52" y="725"/>
                </a:lnTo>
                <a:lnTo>
                  <a:pt x="54" y="723"/>
                </a:lnTo>
                <a:lnTo>
                  <a:pt x="55" y="726"/>
                </a:lnTo>
                <a:lnTo>
                  <a:pt x="55" y="727"/>
                </a:lnTo>
                <a:lnTo>
                  <a:pt x="57" y="726"/>
                </a:lnTo>
                <a:lnTo>
                  <a:pt x="58" y="724"/>
                </a:lnTo>
                <a:lnTo>
                  <a:pt x="60" y="722"/>
                </a:lnTo>
                <a:lnTo>
                  <a:pt x="63" y="722"/>
                </a:lnTo>
                <a:lnTo>
                  <a:pt x="69" y="718"/>
                </a:lnTo>
                <a:lnTo>
                  <a:pt x="71" y="712"/>
                </a:lnTo>
                <a:lnTo>
                  <a:pt x="68" y="710"/>
                </a:lnTo>
                <a:lnTo>
                  <a:pt x="64" y="704"/>
                </a:lnTo>
                <a:lnTo>
                  <a:pt x="55" y="703"/>
                </a:lnTo>
                <a:lnTo>
                  <a:pt x="51" y="705"/>
                </a:lnTo>
                <a:lnTo>
                  <a:pt x="49" y="707"/>
                </a:lnTo>
                <a:lnTo>
                  <a:pt x="49" y="704"/>
                </a:lnTo>
                <a:lnTo>
                  <a:pt x="49" y="703"/>
                </a:lnTo>
                <a:lnTo>
                  <a:pt x="44" y="704"/>
                </a:lnTo>
                <a:lnTo>
                  <a:pt x="44" y="703"/>
                </a:lnTo>
                <a:lnTo>
                  <a:pt x="45" y="701"/>
                </a:lnTo>
                <a:lnTo>
                  <a:pt x="49" y="699"/>
                </a:lnTo>
                <a:lnTo>
                  <a:pt x="50" y="696"/>
                </a:lnTo>
                <a:lnTo>
                  <a:pt x="49" y="693"/>
                </a:lnTo>
                <a:lnTo>
                  <a:pt x="46" y="689"/>
                </a:lnTo>
                <a:lnTo>
                  <a:pt x="49" y="688"/>
                </a:lnTo>
                <a:lnTo>
                  <a:pt x="49" y="684"/>
                </a:lnTo>
                <a:lnTo>
                  <a:pt x="42" y="677"/>
                </a:lnTo>
                <a:lnTo>
                  <a:pt x="39" y="676"/>
                </a:lnTo>
                <a:lnTo>
                  <a:pt x="37" y="675"/>
                </a:lnTo>
                <a:lnTo>
                  <a:pt x="46" y="682"/>
                </a:lnTo>
                <a:lnTo>
                  <a:pt x="46" y="684"/>
                </a:lnTo>
                <a:lnTo>
                  <a:pt x="44" y="684"/>
                </a:lnTo>
                <a:lnTo>
                  <a:pt x="42" y="683"/>
                </a:lnTo>
                <a:lnTo>
                  <a:pt x="40" y="681"/>
                </a:lnTo>
                <a:lnTo>
                  <a:pt x="39" y="681"/>
                </a:lnTo>
                <a:lnTo>
                  <a:pt x="41" y="686"/>
                </a:lnTo>
                <a:lnTo>
                  <a:pt x="40" y="688"/>
                </a:lnTo>
                <a:lnTo>
                  <a:pt x="38" y="689"/>
                </a:lnTo>
                <a:lnTo>
                  <a:pt x="34" y="679"/>
                </a:lnTo>
                <a:lnTo>
                  <a:pt x="36" y="684"/>
                </a:lnTo>
                <a:lnTo>
                  <a:pt x="36" y="691"/>
                </a:lnTo>
                <a:lnTo>
                  <a:pt x="34" y="691"/>
                </a:lnTo>
                <a:lnTo>
                  <a:pt x="33" y="690"/>
                </a:lnTo>
                <a:lnTo>
                  <a:pt x="32" y="687"/>
                </a:lnTo>
                <a:lnTo>
                  <a:pt x="32" y="680"/>
                </a:lnTo>
                <a:lnTo>
                  <a:pt x="30" y="674"/>
                </a:lnTo>
                <a:lnTo>
                  <a:pt x="24" y="666"/>
                </a:lnTo>
                <a:lnTo>
                  <a:pt x="23" y="663"/>
                </a:lnTo>
                <a:lnTo>
                  <a:pt x="23" y="661"/>
                </a:lnTo>
                <a:lnTo>
                  <a:pt x="27" y="661"/>
                </a:lnTo>
                <a:lnTo>
                  <a:pt x="30" y="660"/>
                </a:lnTo>
                <a:lnTo>
                  <a:pt x="30" y="656"/>
                </a:lnTo>
                <a:lnTo>
                  <a:pt x="28" y="655"/>
                </a:lnTo>
                <a:lnTo>
                  <a:pt x="27" y="658"/>
                </a:lnTo>
                <a:lnTo>
                  <a:pt x="25" y="658"/>
                </a:lnTo>
                <a:lnTo>
                  <a:pt x="24" y="656"/>
                </a:lnTo>
                <a:lnTo>
                  <a:pt x="23" y="653"/>
                </a:lnTo>
                <a:lnTo>
                  <a:pt x="24" y="651"/>
                </a:lnTo>
                <a:lnTo>
                  <a:pt x="27" y="653"/>
                </a:lnTo>
                <a:lnTo>
                  <a:pt x="24" y="650"/>
                </a:lnTo>
                <a:lnTo>
                  <a:pt x="21" y="648"/>
                </a:lnTo>
                <a:lnTo>
                  <a:pt x="19" y="647"/>
                </a:lnTo>
                <a:lnTo>
                  <a:pt x="17" y="646"/>
                </a:lnTo>
                <a:lnTo>
                  <a:pt x="16" y="643"/>
                </a:lnTo>
                <a:lnTo>
                  <a:pt x="20" y="639"/>
                </a:lnTo>
                <a:lnTo>
                  <a:pt x="20" y="633"/>
                </a:lnTo>
                <a:lnTo>
                  <a:pt x="21" y="633"/>
                </a:lnTo>
                <a:lnTo>
                  <a:pt x="21" y="631"/>
                </a:lnTo>
                <a:lnTo>
                  <a:pt x="25" y="628"/>
                </a:lnTo>
                <a:lnTo>
                  <a:pt x="27" y="628"/>
                </a:lnTo>
                <a:lnTo>
                  <a:pt x="28" y="628"/>
                </a:lnTo>
                <a:lnTo>
                  <a:pt x="27" y="627"/>
                </a:lnTo>
                <a:lnTo>
                  <a:pt x="25" y="625"/>
                </a:lnTo>
                <a:lnTo>
                  <a:pt x="28" y="617"/>
                </a:lnTo>
                <a:lnTo>
                  <a:pt x="27" y="617"/>
                </a:lnTo>
                <a:lnTo>
                  <a:pt x="24" y="620"/>
                </a:lnTo>
                <a:lnTo>
                  <a:pt x="23" y="625"/>
                </a:lnTo>
                <a:lnTo>
                  <a:pt x="21" y="624"/>
                </a:lnTo>
                <a:lnTo>
                  <a:pt x="20" y="609"/>
                </a:lnTo>
                <a:lnTo>
                  <a:pt x="21" y="607"/>
                </a:lnTo>
                <a:lnTo>
                  <a:pt x="22" y="608"/>
                </a:lnTo>
                <a:lnTo>
                  <a:pt x="20" y="605"/>
                </a:lnTo>
                <a:lnTo>
                  <a:pt x="21" y="602"/>
                </a:lnTo>
                <a:lnTo>
                  <a:pt x="25" y="602"/>
                </a:lnTo>
                <a:lnTo>
                  <a:pt x="28" y="604"/>
                </a:lnTo>
                <a:lnTo>
                  <a:pt x="27" y="598"/>
                </a:lnTo>
                <a:lnTo>
                  <a:pt x="25" y="600"/>
                </a:lnTo>
                <a:lnTo>
                  <a:pt x="20" y="601"/>
                </a:lnTo>
                <a:lnTo>
                  <a:pt x="19" y="600"/>
                </a:lnTo>
                <a:lnTo>
                  <a:pt x="18" y="597"/>
                </a:lnTo>
                <a:lnTo>
                  <a:pt x="17" y="595"/>
                </a:lnTo>
                <a:lnTo>
                  <a:pt x="17" y="589"/>
                </a:lnTo>
                <a:lnTo>
                  <a:pt x="19" y="590"/>
                </a:lnTo>
                <a:lnTo>
                  <a:pt x="21" y="595"/>
                </a:lnTo>
                <a:lnTo>
                  <a:pt x="21" y="591"/>
                </a:lnTo>
                <a:lnTo>
                  <a:pt x="23" y="590"/>
                </a:lnTo>
                <a:lnTo>
                  <a:pt x="28" y="591"/>
                </a:lnTo>
                <a:lnTo>
                  <a:pt x="33" y="595"/>
                </a:lnTo>
                <a:lnTo>
                  <a:pt x="35" y="594"/>
                </a:lnTo>
                <a:lnTo>
                  <a:pt x="31" y="593"/>
                </a:lnTo>
                <a:lnTo>
                  <a:pt x="28" y="583"/>
                </a:lnTo>
                <a:lnTo>
                  <a:pt x="27" y="585"/>
                </a:lnTo>
                <a:lnTo>
                  <a:pt x="24" y="585"/>
                </a:lnTo>
                <a:lnTo>
                  <a:pt x="22" y="583"/>
                </a:lnTo>
                <a:lnTo>
                  <a:pt x="22" y="582"/>
                </a:lnTo>
                <a:lnTo>
                  <a:pt x="24" y="580"/>
                </a:lnTo>
                <a:lnTo>
                  <a:pt x="18" y="577"/>
                </a:lnTo>
                <a:lnTo>
                  <a:pt x="17" y="576"/>
                </a:lnTo>
                <a:lnTo>
                  <a:pt x="19" y="573"/>
                </a:lnTo>
                <a:lnTo>
                  <a:pt x="24" y="571"/>
                </a:lnTo>
                <a:lnTo>
                  <a:pt x="22" y="568"/>
                </a:lnTo>
                <a:lnTo>
                  <a:pt x="25" y="566"/>
                </a:lnTo>
                <a:lnTo>
                  <a:pt x="24" y="565"/>
                </a:lnTo>
                <a:lnTo>
                  <a:pt x="23" y="563"/>
                </a:lnTo>
                <a:lnTo>
                  <a:pt x="19" y="560"/>
                </a:lnTo>
                <a:lnTo>
                  <a:pt x="17" y="560"/>
                </a:lnTo>
                <a:lnTo>
                  <a:pt x="15" y="562"/>
                </a:lnTo>
                <a:lnTo>
                  <a:pt x="13" y="562"/>
                </a:lnTo>
                <a:lnTo>
                  <a:pt x="9" y="560"/>
                </a:lnTo>
                <a:lnTo>
                  <a:pt x="6" y="557"/>
                </a:lnTo>
                <a:lnTo>
                  <a:pt x="2" y="559"/>
                </a:lnTo>
                <a:lnTo>
                  <a:pt x="3" y="560"/>
                </a:lnTo>
                <a:lnTo>
                  <a:pt x="4" y="563"/>
                </a:lnTo>
                <a:lnTo>
                  <a:pt x="3" y="566"/>
                </a:lnTo>
                <a:lnTo>
                  <a:pt x="0" y="564"/>
                </a:lnTo>
                <a:lnTo>
                  <a:pt x="0" y="562"/>
                </a:lnTo>
                <a:lnTo>
                  <a:pt x="1" y="556"/>
                </a:lnTo>
                <a:lnTo>
                  <a:pt x="5" y="553"/>
                </a:lnTo>
                <a:lnTo>
                  <a:pt x="8" y="549"/>
                </a:lnTo>
                <a:lnTo>
                  <a:pt x="10" y="549"/>
                </a:lnTo>
                <a:lnTo>
                  <a:pt x="13" y="548"/>
                </a:lnTo>
                <a:lnTo>
                  <a:pt x="13" y="545"/>
                </a:lnTo>
                <a:lnTo>
                  <a:pt x="12" y="545"/>
                </a:lnTo>
                <a:lnTo>
                  <a:pt x="10" y="545"/>
                </a:lnTo>
                <a:lnTo>
                  <a:pt x="9" y="545"/>
                </a:lnTo>
                <a:lnTo>
                  <a:pt x="8" y="544"/>
                </a:lnTo>
                <a:lnTo>
                  <a:pt x="8" y="541"/>
                </a:lnTo>
                <a:lnTo>
                  <a:pt x="13" y="540"/>
                </a:lnTo>
                <a:lnTo>
                  <a:pt x="16" y="541"/>
                </a:lnTo>
                <a:lnTo>
                  <a:pt x="17" y="542"/>
                </a:lnTo>
                <a:lnTo>
                  <a:pt x="19" y="540"/>
                </a:lnTo>
                <a:lnTo>
                  <a:pt x="23" y="542"/>
                </a:lnTo>
                <a:lnTo>
                  <a:pt x="22" y="544"/>
                </a:lnTo>
                <a:lnTo>
                  <a:pt x="22" y="547"/>
                </a:lnTo>
                <a:lnTo>
                  <a:pt x="24" y="545"/>
                </a:lnTo>
                <a:lnTo>
                  <a:pt x="24" y="547"/>
                </a:lnTo>
                <a:lnTo>
                  <a:pt x="21" y="551"/>
                </a:lnTo>
                <a:lnTo>
                  <a:pt x="23" y="553"/>
                </a:lnTo>
                <a:lnTo>
                  <a:pt x="24" y="553"/>
                </a:lnTo>
                <a:lnTo>
                  <a:pt x="26" y="551"/>
                </a:lnTo>
                <a:lnTo>
                  <a:pt x="27" y="549"/>
                </a:lnTo>
                <a:lnTo>
                  <a:pt x="27" y="555"/>
                </a:lnTo>
                <a:lnTo>
                  <a:pt x="28" y="555"/>
                </a:lnTo>
                <a:lnTo>
                  <a:pt x="29" y="553"/>
                </a:lnTo>
                <a:lnTo>
                  <a:pt x="32" y="549"/>
                </a:lnTo>
                <a:lnTo>
                  <a:pt x="34" y="549"/>
                </a:lnTo>
                <a:lnTo>
                  <a:pt x="34" y="547"/>
                </a:lnTo>
                <a:lnTo>
                  <a:pt x="36" y="542"/>
                </a:lnTo>
                <a:lnTo>
                  <a:pt x="36" y="540"/>
                </a:lnTo>
                <a:lnTo>
                  <a:pt x="35" y="541"/>
                </a:lnTo>
                <a:lnTo>
                  <a:pt x="31" y="548"/>
                </a:lnTo>
                <a:lnTo>
                  <a:pt x="32" y="541"/>
                </a:lnTo>
                <a:lnTo>
                  <a:pt x="32" y="540"/>
                </a:lnTo>
                <a:lnTo>
                  <a:pt x="33" y="539"/>
                </a:lnTo>
                <a:lnTo>
                  <a:pt x="37" y="538"/>
                </a:lnTo>
                <a:lnTo>
                  <a:pt x="34" y="537"/>
                </a:lnTo>
                <a:lnTo>
                  <a:pt x="34" y="536"/>
                </a:lnTo>
                <a:lnTo>
                  <a:pt x="36" y="534"/>
                </a:lnTo>
                <a:lnTo>
                  <a:pt x="38" y="534"/>
                </a:lnTo>
                <a:lnTo>
                  <a:pt x="38" y="533"/>
                </a:lnTo>
                <a:lnTo>
                  <a:pt x="36" y="533"/>
                </a:lnTo>
                <a:lnTo>
                  <a:pt x="32" y="534"/>
                </a:lnTo>
                <a:lnTo>
                  <a:pt x="32" y="532"/>
                </a:lnTo>
                <a:lnTo>
                  <a:pt x="35" y="529"/>
                </a:lnTo>
                <a:lnTo>
                  <a:pt x="36" y="528"/>
                </a:lnTo>
                <a:lnTo>
                  <a:pt x="42" y="532"/>
                </a:lnTo>
                <a:lnTo>
                  <a:pt x="43" y="532"/>
                </a:lnTo>
                <a:lnTo>
                  <a:pt x="43" y="529"/>
                </a:lnTo>
                <a:lnTo>
                  <a:pt x="41" y="529"/>
                </a:lnTo>
                <a:lnTo>
                  <a:pt x="37" y="527"/>
                </a:lnTo>
                <a:lnTo>
                  <a:pt x="35" y="526"/>
                </a:lnTo>
                <a:lnTo>
                  <a:pt x="35" y="521"/>
                </a:lnTo>
                <a:lnTo>
                  <a:pt x="36" y="521"/>
                </a:lnTo>
                <a:lnTo>
                  <a:pt x="39" y="521"/>
                </a:lnTo>
                <a:lnTo>
                  <a:pt x="42" y="520"/>
                </a:lnTo>
                <a:lnTo>
                  <a:pt x="45" y="517"/>
                </a:lnTo>
                <a:lnTo>
                  <a:pt x="46" y="515"/>
                </a:lnTo>
                <a:lnTo>
                  <a:pt x="46" y="510"/>
                </a:lnTo>
                <a:lnTo>
                  <a:pt x="44" y="508"/>
                </a:lnTo>
                <a:lnTo>
                  <a:pt x="43" y="507"/>
                </a:lnTo>
                <a:lnTo>
                  <a:pt x="39" y="504"/>
                </a:lnTo>
                <a:lnTo>
                  <a:pt x="38" y="503"/>
                </a:lnTo>
                <a:lnTo>
                  <a:pt x="36" y="502"/>
                </a:lnTo>
                <a:lnTo>
                  <a:pt x="36" y="501"/>
                </a:lnTo>
                <a:lnTo>
                  <a:pt x="37" y="501"/>
                </a:lnTo>
                <a:lnTo>
                  <a:pt x="37" y="500"/>
                </a:lnTo>
                <a:lnTo>
                  <a:pt x="39" y="499"/>
                </a:lnTo>
                <a:lnTo>
                  <a:pt x="41" y="495"/>
                </a:lnTo>
                <a:lnTo>
                  <a:pt x="42" y="493"/>
                </a:lnTo>
                <a:lnTo>
                  <a:pt x="42" y="491"/>
                </a:lnTo>
                <a:lnTo>
                  <a:pt x="42" y="490"/>
                </a:lnTo>
                <a:lnTo>
                  <a:pt x="40" y="488"/>
                </a:lnTo>
                <a:lnTo>
                  <a:pt x="40" y="486"/>
                </a:lnTo>
                <a:lnTo>
                  <a:pt x="40" y="484"/>
                </a:lnTo>
                <a:lnTo>
                  <a:pt x="41" y="483"/>
                </a:lnTo>
                <a:lnTo>
                  <a:pt x="43" y="481"/>
                </a:lnTo>
                <a:lnTo>
                  <a:pt x="44" y="476"/>
                </a:lnTo>
                <a:lnTo>
                  <a:pt x="44" y="470"/>
                </a:lnTo>
                <a:lnTo>
                  <a:pt x="46" y="466"/>
                </a:lnTo>
                <a:lnTo>
                  <a:pt x="48" y="467"/>
                </a:lnTo>
                <a:lnTo>
                  <a:pt x="46" y="465"/>
                </a:lnTo>
                <a:lnTo>
                  <a:pt x="45" y="462"/>
                </a:lnTo>
                <a:lnTo>
                  <a:pt x="46" y="460"/>
                </a:lnTo>
                <a:lnTo>
                  <a:pt x="49" y="461"/>
                </a:lnTo>
                <a:lnTo>
                  <a:pt x="50" y="464"/>
                </a:lnTo>
                <a:lnTo>
                  <a:pt x="49" y="455"/>
                </a:lnTo>
                <a:lnTo>
                  <a:pt x="47" y="455"/>
                </a:lnTo>
                <a:lnTo>
                  <a:pt x="44" y="454"/>
                </a:lnTo>
                <a:lnTo>
                  <a:pt x="45" y="451"/>
                </a:lnTo>
                <a:lnTo>
                  <a:pt x="48" y="449"/>
                </a:lnTo>
                <a:lnTo>
                  <a:pt x="50" y="449"/>
                </a:lnTo>
                <a:lnTo>
                  <a:pt x="51" y="447"/>
                </a:lnTo>
                <a:lnTo>
                  <a:pt x="51" y="446"/>
                </a:lnTo>
                <a:lnTo>
                  <a:pt x="49" y="447"/>
                </a:lnTo>
                <a:lnTo>
                  <a:pt x="47" y="447"/>
                </a:lnTo>
                <a:lnTo>
                  <a:pt x="46" y="447"/>
                </a:lnTo>
                <a:lnTo>
                  <a:pt x="44" y="444"/>
                </a:lnTo>
                <a:lnTo>
                  <a:pt x="41" y="444"/>
                </a:lnTo>
                <a:lnTo>
                  <a:pt x="39" y="445"/>
                </a:lnTo>
                <a:lnTo>
                  <a:pt x="39" y="447"/>
                </a:lnTo>
                <a:lnTo>
                  <a:pt x="38" y="449"/>
                </a:lnTo>
                <a:lnTo>
                  <a:pt x="34" y="450"/>
                </a:lnTo>
                <a:lnTo>
                  <a:pt x="30" y="448"/>
                </a:lnTo>
                <a:lnTo>
                  <a:pt x="30" y="446"/>
                </a:lnTo>
                <a:lnTo>
                  <a:pt x="30" y="444"/>
                </a:lnTo>
                <a:lnTo>
                  <a:pt x="28" y="444"/>
                </a:lnTo>
                <a:lnTo>
                  <a:pt x="27" y="442"/>
                </a:lnTo>
                <a:lnTo>
                  <a:pt x="27" y="427"/>
                </a:lnTo>
                <a:lnTo>
                  <a:pt x="29" y="423"/>
                </a:lnTo>
                <a:lnTo>
                  <a:pt x="30" y="410"/>
                </a:lnTo>
                <a:lnTo>
                  <a:pt x="32" y="408"/>
                </a:lnTo>
                <a:lnTo>
                  <a:pt x="32" y="407"/>
                </a:lnTo>
                <a:lnTo>
                  <a:pt x="34" y="405"/>
                </a:lnTo>
                <a:lnTo>
                  <a:pt x="35" y="402"/>
                </a:lnTo>
                <a:lnTo>
                  <a:pt x="33" y="388"/>
                </a:lnTo>
                <a:lnTo>
                  <a:pt x="31" y="382"/>
                </a:lnTo>
                <a:lnTo>
                  <a:pt x="32" y="382"/>
                </a:lnTo>
                <a:lnTo>
                  <a:pt x="32" y="374"/>
                </a:lnTo>
                <a:lnTo>
                  <a:pt x="30" y="367"/>
                </a:lnTo>
                <a:lnTo>
                  <a:pt x="30" y="356"/>
                </a:lnTo>
                <a:lnTo>
                  <a:pt x="32" y="354"/>
                </a:lnTo>
                <a:lnTo>
                  <a:pt x="35" y="355"/>
                </a:lnTo>
                <a:lnTo>
                  <a:pt x="38" y="354"/>
                </a:lnTo>
                <a:lnTo>
                  <a:pt x="37" y="344"/>
                </a:lnTo>
                <a:lnTo>
                  <a:pt x="39" y="343"/>
                </a:lnTo>
                <a:lnTo>
                  <a:pt x="40" y="344"/>
                </a:lnTo>
                <a:lnTo>
                  <a:pt x="41" y="344"/>
                </a:lnTo>
                <a:lnTo>
                  <a:pt x="57" y="302"/>
                </a:lnTo>
                <a:lnTo>
                  <a:pt x="57" y="299"/>
                </a:lnTo>
                <a:lnTo>
                  <a:pt x="57" y="298"/>
                </a:lnTo>
                <a:lnTo>
                  <a:pt x="59" y="290"/>
                </a:lnTo>
                <a:lnTo>
                  <a:pt x="61" y="287"/>
                </a:lnTo>
                <a:lnTo>
                  <a:pt x="61" y="276"/>
                </a:lnTo>
                <a:lnTo>
                  <a:pt x="64" y="271"/>
                </a:lnTo>
                <a:lnTo>
                  <a:pt x="61" y="222"/>
                </a:lnTo>
                <a:lnTo>
                  <a:pt x="65" y="220"/>
                </a:lnTo>
                <a:lnTo>
                  <a:pt x="66" y="215"/>
                </a:lnTo>
                <a:lnTo>
                  <a:pt x="63" y="202"/>
                </a:lnTo>
                <a:lnTo>
                  <a:pt x="63" y="199"/>
                </a:lnTo>
                <a:lnTo>
                  <a:pt x="67" y="193"/>
                </a:lnTo>
                <a:lnTo>
                  <a:pt x="70" y="176"/>
                </a:lnTo>
                <a:lnTo>
                  <a:pt x="73" y="172"/>
                </a:lnTo>
                <a:lnTo>
                  <a:pt x="73" y="166"/>
                </a:lnTo>
                <a:lnTo>
                  <a:pt x="74" y="164"/>
                </a:lnTo>
                <a:lnTo>
                  <a:pt x="77" y="149"/>
                </a:lnTo>
                <a:lnTo>
                  <a:pt x="76" y="140"/>
                </a:lnTo>
                <a:lnTo>
                  <a:pt x="78" y="136"/>
                </a:lnTo>
                <a:lnTo>
                  <a:pt x="80" y="134"/>
                </a:lnTo>
                <a:lnTo>
                  <a:pt x="80" y="102"/>
                </a:lnTo>
                <a:lnTo>
                  <a:pt x="78" y="100"/>
                </a:lnTo>
                <a:lnTo>
                  <a:pt x="80" y="94"/>
                </a:lnTo>
                <a:lnTo>
                  <a:pt x="81" y="92"/>
                </a:lnTo>
                <a:lnTo>
                  <a:pt x="83" y="92"/>
                </a:lnTo>
                <a:lnTo>
                  <a:pt x="83" y="90"/>
                </a:lnTo>
                <a:lnTo>
                  <a:pt x="86" y="65"/>
                </a:lnTo>
                <a:lnTo>
                  <a:pt x="80" y="11"/>
                </a:lnTo>
                <a:lnTo>
                  <a:pt x="83" y="8"/>
                </a:lnTo>
                <a:lnTo>
                  <a:pt x="88" y="8"/>
                </a:lnTo>
                <a:lnTo>
                  <a:pt x="90" y="7"/>
                </a:lnTo>
                <a:lnTo>
                  <a:pt x="91" y="7"/>
                </a:lnTo>
                <a:lnTo>
                  <a:pt x="91" y="4"/>
                </a:lnTo>
                <a:lnTo>
                  <a:pt x="93" y="1"/>
                </a:lnTo>
                <a:lnTo>
                  <a:pt x="94" y="0"/>
                </a:lnTo>
                <a:lnTo>
                  <a:pt x="95"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08" name="Freeform 339"/>
          <p:cNvSpPr>
            <a:spLocks/>
          </p:cNvSpPr>
          <p:nvPr/>
        </p:nvSpPr>
        <p:spPr bwMode="auto">
          <a:xfrm>
            <a:off x="2243138" y="6661150"/>
            <a:ext cx="76200" cy="115888"/>
          </a:xfrm>
          <a:custGeom>
            <a:avLst/>
            <a:gdLst>
              <a:gd name="T0" fmla="*/ 2147483647 w 44"/>
              <a:gd name="T1" fmla="*/ 2147483647 h 68"/>
              <a:gd name="T2" fmla="*/ 2147483647 w 44"/>
              <a:gd name="T3" fmla="*/ 2147483647 h 68"/>
              <a:gd name="T4" fmla="*/ 2147483647 w 44"/>
              <a:gd name="T5" fmla="*/ 2147483647 h 68"/>
              <a:gd name="T6" fmla="*/ 2147483647 w 44"/>
              <a:gd name="T7" fmla="*/ 2147483647 h 68"/>
              <a:gd name="T8" fmla="*/ 2147483647 w 44"/>
              <a:gd name="T9" fmla="*/ 2147483647 h 68"/>
              <a:gd name="T10" fmla="*/ 2147483647 w 44"/>
              <a:gd name="T11" fmla="*/ 2147483647 h 68"/>
              <a:gd name="T12" fmla="*/ 2147483647 w 44"/>
              <a:gd name="T13" fmla="*/ 2147483647 h 68"/>
              <a:gd name="T14" fmla="*/ 2147483647 w 44"/>
              <a:gd name="T15" fmla="*/ 2147483647 h 68"/>
              <a:gd name="T16" fmla="*/ 2147483647 w 44"/>
              <a:gd name="T17" fmla="*/ 2147483647 h 68"/>
              <a:gd name="T18" fmla="*/ 0 w 44"/>
              <a:gd name="T19" fmla="*/ 2147483647 h 68"/>
              <a:gd name="T20" fmla="*/ 2147483647 w 44"/>
              <a:gd name="T21" fmla="*/ 2147483647 h 68"/>
              <a:gd name="T22" fmla="*/ 2147483647 w 44"/>
              <a:gd name="T23" fmla="*/ 2147483647 h 68"/>
              <a:gd name="T24" fmla="*/ 2147483647 w 44"/>
              <a:gd name="T25" fmla="*/ 2147483647 h 68"/>
              <a:gd name="T26" fmla="*/ 2147483647 w 44"/>
              <a:gd name="T27" fmla="*/ 2147483647 h 68"/>
              <a:gd name="T28" fmla="*/ 2147483647 w 44"/>
              <a:gd name="T29" fmla="*/ 2147483647 h 68"/>
              <a:gd name="T30" fmla="*/ 2147483647 w 44"/>
              <a:gd name="T31" fmla="*/ 2147483647 h 68"/>
              <a:gd name="T32" fmla="*/ 2147483647 w 44"/>
              <a:gd name="T33" fmla="*/ 2147483647 h 68"/>
              <a:gd name="T34" fmla="*/ 2147483647 w 44"/>
              <a:gd name="T35" fmla="*/ 2147483647 h 68"/>
              <a:gd name="T36" fmla="*/ 2147483647 w 44"/>
              <a:gd name="T37" fmla="*/ 2147483647 h 68"/>
              <a:gd name="T38" fmla="*/ 2147483647 w 44"/>
              <a:gd name="T39" fmla="*/ 2147483647 h 68"/>
              <a:gd name="T40" fmla="*/ 2147483647 w 44"/>
              <a:gd name="T41" fmla="*/ 2147483647 h 68"/>
              <a:gd name="T42" fmla="*/ 2147483647 w 44"/>
              <a:gd name="T43" fmla="*/ 2147483647 h 68"/>
              <a:gd name="T44" fmla="*/ 2147483647 w 44"/>
              <a:gd name="T45" fmla="*/ 2147483647 h 68"/>
              <a:gd name="T46" fmla="*/ 2147483647 w 44"/>
              <a:gd name="T47" fmla="*/ 2147483647 h 68"/>
              <a:gd name="T48" fmla="*/ 2147483647 w 44"/>
              <a:gd name="T49" fmla="*/ 2147483647 h 68"/>
              <a:gd name="T50" fmla="*/ 2147483647 w 44"/>
              <a:gd name="T51" fmla="*/ 2147483647 h 68"/>
              <a:gd name="T52" fmla="*/ 2147483647 w 44"/>
              <a:gd name="T53" fmla="*/ 2147483647 h 68"/>
              <a:gd name="T54" fmla="*/ 2147483647 w 44"/>
              <a:gd name="T55" fmla="*/ 2147483647 h 68"/>
              <a:gd name="T56" fmla="*/ 2147483647 w 44"/>
              <a:gd name="T57" fmla="*/ 2147483647 h 68"/>
              <a:gd name="T58" fmla="*/ 2147483647 w 44"/>
              <a:gd name="T59" fmla="*/ 2147483647 h 68"/>
              <a:gd name="T60" fmla="*/ 2147483647 w 44"/>
              <a:gd name="T61" fmla="*/ 2147483647 h 68"/>
              <a:gd name="T62" fmla="*/ 2147483647 w 44"/>
              <a:gd name="T63" fmla="*/ 2147483647 h 68"/>
              <a:gd name="T64" fmla="*/ 2147483647 w 44"/>
              <a:gd name="T65" fmla="*/ 2147483647 h 68"/>
              <a:gd name="T66" fmla="*/ 2147483647 w 44"/>
              <a:gd name="T67" fmla="*/ 2147483647 h 68"/>
              <a:gd name="T68" fmla="*/ 2147483647 w 44"/>
              <a:gd name="T69" fmla="*/ 2147483647 h 68"/>
              <a:gd name="T70" fmla="*/ 2147483647 w 44"/>
              <a:gd name="T71" fmla="*/ 2147483647 h 68"/>
              <a:gd name="T72" fmla="*/ 2147483647 w 44"/>
              <a:gd name="T73" fmla="*/ 0 h 68"/>
              <a:gd name="T74" fmla="*/ 2147483647 w 44"/>
              <a:gd name="T75" fmla="*/ 2147483647 h 68"/>
              <a:gd name="T76" fmla="*/ 2147483647 w 44"/>
              <a:gd name="T77" fmla="*/ 2147483647 h 68"/>
              <a:gd name="T78" fmla="*/ 2147483647 w 44"/>
              <a:gd name="T79" fmla="*/ 2147483647 h 6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4"/>
              <a:gd name="T121" fmla="*/ 0 h 68"/>
              <a:gd name="T122" fmla="*/ 44 w 44"/>
              <a:gd name="T123" fmla="*/ 68 h 6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4" h="68">
                <a:moveTo>
                  <a:pt x="44" y="65"/>
                </a:moveTo>
                <a:lnTo>
                  <a:pt x="41" y="65"/>
                </a:lnTo>
                <a:lnTo>
                  <a:pt x="41" y="67"/>
                </a:lnTo>
                <a:lnTo>
                  <a:pt x="39" y="67"/>
                </a:lnTo>
                <a:lnTo>
                  <a:pt x="37" y="68"/>
                </a:lnTo>
                <a:lnTo>
                  <a:pt x="33" y="65"/>
                </a:lnTo>
                <a:lnTo>
                  <a:pt x="22" y="64"/>
                </a:lnTo>
                <a:lnTo>
                  <a:pt x="22" y="65"/>
                </a:lnTo>
                <a:lnTo>
                  <a:pt x="17" y="65"/>
                </a:lnTo>
                <a:lnTo>
                  <a:pt x="11" y="63"/>
                </a:lnTo>
                <a:lnTo>
                  <a:pt x="9" y="64"/>
                </a:lnTo>
                <a:lnTo>
                  <a:pt x="7" y="64"/>
                </a:lnTo>
                <a:lnTo>
                  <a:pt x="8" y="62"/>
                </a:lnTo>
                <a:lnTo>
                  <a:pt x="6" y="62"/>
                </a:lnTo>
                <a:lnTo>
                  <a:pt x="7" y="61"/>
                </a:lnTo>
                <a:lnTo>
                  <a:pt x="8" y="60"/>
                </a:lnTo>
                <a:lnTo>
                  <a:pt x="4" y="58"/>
                </a:lnTo>
                <a:lnTo>
                  <a:pt x="3" y="60"/>
                </a:lnTo>
                <a:lnTo>
                  <a:pt x="0" y="60"/>
                </a:lnTo>
                <a:lnTo>
                  <a:pt x="1" y="58"/>
                </a:lnTo>
                <a:lnTo>
                  <a:pt x="1" y="56"/>
                </a:lnTo>
                <a:lnTo>
                  <a:pt x="0" y="55"/>
                </a:lnTo>
                <a:lnTo>
                  <a:pt x="4" y="54"/>
                </a:lnTo>
                <a:lnTo>
                  <a:pt x="4" y="52"/>
                </a:lnTo>
                <a:lnTo>
                  <a:pt x="7" y="52"/>
                </a:lnTo>
                <a:lnTo>
                  <a:pt x="8" y="51"/>
                </a:lnTo>
                <a:lnTo>
                  <a:pt x="9" y="51"/>
                </a:lnTo>
                <a:lnTo>
                  <a:pt x="10" y="51"/>
                </a:lnTo>
                <a:lnTo>
                  <a:pt x="9" y="49"/>
                </a:lnTo>
                <a:lnTo>
                  <a:pt x="6" y="46"/>
                </a:lnTo>
                <a:lnTo>
                  <a:pt x="6" y="43"/>
                </a:lnTo>
                <a:lnTo>
                  <a:pt x="16" y="51"/>
                </a:lnTo>
                <a:lnTo>
                  <a:pt x="18" y="54"/>
                </a:lnTo>
                <a:lnTo>
                  <a:pt x="19" y="52"/>
                </a:lnTo>
                <a:lnTo>
                  <a:pt x="21" y="51"/>
                </a:lnTo>
                <a:lnTo>
                  <a:pt x="18" y="51"/>
                </a:lnTo>
                <a:lnTo>
                  <a:pt x="18" y="49"/>
                </a:lnTo>
                <a:lnTo>
                  <a:pt x="19" y="47"/>
                </a:lnTo>
                <a:lnTo>
                  <a:pt x="23" y="51"/>
                </a:lnTo>
                <a:lnTo>
                  <a:pt x="24" y="49"/>
                </a:lnTo>
                <a:lnTo>
                  <a:pt x="26" y="49"/>
                </a:lnTo>
                <a:lnTo>
                  <a:pt x="28" y="52"/>
                </a:lnTo>
                <a:lnTo>
                  <a:pt x="29" y="51"/>
                </a:lnTo>
                <a:lnTo>
                  <a:pt x="31" y="51"/>
                </a:lnTo>
                <a:lnTo>
                  <a:pt x="31" y="49"/>
                </a:lnTo>
                <a:lnTo>
                  <a:pt x="22" y="45"/>
                </a:lnTo>
                <a:lnTo>
                  <a:pt x="20" y="43"/>
                </a:lnTo>
                <a:lnTo>
                  <a:pt x="19" y="35"/>
                </a:lnTo>
                <a:lnTo>
                  <a:pt x="20" y="32"/>
                </a:lnTo>
                <a:lnTo>
                  <a:pt x="23" y="32"/>
                </a:lnTo>
                <a:lnTo>
                  <a:pt x="24" y="31"/>
                </a:lnTo>
                <a:lnTo>
                  <a:pt x="31" y="29"/>
                </a:lnTo>
                <a:lnTo>
                  <a:pt x="32" y="25"/>
                </a:lnTo>
                <a:lnTo>
                  <a:pt x="31" y="23"/>
                </a:lnTo>
                <a:lnTo>
                  <a:pt x="28" y="23"/>
                </a:lnTo>
                <a:lnTo>
                  <a:pt x="24" y="23"/>
                </a:lnTo>
                <a:lnTo>
                  <a:pt x="19" y="26"/>
                </a:lnTo>
                <a:lnTo>
                  <a:pt x="15" y="23"/>
                </a:lnTo>
                <a:lnTo>
                  <a:pt x="14" y="21"/>
                </a:lnTo>
                <a:lnTo>
                  <a:pt x="14" y="15"/>
                </a:lnTo>
                <a:lnTo>
                  <a:pt x="15" y="13"/>
                </a:lnTo>
                <a:lnTo>
                  <a:pt x="17" y="15"/>
                </a:lnTo>
                <a:lnTo>
                  <a:pt x="19" y="15"/>
                </a:lnTo>
                <a:lnTo>
                  <a:pt x="19" y="12"/>
                </a:lnTo>
                <a:lnTo>
                  <a:pt x="18" y="10"/>
                </a:lnTo>
                <a:lnTo>
                  <a:pt x="18" y="8"/>
                </a:lnTo>
                <a:lnTo>
                  <a:pt x="15" y="8"/>
                </a:lnTo>
                <a:lnTo>
                  <a:pt x="19" y="7"/>
                </a:lnTo>
                <a:lnTo>
                  <a:pt x="22" y="9"/>
                </a:lnTo>
                <a:lnTo>
                  <a:pt x="22" y="8"/>
                </a:lnTo>
                <a:lnTo>
                  <a:pt x="26" y="7"/>
                </a:lnTo>
                <a:lnTo>
                  <a:pt x="27" y="1"/>
                </a:lnTo>
                <a:lnTo>
                  <a:pt x="31" y="0"/>
                </a:lnTo>
                <a:lnTo>
                  <a:pt x="33" y="4"/>
                </a:lnTo>
                <a:lnTo>
                  <a:pt x="35" y="5"/>
                </a:lnTo>
                <a:lnTo>
                  <a:pt x="39" y="4"/>
                </a:lnTo>
                <a:lnTo>
                  <a:pt x="41" y="2"/>
                </a:lnTo>
                <a:lnTo>
                  <a:pt x="43" y="5"/>
                </a:lnTo>
                <a:lnTo>
                  <a:pt x="44" y="65"/>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09" name="Freeform 340"/>
          <p:cNvSpPr>
            <a:spLocks/>
          </p:cNvSpPr>
          <p:nvPr/>
        </p:nvSpPr>
        <p:spPr bwMode="auto">
          <a:xfrm>
            <a:off x="4765675" y="2244725"/>
            <a:ext cx="296863" cy="669925"/>
          </a:xfrm>
          <a:custGeom>
            <a:avLst/>
            <a:gdLst>
              <a:gd name="T0" fmla="*/ 2147483647 w 173"/>
              <a:gd name="T1" fmla="*/ 2147483647 h 390"/>
              <a:gd name="T2" fmla="*/ 2147483647 w 173"/>
              <a:gd name="T3" fmla="*/ 2147483647 h 390"/>
              <a:gd name="T4" fmla="*/ 2147483647 w 173"/>
              <a:gd name="T5" fmla="*/ 2147483647 h 390"/>
              <a:gd name="T6" fmla="*/ 2147483647 w 173"/>
              <a:gd name="T7" fmla="*/ 2147483647 h 390"/>
              <a:gd name="T8" fmla="*/ 2147483647 w 173"/>
              <a:gd name="T9" fmla="*/ 2147483647 h 390"/>
              <a:gd name="T10" fmla="*/ 2147483647 w 173"/>
              <a:gd name="T11" fmla="*/ 2147483647 h 390"/>
              <a:gd name="T12" fmla="*/ 2147483647 w 173"/>
              <a:gd name="T13" fmla="*/ 2147483647 h 390"/>
              <a:gd name="T14" fmla="*/ 2147483647 w 173"/>
              <a:gd name="T15" fmla="*/ 2147483647 h 390"/>
              <a:gd name="T16" fmla="*/ 2147483647 w 173"/>
              <a:gd name="T17" fmla="*/ 2147483647 h 390"/>
              <a:gd name="T18" fmla="*/ 2147483647 w 173"/>
              <a:gd name="T19" fmla="*/ 2147483647 h 390"/>
              <a:gd name="T20" fmla="*/ 2147483647 w 173"/>
              <a:gd name="T21" fmla="*/ 2147483647 h 390"/>
              <a:gd name="T22" fmla="*/ 2147483647 w 173"/>
              <a:gd name="T23" fmla="*/ 2147483647 h 390"/>
              <a:gd name="T24" fmla="*/ 2147483647 w 173"/>
              <a:gd name="T25" fmla="*/ 2147483647 h 390"/>
              <a:gd name="T26" fmla="*/ 2147483647 w 173"/>
              <a:gd name="T27" fmla="*/ 2147483647 h 390"/>
              <a:gd name="T28" fmla="*/ 2147483647 w 173"/>
              <a:gd name="T29" fmla="*/ 2147483647 h 390"/>
              <a:gd name="T30" fmla="*/ 2147483647 w 173"/>
              <a:gd name="T31" fmla="*/ 2147483647 h 390"/>
              <a:gd name="T32" fmla="*/ 2147483647 w 173"/>
              <a:gd name="T33" fmla="*/ 2147483647 h 390"/>
              <a:gd name="T34" fmla="*/ 2147483647 w 173"/>
              <a:gd name="T35" fmla="*/ 2147483647 h 390"/>
              <a:gd name="T36" fmla="*/ 2147483647 w 173"/>
              <a:gd name="T37" fmla="*/ 2147483647 h 390"/>
              <a:gd name="T38" fmla="*/ 2147483647 w 173"/>
              <a:gd name="T39" fmla="*/ 2147483647 h 390"/>
              <a:gd name="T40" fmla="*/ 2147483647 w 173"/>
              <a:gd name="T41" fmla="*/ 2147483647 h 390"/>
              <a:gd name="T42" fmla="*/ 2147483647 w 173"/>
              <a:gd name="T43" fmla="*/ 2147483647 h 390"/>
              <a:gd name="T44" fmla="*/ 2147483647 w 173"/>
              <a:gd name="T45" fmla="*/ 2147483647 h 390"/>
              <a:gd name="T46" fmla="*/ 2147483647 w 173"/>
              <a:gd name="T47" fmla="*/ 2147483647 h 390"/>
              <a:gd name="T48" fmla="*/ 2147483647 w 173"/>
              <a:gd name="T49" fmla="*/ 2147483647 h 390"/>
              <a:gd name="T50" fmla="*/ 2147483647 w 173"/>
              <a:gd name="T51" fmla="*/ 2147483647 h 390"/>
              <a:gd name="T52" fmla="*/ 2147483647 w 173"/>
              <a:gd name="T53" fmla="*/ 2147483647 h 390"/>
              <a:gd name="T54" fmla="*/ 2147483647 w 173"/>
              <a:gd name="T55" fmla="*/ 2147483647 h 390"/>
              <a:gd name="T56" fmla="*/ 2147483647 w 173"/>
              <a:gd name="T57" fmla="*/ 2147483647 h 390"/>
              <a:gd name="T58" fmla="*/ 2147483647 w 173"/>
              <a:gd name="T59" fmla="*/ 2147483647 h 390"/>
              <a:gd name="T60" fmla="*/ 2147483647 w 173"/>
              <a:gd name="T61" fmla="*/ 2147483647 h 390"/>
              <a:gd name="T62" fmla="*/ 2147483647 w 173"/>
              <a:gd name="T63" fmla="*/ 2147483647 h 390"/>
              <a:gd name="T64" fmla="*/ 2147483647 w 173"/>
              <a:gd name="T65" fmla="*/ 2147483647 h 390"/>
              <a:gd name="T66" fmla="*/ 2147483647 w 173"/>
              <a:gd name="T67" fmla="*/ 2147483647 h 390"/>
              <a:gd name="T68" fmla="*/ 2147483647 w 173"/>
              <a:gd name="T69" fmla="*/ 2147483647 h 390"/>
              <a:gd name="T70" fmla="*/ 2147483647 w 173"/>
              <a:gd name="T71" fmla="*/ 2147483647 h 390"/>
              <a:gd name="T72" fmla="*/ 2147483647 w 173"/>
              <a:gd name="T73" fmla="*/ 2147483647 h 390"/>
              <a:gd name="T74" fmla="*/ 2147483647 w 173"/>
              <a:gd name="T75" fmla="*/ 2147483647 h 390"/>
              <a:gd name="T76" fmla="*/ 2147483647 w 173"/>
              <a:gd name="T77" fmla="*/ 2147483647 h 390"/>
              <a:gd name="T78" fmla="*/ 2147483647 w 173"/>
              <a:gd name="T79" fmla="*/ 2147483647 h 390"/>
              <a:gd name="T80" fmla="*/ 2147483647 w 173"/>
              <a:gd name="T81" fmla="*/ 2147483647 h 390"/>
              <a:gd name="T82" fmla="*/ 2147483647 w 173"/>
              <a:gd name="T83" fmla="*/ 2147483647 h 390"/>
              <a:gd name="T84" fmla="*/ 2147483647 w 173"/>
              <a:gd name="T85" fmla="*/ 0 h 390"/>
              <a:gd name="T86" fmla="*/ 2147483647 w 173"/>
              <a:gd name="T87" fmla="*/ 2147483647 h 390"/>
              <a:gd name="T88" fmla="*/ 2147483647 w 173"/>
              <a:gd name="T89" fmla="*/ 2147483647 h 390"/>
              <a:gd name="T90" fmla="*/ 2147483647 w 173"/>
              <a:gd name="T91" fmla="*/ 2147483647 h 390"/>
              <a:gd name="T92" fmla="*/ 2147483647 w 173"/>
              <a:gd name="T93" fmla="*/ 2147483647 h 390"/>
              <a:gd name="T94" fmla="*/ 2147483647 w 173"/>
              <a:gd name="T95" fmla="*/ 2147483647 h 390"/>
              <a:gd name="T96" fmla="*/ 2147483647 w 173"/>
              <a:gd name="T97" fmla="*/ 2147483647 h 39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3"/>
              <a:gd name="T148" fmla="*/ 0 h 390"/>
              <a:gd name="T149" fmla="*/ 173 w 173"/>
              <a:gd name="T150" fmla="*/ 390 h 39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3" h="390">
                <a:moveTo>
                  <a:pt x="0" y="45"/>
                </a:moveTo>
                <a:lnTo>
                  <a:pt x="1" y="45"/>
                </a:lnTo>
                <a:lnTo>
                  <a:pt x="2" y="47"/>
                </a:lnTo>
                <a:lnTo>
                  <a:pt x="23" y="69"/>
                </a:lnTo>
                <a:lnTo>
                  <a:pt x="33" y="72"/>
                </a:lnTo>
                <a:lnTo>
                  <a:pt x="38" y="77"/>
                </a:lnTo>
                <a:lnTo>
                  <a:pt x="48" y="96"/>
                </a:lnTo>
                <a:lnTo>
                  <a:pt x="47" y="104"/>
                </a:lnTo>
                <a:lnTo>
                  <a:pt x="47" y="115"/>
                </a:lnTo>
                <a:lnTo>
                  <a:pt x="48" y="117"/>
                </a:lnTo>
                <a:lnTo>
                  <a:pt x="49" y="121"/>
                </a:lnTo>
                <a:lnTo>
                  <a:pt x="47" y="127"/>
                </a:lnTo>
                <a:lnTo>
                  <a:pt x="48" y="132"/>
                </a:lnTo>
                <a:lnTo>
                  <a:pt x="54" y="145"/>
                </a:lnTo>
                <a:lnTo>
                  <a:pt x="54" y="151"/>
                </a:lnTo>
                <a:lnTo>
                  <a:pt x="51" y="155"/>
                </a:lnTo>
                <a:lnTo>
                  <a:pt x="50" y="160"/>
                </a:lnTo>
                <a:lnTo>
                  <a:pt x="56" y="177"/>
                </a:lnTo>
                <a:lnTo>
                  <a:pt x="58" y="179"/>
                </a:lnTo>
                <a:lnTo>
                  <a:pt x="59" y="179"/>
                </a:lnTo>
                <a:lnTo>
                  <a:pt x="60" y="181"/>
                </a:lnTo>
                <a:lnTo>
                  <a:pt x="62" y="182"/>
                </a:lnTo>
                <a:lnTo>
                  <a:pt x="64" y="181"/>
                </a:lnTo>
                <a:lnTo>
                  <a:pt x="65" y="181"/>
                </a:lnTo>
                <a:lnTo>
                  <a:pt x="66" y="186"/>
                </a:lnTo>
                <a:lnTo>
                  <a:pt x="70" y="189"/>
                </a:lnTo>
                <a:lnTo>
                  <a:pt x="75" y="196"/>
                </a:lnTo>
                <a:lnTo>
                  <a:pt x="77" y="200"/>
                </a:lnTo>
                <a:lnTo>
                  <a:pt x="76" y="208"/>
                </a:lnTo>
                <a:lnTo>
                  <a:pt x="79" y="214"/>
                </a:lnTo>
                <a:lnTo>
                  <a:pt x="77" y="213"/>
                </a:lnTo>
                <a:lnTo>
                  <a:pt x="76" y="216"/>
                </a:lnTo>
                <a:lnTo>
                  <a:pt x="76" y="219"/>
                </a:lnTo>
                <a:lnTo>
                  <a:pt x="74" y="217"/>
                </a:lnTo>
                <a:lnTo>
                  <a:pt x="71" y="217"/>
                </a:lnTo>
                <a:lnTo>
                  <a:pt x="66" y="220"/>
                </a:lnTo>
                <a:lnTo>
                  <a:pt x="63" y="230"/>
                </a:lnTo>
                <a:lnTo>
                  <a:pt x="34" y="268"/>
                </a:lnTo>
                <a:lnTo>
                  <a:pt x="32" y="270"/>
                </a:lnTo>
                <a:lnTo>
                  <a:pt x="30" y="273"/>
                </a:lnTo>
                <a:lnTo>
                  <a:pt x="29" y="274"/>
                </a:lnTo>
                <a:lnTo>
                  <a:pt x="27" y="277"/>
                </a:lnTo>
                <a:lnTo>
                  <a:pt x="21" y="277"/>
                </a:lnTo>
                <a:lnTo>
                  <a:pt x="18" y="277"/>
                </a:lnTo>
                <a:lnTo>
                  <a:pt x="17" y="281"/>
                </a:lnTo>
                <a:lnTo>
                  <a:pt x="19" y="283"/>
                </a:lnTo>
                <a:lnTo>
                  <a:pt x="18" y="284"/>
                </a:lnTo>
                <a:lnTo>
                  <a:pt x="13" y="285"/>
                </a:lnTo>
                <a:lnTo>
                  <a:pt x="13" y="286"/>
                </a:lnTo>
                <a:lnTo>
                  <a:pt x="12" y="289"/>
                </a:lnTo>
                <a:lnTo>
                  <a:pt x="10" y="289"/>
                </a:lnTo>
                <a:lnTo>
                  <a:pt x="9" y="289"/>
                </a:lnTo>
                <a:lnTo>
                  <a:pt x="7" y="297"/>
                </a:lnTo>
                <a:lnTo>
                  <a:pt x="8" y="306"/>
                </a:lnTo>
                <a:lnTo>
                  <a:pt x="9" y="307"/>
                </a:lnTo>
                <a:lnTo>
                  <a:pt x="10" y="311"/>
                </a:lnTo>
                <a:lnTo>
                  <a:pt x="9" y="318"/>
                </a:lnTo>
                <a:lnTo>
                  <a:pt x="11" y="321"/>
                </a:lnTo>
                <a:lnTo>
                  <a:pt x="13" y="324"/>
                </a:lnTo>
                <a:lnTo>
                  <a:pt x="14" y="332"/>
                </a:lnTo>
                <a:lnTo>
                  <a:pt x="15" y="334"/>
                </a:lnTo>
                <a:lnTo>
                  <a:pt x="17" y="336"/>
                </a:lnTo>
                <a:lnTo>
                  <a:pt x="15" y="334"/>
                </a:lnTo>
                <a:lnTo>
                  <a:pt x="14" y="335"/>
                </a:lnTo>
                <a:lnTo>
                  <a:pt x="13" y="336"/>
                </a:lnTo>
                <a:lnTo>
                  <a:pt x="13" y="338"/>
                </a:lnTo>
                <a:lnTo>
                  <a:pt x="13" y="340"/>
                </a:lnTo>
                <a:lnTo>
                  <a:pt x="14" y="342"/>
                </a:lnTo>
                <a:lnTo>
                  <a:pt x="13" y="347"/>
                </a:lnTo>
                <a:lnTo>
                  <a:pt x="12" y="351"/>
                </a:lnTo>
                <a:lnTo>
                  <a:pt x="11" y="351"/>
                </a:lnTo>
                <a:lnTo>
                  <a:pt x="10" y="353"/>
                </a:lnTo>
                <a:lnTo>
                  <a:pt x="11" y="355"/>
                </a:lnTo>
                <a:lnTo>
                  <a:pt x="11" y="357"/>
                </a:lnTo>
                <a:lnTo>
                  <a:pt x="11" y="359"/>
                </a:lnTo>
                <a:lnTo>
                  <a:pt x="11" y="360"/>
                </a:lnTo>
                <a:lnTo>
                  <a:pt x="14" y="361"/>
                </a:lnTo>
                <a:lnTo>
                  <a:pt x="13" y="362"/>
                </a:lnTo>
                <a:lnTo>
                  <a:pt x="11" y="363"/>
                </a:lnTo>
                <a:lnTo>
                  <a:pt x="12" y="364"/>
                </a:lnTo>
                <a:lnTo>
                  <a:pt x="16" y="364"/>
                </a:lnTo>
                <a:lnTo>
                  <a:pt x="21" y="368"/>
                </a:lnTo>
                <a:lnTo>
                  <a:pt x="29" y="372"/>
                </a:lnTo>
                <a:lnTo>
                  <a:pt x="30" y="373"/>
                </a:lnTo>
                <a:lnTo>
                  <a:pt x="29" y="375"/>
                </a:lnTo>
                <a:lnTo>
                  <a:pt x="31" y="377"/>
                </a:lnTo>
                <a:lnTo>
                  <a:pt x="36" y="374"/>
                </a:lnTo>
                <a:lnTo>
                  <a:pt x="36" y="375"/>
                </a:lnTo>
                <a:lnTo>
                  <a:pt x="36" y="379"/>
                </a:lnTo>
                <a:lnTo>
                  <a:pt x="38" y="383"/>
                </a:lnTo>
                <a:lnTo>
                  <a:pt x="38" y="385"/>
                </a:lnTo>
                <a:lnTo>
                  <a:pt x="40" y="386"/>
                </a:lnTo>
                <a:lnTo>
                  <a:pt x="40" y="388"/>
                </a:lnTo>
                <a:lnTo>
                  <a:pt x="37" y="390"/>
                </a:lnTo>
                <a:lnTo>
                  <a:pt x="38" y="390"/>
                </a:lnTo>
                <a:lnTo>
                  <a:pt x="41" y="389"/>
                </a:lnTo>
                <a:lnTo>
                  <a:pt x="44" y="383"/>
                </a:lnTo>
                <a:lnTo>
                  <a:pt x="45" y="383"/>
                </a:lnTo>
                <a:lnTo>
                  <a:pt x="45" y="386"/>
                </a:lnTo>
                <a:lnTo>
                  <a:pt x="46" y="387"/>
                </a:lnTo>
                <a:lnTo>
                  <a:pt x="53" y="383"/>
                </a:lnTo>
                <a:lnTo>
                  <a:pt x="56" y="383"/>
                </a:lnTo>
                <a:lnTo>
                  <a:pt x="57" y="383"/>
                </a:lnTo>
                <a:lnTo>
                  <a:pt x="59" y="383"/>
                </a:lnTo>
                <a:lnTo>
                  <a:pt x="60" y="384"/>
                </a:lnTo>
                <a:lnTo>
                  <a:pt x="65" y="379"/>
                </a:lnTo>
                <a:lnTo>
                  <a:pt x="67" y="379"/>
                </a:lnTo>
                <a:lnTo>
                  <a:pt x="69" y="380"/>
                </a:lnTo>
                <a:lnTo>
                  <a:pt x="74" y="377"/>
                </a:lnTo>
                <a:lnTo>
                  <a:pt x="76" y="376"/>
                </a:lnTo>
                <a:lnTo>
                  <a:pt x="79" y="372"/>
                </a:lnTo>
                <a:lnTo>
                  <a:pt x="80" y="375"/>
                </a:lnTo>
                <a:lnTo>
                  <a:pt x="86" y="373"/>
                </a:lnTo>
                <a:lnTo>
                  <a:pt x="85" y="370"/>
                </a:lnTo>
                <a:lnTo>
                  <a:pt x="85" y="371"/>
                </a:lnTo>
                <a:lnTo>
                  <a:pt x="87" y="372"/>
                </a:lnTo>
                <a:lnTo>
                  <a:pt x="89" y="372"/>
                </a:lnTo>
                <a:lnTo>
                  <a:pt x="91" y="370"/>
                </a:lnTo>
                <a:lnTo>
                  <a:pt x="96" y="370"/>
                </a:lnTo>
                <a:lnTo>
                  <a:pt x="103" y="367"/>
                </a:lnTo>
                <a:lnTo>
                  <a:pt x="105" y="368"/>
                </a:lnTo>
                <a:lnTo>
                  <a:pt x="110" y="369"/>
                </a:lnTo>
                <a:lnTo>
                  <a:pt x="112" y="368"/>
                </a:lnTo>
                <a:lnTo>
                  <a:pt x="113" y="367"/>
                </a:lnTo>
                <a:lnTo>
                  <a:pt x="165" y="312"/>
                </a:lnTo>
                <a:lnTo>
                  <a:pt x="173" y="295"/>
                </a:lnTo>
                <a:lnTo>
                  <a:pt x="173" y="284"/>
                </a:lnTo>
                <a:lnTo>
                  <a:pt x="173" y="285"/>
                </a:lnTo>
                <a:lnTo>
                  <a:pt x="169" y="280"/>
                </a:lnTo>
                <a:lnTo>
                  <a:pt x="168" y="276"/>
                </a:lnTo>
                <a:lnTo>
                  <a:pt x="159" y="269"/>
                </a:lnTo>
                <a:lnTo>
                  <a:pt x="157" y="265"/>
                </a:lnTo>
                <a:lnTo>
                  <a:pt x="155" y="260"/>
                </a:lnTo>
                <a:lnTo>
                  <a:pt x="161" y="246"/>
                </a:lnTo>
                <a:lnTo>
                  <a:pt x="161" y="240"/>
                </a:lnTo>
                <a:lnTo>
                  <a:pt x="156" y="235"/>
                </a:lnTo>
                <a:lnTo>
                  <a:pt x="154" y="231"/>
                </a:lnTo>
                <a:lnTo>
                  <a:pt x="154" y="225"/>
                </a:lnTo>
                <a:lnTo>
                  <a:pt x="152" y="220"/>
                </a:lnTo>
                <a:lnTo>
                  <a:pt x="147" y="219"/>
                </a:lnTo>
                <a:lnTo>
                  <a:pt x="147" y="212"/>
                </a:lnTo>
                <a:lnTo>
                  <a:pt x="149" y="209"/>
                </a:lnTo>
                <a:lnTo>
                  <a:pt x="149" y="204"/>
                </a:lnTo>
                <a:lnTo>
                  <a:pt x="147" y="201"/>
                </a:lnTo>
                <a:lnTo>
                  <a:pt x="149" y="190"/>
                </a:lnTo>
                <a:lnTo>
                  <a:pt x="154" y="186"/>
                </a:lnTo>
                <a:lnTo>
                  <a:pt x="139" y="143"/>
                </a:lnTo>
                <a:lnTo>
                  <a:pt x="139" y="137"/>
                </a:lnTo>
                <a:lnTo>
                  <a:pt x="151" y="110"/>
                </a:lnTo>
                <a:lnTo>
                  <a:pt x="150" y="103"/>
                </a:lnTo>
                <a:lnTo>
                  <a:pt x="142" y="88"/>
                </a:lnTo>
                <a:lnTo>
                  <a:pt x="138" y="86"/>
                </a:lnTo>
                <a:lnTo>
                  <a:pt x="133" y="85"/>
                </a:lnTo>
                <a:lnTo>
                  <a:pt x="131" y="83"/>
                </a:lnTo>
                <a:lnTo>
                  <a:pt x="129" y="81"/>
                </a:lnTo>
                <a:lnTo>
                  <a:pt x="127" y="68"/>
                </a:lnTo>
                <a:lnTo>
                  <a:pt x="131" y="56"/>
                </a:lnTo>
                <a:lnTo>
                  <a:pt x="130" y="55"/>
                </a:lnTo>
                <a:lnTo>
                  <a:pt x="128" y="54"/>
                </a:lnTo>
                <a:lnTo>
                  <a:pt x="136" y="46"/>
                </a:lnTo>
                <a:lnTo>
                  <a:pt x="134" y="44"/>
                </a:lnTo>
                <a:lnTo>
                  <a:pt x="134" y="41"/>
                </a:lnTo>
                <a:lnTo>
                  <a:pt x="135" y="37"/>
                </a:lnTo>
                <a:lnTo>
                  <a:pt x="140" y="30"/>
                </a:lnTo>
                <a:lnTo>
                  <a:pt x="138" y="17"/>
                </a:lnTo>
                <a:lnTo>
                  <a:pt x="132" y="12"/>
                </a:lnTo>
                <a:lnTo>
                  <a:pt x="127" y="10"/>
                </a:lnTo>
                <a:lnTo>
                  <a:pt x="124" y="7"/>
                </a:lnTo>
                <a:lnTo>
                  <a:pt x="121" y="1"/>
                </a:lnTo>
                <a:lnTo>
                  <a:pt x="120" y="0"/>
                </a:lnTo>
                <a:lnTo>
                  <a:pt x="94" y="7"/>
                </a:lnTo>
                <a:lnTo>
                  <a:pt x="91" y="10"/>
                </a:lnTo>
                <a:lnTo>
                  <a:pt x="87" y="13"/>
                </a:lnTo>
                <a:lnTo>
                  <a:pt x="84" y="22"/>
                </a:lnTo>
                <a:lnTo>
                  <a:pt x="83" y="49"/>
                </a:lnTo>
                <a:lnTo>
                  <a:pt x="75" y="54"/>
                </a:lnTo>
                <a:lnTo>
                  <a:pt x="73" y="59"/>
                </a:lnTo>
                <a:lnTo>
                  <a:pt x="65" y="64"/>
                </a:lnTo>
                <a:lnTo>
                  <a:pt x="62" y="63"/>
                </a:lnTo>
                <a:lnTo>
                  <a:pt x="58" y="56"/>
                </a:lnTo>
                <a:lnTo>
                  <a:pt x="55" y="54"/>
                </a:lnTo>
                <a:lnTo>
                  <a:pt x="50" y="60"/>
                </a:lnTo>
                <a:lnTo>
                  <a:pt x="46" y="63"/>
                </a:lnTo>
                <a:lnTo>
                  <a:pt x="43" y="63"/>
                </a:lnTo>
                <a:lnTo>
                  <a:pt x="38" y="61"/>
                </a:lnTo>
                <a:lnTo>
                  <a:pt x="31" y="60"/>
                </a:lnTo>
                <a:lnTo>
                  <a:pt x="29" y="57"/>
                </a:lnTo>
                <a:lnTo>
                  <a:pt x="28" y="52"/>
                </a:lnTo>
                <a:lnTo>
                  <a:pt x="15" y="35"/>
                </a:lnTo>
                <a:lnTo>
                  <a:pt x="11" y="34"/>
                </a:lnTo>
                <a:lnTo>
                  <a:pt x="8" y="36"/>
                </a:lnTo>
                <a:lnTo>
                  <a:pt x="9" y="42"/>
                </a:lnTo>
                <a:lnTo>
                  <a:pt x="6" y="44"/>
                </a:lnTo>
                <a:lnTo>
                  <a:pt x="4" y="42"/>
                </a:lnTo>
                <a:lnTo>
                  <a:pt x="1" y="44"/>
                </a:lnTo>
                <a:lnTo>
                  <a:pt x="0" y="45"/>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10" name="Freeform 341"/>
          <p:cNvSpPr>
            <a:spLocks/>
          </p:cNvSpPr>
          <p:nvPr/>
        </p:nvSpPr>
        <p:spPr bwMode="auto">
          <a:xfrm>
            <a:off x="2239963" y="6657975"/>
            <a:ext cx="76200" cy="115888"/>
          </a:xfrm>
          <a:custGeom>
            <a:avLst/>
            <a:gdLst>
              <a:gd name="T0" fmla="*/ 2147483647 w 44"/>
              <a:gd name="T1" fmla="*/ 2147483647 h 68"/>
              <a:gd name="T2" fmla="*/ 2147483647 w 44"/>
              <a:gd name="T3" fmla="*/ 2147483647 h 68"/>
              <a:gd name="T4" fmla="*/ 2147483647 w 44"/>
              <a:gd name="T5" fmla="*/ 2147483647 h 68"/>
              <a:gd name="T6" fmla="*/ 2147483647 w 44"/>
              <a:gd name="T7" fmla="*/ 2147483647 h 68"/>
              <a:gd name="T8" fmla="*/ 2147483647 w 44"/>
              <a:gd name="T9" fmla="*/ 2147483647 h 68"/>
              <a:gd name="T10" fmla="*/ 2147483647 w 44"/>
              <a:gd name="T11" fmla="*/ 2147483647 h 68"/>
              <a:gd name="T12" fmla="*/ 2147483647 w 44"/>
              <a:gd name="T13" fmla="*/ 2147483647 h 68"/>
              <a:gd name="T14" fmla="*/ 2147483647 w 44"/>
              <a:gd name="T15" fmla="*/ 2147483647 h 68"/>
              <a:gd name="T16" fmla="*/ 2147483647 w 44"/>
              <a:gd name="T17" fmla="*/ 2147483647 h 68"/>
              <a:gd name="T18" fmla="*/ 2147483647 w 44"/>
              <a:gd name="T19" fmla="*/ 2147483647 h 68"/>
              <a:gd name="T20" fmla="*/ 2147483647 w 44"/>
              <a:gd name="T21" fmla="*/ 2147483647 h 68"/>
              <a:gd name="T22" fmla="*/ 2147483647 w 44"/>
              <a:gd name="T23" fmla="*/ 2147483647 h 68"/>
              <a:gd name="T24" fmla="*/ 2147483647 w 44"/>
              <a:gd name="T25" fmla="*/ 2147483647 h 68"/>
              <a:gd name="T26" fmla="*/ 2147483647 w 44"/>
              <a:gd name="T27" fmla="*/ 2147483647 h 68"/>
              <a:gd name="T28" fmla="*/ 2147483647 w 44"/>
              <a:gd name="T29" fmla="*/ 2147483647 h 68"/>
              <a:gd name="T30" fmla="*/ 2147483647 w 44"/>
              <a:gd name="T31" fmla="*/ 2147483647 h 68"/>
              <a:gd name="T32" fmla="*/ 2147483647 w 44"/>
              <a:gd name="T33" fmla="*/ 2147483647 h 68"/>
              <a:gd name="T34" fmla="*/ 2147483647 w 44"/>
              <a:gd name="T35" fmla="*/ 2147483647 h 68"/>
              <a:gd name="T36" fmla="*/ 2147483647 w 44"/>
              <a:gd name="T37" fmla="*/ 2147483647 h 68"/>
              <a:gd name="T38" fmla="*/ 2147483647 w 44"/>
              <a:gd name="T39" fmla="*/ 2147483647 h 68"/>
              <a:gd name="T40" fmla="*/ 2147483647 w 44"/>
              <a:gd name="T41" fmla="*/ 2147483647 h 68"/>
              <a:gd name="T42" fmla="*/ 2147483647 w 44"/>
              <a:gd name="T43" fmla="*/ 2147483647 h 68"/>
              <a:gd name="T44" fmla="*/ 2147483647 w 44"/>
              <a:gd name="T45" fmla="*/ 2147483647 h 68"/>
              <a:gd name="T46" fmla="*/ 2147483647 w 44"/>
              <a:gd name="T47" fmla="*/ 2147483647 h 68"/>
              <a:gd name="T48" fmla="*/ 2147483647 w 44"/>
              <a:gd name="T49" fmla="*/ 2147483647 h 68"/>
              <a:gd name="T50" fmla="*/ 2147483647 w 44"/>
              <a:gd name="T51" fmla="*/ 2147483647 h 68"/>
              <a:gd name="T52" fmla="*/ 2147483647 w 44"/>
              <a:gd name="T53" fmla="*/ 2147483647 h 68"/>
              <a:gd name="T54" fmla="*/ 2147483647 w 44"/>
              <a:gd name="T55" fmla="*/ 2147483647 h 68"/>
              <a:gd name="T56" fmla="*/ 2147483647 w 44"/>
              <a:gd name="T57" fmla="*/ 2147483647 h 68"/>
              <a:gd name="T58" fmla="*/ 2147483647 w 44"/>
              <a:gd name="T59" fmla="*/ 2147483647 h 68"/>
              <a:gd name="T60" fmla="*/ 2147483647 w 44"/>
              <a:gd name="T61" fmla="*/ 2147483647 h 68"/>
              <a:gd name="T62" fmla="*/ 2147483647 w 44"/>
              <a:gd name="T63" fmla="*/ 2147483647 h 68"/>
              <a:gd name="T64" fmla="*/ 2147483647 w 44"/>
              <a:gd name="T65" fmla="*/ 2147483647 h 68"/>
              <a:gd name="T66" fmla="*/ 2147483647 w 44"/>
              <a:gd name="T67" fmla="*/ 2147483647 h 68"/>
              <a:gd name="T68" fmla="*/ 2147483647 w 44"/>
              <a:gd name="T69" fmla="*/ 2147483647 h 68"/>
              <a:gd name="T70" fmla="*/ 2147483647 w 44"/>
              <a:gd name="T71" fmla="*/ 2147483647 h 68"/>
              <a:gd name="T72" fmla="*/ 2147483647 w 44"/>
              <a:gd name="T73" fmla="*/ 0 h 68"/>
              <a:gd name="T74" fmla="*/ 2147483647 w 44"/>
              <a:gd name="T75" fmla="*/ 2147483647 h 68"/>
              <a:gd name="T76" fmla="*/ 2147483647 w 44"/>
              <a:gd name="T77" fmla="*/ 2147483647 h 68"/>
              <a:gd name="T78" fmla="*/ 2147483647 w 44"/>
              <a:gd name="T79" fmla="*/ 2147483647 h 6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4"/>
              <a:gd name="T121" fmla="*/ 0 h 68"/>
              <a:gd name="T122" fmla="*/ 44 w 44"/>
              <a:gd name="T123" fmla="*/ 68 h 6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4" h="68">
                <a:moveTo>
                  <a:pt x="44" y="66"/>
                </a:moveTo>
                <a:lnTo>
                  <a:pt x="41" y="66"/>
                </a:lnTo>
                <a:lnTo>
                  <a:pt x="41" y="67"/>
                </a:lnTo>
                <a:lnTo>
                  <a:pt x="39" y="67"/>
                </a:lnTo>
                <a:lnTo>
                  <a:pt x="37" y="68"/>
                </a:lnTo>
                <a:lnTo>
                  <a:pt x="33" y="66"/>
                </a:lnTo>
                <a:lnTo>
                  <a:pt x="22" y="64"/>
                </a:lnTo>
                <a:lnTo>
                  <a:pt x="22" y="66"/>
                </a:lnTo>
                <a:lnTo>
                  <a:pt x="17" y="66"/>
                </a:lnTo>
                <a:lnTo>
                  <a:pt x="11" y="63"/>
                </a:lnTo>
                <a:lnTo>
                  <a:pt x="10" y="64"/>
                </a:lnTo>
                <a:lnTo>
                  <a:pt x="7" y="64"/>
                </a:lnTo>
                <a:lnTo>
                  <a:pt x="9" y="63"/>
                </a:lnTo>
                <a:lnTo>
                  <a:pt x="9" y="62"/>
                </a:lnTo>
                <a:lnTo>
                  <a:pt x="6" y="62"/>
                </a:lnTo>
                <a:lnTo>
                  <a:pt x="7" y="61"/>
                </a:lnTo>
                <a:lnTo>
                  <a:pt x="9" y="60"/>
                </a:lnTo>
                <a:lnTo>
                  <a:pt x="4" y="59"/>
                </a:lnTo>
                <a:lnTo>
                  <a:pt x="3" y="60"/>
                </a:lnTo>
                <a:lnTo>
                  <a:pt x="1" y="60"/>
                </a:lnTo>
                <a:lnTo>
                  <a:pt x="1" y="59"/>
                </a:lnTo>
                <a:lnTo>
                  <a:pt x="1" y="56"/>
                </a:lnTo>
                <a:lnTo>
                  <a:pt x="0" y="55"/>
                </a:lnTo>
                <a:lnTo>
                  <a:pt x="4" y="54"/>
                </a:lnTo>
                <a:lnTo>
                  <a:pt x="4" y="52"/>
                </a:lnTo>
                <a:lnTo>
                  <a:pt x="7" y="52"/>
                </a:lnTo>
                <a:lnTo>
                  <a:pt x="8" y="51"/>
                </a:lnTo>
                <a:lnTo>
                  <a:pt x="10" y="51"/>
                </a:lnTo>
                <a:lnTo>
                  <a:pt x="10" y="49"/>
                </a:lnTo>
                <a:lnTo>
                  <a:pt x="6" y="47"/>
                </a:lnTo>
                <a:lnTo>
                  <a:pt x="6" y="44"/>
                </a:lnTo>
                <a:lnTo>
                  <a:pt x="17" y="51"/>
                </a:lnTo>
                <a:lnTo>
                  <a:pt x="18" y="54"/>
                </a:lnTo>
                <a:lnTo>
                  <a:pt x="19" y="52"/>
                </a:lnTo>
                <a:lnTo>
                  <a:pt x="21" y="52"/>
                </a:lnTo>
                <a:lnTo>
                  <a:pt x="18" y="51"/>
                </a:lnTo>
                <a:lnTo>
                  <a:pt x="18" y="49"/>
                </a:lnTo>
                <a:lnTo>
                  <a:pt x="20" y="48"/>
                </a:lnTo>
                <a:lnTo>
                  <a:pt x="23" y="52"/>
                </a:lnTo>
                <a:lnTo>
                  <a:pt x="24" y="49"/>
                </a:lnTo>
                <a:lnTo>
                  <a:pt x="26" y="49"/>
                </a:lnTo>
                <a:lnTo>
                  <a:pt x="29" y="52"/>
                </a:lnTo>
                <a:lnTo>
                  <a:pt x="29" y="51"/>
                </a:lnTo>
                <a:lnTo>
                  <a:pt x="32" y="51"/>
                </a:lnTo>
                <a:lnTo>
                  <a:pt x="31" y="49"/>
                </a:lnTo>
                <a:lnTo>
                  <a:pt x="22" y="45"/>
                </a:lnTo>
                <a:lnTo>
                  <a:pt x="21" y="44"/>
                </a:lnTo>
                <a:lnTo>
                  <a:pt x="19" y="35"/>
                </a:lnTo>
                <a:lnTo>
                  <a:pt x="20" y="33"/>
                </a:lnTo>
                <a:lnTo>
                  <a:pt x="23" y="33"/>
                </a:lnTo>
                <a:lnTo>
                  <a:pt x="24" y="31"/>
                </a:lnTo>
                <a:lnTo>
                  <a:pt x="32" y="29"/>
                </a:lnTo>
                <a:lnTo>
                  <a:pt x="32" y="25"/>
                </a:lnTo>
                <a:lnTo>
                  <a:pt x="31" y="24"/>
                </a:lnTo>
                <a:lnTo>
                  <a:pt x="29" y="23"/>
                </a:lnTo>
                <a:lnTo>
                  <a:pt x="25" y="24"/>
                </a:lnTo>
                <a:lnTo>
                  <a:pt x="19" y="26"/>
                </a:lnTo>
                <a:lnTo>
                  <a:pt x="15" y="24"/>
                </a:lnTo>
                <a:lnTo>
                  <a:pt x="14" y="21"/>
                </a:lnTo>
                <a:lnTo>
                  <a:pt x="14" y="15"/>
                </a:lnTo>
                <a:lnTo>
                  <a:pt x="16" y="14"/>
                </a:lnTo>
                <a:lnTo>
                  <a:pt x="17" y="15"/>
                </a:lnTo>
                <a:lnTo>
                  <a:pt x="19" y="15"/>
                </a:lnTo>
                <a:lnTo>
                  <a:pt x="20" y="13"/>
                </a:lnTo>
                <a:lnTo>
                  <a:pt x="18" y="10"/>
                </a:lnTo>
                <a:lnTo>
                  <a:pt x="18" y="9"/>
                </a:lnTo>
                <a:lnTo>
                  <a:pt x="15" y="8"/>
                </a:lnTo>
                <a:lnTo>
                  <a:pt x="19" y="7"/>
                </a:lnTo>
                <a:lnTo>
                  <a:pt x="22" y="9"/>
                </a:lnTo>
                <a:lnTo>
                  <a:pt x="22" y="8"/>
                </a:lnTo>
                <a:lnTo>
                  <a:pt x="26" y="7"/>
                </a:lnTo>
                <a:lnTo>
                  <a:pt x="28" y="2"/>
                </a:lnTo>
                <a:lnTo>
                  <a:pt x="31" y="0"/>
                </a:lnTo>
                <a:lnTo>
                  <a:pt x="33" y="4"/>
                </a:lnTo>
                <a:lnTo>
                  <a:pt x="36" y="5"/>
                </a:lnTo>
                <a:lnTo>
                  <a:pt x="39" y="4"/>
                </a:lnTo>
                <a:lnTo>
                  <a:pt x="41" y="2"/>
                </a:lnTo>
                <a:lnTo>
                  <a:pt x="43" y="5"/>
                </a:lnTo>
                <a:lnTo>
                  <a:pt x="44" y="66"/>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11" name="Freeform 342"/>
          <p:cNvSpPr>
            <a:spLocks/>
          </p:cNvSpPr>
          <p:nvPr/>
        </p:nvSpPr>
        <p:spPr bwMode="auto">
          <a:xfrm>
            <a:off x="4764088" y="2243138"/>
            <a:ext cx="296862" cy="669925"/>
          </a:xfrm>
          <a:custGeom>
            <a:avLst/>
            <a:gdLst>
              <a:gd name="T0" fmla="*/ 2147483647 w 173"/>
              <a:gd name="T1" fmla="*/ 2147483647 h 390"/>
              <a:gd name="T2" fmla="*/ 2147483647 w 173"/>
              <a:gd name="T3" fmla="*/ 2147483647 h 390"/>
              <a:gd name="T4" fmla="*/ 2147483647 w 173"/>
              <a:gd name="T5" fmla="*/ 2147483647 h 390"/>
              <a:gd name="T6" fmla="*/ 2147483647 w 173"/>
              <a:gd name="T7" fmla="*/ 2147483647 h 390"/>
              <a:gd name="T8" fmla="*/ 2147483647 w 173"/>
              <a:gd name="T9" fmla="*/ 2147483647 h 390"/>
              <a:gd name="T10" fmla="*/ 2147483647 w 173"/>
              <a:gd name="T11" fmla="*/ 2147483647 h 390"/>
              <a:gd name="T12" fmla="*/ 2147483647 w 173"/>
              <a:gd name="T13" fmla="*/ 2147483647 h 390"/>
              <a:gd name="T14" fmla="*/ 2147483647 w 173"/>
              <a:gd name="T15" fmla="*/ 2147483647 h 390"/>
              <a:gd name="T16" fmla="*/ 2147483647 w 173"/>
              <a:gd name="T17" fmla="*/ 2147483647 h 390"/>
              <a:gd name="T18" fmla="*/ 2147483647 w 173"/>
              <a:gd name="T19" fmla="*/ 2147483647 h 390"/>
              <a:gd name="T20" fmla="*/ 2147483647 w 173"/>
              <a:gd name="T21" fmla="*/ 2147483647 h 390"/>
              <a:gd name="T22" fmla="*/ 2147483647 w 173"/>
              <a:gd name="T23" fmla="*/ 2147483647 h 390"/>
              <a:gd name="T24" fmla="*/ 2147483647 w 173"/>
              <a:gd name="T25" fmla="*/ 2147483647 h 390"/>
              <a:gd name="T26" fmla="*/ 2147483647 w 173"/>
              <a:gd name="T27" fmla="*/ 2147483647 h 390"/>
              <a:gd name="T28" fmla="*/ 2147483647 w 173"/>
              <a:gd name="T29" fmla="*/ 2147483647 h 390"/>
              <a:gd name="T30" fmla="*/ 2147483647 w 173"/>
              <a:gd name="T31" fmla="*/ 2147483647 h 390"/>
              <a:gd name="T32" fmla="*/ 2147483647 w 173"/>
              <a:gd name="T33" fmla="*/ 2147483647 h 390"/>
              <a:gd name="T34" fmla="*/ 2147483647 w 173"/>
              <a:gd name="T35" fmla="*/ 2147483647 h 390"/>
              <a:gd name="T36" fmla="*/ 2147483647 w 173"/>
              <a:gd name="T37" fmla="*/ 2147483647 h 390"/>
              <a:gd name="T38" fmla="*/ 2147483647 w 173"/>
              <a:gd name="T39" fmla="*/ 2147483647 h 390"/>
              <a:gd name="T40" fmla="*/ 2147483647 w 173"/>
              <a:gd name="T41" fmla="*/ 2147483647 h 390"/>
              <a:gd name="T42" fmla="*/ 2147483647 w 173"/>
              <a:gd name="T43" fmla="*/ 2147483647 h 390"/>
              <a:gd name="T44" fmla="*/ 2147483647 w 173"/>
              <a:gd name="T45" fmla="*/ 2147483647 h 390"/>
              <a:gd name="T46" fmla="*/ 2147483647 w 173"/>
              <a:gd name="T47" fmla="*/ 2147483647 h 390"/>
              <a:gd name="T48" fmla="*/ 2147483647 w 173"/>
              <a:gd name="T49" fmla="*/ 2147483647 h 390"/>
              <a:gd name="T50" fmla="*/ 2147483647 w 173"/>
              <a:gd name="T51" fmla="*/ 2147483647 h 390"/>
              <a:gd name="T52" fmla="*/ 2147483647 w 173"/>
              <a:gd name="T53" fmla="*/ 2147483647 h 390"/>
              <a:gd name="T54" fmla="*/ 2147483647 w 173"/>
              <a:gd name="T55" fmla="*/ 2147483647 h 390"/>
              <a:gd name="T56" fmla="*/ 2147483647 w 173"/>
              <a:gd name="T57" fmla="*/ 2147483647 h 390"/>
              <a:gd name="T58" fmla="*/ 2147483647 w 173"/>
              <a:gd name="T59" fmla="*/ 2147483647 h 390"/>
              <a:gd name="T60" fmla="*/ 2147483647 w 173"/>
              <a:gd name="T61" fmla="*/ 2147483647 h 390"/>
              <a:gd name="T62" fmla="*/ 2147483647 w 173"/>
              <a:gd name="T63" fmla="*/ 2147483647 h 390"/>
              <a:gd name="T64" fmla="*/ 2147483647 w 173"/>
              <a:gd name="T65" fmla="*/ 2147483647 h 390"/>
              <a:gd name="T66" fmla="*/ 2147483647 w 173"/>
              <a:gd name="T67" fmla="*/ 2147483647 h 390"/>
              <a:gd name="T68" fmla="*/ 2147483647 w 173"/>
              <a:gd name="T69" fmla="*/ 2147483647 h 390"/>
              <a:gd name="T70" fmla="*/ 2147483647 w 173"/>
              <a:gd name="T71" fmla="*/ 2147483647 h 390"/>
              <a:gd name="T72" fmla="*/ 2147483647 w 173"/>
              <a:gd name="T73" fmla="*/ 2147483647 h 390"/>
              <a:gd name="T74" fmla="*/ 2147483647 w 173"/>
              <a:gd name="T75" fmla="*/ 2147483647 h 390"/>
              <a:gd name="T76" fmla="*/ 2147483647 w 173"/>
              <a:gd name="T77" fmla="*/ 2147483647 h 390"/>
              <a:gd name="T78" fmla="*/ 2147483647 w 173"/>
              <a:gd name="T79" fmla="*/ 2147483647 h 390"/>
              <a:gd name="T80" fmla="*/ 2147483647 w 173"/>
              <a:gd name="T81" fmla="*/ 2147483647 h 390"/>
              <a:gd name="T82" fmla="*/ 2147483647 w 173"/>
              <a:gd name="T83" fmla="*/ 2147483647 h 390"/>
              <a:gd name="T84" fmla="*/ 2147483647 w 173"/>
              <a:gd name="T85" fmla="*/ 0 h 390"/>
              <a:gd name="T86" fmla="*/ 2147483647 w 173"/>
              <a:gd name="T87" fmla="*/ 2147483647 h 390"/>
              <a:gd name="T88" fmla="*/ 2147483647 w 173"/>
              <a:gd name="T89" fmla="*/ 2147483647 h 390"/>
              <a:gd name="T90" fmla="*/ 2147483647 w 173"/>
              <a:gd name="T91" fmla="*/ 2147483647 h 390"/>
              <a:gd name="T92" fmla="*/ 2147483647 w 173"/>
              <a:gd name="T93" fmla="*/ 2147483647 h 390"/>
              <a:gd name="T94" fmla="*/ 2147483647 w 173"/>
              <a:gd name="T95" fmla="*/ 2147483647 h 390"/>
              <a:gd name="T96" fmla="*/ 2147483647 w 173"/>
              <a:gd name="T97" fmla="*/ 2147483647 h 39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3"/>
              <a:gd name="T148" fmla="*/ 0 h 390"/>
              <a:gd name="T149" fmla="*/ 173 w 173"/>
              <a:gd name="T150" fmla="*/ 390 h 39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3" h="390">
                <a:moveTo>
                  <a:pt x="0" y="45"/>
                </a:moveTo>
                <a:lnTo>
                  <a:pt x="0" y="45"/>
                </a:lnTo>
                <a:lnTo>
                  <a:pt x="1" y="46"/>
                </a:lnTo>
                <a:lnTo>
                  <a:pt x="22" y="69"/>
                </a:lnTo>
                <a:lnTo>
                  <a:pt x="33" y="72"/>
                </a:lnTo>
                <a:lnTo>
                  <a:pt x="38" y="76"/>
                </a:lnTo>
                <a:lnTo>
                  <a:pt x="48" y="95"/>
                </a:lnTo>
                <a:lnTo>
                  <a:pt x="46" y="103"/>
                </a:lnTo>
                <a:lnTo>
                  <a:pt x="46" y="114"/>
                </a:lnTo>
                <a:lnTo>
                  <a:pt x="48" y="116"/>
                </a:lnTo>
                <a:lnTo>
                  <a:pt x="48" y="120"/>
                </a:lnTo>
                <a:lnTo>
                  <a:pt x="46" y="126"/>
                </a:lnTo>
                <a:lnTo>
                  <a:pt x="48" y="132"/>
                </a:lnTo>
                <a:lnTo>
                  <a:pt x="53" y="144"/>
                </a:lnTo>
                <a:lnTo>
                  <a:pt x="53" y="151"/>
                </a:lnTo>
                <a:lnTo>
                  <a:pt x="50" y="155"/>
                </a:lnTo>
                <a:lnTo>
                  <a:pt x="49" y="160"/>
                </a:lnTo>
                <a:lnTo>
                  <a:pt x="55" y="176"/>
                </a:lnTo>
                <a:lnTo>
                  <a:pt x="57" y="178"/>
                </a:lnTo>
                <a:lnTo>
                  <a:pt x="58" y="179"/>
                </a:lnTo>
                <a:lnTo>
                  <a:pt x="60" y="180"/>
                </a:lnTo>
                <a:lnTo>
                  <a:pt x="61" y="182"/>
                </a:lnTo>
                <a:lnTo>
                  <a:pt x="63" y="180"/>
                </a:lnTo>
                <a:lnTo>
                  <a:pt x="64" y="180"/>
                </a:lnTo>
                <a:lnTo>
                  <a:pt x="65" y="185"/>
                </a:lnTo>
                <a:lnTo>
                  <a:pt x="69" y="189"/>
                </a:lnTo>
                <a:lnTo>
                  <a:pt x="75" y="195"/>
                </a:lnTo>
                <a:lnTo>
                  <a:pt x="76" y="199"/>
                </a:lnTo>
                <a:lnTo>
                  <a:pt x="75" y="208"/>
                </a:lnTo>
                <a:lnTo>
                  <a:pt x="78" y="213"/>
                </a:lnTo>
                <a:lnTo>
                  <a:pt x="76" y="213"/>
                </a:lnTo>
                <a:lnTo>
                  <a:pt x="75" y="215"/>
                </a:lnTo>
                <a:lnTo>
                  <a:pt x="76" y="218"/>
                </a:lnTo>
                <a:lnTo>
                  <a:pt x="73" y="216"/>
                </a:lnTo>
                <a:lnTo>
                  <a:pt x="70" y="216"/>
                </a:lnTo>
                <a:lnTo>
                  <a:pt x="65" y="219"/>
                </a:lnTo>
                <a:lnTo>
                  <a:pt x="62" y="229"/>
                </a:lnTo>
                <a:lnTo>
                  <a:pt x="34" y="267"/>
                </a:lnTo>
                <a:lnTo>
                  <a:pt x="31" y="269"/>
                </a:lnTo>
                <a:lnTo>
                  <a:pt x="29" y="272"/>
                </a:lnTo>
                <a:lnTo>
                  <a:pt x="28" y="273"/>
                </a:lnTo>
                <a:lnTo>
                  <a:pt x="26" y="276"/>
                </a:lnTo>
                <a:lnTo>
                  <a:pt x="20" y="277"/>
                </a:lnTo>
                <a:lnTo>
                  <a:pt x="18" y="276"/>
                </a:lnTo>
                <a:lnTo>
                  <a:pt x="16" y="280"/>
                </a:lnTo>
                <a:lnTo>
                  <a:pt x="18" y="282"/>
                </a:lnTo>
                <a:lnTo>
                  <a:pt x="17" y="284"/>
                </a:lnTo>
                <a:lnTo>
                  <a:pt x="12" y="284"/>
                </a:lnTo>
                <a:lnTo>
                  <a:pt x="12" y="285"/>
                </a:lnTo>
                <a:lnTo>
                  <a:pt x="11" y="288"/>
                </a:lnTo>
                <a:lnTo>
                  <a:pt x="9" y="288"/>
                </a:lnTo>
                <a:lnTo>
                  <a:pt x="8" y="289"/>
                </a:lnTo>
                <a:lnTo>
                  <a:pt x="6" y="296"/>
                </a:lnTo>
                <a:lnTo>
                  <a:pt x="7" y="305"/>
                </a:lnTo>
                <a:lnTo>
                  <a:pt x="8" y="307"/>
                </a:lnTo>
                <a:lnTo>
                  <a:pt x="10" y="310"/>
                </a:lnTo>
                <a:lnTo>
                  <a:pt x="8" y="318"/>
                </a:lnTo>
                <a:lnTo>
                  <a:pt x="10" y="320"/>
                </a:lnTo>
                <a:lnTo>
                  <a:pt x="12" y="323"/>
                </a:lnTo>
                <a:lnTo>
                  <a:pt x="13" y="331"/>
                </a:lnTo>
                <a:lnTo>
                  <a:pt x="15" y="333"/>
                </a:lnTo>
                <a:lnTo>
                  <a:pt x="16" y="335"/>
                </a:lnTo>
                <a:lnTo>
                  <a:pt x="15" y="334"/>
                </a:lnTo>
                <a:lnTo>
                  <a:pt x="13" y="334"/>
                </a:lnTo>
                <a:lnTo>
                  <a:pt x="12" y="335"/>
                </a:lnTo>
                <a:lnTo>
                  <a:pt x="12" y="337"/>
                </a:lnTo>
                <a:lnTo>
                  <a:pt x="12" y="339"/>
                </a:lnTo>
                <a:lnTo>
                  <a:pt x="13" y="341"/>
                </a:lnTo>
                <a:lnTo>
                  <a:pt x="12" y="346"/>
                </a:lnTo>
                <a:lnTo>
                  <a:pt x="11" y="350"/>
                </a:lnTo>
                <a:lnTo>
                  <a:pt x="10" y="350"/>
                </a:lnTo>
                <a:lnTo>
                  <a:pt x="9" y="353"/>
                </a:lnTo>
                <a:lnTo>
                  <a:pt x="10" y="354"/>
                </a:lnTo>
                <a:lnTo>
                  <a:pt x="11" y="356"/>
                </a:lnTo>
                <a:lnTo>
                  <a:pt x="10" y="358"/>
                </a:lnTo>
                <a:lnTo>
                  <a:pt x="11" y="359"/>
                </a:lnTo>
                <a:lnTo>
                  <a:pt x="13" y="360"/>
                </a:lnTo>
                <a:lnTo>
                  <a:pt x="12" y="361"/>
                </a:lnTo>
                <a:lnTo>
                  <a:pt x="11" y="362"/>
                </a:lnTo>
                <a:lnTo>
                  <a:pt x="11" y="364"/>
                </a:lnTo>
                <a:lnTo>
                  <a:pt x="15" y="364"/>
                </a:lnTo>
                <a:lnTo>
                  <a:pt x="20" y="368"/>
                </a:lnTo>
                <a:lnTo>
                  <a:pt x="28" y="371"/>
                </a:lnTo>
                <a:lnTo>
                  <a:pt x="29" y="372"/>
                </a:lnTo>
                <a:lnTo>
                  <a:pt x="28" y="374"/>
                </a:lnTo>
                <a:lnTo>
                  <a:pt x="30" y="376"/>
                </a:lnTo>
                <a:lnTo>
                  <a:pt x="35" y="373"/>
                </a:lnTo>
                <a:lnTo>
                  <a:pt x="35" y="375"/>
                </a:lnTo>
                <a:lnTo>
                  <a:pt x="35" y="378"/>
                </a:lnTo>
                <a:lnTo>
                  <a:pt x="38" y="383"/>
                </a:lnTo>
                <a:lnTo>
                  <a:pt x="38" y="384"/>
                </a:lnTo>
                <a:lnTo>
                  <a:pt x="39" y="386"/>
                </a:lnTo>
                <a:lnTo>
                  <a:pt x="39" y="387"/>
                </a:lnTo>
                <a:lnTo>
                  <a:pt x="36" y="390"/>
                </a:lnTo>
                <a:lnTo>
                  <a:pt x="37" y="390"/>
                </a:lnTo>
                <a:lnTo>
                  <a:pt x="41" y="388"/>
                </a:lnTo>
                <a:lnTo>
                  <a:pt x="44" y="383"/>
                </a:lnTo>
                <a:lnTo>
                  <a:pt x="44" y="386"/>
                </a:lnTo>
                <a:lnTo>
                  <a:pt x="45" y="387"/>
                </a:lnTo>
                <a:lnTo>
                  <a:pt x="53" y="383"/>
                </a:lnTo>
                <a:lnTo>
                  <a:pt x="55" y="383"/>
                </a:lnTo>
                <a:lnTo>
                  <a:pt x="57" y="382"/>
                </a:lnTo>
                <a:lnTo>
                  <a:pt x="58" y="383"/>
                </a:lnTo>
                <a:lnTo>
                  <a:pt x="59" y="383"/>
                </a:lnTo>
                <a:lnTo>
                  <a:pt x="64" y="379"/>
                </a:lnTo>
                <a:lnTo>
                  <a:pt x="67" y="378"/>
                </a:lnTo>
                <a:lnTo>
                  <a:pt x="68" y="379"/>
                </a:lnTo>
                <a:lnTo>
                  <a:pt x="73" y="376"/>
                </a:lnTo>
                <a:lnTo>
                  <a:pt x="76" y="376"/>
                </a:lnTo>
                <a:lnTo>
                  <a:pt x="78" y="372"/>
                </a:lnTo>
                <a:lnTo>
                  <a:pt x="79" y="375"/>
                </a:lnTo>
                <a:lnTo>
                  <a:pt x="85" y="372"/>
                </a:lnTo>
                <a:lnTo>
                  <a:pt x="84" y="369"/>
                </a:lnTo>
                <a:lnTo>
                  <a:pt x="84" y="371"/>
                </a:lnTo>
                <a:lnTo>
                  <a:pt x="87" y="371"/>
                </a:lnTo>
                <a:lnTo>
                  <a:pt x="88" y="371"/>
                </a:lnTo>
                <a:lnTo>
                  <a:pt x="91" y="369"/>
                </a:lnTo>
                <a:lnTo>
                  <a:pt x="95" y="369"/>
                </a:lnTo>
                <a:lnTo>
                  <a:pt x="102" y="367"/>
                </a:lnTo>
                <a:lnTo>
                  <a:pt x="105" y="368"/>
                </a:lnTo>
                <a:lnTo>
                  <a:pt x="110" y="368"/>
                </a:lnTo>
                <a:lnTo>
                  <a:pt x="111" y="368"/>
                </a:lnTo>
                <a:lnTo>
                  <a:pt x="112" y="366"/>
                </a:lnTo>
                <a:lnTo>
                  <a:pt x="113" y="367"/>
                </a:lnTo>
                <a:lnTo>
                  <a:pt x="164" y="311"/>
                </a:lnTo>
                <a:lnTo>
                  <a:pt x="173" y="295"/>
                </a:lnTo>
                <a:lnTo>
                  <a:pt x="173" y="284"/>
                </a:lnTo>
                <a:lnTo>
                  <a:pt x="172" y="285"/>
                </a:lnTo>
                <a:lnTo>
                  <a:pt x="169" y="280"/>
                </a:lnTo>
                <a:lnTo>
                  <a:pt x="167" y="275"/>
                </a:lnTo>
                <a:lnTo>
                  <a:pt x="159" y="268"/>
                </a:lnTo>
                <a:lnTo>
                  <a:pt x="156" y="265"/>
                </a:lnTo>
                <a:lnTo>
                  <a:pt x="154" y="259"/>
                </a:lnTo>
                <a:lnTo>
                  <a:pt x="160" y="245"/>
                </a:lnTo>
                <a:lnTo>
                  <a:pt x="160" y="239"/>
                </a:lnTo>
                <a:lnTo>
                  <a:pt x="155" y="235"/>
                </a:lnTo>
                <a:lnTo>
                  <a:pt x="154" y="230"/>
                </a:lnTo>
                <a:lnTo>
                  <a:pt x="154" y="224"/>
                </a:lnTo>
                <a:lnTo>
                  <a:pt x="151" y="219"/>
                </a:lnTo>
                <a:lnTo>
                  <a:pt x="147" y="218"/>
                </a:lnTo>
                <a:lnTo>
                  <a:pt x="147" y="212"/>
                </a:lnTo>
                <a:lnTo>
                  <a:pt x="148" y="209"/>
                </a:lnTo>
                <a:lnTo>
                  <a:pt x="148" y="203"/>
                </a:lnTo>
                <a:lnTo>
                  <a:pt x="147" y="201"/>
                </a:lnTo>
                <a:lnTo>
                  <a:pt x="148" y="189"/>
                </a:lnTo>
                <a:lnTo>
                  <a:pt x="153" y="185"/>
                </a:lnTo>
                <a:lnTo>
                  <a:pt x="139" y="142"/>
                </a:lnTo>
                <a:lnTo>
                  <a:pt x="138" y="136"/>
                </a:lnTo>
                <a:lnTo>
                  <a:pt x="151" y="109"/>
                </a:lnTo>
                <a:lnTo>
                  <a:pt x="150" y="103"/>
                </a:lnTo>
                <a:lnTo>
                  <a:pt x="141" y="87"/>
                </a:lnTo>
                <a:lnTo>
                  <a:pt x="137" y="85"/>
                </a:lnTo>
                <a:lnTo>
                  <a:pt x="132" y="84"/>
                </a:lnTo>
                <a:lnTo>
                  <a:pt x="130" y="83"/>
                </a:lnTo>
                <a:lnTo>
                  <a:pt x="128" y="80"/>
                </a:lnTo>
                <a:lnTo>
                  <a:pt x="126" y="67"/>
                </a:lnTo>
                <a:lnTo>
                  <a:pt x="130" y="55"/>
                </a:lnTo>
                <a:lnTo>
                  <a:pt x="129" y="54"/>
                </a:lnTo>
                <a:lnTo>
                  <a:pt x="127" y="53"/>
                </a:lnTo>
                <a:lnTo>
                  <a:pt x="136" y="45"/>
                </a:lnTo>
                <a:lnTo>
                  <a:pt x="133" y="43"/>
                </a:lnTo>
                <a:lnTo>
                  <a:pt x="133" y="40"/>
                </a:lnTo>
                <a:lnTo>
                  <a:pt x="134" y="36"/>
                </a:lnTo>
                <a:lnTo>
                  <a:pt x="140" y="29"/>
                </a:lnTo>
                <a:lnTo>
                  <a:pt x="137" y="16"/>
                </a:lnTo>
                <a:lnTo>
                  <a:pt x="132" y="11"/>
                </a:lnTo>
                <a:lnTo>
                  <a:pt x="126" y="9"/>
                </a:lnTo>
                <a:lnTo>
                  <a:pt x="124" y="7"/>
                </a:lnTo>
                <a:lnTo>
                  <a:pt x="121" y="0"/>
                </a:lnTo>
                <a:lnTo>
                  <a:pt x="119" y="0"/>
                </a:lnTo>
                <a:lnTo>
                  <a:pt x="94" y="6"/>
                </a:lnTo>
                <a:lnTo>
                  <a:pt x="90" y="9"/>
                </a:lnTo>
                <a:lnTo>
                  <a:pt x="87" y="12"/>
                </a:lnTo>
                <a:lnTo>
                  <a:pt x="83" y="22"/>
                </a:lnTo>
                <a:lnTo>
                  <a:pt x="82" y="48"/>
                </a:lnTo>
                <a:lnTo>
                  <a:pt x="75" y="53"/>
                </a:lnTo>
                <a:lnTo>
                  <a:pt x="72" y="58"/>
                </a:lnTo>
                <a:lnTo>
                  <a:pt x="64" y="63"/>
                </a:lnTo>
                <a:lnTo>
                  <a:pt x="61" y="62"/>
                </a:lnTo>
                <a:lnTo>
                  <a:pt x="57" y="55"/>
                </a:lnTo>
                <a:lnTo>
                  <a:pt x="54" y="53"/>
                </a:lnTo>
                <a:lnTo>
                  <a:pt x="49" y="59"/>
                </a:lnTo>
                <a:lnTo>
                  <a:pt x="45" y="62"/>
                </a:lnTo>
                <a:lnTo>
                  <a:pt x="42" y="62"/>
                </a:lnTo>
                <a:lnTo>
                  <a:pt x="37" y="60"/>
                </a:lnTo>
                <a:lnTo>
                  <a:pt x="30" y="59"/>
                </a:lnTo>
                <a:lnTo>
                  <a:pt x="28" y="56"/>
                </a:lnTo>
                <a:lnTo>
                  <a:pt x="27" y="51"/>
                </a:lnTo>
                <a:lnTo>
                  <a:pt x="15" y="35"/>
                </a:lnTo>
                <a:lnTo>
                  <a:pt x="11" y="33"/>
                </a:lnTo>
                <a:lnTo>
                  <a:pt x="7" y="35"/>
                </a:lnTo>
                <a:lnTo>
                  <a:pt x="8" y="42"/>
                </a:lnTo>
                <a:lnTo>
                  <a:pt x="5" y="43"/>
                </a:lnTo>
                <a:lnTo>
                  <a:pt x="3" y="42"/>
                </a:lnTo>
                <a:lnTo>
                  <a:pt x="0" y="43"/>
                </a:lnTo>
                <a:lnTo>
                  <a:pt x="0" y="4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12" name="Freeform 343"/>
          <p:cNvSpPr>
            <a:spLocks/>
          </p:cNvSpPr>
          <p:nvPr/>
        </p:nvSpPr>
        <p:spPr bwMode="auto">
          <a:xfrm>
            <a:off x="4386263" y="3508375"/>
            <a:ext cx="323850" cy="341313"/>
          </a:xfrm>
          <a:custGeom>
            <a:avLst/>
            <a:gdLst>
              <a:gd name="T0" fmla="*/ 2147483647 w 188"/>
              <a:gd name="T1" fmla="*/ 2147483647 h 199"/>
              <a:gd name="T2" fmla="*/ 2147483647 w 188"/>
              <a:gd name="T3" fmla="*/ 2147483647 h 199"/>
              <a:gd name="T4" fmla="*/ 2147483647 w 188"/>
              <a:gd name="T5" fmla="*/ 2147483647 h 199"/>
              <a:gd name="T6" fmla="*/ 2147483647 w 188"/>
              <a:gd name="T7" fmla="*/ 2147483647 h 199"/>
              <a:gd name="T8" fmla="*/ 2147483647 w 188"/>
              <a:gd name="T9" fmla="*/ 2147483647 h 199"/>
              <a:gd name="T10" fmla="*/ 2147483647 w 188"/>
              <a:gd name="T11" fmla="*/ 2147483647 h 199"/>
              <a:gd name="T12" fmla="*/ 2147483647 w 188"/>
              <a:gd name="T13" fmla="*/ 2147483647 h 199"/>
              <a:gd name="T14" fmla="*/ 2147483647 w 188"/>
              <a:gd name="T15" fmla="*/ 2147483647 h 199"/>
              <a:gd name="T16" fmla="*/ 2147483647 w 188"/>
              <a:gd name="T17" fmla="*/ 2147483647 h 199"/>
              <a:gd name="T18" fmla="*/ 0 w 188"/>
              <a:gd name="T19" fmla="*/ 2147483647 h 199"/>
              <a:gd name="T20" fmla="*/ 2147483647 w 188"/>
              <a:gd name="T21" fmla="*/ 2147483647 h 199"/>
              <a:gd name="T22" fmla="*/ 2147483647 w 188"/>
              <a:gd name="T23" fmla="*/ 2147483647 h 199"/>
              <a:gd name="T24" fmla="*/ 2147483647 w 188"/>
              <a:gd name="T25" fmla="*/ 2147483647 h 199"/>
              <a:gd name="T26" fmla="*/ 2147483647 w 188"/>
              <a:gd name="T27" fmla="*/ 2147483647 h 199"/>
              <a:gd name="T28" fmla="*/ 2147483647 w 188"/>
              <a:gd name="T29" fmla="*/ 2147483647 h 199"/>
              <a:gd name="T30" fmla="*/ 2147483647 w 188"/>
              <a:gd name="T31" fmla="*/ 2147483647 h 199"/>
              <a:gd name="T32" fmla="*/ 2147483647 w 188"/>
              <a:gd name="T33" fmla="*/ 2147483647 h 199"/>
              <a:gd name="T34" fmla="*/ 2147483647 w 188"/>
              <a:gd name="T35" fmla="*/ 2147483647 h 199"/>
              <a:gd name="T36" fmla="*/ 2147483647 w 188"/>
              <a:gd name="T37" fmla="*/ 2147483647 h 199"/>
              <a:gd name="T38" fmla="*/ 2147483647 w 188"/>
              <a:gd name="T39" fmla="*/ 2147483647 h 199"/>
              <a:gd name="T40" fmla="*/ 2147483647 w 188"/>
              <a:gd name="T41" fmla="*/ 2147483647 h 199"/>
              <a:gd name="T42" fmla="*/ 2147483647 w 188"/>
              <a:gd name="T43" fmla="*/ 2147483647 h 199"/>
              <a:gd name="T44" fmla="*/ 2147483647 w 188"/>
              <a:gd name="T45" fmla="*/ 2147483647 h 199"/>
              <a:gd name="T46" fmla="*/ 2147483647 w 188"/>
              <a:gd name="T47" fmla="*/ 2147483647 h 199"/>
              <a:gd name="T48" fmla="*/ 2147483647 w 188"/>
              <a:gd name="T49" fmla="*/ 2147483647 h 199"/>
              <a:gd name="T50" fmla="*/ 2147483647 w 188"/>
              <a:gd name="T51" fmla="*/ 2147483647 h 199"/>
              <a:gd name="T52" fmla="*/ 2147483647 w 188"/>
              <a:gd name="T53" fmla="*/ 2147483647 h 199"/>
              <a:gd name="T54" fmla="*/ 2147483647 w 188"/>
              <a:gd name="T55" fmla="*/ 2147483647 h 199"/>
              <a:gd name="T56" fmla="*/ 2147483647 w 188"/>
              <a:gd name="T57" fmla="*/ 2147483647 h 199"/>
              <a:gd name="T58" fmla="*/ 2147483647 w 188"/>
              <a:gd name="T59" fmla="*/ 2147483647 h 199"/>
              <a:gd name="T60" fmla="*/ 2147483647 w 188"/>
              <a:gd name="T61" fmla="*/ 2147483647 h 199"/>
              <a:gd name="T62" fmla="*/ 2147483647 w 188"/>
              <a:gd name="T63" fmla="*/ 2147483647 h 199"/>
              <a:gd name="T64" fmla="*/ 2147483647 w 188"/>
              <a:gd name="T65" fmla="*/ 2147483647 h 199"/>
              <a:gd name="T66" fmla="*/ 2147483647 w 188"/>
              <a:gd name="T67" fmla="*/ 2147483647 h 199"/>
              <a:gd name="T68" fmla="*/ 2147483647 w 188"/>
              <a:gd name="T69" fmla="*/ 2147483647 h 199"/>
              <a:gd name="T70" fmla="*/ 2147483647 w 188"/>
              <a:gd name="T71" fmla="*/ 2147483647 h 199"/>
              <a:gd name="T72" fmla="*/ 2147483647 w 188"/>
              <a:gd name="T73" fmla="*/ 2147483647 h 199"/>
              <a:gd name="T74" fmla="*/ 2147483647 w 188"/>
              <a:gd name="T75" fmla="*/ 2147483647 h 199"/>
              <a:gd name="T76" fmla="*/ 2147483647 w 188"/>
              <a:gd name="T77" fmla="*/ 2147483647 h 199"/>
              <a:gd name="T78" fmla="*/ 2147483647 w 188"/>
              <a:gd name="T79" fmla="*/ 2147483647 h 199"/>
              <a:gd name="T80" fmla="*/ 2147483647 w 188"/>
              <a:gd name="T81" fmla="*/ 2147483647 h 199"/>
              <a:gd name="T82" fmla="*/ 2147483647 w 188"/>
              <a:gd name="T83" fmla="*/ 2147483647 h 199"/>
              <a:gd name="T84" fmla="*/ 2147483647 w 188"/>
              <a:gd name="T85" fmla="*/ 2147483647 h 199"/>
              <a:gd name="T86" fmla="*/ 2147483647 w 188"/>
              <a:gd name="T87" fmla="*/ 2147483647 h 199"/>
              <a:gd name="T88" fmla="*/ 2147483647 w 188"/>
              <a:gd name="T89" fmla="*/ 2147483647 h 199"/>
              <a:gd name="T90" fmla="*/ 2147483647 w 188"/>
              <a:gd name="T91" fmla="*/ 2147483647 h 199"/>
              <a:gd name="T92" fmla="*/ 2147483647 w 188"/>
              <a:gd name="T93" fmla="*/ 2147483647 h 199"/>
              <a:gd name="T94" fmla="*/ 2147483647 w 188"/>
              <a:gd name="T95" fmla="*/ 2147483647 h 199"/>
              <a:gd name="T96" fmla="*/ 2147483647 w 188"/>
              <a:gd name="T97" fmla="*/ 2147483647 h 199"/>
              <a:gd name="T98" fmla="*/ 2147483647 w 188"/>
              <a:gd name="T99" fmla="*/ 2147483647 h 199"/>
              <a:gd name="T100" fmla="*/ 2147483647 w 188"/>
              <a:gd name="T101" fmla="*/ 2147483647 h 199"/>
              <a:gd name="T102" fmla="*/ 2147483647 w 188"/>
              <a:gd name="T103" fmla="*/ 2147483647 h 199"/>
              <a:gd name="T104" fmla="*/ 2147483647 w 188"/>
              <a:gd name="T105" fmla="*/ 2147483647 h 199"/>
              <a:gd name="T106" fmla="*/ 2147483647 w 188"/>
              <a:gd name="T107" fmla="*/ 2147483647 h 199"/>
              <a:gd name="T108" fmla="*/ 2147483647 w 188"/>
              <a:gd name="T109" fmla="*/ 2147483647 h 199"/>
              <a:gd name="T110" fmla="*/ 2147483647 w 188"/>
              <a:gd name="T111" fmla="*/ 2147483647 h 199"/>
              <a:gd name="T112" fmla="*/ 2147483647 w 188"/>
              <a:gd name="T113" fmla="*/ 2147483647 h 199"/>
              <a:gd name="T114" fmla="*/ 2147483647 w 188"/>
              <a:gd name="T115" fmla="*/ 2147483647 h 199"/>
              <a:gd name="T116" fmla="*/ 2147483647 w 188"/>
              <a:gd name="T117" fmla="*/ 2147483647 h 199"/>
              <a:gd name="T118" fmla="*/ 2147483647 w 188"/>
              <a:gd name="T119" fmla="*/ 0 h 199"/>
              <a:gd name="T120" fmla="*/ 2147483647 w 188"/>
              <a:gd name="T121" fmla="*/ 2147483647 h 1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8"/>
              <a:gd name="T184" fmla="*/ 0 h 199"/>
              <a:gd name="T185" fmla="*/ 188 w 188"/>
              <a:gd name="T186" fmla="*/ 199 h 1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8" h="199">
                <a:moveTo>
                  <a:pt x="58" y="5"/>
                </a:moveTo>
                <a:lnTo>
                  <a:pt x="58" y="9"/>
                </a:lnTo>
                <a:lnTo>
                  <a:pt x="58" y="10"/>
                </a:lnTo>
                <a:lnTo>
                  <a:pt x="57" y="11"/>
                </a:lnTo>
                <a:lnTo>
                  <a:pt x="53" y="11"/>
                </a:lnTo>
                <a:lnTo>
                  <a:pt x="53" y="13"/>
                </a:lnTo>
                <a:lnTo>
                  <a:pt x="53" y="15"/>
                </a:lnTo>
                <a:lnTo>
                  <a:pt x="54" y="17"/>
                </a:lnTo>
                <a:lnTo>
                  <a:pt x="53" y="18"/>
                </a:lnTo>
                <a:lnTo>
                  <a:pt x="44" y="17"/>
                </a:lnTo>
                <a:lnTo>
                  <a:pt x="43" y="15"/>
                </a:lnTo>
                <a:lnTo>
                  <a:pt x="41" y="15"/>
                </a:lnTo>
                <a:lnTo>
                  <a:pt x="40" y="18"/>
                </a:lnTo>
                <a:lnTo>
                  <a:pt x="37" y="23"/>
                </a:lnTo>
                <a:lnTo>
                  <a:pt x="36" y="26"/>
                </a:lnTo>
                <a:lnTo>
                  <a:pt x="35" y="27"/>
                </a:lnTo>
                <a:lnTo>
                  <a:pt x="33" y="26"/>
                </a:lnTo>
                <a:lnTo>
                  <a:pt x="31" y="23"/>
                </a:lnTo>
                <a:lnTo>
                  <a:pt x="28" y="21"/>
                </a:lnTo>
                <a:lnTo>
                  <a:pt x="26" y="15"/>
                </a:lnTo>
                <a:lnTo>
                  <a:pt x="23" y="18"/>
                </a:lnTo>
                <a:lnTo>
                  <a:pt x="22" y="19"/>
                </a:lnTo>
                <a:lnTo>
                  <a:pt x="22" y="22"/>
                </a:lnTo>
                <a:lnTo>
                  <a:pt x="18" y="26"/>
                </a:lnTo>
                <a:lnTo>
                  <a:pt x="1" y="28"/>
                </a:lnTo>
                <a:lnTo>
                  <a:pt x="1" y="30"/>
                </a:lnTo>
                <a:lnTo>
                  <a:pt x="5" y="41"/>
                </a:lnTo>
                <a:lnTo>
                  <a:pt x="2" y="44"/>
                </a:lnTo>
                <a:lnTo>
                  <a:pt x="0" y="46"/>
                </a:lnTo>
                <a:lnTo>
                  <a:pt x="0" y="48"/>
                </a:lnTo>
                <a:lnTo>
                  <a:pt x="0" y="49"/>
                </a:lnTo>
                <a:lnTo>
                  <a:pt x="0" y="51"/>
                </a:lnTo>
                <a:lnTo>
                  <a:pt x="3" y="52"/>
                </a:lnTo>
                <a:lnTo>
                  <a:pt x="3" y="54"/>
                </a:lnTo>
                <a:lnTo>
                  <a:pt x="2" y="57"/>
                </a:lnTo>
                <a:lnTo>
                  <a:pt x="3" y="63"/>
                </a:lnTo>
                <a:lnTo>
                  <a:pt x="5" y="66"/>
                </a:lnTo>
                <a:lnTo>
                  <a:pt x="12" y="67"/>
                </a:lnTo>
                <a:lnTo>
                  <a:pt x="13" y="69"/>
                </a:lnTo>
                <a:lnTo>
                  <a:pt x="13" y="71"/>
                </a:lnTo>
                <a:lnTo>
                  <a:pt x="13" y="74"/>
                </a:lnTo>
                <a:lnTo>
                  <a:pt x="18" y="74"/>
                </a:lnTo>
                <a:lnTo>
                  <a:pt x="23" y="72"/>
                </a:lnTo>
                <a:lnTo>
                  <a:pt x="23" y="70"/>
                </a:lnTo>
                <a:lnTo>
                  <a:pt x="26" y="66"/>
                </a:lnTo>
                <a:lnTo>
                  <a:pt x="27" y="66"/>
                </a:lnTo>
                <a:lnTo>
                  <a:pt x="28" y="64"/>
                </a:lnTo>
                <a:lnTo>
                  <a:pt x="33" y="61"/>
                </a:lnTo>
                <a:lnTo>
                  <a:pt x="38" y="61"/>
                </a:lnTo>
                <a:lnTo>
                  <a:pt x="55" y="71"/>
                </a:lnTo>
                <a:lnTo>
                  <a:pt x="61" y="89"/>
                </a:lnTo>
                <a:lnTo>
                  <a:pt x="61" y="91"/>
                </a:lnTo>
                <a:lnTo>
                  <a:pt x="70" y="101"/>
                </a:lnTo>
                <a:lnTo>
                  <a:pt x="71" y="105"/>
                </a:lnTo>
                <a:lnTo>
                  <a:pt x="73" y="104"/>
                </a:lnTo>
                <a:lnTo>
                  <a:pt x="76" y="104"/>
                </a:lnTo>
                <a:lnTo>
                  <a:pt x="78" y="106"/>
                </a:lnTo>
                <a:lnTo>
                  <a:pt x="82" y="113"/>
                </a:lnTo>
                <a:lnTo>
                  <a:pt x="85" y="113"/>
                </a:lnTo>
                <a:lnTo>
                  <a:pt x="101" y="129"/>
                </a:lnTo>
                <a:lnTo>
                  <a:pt x="102" y="129"/>
                </a:lnTo>
                <a:lnTo>
                  <a:pt x="112" y="130"/>
                </a:lnTo>
                <a:lnTo>
                  <a:pt x="117" y="135"/>
                </a:lnTo>
                <a:lnTo>
                  <a:pt x="118" y="138"/>
                </a:lnTo>
                <a:lnTo>
                  <a:pt x="122" y="140"/>
                </a:lnTo>
                <a:lnTo>
                  <a:pt x="123" y="141"/>
                </a:lnTo>
                <a:lnTo>
                  <a:pt x="122" y="143"/>
                </a:lnTo>
                <a:lnTo>
                  <a:pt x="128" y="142"/>
                </a:lnTo>
                <a:lnTo>
                  <a:pt x="129" y="143"/>
                </a:lnTo>
                <a:lnTo>
                  <a:pt x="130" y="144"/>
                </a:lnTo>
                <a:lnTo>
                  <a:pt x="132" y="147"/>
                </a:lnTo>
                <a:lnTo>
                  <a:pt x="132" y="150"/>
                </a:lnTo>
                <a:lnTo>
                  <a:pt x="133" y="151"/>
                </a:lnTo>
                <a:lnTo>
                  <a:pt x="136" y="153"/>
                </a:lnTo>
                <a:lnTo>
                  <a:pt x="139" y="157"/>
                </a:lnTo>
                <a:lnTo>
                  <a:pt x="140" y="154"/>
                </a:lnTo>
                <a:lnTo>
                  <a:pt x="142" y="154"/>
                </a:lnTo>
                <a:lnTo>
                  <a:pt x="152" y="180"/>
                </a:lnTo>
                <a:lnTo>
                  <a:pt x="145" y="184"/>
                </a:lnTo>
                <a:lnTo>
                  <a:pt x="147" y="187"/>
                </a:lnTo>
                <a:lnTo>
                  <a:pt x="143" y="193"/>
                </a:lnTo>
                <a:lnTo>
                  <a:pt x="144" y="199"/>
                </a:lnTo>
                <a:lnTo>
                  <a:pt x="145" y="198"/>
                </a:lnTo>
                <a:lnTo>
                  <a:pt x="144" y="199"/>
                </a:lnTo>
                <a:lnTo>
                  <a:pt x="149" y="199"/>
                </a:lnTo>
                <a:lnTo>
                  <a:pt x="149" y="197"/>
                </a:lnTo>
                <a:lnTo>
                  <a:pt x="153" y="192"/>
                </a:lnTo>
                <a:lnTo>
                  <a:pt x="155" y="190"/>
                </a:lnTo>
                <a:lnTo>
                  <a:pt x="157" y="189"/>
                </a:lnTo>
                <a:lnTo>
                  <a:pt x="158" y="188"/>
                </a:lnTo>
                <a:lnTo>
                  <a:pt x="158" y="181"/>
                </a:lnTo>
                <a:lnTo>
                  <a:pt x="158" y="180"/>
                </a:lnTo>
                <a:lnTo>
                  <a:pt x="164" y="177"/>
                </a:lnTo>
                <a:lnTo>
                  <a:pt x="165" y="177"/>
                </a:lnTo>
                <a:lnTo>
                  <a:pt x="166" y="176"/>
                </a:lnTo>
                <a:lnTo>
                  <a:pt x="165" y="167"/>
                </a:lnTo>
                <a:lnTo>
                  <a:pt x="164" y="166"/>
                </a:lnTo>
                <a:lnTo>
                  <a:pt x="161" y="165"/>
                </a:lnTo>
                <a:lnTo>
                  <a:pt x="160" y="163"/>
                </a:lnTo>
                <a:lnTo>
                  <a:pt x="156" y="161"/>
                </a:lnTo>
                <a:lnTo>
                  <a:pt x="158" y="152"/>
                </a:lnTo>
                <a:lnTo>
                  <a:pt x="164" y="146"/>
                </a:lnTo>
                <a:lnTo>
                  <a:pt x="167" y="145"/>
                </a:lnTo>
                <a:lnTo>
                  <a:pt x="172" y="148"/>
                </a:lnTo>
                <a:lnTo>
                  <a:pt x="179" y="151"/>
                </a:lnTo>
                <a:lnTo>
                  <a:pt x="182" y="157"/>
                </a:lnTo>
                <a:lnTo>
                  <a:pt x="185" y="159"/>
                </a:lnTo>
                <a:lnTo>
                  <a:pt x="185" y="158"/>
                </a:lnTo>
                <a:lnTo>
                  <a:pt x="188" y="154"/>
                </a:lnTo>
                <a:lnTo>
                  <a:pt x="179" y="141"/>
                </a:lnTo>
                <a:lnTo>
                  <a:pt x="169" y="137"/>
                </a:lnTo>
                <a:lnTo>
                  <a:pt x="166" y="134"/>
                </a:lnTo>
                <a:lnTo>
                  <a:pt x="149" y="125"/>
                </a:lnTo>
                <a:lnTo>
                  <a:pt x="147" y="125"/>
                </a:lnTo>
                <a:lnTo>
                  <a:pt x="147" y="124"/>
                </a:lnTo>
                <a:lnTo>
                  <a:pt x="147" y="123"/>
                </a:lnTo>
                <a:lnTo>
                  <a:pt x="148" y="121"/>
                </a:lnTo>
                <a:lnTo>
                  <a:pt x="151" y="120"/>
                </a:lnTo>
                <a:lnTo>
                  <a:pt x="151" y="117"/>
                </a:lnTo>
                <a:lnTo>
                  <a:pt x="149" y="114"/>
                </a:lnTo>
                <a:lnTo>
                  <a:pt x="146" y="114"/>
                </a:lnTo>
                <a:lnTo>
                  <a:pt x="144" y="115"/>
                </a:lnTo>
                <a:lnTo>
                  <a:pt x="147" y="114"/>
                </a:lnTo>
                <a:lnTo>
                  <a:pt x="145" y="115"/>
                </a:lnTo>
                <a:lnTo>
                  <a:pt x="136" y="115"/>
                </a:lnTo>
                <a:lnTo>
                  <a:pt x="135" y="117"/>
                </a:lnTo>
                <a:lnTo>
                  <a:pt x="129" y="112"/>
                </a:lnTo>
                <a:lnTo>
                  <a:pt x="128" y="112"/>
                </a:lnTo>
                <a:lnTo>
                  <a:pt x="126" y="109"/>
                </a:lnTo>
                <a:lnTo>
                  <a:pt x="125" y="109"/>
                </a:lnTo>
                <a:lnTo>
                  <a:pt x="118" y="101"/>
                </a:lnTo>
                <a:lnTo>
                  <a:pt x="109" y="79"/>
                </a:lnTo>
                <a:lnTo>
                  <a:pt x="107" y="78"/>
                </a:lnTo>
                <a:lnTo>
                  <a:pt x="106" y="78"/>
                </a:lnTo>
                <a:lnTo>
                  <a:pt x="105" y="77"/>
                </a:lnTo>
                <a:lnTo>
                  <a:pt x="93" y="70"/>
                </a:lnTo>
                <a:lnTo>
                  <a:pt x="89" y="61"/>
                </a:lnTo>
                <a:lnTo>
                  <a:pt x="90" y="52"/>
                </a:lnTo>
                <a:lnTo>
                  <a:pt x="91" y="50"/>
                </a:lnTo>
                <a:lnTo>
                  <a:pt x="91" y="48"/>
                </a:lnTo>
                <a:lnTo>
                  <a:pt x="91" y="47"/>
                </a:lnTo>
                <a:lnTo>
                  <a:pt x="88" y="45"/>
                </a:lnTo>
                <a:lnTo>
                  <a:pt x="88" y="41"/>
                </a:lnTo>
                <a:lnTo>
                  <a:pt x="88" y="39"/>
                </a:lnTo>
                <a:lnTo>
                  <a:pt x="91" y="37"/>
                </a:lnTo>
                <a:lnTo>
                  <a:pt x="92" y="37"/>
                </a:lnTo>
                <a:lnTo>
                  <a:pt x="93" y="37"/>
                </a:lnTo>
                <a:lnTo>
                  <a:pt x="104" y="32"/>
                </a:lnTo>
                <a:lnTo>
                  <a:pt x="106" y="32"/>
                </a:lnTo>
                <a:lnTo>
                  <a:pt x="109" y="31"/>
                </a:lnTo>
                <a:lnTo>
                  <a:pt x="111" y="32"/>
                </a:lnTo>
                <a:lnTo>
                  <a:pt x="111" y="33"/>
                </a:lnTo>
                <a:lnTo>
                  <a:pt x="110" y="35"/>
                </a:lnTo>
                <a:lnTo>
                  <a:pt x="110" y="36"/>
                </a:lnTo>
                <a:lnTo>
                  <a:pt x="112" y="36"/>
                </a:lnTo>
                <a:lnTo>
                  <a:pt x="113" y="36"/>
                </a:lnTo>
                <a:lnTo>
                  <a:pt x="114" y="35"/>
                </a:lnTo>
                <a:lnTo>
                  <a:pt x="115" y="34"/>
                </a:lnTo>
                <a:lnTo>
                  <a:pt x="114" y="32"/>
                </a:lnTo>
                <a:lnTo>
                  <a:pt x="113" y="32"/>
                </a:lnTo>
                <a:lnTo>
                  <a:pt x="112" y="30"/>
                </a:lnTo>
                <a:lnTo>
                  <a:pt x="110" y="29"/>
                </a:lnTo>
                <a:lnTo>
                  <a:pt x="109" y="29"/>
                </a:lnTo>
                <a:lnTo>
                  <a:pt x="109" y="26"/>
                </a:lnTo>
                <a:lnTo>
                  <a:pt x="108" y="25"/>
                </a:lnTo>
                <a:lnTo>
                  <a:pt x="109" y="21"/>
                </a:lnTo>
                <a:lnTo>
                  <a:pt x="107" y="21"/>
                </a:lnTo>
                <a:lnTo>
                  <a:pt x="107" y="20"/>
                </a:lnTo>
                <a:lnTo>
                  <a:pt x="107" y="18"/>
                </a:lnTo>
                <a:lnTo>
                  <a:pt x="107" y="17"/>
                </a:lnTo>
                <a:lnTo>
                  <a:pt x="110" y="14"/>
                </a:lnTo>
                <a:lnTo>
                  <a:pt x="95" y="11"/>
                </a:lnTo>
                <a:lnTo>
                  <a:pt x="92" y="9"/>
                </a:lnTo>
                <a:lnTo>
                  <a:pt x="91" y="9"/>
                </a:lnTo>
                <a:lnTo>
                  <a:pt x="88" y="7"/>
                </a:lnTo>
                <a:lnTo>
                  <a:pt x="86" y="2"/>
                </a:lnTo>
                <a:lnTo>
                  <a:pt x="86" y="1"/>
                </a:lnTo>
                <a:lnTo>
                  <a:pt x="85" y="0"/>
                </a:lnTo>
                <a:lnTo>
                  <a:pt x="83" y="0"/>
                </a:lnTo>
                <a:lnTo>
                  <a:pt x="82" y="2"/>
                </a:lnTo>
                <a:lnTo>
                  <a:pt x="62" y="7"/>
                </a:lnTo>
                <a:lnTo>
                  <a:pt x="58" y="5"/>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13" name="Freeform 344"/>
          <p:cNvSpPr>
            <a:spLocks/>
          </p:cNvSpPr>
          <p:nvPr/>
        </p:nvSpPr>
        <p:spPr bwMode="auto">
          <a:xfrm>
            <a:off x="4633913" y="3576638"/>
            <a:ext cx="106362" cy="107950"/>
          </a:xfrm>
          <a:custGeom>
            <a:avLst/>
            <a:gdLst>
              <a:gd name="T0" fmla="*/ 2147483647 w 62"/>
              <a:gd name="T1" fmla="*/ 2147483647 h 63"/>
              <a:gd name="T2" fmla="*/ 2147483647 w 62"/>
              <a:gd name="T3" fmla="*/ 2147483647 h 63"/>
              <a:gd name="T4" fmla="*/ 2147483647 w 62"/>
              <a:gd name="T5" fmla="*/ 2147483647 h 63"/>
              <a:gd name="T6" fmla="*/ 2147483647 w 62"/>
              <a:gd name="T7" fmla="*/ 2147483647 h 63"/>
              <a:gd name="T8" fmla="*/ 2147483647 w 62"/>
              <a:gd name="T9" fmla="*/ 2147483647 h 63"/>
              <a:gd name="T10" fmla="*/ 2147483647 w 62"/>
              <a:gd name="T11" fmla="*/ 2147483647 h 63"/>
              <a:gd name="T12" fmla="*/ 2147483647 w 62"/>
              <a:gd name="T13" fmla="*/ 2147483647 h 63"/>
              <a:gd name="T14" fmla="*/ 2147483647 w 62"/>
              <a:gd name="T15" fmla="*/ 2147483647 h 63"/>
              <a:gd name="T16" fmla="*/ 2147483647 w 62"/>
              <a:gd name="T17" fmla="*/ 2147483647 h 63"/>
              <a:gd name="T18" fmla="*/ 2147483647 w 62"/>
              <a:gd name="T19" fmla="*/ 2147483647 h 63"/>
              <a:gd name="T20" fmla="*/ 2147483647 w 62"/>
              <a:gd name="T21" fmla="*/ 2147483647 h 63"/>
              <a:gd name="T22" fmla="*/ 2147483647 w 62"/>
              <a:gd name="T23" fmla="*/ 0 h 63"/>
              <a:gd name="T24" fmla="*/ 2147483647 w 62"/>
              <a:gd name="T25" fmla="*/ 2147483647 h 63"/>
              <a:gd name="T26" fmla="*/ 2147483647 w 62"/>
              <a:gd name="T27" fmla="*/ 2147483647 h 63"/>
              <a:gd name="T28" fmla="*/ 2147483647 w 62"/>
              <a:gd name="T29" fmla="*/ 2147483647 h 63"/>
              <a:gd name="T30" fmla="*/ 2147483647 w 62"/>
              <a:gd name="T31" fmla="*/ 2147483647 h 63"/>
              <a:gd name="T32" fmla="*/ 2147483647 w 62"/>
              <a:gd name="T33" fmla="*/ 2147483647 h 63"/>
              <a:gd name="T34" fmla="*/ 2147483647 w 62"/>
              <a:gd name="T35" fmla="*/ 2147483647 h 63"/>
              <a:gd name="T36" fmla="*/ 2147483647 w 62"/>
              <a:gd name="T37" fmla="*/ 2147483647 h 63"/>
              <a:gd name="T38" fmla="*/ 2147483647 w 62"/>
              <a:gd name="T39" fmla="*/ 2147483647 h 63"/>
              <a:gd name="T40" fmla="*/ 2147483647 w 62"/>
              <a:gd name="T41" fmla="*/ 2147483647 h 63"/>
              <a:gd name="T42" fmla="*/ 2147483647 w 62"/>
              <a:gd name="T43" fmla="*/ 2147483647 h 63"/>
              <a:gd name="T44" fmla="*/ 2147483647 w 62"/>
              <a:gd name="T45" fmla="*/ 2147483647 h 63"/>
              <a:gd name="T46" fmla="*/ 2147483647 w 62"/>
              <a:gd name="T47" fmla="*/ 2147483647 h 63"/>
              <a:gd name="T48" fmla="*/ 2147483647 w 62"/>
              <a:gd name="T49" fmla="*/ 2147483647 h 63"/>
              <a:gd name="T50" fmla="*/ 2147483647 w 62"/>
              <a:gd name="T51" fmla="*/ 2147483647 h 63"/>
              <a:gd name="T52" fmla="*/ 2147483647 w 62"/>
              <a:gd name="T53" fmla="*/ 2147483647 h 63"/>
              <a:gd name="T54" fmla="*/ 2147483647 w 62"/>
              <a:gd name="T55" fmla="*/ 2147483647 h 63"/>
              <a:gd name="T56" fmla="*/ 2147483647 w 62"/>
              <a:gd name="T57" fmla="*/ 2147483647 h 63"/>
              <a:gd name="T58" fmla="*/ 2147483647 w 62"/>
              <a:gd name="T59" fmla="*/ 2147483647 h 63"/>
              <a:gd name="T60" fmla="*/ 2147483647 w 62"/>
              <a:gd name="T61" fmla="*/ 2147483647 h 63"/>
              <a:gd name="T62" fmla="*/ 2147483647 w 62"/>
              <a:gd name="T63" fmla="*/ 2147483647 h 63"/>
              <a:gd name="T64" fmla="*/ 2147483647 w 62"/>
              <a:gd name="T65" fmla="*/ 2147483647 h 63"/>
              <a:gd name="T66" fmla="*/ 2147483647 w 62"/>
              <a:gd name="T67" fmla="*/ 2147483647 h 63"/>
              <a:gd name="T68" fmla="*/ 2147483647 w 62"/>
              <a:gd name="T69" fmla="*/ 2147483647 h 63"/>
              <a:gd name="T70" fmla="*/ 2147483647 w 62"/>
              <a:gd name="T71" fmla="*/ 2147483647 h 63"/>
              <a:gd name="T72" fmla="*/ 2147483647 w 62"/>
              <a:gd name="T73" fmla="*/ 2147483647 h 63"/>
              <a:gd name="T74" fmla="*/ 2147483647 w 62"/>
              <a:gd name="T75" fmla="*/ 2147483647 h 63"/>
              <a:gd name="T76" fmla="*/ 2147483647 w 62"/>
              <a:gd name="T77" fmla="*/ 2147483647 h 63"/>
              <a:gd name="T78" fmla="*/ 2147483647 w 62"/>
              <a:gd name="T79" fmla="*/ 2147483647 h 63"/>
              <a:gd name="T80" fmla="*/ 2147483647 w 62"/>
              <a:gd name="T81" fmla="*/ 2147483647 h 63"/>
              <a:gd name="T82" fmla="*/ 2147483647 w 62"/>
              <a:gd name="T83" fmla="*/ 2147483647 h 63"/>
              <a:gd name="T84" fmla="*/ 2147483647 w 62"/>
              <a:gd name="T85" fmla="*/ 2147483647 h 63"/>
              <a:gd name="T86" fmla="*/ 2147483647 w 62"/>
              <a:gd name="T87" fmla="*/ 2147483647 h 63"/>
              <a:gd name="T88" fmla="*/ 2147483647 w 62"/>
              <a:gd name="T89" fmla="*/ 2147483647 h 6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2"/>
              <a:gd name="T136" fmla="*/ 0 h 63"/>
              <a:gd name="T137" fmla="*/ 62 w 62"/>
              <a:gd name="T138" fmla="*/ 63 h 6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2" h="63">
                <a:moveTo>
                  <a:pt x="43" y="63"/>
                </a:moveTo>
                <a:lnTo>
                  <a:pt x="43" y="61"/>
                </a:lnTo>
                <a:lnTo>
                  <a:pt x="42" y="61"/>
                </a:lnTo>
                <a:lnTo>
                  <a:pt x="42" y="60"/>
                </a:lnTo>
                <a:lnTo>
                  <a:pt x="39" y="59"/>
                </a:lnTo>
                <a:lnTo>
                  <a:pt x="37" y="57"/>
                </a:lnTo>
                <a:lnTo>
                  <a:pt x="35" y="56"/>
                </a:lnTo>
                <a:lnTo>
                  <a:pt x="33" y="54"/>
                </a:lnTo>
                <a:lnTo>
                  <a:pt x="33" y="53"/>
                </a:lnTo>
                <a:lnTo>
                  <a:pt x="31" y="53"/>
                </a:lnTo>
                <a:lnTo>
                  <a:pt x="29" y="54"/>
                </a:lnTo>
                <a:lnTo>
                  <a:pt x="28" y="53"/>
                </a:lnTo>
                <a:lnTo>
                  <a:pt x="31" y="51"/>
                </a:lnTo>
                <a:lnTo>
                  <a:pt x="24" y="44"/>
                </a:lnTo>
                <a:lnTo>
                  <a:pt x="23" y="41"/>
                </a:lnTo>
                <a:lnTo>
                  <a:pt x="22" y="40"/>
                </a:lnTo>
                <a:lnTo>
                  <a:pt x="21" y="39"/>
                </a:lnTo>
                <a:lnTo>
                  <a:pt x="15" y="33"/>
                </a:lnTo>
                <a:lnTo>
                  <a:pt x="15" y="31"/>
                </a:lnTo>
                <a:lnTo>
                  <a:pt x="12" y="28"/>
                </a:lnTo>
                <a:lnTo>
                  <a:pt x="10" y="27"/>
                </a:lnTo>
                <a:lnTo>
                  <a:pt x="8" y="23"/>
                </a:lnTo>
                <a:lnTo>
                  <a:pt x="7" y="23"/>
                </a:lnTo>
                <a:lnTo>
                  <a:pt x="7" y="21"/>
                </a:lnTo>
                <a:lnTo>
                  <a:pt x="6" y="19"/>
                </a:lnTo>
                <a:lnTo>
                  <a:pt x="6" y="17"/>
                </a:lnTo>
                <a:lnTo>
                  <a:pt x="4" y="16"/>
                </a:lnTo>
                <a:lnTo>
                  <a:pt x="3" y="12"/>
                </a:lnTo>
                <a:lnTo>
                  <a:pt x="2" y="12"/>
                </a:lnTo>
                <a:lnTo>
                  <a:pt x="0" y="10"/>
                </a:lnTo>
                <a:lnTo>
                  <a:pt x="0" y="9"/>
                </a:lnTo>
                <a:lnTo>
                  <a:pt x="1" y="8"/>
                </a:lnTo>
                <a:lnTo>
                  <a:pt x="0" y="7"/>
                </a:lnTo>
                <a:lnTo>
                  <a:pt x="0" y="2"/>
                </a:lnTo>
                <a:lnTo>
                  <a:pt x="2" y="0"/>
                </a:lnTo>
                <a:lnTo>
                  <a:pt x="5" y="1"/>
                </a:lnTo>
                <a:lnTo>
                  <a:pt x="8" y="5"/>
                </a:lnTo>
                <a:lnTo>
                  <a:pt x="9" y="5"/>
                </a:lnTo>
                <a:lnTo>
                  <a:pt x="12" y="1"/>
                </a:lnTo>
                <a:lnTo>
                  <a:pt x="18" y="1"/>
                </a:lnTo>
                <a:lnTo>
                  <a:pt x="19" y="0"/>
                </a:lnTo>
                <a:lnTo>
                  <a:pt x="23" y="2"/>
                </a:lnTo>
                <a:lnTo>
                  <a:pt x="24" y="2"/>
                </a:lnTo>
                <a:lnTo>
                  <a:pt x="24" y="1"/>
                </a:lnTo>
                <a:lnTo>
                  <a:pt x="26" y="2"/>
                </a:lnTo>
                <a:lnTo>
                  <a:pt x="30" y="4"/>
                </a:lnTo>
                <a:lnTo>
                  <a:pt x="31" y="2"/>
                </a:lnTo>
                <a:lnTo>
                  <a:pt x="31" y="3"/>
                </a:lnTo>
                <a:lnTo>
                  <a:pt x="34" y="5"/>
                </a:lnTo>
                <a:lnTo>
                  <a:pt x="35" y="5"/>
                </a:lnTo>
                <a:lnTo>
                  <a:pt x="37" y="2"/>
                </a:lnTo>
                <a:lnTo>
                  <a:pt x="37" y="3"/>
                </a:lnTo>
                <a:lnTo>
                  <a:pt x="38" y="4"/>
                </a:lnTo>
                <a:lnTo>
                  <a:pt x="39" y="4"/>
                </a:lnTo>
                <a:lnTo>
                  <a:pt x="40" y="3"/>
                </a:lnTo>
                <a:lnTo>
                  <a:pt x="43" y="4"/>
                </a:lnTo>
                <a:lnTo>
                  <a:pt x="44" y="5"/>
                </a:lnTo>
                <a:lnTo>
                  <a:pt x="45" y="5"/>
                </a:lnTo>
                <a:lnTo>
                  <a:pt x="45" y="4"/>
                </a:lnTo>
                <a:lnTo>
                  <a:pt x="47" y="4"/>
                </a:lnTo>
                <a:lnTo>
                  <a:pt x="49" y="7"/>
                </a:lnTo>
                <a:lnTo>
                  <a:pt x="49" y="8"/>
                </a:lnTo>
                <a:lnTo>
                  <a:pt x="50" y="9"/>
                </a:lnTo>
                <a:lnTo>
                  <a:pt x="53" y="9"/>
                </a:lnTo>
                <a:lnTo>
                  <a:pt x="54" y="8"/>
                </a:lnTo>
                <a:lnTo>
                  <a:pt x="58" y="8"/>
                </a:lnTo>
                <a:lnTo>
                  <a:pt x="58" y="9"/>
                </a:lnTo>
                <a:lnTo>
                  <a:pt x="58" y="10"/>
                </a:lnTo>
                <a:lnTo>
                  <a:pt x="58" y="11"/>
                </a:lnTo>
                <a:lnTo>
                  <a:pt x="55" y="17"/>
                </a:lnTo>
                <a:lnTo>
                  <a:pt x="54" y="17"/>
                </a:lnTo>
                <a:lnTo>
                  <a:pt x="54" y="18"/>
                </a:lnTo>
                <a:lnTo>
                  <a:pt x="55" y="19"/>
                </a:lnTo>
                <a:lnTo>
                  <a:pt x="54" y="20"/>
                </a:lnTo>
                <a:lnTo>
                  <a:pt x="55" y="21"/>
                </a:lnTo>
                <a:lnTo>
                  <a:pt x="56" y="22"/>
                </a:lnTo>
                <a:lnTo>
                  <a:pt x="56" y="23"/>
                </a:lnTo>
                <a:lnTo>
                  <a:pt x="57" y="23"/>
                </a:lnTo>
                <a:lnTo>
                  <a:pt x="58" y="24"/>
                </a:lnTo>
                <a:lnTo>
                  <a:pt x="60" y="26"/>
                </a:lnTo>
                <a:lnTo>
                  <a:pt x="61" y="26"/>
                </a:lnTo>
                <a:lnTo>
                  <a:pt x="61" y="27"/>
                </a:lnTo>
                <a:lnTo>
                  <a:pt x="62" y="27"/>
                </a:lnTo>
                <a:lnTo>
                  <a:pt x="62" y="28"/>
                </a:lnTo>
                <a:lnTo>
                  <a:pt x="61" y="30"/>
                </a:lnTo>
                <a:lnTo>
                  <a:pt x="59" y="30"/>
                </a:lnTo>
                <a:lnTo>
                  <a:pt x="57" y="28"/>
                </a:lnTo>
                <a:lnTo>
                  <a:pt x="56" y="29"/>
                </a:lnTo>
                <a:lnTo>
                  <a:pt x="60" y="34"/>
                </a:lnTo>
                <a:lnTo>
                  <a:pt x="61" y="35"/>
                </a:lnTo>
                <a:lnTo>
                  <a:pt x="61" y="38"/>
                </a:lnTo>
                <a:lnTo>
                  <a:pt x="60" y="38"/>
                </a:lnTo>
                <a:lnTo>
                  <a:pt x="58" y="37"/>
                </a:lnTo>
                <a:lnTo>
                  <a:pt x="57" y="39"/>
                </a:lnTo>
                <a:lnTo>
                  <a:pt x="56" y="39"/>
                </a:lnTo>
                <a:lnTo>
                  <a:pt x="55" y="39"/>
                </a:lnTo>
                <a:lnTo>
                  <a:pt x="54" y="40"/>
                </a:lnTo>
                <a:lnTo>
                  <a:pt x="54" y="39"/>
                </a:lnTo>
                <a:lnTo>
                  <a:pt x="53" y="39"/>
                </a:lnTo>
                <a:lnTo>
                  <a:pt x="52" y="39"/>
                </a:lnTo>
                <a:lnTo>
                  <a:pt x="51" y="40"/>
                </a:lnTo>
                <a:lnTo>
                  <a:pt x="52" y="40"/>
                </a:lnTo>
                <a:lnTo>
                  <a:pt x="53" y="41"/>
                </a:lnTo>
                <a:lnTo>
                  <a:pt x="53" y="43"/>
                </a:lnTo>
                <a:lnTo>
                  <a:pt x="54" y="43"/>
                </a:lnTo>
                <a:lnTo>
                  <a:pt x="54" y="45"/>
                </a:lnTo>
                <a:lnTo>
                  <a:pt x="53" y="46"/>
                </a:lnTo>
                <a:lnTo>
                  <a:pt x="52" y="45"/>
                </a:lnTo>
                <a:lnTo>
                  <a:pt x="52" y="44"/>
                </a:lnTo>
                <a:lnTo>
                  <a:pt x="51" y="43"/>
                </a:lnTo>
                <a:lnTo>
                  <a:pt x="50" y="43"/>
                </a:lnTo>
                <a:lnTo>
                  <a:pt x="47" y="45"/>
                </a:lnTo>
                <a:lnTo>
                  <a:pt x="47" y="47"/>
                </a:lnTo>
                <a:lnTo>
                  <a:pt x="46" y="47"/>
                </a:lnTo>
                <a:lnTo>
                  <a:pt x="46" y="50"/>
                </a:lnTo>
                <a:lnTo>
                  <a:pt x="45" y="50"/>
                </a:lnTo>
                <a:lnTo>
                  <a:pt x="44" y="51"/>
                </a:lnTo>
                <a:lnTo>
                  <a:pt x="43" y="54"/>
                </a:lnTo>
                <a:lnTo>
                  <a:pt x="43" y="55"/>
                </a:lnTo>
                <a:lnTo>
                  <a:pt x="44" y="57"/>
                </a:lnTo>
                <a:lnTo>
                  <a:pt x="45" y="57"/>
                </a:lnTo>
                <a:lnTo>
                  <a:pt x="45" y="58"/>
                </a:lnTo>
                <a:lnTo>
                  <a:pt x="43" y="61"/>
                </a:lnTo>
                <a:lnTo>
                  <a:pt x="43" y="6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14" name="Freeform 345"/>
          <p:cNvSpPr>
            <a:spLocks/>
          </p:cNvSpPr>
          <p:nvPr/>
        </p:nvSpPr>
        <p:spPr bwMode="auto">
          <a:xfrm>
            <a:off x="4383088" y="3505200"/>
            <a:ext cx="322262" cy="341313"/>
          </a:xfrm>
          <a:custGeom>
            <a:avLst/>
            <a:gdLst>
              <a:gd name="T0" fmla="*/ 2147483647 w 188"/>
              <a:gd name="T1" fmla="*/ 2147483647 h 199"/>
              <a:gd name="T2" fmla="*/ 2147483647 w 188"/>
              <a:gd name="T3" fmla="*/ 2147483647 h 199"/>
              <a:gd name="T4" fmla="*/ 2147483647 w 188"/>
              <a:gd name="T5" fmla="*/ 2147483647 h 199"/>
              <a:gd name="T6" fmla="*/ 2147483647 w 188"/>
              <a:gd name="T7" fmla="*/ 2147483647 h 199"/>
              <a:gd name="T8" fmla="*/ 2147483647 w 188"/>
              <a:gd name="T9" fmla="*/ 2147483647 h 199"/>
              <a:gd name="T10" fmla="*/ 2147483647 w 188"/>
              <a:gd name="T11" fmla="*/ 2147483647 h 199"/>
              <a:gd name="T12" fmla="*/ 2147483647 w 188"/>
              <a:gd name="T13" fmla="*/ 2147483647 h 199"/>
              <a:gd name="T14" fmla="*/ 2147483647 w 188"/>
              <a:gd name="T15" fmla="*/ 2147483647 h 199"/>
              <a:gd name="T16" fmla="*/ 2147483647 w 188"/>
              <a:gd name="T17" fmla="*/ 2147483647 h 199"/>
              <a:gd name="T18" fmla="*/ 0 w 188"/>
              <a:gd name="T19" fmla="*/ 2147483647 h 199"/>
              <a:gd name="T20" fmla="*/ 2147483647 w 188"/>
              <a:gd name="T21" fmla="*/ 2147483647 h 199"/>
              <a:gd name="T22" fmla="*/ 2147483647 w 188"/>
              <a:gd name="T23" fmla="*/ 2147483647 h 199"/>
              <a:gd name="T24" fmla="*/ 2147483647 w 188"/>
              <a:gd name="T25" fmla="*/ 2147483647 h 199"/>
              <a:gd name="T26" fmla="*/ 2147483647 w 188"/>
              <a:gd name="T27" fmla="*/ 2147483647 h 199"/>
              <a:gd name="T28" fmla="*/ 2147483647 w 188"/>
              <a:gd name="T29" fmla="*/ 2147483647 h 199"/>
              <a:gd name="T30" fmla="*/ 2147483647 w 188"/>
              <a:gd name="T31" fmla="*/ 2147483647 h 199"/>
              <a:gd name="T32" fmla="*/ 2147483647 w 188"/>
              <a:gd name="T33" fmla="*/ 2147483647 h 199"/>
              <a:gd name="T34" fmla="*/ 2147483647 w 188"/>
              <a:gd name="T35" fmla="*/ 2147483647 h 199"/>
              <a:gd name="T36" fmla="*/ 2147483647 w 188"/>
              <a:gd name="T37" fmla="*/ 2147483647 h 199"/>
              <a:gd name="T38" fmla="*/ 2147483647 w 188"/>
              <a:gd name="T39" fmla="*/ 2147483647 h 199"/>
              <a:gd name="T40" fmla="*/ 2147483647 w 188"/>
              <a:gd name="T41" fmla="*/ 2147483647 h 199"/>
              <a:gd name="T42" fmla="*/ 2147483647 w 188"/>
              <a:gd name="T43" fmla="*/ 2147483647 h 199"/>
              <a:gd name="T44" fmla="*/ 2147483647 w 188"/>
              <a:gd name="T45" fmla="*/ 2147483647 h 199"/>
              <a:gd name="T46" fmla="*/ 2147483647 w 188"/>
              <a:gd name="T47" fmla="*/ 2147483647 h 199"/>
              <a:gd name="T48" fmla="*/ 2147483647 w 188"/>
              <a:gd name="T49" fmla="*/ 2147483647 h 199"/>
              <a:gd name="T50" fmla="*/ 2147483647 w 188"/>
              <a:gd name="T51" fmla="*/ 2147483647 h 199"/>
              <a:gd name="T52" fmla="*/ 2147483647 w 188"/>
              <a:gd name="T53" fmla="*/ 2147483647 h 199"/>
              <a:gd name="T54" fmla="*/ 2147483647 w 188"/>
              <a:gd name="T55" fmla="*/ 2147483647 h 199"/>
              <a:gd name="T56" fmla="*/ 2147483647 w 188"/>
              <a:gd name="T57" fmla="*/ 2147483647 h 199"/>
              <a:gd name="T58" fmla="*/ 2147483647 w 188"/>
              <a:gd name="T59" fmla="*/ 2147483647 h 199"/>
              <a:gd name="T60" fmla="*/ 2147483647 w 188"/>
              <a:gd name="T61" fmla="*/ 2147483647 h 199"/>
              <a:gd name="T62" fmla="*/ 2147483647 w 188"/>
              <a:gd name="T63" fmla="*/ 2147483647 h 199"/>
              <a:gd name="T64" fmla="*/ 2147483647 w 188"/>
              <a:gd name="T65" fmla="*/ 2147483647 h 199"/>
              <a:gd name="T66" fmla="*/ 2147483647 w 188"/>
              <a:gd name="T67" fmla="*/ 2147483647 h 199"/>
              <a:gd name="T68" fmla="*/ 2147483647 w 188"/>
              <a:gd name="T69" fmla="*/ 2147483647 h 199"/>
              <a:gd name="T70" fmla="*/ 2147483647 w 188"/>
              <a:gd name="T71" fmla="*/ 2147483647 h 199"/>
              <a:gd name="T72" fmla="*/ 2147483647 w 188"/>
              <a:gd name="T73" fmla="*/ 2147483647 h 199"/>
              <a:gd name="T74" fmla="*/ 2147483647 w 188"/>
              <a:gd name="T75" fmla="*/ 2147483647 h 199"/>
              <a:gd name="T76" fmla="*/ 2147483647 w 188"/>
              <a:gd name="T77" fmla="*/ 2147483647 h 199"/>
              <a:gd name="T78" fmla="*/ 2147483647 w 188"/>
              <a:gd name="T79" fmla="*/ 2147483647 h 199"/>
              <a:gd name="T80" fmla="*/ 2147483647 w 188"/>
              <a:gd name="T81" fmla="*/ 2147483647 h 199"/>
              <a:gd name="T82" fmla="*/ 2147483647 w 188"/>
              <a:gd name="T83" fmla="*/ 2147483647 h 199"/>
              <a:gd name="T84" fmla="*/ 2147483647 w 188"/>
              <a:gd name="T85" fmla="*/ 2147483647 h 199"/>
              <a:gd name="T86" fmla="*/ 2147483647 w 188"/>
              <a:gd name="T87" fmla="*/ 2147483647 h 199"/>
              <a:gd name="T88" fmla="*/ 2147483647 w 188"/>
              <a:gd name="T89" fmla="*/ 2147483647 h 199"/>
              <a:gd name="T90" fmla="*/ 2147483647 w 188"/>
              <a:gd name="T91" fmla="*/ 2147483647 h 199"/>
              <a:gd name="T92" fmla="*/ 2147483647 w 188"/>
              <a:gd name="T93" fmla="*/ 2147483647 h 199"/>
              <a:gd name="T94" fmla="*/ 2147483647 w 188"/>
              <a:gd name="T95" fmla="*/ 2147483647 h 199"/>
              <a:gd name="T96" fmla="*/ 2147483647 w 188"/>
              <a:gd name="T97" fmla="*/ 2147483647 h 199"/>
              <a:gd name="T98" fmla="*/ 2147483647 w 188"/>
              <a:gd name="T99" fmla="*/ 2147483647 h 199"/>
              <a:gd name="T100" fmla="*/ 2147483647 w 188"/>
              <a:gd name="T101" fmla="*/ 2147483647 h 199"/>
              <a:gd name="T102" fmla="*/ 2147483647 w 188"/>
              <a:gd name="T103" fmla="*/ 2147483647 h 199"/>
              <a:gd name="T104" fmla="*/ 2147483647 w 188"/>
              <a:gd name="T105" fmla="*/ 2147483647 h 199"/>
              <a:gd name="T106" fmla="*/ 2147483647 w 188"/>
              <a:gd name="T107" fmla="*/ 2147483647 h 199"/>
              <a:gd name="T108" fmla="*/ 2147483647 w 188"/>
              <a:gd name="T109" fmla="*/ 2147483647 h 199"/>
              <a:gd name="T110" fmla="*/ 2147483647 w 188"/>
              <a:gd name="T111" fmla="*/ 2147483647 h 199"/>
              <a:gd name="T112" fmla="*/ 2147483647 w 188"/>
              <a:gd name="T113" fmla="*/ 2147483647 h 199"/>
              <a:gd name="T114" fmla="*/ 2147483647 w 188"/>
              <a:gd name="T115" fmla="*/ 2147483647 h 199"/>
              <a:gd name="T116" fmla="*/ 2147483647 w 188"/>
              <a:gd name="T117" fmla="*/ 2147483647 h 199"/>
              <a:gd name="T118" fmla="*/ 2147483647 w 188"/>
              <a:gd name="T119" fmla="*/ 2147483647 h 199"/>
              <a:gd name="T120" fmla="*/ 2147483647 w 188"/>
              <a:gd name="T121" fmla="*/ 2147483647 h 1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8"/>
              <a:gd name="T184" fmla="*/ 0 h 199"/>
              <a:gd name="T185" fmla="*/ 188 w 188"/>
              <a:gd name="T186" fmla="*/ 199 h 1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8" h="199">
                <a:moveTo>
                  <a:pt x="59" y="5"/>
                </a:moveTo>
                <a:lnTo>
                  <a:pt x="58" y="9"/>
                </a:lnTo>
                <a:lnTo>
                  <a:pt x="58" y="11"/>
                </a:lnTo>
                <a:lnTo>
                  <a:pt x="57" y="12"/>
                </a:lnTo>
                <a:lnTo>
                  <a:pt x="54" y="12"/>
                </a:lnTo>
                <a:lnTo>
                  <a:pt x="53" y="13"/>
                </a:lnTo>
                <a:lnTo>
                  <a:pt x="54" y="16"/>
                </a:lnTo>
                <a:lnTo>
                  <a:pt x="55" y="17"/>
                </a:lnTo>
                <a:lnTo>
                  <a:pt x="54" y="19"/>
                </a:lnTo>
                <a:lnTo>
                  <a:pt x="44" y="17"/>
                </a:lnTo>
                <a:lnTo>
                  <a:pt x="43" y="16"/>
                </a:lnTo>
                <a:lnTo>
                  <a:pt x="41" y="15"/>
                </a:lnTo>
                <a:lnTo>
                  <a:pt x="40" y="18"/>
                </a:lnTo>
                <a:lnTo>
                  <a:pt x="37" y="24"/>
                </a:lnTo>
                <a:lnTo>
                  <a:pt x="36" y="27"/>
                </a:lnTo>
                <a:lnTo>
                  <a:pt x="33" y="27"/>
                </a:lnTo>
                <a:lnTo>
                  <a:pt x="32" y="24"/>
                </a:lnTo>
                <a:lnTo>
                  <a:pt x="29" y="21"/>
                </a:lnTo>
                <a:lnTo>
                  <a:pt x="26" y="16"/>
                </a:lnTo>
                <a:lnTo>
                  <a:pt x="24" y="18"/>
                </a:lnTo>
                <a:lnTo>
                  <a:pt x="22" y="20"/>
                </a:lnTo>
                <a:lnTo>
                  <a:pt x="22" y="23"/>
                </a:lnTo>
                <a:lnTo>
                  <a:pt x="18" y="27"/>
                </a:lnTo>
                <a:lnTo>
                  <a:pt x="1" y="28"/>
                </a:lnTo>
                <a:lnTo>
                  <a:pt x="1" y="30"/>
                </a:lnTo>
                <a:lnTo>
                  <a:pt x="5" y="42"/>
                </a:lnTo>
                <a:lnTo>
                  <a:pt x="2" y="44"/>
                </a:lnTo>
                <a:lnTo>
                  <a:pt x="1" y="46"/>
                </a:lnTo>
                <a:lnTo>
                  <a:pt x="0" y="49"/>
                </a:lnTo>
                <a:lnTo>
                  <a:pt x="0" y="50"/>
                </a:lnTo>
                <a:lnTo>
                  <a:pt x="1" y="51"/>
                </a:lnTo>
                <a:lnTo>
                  <a:pt x="3" y="52"/>
                </a:lnTo>
                <a:lnTo>
                  <a:pt x="3" y="54"/>
                </a:lnTo>
                <a:lnTo>
                  <a:pt x="2" y="57"/>
                </a:lnTo>
                <a:lnTo>
                  <a:pt x="3" y="63"/>
                </a:lnTo>
                <a:lnTo>
                  <a:pt x="6" y="66"/>
                </a:lnTo>
                <a:lnTo>
                  <a:pt x="13" y="67"/>
                </a:lnTo>
                <a:lnTo>
                  <a:pt x="14" y="69"/>
                </a:lnTo>
                <a:lnTo>
                  <a:pt x="14" y="72"/>
                </a:lnTo>
                <a:lnTo>
                  <a:pt x="13" y="74"/>
                </a:lnTo>
                <a:lnTo>
                  <a:pt x="18" y="74"/>
                </a:lnTo>
                <a:lnTo>
                  <a:pt x="23" y="72"/>
                </a:lnTo>
                <a:lnTo>
                  <a:pt x="24" y="70"/>
                </a:lnTo>
                <a:lnTo>
                  <a:pt x="26" y="66"/>
                </a:lnTo>
                <a:lnTo>
                  <a:pt x="28" y="66"/>
                </a:lnTo>
                <a:lnTo>
                  <a:pt x="28" y="64"/>
                </a:lnTo>
                <a:lnTo>
                  <a:pt x="33" y="62"/>
                </a:lnTo>
                <a:lnTo>
                  <a:pt x="39" y="62"/>
                </a:lnTo>
                <a:lnTo>
                  <a:pt x="55" y="71"/>
                </a:lnTo>
                <a:lnTo>
                  <a:pt x="62" y="89"/>
                </a:lnTo>
                <a:lnTo>
                  <a:pt x="62" y="92"/>
                </a:lnTo>
                <a:lnTo>
                  <a:pt x="70" y="102"/>
                </a:lnTo>
                <a:lnTo>
                  <a:pt x="71" y="106"/>
                </a:lnTo>
                <a:lnTo>
                  <a:pt x="74" y="104"/>
                </a:lnTo>
                <a:lnTo>
                  <a:pt x="76" y="104"/>
                </a:lnTo>
                <a:lnTo>
                  <a:pt x="78" y="107"/>
                </a:lnTo>
                <a:lnTo>
                  <a:pt x="82" y="113"/>
                </a:lnTo>
                <a:lnTo>
                  <a:pt x="85" y="113"/>
                </a:lnTo>
                <a:lnTo>
                  <a:pt x="101" y="130"/>
                </a:lnTo>
                <a:lnTo>
                  <a:pt x="102" y="130"/>
                </a:lnTo>
                <a:lnTo>
                  <a:pt x="112" y="130"/>
                </a:lnTo>
                <a:lnTo>
                  <a:pt x="117" y="135"/>
                </a:lnTo>
                <a:lnTo>
                  <a:pt x="118" y="138"/>
                </a:lnTo>
                <a:lnTo>
                  <a:pt x="123" y="140"/>
                </a:lnTo>
                <a:lnTo>
                  <a:pt x="123" y="141"/>
                </a:lnTo>
                <a:lnTo>
                  <a:pt x="123" y="143"/>
                </a:lnTo>
                <a:lnTo>
                  <a:pt x="128" y="142"/>
                </a:lnTo>
                <a:lnTo>
                  <a:pt x="130" y="143"/>
                </a:lnTo>
                <a:lnTo>
                  <a:pt x="131" y="145"/>
                </a:lnTo>
                <a:lnTo>
                  <a:pt x="132" y="148"/>
                </a:lnTo>
                <a:lnTo>
                  <a:pt x="132" y="150"/>
                </a:lnTo>
                <a:lnTo>
                  <a:pt x="133" y="152"/>
                </a:lnTo>
                <a:lnTo>
                  <a:pt x="136" y="153"/>
                </a:lnTo>
                <a:lnTo>
                  <a:pt x="139" y="157"/>
                </a:lnTo>
                <a:lnTo>
                  <a:pt x="140" y="154"/>
                </a:lnTo>
                <a:lnTo>
                  <a:pt x="142" y="154"/>
                </a:lnTo>
                <a:lnTo>
                  <a:pt x="152" y="180"/>
                </a:lnTo>
                <a:lnTo>
                  <a:pt x="146" y="184"/>
                </a:lnTo>
                <a:lnTo>
                  <a:pt x="147" y="187"/>
                </a:lnTo>
                <a:lnTo>
                  <a:pt x="143" y="193"/>
                </a:lnTo>
                <a:lnTo>
                  <a:pt x="145" y="199"/>
                </a:lnTo>
                <a:lnTo>
                  <a:pt x="145" y="198"/>
                </a:lnTo>
                <a:lnTo>
                  <a:pt x="145" y="199"/>
                </a:lnTo>
                <a:lnTo>
                  <a:pt x="149" y="199"/>
                </a:lnTo>
                <a:lnTo>
                  <a:pt x="150" y="198"/>
                </a:lnTo>
                <a:lnTo>
                  <a:pt x="153" y="192"/>
                </a:lnTo>
                <a:lnTo>
                  <a:pt x="155" y="190"/>
                </a:lnTo>
                <a:lnTo>
                  <a:pt x="157" y="190"/>
                </a:lnTo>
                <a:lnTo>
                  <a:pt x="158" y="188"/>
                </a:lnTo>
                <a:lnTo>
                  <a:pt x="158" y="182"/>
                </a:lnTo>
                <a:lnTo>
                  <a:pt x="158" y="180"/>
                </a:lnTo>
                <a:lnTo>
                  <a:pt x="164" y="178"/>
                </a:lnTo>
                <a:lnTo>
                  <a:pt x="165" y="178"/>
                </a:lnTo>
                <a:lnTo>
                  <a:pt x="166" y="176"/>
                </a:lnTo>
                <a:lnTo>
                  <a:pt x="165" y="168"/>
                </a:lnTo>
                <a:lnTo>
                  <a:pt x="164" y="167"/>
                </a:lnTo>
                <a:lnTo>
                  <a:pt x="161" y="165"/>
                </a:lnTo>
                <a:lnTo>
                  <a:pt x="160" y="163"/>
                </a:lnTo>
                <a:lnTo>
                  <a:pt x="157" y="161"/>
                </a:lnTo>
                <a:lnTo>
                  <a:pt x="158" y="153"/>
                </a:lnTo>
                <a:lnTo>
                  <a:pt x="164" y="146"/>
                </a:lnTo>
                <a:lnTo>
                  <a:pt x="168" y="145"/>
                </a:lnTo>
                <a:lnTo>
                  <a:pt x="172" y="149"/>
                </a:lnTo>
                <a:lnTo>
                  <a:pt x="180" y="152"/>
                </a:lnTo>
                <a:lnTo>
                  <a:pt x="183" y="157"/>
                </a:lnTo>
                <a:lnTo>
                  <a:pt x="185" y="159"/>
                </a:lnTo>
                <a:lnTo>
                  <a:pt x="188" y="154"/>
                </a:lnTo>
                <a:lnTo>
                  <a:pt x="180" y="141"/>
                </a:lnTo>
                <a:lnTo>
                  <a:pt x="169" y="137"/>
                </a:lnTo>
                <a:lnTo>
                  <a:pt x="166" y="134"/>
                </a:lnTo>
                <a:lnTo>
                  <a:pt x="149" y="126"/>
                </a:lnTo>
                <a:lnTo>
                  <a:pt x="147" y="126"/>
                </a:lnTo>
                <a:lnTo>
                  <a:pt x="147" y="125"/>
                </a:lnTo>
                <a:lnTo>
                  <a:pt x="147" y="123"/>
                </a:lnTo>
                <a:lnTo>
                  <a:pt x="148" y="121"/>
                </a:lnTo>
                <a:lnTo>
                  <a:pt x="151" y="120"/>
                </a:lnTo>
                <a:lnTo>
                  <a:pt x="151" y="117"/>
                </a:lnTo>
                <a:lnTo>
                  <a:pt x="149" y="115"/>
                </a:lnTo>
                <a:lnTo>
                  <a:pt x="146" y="115"/>
                </a:lnTo>
                <a:lnTo>
                  <a:pt x="145" y="115"/>
                </a:lnTo>
                <a:lnTo>
                  <a:pt x="147" y="115"/>
                </a:lnTo>
                <a:lnTo>
                  <a:pt x="145" y="115"/>
                </a:lnTo>
                <a:lnTo>
                  <a:pt x="136" y="115"/>
                </a:lnTo>
                <a:lnTo>
                  <a:pt x="135" y="118"/>
                </a:lnTo>
                <a:lnTo>
                  <a:pt x="129" y="112"/>
                </a:lnTo>
                <a:lnTo>
                  <a:pt x="128" y="112"/>
                </a:lnTo>
                <a:lnTo>
                  <a:pt x="127" y="109"/>
                </a:lnTo>
                <a:lnTo>
                  <a:pt x="126" y="109"/>
                </a:lnTo>
                <a:lnTo>
                  <a:pt x="118" y="102"/>
                </a:lnTo>
                <a:lnTo>
                  <a:pt x="109" y="79"/>
                </a:lnTo>
                <a:lnTo>
                  <a:pt x="108" y="78"/>
                </a:lnTo>
                <a:lnTo>
                  <a:pt x="106" y="78"/>
                </a:lnTo>
                <a:lnTo>
                  <a:pt x="105" y="77"/>
                </a:lnTo>
                <a:lnTo>
                  <a:pt x="93" y="70"/>
                </a:lnTo>
                <a:lnTo>
                  <a:pt x="89" y="62"/>
                </a:lnTo>
                <a:lnTo>
                  <a:pt x="90" y="52"/>
                </a:lnTo>
                <a:lnTo>
                  <a:pt x="92" y="50"/>
                </a:lnTo>
                <a:lnTo>
                  <a:pt x="92" y="49"/>
                </a:lnTo>
                <a:lnTo>
                  <a:pt x="91" y="47"/>
                </a:lnTo>
                <a:lnTo>
                  <a:pt x="89" y="46"/>
                </a:lnTo>
                <a:lnTo>
                  <a:pt x="88" y="42"/>
                </a:lnTo>
                <a:lnTo>
                  <a:pt x="89" y="39"/>
                </a:lnTo>
                <a:lnTo>
                  <a:pt x="92" y="37"/>
                </a:lnTo>
                <a:lnTo>
                  <a:pt x="93" y="37"/>
                </a:lnTo>
                <a:lnTo>
                  <a:pt x="93" y="38"/>
                </a:lnTo>
                <a:lnTo>
                  <a:pt x="104" y="32"/>
                </a:lnTo>
                <a:lnTo>
                  <a:pt x="107" y="32"/>
                </a:lnTo>
                <a:lnTo>
                  <a:pt x="109" y="31"/>
                </a:lnTo>
                <a:lnTo>
                  <a:pt x="111" y="32"/>
                </a:lnTo>
                <a:lnTo>
                  <a:pt x="112" y="33"/>
                </a:lnTo>
                <a:lnTo>
                  <a:pt x="111" y="35"/>
                </a:lnTo>
                <a:lnTo>
                  <a:pt x="111" y="36"/>
                </a:lnTo>
                <a:lnTo>
                  <a:pt x="112" y="36"/>
                </a:lnTo>
                <a:lnTo>
                  <a:pt x="113" y="36"/>
                </a:lnTo>
                <a:lnTo>
                  <a:pt x="115" y="35"/>
                </a:lnTo>
                <a:lnTo>
                  <a:pt x="115" y="34"/>
                </a:lnTo>
                <a:lnTo>
                  <a:pt x="115" y="32"/>
                </a:lnTo>
                <a:lnTo>
                  <a:pt x="113" y="32"/>
                </a:lnTo>
                <a:lnTo>
                  <a:pt x="112" y="31"/>
                </a:lnTo>
                <a:lnTo>
                  <a:pt x="111" y="30"/>
                </a:lnTo>
                <a:lnTo>
                  <a:pt x="109" y="29"/>
                </a:lnTo>
                <a:lnTo>
                  <a:pt x="109" y="27"/>
                </a:lnTo>
                <a:lnTo>
                  <a:pt x="108" y="25"/>
                </a:lnTo>
                <a:lnTo>
                  <a:pt x="109" y="21"/>
                </a:lnTo>
                <a:lnTo>
                  <a:pt x="108" y="21"/>
                </a:lnTo>
                <a:lnTo>
                  <a:pt x="107" y="20"/>
                </a:lnTo>
                <a:lnTo>
                  <a:pt x="107" y="19"/>
                </a:lnTo>
                <a:lnTo>
                  <a:pt x="108" y="17"/>
                </a:lnTo>
                <a:lnTo>
                  <a:pt x="111" y="14"/>
                </a:lnTo>
                <a:lnTo>
                  <a:pt x="96" y="11"/>
                </a:lnTo>
                <a:lnTo>
                  <a:pt x="93" y="9"/>
                </a:lnTo>
                <a:lnTo>
                  <a:pt x="92" y="9"/>
                </a:lnTo>
                <a:lnTo>
                  <a:pt x="88" y="7"/>
                </a:lnTo>
                <a:lnTo>
                  <a:pt x="86" y="2"/>
                </a:lnTo>
                <a:lnTo>
                  <a:pt x="86" y="1"/>
                </a:lnTo>
                <a:lnTo>
                  <a:pt x="85" y="0"/>
                </a:lnTo>
                <a:lnTo>
                  <a:pt x="83" y="1"/>
                </a:lnTo>
                <a:lnTo>
                  <a:pt x="82" y="2"/>
                </a:lnTo>
                <a:lnTo>
                  <a:pt x="62" y="7"/>
                </a:lnTo>
                <a:lnTo>
                  <a:pt x="59" y="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15" name="Freeform 346"/>
          <p:cNvSpPr>
            <a:spLocks/>
          </p:cNvSpPr>
          <p:nvPr/>
        </p:nvSpPr>
        <p:spPr bwMode="auto">
          <a:xfrm>
            <a:off x="4630738" y="3573463"/>
            <a:ext cx="107950" cy="107950"/>
          </a:xfrm>
          <a:custGeom>
            <a:avLst/>
            <a:gdLst>
              <a:gd name="T0" fmla="*/ 2147483647 w 63"/>
              <a:gd name="T1" fmla="*/ 2147483647 h 63"/>
              <a:gd name="T2" fmla="*/ 2147483647 w 63"/>
              <a:gd name="T3" fmla="*/ 2147483647 h 63"/>
              <a:gd name="T4" fmla="*/ 2147483647 w 63"/>
              <a:gd name="T5" fmla="*/ 2147483647 h 63"/>
              <a:gd name="T6" fmla="*/ 2147483647 w 63"/>
              <a:gd name="T7" fmla="*/ 2147483647 h 63"/>
              <a:gd name="T8" fmla="*/ 2147483647 w 63"/>
              <a:gd name="T9" fmla="*/ 2147483647 h 63"/>
              <a:gd name="T10" fmla="*/ 2147483647 w 63"/>
              <a:gd name="T11" fmla="*/ 2147483647 h 63"/>
              <a:gd name="T12" fmla="*/ 2147483647 w 63"/>
              <a:gd name="T13" fmla="*/ 2147483647 h 63"/>
              <a:gd name="T14" fmla="*/ 2147483647 w 63"/>
              <a:gd name="T15" fmla="*/ 2147483647 h 63"/>
              <a:gd name="T16" fmla="*/ 2147483647 w 63"/>
              <a:gd name="T17" fmla="*/ 2147483647 h 63"/>
              <a:gd name="T18" fmla="*/ 2147483647 w 63"/>
              <a:gd name="T19" fmla="*/ 2147483647 h 63"/>
              <a:gd name="T20" fmla="*/ 2147483647 w 63"/>
              <a:gd name="T21" fmla="*/ 2147483647 h 63"/>
              <a:gd name="T22" fmla="*/ 2147483647 w 63"/>
              <a:gd name="T23" fmla="*/ 0 h 63"/>
              <a:gd name="T24" fmla="*/ 2147483647 w 63"/>
              <a:gd name="T25" fmla="*/ 2147483647 h 63"/>
              <a:gd name="T26" fmla="*/ 2147483647 w 63"/>
              <a:gd name="T27" fmla="*/ 2147483647 h 63"/>
              <a:gd name="T28" fmla="*/ 2147483647 w 63"/>
              <a:gd name="T29" fmla="*/ 2147483647 h 63"/>
              <a:gd name="T30" fmla="*/ 2147483647 w 63"/>
              <a:gd name="T31" fmla="*/ 2147483647 h 63"/>
              <a:gd name="T32" fmla="*/ 2147483647 w 63"/>
              <a:gd name="T33" fmla="*/ 2147483647 h 63"/>
              <a:gd name="T34" fmla="*/ 2147483647 w 63"/>
              <a:gd name="T35" fmla="*/ 2147483647 h 63"/>
              <a:gd name="T36" fmla="*/ 2147483647 w 63"/>
              <a:gd name="T37" fmla="*/ 2147483647 h 63"/>
              <a:gd name="T38" fmla="*/ 2147483647 w 63"/>
              <a:gd name="T39" fmla="*/ 2147483647 h 63"/>
              <a:gd name="T40" fmla="*/ 2147483647 w 63"/>
              <a:gd name="T41" fmla="*/ 2147483647 h 63"/>
              <a:gd name="T42" fmla="*/ 2147483647 w 63"/>
              <a:gd name="T43" fmla="*/ 2147483647 h 63"/>
              <a:gd name="T44" fmla="*/ 2147483647 w 63"/>
              <a:gd name="T45" fmla="*/ 2147483647 h 63"/>
              <a:gd name="T46" fmla="*/ 2147483647 w 63"/>
              <a:gd name="T47" fmla="*/ 2147483647 h 63"/>
              <a:gd name="T48" fmla="*/ 2147483647 w 63"/>
              <a:gd name="T49" fmla="*/ 2147483647 h 63"/>
              <a:gd name="T50" fmla="*/ 2147483647 w 63"/>
              <a:gd name="T51" fmla="*/ 2147483647 h 63"/>
              <a:gd name="T52" fmla="*/ 2147483647 w 63"/>
              <a:gd name="T53" fmla="*/ 2147483647 h 63"/>
              <a:gd name="T54" fmla="*/ 2147483647 w 63"/>
              <a:gd name="T55" fmla="*/ 2147483647 h 63"/>
              <a:gd name="T56" fmla="*/ 2147483647 w 63"/>
              <a:gd name="T57" fmla="*/ 2147483647 h 63"/>
              <a:gd name="T58" fmla="*/ 2147483647 w 63"/>
              <a:gd name="T59" fmla="*/ 2147483647 h 63"/>
              <a:gd name="T60" fmla="*/ 2147483647 w 63"/>
              <a:gd name="T61" fmla="*/ 2147483647 h 63"/>
              <a:gd name="T62" fmla="*/ 2147483647 w 63"/>
              <a:gd name="T63" fmla="*/ 2147483647 h 63"/>
              <a:gd name="T64" fmla="*/ 2147483647 w 63"/>
              <a:gd name="T65" fmla="*/ 2147483647 h 63"/>
              <a:gd name="T66" fmla="*/ 2147483647 w 63"/>
              <a:gd name="T67" fmla="*/ 2147483647 h 63"/>
              <a:gd name="T68" fmla="*/ 2147483647 w 63"/>
              <a:gd name="T69" fmla="*/ 2147483647 h 63"/>
              <a:gd name="T70" fmla="*/ 2147483647 w 63"/>
              <a:gd name="T71" fmla="*/ 2147483647 h 63"/>
              <a:gd name="T72" fmla="*/ 2147483647 w 63"/>
              <a:gd name="T73" fmla="*/ 2147483647 h 63"/>
              <a:gd name="T74" fmla="*/ 2147483647 w 63"/>
              <a:gd name="T75" fmla="*/ 2147483647 h 63"/>
              <a:gd name="T76" fmla="*/ 2147483647 w 63"/>
              <a:gd name="T77" fmla="*/ 2147483647 h 63"/>
              <a:gd name="T78" fmla="*/ 2147483647 w 63"/>
              <a:gd name="T79" fmla="*/ 2147483647 h 63"/>
              <a:gd name="T80" fmla="*/ 2147483647 w 63"/>
              <a:gd name="T81" fmla="*/ 2147483647 h 63"/>
              <a:gd name="T82" fmla="*/ 2147483647 w 63"/>
              <a:gd name="T83" fmla="*/ 2147483647 h 63"/>
              <a:gd name="T84" fmla="*/ 2147483647 w 63"/>
              <a:gd name="T85" fmla="*/ 2147483647 h 63"/>
              <a:gd name="T86" fmla="*/ 2147483647 w 63"/>
              <a:gd name="T87" fmla="*/ 2147483647 h 63"/>
              <a:gd name="T88" fmla="*/ 2147483647 w 63"/>
              <a:gd name="T89" fmla="*/ 2147483647 h 6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3"/>
              <a:gd name="T136" fmla="*/ 0 h 63"/>
              <a:gd name="T137" fmla="*/ 63 w 63"/>
              <a:gd name="T138" fmla="*/ 63 h 6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3" h="63">
                <a:moveTo>
                  <a:pt x="44" y="63"/>
                </a:moveTo>
                <a:lnTo>
                  <a:pt x="44" y="61"/>
                </a:lnTo>
                <a:lnTo>
                  <a:pt x="43" y="61"/>
                </a:lnTo>
                <a:lnTo>
                  <a:pt x="43" y="60"/>
                </a:lnTo>
                <a:lnTo>
                  <a:pt x="40" y="59"/>
                </a:lnTo>
                <a:lnTo>
                  <a:pt x="37" y="57"/>
                </a:lnTo>
                <a:lnTo>
                  <a:pt x="36" y="56"/>
                </a:lnTo>
                <a:lnTo>
                  <a:pt x="33" y="55"/>
                </a:lnTo>
                <a:lnTo>
                  <a:pt x="33" y="53"/>
                </a:lnTo>
                <a:lnTo>
                  <a:pt x="31" y="53"/>
                </a:lnTo>
                <a:lnTo>
                  <a:pt x="29" y="54"/>
                </a:lnTo>
                <a:lnTo>
                  <a:pt x="29" y="53"/>
                </a:lnTo>
                <a:lnTo>
                  <a:pt x="31" y="51"/>
                </a:lnTo>
                <a:lnTo>
                  <a:pt x="24" y="44"/>
                </a:lnTo>
                <a:lnTo>
                  <a:pt x="24" y="41"/>
                </a:lnTo>
                <a:lnTo>
                  <a:pt x="22" y="40"/>
                </a:lnTo>
                <a:lnTo>
                  <a:pt x="21" y="40"/>
                </a:lnTo>
                <a:lnTo>
                  <a:pt x="16" y="33"/>
                </a:lnTo>
                <a:lnTo>
                  <a:pt x="15" y="32"/>
                </a:lnTo>
                <a:lnTo>
                  <a:pt x="12" y="28"/>
                </a:lnTo>
                <a:lnTo>
                  <a:pt x="10" y="28"/>
                </a:lnTo>
                <a:lnTo>
                  <a:pt x="8" y="23"/>
                </a:lnTo>
                <a:lnTo>
                  <a:pt x="7" y="23"/>
                </a:lnTo>
                <a:lnTo>
                  <a:pt x="7" y="22"/>
                </a:lnTo>
                <a:lnTo>
                  <a:pt x="7" y="21"/>
                </a:lnTo>
                <a:lnTo>
                  <a:pt x="6" y="19"/>
                </a:lnTo>
                <a:lnTo>
                  <a:pt x="6" y="18"/>
                </a:lnTo>
                <a:lnTo>
                  <a:pt x="5" y="16"/>
                </a:lnTo>
                <a:lnTo>
                  <a:pt x="3" y="13"/>
                </a:lnTo>
                <a:lnTo>
                  <a:pt x="2" y="12"/>
                </a:lnTo>
                <a:lnTo>
                  <a:pt x="0" y="10"/>
                </a:lnTo>
                <a:lnTo>
                  <a:pt x="1" y="9"/>
                </a:lnTo>
                <a:lnTo>
                  <a:pt x="1" y="7"/>
                </a:lnTo>
                <a:lnTo>
                  <a:pt x="1" y="2"/>
                </a:lnTo>
                <a:lnTo>
                  <a:pt x="2" y="0"/>
                </a:lnTo>
                <a:lnTo>
                  <a:pt x="5" y="1"/>
                </a:lnTo>
                <a:lnTo>
                  <a:pt x="5" y="2"/>
                </a:lnTo>
                <a:lnTo>
                  <a:pt x="9" y="6"/>
                </a:lnTo>
                <a:lnTo>
                  <a:pt x="10" y="6"/>
                </a:lnTo>
                <a:lnTo>
                  <a:pt x="13" y="1"/>
                </a:lnTo>
                <a:lnTo>
                  <a:pt x="18" y="2"/>
                </a:lnTo>
                <a:lnTo>
                  <a:pt x="19" y="0"/>
                </a:lnTo>
                <a:lnTo>
                  <a:pt x="20" y="0"/>
                </a:lnTo>
                <a:lnTo>
                  <a:pt x="23" y="3"/>
                </a:lnTo>
                <a:lnTo>
                  <a:pt x="24" y="3"/>
                </a:lnTo>
                <a:lnTo>
                  <a:pt x="25" y="2"/>
                </a:lnTo>
                <a:lnTo>
                  <a:pt x="26" y="3"/>
                </a:lnTo>
                <a:lnTo>
                  <a:pt x="30" y="4"/>
                </a:lnTo>
                <a:lnTo>
                  <a:pt x="31" y="3"/>
                </a:lnTo>
                <a:lnTo>
                  <a:pt x="32" y="3"/>
                </a:lnTo>
                <a:lnTo>
                  <a:pt x="34" y="5"/>
                </a:lnTo>
                <a:lnTo>
                  <a:pt x="35" y="5"/>
                </a:lnTo>
                <a:lnTo>
                  <a:pt x="37" y="3"/>
                </a:lnTo>
                <a:lnTo>
                  <a:pt x="39" y="4"/>
                </a:lnTo>
                <a:lnTo>
                  <a:pt x="40" y="4"/>
                </a:lnTo>
                <a:lnTo>
                  <a:pt x="40" y="3"/>
                </a:lnTo>
                <a:lnTo>
                  <a:pt x="44" y="4"/>
                </a:lnTo>
                <a:lnTo>
                  <a:pt x="44" y="6"/>
                </a:lnTo>
                <a:lnTo>
                  <a:pt x="45" y="5"/>
                </a:lnTo>
                <a:lnTo>
                  <a:pt x="45" y="4"/>
                </a:lnTo>
                <a:lnTo>
                  <a:pt x="47" y="4"/>
                </a:lnTo>
                <a:lnTo>
                  <a:pt x="49" y="7"/>
                </a:lnTo>
                <a:lnTo>
                  <a:pt x="49" y="8"/>
                </a:lnTo>
                <a:lnTo>
                  <a:pt x="49" y="9"/>
                </a:lnTo>
                <a:lnTo>
                  <a:pt x="50" y="10"/>
                </a:lnTo>
                <a:lnTo>
                  <a:pt x="53" y="10"/>
                </a:lnTo>
                <a:lnTo>
                  <a:pt x="55" y="9"/>
                </a:lnTo>
                <a:lnTo>
                  <a:pt x="58" y="9"/>
                </a:lnTo>
                <a:lnTo>
                  <a:pt x="59" y="10"/>
                </a:lnTo>
                <a:lnTo>
                  <a:pt x="58" y="10"/>
                </a:lnTo>
                <a:lnTo>
                  <a:pt x="58" y="11"/>
                </a:lnTo>
                <a:lnTo>
                  <a:pt x="55" y="17"/>
                </a:lnTo>
                <a:lnTo>
                  <a:pt x="55" y="18"/>
                </a:lnTo>
                <a:lnTo>
                  <a:pt x="55" y="19"/>
                </a:lnTo>
                <a:lnTo>
                  <a:pt x="54" y="20"/>
                </a:lnTo>
                <a:lnTo>
                  <a:pt x="55" y="22"/>
                </a:lnTo>
                <a:lnTo>
                  <a:pt x="56" y="22"/>
                </a:lnTo>
                <a:lnTo>
                  <a:pt x="56" y="23"/>
                </a:lnTo>
                <a:lnTo>
                  <a:pt x="58" y="23"/>
                </a:lnTo>
                <a:lnTo>
                  <a:pt x="58" y="25"/>
                </a:lnTo>
                <a:lnTo>
                  <a:pt x="60" y="26"/>
                </a:lnTo>
                <a:lnTo>
                  <a:pt x="61" y="26"/>
                </a:lnTo>
                <a:lnTo>
                  <a:pt x="61" y="27"/>
                </a:lnTo>
                <a:lnTo>
                  <a:pt x="62" y="28"/>
                </a:lnTo>
                <a:lnTo>
                  <a:pt x="63" y="28"/>
                </a:lnTo>
                <a:lnTo>
                  <a:pt x="63" y="29"/>
                </a:lnTo>
                <a:lnTo>
                  <a:pt x="62" y="30"/>
                </a:lnTo>
                <a:lnTo>
                  <a:pt x="59" y="30"/>
                </a:lnTo>
                <a:lnTo>
                  <a:pt x="58" y="29"/>
                </a:lnTo>
                <a:lnTo>
                  <a:pt x="57" y="29"/>
                </a:lnTo>
                <a:lnTo>
                  <a:pt x="56" y="29"/>
                </a:lnTo>
                <a:lnTo>
                  <a:pt x="60" y="34"/>
                </a:lnTo>
                <a:lnTo>
                  <a:pt x="61" y="35"/>
                </a:lnTo>
                <a:lnTo>
                  <a:pt x="61" y="38"/>
                </a:lnTo>
                <a:lnTo>
                  <a:pt x="60" y="38"/>
                </a:lnTo>
                <a:lnTo>
                  <a:pt x="59" y="37"/>
                </a:lnTo>
                <a:lnTo>
                  <a:pt x="58" y="37"/>
                </a:lnTo>
                <a:lnTo>
                  <a:pt x="58" y="39"/>
                </a:lnTo>
                <a:lnTo>
                  <a:pt x="56" y="40"/>
                </a:lnTo>
                <a:lnTo>
                  <a:pt x="55" y="40"/>
                </a:lnTo>
                <a:lnTo>
                  <a:pt x="54" y="40"/>
                </a:lnTo>
                <a:lnTo>
                  <a:pt x="54" y="39"/>
                </a:lnTo>
                <a:lnTo>
                  <a:pt x="52" y="39"/>
                </a:lnTo>
                <a:lnTo>
                  <a:pt x="51" y="40"/>
                </a:lnTo>
                <a:lnTo>
                  <a:pt x="52" y="41"/>
                </a:lnTo>
                <a:lnTo>
                  <a:pt x="53" y="41"/>
                </a:lnTo>
                <a:lnTo>
                  <a:pt x="53" y="43"/>
                </a:lnTo>
                <a:lnTo>
                  <a:pt x="54" y="44"/>
                </a:lnTo>
                <a:lnTo>
                  <a:pt x="54" y="45"/>
                </a:lnTo>
                <a:lnTo>
                  <a:pt x="54" y="46"/>
                </a:lnTo>
                <a:lnTo>
                  <a:pt x="53" y="46"/>
                </a:lnTo>
                <a:lnTo>
                  <a:pt x="52" y="45"/>
                </a:lnTo>
                <a:lnTo>
                  <a:pt x="52" y="44"/>
                </a:lnTo>
                <a:lnTo>
                  <a:pt x="51" y="43"/>
                </a:lnTo>
                <a:lnTo>
                  <a:pt x="50" y="43"/>
                </a:lnTo>
                <a:lnTo>
                  <a:pt x="47" y="45"/>
                </a:lnTo>
                <a:lnTo>
                  <a:pt x="47" y="47"/>
                </a:lnTo>
                <a:lnTo>
                  <a:pt x="47" y="48"/>
                </a:lnTo>
                <a:lnTo>
                  <a:pt x="47" y="50"/>
                </a:lnTo>
                <a:lnTo>
                  <a:pt x="46" y="51"/>
                </a:lnTo>
                <a:lnTo>
                  <a:pt x="45" y="51"/>
                </a:lnTo>
                <a:lnTo>
                  <a:pt x="44" y="52"/>
                </a:lnTo>
                <a:lnTo>
                  <a:pt x="44" y="54"/>
                </a:lnTo>
                <a:lnTo>
                  <a:pt x="44" y="55"/>
                </a:lnTo>
                <a:lnTo>
                  <a:pt x="44" y="57"/>
                </a:lnTo>
                <a:lnTo>
                  <a:pt x="45" y="57"/>
                </a:lnTo>
                <a:lnTo>
                  <a:pt x="45" y="59"/>
                </a:lnTo>
                <a:lnTo>
                  <a:pt x="44" y="61"/>
                </a:lnTo>
                <a:lnTo>
                  <a:pt x="44" y="63"/>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16" name="Freeform 347"/>
          <p:cNvSpPr>
            <a:spLocks/>
          </p:cNvSpPr>
          <p:nvPr/>
        </p:nvSpPr>
        <p:spPr bwMode="auto">
          <a:xfrm>
            <a:off x="4756150" y="3713163"/>
            <a:ext cx="174625" cy="144462"/>
          </a:xfrm>
          <a:custGeom>
            <a:avLst/>
            <a:gdLst>
              <a:gd name="T0" fmla="*/ 2147483647 w 102"/>
              <a:gd name="T1" fmla="*/ 2147483647 h 85"/>
              <a:gd name="T2" fmla="*/ 2147483647 w 102"/>
              <a:gd name="T3" fmla="*/ 2147483647 h 85"/>
              <a:gd name="T4" fmla="*/ 2147483647 w 102"/>
              <a:gd name="T5" fmla="*/ 2147483647 h 85"/>
              <a:gd name="T6" fmla="*/ 2147483647 w 102"/>
              <a:gd name="T7" fmla="*/ 2147483647 h 85"/>
              <a:gd name="T8" fmla="*/ 2147483647 w 102"/>
              <a:gd name="T9" fmla="*/ 2147483647 h 85"/>
              <a:gd name="T10" fmla="*/ 2147483647 w 102"/>
              <a:gd name="T11" fmla="*/ 2147483647 h 85"/>
              <a:gd name="T12" fmla="*/ 2147483647 w 102"/>
              <a:gd name="T13" fmla="*/ 2147483647 h 85"/>
              <a:gd name="T14" fmla="*/ 2147483647 w 102"/>
              <a:gd name="T15" fmla="*/ 2147483647 h 85"/>
              <a:gd name="T16" fmla="*/ 2147483647 w 102"/>
              <a:gd name="T17" fmla="*/ 2147483647 h 85"/>
              <a:gd name="T18" fmla="*/ 2147483647 w 102"/>
              <a:gd name="T19" fmla="*/ 2147483647 h 85"/>
              <a:gd name="T20" fmla="*/ 2147483647 w 102"/>
              <a:gd name="T21" fmla="*/ 2147483647 h 85"/>
              <a:gd name="T22" fmla="*/ 2147483647 w 102"/>
              <a:gd name="T23" fmla="*/ 2147483647 h 85"/>
              <a:gd name="T24" fmla="*/ 2147483647 w 102"/>
              <a:gd name="T25" fmla="*/ 2147483647 h 85"/>
              <a:gd name="T26" fmla="*/ 2147483647 w 102"/>
              <a:gd name="T27" fmla="*/ 2147483647 h 85"/>
              <a:gd name="T28" fmla="*/ 2147483647 w 102"/>
              <a:gd name="T29" fmla="*/ 2147483647 h 85"/>
              <a:gd name="T30" fmla="*/ 2147483647 w 102"/>
              <a:gd name="T31" fmla="*/ 2147483647 h 85"/>
              <a:gd name="T32" fmla="*/ 2147483647 w 102"/>
              <a:gd name="T33" fmla="*/ 2147483647 h 85"/>
              <a:gd name="T34" fmla="*/ 2147483647 w 102"/>
              <a:gd name="T35" fmla="*/ 2147483647 h 85"/>
              <a:gd name="T36" fmla="*/ 2147483647 w 102"/>
              <a:gd name="T37" fmla="*/ 2147483647 h 85"/>
              <a:gd name="T38" fmla="*/ 2147483647 w 102"/>
              <a:gd name="T39" fmla="*/ 2147483647 h 85"/>
              <a:gd name="T40" fmla="*/ 2147483647 w 102"/>
              <a:gd name="T41" fmla="*/ 2147483647 h 85"/>
              <a:gd name="T42" fmla="*/ 2147483647 w 102"/>
              <a:gd name="T43" fmla="*/ 2147483647 h 85"/>
              <a:gd name="T44" fmla="*/ 2147483647 w 102"/>
              <a:gd name="T45" fmla="*/ 2147483647 h 85"/>
              <a:gd name="T46" fmla="*/ 2147483647 w 102"/>
              <a:gd name="T47" fmla="*/ 2147483647 h 85"/>
              <a:gd name="T48" fmla="*/ 2147483647 w 102"/>
              <a:gd name="T49" fmla="*/ 2147483647 h 85"/>
              <a:gd name="T50" fmla="*/ 2147483647 w 102"/>
              <a:gd name="T51" fmla="*/ 2147483647 h 85"/>
              <a:gd name="T52" fmla="*/ 2147483647 w 102"/>
              <a:gd name="T53" fmla="*/ 2147483647 h 85"/>
              <a:gd name="T54" fmla="*/ 2147483647 w 102"/>
              <a:gd name="T55" fmla="*/ 2147483647 h 85"/>
              <a:gd name="T56" fmla="*/ 2147483647 w 102"/>
              <a:gd name="T57" fmla="*/ 2147483647 h 85"/>
              <a:gd name="T58" fmla="*/ 2147483647 w 102"/>
              <a:gd name="T59" fmla="*/ 2147483647 h 85"/>
              <a:gd name="T60" fmla="*/ 2147483647 w 102"/>
              <a:gd name="T61" fmla="*/ 2147483647 h 85"/>
              <a:gd name="T62" fmla="*/ 2147483647 w 102"/>
              <a:gd name="T63" fmla="*/ 2147483647 h 85"/>
              <a:gd name="T64" fmla="*/ 2147483647 w 102"/>
              <a:gd name="T65" fmla="*/ 2147483647 h 85"/>
              <a:gd name="T66" fmla="*/ 2147483647 w 102"/>
              <a:gd name="T67" fmla="*/ 2147483647 h 85"/>
              <a:gd name="T68" fmla="*/ 2147483647 w 102"/>
              <a:gd name="T69" fmla="*/ 2147483647 h 85"/>
              <a:gd name="T70" fmla="*/ 2147483647 w 102"/>
              <a:gd name="T71" fmla="*/ 2147483647 h 85"/>
              <a:gd name="T72" fmla="*/ 2147483647 w 102"/>
              <a:gd name="T73" fmla="*/ 2147483647 h 85"/>
              <a:gd name="T74" fmla="*/ 2147483647 w 102"/>
              <a:gd name="T75" fmla="*/ 2147483647 h 85"/>
              <a:gd name="T76" fmla="*/ 2147483647 w 102"/>
              <a:gd name="T77" fmla="*/ 2147483647 h 85"/>
              <a:gd name="T78" fmla="*/ 0 w 102"/>
              <a:gd name="T79" fmla="*/ 2147483647 h 85"/>
              <a:gd name="T80" fmla="*/ 2147483647 w 102"/>
              <a:gd name="T81" fmla="*/ 2147483647 h 85"/>
              <a:gd name="T82" fmla="*/ 2147483647 w 102"/>
              <a:gd name="T83" fmla="*/ 2147483647 h 85"/>
              <a:gd name="T84" fmla="*/ 2147483647 w 102"/>
              <a:gd name="T85" fmla="*/ 2147483647 h 85"/>
              <a:gd name="T86" fmla="*/ 2147483647 w 102"/>
              <a:gd name="T87" fmla="*/ 2147483647 h 85"/>
              <a:gd name="T88" fmla="*/ 2147483647 w 102"/>
              <a:gd name="T89" fmla="*/ 2147483647 h 85"/>
              <a:gd name="T90" fmla="*/ 2147483647 w 102"/>
              <a:gd name="T91" fmla="*/ 2147483647 h 85"/>
              <a:gd name="T92" fmla="*/ 2147483647 w 102"/>
              <a:gd name="T93" fmla="*/ 2147483647 h 85"/>
              <a:gd name="T94" fmla="*/ 2147483647 w 102"/>
              <a:gd name="T95" fmla="*/ 2147483647 h 85"/>
              <a:gd name="T96" fmla="*/ 2147483647 w 102"/>
              <a:gd name="T97" fmla="*/ 0 h 85"/>
              <a:gd name="T98" fmla="*/ 2147483647 w 102"/>
              <a:gd name="T99" fmla="*/ 2147483647 h 85"/>
              <a:gd name="T100" fmla="*/ 2147483647 w 102"/>
              <a:gd name="T101" fmla="*/ 2147483647 h 85"/>
              <a:gd name="T102" fmla="*/ 2147483647 w 102"/>
              <a:gd name="T103" fmla="*/ 2147483647 h 8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2"/>
              <a:gd name="T157" fmla="*/ 0 h 85"/>
              <a:gd name="T158" fmla="*/ 102 w 102"/>
              <a:gd name="T159" fmla="*/ 85 h 8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2" h="85">
                <a:moveTo>
                  <a:pt x="94" y="22"/>
                </a:moveTo>
                <a:lnTo>
                  <a:pt x="92" y="20"/>
                </a:lnTo>
                <a:lnTo>
                  <a:pt x="78" y="16"/>
                </a:lnTo>
                <a:lnTo>
                  <a:pt x="73" y="19"/>
                </a:lnTo>
                <a:lnTo>
                  <a:pt x="72" y="19"/>
                </a:lnTo>
                <a:lnTo>
                  <a:pt x="68" y="17"/>
                </a:lnTo>
                <a:lnTo>
                  <a:pt x="65" y="21"/>
                </a:lnTo>
                <a:lnTo>
                  <a:pt x="60" y="22"/>
                </a:lnTo>
                <a:lnTo>
                  <a:pt x="56" y="25"/>
                </a:lnTo>
                <a:lnTo>
                  <a:pt x="58" y="27"/>
                </a:lnTo>
                <a:lnTo>
                  <a:pt x="63" y="28"/>
                </a:lnTo>
                <a:lnTo>
                  <a:pt x="66" y="32"/>
                </a:lnTo>
                <a:lnTo>
                  <a:pt x="66" y="33"/>
                </a:lnTo>
                <a:lnTo>
                  <a:pt x="63" y="31"/>
                </a:lnTo>
                <a:lnTo>
                  <a:pt x="58" y="29"/>
                </a:lnTo>
                <a:lnTo>
                  <a:pt x="57" y="32"/>
                </a:lnTo>
                <a:lnTo>
                  <a:pt x="60" y="35"/>
                </a:lnTo>
                <a:lnTo>
                  <a:pt x="61" y="38"/>
                </a:lnTo>
                <a:lnTo>
                  <a:pt x="57" y="33"/>
                </a:lnTo>
                <a:lnTo>
                  <a:pt x="54" y="32"/>
                </a:lnTo>
                <a:lnTo>
                  <a:pt x="53" y="32"/>
                </a:lnTo>
                <a:lnTo>
                  <a:pt x="53" y="35"/>
                </a:lnTo>
                <a:lnTo>
                  <a:pt x="56" y="38"/>
                </a:lnTo>
                <a:lnTo>
                  <a:pt x="54" y="39"/>
                </a:lnTo>
                <a:lnTo>
                  <a:pt x="51" y="36"/>
                </a:lnTo>
                <a:lnTo>
                  <a:pt x="50" y="32"/>
                </a:lnTo>
                <a:lnTo>
                  <a:pt x="43" y="28"/>
                </a:lnTo>
                <a:lnTo>
                  <a:pt x="43" y="27"/>
                </a:lnTo>
                <a:lnTo>
                  <a:pt x="44" y="25"/>
                </a:lnTo>
                <a:lnTo>
                  <a:pt x="40" y="26"/>
                </a:lnTo>
                <a:lnTo>
                  <a:pt x="40" y="38"/>
                </a:lnTo>
                <a:lnTo>
                  <a:pt x="42" y="40"/>
                </a:lnTo>
                <a:lnTo>
                  <a:pt x="43" y="44"/>
                </a:lnTo>
                <a:lnTo>
                  <a:pt x="48" y="50"/>
                </a:lnTo>
                <a:lnTo>
                  <a:pt x="50" y="55"/>
                </a:lnTo>
                <a:lnTo>
                  <a:pt x="49" y="55"/>
                </a:lnTo>
                <a:lnTo>
                  <a:pt x="47" y="55"/>
                </a:lnTo>
                <a:lnTo>
                  <a:pt x="48" y="54"/>
                </a:lnTo>
                <a:lnTo>
                  <a:pt x="46" y="51"/>
                </a:lnTo>
                <a:lnTo>
                  <a:pt x="44" y="51"/>
                </a:lnTo>
                <a:lnTo>
                  <a:pt x="43" y="54"/>
                </a:lnTo>
                <a:lnTo>
                  <a:pt x="44" y="58"/>
                </a:lnTo>
                <a:lnTo>
                  <a:pt x="44" y="59"/>
                </a:lnTo>
                <a:lnTo>
                  <a:pt x="38" y="59"/>
                </a:lnTo>
                <a:lnTo>
                  <a:pt x="39" y="61"/>
                </a:lnTo>
                <a:lnTo>
                  <a:pt x="47" y="65"/>
                </a:lnTo>
                <a:lnTo>
                  <a:pt x="50" y="65"/>
                </a:lnTo>
                <a:lnTo>
                  <a:pt x="51" y="68"/>
                </a:lnTo>
                <a:lnTo>
                  <a:pt x="53" y="68"/>
                </a:lnTo>
                <a:lnTo>
                  <a:pt x="58" y="73"/>
                </a:lnTo>
                <a:lnTo>
                  <a:pt x="59" y="73"/>
                </a:lnTo>
                <a:lnTo>
                  <a:pt x="61" y="74"/>
                </a:lnTo>
                <a:lnTo>
                  <a:pt x="62" y="85"/>
                </a:lnTo>
                <a:lnTo>
                  <a:pt x="58" y="82"/>
                </a:lnTo>
                <a:lnTo>
                  <a:pt x="55" y="78"/>
                </a:lnTo>
                <a:lnTo>
                  <a:pt x="47" y="80"/>
                </a:lnTo>
                <a:lnTo>
                  <a:pt x="44" y="78"/>
                </a:lnTo>
                <a:lnTo>
                  <a:pt x="47" y="77"/>
                </a:lnTo>
                <a:lnTo>
                  <a:pt x="47" y="75"/>
                </a:lnTo>
                <a:lnTo>
                  <a:pt x="44" y="74"/>
                </a:lnTo>
                <a:lnTo>
                  <a:pt x="40" y="70"/>
                </a:lnTo>
                <a:lnTo>
                  <a:pt x="39" y="72"/>
                </a:lnTo>
                <a:lnTo>
                  <a:pt x="36" y="71"/>
                </a:lnTo>
                <a:lnTo>
                  <a:pt x="32" y="72"/>
                </a:lnTo>
                <a:lnTo>
                  <a:pt x="28" y="71"/>
                </a:lnTo>
                <a:lnTo>
                  <a:pt x="23" y="72"/>
                </a:lnTo>
                <a:lnTo>
                  <a:pt x="19" y="70"/>
                </a:lnTo>
                <a:lnTo>
                  <a:pt x="18" y="70"/>
                </a:lnTo>
                <a:lnTo>
                  <a:pt x="17" y="71"/>
                </a:lnTo>
                <a:lnTo>
                  <a:pt x="16" y="72"/>
                </a:lnTo>
                <a:lnTo>
                  <a:pt x="9" y="61"/>
                </a:lnTo>
                <a:lnTo>
                  <a:pt x="12" y="61"/>
                </a:lnTo>
                <a:lnTo>
                  <a:pt x="15" y="61"/>
                </a:lnTo>
                <a:lnTo>
                  <a:pt x="14" y="58"/>
                </a:lnTo>
                <a:lnTo>
                  <a:pt x="10" y="56"/>
                </a:lnTo>
                <a:lnTo>
                  <a:pt x="9" y="59"/>
                </a:lnTo>
                <a:lnTo>
                  <a:pt x="5" y="51"/>
                </a:lnTo>
                <a:lnTo>
                  <a:pt x="2" y="49"/>
                </a:lnTo>
                <a:lnTo>
                  <a:pt x="1" y="44"/>
                </a:lnTo>
                <a:lnTo>
                  <a:pt x="0" y="44"/>
                </a:lnTo>
                <a:lnTo>
                  <a:pt x="2" y="42"/>
                </a:lnTo>
                <a:lnTo>
                  <a:pt x="4" y="40"/>
                </a:lnTo>
                <a:lnTo>
                  <a:pt x="5" y="37"/>
                </a:lnTo>
                <a:lnTo>
                  <a:pt x="8" y="35"/>
                </a:lnTo>
                <a:lnTo>
                  <a:pt x="10" y="29"/>
                </a:lnTo>
                <a:lnTo>
                  <a:pt x="14" y="26"/>
                </a:lnTo>
                <a:lnTo>
                  <a:pt x="13" y="19"/>
                </a:lnTo>
                <a:lnTo>
                  <a:pt x="24" y="18"/>
                </a:lnTo>
                <a:lnTo>
                  <a:pt x="27" y="14"/>
                </a:lnTo>
                <a:lnTo>
                  <a:pt x="32" y="13"/>
                </a:lnTo>
                <a:lnTo>
                  <a:pt x="38" y="13"/>
                </a:lnTo>
                <a:lnTo>
                  <a:pt x="43" y="9"/>
                </a:lnTo>
                <a:lnTo>
                  <a:pt x="72" y="4"/>
                </a:lnTo>
                <a:lnTo>
                  <a:pt x="74" y="6"/>
                </a:lnTo>
                <a:lnTo>
                  <a:pt x="85" y="10"/>
                </a:lnTo>
                <a:lnTo>
                  <a:pt x="91" y="9"/>
                </a:lnTo>
                <a:lnTo>
                  <a:pt x="95" y="5"/>
                </a:lnTo>
                <a:lnTo>
                  <a:pt x="96" y="0"/>
                </a:lnTo>
                <a:lnTo>
                  <a:pt x="99" y="0"/>
                </a:lnTo>
                <a:lnTo>
                  <a:pt x="100" y="1"/>
                </a:lnTo>
                <a:lnTo>
                  <a:pt x="102" y="4"/>
                </a:lnTo>
                <a:lnTo>
                  <a:pt x="102" y="6"/>
                </a:lnTo>
                <a:lnTo>
                  <a:pt x="99" y="9"/>
                </a:lnTo>
                <a:lnTo>
                  <a:pt x="97" y="18"/>
                </a:lnTo>
                <a:lnTo>
                  <a:pt x="94" y="2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17" name="Freeform 348"/>
          <p:cNvSpPr>
            <a:spLocks/>
          </p:cNvSpPr>
          <p:nvPr/>
        </p:nvSpPr>
        <p:spPr bwMode="auto">
          <a:xfrm>
            <a:off x="5162550" y="3956050"/>
            <a:ext cx="46038" cy="58738"/>
          </a:xfrm>
          <a:custGeom>
            <a:avLst/>
            <a:gdLst>
              <a:gd name="T0" fmla="*/ 2147483647 w 27"/>
              <a:gd name="T1" fmla="*/ 2147483647 h 34"/>
              <a:gd name="T2" fmla="*/ 2147483647 w 27"/>
              <a:gd name="T3" fmla="*/ 2147483647 h 34"/>
              <a:gd name="T4" fmla="*/ 2147483647 w 27"/>
              <a:gd name="T5" fmla="*/ 2147483647 h 34"/>
              <a:gd name="T6" fmla="*/ 2147483647 w 27"/>
              <a:gd name="T7" fmla="*/ 2147483647 h 34"/>
              <a:gd name="T8" fmla="*/ 2147483647 w 27"/>
              <a:gd name="T9" fmla="*/ 2147483647 h 34"/>
              <a:gd name="T10" fmla="*/ 2147483647 w 27"/>
              <a:gd name="T11" fmla="*/ 2147483647 h 34"/>
              <a:gd name="T12" fmla="*/ 2147483647 w 27"/>
              <a:gd name="T13" fmla="*/ 2147483647 h 34"/>
              <a:gd name="T14" fmla="*/ 2147483647 w 27"/>
              <a:gd name="T15" fmla="*/ 2147483647 h 34"/>
              <a:gd name="T16" fmla="*/ 2147483647 w 27"/>
              <a:gd name="T17" fmla="*/ 2147483647 h 34"/>
              <a:gd name="T18" fmla="*/ 2147483647 w 27"/>
              <a:gd name="T19" fmla="*/ 2147483647 h 34"/>
              <a:gd name="T20" fmla="*/ 2147483647 w 27"/>
              <a:gd name="T21" fmla="*/ 2147483647 h 34"/>
              <a:gd name="T22" fmla="*/ 2147483647 w 27"/>
              <a:gd name="T23" fmla="*/ 2147483647 h 34"/>
              <a:gd name="T24" fmla="*/ 2147483647 w 27"/>
              <a:gd name="T25" fmla="*/ 2147483647 h 34"/>
              <a:gd name="T26" fmla="*/ 2147483647 w 27"/>
              <a:gd name="T27" fmla="*/ 2147483647 h 34"/>
              <a:gd name="T28" fmla="*/ 2147483647 w 27"/>
              <a:gd name="T29" fmla="*/ 2147483647 h 34"/>
              <a:gd name="T30" fmla="*/ 2147483647 w 27"/>
              <a:gd name="T31" fmla="*/ 2147483647 h 34"/>
              <a:gd name="T32" fmla="*/ 2147483647 w 27"/>
              <a:gd name="T33" fmla="*/ 2147483647 h 34"/>
              <a:gd name="T34" fmla="*/ 2147483647 w 27"/>
              <a:gd name="T35" fmla="*/ 2147483647 h 34"/>
              <a:gd name="T36" fmla="*/ 2147483647 w 27"/>
              <a:gd name="T37" fmla="*/ 2147483647 h 34"/>
              <a:gd name="T38" fmla="*/ 2147483647 w 27"/>
              <a:gd name="T39" fmla="*/ 2147483647 h 34"/>
              <a:gd name="T40" fmla="*/ 2147483647 w 27"/>
              <a:gd name="T41" fmla="*/ 2147483647 h 34"/>
              <a:gd name="T42" fmla="*/ 2147483647 w 27"/>
              <a:gd name="T43" fmla="*/ 2147483647 h 34"/>
              <a:gd name="T44" fmla="*/ 2147483647 w 27"/>
              <a:gd name="T45" fmla="*/ 2147483647 h 34"/>
              <a:gd name="T46" fmla="*/ 2147483647 w 27"/>
              <a:gd name="T47" fmla="*/ 2147483647 h 34"/>
              <a:gd name="T48" fmla="*/ 2147483647 w 27"/>
              <a:gd name="T49" fmla="*/ 2147483647 h 34"/>
              <a:gd name="T50" fmla="*/ 2147483647 w 27"/>
              <a:gd name="T51" fmla="*/ 2147483647 h 34"/>
              <a:gd name="T52" fmla="*/ 2147483647 w 27"/>
              <a:gd name="T53" fmla="*/ 2147483647 h 34"/>
              <a:gd name="T54" fmla="*/ 2147483647 w 27"/>
              <a:gd name="T55" fmla="*/ 2147483647 h 34"/>
              <a:gd name="T56" fmla="*/ 2147483647 w 27"/>
              <a:gd name="T57" fmla="*/ 2147483647 h 34"/>
              <a:gd name="T58" fmla="*/ 2147483647 w 27"/>
              <a:gd name="T59" fmla="*/ 2147483647 h 34"/>
              <a:gd name="T60" fmla="*/ 2147483647 w 27"/>
              <a:gd name="T61" fmla="*/ 2147483647 h 34"/>
              <a:gd name="T62" fmla="*/ 2147483647 w 27"/>
              <a:gd name="T63" fmla="*/ 2147483647 h 34"/>
              <a:gd name="T64" fmla="*/ 2147483647 w 27"/>
              <a:gd name="T65" fmla="*/ 2147483647 h 34"/>
              <a:gd name="T66" fmla="*/ 2147483647 w 27"/>
              <a:gd name="T67" fmla="*/ 2147483647 h 34"/>
              <a:gd name="T68" fmla="*/ 2147483647 w 27"/>
              <a:gd name="T69" fmla="*/ 2147483647 h 34"/>
              <a:gd name="T70" fmla="*/ 2147483647 w 27"/>
              <a:gd name="T71" fmla="*/ 2147483647 h 34"/>
              <a:gd name="T72" fmla="*/ 2147483647 w 27"/>
              <a:gd name="T73" fmla="*/ 2147483647 h 34"/>
              <a:gd name="T74" fmla="*/ 2147483647 w 27"/>
              <a:gd name="T75" fmla="*/ 2147483647 h 34"/>
              <a:gd name="T76" fmla="*/ 2147483647 w 27"/>
              <a:gd name="T77" fmla="*/ 2147483647 h 34"/>
              <a:gd name="T78" fmla="*/ 2147483647 w 27"/>
              <a:gd name="T79" fmla="*/ 0 h 34"/>
              <a:gd name="T80" fmla="*/ 2147483647 w 27"/>
              <a:gd name="T81" fmla="*/ 0 h 34"/>
              <a:gd name="T82" fmla="*/ 2147483647 w 27"/>
              <a:gd name="T83" fmla="*/ 2147483647 h 34"/>
              <a:gd name="T84" fmla="*/ 2147483647 w 27"/>
              <a:gd name="T85" fmla="*/ 2147483647 h 34"/>
              <a:gd name="T86" fmla="*/ 2147483647 w 27"/>
              <a:gd name="T87" fmla="*/ 2147483647 h 34"/>
              <a:gd name="T88" fmla="*/ 2147483647 w 27"/>
              <a:gd name="T89" fmla="*/ 2147483647 h 34"/>
              <a:gd name="T90" fmla="*/ 2147483647 w 27"/>
              <a:gd name="T91" fmla="*/ 2147483647 h 34"/>
              <a:gd name="T92" fmla="*/ 2147483647 w 27"/>
              <a:gd name="T93" fmla="*/ 2147483647 h 34"/>
              <a:gd name="T94" fmla="*/ 2147483647 w 27"/>
              <a:gd name="T95" fmla="*/ 2147483647 h 34"/>
              <a:gd name="T96" fmla="*/ 2147483647 w 27"/>
              <a:gd name="T97" fmla="*/ 2147483647 h 34"/>
              <a:gd name="T98" fmla="*/ 0 w 27"/>
              <a:gd name="T99" fmla="*/ 2147483647 h 34"/>
              <a:gd name="T100" fmla="*/ 0 w 27"/>
              <a:gd name="T101" fmla="*/ 2147483647 h 34"/>
              <a:gd name="T102" fmla="*/ 2147483647 w 27"/>
              <a:gd name="T103" fmla="*/ 2147483647 h 34"/>
              <a:gd name="T104" fmla="*/ 2147483647 w 27"/>
              <a:gd name="T105" fmla="*/ 2147483647 h 34"/>
              <a:gd name="T106" fmla="*/ 2147483647 w 27"/>
              <a:gd name="T107" fmla="*/ 2147483647 h 34"/>
              <a:gd name="T108" fmla="*/ 2147483647 w 27"/>
              <a:gd name="T109" fmla="*/ 2147483647 h 34"/>
              <a:gd name="T110" fmla="*/ 2147483647 w 27"/>
              <a:gd name="T111" fmla="*/ 2147483647 h 34"/>
              <a:gd name="T112" fmla="*/ 2147483647 w 27"/>
              <a:gd name="T113" fmla="*/ 2147483647 h 34"/>
              <a:gd name="T114" fmla="*/ 2147483647 w 27"/>
              <a:gd name="T115" fmla="*/ 2147483647 h 34"/>
              <a:gd name="T116" fmla="*/ 2147483647 w 27"/>
              <a:gd name="T117" fmla="*/ 2147483647 h 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7"/>
              <a:gd name="T178" fmla="*/ 0 h 34"/>
              <a:gd name="T179" fmla="*/ 27 w 27"/>
              <a:gd name="T180" fmla="*/ 34 h 3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7" h="34">
                <a:moveTo>
                  <a:pt x="9" y="30"/>
                </a:moveTo>
                <a:lnTo>
                  <a:pt x="11" y="28"/>
                </a:lnTo>
                <a:lnTo>
                  <a:pt x="13" y="28"/>
                </a:lnTo>
                <a:lnTo>
                  <a:pt x="13" y="27"/>
                </a:lnTo>
                <a:lnTo>
                  <a:pt x="16" y="25"/>
                </a:lnTo>
                <a:lnTo>
                  <a:pt x="17" y="24"/>
                </a:lnTo>
                <a:lnTo>
                  <a:pt x="17" y="22"/>
                </a:lnTo>
                <a:lnTo>
                  <a:pt x="15" y="22"/>
                </a:lnTo>
                <a:lnTo>
                  <a:pt x="16" y="21"/>
                </a:lnTo>
                <a:lnTo>
                  <a:pt x="17" y="19"/>
                </a:lnTo>
                <a:lnTo>
                  <a:pt x="17" y="18"/>
                </a:lnTo>
                <a:lnTo>
                  <a:pt x="21" y="18"/>
                </a:lnTo>
                <a:lnTo>
                  <a:pt x="22" y="18"/>
                </a:lnTo>
                <a:lnTo>
                  <a:pt x="23" y="18"/>
                </a:lnTo>
                <a:lnTo>
                  <a:pt x="22" y="17"/>
                </a:lnTo>
                <a:lnTo>
                  <a:pt x="21" y="16"/>
                </a:lnTo>
                <a:lnTo>
                  <a:pt x="21" y="15"/>
                </a:lnTo>
                <a:lnTo>
                  <a:pt x="22" y="15"/>
                </a:lnTo>
                <a:lnTo>
                  <a:pt x="22" y="14"/>
                </a:lnTo>
                <a:lnTo>
                  <a:pt x="24" y="14"/>
                </a:lnTo>
                <a:lnTo>
                  <a:pt x="25" y="12"/>
                </a:lnTo>
                <a:lnTo>
                  <a:pt x="26" y="12"/>
                </a:lnTo>
                <a:lnTo>
                  <a:pt x="26" y="11"/>
                </a:lnTo>
                <a:lnTo>
                  <a:pt x="27" y="11"/>
                </a:lnTo>
                <a:lnTo>
                  <a:pt x="26" y="10"/>
                </a:lnTo>
                <a:lnTo>
                  <a:pt x="27" y="8"/>
                </a:lnTo>
                <a:lnTo>
                  <a:pt x="26" y="7"/>
                </a:lnTo>
                <a:lnTo>
                  <a:pt x="26" y="6"/>
                </a:lnTo>
                <a:lnTo>
                  <a:pt x="25" y="6"/>
                </a:lnTo>
                <a:lnTo>
                  <a:pt x="24" y="4"/>
                </a:lnTo>
                <a:lnTo>
                  <a:pt x="22" y="4"/>
                </a:lnTo>
                <a:lnTo>
                  <a:pt x="24" y="3"/>
                </a:lnTo>
                <a:lnTo>
                  <a:pt x="24" y="2"/>
                </a:lnTo>
                <a:lnTo>
                  <a:pt x="25" y="2"/>
                </a:lnTo>
                <a:lnTo>
                  <a:pt x="24" y="1"/>
                </a:lnTo>
                <a:lnTo>
                  <a:pt x="23" y="1"/>
                </a:lnTo>
                <a:lnTo>
                  <a:pt x="22" y="0"/>
                </a:lnTo>
                <a:lnTo>
                  <a:pt x="21" y="1"/>
                </a:lnTo>
                <a:lnTo>
                  <a:pt x="16" y="1"/>
                </a:lnTo>
                <a:lnTo>
                  <a:pt x="17" y="4"/>
                </a:lnTo>
                <a:lnTo>
                  <a:pt x="12" y="8"/>
                </a:lnTo>
                <a:lnTo>
                  <a:pt x="10" y="15"/>
                </a:lnTo>
                <a:lnTo>
                  <a:pt x="8" y="16"/>
                </a:lnTo>
                <a:lnTo>
                  <a:pt x="7" y="17"/>
                </a:lnTo>
                <a:lnTo>
                  <a:pt x="0" y="32"/>
                </a:lnTo>
                <a:lnTo>
                  <a:pt x="0" y="33"/>
                </a:lnTo>
                <a:lnTo>
                  <a:pt x="4" y="33"/>
                </a:lnTo>
                <a:lnTo>
                  <a:pt x="5" y="34"/>
                </a:lnTo>
                <a:lnTo>
                  <a:pt x="6" y="33"/>
                </a:lnTo>
                <a:lnTo>
                  <a:pt x="7" y="33"/>
                </a:lnTo>
                <a:lnTo>
                  <a:pt x="8" y="29"/>
                </a:lnTo>
                <a:lnTo>
                  <a:pt x="9" y="29"/>
                </a:lnTo>
                <a:lnTo>
                  <a:pt x="9" y="3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18" name="Freeform 349"/>
          <p:cNvSpPr>
            <a:spLocks/>
          </p:cNvSpPr>
          <p:nvPr/>
        </p:nvSpPr>
        <p:spPr bwMode="auto">
          <a:xfrm>
            <a:off x="4752975" y="3708400"/>
            <a:ext cx="174625" cy="146050"/>
          </a:xfrm>
          <a:custGeom>
            <a:avLst/>
            <a:gdLst>
              <a:gd name="T0" fmla="*/ 2147483647 w 102"/>
              <a:gd name="T1" fmla="*/ 2147483647 h 85"/>
              <a:gd name="T2" fmla="*/ 2147483647 w 102"/>
              <a:gd name="T3" fmla="*/ 2147483647 h 85"/>
              <a:gd name="T4" fmla="*/ 2147483647 w 102"/>
              <a:gd name="T5" fmla="*/ 2147483647 h 85"/>
              <a:gd name="T6" fmla="*/ 2147483647 w 102"/>
              <a:gd name="T7" fmla="*/ 2147483647 h 85"/>
              <a:gd name="T8" fmla="*/ 2147483647 w 102"/>
              <a:gd name="T9" fmla="*/ 2147483647 h 85"/>
              <a:gd name="T10" fmla="*/ 2147483647 w 102"/>
              <a:gd name="T11" fmla="*/ 2147483647 h 85"/>
              <a:gd name="T12" fmla="*/ 2147483647 w 102"/>
              <a:gd name="T13" fmla="*/ 2147483647 h 85"/>
              <a:gd name="T14" fmla="*/ 2147483647 w 102"/>
              <a:gd name="T15" fmla="*/ 2147483647 h 85"/>
              <a:gd name="T16" fmla="*/ 2147483647 w 102"/>
              <a:gd name="T17" fmla="*/ 2147483647 h 85"/>
              <a:gd name="T18" fmla="*/ 2147483647 w 102"/>
              <a:gd name="T19" fmla="*/ 2147483647 h 85"/>
              <a:gd name="T20" fmla="*/ 2147483647 w 102"/>
              <a:gd name="T21" fmla="*/ 2147483647 h 85"/>
              <a:gd name="T22" fmla="*/ 2147483647 w 102"/>
              <a:gd name="T23" fmla="*/ 2147483647 h 85"/>
              <a:gd name="T24" fmla="*/ 2147483647 w 102"/>
              <a:gd name="T25" fmla="*/ 2147483647 h 85"/>
              <a:gd name="T26" fmla="*/ 2147483647 w 102"/>
              <a:gd name="T27" fmla="*/ 2147483647 h 85"/>
              <a:gd name="T28" fmla="*/ 2147483647 w 102"/>
              <a:gd name="T29" fmla="*/ 2147483647 h 85"/>
              <a:gd name="T30" fmla="*/ 2147483647 w 102"/>
              <a:gd name="T31" fmla="*/ 2147483647 h 85"/>
              <a:gd name="T32" fmla="*/ 2147483647 w 102"/>
              <a:gd name="T33" fmla="*/ 2147483647 h 85"/>
              <a:gd name="T34" fmla="*/ 2147483647 w 102"/>
              <a:gd name="T35" fmla="*/ 2147483647 h 85"/>
              <a:gd name="T36" fmla="*/ 2147483647 w 102"/>
              <a:gd name="T37" fmla="*/ 2147483647 h 85"/>
              <a:gd name="T38" fmla="*/ 2147483647 w 102"/>
              <a:gd name="T39" fmla="*/ 2147483647 h 85"/>
              <a:gd name="T40" fmla="*/ 2147483647 w 102"/>
              <a:gd name="T41" fmla="*/ 2147483647 h 85"/>
              <a:gd name="T42" fmla="*/ 2147483647 w 102"/>
              <a:gd name="T43" fmla="*/ 2147483647 h 85"/>
              <a:gd name="T44" fmla="*/ 2147483647 w 102"/>
              <a:gd name="T45" fmla="*/ 2147483647 h 85"/>
              <a:gd name="T46" fmla="*/ 2147483647 w 102"/>
              <a:gd name="T47" fmla="*/ 2147483647 h 85"/>
              <a:gd name="T48" fmla="*/ 2147483647 w 102"/>
              <a:gd name="T49" fmla="*/ 2147483647 h 85"/>
              <a:gd name="T50" fmla="*/ 2147483647 w 102"/>
              <a:gd name="T51" fmla="*/ 2147483647 h 85"/>
              <a:gd name="T52" fmla="*/ 2147483647 w 102"/>
              <a:gd name="T53" fmla="*/ 2147483647 h 85"/>
              <a:gd name="T54" fmla="*/ 2147483647 w 102"/>
              <a:gd name="T55" fmla="*/ 2147483647 h 85"/>
              <a:gd name="T56" fmla="*/ 2147483647 w 102"/>
              <a:gd name="T57" fmla="*/ 2147483647 h 85"/>
              <a:gd name="T58" fmla="*/ 2147483647 w 102"/>
              <a:gd name="T59" fmla="*/ 2147483647 h 85"/>
              <a:gd name="T60" fmla="*/ 2147483647 w 102"/>
              <a:gd name="T61" fmla="*/ 2147483647 h 85"/>
              <a:gd name="T62" fmla="*/ 2147483647 w 102"/>
              <a:gd name="T63" fmla="*/ 2147483647 h 85"/>
              <a:gd name="T64" fmla="*/ 2147483647 w 102"/>
              <a:gd name="T65" fmla="*/ 2147483647 h 85"/>
              <a:gd name="T66" fmla="*/ 2147483647 w 102"/>
              <a:gd name="T67" fmla="*/ 2147483647 h 85"/>
              <a:gd name="T68" fmla="*/ 2147483647 w 102"/>
              <a:gd name="T69" fmla="*/ 2147483647 h 85"/>
              <a:gd name="T70" fmla="*/ 2147483647 w 102"/>
              <a:gd name="T71" fmla="*/ 2147483647 h 85"/>
              <a:gd name="T72" fmla="*/ 2147483647 w 102"/>
              <a:gd name="T73" fmla="*/ 2147483647 h 85"/>
              <a:gd name="T74" fmla="*/ 2147483647 w 102"/>
              <a:gd name="T75" fmla="*/ 2147483647 h 85"/>
              <a:gd name="T76" fmla="*/ 2147483647 w 102"/>
              <a:gd name="T77" fmla="*/ 2147483647 h 85"/>
              <a:gd name="T78" fmla="*/ 0 w 102"/>
              <a:gd name="T79" fmla="*/ 2147483647 h 85"/>
              <a:gd name="T80" fmla="*/ 2147483647 w 102"/>
              <a:gd name="T81" fmla="*/ 2147483647 h 85"/>
              <a:gd name="T82" fmla="*/ 2147483647 w 102"/>
              <a:gd name="T83" fmla="*/ 2147483647 h 85"/>
              <a:gd name="T84" fmla="*/ 2147483647 w 102"/>
              <a:gd name="T85" fmla="*/ 2147483647 h 85"/>
              <a:gd name="T86" fmla="*/ 2147483647 w 102"/>
              <a:gd name="T87" fmla="*/ 2147483647 h 85"/>
              <a:gd name="T88" fmla="*/ 2147483647 w 102"/>
              <a:gd name="T89" fmla="*/ 2147483647 h 85"/>
              <a:gd name="T90" fmla="*/ 2147483647 w 102"/>
              <a:gd name="T91" fmla="*/ 2147483647 h 85"/>
              <a:gd name="T92" fmla="*/ 2147483647 w 102"/>
              <a:gd name="T93" fmla="*/ 2147483647 h 85"/>
              <a:gd name="T94" fmla="*/ 2147483647 w 102"/>
              <a:gd name="T95" fmla="*/ 2147483647 h 85"/>
              <a:gd name="T96" fmla="*/ 2147483647 w 102"/>
              <a:gd name="T97" fmla="*/ 0 h 85"/>
              <a:gd name="T98" fmla="*/ 2147483647 w 102"/>
              <a:gd name="T99" fmla="*/ 2147483647 h 85"/>
              <a:gd name="T100" fmla="*/ 2147483647 w 102"/>
              <a:gd name="T101" fmla="*/ 2147483647 h 85"/>
              <a:gd name="T102" fmla="*/ 2147483647 w 102"/>
              <a:gd name="T103" fmla="*/ 2147483647 h 8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2"/>
              <a:gd name="T157" fmla="*/ 0 h 85"/>
              <a:gd name="T158" fmla="*/ 102 w 102"/>
              <a:gd name="T159" fmla="*/ 85 h 8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2" h="85">
                <a:moveTo>
                  <a:pt x="94" y="22"/>
                </a:moveTo>
                <a:lnTo>
                  <a:pt x="92" y="20"/>
                </a:lnTo>
                <a:lnTo>
                  <a:pt x="78" y="16"/>
                </a:lnTo>
                <a:lnTo>
                  <a:pt x="74" y="19"/>
                </a:lnTo>
                <a:lnTo>
                  <a:pt x="72" y="19"/>
                </a:lnTo>
                <a:lnTo>
                  <a:pt x="68" y="18"/>
                </a:lnTo>
                <a:lnTo>
                  <a:pt x="65" y="21"/>
                </a:lnTo>
                <a:lnTo>
                  <a:pt x="60" y="22"/>
                </a:lnTo>
                <a:lnTo>
                  <a:pt x="56" y="25"/>
                </a:lnTo>
                <a:lnTo>
                  <a:pt x="59" y="27"/>
                </a:lnTo>
                <a:lnTo>
                  <a:pt x="63" y="29"/>
                </a:lnTo>
                <a:lnTo>
                  <a:pt x="66" y="32"/>
                </a:lnTo>
                <a:lnTo>
                  <a:pt x="66" y="34"/>
                </a:lnTo>
                <a:lnTo>
                  <a:pt x="63" y="31"/>
                </a:lnTo>
                <a:lnTo>
                  <a:pt x="59" y="30"/>
                </a:lnTo>
                <a:lnTo>
                  <a:pt x="57" y="33"/>
                </a:lnTo>
                <a:lnTo>
                  <a:pt x="60" y="35"/>
                </a:lnTo>
                <a:lnTo>
                  <a:pt x="61" y="38"/>
                </a:lnTo>
                <a:lnTo>
                  <a:pt x="57" y="33"/>
                </a:lnTo>
                <a:lnTo>
                  <a:pt x="54" y="32"/>
                </a:lnTo>
                <a:lnTo>
                  <a:pt x="53" y="33"/>
                </a:lnTo>
                <a:lnTo>
                  <a:pt x="53" y="35"/>
                </a:lnTo>
                <a:lnTo>
                  <a:pt x="56" y="38"/>
                </a:lnTo>
                <a:lnTo>
                  <a:pt x="55" y="39"/>
                </a:lnTo>
                <a:lnTo>
                  <a:pt x="52" y="36"/>
                </a:lnTo>
                <a:lnTo>
                  <a:pt x="50" y="33"/>
                </a:lnTo>
                <a:lnTo>
                  <a:pt x="44" y="28"/>
                </a:lnTo>
                <a:lnTo>
                  <a:pt x="43" y="27"/>
                </a:lnTo>
                <a:lnTo>
                  <a:pt x="44" y="25"/>
                </a:lnTo>
                <a:lnTo>
                  <a:pt x="40" y="26"/>
                </a:lnTo>
                <a:lnTo>
                  <a:pt x="40" y="38"/>
                </a:lnTo>
                <a:lnTo>
                  <a:pt x="42" y="40"/>
                </a:lnTo>
                <a:lnTo>
                  <a:pt x="43" y="45"/>
                </a:lnTo>
                <a:lnTo>
                  <a:pt x="48" y="50"/>
                </a:lnTo>
                <a:lnTo>
                  <a:pt x="51" y="55"/>
                </a:lnTo>
                <a:lnTo>
                  <a:pt x="49" y="56"/>
                </a:lnTo>
                <a:lnTo>
                  <a:pt x="48" y="56"/>
                </a:lnTo>
                <a:lnTo>
                  <a:pt x="48" y="54"/>
                </a:lnTo>
                <a:lnTo>
                  <a:pt x="46" y="52"/>
                </a:lnTo>
                <a:lnTo>
                  <a:pt x="44" y="52"/>
                </a:lnTo>
                <a:lnTo>
                  <a:pt x="44" y="54"/>
                </a:lnTo>
                <a:lnTo>
                  <a:pt x="45" y="58"/>
                </a:lnTo>
                <a:lnTo>
                  <a:pt x="44" y="59"/>
                </a:lnTo>
                <a:lnTo>
                  <a:pt x="38" y="60"/>
                </a:lnTo>
                <a:lnTo>
                  <a:pt x="40" y="61"/>
                </a:lnTo>
                <a:lnTo>
                  <a:pt x="48" y="65"/>
                </a:lnTo>
                <a:lnTo>
                  <a:pt x="51" y="65"/>
                </a:lnTo>
                <a:lnTo>
                  <a:pt x="52" y="68"/>
                </a:lnTo>
                <a:lnTo>
                  <a:pt x="53" y="68"/>
                </a:lnTo>
                <a:lnTo>
                  <a:pt x="58" y="73"/>
                </a:lnTo>
                <a:lnTo>
                  <a:pt x="60" y="73"/>
                </a:lnTo>
                <a:lnTo>
                  <a:pt x="61" y="74"/>
                </a:lnTo>
                <a:lnTo>
                  <a:pt x="62" y="85"/>
                </a:lnTo>
                <a:lnTo>
                  <a:pt x="58" y="83"/>
                </a:lnTo>
                <a:lnTo>
                  <a:pt x="55" y="79"/>
                </a:lnTo>
                <a:lnTo>
                  <a:pt x="47" y="80"/>
                </a:lnTo>
                <a:lnTo>
                  <a:pt x="44" y="78"/>
                </a:lnTo>
                <a:lnTo>
                  <a:pt x="48" y="78"/>
                </a:lnTo>
                <a:lnTo>
                  <a:pt x="48" y="75"/>
                </a:lnTo>
                <a:lnTo>
                  <a:pt x="45" y="75"/>
                </a:lnTo>
                <a:lnTo>
                  <a:pt x="41" y="71"/>
                </a:lnTo>
                <a:lnTo>
                  <a:pt x="39" y="72"/>
                </a:lnTo>
                <a:lnTo>
                  <a:pt x="36" y="71"/>
                </a:lnTo>
                <a:lnTo>
                  <a:pt x="32" y="72"/>
                </a:lnTo>
                <a:lnTo>
                  <a:pt x="29" y="71"/>
                </a:lnTo>
                <a:lnTo>
                  <a:pt x="23" y="72"/>
                </a:lnTo>
                <a:lnTo>
                  <a:pt x="19" y="70"/>
                </a:lnTo>
                <a:lnTo>
                  <a:pt x="18" y="70"/>
                </a:lnTo>
                <a:lnTo>
                  <a:pt x="18" y="71"/>
                </a:lnTo>
                <a:lnTo>
                  <a:pt x="16" y="72"/>
                </a:lnTo>
                <a:lnTo>
                  <a:pt x="10" y="61"/>
                </a:lnTo>
                <a:lnTo>
                  <a:pt x="12" y="61"/>
                </a:lnTo>
                <a:lnTo>
                  <a:pt x="15" y="61"/>
                </a:lnTo>
                <a:lnTo>
                  <a:pt x="14" y="58"/>
                </a:lnTo>
                <a:lnTo>
                  <a:pt x="10" y="56"/>
                </a:lnTo>
                <a:lnTo>
                  <a:pt x="9" y="59"/>
                </a:lnTo>
                <a:lnTo>
                  <a:pt x="5" y="52"/>
                </a:lnTo>
                <a:lnTo>
                  <a:pt x="2" y="49"/>
                </a:lnTo>
                <a:lnTo>
                  <a:pt x="1" y="45"/>
                </a:lnTo>
                <a:lnTo>
                  <a:pt x="0" y="44"/>
                </a:lnTo>
                <a:lnTo>
                  <a:pt x="3" y="42"/>
                </a:lnTo>
                <a:lnTo>
                  <a:pt x="4" y="40"/>
                </a:lnTo>
                <a:lnTo>
                  <a:pt x="5" y="37"/>
                </a:lnTo>
                <a:lnTo>
                  <a:pt x="8" y="35"/>
                </a:lnTo>
                <a:lnTo>
                  <a:pt x="10" y="30"/>
                </a:lnTo>
                <a:lnTo>
                  <a:pt x="14" y="26"/>
                </a:lnTo>
                <a:lnTo>
                  <a:pt x="14" y="19"/>
                </a:lnTo>
                <a:lnTo>
                  <a:pt x="24" y="18"/>
                </a:lnTo>
                <a:lnTo>
                  <a:pt x="27" y="15"/>
                </a:lnTo>
                <a:lnTo>
                  <a:pt x="33" y="13"/>
                </a:lnTo>
                <a:lnTo>
                  <a:pt x="38" y="13"/>
                </a:lnTo>
                <a:lnTo>
                  <a:pt x="43" y="9"/>
                </a:lnTo>
                <a:lnTo>
                  <a:pt x="72" y="4"/>
                </a:lnTo>
                <a:lnTo>
                  <a:pt x="75" y="7"/>
                </a:lnTo>
                <a:lnTo>
                  <a:pt x="85" y="11"/>
                </a:lnTo>
                <a:lnTo>
                  <a:pt x="91" y="10"/>
                </a:lnTo>
                <a:lnTo>
                  <a:pt x="95" y="6"/>
                </a:lnTo>
                <a:lnTo>
                  <a:pt x="96" y="0"/>
                </a:lnTo>
                <a:lnTo>
                  <a:pt x="99" y="0"/>
                </a:lnTo>
                <a:lnTo>
                  <a:pt x="100" y="2"/>
                </a:lnTo>
                <a:lnTo>
                  <a:pt x="102" y="4"/>
                </a:lnTo>
                <a:lnTo>
                  <a:pt x="102" y="7"/>
                </a:lnTo>
                <a:lnTo>
                  <a:pt x="99" y="10"/>
                </a:lnTo>
                <a:lnTo>
                  <a:pt x="98" y="18"/>
                </a:lnTo>
                <a:lnTo>
                  <a:pt x="94" y="2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19" name="Freeform 350"/>
          <p:cNvSpPr>
            <a:spLocks/>
          </p:cNvSpPr>
          <p:nvPr/>
        </p:nvSpPr>
        <p:spPr bwMode="auto">
          <a:xfrm>
            <a:off x="5159375" y="3954463"/>
            <a:ext cx="46038" cy="57150"/>
          </a:xfrm>
          <a:custGeom>
            <a:avLst/>
            <a:gdLst>
              <a:gd name="T0" fmla="*/ 2147483647 w 27"/>
              <a:gd name="T1" fmla="*/ 2147483647 h 33"/>
              <a:gd name="T2" fmla="*/ 2147483647 w 27"/>
              <a:gd name="T3" fmla="*/ 2147483647 h 33"/>
              <a:gd name="T4" fmla="*/ 2147483647 w 27"/>
              <a:gd name="T5" fmla="*/ 2147483647 h 33"/>
              <a:gd name="T6" fmla="*/ 2147483647 w 27"/>
              <a:gd name="T7" fmla="*/ 2147483647 h 33"/>
              <a:gd name="T8" fmla="*/ 2147483647 w 27"/>
              <a:gd name="T9" fmla="*/ 2147483647 h 33"/>
              <a:gd name="T10" fmla="*/ 2147483647 w 27"/>
              <a:gd name="T11" fmla="*/ 2147483647 h 33"/>
              <a:gd name="T12" fmla="*/ 2147483647 w 27"/>
              <a:gd name="T13" fmla="*/ 2147483647 h 33"/>
              <a:gd name="T14" fmla="*/ 2147483647 w 27"/>
              <a:gd name="T15" fmla="*/ 2147483647 h 33"/>
              <a:gd name="T16" fmla="*/ 2147483647 w 27"/>
              <a:gd name="T17" fmla="*/ 2147483647 h 33"/>
              <a:gd name="T18" fmla="*/ 2147483647 w 27"/>
              <a:gd name="T19" fmla="*/ 2147483647 h 33"/>
              <a:gd name="T20" fmla="*/ 2147483647 w 27"/>
              <a:gd name="T21" fmla="*/ 2147483647 h 33"/>
              <a:gd name="T22" fmla="*/ 2147483647 w 27"/>
              <a:gd name="T23" fmla="*/ 2147483647 h 33"/>
              <a:gd name="T24" fmla="*/ 2147483647 w 27"/>
              <a:gd name="T25" fmla="*/ 2147483647 h 33"/>
              <a:gd name="T26" fmla="*/ 2147483647 w 27"/>
              <a:gd name="T27" fmla="*/ 2147483647 h 33"/>
              <a:gd name="T28" fmla="*/ 2147483647 w 27"/>
              <a:gd name="T29" fmla="*/ 2147483647 h 33"/>
              <a:gd name="T30" fmla="*/ 2147483647 w 27"/>
              <a:gd name="T31" fmla="*/ 2147483647 h 33"/>
              <a:gd name="T32" fmla="*/ 2147483647 w 27"/>
              <a:gd name="T33" fmla="*/ 2147483647 h 33"/>
              <a:gd name="T34" fmla="*/ 2147483647 w 27"/>
              <a:gd name="T35" fmla="*/ 2147483647 h 33"/>
              <a:gd name="T36" fmla="*/ 2147483647 w 27"/>
              <a:gd name="T37" fmla="*/ 2147483647 h 33"/>
              <a:gd name="T38" fmla="*/ 2147483647 w 27"/>
              <a:gd name="T39" fmla="*/ 2147483647 h 33"/>
              <a:gd name="T40" fmla="*/ 2147483647 w 27"/>
              <a:gd name="T41" fmla="*/ 2147483647 h 33"/>
              <a:gd name="T42" fmla="*/ 2147483647 w 27"/>
              <a:gd name="T43" fmla="*/ 2147483647 h 33"/>
              <a:gd name="T44" fmla="*/ 2147483647 w 27"/>
              <a:gd name="T45" fmla="*/ 2147483647 h 33"/>
              <a:gd name="T46" fmla="*/ 2147483647 w 27"/>
              <a:gd name="T47" fmla="*/ 2147483647 h 33"/>
              <a:gd name="T48" fmla="*/ 2147483647 w 27"/>
              <a:gd name="T49" fmla="*/ 2147483647 h 33"/>
              <a:gd name="T50" fmla="*/ 2147483647 w 27"/>
              <a:gd name="T51" fmla="*/ 2147483647 h 33"/>
              <a:gd name="T52" fmla="*/ 2147483647 w 27"/>
              <a:gd name="T53" fmla="*/ 2147483647 h 33"/>
              <a:gd name="T54" fmla="*/ 2147483647 w 27"/>
              <a:gd name="T55" fmla="*/ 2147483647 h 33"/>
              <a:gd name="T56" fmla="*/ 2147483647 w 27"/>
              <a:gd name="T57" fmla="*/ 2147483647 h 33"/>
              <a:gd name="T58" fmla="*/ 2147483647 w 27"/>
              <a:gd name="T59" fmla="*/ 2147483647 h 33"/>
              <a:gd name="T60" fmla="*/ 2147483647 w 27"/>
              <a:gd name="T61" fmla="*/ 2147483647 h 33"/>
              <a:gd name="T62" fmla="*/ 2147483647 w 27"/>
              <a:gd name="T63" fmla="*/ 2147483647 h 33"/>
              <a:gd name="T64" fmla="*/ 2147483647 w 27"/>
              <a:gd name="T65" fmla="*/ 2147483647 h 33"/>
              <a:gd name="T66" fmla="*/ 2147483647 w 27"/>
              <a:gd name="T67" fmla="*/ 2147483647 h 33"/>
              <a:gd name="T68" fmla="*/ 2147483647 w 27"/>
              <a:gd name="T69" fmla="*/ 2147483647 h 33"/>
              <a:gd name="T70" fmla="*/ 2147483647 w 27"/>
              <a:gd name="T71" fmla="*/ 2147483647 h 33"/>
              <a:gd name="T72" fmla="*/ 2147483647 w 27"/>
              <a:gd name="T73" fmla="*/ 2147483647 h 33"/>
              <a:gd name="T74" fmla="*/ 2147483647 w 27"/>
              <a:gd name="T75" fmla="*/ 0 h 33"/>
              <a:gd name="T76" fmla="*/ 2147483647 w 27"/>
              <a:gd name="T77" fmla="*/ 0 h 33"/>
              <a:gd name="T78" fmla="*/ 2147483647 w 27"/>
              <a:gd name="T79" fmla="*/ 0 h 33"/>
              <a:gd name="T80" fmla="*/ 2147483647 w 27"/>
              <a:gd name="T81" fmla="*/ 0 h 33"/>
              <a:gd name="T82" fmla="*/ 2147483647 w 27"/>
              <a:gd name="T83" fmla="*/ 0 h 33"/>
              <a:gd name="T84" fmla="*/ 2147483647 w 27"/>
              <a:gd name="T85" fmla="*/ 0 h 33"/>
              <a:gd name="T86" fmla="*/ 2147483647 w 27"/>
              <a:gd name="T87" fmla="*/ 2147483647 h 33"/>
              <a:gd name="T88" fmla="*/ 2147483647 w 27"/>
              <a:gd name="T89" fmla="*/ 2147483647 h 33"/>
              <a:gd name="T90" fmla="*/ 2147483647 w 27"/>
              <a:gd name="T91" fmla="*/ 2147483647 h 33"/>
              <a:gd name="T92" fmla="*/ 2147483647 w 27"/>
              <a:gd name="T93" fmla="*/ 2147483647 h 33"/>
              <a:gd name="T94" fmla="*/ 2147483647 w 27"/>
              <a:gd name="T95" fmla="*/ 2147483647 h 33"/>
              <a:gd name="T96" fmla="*/ 2147483647 w 27"/>
              <a:gd name="T97" fmla="*/ 2147483647 h 33"/>
              <a:gd name="T98" fmla="*/ 0 w 27"/>
              <a:gd name="T99" fmla="*/ 2147483647 h 33"/>
              <a:gd name="T100" fmla="*/ 2147483647 w 27"/>
              <a:gd name="T101" fmla="*/ 2147483647 h 33"/>
              <a:gd name="T102" fmla="*/ 2147483647 w 27"/>
              <a:gd name="T103" fmla="*/ 2147483647 h 33"/>
              <a:gd name="T104" fmla="*/ 2147483647 w 27"/>
              <a:gd name="T105" fmla="*/ 2147483647 h 33"/>
              <a:gd name="T106" fmla="*/ 2147483647 w 27"/>
              <a:gd name="T107" fmla="*/ 2147483647 h 33"/>
              <a:gd name="T108" fmla="*/ 2147483647 w 27"/>
              <a:gd name="T109" fmla="*/ 2147483647 h 33"/>
              <a:gd name="T110" fmla="*/ 2147483647 w 27"/>
              <a:gd name="T111" fmla="*/ 2147483647 h 33"/>
              <a:gd name="T112" fmla="*/ 2147483647 w 27"/>
              <a:gd name="T113" fmla="*/ 2147483647 h 33"/>
              <a:gd name="T114" fmla="*/ 2147483647 w 27"/>
              <a:gd name="T115" fmla="*/ 2147483647 h 33"/>
              <a:gd name="T116" fmla="*/ 2147483647 w 27"/>
              <a:gd name="T117" fmla="*/ 2147483647 h 33"/>
              <a:gd name="T118" fmla="*/ 2147483647 w 27"/>
              <a:gd name="T119" fmla="*/ 2147483647 h 3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
              <a:gd name="T181" fmla="*/ 0 h 33"/>
              <a:gd name="T182" fmla="*/ 27 w 27"/>
              <a:gd name="T183" fmla="*/ 33 h 3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 h="33">
                <a:moveTo>
                  <a:pt x="9" y="30"/>
                </a:moveTo>
                <a:lnTo>
                  <a:pt x="12" y="27"/>
                </a:lnTo>
                <a:lnTo>
                  <a:pt x="13" y="27"/>
                </a:lnTo>
                <a:lnTo>
                  <a:pt x="13" y="26"/>
                </a:lnTo>
                <a:lnTo>
                  <a:pt x="16" y="24"/>
                </a:lnTo>
                <a:lnTo>
                  <a:pt x="17" y="23"/>
                </a:lnTo>
                <a:lnTo>
                  <a:pt x="17" y="22"/>
                </a:lnTo>
                <a:lnTo>
                  <a:pt x="16" y="22"/>
                </a:lnTo>
                <a:lnTo>
                  <a:pt x="16" y="21"/>
                </a:lnTo>
                <a:lnTo>
                  <a:pt x="16" y="20"/>
                </a:lnTo>
                <a:lnTo>
                  <a:pt x="17" y="19"/>
                </a:lnTo>
                <a:lnTo>
                  <a:pt x="17" y="17"/>
                </a:lnTo>
                <a:lnTo>
                  <a:pt x="21" y="17"/>
                </a:lnTo>
                <a:lnTo>
                  <a:pt x="23" y="17"/>
                </a:lnTo>
                <a:lnTo>
                  <a:pt x="23" y="16"/>
                </a:lnTo>
                <a:lnTo>
                  <a:pt x="21" y="16"/>
                </a:lnTo>
                <a:lnTo>
                  <a:pt x="21" y="15"/>
                </a:lnTo>
                <a:lnTo>
                  <a:pt x="23" y="14"/>
                </a:lnTo>
                <a:lnTo>
                  <a:pt x="23" y="13"/>
                </a:lnTo>
                <a:lnTo>
                  <a:pt x="24" y="13"/>
                </a:lnTo>
                <a:lnTo>
                  <a:pt x="26" y="12"/>
                </a:lnTo>
                <a:lnTo>
                  <a:pt x="27" y="12"/>
                </a:lnTo>
                <a:lnTo>
                  <a:pt x="27" y="10"/>
                </a:lnTo>
                <a:lnTo>
                  <a:pt x="27" y="9"/>
                </a:lnTo>
                <a:lnTo>
                  <a:pt x="27" y="8"/>
                </a:lnTo>
                <a:lnTo>
                  <a:pt x="26" y="7"/>
                </a:lnTo>
                <a:lnTo>
                  <a:pt x="27" y="5"/>
                </a:lnTo>
                <a:lnTo>
                  <a:pt x="25" y="5"/>
                </a:lnTo>
                <a:lnTo>
                  <a:pt x="24" y="3"/>
                </a:lnTo>
                <a:lnTo>
                  <a:pt x="23" y="3"/>
                </a:lnTo>
                <a:lnTo>
                  <a:pt x="24" y="3"/>
                </a:lnTo>
                <a:lnTo>
                  <a:pt x="24" y="1"/>
                </a:lnTo>
                <a:lnTo>
                  <a:pt x="25" y="1"/>
                </a:lnTo>
                <a:lnTo>
                  <a:pt x="24" y="0"/>
                </a:lnTo>
                <a:lnTo>
                  <a:pt x="23" y="0"/>
                </a:lnTo>
                <a:lnTo>
                  <a:pt x="22" y="0"/>
                </a:lnTo>
                <a:lnTo>
                  <a:pt x="21" y="0"/>
                </a:lnTo>
                <a:lnTo>
                  <a:pt x="16" y="0"/>
                </a:lnTo>
                <a:lnTo>
                  <a:pt x="17" y="3"/>
                </a:lnTo>
                <a:lnTo>
                  <a:pt x="12" y="7"/>
                </a:lnTo>
                <a:lnTo>
                  <a:pt x="10" y="15"/>
                </a:lnTo>
                <a:lnTo>
                  <a:pt x="8" y="15"/>
                </a:lnTo>
                <a:lnTo>
                  <a:pt x="8" y="16"/>
                </a:lnTo>
                <a:lnTo>
                  <a:pt x="0" y="31"/>
                </a:lnTo>
                <a:lnTo>
                  <a:pt x="1" y="32"/>
                </a:lnTo>
                <a:lnTo>
                  <a:pt x="4" y="32"/>
                </a:lnTo>
                <a:lnTo>
                  <a:pt x="5" y="33"/>
                </a:lnTo>
                <a:lnTo>
                  <a:pt x="6" y="32"/>
                </a:lnTo>
                <a:lnTo>
                  <a:pt x="8" y="32"/>
                </a:lnTo>
                <a:lnTo>
                  <a:pt x="8" y="28"/>
                </a:lnTo>
                <a:lnTo>
                  <a:pt x="9" y="28"/>
                </a:lnTo>
                <a:lnTo>
                  <a:pt x="9" y="3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20" name="Freeform 351"/>
          <p:cNvSpPr>
            <a:spLocks/>
          </p:cNvSpPr>
          <p:nvPr/>
        </p:nvSpPr>
        <p:spPr bwMode="auto">
          <a:xfrm>
            <a:off x="5738813" y="4225925"/>
            <a:ext cx="11112" cy="20638"/>
          </a:xfrm>
          <a:custGeom>
            <a:avLst/>
            <a:gdLst>
              <a:gd name="T0" fmla="*/ 0 w 6"/>
              <a:gd name="T1" fmla="*/ 2147483647 h 12"/>
              <a:gd name="T2" fmla="*/ 2147483647 w 6"/>
              <a:gd name="T3" fmla="*/ 2147483647 h 12"/>
              <a:gd name="T4" fmla="*/ 2147483647 w 6"/>
              <a:gd name="T5" fmla="*/ 2147483647 h 12"/>
              <a:gd name="T6" fmla="*/ 2147483647 w 6"/>
              <a:gd name="T7" fmla="*/ 2147483647 h 12"/>
              <a:gd name="T8" fmla="*/ 2147483647 w 6"/>
              <a:gd name="T9" fmla="*/ 2147483647 h 12"/>
              <a:gd name="T10" fmla="*/ 2147483647 w 6"/>
              <a:gd name="T11" fmla="*/ 2147483647 h 12"/>
              <a:gd name="T12" fmla="*/ 2147483647 w 6"/>
              <a:gd name="T13" fmla="*/ 2147483647 h 12"/>
              <a:gd name="T14" fmla="*/ 2147483647 w 6"/>
              <a:gd name="T15" fmla="*/ 2147483647 h 12"/>
              <a:gd name="T16" fmla="*/ 2147483647 w 6"/>
              <a:gd name="T17" fmla="*/ 2147483647 h 12"/>
              <a:gd name="T18" fmla="*/ 2147483647 w 6"/>
              <a:gd name="T19" fmla="*/ 2147483647 h 12"/>
              <a:gd name="T20" fmla="*/ 2147483647 w 6"/>
              <a:gd name="T21" fmla="*/ 2147483647 h 12"/>
              <a:gd name="T22" fmla="*/ 2147483647 w 6"/>
              <a:gd name="T23" fmla="*/ 2147483647 h 12"/>
              <a:gd name="T24" fmla="*/ 2147483647 w 6"/>
              <a:gd name="T25" fmla="*/ 2147483647 h 12"/>
              <a:gd name="T26" fmla="*/ 2147483647 w 6"/>
              <a:gd name="T27" fmla="*/ 2147483647 h 12"/>
              <a:gd name="T28" fmla="*/ 2147483647 w 6"/>
              <a:gd name="T29" fmla="*/ 2147483647 h 12"/>
              <a:gd name="T30" fmla="*/ 2147483647 w 6"/>
              <a:gd name="T31" fmla="*/ 0 h 12"/>
              <a:gd name="T32" fmla="*/ 2147483647 w 6"/>
              <a:gd name="T33" fmla="*/ 2147483647 h 12"/>
              <a:gd name="T34" fmla="*/ 2147483647 w 6"/>
              <a:gd name="T35" fmla="*/ 2147483647 h 12"/>
              <a:gd name="T36" fmla="*/ 0 w 6"/>
              <a:gd name="T37" fmla="*/ 2147483647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12"/>
              <a:gd name="T59" fmla="*/ 6 w 6"/>
              <a:gd name="T60" fmla="*/ 12 h 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12">
                <a:moveTo>
                  <a:pt x="0" y="4"/>
                </a:moveTo>
                <a:lnTo>
                  <a:pt x="1" y="5"/>
                </a:lnTo>
                <a:lnTo>
                  <a:pt x="1" y="7"/>
                </a:lnTo>
                <a:lnTo>
                  <a:pt x="1" y="8"/>
                </a:lnTo>
                <a:lnTo>
                  <a:pt x="1" y="9"/>
                </a:lnTo>
                <a:lnTo>
                  <a:pt x="1" y="10"/>
                </a:lnTo>
                <a:lnTo>
                  <a:pt x="1" y="11"/>
                </a:lnTo>
                <a:lnTo>
                  <a:pt x="4" y="12"/>
                </a:lnTo>
                <a:lnTo>
                  <a:pt x="4" y="10"/>
                </a:lnTo>
                <a:lnTo>
                  <a:pt x="6" y="8"/>
                </a:lnTo>
                <a:lnTo>
                  <a:pt x="6" y="5"/>
                </a:lnTo>
                <a:lnTo>
                  <a:pt x="6" y="4"/>
                </a:lnTo>
                <a:lnTo>
                  <a:pt x="6" y="3"/>
                </a:lnTo>
                <a:lnTo>
                  <a:pt x="6" y="2"/>
                </a:lnTo>
                <a:lnTo>
                  <a:pt x="6" y="1"/>
                </a:lnTo>
                <a:lnTo>
                  <a:pt x="6" y="0"/>
                </a:lnTo>
                <a:lnTo>
                  <a:pt x="3" y="1"/>
                </a:lnTo>
                <a:lnTo>
                  <a:pt x="0" y="4"/>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21" name="Freeform 352"/>
          <p:cNvSpPr>
            <a:spLocks/>
          </p:cNvSpPr>
          <p:nvPr/>
        </p:nvSpPr>
        <p:spPr bwMode="auto">
          <a:xfrm>
            <a:off x="6070600" y="3916363"/>
            <a:ext cx="804863" cy="833437"/>
          </a:xfrm>
          <a:custGeom>
            <a:avLst/>
            <a:gdLst>
              <a:gd name="T0" fmla="*/ 2147483647 w 469"/>
              <a:gd name="T1" fmla="*/ 2147483647 h 485"/>
              <a:gd name="T2" fmla="*/ 2147483647 w 469"/>
              <a:gd name="T3" fmla="*/ 2147483647 h 485"/>
              <a:gd name="T4" fmla="*/ 2147483647 w 469"/>
              <a:gd name="T5" fmla="*/ 2147483647 h 485"/>
              <a:gd name="T6" fmla="*/ 2147483647 w 469"/>
              <a:gd name="T7" fmla="*/ 2147483647 h 485"/>
              <a:gd name="T8" fmla="*/ 2147483647 w 469"/>
              <a:gd name="T9" fmla="*/ 2147483647 h 485"/>
              <a:gd name="T10" fmla="*/ 2147483647 w 469"/>
              <a:gd name="T11" fmla="*/ 2147483647 h 485"/>
              <a:gd name="T12" fmla="*/ 2147483647 w 469"/>
              <a:gd name="T13" fmla="*/ 2147483647 h 485"/>
              <a:gd name="T14" fmla="*/ 2147483647 w 469"/>
              <a:gd name="T15" fmla="*/ 2147483647 h 485"/>
              <a:gd name="T16" fmla="*/ 2147483647 w 469"/>
              <a:gd name="T17" fmla="*/ 2147483647 h 485"/>
              <a:gd name="T18" fmla="*/ 2147483647 w 469"/>
              <a:gd name="T19" fmla="*/ 2147483647 h 485"/>
              <a:gd name="T20" fmla="*/ 2147483647 w 469"/>
              <a:gd name="T21" fmla="*/ 2147483647 h 485"/>
              <a:gd name="T22" fmla="*/ 2147483647 w 469"/>
              <a:gd name="T23" fmla="*/ 2147483647 h 485"/>
              <a:gd name="T24" fmla="*/ 2147483647 w 469"/>
              <a:gd name="T25" fmla="*/ 2147483647 h 485"/>
              <a:gd name="T26" fmla="*/ 2147483647 w 469"/>
              <a:gd name="T27" fmla="*/ 2147483647 h 485"/>
              <a:gd name="T28" fmla="*/ 2147483647 w 469"/>
              <a:gd name="T29" fmla="*/ 2147483647 h 485"/>
              <a:gd name="T30" fmla="*/ 2147483647 w 469"/>
              <a:gd name="T31" fmla="*/ 2147483647 h 485"/>
              <a:gd name="T32" fmla="*/ 2147483647 w 469"/>
              <a:gd name="T33" fmla="*/ 2147483647 h 485"/>
              <a:gd name="T34" fmla="*/ 2147483647 w 469"/>
              <a:gd name="T35" fmla="*/ 2147483647 h 485"/>
              <a:gd name="T36" fmla="*/ 2147483647 w 469"/>
              <a:gd name="T37" fmla="*/ 2147483647 h 485"/>
              <a:gd name="T38" fmla="*/ 2147483647 w 469"/>
              <a:gd name="T39" fmla="*/ 2147483647 h 485"/>
              <a:gd name="T40" fmla="*/ 2147483647 w 469"/>
              <a:gd name="T41" fmla="*/ 2147483647 h 485"/>
              <a:gd name="T42" fmla="*/ 2147483647 w 469"/>
              <a:gd name="T43" fmla="*/ 2147483647 h 485"/>
              <a:gd name="T44" fmla="*/ 2147483647 w 469"/>
              <a:gd name="T45" fmla="*/ 2147483647 h 485"/>
              <a:gd name="T46" fmla="*/ 2147483647 w 469"/>
              <a:gd name="T47" fmla="*/ 2147483647 h 485"/>
              <a:gd name="T48" fmla="*/ 2147483647 w 469"/>
              <a:gd name="T49" fmla="*/ 2147483647 h 485"/>
              <a:gd name="T50" fmla="*/ 2147483647 w 469"/>
              <a:gd name="T51" fmla="*/ 2147483647 h 485"/>
              <a:gd name="T52" fmla="*/ 2147483647 w 469"/>
              <a:gd name="T53" fmla="*/ 2147483647 h 485"/>
              <a:gd name="T54" fmla="*/ 2147483647 w 469"/>
              <a:gd name="T55" fmla="*/ 2147483647 h 485"/>
              <a:gd name="T56" fmla="*/ 2147483647 w 469"/>
              <a:gd name="T57" fmla="*/ 2147483647 h 485"/>
              <a:gd name="T58" fmla="*/ 2147483647 w 469"/>
              <a:gd name="T59" fmla="*/ 2147483647 h 485"/>
              <a:gd name="T60" fmla="*/ 2147483647 w 469"/>
              <a:gd name="T61" fmla="*/ 2147483647 h 485"/>
              <a:gd name="T62" fmla="*/ 2147483647 w 469"/>
              <a:gd name="T63" fmla="*/ 2147483647 h 485"/>
              <a:gd name="T64" fmla="*/ 2147483647 w 469"/>
              <a:gd name="T65" fmla="*/ 2147483647 h 485"/>
              <a:gd name="T66" fmla="*/ 2147483647 w 469"/>
              <a:gd name="T67" fmla="*/ 2147483647 h 485"/>
              <a:gd name="T68" fmla="*/ 2147483647 w 469"/>
              <a:gd name="T69" fmla="*/ 2147483647 h 485"/>
              <a:gd name="T70" fmla="*/ 2147483647 w 469"/>
              <a:gd name="T71" fmla="*/ 2147483647 h 485"/>
              <a:gd name="T72" fmla="*/ 2147483647 w 469"/>
              <a:gd name="T73" fmla="*/ 2147483647 h 485"/>
              <a:gd name="T74" fmla="*/ 2147483647 w 469"/>
              <a:gd name="T75" fmla="*/ 2147483647 h 485"/>
              <a:gd name="T76" fmla="*/ 2147483647 w 469"/>
              <a:gd name="T77" fmla="*/ 2147483647 h 485"/>
              <a:gd name="T78" fmla="*/ 2147483647 w 469"/>
              <a:gd name="T79" fmla="*/ 2147483647 h 485"/>
              <a:gd name="T80" fmla="*/ 2147483647 w 469"/>
              <a:gd name="T81" fmla="*/ 2147483647 h 485"/>
              <a:gd name="T82" fmla="*/ 2147483647 w 469"/>
              <a:gd name="T83" fmla="*/ 2147483647 h 485"/>
              <a:gd name="T84" fmla="*/ 2147483647 w 469"/>
              <a:gd name="T85" fmla="*/ 2147483647 h 485"/>
              <a:gd name="T86" fmla="*/ 2147483647 w 469"/>
              <a:gd name="T87" fmla="*/ 2147483647 h 485"/>
              <a:gd name="T88" fmla="*/ 2147483647 w 469"/>
              <a:gd name="T89" fmla="*/ 2147483647 h 485"/>
              <a:gd name="T90" fmla="*/ 2147483647 w 469"/>
              <a:gd name="T91" fmla="*/ 2147483647 h 485"/>
              <a:gd name="T92" fmla="*/ 2147483647 w 469"/>
              <a:gd name="T93" fmla="*/ 2147483647 h 485"/>
              <a:gd name="T94" fmla="*/ 2147483647 w 469"/>
              <a:gd name="T95" fmla="*/ 2147483647 h 485"/>
              <a:gd name="T96" fmla="*/ 2147483647 w 469"/>
              <a:gd name="T97" fmla="*/ 2147483647 h 485"/>
              <a:gd name="T98" fmla="*/ 2147483647 w 469"/>
              <a:gd name="T99" fmla="*/ 2147483647 h 485"/>
              <a:gd name="T100" fmla="*/ 2147483647 w 469"/>
              <a:gd name="T101" fmla="*/ 2147483647 h 485"/>
              <a:gd name="T102" fmla="*/ 2147483647 w 469"/>
              <a:gd name="T103" fmla="*/ 2147483647 h 485"/>
              <a:gd name="T104" fmla="*/ 2147483647 w 469"/>
              <a:gd name="T105" fmla="*/ 2147483647 h 485"/>
              <a:gd name="T106" fmla="*/ 2147483647 w 469"/>
              <a:gd name="T107" fmla="*/ 2147483647 h 485"/>
              <a:gd name="T108" fmla="*/ 2147483647 w 469"/>
              <a:gd name="T109" fmla="*/ 2147483647 h 485"/>
              <a:gd name="T110" fmla="*/ 2147483647 w 469"/>
              <a:gd name="T111" fmla="*/ 2147483647 h 485"/>
              <a:gd name="T112" fmla="*/ 2147483647 w 469"/>
              <a:gd name="T113" fmla="*/ 2147483647 h 485"/>
              <a:gd name="T114" fmla="*/ 2147483647 w 469"/>
              <a:gd name="T115" fmla="*/ 2147483647 h 485"/>
              <a:gd name="T116" fmla="*/ 2147483647 w 469"/>
              <a:gd name="T117" fmla="*/ 2147483647 h 48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9"/>
              <a:gd name="T178" fmla="*/ 0 h 485"/>
              <a:gd name="T179" fmla="*/ 469 w 469"/>
              <a:gd name="T180" fmla="*/ 485 h 48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9" h="485">
                <a:moveTo>
                  <a:pt x="89" y="360"/>
                </a:moveTo>
                <a:lnTo>
                  <a:pt x="90" y="361"/>
                </a:lnTo>
                <a:lnTo>
                  <a:pt x="91" y="365"/>
                </a:lnTo>
                <a:lnTo>
                  <a:pt x="92" y="364"/>
                </a:lnTo>
                <a:lnTo>
                  <a:pt x="94" y="364"/>
                </a:lnTo>
                <a:lnTo>
                  <a:pt x="92" y="366"/>
                </a:lnTo>
                <a:lnTo>
                  <a:pt x="92" y="367"/>
                </a:lnTo>
                <a:lnTo>
                  <a:pt x="94" y="374"/>
                </a:lnTo>
                <a:lnTo>
                  <a:pt x="97" y="377"/>
                </a:lnTo>
                <a:lnTo>
                  <a:pt x="99" y="378"/>
                </a:lnTo>
                <a:lnTo>
                  <a:pt x="112" y="417"/>
                </a:lnTo>
                <a:lnTo>
                  <a:pt x="122" y="430"/>
                </a:lnTo>
                <a:lnTo>
                  <a:pt x="135" y="466"/>
                </a:lnTo>
                <a:lnTo>
                  <a:pt x="148" y="485"/>
                </a:lnTo>
                <a:lnTo>
                  <a:pt x="154" y="485"/>
                </a:lnTo>
                <a:lnTo>
                  <a:pt x="156" y="482"/>
                </a:lnTo>
                <a:lnTo>
                  <a:pt x="158" y="481"/>
                </a:lnTo>
                <a:lnTo>
                  <a:pt x="159" y="479"/>
                </a:lnTo>
                <a:lnTo>
                  <a:pt x="160" y="477"/>
                </a:lnTo>
                <a:lnTo>
                  <a:pt x="160" y="476"/>
                </a:lnTo>
                <a:lnTo>
                  <a:pt x="162" y="470"/>
                </a:lnTo>
                <a:lnTo>
                  <a:pt x="169" y="467"/>
                </a:lnTo>
                <a:lnTo>
                  <a:pt x="174" y="466"/>
                </a:lnTo>
                <a:lnTo>
                  <a:pt x="174" y="461"/>
                </a:lnTo>
                <a:lnTo>
                  <a:pt x="179" y="450"/>
                </a:lnTo>
                <a:lnTo>
                  <a:pt x="184" y="449"/>
                </a:lnTo>
                <a:lnTo>
                  <a:pt x="185" y="450"/>
                </a:lnTo>
                <a:lnTo>
                  <a:pt x="188" y="450"/>
                </a:lnTo>
                <a:lnTo>
                  <a:pt x="188" y="425"/>
                </a:lnTo>
                <a:lnTo>
                  <a:pt x="196" y="403"/>
                </a:lnTo>
                <a:lnTo>
                  <a:pt x="195" y="399"/>
                </a:lnTo>
                <a:lnTo>
                  <a:pt x="193" y="397"/>
                </a:lnTo>
                <a:lnTo>
                  <a:pt x="193" y="396"/>
                </a:lnTo>
                <a:lnTo>
                  <a:pt x="192" y="395"/>
                </a:lnTo>
                <a:lnTo>
                  <a:pt x="193" y="394"/>
                </a:lnTo>
                <a:lnTo>
                  <a:pt x="194" y="395"/>
                </a:lnTo>
                <a:lnTo>
                  <a:pt x="192" y="386"/>
                </a:lnTo>
                <a:lnTo>
                  <a:pt x="193" y="383"/>
                </a:lnTo>
                <a:lnTo>
                  <a:pt x="193" y="380"/>
                </a:lnTo>
                <a:lnTo>
                  <a:pt x="192" y="378"/>
                </a:lnTo>
                <a:lnTo>
                  <a:pt x="191" y="368"/>
                </a:lnTo>
                <a:lnTo>
                  <a:pt x="196" y="361"/>
                </a:lnTo>
                <a:lnTo>
                  <a:pt x="198" y="359"/>
                </a:lnTo>
                <a:lnTo>
                  <a:pt x="201" y="359"/>
                </a:lnTo>
                <a:lnTo>
                  <a:pt x="204" y="361"/>
                </a:lnTo>
                <a:lnTo>
                  <a:pt x="207" y="360"/>
                </a:lnTo>
                <a:lnTo>
                  <a:pt x="210" y="353"/>
                </a:lnTo>
                <a:lnTo>
                  <a:pt x="210" y="352"/>
                </a:lnTo>
                <a:lnTo>
                  <a:pt x="224" y="348"/>
                </a:lnTo>
                <a:lnTo>
                  <a:pt x="227" y="346"/>
                </a:lnTo>
                <a:lnTo>
                  <a:pt x="227" y="342"/>
                </a:lnTo>
                <a:lnTo>
                  <a:pt x="228" y="340"/>
                </a:lnTo>
                <a:lnTo>
                  <a:pt x="256" y="318"/>
                </a:lnTo>
                <a:lnTo>
                  <a:pt x="257" y="317"/>
                </a:lnTo>
                <a:lnTo>
                  <a:pt x="270" y="302"/>
                </a:lnTo>
                <a:lnTo>
                  <a:pt x="291" y="290"/>
                </a:lnTo>
                <a:lnTo>
                  <a:pt x="292" y="290"/>
                </a:lnTo>
                <a:lnTo>
                  <a:pt x="299" y="283"/>
                </a:lnTo>
                <a:lnTo>
                  <a:pt x="300" y="281"/>
                </a:lnTo>
                <a:lnTo>
                  <a:pt x="303" y="278"/>
                </a:lnTo>
                <a:lnTo>
                  <a:pt x="301" y="271"/>
                </a:lnTo>
                <a:lnTo>
                  <a:pt x="303" y="266"/>
                </a:lnTo>
                <a:lnTo>
                  <a:pt x="317" y="259"/>
                </a:lnTo>
                <a:lnTo>
                  <a:pt x="318" y="255"/>
                </a:lnTo>
                <a:lnTo>
                  <a:pt x="320" y="253"/>
                </a:lnTo>
                <a:lnTo>
                  <a:pt x="321" y="253"/>
                </a:lnTo>
                <a:lnTo>
                  <a:pt x="321" y="260"/>
                </a:lnTo>
                <a:lnTo>
                  <a:pt x="321" y="261"/>
                </a:lnTo>
                <a:lnTo>
                  <a:pt x="322" y="261"/>
                </a:lnTo>
                <a:lnTo>
                  <a:pt x="324" y="263"/>
                </a:lnTo>
                <a:lnTo>
                  <a:pt x="326" y="263"/>
                </a:lnTo>
                <a:lnTo>
                  <a:pt x="328" y="262"/>
                </a:lnTo>
                <a:lnTo>
                  <a:pt x="329" y="262"/>
                </a:lnTo>
                <a:lnTo>
                  <a:pt x="329" y="259"/>
                </a:lnTo>
                <a:lnTo>
                  <a:pt x="330" y="258"/>
                </a:lnTo>
                <a:lnTo>
                  <a:pt x="330" y="261"/>
                </a:lnTo>
                <a:lnTo>
                  <a:pt x="331" y="262"/>
                </a:lnTo>
                <a:lnTo>
                  <a:pt x="333" y="262"/>
                </a:lnTo>
                <a:lnTo>
                  <a:pt x="332" y="257"/>
                </a:lnTo>
                <a:lnTo>
                  <a:pt x="332" y="256"/>
                </a:lnTo>
                <a:lnTo>
                  <a:pt x="330" y="247"/>
                </a:lnTo>
                <a:lnTo>
                  <a:pt x="329" y="245"/>
                </a:lnTo>
                <a:lnTo>
                  <a:pt x="329" y="243"/>
                </a:lnTo>
                <a:lnTo>
                  <a:pt x="329" y="240"/>
                </a:lnTo>
                <a:lnTo>
                  <a:pt x="329" y="239"/>
                </a:lnTo>
                <a:lnTo>
                  <a:pt x="329" y="234"/>
                </a:lnTo>
                <a:lnTo>
                  <a:pt x="328" y="233"/>
                </a:lnTo>
                <a:lnTo>
                  <a:pt x="328" y="228"/>
                </a:lnTo>
                <a:lnTo>
                  <a:pt x="326" y="227"/>
                </a:lnTo>
                <a:lnTo>
                  <a:pt x="327" y="215"/>
                </a:lnTo>
                <a:lnTo>
                  <a:pt x="325" y="212"/>
                </a:lnTo>
                <a:lnTo>
                  <a:pt x="317" y="208"/>
                </a:lnTo>
                <a:lnTo>
                  <a:pt x="317" y="207"/>
                </a:lnTo>
                <a:lnTo>
                  <a:pt x="317" y="205"/>
                </a:lnTo>
                <a:lnTo>
                  <a:pt x="318" y="202"/>
                </a:lnTo>
                <a:lnTo>
                  <a:pt x="321" y="202"/>
                </a:lnTo>
                <a:lnTo>
                  <a:pt x="322" y="201"/>
                </a:lnTo>
                <a:lnTo>
                  <a:pt x="323" y="199"/>
                </a:lnTo>
                <a:lnTo>
                  <a:pt x="329" y="198"/>
                </a:lnTo>
                <a:lnTo>
                  <a:pt x="329" y="196"/>
                </a:lnTo>
                <a:lnTo>
                  <a:pt x="328" y="195"/>
                </a:lnTo>
                <a:lnTo>
                  <a:pt x="328" y="194"/>
                </a:lnTo>
                <a:lnTo>
                  <a:pt x="324" y="194"/>
                </a:lnTo>
                <a:lnTo>
                  <a:pt x="322" y="193"/>
                </a:lnTo>
                <a:lnTo>
                  <a:pt x="321" y="189"/>
                </a:lnTo>
                <a:lnTo>
                  <a:pt x="319" y="188"/>
                </a:lnTo>
                <a:lnTo>
                  <a:pt x="324" y="181"/>
                </a:lnTo>
                <a:lnTo>
                  <a:pt x="325" y="177"/>
                </a:lnTo>
                <a:lnTo>
                  <a:pt x="326" y="177"/>
                </a:lnTo>
                <a:lnTo>
                  <a:pt x="330" y="183"/>
                </a:lnTo>
                <a:lnTo>
                  <a:pt x="332" y="178"/>
                </a:lnTo>
                <a:lnTo>
                  <a:pt x="333" y="178"/>
                </a:lnTo>
                <a:lnTo>
                  <a:pt x="334" y="183"/>
                </a:lnTo>
                <a:lnTo>
                  <a:pt x="336" y="185"/>
                </a:lnTo>
                <a:lnTo>
                  <a:pt x="338" y="184"/>
                </a:lnTo>
                <a:lnTo>
                  <a:pt x="341" y="186"/>
                </a:lnTo>
                <a:lnTo>
                  <a:pt x="343" y="182"/>
                </a:lnTo>
                <a:lnTo>
                  <a:pt x="344" y="183"/>
                </a:lnTo>
                <a:lnTo>
                  <a:pt x="346" y="194"/>
                </a:lnTo>
                <a:lnTo>
                  <a:pt x="348" y="197"/>
                </a:lnTo>
                <a:lnTo>
                  <a:pt x="351" y="198"/>
                </a:lnTo>
                <a:lnTo>
                  <a:pt x="364" y="200"/>
                </a:lnTo>
                <a:lnTo>
                  <a:pt x="365" y="198"/>
                </a:lnTo>
                <a:lnTo>
                  <a:pt x="376" y="198"/>
                </a:lnTo>
                <a:lnTo>
                  <a:pt x="387" y="201"/>
                </a:lnTo>
                <a:lnTo>
                  <a:pt x="386" y="203"/>
                </a:lnTo>
                <a:lnTo>
                  <a:pt x="383" y="204"/>
                </a:lnTo>
                <a:lnTo>
                  <a:pt x="383" y="208"/>
                </a:lnTo>
                <a:lnTo>
                  <a:pt x="376" y="215"/>
                </a:lnTo>
                <a:lnTo>
                  <a:pt x="368" y="220"/>
                </a:lnTo>
                <a:lnTo>
                  <a:pt x="368" y="222"/>
                </a:lnTo>
                <a:lnTo>
                  <a:pt x="370" y="232"/>
                </a:lnTo>
                <a:lnTo>
                  <a:pt x="373" y="233"/>
                </a:lnTo>
                <a:lnTo>
                  <a:pt x="375" y="236"/>
                </a:lnTo>
                <a:lnTo>
                  <a:pt x="377" y="238"/>
                </a:lnTo>
                <a:lnTo>
                  <a:pt x="380" y="229"/>
                </a:lnTo>
                <a:lnTo>
                  <a:pt x="383" y="225"/>
                </a:lnTo>
                <a:lnTo>
                  <a:pt x="385" y="225"/>
                </a:lnTo>
                <a:lnTo>
                  <a:pt x="393" y="257"/>
                </a:lnTo>
                <a:lnTo>
                  <a:pt x="394" y="256"/>
                </a:lnTo>
                <a:lnTo>
                  <a:pt x="395" y="254"/>
                </a:lnTo>
                <a:lnTo>
                  <a:pt x="398" y="255"/>
                </a:lnTo>
                <a:lnTo>
                  <a:pt x="400" y="255"/>
                </a:lnTo>
                <a:lnTo>
                  <a:pt x="401" y="253"/>
                </a:lnTo>
                <a:lnTo>
                  <a:pt x="401" y="251"/>
                </a:lnTo>
                <a:lnTo>
                  <a:pt x="400" y="249"/>
                </a:lnTo>
                <a:lnTo>
                  <a:pt x="400" y="240"/>
                </a:lnTo>
                <a:lnTo>
                  <a:pt x="403" y="240"/>
                </a:lnTo>
                <a:lnTo>
                  <a:pt x="404" y="239"/>
                </a:lnTo>
                <a:lnTo>
                  <a:pt x="405" y="226"/>
                </a:lnTo>
                <a:lnTo>
                  <a:pt x="407" y="223"/>
                </a:lnTo>
                <a:lnTo>
                  <a:pt x="411" y="223"/>
                </a:lnTo>
                <a:lnTo>
                  <a:pt x="417" y="223"/>
                </a:lnTo>
                <a:lnTo>
                  <a:pt x="419" y="221"/>
                </a:lnTo>
                <a:lnTo>
                  <a:pt x="427" y="202"/>
                </a:lnTo>
                <a:lnTo>
                  <a:pt x="426" y="200"/>
                </a:lnTo>
                <a:lnTo>
                  <a:pt x="428" y="197"/>
                </a:lnTo>
                <a:lnTo>
                  <a:pt x="432" y="194"/>
                </a:lnTo>
                <a:lnTo>
                  <a:pt x="434" y="190"/>
                </a:lnTo>
                <a:lnTo>
                  <a:pt x="434" y="182"/>
                </a:lnTo>
                <a:lnTo>
                  <a:pt x="436" y="177"/>
                </a:lnTo>
                <a:lnTo>
                  <a:pt x="440" y="174"/>
                </a:lnTo>
                <a:lnTo>
                  <a:pt x="444" y="171"/>
                </a:lnTo>
                <a:lnTo>
                  <a:pt x="449" y="165"/>
                </a:lnTo>
                <a:lnTo>
                  <a:pt x="455" y="164"/>
                </a:lnTo>
                <a:lnTo>
                  <a:pt x="458" y="163"/>
                </a:lnTo>
                <a:lnTo>
                  <a:pt x="463" y="164"/>
                </a:lnTo>
                <a:lnTo>
                  <a:pt x="464" y="163"/>
                </a:lnTo>
                <a:lnTo>
                  <a:pt x="463" y="158"/>
                </a:lnTo>
                <a:lnTo>
                  <a:pt x="465" y="155"/>
                </a:lnTo>
                <a:lnTo>
                  <a:pt x="468" y="153"/>
                </a:lnTo>
                <a:lnTo>
                  <a:pt x="469" y="151"/>
                </a:lnTo>
                <a:lnTo>
                  <a:pt x="469" y="147"/>
                </a:lnTo>
                <a:lnTo>
                  <a:pt x="469" y="144"/>
                </a:lnTo>
                <a:lnTo>
                  <a:pt x="465" y="143"/>
                </a:lnTo>
                <a:lnTo>
                  <a:pt x="461" y="143"/>
                </a:lnTo>
                <a:lnTo>
                  <a:pt x="458" y="141"/>
                </a:lnTo>
                <a:lnTo>
                  <a:pt x="453" y="141"/>
                </a:lnTo>
                <a:lnTo>
                  <a:pt x="454" y="133"/>
                </a:lnTo>
                <a:lnTo>
                  <a:pt x="451" y="132"/>
                </a:lnTo>
                <a:lnTo>
                  <a:pt x="450" y="129"/>
                </a:lnTo>
                <a:lnTo>
                  <a:pt x="451" y="126"/>
                </a:lnTo>
                <a:lnTo>
                  <a:pt x="447" y="124"/>
                </a:lnTo>
                <a:lnTo>
                  <a:pt x="444" y="124"/>
                </a:lnTo>
                <a:lnTo>
                  <a:pt x="439" y="127"/>
                </a:lnTo>
                <a:lnTo>
                  <a:pt x="436" y="128"/>
                </a:lnTo>
                <a:lnTo>
                  <a:pt x="428" y="128"/>
                </a:lnTo>
                <a:lnTo>
                  <a:pt x="425" y="126"/>
                </a:lnTo>
                <a:lnTo>
                  <a:pt x="424" y="126"/>
                </a:lnTo>
                <a:lnTo>
                  <a:pt x="419" y="129"/>
                </a:lnTo>
                <a:lnTo>
                  <a:pt x="417" y="133"/>
                </a:lnTo>
                <a:lnTo>
                  <a:pt x="411" y="138"/>
                </a:lnTo>
                <a:lnTo>
                  <a:pt x="406" y="139"/>
                </a:lnTo>
                <a:lnTo>
                  <a:pt x="400" y="145"/>
                </a:lnTo>
                <a:lnTo>
                  <a:pt x="379" y="154"/>
                </a:lnTo>
                <a:lnTo>
                  <a:pt x="379" y="155"/>
                </a:lnTo>
                <a:lnTo>
                  <a:pt x="378" y="156"/>
                </a:lnTo>
                <a:lnTo>
                  <a:pt x="378" y="157"/>
                </a:lnTo>
                <a:lnTo>
                  <a:pt x="379" y="158"/>
                </a:lnTo>
                <a:lnTo>
                  <a:pt x="383" y="160"/>
                </a:lnTo>
                <a:lnTo>
                  <a:pt x="386" y="162"/>
                </a:lnTo>
                <a:lnTo>
                  <a:pt x="385" y="166"/>
                </a:lnTo>
                <a:lnTo>
                  <a:pt x="386" y="167"/>
                </a:lnTo>
                <a:lnTo>
                  <a:pt x="386" y="168"/>
                </a:lnTo>
                <a:lnTo>
                  <a:pt x="383" y="170"/>
                </a:lnTo>
                <a:lnTo>
                  <a:pt x="365" y="173"/>
                </a:lnTo>
                <a:lnTo>
                  <a:pt x="357" y="171"/>
                </a:lnTo>
                <a:lnTo>
                  <a:pt x="351" y="174"/>
                </a:lnTo>
                <a:lnTo>
                  <a:pt x="338" y="173"/>
                </a:lnTo>
                <a:lnTo>
                  <a:pt x="336" y="171"/>
                </a:lnTo>
                <a:lnTo>
                  <a:pt x="334" y="171"/>
                </a:lnTo>
                <a:lnTo>
                  <a:pt x="333" y="171"/>
                </a:lnTo>
                <a:lnTo>
                  <a:pt x="333" y="170"/>
                </a:lnTo>
                <a:lnTo>
                  <a:pt x="333" y="168"/>
                </a:lnTo>
                <a:lnTo>
                  <a:pt x="333" y="167"/>
                </a:lnTo>
                <a:lnTo>
                  <a:pt x="332" y="167"/>
                </a:lnTo>
                <a:lnTo>
                  <a:pt x="332" y="166"/>
                </a:lnTo>
                <a:lnTo>
                  <a:pt x="334" y="163"/>
                </a:lnTo>
                <a:lnTo>
                  <a:pt x="334" y="162"/>
                </a:lnTo>
                <a:lnTo>
                  <a:pt x="333" y="162"/>
                </a:lnTo>
                <a:lnTo>
                  <a:pt x="332" y="162"/>
                </a:lnTo>
                <a:lnTo>
                  <a:pt x="331" y="161"/>
                </a:lnTo>
                <a:lnTo>
                  <a:pt x="331" y="159"/>
                </a:lnTo>
                <a:lnTo>
                  <a:pt x="332" y="155"/>
                </a:lnTo>
                <a:lnTo>
                  <a:pt x="332" y="150"/>
                </a:lnTo>
                <a:lnTo>
                  <a:pt x="330" y="149"/>
                </a:lnTo>
                <a:lnTo>
                  <a:pt x="330" y="148"/>
                </a:lnTo>
                <a:lnTo>
                  <a:pt x="328" y="149"/>
                </a:lnTo>
                <a:lnTo>
                  <a:pt x="326" y="151"/>
                </a:lnTo>
                <a:lnTo>
                  <a:pt x="324" y="151"/>
                </a:lnTo>
                <a:lnTo>
                  <a:pt x="321" y="152"/>
                </a:lnTo>
                <a:lnTo>
                  <a:pt x="318" y="158"/>
                </a:lnTo>
                <a:lnTo>
                  <a:pt x="318" y="166"/>
                </a:lnTo>
                <a:lnTo>
                  <a:pt x="317" y="167"/>
                </a:lnTo>
                <a:lnTo>
                  <a:pt x="317" y="168"/>
                </a:lnTo>
                <a:lnTo>
                  <a:pt x="319" y="170"/>
                </a:lnTo>
                <a:lnTo>
                  <a:pt x="321" y="173"/>
                </a:lnTo>
                <a:lnTo>
                  <a:pt x="321" y="174"/>
                </a:lnTo>
                <a:lnTo>
                  <a:pt x="319" y="178"/>
                </a:lnTo>
                <a:lnTo>
                  <a:pt x="315" y="178"/>
                </a:lnTo>
                <a:lnTo>
                  <a:pt x="313" y="179"/>
                </a:lnTo>
                <a:lnTo>
                  <a:pt x="308" y="178"/>
                </a:lnTo>
                <a:lnTo>
                  <a:pt x="306" y="179"/>
                </a:lnTo>
                <a:lnTo>
                  <a:pt x="303" y="178"/>
                </a:lnTo>
                <a:lnTo>
                  <a:pt x="284" y="175"/>
                </a:lnTo>
                <a:lnTo>
                  <a:pt x="283" y="174"/>
                </a:lnTo>
                <a:lnTo>
                  <a:pt x="271" y="171"/>
                </a:lnTo>
                <a:lnTo>
                  <a:pt x="265" y="168"/>
                </a:lnTo>
                <a:lnTo>
                  <a:pt x="262" y="164"/>
                </a:lnTo>
                <a:lnTo>
                  <a:pt x="260" y="163"/>
                </a:lnTo>
                <a:lnTo>
                  <a:pt x="254" y="162"/>
                </a:lnTo>
                <a:lnTo>
                  <a:pt x="253" y="163"/>
                </a:lnTo>
                <a:lnTo>
                  <a:pt x="251" y="163"/>
                </a:lnTo>
                <a:lnTo>
                  <a:pt x="249" y="162"/>
                </a:lnTo>
                <a:lnTo>
                  <a:pt x="246" y="161"/>
                </a:lnTo>
                <a:lnTo>
                  <a:pt x="243" y="163"/>
                </a:lnTo>
                <a:lnTo>
                  <a:pt x="235" y="161"/>
                </a:lnTo>
                <a:lnTo>
                  <a:pt x="232" y="158"/>
                </a:lnTo>
                <a:lnTo>
                  <a:pt x="232" y="157"/>
                </a:lnTo>
                <a:lnTo>
                  <a:pt x="228" y="157"/>
                </a:lnTo>
                <a:lnTo>
                  <a:pt x="226" y="154"/>
                </a:lnTo>
                <a:lnTo>
                  <a:pt x="223" y="153"/>
                </a:lnTo>
                <a:lnTo>
                  <a:pt x="220" y="152"/>
                </a:lnTo>
                <a:lnTo>
                  <a:pt x="215" y="150"/>
                </a:lnTo>
                <a:lnTo>
                  <a:pt x="211" y="146"/>
                </a:lnTo>
                <a:lnTo>
                  <a:pt x="207" y="143"/>
                </a:lnTo>
                <a:lnTo>
                  <a:pt x="205" y="141"/>
                </a:lnTo>
                <a:lnTo>
                  <a:pt x="201" y="140"/>
                </a:lnTo>
                <a:lnTo>
                  <a:pt x="200" y="141"/>
                </a:lnTo>
                <a:lnTo>
                  <a:pt x="199" y="141"/>
                </a:lnTo>
                <a:lnTo>
                  <a:pt x="198" y="140"/>
                </a:lnTo>
                <a:lnTo>
                  <a:pt x="197" y="138"/>
                </a:lnTo>
                <a:lnTo>
                  <a:pt x="196" y="137"/>
                </a:lnTo>
                <a:lnTo>
                  <a:pt x="193" y="136"/>
                </a:lnTo>
                <a:lnTo>
                  <a:pt x="192" y="135"/>
                </a:lnTo>
                <a:lnTo>
                  <a:pt x="193" y="133"/>
                </a:lnTo>
                <a:lnTo>
                  <a:pt x="194" y="131"/>
                </a:lnTo>
                <a:lnTo>
                  <a:pt x="195" y="131"/>
                </a:lnTo>
                <a:lnTo>
                  <a:pt x="196" y="129"/>
                </a:lnTo>
                <a:lnTo>
                  <a:pt x="196" y="128"/>
                </a:lnTo>
                <a:lnTo>
                  <a:pt x="196" y="125"/>
                </a:lnTo>
                <a:lnTo>
                  <a:pt x="196" y="123"/>
                </a:lnTo>
                <a:lnTo>
                  <a:pt x="198" y="121"/>
                </a:lnTo>
                <a:lnTo>
                  <a:pt x="197" y="119"/>
                </a:lnTo>
                <a:lnTo>
                  <a:pt x="197" y="118"/>
                </a:lnTo>
                <a:lnTo>
                  <a:pt x="198" y="117"/>
                </a:lnTo>
                <a:lnTo>
                  <a:pt x="200" y="117"/>
                </a:lnTo>
                <a:lnTo>
                  <a:pt x="201" y="114"/>
                </a:lnTo>
                <a:lnTo>
                  <a:pt x="203" y="113"/>
                </a:lnTo>
                <a:lnTo>
                  <a:pt x="204" y="111"/>
                </a:lnTo>
                <a:lnTo>
                  <a:pt x="205" y="110"/>
                </a:lnTo>
                <a:lnTo>
                  <a:pt x="205" y="109"/>
                </a:lnTo>
                <a:lnTo>
                  <a:pt x="207" y="110"/>
                </a:lnTo>
                <a:lnTo>
                  <a:pt x="208" y="109"/>
                </a:lnTo>
                <a:lnTo>
                  <a:pt x="207" y="109"/>
                </a:lnTo>
                <a:lnTo>
                  <a:pt x="202" y="107"/>
                </a:lnTo>
                <a:lnTo>
                  <a:pt x="201" y="107"/>
                </a:lnTo>
                <a:lnTo>
                  <a:pt x="200" y="105"/>
                </a:lnTo>
                <a:lnTo>
                  <a:pt x="198" y="105"/>
                </a:lnTo>
                <a:lnTo>
                  <a:pt x="196" y="102"/>
                </a:lnTo>
                <a:lnTo>
                  <a:pt x="192" y="101"/>
                </a:lnTo>
                <a:lnTo>
                  <a:pt x="191" y="100"/>
                </a:lnTo>
                <a:lnTo>
                  <a:pt x="191" y="98"/>
                </a:lnTo>
                <a:lnTo>
                  <a:pt x="190" y="97"/>
                </a:lnTo>
                <a:lnTo>
                  <a:pt x="189" y="97"/>
                </a:lnTo>
                <a:lnTo>
                  <a:pt x="188" y="96"/>
                </a:lnTo>
                <a:lnTo>
                  <a:pt x="187" y="96"/>
                </a:lnTo>
                <a:lnTo>
                  <a:pt x="185" y="97"/>
                </a:lnTo>
                <a:lnTo>
                  <a:pt x="184" y="96"/>
                </a:lnTo>
                <a:lnTo>
                  <a:pt x="184" y="95"/>
                </a:lnTo>
                <a:lnTo>
                  <a:pt x="184" y="94"/>
                </a:lnTo>
                <a:lnTo>
                  <a:pt x="182" y="94"/>
                </a:lnTo>
                <a:lnTo>
                  <a:pt x="178" y="95"/>
                </a:lnTo>
                <a:lnTo>
                  <a:pt x="176" y="96"/>
                </a:lnTo>
                <a:lnTo>
                  <a:pt x="175" y="95"/>
                </a:lnTo>
                <a:lnTo>
                  <a:pt x="174" y="95"/>
                </a:lnTo>
                <a:lnTo>
                  <a:pt x="174" y="92"/>
                </a:lnTo>
                <a:lnTo>
                  <a:pt x="173" y="91"/>
                </a:lnTo>
                <a:lnTo>
                  <a:pt x="172" y="90"/>
                </a:lnTo>
                <a:lnTo>
                  <a:pt x="172" y="88"/>
                </a:lnTo>
                <a:lnTo>
                  <a:pt x="171" y="87"/>
                </a:lnTo>
                <a:lnTo>
                  <a:pt x="171" y="86"/>
                </a:lnTo>
                <a:lnTo>
                  <a:pt x="171" y="83"/>
                </a:lnTo>
                <a:lnTo>
                  <a:pt x="171" y="82"/>
                </a:lnTo>
                <a:lnTo>
                  <a:pt x="171" y="79"/>
                </a:lnTo>
                <a:lnTo>
                  <a:pt x="171" y="77"/>
                </a:lnTo>
                <a:lnTo>
                  <a:pt x="167" y="72"/>
                </a:lnTo>
                <a:lnTo>
                  <a:pt x="167" y="68"/>
                </a:lnTo>
                <a:lnTo>
                  <a:pt x="166" y="67"/>
                </a:lnTo>
                <a:lnTo>
                  <a:pt x="167" y="66"/>
                </a:lnTo>
                <a:lnTo>
                  <a:pt x="170" y="65"/>
                </a:lnTo>
                <a:lnTo>
                  <a:pt x="171" y="64"/>
                </a:lnTo>
                <a:lnTo>
                  <a:pt x="171" y="65"/>
                </a:lnTo>
                <a:lnTo>
                  <a:pt x="171" y="67"/>
                </a:lnTo>
                <a:lnTo>
                  <a:pt x="172" y="68"/>
                </a:lnTo>
                <a:lnTo>
                  <a:pt x="173" y="68"/>
                </a:lnTo>
                <a:lnTo>
                  <a:pt x="175" y="69"/>
                </a:lnTo>
                <a:lnTo>
                  <a:pt x="177" y="69"/>
                </a:lnTo>
                <a:lnTo>
                  <a:pt x="178" y="68"/>
                </a:lnTo>
                <a:lnTo>
                  <a:pt x="179" y="67"/>
                </a:lnTo>
                <a:lnTo>
                  <a:pt x="180" y="65"/>
                </a:lnTo>
                <a:lnTo>
                  <a:pt x="181" y="67"/>
                </a:lnTo>
                <a:lnTo>
                  <a:pt x="182" y="67"/>
                </a:lnTo>
                <a:lnTo>
                  <a:pt x="185" y="63"/>
                </a:lnTo>
                <a:lnTo>
                  <a:pt x="182" y="58"/>
                </a:lnTo>
                <a:lnTo>
                  <a:pt x="181" y="57"/>
                </a:lnTo>
                <a:lnTo>
                  <a:pt x="182" y="56"/>
                </a:lnTo>
                <a:lnTo>
                  <a:pt x="182" y="55"/>
                </a:lnTo>
                <a:lnTo>
                  <a:pt x="179" y="53"/>
                </a:lnTo>
                <a:lnTo>
                  <a:pt x="177" y="54"/>
                </a:lnTo>
                <a:lnTo>
                  <a:pt x="177" y="53"/>
                </a:lnTo>
                <a:lnTo>
                  <a:pt x="174" y="50"/>
                </a:lnTo>
                <a:lnTo>
                  <a:pt x="174" y="46"/>
                </a:lnTo>
                <a:lnTo>
                  <a:pt x="176" y="46"/>
                </a:lnTo>
                <a:lnTo>
                  <a:pt x="175" y="44"/>
                </a:lnTo>
                <a:lnTo>
                  <a:pt x="176" y="43"/>
                </a:lnTo>
                <a:lnTo>
                  <a:pt x="174" y="41"/>
                </a:lnTo>
                <a:lnTo>
                  <a:pt x="174" y="39"/>
                </a:lnTo>
                <a:lnTo>
                  <a:pt x="174" y="38"/>
                </a:lnTo>
                <a:lnTo>
                  <a:pt x="177" y="39"/>
                </a:lnTo>
                <a:lnTo>
                  <a:pt x="178" y="38"/>
                </a:lnTo>
                <a:lnTo>
                  <a:pt x="181" y="38"/>
                </a:lnTo>
                <a:lnTo>
                  <a:pt x="182" y="38"/>
                </a:lnTo>
                <a:lnTo>
                  <a:pt x="185" y="34"/>
                </a:lnTo>
                <a:lnTo>
                  <a:pt x="185" y="31"/>
                </a:lnTo>
                <a:lnTo>
                  <a:pt x="188" y="30"/>
                </a:lnTo>
                <a:lnTo>
                  <a:pt x="188" y="29"/>
                </a:lnTo>
                <a:lnTo>
                  <a:pt x="188" y="28"/>
                </a:lnTo>
                <a:lnTo>
                  <a:pt x="189" y="27"/>
                </a:lnTo>
                <a:lnTo>
                  <a:pt x="192" y="24"/>
                </a:lnTo>
                <a:lnTo>
                  <a:pt x="192" y="22"/>
                </a:lnTo>
                <a:lnTo>
                  <a:pt x="194" y="20"/>
                </a:lnTo>
                <a:lnTo>
                  <a:pt x="195" y="15"/>
                </a:lnTo>
                <a:lnTo>
                  <a:pt x="196" y="15"/>
                </a:lnTo>
                <a:lnTo>
                  <a:pt x="196" y="12"/>
                </a:lnTo>
                <a:lnTo>
                  <a:pt x="197" y="10"/>
                </a:lnTo>
                <a:lnTo>
                  <a:pt x="197" y="9"/>
                </a:lnTo>
                <a:lnTo>
                  <a:pt x="196" y="8"/>
                </a:lnTo>
                <a:lnTo>
                  <a:pt x="195" y="8"/>
                </a:lnTo>
                <a:lnTo>
                  <a:pt x="193" y="11"/>
                </a:lnTo>
                <a:lnTo>
                  <a:pt x="192" y="11"/>
                </a:lnTo>
                <a:lnTo>
                  <a:pt x="191" y="10"/>
                </a:lnTo>
                <a:lnTo>
                  <a:pt x="191" y="7"/>
                </a:lnTo>
                <a:lnTo>
                  <a:pt x="189" y="8"/>
                </a:lnTo>
                <a:lnTo>
                  <a:pt x="188" y="8"/>
                </a:lnTo>
                <a:lnTo>
                  <a:pt x="188" y="6"/>
                </a:lnTo>
                <a:lnTo>
                  <a:pt x="187" y="6"/>
                </a:lnTo>
                <a:lnTo>
                  <a:pt x="186" y="6"/>
                </a:lnTo>
                <a:lnTo>
                  <a:pt x="186" y="3"/>
                </a:lnTo>
                <a:lnTo>
                  <a:pt x="185" y="3"/>
                </a:lnTo>
                <a:lnTo>
                  <a:pt x="184" y="2"/>
                </a:lnTo>
                <a:lnTo>
                  <a:pt x="184" y="1"/>
                </a:lnTo>
                <a:lnTo>
                  <a:pt x="182" y="1"/>
                </a:lnTo>
                <a:lnTo>
                  <a:pt x="181" y="0"/>
                </a:lnTo>
                <a:lnTo>
                  <a:pt x="179" y="0"/>
                </a:lnTo>
                <a:lnTo>
                  <a:pt x="178" y="0"/>
                </a:lnTo>
                <a:lnTo>
                  <a:pt x="177" y="0"/>
                </a:lnTo>
                <a:lnTo>
                  <a:pt x="175" y="1"/>
                </a:lnTo>
                <a:lnTo>
                  <a:pt x="171" y="1"/>
                </a:lnTo>
                <a:lnTo>
                  <a:pt x="163" y="7"/>
                </a:lnTo>
                <a:lnTo>
                  <a:pt x="161" y="8"/>
                </a:lnTo>
                <a:lnTo>
                  <a:pt x="160" y="9"/>
                </a:lnTo>
                <a:lnTo>
                  <a:pt x="159" y="10"/>
                </a:lnTo>
                <a:lnTo>
                  <a:pt x="156" y="9"/>
                </a:lnTo>
                <a:lnTo>
                  <a:pt x="155" y="10"/>
                </a:lnTo>
                <a:lnTo>
                  <a:pt x="154" y="10"/>
                </a:lnTo>
                <a:lnTo>
                  <a:pt x="144" y="18"/>
                </a:lnTo>
                <a:lnTo>
                  <a:pt x="143" y="19"/>
                </a:lnTo>
                <a:lnTo>
                  <a:pt x="143" y="20"/>
                </a:lnTo>
                <a:lnTo>
                  <a:pt x="142" y="23"/>
                </a:lnTo>
                <a:lnTo>
                  <a:pt x="141" y="24"/>
                </a:lnTo>
                <a:lnTo>
                  <a:pt x="140" y="24"/>
                </a:lnTo>
                <a:lnTo>
                  <a:pt x="139" y="22"/>
                </a:lnTo>
                <a:lnTo>
                  <a:pt x="133" y="23"/>
                </a:lnTo>
                <a:lnTo>
                  <a:pt x="131" y="25"/>
                </a:lnTo>
                <a:lnTo>
                  <a:pt x="130" y="26"/>
                </a:lnTo>
                <a:lnTo>
                  <a:pt x="129" y="26"/>
                </a:lnTo>
                <a:lnTo>
                  <a:pt x="126" y="25"/>
                </a:lnTo>
                <a:lnTo>
                  <a:pt x="125" y="25"/>
                </a:lnTo>
                <a:lnTo>
                  <a:pt x="125" y="27"/>
                </a:lnTo>
                <a:lnTo>
                  <a:pt x="124" y="27"/>
                </a:lnTo>
                <a:lnTo>
                  <a:pt x="122" y="27"/>
                </a:lnTo>
                <a:lnTo>
                  <a:pt x="121" y="27"/>
                </a:lnTo>
                <a:lnTo>
                  <a:pt x="120" y="27"/>
                </a:lnTo>
                <a:lnTo>
                  <a:pt x="119" y="27"/>
                </a:lnTo>
                <a:lnTo>
                  <a:pt x="116" y="27"/>
                </a:lnTo>
                <a:lnTo>
                  <a:pt x="114" y="26"/>
                </a:lnTo>
                <a:lnTo>
                  <a:pt x="113" y="26"/>
                </a:lnTo>
                <a:lnTo>
                  <a:pt x="101" y="21"/>
                </a:lnTo>
                <a:lnTo>
                  <a:pt x="99" y="22"/>
                </a:lnTo>
                <a:lnTo>
                  <a:pt x="98" y="23"/>
                </a:lnTo>
                <a:lnTo>
                  <a:pt x="95" y="23"/>
                </a:lnTo>
                <a:lnTo>
                  <a:pt x="94" y="24"/>
                </a:lnTo>
                <a:lnTo>
                  <a:pt x="94" y="26"/>
                </a:lnTo>
                <a:lnTo>
                  <a:pt x="91" y="30"/>
                </a:lnTo>
                <a:lnTo>
                  <a:pt x="92" y="31"/>
                </a:lnTo>
                <a:lnTo>
                  <a:pt x="94" y="31"/>
                </a:lnTo>
                <a:lnTo>
                  <a:pt x="95" y="33"/>
                </a:lnTo>
                <a:lnTo>
                  <a:pt x="94" y="34"/>
                </a:lnTo>
                <a:lnTo>
                  <a:pt x="93" y="35"/>
                </a:lnTo>
                <a:lnTo>
                  <a:pt x="92" y="35"/>
                </a:lnTo>
                <a:lnTo>
                  <a:pt x="94" y="37"/>
                </a:lnTo>
                <a:lnTo>
                  <a:pt x="95" y="37"/>
                </a:lnTo>
                <a:lnTo>
                  <a:pt x="98" y="37"/>
                </a:lnTo>
                <a:lnTo>
                  <a:pt x="99" y="38"/>
                </a:lnTo>
                <a:lnTo>
                  <a:pt x="98" y="39"/>
                </a:lnTo>
                <a:lnTo>
                  <a:pt x="98" y="40"/>
                </a:lnTo>
                <a:lnTo>
                  <a:pt x="95" y="41"/>
                </a:lnTo>
                <a:lnTo>
                  <a:pt x="95" y="42"/>
                </a:lnTo>
                <a:lnTo>
                  <a:pt x="98" y="46"/>
                </a:lnTo>
                <a:lnTo>
                  <a:pt x="99" y="48"/>
                </a:lnTo>
                <a:lnTo>
                  <a:pt x="98" y="49"/>
                </a:lnTo>
                <a:lnTo>
                  <a:pt x="94" y="52"/>
                </a:lnTo>
                <a:lnTo>
                  <a:pt x="94" y="53"/>
                </a:lnTo>
                <a:lnTo>
                  <a:pt x="97" y="54"/>
                </a:lnTo>
                <a:lnTo>
                  <a:pt x="98" y="56"/>
                </a:lnTo>
                <a:lnTo>
                  <a:pt x="101" y="58"/>
                </a:lnTo>
                <a:lnTo>
                  <a:pt x="101" y="60"/>
                </a:lnTo>
                <a:lnTo>
                  <a:pt x="102" y="61"/>
                </a:lnTo>
                <a:lnTo>
                  <a:pt x="103" y="62"/>
                </a:lnTo>
                <a:lnTo>
                  <a:pt x="105" y="61"/>
                </a:lnTo>
                <a:lnTo>
                  <a:pt x="106" y="61"/>
                </a:lnTo>
                <a:lnTo>
                  <a:pt x="106" y="64"/>
                </a:lnTo>
                <a:lnTo>
                  <a:pt x="107" y="67"/>
                </a:lnTo>
                <a:lnTo>
                  <a:pt x="112" y="68"/>
                </a:lnTo>
                <a:lnTo>
                  <a:pt x="114" y="68"/>
                </a:lnTo>
                <a:lnTo>
                  <a:pt x="115" y="68"/>
                </a:lnTo>
                <a:lnTo>
                  <a:pt x="117" y="71"/>
                </a:lnTo>
                <a:lnTo>
                  <a:pt x="117" y="72"/>
                </a:lnTo>
                <a:lnTo>
                  <a:pt x="117" y="73"/>
                </a:lnTo>
                <a:lnTo>
                  <a:pt x="116" y="74"/>
                </a:lnTo>
                <a:lnTo>
                  <a:pt x="115" y="75"/>
                </a:lnTo>
                <a:lnTo>
                  <a:pt x="112" y="76"/>
                </a:lnTo>
                <a:lnTo>
                  <a:pt x="111" y="75"/>
                </a:lnTo>
                <a:lnTo>
                  <a:pt x="110" y="76"/>
                </a:lnTo>
                <a:lnTo>
                  <a:pt x="109" y="76"/>
                </a:lnTo>
                <a:lnTo>
                  <a:pt x="106" y="78"/>
                </a:lnTo>
                <a:lnTo>
                  <a:pt x="105" y="80"/>
                </a:lnTo>
                <a:lnTo>
                  <a:pt x="104" y="83"/>
                </a:lnTo>
                <a:lnTo>
                  <a:pt x="106" y="85"/>
                </a:lnTo>
                <a:lnTo>
                  <a:pt x="106" y="87"/>
                </a:lnTo>
                <a:lnTo>
                  <a:pt x="107" y="88"/>
                </a:lnTo>
                <a:lnTo>
                  <a:pt x="106" y="88"/>
                </a:lnTo>
                <a:lnTo>
                  <a:pt x="105" y="90"/>
                </a:lnTo>
                <a:lnTo>
                  <a:pt x="104" y="91"/>
                </a:lnTo>
                <a:lnTo>
                  <a:pt x="104" y="92"/>
                </a:lnTo>
                <a:lnTo>
                  <a:pt x="105" y="92"/>
                </a:lnTo>
                <a:lnTo>
                  <a:pt x="108" y="92"/>
                </a:lnTo>
                <a:lnTo>
                  <a:pt x="109" y="94"/>
                </a:lnTo>
                <a:lnTo>
                  <a:pt x="108" y="95"/>
                </a:lnTo>
                <a:lnTo>
                  <a:pt x="107" y="95"/>
                </a:lnTo>
                <a:lnTo>
                  <a:pt x="106" y="95"/>
                </a:lnTo>
                <a:lnTo>
                  <a:pt x="105" y="94"/>
                </a:lnTo>
                <a:lnTo>
                  <a:pt x="104" y="96"/>
                </a:lnTo>
                <a:lnTo>
                  <a:pt x="101" y="98"/>
                </a:lnTo>
                <a:lnTo>
                  <a:pt x="97" y="103"/>
                </a:lnTo>
                <a:lnTo>
                  <a:pt x="95" y="103"/>
                </a:lnTo>
                <a:lnTo>
                  <a:pt x="92" y="107"/>
                </a:lnTo>
                <a:lnTo>
                  <a:pt x="92" y="109"/>
                </a:lnTo>
                <a:lnTo>
                  <a:pt x="92" y="111"/>
                </a:lnTo>
                <a:lnTo>
                  <a:pt x="92" y="113"/>
                </a:lnTo>
                <a:lnTo>
                  <a:pt x="90" y="114"/>
                </a:lnTo>
                <a:lnTo>
                  <a:pt x="87" y="115"/>
                </a:lnTo>
                <a:lnTo>
                  <a:pt x="85" y="116"/>
                </a:lnTo>
                <a:lnTo>
                  <a:pt x="75" y="133"/>
                </a:lnTo>
                <a:lnTo>
                  <a:pt x="71" y="135"/>
                </a:lnTo>
                <a:lnTo>
                  <a:pt x="60" y="151"/>
                </a:lnTo>
                <a:lnTo>
                  <a:pt x="59" y="152"/>
                </a:lnTo>
                <a:lnTo>
                  <a:pt x="57" y="152"/>
                </a:lnTo>
                <a:lnTo>
                  <a:pt x="50" y="152"/>
                </a:lnTo>
                <a:lnTo>
                  <a:pt x="48" y="154"/>
                </a:lnTo>
                <a:lnTo>
                  <a:pt x="46" y="155"/>
                </a:lnTo>
                <a:lnTo>
                  <a:pt x="45" y="156"/>
                </a:lnTo>
                <a:lnTo>
                  <a:pt x="44" y="155"/>
                </a:lnTo>
                <a:lnTo>
                  <a:pt x="41" y="150"/>
                </a:lnTo>
                <a:lnTo>
                  <a:pt x="39" y="149"/>
                </a:lnTo>
                <a:lnTo>
                  <a:pt x="25" y="164"/>
                </a:lnTo>
                <a:lnTo>
                  <a:pt x="23" y="171"/>
                </a:lnTo>
                <a:lnTo>
                  <a:pt x="23" y="173"/>
                </a:lnTo>
                <a:lnTo>
                  <a:pt x="25" y="174"/>
                </a:lnTo>
                <a:lnTo>
                  <a:pt x="26" y="175"/>
                </a:lnTo>
                <a:lnTo>
                  <a:pt x="28" y="175"/>
                </a:lnTo>
                <a:lnTo>
                  <a:pt x="30" y="175"/>
                </a:lnTo>
                <a:lnTo>
                  <a:pt x="33" y="175"/>
                </a:lnTo>
                <a:lnTo>
                  <a:pt x="34" y="176"/>
                </a:lnTo>
                <a:lnTo>
                  <a:pt x="35" y="177"/>
                </a:lnTo>
                <a:lnTo>
                  <a:pt x="35" y="178"/>
                </a:lnTo>
                <a:lnTo>
                  <a:pt x="33" y="185"/>
                </a:lnTo>
                <a:lnTo>
                  <a:pt x="33" y="187"/>
                </a:lnTo>
                <a:lnTo>
                  <a:pt x="33" y="188"/>
                </a:lnTo>
                <a:lnTo>
                  <a:pt x="36" y="192"/>
                </a:lnTo>
                <a:lnTo>
                  <a:pt x="38" y="192"/>
                </a:lnTo>
                <a:lnTo>
                  <a:pt x="40" y="191"/>
                </a:lnTo>
                <a:lnTo>
                  <a:pt x="41" y="191"/>
                </a:lnTo>
                <a:lnTo>
                  <a:pt x="42" y="192"/>
                </a:lnTo>
                <a:lnTo>
                  <a:pt x="42" y="197"/>
                </a:lnTo>
                <a:lnTo>
                  <a:pt x="44" y="200"/>
                </a:lnTo>
                <a:lnTo>
                  <a:pt x="44" y="202"/>
                </a:lnTo>
                <a:lnTo>
                  <a:pt x="47" y="205"/>
                </a:lnTo>
                <a:lnTo>
                  <a:pt x="48" y="206"/>
                </a:lnTo>
                <a:lnTo>
                  <a:pt x="48" y="207"/>
                </a:lnTo>
                <a:lnTo>
                  <a:pt x="48" y="208"/>
                </a:lnTo>
                <a:lnTo>
                  <a:pt x="47" y="209"/>
                </a:lnTo>
                <a:lnTo>
                  <a:pt x="48" y="212"/>
                </a:lnTo>
                <a:lnTo>
                  <a:pt x="47" y="213"/>
                </a:lnTo>
                <a:lnTo>
                  <a:pt x="49" y="213"/>
                </a:lnTo>
                <a:lnTo>
                  <a:pt x="49" y="214"/>
                </a:lnTo>
                <a:lnTo>
                  <a:pt x="47" y="215"/>
                </a:lnTo>
                <a:lnTo>
                  <a:pt x="45" y="215"/>
                </a:lnTo>
                <a:lnTo>
                  <a:pt x="45" y="216"/>
                </a:lnTo>
                <a:lnTo>
                  <a:pt x="44" y="217"/>
                </a:lnTo>
                <a:lnTo>
                  <a:pt x="41" y="216"/>
                </a:lnTo>
                <a:lnTo>
                  <a:pt x="41" y="215"/>
                </a:lnTo>
                <a:lnTo>
                  <a:pt x="41" y="214"/>
                </a:lnTo>
                <a:lnTo>
                  <a:pt x="41" y="213"/>
                </a:lnTo>
                <a:lnTo>
                  <a:pt x="39" y="213"/>
                </a:lnTo>
                <a:lnTo>
                  <a:pt x="34" y="215"/>
                </a:lnTo>
                <a:lnTo>
                  <a:pt x="33" y="217"/>
                </a:lnTo>
                <a:lnTo>
                  <a:pt x="32" y="218"/>
                </a:lnTo>
                <a:lnTo>
                  <a:pt x="27" y="217"/>
                </a:lnTo>
                <a:lnTo>
                  <a:pt x="25" y="215"/>
                </a:lnTo>
                <a:lnTo>
                  <a:pt x="23" y="216"/>
                </a:lnTo>
                <a:lnTo>
                  <a:pt x="22" y="216"/>
                </a:lnTo>
                <a:lnTo>
                  <a:pt x="15" y="216"/>
                </a:lnTo>
                <a:lnTo>
                  <a:pt x="15" y="215"/>
                </a:lnTo>
                <a:lnTo>
                  <a:pt x="14" y="216"/>
                </a:lnTo>
                <a:lnTo>
                  <a:pt x="13" y="215"/>
                </a:lnTo>
                <a:lnTo>
                  <a:pt x="12" y="214"/>
                </a:lnTo>
                <a:lnTo>
                  <a:pt x="12" y="216"/>
                </a:lnTo>
                <a:lnTo>
                  <a:pt x="12" y="221"/>
                </a:lnTo>
                <a:lnTo>
                  <a:pt x="6" y="221"/>
                </a:lnTo>
                <a:lnTo>
                  <a:pt x="5" y="221"/>
                </a:lnTo>
                <a:lnTo>
                  <a:pt x="3" y="221"/>
                </a:lnTo>
                <a:lnTo>
                  <a:pt x="3" y="223"/>
                </a:lnTo>
                <a:lnTo>
                  <a:pt x="2" y="223"/>
                </a:lnTo>
                <a:lnTo>
                  <a:pt x="2" y="224"/>
                </a:lnTo>
                <a:lnTo>
                  <a:pt x="0" y="225"/>
                </a:lnTo>
                <a:lnTo>
                  <a:pt x="1" y="228"/>
                </a:lnTo>
                <a:lnTo>
                  <a:pt x="3" y="228"/>
                </a:lnTo>
                <a:lnTo>
                  <a:pt x="11" y="239"/>
                </a:lnTo>
                <a:lnTo>
                  <a:pt x="14" y="240"/>
                </a:lnTo>
                <a:lnTo>
                  <a:pt x="26" y="240"/>
                </a:lnTo>
                <a:lnTo>
                  <a:pt x="33" y="238"/>
                </a:lnTo>
                <a:lnTo>
                  <a:pt x="34" y="236"/>
                </a:lnTo>
                <a:lnTo>
                  <a:pt x="36" y="235"/>
                </a:lnTo>
                <a:lnTo>
                  <a:pt x="37" y="237"/>
                </a:lnTo>
                <a:lnTo>
                  <a:pt x="34" y="243"/>
                </a:lnTo>
                <a:lnTo>
                  <a:pt x="28" y="247"/>
                </a:lnTo>
                <a:lnTo>
                  <a:pt x="18" y="250"/>
                </a:lnTo>
                <a:lnTo>
                  <a:pt x="15" y="247"/>
                </a:lnTo>
                <a:lnTo>
                  <a:pt x="14" y="250"/>
                </a:lnTo>
                <a:lnTo>
                  <a:pt x="15" y="254"/>
                </a:lnTo>
                <a:lnTo>
                  <a:pt x="37" y="276"/>
                </a:lnTo>
                <a:lnTo>
                  <a:pt x="46" y="276"/>
                </a:lnTo>
                <a:lnTo>
                  <a:pt x="51" y="274"/>
                </a:lnTo>
                <a:lnTo>
                  <a:pt x="54" y="273"/>
                </a:lnTo>
                <a:lnTo>
                  <a:pt x="56" y="273"/>
                </a:lnTo>
                <a:lnTo>
                  <a:pt x="61" y="270"/>
                </a:lnTo>
                <a:lnTo>
                  <a:pt x="64" y="264"/>
                </a:lnTo>
                <a:lnTo>
                  <a:pt x="65" y="249"/>
                </a:lnTo>
                <a:lnTo>
                  <a:pt x="66" y="250"/>
                </a:lnTo>
                <a:lnTo>
                  <a:pt x="67" y="250"/>
                </a:lnTo>
                <a:lnTo>
                  <a:pt x="76" y="250"/>
                </a:lnTo>
                <a:lnTo>
                  <a:pt x="74" y="253"/>
                </a:lnTo>
                <a:lnTo>
                  <a:pt x="71" y="253"/>
                </a:lnTo>
                <a:lnTo>
                  <a:pt x="70" y="256"/>
                </a:lnTo>
                <a:lnTo>
                  <a:pt x="71" y="257"/>
                </a:lnTo>
                <a:lnTo>
                  <a:pt x="71" y="260"/>
                </a:lnTo>
                <a:lnTo>
                  <a:pt x="71" y="261"/>
                </a:lnTo>
                <a:lnTo>
                  <a:pt x="73" y="262"/>
                </a:lnTo>
                <a:lnTo>
                  <a:pt x="71" y="265"/>
                </a:lnTo>
                <a:lnTo>
                  <a:pt x="71" y="270"/>
                </a:lnTo>
                <a:lnTo>
                  <a:pt x="72" y="270"/>
                </a:lnTo>
                <a:lnTo>
                  <a:pt x="73" y="270"/>
                </a:lnTo>
                <a:lnTo>
                  <a:pt x="75" y="283"/>
                </a:lnTo>
                <a:lnTo>
                  <a:pt x="72" y="291"/>
                </a:lnTo>
                <a:lnTo>
                  <a:pt x="73" y="300"/>
                </a:lnTo>
                <a:lnTo>
                  <a:pt x="74" y="300"/>
                </a:lnTo>
                <a:lnTo>
                  <a:pt x="74" y="306"/>
                </a:lnTo>
                <a:lnTo>
                  <a:pt x="75" y="304"/>
                </a:lnTo>
                <a:lnTo>
                  <a:pt x="76" y="303"/>
                </a:lnTo>
                <a:lnTo>
                  <a:pt x="77" y="304"/>
                </a:lnTo>
                <a:lnTo>
                  <a:pt x="77" y="307"/>
                </a:lnTo>
                <a:lnTo>
                  <a:pt x="76" y="308"/>
                </a:lnTo>
                <a:lnTo>
                  <a:pt x="75" y="316"/>
                </a:lnTo>
                <a:lnTo>
                  <a:pt x="77" y="319"/>
                </a:lnTo>
                <a:lnTo>
                  <a:pt x="77" y="320"/>
                </a:lnTo>
                <a:lnTo>
                  <a:pt x="78" y="325"/>
                </a:lnTo>
                <a:lnTo>
                  <a:pt x="85" y="353"/>
                </a:lnTo>
                <a:lnTo>
                  <a:pt x="86" y="354"/>
                </a:lnTo>
                <a:lnTo>
                  <a:pt x="86" y="357"/>
                </a:lnTo>
                <a:lnTo>
                  <a:pt x="89" y="36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22" name="Freeform 353"/>
          <p:cNvSpPr>
            <a:spLocks/>
          </p:cNvSpPr>
          <p:nvPr/>
        </p:nvSpPr>
        <p:spPr bwMode="auto">
          <a:xfrm>
            <a:off x="5737225" y="4222750"/>
            <a:ext cx="9525" cy="20638"/>
          </a:xfrm>
          <a:custGeom>
            <a:avLst/>
            <a:gdLst>
              <a:gd name="T0" fmla="*/ 0 w 5"/>
              <a:gd name="T1" fmla="*/ 2147483647 h 12"/>
              <a:gd name="T2" fmla="*/ 0 w 5"/>
              <a:gd name="T3" fmla="*/ 2147483647 h 12"/>
              <a:gd name="T4" fmla="*/ 2147483647 w 5"/>
              <a:gd name="T5" fmla="*/ 2147483647 h 12"/>
              <a:gd name="T6" fmla="*/ 0 w 5"/>
              <a:gd name="T7" fmla="*/ 2147483647 h 12"/>
              <a:gd name="T8" fmla="*/ 2147483647 w 5"/>
              <a:gd name="T9" fmla="*/ 2147483647 h 12"/>
              <a:gd name="T10" fmla="*/ 0 w 5"/>
              <a:gd name="T11" fmla="*/ 2147483647 h 12"/>
              <a:gd name="T12" fmla="*/ 2147483647 w 5"/>
              <a:gd name="T13" fmla="*/ 2147483647 h 12"/>
              <a:gd name="T14" fmla="*/ 2147483647 w 5"/>
              <a:gd name="T15" fmla="*/ 2147483647 h 12"/>
              <a:gd name="T16" fmla="*/ 2147483647 w 5"/>
              <a:gd name="T17" fmla="*/ 2147483647 h 12"/>
              <a:gd name="T18" fmla="*/ 2147483647 w 5"/>
              <a:gd name="T19" fmla="*/ 2147483647 h 12"/>
              <a:gd name="T20" fmla="*/ 2147483647 w 5"/>
              <a:gd name="T21" fmla="*/ 2147483647 h 12"/>
              <a:gd name="T22" fmla="*/ 2147483647 w 5"/>
              <a:gd name="T23" fmla="*/ 2147483647 h 12"/>
              <a:gd name="T24" fmla="*/ 2147483647 w 5"/>
              <a:gd name="T25" fmla="*/ 2147483647 h 12"/>
              <a:gd name="T26" fmla="*/ 2147483647 w 5"/>
              <a:gd name="T27" fmla="*/ 2147483647 h 12"/>
              <a:gd name="T28" fmla="*/ 2147483647 w 5"/>
              <a:gd name="T29" fmla="*/ 2147483647 h 12"/>
              <a:gd name="T30" fmla="*/ 2147483647 w 5"/>
              <a:gd name="T31" fmla="*/ 0 h 12"/>
              <a:gd name="T32" fmla="*/ 2147483647 w 5"/>
              <a:gd name="T33" fmla="*/ 2147483647 h 12"/>
              <a:gd name="T34" fmla="*/ 2147483647 w 5"/>
              <a:gd name="T35" fmla="*/ 2147483647 h 12"/>
              <a:gd name="T36" fmla="*/ 0 w 5"/>
              <a:gd name="T37" fmla="*/ 2147483647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
              <a:gd name="T58" fmla="*/ 0 h 12"/>
              <a:gd name="T59" fmla="*/ 5 w 5"/>
              <a:gd name="T60" fmla="*/ 12 h 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 h="12">
                <a:moveTo>
                  <a:pt x="0" y="4"/>
                </a:moveTo>
                <a:lnTo>
                  <a:pt x="0" y="5"/>
                </a:lnTo>
                <a:lnTo>
                  <a:pt x="1" y="7"/>
                </a:lnTo>
                <a:lnTo>
                  <a:pt x="0" y="8"/>
                </a:lnTo>
                <a:lnTo>
                  <a:pt x="1" y="9"/>
                </a:lnTo>
                <a:lnTo>
                  <a:pt x="0" y="11"/>
                </a:lnTo>
                <a:lnTo>
                  <a:pt x="1" y="11"/>
                </a:lnTo>
                <a:lnTo>
                  <a:pt x="3" y="12"/>
                </a:lnTo>
                <a:lnTo>
                  <a:pt x="4" y="11"/>
                </a:lnTo>
                <a:lnTo>
                  <a:pt x="5" y="8"/>
                </a:lnTo>
                <a:lnTo>
                  <a:pt x="5" y="5"/>
                </a:lnTo>
                <a:lnTo>
                  <a:pt x="5" y="4"/>
                </a:lnTo>
                <a:lnTo>
                  <a:pt x="5" y="3"/>
                </a:lnTo>
                <a:lnTo>
                  <a:pt x="5" y="1"/>
                </a:lnTo>
                <a:lnTo>
                  <a:pt x="5" y="0"/>
                </a:lnTo>
                <a:lnTo>
                  <a:pt x="2" y="1"/>
                </a:lnTo>
                <a:lnTo>
                  <a:pt x="0" y="4"/>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23" name="Freeform 354"/>
          <p:cNvSpPr>
            <a:spLocks/>
          </p:cNvSpPr>
          <p:nvPr/>
        </p:nvSpPr>
        <p:spPr bwMode="auto">
          <a:xfrm>
            <a:off x="6069013" y="3913188"/>
            <a:ext cx="804862" cy="831850"/>
          </a:xfrm>
          <a:custGeom>
            <a:avLst/>
            <a:gdLst>
              <a:gd name="T0" fmla="*/ 2147483647 w 469"/>
              <a:gd name="T1" fmla="*/ 2147483647 h 485"/>
              <a:gd name="T2" fmla="*/ 2147483647 w 469"/>
              <a:gd name="T3" fmla="*/ 2147483647 h 485"/>
              <a:gd name="T4" fmla="*/ 2147483647 w 469"/>
              <a:gd name="T5" fmla="*/ 2147483647 h 485"/>
              <a:gd name="T6" fmla="*/ 2147483647 w 469"/>
              <a:gd name="T7" fmla="*/ 2147483647 h 485"/>
              <a:gd name="T8" fmla="*/ 2147483647 w 469"/>
              <a:gd name="T9" fmla="*/ 2147483647 h 485"/>
              <a:gd name="T10" fmla="*/ 2147483647 w 469"/>
              <a:gd name="T11" fmla="*/ 2147483647 h 485"/>
              <a:gd name="T12" fmla="*/ 2147483647 w 469"/>
              <a:gd name="T13" fmla="*/ 2147483647 h 485"/>
              <a:gd name="T14" fmla="*/ 2147483647 w 469"/>
              <a:gd name="T15" fmla="*/ 2147483647 h 485"/>
              <a:gd name="T16" fmla="*/ 2147483647 w 469"/>
              <a:gd name="T17" fmla="*/ 2147483647 h 485"/>
              <a:gd name="T18" fmla="*/ 2147483647 w 469"/>
              <a:gd name="T19" fmla="*/ 2147483647 h 485"/>
              <a:gd name="T20" fmla="*/ 2147483647 w 469"/>
              <a:gd name="T21" fmla="*/ 2147483647 h 485"/>
              <a:gd name="T22" fmla="*/ 2147483647 w 469"/>
              <a:gd name="T23" fmla="*/ 2147483647 h 485"/>
              <a:gd name="T24" fmla="*/ 2147483647 w 469"/>
              <a:gd name="T25" fmla="*/ 2147483647 h 485"/>
              <a:gd name="T26" fmla="*/ 2147483647 w 469"/>
              <a:gd name="T27" fmla="*/ 2147483647 h 485"/>
              <a:gd name="T28" fmla="*/ 2147483647 w 469"/>
              <a:gd name="T29" fmla="*/ 2147483647 h 485"/>
              <a:gd name="T30" fmla="*/ 2147483647 w 469"/>
              <a:gd name="T31" fmla="*/ 2147483647 h 485"/>
              <a:gd name="T32" fmla="*/ 2147483647 w 469"/>
              <a:gd name="T33" fmla="*/ 2147483647 h 485"/>
              <a:gd name="T34" fmla="*/ 2147483647 w 469"/>
              <a:gd name="T35" fmla="*/ 2147483647 h 485"/>
              <a:gd name="T36" fmla="*/ 2147483647 w 469"/>
              <a:gd name="T37" fmla="*/ 2147483647 h 485"/>
              <a:gd name="T38" fmla="*/ 2147483647 w 469"/>
              <a:gd name="T39" fmla="*/ 2147483647 h 485"/>
              <a:gd name="T40" fmla="*/ 2147483647 w 469"/>
              <a:gd name="T41" fmla="*/ 2147483647 h 485"/>
              <a:gd name="T42" fmla="*/ 2147483647 w 469"/>
              <a:gd name="T43" fmla="*/ 2147483647 h 485"/>
              <a:gd name="T44" fmla="*/ 2147483647 w 469"/>
              <a:gd name="T45" fmla="*/ 2147483647 h 485"/>
              <a:gd name="T46" fmla="*/ 2147483647 w 469"/>
              <a:gd name="T47" fmla="*/ 2147483647 h 485"/>
              <a:gd name="T48" fmla="*/ 2147483647 w 469"/>
              <a:gd name="T49" fmla="*/ 2147483647 h 485"/>
              <a:gd name="T50" fmla="*/ 2147483647 w 469"/>
              <a:gd name="T51" fmla="*/ 2147483647 h 485"/>
              <a:gd name="T52" fmla="*/ 2147483647 w 469"/>
              <a:gd name="T53" fmla="*/ 2147483647 h 485"/>
              <a:gd name="T54" fmla="*/ 2147483647 w 469"/>
              <a:gd name="T55" fmla="*/ 2147483647 h 485"/>
              <a:gd name="T56" fmla="*/ 2147483647 w 469"/>
              <a:gd name="T57" fmla="*/ 2147483647 h 485"/>
              <a:gd name="T58" fmla="*/ 2147483647 w 469"/>
              <a:gd name="T59" fmla="*/ 2147483647 h 485"/>
              <a:gd name="T60" fmla="*/ 2147483647 w 469"/>
              <a:gd name="T61" fmla="*/ 2147483647 h 485"/>
              <a:gd name="T62" fmla="*/ 2147483647 w 469"/>
              <a:gd name="T63" fmla="*/ 2147483647 h 485"/>
              <a:gd name="T64" fmla="*/ 2147483647 w 469"/>
              <a:gd name="T65" fmla="*/ 2147483647 h 485"/>
              <a:gd name="T66" fmla="*/ 2147483647 w 469"/>
              <a:gd name="T67" fmla="*/ 2147483647 h 485"/>
              <a:gd name="T68" fmla="*/ 2147483647 w 469"/>
              <a:gd name="T69" fmla="*/ 2147483647 h 485"/>
              <a:gd name="T70" fmla="*/ 2147483647 w 469"/>
              <a:gd name="T71" fmla="*/ 2147483647 h 485"/>
              <a:gd name="T72" fmla="*/ 2147483647 w 469"/>
              <a:gd name="T73" fmla="*/ 2147483647 h 485"/>
              <a:gd name="T74" fmla="*/ 2147483647 w 469"/>
              <a:gd name="T75" fmla="*/ 2147483647 h 485"/>
              <a:gd name="T76" fmla="*/ 2147483647 w 469"/>
              <a:gd name="T77" fmla="*/ 2147483647 h 485"/>
              <a:gd name="T78" fmla="*/ 2147483647 w 469"/>
              <a:gd name="T79" fmla="*/ 2147483647 h 485"/>
              <a:gd name="T80" fmla="*/ 2147483647 w 469"/>
              <a:gd name="T81" fmla="*/ 2147483647 h 485"/>
              <a:gd name="T82" fmla="*/ 2147483647 w 469"/>
              <a:gd name="T83" fmla="*/ 2147483647 h 485"/>
              <a:gd name="T84" fmla="*/ 2147483647 w 469"/>
              <a:gd name="T85" fmla="*/ 2147483647 h 485"/>
              <a:gd name="T86" fmla="*/ 2147483647 w 469"/>
              <a:gd name="T87" fmla="*/ 2147483647 h 485"/>
              <a:gd name="T88" fmla="*/ 2147483647 w 469"/>
              <a:gd name="T89" fmla="*/ 2147483647 h 485"/>
              <a:gd name="T90" fmla="*/ 2147483647 w 469"/>
              <a:gd name="T91" fmla="*/ 2147483647 h 485"/>
              <a:gd name="T92" fmla="*/ 2147483647 w 469"/>
              <a:gd name="T93" fmla="*/ 2147483647 h 485"/>
              <a:gd name="T94" fmla="*/ 2147483647 w 469"/>
              <a:gd name="T95" fmla="*/ 2147483647 h 485"/>
              <a:gd name="T96" fmla="*/ 2147483647 w 469"/>
              <a:gd name="T97" fmla="*/ 2147483647 h 485"/>
              <a:gd name="T98" fmla="*/ 2147483647 w 469"/>
              <a:gd name="T99" fmla="*/ 2147483647 h 485"/>
              <a:gd name="T100" fmla="*/ 2147483647 w 469"/>
              <a:gd name="T101" fmla="*/ 2147483647 h 485"/>
              <a:gd name="T102" fmla="*/ 2147483647 w 469"/>
              <a:gd name="T103" fmla="*/ 2147483647 h 485"/>
              <a:gd name="T104" fmla="*/ 2147483647 w 469"/>
              <a:gd name="T105" fmla="*/ 2147483647 h 485"/>
              <a:gd name="T106" fmla="*/ 2147483647 w 469"/>
              <a:gd name="T107" fmla="*/ 2147483647 h 485"/>
              <a:gd name="T108" fmla="*/ 2147483647 w 469"/>
              <a:gd name="T109" fmla="*/ 2147483647 h 485"/>
              <a:gd name="T110" fmla="*/ 2147483647 w 469"/>
              <a:gd name="T111" fmla="*/ 2147483647 h 485"/>
              <a:gd name="T112" fmla="*/ 2147483647 w 469"/>
              <a:gd name="T113" fmla="*/ 2147483647 h 485"/>
              <a:gd name="T114" fmla="*/ 2147483647 w 469"/>
              <a:gd name="T115" fmla="*/ 2147483647 h 485"/>
              <a:gd name="T116" fmla="*/ 2147483647 w 469"/>
              <a:gd name="T117" fmla="*/ 2147483647 h 48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9"/>
              <a:gd name="T178" fmla="*/ 0 h 485"/>
              <a:gd name="T179" fmla="*/ 469 w 469"/>
              <a:gd name="T180" fmla="*/ 485 h 48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9" h="485">
                <a:moveTo>
                  <a:pt x="88" y="361"/>
                </a:moveTo>
                <a:lnTo>
                  <a:pt x="89" y="362"/>
                </a:lnTo>
                <a:lnTo>
                  <a:pt x="90" y="365"/>
                </a:lnTo>
                <a:lnTo>
                  <a:pt x="91" y="365"/>
                </a:lnTo>
                <a:lnTo>
                  <a:pt x="93" y="365"/>
                </a:lnTo>
                <a:lnTo>
                  <a:pt x="92" y="366"/>
                </a:lnTo>
                <a:lnTo>
                  <a:pt x="92" y="367"/>
                </a:lnTo>
                <a:lnTo>
                  <a:pt x="93" y="374"/>
                </a:lnTo>
                <a:lnTo>
                  <a:pt x="96" y="377"/>
                </a:lnTo>
                <a:lnTo>
                  <a:pt x="98" y="378"/>
                </a:lnTo>
                <a:lnTo>
                  <a:pt x="111" y="418"/>
                </a:lnTo>
                <a:lnTo>
                  <a:pt x="122" y="430"/>
                </a:lnTo>
                <a:lnTo>
                  <a:pt x="134" y="467"/>
                </a:lnTo>
                <a:lnTo>
                  <a:pt x="148" y="485"/>
                </a:lnTo>
                <a:lnTo>
                  <a:pt x="153" y="485"/>
                </a:lnTo>
                <a:lnTo>
                  <a:pt x="155" y="483"/>
                </a:lnTo>
                <a:lnTo>
                  <a:pt x="155" y="482"/>
                </a:lnTo>
                <a:lnTo>
                  <a:pt x="157" y="481"/>
                </a:lnTo>
                <a:lnTo>
                  <a:pt x="159" y="479"/>
                </a:lnTo>
                <a:lnTo>
                  <a:pt x="159" y="477"/>
                </a:lnTo>
                <a:lnTo>
                  <a:pt x="159" y="476"/>
                </a:lnTo>
                <a:lnTo>
                  <a:pt x="161" y="470"/>
                </a:lnTo>
                <a:lnTo>
                  <a:pt x="168" y="467"/>
                </a:lnTo>
                <a:lnTo>
                  <a:pt x="173" y="467"/>
                </a:lnTo>
                <a:lnTo>
                  <a:pt x="173" y="461"/>
                </a:lnTo>
                <a:lnTo>
                  <a:pt x="179" y="450"/>
                </a:lnTo>
                <a:lnTo>
                  <a:pt x="183" y="449"/>
                </a:lnTo>
                <a:lnTo>
                  <a:pt x="184" y="450"/>
                </a:lnTo>
                <a:lnTo>
                  <a:pt x="187" y="450"/>
                </a:lnTo>
                <a:lnTo>
                  <a:pt x="187" y="425"/>
                </a:lnTo>
                <a:lnTo>
                  <a:pt x="195" y="403"/>
                </a:lnTo>
                <a:lnTo>
                  <a:pt x="194" y="399"/>
                </a:lnTo>
                <a:lnTo>
                  <a:pt x="193" y="397"/>
                </a:lnTo>
                <a:lnTo>
                  <a:pt x="192" y="396"/>
                </a:lnTo>
                <a:lnTo>
                  <a:pt x="191" y="395"/>
                </a:lnTo>
                <a:lnTo>
                  <a:pt x="192" y="395"/>
                </a:lnTo>
                <a:lnTo>
                  <a:pt x="193" y="395"/>
                </a:lnTo>
                <a:lnTo>
                  <a:pt x="191" y="386"/>
                </a:lnTo>
                <a:lnTo>
                  <a:pt x="192" y="383"/>
                </a:lnTo>
                <a:lnTo>
                  <a:pt x="192" y="380"/>
                </a:lnTo>
                <a:lnTo>
                  <a:pt x="191" y="378"/>
                </a:lnTo>
                <a:lnTo>
                  <a:pt x="190" y="368"/>
                </a:lnTo>
                <a:lnTo>
                  <a:pt x="195" y="362"/>
                </a:lnTo>
                <a:lnTo>
                  <a:pt x="198" y="359"/>
                </a:lnTo>
                <a:lnTo>
                  <a:pt x="201" y="359"/>
                </a:lnTo>
                <a:lnTo>
                  <a:pt x="204" y="361"/>
                </a:lnTo>
                <a:lnTo>
                  <a:pt x="206" y="360"/>
                </a:lnTo>
                <a:lnTo>
                  <a:pt x="209" y="353"/>
                </a:lnTo>
                <a:lnTo>
                  <a:pt x="209" y="352"/>
                </a:lnTo>
                <a:lnTo>
                  <a:pt x="224" y="348"/>
                </a:lnTo>
                <a:lnTo>
                  <a:pt x="226" y="346"/>
                </a:lnTo>
                <a:lnTo>
                  <a:pt x="226" y="343"/>
                </a:lnTo>
                <a:lnTo>
                  <a:pt x="228" y="340"/>
                </a:lnTo>
                <a:lnTo>
                  <a:pt x="255" y="319"/>
                </a:lnTo>
                <a:lnTo>
                  <a:pt x="256" y="317"/>
                </a:lnTo>
                <a:lnTo>
                  <a:pt x="257" y="317"/>
                </a:lnTo>
                <a:lnTo>
                  <a:pt x="269" y="302"/>
                </a:lnTo>
                <a:lnTo>
                  <a:pt x="291" y="290"/>
                </a:lnTo>
                <a:lnTo>
                  <a:pt x="298" y="283"/>
                </a:lnTo>
                <a:lnTo>
                  <a:pt x="299" y="281"/>
                </a:lnTo>
                <a:lnTo>
                  <a:pt x="302" y="278"/>
                </a:lnTo>
                <a:lnTo>
                  <a:pt x="300" y="271"/>
                </a:lnTo>
                <a:lnTo>
                  <a:pt x="302" y="266"/>
                </a:lnTo>
                <a:lnTo>
                  <a:pt x="316" y="259"/>
                </a:lnTo>
                <a:lnTo>
                  <a:pt x="318" y="255"/>
                </a:lnTo>
                <a:lnTo>
                  <a:pt x="319" y="253"/>
                </a:lnTo>
                <a:lnTo>
                  <a:pt x="320" y="253"/>
                </a:lnTo>
                <a:lnTo>
                  <a:pt x="320" y="260"/>
                </a:lnTo>
                <a:lnTo>
                  <a:pt x="320" y="261"/>
                </a:lnTo>
                <a:lnTo>
                  <a:pt x="322" y="261"/>
                </a:lnTo>
                <a:lnTo>
                  <a:pt x="323" y="263"/>
                </a:lnTo>
                <a:lnTo>
                  <a:pt x="325" y="263"/>
                </a:lnTo>
                <a:lnTo>
                  <a:pt x="327" y="262"/>
                </a:lnTo>
                <a:lnTo>
                  <a:pt x="328" y="262"/>
                </a:lnTo>
                <a:lnTo>
                  <a:pt x="328" y="260"/>
                </a:lnTo>
                <a:lnTo>
                  <a:pt x="329" y="259"/>
                </a:lnTo>
                <a:lnTo>
                  <a:pt x="330" y="261"/>
                </a:lnTo>
                <a:lnTo>
                  <a:pt x="330" y="263"/>
                </a:lnTo>
                <a:lnTo>
                  <a:pt x="333" y="262"/>
                </a:lnTo>
                <a:lnTo>
                  <a:pt x="331" y="257"/>
                </a:lnTo>
                <a:lnTo>
                  <a:pt x="331" y="256"/>
                </a:lnTo>
                <a:lnTo>
                  <a:pt x="330" y="247"/>
                </a:lnTo>
                <a:lnTo>
                  <a:pt x="329" y="245"/>
                </a:lnTo>
                <a:lnTo>
                  <a:pt x="328" y="243"/>
                </a:lnTo>
                <a:lnTo>
                  <a:pt x="328" y="240"/>
                </a:lnTo>
                <a:lnTo>
                  <a:pt x="329" y="234"/>
                </a:lnTo>
                <a:lnTo>
                  <a:pt x="328" y="234"/>
                </a:lnTo>
                <a:lnTo>
                  <a:pt x="327" y="233"/>
                </a:lnTo>
                <a:lnTo>
                  <a:pt x="327" y="229"/>
                </a:lnTo>
                <a:lnTo>
                  <a:pt x="325" y="227"/>
                </a:lnTo>
                <a:lnTo>
                  <a:pt x="326" y="215"/>
                </a:lnTo>
                <a:lnTo>
                  <a:pt x="324" y="212"/>
                </a:lnTo>
                <a:lnTo>
                  <a:pt x="316" y="209"/>
                </a:lnTo>
                <a:lnTo>
                  <a:pt x="316" y="207"/>
                </a:lnTo>
                <a:lnTo>
                  <a:pt x="316" y="205"/>
                </a:lnTo>
                <a:lnTo>
                  <a:pt x="318" y="203"/>
                </a:lnTo>
                <a:lnTo>
                  <a:pt x="320" y="203"/>
                </a:lnTo>
                <a:lnTo>
                  <a:pt x="322" y="202"/>
                </a:lnTo>
                <a:lnTo>
                  <a:pt x="322" y="199"/>
                </a:lnTo>
                <a:lnTo>
                  <a:pt x="328" y="199"/>
                </a:lnTo>
                <a:lnTo>
                  <a:pt x="328" y="196"/>
                </a:lnTo>
                <a:lnTo>
                  <a:pt x="327" y="195"/>
                </a:lnTo>
                <a:lnTo>
                  <a:pt x="327" y="194"/>
                </a:lnTo>
                <a:lnTo>
                  <a:pt x="323" y="195"/>
                </a:lnTo>
                <a:lnTo>
                  <a:pt x="321" y="193"/>
                </a:lnTo>
                <a:lnTo>
                  <a:pt x="320" y="189"/>
                </a:lnTo>
                <a:lnTo>
                  <a:pt x="319" y="188"/>
                </a:lnTo>
                <a:lnTo>
                  <a:pt x="323" y="181"/>
                </a:lnTo>
                <a:lnTo>
                  <a:pt x="324" y="177"/>
                </a:lnTo>
                <a:lnTo>
                  <a:pt x="325" y="177"/>
                </a:lnTo>
                <a:lnTo>
                  <a:pt x="330" y="184"/>
                </a:lnTo>
                <a:lnTo>
                  <a:pt x="331" y="178"/>
                </a:lnTo>
                <a:lnTo>
                  <a:pt x="333" y="179"/>
                </a:lnTo>
                <a:lnTo>
                  <a:pt x="334" y="183"/>
                </a:lnTo>
                <a:lnTo>
                  <a:pt x="335" y="185"/>
                </a:lnTo>
                <a:lnTo>
                  <a:pt x="338" y="184"/>
                </a:lnTo>
                <a:lnTo>
                  <a:pt x="340" y="186"/>
                </a:lnTo>
                <a:lnTo>
                  <a:pt x="342" y="182"/>
                </a:lnTo>
                <a:lnTo>
                  <a:pt x="343" y="183"/>
                </a:lnTo>
                <a:lnTo>
                  <a:pt x="345" y="195"/>
                </a:lnTo>
                <a:lnTo>
                  <a:pt x="347" y="197"/>
                </a:lnTo>
                <a:lnTo>
                  <a:pt x="350" y="199"/>
                </a:lnTo>
                <a:lnTo>
                  <a:pt x="363" y="200"/>
                </a:lnTo>
                <a:lnTo>
                  <a:pt x="364" y="199"/>
                </a:lnTo>
                <a:lnTo>
                  <a:pt x="375" y="199"/>
                </a:lnTo>
                <a:lnTo>
                  <a:pt x="387" y="202"/>
                </a:lnTo>
                <a:lnTo>
                  <a:pt x="386" y="203"/>
                </a:lnTo>
                <a:lnTo>
                  <a:pt x="383" y="204"/>
                </a:lnTo>
                <a:lnTo>
                  <a:pt x="382" y="209"/>
                </a:lnTo>
                <a:lnTo>
                  <a:pt x="375" y="215"/>
                </a:lnTo>
                <a:lnTo>
                  <a:pt x="368" y="220"/>
                </a:lnTo>
                <a:lnTo>
                  <a:pt x="367" y="222"/>
                </a:lnTo>
                <a:lnTo>
                  <a:pt x="369" y="233"/>
                </a:lnTo>
                <a:lnTo>
                  <a:pt x="372" y="233"/>
                </a:lnTo>
                <a:lnTo>
                  <a:pt x="374" y="236"/>
                </a:lnTo>
                <a:lnTo>
                  <a:pt x="376" y="238"/>
                </a:lnTo>
                <a:lnTo>
                  <a:pt x="379" y="229"/>
                </a:lnTo>
                <a:lnTo>
                  <a:pt x="383" y="225"/>
                </a:lnTo>
                <a:lnTo>
                  <a:pt x="384" y="225"/>
                </a:lnTo>
                <a:lnTo>
                  <a:pt x="392" y="257"/>
                </a:lnTo>
                <a:lnTo>
                  <a:pt x="394" y="256"/>
                </a:lnTo>
                <a:lnTo>
                  <a:pt x="394" y="255"/>
                </a:lnTo>
                <a:lnTo>
                  <a:pt x="397" y="256"/>
                </a:lnTo>
                <a:lnTo>
                  <a:pt x="399" y="255"/>
                </a:lnTo>
                <a:lnTo>
                  <a:pt x="400" y="253"/>
                </a:lnTo>
                <a:lnTo>
                  <a:pt x="400" y="252"/>
                </a:lnTo>
                <a:lnTo>
                  <a:pt x="399" y="249"/>
                </a:lnTo>
                <a:lnTo>
                  <a:pt x="399" y="240"/>
                </a:lnTo>
                <a:lnTo>
                  <a:pt x="402" y="240"/>
                </a:lnTo>
                <a:lnTo>
                  <a:pt x="403" y="239"/>
                </a:lnTo>
                <a:lnTo>
                  <a:pt x="404" y="226"/>
                </a:lnTo>
                <a:lnTo>
                  <a:pt x="406" y="223"/>
                </a:lnTo>
                <a:lnTo>
                  <a:pt x="410" y="223"/>
                </a:lnTo>
                <a:lnTo>
                  <a:pt x="417" y="223"/>
                </a:lnTo>
                <a:lnTo>
                  <a:pt x="418" y="222"/>
                </a:lnTo>
                <a:lnTo>
                  <a:pt x="426" y="203"/>
                </a:lnTo>
                <a:lnTo>
                  <a:pt x="425" y="200"/>
                </a:lnTo>
                <a:lnTo>
                  <a:pt x="427" y="197"/>
                </a:lnTo>
                <a:lnTo>
                  <a:pt x="432" y="194"/>
                </a:lnTo>
                <a:lnTo>
                  <a:pt x="433" y="190"/>
                </a:lnTo>
                <a:lnTo>
                  <a:pt x="433" y="182"/>
                </a:lnTo>
                <a:lnTo>
                  <a:pt x="435" y="177"/>
                </a:lnTo>
                <a:lnTo>
                  <a:pt x="439" y="174"/>
                </a:lnTo>
                <a:lnTo>
                  <a:pt x="444" y="172"/>
                </a:lnTo>
                <a:lnTo>
                  <a:pt x="448" y="165"/>
                </a:lnTo>
                <a:lnTo>
                  <a:pt x="454" y="165"/>
                </a:lnTo>
                <a:lnTo>
                  <a:pt x="457" y="163"/>
                </a:lnTo>
                <a:lnTo>
                  <a:pt x="462" y="165"/>
                </a:lnTo>
                <a:lnTo>
                  <a:pt x="463" y="163"/>
                </a:lnTo>
                <a:lnTo>
                  <a:pt x="463" y="158"/>
                </a:lnTo>
                <a:lnTo>
                  <a:pt x="464" y="155"/>
                </a:lnTo>
                <a:lnTo>
                  <a:pt x="467" y="153"/>
                </a:lnTo>
                <a:lnTo>
                  <a:pt x="469" y="151"/>
                </a:lnTo>
                <a:lnTo>
                  <a:pt x="469" y="147"/>
                </a:lnTo>
                <a:lnTo>
                  <a:pt x="468" y="144"/>
                </a:lnTo>
                <a:lnTo>
                  <a:pt x="464" y="143"/>
                </a:lnTo>
                <a:lnTo>
                  <a:pt x="460" y="143"/>
                </a:lnTo>
                <a:lnTo>
                  <a:pt x="458" y="142"/>
                </a:lnTo>
                <a:lnTo>
                  <a:pt x="452" y="142"/>
                </a:lnTo>
                <a:lnTo>
                  <a:pt x="453" y="133"/>
                </a:lnTo>
                <a:lnTo>
                  <a:pt x="450" y="132"/>
                </a:lnTo>
                <a:lnTo>
                  <a:pt x="450" y="129"/>
                </a:lnTo>
                <a:lnTo>
                  <a:pt x="450" y="127"/>
                </a:lnTo>
                <a:lnTo>
                  <a:pt x="447" y="124"/>
                </a:lnTo>
                <a:lnTo>
                  <a:pt x="443" y="124"/>
                </a:lnTo>
                <a:lnTo>
                  <a:pt x="439" y="127"/>
                </a:lnTo>
                <a:lnTo>
                  <a:pt x="435" y="128"/>
                </a:lnTo>
                <a:lnTo>
                  <a:pt x="427" y="128"/>
                </a:lnTo>
                <a:lnTo>
                  <a:pt x="425" y="127"/>
                </a:lnTo>
                <a:lnTo>
                  <a:pt x="424" y="127"/>
                </a:lnTo>
                <a:lnTo>
                  <a:pt x="418" y="130"/>
                </a:lnTo>
                <a:lnTo>
                  <a:pt x="416" y="133"/>
                </a:lnTo>
                <a:lnTo>
                  <a:pt x="410" y="138"/>
                </a:lnTo>
                <a:lnTo>
                  <a:pt x="406" y="139"/>
                </a:lnTo>
                <a:lnTo>
                  <a:pt x="399" y="146"/>
                </a:lnTo>
                <a:lnTo>
                  <a:pt x="378" y="154"/>
                </a:lnTo>
                <a:lnTo>
                  <a:pt x="378" y="156"/>
                </a:lnTo>
                <a:lnTo>
                  <a:pt x="378" y="157"/>
                </a:lnTo>
                <a:lnTo>
                  <a:pt x="378" y="158"/>
                </a:lnTo>
                <a:lnTo>
                  <a:pt x="383" y="160"/>
                </a:lnTo>
                <a:lnTo>
                  <a:pt x="385" y="162"/>
                </a:lnTo>
                <a:lnTo>
                  <a:pt x="384" y="166"/>
                </a:lnTo>
                <a:lnTo>
                  <a:pt x="385" y="168"/>
                </a:lnTo>
                <a:lnTo>
                  <a:pt x="382" y="170"/>
                </a:lnTo>
                <a:lnTo>
                  <a:pt x="364" y="173"/>
                </a:lnTo>
                <a:lnTo>
                  <a:pt x="357" y="171"/>
                </a:lnTo>
                <a:lnTo>
                  <a:pt x="350" y="174"/>
                </a:lnTo>
                <a:lnTo>
                  <a:pt x="338" y="173"/>
                </a:lnTo>
                <a:lnTo>
                  <a:pt x="335" y="172"/>
                </a:lnTo>
                <a:lnTo>
                  <a:pt x="334" y="171"/>
                </a:lnTo>
                <a:lnTo>
                  <a:pt x="333" y="171"/>
                </a:lnTo>
                <a:lnTo>
                  <a:pt x="332" y="170"/>
                </a:lnTo>
                <a:lnTo>
                  <a:pt x="332" y="168"/>
                </a:lnTo>
                <a:lnTo>
                  <a:pt x="331" y="167"/>
                </a:lnTo>
                <a:lnTo>
                  <a:pt x="331" y="166"/>
                </a:lnTo>
                <a:lnTo>
                  <a:pt x="333" y="163"/>
                </a:lnTo>
                <a:lnTo>
                  <a:pt x="333" y="162"/>
                </a:lnTo>
                <a:lnTo>
                  <a:pt x="332" y="162"/>
                </a:lnTo>
                <a:lnTo>
                  <a:pt x="331" y="162"/>
                </a:lnTo>
                <a:lnTo>
                  <a:pt x="330" y="161"/>
                </a:lnTo>
                <a:lnTo>
                  <a:pt x="330" y="159"/>
                </a:lnTo>
                <a:lnTo>
                  <a:pt x="331" y="155"/>
                </a:lnTo>
                <a:lnTo>
                  <a:pt x="331" y="150"/>
                </a:lnTo>
                <a:lnTo>
                  <a:pt x="330" y="150"/>
                </a:lnTo>
                <a:lnTo>
                  <a:pt x="329" y="149"/>
                </a:lnTo>
                <a:lnTo>
                  <a:pt x="327" y="149"/>
                </a:lnTo>
                <a:lnTo>
                  <a:pt x="325" y="151"/>
                </a:lnTo>
                <a:lnTo>
                  <a:pt x="323" y="151"/>
                </a:lnTo>
                <a:lnTo>
                  <a:pt x="320" y="152"/>
                </a:lnTo>
                <a:lnTo>
                  <a:pt x="318" y="158"/>
                </a:lnTo>
                <a:lnTo>
                  <a:pt x="318" y="166"/>
                </a:lnTo>
                <a:lnTo>
                  <a:pt x="316" y="168"/>
                </a:lnTo>
                <a:lnTo>
                  <a:pt x="316" y="169"/>
                </a:lnTo>
                <a:lnTo>
                  <a:pt x="319" y="170"/>
                </a:lnTo>
                <a:lnTo>
                  <a:pt x="320" y="173"/>
                </a:lnTo>
                <a:lnTo>
                  <a:pt x="320" y="175"/>
                </a:lnTo>
                <a:lnTo>
                  <a:pt x="318" y="178"/>
                </a:lnTo>
                <a:lnTo>
                  <a:pt x="318" y="179"/>
                </a:lnTo>
                <a:lnTo>
                  <a:pt x="315" y="179"/>
                </a:lnTo>
                <a:lnTo>
                  <a:pt x="312" y="179"/>
                </a:lnTo>
                <a:lnTo>
                  <a:pt x="307" y="179"/>
                </a:lnTo>
                <a:lnTo>
                  <a:pt x="305" y="180"/>
                </a:lnTo>
                <a:lnTo>
                  <a:pt x="302" y="178"/>
                </a:lnTo>
                <a:lnTo>
                  <a:pt x="284" y="176"/>
                </a:lnTo>
                <a:lnTo>
                  <a:pt x="282" y="174"/>
                </a:lnTo>
                <a:lnTo>
                  <a:pt x="270" y="172"/>
                </a:lnTo>
                <a:lnTo>
                  <a:pt x="265" y="168"/>
                </a:lnTo>
                <a:lnTo>
                  <a:pt x="262" y="164"/>
                </a:lnTo>
                <a:lnTo>
                  <a:pt x="259" y="163"/>
                </a:lnTo>
                <a:lnTo>
                  <a:pt x="253" y="162"/>
                </a:lnTo>
                <a:lnTo>
                  <a:pt x="252" y="163"/>
                </a:lnTo>
                <a:lnTo>
                  <a:pt x="251" y="163"/>
                </a:lnTo>
                <a:lnTo>
                  <a:pt x="248" y="162"/>
                </a:lnTo>
                <a:lnTo>
                  <a:pt x="245" y="161"/>
                </a:lnTo>
                <a:lnTo>
                  <a:pt x="242" y="163"/>
                </a:lnTo>
                <a:lnTo>
                  <a:pt x="235" y="161"/>
                </a:lnTo>
                <a:lnTo>
                  <a:pt x="232" y="158"/>
                </a:lnTo>
                <a:lnTo>
                  <a:pt x="231" y="157"/>
                </a:lnTo>
                <a:lnTo>
                  <a:pt x="228" y="157"/>
                </a:lnTo>
                <a:lnTo>
                  <a:pt x="225" y="154"/>
                </a:lnTo>
                <a:lnTo>
                  <a:pt x="222" y="153"/>
                </a:lnTo>
                <a:lnTo>
                  <a:pt x="219" y="153"/>
                </a:lnTo>
                <a:lnTo>
                  <a:pt x="214" y="150"/>
                </a:lnTo>
                <a:lnTo>
                  <a:pt x="210" y="146"/>
                </a:lnTo>
                <a:lnTo>
                  <a:pt x="206" y="143"/>
                </a:lnTo>
                <a:lnTo>
                  <a:pt x="205" y="142"/>
                </a:lnTo>
                <a:lnTo>
                  <a:pt x="201" y="140"/>
                </a:lnTo>
                <a:lnTo>
                  <a:pt x="200" y="140"/>
                </a:lnTo>
                <a:lnTo>
                  <a:pt x="199" y="141"/>
                </a:lnTo>
                <a:lnTo>
                  <a:pt x="198" y="141"/>
                </a:lnTo>
                <a:lnTo>
                  <a:pt x="197" y="140"/>
                </a:lnTo>
                <a:lnTo>
                  <a:pt x="197" y="138"/>
                </a:lnTo>
                <a:lnTo>
                  <a:pt x="195" y="137"/>
                </a:lnTo>
                <a:lnTo>
                  <a:pt x="192" y="137"/>
                </a:lnTo>
                <a:lnTo>
                  <a:pt x="191" y="135"/>
                </a:lnTo>
                <a:lnTo>
                  <a:pt x="192" y="134"/>
                </a:lnTo>
                <a:lnTo>
                  <a:pt x="193" y="131"/>
                </a:lnTo>
                <a:lnTo>
                  <a:pt x="194" y="131"/>
                </a:lnTo>
                <a:lnTo>
                  <a:pt x="195" y="129"/>
                </a:lnTo>
                <a:lnTo>
                  <a:pt x="195" y="128"/>
                </a:lnTo>
                <a:lnTo>
                  <a:pt x="195" y="126"/>
                </a:lnTo>
                <a:lnTo>
                  <a:pt x="195" y="123"/>
                </a:lnTo>
                <a:lnTo>
                  <a:pt x="197" y="122"/>
                </a:lnTo>
                <a:lnTo>
                  <a:pt x="197" y="119"/>
                </a:lnTo>
                <a:lnTo>
                  <a:pt x="197" y="118"/>
                </a:lnTo>
                <a:lnTo>
                  <a:pt x="198" y="117"/>
                </a:lnTo>
                <a:lnTo>
                  <a:pt x="199" y="117"/>
                </a:lnTo>
                <a:lnTo>
                  <a:pt x="200" y="115"/>
                </a:lnTo>
                <a:lnTo>
                  <a:pt x="202" y="113"/>
                </a:lnTo>
                <a:lnTo>
                  <a:pt x="204" y="112"/>
                </a:lnTo>
                <a:lnTo>
                  <a:pt x="204" y="110"/>
                </a:lnTo>
                <a:lnTo>
                  <a:pt x="205" y="109"/>
                </a:lnTo>
                <a:lnTo>
                  <a:pt x="206" y="110"/>
                </a:lnTo>
                <a:lnTo>
                  <a:pt x="207" y="109"/>
                </a:lnTo>
                <a:lnTo>
                  <a:pt x="206" y="109"/>
                </a:lnTo>
                <a:lnTo>
                  <a:pt x="201" y="108"/>
                </a:lnTo>
                <a:lnTo>
                  <a:pt x="201" y="107"/>
                </a:lnTo>
                <a:lnTo>
                  <a:pt x="199" y="105"/>
                </a:lnTo>
                <a:lnTo>
                  <a:pt x="198" y="105"/>
                </a:lnTo>
                <a:lnTo>
                  <a:pt x="195" y="103"/>
                </a:lnTo>
                <a:lnTo>
                  <a:pt x="191" y="101"/>
                </a:lnTo>
                <a:lnTo>
                  <a:pt x="190" y="100"/>
                </a:lnTo>
                <a:lnTo>
                  <a:pt x="190" y="98"/>
                </a:lnTo>
                <a:lnTo>
                  <a:pt x="190" y="97"/>
                </a:lnTo>
                <a:lnTo>
                  <a:pt x="189" y="97"/>
                </a:lnTo>
                <a:lnTo>
                  <a:pt x="187" y="97"/>
                </a:lnTo>
                <a:lnTo>
                  <a:pt x="186" y="97"/>
                </a:lnTo>
                <a:lnTo>
                  <a:pt x="184" y="97"/>
                </a:lnTo>
                <a:lnTo>
                  <a:pt x="183" y="97"/>
                </a:lnTo>
                <a:lnTo>
                  <a:pt x="183" y="95"/>
                </a:lnTo>
                <a:lnTo>
                  <a:pt x="183" y="94"/>
                </a:lnTo>
                <a:lnTo>
                  <a:pt x="182" y="94"/>
                </a:lnTo>
                <a:lnTo>
                  <a:pt x="177" y="95"/>
                </a:lnTo>
                <a:lnTo>
                  <a:pt x="175" y="96"/>
                </a:lnTo>
                <a:lnTo>
                  <a:pt x="174" y="96"/>
                </a:lnTo>
                <a:lnTo>
                  <a:pt x="174" y="95"/>
                </a:lnTo>
                <a:lnTo>
                  <a:pt x="174" y="93"/>
                </a:lnTo>
                <a:lnTo>
                  <a:pt x="172" y="92"/>
                </a:lnTo>
                <a:lnTo>
                  <a:pt x="171" y="90"/>
                </a:lnTo>
                <a:lnTo>
                  <a:pt x="171" y="89"/>
                </a:lnTo>
                <a:lnTo>
                  <a:pt x="170" y="87"/>
                </a:lnTo>
                <a:lnTo>
                  <a:pt x="170" y="86"/>
                </a:lnTo>
                <a:lnTo>
                  <a:pt x="171" y="84"/>
                </a:lnTo>
                <a:lnTo>
                  <a:pt x="170" y="82"/>
                </a:lnTo>
                <a:lnTo>
                  <a:pt x="170" y="79"/>
                </a:lnTo>
                <a:lnTo>
                  <a:pt x="171" y="77"/>
                </a:lnTo>
                <a:lnTo>
                  <a:pt x="166" y="72"/>
                </a:lnTo>
                <a:lnTo>
                  <a:pt x="166" y="69"/>
                </a:lnTo>
                <a:lnTo>
                  <a:pt x="166" y="67"/>
                </a:lnTo>
                <a:lnTo>
                  <a:pt x="166" y="66"/>
                </a:lnTo>
                <a:lnTo>
                  <a:pt x="169" y="66"/>
                </a:lnTo>
                <a:lnTo>
                  <a:pt x="170" y="65"/>
                </a:lnTo>
                <a:lnTo>
                  <a:pt x="171" y="67"/>
                </a:lnTo>
                <a:lnTo>
                  <a:pt x="171" y="68"/>
                </a:lnTo>
                <a:lnTo>
                  <a:pt x="172" y="69"/>
                </a:lnTo>
                <a:lnTo>
                  <a:pt x="174" y="70"/>
                </a:lnTo>
                <a:lnTo>
                  <a:pt x="175" y="70"/>
                </a:lnTo>
                <a:lnTo>
                  <a:pt x="176" y="69"/>
                </a:lnTo>
                <a:lnTo>
                  <a:pt x="177" y="68"/>
                </a:lnTo>
                <a:lnTo>
                  <a:pt x="178" y="67"/>
                </a:lnTo>
                <a:lnTo>
                  <a:pt x="179" y="65"/>
                </a:lnTo>
                <a:lnTo>
                  <a:pt x="180" y="67"/>
                </a:lnTo>
                <a:lnTo>
                  <a:pt x="181" y="67"/>
                </a:lnTo>
                <a:lnTo>
                  <a:pt x="184" y="63"/>
                </a:lnTo>
                <a:lnTo>
                  <a:pt x="181" y="58"/>
                </a:lnTo>
                <a:lnTo>
                  <a:pt x="180" y="57"/>
                </a:lnTo>
                <a:lnTo>
                  <a:pt x="181" y="56"/>
                </a:lnTo>
                <a:lnTo>
                  <a:pt x="181" y="55"/>
                </a:lnTo>
                <a:lnTo>
                  <a:pt x="178" y="54"/>
                </a:lnTo>
                <a:lnTo>
                  <a:pt x="176" y="54"/>
                </a:lnTo>
                <a:lnTo>
                  <a:pt x="176" y="53"/>
                </a:lnTo>
                <a:lnTo>
                  <a:pt x="174" y="51"/>
                </a:lnTo>
                <a:lnTo>
                  <a:pt x="174" y="47"/>
                </a:lnTo>
                <a:lnTo>
                  <a:pt x="175" y="46"/>
                </a:lnTo>
                <a:lnTo>
                  <a:pt x="175" y="44"/>
                </a:lnTo>
                <a:lnTo>
                  <a:pt x="175" y="43"/>
                </a:lnTo>
                <a:lnTo>
                  <a:pt x="174" y="41"/>
                </a:lnTo>
                <a:lnTo>
                  <a:pt x="174" y="39"/>
                </a:lnTo>
                <a:lnTo>
                  <a:pt x="176" y="39"/>
                </a:lnTo>
                <a:lnTo>
                  <a:pt x="178" y="38"/>
                </a:lnTo>
                <a:lnTo>
                  <a:pt x="180" y="39"/>
                </a:lnTo>
                <a:lnTo>
                  <a:pt x="182" y="39"/>
                </a:lnTo>
                <a:lnTo>
                  <a:pt x="185" y="34"/>
                </a:lnTo>
                <a:lnTo>
                  <a:pt x="185" y="31"/>
                </a:lnTo>
                <a:lnTo>
                  <a:pt x="187" y="31"/>
                </a:lnTo>
                <a:lnTo>
                  <a:pt x="187" y="30"/>
                </a:lnTo>
                <a:lnTo>
                  <a:pt x="187" y="29"/>
                </a:lnTo>
                <a:lnTo>
                  <a:pt x="187" y="28"/>
                </a:lnTo>
                <a:lnTo>
                  <a:pt x="189" y="28"/>
                </a:lnTo>
                <a:lnTo>
                  <a:pt x="189" y="27"/>
                </a:lnTo>
                <a:lnTo>
                  <a:pt x="191" y="24"/>
                </a:lnTo>
                <a:lnTo>
                  <a:pt x="191" y="22"/>
                </a:lnTo>
                <a:lnTo>
                  <a:pt x="193" y="21"/>
                </a:lnTo>
                <a:lnTo>
                  <a:pt x="194" y="16"/>
                </a:lnTo>
                <a:lnTo>
                  <a:pt x="195" y="15"/>
                </a:lnTo>
                <a:lnTo>
                  <a:pt x="195" y="12"/>
                </a:lnTo>
                <a:lnTo>
                  <a:pt x="197" y="10"/>
                </a:lnTo>
                <a:lnTo>
                  <a:pt x="196" y="9"/>
                </a:lnTo>
                <a:lnTo>
                  <a:pt x="195" y="9"/>
                </a:lnTo>
                <a:lnTo>
                  <a:pt x="194" y="9"/>
                </a:lnTo>
                <a:lnTo>
                  <a:pt x="192" y="11"/>
                </a:lnTo>
                <a:lnTo>
                  <a:pt x="191" y="11"/>
                </a:lnTo>
                <a:lnTo>
                  <a:pt x="190" y="10"/>
                </a:lnTo>
                <a:lnTo>
                  <a:pt x="190" y="7"/>
                </a:lnTo>
                <a:lnTo>
                  <a:pt x="189" y="8"/>
                </a:lnTo>
                <a:lnTo>
                  <a:pt x="187" y="8"/>
                </a:lnTo>
                <a:lnTo>
                  <a:pt x="187" y="6"/>
                </a:lnTo>
                <a:lnTo>
                  <a:pt x="186" y="6"/>
                </a:lnTo>
                <a:lnTo>
                  <a:pt x="185" y="6"/>
                </a:lnTo>
                <a:lnTo>
                  <a:pt x="185" y="3"/>
                </a:lnTo>
                <a:lnTo>
                  <a:pt x="184" y="3"/>
                </a:lnTo>
                <a:lnTo>
                  <a:pt x="183" y="2"/>
                </a:lnTo>
                <a:lnTo>
                  <a:pt x="182" y="2"/>
                </a:lnTo>
                <a:lnTo>
                  <a:pt x="180" y="1"/>
                </a:lnTo>
                <a:lnTo>
                  <a:pt x="180" y="0"/>
                </a:lnTo>
                <a:lnTo>
                  <a:pt x="179" y="0"/>
                </a:lnTo>
                <a:lnTo>
                  <a:pt x="178" y="1"/>
                </a:lnTo>
                <a:lnTo>
                  <a:pt x="176" y="1"/>
                </a:lnTo>
                <a:lnTo>
                  <a:pt x="174" y="1"/>
                </a:lnTo>
                <a:lnTo>
                  <a:pt x="170" y="2"/>
                </a:lnTo>
                <a:lnTo>
                  <a:pt x="162" y="7"/>
                </a:lnTo>
                <a:lnTo>
                  <a:pt x="160" y="9"/>
                </a:lnTo>
                <a:lnTo>
                  <a:pt x="159" y="9"/>
                </a:lnTo>
                <a:lnTo>
                  <a:pt x="158" y="10"/>
                </a:lnTo>
                <a:lnTo>
                  <a:pt x="156" y="9"/>
                </a:lnTo>
                <a:lnTo>
                  <a:pt x="155" y="10"/>
                </a:lnTo>
                <a:lnTo>
                  <a:pt x="153" y="10"/>
                </a:lnTo>
                <a:lnTo>
                  <a:pt x="143" y="18"/>
                </a:lnTo>
                <a:lnTo>
                  <a:pt x="142" y="20"/>
                </a:lnTo>
                <a:lnTo>
                  <a:pt x="142" y="21"/>
                </a:lnTo>
                <a:lnTo>
                  <a:pt x="141" y="23"/>
                </a:lnTo>
                <a:lnTo>
                  <a:pt x="140" y="24"/>
                </a:lnTo>
                <a:lnTo>
                  <a:pt x="139" y="24"/>
                </a:lnTo>
                <a:lnTo>
                  <a:pt x="138" y="22"/>
                </a:lnTo>
                <a:lnTo>
                  <a:pt x="133" y="24"/>
                </a:lnTo>
                <a:lnTo>
                  <a:pt x="132" y="24"/>
                </a:lnTo>
                <a:lnTo>
                  <a:pt x="130" y="25"/>
                </a:lnTo>
                <a:lnTo>
                  <a:pt x="129" y="26"/>
                </a:lnTo>
                <a:lnTo>
                  <a:pt x="128" y="26"/>
                </a:lnTo>
                <a:lnTo>
                  <a:pt x="126" y="25"/>
                </a:lnTo>
                <a:lnTo>
                  <a:pt x="125" y="25"/>
                </a:lnTo>
                <a:lnTo>
                  <a:pt x="124" y="27"/>
                </a:lnTo>
                <a:lnTo>
                  <a:pt x="123" y="28"/>
                </a:lnTo>
                <a:lnTo>
                  <a:pt x="122" y="28"/>
                </a:lnTo>
                <a:lnTo>
                  <a:pt x="121" y="27"/>
                </a:lnTo>
                <a:lnTo>
                  <a:pt x="119" y="28"/>
                </a:lnTo>
                <a:lnTo>
                  <a:pt x="118" y="27"/>
                </a:lnTo>
                <a:lnTo>
                  <a:pt x="115" y="27"/>
                </a:lnTo>
                <a:lnTo>
                  <a:pt x="113" y="27"/>
                </a:lnTo>
                <a:lnTo>
                  <a:pt x="112" y="27"/>
                </a:lnTo>
                <a:lnTo>
                  <a:pt x="100" y="21"/>
                </a:lnTo>
                <a:lnTo>
                  <a:pt x="98" y="22"/>
                </a:lnTo>
                <a:lnTo>
                  <a:pt x="97" y="24"/>
                </a:lnTo>
                <a:lnTo>
                  <a:pt x="95" y="23"/>
                </a:lnTo>
                <a:lnTo>
                  <a:pt x="94" y="24"/>
                </a:lnTo>
                <a:lnTo>
                  <a:pt x="93" y="24"/>
                </a:lnTo>
                <a:lnTo>
                  <a:pt x="93" y="27"/>
                </a:lnTo>
                <a:lnTo>
                  <a:pt x="91" y="31"/>
                </a:lnTo>
                <a:lnTo>
                  <a:pt x="93" y="31"/>
                </a:lnTo>
                <a:lnTo>
                  <a:pt x="94" y="33"/>
                </a:lnTo>
                <a:lnTo>
                  <a:pt x="93" y="34"/>
                </a:lnTo>
                <a:lnTo>
                  <a:pt x="92" y="35"/>
                </a:lnTo>
                <a:lnTo>
                  <a:pt x="92" y="36"/>
                </a:lnTo>
                <a:lnTo>
                  <a:pt x="93" y="37"/>
                </a:lnTo>
                <a:lnTo>
                  <a:pt x="94" y="37"/>
                </a:lnTo>
                <a:lnTo>
                  <a:pt x="97" y="37"/>
                </a:lnTo>
                <a:lnTo>
                  <a:pt x="98" y="37"/>
                </a:lnTo>
                <a:lnTo>
                  <a:pt x="98" y="39"/>
                </a:lnTo>
                <a:lnTo>
                  <a:pt x="97" y="40"/>
                </a:lnTo>
                <a:lnTo>
                  <a:pt x="95" y="41"/>
                </a:lnTo>
                <a:lnTo>
                  <a:pt x="94" y="43"/>
                </a:lnTo>
                <a:lnTo>
                  <a:pt x="98" y="46"/>
                </a:lnTo>
                <a:lnTo>
                  <a:pt x="98" y="48"/>
                </a:lnTo>
                <a:lnTo>
                  <a:pt x="98" y="50"/>
                </a:lnTo>
                <a:lnTo>
                  <a:pt x="93" y="52"/>
                </a:lnTo>
                <a:lnTo>
                  <a:pt x="93" y="53"/>
                </a:lnTo>
                <a:lnTo>
                  <a:pt x="96" y="54"/>
                </a:lnTo>
                <a:lnTo>
                  <a:pt x="97" y="56"/>
                </a:lnTo>
                <a:lnTo>
                  <a:pt x="100" y="58"/>
                </a:lnTo>
                <a:lnTo>
                  <a:pt x="100" y="60"/>
                </a:lnTo>
                <a:lnTo>
                  <a:pt x="102" y="61"/>
                </a:lnTo>
                <a:lnTo>
                  <a:pt x="103" y="62"/>
                </a:lnTo>
                <a:lnTo>
                  <a:pt x="104" y="61"/>
                </a:lnTo>
                <a:lnTo>
                  <a:pt x="106" y="62"/>
                </a:lnTo>
                <a:lnTo>
                  <a:pt x="106" y="65"/>
                </a:lnTo>
                <a:lnTo>
                  <a:pt x="106" y="67"/>
                </a:lnTo>
                <a:lnTo>
                  <a:pt x="111" y="68"/>
                </a:lnTo>
                <a:lnTo>
                  <a:pt x="113" y="69"/>
                </a:lnTo>
                <a:lnTo>
                  <a:pt x="114" y="69"/>
                </a:lnTo>
                <a:lnTo>
                  <a:pt x="116" y="71"/>
                </a:lnTo>
                <a:lnTo>
                  <a:pt x="116" y="72"/>
                </a:lnTo>
                <a:lnTo>
                  <a:pt x="117" y="73"/>
                </a:lnTo>
                <a:lnTo>
                  <a:pt x="115" y="74"/>
                </a:lnTo>
                <a:lnTo>
                  <a:pt x="114" y="75"/>
                </a:lnTo>
                <a:lnTo>
                  <a:pt x="111" y="76"/>
                </a:lnTo>
                <a:lnTo>
                  <a:pt x="110" y="75"/>
                </a:lnTo>
                <a:lnTo>
                  <a:pt x="109" y="76"/>
                </a:lnTo>
                <a:lnTo>
                  <a:pt x="108" y="77"/>
                </a:lnTo>
                <a:lnTo>
                  <a:pt x="105" y="78"/>
                </a:lnTo>
                <a:lnTo>
                  <a:pt x="104" y="80"/>
                </a:lnTo>
                <a:lnTo>
                  <a:pt x="103" y="83"/>
                </a:lnTo>
                <a:lnTo>
                  <a:pt x="105" y="85"/>
                </a:lnTo>
                <a:lnTo>
                  <a:pt x="105" y="87"/>
                </a:lnTo>
                <a:lnTo>
                  <a:pt x="106" y="87"/>
                </a:lnTo>
                <a:lnTo>
                  <a:pt x="106" y="88"/>
                </a:lnTo>
                <a:lnTo>
                  <a:pt x="106" y="89"/>
                </a:lnTo>
                <a:lnTo>
                  <a:pt x="104" y="90"/>
                </a:lnTo>
                <a:lnTo>
                  <a:pt x="103" y="92"/>
                </a:lnTo>
                <a:lnTo>
                  <a:pt x="103" y="93"/>
                </a:lnTo>
                <a:lnTo>
                  <a:pt x="104" y="93"/>
                </a:lnTo>
                <a:lnTo>
                  <a:pt x="107" y="93"/>
                </a:lnTo>
                <a:lnTo>
                  <a:pt x="108" y="94"/>
                </a:lnTo>
                <a:lnTo>
                  <a:pt x="107" y="96"/>
                </a:lnTo>
                <a:lnTo>
                  <a:pt x="106" y="96"/>
                </a:lnTo>
                <a:lnTo>
                  <a:pt x="105" y="96"/>
                </a:lnTo>
                <a:lnTo>
                  <a:pt x="104" y="94"/>
                </a:lnTo>
                <a:lnTo>
                  <a:pt x="103" y="97"/>
                </a:lnTo>
                <a:lnTo>
                  <a:pt x="100" y="98"/>
                </a:lnTo>
                <a:lnTo>
                  <a:pt x="96" y="103"/>
                </a:lnTo>
                <a:lnTo>
                  <a:pt x="95" y="104"/>
                </a:lnTo>
                <a:lnTo>
                  <a:pt x="92" y="107"/>
                </a:lnTo>
                <a:lnTo>
                  <a:pt x="92" y="109"/>
                </a:lnTo>
                <a:lnTo>
                  <a:pt x="92" y="111"/>
                </a:lnTo>
                <a:lnTo>
                  <a:pt x="91" y="113"/>
                </a:lnTo>
                <a:lnTo>
                  <a:pt x="89" y="115"/>
                </a:lnTo>
                <a:lnTo>
                  <a:pt x="86" y="115"/>
                </a:lnTo>
                <a:lnTo>
                  <a:pt x="84" y="116"/>
                </a:lnTo>
                <a:lnTo>
                  <a:pt x="74" y="133"/>
                </a:lnTo>
                <a:lnTo>
                  <a:pt x="70" y="135"/>
                </a:lnTo>
                <a:lnTo>
                  <a:pt x="59" y="151"/>
                </a:lnTo>
                <a:lnTo>
                  <a:pt x="58" y="153"/>
                </a:lnTo>
                <a:lnTo>
                  <a:pt x="56" y="153"/>
                </a:lnTo>
                <a:lnTo>
                  <a:pt x="50" y="153"/>
                </a:lnTo>
                <a:lnTo>
                  <a:pt x="47" y="154"/>
                </a:lnTo>
                <a:lnTo>
                  <a:pt x="45" y="156"/>
                </a:lnTo>
                <a:lnTo>
                  <a:pt x="44" y="156"/>
                </a:lnTo>
                <a:lnTo>
                  <a:pt x="43" y="156"/>
                </a:lnTo>
                <a:lnTo>
                  <a:pt x="40" y="150"/>
                </a:lnTo>
                <a:lnTo>
                  <a:pt x="39" y="150"/>
                </a:lnTo>
                <a:lnTo>
                  <a:pt x="38" y="150"/>
                </a:lnTo>
                <a:lnTo>
                  <a:pt x="24" y="164"/>
                </a:lnTo>
                <a:lnTo>
                  <a:pt x="23" y="172"/>
                </a:lnTo>
                <a:lnTo>
                  <a:pt x="23" y="173"/>
                </a:lnTo>
                <a:lnTo>
                  <a:pt x="24" y="175"/>
                </a:lnTo>
                <a:lnTo>
                  <a:pt x="25" y="176"/>
                </a:lnTo>
                <a:lnTo>
                  <a:pt x="27" y="175"/>
                </a:lnTo>
                <a:lnTo>
                  <a:pt x="29" y="176"/>
                </a:lnTo>
                <a:lnTo>
                  <a:pt x="32" y="176"/>
                </a:lnTo>
                <a:lnTo>
                  <a:pt x="33" y="176"/>
                </a:lnTo>
                <a:lnTo>
                  <a:pt x="34" y="177"/>
                </a:lnTo>
                <a:lnTo>
                  <a:pt x="34" y="179"/>
                </a:lnTo>
                <a:lnTo>
                  <a:pt x="32" y="185"/>
                </a:lnTo>
                <a:lnTo>
                  <a:pt x="32" y="187"/>
                </a:lnTo>
                <a:lnTo>
                  <a:pt x="32" y="188"/>
                </a:lnTo>
                <a:lnTo>
                  <a:pt x="35" y="192"/>
                </a:lnTo>
                <a:lnTo>
                  <a:pt x="37" y="192"/>
                </a:lnTo>
                <a:lnTo>
                  <a:pt x="39" y="191"/>
                </a:lnTo>
                <a:lnTo>
                  <a:pt x="40" y="191"/>
                </a:lnTo>
                <a:lnTo>
                  <a:pt x="41" y="192"/>
                </a:lnTo>
                <a:lnTo>
                  <a:pt x="41" y="198"/>
                </a:lnTo>
                <a:lnTo>
                  <a:pt x="43" y="200"/>
                </a:lnTo>
                <a:lnTo>
                  <a:pt x="43" y="202"/>
                </a:lnTo>
                <a:lnTo>
                  <a:pt x="46" y="206"/>
                </a:lnTo>
                <a:lnTo>
                  <a:pt x="47" y="206"/>
                </a:lnTo>
                <a:lnTo>
                  <a:pt x="47" y="207"/>
                </a:lnTo>
                <a:lnTo>
                  <a:pt x="47" y="209"/>
                </a:lnTo>
                <a:lnTo>
                  <a:pt x="46" y="209"/>
                </a:lnTo>
                <a:lnTo>
                  <a:pt x="46" y="210"/>
                </a:lnTo>
                <a:lnTo>
                  <a:pt x="47" y="213"/>
                </a:lnTo>
                <a:lnTo>
                  <a:pt x="46" y="213"/>
                </a:lnTo>
                <a:lnTo>
                  <a:pt x="48" y="214"/>
                </a:lnTo>
                <a:lnTo>
                  <a:pt x="46" y="215"/>
                </a:lnTo>
                <a:lnTo>
                  <a:pt x="45" y="215"/>
                </a:lnTo>
                <a:lnTo>
                  <a:pt x="45" y="217"/>
                </a:lnTo>
                <a:lnTo>
                  <a:pt x="43" y="217"/>
                </a:lnTo>
                <a:lnTo>
                  <a:pt x="40" y="217"/>
                </a:lnTo>
                <a:lnTo>
                  <a:pt x="40" y="216"/>
                </a:lnTo>
                <a:lnTo>
                  <a:pt x="40" y="215"/>
                </a:lnTo>
                <a:lnTo>
                  <a:pt x="40" y="214"/>
                </a:lnTo>
                <a:lnTo>
                  <a:pt x="38" y="213"/>
                </a:lnTo>
                <a:lnTo>
                  <a:pt x="33" y="215"/>
                </a:lnTo>
                <a:lnTo>
                  <a:pt x="32" y="217"/>
                </a:lnTo>
                <a:lnTo>
                  <a:pt x="31" y="218"/>
                </a:lnTo>
                <a:lnTo>
                  <a:pt x="27" y="218"/>
                </a:lnTo>
                <a:lnTo>
                  <a:pt x="24" y="215"/>
                </a:lnTo>
                <a:lnTo>
                  <a:pt x="23" y="217"/>
                </a:lnTo>
                <a:lnTo>
                  <a:pt x="21" y="216"/>
                </a:lnTo>
                <a:lnTo>
                  <a:pt x="15" y="216"/>
                </a:lnTo>
                <a:lnTo>
                  <a:pt x="14" y="215"/>
                </a:lnTo>
                <a:lnTo>
                  <a:pt x="13" y="216"/>
                </a:lnTo>
                <a:lnTo>
                  <a:pt x="12" y="215"/>
                </a:lnTo>
                <a:lnTo>
                  <a:pt x="12" y="214"/>
                </a:lnTo>
                <a:lnTo>
                  <a:pt x="11" y="216"/>
                </a:lnTo>
                <a:lnTo>
                  <a:pt x="11" y="221"/>
                </a:lnTo>
                <a:lnTo>
                  <a:pt x="5" y="221"/>
                </a:lnTo>
                <a:lnTo>
                  <a:pt x="4" y="221"/>
                </a:lnTo>
                <a:lnTo>
                  <a:pt x="2" y="221"/>
                </a:lnTo>
                <a:lnTo>
                  <a:pt x="2" y="223"/>
                </a:lnTo>
                <a:lnTo>
                  <a:pt x="1" y="223"/>
                </a:lnTo>
                <a:lnTo>
                  <a:pt x="1" y="224"/>
                </a:lnTo>
                <a:lnTo>
                  <a:pt x="0" y="225"/>
                </a:lnTo>
                <a:lnTo>
                  <a:pt x="0" y="228"/>
                </a:lnTo>
                <a:lnTo>
                  <a:pt x="2" y="229"/>
                </a:lnTo>
                <a:lnTo>
                  <a:pt x="11" y="239"/>
                </a:lnTo>
                <a:lnTo>
                  <a:pt x="13" y="241"/>
                </a:lnTo>
                <a:lnTo>
                  <a:pt x="26" y="241"/>
                </a:lnTo>
                <a:lnTo>
                  <a:pt x="32" y="238"/>
                </a:lnTo>
                <a:lnTo>
                  <a:pt x="34" y="236"/>
                </a:lnTo>
                <a:lnTo>
                  <a:pt x="35" y="236"/>
                </a:lnTo>
                <a:lnTo>
                  <a:pt x="36" y="237"/>
                </a:lnTo>
                <a:lnTo>
                  <a:pt x="34" y="244"/>
                </a:lnTo>
                <a:lnTo>
                  <a:pt x="27" y="248"/>
                </a:lnTo>
                <a:lnTo>
                  <a:pt x="17" y="250"/>
                </a:lnTo>
                <a:lnTo>
                  <a:pt x="15" y="248"/>
                </a:lnTo>
                <a:lnTo>
                  <a:pt x="13" y="250"/>
                </a:lnTo>
                <a:lnTo>
                  <a:pt x="14" y="254"/>
                </a:lnTo>
                <a:lnTo>
                  <a:pt x="36" y="276"/>
                </a:lnTo>
                <a:lnTo>
                  <a:pt x="45" y="276"/>
                </a:lnTo>
                <a:lnTo>
                  <a:pt x="50" y="275"/>
                </a:lnTo>
                <a:lnTo>
                  <a:pt x="53" y="273"/>
                </a:lnTo>
                <a:lnTo>
                  <a:pt x="55" y="273"/>
                </a:lnTo>
                <a:lnTo>
                  <a:pt x="60" y="270"/>
                </a:lnTo>
                <a:lnTo>
                  <a:pt x="63" y="264"/>
                </a:lnTo>
                <a:lnTo>
                  <a:pt x="65" y="249"/>
                </a:lnTo>
                <a:lnTo>
                  <a:pt x="65" y="250"/>
                </a:lnTo>
                <a:lnTo>
                  <a:pt x="66" y="250"/>
                </a:lnTo>
                <a:lnTo>
                  <a:pt x="75" y="251"/>
                </a:lnTo>
                <a:lnTo>
                  <a:pt x="73" y="253"/>
                </a:lnTo>
                <a:lnTo>
                  <a:pt x="70" y="253"/>
                </a:lnTo>
                <a:lnTo>
                  <a:pt x="69" y="256"/>
                </a:lnTo>
                <a:lnTo>
                  <a:pt x="70" y="257"/>
                </a:lnTo>
                <a:lnTo>
                  <a:pt x="70" y="260"/>
                </a:lnTo>
                <a:lnTo>
                  <a:pt x="70" y="261"/>
                </a:lnTo>
                <a:lnTo>
                  <a:pt x="72" y="262"/>
                </a:lnTo>
                <a:lnTo>
                  <a:pt x="70" y="266"/>
                </a:lnTo>
                <a:lnTo>
                  <a:pt x="70" y="270"/>
                </a:lnTo>
                <a:lnTo>
                  <a:pt x="72" y="270"/>
                </a:lnTo>
                <a:lnTo>
                  <a:pt x="72" y="271"/>
                </a:lnTo>
                <a:lnTo>
                  <a:pt x="74" y="283"/>
                </a:lnTo>
                <a:lnTo>
                  <a:pt x="72" y="291"/>
                </a:lnTo>
                <a:lnTo>
                  <a:pt x="73" y="300"/>
                </a:lnTo>
                <a:lnTo>
                  <a:pt x="73" y="301"/>
                </a:lnTo>
                <a:lnTo>
                  <a:pt x="73" y="306"/>
                </a:lnTo>
                <a:lnTo>
                  <a:pt x="74" y="305"/>
                </a:lnTo>
                <a:lnTo>
                  <a:pt x="76" y="304"/>
                </a:lnTo>
                <a:lnTo>
                  <a:pt x="76" y="305"/>
                </a:lnTo>
                <a:lnTo>
                  <a:pt x="76" y="307"/>
                </a:lnTo>
                <a:lnTo>
                  <a:pt x="76" y="308"/>
                </a:lnTo>
                <a:lnTo>
                  <a:pt x="74" y="316"/>
                </a:lnTo>
                <a:lnTo>
                  <a:pt x="76" y="319"/>
                </a:lnTo>
                <a:lnTo>
                  <a:pt x="76" y="320"/>
                </a:lnTo>
                <a:lnTo>
                  <a:pt x="77" y="325"/>
                </a:lnTo>
                <a:lnTo>
                  <a:pt x="84" y="354"/>
                </a:lnTo>
                <a:lnTo>
                  <a:pt x="85" y="354"/>
                </a:lnTo>
                <a:lnTo>
                  <a:pt x="85" y="358"/>
                </a:lnTo>
                <a:lnTo>
                  <a:pt x="88" y="36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24" name="Freeform 355"/>
          <p:cNvSpPr>
            <a:spLocks/>
          </p:cNvSpPr>
          <p:nvPr/>
        </p:nvSpPr>
        <p:spPr bwMode="auto">
          <a:xfrm>
            <a:off x="7005638" y="4318000"/>
            <a:ext cx="198437" cy="417513"/>
          </a:xfrm>
          <a:custGeom>
            <a:avLst/>
            <a:gdLst>
              <a:gd name="T0" fmla="*/ 2147483647 w 116"/>
              <a:gd name="T1" fmla="*/ 2147483647 h 243"/>
              <a:gd name="T2" fmla="*/ 2147483647 w 116"/>
              <a:gd name="T3" fmla="*/ 2147483647 h 243"/>
              <a:gd name="T4" fmla="*/ 2147483647 w 116"/>
              <a:gd name="T5" fmla="*/ 2147483647 h 243"/>
              <a:gd name="T6" fmla="*/ 2147483647 w 116"/>
              <a:gd name="T7" fmla="*/ 2147483647 h 243"/>
              <a:gd name="T8" fmla="*/ 2147483647 w 116"/>
              <a:gd name="T9" fmla="*/ 2147483647 h 243"/>
              <a:gd name="T10" fmla="*/ 2147483647 w 116"/>
              <a:gd name="T11" fmla="*/ 2147483647 h 243"/>
              <a:gd name="T12" fmla="*/ 2147483647 w 116"/>
              <a:gd name="T13" fmla="*/ 2147483647 h 243"/>
              <a:gd name="T14" fmla="*/ 2147483647 w 116"/>
              <a:gd name="T15" fmla="*/ 2147483647 h 243"/>
              <a:gd name="T16" fmla="*/ 2147483647 w 116"/>
              <a:gd name="T17" fmla="*/ 2147483647 h 243"/>
              <a:gd name="T18" fmla="*/ 2147483647 w 116"/>
              <a:gd name="T19" fmla="*/ 2147483647 h 243"/>
              <a:gd name="T20" fmla="*/ 2147483647 w 116"/>
              <a:gd name="T21" fmla="*/ 2147483647 h 243"/>
              <a:gd name="T22" fmla="*/ 2147483647 w 116"/>
              <a:gd name="T23" fmla="*/ 2147483647 h 243"/>
              <a:gd name="T24" fmla="*/ 2147483647 w 116"/>
              <a:gd name="T25" fmla="*/ 2147483647 h 243"/>
              <a:gd name="T26" fmla="*/ 2147483647 w 116"/>
              <a:gd name="T27" fmla="*/ 2147483647 h 243"/>
              <a:gd name="T28" fmla="*/ 2147483647 w 116"/>
              <a:gd name="T29" fmla="*/ 2147483647 h 243"/>
              <a:gd name="T30" fmla="*/ 2147483647 w 116"/>
              <a:gd name="T31" fmla="*/ 2147483647 h 243"/>
              <a:gd name="T32" fmla="*/ 2147483647 w 116"/>
              <a:gd name="T33" fmla="*/ 2147483647 h 243"/>
              <a:gd name="T34" fmla="*/ 2147483647 w 116"/>
              <a:gd name="T35" fmla="*/ 2147483647 h 243"/>
              <a:gd name="T36" fmla="*/ 2147483647 w 116"/>
              <a:gd name="T37" fmla="*/ 2147483647 h 243"/>
              <a:gd name="T38" fmla="*/ 2147483647 w 116"/>
              <a:gd name="T39" fmla="*/ 2147483647 h 243"/>
              <a:gd name="T40" fmla="*/ 2147483647 w 116"/>
              <a:gd name="T41" fmla="*/ 2147483647 h 243"/>
              <a:gd name="T42" fmla="*/ 2147483647 w 116"/>
              <a:gd name="T43" fmla="*/ 0 h 243"/>
              <a:gd name="T44" fmla="*/ 2147483647 w 116"/>
              <a:gd name="T45" fmla="*/ 2147483647 h 243"/>
              <a:gd name="T46" fmla="*/ 2147483647 w 116"/>
              <a:gd name="T47" fmla="*/ 2147483647 h 243"/>
              <a:gd name="T48" fmla="*/ 2147483647 w 116"/>
              <a:gd name="T49" fmla="*/ 2147483647 h 243"/>
              <a:gd name="T50" fmla="*/ 2147483647 w 116"/>
              <a:gd name="T51" fmla="*/ 2147483647 h 243"/>
              <a:gd name="T52" fmla="*/ 2147483647 w 116"/>
              <a:gd name="T53" fmla="*/ 2147483647 h 243"/>
              <a:gd name="T54" fmla="*/ 2147483647 w 116"/>
              <a:gd name="T55" fmla="*/ 2147483647 h 243"/>
              <a:gd name="T56" fmla="*/ 2147483647 w 116"/>
              <a:gd name="T57" fmla="*/ 2147483647 h 243"/>
              <a:gd name="T58" fmla="*/ 2147483647 w 116"/>
              <a:gd name="T59" fmla="*/ 2147483647 h 243"/>
              <a:gd name="T60" fmla="*/ 2147483647 w 116"/>
              <a:gd name="T61" fmla="*/ 2147483647 h 243"/>
              <a:gd name="T62" fmla="*/ 2147483647 w 116"/>
              <a:gd name="T63" fmla="*/ 2147483647 h 243"/>
              <a:gd name="T64" fmla="*/ 2147483647 w 116"/>
              <a:gd name="T65" fmla="*/ 2147483647 h 243"/>
              <a:gd name="T66" fmla="*/ 2147483647 w 116"/>
              <a:gd name="T67" fmla="*/ 2147483647 h 243"/>
              <a:gd name="T68" fmla="*/ 2147483647 w 116"/>
              <a:gd name="T69" fmla="*/ 2147483647 h 243"/>
              <a:gd name="T70" fmla="*/ 2147483647 w 116"/>
              <a:gd name="T71" fmla="*/ 2147483647 h 243"/>
              <a:gd name="T72" fmla="*/ 2147483647 w 116"/>
              <a:gd name="T73" fmla="*/ 2147483647 h 243"/>
              <a:gd name="T74" fmla="*/ 2147483647 w 116"/>
              <a:gd name="T75" fmla="*/ 2147483647 h 243"/>
              <a:gd name="T76" fmla="*/ 2147483647 w 116"/>
              <a:gd name="T77" fmla="*/ 2147483647 h 243"/>
              <a:gd name="T78" fmla="*/ 2147483647 w 116"/>
              <a:gd name="T79" fmla="*/ 2147483647 h 243"/>
              <a:gd name="T80" fmla="*/ 2147483647 w 116"/>
              <a:gd name="T81" fmla="*/ 2147483647 h 243"/>
              <a:gd name="T82" fmla="*/ 2147483647 w 116"/>
              <a:gd name="T83" fmla="*/ 2147483647 h 243"/>
              <a:gd name="T84" fmla="*/ 2147483647 w 116"/>
              <a:gd name="T85" fmla="*/ 2147483647 h 243"/>
              <a:gd name="T86" fmla="*/ 2147483647 w 116"/>
              <a:gd name="T87" fmla="*/ 2147483647 h 243"/>
              <a:gd name="T88" fmla="*/ 2147483647 w 116"/>
              <a:gd name="T89" fmla="*/ 2147483647 h 243"/>
              <a:gd name="T90" fmla="*/ 2147483647 w 116"/>
              <a:gd name="T91" fmla="*/ 2147483647 h 243"/>
              <a:gd name="T92" fmla="*/ 2147483647 w 116"/>
              <a:gd name="T93" fmla="*/ 2147483647 h 243"/>
              <a:gd name="T94" fmla="*/ 2147483647 w 116"/>
              <a:gd name="T95" fmla="*/ 2147483647 h 243"/>
              <a:gd name="T96" fmla="*/ 2147483647 w 116"/>
              <a:gd name="T97" fmla="*/ 2147483647 h 243"/>
              <a:gd name="T98" fmla="*/ 2147483647 w 116"/>
              <a:gd name="T99" fmla="*/ 2147483647 h 2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6"/>
              <a:gd name="T151" fmla="*/ 0 h 243"/>
              <a:gd name="T152" fmla="*/ 116 w 116"/>
              <a:gd name="T153" fmla="*/ 243 h 2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6" h="243">
                <a:moveTo>
                  <a:pt x="67" y="226"/>
                </a:moveTo>
                <a:lnTo>
                  <a:pt x="70" y="227"/>
                </a:lnTo>
                <a:lnTo>
                  <a:pt x="71" y="225"/>
                </a:lnTo>
                <a:lnTo>
                  <a:pt x="69" y="222"/>
                </a:lnTo>
                <a:lnTo>
                  <a:pt x="70" y="220"/>
                </a:lnTo>
                <a:lnTo>
                  <a:pt x="72" y="220"/>
                </a:lnTo>
                <a:lnTo>
                  <a:pt x="72" y="219"/>
                </a:lnTo>
                <a:lnTo>
                  <a:pt x="73" y="219"/>
                </a:lnTo>
                <a:lnTo>
                  <a:pt x="73" y="216"/>
                </a:lnTo>
                <a:lnTo>
                  <a:pt x="74" y="216"/>
                </a:lnTo>
                <a:lnTo>
                  <a:pt x="75" y="214"/>
                </a:lnTo>
                <a:lnTo>
                  <a:pt x="79" y="213"/>
                </a:lnTo>
                <a:lnTo>
                  <a:pt x="81" y="213"/>
                </a:lnTo>
                <a:lnTo>
                  <a:pt x="83" y="214"/>
                </a:lnTo>
                <a:lnTo>
                  <a:pt x="94" y="208"/>
                </a:lnTo>
                <a:lnTo>
                  <a:pt x="97" y="205"/>
                </a:lnTo>
                <a:lnTo>
                  <a:pt x="106" y="201"/>
                </a:lnTo>
                <a:lnTo>
                  <a:pt x="107" y="199"/>
                </a:lnTo>
                <a:lnTo>
                  <a:pt x="110" y="198"/>
                </a:lnTo>
                <a:lnTo>
                  <a:pt x="111" y="194"/>
                </a:lnTo>
                <a:lnTo>
                  <a:pt x="113" y="193"/>
                </a:lnTo>
                <a:lnTo>
                  <a:pt x="113" y="191"/>
                </a:lnTo>
                <a:lnTo>
                  <a:pt x="112" y="190"/>
                </a:lnTo>
                <a:lnTo>
                  <a:pt x="113" y="189"/>
                </a:lnTo>
                <a:lnTo>
                  <a:pt x="112" y="181"/>
                </a:lnTo>
                <a:lnTo>
                  <a:pt x="113" y="180"/>
                </a:lnTo>
                <a:lnTo>
                  <a:pt x="114" y="181"/>
                </a:lnTo>
                <a:lnTo>
                  <a:pt x="113" y="178"/>
                </a:lnTo>
                <a:lnTo>
                  <a:pt x="114" y="176"/>
                </a:lnTo>
                <a:lnTo>
                  <a:pt x="116" y="176"/>
                </a:lnTo>
                <a:lnTo>
                  <a:pt x="116" y="178"/>
                </a:lnTo>
                <a:lnTo>
                  <a:pt x="115" y="172"/>
                </a:lnTo>
                <a:lnTo>
                  <a:pt x="114" y="171"/>
                </a:lnTo>
                <a:lnTo>
                  <a:pt x="107" y="133"/>
                </a:lnTo>
                <a:lnTo>
                  <a:pt x="99" y="124"/>
                </a:lnTo>
                <a:lnTo>
                  <a:pt x="98" y="120"/>
                </a:lnTo>
                <a:lnTo>
                  <a:pt x="98" y="121"/>
                </a:lnTo>
                <a:lnTo>
                  <a:pt x="97" y="121"/>
                </a:lnTo>
                <a:lnTo>
                  <a:pt x="96" y="119"/>
                </a:lnTo>
                <a:lnTo>
                  <a:pt x="95" y="118"/>
                </a:lnTo>
                <a:lnTo>
                  <a:pt x="90" y="116"/>
                </a:lnTo>
                <a:lnTo>
                  <a:pt x="69" y="95"/>
                </a:lnTo>
                <a:lnTo>
                  <a:pt x="67" y="87"/>
                </a:lnTo>
                <a:lnTo>
                  <a:pt x="58" y="79"/>
                </a:lnTo>
                <a:lnTo>
                  <a:pt x="56" y="76"/>
                </a:lnTo>
                <a:lnTo>
                  <a:pt x="62" y="57"/>
                </a:lnTo>
                <a:lnTo>
                  <a:pt x="71" y="49"/>
                </a:lnTo>
                <a:lnTo>
                  <a:pt x="72" y="45"/>
                </a:lnTo>
                <a:lnTo>
                  <a:pt x="76" y="41"/>
                </a:lnTo>
                <a:lnTo>
                  <a:pt x="84" y="37"/>
                </a:lnTo>
                <a:lnTo>
                  <a:pt x="84" y="34"/>
                </a:lnTo>
                <a:lnTo>
                  <a:pt x="90" y="31"/>
                </a:lnTo>
                <a:lnTo>
                  <a:pt x="92" y="32"/>
                </a:lnTo>
                <a:lnTo>
                  <a:pt x="93" y="31"/>
                </a:lnTo>
                <a:lnTo>
                  <a:pt x="93" y="30"/>
                </a:lnTo>
                <a:lnTo>
                  <a:pt x="91" y="29"/>
                </a:lnTo>
                <a:lnTo>
                  <a:pt x="83" y="28"/>
                </a:lnTo>
                <a:lnTo>
                  <a:pt x="82" y="27"/>
                </a:lnTo>
                <a:lnTo>
                  <a:pt x="75" y="23"/>
                </a:lnTo>
                <a:lnTo>
                  <a:pt x="72" y="19"/>
                </a:lnTo>
                <a:lnTo>
                  <a:pt x="71" y="15"/>
                </a:lnTo>
                <a:lnTo>
                  <a:pt x="73" y="11"/>
                </a:lnTo>
                <a:lnTo>
                  <a:pt x="71" y="8"/>
                </a:lnTo>
                <a:lnTo>
                  <a:pt x="62" y="6"/>
                </a:lnTo>
                <a:lnTo>
                  <a:pt x="50" y="0"/>
                </a:lnTo>
                <a:lnTo>
                  <a:pt x="48" y="1"/>
                </a:lnTo>
                <a:lnTo>
                  <a:pt x="42" y="6"/>
                </a:lnTo>
                <a:lnTo>
                  <a:pt x="35" y="9"/>
                </a:lnTo>
                <a:lnTo>
                  <a:pt x="33" y="8"/>
                </a:lnTo>
                <a:lnTo>
                  <a:pt x="30" y="10"/>
                </a:lnTo>
                <a:lnTo>
                  <a:pt x="28" y="12"/>
                </a:lnTo>
                <a:lnTo>
                  <a:pt x="27" y="10"/>
                </a:lnTo>
                <a:lnTo>
                  <a:pt x="23" y="11"/>
                </a:lnTo>
                <a:lnTo>
                  <a:pt x="21" y="9"/>
                </a:lnTo>
                <a:lnTo>
                  <a:pt x="19" y="10"/>
                </a:lnTo>
                <a:lnTo>
                  <a:pt x="15" y="13"/>
                </a:lnTo>
                <a:lnTo>
                  <a:pt x="13" y="12"/>
                </a:lnTo>
                <a:lnTo>
                  <a:pt x="11" y="10"/>
                </a:lnTo>
                <a:lnTo>
                  <a:pt x="7" y="9"/>
                </a:lnTo>
                <a:lnTo>
                  <a:pt x="6" y="9"/>
                </a:lnTo>
                <a:lnTo>
                  <a:pt x="5" y="9"/>
                </a:lnTo>
                <a:lnTo>
                  <a:pt x="3" y="13"/>
                </a:lnTo>
                <a:lnTo>
                  <a:pt x="3" y="15"/>
                </a:lnTo>
                <a:lnTo>
                  <a:pt x="0" y="13"/>
                </a:lnTo>
                <a:lnTo>
                  <a:pt x="13" y="29"/>
                </a:lnTo>
                <a:lnTo>
                  <a:pt x="12" y="33"/>
                </a:lnTo>
                <a:lnTo>
                  <a:pt x="13" y="35"/>
                </a:lnTo>
                <a:lnTo>
                  <a:pt x="17" y="40"/>
                </a:lnTo>
                <a:lnTo>
                  <a:pt x="23" y="41"/>
                </a:lnTo>
                <a:lnTo>
                  <a:pt x="29" y="40"/>
                </a:lnTo>
                <a:lnTo>
                  <a:pt x="33" y="40"/>
                </a:lnTo>
                <a:lnTo>
                  <a:pt x="38" y="46"/>
                </a:lnTo>
                <a:lnTo>
                  <a:pt x="38" y="47"/>
                </a:lnTo>
                <a:lnTo>
                  <a:pt x="41" y="49"/>
                </a:lnTo>
                <a:lnTo>
                  <a:pt x="42" y="52"/>
                </a:lnTo>
                <a:lnTo>
                  <a:pt x="43" y="54"/>
                </a:lnTo>
                <a:lnTo>
                  <a:pt x="43" y="56"/>
                </a:lnTo>
                <a:lnTo>
                  <a:pt x="38" y="61"/>
                </a:lnTo>
                <a:lnTo>
                  <a:pt x="33" y="61"/>
                </a:lnTo>
                <a:lnTo>
                  <a:pt x="31" y="61"/>
                </a:lnTo>
                <a:lnTo>
                  <a:pt x="30" y="62"/>
                </a:lnTo>
                <a:lnTo>
                  <a:pt x="29" y="65"/>
                </a:lnTo>
                <a:lnTo>
                  <a:pt x="29" y="67"/>
                </a:lnTo>
                <a:lnTo>
                  <a:pt x="48" y="78"/>
                </a:lnTo>
                <a:lnTo>
                  <a:pt x="49" y="82"/>
                </a:lnTo>
                <a:lnTo>
                  <a:pt x="55" y="88"/>
                </a:lnTo>
                <a:lnTo>
                  <a:pt x="56" y="91"/>
                </a:lnTo>
                <a:lnTo>
                  <a:pt x="61" y="96"/>
                </a:lnTo>
                <a:lnTo>
                  <a:pt x="63" y="97"/>
                </a:lnTo>
                <a:lnTo>
                  <a:pt x="68" y="101"/>
                </a:lnTo>
                <a:lnTo>
                  <a:pt x="70" y="108"/>
                </a:lnTo>
                <a:lnTo>
                  <a:pt x="70" y="109"/>
                </a:lnTo>
                <a:lnTo>
                  <a:pt x="71" y="113"/>
                </a:lnTo>
                <a:lnTo>
                  <a:pt x="73" y="113"/>
                </a:lnTo>
                <a:lnTo>
                  <a:pt x="80" y="118"/>
                </a:lnTo>
                <a:lnTo>
                  <a:pt x="85" y="131"/>
                </a:lnTo>
                <a:lnTo>
                  <a:pt x="86" y="159"/>
                </a:lnTo>
                <a:lnTo>
                  <a:pt x="88" y="163"/>
                </a:lnTo>
                <a:lnTo>
                  <a:pt x="87" y="181"/>
                </a:lnTo>
                <a:lnTo>
                  <a:pt x="85" y="183"/>
                </a:lnTo>
                <a:lnTo>
                  <a:pt x="82" y="183"/>
                </a:lnTo>
                <a:lnTo>
                  <a:pt x="77" y="187"/>
                </a:lnTo>
                <a:lnTo>
                  <a:pt x="75" y="187"/>
                </a:lnTo>
                <a:lnTo>
                  <a:pt x="70" y="189"/>
                </a:lnTo>
                <a:lnTo>
                  <a:pt x="69" y="192"/>
                </a:lnTo>
                <a:lnTo>
                  <a:pt x="61" y="193"/>
                </a:lnTo>
                <a:lnTo>
                  <a:pt x="60" y="197"/>
                </a:lnTo>
                <a:lnTo>
                  <a:pt x="61" y="202"/>
                </a:lnTo>
                <a:lnTo>
                  <a:pt x="57" y="203"/>
                </a:lnTo>
                <a:lnTo>
                  <a:pt x="53" y="206"/>
                </a:lnTo>
                <a:lnTo>
                  <a:pt x="50" y="207"/>
                </a:lnTo>
                <a:lnTo>
                  <a:pt x="49" y="206"/>
                </a:lnTo>
                <a:lnTo>
                  <a:pt x="47" y="206"/>
                </a:lnTo>
                <a:lnTo>
                  <a:pt x="46" y="209"/>
                </a:lnTo>
                <a:lnTo>
                  <a:pt x="45" y="210"/>
                </a:lnTo>
                <a:lnTo>
                  <a:pt x="38" y="213"/>
                </a:lnTo>
                <a:lnTo>
                  <a:pt x="40" y="216"/>
                </a:lnTo>
                <a:lnTo>
                  <a:pt x="45" y="218"/>
                </a:lnTo>
                <a:lnTo>
                  <a:pt x="48" y="220"/>
                </a:lnTo>
                <a:lnTo>
                  <a:pt x="44" y="225"/>
                </a:lnTo>
                <a:lnTo>
                  <a:pt x="44" y="233"/>
                </a:lnTo>
                <a:lnTo>
                  <a:pt x="46" y="240"/>
                </a:lnTo>
                <a:lnTo>
                  <a:pt x="44" y="241"/>
                </a:lnTo>
                <a:lnTo>
                  <a:pt x="45" y="243"/>
                </a:lnTo>
                <a:lnTo>
                  <a:pt x="48" y="243"/>
                </a:lnTo>
                <a:lnTo>
                  <a:pt x="57" y="233"/>
                </a:lnTo>
                <a:lnTo>
                  <a:pt x="64" y="231"/>
                </a:lnTo>
                <a:lnTo>
                  <a:pt x="65" y="229"/>
                </a:lnTo>
                <a:lnTo>
                  <a:pt x="64" y="227"/>
                </a:lnTo>
                <a:lnTo>
                  <a:pt x="67" y="226"/>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25" name="Freeform 356"/>
          <p:cNvSpPr>
            <a:spLocks/>
          </p:cNvSpPr>
          <p:nvPr/>
        </p:nvSpPr>
        <p:spPr bwMode="auto">
          <a:xfrm>
            <a:off x="7666038" y="3829050"/>
            <a:ext cx="95250" cy="144463"/>
          </a:xfrm>
          <a:custGeom>
            <a:avLst/>
            <a:gdLst>
              <a:gd name="T0" fmla="*/ 2147483647 w 55"/>
              <a:gd name="T1" fmla="*/ 2147483647 h 84"/>
              <a:gd name="T2" fmla="*/ 2147483647 w 55"/>
              <a:gd name="T3" fmla="*/ 2147483647 h 84"/>
              <a:gd name="T4" fmla="*/ 2147483647 w 55"/>
              <a:gd name="T5" fmla="*/ 2147483647 h 84"/>
              <a:gd name="T6" fmla="*/ 2147483647 w 55"/>
              <a:gd name="T7" fmla="*/ 2147483647 h 84"/>
              <a:gd name="T8" fmla="*/ 2147483647 w 55"/>
              <a:gd name="T9" fmla="*/ 2147483647 h 84"/>
              <a:gd name="T10" fmla="*/ 2147483647 w 55"/>
              <a:gd name="T11" fmla="*/ 2147483647 h 84"/>
              <a:gd name="T12" fmla="*/ 2147483647 w 55"/>
              <a:gd name="T13" fmla="*/ 2147483647 h 84"/>
              <a:gd name="T14" fmla="*/ 2147483647 w 55"/>
              <a:gd name="T15" fmla="*/ 2147483647 h 84"/>
              <a:gd name="T16" fmla="*/ 2147483647 w 55"/>
              <a:gd name="T17" fmla="*/ 2147483647 h 84"/>
              <a:gd name="T18" fmla="*/ 2147483647 w 55"/>
              <a:gd name="T19" fmla="*/ 2147483647 h 84"/>
              <a:gd name="T20" fmla="*/ 2147483647 w 55"/>
              <a:gd name="T21" fmla="*/ 2147483647 h 84"/>
              <a:gd name="T22" fmla="*/ 2147483647 w 55"/>
              <a:gd name="T23" fmla="*/ 2147483647 h 84"/>
              <a:gd name="T24" fmla="*/ 2147483647 w 55"/>
              <a:gd name="T25" fmla="*/ 2147483647 h 84"/>
              <a:gd name="T26" fmla="*/ 2147483647 w 55"/>
              <a:gd name="T27" fmla="*/ 2147483647 h 84"/>
              <a:gd name="T28" fmla="*/ 2147483647 w 55"/>
              <a:gd name="T29" fmla="*/ 2147483647 h 84"/>
              <a:gd name="T30" fmla="*/ 2147483647 w 55"/>
              <a:gd name="T31" fmla="*/ 2147483647 h 84"/>
              <a:gd name="T32" fmla="*/ 2147483647 w 55"/>
              <a:gd name="T33" fmla="*/ 2147483647 h 84"/>
              <a:gd name="T34" fmla="*/ 2147483647 w 55"/>
              <a:gd name="T35" fmla="*/ 2147483647 h 84"/>
              <a:gd name="T36" fmla="*/ 2147483647 w 55"/>
              <a:gd name="T37" fmla="*/ 2147483647 h 84"/>
              <a:gd name="T38" fmla="*/ 2147483647 w 55"/>
              <a:gd name="T39" fmla="*/ 2147483647 h 84"/>
              <a:gd name="T40" fmla="*/ 2147483647 w 55"/>
              <a:gd name="T41" fmla="*/ 2147483647 h 84"/>
              <a:gd name="T42" fmla="*/ 2147483647 w 55"/>
              <a:gd name="T43" fmla="*/ 2147483647 h 84"/>
              <a:gd name="T44" fmla="*/ 2147483647 w 55"/>
              <a:gd name="T45" fmla="*/ 2147483647 h 84"/>
              <a:gd name="T46" fmla="*/ 2147483647 w 55"/>
              <a:gd name="T47" fmla="*/ 2147483647 h 84"/>
              <a:gd name="T48" fmla="*/ 2147483647 w 55"/>
              <a:gd name="T49" fmla="*/ 2147483647 h 84"/>
              <a:gd name="T50" fmla="*/ 2147483647 w 55"/>
              <a:gd name="T51" fmla="*/ 2147483647 h 84"/>
              <a:gd name="T52" fmla="*/ 2147483647 w 55"/>
              <a:gd name="T53" fmla="*/ 2147483647 h 84"/>
              <a:gd name="T54" fmla="*/ 0 w 55"/>
              <a:gd name="T55" fmla="*/ 2147483647 h 84"/>
              <a:gd name="T56" fmla="*/ 2147483647 w 55"/>
              <a:gd name="T57" fmla="*/ 2147483647 h 84"/>
              <a:gd name="T58" fmla="*/ 2147483647 w 55"/>
              <a:gd name="T59" fmla="*/ 2147483647 h 84"/>
              <a:gd name="T60" fmla="*/ 2147483647 w 55"/>
              <a:gd name="T61" fmla="*/ 2147483647 h 84"/>
              <a:gd name="T62" fmla="*/ 2147483647 w 55"/>
              <a:gd name="T63" fmla="*/ 2147483647 h 84"/>
              <a:gd name="T64" fmla="*/ 2147483647 w 55"/>
              <a:gd name="T65" fmla="*/ 2147483647 h 84"/>
              <a:gd name="T66" fmla="*/ 2147483647 w 55"/>
              <a:gd name="T67" fmla="*/ 2147483647 h 84"/>
              <a:gd name="T68" fmla="*/ 2147483647 w 55"/>
              <a:gd name="T69" fmla="*/ 2147483647 h 84"/>
              <a:gd name="T70" fmla="*/ 2147483647 w 55"/>
              <a:gd name="T71" fmla="*/ 2147483647 h 84"/>
              <a:gd name="T72" fmla="*/ 2147483647 w 55"/>
              <a:gd name="T73" fmla="*/ 2147483647 h 84"/>
              <a:gd name="T74" fmla="*/ 2147483647 w 55"/>
              <a:gd name="T75" fmla="*/ 2147483647 h 84"/>
              <a:gd name="T76" fmla="*/ 2147483647 w 5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5"/>
              <a:gd name="T118" fmla="*/ 0 h 84"/>
              <a:gd name="T119" fmla="*/ 55 w 5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5" h="84">
                <a:moveTo>
                  <a:pt x="36" y="0"/>
                </a:moveTo>
                <a:lnTo>
                  <a:pt x="52" y="27"/>
                </a:lnTo>
                <a:lnTo>
                  <a:pt x="53" y="50"/>
                </a:lnTo>
                <a:lnTo>
                  <a:pt x="55" y="50"/>
                </a:lnTo>
                <a:lnTo>
                  <a:pt x="50" y="63"/>
                </a:lnTo>
                <a:lnTo>
                  <a:pt x="47" y="66"/>
                </a:lnTo>
                <a:lnTo>
                  <a:pt x="42" y="68"/>
                </a:lnTo>
                <a:lnTo>
                  <a:pt x="39" y="67"/>
                </a:lnTo>
                <a:lnTo>
                  <a:pt x="35" y="74"/>
                </a:lnTo>
                <a:lnTo>
                  <a:pt x="34" y="71"/>
                </a:lnTo>
                <a:lnTo>
                  <a:pt x="32" y="71"/>
                </a:lnTo>
                <a:lnTo>
                  <a:pt x="29" y="70"/>
                </a:lnTo>
                <a:lnTo>
                  <a:pt x="24" y="72"/>
                </a:lnTo>
                <a:lnTo>
                  <a:pt x="25" y="74"/>
                </a:lnTo>
                <a:lnTo>
                  <a:pt x="24" y="76"/>
                </a:lnTo>
                <a:lnTo>
                  <a:pt x="23" y="77"/>
                </a:lnTo>
                <a:lnTo>
                  <a:pt x="22" y="74"/>
                </a:lnTo>
                <a:lnTo>
                  <a:pt x="21" y="73"/>
                </a:lnTo>
                <a:lnTo>
                  <a:pt x="20" y="78"/>
                </a:lnTo>
                <a:lnTo>
                  <a:pt x="19" y="80"/>
                </a:lnTo>
                <a:lnTo>
                  <a:pt x="17" y="80"/>
                </a:lnTo>
                <a:lnTo>
                  <a:pt x="16" y="78"/>
                </a:lnTo>
                <a:lnTo>
                  <a:pt x="19" y="77"/>
                </a:lnTo>
                <a:lnTo>
                  <a:pt x="19" y="75"/>
                </a:lnTo>
                <a:lnTo>
                  <a:pt x="15" y="77"/>
                </a:lnTo>
                <a:lnTo>
                  <a:pt x="12" y="81"/>
                </a:lnTo>
                <a:lnTo>
                  <a:pt x="11" y="81"/>
                </a:lnTo>
                <a:lnTo>
                  <a:pt x="10" y="79"/>
                </a:lnTo>
                <a:lnTo>
                  <a:pt x="6" y="83"/>
                </a:lnTo>
                <a:lnTo>
                  <a:pt x="6" y="80"/>
                </a:lnTo>
                <a:lnTo>
                  <a:pt x="3" y="81"/>
                </a:lnTo>
                <a:lnTo>
                  <a:pt x="2" y="84"/>
                </a:lnTo>
                <a:lnTo>
                  <a:pt x="1" y="82"/>
                </a:lnTo>
                <a:lnTo>
                  <a:pt x="3" y="77"/>
                </a:lnTo>
                <a:lnTo>
                  <a:pt x="6" y="78"/>
                </a:lnTo>
                <a:lnTo>
                  <a:pt x="6" y="76"/>
                </a:lnTo>
                <a:lnTo>
                  <a:pt x="6" y="74"/>
                </a:lnTo>
                <a:lnTo>
                  <a:pt x="5" y="73"/>
                </a:lnTo>
                <a:lnTo>
                  <a:pt x="4" y="75"/>
                </a:lnTo>
                <a:lnTo>
                  <a:pt x="3" y="72"/>
                </a:lnTo>
                <a:lnTo>
                  <a:pt x="4" y="69"/>
                </a:lnTo>
                <a:lnTo>
                  <a:pt x="4" y="66"/>
                </a:lnTo>
                <a:lnTo>
                  <a:pt x="7" y="59"/>
                </a:lnTo>
                <a:lnTo>
                  <a:pt x="6" y="58"/>
                </a:lnTo>
                <a:lnTo>
                  <a:pt x="9" y="56"/>
                </a:lnTo>
                <a:lnTo>
                  <a:pt x="9" y="54"/>
                </a:lnTo>
                <a:lnTo>
                  <a:pt x="9" y="52"/>
                </a:lnTo>
                <a:lnTo>
                  <a:pt x="9" y="51"/>
                </a:lnTo>
                <a:lnTo>
                  <a:pt x="6" y="49"/>
                </a:lnTo>
                <a:lnTo>
                  <a:pt x="5" y="38"/>
                </a:lnTo>
                <a:lnTo>
                  <a:pt x="4" y="37"/>
                </a:lnTo>
                <a:lnTo>
                  <a:pt x="4" y="40"/>
                </a:lnTo>
                <a:lnTo>
                  <a:pt x="3" y="42"/>
                </a:lnTo>
                <a:lnTo>
                  <a:pt x="1" y="39"/>
                </a:lnTo>
                <a:lnTo>
                  <a:pt x="0" y="39"/>
                </a:lnTo>
                <a:lnTo>
                  <a:pt x="0" y="36"/>
                </a:lnTo>
                <a:lnTo>
                  <a:pt x="2" y="33"/>
                </a:lnTo>
                <a:lnTo>
                  <a:pt x="8" y="32"/>
                </a:lnTo>
                <a:lnTo>
                  <a:pt x="11" y="34"/>
                </a:lnTo>
                <a:lnTo>
                  <a:pt x="12" y="35"/>
                </a:lnTo>
                <a:lnTo>
                  <a:pt x="11" y="32"/>
                </a:lnTo>
                <a:lnTo>
                  <a:pt x="11" y="29"/>
                </a:lnTo>
                <a:lnTo>
                  <a:pt x="9" y="28"/>
                </a:lnTo>
                <a:lnTo>
                  <a:pt x="10" y="26"/>
                </a:lnTo>
                <a:lnTo>
                  <a:pt x="11" y="25"/>
                </a:lnTo>
                <a:lnTo>
                  <a:pt x="9" y="24"/>
                </a:lnTo>
                <a:lnTo>
                  <a:pt x="8" y="24"/>
                </a:lnTo>
                <a:lnTo>
                  <a:pt x="6" y="22"/>
                </a:lnTo>
                <a:lnTo>
                  <a:pt x="6" y="21"/>
                </a:lnTo>
                <a:lnTo>
                  <a:pt x="8" y="21"/>
                </a:lnTo>
                <a:lnTo>
                  <a:pt x="6" y="19"/>
                </a:lnTo>
                <a:lnTo>
                  <a:pt x="5" y="17"/>
                </a:lnTo>
                <a:lnTo>
                  <a:pt x="5" y="16"/>
                </a:lnTo>
                <a:lnTo>
                  <a:pt x="6" y="16"/>
                </a:lnTo>
                <a:lnTo>
                  <a:pt x="17" y="7"/>
                </a:lnTo>
                <a:lnTo>
                  <a:pt x="27" y="7"/>
                </a:lnTo>
                <a:lnTo>
                  <a:pt x="31" y="5"/>
                </a:lnTo>
                <a:lnTo>
                  <a:pt x="36"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26" name="Freeform 357"/>
          <p:cNvSpPr>
            <a:spLocks/>
          </p:cNvSpPr>
          <p:nvPr/>
        </p:nvSpPr>
        <p:spPr bwMode="auto">
          <a:xfrm>
            <a:off x="7004050" y="4314825"/>
            <a:ext cx="196850" cy="417513"/>
          </a:xfrm>
          <a:custGeom>
            <a:avLst/>
            <a:gdLst>
              <a:gd name="T0" fmla="*/ 2147483647 w 115"/>
              <a:gd name="T1" fmla="*/ 2147483647 h 243"/>
              <a:gd name="T2" fmla="*/ 2147483647 w 115"/>
              <a:gd name="T3" fmla="*/ 2147483647 h 243"/>
              <a:gd name="T4" fmla="*/ 2147483647 w 115"/>
              <a:gd name="T5" fmla="*/ 2147483647 h 243"/>
              <a:gd name="T6" fmla="*/ 2147483647 w 115"/>
              <a:gd name="T7" fmla="*/ 2147483647 h 243"/>
              <a:gd name="T8" fmla="*/ 2147483647 w 115"/>
              <a:gd name="T9" fmla="*/ 2147483647 h 243"/>
              <a:gd name="T10" fmla="*/ 2147483647 w 115"/>
              <a:gd name="T11" fmla="*/ 2147483647 h 243"/>
              <a:gd name="T12" fmla="*/ 2147483647 w 115"/>
              <a:gd name="T13" fmla="*/ 2147483647 h 243"/>
              <a:gd name="T14" fmla="*/ 2147483647 w 115"/>
              <a:gd name="T15" fmla="*/ 2147483647 h 243"/>
              <a:gd name="T16" fmla="*/ 2147483647 w 115"/>
              <a:gd name="T17" fmla="*/ 2147483647 h 243"/>
              <a:gd name="T18" fmla="*/ 2147483647 w 115"/>
              <a:gd name="T19" fmla="*/ 2147483647 h 243"/>
              <a:gd name="T20" fmla="*/ 2147483647 w 115"/>
              <a:gd name="T21" fmla="*/ 2147483647 h 243"/>
              <a:gd name="T22" fmla="*/ 2147483647 w 115"/>
              <a:gd name="T23" fmla="*/ 2147483647 h 243"/>
              <a:gd name="T24" fmla="*/ 2147483647 w 115"/>
              <a:gd name="T25" fmla="*/ 2147483647 h 243"/>
              <a:gd name="T26" fmla="*/ 2147483647 w 115"/>
              <a:gd name="T27" fmla="*/ 2147483647 h 243"/>
              <a:gd name="T28" fmla="*/ 2147483647 w 115"/>
              <a:gd name="T29" fmla="*/ 2147483647 h 243"/>
              <a:gd name="T30" fmla="*/ 2147483647 w 115"/>
              <a:gd name="T31" fmla="*/ 2147483647 h 243"/>
              <a:gd name="T32" fmla="*/ 2147483647 w 115"/>
              <a:gd name="T33" fmla="*/ 2147483647 h 243"/>
              <a:gd name="T34" fmla="*/ 2147483647 w 115"/>
              <a:gd name="T35" fmla="*/ 2147483647 h 243"/>
              <a:gd name="T36" fmla="*/ 2147483647 w 115"/>
              <a:gd name="T37" fmla="*/ 2147483647 h 243"/>
              <a:gd name="T38" fmla="*/ 2147483647 w 115"/>
              <a:gd name="T39" fmla="*/ 2147483647 h 243"/>
              <a:gd name="T40" fmla="*/ 2147483647 w 115"/>
              <a:gd name="T41" fmla="*/ 2147483647 h 243"/>
              <a:gd name="T42" fmla="*/ 2147483647 w 115"/>
              <a:gd name="T43" fmla="*/ 0 h 243"/>
              <a:gd name="T44" fmla="*/ 2147483647 w 115"/>
              <a:gd name="T45" fmla="*/ 2147483647 h 243"/>
              <a:gd name="T46" fmla="*/ 2147483647 w 115"/>
              <a:gd name="T47" fmla="*/ 2147483647 h 243"/>
              <a:gd name="T48" fmla="*/ 2147483647 w 115"/>
              <a:gd name="T49" fmla="*/ 2147483647 h 243"/>
              <a:gd name="T50" fmla="*/ 2147483647 w 115"/>
              <a:gd name="T51" fmla="*/ 2147483647 h 243"/>
              <a:gd name="T52" fmla="*/ 2147483647 w 115"/>
              <a:gd name="T53" fmla="*/ 2147483647 h 243"/>
              <a:gd name="T54" fmla="*/ 2147483647 w 115"/>
              <a:gd name="T55" fmla="*/ 2147483647 h 243"/>
              <a:gd name="T56" fmla="*/ 2147483647 w 115"/>
              <a:gd name="T57" fmla="*/ 2147483647 h 243"/>
              <a:gd name="T58" fmla="*/ 2147483647 w 115"/>
              <a:gd name="T59" fmla="*/ 2147483647 h 243"/>
              <a:gd name="T60" fmla="*/ 2147483647 w 115"/>
              <a:gd name="T61" fmla="*/ 2147483647 h 243"/>
              <a:gd name="T62" fmla="*/ 2147483647 w 115"/>
              <a:gd name="T63" fmla="*/ 2147483647 h 243"/>
              <a:gd name="T64" fmla="*/ 2147483647 w 115"/>
              <a:gd name="T65" fmla="*/ 2147483647 h 243"/>
              <a:gd name="T66" fmla="*/ 2147483647 w 115"/>
              <a:gd name="T67" fmla="*/ 2147483647 h 243"/>
              <a:gd name="T68" fmla="*/ 2147483647 w 115"/>
              <a:gd name="T69" fmla="*/ 2147483647 h 243"/>
              <a:gd name="T70" fmla="*/ 2147483647 w 115"/>
              <a:gd name="T71" fmla="*/ 2147483647 h 243"/>
              <a:gd name="T72" fmla="*/ 2147483647 w 115"/>
              <a:gd name="T73" fmla="*/ 2147483647 h 243"/>
              <a:gd name="T74" fmla="*/ 2147483647 w 115"/>
              <a:gd name="T75" fmla="*/ 2147483647 h 243"/>
              <a:gd name="T76" fmla="*/ 2147483647 w 115"/>
              <a:gd name="T77" fmla="*/ 2147483647 h 243"/>
              <a:gd name="T78" fmla="*/ 2147483647 w 115"/>
              <a:gd name="T79" fmla="*/ 2147483647 h 243"/>
              <a:gd name="T80" fmla="*/ 2147483647 w 115"/>
              <a:gd name="T81" fmla="*/ 2147483647 h 243"/>
              <a:gd name="T82" fmla="*/ 2147483647 w 115"/>
              <a:gd name="T83" fmla="*/ 2147483647 h 243"/>
              <a:gd name="T84" fmla="*/ 2147483647 w 115"/>
              <a:gd name="T85" fmla="*/ 2147483647 h 243"/>
              <a:gd name="T86" fmla="*/ 2147483647 w 115"/>
              <a:gd name="T87" fmla="*/ 2147483647 h 243"/>
              <a:gd name="T88" fmla="*/ 2147483647 w 115"/>
              <a:gd name="T89" fmla="*/ 2147483647 h 243"/>
              <a:gd name="T90" fmla="*/ 2147483647 w 115"/>
              <a:gd name="T91" fmla="*/ 2147483647 h 243"/>
              <a:gd name="T92" fmla="*/ 2147483647 w 115"/>
              <a:gd name="T93" fmla="*/ 2147483647 h 243"/>
              <a:gd name="T94" fmla="*/ 2147483647 w 115"/>
              <a:gd name="T95" fmla="*/ 2147483647 h 243"/>
              <a:gd name="T96" fmla="*/ 2147483647 w 115"/>
              <a:gd name="T97" fmla="*/ 2147483647 h 243"/>
              <a:gd name="T98" fmla="*/ 2147483647 w 115"/>
              <a:gd name="T99" fmla="*/ 2147483647 h 2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5"/>
              <a:gd name="T151" fmla="*/ 0 h 243"/>
              <a:gd name="T152" fmla="*/ 115 w 115"/>
              <a:gd name="T153" fmla="*/ 243 h 2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5" h="243">
                <a:moveTo>
                  <a:pt x="66" y="226"/>
                </a:moveTo>
                <a:lnTo>
                  <a:pt x="69" y="227"/>
                </a:lnTo>
                <a:lnTo>
                  <a:pt x="70" y="225"/>
                </a:lnTo>
                <a:lnTo>
                  <a:pt x="69" y="222"/>
                </a:lnTo>
                <a:lnTo>
                  <a:pt x="69" y="220"/>
                </a:lnTo>
                <a:lnTo>
                  <a:pt x="71" y="220"/>
                </a:lnTo>
                <a:lnTo>
                  <a:pt x="72" y="219"/>
                </a:lnTo>
                <a:lnTo>
                  <a:pt x="73" y="219"/>
                </a:lnTo>
                <a:lnTo>
                  <a:pt x="72" y="216"/>
                </a:lnTo>
                <a:lnTo>
                  <a:pt x="73" y="216"/>
                </a:lnTo>
                <a:lnTo>
                  <a:pt x="74" y="214"/>
                </a:lnTo>
                <a:lnTo>
                  <a:pt x="78" y="213"/>
                </a:lnTo>
                <a:lnTo>
                  <a:pt x="80" y="214"/>
                </a:lnTo>
                <a:lnTo>
                  <a:pt x="83" y="214"/>
                </a:lnTo>
                <a:lnTo>
                  <a:pt x="93" y="208"/>
                </a:lnTo>
                <a:lnTo>
                  <a:pt x="96" y="205"/>
                </a:lnTo>
                <a:lnTo>
                  <a:pt x="105" y="201"/>
                </a:lnTo>
                <a:lnTo>
                  <a:pt x="107" y="199"/>
                </a:lnTo>
                <a:lnTo>
                  <a:pt x="110" y="199"/>
                </a:lnTo>
                <a:lnTo>
                  <a:pt x="111" y="195"/>
                </a:lnTo>
                <a:lnTo>
                  <a:pt x="112" y="193"/>
                </a:lnTo>
                <a:lnTo>
                  <a:pt x="112" y="191"/>
                </a:lnTo>
                <a:lnTo>
                  <a:pt x="111" y="190"/>
                </a:lnTo>
                <a:lnTo>
                  <a:pt x="112" y="189"/>
                </a:lnTo>
                <a:lnTo>
                  <a:pt x="111" y="181"/>
                </a:lnTo>
                <a:lnTo>
                  <a:pt x="112" y="180"/>
                </a:lnTo>
                <a:lnTo>
                  <a:pt x="113" y="181"/>
                </a:lnTo>
                <a:lnTo>
                  <a:pt x="112" y="178"/>
                </a:lnTo>
                <a:lnTo>
                  <a:pt x="114" y="176"/>
                </a:lnTo>
                <a:lnTo>
                  <a:pt x="115" y="177"/>
                </a:lnTo>
                <a:lnTo>
                  <a:pt x="115" y="178"/>
                </a:lnTo>
                <a:lnTo>
                  <a:pt x="114" y="172"/>
                </a:lnTo>
                <a:lnTo>
                  <a:pt x="114" y="171"/>
                </a:lnTo>
                <a:lnTo>
                  <a:pt x="106" y="133"/>
                </a:lnTo>
                <a:lnTo>
                  <a:pt x="98" y="124"/>
                </a:lnTo>
                <a:lnTo>
                  <a:pt x="98" y="120"/>
                </a:lnTo>
                <a:lnTo>
                  <a:pt x="98" y="121"/>
                </a:lnTo>
                <a:lnTo>
                  <a:pt x="96" y="121"/>
                </a:lnTo>
                <a:lnTo>
                  <a:pt x="95" y="120"/>
                </a:lnTo>
                <a:lnTo>
                  <a:pt x="94" y="118"/>
                </a:lnTo>
                <a:lnTo>
                  <a:pt x="89" y="117"/>
                </a:lnTo>
                <a:lnTo>
                  <a:pt x="68" y="95"/>
                </a:lnTo>
                <a:lnTo>
                  <a:pt x="66" y="87"/>
                </a:lnTo>
                <a:lnTo>
                  <a:pt x="57" y="79"/>
                </a:lnTo>
                <a:lnTo>
                  <a:pt x="55" y="76"/>
                </a:lnTo>
                <a:lnTo>
                  <a:pt x="61" y="57"/>
                </a:lnTo>
                <a:lnTo>
                  <a:pt x="70" y="49"/>
                </a:lnTo>
                <a:lnTo>
                  <a:pt x="72" y="45"/>
                </a:lnTo>
                <a:lnTo>
                  <a:pt x="75" y="41"/>
                </a:lnTo>
                <a:lnTo>
                  <a:pt x="83" y="37"/>
                </a:lnTo>
                <a:lnTo>
                  <a:pt x="84" y="34"/>
                </a:lnTo>
                <a:lnTo>
                  <a:pt x="89" y="31"/>
                </a:lnTo>
                <a:lnTo>
                  <a:pt x="91" y="32"/>
                </a:lnTo>
                <a:lnTo>
                  <a:pt x="92" y="32"/>
                </a:lnTo>
                <a:lnTo>
                  <a:pt x="92" y="30"/>
                </a:lnTo>
                <a:lnTo>
                  <a:pt x="91" y="29"/>
                </a:lnTo>
                <a:lnTo>
                  <a:pt x="82" y="29"/>
                </a:lnTo>
                <a:lnTo>
                  <a:pt x="81" y="27"/>
                </a:lnTo>
                <a:lnTo>
                  <a:pt x="74" y="23"/>
                </a:lnTo>
                <a:lnTo>
                  <a:pt x="72" y="19"/>
                </a:lnTo>
                <a:lnTo>
                  <a:pt x="70" y="15"/>
                </a:lnTo>
                <a:lnTo>
                  <a:pt x="72" y="11"/>
                </a:lnTo>
                <a:lnTo>
                  <a:pt x="70" y="8"/>
                </a:lnTo>
                <a:lnTo>
                  <a:pt x="61" y="7"/>
                </a:lnTo>
                <a:lnTo>
                  <a:pt x="49" y="0"/>
                </a:lnTo>
                <a:lnTo>
                  <a:pt x="47" y="1"/>
                </a:lnTo>
                <a:lnTo>
                  <a:pt x="41" y="6"/>
                </a:lnTo>
                <a:lnTo>
                  <a:pt x="35" y="9"/>
                </a:lnTo>
                <a:lnTo>
                  <a:pt x="32" y="8"/>
                </a:lnTo>
                <a:lnTo>
                  <a:pt x="30" y="10"/>
                </a:lnTo>
                <a:lnTo>
                  <a:pt x="27" y="12"/>
                </a:lnTo>
                <a:lnTo>
                  <a:pt x="26" y="10"/>
                </a:lnTo>
                <a:lnTo>
                  <a:pt x="22" y="11"/>
                </a:lnTo>
                <a:lnTo>
                  <a:pt x="20" y="10"/>
                </a:lnTo>
                <a:lnTo>
                  <a:pt x="19" y="10"/>
                </a:lnTo>
                <a:lnTo>
                  <a:pt x="14" y="13"/>
                </a:lnTo>
                <a:lnTo>
                  <a:pt x="12" y="13"/>
                </a:lnTo>
                <a:lnTo>
                  <a:pt x="11" y="10"/>
                </a:lnTo>
                <a:lnTo>
                  <a:pt x="6" y="10"/>
                </a:lnTo>
                <a:lnTo>
                  <a:pt x="5" y="9"/>
                </a:lnTo>
                <a:lnTo>
                  <a:pt x="5" y="10"/>
                </a:lnTo>
                <a:lnTo>
                  <a:pt x="2" y="14"/>
                </a:lnTo>
                <a:lnTo>
                  <a:pt x="2" y="15"/>
                </a:lnTo>
                <a:lnTo>
                  <a:pt x="0" y="14"/>
                </a:lnTo>
                <a:lnTo>
                  <a:pt x="12" y="29"/>
                </a:lnTo>
                <a:lnTo>
                  <a:pt x="12" y="33"/>
                </a:lnTo>
                <a:lnTo>
                  <a:pt x="12" y="36"/>
                </a:lnTo>
                <a:lnTo>
                  <a:pt x="16" y="40"/>
                </a:lnTo>
                <a:lnTo>
                  <a:pt x="22" y="41"/>
                </a:lnTo>
                <a:lnTo>
                  <a:pt x="28" y="40"/>
                </a:lnTo>
                <a:lnTo>
                  <a:pt x="32" y="40"/>
                </a:lnTo>
                <a:lnTo>
                  <a:pt x="37" y="46"/>
                </a:lnTo>
                <a:lnTo>
                  <a:pt x="38" y="48"/>
                </a:lnTo>
                <a:lnTo>
                  <a:pt x="40" y="49"/>
                </a:lnTo>
                <a:lnTo>
                  <a:pt x="41" y="52"/>
                </a:lnTo>
                <a:lnTo>
                  <a:pt x="42" y="55"/>
                </a:lnTo>
                <a:lnTo>
                  <a:pt x="42" y="56"/>
                </a:lnTo>
                <a:lnTo>
                  <a:pt x="38" y="61"/>
                </a:lnTo>
                <a:lnTo>
                  <a:pt x="32" y="61"/>
                </a:lnTo>
                <a:lnTo>
                  <a:pt x="31" y="61"/>
                </a:lnTo>
                <a:lnTo>
                  <a:pt x="30" y="63"/>
                </a:lnTo>
                <a:lnTo>
                  <a:pt x="28" y="66"/>
                </a:lnTo>
                <a:lnTo>
                  <a:pt x="28" y="67"/>
                </a:lnTo>
                <a:lnTo>
                  <a:pt x="47" y="78"/>
                </a:lnTo>
                <a:lnTo>
                  <a:pt x="48" y="82"/>
                </a:lnTo>
                <a:lnTo>
                  <a:pt x="54" y="89"/>
                </a:lnTo>
                <a:lnTo>
                  <a:pt x="55" y="91"/>
                </a:lnTo>
                <a:lnTo>
                  <a:pt x="61" y="97"/>
                </a:lnTo>
                <a:lnTo>
                  <a:pt x="62" y="98"/>
                </a:lnTo>
                <a:lnTo>
                  <a:pt x="67" y="101"/>
                </a:lnTo>
                <a:lnTo>
                  <a:pt x="69" y="109"/>
                </a:lnTo>
                <a:lnTo>
                  <a:pt x="70" y="113"/>
                </a:lnTo>
                <a:lnTo>
                  <a:pt x="73" y="113"/>
                </a:lnTo>
                <a:lnTo>
                  <a:pt x="80" y="118"/>
                </a:lnTo>
                <a:lnTo>
                  <a:pt x="84" y="132"/>
                </a:lnTo>
                <a:lnTo>
                  <a:pt x="85" y="159"/>
                </a:lnTo>
                <a:lnTo>
                  <a:pt x="87" y="163"/>
                </a:lnTo>
                <a:lnTo>
                  <a:pt x="86" y="181"/>
                </a:lnTo>
                <a:lnTo>
                  <a:pt x="84" y="184"/>
                </a:lnTo>
                <a:lnTo>
                  <a:pt x="81" y="183"/>
                </a:lnTo>
                <a:lnTo>
                  <a:pt x="77" y="187"/>
                </a:lnTo>
                <a:lnTo>
                  <a:pt x="74" y="187"/>
                </a:lnTo>
                <a:lnTo>
                  <a:pt x="69" y="189"/>
                </a:lnTo>
                <a:lnTo>
                  <a:pt x="69" y="192"/>
                </a:lnTo>
                <a:lnTo>
                  <a:pt x="61" y="193"/>
                </a:lnTo>
                <a:lnTo>
                  <a:pt x="59" y="197"/>
                </a:lnTo>
                <a:lnTo>
                  <a:pt x="61" y="203"/>
                </a:lnTo>
                <a:lnTo>
                  <a:pt x="56" y="204"/>
                </a:lnTo>
                <a:lnTo>
                  <a:pt x="53" y="206"/>
                </a:lnTo>
                <a:lnTo>
                  <a:pt x="50" y="207"/>
                </a:lnTo>
                <a:lnTo>
                  <a:pt x="48" y="207"/>
                </a:lnTo>
                <a:lnTo>
                  <a:pt x="46" y="207"/>
                </a:lnTo>
                <a:lnTo>
                  <a:pt x="45" y="209"/>
                </a:lnTo>
                <a:lnTo>
                  <a:pt x="44" y="211"/>
                </a:lnTo>
                <a:lnTo>
                  <a:pt x="38" y="213"/>
                </a:lnTo>
                <a:lnTo>
                  <a:pt x="39" y="216"/>
                </a:lnTo>
                <a:lnTo>
                  <a:pt x="45" y="218"/>
                </a:lnTo>
                <a:lnTo>
                  <a:pt x="47" y="220"/>
                </a:lnTo>
                <a:lnTo>
                  <a:pt x="43" y="226"/>
                </a:lnTo>
                <a:lnTo>
                  <a:pt x="43" y="234"/>
                </a:lnTo>
                <a:lnTo>
                  <a:pt x="45" y="241"/>
                </a:lnTo>
                <a:lnTo>
                  <a:pt x="43" y="242"/>
                </a:lnTo>
                <a:lnTo>
                  <a:pt x="44" y="243"/>
                </a:lnTo>
                <a:lnTo>
                  <a:pt x="47" y="243"/>
                </a:lnTo>
                <a:lnTo>
                  <a:pt x="57" y="233"/>
                </a:lnTo>
                <a:lnTo>
                  <a:pt x="63" y="231"/>
                </a:lnTo>
                <a:lnTo>
                  <a:pt x="64" y="230"/>
                </a:lnTo>
                <a:lnTo>
                  <a:pt x="64" y="227"/>
                </a:lnTo>
                <a:lnTo>
                  <a:pt x="66" y="226"/>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27" name="Freeform 358"/>
          <p:cNvSpPr>
            <a:spLocks/>
          </p:cNvSpPr>
          <p:nvPr/>
        </p:nvSpPr>
        <p:spPr bwMode="auto">
          <a:xfrm>
            <a:off x="7662863" y="3825875"/>
            <a:ext cx="95250" cy="144463"/>
          </a:xfrm>
          <a:custGeom>
            <a:avLst/>
            <a:gdLst>
              <a:gd name="T0" fmla="*/ 2147483647 w 55"/>
              <a:gd name="T1" fmla="*/ 2147483647 h 84"/>
              <a:gd name="T2" fmla="*/ 2147483647 w 55"/>
              <a:gd name="T3" fmla="*/ 2147483647 h 84"/>
              <a:gd name="T4" fmla="*/ 2147483647 w 55"/>
              <a:gd name="T5" fmla="*/ 2147483647 h 84"/>
              <a:gd name="T6" fmla="*/ 2147483647 w 55"/>
              <a:gd name="T7" fmla="*/ 2147483647 h 84"/>
              <a:gd name="T8" fmla="*/ 2147483647 w 55"/>
              <a:gd name="T9" fmla="*/ 2147483647 h 84"/>
              <a:gd name="T10" fmla="*/ 2147483647 w 55"/>
              <a:gd name="T11" fmla="*/ 2147483647 h 84"/>
              <a:gd name="T12" fmla="*/ 2147483647 w 55"/>
              <a:gd name="T13" fmla="*/ 2147483647 h 84"/>
              <a:gd name="T14" fmla="*/ 2147483647 w 55"/>
              <a:gd name="T15" fmla="*/ 2147483647 h 84"/>
              <a:gd name="T16" fmla="*/ 2147483647 w 55"/>
              <a:gd name="T17" fmla="*/ 2147483647 h 84"/>
              <a:gd name="T18" fmla="*/ 2147483647 w 55"/>
              <a:gd name="T19" fmla="*/ 2147483647 h 84"/>
              <a:gd name="T20" fmla="*/ 2147483647 w 55"/>
              <a:gd name="T21" fmla="*/ 2147483647 h 84"/>
              <a:gd name="T22" fmla="*/ 2147483647 w 55"/>
              <a:gd name="T23" fmla="*/ 2147483647 h 84"/>
              <a:gd name="T24" fmla="*/ 2147483647 w 55"/>
              <a:gd name="T25" fmla="*/ 2147483647 h 84"/>
              <a:gd name="T26" fmla="*/ 2147483647 w 55"/>
              <a:gd name="T27" fmla="*/ 2147483647 h 84"/>
              <a:gd name="T28" fmla="*/ 2147483647 w 55"/>
              <a:gd name="T29" fmla="*/ 2147483647 h 84"/>
              <a:gd name="T30" fmla="*/ 2147483647 w 55"/>
              <a:gd name="T31" fmla="*/ 2147483647 h 84"/>
              <a:gd name="T32" fmla="*/ 2147483647 w 55"/>
              <a:gd name="T33" fmla="*/ 2147483647 h 84"/>
              <a:gd name="T34" fmla="*/ 2147483647 w 55"/>
              <a:gd name="T35" fmla="*/ 2147483647 h 84"/>
              <a:gd name="T36" fmla="*/ 2147483647 w 55"/>
              <a:gd name="T37" fmla="*/ 2147483647 h 84"/>
              <a:gd name="T38" fmla="*/ 2147483647 w 55"/>
              <a:gd name="T39" fmla="*/ 2147483647 h 84"/>
              <a:gd name="T40" fmla="*/ 2147483647 w 55"/>
              <a:gd name="T41" fmla="*/ 2147483647 h 84"/>
              <a:gd name="T42" fmla="*/ 2147483647 w 55"/>
              <a:gd name="T43" fmla="*/ 2147483647 h 84"/>
              <a:gd name="T44" fmla="*/ 2147483647 w 55"/>
              <a:gd name="T45" fmla="*/ 2147483647 h 84"/>
              <a:gd name="T46" fmla="*/ 2147483647 w 55"/>
              <a:gd name="T47" fmla="*/ 2147483647 h 84"/>
              <a:gd name="T48" fmla="*/ 2147483647 w 55"/>
              <a:gd name="T49" fmla="*/ 2147483647 h 84"/>
              <a:gd name="T50" fmla="*/ 2147483647 w 55"/>
              <a:gd name="T51" fmla="*/ 2147483647 h 84"/>
              <a:gd name="T52" fmla="*/ 2147483647 w 55"/>
              <a:gd name="T53" fmla="*/ 2147483647 h 84"/>
              <a:gd name="T54" fmla="*/ 0 w 55"/>
              <a:gd name="T55" fmla="*/ 2147483647 h 84"/>
              <a:gd name="T56" fmla="*/ 2147483647 w 55"/>
              <a:gd name="T57" fmla="*/ 2147483647 h 84"/>
              <a:gd name="T58" fmla="*/ 2147483647 w 55"/>
              <a:gd name="T59" fmla="*/ 2147483647 h 84"/>
              <a:gd name="T60" fmla="*/ 2147483647 w 55"/>
              <a:gd name="T61" fmla="*/ 2147483647 h 84"/>
              <a:gd name="T62" fmla="*/ 2147483647 w 55"/>
              <a:gd name="T63" fmla="*/ 2147483647 h 84"/>
              <a:gd name="T64" fmla="*/ 2147483647 w 55"/>
              <a:gd name="T65" fmla="*/ 2147483647 h 84"/>
              <a:gd name="T66" fmla="*/ 2147483647 w 55"/>
              <a:gd name="T67" fmla="*/ 2147483647 h 84"/>
              <a:gd name="T68" fmla="*/ 2147483647 w 55"/>
              <a:gd name="T69" fmla="*/ 2147483647 h 84"/>
              <a:gd name="T70" fmla="*/ 2147483647 w 55"/>
              <a:gd name="T71" fmla="*/ 2147483647 h 84"/>
              <a:gd name="T72" fmla="*/ 2147483647 w 55"/>
              <a:gd name="T73" fmla="*/ 2147483647 h 84"/>
              <a:gd name="T74" fmla="*/ 2147483647 w 55"/>
              <a:gd name="T75" fmla="*/ 2147483647 h 84"/>
              <a:gd name="T76" fmla="*/ 2147483647 w 55"/>
              <a:gd name="T77" fmla="*/ 0 h 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5"/>
              <a:gd name="T118" fmla="*/ 0 h 84"/>
              <a:gd name="T119" fmla="*/ 55 w 55"/>
              <a:gd name="T120" fmla="*/ 84 h 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5" h="84">
                <a:moveTo>
                  <a:pt x="37" y="0"/>
                </a:moveTo>
                <a:lnTo>
                  <a:pt x="52" y="27"/>
                </a:lnTo>
                <a:lnTo>
                  <a:pt x="53" y="50"/>
                </a:lnTo>
                <a:lnTo>
                  <a:pt x="55" y="50"/>
                </a:lnTo>
                <a:lnTo>
                  <a:pt x="51" y="64"/>
                </a:lnTo>
                <a:lnTo>
                  <a:pt x="48" y="67"/>
                </a:lnTo>
                <a:lnTo>
                  <a:pt x="42" y="68"/>
                </a:lnTo>
                <a:lnTo>
                  <a:pt x="39" y="67"/>
                </a:lnTo>
                <a:lnTo>
                  <a:pt x="35" y="74"/>
                </a:lnTo>
                <a:lnTo>
                  <a:pt x="34" y="72"/>
                </a:lnTo>
                <a:lnTo>
                  <a:pt x="32" y="72"/>
                </a:lnTo>
                <a:lnTo>
                  <a:pt x="29" y="71"/>
                </a:lnTo>
                <a:lnTo>
                  <a:pt x="24" y="72"/>
                </a:lnTo>
                <a:lnTo>
                  <a:pt x="25" y="74"/>
                </a:lnTo>
                <a:lnTo>
                  <a:pt x="25" y="76"/>
                </a:lnTo>
                <a:lnTo>
                  <a:pt x="23" y="77"/>
                </a:lnTo>
                <a:lnTo>
                  <a:pt x="22" y="75"/>
                </a:lnTo>
                <a:lnTo>
                  <a:pt x="21" y="73"/>
                </a:lnTo>
                <a:lnTo>
                  <a:pt x="21" y="79"/>
                </a:lnTo>
                <a:lnTo>
                  <a:pt x="19" y="80"/>
                </a:lnTo>
                <a:lnTo>
                  <a:pt x="18" y="80"/>
                </a:lnTo>
                <a:lnTo>
                  <a:pt x="17" y="79"/>
                </a:lnTo>
                <a:lnTo>
                  <a:pt x="19" y="77"/>
                </a:lnTo>
                <a:lnTo>
                  <a:pt x="19" y="75"/>
                </a:lnTo>
                <a:lnTo>
                  <a:pt x="15" y="78"/>
                </a:lnTo>
                <a:lnTo>
                  <a:pt x="12" y="81"/>
                </a:lnTo>
                <a:lnTo>
                  <a:pt x="11" y="81"/>
                </a:lnTo>
                <a:lnTo>
                  <a:pt x="10" y="79"/>
                </a:lnTo>
                <a:lnTo>
                  <a:pt x="6" y="83"/>
                </a:lnTo>
                <a:lnTo>
                  <a:pt x="6" y="80"/>
                </a:lnTo>
                <a:lnTo>
                  <a:pt x="3" y="81"/>
                </a:lnTo>
                <a:lnTo>
                  <a:pt x="2" y="84"/>
                </a:lnTo>
                <a:lnTo>
                  <a:pt x="1" y="82"/>
                </a:lnTo>
                <a:lnTo>
                  <a:pt x="3" y="78"/>
                </a:lnTo>
                <a:lnTo>
                  <a:pt x="6" y="78"/>
                </a:lnTo>
                <a:lnTo>
                  <a:pt x="6" y="76"/>
                </a:lnTo>
                <a:lnTo>
                  <a:pt x="7" y="74"/>
                </a:lnTo>
                <a:lnTo>
                  <a:pt x="5" y="73"/>
                </a:lnTo>
                <a:lnTo>
                  <a:pt x="4" y="75"/>
                </a:lnTo>
                <a:lnTo>
                  <a:pt x="3" y="72"/>
                </a:lnTo>
                <a:lnTo>
                  <a:pt x="4" y="69"/>
                </a:lnTo>
                <a:lnTo>
                  <a:pt x="4" y="66"/>
                </a:lnTo>
                <a:lnTo>
                  <a:pt x="7" y="60"/>
                </a:lnTo>
                <a:lnTo>
                  <a:pt x="7" y="58"/>
                </a:lnTo>
                <a:lnTo>
                  <a:pt x="9" y="57"/>
                </a:lnTo>
                <a:lnTo>
                  <a:pt x="10" y="54"/>
                </a:lnTo>
                <a:lnTo>
                  <a:pt x="9" y="53"/>
                </a:lnTo>
                <a:lnTo>
                  <a:pt x="9" y="51"/>
                </a:lnTo>
                <a:lnTo>
                  <a:pt x="7" y="49"/>
                </a:lnTo>
                <a:lnTo>
                  <a:pt x="5" y="38"/>
                </a:lnTo>
                <a:lnTo>
                  <a:pt x="4" y="37"/>
                </a:lnTo>
                <a:lnTo>
                  <a:pt x="4" y="41"/>
                </a:lnTo>
                <a:lnTo>
                  <a:pt x="3" y="42"/>
                </a:lnTo>
                <a:lnTo>
                  <a:pt x="1" y="39"/>
                </a:lnTo>
                <a:lnTo>
                  <a:pt x="0" y="39"/>
                </a:lnTo>
                <a:lnTo>
                  <a:pt x="0" y="36"/>
                </a:lnTo>
                <a:lnTo>
                  <a:pt x="2" y="34"/>
                </a:lnTo>
                <a:lnTo>
                  <a:pt x="8" y="32"/>
                </a:lnTo>
                <a:lnTo>
                  <a:pt x="11" y="34"/>
                </a:lnTo>
                <a:lnTo>
                  <a:pt x="13" y="35"/>
                </a:lnTo>
                <a:lnTo>
                  <a:pt x="11" y="32"/>
                </a:lnTo>
                <a:lnTo>
                  <a:pt x="11" y="29"/>
                </a:lnTo>
                <a:lnTo>
                  <a:pt x="10" y="28"/>
                </a:lnTo>
                <a:lnTo>
                  <a:pt x="10" y="26"/>
                </a:lnTo>
                <a:lnTo>
                  <a:pt x="11" y="26"/>
                </a:lnTo>
                <a:lnTo>
                  <a:pt x="9" y="25"/>
                </a:lnTo>
                <a:lnTo>
                  <a:pt x="8" y="25"/>
                </a:lnTo>
                <a:lnTo>
                  <a:pt x="7" y="22"/>
                </a:lnTo>
                <a:lnTo>
                  <a:pt x="8" y="21"/>
                </a:lnTo>
                <a:lnTo>
                  <a:pt x="6" y="19"/>
                </a:lnTo>
                <a:lnTo>
                  <a:pt x="6" y="18"/>
                </a:lnTo>
                <a:lnTo>
                  <a:pt x="6" y="16"/>
                </a:lnTo>
                <a:lnTo>
                  <a:pt x="7" y="16"/>
                </a:lnTo>
                <a:lnTo>
                  <a:pt x="17" y="7"/>
                </a:lnTo>
                <a:lnTo>
                  <a:pt x="27" y="7"/>
                </a:lnTo>
                <a:lnTo>
                  <a:pt x="31" y="5"/>
                </a:lnTo>
                <a:lnTo>
                  <a:pt x="37"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28" name="Freeform 359"/>
          <p:cNvSpPr>
            <a:spLocks/>
          </p:cNvSpPr>
          <p:nvPr/>
        </p:nvSpPr>
        <p:spPr bwMode="auto">
          <a:xfrm>
            <a:off x="7212013" y="4779963"/>
            <a:ext cx="265112" cy="165100"/>
          </a:xfrm>
          <a:custGeom>
            <a:avLst/>
            <a:gdLst>
              <a:gd name="T0" fmla="*/ 2147483647 w 155"/>
              <a:gd name="T1" fmla="*/ 2147483647 h 96"/>
              <a:gd name="T2" fmla="*/ 2147483647 w 155"/>
              <a:gd name="T3" fmla="*/ 2147483647 h 96"/>
              <a:gd name="T4" fmla="*/ 2147483647 w 155"/>
              <a:gd name="T5" fmla="*/ 2147483647 h 96"/>
              <a:gd name="T6" fmla="*/ 2147483647 w 155"/>
              <a:gd name="T7" fmla="*/ 2147483647 h 96"/>
              <a:gd name="T8" fmla="*/ 2147483647 w 155"/>
              <a:gd name="T9" fmla="*/ 2147483647 h 96"/>
              <a:gd name="T10" fmla="*/ 2147483647 w 155"/>
              <a:gd name="T11" fmla="*/ 2147483647 h 96"/>
              <a:gd name="T12" fmla="*/ 2147483647 w 155"/>
              <a:gd name="T13" fmla="*/ 2147483647 h 96"/>
              <a:gd name="T14" fmla="*/ 2147483647 w 155"/>
              <a:gd name="T15" fmla="*/ 2147483647 h 96"/>
              <a:gd name="T16" fmla="*/ 2147483647 w 155"/>
              <a:gd name="T17" fmla="*/ 2147483647 h 96"/>
              <a:gd name="T18" fmla="*/ 2147483647 w 155"/>
              <a:gd name="T19" fmla="*/ 2147483647 h 96"/>
              <a:gd name="T20" fmla="*/ 2147483647 w 155"/>
              <a:gd name="T21" fmla="*/ 2147483647 h 96"/>
              <a:gd name="T22" fmla="*/ 2147483647 w 155"/>
              <a:gd name="T23" fmla="*/ 2147483647 h 96"/>
              <a:gd name="T24" fmla="*/ 2147483647 w 155"/>
              <a:gd name="T25" fmla="*/ 2147483647 h 96"/>
              <a:gd name="T26" fmla="*/ 2147483647 w 155"/>
              <a:gd name="T27" fmla="*/ 2147483647 h 96"/>
              <a:gd name="T28" fmla="*/ 2147483647 w 155"/>
              <a:gd name="T29" fmla="*/ 2147483647 h 96"/>
              <a:gd name="T30" fmla="*/ 2147483647 w 155"/>
              <a:gd name="T31" fmla="*/ 2147483647 h 96"/>
              <a:gd name="T32" fmla="*/ 2147483647 w 155"/>
              <a:gd name="T33" fmla="*/ 2147483647 h 96"/>
              <a:gd name="T34" fmla="*/ 2147483647 w 155"/>
              <a:gd name="T35" fmla="*/ 2147483647 h 96"/>
              <a:gd name="T36" fmla="*/ 2147483647 w 155"/>
              <a:gd name="T37" fmla="*/ 2147483647 h 96"/>
              <a:gd name="T38" fmla="*/ 2147483647 w 155"/>
              <a:gd name="T39" fmla="*/ 2147483647 h 96"/>
              <a:gd name="T40" fmla="*/ 2147483647 w 155"/>
              <a:gd name="T41" fmla="*/ 2147483647 h 96"/>
              <a:gd name="T42" fmla="*/ 2147483647 w 155"/>
              <a:gd name="T43" fmla="*/ 2147483647 h 96"/>
              <a:gd name="T44" fmla="*/ 2147483647 w 155"/>
              <a:gd name="T45" fmla="*/ 2147483647 h 96"/>
              <a:gd name="T46" fmla="*/ 2147483647 w 155"/>
              <a:gd name="T47" fmla="*/ 2147483647 h 96"/>
              <a:gd name="T48" fmla="*/ 2147483647 w 155"/>
              <a:gd name="T49" fmla="*/ 2147483647 h 96"/>
              <a:gd name="T50" fmla="*/ 2147483647 w 155"/>
              <a:gd name="T51" fmla="*/ 2147483647 h 96"/>
              <a:gd name="T52" fmla="*/ 2147483647 w 155"/>
              <a:gd name="T53" fmla="*/ 2147483647 h 96"/>
              <a:gd name="T54" fmla="*/ 2147483647 w 155"/>
              <a:gd name="T55" fmla="*/ 2147483647 h 96"/>
              <a:gd name="T56" fmla="*/ 2147483647 w 155"/>
              <a:gd name="T57" fmla="*/ 2147483647 h 96"/>
              <a:gd name="T58" fmla="*/ 2147483647 w 155"/>
              <a:gd name="T59" fmla="*/ 2147483647 h 96"/>
              <a:gd name="T60" fmla="*/ 2147483647 w 155"/>
              <a:gd name="T61" fmla="*/ 2147483647 h 96"/>
              <a:gd name="T62" fmla="*/ 2147483647 w 155"/>
              <a:gd name="T63" fmla="*/ 2147483647 h 96"/>
              <a:gd name="T64" fmla="*/ 2147483647 w 155"/>
              <a:gd name="T65" fmla="*/ 2147483647 h 96"/>
              <a:gd name="T66" fmla="*/ 2147483647 w 155"/>
              <a:gd name="T67" fmla="*/ 2147483647 h 96"/>
              <a:gd name="T68" fmla="*/ 2147483647 w 155"/>
              <a:gd name="T69" fmla="*/ 2147483647 h 96"/>
              <a:gd name="T70" fmla="*/ 2147483647 w 155"/>
              <a:gd name="T71" fmla="*/ 2147483647 h 96"/>
              <a:gd name="T72" fmla="*/ 2147483647 w 155"/>
              <a:gd name="T73" fmla="*/ 2147483647 h 96"/>
              <a:gd name="T74" fmla="*/ 2147483647 w 155"/>
              <a:gd name="T75" fmla="*/ 2147483647 h 96"/>
              <a:gd name="T76" fmla="*/ 2147483647 w 155"/>
              <a:gd name="T77" fmla="*/ 2147483647 h 96"/>
              <a:gd name="T78" fmla="*/ 2147483647 w 155"/>
              <a:gd name="T79" fmla="*/ 2147483647 h 96"/>
              <a:gd name="T80" fmla="*/ 2147483647 w 155"/>
              <a:gd name="T81" fmla="*/ 2147483647 h 96"/>
              <a:gd name="T82" fmla="*/ 2147483647 w 155"/>
              <a:gd name="T83" fmla="*/ 2147483647 h 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5"/>
              <a:gd name="T127" fmla="*/ 0 h 96"/>
              <a:gd name="T128" fmla="*/ 155 w 155"/>
              <a:gd name="T129" fmla="*/ 96 h 9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5" h="96">
                <a:moveTo>
                  <a:pt x="70" y="38"/>
                </a:moveTo>
                <a:lnTo>
                  <a:pt x="71" y="38"/>
                </a:lnTo>
                <a:lnTo>
                  <a:pt x="79" y="46"/>
                </a:lnTo>
                <a:lnTo>
                  <a:pt x="80" y="47"/>
                </a:lnTo>
                <a:lnTo>
                  <a:pt x="82" y="46"/>
                </a:lnTo>
                <a:lnTo>
                  <a:pt x="83" y="44"/>
                </a:lnTo>
                <a:lnTo>
                  <a:pt x="83" y="36"/>
                </a:lnTo>
                <a:lnTo>
                  <a:pt x="84" y="35"/>
                </a:lnTo>
                <a:lnTo>
                  <a:pt x="85" y="35"/>
                </a:lnTo>
                <a:lnTo>
                  <a:pt x="87" y="35"/>
                </a:lnTo>
                <a:lnTo>
                  <a:pt x="88" y="35"/>
                </a:lnTo>
                <a:lnTo>
                  <a:pt x="89" y="40"/>
                </a:lnTo>
                <a:lnTo>
                  <a:pt x="91" y="41"/>
                </a:lnTo>
                <a:lnTo>
                  <a:pt x="92" y="41"/>
                </a:lnTo>
                <a:lnTo>
                  <a:pt x="93" y="39"/>
                </a:lnTo>
                <a:lnTo>
                  <a:pt x="92" y="36"/>
                </a:lnTo>
                <a:lnTo>
                  <a:pt x="92" y="34"/>
                </a:lnTo>
                <a:lnTo>
                  <a:pt x="90" y="32"/>
                </a:lnTo>
                <a:lnTo>
                  <a:pt x="92" y="32"/>
                </a:lnTo>
                <a:lnTo>
                  <a:pt x="93" y="31"/>
                </a:lnTo>
                <a:lnTo>
                  <a:pt x="95" y="28"/>
                </a:lnTo>
                <a:lnTo>
                  <a:pt x="93" y="27"/>
                </a:lnTo>
                <a:lnTo>
                  <a:pt x="93" y="26"/>
                </a:lnTo>
                <a:lnTo>
                  <a:pt x="95" y="24"/>
                </a:lnTo>
                <a:lnTo>
                  <a:pt x="95" y="23"/>
                </a:lnTo>
                <a:lnTo>
                  <a:pt x="99" y="23"/>
                </a:lnTo>
                <a:lnTo>
                  <a:pt x="104" y="15"/>
                </a:lnTo>
                <a:lnTo>
                  <a:pt x="104" y="14"/>
                </a:lnTo>
                <a:lnTo>
                  <a:pt x="112" y="4"/>
                </a:lnTo>
                <a:lnTo>
                  <a:pt x="112" y="2"/>
                </a:lnTo>
                <a:lnTo>
                  <a:pt x="114" y="0"/>
                </a:lnTo>
                <a:lnTo>
                  <a:pt x="115" y="0"/>
                </a:lnTo>
                <a:lnTo>
                  <a:pt x="115" y="1"/>
                </a:lnTo>
                <a:lnTo>
                  <a:pt x="115" y="4"/>
                </a:lnTo>
                <a:lnTo>
                  <a:pt x="115" y="6"/>
                </a:lnTo>
                <a:lnTo>
                  <a:pt x="118" y="3"/>
                </a:lnTo>
                <a:lnTo>
                  <a:pt x="119" y="1"/>
                </a:lnTo>
                <a:lnTo>
                  <a:pt x="121" y="1"/>
                </a:lnTo>
                <a:lnTo>
                  <a:pt x="123" y="6"/>
                </a:lnTo>
                <a:lnTo>
                  <a:pt x="125" y="6"/>
                </a:lnTo>
                <a:lnTo>
                  <a:pt x="126" y="6"/>
                </a:lnTo>
                <a:lnTo>
                  <a:pt x="129" y="8"/>
                </a:lnTo>
                <a:lnTo>
                  <a:pt x="130" y="12"/>
                </a:lnTo>
                <a:lnTo>
                  <a:pt x="129" y="13"/>
                </a:lnTo>
                <a:lnTo>
                  <a:pt x="129" y="17"/>
                </a:lnTo>
                <a:lnTo>
                  <a:pt x="130" y="17"/>
                </a:lnTo>
                <a:lnTo>
                  <a:pt x="130" y="16"/>
                </a:lnTo>
                <a:lnTo>
                  <a:pt x="131" y="17"/>
                </a:lnTo>
                <a:lnTo>
                  <a:pt x="133" y="16"/>
                </a:lnTo>
                <a:lnTo>
                  <a:pt x="135" y="16"/>
                </a:lnTo>
                <a:lnTo>
                  <a:pt x="136" y="17"/>
                </a:lnTo>
                <a:lnTo>
                  <a:pt x="136" y="19"/>
                </a:lnTo>
                <a:lnTo>
                  <a:pt x="134" y="20"/>
                </a:lnTo>
                <a:lnTo>
                  <a:pt x="135" y="20"/>
                </a:lnTo>
                <a:lnTo>
                  <a:pt x="137" y="20"/>
                </a:lnTo>
                <a:lnTo>
                  <a:pt x="138" y="19"/>
                </a:lnTo>
                <a:lnTo>
                  <a:pt x="140" y="19"/>
                </a:lnTo>
                <a:lnTo>
                  <a:pt x="146" y="24"/>
                </a:lnTo>
                <a:lnTo>
                  <a:pt x="152" y="25"/>
                </a:lnTo>
                <a:lnTo>
                  <a:pt x="154" y="27"/>
                </a:lnTo>
                <a:lnTo>
                  <a:pt x="155" y="28"/>
                </a:lnTo>
                <a:lnTo>
                  <a:pt x="154" y="30"/>
                </a:lnTo>
                <a:lnTo>
                  <a:pt x="142" y="34"/>
                </a:lnTo>
                <a:lnTo>
                  <a:pt x="141" y="32"/>
                </a:lnTo>
                <a:lnTo>
                  <a:pt x="138" y="34"/>
                </a:lnTo>
                <a:lnTo>
                  <a:pt x="138" y="35"/>
                </a:lnTo>
                <a:lnTo>
                  <a:pt x="139" y="37"/>
                </a:lnTo>
                <a:lnTo>
                  <a:pt x="141" y="38"/>
                </a:lnTo>
                <a:lnTo>
                  <a:pt x="142" y="39"/>
                </a:lnTo>
                <a:lnTo>
                  <a:pt x="144" y="40"/>
                </a:lnTo>
                <a:lnTo>
                  <a:pt x="144" y="41"/>
                </a:lnTo>
                <a:lnTo>
                  <a:pt x="135" y="43"/>
                </a:lnTo>
                <a:lnTo>
                  <a:pt x="131" y="43"/>
                </a:lnTo>
                <a:lnTo>
                  <a:pt x="130" y="42"/>
                </a:lnTo>
                <a:lnTo>
                  <a:pt x="129" y="43"/>
                </a:lnTo>
                <a:lnTo>
                  <a:pt x="128" y="44"/>
                </a:lnTo>
                <a:lnTo>
                  <a:pt x="122" y="43"/>
                </a:lnTo>
                <a:lnTo>
                  <a:pt x="120" y="41"/>
                </a:lnTo>
                <a:lnTo>
                  <a:pt x="100" y="42"/>
                </a:lnTo>
                <a:lnTo>
                  <a:pt x="98" y="44"/>
                </a:lnTo>
                <a:lnTo>
                  <a:pt x="94" y="59"/>
                </a:lnTo>
                <a:lnTo>
                  <a:pt x="86" y="68"/>
                </a:lnTo>
                <a:lnTo>
                  <a:pt x="79" y="85"/>
                </a:lnTo>
                <a:lnTo>
                  <a:pt x="77" y="87"/>
                </a:lnTo>
                <a:lnTo>
                  <a:pt x="63" y="91"/>
                </a:lnTo>
                <a:lnTo>
                  <a:pt x="61" y="91"/>
                </a:lnTo>
                <a:lnTo>
                  <a:pt x="53" y="89"/>
                </a:lnTo>
                <a:lnTo>
                  <a:pt x="53" y="87"/>
                </a:lnTo>
                <a:lnTo>
                  <a:pt x="51" y="87"/>
                </a:lnTo>
                <a:lnTo>
                  <a:pt x="43" y="87"/>
                </a:lnTo>
                <a:lnTo>
                  <a:pt x="42" y="87"/>
                </a:lnTo>
                <a:lnTo>
                  <a:pt x="35" y="95"/>
                </a:lnTo>
                <a:lnTo>
                  <a:pt x="33" y="95"/>
                </a:lnTo>
                <a:lnTo>
                  <a:pt x="28" y="95"/>
                </a:lnTo>
                <a:lnTo>
                  <a:pt x="25" y="96"/>
                </a:lnTo>
                <a:lnTo>
                  <a:pt x="22" y="95"/>
                </a:lnTo>
                <a:lnTo>
                  <a:pt x="19" y="95"/>
                </a:lnTo>
                <a:lnTo>
                  <a:pt x="15" y="96"/>
                </a:lnTo>
                <a:lnTo>
                  <a:pt x="12" y="95"/>
                </a:lnTo>
                <a:lnTo>
                  <a:pt x="0" y="80"/>
                </a:lnTo>
                <a:lnTo>
                  <a:pt x="0" y="79"/>
                </a:lnTo>
                <a:lnTo>
                  <a:pt x="1" y="77"/>
                </a:lnTo>
                <a:lnTo>
                  <a:pt x="2" y="77"/>
                </a:lnTo>
                <a:lnTo>
                  <a:pt x="3" y="80"/>
                </a:lnTo>
                <a:lnTo>
                  <a:pt x="4" y="81"/>
                </a:lnTo>
                <a:lnTo>
                  <a:pt x="9" y="83"/>
                </a:lnTo>
                <a:lnTo>
                  <a:pt x="13" y="82"/>
                </a:lnTo>
                <a:lnTo>
                  <a:pt x="17" y="84"/>
                </a:lnTo>
                <a:lnTo>
                  <a:pt x="24" y="85"/>
                </a:lnTo>
                <a:lnTo>
                  <a:pt x="27" y="77"/>
                </a:lnTo>
                <a:lnTo>
                  <a:pt x="26" y="74"/>
                </a:lnTo>
                <a:lnTo>
                  <a:pt x="28" y="73"/>
                </a:lnTo>
                <a:lnTo>
                  <a:pt x="30" y="73"/>
                </a:lnTo>
                <a:lnTo>
                  <a:pt x="30" y="74"/>
                </a:lnTo>
                <a:lnTo>
                  <a:pt x="30" y="70"/>
                </a:lnTo>
                <a:lnTo>
                  <a:pt x="31" y="68"/>
                </a:lnTo>
                <a:lnTo>
                  <a:pt x="32" y="66"/>
                </a:lnTo>
                <a:lnTo>
                  <a:pt x="34" y="65"/>
                </a:lnTo>
                <a:lnTo>
                  <a:pt x="39" y="65"/>
                </a:lnTo>
                <a:lnTo>
                  <a:pt x="39" y="64"/>
                </a:lnTo>
                <a:lnTo>
                  <a:pt x="39" y="63"/>
                </a:lnTo>
                <a:lnTo>
                  <a:pt x="50" y="62"/>
                </a:lnTo>
                <a:lnTo>
                  <a:pt x="52" y="62"/>
                </a:lnTo>
                <a:lnTo>
                  <a:pt x="69" y="42"/>
                </a:lnTo>
                <a:lnTo>
                  <a:pt x="70" y="38"/>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29" name="Freeform 360"/>
          <p:cNvSpPr>
            <a:spLocks/>
          </p:cNvSpPr>
          <p:nvPr/>
        </p:nvSpPr>
        <p:spPr bwMode="auto">
          <a:xfrm>
            <a:off x="3740150" y="4587875"/>
            <a:ext cx="84138" cy="23813"/>
          </a:xfrm>
          <a:custGeom>
            <a:avLst/>
            <a:gdLst>
              <a:gd name="T0" fmla="*/ 2147483647 w 49"/>
              <a:gd name="T1" fmla="*/ 2147483647 h 14"/>
              <a:gd name="T2" fmla="*/ 2147483647 w 49"/>
              <a:gd name="T3" fmla="*/ 2147483647 h 14"/>
              <a:gd name="T4" fmla="*/ 2147483647 w 49"/>
              <a:gd name="T5" fmla="*/ 2147483647 h 14"/>
              <a:gd name="T6" fmla="*/ 2147483647 w 49"/>
              <a:gd name="T7" fmla="*/ 2147483647 h 14"/>
              <a:gd name="T8" fmla="*/ 2147483647 w 49"/>
              <a:gd name="T9" fmla="*/ 2147483647 h 14"/>
              <a:gd name="T10" fmla="*/ 2147483647 w 49"/>
              <a:gd name="T11" fmla="*/ 2147483647 h 14"/>
              <a:gd name="T12" fmla="*/ 2147483647 w 49"/>
              <a:gd name="T13" fmla="*/ 2147483647 h 14"/>
              <a:gd name="T14" fmla="*/ 2147483647 w 49"/>
              <a:gd name="T15" fmla="*/ 2147483647 h 14"/>
              <a:gd name="T16" fmla="*/ 2147483647 w 49"/>
              <a:gd name="T17" fmla="*/ 2147483647 h 14"/>
              <a:gd name="T18" fmla="*/ 2147483647 w 49"/>
              <a:gd name="T19" fmla="*/ 2147483647 h 14"/>
              <a:gd name="T20" fmla="*/ 2147483647 w 49"/>
              <a:gd name="T21" fmla="*/ 2147483647 h 14"/>
              <a:gd name="T22" fmla="*/ 2147483647 w 49"/>
              <a:gd name="T23" fmla="*/ 2147483647 h 14"/>
              <a:gd name="T24" fmla="*/ 2147483647 w 49"/>
              <a:gd name="T25" fmla="*/ 2147483647 h 14"/>
              <a:gd name="T26" fmla="*/ 2147483647 w 49"/>
              <a:gd name="T27" fmla="*/ 2147483647 h 14"/>
              <a:gd name="T28" fmla="*/ 2147483647 w 49"/>
              <a:gd name="T29" fmla="*/ 2147483647 h 14"/>
              <a:gd name="T30" fmla="*/ 2147483647 w 49"/>
              <a:gd name="T31" fmla="*/ 2147483647 h 14"/>
              <a:gd name="T32" fmla="*/ 2147483647 w 49"/>
              <a:gd name="T33" fmla="*/ 2147483647 h 14"/>
              <a:gd name="T34" fmla="*/ 2147483647 w 49"/>
              <a:gd name="T35" fmla="*/ 2147483647 h 14"/>
              <a:gd name="T36" fmla="*/ 2147483647 w 49"/>
              <a:gd name="T37" fmla="*/ 2147483647 h 14"/>
              <a:gd name="T38" fmla="*/ 2147483647 w 49"/>
              <a:gd name="T39" fmla="*/ 2147483647 h 14"/>
              <a:gd name="T40" fmla="*/ 2147483647 w 49"/>
              <a:gd name="T41" fmla="*/ 2147483647 h 14"/>
              <a:gd name="T42" fmla="*/ 2147483647 w 49"/>
              <a:gd name="T43" fmla="*/ 2147483647 h 14"/>
              <a:gd name="T44" fmla="*/ 2147483647 w 49"/>
              <a:gd name="T45" fmla="*/ 2147483647 h 14"/>
              <a:gd name="T46" fmla="*/ 2147483647 w 49"/>
              <a:gd name="T47" fmla="*/ 2147483647 h 14"/>
              <a:gd name="T48" fmla="*/ 2147483647 w 49"/>
              <a:gd name="T49" fmla="*/ 2147483647 h 14"/>
              <a:gd name="T50" fmla="*/ 2147483647 w 49"/>
              <a:gd name="T51" fmla="*/ 2147483647 h 14"/>
              <a:gd name="T52" fmla="*/ 2147483647 w 49"/>
              <a:gd name="T53" fmla="*/ 2147483647 h 14"/>
              <a:gd name="T54" fmla="*/ 2147483647 w 49"/>
              <a:gd name="T55" fmla="*/ 2147483647 h 14"/>
              <a:gd name="T56" fmla="*/ 2147483647 w 49"/>
              <a:gd name="T57" fmla="*/ 2147483647 h 14"/>
              <a:gd name="T58" fmla="*/ 2147483647 w 49"/>
              <a:gd name="T59" fmla="*/ 2147483647 h 14"/>
              <a:gd name="T60" fmla="*/ 2147483647 w 49"/>
              <a:gd name="T61" fmla="*/ 2147483647 h 14"/>
              <a:gd name="T62" fmla="*/ 2147483647 w 49"/>
              <a:gd name="T63" fmla="*/ 2147483647 h 14"/>
              <a:gd name="T64" fmla="*/ 2147483647 w 49"/>
              <a:gd name="T65" fmla="*/ 2147483647 h 14"/>
              <a:gd name="T66" fmla="*/ 2147483647 w 49"/>
              <a:gd name="T67" fmla="*/ 2147483647 h 14"/>
              <a:gd name="T68" fmla="*/ 2147483647 w 49"/>
              <a:gd name="T69" fmla="*/ 2147483647 h 14"/>
              <a:gd name="T70" fmla="*/ 2147483647 w 49"/>
              <a:gd name="T71" fmla="*/ 0 h 14"/>
              <a:gd name="T72" fmla="*/ 2147483647 w 49"/>
              <a:gd name="T73" fmla="*/ 0 h 14"/>
              <a:gd name="T74" fmla="*/ 2147483647 w 49"/>
              <a:gd name="T75" fmla="*/ 2147483647 h 14"/>
              <a:gd name="T76" fmla="*/ 2147483647 w 49"/>
              <a:gd name="T77" fmla="*/ 2147483647 h 14"/>
              <a:gd name="T78" fmla="*/ 2147483647 w 49"/>
              <a:gd name="T79" fmla="*/ 2147483647 h 14"/>
              <a:gd name="T80" fmla="*/ 2147483647 w 49"/>
              <a:gd name="T81" fmla="*/ 2147483647 h 14"/>
              <a:gd name="T82" fmla="*/ 2147483647 w 49"/>
              <a:gd name="T83" fmla="*/ 2147483647 h 14"/>
              <a:gd name="T84" fmla="*/ 2147483647 w 49"/>
              <a:gd name="T85" fmla="*/ 2147483647 h 14"/>
              <a:gd name="T86" fmla="*/ 2147483647 w 49"/>
              <a:gd name="T87" fmla="*/ 2147483647 h 14"/>
              <a:gd name="T88" fmla="*/ 2147483647 w 49"/>
              <a:gd name="T89" fmla="*/ 2147483647 h 14"/>
              <a:gd name="T90" fmla="*/ 2147483647 w 49"/>
              <a:gd name="T91" fmla="*/ 2147483647 h 14"/>
              <a:gd name="T92" fmla="*/ 2147483647 w 49"/>
              <a:gd name="T93" fmla="*/ 2147483647 h 14"/>
              <a:gd name="T94" fmla="*/ 0 w 49"/>
              <a:gd name="T95" fmla="*/ 2147483647 h 14"/>
              <a:gd name="T96" fmla="*/ 0 w 49"/>
              <a:gd name="T97" fmla="*/ 2147483647 h 14"/>
              <a:gd name="T98" fmla="*/ 2147483647 w 49"/>
              <a:gd name="T99" fmla="*/ 2147483647 h 14"/>
              <a:gd name="T100" fmla="*/ 2147483647 w 49"/>
              <a:gd name="T101" fmla="*/ 2147483647 h 1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
              <a:gd name="T154" fmla="*/ 0 h 14"/>
              <a:gd name="T155" fmla="*/ 49 w 49"/>
              <a:gd name="T156" fmla="*/ 14 h 1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 h="14">
                <a:moveTo>
                  <a:pt x="2" y="13"/>
                </a:moveTo>
                <a:lnTo>
                  <a:pt x="3" y="11"/>
                </a:lnTo>
                <a:lnTo>
                  <a:pt x="16" y="10"/>
                </a:lnTo>
                <a:lnTo>
                  <a:pt x="17" y="10"/>
                </a:lnTo>
                <a:lnTo>
                  <a:pt x="18" y="8"/>
                </a:lnTo>
                <a:lnTo>
                  <a:pt x="19" y="8"/>
                </a:lnTo>
                <a:lnTo>
                  <a:pt x="20" y="8"/>
                </a:lnTo>
                <a:lnTo>
                  <a:pt x="24" y="8"/>
                </a:lnTo>
                <a:lnTo>
                  <a:pt x="26" y="7"/>
                </a:lnTo>
                <a:lnTo>
                  <a:pt x="27" y="5"/>
                </a:lnTo>
                <a:lnTo>
                  <a:pt x="28" y="4"/>
                </a:lnTo>
                <a:lnTo>
                  <a:pt x="29" y="5"/>
                </a:lnTo>
                <a:lnTo>
                  <a:pt x="30" y="6"/>
                </a:lnTo>
                <a:lnTo>
                  <a:pt x="33" y="7"/>
                </a:lnTo>
                <a:lnTo>
                  <a:pt x="35" y="8"/>
                </a:lnTo>
                <a:lnTo>
                  <a:pt x="37" y="8"/>
                </a:lnTo>
                <a:lnTo>
                  <a:pt x="40" y="10"/>
                </a:lnTo>
                <a:lnTo>
                  <a:pt x="42" y="10"/>
                </a:lnTo>
                <a:lnTo>
                  <a:pt x="43" y="10"/>
                </a:lnTo>
                <a:lnTo>
                  <a:pt x="45" y="9"/>
                </a:lnTo>
                <a:lnTo>
                  <a:pt x="48" y="8"/>
                </a:lnTo>
                <a:lnTo>
                  <a:pt x="49" y="7"/>
                </a:lnTo>
                <a:lnTo>
                  <a:pt x="49" y="6"/>
                </a:lnTo>
                <a:lnTo>
                  <a:pt x="49" y="5"/>
                </a:lnTo>
                <a:lnTo>
                  <a:pt x="49" y="4"/>
                </a:lnTo>
                <a:lnTo>
                  <a:pt x="48" y="5"/>
                </a:lnTo>
                <a:lnTo>
                  <a:pt x="47" y="4"/>
                </a:lnTo>
                <a:lnTo>
                  <a:pt x="46" y="4"/>
                </a:lnTo>
                <a:lnTo>
                  <a:pt x="41" y="6"/>
                </a:lnTo>
                <a:lnTo>
                  <a:pt x="40" y="6"/>
                </a:lnTo>
                <a:lnTo>
                  <a:pt x="38" y="5"/>
                </a:lnTo>
                <a:lnTo>
                  <a:pt x="37" y="3"/>
                </a:lnTo>
                <a:lnTo>
                  <a:pt x="36" y="3"/>
                </a:lnTo>
                <a:lnTo>
                  <a:pt x="33" y="3"/>
                </a:lnTo>
                <a:lnTo>
                  <a:pt x="32" y="1"/>
                </a:lnTo>
                <a:lnTo>
                  <a:pt x="29" y="0"/>
                </a:lnTo>
                <a:lnTo>
                  <a:pt x="26" y="1"/>
                </a:lnTo>
                <a:lnTo>
                  <a:pt x="24" y="1"/>
                </a:lnTo>
                <a:lnTo>
                  <a:pt x="22" y="2"/>
                </a:lnTo>
                <a:lnTo>
                  <a:pt x="21" y="4"/>
                </a:lnTo>
                <a:lnTo>
                  <a:pt x="4" y="4"/>
                </a:lnTo>
                <a:lnTo>
                  <a:pt x="4" y="5"/>
                </a:lnTo>
                <a:lnTo>
                  <a:pt x="4" y="6"/>
                </a:lnTo>
                <a:lnTo>
                  <a:pt x="3" y="6"/>
                </a:lnTo>
                <a:lnTo>
                  <a:pt x="2" y="6"/>
                </a:lnTo>
                <a:lnTo>
                  <a:pt x="2" y="8"/>
                </a:lnTo>
                <a:lnTo>
                  <a:pt x="0" y="8"/>
                </a:lnTo>
                <a:lnTo>
                  <a:pt x="0" y="13"/>
                </a:lnTo>
                <a:lnTo>
                  <a:pt x="1" y="14"/>
                </a:lnTo>
                <a:lnTo>
                  <a:pt x="2" y="1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30" name="Freeform 361"/>
          <p:cNvSpPr>
            <a:spLocks/>
          </p:cNvSpPr>
          <p:nvPr/>
        </p:nvSpPr>
        <p:spPr bwMode="auto">
          <a:xfrm>
            <a:off x="7208838" y="4776788"/>
            <a:ext cx="265112" cy="166687"/>
          </a:xfrm>
          <a:custGeom>
            <a:avLst/>
            <a:gdLst>
              <a:gd name="T0" fmla="*/ 2147483647 w 155"/>
              <a:gd name="T1" fmla="*/ 2147483647 h 97"/>
              <a:gd name="T2" fmla="*/ 2147483647 w 155"/>
              <a:gd name="T3" fmla="*/ 2147483647 h 97"/>
              <a:gd name="T4" fmla="*/ 2147483647 w 155"/>
              <a:gd name="T5" fmla="*/ 2147483647 h 97"/>
              <a:gd name="T6" fmla="*/ 2147483647 w 155"/>
              <a:gd name="T7" fmla="*/ 2147483647 h 97"/>
              <a:gd name="T8" fmla="*/ 2147483647 w 155"/>
              <a:gd name="T9" fmla="*/ 2147483647 h 97"/>
              <a:gd name="T10" fmla="*/ 2147483647 w 155"/>
              <a:gd name="T11" fmla="*/ 2147483647 h 97"/>
              <a:gd name="T12" fmla="*/ 2147483647 w 155"/>
              <a:gd name="T13" fmla="*/ 2147483647 h 97"/>
              <a:gd name="T14" fmla="*/ 2147483647 w 155"/>
              <a:gd name="T15" fmla="*/ 2147483647 h 97"/>
              <a:gd name="T16" fmla="*/ 2147483647 w 155"/>
              <a:gd name="T17" fmla="*/ 2147483647 h 97"/>
              <a:gd name="T18" fmla="*/ 2147483647 w 155"/>
              <a:gd name="T19" fmla="*/ 2147483647 h 97"/>
              <a:gd name="T20" fmla="*/ 2147483647 w 155"/>
              <a:gd name="T21" fmla="*/ 2147483647 h 97"/>
              <a:gd name="T22" fmla="*/ 2147483647 w 155"/>
              <a:gd name="T23" fmla="*/ 2147483647 h 97"/>
              <a:gd name="T24" fmla="*/ 2147483647 w 155"/>
              <a:gd name="T25" fmla="*/ 2147483647 h 97"/>
              <a:gd name="T26" fmla="*/ 2147483647 w 155"/>
              <a:gd name="T27" fmla="*/ 2147483647 h 97"/>
              <a:gd name="T28" fmla="*/ 2147483647 w 155"/>
              <a:gd name="T29" fmla="*/ 2147483647 h 97"/>
              <a:gd name="T30" fmla="*/ 2147483647 w 155"/>
              <a:gd name="T31" fmla="*/ 2147483647 h 97"/>
              <a:gd name="T32" fmla="*/ 2147483647 w 155"/>
              <a:gd name="T33" fmla="*/ 2147483647 h 97"/>
              <a:gd name="T34" fmla="*/ 2147483647 w 155"/>
              <a:gd name="T35" fmla="*/ 2147483647 h 97"/>
              <a:gd name="T36" fmla="*/ 2147483647 w 155"/>
              <a:gd name="T37" fmla="*/ 2147483647 h 97"/>
              <a:gd name="T38" fmla="*/ 2147483647 w 155"/>
              <a:gd name="T39" fmla="*/ 2147483647 h 97"/>
              <a:gd name="T40" fmla="*/ 2147483647 w 155"/>
              <a:gd name="T41" fmla="*/ 2147483647 h 97"/>
              <a:gd name="T42" fmla="*/ 2147483647 w 155"/>
              <a:gd name="T43" fmla="*/ 2147483647 h 97"/>
              <a:gd name="T44" fmla="*/ 2147483647 w 155"/>
              <a:gd name="T45" fmla="*/ 2147483647 h 97"/>
              <a:gd name="T46" fmla="*/ 2147483647 w 155"/>
              <a:gd name="T47" fmla="*/ 2147483647 h 97"/>
              <a:gd name="T48" fmla="*/ 2147483647 w 155"/>
              <a:gd name="T49" fmla="*/ 2147483647 h 97"/>
              <a:gd name="T50" fmla="*/ 2147483647 w 155"/>
              <a:gd name="T51" fmla="*/ 2147483647 h 97"/>
              <a:gd name="T52" fmla="*/ 2147483647 w 155"/>
              <a:gd name="T53" fmla="*/ 2147483647 h 97"/>
              <a:gd name="T54" fmla="*/ 2147483647 w 155"/>
              <a:gd name="T55" fmla="*/ 2147483647 h 97"/>
              <a:gd name="T56" fmla="*/ 2147483647 w 155"/>
              <a:gd name="T57" fmla="*/ 2147483647 h 97"/>
              <a:gd name="T58" fmla="*/ 2147483647 w 155"/>
              <a:gd name="T59" fmla="*/ 2147483647 h 97"/>
              <a:gd name="T60" fmla="*/ 2147483647 w 155"/>
              <a:gd name="T61" fmla="*/ 2147483647 h 97"/>
              <a:gd name="T62" fmla="*/ 2147483647 w 155"/>
              <a:gd name="T63" fmla="*/ 2147483647 h 97"/>
              <a:gd name="T64" fmla="*/ 2147483647 w 155"/>
              <a:gd name="T65" fmla="*/ 2147483647 h 97"/>
              <a:gd name="T66" fmla="*/ 2147483647 w 155"/>
              <a:gd name="T67" fmla="*/ 2147483647 h 97"/>
              <a:gd name="T68" fmla="*/ 2147483647 w 155"/>
              <a:gd name="T69" fmla="*/ 2147483647 h 97"/>
              <a:gd name="T70" fmla="*/ 2147483647 w 155"/>
              <a:gd name="T71" fmla="*/ 2147483647 h 97"/>
              <a:gd name="T72" fmla="*/ 2147483647 w 155"/>
              <a:gd name="T73" fmla="*/ 2147483647 h 97"/>
              <a:gd name="T74" fmla="*/ 2147483647 w 155"/>
              <a:gd name="T75" fmla="*/ 2147483647 h 97"/>
              <a:gd name="T76" fmla="*/ 2147483647 w 155"/>
              <a:gd name="T77" fmla="*/ 2147483647 h 97"/>
              <a:gd name="T78" fmla="*/ 2147483647 w 155"/>
              <a:gd name="T79" fmla="*/ 2147483647 h 97"/>
              <a:gd name="T80" fmla="*/ 2147483647 w 155"/>
              <a:gd name="T81" fmla="*/ 2147483647 h 97"/>
              <a:gd name="T82" fmla="*/ 2147483647 w 155"/>
              <a:gd name="T83" fmla="*/ 2147483647 h 97"/>
              <a:gd name="T84" fmla="*/ 2147483647 w 155"/>
              <a:gd name="T85" fmla="*/ 2147483647 h 9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5"/>
              <a:gd name="T130" fmla="*/ 0 h 97"/>
              <a:gd name="T131" fmla="*/ 155 w 155"/>
              <a:gd name="T132" fmla="*/ 97 h 9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5" h="97">
                <a:moveTo>
                  <a:pt x="71" y="38"/>
                </a:moveTo>
                <a:lnTo>
                  <a:pt x="71" y="38"/>
                </a:lnTo>
                <a:lnTo>
                  <a:pt x="79" y="46"/>
                </a:lnTo>
                <a:lnTo>
                  <a:pt x="80" y="47"/>
                </a:lnTo>
                <a:lnTo>
                  <a:pt x="82" y="46"/>
                </a:lnTo>
                <a:lnTo>
                  <a:pt x="83" y="44"/>
                </a:lnTo>
                <a:lnTo>
                  <a:pt x="83" y="37"/>
                </a:lnTo>
                <a:lnTo>
                  <a:pt x="84" y="36"/>
                </a:lnTo>
                <a:lnTo>
                  <a:pt x="86" y="35"/>
                </a:lnTo>
                <a:lnTo>
                  <a:pt x="87" y="35"/>
                </a:lnTo>
                <a:lnTo>
                  <a:pt x="88" y="36"/>
                </a:lnTo>
                <a:lnTo>
                  <a:pt x="90" y="40"/>
                </a:lnTo>
                <a:lnTo>
                  <a:pt x="91" y="41"/>
                </a:lnTo>
                <a:lnTo>
                  <a:pt x="93" y="41"/>
                </a:lnTo>
                <a:lnTo>
                  <a:pt x="93" y="40"/>
                </a:lnTo>
                <a:lnTo>
                  <a:pt x="93" y="36"/>
                </a:lnTo>
                <a:lnTo>
                  <a:pt x="92" y="34"/>
                </a:lnTo>
                <a:lnTo>
                  <a:pt x="90" y="33"/>
                </a:lnTo>
                <a:lnTo>
                  <a:pt x="92" y="33"/>
                </a:lnTo>
                <a:lnTo>
                  <a:pt x="94" y="32"/>
                </a:lnTo>
                <a:lnTo>
                  <a:pt x="95" y="29"/>
                </a:lnTo>
                <a:lnTo>
                  <a:pt x="94" y="27"/>
                </a:lnTo>
                <a:lnTo>
                  <a:pt x="93" y="26"/>
                </a:lnTo>
                <a:lnTo>
                  <a:pt x="95" y="24"/>
                </a:lnTo>
                <a:lnTo>
                  <a:pt x="95" y="23"/>
                </a:lnTo>
                <a:lnTo>
                  <a:pt x="99" y="23"/>
                </a:lnTo>
                <a:lnTo>
                  <a:pt x="104" y="15"/>
                </a:lnTo>
                <a:lnTo>
                  <a:pt x="104" y="14"/>
                </a:lnTo>
                <a:lnTo>
                  <a:pt x="113" y="4"/>
                </a:lnTo>
                <a:lnTo>
                  <a:pt x="113" y="2"/>
                </a:lnTo>
                <a:lnTo>
                  <a:pt x="114" y="0"/>
                </a:lnTo>
                <a:lnTo>
                  <a:pt x="115" y="0"/>
                </a:lnTo>
                <a:lnTo>
                  <a:pt x="115" y="1"/>
                </a:lnTo>
                <a:lnTo>
                  <a:pt x="115" y="4"/>
                </a:lnTo>
                <a:lnTo>
                  <a:pt x="115" y="6"/>
                </a:lnTo>
                <a:lnTo>
                  <a:pt x="115" y="7"/>
                </a:lnTo>
                <a:lnTo>
                  <a:pt x="118" y="3"/>
                </a:lnTo>
                <a:lnTo>
                  <a:pt x="119" y="1"/>
                </a:lnTo>
                <a:lnTo>
                  <a:pt x="121" y="1"/>
                </a:lnTo>
                <a:lnTo>
                  <a:pt x="121" y="2"/>
                </a:lnTo>
                <a:lnTo>
                  <a:pt x="123" y="6"/>
                </a:lnTo>
                <a:lnTo>
                  <a:pt x="125" y="7"/>
                </a:lnTo>
                <a:lnTo>
                  <a:pt x="127" y="6"/>
                </a:lnTo>
                <a:lnTo>
                  <a:pt x="129" y="8"/>
                </a:lnTo>
                <a:lnTo>
                  <a:pt x="130" y="12"/>
                </a:lnTo>
                <a:lnTo>
                  <a:pt x="129" y="13"/>
                </a:lnTo>
                <a:lnTo>
                  <a:pt x="129" y="17"/>
                </a:lnTo>
                <a:lnTo>
                  <a:pt x="130" y="18"/>
                </a:lnTo>
                <a:lnTo>
                  <a:pt x="131" y="17"/>
                </a:lnTo>
                <a:lnTo>
                  <a:pt x="132" y="17"/>
                </a:lnTo>
                <a:lnTo>
                  <a:pt x="133" y="16"/>
                </a:lnTo>
                <a:lnTo>
                  <a:pt x="135" y="16"/>
                </a:lnTo>
                <a:lnTo>
                  <a:pt x="136" y="18"/>
                </a:lnTo>
                <a:lnTo>
                  <a:pt x="136" y="19"/>
                </a:lnTo>
                <a:lnTo>
                  <a:pt x="135" y="20"/>
                </a:lnTo>
                <a:lnTo>
                  <a:pt x="135" y="21"/>
                </a:lnTo>
                <a:lnTo>
                  <a:pt x="137" y="21"/>
                </a:lnTo>
                <a:lnTo>
                  <a:pt x="138" y="19"/>
                </a:lnTo>
                <a:lnTo>
                  <a:pt x="140" y="19"/>
                </a:lnTo>
                <a:lnTo>
                  <a:pt x="147" y="24"/>
                </a:lnTo>
                <a:lnTo>
                  <a:pt x="152" y="26"/>
                </a:lnTo>
                <a:lnTo>
                  <a:pt x="154" y="27"/>
                </a:lnTo>
                <a:lnTo>
                  <a:pt x="155" y="28"/>
                </a:lnTo>
                <a:lnTo>
                  <a:pt x="154" y="30"/>
                </a:lnTo>
                <a:lnTo>
                  <a:pt x="143" y="34"/>
                </a:lnTo>
                <a:lnTo>
                  <a:pt x="141" y="33"/>
                </a:lnTo>
                <a:lnTo>
                  <a:pt x="139" y="34"/>
                </a:lnTo>
                <a:lnTo>
                  <a:pt x="138" y="36"/>
                </a:lnTo>
                <a:lnTo>
                  <a:pt x="139" y="37"/>
                </a:lnTo>
                <a:lnTo>
                  <a:pt x="141" y="38"/>
                </a:lnTo>
                <a:lnTo>
                  <a:pt x="142" y="39"/>
                </a:lnTo>
                <a:lnTo>
                  <a:pt x="144" y="40"/>
                </a:lnTo>
                <a:lnTo>
                  <a:pt x="144" y="41"/>
                </a:lnTo>
                <a:lnTo>
                  <a:pt x="135" y="44"/>
                </a:lnTo>
                <a:lnTo>
                  <a:pt x="132" y="44"/>
                </a:lnTo>
                <a:lnTo>
                  <a:pt x="130" y="42"/>
                </a:lnTo>
                <a:lnTo>
                  <a:pt x="129" y="44"/>
                </a:lnTo>
                <a:lnTo>
                  <a:pt x="128" y="45"/>
                </a:lnTo>
                <a:lnTo>
                  <a:pt x="123" y="44"/>
                </a:lnTo>
                <a:lnTo>
                  <a:pt x="120" y="41"/>
                </a:lnTo>
                <a:lnTo>
                  <a:pt x="100" y="42"/>
                </a:lnTo>
                <a:lnTo>
                  <a:pt x="98" y="45"/>
                </a:lnTo>
                <a:lnTo>
                  <a:pt x="94" y="59"/>
                </a:lnTo>
                <a:lnTo>
                  <a:pt x="86" y="68"/>
                </a:lnTo>
                <a:lnTo>
                  <a:pt x="79" y="86"/>
                </a:lnTo>
                <a:lnTo>
                  <a:pt x="78" y="87"/>
                </a:lnTo>
                <a:lnTo>
                  <a:pt x="64" y="91"/>
                </a:lnTo>
                <a:lnTo>
                  <a:pt x="61" y="91"/>
                </a:lnTo>
                <a:lnTo>
                  <a:pt x="53" y="90"/>
                </a:lnTo>
                <a:lnTo>
                  <a:pt x="53" y="87"/>
                </a:lnTo>
                <a:lnTo>
                  <a:pt x="52" y="87"/>
                </a:lnTo>
                <a:lnTo>
                  <a:pt x="44" y="87"/>
                </a:lnTo>
                <a:lnTo>
                  <a:pt x="42" y="87"/>
                </a:lnTo>
                <a:lnTo>
                  <a:pt x="36" y="95"/>
                </a:lnTo>
                <a:lnTo>
                  <a:pt x="33" y="95"/>
                </a:lnTo>
                <a:lnTo>
                  <a:pt x="28" y="95"/>
                </a:lnTo>
                <a:lnTo>
                  <a:pt x="25" y="97"/>
                </a:lnTo>
                <a:lnTo>
                  <a:pt x="22" y="95"/>
                </a:lnTo>
                <a:lnTo>
                  <a:pt x="19" y="95"/>
                </a:lnTo>
                <a:lnTo>
                  <a:pt x="15" y="97"/>
                </a:lnTo>
                <a:lnTo>
                  <a:pt x="12" y="95"/>
                </a:lnTo>
                <a:lnTo>
                  <a:pt x="0" y="80"/>
                </a:lnTo>
                <a:lnTo>
                  <a:pt x="0" y="79"/>
                </a:lnTo>
                <a:lnTo>
                  <a:pt x="1" y="78"/>
                </a:lnTo>
                <a:lnTo>
                  <a:pt x="2" y="78"/>
                </a:lnTo>
                <a:lnTo>
                  <a:pt x="3" y="80"/>
                </a:lnTo>
                <a:lnTo>
                  <a:pt x="4" y="81"/>
                </a:lnTo>
                <a:lnTo>
                  <a:pt x="10" y="83"/>
                </a:lnTo>
                <a:lnTo>
                  <a:pt x="14" y="83"/>
                </a:lnTo>
                <a:lnTo>
                  <a:pt x="17" y="84"/>
                </a:lnTo>
                <a:lnTo>
                  <a:pt x="25" y="86"/>
                </a:lnTo>
                <a:lnTo>
                  <a:pt x="27" y="77"/>
                </a:lnTo>
                <a:lnTo>
                  <a:pt x="26" y="74"/>
                </a:lnTo>
                <a:lnTo>
                  <a:pt x="28" y="74"/>
                </a:lnTo>
                <a:lnTo>
                  <a:pt x="30" y="74"/>
                </a:lnTo>
                <a:lnTo>
                  <a:pt x="30" y="70"/>
                </a:lnTo>
                <a:lnTo>
                  <a:pt x="31" y="68"/>
                </a:lnTo>
                <a:lnTo>
                  <a:pt x="33" y="66"/>
                </a:lnTo>
                <a:lnTo>
                  <a:pt x="34" y="65"/>
                </a:lnTo>
                <a:lnTo>
                  <a:pt x="39" y="65"/>
                </a:lnTo>
                <a:lnTo>
                  <a:pt x="40" y="64"/>
                </a:lnTo>
                <a:lnTo>
                  <a:pt x="51" y="63"/>
                </a:lnTo>
                <a:lnTo>
                  <a:pt x="52" y="62"/>
                </a:lnTo>
                <a:lnTo>
                  <a:pt x="70" y="42"/>
                </a:lnTo>
                <a:lnTo>
                  <a:pt x="70" y="38"/>
                </a:lnTo>
                <a:lnTo>
                  <a:pt x="71" y="38"/>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31" name="Freeform 362"/>
          <p:cNvSpPr>
            <a:spLocks/>
          </p:cNvSpPr>
          <p:nvPr/>
        </p:nvSpPr>
        <p:spPr bwMode="auto">
          <a:xfrm>
            <a:off x="3738563" y="4586288"/>
            <a:ext cx="84137" cy="22225"/>
          </a:xfrm>
          <a:custGeom>
            <a:avLst/>
            <a:gdLst>
              <a:gd name="T0" fmla="*/ 2147483647 w 49"/>
              <a:gd name="T1" fmla="*/ 2147483647 h 13"/>
              <a:gd name="T2" fmla="*/ 2147483647 w 49"/>
              <a:gd name="T3" fmla="*/ 2147483647 h 13"/>
              <a:gd name="T4" fmla="*/ 2147483647 w 49"/>
              <a:gd name="T5" fmla="*/ 2147483647 h 13"/>
              <a:gd name="T6" fmla="*/ 2147483647 w 49"/>
              <a:gd name="T7" fmla="*/ 2147483647 h 13"/>
              <a:gd name="T8" fmla="*/ 2147483647 w 49"/>
              <a:gd name="T9" fmla="*/ 2147483647 h 13"/>
              <a:gd name="T10" fmla="*/ 2147483647 w 49"/>
              <a:gd name="T11" fmla="*/ 2147483647 h 13"/>
              <a:gd name="T12" fmla="*/ 2147483647 w 49"/>
              <a:gd name="T13" fmla="*/ 2147483647 h 13"/>
              <a:gd name="T14" fmla="*/ 2147483647 w 49"/>
              <a:gd name="T15" fmla="*/ 2147483647 h 13"/>
              <a:gd name="T16" fmla="*/ 2147483647 w 49"/>
              <a:gd name="T17" fmla="*/ 2147483647 h 13"/>
              <a:gd name="T18" fmla="*/ 2147483647 w 49"/>
              <a:gd name="T19" fmla="*/ 2147483647 h 13"/>
              <a:gd name="T20" fmla="*/ 2147483647 w 49"/>
              <a:gd name="T21" fmla="*/ 2147483647 h 13"/>
              <a:gd name="T22" fmla="*/ 2147483647 w 49"/>
              <a:gd name="T23" fmla="*/ 2147483647 h 13"/>
              <a:gd name="T24" fmla="*/ 2147483647 w 49"/>
              <a:gd name="T25" fmla="*/ 2147483647 h 13"/>
              <a:gd name="T26" fmla="*/ 2147483647 w 49"/>
              <a:gd name="T27" fmla="*/ 2147483647 h 13"/>
              <a:gd name="T28" fmla="*/ 2147483647 w 49"/>
              <a:gd name="T29" fmla="*/ 2147483647 h 13"/>
              <a:gd name="T30" fmla="*/ 2147483647 w 49"/>
              <a:gd name="T31" fmla="*/ 2147483647 h 13"/>
              <a:gd name="T32" fmla="*/ 2147483647 w 49"/>
              <a:gd name="T33" fmla="*/ 2147483647 h 13"/>
              <a:gd name="T34" fmla="*/ 2147483647 w 49"/>
              <a:gd name="T35" fmla="*/ 2147483647 h 13"/>
              <a:gd name="T36" fmla="*/ 2147483647 w 49"/>
              <a:gd name="T37" fmla="*/ 2147483647 h 13"/>
              <a:gd name="T38" fmla="*/ 2147483647 w 49"/>
              <a:gd name="T39" fmla="*/ 2147483647 h 13"/>
              <a:gd name="T40" fmla="*/ 2147483647 w 49"/>
              <a:gd name="T41" fmla="*/ 2147483647 h 13"/>
              <a:gd name="T42" fmla="*/ 2147483647 w 49"/>
              <a:gd name="T43" fmla="*/ 2147483647 h 13"/>
              <a:gd name="T44" fmla="*/ 2147483647 w 49"/>
              <a:gd name="T45" fmla="*/ 2147483647 h 13"/>
              <a:gd name="T46" fmla="*/ 2147483647 w 49"/>
              <a:gd name="T47" fmla="*/ 2147483647 h 13"/>
              <a:gd name="T48" fmla="*/ 2147483647 w 49"/>
              <a:gd name="T49" fmla="*/ 2147483647 h 13"/>
              <a:gd name="T50" fmla="*/ 2147483647 w 49"/>
              <a:gd name="T51" fmla="*/ 2147483647 h 13"/>
              <a:gd name="T52" fmla="*/ 2147483647 w 49"/>
              <a:gd name="T53" fmla="*/ 2147483647 h 13"/>
              <a:gd name="T54" fmla="*/ 2147483647 w 49"/>
              <a:gd name="T55" fmla="*/ 2147483647 h 13"/>
              <a:gd name="T56" fmla="*/ 2147483647 w 49"/>
              <a:gd name="T57" fmla="*/ 2147483647 h 13"/>
              <a:gd name="T58" fmla="*/ 2147483647 w 49"/>
              <a:gd name="T59" fmla="*/ 2147483647 h 13"/>
              <a:gd name="T60" fmla="*/ 2147483647 w 49"/>
              <a:gd name="T61" fmla="*/ 2147483647 h 13"/>
              <a:gd name="T62" fmla="*/ 2147483647 w 49"/>
              <a:gd name="T63" fmla="*/ 2147483647 h 13"/>
              <a:gd name="T64" fmla="*/ 2147483647 w 49"/>
              <a:gd name="T65" fmla="*/ 2147483647 h 13"/>
              <a:gd name="T66" fmla="*/ 2147483647 w 49"/>
              <a:gd name="T67" fmla="*/ 2147483647 h 13"/>
              <a:gd name="T68" fmla="*/ 2147483647 w 49"/>
              <a:gd name="T69" fmla="*/ 0 h 13"/>
              <a:gd name="T70" fmla="*/ 2147483647 w 49"/>
              <a:gd name="T71" fmla="*/ 0 h 13"/>
              <a:gd name="T72" fmla="*/ 2147483647 w 49"/>
              <a:gd name="T73" fmla="*/ 0 h 13"/>
              <a:gd name="T74" fmla="*/ 2147483647 w 49"/>
              <a:gd name="T75" fmla="*/ 0 h 13"/>
              <a:gd name="T76" fmla="*/ 2147483647 w 49"/>
              <a:gd name="T77" fmla="*/ 0 h 13"/>
              <a:gd name="T78" fmla="*/ 2147483647 w 49"/>
              <a:gd name="T79" fmla="*/ 2147483647 h 13"/>
              <a:gd name="T80" fmla="*/ 2147483647 w 49"/>
              <a:gd name="T81" fmla="*/ 2147483647 h 13"/>
              <a:gd name="T82" fmla="*/ 2147483647 w 49"/>
              <a:gd name="T83" fmla="*/ 2147483647 h 13"/>
              <a:gd name="T84" fmla="*/ 2147483647 w 49"/>
              <a:gd name="T85" fmla="*/ 2147483647 h 13"/>
              <a:gd name="T86" fmla="*/ 2147483647 w 49"/>
              <a:gd name="T87" fmla="*/ 2147483647 h 13"/>
              <a:gd name="T88" fmla="*/ 2147483647 w 49"/>
              <a:gd name="T89" fmla="*/ 2147483647 h 13"/>
              <a:gd name="T90" fmla="*/ 2147483647 w 49"/>
              <a:gd name="T91" fmla="*/ 2147483647 h 13"/>
              <a:gd name="T92" fmla="*/ 2147483647 w 49"/>
              <a:gd name="T93" fmla="*/ 2147483647 h 13"/>
              <a:gd name="T94" fmla="*/ 0 w 49"/>
              <a:gd name="T95" fmla="*/ 2147483647 h 13"/>
              <a:gd name="T96" fmla="*/ 0 w 49"/>
              <a:gd name="T97" fmla="*/ 2147483647 h 13"/>
              <a:gd name="T98" fmla="*/ 0 w 49"/>
              <a:gd name="T99" fmla="*/ 2147483647 h 13"/>
              <a:gd name="T100" fmla="*/ 2147483647 w 49"/>
              <a:gd name="T101" fmla="*/ 2147483647 h 1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9"/>
              <a:gd name="T154" fmla="*/ 0 h 13"/>
              <a:gd name="T155" fmla="*/ 49 w 49"/>
              <a:gd name="T156" fmla="*/ 13 h 1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9" h="13">
                <a:moveTo>
                  <a:pt x="1" y="12"/>
                </a:moveTo>
                <a:lnTo>
                  <a:pt x="2" y="11"/>
                </a:lnTo>
                <a:lnTo>
                  <a:pt x="15" y="9"/>
                </a:lnTo>
                <a:lnTo>
                  <a:pt x="16" y="9"/>
                </a:lnTo>
                <a:lnTo>
                  <a:pt x="17" y="7"/>
                </a:lnTo>
                <a:lnTo>
                  <a:pt x="18" y="7"/>
                </a:lnTo>
                <a:lnTo>
                  <a:pt x="19" y="7"/>
                </a:lnTo>
                <a:lnTo>
                  <a:pt x="23" y="7"/>
                </a:lnTo>
                <a:lnTo>
                  <a:pt x="25" y="6"/>
                </a:lnTo>
                <a:lnTo>
                  <a:pt x="26" y="4"/>
                </a:lnTo>
                <a:lnTo>
                  <a:pt x="27" y="4"/>
                </a:lnTo>
                <a:lnTo>
                  <a:pt x="29" y="4"/>
                </a:lnTo>
                <a:lnTo>
                  <a:pt x="30" y="5"/>
                </a:lnTo>
                <a:lnTo>
                  <a:pt x="32" y="6"/>
                </a:lnTo>
                <a:lnTo>
                  <a:pt x="34" y="8"/>
                </a:lnTo>
                <a:lnTo>
                  <a:pt x="37" y="8"/>
                </a:lnTo>
                <a:lnTo>
                  <a:pt x="39" y="9"/>
                </a:lnTo>
                <a:lnTo>
                  <a:pt x="41" y="9"/>
                </a:lnTo>
                <a:lnTo>
                  <a:pt x="42" y="9"/>
                </a:lnTo>
                <a:lnTo>
                  <a:pt x="44" y="8"/>
                </a:lnTo>
                <a:lnTo>
                  <a:pt x="48" y="8"/>
                </a:lnTo>
                <a:lnTo>
                  <a:pt x="49" y="7"/>
                </a:lnTo>
                <a:lnTo>
                  <a:pt x="49" y="5"/>
                </a:lnTo>
                <a:lnTo>
                  <a:pt x="48" y="4"/>
                </a:lnTo>
                <a:lnTo>
                  <a:pt x="46" y="3"/>
                </a:lnTo>
                <a:lnTo>
                  <a:pt x="45" y="3"/>
                </a:lnTo>
                <a:lnTo>
                  <a:pt x="41" y="5"/>
                </a:lnTo>
                <a:lnTo>
                  <a:pt x="39" y="5"/>
                </a:lnTo>
                <a:lnTo>
                  <a:pt x="37" y="4"/>
                </a:lnTo>
                <a:lnTo>
                  <a:pt x="37" y="3"/>
                </a:lnTo>
                <a:lnTo>
                  <a:pt x="35" y="3"/>
                </a:lnTo>
                <a:lnTo>
                  <a:pt x="33" y="3"/>
                </a:lnTo>
                <a:lnTo>
                  <a:pt x="31" y="0"/>
                </a:lnTo>
                <a:lnTo>
                  <a:pt x="29" y="0"/>
                </a:lnTo>
                <a:lnTo>
                  <a:pt x="28" y="0"/>
                </a:lnTo>
                <a:lnTo>
                  <a:pt x="25" y="0"/>
                </a:lnTo>
                <a:lnTo>
                  <a:pt x="23" y="0"/>
                </a:lnTo>
                <a:lnTo>
                  <a:pt x="22" y="1"/>
                </a:lnTo>
                <a:lnTo>
                  <a:pt x="20" y="3"/>
                </a:lnTo>
                <a:lnTo>
                  <a:pt x="4" y="3"/>
                </a:lnTo>
                <a:lnTo>
                  <a:pt x="4" y="4"/>
                </a:lnTo>
                <a:lnTo>
                  <a:pt x="4" y="5"/>
                </a:lnTo>
                <a:lnTo>
                  <a:pt x="2" y="5"/>
                </a:lnTo>
                <a:lnTo>
                  <a:pt x="1" y="5"/>
                </a:lnTo>
                <a:lnTo>
                  <a:pt x="1" y="7"/>
                </a:lnTo>
                <a:lnTo>
                  <a:pt x="0" y="7"/>
                </a:lnTo>
                <a:lnTo>
                  <a:pt x="0" y="12"/>
                </a:lnTo>
                <a:lnTo>
                  <a:pt x="0" y="13"/>
                </a:lnTo>
                <a:lnTo>
                  <a:pt x="1" y="1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32" name="Freeform 363"/>
          <p:cNvSpPr>
            <a:spLocks/>
          </p:cNvSpPr>
          <p:nvPr/>
        </p:nvSpPr>
        <p:spPr bwMode="auto">
          <a:xfrm>
            <a:off x="3741738" y="4618038"/>
            <a:ext cx="87312" cy="52387"/>
          </a:xfrm>
          <a:custGeom>
            <a:avLst/>
            <a:gdLst>
              <a:gd name="T0" fmla="*/ 2147483647 w 51"/>
              <a:gd name="T1" fmla="*/ 0 h 30"/>
              <a:gd name="T2" fmla="*/ 2147483647 w 51"/>
              <a:gd name="T3" fmla="*/ 2147483647 h 30"/>
              <a:gd name="T4" fmla="*/ 2147483647 w 51"/>
              <a:gd name="T5" fmla="*/ 2147483647 h 30"/>
              <a:gd name="T6" fmla="*/ 2147483647 w 51"/>
              <a:gd name="T7" fmla="*/ 2147483647 h 30"/>
              <a:gd name="T8" fmla="*/ 2147483647 w 51"/>
              <a:gd name="T9" fmla="*/ 2147483647 h 30"/>
              <a:gd name="T10" fmla="*/ 2147483647 w 51"/>
              <a:gd name="T11" fmla="*/ 2147483647 h 30"/>
              <a:gd name="T12" fmla="*/ 2147483647 w 51"/>
              <a:gd name="T13" fmla="*/ 2147483647 h 30"/>
              <a:gd name="T14" fmla="*/ 2147483647 w 51"/>
              <a:gd name="T15" fmla="*/ 2147483647 h 30"/>
              <a:gd name="T16" fmla="*/ 2147483647 w 51"/>
              <a:gd name="T17" fmla="*/ 2147483647 h 30"/>
              <a:gd name="T18" fmla="*/ 2147483647 w 51"/>
              <a:gd name="T19" fmla="*/ 2147483647 h 30"/>
              <a:gd name="T20" fmla="*/ 2147483647 w 51"/>
              <a:gd name="T21" fmla="*/ 2147483647 h 30"/>
              <a:gd name="T22" fmla="*/ 2147483647 w 51"/>
              <a:gd name="T23" fmla="*/ 2147483647 h 30"/>
              <a:gd name="T24" fmla="*/ 2147483647 w 51"/>
              <a:gd name="T25" fmla="*/ 2147483647 h 30"/>
              <a:gd name="T26" fmla="*/ 2147483647 w 51"/>
              <a:gd name="T27" fmla="*/ 2147483647 h 30"/>
              <a:gd name="T28" fmla="*/ 2147483647 w 51"/>
              <a:gd name="T29" fmla="*/ 2147483647 h 30"/>
              <a:gd name="T30" fmla="*/ 2147483647 w 51"/>
              <a:gd name="T31" fmla="*/ 2147483647 h 30"/>
              <a:gd name="T32" fmla="*/ 2147483647 w 51"/>
              <a:gd name="T33" fmla="*/ 2147483647 h 30"/>
              <a:gd name="T34" fmla="*/ 2147483647 w 51"/>
              <a:gd name="T35" fmla="*/ 2147483647 h 30"/>
              <a:gd name="T36" fmla="*/ 2147483647 w 51"/>
              <a:gd name="T37" fmla="*/ 2147483647 h 30"/>
              <a:gd name="T38" fmla="*/ 2147483647 w 51"/>
              <a:gd name="T39" fmla="*/ 2147483647 h 30"/>
              <a:gd name="T40" fmla="*/ 2147483647 w 51"/>
              <a:gd name="T41" fmla="*/ 2147483647 h 30"/>
              <a:gd name="T42" fmla="*/ 2147483647 w 51"/>
              <a:gd name="T43" fmla="*/ 2147483647 h 30"/>
              <a:gd name="T44" fmla="*/ 2147483647 w 51"/>
              <a:gd name="T45" fmla="*/ 2147483647 h 30"/>
              <a:gd name="T46" fmla="*/ 2147483647 w 51"/>
              <a:gd name="T47" fmla="*/ 2147483647 h 30"/>
              <a:gd name="T48" fmla="*/ 2147483647 w 51"/>
              <a:gd name="T49" fmla="*/ 2147483647 h 30"/>
              <a:gd name="T50" fmla="*/ 2147483647 w 51"/>
              <a:gd name="T51" fmla="*/ 2147483647 h 30"/>
              <a:gd name="T52" fmla="*/ 2147483647 w 51"/>
              <a:gd name="T53" fmla="*/ 2147483647 h 30"/>
              <a:gd name="T54" fmla="*/ 2147483647 w 51"/>
              <a:gd name="T55" fmla="*/ 2147483647 h 30"/>
              <a:gd name="T56" fmla="*/ 2147483647 w 51"/>
              <a:gd name="T57" fmla="*/ 2147483647 h 30"/>
              <a:gd name="T58" fmla="*/ 2147483647 w 51"/>
              <a:gd name="T59" fmla="*/ 2147483647 h 30"/>
              <a:gd name="T60" fmla="*/ 2147483647 w 51"/>
              <a:gd name="T61" fmla="*/ 2147483647 h 30"/>
              <a:gd name="T62" fmla="*/ 2147483647 w 51"/>
              <a:gd name="T63" fmla="*/ 2147483647 h 30"/>
              <a:gd name="T64" fmla="*/ 2147483647 w 51"/>
              <a:gd name="T65" fmla="*/ 2147483647 h 30"/>
              <a:gd name="T66" fmla="*/ 2147483647 w 51"/>
              <a:gd name="T67" fmla="*/ 2147483647 h 30"/>
              <a:gd name="T68" fmla="*/ 2147483647 w 51"/>
              <a:gd name="T69" fmla="*/ 2147483647 h 30"/>
              <a:gd name="T70" fmla="*/ 2147483647 w 51"/>
              <a:gd name="T71" fmla="*/ 2147483647 h 30"/>
              <a:gd name="T72" fmla="*/ 2147483647 w 51"/>
              <a:gd name="T73" fmla="*/ 2147483647 h 30"/>
              <a:gd name="T74" fmla="*/ 2147483647 w 51"/>
              <a:gd name="T75" fmla="*/ 2147483647 h 30"/>
              <a:gd name="T76" fmla="*/ 2147483647 w 51"/>
              <a:gd name="T77" fmla="*/ 2147483647 h 30"/>
              <a:gd name="T78" fmla="*/ 2147483647 w 51"/>
              <a:gd name="T79" fmla="*/ 2147483647 h 30"/>
              <a:gd name="T80" fmla="*/ 2147483647 w 51"/>
              <a:gd name="T81" fmla="*/ 2147483647 h 30"/>
              <a:gd name="T82" fmla="*/ 0 w 51"/>
              <a:gd name="T83" fmla="*/ 2147483647 h 30"/>
              <a:gd name="T84" fmla="*/ 2147483647 w 51"/>
              <a:gd name="T85" fmla="*/ 2147483647 h 30"/>
              <a:gd name="T86" fmla="*/ 2147483647 w 51"/>
              <a:gd name="T87" fmla="*/ 2147483647 h 30"/>
              <a:gd name="T88" fmla="*/ 2147483647 w 51"/>
              <a:gd name="T89" fmla="*/ 2147483647 h 30"/>
              <a:gd name="T90" fmla="*/ 2147483647 w 51"/>
              <a:gd name="T91" fmla="*/ 2147483647 h 30"/>
              <a:gd name="T92" fmla="*/ 2147483647 w 51"/>
              <a:gd name="T93" fmla="*/ 2147483647 h 30"/>
              <a:gd name="T94" fmla="*/ 2147483647 w 51"/>
              <a:gd name="T95" fmla="*/ 2147483647 h 30"/>
              <a:gd name="T96" fmla="*/ 2147483647 w 51"/>
              <a:gd name="T97" fmla="*/ 2147483647 h 30"/>
              <a:gd name="T98" fmla="*/ 2147483647 w 51"/>
              <a:gd name="T99" fmla="*/ 0 h 3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1"/>
              <a:gd name="T151" fmla="*/ 0 h 30"/>
              <a:gd name="T152" fmla="*/ 51 w 51"/>
              <a:gd name="T153" fmla="*/ 30 h 3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1" h="30">
                <a:moveTo>
                  <a:pt x="50" y="0"/>
                </a:moveTo>
                <a:lnTo>
                  <a:pt x="50" y="3"/>
                </a:lnTo>
                <a:lnTo>
                  <a:pt x="51" y="4"/>
                </a:lnTo>
                <a:lnTo>
                  <a:pt x="51" y="6"/>
                </a:lnTo>
                <a:lnTo>
                  <a:pt x="50" y="7"/>
                </a:lnTo>
                <a:lnTo>
                  <a:pt x="49" y="8"/>
                </a:lnTo>
                <a:lnTo>
                  <a:pt x="48" y="8"/>
                </a:lnTo>
                <a:lnTo>
                  <a:pt x="47" y="8"/>
                </a:lnTo>
                <a:lnTo>
                  <a:pt x="47" y="9"/>
                </a:lnTo>
                <a:lnTo>
                  <a:pt x="48" y="11"/>
                </a:lnTo>
                <a:lnTo>
                  <a:pt x="49" y="12"/>
                </a:lnTo>
                <a:lnTo>
                  <a:pt x="50" y="17"/>
                </a:lnTo>
                <a:lnTo>
                  <a:pt x="48" y="17"/>
                </a:lnTo>
                <a:lnTo>
                  <a:pt x="47" y="18"/>
                </a:lnTo>
                <a:lnTo>
                  <a:pt x="41" y="18"/>
                </a:lnTo>
                <a:lnTo>
                  <a:pt x="35" y="20"/>
                </a:lnTo>
                <a:lnTo>
                  <a:pt x="33" y="22"/>
                </a:lnTo>
                <a:lnTo>
                  <a:pt x="31" y="27"/>
                </a:lnTo>
                <a:lnTo>
                  <a:pt x="29" y="28"/>
                </a:lnTo>
                <a:lnTo>
                  <a:pt x="28" y="30"/>
                </a:lnTo>
                <a:lnTo>
                  <a:pt x="28" y="28"/>
                </a:lnTo>
                <a:lnTo>
                  <a:pt x="28" y="27"/>
                </a:lnTo>
                <a:lnTo>
                  <a:pt x="25" y="28"/>
                </a:lnTo>
                <a:lnTo>
                  <a:pt x="24" y="27"/>
                </a:lnTo>
                <a:lnTo>
                  <a:pt x="23" y="26"/>
                </a:lnTo>
                <a:lnTo>
                  <a:pt x="22" y="23"/>
                </a:lnTo>
                <a:lnTo>
                  <a:pt x="23" y="20"/>
                </a:lnTo>
                <a:lnTo>
                  <a:pt x="21" y="18"/>
                </a:lnTo>
                <a:lnTo>
                  <a:pt x="24" y="16"/>
                </a:lnTo>
                <a:lnTo>
                  <a:pt x="31" y="15"/>
                </a:lnTo>
                <a:lnTo>
                  <a:pt x="31" y="14"/>
                </a:lnTo>
                <a:lnTo>
                  <a:pt x="22" y="15"/>
                </a:lnTo>
                <a:lnTo>
                  <a:pt x="17" y="17"/>
                </a:lnTo>
                <a:lnTo>
                  <a:pt x="15" y="18"/>
                </a:lnTo>
                <a:lnTo>
                  <a:pt x="14" y="17"/>
                </a:lnTo>
                <a:lnTo>
                  <a:pt x="14" y="15"/>
                </a:lnTo>
                <a:lnTo>
                  <a:pt x="12" y="15"/>
                </a:lnTo>
                <a:lnTo>
                  <a:pt x="9" y="15"/>
                </a:lnTo>
                <a:lnTo>
                  <a:pt x="8" y="13"/>
                </a:lnTo>
                <a:lnTo>
                  <a:pt x="8" y="10"/>
                </a:lnTo>
                <a:lnTo>
                  <a:pt x="2" y="8"/>
                </a:lnTo>
                <a:lnTo>
                  <a:pt x="0" y="6"/>
                </a:lnTo>
                <a:lnTo>
                  <a:pt x="1" y="5"/>
                </a:lnTo>
                <a:lnTo>
                  <a:pt x="2" y="6"/>
                </a:lnTo>
                <a:lnTo>
                  <a:pt x="5" y="6"/>
                </a:lnTo>
                <a:lnTo>
                  <a:pt x="9" y="4"/>
                </a:lnTo>
                <a:lnTo>
                  <a:pt x="17" y="5"/>
                </a:lnTo>
                <a:lnTo>
                  <a:pt x="27" y="1"/>
                </a:lnTo>
                <a:lnTo>
                  <a:pt x="5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33" name="Freeform 364"/>
          <p:cNvSpPr>
            <a:spLocks/>
          </p:cNvSpPr>
          <p:nvPr/>
        </p:nvSpPr>
        <p:spPr bwMode="auto">
          <a:xfrm>
            <a:off x="3886200" y="4735513"/>
            <a:ext cx="114300" cy="112712"/>
          </a:xfrm>
          <a:custGeom>
            <a:avLst/>
            <a:gdLst>
              <a:gd name="T0" fmla="*/ 2147483647 w 67"/>
              <a:gd name="T1" fmla="*/ 2147483647 h 66"/>
              <a:gd name="T2" fmla="*/ 2147483647 w 67"/>
              <a:gd name="T3" fmla="*/ 2147483647 h 66"/>
              <a:gd name="T4" fmla="*/ 2147483647 w 67"/>
              <a:gd name="T5" fmla="*/ 2147483647 h 66"/>
              <a:gd name="T6" fmla="*/ 2147483647 w 67"/>
              <a:gd name="T7" fmla="*/ 2147483647 h 66"/>
              <a:gd name="T8" fmla="*/ 2147483647 w 67"/>
              <a:gd name="T9" fmla="*/ 2147483647 h 66"/>
              <a:gd name="T10" fmla="*/ 2147483647 w 67"/>
              <a:gd name="T11" fmla="*/ 2147483647 h 66"/>
              <a:gd name="T12" fmla="*/ 2147483647 w 67"/>
              <a:gd name="T13" fmla="*/ 2147483647 h 66"/>
              <a:gd name="T14" fmla="*/ 2147483647 w 67"/>
              <a:gd name="T15" fmla="*/ 2147483647 h 66"/>
              <a:gd name="T16" fmla="*/ 2147483647 w 67"/>
              <a:gd name="T17" fmla="*/ 2147483647 h 66"/>
              <a:gd name="T18" fmla="*/ 2147483647 w 67"/>
              <a:gd name="T19" fmla="*/ 2147483647 h 66"/>
              <a:gd name="T20" fmla="*/ 2147483647 w 67"/>
              <a:gd name="T21" fmla="*/ 2147483647 h 66"/>
              <a:gd name="T22" fmla="*/ 2147483647 w 67"/>
              <a:gd name="T23" fmla="*/ 2147483647 h 66"/>
              <a:gd name="T24" fmla="*/ 2147483647 w 67"/>
              <a:gd name="T25" fmla="*/ 2147483647 h 66"/>
              <a:gd name="T26" fmla="*/ 2147483647 w 67"/>
              <a:gd name="T27" fmla="*/ 2147483647 h 66"/>
              <a:gd name="T28" fmla="*/ 2147483647 w 67"/>
              <a:gd name="T29" fmla="*/ 2147483647 h 66"/>
              <a:gd name="T30" fmla="*/ 2147483647 w 67"/>
              <a:gd name="T31" fmla="*/ 2147483647 h 66"/>
              <a:gd name="T32" fmla="*/ 2147483647 w 67"/>
              <a:gd name="T33" fmla="*/ 2147483647 h 66"/>
              <a:gd name="T34" fmla="*/ 2147483647 w 67"/>
              <a:gd name="T35" fmla="*/ 2147483647 h 66"/>
              <a:gd name="T36" fmla="*/ 2147483647 w 67"/>
              <a:gd name="T37" fmla="*/ 2147483647 h 66"/>
              <a:gd name="T38" fmla="*/ 2147483647 w 67"/>
              <a:gd name="T39" fmla="*/ 2147483647 h 66"/>
              <a:gd name="T40" fmla="*/ 2147483647 w 67"/>
              <a:gd name="T41" fmla="*/ 2147483647 h 66"/>
              <a:gd name="T42" fmla="*/ 2147483647 w 67"/>
              <a:gd name="T43" fmla="*/ 2147483647 h 66"/>
              <a:gd name="T44" fmla="*/ 2147483647 w 67"/>
              <a:gd name="T45" fmla="*/ 2147483647 h 66"/>
              <a:gd name="T46" fmla="*/ 2147483647 w 67"/>
              <a:gd name="T47" fmla="*/ 2147483647 h 66"/>
              <a:gd name="T48" fmla="*/ 2147483647 w 67"/>
              <a:gd name="T49" fmla="*/ 2147483647 h 66"/>
              <a:gd name="T50" fmla="*/ 2147483647 w 67"/>
              <a:gd name="T51" fmla="*/ 2147483647 h 66"/>
              <a:gd name="T52" fmla="*/ 2147483647 w 67"/>
              <a:gd name="T53" fmla="*/ 2147483647 h 66"/>
              <a:gd name="T54" fmla="*/ 2147483647 w 67"/>
              <a:gd name="T55" fmla="*/ 2147483647 h 66"/>
              <a:gd name="T56" fmla="*/ 2147483647 w 67"/>
              <a:gd name="T57" fmla="*/ 2147483647 h 66"/>
              <a:gd name="T58" fmla="*/ 2147483647 w 67"/>
              <a:gd name="T59" fmla="*/ 2147483647 h 66"/>
              <a:gd name="T60" fmla="*/ 2147483647 w 67"/>
              <a:gd name="T61" fmla="*/ 2147483647 h 66"/>
              <a:gd name="T62" fmla="*/ 2147483647 w 67"/>
              <a:gd name="T63" fmla="*/ 2147483647 h 66"/>
              <a:gd name="T64" fmla="*/ 2147483647 w 67"/>
              <a:gd name="T65" fmla="*/ 2147483647 h 66"/>
              <a:gd name="T66" fmla="*/ 2147483647 w 67"/>
              <a:gd name="T67" fmla="*/ 2147483647 h 66"/>
              <a:gd name="T68" fmla="*/ 2147483647 w 67"/>
              <a:gd name="T69" fmla="*/ 2147483647 h 66"/>
              <a:gd name="T70" fmla="*/ 2147483647 w 67"/>
              <a:gd name="T71" fmla="*/ 2147483647 h 66"/>
              <a:gd name="T72" fmla="*/ 2147483647 w 67"/>
              <a:gd name="T73" fmla="*/ 2147483647 h 66"/>
              <a:gd name="T74" fmla="*/ 2147483647 w 67"/>
              <a:gd name="T75" fmla="*/ 2147483647 h 66"/>
              <a:gd name="T76" fmla="*/ 2147483647 w 67"/>
              <a:gd name="T77" fmla="*/ 2147483647 h 66"/>
              <a:gd name="T78" fmla="*/ 2147483647 w 67"/>
              <a:gd name="T79" fmla="*/ 2147483647 h 66"/>
              <a:gd name="T80" fmla="*/ 2147483647 w 67"/>
              <a:gd name="T81" fmla="*/ 2147483647 h 66"/>
              <a:gd name="T82" fmla="*/ 2147483647 w 67"/>
              <a:gd name="T83" fmla="*/ 2147483647 h 66"/>
              <a:gd name="T84" fmla="*/ 2147483647 w 67"/>
              <a:gd name="T85" fmla="*/ 2147483647 h 66"/>
              <a:gd name="T86" fmla="*/ 2147483647 w 67"/>
              <a:gd name="T87" fmla="*/ 2147483647 h 66"/>
              <a:gd name="T88" fmla="*/ 2147483647 w 67"/>
              <a:gd name="T89" fmla="*/ 2147483647 h 66"/>
              <a:gd name="T90" fmla="*/ 2147483647 w 67"/>
              <a:gd name="T91" fmla="*/ 2147483647 h 66"/>
              <a:gd name="T92" fmla="*/ 2147483647 w 67"/>
              <a:gd name="T93" fmla="*/ 2147483647 h 66"/>
              <a:gd name="T94" fmla="*/ 2147483647 w 67"/>
              <a:gd name="T95" fmla="*/ 2147483647 h 66"/>
              <a:gd name="T96" fmla="*/ 2147483647 w 67"/>
              <a:gd name="T97" fmla="*/ 2147483647 h 66"/>
              <a:gd name="T98" fmla="*/ 2147483647 w 67"/>
              <a:gd name="T99" fmla="*/ 2147483647 h 66"/>
              <a:gd name="T100" fmla="*/ 2147483647 w 67"/>
              <a:gd name="T101" fmla="*/ 2147483647 h 66"/>
              <a:gd name="T102" fmla="*/ 2147483647 w 67"/>
              <a:gd name="T103" fmla="*/ 2147483647 h 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7"/>
              <a:gd name="T157" fmla="*/ 0 h 66"/>
              <a:gd name="T158" fmla="*/ 67 w 67"/>
              <a:gd name="T159" fmla="*/ 66 h 6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7" h="66">
                <a:moveTo>
                  <a:pt x="1" y="25"/>
                </a:moveTo>
                <a:lnTo>
                  <a:pt x="3" y="24"/>
                </a:lnTo>
                <a:lnTo>
                  <a:pt x="3" y="23"/>
                </a:lnTo>
                <a:lnTo>
                  <a:pt x="4" y="22"/>
                </a:lnTo>
                <a:lnTo>
                  <a:pt x="4" y="21"/>
                </a:lnTo>
                <a:lnTo>
                  <a:pt x="4" y="20"/>
                </a:lnTo>
                <a:lnTo>
                  <a:pt x="6" y="20"/>
                </a:lnTo>
                <a:lnTo>
                  <a:pt x="9" y="17"/>
                </a:lnTo>
                <a:lnTo>
                  <a:pt x="11" y="16"/>
                </a:lnTo>
                <a:lnTo>
                  <a:pt x="12" y="15"/>
                </a:lnTo>
                <a:lnTo>
                  <a:pt x="13" y="15"/>
                </a:lnTo>
                <a:lnTo>
                  <a:pt x="14" y="13"/>
                </a:lnTo>
                <a:lnTo>
                  <a:pt x="15" y="12"/>
                </a:lnTo>
                <a:lnTo>
                  <a:pt x="15" y="8"/>
                </a:lnTo>
                <a:lnTo>
                  <a:pt x="16" y="8"/>
                </a:lnTo>
                <a:lnTo>
                  <a:pt x="17" y="6"/>
                </a:lnTo>
                <a:lnTo>
                  <a:pt x="20" y="5"/>
                </a:lnTo>
                <a:lnTo>
                  <a:pt x="19" y="4"/>
                </a:lnTo>
                <a:lnTo>
                  <a:pt x="20" y="3"/>
                </a:lnTo>
                <a:lnTo>
                  <a:pt x="21" y="3"/>
                </a:lnTo>
                <a:lnTo>
                  <a:pt x="21" y="1"/>
                </a:lnTo>
                <a:lnTo>
                  <a:pt x="23" y="0"/>
                </a:lnTo>
                <a:lnTo>
                  <a:pt x="25" y="2"/>
                </a:lnTo>
                <a:lnTo>
                  <a:pt x="27" y="1"/>
                </a:lnTo>
                <a:lnTo>
                  <a:pt x="29" y="0"/>
                </a:lnTo>
                <a:lnTo>
                  <a:pt x="30" y="1"/>
                </a:lnTo>
                <a:lnTo>
                  <a:pt x="30" y="2"/>
                </a:lnTo>
                <a:lnTo>
                  <a:pt x="32" y="4"/>
                </a:lnTo>
                <a:lnTo>
                  <a:pt x="32" y="5"/>
                </a:lnTo>
                <a:lnTo>
                  <a:pt x="34" y="8"/>
                </a:lnTo>
                <a:lnTo>
                  <a:pt x="34" y="11"/>
                </a:lnTo>
                <a:lnTo>
                  <a:pt x="35" y="12"/>
                </a:lnTo>
                <a:lnTo>
                  <a:pt x="35" y="16"/>
                </a:lnTo>
                <a:lnTo>
                  <a:pt x="34" y="17"/>
                </a:lnTo>
                <a:lnTo>
                  <a:pt x="33" y="19"/>
                </a:lnTo>
                <a:lnTo>
                  <a:pt x="32" y="19"/>
                </a:lnTo>
                <a:lnTo>
                  <a:pt x="33" y="19"/>
                </a:lnTo>
                <a:lnTo>
                  <a:pt x="34" y="19"/>
                </a:lnTo>
                <a:lnTo>
                  <a:pt x="35" y="19"/>
                </a:lnTo>
                <a:lnTo>
                  <a:pt x="36" y="19"/>
                </a:lnTo>
                <a:lnTo>
                  <a:pt x="39" y="22"/>
                </a:lnTo>
                <a:lnTo>
                  <a:pt x="40" y="22"/>
                </a:lnTo>
                <a:lnTo>
                  <a:pt x="41" y="21"/>
                </a:lnTo>
                <a:lnTo>
                  <a:pt x="43" y="20"/>
                </a:lnTo>
                <a:lnTo>
                  <a:pt x="43" y="19"/>
                </a:lnTo>
                <a:lnTo>
                  <a:pt x="45" y="17"/>
                </a:lnTo>
                <a:lnTo>
                  <a:pt x="45" y="15"/>
                </a:lnTo>
                <a:lnTo>
                  <a:pt x="46" y="15"/>
                </a:lnTo>
                <a:lnTo>
                  <a:pt x="47" y="15"/>
                </a:lnTo>
                <a:lnTo>
                  <a:pt x="50" y="18"/>
                </a:lnTo>
                <a:lnTo>
                  <a:pt x="50" y="20"/>
                </a:lnTo>
                <a:lnTo>
                  <a:pt x="50" y="21"/>
                </a:lnTo>
                <a:lnTo>
                  <a:pt x="51" y="22"/>
                </a:lnTo>
                <a:lnTo>
                  <a:pt x="53" y="23"/>
                </a:lnTo>
                <a:lnTo>
                  <a:pt x="51" y="29"/>
                </a:lnTo>
                <a:lnTo>
                  <a:pt x="49" y="31"/>
                </a:lnTo>
                <a:lnTo>
                  <a:pt x="47" y="32"/>
                </a:lnTo>
                <a:lnTo>
                  <a:pt x="47" y="33"/>
                </a:lnTo>
                <a:lnTo>
                  <a:pt x="49" y="33"/>
                </a:lnTo>
                <a:lnTo>
                  <a:pt x="49" y="34"/>
                </a:lnTo>
                <a:lnTo>
                  <a:pt x="50" y="34"/>
                </a:lnTo>
                <a:lnTo>
                  <a:pt x="50" y="35"/>
                </a:lnTo>
                <a:lnTo>
                  <a:pt x="52" y="35"/>
                </a:lnTo>
                <a:lnTo>
                  <a:pt x="54" y="36"/>
                </a:lnTo>
                <a:lnTo>
                  <a:pt x="57" y="36"/>
                </a:lnTo>
                <a:lnTo>
                  <a:pt x="59" y="38"/>
                </a:lnTo>
                <a:lnTo>
                  <a:pt x="59" y="39"/>
                </a:lnTo>
                <a:lnTo>
                  <a:pt x="61" y="42"/>
                </a:lnTo>
                <a:lnTo>
                  <a:pt x="62" y="42"/>
                </a:lnTo>
                <a:lnTo>
                  <a:pt x="64" y="44"/>
                </a:lnTo>
                <a:lnTo>
                  <a:pt x="66" y="43"/>
                </a:lnTo>
                <a:lnTo>
                  <a:pt x="66" y="45"/>
                </a:lnTo>
                <a:lnTo>
                  <a:pt x="66" y="46"/>
                </a:lnTo>
                <a:lnTo>
                  <a:pt x="67" y="48"/>
                </a:lnTo>
                <a:lnTo>
                  <a:pt x="66" y="50"/>
                </a:lnTo>
                <a:lnTo>
                  <a:pt x="67" y="52"/>
                </a:lnTo>
                <a:lnTo>
                  <a:pt x="65" y="52"/>
                </a:lnTo>
                <a:lnTo>
                  <a:pt x="65" y="53"/>
                </a:lnTo>
                <a:lnTo>
                  <a:pt x="65" y="55"/>
                </a:lnTo>
                <a:lnTo>
                  <a:pt x="64" y="56"/>
                </a:lnTo>
                <a:lnTo>
                  <a:pt x="64" y="58"/>
                </a:lnTo>
                <a:lnTo>
                  <a:pt x="64" y="59"/>
                </a:lnTo>
                <a:lnTo>
                  <a:pt x="64" y="66"/>
                </a:lnTo>
                <a:lnTo>
                  <a:pt x="57" y="65"/>
                </a:lnTo>
                <a:lnTo>
                  <a:pt x="56" y="64"/>
                </a:lnTo>
                <a:lnTo>
                  <a:pt x="43" y="59"/>
                </a:lnTo>
                <a:lnTo>
                  <a:pt x="39" y="57"/>
                </a:lnTo>
                <a:lnTo>
                  <a:pt x="35" y="55"/>
                </a:lnTo>
                <a:lnTo>
                  <a:pt x="18" y="38"/>
                </a:lnTo>
                <a:lnTo>
                  <a:pt x="11" y="35"/>
                </a:lnTo>
                <a:lnTo>
                  <a:pt x="9" y="32"/>
                </a:lnTo>
                <a:lnTo>
                  <a:pt x="6" y="31"/>
                </a:lnTo>
                <a:lnTo>
                  <a:pt x="5" y="30"/>
                </a:lnTo>
                <a:lnTo>
                  <a:pt x="5" y="29"/>
                </a:lnTo>
                <a:lnTo>
                  <a:pt x="5" y="28"/>
                </a:lnTo>
                <a:lnTo>
                  <a:pt x="1" y="27"/>
                </a:lnTo>
                <a:lnTo>
                  <a:pt x="1" y="26"/>
                </a:lnTo>
                <a:lnTo>
                  <a:pt x="0" y="26"/>
                </a:lnTo>
                <a:lnTo>
                  <a:pt x="1" y="26"/>
                </a:lnTo>
                <a:lnTo>
                  <a:pt x="1" y="25"/>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34" name="Freeform 365"/>
          <p:cNvSpPr>
            <a:spLocks/>
          </p:cNvSpPr>
          <p:nvPr/>
        </p:nvSpPr>
        <p:spPr bwMode="auto">
          <a:xfrm>
            <a:off x="3738563" y="4616450"/>
            <a:ext cx="87312" cy="50800"/>
          </a:xfrm>
          <a:custGeom>
            <a:avLst/>
            <a:gdLst>
              <a:gd name="T0" fmla="*/ 2147483647 w 51"/>
              <a:gd name="T1" fmla="*/ 0 h 29"/>
              <a:gd name="T2" fmla="*/ 2147483647 w 51"/>
              <a:gd name="T3" fmla="*/ 2147483647 h 29"/>
              <a:gd name="T4" fmla="*/ 2147483647 w 51"/>
              <a:gd name="T5" fmla="*/ 2147483647 h 29"/>
              <a:gd name="T6" fmla="*/ 2147483647 w 51"/>
              <a:gd name="T7" fmla="*/ 2147483647 h 29"/>
              <a:gd name="T8" fmla="*/ 2147483647 w 51"/>
              <a:gd name="T9" fmla="*/ 2147483647 h 29"/>
              <a:gd name="T10" fmla="*/ 2147483647 w 51"/>
              <a:gd name="T11" fmla="*/ 2147483647 h 29"/>
              <a:gd name="T12" fmla="*/ 2147483647 w 51"/>
              <a:gd name="T13" fmla="*/ 2147483647 h 29"/>
              <a:gd name="T14" fmla="*/ 2147483647 w 51"/>
              <a:gd name="T15" fmla="*/ 2147483647 h 29"/>
              <a:gd name="T16" fmla="*/ 2147483647 w 51"/>
              <a:gd name="T17" fmla="*/ 2147483647 h 29"/>
              <a:gd name="T18" fmla="*/ 2147483647 w 51"/>
              <a:gd name="T19" fmla="*/ 2147483647 h 29"/>
              <a:gd name="T20" fmla="*/ 2147483647 w 51"/>
              <a:gd name="T21" fmla="*/ 2147483647 h 29"/>
              <a:gd name="T22" fmla="*/ 2147483647 w 51"/>
              <a:gd name="T23" fmla="*/ 2147483647 h 29"/>
              <a:gd name="T24" fmla="*/ 2147483647 w 51"/>
              <a:gd name="T25" fmla="*/ 2147483647 h 29"/>
              <a:gd name="T26" fmla="*/ 2147483647 w 51"/>
              <a:gd name="T27" fmla="*/ 2147483647 h 29"/>
              <a:gd name="T28" fmla="*/ 2147483647 w 51"/>
              <a:gd name="T29" fmla="*/ 2147483647 h 29"/>
              <a:gd name="T30" fmla="*/ 2147483647 w 51"/>
              <a:gd name="T31" fmla="*/ 2147483647 h 29"/>
              <a:gd name="T32" fmla="*/ 2147483647 w 51"/>
              <a:gd name="T33" fmla="*/ 2147483647 h 29"/>
              <a:gd name="T34" fmla="*/ 2147483647 w 51"/>
              <a:gd name="T35" fmla="*/ 2147483647 h 29"/>
              <a:gd name="T36" fmla="*/ 2147483647 w 51"/>
              <a:gd name="T37" fmla="*/ 2147483647 h 29"/>
              <a:gd name="T38" fmla="*/ 2147483647 w 51"/>
              <a:gd name="T39" fmla="*/ 2147483647 h 29"/>
              <a:gd name="T40" fmla="*/ 2147483647 w 51"/>
              <a:gd name="T41" fmla="*/ 2147483647 h 29"/>
              <a:gd name="T42" fmla="*/ 2147483647 w 51"/>
              <a:gd name="T43" fmla="*/ 2147483647 h 29"/>
              <a:gd name="T44" fmla="*/ 2147483647 w 51"/>
              <a:gd name="T45" fmla="*/ 2147483647 h 29"/>
              <a:gd name="T46" fmla="*/ 2147483647 w 51"/>
              <a:gd name="T47" fmla="*/ 2147483647 h 29"/>
              <a:gd name="T48" fmla="*/ 2147483647 w 51"/>
              <a:gd name="T49" fmla="*/ 2147483647 h 29"/>
              <a:gd name="T50" fmla="*/ 2147483647 w 51"/>
              <a:gd name="T51" fmla="*/ 2147483647 h 29"/>
              <a:gd name="T52" fmla="*/ 2147483647 w 51"/>
              <a:gd name="T53" fmla="*/ 2147483647 h 29"/>
              <a:gd name="T54" fmla="*/ 2147483647 w 51"/>
              <a:gd name="T55" fmla="*/ 2147483647 h 29"/>
              <a:gd name="T56" fmla="*/ 2147483647 w 51"/>
              <a:gd name="T57" fmla="*/ 2147483647 h 29"/>
              <a:gd name="T58" fmla="*/ 2147483647 w 51"/>
              <a:gd name="T59" fmla="*/ 2147483647 h 29"/>
              <a:gd name="T60" fmla="*/ 2147483647 w 51"/>
              <a:gd name="T61" fmla="*/ 2147483647 h 29"/>
              <a:gd name="T62" fmla="*/ 2147483647 w 51"/>
              <a:gd name="T63" fmla="*/ 2147483647 h 29"/>
              <a:gd name="T64" fmla="*/ 2147483647 w 51"/>
              <a:gd name="T65" fmla="*/ 2147483647 h 29"/>
              <a:gd name="T66" fmla="*/ 2147483647 w 51"/>
              <a:gd name="T67" fmla="*/ 2147483647 h 29"/>
              <a:gd name="T68" fmla="*/ 2147483647 w 51"/>
              <a:gd name="T69" fmla="*/ 2147483647 h 29"/>
              <a:gd name="T70" fmla="*/ 2147483647 w 51"/>
              <a:gd name="T71" fmla="*/ 2147483647 h 29"/>
              <a:gd name="T72" fmla="*/ 2147483647 w 51"/>
              <a:gd name="T73" fmla="*/ 2147483647 h 29"/>
              <a:gd name="T74" fmla="*/ 2147483647 w 51"/>
              <a:gd name="T75" fmla="*/ 2147483647 h 29"/>
              <a:gd name="T76" fmla="*/ 2147483647 w 51"/>
              <a:gd name="T77" fmla="*/ 2147483647 h 29"/>
              <a:gd name="T78" fmla="*/ 2147483647 w 51"/>
              <a:gd name="T79" fmla="*/ 2147483647 h 29"/>
              <a:gd name="T80" fmla="*/ 2147483647 w 51"/>
              <a:gd name="T81" fmla="*/ 2147483647 h 29"/>
              <a:gd name="T82" fmla="*/ 0 w 51"/>
              <a:gd name="T83" fmla="*/ 2147483647 h 29"/>
              <a:gd name="T84" fmla="*/ 2147483647 w 51"/>
              <a:gd name="T85" fmla="*/ 2147483647 h 29"/>
              <a:gd name="T86" fmla="*/ 2147483647 w 51"/>
              <a:gd name="T87" fmla="*/ 2147483647 h 29"/>
              <a:gd name="T88" fmla="*/ 2147483647 w 51"/>
              <a:gd name="T89" fmla="*/ 2147483647 h 29"/>
              <a:gd name="T90" fmla="*/ 2147483647 w 51"/>
              <a:gd name="T91" fmla="*/ 2147483647 h 29"/>
              <a:gd name="T92" fmla="*/ 2147483647 w 51"/>
              <a:gd name="T93" fmla="*/ 2147483647 h 29"/>
              <a:gd name="T94" fmla="*/ 2147483647 w 51"/>
              <a:gd name="T95" fmla="*/ 2147483647 h 29"/>
              <a:gd name="T96" fmla="*/ 2147483647 w 51"/>
              <a:gd name="T97" fmla="*/ 0 h 29"/>
              <a:gd name="T98" fmla="*/ 2147483647 w 51"/>
              <a:gd name="T99" fmla="*/ 0 h 2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1"/>
              <a:gd name="T151" fmla="*/ 0 h 29"/>
              <a:gd name="T152" fmla="*/ 51 w 51"/>
              <a:gd name="T153" fmla="*/ 29 h 2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1" h="29">
                <a:moveTo>
                  <a:pt x="50" y="0"/>
                </a:moveTo>
                <a:lnTo>
                  <a:pt x="50" y="2"/>
                </a:lnTo>
                <a:lnTo>
                  <a:pt x="51" y="4"/>
                </a:lnTo>
                <a:lnTo>
                  <a:pt x="51" y="5"/>
                </a:lnTo>
                <a:lnTo>
                  <a:pt x="50" y="6"/>
                </a:lnTo>
                <a:lnTo>
                  <a:pt x="49" y="8"/>
                </a:lnTo>
                <a:lnTo>
                  <a:pt x="48" y="8"/>
                </a:lnTo>
                <a:lnTo>
                  <a:pt x="47" y="8"/>
                </a:lnTo>
                <a:lnTo>
                  <a:pt x="47" y="9"/>
                </a:lnTo>
                <a:lnTo>
                  <a:pt x="48" y="10"/>
                </a:lnTo>
                <a:lnTo>
                  <a:pt x="49" y="11"/>
                </a:lnTo>
                <a:lnTo>
                  <a:pt x="50" y="16"/>
                </a:lnTo>
                <a:lnTo>
                  <a:pt x="48" y="16"/>
                </a:lnTo>
                <a:lnTo>
                  <a:pt x="47" y="17"/>
                </a:lnTo>
                <a:lnTo>
                  <a:pt x="41" y="17"/>
                </a:lnTo>
                <a:lnTo>
                  <a:pt x="35" y="20"/>
                </a:lnTo>
                <a:lnTo>
                  <a:pt x="34" y="21"/>
                </a:lnTo>
                <a:lnTo>
                  <a:pt x="31" y="27"/>
                </a:lnTo>
                <a:lnTo>
                  <a:pt x="30" y="28"/>
                </a:lnTo>
                <a:lnTo>
                  <a:pt x="28" y="29"/>
                </a:lnTo>
                <a:lnTo>
                  <a:pt x="28" y="28"/>
                </a:lnTo>
                <a:lnTo>
                  <a:pt x="28" y="27"/>
                </a:lnTo>
                <a:lnTo>
                  <a:pt x="26" y="27"/>
                </a:lnTo>
                <a:lnTo>
                  <a:pt x="24" y="27"/>
                </a:lnTo>
                <a:lnTo>
                  <a:pt x="23" y="25"/>
                </a:lnTo>
                <a:lnTo>
                  <a:pt x="22" y="23"/>
                </a:lnTo>
                <a:lnTo>
                  <a:pt x="23" y="20"/>
                </a:lnTo>
                <a:lnTo>
                  <a:pt x="22" y="17"/>
                </a:lnTo>
                <a:lnTo>
                  <a:pt x="24" y="15"/>
                </a:lnTo>
                <a:lnTo>
                  <a:pt x="31" y="14"/>
                </a:lnTo>
                <a:lnTo>
                  <a:pt x="31" y="13"/>
                </a:lnTo>
                <a:lnTo>
                  <a:pt x="22" y="14"/>
                </a:lnTo>
                <a:lnTo>
                  <a:pt x="18" y="16"/>
                </a:lnTo>
                <a:lnTo>
                  <a:pt x="15" y="17"/>
                </a:lnTo>
                <a:lnTo>
                  <a:pt x="14" y="16"/>
                </a:lnTo>
                <a:lnTo>
                  <a:pt x="14" y="14"/>
                </a:lnTo>
                <a:lnTo>
                  <a:pt x="12" y="14"/>
                </a:lnTo>
                <a:lnTo>
                  <a:pt x="10" y="14"/>
                </a:lnTo>
                <a:lnTo>
                  <a:pt x="8" y="12"/>
                </a:lnTo>
                <a:lnTo>
                  <a:pt x="8" y="9"/>
                </a:lnTo>
                <a:lnTo>
                  <a:pt x="2" y="8"/>
                </a:lnTo>
                <a:lnTo>
                  <a:pt x="0" y="5"/>
                </a:lnTo>
                <a:lnTo>
                  <a:pt x="1" y="5"/>
                </a:lnTo>
                <a:lnTo>
                  <a:pt x="2" y="5"/>
                </a:lnTo>
                <a:lnTo>
                  <a:pt x="3" y="5"/>
                </a:lnTo>
                <a:lnTo>
                  <a:pt x="5" y="5"/>
                </a:lnTo>
                <a:lnTo>
                  <a:pt x="10" y="4"/>
                </a:lnTo>
                <a:lnTo>
                  <a:pt x="18" y="4"/>
                </a:lnTo>
                <a:lnTo>
                  <a:pt x="27" y="0"/>
                </a:lnTo>
                <a:lnTo>
                  <a:pt x="5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35" name="Freeform 366"/>
          <p:cNvSpPr>
            <a:spLocks/>
          </p:cNvSpPr>
          <p:nvPr/>
        </p:nvSpPr>
        <p:spPr bwMode="auto">
          <a:xfrm>
            <a:off x="3883025" y="4732338"/>
            <a:ext cx="114300" cy="114300"/>
          </a:xfrm>
          <a:custGeom>
            <a:avLst/>
            <a:gdLst>
              <a:gd name="T0" fmla="*/ 2147483647 w 67"/>
              <a:gd name="T1" fmla="*/ 2147483647 h 67"/>
              <a:gd name="T2" fmla="*/ 2147483647 w 67"/>
              <a:gd name="T3" fmla="*/ 2147483647 h 67"/>
              <a:gd name="T4" fmla="*/ 2147483647 w 67"/>
              <a:gd name="T5" fmla="*/ 2147483647 h 67"/>
              <a:gd name="T6" fmla="*/ 2147483647 w 67"/>
              <a:gd name="T7" fmla="*/ 2147483647 h 67"/>
              <a:gd name="T8" fmla="*/ 2147483647 w 67"/>
              <a:gd name="T9" fmla="*/ 2147483647 h 67"/>
              <a:gd name="T10" fmla="*/ 2147483647 w 67"/>
              <a:gd name="T11" fmla="*/ 2147483647 h 67"/>
              <a:gd name="T12" fmla="*/ 2147483647 w 67"/>
              <a:gd name="T13" fmla="*/ 2147483647 h 67"/>
              <a:gd name="T14" fmla="*/ 2147483647 w 67"/>
              <a:gd name="T15" fmla="*/ 2147483647 h 67"/>
              <a:gd name="T16" fmla="*/ 2147483647 w 67"/>
              <a:gd name="T17" fmla="*/ 2147483647 h 67"/>
              <a:gd name="T18" fmla="*/ 2147483647 w 67"/>
              <a:gd name="T19" fmla="*/ 2147483647 h 67"/>
              <a:gd name="T20" fmla="*/ 2147483647 w 67"/>
              <a:gd name="T21" fmla="*/ 2147483647 h 67"/>
              <a:gd name="T22" fmla="*/ 2147483647 w 67"/>
              <a:gd name="T23" fmla="*/ 2147483647 h 67"/>
              <a:gd name="T24" fmla="*/ 2147483647 w 67"/>
              <a:gd name="T25" fmla="*/ 2147483647 h 67"/>
              <a:gd name="T26" fmla="*/ 2147483647 w 67"/>
              <a:gd name="T27" fmla="*/ 2147483647 h 67"/>
              <a:gd name="T28" fmla="*/ 2147483647 w 67"/>
              <a:gd name="T29" fmla="*/ 2147483647 h 67"/>
              <a:gd name="T30" fmla="*/ 2147483647 w 67"/>
              <a:gd name="T31" fmla="*/ 2147483647 h 67"/>
              <a:gd name="T32" fmla="*/ 2147483647 w 67"/>
              <a:gd name="T33" fmla="*/ 2147483647 h 67"/>
              <a:gd name="T34" fmla="*/ 2147483647 w 67"/>
              <a:gd name="T35" fmla="*/ 2147483647 h 67"/>
              <a:gd name="T36" fmla="*/ 2147483647 w 67"/>
              <a:gd name="T37" fmla="*/ 2147483647 h 67"/>
              <a:gd name="T38" fmla="*/ 2147483647 w 67"/>
              <a:gd name="T39" fmla="*/ 2147483647 h 67"/>
              <a:gd name="T40" fmla="*/ 2147483647 w 67"/>
              <a:gd name="T41" fmla="*/ 2147483647 h 67"/>
              <a:gd name="T42" fmla="*/ 2147483647 w 67"/>
              <a:gd name="T43" fmla="*/ 2147483647 h 67"/>
              <a:gd name="T44" fmla="*/ 2147483647 w 67"/>
              <a:gd name="T45" fmla="*/ 2147483647 h 67"/>
              <a:gd name="T46" fmla="*/ 2147483647 w 67"/>
              <a:gd name="T47" fmla="*/ 2147483647 h 67"/>
              <a:gd name="T48" fmla="*/ 2147483647 w 67"/>
              <a:gd name="T49" fmla="*/ 2147483647 h 67"/>
              <a:gd name="T50" fmla="*/ 2147483647 w 67"/>
              <a:gd name="T51" fmla="*/ 2147483647 h 67"/>
              <a:gd name="T52" fmla="*/ 2147483647 w 67"/>
              <a:gd name="T53" fmla="*/ 2147483647 h 67"/>
              <a:gd name="T54" fmla="*/ 2147483647 w 67"/>
              <a:gd name="T55" fmla="*/ 2147483647 h 67"/>
              <a:gd name="T56" fmla="*/ 2147483647 w 67"/>
              <a:gd name="T57" fmla="*/ 2147483647 h 67"/>
              <a:gd name="T58" fmla="*/ 2147483647 w 67"/>
              <a:gd name="T59" fmla="*/ 2147483647 h 67"/>
              <a:gd name="T60" fmla="*/ 2147483647 w 67"/>
              <a:gd name="T61" fmla="*/ 2147483647 h 67"/>
              <a:gd name="T62" fmla="*/ 2147483647 w 67"/>
              <a:gd name="T63" fmla="*/ 2147483647 h 67"/>
              <a:gd name="T64" fmla="*/ 2147483647 w 67"/>
              <a:gd name="T65" fmla="*/ 2147483647 h 67"/>
              <a:gd name="T66" fmla="*/ 2147483647 w 67"/>
              <a:gd name="T67" fmla="*/ 2147483647 h 67"/>
              <a:gd name="T68" fmla="*/ 2147483647 w 67"/>
              <a:gd name="T69" fmla="*/ 2147483647 h 67"/>
              <a:gd name="T70" fmla="*/ 2147483647 w 67"/>
              <a:gd name="T71" fmla="*/ 2147483647 h 67"/>
              <a:gd name="T72" fmla="*/ 2147483647 w 67"/>
              <a:gd name="T73" fmla="*/ 2147483647 h 67"/>
              <a:gd name="T74" fmla="*/ 2147483647 w 67"/>
              <a:gd name="T75" fmla="*/ 2147483647 h 67"/>
              <a:gd name="T76" fmla="*/ 2147483647 w 67"/>
              <a:gd name="T77" fmla="*/ 2147483647 h 67"/>
              <a:gd name="T78" fmla="*/ 2147483647 w 67"/>
              <a:gd name="T79" fmla="*/ 2147483647 h 67"/>
              <a:gd name="T80" fmla="*/ 2147483647 w 67"/>
              <a:gd name="T81" fmla="*/ 2147483647 h 67"/>
              <a:gd name="T82" fmla="*/ 2147483647 w 67"/>
              <a:gd name="T83" fmla="*/ 2147483647 h 67"/>
              <a:gd name="T84" fmla="*/ 2147483647 w 67"/>
              <a:gd name="T85" fmla="*/ 2147483647 h 67"/>
              <a:gd name="T86" fmla="*/ 2147483647 w 67"/>
              <a:gd name="T87" fmla="*/ 2147483647 h 67"/>
              <a:gd name="T88" fmla="*/ 2147483647 w 67"/>
              <a:gd name="T89" fmla="*/ 2147483647 h 67"/>
              <a:gd name="T90" fmla="*/ 2147483647 w 67"/>
              <a:gd name="T91" fmla="*/ 2147483647 h 67"/>
              <a:gd name="T92" fmla="*/ 2147483647 w 67"/>
              <a:gd name="T93" fmla="*/ 2147483647 h 67"/>
              <a:gd name="T94" fmla="*/ 2147483647 w 67"/>
              <a:gd name="T95" fmla="*/ 2147483647 h 67"/>
              <a:gd name="T96" fmla="*/ 2147483647 w 67"/>
              <a:gd name="T97" fmla="*/ 2147483647 h 67"/>
              <a:gd name="T98" fmla="*/ 2147483647 w 67"/>
              <a:gd name="T99" fmla="*/ 2147483647 h 67"/>
              <a:gd name="T100" fmla="*/ 2147483647 w 67"/>
              <a:gd name="T101" fmla="*/ 2147483647 h 67"/>
              <a:gd name="T102" fmla="*/ 2147483647 w 67"/>
              <a:gd name="T103" fmla="*/ 2147483647 h 67"/>
              <a:gd name="T104" fmla="*/ 2147483647 w 67"/>
              <a:gd name="T105" fmla="*/ 2147483647 h 6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
              <a:gd name="T160" fmla="*/ 0 h 67"/>
              <a:gd name="T161" fmla="*/ 67 w 67"/>
              <a:gd name="T162" fmla="*/ 67 h 6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 h="67">
                <a:moveTo>
                  <a:pt x="2" y="25"/>
                </a:moveTo>
                <a:lnTo>
                  <a:pt x="3" y="25"/>
                </a:lnTo>
                <a:lnTo>
                  <a:pt x="3" y="23"/>
                </a:lnTo>
                <a:lnTo>
                  <a:pt x="4" y="22"/>
                </a:lnTo>
                <a:lnTo>
                  <a:pt x="4" y="21"/>
                </a:lnTo>
                <a:lnTo>
                  <a:pt x="6" y="21"/>
                </a:lnTo>
                <a:lnTo>
                  <a:pt x="10" y="17"/>
                </a:lnTo>
                <a:lnTo>
                  <a:pt x="11" y="17"/>
                </a:lnTo>
                <a:lnTo>
                  <a:pt x="13" y="15"/>
                </a:lnTo>
                <a:lnTo>
                  <a:pt x="14" y="15"/>
                </a:lnTo>
                <a:lnTo>
                  <a:pt x="14" y="13"/>
                </a:lnTo>
                <a:lnTo>
                  <a:pt x="15" y="13"/>
                </a:lnTo>
                <a:lnTo>
                  <a:pt x="15" y="9"/>
                </a:lnTo>
                <a:lnTo>
                  <a:pt x="17" y="8"/>
                </a:lnTo>
                <a:lnTo>
                  <a:pt x="18" y="6"/>
                </a:lnTo>
                <a:lnTo>
                  <a:pt x="21" y="6"/>
                </a:lnTo>
                <a:lnTo>
                  <a:pt x="21" y="5"/>
                </a:lnTo>
                <a:lnTo>
                  <a:pt x="19" y="4"/>
                </a:lnTo>
                <a:lnTo>
                  <a:pt x="20" y="3"/>
                </a:lnTo>
                <a:lnTo>
                  <a:pt x="21" y="3"/>
                </a:lnTo>
                <a:lnTo>
                  <a:pt x="22" y="1"/>
                </a:lnTo>
                <a:lnTo>
                  <a:pt x="23" y="0"/>
                </a:lnTo>
                <a:lnTo>
                  <a:pt x="25" y="2"/>
                </a:lnTo>
                <a:lnTo>
                  <a:pt x="26" y="2"/>
                </a:lnTo>
                <a:lnTo>
                  <a:pt x="27" y="2"/>
                </a:lnTo>
                <a:lnTo>
                  <a:pt x="29" y="0"/>
                </a:lnTo>
                <a:lnTo>
                  <a:pt x="30" y="1"/>
                </a:lnTo>
                <a:lnTo>
                  <a:pt x="30" y="2"/>
                </a:lnTo>
                <a:lnTo>
                  <a:pt x="33" y="4"/>
                </a:lnTo>
                <a:lnTo>
                  <a:pt x="33" y="6"/>
                </a:lnTo>
                <a:lnTo>
                  <a:pt x="34" y="8"/>
                </a:lnTo>
                <a:lnTo>
                  <a:pt x="34" y="11"/>
                </a:lnTo>
                <a:lnTo>
                  <a:pt x="35" y="13"/>
                </a:lnTo>
                <a:lnTo>
                  <a:pt x="35" y="17"/>
                </a:lnTo>
                <a:lnTo>
                  <a:pt x="34" y="18"/>
                </a:lnTo>
                <a:lnTo>
                  <a:pt x="33" y="19"/>
                </a:lnTo>
                <a:lnTo>
                  <a:pt x="34" y="19"/>
                </a:lnTo>
                <a:lnTo>
                  <a:pt x="36" y="19"/>
                </a:lnTo>
                <a:lnTo>
                  <a:pt x="39" y="22"/>
                </a:lnTo>
                <a:lnTo>
                  <a:pt x="40" y="22"/>
                </a:lnTo>
                <a:lnTo>
                  <a:pt x="41" y="21"/>
                </a:lnTo>
                <a:lnTo>
                  <a:pt x="44" y="21"/>
                </a:lnTo>
                <a:lnTo>
                  <a:pt x="44" y="19"/>
                </a:lnTo>
                <a:lnTo>
                  <a:pt x="45" y="18"/>
                </a:lnTo>
                <a:lnTo>
                  <a:pt x="45" y="15"/>
                </a:lnTo>
                <a:lnTo>
                  <a:pt x="46" y="15"/>
                </a:lnTo>
                <a:lnTo>
                  <a:pt x="48" y="15"/>
                </a:lnTo>
                <a:lnTo>
                  <a:pt x="50" y="18"/>
                </a:lnTo>
                <a:lnTo>
                  <a:pt x="50" y="21"/>
                </a:lnTo>
                <a:lnTo>
                  <a:pt x="51" y="21"/>
                </a:lnTo>
                <a:lnTo>
                  <a:pt x="52" y="22"/>
                </a:lnTo>
                <a:lnTo>
                  <a:pt x="53" y="24"/>
                </a:lnTo>
                <a:lnTo>
                  <a:pt x="51" y="29"/>
                </a:lnTo>
                <a:lnTo>
                  <a:pt x="49" y="31"/>
                </a:lnTo>
                <a:lnTo>
                  <a:pt x="48" y="33"/>
                </a:lnTo>
                <a:lnTo>
                  <a:pt x="49" y="33"/>
                </a:lnTo>
                <a:lnTo>
                  <a:pt x="49" y="34"/>
                </a:lnTo>
                <a:lnTo>
                  <a:pt x="50" y="34"/>
                </a:lnTo>
                <a:lnTo>
                  <a:pt x="51" y="35"/>
                </a:lnTo>
                <a:lnTo>
                  <a:pt x="52" y="35"/>
                </a:lnTo>
                <a:lnTo>
                  <a:pt x="54" y="36"/>
                </a:lnTo>
                <a:lnTo>
                  <a:pt x="57" y="36"/>
                </a:lnTo>
                <a:lnTo>
                  <a:pt x="59" y="38"/>
                </a:lnTo>
                <a:lnTo>
                  <a:pt x="59" y="40"/>
                </a:lnTo>
                <a:lnTo>
                  <a:pt x="60" y="40"/>
                </a:lnTo>
                <a:lnTo>
                  <a:pt x="61" y="43"/>
                </a:lnTo>
                <a:lnTo>
                  <a:pt x="63" y="43"/>
                </a:lnTo>
                <a:lnTo>
                  <a:pt x="64" y="44"/>
                </a:lnTo>
                <a:lnTo>
                  <a:pt x="66" y="44"/>
                </a:lnTo>
                <a:lnTo>
                  <a:pt x="66" y="45"/>
                </a:lnTo>
                <a:lnTo>
                  <a:pt x="67" y="47"/>
                </a:lnTo>
                <a:lnTo>
                  <a:pt x="67" y="48"/>
                </a:lnTo>
                <a:lnTo>
                  <a:pt x="66" y="51"/>
                </a:lnTo>
                <a:lnTo>
                  <a:pt x="67" y="52"/>
                </a:lnTo>
                <a:lnTo>
                  <a:pt x="66" y="52"/>
                </a:lnTo>
                <a:lnTo>
                  <a:pt x="65" y="53"/>
                </a:lnTo>
                <a:lnTo>
                  <a:pt x="65" y="55"/>
                </a:lnTo>
                <a:lnTo>
                  <a:pt x="64" y="56"/>
                </a:lnTo>
                <a:lnTo>
                  <a:pt x="64" y="58"/>
                </a:lnTo>
                <a:lnTo>
                  <a:pt x="64" y="59"/>
                </a:lnTo>
                <a:lnTo>
                  <a:pt x="64" y="67"/>
                </a:lnTo>
                <a:lnTo>
                  <a:pt x="57" y="66"/>
                </a:lnTo>
                <a:lnTo>
                  <a:pt x="56" y="64"/>
                </a:lnTo>
                <a:lnTo>
                  <a:pt x="43" y="59"/>
                </a:lnTo>
                <a:lnTo>
                  <a:pt x="40" y="57"/>
                </a:lnTo>
                <a:lnTo>
                  <a:pt x="36" y="55"/>
                </a:lnTo>
                <a:lnTo>
                  <a:pt x="18" y="38"/>
                </a:lnTo>
                <a:lnTo>
                  <a:pt x="11" y="36"/>
                </a:lnTo>
                <a:lnTo>
                  <a:pt x="9" y="32"/>
                </a:lnTo>
                <a:lnTo>
                  <a:pt x="6" y="31"/>
                </a:lnTo>
                <a:lnTo>
                  <a:pt x="6" y="30"/>
                </a:lnTo>
                <a:lnTo>
                  <a:pt x="6" y="29"/>
                </a:lnTo>
                <a:lnTo>
                  <a:pt x="6" y="28"/>
                </a:lnTo>
                <a:lnTo>
                  <a:pt x="2" y="27"/>
                </a:lnTo>
                <a:lnTo>
                  <a:pt x="2" y="26"/>
                </a:lnTo>
                <a:lnTo>
                  <a:pt x="0" y="26"/>
                </a:lnTo>
                <a:lnTo>
                  <a:pt x="2" y="26"/>
                </a:lnTo>
                <a:lnTo>
                  <a:pt x="2" y="2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36" name="Freeform 367"/>
          <p:cNvSpPr>
            <a:spLocks/>
          </p:cNvSpPr>
          <p:nvPr/>
        </p:nvSpPr>
        <p:spPr bwMode="auto">
          <a:xfrm>
            <a:off x="4116388" y="4665663"/>
            <a:ext cx="120650" cy="176212"/>
          </a:xfrm>
          <a:custGeom>
            <a:avLst/>
            <a:gdLst>
              <a:gd name="T0" fmla="*/ 2147483647 w 71"/>
              <a:gd name="T1" fmla="*/ 2147483647 h 103"/>
              <a:gd name="T2" fmla="*/ 2147483647 w 71"/>
              <a:gd name="T3" fmla="*/ 2147483647 h 103"/>
              <a:gd name="T4" fmla="*/ 2147483647 w 71"/>
              <a:gd name="T5" fmla="*/ 2147483647 h 103"/>
              <a:gd name="T6" fmla="*/ 2147483647 w 71"/>
              <a:gd name="T7" fmla="*/ 2147483647 h 103"/>
              <a:gd name="T8" fmla="*/ 2147483647 w 71"/>
              <a:gd name="T9" fmla="*/ 2147483647 h 103"/>
              <a:gd name="T10" fmla="*/ 2147483647 w 71"/>
              <a:gd name="T11" fmla="*/ 2147483647 h 103"/>
              <a:gd name="T12" fmla="*/ 2147483647 w 71"/>
              <a:gd name="T13" fmla="*/ 0 h 103"/>
              <a:gd name="T14" fmla="*/ 2147483647 w 71"/>
              <a:gd name="T15" fmla="*/ 0 h 103"/>
              <a:gd name="T16" fmla="*/ 2147483647 w 71"/>
              <a:gd name="T17" fmla="*/ 2147483647 h 103"/>
              <a:gd name="T18" fmla="*/ 2147483647 w 71"/>
              <a:gd name="T19" fmla="*/ 2147483647 h 103"/>
              <a:gd name="T20" fmla="*/ 2147483647 w 71"/>
              <a:gd name="T21" fmla="*/ 2147483647 h 103"/>
              <a:gd name="T22" fmla="*/ 2147483647 w 71"/>
              <a:gd name="T23" fmla="*/ 2147483647 h 103"/>
              <a:gd name="T24" fmla="*/ 2147483647 w 71"/>
              <a:gd name="T25" fmla="*/ 2147483647 h 103"/>
              <a:gd name="T26" fmla="*/ 2147483647 w 71"/>
              <a:gd name="T27" fmla="*/ 2147483647 h 103"/>
              <a:gd name="T28" fmla="*/ 2147483647 w 71"/>
              <a:gd name="T29" fmla="*/ 2147483647 h 103"/>
              <a:gd name="T30" fmla="*/ 2147483647 w 71"/>
              <a:gd name="T31" fmla="*/ 2147483647 h 103"/>
              <a:gd name="T32" fmla="*/ 2147483647 w 71"/>
              <a:gd name="T33" fmla="*/ 2147483647 h 103"/>
              <a:gd name="T34" fmla="*/ 2147483647 w 71"/>
              <a:gd name="T35" fmla="*/ 2147483647 h 103"/>
              <a:gd name="T36" fmla="*/ 2147483647 w 71"/>
              <a:gd name="T37" fmla="*/ 2147483647 h 103"/>
              <a:gd name="T38" fmla="*/ 2147483647 w 71"/>
              <a:gd name="T39" fmla="*/ 2147483647 h 103"/>
              <a:gd name="T40" fmla="*/ 2147483647 w 71"/>
              <a:gd name="T41" fmla="*/ 2147483647 h 103"/>
              <a:gd name="T42" fmla="*/ 2147483647 w 71"/>
              <a:gd name="T43" fmla="*/ 2147483647 h 103"/>
              <a:gd name="T44" fmla="*/ 2147483647 w 71"/>
              <a:gd name="T45" fmla="*/ 2147483647 h 103"/>
              <a:gd name="T46" fmla="*/ 0 w 71"/>
              <a:gd name="T47" fmla="*/ 2147483647 h 103"/>
              <a:gd name="T48" fmla="*/ 2147483647 w 71"/>
              <a:gd name="T49" fmla="*/ 2147483647 h 103"/>
              <a:gd name="T50" fmla="*/ 2147483647 w 71"/>
              <a:gd name="T51" fmla="*/ 2147483647 h 103"/>
              <a:gd name="T52" fmla="*/ 2147483647 w 71"/>
              <a:gd name="T53" fmla="*/ 2147483647 h 103"/>
              <a:gd name="T54" fmla="*/ 2147483647 w 71"/>
              <a:gd name="T55" fmla="*/ 2147483647 h 103"/>
              <a:gd name="T56" fmla="*/ 2147483647 w 71"/>
              <a:gd name="T57" fmla="*/ 2147483647 h 103"/>
              <a:gd name="T58" fmla="*/ 2147483647 w 71"/>
              <a:gd name="T59" fmla="*/ 2147483647 h 103"/>
              <a:gd name="T60" fmla="*/ 2147483647 w 71"/>
              <a:gd name="T61" fmla="*/ 2147483647 h 103"/>
              <a:gd name="T62" fmla="*/ 2147483647 w 71"/>
              <a:gd name="T63" fmla="*/ 2147483647 h 103"/>
              <a:gd name="T64" fmla="*/ 2147483647 w 71"/>
              <a:gd name="T65" fmla="*/ 2147483647 h 1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
              <a:gd name="T100" fmla="*/ 0 h 103"/>
              <a:gd name="T101" fmla="*/ 71 w 71"/>
              <a:gd name="T102" fmla="*/ 103 h 10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 h="103">
                <a:moveTo>
                  <a:pt x="71" y="82"/>
                </a:moveTo>
                <a:lnTo>
                  <a:pt x="70" y="81"/>
                </a:lnTo>
                <a:lnTo>
                  <a:pt x="63" y="73"/>
                </a:lnTo>
                <a:lnTo>
                  <a:pt x="58" y="27"/>
                </a:lnTo>
                <a:lnTo>
                  <a:pt x="57" y="26"/>
                </a:lnTo>
                <a:lnTo>
                  <a:pt x="56" y="15"/>
                </a:lnTo>
                <a:lnTo>
                  <a:pt x="51" y="9"/>
                </a:lnTo>
                <a:lnTo>
                  <a:pt x="48" y="7"/>
                </a:lnTo>
                <a:lnTo>
                  <a:pt x="48" y="5"/>
                </a:lnTo>
                <a:lnTo>
                  <a:pt x="49" y="4"/>
                </a:lnTo>
                <a:lnTo>
                  <a:pt x="49" y="3"/>
                </a:lnTo>
                <a:lnTo>
                  <a:pt x="51" y="1"/>
                </a:lnTo>
                <a:lnTo>
                  <a:pt x="48" y="0"/>
                </a:lnTo>
                <a:lnTo>
                  <a:pt x="47" y="0"/>
                </a:lnTo>
                <a:lnTo>
                  <a:pt x="42" y="0"/>
                </a:lnTo>
                <a:lnTo>
                  <a:pt x="38" y="3"/>
                </a:lnTo>
                <a:lnTo>
                  <a:pt x="37" y="3"/>
                </a:lnTo>
                <a:lnTo>
                  <a:pt x="5" y="1"/>
                </a:lnTo>
                <a:lnTo>
                  <a:pt x="4" y="4"/>
                </a:lnTo>
                <a:lnTo>
                  <a:pt x="4" y="6"/>
                </a:lnTo>
                <a:lnTo>
                  <a:pt x="5" y="9"/>
                </a:lnTo>
                <a:lnTo>
                  <a:pt x="6" y="10"/>
                </a:lnTo>
                <a:lnTo>
                  <a:pt x="6" y="12"/>
                </a:lnTo>
                <a:lnTo>
                  <a:pt x="7" y="12"/>
                </a:lnTo>
                <a:lnTo>
                  <a:pt x="6" y="16"/>
                </a:lnTo>
                <a:lnTo>
                  <a:pt x="7" y="19"/>
                </a:lnTo>
                <a:lnTo>
                  <a:pt x="7" y="23"/>
                </a:lnTo>
                <a:lnTo>
                  <a:pt x="8" y="26"/>
                </a:lnTo>
                <a:lnTo>
                  <a:pt x="8" y="27"/>
                </a:lnTo>
                <a:lnTo>
                  <a:pt x="8" y="28"/>
                </a:lnTo>
                <a:lnTo>
                  <a:pt x="8" y="30"/>
                </a:lnTo>
                <a:lnTo>
                  <a:pt x="7" y="31"/>
                </a:lnTo>
                <a:lnTo>
                  <a:pt x="7" y="32"/>
                </a:lnTo>
                <a:lnTo>
                  <a:pt x="8" y="32"/>
                </a:lnTo>
                <a:lnTo>
                  <a:pt x="9" y="33"/>
                </a:lnTo>
                <a:lnTo>
                  <a:pt x="12" y="46"/>
                </a:lnTo>
                <a:lnTo>
                  <a:pt x="10" y="46"/>
                </a:lnTo>
                <a:lnTo>
                  <a:pt x="10" y="48"/>
                </a:lnTo>
                <a:lnTo>
                  <a:pt x="9" y="48"/>
                </a:lnTo>
                <a:lnTo>
                  <a:pt x="8" y="49"/>
                </a:lnTo>
                <a:lnTo>
                  <a:pt x="7" y="50"/>
                </a:lnTo>
                <a:lnTo>
                  <a:pt x="4" y="56"/>
                </a:lnTo>
                <a:lnTo>
                  <a:pt x="4" y="62"/>
                </a:lnTo>
                <a:lnTo>
                  <a:pt x="3" y="64"/>
                </a:lnTo>
                <a:lnTo>
                  <a:pt x="2" y="66"/>
                </a:lnTo>
                <a:lnTo>
                  <a:pt x="0" y="68"/>
                </a:lnTo>
                <a:lnTo>
                  <a:pt x="0" y="75"/>
                </a:lnTo>
                <a:lnTo>
                  <a:pt x="3" y="86"/>
                </a:lnTo>
                <a:lnTo>
                  <a:pt x="4" y="87"/>
                </a:lnTo>
                <a:lnTo>
                  <a:pt x="6" y="87"/>
                </a:lnTo>
                <a:lnTo>
                  <a:pt x="7" y="88"/>
                </a:lnTo>
                <a:lnTo>
                  <a:pt x="8" y="96"/>
                </a:lnTo>
                <a:lnTo>
                  <a:pt x="6" y="96"/>
                </a:lnTo>
                <a:lnTo>
                  <a:pt x="5" y="95"/>
                </a:lnTo>
                <a:lnTo>
                  <a:pt x="3" y="95"/>
                </a:lnTo>
                <a:lnTo>
                  <a:pt x="2" y="95"/>
                </a:lnTo>
                <a:lnTo>
                  <a:pt x="1" y="97"/>
                </a:lnTo>
                <a:lnTo>
                  <a:pt x="19" y="103"/>
                </a:lnTo>
                <a:lnTo>
                  <a:pt x="27" y="98"/>
                </a:lnTo>
                <a:lnTo>
                  <a:pt x="40" y="95"/>
                </a:lnTo>
                <a:lnTo>
                  <a:pt x="55" y="87"/>
                </a:lnTo>
                <a:lnTo>
                  <a:pt x="63" y="86"/>
                </a:lnTo>
                <a:lnTo>
                  <a:pt x="64" y="87"/>
                </a:lnTo>
                <a:lnTo>
                  <a:pt x="67" y="86"/>
                </a:lnTo>
                <a:lnTo>
                  <a:pt x="70" y="82"/>
                </a:lnTo>
                <a:lnTo>
                  <a:pt x="71" y="8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37" name="Freeform 368"/>
          <p:cNvSpPr>
            <a:spLocks/>
          </p:cNvSpPr>
          <p:nvPr/>
        </p:nvSpPr>
        <p:spPr bwMode="auto">
          <a:xfrm>
            <a:off x="4276725" y="4587875"/>
            <a:ext cx="320675" cy="268288"/>
          </a:xfrm>
          <a:custGeom>
            <a:avLst/>
            <a:gdLst>
              <a:gd name="T0" fmla="*/ 2147483647 w 187"/>
              <a:gd name="T1" fmla="*/ 2147483647 h 156"/>
              <a:gd name="T2" fmla="*/ 2147483647 w 187"/>
              <a:gd name="T3" fmla="*/ 2147483647 h 156"/>
              <a:gd name="T4" fmla="*/ 2147483647 w 187"/>
              <a:gd name="T5" fmla="*/ 2147483647 h 156"/>
              <a:gd name="T6" fmla="*/ 2147483647 w 187"/>
              <a:gd name="T7" fmla="*/ 2147483647 h 156"/>
              <a:gd name="T8" fmla="*/ 2147483647 w 187"/>
              <a:gd name="T9" fmla="*/ 2147483647 h 156"/>
              <a:gd name="T10" fmla="*/ 2147483647 w 187"/>
              <a:gd name="T11" fmla="*/ 2147483647 h 156"/>
              <a:gd name="T12" fmla="*/ 2147483647 w 187"/>
              <a:gd name="T13" fmla="*/ 2147483647 h 156"/>
              <a:gd name="T14" fmla="*/ 2147483647 w 187"/>
              <a:gd name="T15" fmla="*/ 2147483647 h 156"/>
              <a:gd name="T16" fmla="*/ 2147483647 w 187"/>
              <a:gd name="T17" fmla="*/ 2147483647 h 156"/>
              <a:gd name="T18" fmla="*/ 2147483647 w 187"/>
              <a:gd name="T19" fmla="*/ 2147483647 h 156"/>
              <a:gd name="T20" fmla="*/ 2147483647 w 187"/>
              <a:gd name="T21" fmla="*/ 2147483647 h 156"/>
              <a:gd name="T22" fmla="*/ 2147483647 w 187"/>
              <a:gd name="T23" fmla="*/ 2147483647 h 156"/>
              <a:gd name="T24" fmla="*/ 2147483647 w 187"/>
              <a:gd name="T25" fmla="*/ 2147483647 h 156"/>
              <a:gd name="T26" fmla="*/ 2147483647 w 187"/>
              <a:gd name="T27" fmla="*/ 2147483647 h 156"/>
              <a:gd name="T28" fmla="*/ 2147483647 w 187"/>
              <a:gd name="T29" fmla="*/ 2147483647 h 156"/>
              <a:gd name="T30" fmla="*/ 2147483647 w 187"/>
              <a:gd name="T31" fmla="*/ 0 h 156"/>
              <a:gd name="T32" fmla="*/ 2147483647 w 187"/>
              <a:gd name="T33" fmla="*/ 2147483647 h 156"/>
              <a:gd name="T34" fmla="*/ 2147483647 w 187"/>
              <a:gd name="T35" fmla="*/ 2147483647 h 156"/>
              <a:gd name="T36" fmla="*/ 2147483647 w 187"/>
              <a:gd name="T37" fmla="*/ 2147483647 h 156"/>
              <a:gd name="T38" fmla="*/ 2147483647 w 187"/>
              <a:gd name="T39" fmla="*/ 2147483647 h 156"/>
              <a:gd name="T40" fmla="*/ 2147483647 w 187"/>
              <a:gd name="T41" fmla="*/ 2147483647 h 156"/>
              <a:gd name="T42" fmla="*/ 2147483647 w 187"/>
              <a:gd name="T43" fmla="*/ 2147483647 h 156"/>
              <a:gd name="T44" fmla="*/ 2147483647 w 187"/>
              <a:gd name="T45" fmla="*/ 2147483647 h 156"/>
              <a:gd name="T46" fmla="*/ 2147483647 w 187"/>
              <a:gd name="T47" fmla="*/ 2147483647 h 156"/>
              <a:gd name="T48" fmla="*/ 2147483647 w 187"/>
              <a:gd name="T49" fmla="*/ 2147483647 h 156"/>
              <a:gd name="T50" fmla="*/ 2147483647 w 187"/>
              <a:gd name="T51" fmla="*/ 2147483647 h 156"/>
              <a:gd name="T52" fmla="*/ 2147483647 w 187"/>
              <a:gd name="T53" fmla="*/ 2147483647 h 156"/>
              <a:gd name="T54" fmla="*/ 2147483647 w 187"/>
              <a:gd name="T55" fmla="*/ 2147483647 h 156"/>
              <a:gd name="T56" fmla="*/ 2147483647 w 187"/>
              <a:gd name="T57" fmla="*/ 2147483647 h 156"/>
              <a:gd name="T58" fmla="*/ 2147483647 w 187"/>
              <a:gd name="T59" fmla="*/ 2147483647 h 156"/>
              <a:gd name="T60" fmla="*/ 2147483647 w 187"/>
              <a:gd name="T61" fmla="*/ 2147483647 h 156"/>
              <a:gd name="T62" fmla="*/ 2147483647 w 187"/>
              <a:gd name="T63" fmla="*/ 2147483647 h 156"/>
              <a:gd name="T64" fmla="*/ 2147483647 w 187"/>
              <a:gd name="T65" fmla="*/ 2147483647 h 156"/>
              <a:gd name="T66" fmla="*/ 2147483647 w 187"/>
              <a:gd name="T67" fmla="*/ 2147483647 h 156"/>
              <a:gd name="T68" fmla="*/ 2147483647 w 187"/>
              <a:gd name="T69" fmla="*/ 2147483647 h 156"/>
              <a:gd name="T70" fmla="*/ 2147483647 w 187"/>
              <a:gd name="T71" fmla="*/ 2147483647 h 156"/>
              <a:gd name="T72" fmla="*/ 2147483647 w 187"/>
              <a:gd name="T73" fmla="*/ 2147483647 h 156"/>
              <a:gd name="T74" fmla="*/ 2147483647 w 187"/>
              <a:gd name="T75" fmla="*/ 2147483647 h 156"/>
              <a:gd name="T76" fmla="*/ 2147483647 w 187"/>
              <a:gd name="T77" fmla="*/ 2147483647 h 156"/>
              <a:gd name="T78" fmla="*/ 2147483647 w 187"/>
              <a:gd name="T79" fmla="*/ 2147483647 h 156"/>
              <a:gd name="T80" fmla="*/ 2147483647 w 187"/>
              <a:gd name="T81" fmla="*/ 2147483647 h 156"/>
              <a:gd name="T82" fmla="*/ 2147483647 w 187"/>
              <a:gd name="T83" fmla="*/ 2147483647 h 156"/>
              <a:gd name="T84" fmla="*/ 2147483647 w 187"/>
              <a:gd name="T85" fmla="*/ 2147483647 h 156"/>
              <a:gd name="T86" fmla="*/ 2147483647 w 187"/>
              <a:gd name="T87" fmla="*/ 2147483647 h 156"/>
              <a:gd name="T88" fmla="*/ 2147483647 w 187"/>
              <a:gd name="T89" fmla="*/ 2147483647 h 156"/>
              <a:gd name="T90" fmla="*/ 2147483647 w 187"/>
              <a:gd name="T91" fmla="*/ 2147483647 h 156"/>
              <a:gd name="T92" fmla="*/ 2147483647 w 187"/>
              <a:gd name="T93" fmla="*/ 2147483647 h 156"/>
              <a:gd name="T94" fmla="*/ 2147483647 w 187"/>
              <a:gd name="T95" fmla="*/ 2147483647 h 156"/>
              <a:gd name="T96" fmla="*/ 2147483647 w 187"/>
              <a:gd name="T97" fmla="*/ 2147483647 h 156"/>
              <a:gd name="T98" fmla="*/ 2147483647 w 187"/>
              <a:gd name="T99" fmla="*/ 2147483647 h 156"/>
              <a:gd name="T100" fmla="*/ 2147483647 w 187"/>
              <a:gd name="T101" fmla="*/ 2147483647 h 156"/>
              <a:gd name="T102" fmla="*/ 2147483647 w 187"/>
              <a:gd name="T103" fmla="*/ 2147483647 h 156"/>
              <a:gd name="T104" fmla="*/ 2147483647 w 187"/>
              <a:gd name="T105" fmla="*/ 2147483647 h 156"/>
              <a:gd name="T106" fmla="*/ 2147483647 w 187"/>
              <a:gd name="T107" fmla="*/ 2147483647 h 156"/>
              <a:gd name="T108" fmla="*/ 2147483647 w 187"/>
              <a:gd name="T109" fmla="*/ 2147483647 h 156"/>
              <a:gd name="T110" fmla="*/ 2147483647 w 187"/>
              <a:gd name="T111" fmla="*/ 2147483647 h 156"/>
              <a:gd name="T112" fmla="*/ 2147483647 w 187"/>
              <a:gd name="T113" fmla="*/ 2147483647 h 156"/>
              <a:gd name="T114" fmla="*/ 2147483647 w 187"/>
              <a:gd name="T115" fmla="*/ 2147483647 h 156"/>
              <a:gd name="T116" fmla="*/ 2147483647 w 187"/>
              <a:gd name="T117" fmla="*/ 2147483647 h 156"/>
              <a:gd name="T118" fmla="*/ 2147483647 w 187"/>
              <a:gd name="T119" fmla="*/ 2147483647 h 1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7"/>
              <a:gd name="T181" fmla="*/ 0 h 156"/>
              <a:gd name="T182" fmla="*/ 187 w 187"/>
              <a:gd name="T183" fmla="*/ 156 h 15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7" h="156">
                <a:moveTo>
                  <a:pt x="14" y="35"/>
                </a:moveTo>
                <a:lnTo>
                  <a:pt x="14" y="23"/>
                </a:lnTo>
                <a:lnTo>
                  <a:pt x="14" y="21"/>
                </a:lnTo>
                <a:lnTo>
                  <a:pt x="15" y="20"/>
                </a:lnTo>
                <a:lnTo>
                  <a:pt x="18" y="19"/>
                </a:lnTo>
                <a:lnTo>
                  <a:pt x="19" y="18"/>
                </a:lnTo>
                <a:lnTo>
                  <a:pt x="22" y="7"/>
                </a:lnTo>
                <a:lnTo>
                  <a:pt x="27" y="3"/>
                </a:lnTo>
                <a:lnTo>
                  <a:pt x="46" y="1"/>
                </a:lnTo>
                <a:lnTo>
                  <a:pt x="57" y="6"/>
                </a:lnTo>
                <a:lnTo>
                  <a:pt x="66" y="14"/>
                </a:lnTo>
                <a:lnTo>
                  <a:pt x="67" y="15"/>
                </a:lnTo>
                <a:lnTo>
                  <a:pt x="70" y="15"/>
                </a:lnTo>
                <a:lnTo>
                  <a:pt x="72" y="12"/>
                </a:lnTo>
                <a:lnTo>
                  <a:pt x="79" y="9"/>
                </a:lnTo>
                <a:lnTo>
                  <a:pt x="83" y="9"/>
                </a:lnTo>
                <a:lnTo>
                  <a:pt x="95" y="15"/>
                </a:lnTo>
                <a:lnTo>
                  <a:pt x="105" y="18"/>
                </a:lnTo>
                <a:lnTo>
                  <a:pt x="109" y="17"/>
                </a:lnTo>
                <a:lnTo>
                  <a:pt x="121" y="9"/>
                </a:lnTo>
                <a:lnTo>
                  <a:pt x="143" y="8"/>
                </a:lnTo>
                <a:lnTo>
                  <a:pt x="150" y="11"/>
                </a:lnTo>
                <a:lnTo>
                  <a:pt x="154" y="11"/>
                </a:lnTo>
                <a:lnTo>
                  <a:pt x="155" y="10"/>
                </a:lnTo>
                <a:lnTo>
                  <a:pt x="158" y="7"/>
                </a:lnTo>
                <a:lnTo>
                  <a:pt x="160" y="6"/>
                </a:lnTo>
                <a:lnTo>
                  <a:pt x="162" y="5"/>
                </a:lnTo>
                <a:lnTo>
                  <a:pt x="164" y="5"/>
                </a:lnTo>
                <a:lnTo>
                  <a:pt x="166" y="2"/>
                </a:lnTo>
                <a:lnTo>
                  <a:pt x="167" y="0"/>
                </a:lnTo>
                <a:lnTo>
                  <a:pt x="171" y="10"/>
                </a:lnTo>
                <a:lnTo>
                  <a:pt x="174" y="11"/>
                </a:lnTo>
                <a:lnTo>
                  <a:pt x="178" y="20"/>
                </a:lnTo>
                <a:lnTo>
                  <a:pt x="181" y="22"/>
                </a:lnTo>
                <a:lnTo>
                  <a:pt x="182" y="23"/>
                </a:lnTo>
                <a:lnTo>
                  <a:pt x="185" y="24"/>
                </a:lnTo>
                <a:lnTo>
                  <a:pt x="186" y="25"/>
                </a:lnTo>
                <a:lnTo>
                  <a:pt x="186" y="27"/>
                </a:lnTo>
                <a:lnTo>
                  <a:pt x="187" y="36"/>
                </a:lnTo>
                <a:lnTo>
                  <a:pt x="181" y="40"/>
                </a:lnTo>
                <a:lnTo>
                  <a:pt x="174" y="42"/>
                </a:lnTo>
                <a:lnTo>
                  <a:pt x="171" y="47"/>
                </a:lnTo>
                <a:lnTo>
                  <a:pt x="160" y="82"/>
                </a:lnTo>
                <a:lnTo>
                  <a:pt x="155" y="84"/>
                </a:lnTo>
                <a:lnTo>
                  <a:pt x="152" y="88"/>
                </a:lnTo>
                <a:lnTo>
                  <a:pt x="139" y="118"/>
                </a:lnTo>
                <a:lnTo>
                  <a:pt x="137" y="120"/>
                </a:lnTo>
                <a:lnTo>
                  <a:pt x="133" y="120"/>
                </a:lnTo>
                <a:lnTo>
                  <a:pt x="130" y="118"/>
                </a:lnTo>
                <a:lnTo>
                  <a:pt x="129" y="117"/>
                </a:lnTo>
                <a:lnTo>
                  <a:pt x="129" y="116"/>
                </a:lnTo>
                <a:lnTo>
                  <a:pt x="128" y="115"/>
                </a:lnTo>
                <a:lnTo>
                  <a:pt x="125" y="112"/>
                </a:lnTo>
                <a:lnTo>
                  <a:pt x="110" y="113"/>
                </a:lnTo>
                <a:lnTo>
                  <a:pt x="109" y="113"/>
                </a:lnTo>
                <a:lnTo>
                  <a:pt x="107" y="118"/>
                </a:lnTo>
                <a:lnTo>
                  <a:pt x="105" y="120"/>
                </a:lnTo>
                <a:lnTo>
                  <a:pt x="100" y="125"/>
                </a:lnTo>
                <a:lnTo>
                  <a:pt x="96" y="135"/>
                </a:lnTo>
                <a:lnTo>
                  <a:pt x="96" y="139"/>
                </a:lnTo>
                <a:lnTo>
                  <a:pt x="93" y="144"/>
                </a:lnTo>
                <a:lnTo>
                  <a:pt x="91" y="146"/>
                </a:lnTo>
                <a:lnTo>
                  <a:pt x="91" y="147"/>
                </a:lnTo>
                <a:lnTo>
                  <a:pt x="90" y="146"/>
                </a:lnTo>
                <a:lnTo>
                  <a:pt x="88" y="146"/>
                </a:lnTo>
                <a:lnTo>
                  <a:pt x="87" y="148"/>
                </a:lnTo>
                <a:lnTo>
                  <a:pt x="87" y="151"/>
                </a:lnTo>
                <a:lnTo>
                  <a:pt x="77" y="151"/>
                </a:lnTo>
                <a:lnTo>
                  <a:pt x="70" y="149"/>
                </a:lnTo>
                <a:lnTo>
                  <a:pt x="69" y="151"/>
                </a:lnTo>
                <a:lnTo>
                  <a:pt x="68" y="151"/>
                </a:lnTo>
                <a:lnTo>
                  <a:pt x="67" y="152"/>
                </a:lnTo>
                <a:lnTo>
                  <a:pt x="65" y="153"/>
                </a:lnTo>
                <a:lnTo>
                  <a:pt x="64" y="154"/>
                </a:lnTo>
                <a:lnTo>
                  <a:pt x="63" y="153"/>
                </a:lnTo>
                <a:lnTo>
                  <a:pt x="61" y="154"/>
                </a:lnTo>
                <a:lnTo>
                  <a:pt x="61" y="153"/>
                </a:lnTo>
                <a:lnTo>
                  <a:pt x="56" y="156"/>
                </a:lnTo>
                <a:lnTo>
                  <a:pt x="55" y="153"/>
                </a:lnTo>
                <a:lnTo>
                  <a:pt x="53" y="153"/>
                </a:lnTo>
                <a:lnTo>
                  <a:pt x="52" y="154"/>
                </a:lnTo>
                <a:lnTo>
                  <a:pt x="49" y="152"/>
                </a:lnTo>
                <a:lnTo>
                  <a:pt x="47" y="150"/>
                </a:lnTo>
                <a:lnTo>
                  <a:pt x="43" y="147"/>
                </a:lnTo>
                <a:lnTo>
                  <a:pt x="42" y="138"/>
                </a:lnTo>
                <a:lnTo>
                  <a:pt x="43" y="137"/>
                </a:lnTo>
                <a:lnTo>
                  <a:pt x="42" y="137"/>
                </a:lnTo>
                <a:lnTo>
                  <a:pt x="40" y="136"/>
                </a:lnTo>
                <a:lnTo>
                  <a:pt x="39" y="133"/>
                </a:lnTo>
                <a:lnTo>
                  <a:pt x="38" y="132"/>
                </a:lnTo>
                <a:lnTo>
                  <a:pt x="37" y="130"/>
                </a:lnTo>
                <a:lnTo>
                  <a:pt x="35" y="129"/>
                </a:lnTo>
                <a:lnTo>
                  <a:pt x="34" y="125"/>
                </a:lnTo>
                <a:lnTo>
                  <a:pt x="25" y="121"/>
                </a:lnTo>
                <a:lnTo>
                  <a:pt x="1" y="122"/>
                </a:lnTo>
                <a:lnTo>
                  <a:pt x="0" y="121"/>
                </a:lnTo>
                <a:lnTo>
                  <a:pt x="1" y="87"/>
                </a:lnTo>
                <a:lnTo>
                  <a:pt x="5" y="78"/>
                </a:lnTo>
                <a:lnTo>
                  <a:pt x="7" y="70"/>
                </a:lnTo>
                <a:lnTo>
                  <a:pt x="14" y="64"/>
                </a:lnTo>
                <a:lnTo>
                  <a:pt x="14" y="63"/>
                </a:lnTo>
                <a:lnTo>
                  <a:pt x="15" y="62"/>
                </a:lnTo>
                <a:lnTo>
                  <a:pt x="15" y="61"/>
                </a:lnTo>
                <a:lnTo>
                  <a:pt x="15" y="60"/>
                </a:lnTo>
                <a:lnTo>
                  <a:pt x="14" y="59"/>
                </a:lnTo>
                <a:lnTo>
                  <a:pt x="14" y="58"/>
                </a:lnTo>
                <a:lnTo>
                  <a:pt x="14" y="56"/>
                </a:lnTo>
                <a:lnTo>
                  <a:pt x="15" y="56"/>
                </a:lnTo>
                <a:lnTo>
                  <a:pt x="16" y="56"/>
                </a:lnTo>
                <a:lnTo>
                  <a:pt x="16" y="55"/>
                </a:lnTo>
                <a:lnTo>
                  <a:pt x="15" y="44"/>
                </a:lnTo>
                <a:lnTo>
                  <a:pt x="12" y="41"/>
                </a:lnTo>
                <a:lnTo>
                  <a:pt x="12" y="40"/>
                </a:lnTo>
                <a:lnTo>
                  <a:pt x="12" y="37"/>
                </a:lnTo>
                <a:lnTo>
                  <a:pt x="14" y="35"/>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38" name="Freeform 369"/>
          <p:cNvSpPr>
            <a:spLocks/>
          </p:cNvSpPr>
          <p:nvPr/>
        </p:nvSpPr>
        <p:spPr bwMode="auto">
          <a:xfrm>
            <a:off x="4111625" y="4660900"/>
            <a:ext cx="122238" cy="179388"/>
          </a:xfrm>
          <a:custGeom>
            <a:avLst/>
            <a:gdLst>
              <a:gd name="T0" fmla="*/ 2147483647 w 71"/>
              <a:gd name="T1" fmla="*/ 2147483647 h 104"/>
              <a:gd name="T2" fmla="*/ 2147483647 w 71"/>
              <a:gd name="T3" fmla="*/ 2147483647 h 104"/>
              <a:gd name="T4" fmla="*/ 2147483647 w 71"/>
              <a:gd name="T5" fmla="*/ 2147483647 h 104"/>
              <a:gd name="T6" fmla="*/ 2147483647 w 71"/>
              <a:gd name="T7" fmla="*/ 2147483647 h 104"/>
              <a:gd name="T8" fmla="*/ 2147483647 w 71"/>
              <a:gd name="T9" fmla="*/ 2147483647 h 104"/>
              <a:gd name="T10" fmla="*/ 2147483647 w 71"/>
              <a:gd name="T11" fmla="*/ 2147483647 h 104"/>
              <a:gd name="T12" fmla="*/ 2147483647 w 71"/>
              <a:gd name="T13" fmla="*/ 2147483647 h 104"/>
              <a:gd name="T14" fmla="*/ 2147483647 w 71"/>
              <a:gd name="T15" fmla="*/ 2147483647 h 104"/>
              <a:gd name="T16" fmla="*/ 2147483647 w 71"/>
              <a:gd name="T17" fmla="*/ 2147483647 h 104"/>
              <a:gd name="T18" fmla="*/ 2147483647 w 71"/>
              <a:gd name="T19" fmla="*/ 2147483647 h 104"/>
              <a:gd name="T20" fmla="*/ 2147483647 w 71"/>
              <a:gd name="T21" fmla="*/ 2147483647 h 104"/>
              <a:gd name="T22" fmla="*/ 2147483647 w 71"/>
              <a:gd name="T23" fmla="*/ 2147483647 h 104"/>
              <a:gd name="T24" fmla="*/ 2147483647 w 71"/>
              <a:gd name="T25" fmla="*/ 2147483647 h 104"/>
              <a:gd name="T26" fmla="*/ 2147483647 w 71"/>
              <a:gd name="T27" fmla="*/ 2147483647 h 104"/>
              <a:gd name="T28" fmla="*/ 2147483647 w 71"/>
              <a:gd name="T29" fmla="*/ 2147483647 h 104"/>
              <a:gd name="T30" fmla="*/ 2147483647 w 71"/>
              <a:gd name="T31" fmla="*/ 2147483647 h 104"/>
              <a:gd name="T32" fmla="*/ 2147483647 w 71"/>
              <a:gd name="T33" fmla="*/ 2147483647 h 104"/>
              <a:gd name="T34" fmla="*/ 2147483647 w 71"/>
              <a:gd name="T35" fmla="*/ 2147483647 h 104"/>
              <a:gd name="T36" fmla="*/ 2147483647 w 71"/>
              <a:gd name="T37" fmla="*/ 2147483647 h 104"/>
              <a:gd name="T38" fmla="*/ 2147483647 w 71"/>
              <a:gd name="T39" fmla="*/ 2147483647 h 104"/>
              <a:gd name="T40" fmla="*/ 2147483647 w 71"/>
              <a:gd name="T41" fmla="*/ 2147483647 h 104"/>
              <a:gd name="T42" fmla="*/ 2147483647 w 71"/>
              <a:gd name="T43" fmla="*/ 2147483647 h 104"/>
              <a:gd name="T44" fmla="*/ 2147483647 w 71"/>
              <a:gd name="T45" fmla="*/ 2147483647 h 104"/>
              <a:gd name="T46" fmla="*/ 0 w 71"/>
              <a:gd name="T47" fmla="*/ 2147483647 h 104"/>
              <a:gd name="T48" fmla="*/ 2147483647 w 71"/>
              <a:gd name="T49" fmla="*/ 2147483647 h 104"/>
              <a:gd name="T50" fmla="*/ 2147483647 w 71"/>
              <a:gd name="T51" fmla="*/ 2147483647 h 104"/>
              <a:gd name="T52" fmla="*/ 2147483647 w 71"/>
              <a:gd name="T53" fmla="*/ 2147483647 h 104"/>
              <a:gd name="T54" fmla="*/ 2147483647 w 71"/>
              <a:gd name="T55" fmla="*/ 2147483647 h 104"/>
              <a:gd name="T56" fmla="*/ 2147483647 w 71"/>
              <a:gd name="T57" fmla="*/ 2147483647 h 104"/>
              <a:gd name="T58" fmla="*/ 2147483647 w 71"/>
              <a:gd name="T59" fmla="*/ 2147483647 h 104"/>
              <a:gd name="T60" fmla="*/ 2147483647 w 71"/>
              <a:gd name="T61" fmla="*/ 2147483647 h 104"/>
              <a:gd name="T62" fmla="*/ 2147483647 w 71"/>
              <a:gd name="T63" fmla="*/ 2147483647 h 104"/>
              <a:gd name="T64" fmla="*/ 2147483647 w 71"/>
              <a:gd name="T65" fmla="*/ 2147483647 h 104"/>
              <a:gd name="T66" fmla="*/ 2147483647 w 71"/>
              <a:gd name="T67" fmla="*/ 2147483647 h 1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1"/>
              <a:gd name="T103" fmla="*/ 0 h 104"/>
              <a:gd name="T104" fmla="*/ 71 w 71"/>
              <a:gd name="T105" fmla="*/ 104 h 10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1" h="104">
                <a:moveTo>
                  <a:pt x="71" y="82"/>
                </a:moveTo>
                <a:lnTo>
                  <a:pt x="70" y="81"/>
                </a:lnTo>
                <a:lnTo>
                  <a:pt x="63" y="73"/>
                </a:lnTo>
                <a:lnTo>
                  <a:pt x="58" y="27"/>
                </a:lnTo>
                <a:lnTo>
                  <a:pt x="57" y="26"/>
                </a:lnTo>
                <a:lnTo>
                  <a:pt x="56" y="15"/>
                </a:lnTo>
                <a:lnTo>
                  <a:pt x="51" y="9"/>
                </a:lnTo>
                <a:lnTo>
                  <a:pt x="48" y="7"/>
                </a:lnTo>
                <a:lnTo>
                  <a:pt x="48" y="6"/>
                </a:lnTo>
                <a:lnTo>
                  <a:pt x="50" y="5"/>
                </a:lnTo>
                <a:lnTo>
                  <a:pt x="50" y="3"/>
                </a:lnTo>
                <a:lnTo>
                  <a:pt x="51" y="1"/>
                </a:lnTo>
                <a:lnTo>
                  <a:pt x="48" y="1"/>
                </a:lnTo>
                <a:lnTo>
                  <a:pt x="47" y="1"/>
                </a:lnTo>
                <a:lnTo>
                  <a:pt x="47" y="0"/>
                </a:lnTo>
                <a:lnTo>
                  <a:pt x="43" y="1"/>
                </a:lnTo>
                <a:lnTo>
                  <a:pt x="39" y="3"/>
                </a:lnTo>
                <a:lnTo>
                  <a:pt x="38" y="3"/>
                </a:lnTo>
                <a:lnTo>
                  <a:pt x="5" y="2"/>
                </a:lnTo>
                <a:lnTo>
                  <a:pt x="4" y="5"/>
                </a:lnTo>
                <a:lnTo>
                  <a:pt x="4" y="6"/>
                </a:lnTo>
                <a:lnTo>
                  <a:pt x="5" y="9"/>
                </a:lnTo>
                <a:lnTo>
                  <a:pt x="6" y="10"/>
                </a:lnTo>
                <a:lnTo>
                  <a:pt x="6" y="12"/>
                </a:lnTo>
                <a:lnTo>
                  <a:pt x="7" y="13"/>
                </a:lnTo>
                <a:lnTo>
                  <a:pt x="6" y="16"/>
                </a:lnTo>
                <a:lnTo>
                  <a:pt x="8" y="19"/>
                </a:lnTo>
                <a:lnTo>
                  <a:pt x="8" y="24"/>
                </a:lnTo>
                <a:lnTo>
                  <a:pt x="8" y="26"/>
                </a:lnTo>
                <a:lnTo>
                  <a:pt x="8" y="28"/>
                </a:lnTo>
                <a:lnTo>
                  <a:pt x="9" y="30"/>
                </a:lnTo>
                <a:lnTo>
                  <a:pt x="8" y="32"/>
                </a:lnTo>
                <a:lnTo>
                  <a:pt x="9" y="33"/>
                </a:lnTo>
                <a:lnTo>
                  <a:pt x="12" y="46"/>
                </a:lnTo>
                <a:lnTo>
                  <a:pt x="10" y="46"/>
                </a:lnTo>
                <a:lnTo>
                  <a:pt x="10" y="48"/>
                </a:lnTo>
                <a:lnTo>
                  <a:pt x="9" y="48"/>
                </a:lnTo>
                <a:lnTo>
                  <a:pt x="8" y="50"/>
                </a:lnTo>
                <a:lnTo>
                  <a:pt x="5" y="56"/>
                </a:lnTo>
                <a:lnTo>
                  <a:pt x="4" y="62"/>
                </a:lnTo>
                <a:lnTo>
                  <a:pt x="4" y="64"/>
                </a:lnTo>
                <a:lnTo>
                  <a:pt x="2" y="66"/>
                </a:lnTo>
                <a:lnTo>
                  <a:pt x="1" y="68"/>
                </a:lnTo>
                <a:lnTo>
                  <a:pt x="0" y="75"/>
                </a:lnTo>
                <a:lnTo>
                  <a:pt x="4" y="86"/>
                </a:lnTo>
                <a:lnTo>
                  <a:pt x="5" y="87"/>
                </a:lnTo>
                <a:lnTo>
                  <a:pt x="6" y="88"/>
                </a:lnTo>
                <a:lnTo>
                  <a:pt x="8" y="88"/>
                </a:lnTo>
                <a:lnTo>
                  <a:pt x="8" y="96"/>
                </a:lnTo>
                <a:lnTo>
                  <a:pt x="6" y="96"/>
                </a:lnTo>
                <a:lnTo>
                  <a:pt x="5" y="96"/>
                </a:lnTo>
                <a:lnTo>
                  <a:pt x="4" y="96"/>
                </a:lnTo>
                <a:lnTo>
                  <a:pt x="2" y="96"/>
                </a:lnTo>
                <a:lnTo>
                  <a:pt x="1" y="97"/>
                </a:lnTo>
                <a:lnTo>
                  <a:pt x="20" y="104"/>
                </a:lnTo>
                <a:lnTo>
                  <a:pt x="28" y="99"/>
                </a:lnTo>
                <a:lnTo>
                  <a:pt x="40" y="96"/>
                </a:lnTo>
                <a:lnTo>
                  <a:pt x="55" y="87"/>
                </a:lnTo>
                <a:lnTo>
                  <a:pt x="63" y="86"/>
                </a:lnTo>
                <a:lnTo>
                  <a:pt x="64" y="88"/>
                </a:lnTo>
                <a:lnTo>
                  <a:pt x="67" y="86"/>
                </a:lnTo>
                <a:lnTo>
                  <a:pt x="70" y="82"/>
                </a:lnTo>
                <a:lnTo>
                  <a:pt x="71" y="8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39" name="Freeform 370"/>
          <p:cNvSpPr>
            <a:spLocks/>
          </p:cNvSpPr>
          <p:nvPr/>
        </p:nvSpPr>
        <p:spPr bwMode="auto">
          <a:xfrm>
            <a:off x="4273550" y="4586288"/>
            <a:ext cx="320675" cy="265112"/>
          </a:xfrm>
          <a:custGeom>
            <a:avLst/>
            <a:gdLst>
              <a:gd name="T0" fmla="*/ 2147483647 w 187"/>
              <a:gd name="T1" fmla="*/ 2147483647 h 155"/>
              <a:gd name="T2" fmla="*/ 2147483647 w 187"/>
              <a:gd name="T3" fmla="*/ 2147483647 h 155"/>
              <a:gd name="T4" fmla="*/ 2147483647 w 187"/>
              <a:gd name="T5" fmla="*/ 2147483647 h 155"/>
              <a:gd name="T6" fmla="*/ 2147483647 w 187"/>
              <a:gd name="T7" fmla="*/ 2147483647 h 155"/>
              <a:gd name="T8" fmla="*/ 2147483647 w 187"/>
              <a:gd name="T9" fmla="*/ 2147483647 h 155"/>
              <a:gd name="T10" fmla="*/ 2147483647 w 187"/>
              <a:gd name="T11" fmla="*/ 2147483647 h 155"/>
              <a:gd name="T12" fmla="*/ 2147483647 w 187"/>
              <a:gd name="T13" fmla="*/ 2147483647 h 155"/>
              <a:gd name="T14" fmla="*/ 2147483647 w 187"/>
              <a:gd name="T15" fmla="*/ 2147483647 h 155"/>
              <a:gd name="T16" fmla="*/ 2147483647 w 187"/>
              <a:gd name="T17" fmla="*/ 2147483647 h 155"/>
              <a:gd name="T18" fmla="*/ 2147483647 w 187"/>
              <a:gd name="T19" fmla="*/ 2147483647 h 155"/>
              <a:gd name="T20" fmla="*/ 2147483647 w 187"/>
              <a:gd name="T21" fmla="*/ 2147483647 h 155"/>
              <a:gd name="T22" fmla="*/ 2147483647 w 187"/>
              <a:gd name="T23" fmla="*/ 2147483647 h 155"/>
              <a:gd name="T24" fmla="*/ 2147483647 w 187"/>
              <a:gd name="T25" fmla="*/ 2147483647 h 155"/>
              <a:gd name="T26" fmla="*/ 2147483647 w 187"/>
              <a:gd name="T27" fmla="*/ 2147483647 h 155"/>
              <a:gd name="T28" fmla="*/ 2147483647 w 187"/>
              <a:gd name="T29" fmla="*/ 2147483647 h 155"/>
              <a:gd name="T30" fmla="*/ 2147483647 w 187"/>
              <a:gd name="T31" fmla="*/ 0 h 155"/>
              <a:gd name="T32" fmla="*/ 2147483647 w 187"/>
              <a:gd name="T33" fmla="*/ 2147483647 h 155"/>
              <a:gd name="T34" fmla="*/ 2147483647 w 187"/>
              <a:gd name="T35" fmla="*/ 2147483647 h 155"/>
              <a:gd name="T36" fmla="*/ 2147483647 w 187"/>
              <a:gd name="T37" fmla="*/ 2147483647 h 155"/>
              <a:gd name="T38" fmla="*/ 2147483647 w 187"/>
              <a:gd name="T39" fmla="*/ 2147483647 h 155"/>
              <a:gd name="T40" fmla="*/ 2147483647 w 187"/>
              <a:gd name="T41" fmla="*/ 2147483647 h 155"/>
              <a:gd name="T42" fmla="*/ 2147483647 w 187"/>
              <a:gd name="T43" fmla="*/ 2147483647 h 155"/>
              <a:gd name="T44" fmla="*/ 2147483647 w 187"/>
              <a:gd name="T45" fmla="*/ 2147483647 h 155"/>
              <a:gd name="T46" fmla="*/ 2147483647 w 187"/>
              <a:gd name="T47" fmla="*/ 2147483647 h 155"/>
              <a:gd name="T48" fmla="*/ 2147483647 w 187"/>
              <a:gd name="T49" fmla="*/ 2147483647 h 155"/>
              <a:gd name="T50" fmla="*/ 2147483647 w 187"/>
              <a:gd name="T51" fmla="*/ 2147483647 h 155"/>
              <a:gd name="T52" fmla="*/ 2147483647 w 187"/>
              <a:gd name="T53" fmla="*/ 2147483647 h 155"/>
              <a:gd name="T54" fmla="*/ 2147483647 w 187"/>
              <a:gd name="T55" fmla="*/ 2147483647 h 155"/>
              <a:gd name="T56" fmla="*/ 2147483647 w 187"/>
              <a:gd name="T57" fmla="*/ 2147483647 h 155"/>
              <a:gd name="T58" fmla="*/ 2147483647 w 187"/>
              <a:gd name="T59" fmla="*/ 2147483647 h 155"/>
              <a:gd name="T60" fmla="*/ 2147483647 w 187"/>
              <a:gd name="T61" fmla="*/ 2147483647 h 155"/>
              <a:gd name="T62" fmla="*/ 2147483647 w 187"/>
              <a:gd name="T63" fmla="*/ 2147483647 h 155"/>
              <a:gd name="T64" fmla="*/ 2147483647 w 187"/>
              <a:gd name="T65" fmla="*/ 2147483647 h 155"/>
              <a:gd name="T66" fmla="*/ 2147483647 w 187"/>
              <a:gd name="T67" fmla="*/ 2147483647 h 155"/>
              <a:gd name="T68" fmla="*/ 2147483647 w 187"/>
              <a:gd name="T69" fmla="*/ 2147483647 h 155"/>
              <a:gd name="T70" fmla="*/ 2147483647 w 187"/>
              <a:gd name="T71" fmla="*/ 2147483647 h 155"/>
              <a:gd name="T72" fmla="*/ 2147483647 w 187"/>
              <a:gd name="T73" fmla="*/ 2147483647 h 155"/>
              <a:gd name="T74" fmla="*/ 2147483647 w 187"/>
              <a:gd name="T75" fmla="*/ 2147483647 h 155"/>
              <a:gd name="T76" fmla="*/ 2147483647 w 187"/>
              <a:gd name="T77" fmla="*/ 2147483647 h 155"/>
              <a:gd name="T78" fmla="*/ 2147483647 w 187"/>
              <a:gd name="T79" fmla="*/ 2147483647 h 155"/>
              <a:gd name="T80" fmla="*/ 2147483647 w 187"/>
              <a:gd name="T81" fmla="*/ 2147483647 h 155"/>
              <a:gd name="T82" fmla="*/ 2147483647 w 187"/>
              <a:gd name="T83" fmla="*/ 2147483647 h 155"/>
              <a:gd name="T84" fmla="*/ 2147483647 w 187"/>
              <a:gd name="T85" fmla="*/ 2147483647 h 155"/>
              <a:gd name="T86" fmla="*/ 2147483647 w 187"/>
              <a:gd name="T87" fmla="*/ 2147483647 h 155"/>
              <a:gd name="T88" fmla="*/ 2147483647 w 187"/>
              <a:gd name="T89" fmla="*/ 2147483647 h 155"/>
              <a:gd name="T90" fmla="*/ 2147483647 w 187"/>
              <a:gd name="T91" fmla="*/ 2147483647 h 155"/>
              <a:gd name="T92" fmla="*/ 2147483647 w 187"/>
              <a:gd name="T93" fmla="*/ 2147483647 h 155"/>
              <a:gd name="T94" fmla="*/ 2147483647 w 187"/>
              <a:gd name="T95" fmla="*/ 2147483647 h 155"/>
              <a:gd name="T96" fmla="*/ 2147483647 w 187"/>
              <a:gd name="T97" fmla="*/ 2147483647 h 155"/>
              <a:gd name="T98" fmla="*/ 2147483647 w 187"/>
              <a:gd name="T99" fmla="*/ 2147483647 h 155"/>
              <a:gd name="T100" fmla="*/ 2147483647 w 187"/>
              <a:gd name="T101" fmla="*/ 2147483647 h 155"/>
              <a:gd name="T102" fmla="*/ 2147483647 w 187"/>
              <a:gd name="T103" fmla="*/ 2147483647 h 155"/>
              <a:gd name="T104" fmla="*/ 2147483647 w 187"/>
              <a:gd name="T105" fmla="*/ 2147483647 h 155"/>
              <a:gd name="T106" fmla="*/ 2147483647 w 187"/>
              <a:gd name="T107" fmla="*/ 2147483647 h 155"/>
              <a:gd name="T108" fmla="*/ 2147483647 w 187"/>
              <a:gd name="T109" fmla="*/ 2147483647 h 155"/>
              <a:gd name="T110" fmla="*/ 2147483647 w 187"/>
              <a:gd name="T111" fmla="*/ 2147483647 h 155"/>
              <a:gd name="T112" fmla="*/ 2147483647 w 187"/>
              <a:gd name="T113" fmla="*/ 2147483647 h 155"/>
              <a:gd name="T114" fmla="*/ 2147483647 w 187"/>
              <a:gd name="T115" fmla="*/ 2147483647 h 155"/>
              <a:gd name="T116" fmla="*/ 2147483647 w 187"/>
              <a:gd name="T117" fmla="*/ 2147483647 h 155"/>
              <a:gd name="T118" fmla="*/ 2147483647 w 187"/>
              <a:gd name="T119" fmla="*/ 2147483647 h 15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7"/>
              <a:gd name="T181" fmla="*/ 0 h 155"/>
              <a:gd name="T182" fmla="*/ 187 w 187"/>
              <a:gd name="T183" fmla="*/ 155 h 15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7" h="155">
                <a:moveTo>
                  <a:pt x="14" y="34"/>
                </a:moveTo>
                <a:lnTo>
                  <a:pt x="14" y="22"/>
                </a:lnTo>
                <a:lnTo>
                  <a:pt x="14" y="20"/>
                </a:lnTo>
                <a:lnTo>
                  <a:pt x="16" y="19"/>
                </a:lnTo>
                <a:lnTo>
                  <a:pt x="18" y="19"/>
                </a:lnTo>
                <a:lnTo>
                  <a:pt x="20" y="17"/>
                </a:lnTo>
                <a:lnTo>
                  <a:pt x="22" y="6"/>
                </a:lnTo>
                <a:lnTo>
                  <a:pt x="28" y="3"/>
                </a:lnTo>
                <a:lnTo>
                  <a:pt x="47" y="0"/>
                </a:lnTo>
                <a:lnTo>
                  <a:pt x="58" y="5"/>
                </a:lnTo>
                <a:lnTo>
                  <a:pt x="66" y="13"/>
                </a:lnTo>
                <a:lnTo>
                  <a:pt x="67" y="14"/>
                </a:lnTo>
                <a:lnTo>
                  <a:pt x="70" y="14"/>
                </a:lnTo>
                <a:lnTo>
                  <a:pt x="72" y="11"/>
                </a:lnTo>
                <a:lnTo>
                  <a:pt x="79" y="8"/>
                </a:lnTo>
                <a:lnTo>
                  <a:pt x="84" y="8"/>
                </a:lnTo>
                <a:lnTo>
                  <a:pt x="95" y="15"/>
                </a:lnTo>
                <a:lnTo>
                  <a:pt x="105" y="17"/>
                </a:lnTo>
                <a:lnTo>
                  <a:pt x="109" y="16"/>
                </a:lnTo>
                <a:lnTo>
                  <a:pt x="121" y="8"/>
                </a:lnTo>
                <a:lnTo>
                  <a:pt x="143" y="7"/>
                </a:lnTo>
                <a:lnTo>
                  <a:pt x="150" y="11"/>
                </a:lnTo>
                <a:lnTo>
                  <a:pt x="154" y="10"/>
                </a:lnTo>
                <a:lnTo>
                  <a:pt x="156" y="9"/>
                </a:lnTo>
                <a:lnTo>
                  <a:pt x="158" y="7"/>
                </a:lnTo>
                <a:lnTo>
                  <a:pt x="158" y="6"/>
                </a:lnTo>
                <a:lnTo>
                  <a:pt x="160" y="5"/>
                </a:lnTo>
                <a:lnTo>
                  <a:pt x="162" y="4"/>
                </a:lnTo>
                <a:lnTo>
                  <a:pt x="164" y="4"/>
                </a:lnTo>
                <a:lnTo>
                  <a:pt x="166" y="1"/>
                </a:lnTo>
                <a:lnTo>
                  <a:pt x="167" y="0"/>
                </a:lnTo>
                <a:lnTo>
                  <a:pt x="171" y="9"/>
                </a:lnTo>
                <a:lnTo>
                  <a:pt x="175" y="10"/>
                </a:lnTo>
                <a:lnTo>
                  <a:pt x="179" y="19"/>
                </a:lnTo>
                <a:lnTo>
                  <a:pt x="181" y="21"/>
                </a:lnTo>
                <a:lnTo>
                  <a:pt x="182" y="23"/>
                </a:lnTo>
                <a:lnTo>
                  <a:pt x="185" y="23"/>
                </a:lnTo>
                <a:lnTo>
                  <a:pt x="186" y="24"/>
                </a:lnTo>
                <a:lnTo>
                  <a:pt x="187" y="26"/>
                </a:lnTo>
                <a:lnTo>
                  <a:pt x="187" y="35"/>
                </a:lnTo>
                <a:lnTo>
                  <a:pt x="181" y="39"/>
                </a:lnTo>
                <a:lnTo>
                  <a:pt x="175" y="42"/>
                </a:lnTo>
                <a:lnTo>
                  <a:pt x="171" y="46"/>
                </a:lnTo>
                <a:lnTo>
                  <a:pt x="160" y="81"/>
                </a:lnTo>
                <a:lnTo>
                  <a:pt x="156" y="84"/>
                </a:lnTo>
                <a:lnTo>
                  <a:pt x="152" y="87"/>
                </a:lnTo>
                <a:lnTo>
                  <a:pt x="139" y="118"/>
                </a:lnTo>
                <a:lnTo>
                  <a:pt x="137" y="119"/>
                </a:lnTo>
                <a:lnTo>
                  <a:pt x="133" y="119"/>
                </a:lnTo>
                <a:lnTo>
                  <a:pt x="130" y="117"/>
                </a:lnTo>
                <a:lnTo>
                  <a:pt x="129" y="116"/>
                </a:lnTo>
                <a:lnTo>
                  <a:pt x="129" y="115"/>
                </a:lnTo>
                <a:lnTo>
                  <a:pt x="128" y="114"/>
                </a:lnTo>
                <a:lnTo>
                  <a:pt x="125" y="111"/>
                </a:lnTo>
                <a:lnTo>
                  <a:pt x="110" y="113"/>
                </a:lnTo>
                <a:lnTo>
                  <a:pt x="109" y="113"/>
                </a:lnTo>
                <a:lnTo>
                  <a:pt x="108" y="118"/>
                </a:lnTo>
                <a:lnTo>
                  <a:pt x="105" y="119"/>
                </a:lnTo>
                <a:lnTo>
                  <a:pt x="100" y="124"/>
                </a:lnTo>
                <a:lnTo>
                  <a:pt x="96" y="134"/>
                </a:lnTo>
                <a:lnTo>
                  <a:pt x="96" y="138"/>
                </a:lnTo>
                <a:lnTo>
                  <a:pt x="93" y="143"/>
                </a:lnTo>
                <a:lnTo>
                  <a:pt x="91" y="145"/>
                </a:lnTo>
                <a:lnTo>
                  <a:pt x="91" y="147"/>
                </a:lnTo>
                <a:lnTo>
                  <a:pt x="90" y="145"/>
                </a:lnTo>
                <a:lnTo>
                  <a:pt x="89" y="145"/>
                </a:lnTo>
                <a:lnTo>
                  <a:pt x="88" y="147"/>
                </a:lnTo>
                <a:lnTo>
                  <a:pt x="87" y="151"/>
                </a:lnTo>
                <a:lnTo>
                  <a:pt x="77" y="151"/>
                </a:lnTo>
                <a:lnTo>
                  <a:pt x="70" y="148"/>
                </a:lnTo>
                <a:lnTo>
                  <a:pt x="69" y="150"/>
                </a:lnTo>
                <a:lnTo>
                  <a:pt x="68" y="151"/>
                </a:lnTo>
                <a:lnTo>
                  <a:pt x="67" y="152"/>
                </a:lnTo>
                <a:lnTo>
                  <a:pt x="66" y="152"/>
                </a:lnTo>
                <a:lnTo>
                  <a:pt x="65" y="152"/>
                </a:lnTo>
                <a:lnTo>
                  <a:pt x="65" y="153"/>
                </a:lnTo>
                <a:lnTo>
                  <a:pt x="63" y="152"/>
                </a:lnTo>
                <a:lnTo>
                  <a:pt x="62" y="153"/>
                </a:lnTo>
                <a:lnTo>
                  <a:pt x="61" y="152"/>
                </a:lnTo>
                <a:lnTo>
                  <a:pt x="56" y="155"/>
                </a:lnTo>
                <a:lnTo>
                  <a:pt x="55" y="152"/>
                </a:lnTo>
                <a:lnTo>
                  <a:pt x="53" y="152"/>
                </a:lnTo>
                <a:lnTo>
                  <a:pt x="52" y="153"/>
                </a:lnTo>
                <a:lnTo>
                  <a:pt x="49" y="152"/>
                </a:lnTo>
                <a:lnTo>
                  <a:pt x="47" y="149"/>
                </a:lnTo>
                <a:lnTo>
                  <a:pt x="44" y="146"/>
                </a:lnTo>
                <a:lnTo>
                  <a:pt x="42" y="137"/>
                </a:lnTo>
                <a:lnTo>
                  <a:pt x="44" y="136"/>
                </a:lnTo>
                <a:lnTo>
                  <a:pt x="43" y="136"/>
                </a:lnTo>
                <a:lnTo>
                  <a:pt x="40" y="135"/>
                </a:lnTo>
                <a:lnTo>
                  <a:pt x="40" y="132"/>
                </a:lnTo>
                <a:lnTo>
                  <a:pt x="39" y="132"/>
                </a:lnTo>
                <a:lnTo>
                  <a:pt x="37" y="129"/>
                </a:lnTo>
                <a:lnTo>
                  <a:pt x="36" y="128"/>
                </a:lnTo>
                <a:lnTo>
                  <a:pt x="34" y="125"/>
                </a:lnTo>
                <a:lnTo>
                  <a:pt x="25" y="121"/>
                </a:lnTo>
                <a:lnTo>
                  <a:pt x="1" y="122"/>
                </a:lnTo>
                <a:lnTo>
                  <a:pt x="0" y="121"/>
                </a:lnTo>
                <a:lnTo>
                  <a:pt x="2" y="86"/>
                </a:lnTo>
                <a:lnTo>
                  <a:pt x="6" y="77"/>
                </a:lnTo>
                <a:lnTo>
                  <a:pt x="7" y="69"/>
                </a:lnTo>
                <a:lnTo>
                  <a:pt x="14" y="64"/>
                </a:lnTo>
                <a:lnTo>
                  <a:pt x="14" y="62"/>
                </a:lnTo>
                <a:lnTo>
                  <a:pt x="15" y="61"/>
                </a:lnTo>
                <a:lnTo>
                  <a:pt x="15" y="60"/>
                </a:lnTo>
                <a:lnTo>
                  <a:pt x="14" y="58"/>
                </a:lnTo>
                <a:lnTo>
                  <a:pt x="14" y="57"/>
                </a:lnTo>
                <a:lnTo>
                  <a:pt x="14" y="56"/>
                </a:lnTo>
                <a:lnTo>
                  <a:pt x="16" y="56"/>
                </a:lnTo>
                <a:lnTo>
                  <a:pt x="17" y="56"/>
                </a:lnTo>
                <a:lnTo>
                  <a:pt x="17" y="54"/>
                </a:lnTo>
                <a:lnTo>
                  <a:pt x="16" y="43"/>
                </a:lnTo>
                <a:lnTo>
                  <a:pt x="13" y="41"/>
                </a:lnTo>
                <a:lnTo>
                  <a:pt x="12" y="39"/>
                </a:lnTo>
                <a:lnTo>
                  <a:pt x="13" y="36"/>
                </a:lnTo>
                <a:lnTo>
                  <a:pt x="14" y="34"/>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40" name="Freeform 371"/>
          <p:cNvSpPr>
            <a:spLocks/>
          </p:cNvSpPr>
          <p:nvPr/>
        </p:nvSpPr>
        <p:spPr bwMode="auto">
          <a:xfrm>
            <a:off x="4505325" y="4868863"/>
            <a:ext cx="209550" cy="238125"/>
          </a:xfrm>
          <a:custGeom>
            <a:avLst/>
            <a:gdLst>
              <a:gd name="T0" fmla="*/ 2147483647 w 122"/>
              <a:gd name="T1" fmla="*/ 2147483647 h 139"/>
              <a:gd name="T2" fmla="*/ 2147483647 w 122"/>
              <a:gd name="T3" fmla="*/ 0 h 139"/>
              <a:gd name="T4" fmla="*/ 2147483647 w 122"/>
              <a:gd name="T5" fmla="*/ 2147483647 h 139"/>
              <a:gd name="T6" fmla="*/ 2147483647 w 122"/>
              <a:gd name="T7" fmla="*/ 2147483647 h 139"/>
              <a:gd name="T8" fmla="*/ 2147483647 w 122"/>
              <a:gd name="T9" fmla="*/ 2147483647 h 139"/>
              <a:gd name="T10" fmla="*/ 2147483647 w 122"/>
              <a:gd name="T11" fmla="*/ 2147483647 h 139"/>
              <a:gd name="T12" fmla="*/ 2147483647 w 122"/>
              <a:gd name="T13" fmla="*/ 2147483647 h 139"/>
              <a:gd name="T14" fmla="*/ 2147483647 w 122"/>
              <a:gd name="T15" fmla="*/ 2147483647 h 139"/>
              <a:gd name="T16" fmla="*/ 2147483647 w 122"/>
              <a:gd name="T17" fmla="*/ 2147483647 h 139"/>
              <a:gd name="T18" fmla="*/ 2147483647 w 122"/>
              <a:gd name="T19" fmla="*/ 2147483647 h 139"/>
              <a:gd name="T20" fmla="*/ 2147483647 w 122"/>
              <a:gd name="T21" fmla="*/ 2147483647 h 139"/>
              <a:gd name="T22" fmla="*/ 2147483647 w 122"/>
              <a:gd name="T23" fmla="*/ 2147483647 h 139"/>
              <a:gd name="T24" fmla="*/ 2147483647 w 122"/>
              <a:gd name="T25" fmla="*/ 2147483647 h 139"/>
              <a:gd name="T26" fmla="*/ 2147483647 w 122"/>
              <a:gd name="T27" fmla="*/ 2147483647 h 139"/>
              <a:gd name="T28" fmla="*/ 2147483647 w 122"/>
              <a:gd name="T29" fmla="*/ 2147483647 h 139"/>
              <a:gd name="T30" fmla="*/ 2147483647 w 122"/>
              <a:gd name="T31" fmla="*/ 2147483647 h 139"/>
              <a:gd name="T32" fmla="*/ 2147483647 w 122"/>
              <a:gd name="T33" fmla="*/ 2147483647 h 139"/>
              <a:gd name="T34" fmla="*/ 2147483647 w 122"/>
              <a:gd name="T35" fmla="*/ 2147483647 h 139"/>
              <a:gd name="T36" fmla="*/ 2147483647 w 122"/>
              <a:gd name="T37" fmla="*/ 2147483647 h 139"/>
              <a:gd name="T38" fmla="*/ 2147483647 w 122"/>
              <a:gd name="T39" fmla="*/ 2147483647 h 139"/>
              <a:gd name="T40" fmla="*/ 0 w 122"/>
              <a:gd name="T41" fmla="*/ 2147483647 h 139"/>
              <a:gd name="T42" fmla="*/ 2147483647 w 122"/>
              <a:gd name="T43" fmla="*/ 2147483647 h 139"/>
              <a:gd name="T44" fmla="*/ 2147483647 w 122"/>
              <a:gd name="T45" fmla="*/ 2147483647 h 139"/>
              <a:gd name="T46" fmla="*/ 2147483647 w 122"/>
              <a:gd name="T47" fmla="*/ 2147483647 h 139"/>
              <a:gd name="T48" fmla="*/ 2147483647 w 122"/>
              <a:gd name="T49" fmla="*/ 2147483647 h 139"/>
              <a:gd name="T50" fmla="*/ 2147483647 w 122"/>
              <a:gd name="T51" fmla="*/ 2147483647 h 139"/>
              <a:gd name="T52" fmla="*/ 2147483647 w 122"/>
              <a:gd name="T53" fmla="*/ 2147483647 h 139"/>
              <a:gd name="T54" fmla="*/ 2147483647 w 122"/>
              <a:gd name="T55" fmla="*/ 2147483647 h 139"/>
              <a:gd name="T56" fmla="*/ 2147483647 w 122"/>
              <a:gd name="T57" fmla="*/ 2147483647 h 139"/>
              <a:gd name="T58" fmla="*/ 2147483647 w 122"/>
              <a:gd name="T59" fmla="*/ 2147483647 h 139"/>
              <a:gd name="T60" fmla="*/ 2147483647 w 122"/>
              <a:gd name="T61" fmla="*/ 2147483647 h 139"/>
              <a:gd name="T62" fmla="*/ 2147483647 w 122"/>
              <a:gd name="T63" fmla="*/ 2147483647 h 139"/>
              <a:gd name="T64" fmla="*/ 2147483647 w 122"/>
              <a:gd name="T65" fmla="*/ 2147483647 h 1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2"/>
              <a:gd name="T100" fmla="*/ 0 h 139"/>
              <a:gd name="T101" fmla="*/ 122 w 122"/>
              <a:gd name="T102" fmla="*/ 139 h 1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2" h="139">
                <a:moveTo>
                  <a:pt x="121" y="0"/>
                </a:moveTo>
                <a:lnTo>
                  <a:pt x="120" y="2"/>
                </a:lnTo>
                <a:lnTo>
                  <a:pt x="110" y="5"/>
                </a:lnTo>
                <a:lnTo>
                  <a:pt x="101" y="0"/>
                </a:lnTo>
                <a:lnTo>
                  <a:pt x="95" y="1"/>
                </a:lnTo>
                <a:lnTo>
                  <a:pt x="83" y="10"/>
                </a:lnTo>
                <a:lnTo>
                  <a:pt x="80" y="13"/>
                </a:lnTo>
                <a:lnTo>
                  <a:pt x="80" y="17"/>
                </a:lnTo>
                <a:lnTo>
                  <a:pt x="80" y="29"/>
                </a:lnTo>
                <a:lnTo>
                  <a:pt x="80" y="32"/>
                </a:lnTo>
                <a:lnTo>
                  <a:pt x="79" y="33"/>
                </a:lnTo>
                <a:lnTo>
                  <a:pt x="71" y="28"/>
                </a:lnTo>
                <a:lnTo>
                  <a:pt x="68" y="28"/>
                </a:lnTo>
                <a:lnTo>
                  <a:pt x="60" y="26"/>
                </a:lnTo>
                <a:lnTo>
                  <a:pt x="57" y="24"/>
                </a:lnTo>
                <a:lnTo>
                  <a:pt x="35" y="24"/>
                </a:lnTo>
                <a:lnTo>
                  <a:pt x="33" y="28"/>
                </a:lnTo>
                <a:lnTo>
                  <a:pt x="33" y="39"/>
                </a:lnTo>
                <a:lnTo>
                  <a:pt x="36" y="41"/>
                </a:lnTo>
                <a:lnTo>
                  <a:pt x="40" y="34"/>
                </a:lnTo>
                <a:lnTo>
                  <a:pt x="49" y="36"/>
                </a:lnTo>
                <a:lnTo>
                  <a:pt x="52" y="39"/>
                </a:lnTo>
                <a:lnTo>
                  <a:pt x="52" y="46"/>
                </a:lnTo>
                <a:lnTo>
                  <a:pt x="47" y="55"/>
                </a:lnTo>
                <a:lnTo>
                  <a:pt x="46" y="59"/>
                </a:lnTo>
                <a:lnTo>
                  <a:pt x="51" y="71"/>
                </a:lnTo>
                <a:lnTo>
                  <a:pt x="48" y="96"/>
                </a:lnTo>
                <a:lnTo>
                  <a:pt x="43" y="97"/>
                </a:lnTo>
                <a:lnTo>
                  <a:pt x="37" y="93"/>
                </a:lnTo>
                <a:lnTo>
                  <a:pt x="30" y="93"/>
                </a:lnTo>
                <a:lnTo>
                  <a:pt x="27" y="90"/>
                </a:lnTo>
                <a:lnTo>
                  <a:pt x="25" y="89"/>
                </a:lnTo>
                <a:lnTo>
                  <a:pt x="19" y="94"/>
                </a:lnTo>
                <a:lnTo>
                  <a:pt x="10" y="99"/>
                </a:lnTo>
                <a:lnTo>
                  <a:pt x="8" y="102"/>
                </a:lnTo>
                <a:lnTo>
                  <a:pt x="8" y="105"/>
                </a:lnTo>
                <a:lnTo>
                  <a:pt x="10" y="113"/>
                </a:lnTo>
                <a:lnTo>
                  <a:pt x="10" y="115"/>
                </a:lnTo>
                <a:lnTo>
                  <a:pt x="6" y="115"/>
                </a:lnTo>
                <a:lnTo>
                  <a:pt x="3" y="116"/>
                </a:lnTo>
                <a:lnTo>
                  <a:pt x="1" y="117"/>
                </a:lnTo>
                <a:lnTo>
                  <a:pt x="0" y="122"/>
                </a:lnTo>
                <a:lnTo>
                  <a:pt x="4" y="124"/>
                </a:lnTo>
                <a:lnTo>
                  <a:pt x="10" y="131"/>
                </a:lnTo>
                <a:lnTo>
                  <a:pt x="15" y="139"/>
                </a:lnTo>
                <a:lnTo>
                  <a:pt x="22" y="135"/>
                </a:lnTo>
                <a:lnTo>
                  <a:pt x="24" y="131"/>
                </a:lnTo>
                <a:lnTo>
                  <a:pt x="27" y="129"/>
                </a:lnTo>
                <a:lnTo>
                  <a:pt x="30" y="130"/>
                </a:lnTo>
                <a:lnTo>
                  <a:pt x="31" y="134"/>
                </a:lnTo>
                <a:lnTo>
                  <a:pt x="36" y="136"/>
                </a:lnTo>
                <a:lnTo>
                  <a:pt x="39" y="135"/>
                </a:lnTo>
                <a:lnTo>
                  <a:pt x="41" y="132"/>
                </a:lnTo>
                <a:lnTo>
                  <a:pt x="44" y="130"/>
                </a:lnTo>
                <a:lnTo>
                  <a:pt x="51" y="128"/>
                </a:lnTo>
                <a:lnTo>
                  <a:pt x="52" y="130"/>
                </a:lnTo>
                <a:lnTo>
                  <a:pt x="52" y="135"/>
                </a:lnTo>
                <a:lnTo>
                  <a:pt x="56" y="136"/>
                </a:lnTo>
                <a:lnTo>
                  <a:pt x="61" y="134"/>
                </a:lnTo>
                <a:lnTo>
                  <a:pt x="72" y="126"/>
                </a:lnTo>
                <a:lnTo>
                  <a:pt x="80" y="115"/>
                </a:lnTo>
                <a:lnTo>
                  <a:pt x="84" y="92"/>
                </a:lnTo>
                <a:lnTo>
                  <a:pt x="96" y="77"/>
                </a:lnTo>
                <a:lnTo>
                  <a:pt x="106" y="70"/>
                </a:lnTo>
                <a:lnTo>
                  <a:pt x="112" y="28"/>
                </a:lnTo>
                <a:lnTo>
                  <a:pt x="122" y="5"/>
                </a:lnTo>
                <a:lnTo>
                  <a:pt x="121"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41" name="Freeform 372"/>
          <p:cNvSpPr>
            <a:spLocks/>
          </p:cNvSpPr>
          <p:nvPr/>
        </p:nvSpPr>
        <p:spPr bwMode="auto">
          <a:xfrm>
            <a:off x="4457700" y="4910138"/>
            <a:ext cx="52388" cy="34925"/>
          </a:xfrm>
          <a:custGeom>
            <a:avLst/>
            <a:gdLst>
              <a:gd name="T0" fmla="*/ 2147483647 w 31"/>
              <a:gd name="T1" fmla="*/ 0 h 20"/>
              <a:gd name="T2" fmla="*/ 2147483647 w 31"/>
              <a:gd name="T3" fmla="*/ 2147483647 h 20"/>
              <a:gd name="T4" fmla="*/ 2147483647 w 31"/>
              <a:gd name="T5" fmla="*/ 2147483647 h 20"/>
              <a:gd name="T6" fmla="*/ 2147483647 w 31"/>
              <a:gd name="T7" fmla="*/ 2147483647 h 20"/>
              <a:gd name="T8" fmla="*/ 2147483647 w 31"/>
              <a:gd name="T9" fmla="*/ 2147483647 h 20"/>
              <a:gd name="T10" fmla="*/ 0 w 31"/>
              <a:gd name="T11" fmla="*/ 2147483647 h 20"/>
              <a:gd name="T12" fmla="*/ 2147483647 w 31"/>
              <a:gd name="T13" fmla="*/ 2147483647 h 20"/>
              <a:gd name="T14" fmla="*/ 2147483647 w 31"/>
              <a:gd name="T15" fmla="*/ 2147483647 h 20"/>
              <a:gd name="T16" fmla="*/ 2147483647 w 31"/>
              <a:gd name="T17" fmla="*/ 2147483647 h 20"/>
              <a:gd name="T18" fmla="*/ 2147483647 w 31"/>
              <a:gd name="T19" fmla="*/ 2147483647 h 20"/>
              <a:gd name="T20" fmla="*/ 2147483647 w 31"/>
              <a:gd name="T21" fmla="*/ 2147483647 h 20"/>
              <a:gd name="T22" fmla="*/ 2147483647 w 31"/>
              <a:gd name="T23" fmla="*/ 2147483647 h 20"/>
              <a:gd name="T24" fmla="*/ 2147483647 w 31"/>
              <a:gd name="T25" fmla="*/ 2147483647 h 20"/>
              <a:gd name="T26" fmla="*/ 2147483647 w 31"/>
              <a:gd name="T27" fmla="*/ 0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1"/>
              <a:gd name="T43" fmla="*/ 0 h 20"/>
              <a:gd name="T44" fmla="*/ 31 w 31"/>
              <a:gd name="T45" fmla="*/ 20 h 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1" h="20">
                <a:moveTo>
                  <a:pt x="31" y="0"/>
                </a:moveTo>
                <a:lnTo>
                  <a:pt x="6" y="1"/>
                </a:lnTo>
                <a:lnTo>
                  <a:pt x="6" y="3"/>
                </a:lnTo>
                <a:lnTo>
                  <a:pt x="4" y="7"/>
                </a:lnTo>
                <a:lnTo>
                  <a:pt x="4" y="11"/>
                </a:lnTo>
                <a:lnTo>
                  <a:pt x="0" y="15"/>
                </a:lnTo>
                <a:lnTo>
                  <a:pt x="4" y="18"/>
                </a:lnTo>
                <a:lnTo>
                  <a:pt x="5" y="19"/>
                </a:lnTo>
                <a:lnTo>
                  <a:pt x="4" y="20"/>
                </a:lnTo>
                <a:lnTo>
                  <a:pt x="4" y="19"/>
                </a:lnTo>
                <a:lnTo>
                  <a:pt x="31" y="17"/>
                </a:lnTo>
                <a:lnTo>
                  <a:pt x="31" y="16"/>
                </a:lnTo>
                <a:lnTo>
                  <a:pt x="30" y="4"/>
                </a:lnTo>
                <a:lnTo>
                  <a:pt x="31"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42" name="Freeform 373"/>
          <p:cNvSpPr>
            <a:spLocks/>
          </p:cNvSpPr>
          <p:nvPr/>
        </p:nvSpPr>
        <p:spPr bwMode="auto">
          <a:xfrm>
            <a:off x="4503738" y="4865688"/>
            <a:ext cx="207962" cy="239712"/>
          </a:xfrm>
          <a:custGeom>
            <a:avLst/>
            <a:gdLst>
              <a:gd name="T0" fmla="*/ 2147483647 w 121"/>
              <a:gd name="T1" fmla="*/ 2147483647 h 140"/>
              <a:gd name="T2" fmla="*/ 2147483647 w 121"/>
              <a:gd name="T3" fmla="*/ 0 h 140"/>
              <a:gd name="T4" fmla="*/ 2147483647 w 121"/>
              <a:gd name="T5" fmla="*/ 2147483647 h 140"/>
              <a:gd name="T6" fmla="*/ 2147483647 w 121"/>
              <a:gd name="T7" fmla="*/ 2147483647 h 140"/>
              <a:gd name="T8" fmla="*/ 2147483647 w 121"/>
              <a:gd name="T9" fmla="*/ 2147483647 h 140"/>
              <a:gd name="T10" fmla="*/ 2147483647 w 121"/>
              <a:gd name="T11" fmla="*/ 2147483647 h 140"/>
              <a:gd name="T12" fmla="*/ 2147483647 w 121"/>
              <a:gd name="T13" fmla="*/ 2147483647 h 140"/>
              <a:gd name="T14" fmla="*/ 2147483647 w 121"/>
              <a:gd name="T15" fmla="*/ 2147483647 h 140"/>
              <a:gd name="T16" fmla="*/ 2147483647 w 121"/>
              <a:gd name="T17" fmla="*/ 2147483647 h 140"/>
              <a:gd name="T18" fmla="*/ 2147483647 w 121"/>
              <a:gd name="T19" fmla="*/ 2147483647 h 140"/>
              <a:gd name="T20" fmla="*/ 2147483647 w 121"/>
              <a:gd name="T21" fmla="*/ 2147483647 h 140"/>
              <a:gd name="T22" fmla="*/ 2147483647 w 121"/>
              <a:gd name="T23" fmla="*/ 2147483647 h 140"/>
              <a:gd name="T24" fmla="*/ 2147483647 w 121"/>
              <a:gd name="T25" fmla="*/ 2147483647 h 140"/>
              <a:gd name="T26" fmla="*/ 2147483647 w 121"/>
              <a:gd name="T27" fmla="*/ 2147483647 h 140"/>
              <a:gd name="T28" fmla="*/ 2147483647 w 121"/>
              <a:gd name="T29" fmla="*/ 2147483647 h 140"/>
              <a:gd name="T30" fmla="*/ 2147483647 w 121"/>
              <a:gd name="T31" fmla="*/ 2147483647 h 140"/>
              <a:gd name="T32" fmla="*/ 2147483647 w 121"/>
              <a:gd name="T33" fmla="*/ 2147483647 h 140"/>
              <a:gd name="T34" fmla="*/ 2147483647 w 121"/>
              <a:gd name="T35" fmla="*/ 2147483647 h 140"/>
              <a:gd name="T36" fmla="*/ 2147483647 w 121"/>
              <a:gd name="T37" fmla="*/ 2147483647 h 140"/>
              <a:gd name="T38" fmla="*/ 2147483647 w 121"/>
              <a:gd name="T39" fmla="*/ 2147483647 h 140"/>
              <a:gd name="T40" fmla="*/ 0 w 121"/>
              <a:gd name="T41" fmla="*/ 2147483647 h 140"/>
              <a:gd name="T42" fmla="*/ 2147483647 w 121"/>
              <a:gd name="T43" fmla="*/ 2147483647 h 140"/>
              <a:gd name="T44" fmla="*/ 2147483647 w 121"/>
              <a:gd name="T45" fmla="*/ 2147483647 h 140"/>
              <a:gd name="T46" fmla="*/ 2147483647 w 121"/>
              <a:gd name="T47" fmla="*/ 2147483647 h 140"/>
              <a:gd name="T48" fmla="*/ 2147483647 w 121"/>
              <a:gd name="T49" fmla="*/ 2147483647 h 140"/>
              <a:gd name="T50" fmla="*/ 2147483647 w 121"/>
              <a:gd name="T51" fmla="*/ 2147483647 h 140"/>
              <a:gd name="T52" fmla="*/ 2147483647 w 121"/>
              <a:gd name="T53" fmla="*/ 2147483647 h 140"/>
              <a:gd name="T54" fmla="*/ 2147483647 w 121"/>
              <a:gd name="T55" fmla="*/ 2147483647 h 140"/>
              <a:gd name="T56" fmla="*/ 2147483647 w 121"/>
              <a:gd name="T57" fmla="*/ 2147483647 h 140"/>
              <a:gd name="T58" fmla="*/ 2147483647 w 121"/>
              <a:gd name="T59" fmla="*/ 2147483647 h 140"/>
              <a:gd name="T60" fmla="*/ 2147483647 w 121"/>
              <a:gd name="T61" fmla="*/ 2147483647 h 140"/>
              <a:gd name="T62" fmla="*/ 2147483647 w 121"/>
              <a:gd name="T63" fmla="*/ 2147483647 h 140"/>
              <a:gd name="T64" fmla="*/ 2147483647 w 121"/>
              <a:gd name="T65" fmla="*/ 2147483647 h 1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1"/>
              <a:gd name="T100" fmla="*/ 0 h 140"/>
              <a:gd name="T101" fmla="*/ 121 w 121"/>
              <a:gd name="T102" fmla="*/ 140 h 1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1" h="140">
                <a:moveTo>
                  <a:pt x="121" y="0"/>
                </a:moveTo>
                <a:lnTo>
                  <a:pt x="119" y="2"/>
                </a:lnTo>
                <a:lnTo>
                  <a:pt x="110" y="5"/>
                </a:lnTo>
                <a:lnTo>
                  <a:pt x="100" y="0"/>
                </a:lnTo>
                <a:lnTo>
                  <a:pt x="94" y="1"/>
                </a:lnTo>
                <a:lnTo>
                  <a:pt x="82" y="10"/>
                </a:lnTo>
                <a:lnTo>
                  <a:pt x="80" y="13"/>
                </a:lnTo>
                <a:lnTo>
                  <a:pt x="79" y="17"/>
                </a:lnTo>
                <a:lnTo>
                  <a:pt x="80" y="30"/>
                </a:lnTo>
                <a:lnTo>
                  <a:pt x="79" y="32"/>
                </a:lnTo>
                <a:lnTo>
                  <a:pt x="78" y="34"/>
                </a:lnTo>
                <a:lnTo>
                  <a:pt x="70" y="28"/>
                </a:lnTo>
                <a:lnTo>
                  <a:pt x="68" y="28"/>
                </a:lnTo>
                <a:lnTo>
                  <a:pt x="60" y="26"/>
                </a:lnTo>
                <a:lnTo>
                  <a:pt x="56" y="24"/>
                </a:lnTo>
                <a:lnTo>
                  <a:pt x="34" y="24"/>
                </a:lnTo>
                <a:lnTo>
                  <a:pt x="32" y="28"/>
                </a:lnTo>
                <a:lnTo>
                  <a:pt x="32" y="39"/>
                </a:lnTo>
                <a:lnTo>
                  <a:pt x="35" y="41"/>
                </a:lnTo>
                <a:lnTo>
                  <a:pt x="39" y="34"/>
                </a:lnTo>
                <a:lnTo>
                  <a:pt x="48" y="36"/>
                </a:lnTo>
                <a:lnTo>
                  <a:pt x="51" y="39"/>
                </a:lnTo>
                <a:lnTo>
                  <a:pt x="51" y="46"/>
                </a:lnTo>
                <a:lnTo>
                  <a:pt x="46" y="55"/>
                </a:lnTo>
                <a:lnTo>
                  <a:pt x="46" y="60"/>
                </a:lnTo>
                <a:lnTo>
                  <a:pt x="50" y="72"/>
                </a:lnTo>
                <a:lnTo>
                  <a:pt x="47" y="96"/>
                </a:lnTo>
                <a:lnTo>
                  <a:pt x="42" y="98"/>
                </a:lnTo>
                <a:lnTo>
                  <a:pt x="37" y="93"/>
                </a:lnTo>
                <a:lnTo>
                  <a:pt x="29" y="94"/>
                </a:lnTo>
                <a:lnTo>
                  <a:pt x="27" y="90"/>
                </a:lnTo>
                <a:lnTo>
                  <a:pt x="24" y="89"/>
                </a:lnTo>
                <a:lnTo>
                  <a:pt x="19" y="95"/>
                </a:lnTo>
                <a:lnTo>
                  <a:pt x="9" y="99"/>
                </a:lnTo>
                <a:lnTo>
                  <a:pt x="8" y="102"/>
                </a:lnTo>
                <a:lnTo>
                  <a:pt x="7" y="106"/>
                </a:lnTo>
                <a:lnTo>
                  <a:pt x="9" y="114"/>
                </a:lnTo>
                <a:lnTo>
                  <a:pt x="9" y="115"/>
                </a:lnTo>
                <a:lnTo>
                  <a:pt x="5" y="115"/>
                </a:lnTo>
                <a:lnTo>
                  <a:pt x="2" y="116"/>
                </a:lnTo>
                <a:lnTo>
                  <a:pt x="0" y="118"/>
                </a:lnTo>
                <a:lnTo>
                  <a:pt x="0" y="122"/>
                </a:lnTo>
                <a:lnTo>
                  <a:pt x="3" y="124"/>
                </a:lnTo>
                <a:lnTo>
                  <a:pt x="9" y="131"/>
                </a:lnTo>
                <a:lnTo>
                  <a:pt x="14" y="140"/>
                </a:lnTo>
                <a:lnTo>
                  <a:pt x="21" y="135"/>
                </a:lnTo>
                <a:lnTo>
                  <a:pt x="23" y="131"/>
                </a:lnTo>
                <a:lnTo>
                  <a:pt x="26" y="129"/>
                </a:lnTo>
                <a:lnTo>
                  <a:pt x="29" y="130"/>
                </a:lnTo>
                <a:lnTo>
                  <a:pt x="30" y="134"/>
                </a:lnTo>
                <a:lnTo>
                  <a:pt x="35" y="136"/>
                </a:lnTo>
                <a:lnTo>
                  <a:pt x="38" y="136"/>
                </a:lnTo>
                <a:lnTo>
                  <a:pt x="41" y="132"/>
                </a:lnTo>
                <a:lnTo>
                  <a:pt x="43" y="130"/>
                </a:lnTo>
                <a:lnTo>
                  <a:pt x="50" y="128"/>
                </a:lnTo>
                <a:lnTo>
                  <a:pt x="51" y="130"/>
                </a:lnTo>
                <a:lnTo>
                  <a:pt x="51" y="135"/>
                </a:lnTo>
                <a:lnTo>
                  <a:pt x="55" y="136"/>
                </a:lnTo>
                <a:lnTo>
                  <a:pt x="61" y="134"/>
                </a:lnTo>
                <a:lnTo>
                  <a:pt x="71" y="126"/>
                </a:lnTo>
                <a:lnTo>
                  <a:pt x="80" y="115"/>
                </a:lnTo>
                <a:lnTo>
                  <a:pt x="84" y="92"/>
                </a:lnTo>
                <a:lnTo>
                  <a:pt x="95" y="77"/>
                </a:lnTo>
                <a:lnTo>
                  <a:pt x="106" y="71"/>
                </a:lnTo>
                <a:lnTo>
                  <a:pt x="111" y="28"/>
                </a:lnTo>
                <a:lnTo>
                  <a:pt x="121" y="5"/>
                </a:lnTo>
                <a:lnTo>
                  <a:pt x="121"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43" name="Freeform 374"/>
          <p:cNvSpPr>
            <a:spLocks/>
          </p:cNvSpPr>
          <p:nvPr/>
        </p:nvSpPr>
        <p:spPr bwMode="auto">
          <a:xfrm>
            <a:off x="4454525" y="4906963"/>
            <a:ext cx="53975" cy="34925"/>
          </a:xfrm>
          <a:custGeom>
            <a:avLst/>
            <a:gdLst>
              <a:gd name="T0" fmla="*/ 2147483647 w 32"/>
              <a:gd name="T1" fmla="*/ 0 h 20"/>
              <a:gd name="T2" fmla="*/ 2147483647 w 32"/>
              <a:gd name="T3" fmla="*/ 2147483647 h 20"/>
              <a:gd name="T4" fmla="*/ 2147483647 w 32"/>
              <a:gd name="T5" fmla="*/ 2147483647 h 20"/>
              <a:gd name="T6" fmla="*/ 2147483647 w 32"/>
              <a:gd name="T7" fmla="*/ 2147483647 h 20"/>
              <a:gd name="T8" fmla="*/ 2147483647 w 32"/>
              <a:gd name="T9" fmla="*/ 2147483647 h 20"/>
              <a:gd name="T10" fmla="*/ 0 w 32"/>
              <a:gd name="T11" fmla="*/ 2147483647 h 20"/>
              <a:gd name="T12" fmla="*/ 2147483647 w 32"/>
              <a:gd name="T13" fmla="*/ 2147483647 h 20"/>
              <a:gd name="T14" fmla="*/ 2147483647 w 32"/>
              <a:gd name="T15" fmla="*/ 2147483647 h 20"/>
              <a:gd name="T16" fmla="*/ 2147483647 w 32"/>
              <a:gd name="T17" fmla="*/ 2147483647 h 20"/>
              <a:gd name="T18" fmla="*/ 2147483647 w 32"/>
              <a:gd name="T19" fmla="*/ 2147483647 h 20"/>
              <a:gd name="T20" fmla="*/ 2147483647 w 32"/>
              <a:gd name="T21" fmla="*/ 2147483647 h 20"/>
              <a:gd name="T22" fmla="*/ 2147483647 w 32"/>
              <a:gd name="T23" fmla="*/ 2147483647 h 20"/>
              <a:gd name="T24" fmla="*/ 2147483647 w 32"/>
              <a:gd name="T25" fmla="*/ 2147483647 h 20"/>
              <a:gd name="T26" fmla="*/ 2147483647 w 32"/>
              <a:gd name="T27" fmla="*/ 0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2"/>
              <a:gd name="T43" fmla="*/ 0 h 20"/>
              <a:gd name="T44" fmla="*/ 32 w 32"/>
              <a:gd name="T45" fmla="*/ 20 h 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2" h="20">
                <a:moveTo>
                  <a:pt x="32" y="0"/>
                </a:moveTo>
                <a:lnTo>
                  <a:pt x="6" y="1"/>
                </a:lnTo>
                <a:lnTo>
                  <a:pt x="6" y="3"/>
                </a:lnTo>
                <a:lnTo>
                  <a:pt x="4" y="7"/>
                </a:lnTo>
                <a:lnTo>
                  <a:pt x="4" y="11"/>
                </a:lnTo>
                <a:lnTo>
                  <a:pt x="0" y="15"/>
                </a:lnTo>
                <a:lnTo>
                  <a:pt x="4" y="18"/>
                </a:lnTo>
                <a:lnTo>
                  <a:pt x="5" y="19"/>
                </a:lnTo>
                <a:lnTo>
                  <a:pt x="4" y="20"/>
                </a:lnTo>
                <a:lnTo>
                  <a:pt x="4" y="19"/>
                </a:lnTo>
                <a:lnTo>
                  <a:pt x="32" y="18"/>
                </a:lnTo>
                <a:lnTo>
                  <a:pt x="31" y="17"/>
                </a:lnTo>
                <a:lnTo>
                  <a:pt x="30" y="4"/>
                </a:lnTo>
                <a:lnTo>
                  <a:pt x="32"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44" name="Freeform 375"/>
          <p:cNvSpPr>
            <a:spLocks/>
          </p:cNvSpPr>
          <p:nvPr/>
        </p:nvSpPr>
        <p:spPr bwMode="auto">
          <a:xfrm>
            <a:off x="5203825" y="4468813"/>
            <a:ext cx="179388" cy="161925"/>
          </a:xfrm>
          <a:custGeom>
            <a:avLst/>
            <a:gdLst>
              <a:gd name="T0" fmla="*/ 2147483647 w 105"/>
              <a:gd name="T1" fmla="*/ 2147483647 h 94"/>
              <a:gd name="T2" fmla="*/ 2147483647 w 105"/>
              <a:gd name="T3" fmla="*/ 2147483647 h 94"/>
              <a:gd name="T4" fmla="*/ 2147483647 w 105"/>
              <a:gd name="T5" fmla="*/ 2147483647 h 94"/>
              <a:gd name="T6" fmla="*/ 0 w 105"/>
              <a:gd name="T7" fmla="*/ 2147483647 h 94"/>
              <a:gd name="T8" fmla="*/ 2147483647 w 105"/>
              <a:gd name="T9" fmla="*/ 2147483647 h 94"/>
              <a:gd name="T10" fmla="*/ 2147483647 w 105"/>
              <a:gd name="T11" fmla="*/ 2147483647 h 94"/>
              <a:gd name="T12" fmla="*/ 2147483647 w 105"/>
              <a:gd name="T13" fmla="*/ 2147483647 h 94"/>
              <a:gd name="T14" fmla="*/ 2147483647 w 105"/>
              <a:gd name="T15" fmla="*/ 2147483647 h 94"/>
              <a:gd name="T16" fmla="*/ 2147483647 w 105"/>
              <a:gd name="T17" fmla="*/ 2147483647 h 94"/>
              <a:gd name="T18" fmla="*/ 2147483647 w 105"/>
              <a:gd name="T19" fmla="*/ 2147483647 h 94"/>
              <a:gd name="T20" fmla="*/ 2147483647 w 105"/>
              <a:gd name="T21" fmla="*/ 2147483647 h 94"/>
              <a:gd name="T22" fmla="*/ 2147483647 w 105"/>
              <a:gd name="T23" fmla="*/ 2147483647 h 94"/>
              <a:gd name="T24" fmla="*/ 2147483647 w 105"/>
              <a:gd name="T25" fmla="*/ 2147483647 h 94"/>
              <a:gd name="T26" fmla="*/ 2147483647 w 105"/>
              <a:gd name="T27" fmla="*/ 2147483647 h 94"/>
              <a:gd name="T28" fmla="*/ 2147483647 w 105"/>
              <a:gd name="T29" fmla="*/ 2147483647 h 94"/>
              <a:gd name="T30" fmla="*/ 2147483647 w 105"/>
              <a:gd name="T31" fmla="*/ 2147483647 h 94"/>
              <a:gd name="T32" fmla="*/ 2147483647 w 105"/>
              <a:gd name="T33" fmla="*/ 2147483647 h 94"/>
              <a:gd name="T34" fmla="*/ 2147483647 w 105"/>
              <a:gd name="T35" fmla="*/ 2147483647 h 94"/>
              <a:gd name="T36" fmla="*/ 2147483647 w 105"/>
              <a:gd name="T37" fmla="*/ 2147483647 h 94"/>
              <a:gd name="T38" fmla="*/ 2147483647 w 105"/>
              <a:gd name="T39" fmla="*/ 2147483647 h 94"/>
              <a:gd name="T40" fmla="*/ 2147483647 w 105"/>
              <a:gd name="T41" fmla="*/ 2147483647 h 94"/>
              <a:gd name="T42" fmla="*/ 2147483647 w 105"/>
              <a:gd name="T43" fmla="*/ 2147483647 h 94"/>
              <a:gd name="T44" fmla="*/ 2147483647 w 105"/>
              <a:gd name="T45" fmla="*/ 2147483647 h 94"/>
              <a:gd name="T46" fmla="*/ 2147483647 w 105"/>
              <a:gd name="T47" fmla="*/ 2147483647 h 94"/>
              <a:gd name="T48" fmla="*/ 2147483647 w 105"/>
              <a:gd name="T49" fmla="*/ 2147483647 h 94"/>
              <a:gd name="T50" fmla="*/ 2147483647 w 105"/>
              <a:gd name="T51" fmla="*/ 2147483647 h 94"/>
              <a:gd name="T52" fmla="*/ 2147483647 w 105"/>
              <a:gd name="T53" fmla="*/ 2147483647 h 94"/>
              <a:gd name="T54" fmla="*/ 2147483647 w 105"/>
              <a:gd name="T55" fmla="*/ 2147483647 h 94"/>
              <a:gd name="T56" fmla="*/ 2147483647 w 105"/>
              <a:gd name="T57" fmla="*/ 2147483647 h 94"/>
              <a:gd name="T58" fmla="*/ 2147483647 w 105"/>
              <a:gd name="T59" fmla="*/ 2147483647 h 94"/>
              <a:gd name="T60" fmla="*/ 2147483647 w 105"/>
              <a:gd name="T61" fmla="*/ 2147483647 h 94"/>
              <a:gd name="T62" fmla="*/ 2147483647 w 105"/>
              <a:gd name="T63" fmla="*/ 2147483647 h 94"/>
              <a:gd name="T64" fmla="*/ 2147483647 w 105"/>
              <a:gd name="T65" fmla="*/ 2147483647 h 94"/>
              <a:gd name="T66" fmla="*/ 2147483647 w 105"/>
              <a:gd name="T67" fmla="*/ 2147483647 h 94"/>
              <a:gd name="T68" fmla="*/ 2147483647 w 105"/>
              <a:gd name="T69" fmla="*/ 2147483647 h 94"/>
              <a:gd name="T70" fmla="*/ 2147483647 w 105"/>
              <a:gd name="T71" fmla="*/ 2147483647 h 94"/>
              <a:gd name="T72" fmla="*/ 2147483647 w 105"/>
              <a:gd name="T73" fmla="*/ 2147483647 h 94"/>
              <a:gd name="T74" fmla="*/ 2147483647 w 105"/>
              <a:gd name="T75" fmla="*/ 2147483647 h 94"/>
              <a:gd name="T76" fmla="*/ 2147483647 w 105"/>
              <a:gd name="T77" fmla="*/ 2147483647 h 94"/>
              <a:gd name="T78" fmla="*/ 2147483647 w 105"/>
              <a:gd name="T79" fmla="*/ 2147483647 h 94"/>
              <a:gd name="T80" fmla="*/ 2147483647 w 105"/>
              <a:gd name="T81" fmla="*/ 2147483647 h 94"/>
              <a:gd name="T82" fmla="*/ 2147483647 w 105"/>
              <a:gd name="T83" fmla="*/ 2147483647 h 94"/>
              <a:gd name="T84" fmla="*/ 2147483647 w 105"/>
              <a:gd name="T85" fmla="*/ 2147483647 h 94"/>
              <a:gd name="T86" fmla="*/ 2147483647 w 105"/>
              <a:gd name="T87" fmla="*/ 2147483647 h 94"/>
              <a:gd name="T88" fmla="*/ 2147483647 w 105"/>
              <a:gd name="T89" fmla="*/ 2147483647 h 94"/>
              <a:gd name="T90" fmla="*/ 2147483647 w 105"/>
              <a:gd name="T91" fmla="*/ 2147483647 h 94"/>
              <a:gd name="T92" fmla="*/ 2147483647 w 105"/>
              <a:gd name="T93" fmla="*/ 2147483647 h 94"/>
              <a:gd name="T94" fmla="*/ 2147483647 w 105"/>
              <a:gd name="T95" fmla="*/ 2147483647 h 94"/>
              <a:gd name="T96" fmla="*/ 2147483647 w 105"/>
              <a:gd name="T97" fmla="*/ 2147483647 h 94"/>
              <a:gd name="T98" fmla="*/ 2147483647 w 105"/>
              <a:gd name="T99" fmla="*/ 2147483647 h 94"/>
              <a:gd name="T100" fmla="*/ 2147483647 w 105"/>
              <a:gd name="T101" fmla="*/ 2147483647 h 94"/>
              <a:gd name="T102" fmla="*/ 2147483647 w 105"/>
              <a:gd name="T103" fmla="*/ 2147483647 h 94"/>
              <a:gd name="T104" fmla="*/ 2147483647 w 105"/>
              <a:gd name="T105" fmla="*/ 2147483647 h 94"/>
              <a:gd name="T106" fmla="*/ 2147483647 w 105"/>
              <a:gd name="T107" fmla="*/ 2147483647 h 94"/>
              <a:gd name="T108" fmla="*/ 2147483647 w 105"/>
              <a:gd name="T109" fmla="*/ 2147483647 h 94"/>
              <a:gd name="T110" fmla="*/ 2147483647 w 105"/>
              <a:gd name="T111" fmla="*/ 0 h 9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5"/>
              <a:gd name="T169" fmla="*/ 0 h 94"/>
              <a:gd name="T170" fmla="*/ 105 w 105"/>
              <a:gd name="T171" fmla="*/ 94 h 9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5" h="94">
                <a:moveTo>
                  <a:pt x="31" y="0"/>
                </a:moveTo>
                <a:lnTo>
                  <a:pt x="29" y="7"/>
                </a:lnTo>
                <a:lnTo>
                  <a:pt x="17" y="12"/>
                </a:lnTo>
                <a:lnTo>
                  <a:pt x="15" y="14"/>
                </a:lnTo>
                <a:lnTo>
                  <a:pt x="13" y="16"/>
                </a:lnTo>
                <a:lnTo>
                  <a:pt x="9" y="16"/>
                </a:lnTo>
                <a:lnTo>
                  <a:pt x="0" y="58"/>
                </a:lnTo>
                <a:lnTo>
                  <a:pt x="0" y="62"/>
                </a:lnTo>
                <a:lnTo>
                  <a:pt x="1" y="63"/>
                </a:lnTo>
                <a:lnTo>
                  <a:pt x="5" y="62"/>
                </a:lnTo>
                <a:lnTo>
                  <a:pt x="6" y="64"/>
                </a:lnTo>
                <a:lnTo>
                  <a:pt x="8" y="64"/>
                </a:lnTo>
                <a:lnTo>
                  <a:pt x="8" y="62"/>
                </a:lnTo>
                <a:lnTo>
                  <a:pt x="9" y="62"/>
                </a:lnTo>
                <a:lnTo>
                  <a:pt x="9" y="61"/>
                </a:lnTo>
                <a:lnTo>
                  <a:pt x="12" y="61"/>
                </a:lnTo>
                <a:lnTo>
                  <a:pt x="13" y="62"/>
                </a:lnTo>
                <a:lnTo>
                  <a:pt x="13" y="64"/>
                </a:lnTo>
                <a:lnTo>
                  <a:pt x="16" y="67"/>
                </a:lnTo>
                <a:lnTo>
                  <a:pt x="21" y="53"/>
                </a:lnTo>
                <a:lnTo>
                  <a:pt x="24" y="57"/>
                </a:lnTo>
                <a:lnTo>
                  <a:pt x="27" y="57"/>
                </a:lnTo>
                <a:lnTo>
                  <a:pt x="27" y="58"/>
                </a:lnTo>
                <a:lnTo>
                  <a:pt x="30" y="61"/>
                </a:lnTo>
                <a:lnTo>
                  <a:pt x="32" y="61"/>
                </a:lnTo>
                <a:lnTo>
                  <a:pt x="33" y="61"/>
                </a:lnTo>
                <a:lnTo>
                  <a:pt x="38" y="60"/>
                </a:lnTo>
                <a:lnTo>
                  <a:pt x="39" y="58"/>
                </a:lnTo>
                <a:lnTo>
                  <a:pt x="39" y="57"/>
                </a:lnTo>
                <a:lnTo>
                  <a:pt x="40" y="57"/>
                </a:lnTo>
                <a:lnTo>
                  <a:pt x="42" y="58"/>
                </a:lnTo>
                <a:lnTo>
                  <a:pt x="43" y="61"/>
                </a:lnTo>
                <a:lnTo>
                  <a:pt x="44" y="60"/>
                </a:lnTo>
                <a:lnTo>
                  <a:pt x="46" y="60"/>
                </a:lnTo>
                <a:lnTo>
                  <a:pt x="47" y="58"/>
                </a:lnTo>
                <a:lnTo>
                  <a:pt x="48" y="58"/>
                </a:lnTo>
                <a:lnTo>
                  <a:pt x="50" y="60"/>
                </a:lnTo>
                <a:lnTo>
                  <a:pt x="53" y="60"/>
                </a:lnTo>
                <a:lnTo>
                  <a:pt x="53" y="61"/>
                </a:lnTo>
                <a:lnTo>
                  <a:pt x="54" y="61"/>
                </a:lnTo>
                <a:lnTo>
                  <a:pt x="55" y="60"/>
                </a:lnTo>
                <a:lnTo>
                  <a:pt x="58" y="60"/>
                </a:lnTo>
                <a:lnTo>
                  <a:pt x="65" y="65"/>
                </a:lnTo>
                <a:lnTo>
                  <a:pt x="67" y="65"/>
                </a:lnTo>
                <a:lnTo>
                  <a:pt x="74" y="74"/>
                </a:lnTo>
                <a:lnTo>
                  <a:pt x="83" y="80"/>
                </a:lnTo>
                <a:lnTo>
                  <a:pt x="86" y="87"/>
                </a:lnTo>
                <a:lnTo>
                  <a:pt x="91" y="90"/>
                </a:lnTo>
                <a:lnTo>
                  <a:pt x="94" y="94"/>
                </a:lnTo>
                <a:lnTo>
                  <a:pt x="96" y="92"/>
                </a:lnTo>
                <a:lnTo>
                  <a:pt x="105" y="87"/>
                </a:lnTo>
                <a:lnTo>
                  <a:pt x="103" y="85"/>
                </a:lnTo>
                <a:lnTo>
                  <a:pt x="101" y="86"/>
                </a:lnTo>
                <a:lnTo>
                  <a:pt x="100" y="85"/>
                </a:lnTo>
                <a:lnTo>
                  <a:pt x="100" y="84"/>
                </a:lnTo>
                <a:lnTo>
                  <a:pt x="99" y="82"/>
                </a:lnTo>
                <a:lnTo>
                  <a:pt x="99" y="81"/>
                </a:lnTo>
                <a:lnTo>
                  <a:pt x="96" y="81"/>
                </a:lnTo>
                <a:lnTo>
                  <a:pt x="95" y="80"/>
                </a:lnTo>
                <a:lnTo>
                  <a:pt x="93" y="77"/>
                </a:lnTo>
                <a:lnTo>
                  <a:pt x="92" y="76"/>
                </a:lnTo>
                <a:lnTo>
                  <a:pt x="92" y="75"/>
                </a:lnTo>
                <a:lnTo>
                  <a:pt x="91" y="74"/>
                </a:lnTo>
                <a:lnTo>
                  <a:pt x="89" y="73"/>
                </a:lnTo>
                <a:lnTo>
                  <a:pt x="88" y="70"/>
                </a:lnTo>
                <a:lnTo>
                  <a:pt x="87" y="70"/>
                </a:lnTo>
                <a:lnTo>
                  <a:pt x="86" y="70"/>
                </a:lnTo>
                <a:lnTo>
                  <a:pt x="85" y="69"/>
                </a:lnTo>
                <a:lnTo>
                  <a:pt x="84" y="69"/>
                </a:lnTo>
                <a:lnTo>
                  <a:pt x="83" y="69"/>
                </a:lnTo>
                <a:lnTo>
                  <a:pt x="83" y="67"/>
                </a:lnTo>
                <a:lnTo>
                  <a:pt x="76" y="58"/>
                </a:lnTo>
                <a:lnTo>
                  <a:pt x="74" y="57"/>
                </a:lnTo>
                <a:lnTo>
                  <a:pt x="72" y="57"/>
                </a:lnTo>
                <a:lnTo>
                  <a:pt x="70" y="56"/>
                </a:lnTo>
                <a:lnTo>
                  <a:pt x="69" y="56"/>
                </a:lnTo>
                <a:lnTo>
                  <a:pt x="67" y="54"/>
                </a:lnTo>
                <a:lnTo>
                  <a:pt x="66" y="53"/>
                </a:lnTo>
                <a:lnTo>
                  <a:pt x="64" y="52"/>
                </a:lnTo>
                <a:lnTo>
                  <a:pt x="62" y="51"/>
                </a:lnTo>
                <a:lnTo>
                  <a:pt x="62" y="52"/>
                </a:lnTo>
                <a:lnTo>
                  <a:pt x="61" y="53"/>
                </a:lnTo>
                <a:lnTo>
                  <a:pt x="59" y="52"/>
                </a:lnTo>
                <a:lnTo>
                  <a:pt x="58" y="49"/>
                </a:lnTo>
                <a:lnTo>
                  <a:pt x="57" y="48"/>
                </a:lnTo>
                <a:lnTo>
                  <a:pt x="56" y="47"/>
                </a:lnTo>
                <a:lnTo>
                  <a:pt x="57" y="45"/>
                </a:lnTo>
                <a:lnTo>
                  <a:pt x="55" y="44"/>
                </a:lnTo>
                <a:lnTo>
                  <a:pt x="54" y="43"/>
                </a:lnTo>
                <a:lnTo>
                  <a:pt x="53" y="43"/>
                </a:lnTo>
                <a:lnTo>
                  <a:pt x="53" y="44"/>
                </a:lnTo>
                <a:lnTo>
                  <a:pt x="53" y="46"/>
                </a:lnTo>
                <a:lnTo>
                  <a:pt x="54" y="47"/>
                </a:lnTo>
                <a:lnTo>
                  <a:pt x="53" y="49"/>
                </a:lnTo>
                <a:lnTo>
                  <a:pt x="51" y="48"/>
                </a:lnTo>
                <a:lnTo>
                  <a:pt x="51" y="47"/>
                </a:lnTo>
                <a:lnTo>
                  <a:pt x="51" y="46"/>
                </a:lnTo>
                <a:lnTo>
                  <a:pt x="50" y="45"/>
                </a:lnTo>
                <a:lnTo>
                  <a:pt x="50" y="42"/>
                </a:lnTo>
                <a:lnTo>
                  <a:pt x="49" y="41"/>
                </a:lnTo>
                <a:lnTo>
                  <a:pt x="47" y="41"/>
                </a:lnTo>
                <a:lnTo>
                  <a:pt x="47" y="39"/>
                </a:lnTo>
                <a:lnTo>
                  <a:pt x="46" y="39"/>
                </a:lnTo>
                <a:lnTo>
                  <a:pt x="46" y="37"/>
                </a:lnTo>
                <a:lnTo>
                  <a:pt x="43" y="34"/>
                </a:lnTo>
                <a:lnTo>
                  <a:pt x="38" y="8"/>
                </a:lnTo>
                <a:lnTo>
                  <a:pt x="32" y="0"/>
                </a:lnTo>
                <a:lnTo>
                  <a:pt x="31"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45" name="Freeform 376"/>
          <p:cNvSpPr>
            <a:spLocks/>
          </p:cNvSpPr>
          <p:nvPr/>
        </p:nvSpPr>
        <p:spPr bwMode="auto">
          <a:xfrm>
            <a:off x="5002213" y="5032375"/>
            <a:ext cx="47625" cy="57150"/>
          </a:xfrm>
          <a:custGeom>
            <a:avLst/>
            <a:gdLst>
              <a:gd name="T0" fmla="*/ 2147483647 w 27"/>
              <a:gd name="T1" fmla="*/ 2147483647 h 33"/>
              <a:gd name="T2" fmla="*/ 2147483647 w 27"/>
              <a:gd name="T3" fmla="*/ 2147483647 h 33"/>
              <a:gd name="T4" fmla="*/ 2147483647 w 27"/>
              <a:gd name="T5" fmla="*/ 0 h 33"/>
              <a:gd name="T6" fmla="*/ 2147483647 w 27"/>
              <a:gd name="T7" fmla="*/ 0 h 33"/>
              <a:gd name="T8" fmla="*/ 2147483647 w 27"/>
              <a:gd name="T9" fmla="*/ 2147483647 h 33"/>
              <a:gd name="T10" fmla="*/ 2147483647 w 27"/>
              <a:gd name="T11" fmla="*/ 2147483647 h 33"/>
              <a:gd name="T12" fmla="*/ 2147483647 w 27"/>
              <a:gd name="T13" fmla="*/ 2147483647 h 33"/>
              <a:gd name="T14" fmla="*/ 2147483647 w 27"/>
              <a:gd name="T15" fmla="*/ 2147483647 h 33"/>
              <a:gd name="T16" fmla="*/ 2147483647 w 27"/>
              <a:gd name="T17" fmla="*/ 2147483647 h 33"/>
              <a:gd name="T18" fmla="*/ 2147483647 w 27"/>
              <a:gd name="T19" fmla="*/ 2147483647 h 33"/>
              <a:gd name="T20" fmla="*/ 2147483647 w 27"/>
              <a:gd name="T21" fmla="*/ 2147483647 h 33"/>
              <a:gd name="T22" fmla="*/ 2147483647 w 27"/>
              <a:gd name="T23" fmla="*/ 2147483647 h 33"/>
              <a:gd name="T24" fmla="*/ 2147483647 w 27"/>
              <a:gd name="T25" fmla="*/ 2147483647 h 33"/>
              <a:gd name="T26" fmla="*/ 2147483647 w 27"/>
              <a:gd name="T27" fmla="*/ 2147483647 h 33"/>
              <a:gd name="T28" fmla="*/ 2147483647 w 27"/>
              <a:gd name="T29" fmla="*/ 2147483647 h 33"/>
              <a:gd name="T30" fmla="*/ 2147483647 w 27"/>
              <a:gd name="T31" fmla="*/ 2147483647 h 33"/>
              <a:gd name="T32" fmla="*/ 2147483647 w 27"/>
              <a:gd name="T33" fmla="*/ 2147483647 h 33"/>
              <a:gd name="T34" fmla="*/ 0 w 27"/>
              <a:gd name="T35" fmla="*/ 2147483647 h 33"/>
              <a:gd name="T36" fmla="*/ 0 w 27"/>
              <a:gd name="T37" fmla="*/ 2147483647 h 33"/>
              <a:gd name="T38" fmla="*/ 0 w 27"/>
              <a:gd name="T39" fmla="*/ 2147483647 h 33"/>
              <a:gd name="T40" fmla="*/ 2147483647 w 27"/>
              <a:gd name="T41" fmla="*/ 2147483647 h 33"/>
              <a:gd name="T42" fmla="*/ 2147483647 w 27"/>
              <a:gd name="T43" fmla="*/ 2147483647 h 33"/>
              <a:gd name="T44" fmla="*/ 2147483647 w 27"/>
              <a:gd name="T45" fmla="*/ 2147483647 h 33"/>
              <a:gd name="T46" fmla="*/ 2147483647 w 27"/>
              <a:gd name="T47" fmla="*/ 2147483647 h 33"/>
              <a:gd name="T48" fmla="*/ 2147483647 w 27"/>
              <a:gd name="T49" fmla="*/ 2147483647 h 33"/>
              <a:gd name="T50" fmla="*/ 2147483647 w 27"/>
              <a:gd name="T51" fmla="*/ 2147483647 h 33"/>
              <a:gd name="T52" fmla="*/ 2147483647 w 27"/>
              <a:gd name="T53" fmla="*/ 2147483647 h 33"/>
              <a:gd name="T54" fmla="*/ 2147483647 w 27"/>
              <a:gd name="T55" fmla="*/ 2147483647 h 33"/>
              <a:gd name="T56" fmla="*/ 2147483647 w 27"/>
              <a:gd name="T57" fmla="*/ 2147483647 h 33"/>
              <a:gd name="T58" fmla="*/ 2147483647 w 27"/>
              <a:gd name="T59" fmla="*/ 2147483647 h 33"/>
              <a:gd name="T60" fmla="*/ 2147483647 w 27"/>
              <a:gd name="T61" fmla="*/ 2147483647 h 33"/>
              <a:gd name="T62" fmla="*/ 2147483647 w 27"/>
              <a:gd name="T63" fmla="*/ 2147483647 h 33"/>
              <a:gd name="T64" fmla="*/ 2147483647 w 27"/>
              <a:gd name="T65" fmla="*/ 2147483647 h 33"/>
              <a:gd name="T66" fmla="*/ 2147483647 w 27"/>
              <a:gd name="T67" fmla="*/ 2147483647 h 33"/>
              <a:gd name="T68" fmla="*/ 2147483647 w 27"/>
              <a:gd name="T69" fmla="*/ 2147483647 h 33"/>
              <a:gd name="T70" fmla="*/ 2147483647 w 27"/>
              <a:gd name="T71" fmla="*/ 2147483647 h 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
              <a:gd name="T109" fmla="*/ 0 h 33"/>
              <a:gd name="T110" fmla="*/ 27 w 27"/>
              <a:gd name="T111" fmla="*/ 33 h 3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 h="33">
                <a:moveTo>
                  <a:pt x="24" y="1"/>
                </a:moveTo>
                <a:lnTo>
                  <a:pt x="24" y="1"/>
                </a:lnTo>
                <a:lnTo>
                  <a:pt x="22" y="0"/>
                </a:lnTo>
                <a:lnTo>
                  <a:pt x="21" y="0"/>
                </a:lnTo>
                <a:lnTo>
                  <a:pt x="17" y="1"/>
                </a:lnTo>
                <a:lnTo>
                  <a:pt x="14" y="1"/>
                </a:lnTo>
                <a:lnTo>
                  <a:pt x="13" y="2"/>
                </a:lnTo>
                <a:lnTo>
                  <a:pt x="13" y="3"/>
                </a:lnTo>
                <a:lnTo>
                  <a:pt x="13" y="5"/>
                </a:lnTo>
                <a:lnTo>
                  <a:pt x="12" y="6"/>
                </a:lnTo>
                <a:lnTo>
                  <a:pt x="9" y="6"/>
                </a:lnTo>
                <a:lnTo>
                  <a:pt x="8" y="7"/>
                </a:lnTo>
                <a:lnTo>
                  <a:pt x="6" y="7"/>
                </a:lnTo>
                <a:lnTo>
                  <a:pt x="5" y="7"/>
                </a:lnTo>
                <a:lnTo>
                  <a:pt x="4" y="3"/>
                </a:lnTo>
                <a:lnTo>
                  <a:pt x="3" y="3"/>
                </a:lnTo>
                <a:lnTo>
                  <a:pt x="2" y="3"/>
                </a:lnTo>
                <a:lnTo>
                  <a:pt x="0" y="4"/>
                </a:lnTo>
                <a:lnTo>
                  <a:pt x="0" y="6"/>
                </a:lnTo>
                <a:lnTo>
                  <a:pt x="2" y="10"/>
                </a:lnTo>
                <a:lnTo>
                  <a:pt x="2" y="17"/>
                </a:lnTo>
                <a:lnTo>
                  <a:pt x="4" y="18"/>
                </a:lnTo>
                <a:lnTo>
                  <a:pt x="5" y="29"/>
                </a:lnTo>
                <a:lnTo>
                  <a:pt x="8" y="33"/>
                </a:lnTo>
                <a:lnTo>
                  <a:pt x="9" y="33"/>
                </a:lnTo>
                <a:lnTo>
                  <a:pt x="16" y="31"/>
                </a:lnTo>
                <a:lnTo>
                  <a:pt x="27" y="14"/>
                </a:lnTo>
                <a:lnTo>
                  <a:pt x="27" y="12"/>
                </a:lnTo>
                <a:lnTo>
                  <a:pt x="26" y="10"/>
                </a:lnTo>
                <a:lnTo>
                  <a:pt x="25" y="9"/>
                </a:lnTo>
                <a:lnTo>
                  <a:pt x="23" y="9"/>
                </a:lnTo>
                <a:lnTo>
                  <a:pt x="23" y="7"/>
                </a:lnTo>
                <a:lnTo>
                  <a:pt x="22" y="5"/>
                </a:lnTo>
                <a:lnTo>
                  <a:pt x="23" y="3"/>
                </a:lnTo>
                <a:lnTo>
                  <a:pt x="24"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46" name="Freeform 377"/>
          <p:cNvSpPr>
            <a:spLocks/>
          </p:cNvSpPr>
          <p:nvPr/>
        </p:nvSpPr>
        <p:spPr bwMode="auto">
          <a:xfrm>
            <a:off x="5200650" y="4465638"/>
            <a:ext cx="179388" cy="161925"/>
          </a:xfrm>
          <a:custGeom>
            <a:avLst/>
            <a:gdLst>
              <a:gd name="T0" fmla="*/ 2147483647 w 105"/>
              <a:gd name="T1" fmla="*/ 2147483647 h 94"/>
              <a:gd name="T2" fmla="*/ 2147483647 w 105"/>
              <a:gd name="T3" fmla="*/ 2147483647 h 94"/>
              <a:gd name="T4" fmla="*/ 2147483647 w 105"/>
              <a:gd name="T5" fmla="*/ 2147483647 h 94"/>
              <a:gd name="T6" fmla="*/ 0 w 105"/>
              <a:gd name="T7" fmla="*/ 2147483647 h 94"/>
              <a:gd name="T8" fmla="*/ 2147483647 w 105"/>
              <a:gd name="T9" fmla="*/ 2147483647 h 94"/>
              <a:gd name="T10" fmla="*/ 2147483647 w 105"/>
              <a:gd name="T11" fmla="*/ 2147483647 h 94"/>
              <a:gd name="T12" fmla="*/ 2147483647 w 105"/>
              <a:gd name="T13" fmla="*/ 2147483647 h 94"/>
              <a:gd name="T14" fmla="*/ 2147483647 w 105"/>
              <a:gd name="T15" fmla="*/ 2147483647 h 94"/>
              <a:gd name="T16" fmla="*/ 2147483647 w 105"/>
              <a:gd name="T17" fmla="*/ 2147483647 h 94"/>
              <a:gd name="T18" fmla="*/ 2147483647 w 105"/>
              <a:gd name="T19" fmla="*/ 2147483647 h 94"/>
              <a:gd name="T20" fmla="*/ 2147483647 w 105"/>
              <a:gd name="T21" fmla="*/ 2147483647 h 94"/>
              <a:gd name="T22" fmla="*/ 2147483647 w 105"/>
              <a:gd name="T23" fmla="*/ 2147483647 h 94"/>
              <a:gd name="T24" fmla="*/ 2147483647 w 105"/>
              <a:gd name="T25" fmla="*/ 2147483647 h 94"/>
              <a:gd name="T26" fmla="*/ 2147483647 w 105"/>
              <a:gd name="T27" fmla="*/ 2147483647 h 94"/>
              <a:gd name="T28" fmla="*/ 2147483647 w 105"/>
              <a:gd name="T29" fmla="*/ 2147483647 h 94"/>
              <a:gd name="T30" fmla="*/ 2147483647 w 105"/>
              <a:gd name="T31" fmla="*/ 2147483647 h 94"/>
              <a:gd name="T32" fmla="*/ 2147483647 w 105"/>
              <a:gd name="T33" fmla="*/ 2147483647 h 94"/>
              <a:gd name="T34" fmla="*/ 2147483647 w 105"/>
              <a:gd name="T35" fmla="*/ 2147483647 h 94"/>
              <a:gd name="T36" fmla="*/ 2147483647 w 105"/>
              <a:gd name="T37" fmla="*/ 2147483647 h 94"/>
              <a:gd name="T38" fmla="*/ 2147483647 w 105"/>
              <a:gd name="T39" fmla="*/ 2147483647 h 94"/>
              <a:gd name="T40" fmla="*/ 2147483647 w 105"/>
              <a:gd name="T41" fmla="*/ 2147483647 h 94"/>
              <a:gd name="T42" fmla="*/ 2147483647 w 105"/>
              <a:gd name="T43" fmla="*/ 2147483647 h 94"/>
              <a:gd name="T44" fmla="*/ 2147483647 w 105"/>
              <a:gd name="T45" fmla="*/ 2147483647 h 94"/>
              <a:gd name="T46" fmla="*/ 2147483647 w 105"/>
              <a:gd name="T47" fmla="*/ 2147483647 h 94"/>
              <a:gd name="T48" fmla="*/ 2147483647 w 105"/>
              <a:gd name="T49" fmla="*/ 2147483647 h 94"/>
              <a:gd name="T50" fmla="*/ 2147483647 w 105"/>
              <a:gd name="T51" fmla="*/ 2147483647 h 94"/>
              <a:gd name="T52" fmla="*/ 2147483647 w 105"/>
              <a:gd name="T53" fmla="*/ 2147483647 h 94"/>
              <a:gd name="T54" fmla="*/ 2147483647 w 105"/>
              <a:gd name="T55" fmla="*/ 2147483647 h 94"/>
              <a:gd name="T56" fmla="*/ 2147483647 w 105"/>
              <a:gd name="T57" fmla="*/ 2147483647 h 94"/>
              <a:gd name="T58" fmla="*/ 2147483647 w 105"/>
              <a:gd name="T59" fmla="*/ 2147483647 h 94"/>
              <a:gd name="T60" fmla="*/ 2147483647 w 105"/>
              <a:gd name="T61" fmla="*/ 2147483647 h 94"/>
              <a:gd name="T62" fmla="*/ 2147483647 w 105"/>
              <a:gd name="T63" fmla="*/ 2147483647 h 94"/>
              <a:gd name="T64" fmla="*/ 2147483647 w 105"/>
              <a:gd name="T65" fmla="*/ 2147483647 h 94"/>
              <a:gd name="T66" fmla="*/ 2147483647 w 105"/>
              <a:gd name="T67" fmla="*/ 2147483647 h 94"/>
              <a:gd name="T68" fmla="*/ 2147483647 w 105"/>
              <a:gd name="T69" fmla="*/ 2147483647 h 94"/>
              <a:gd name="T70" fmla="*/ 2147483647 w 105"/>
              <a:gd name="T71" fmla="*/ 2147483647 h 94"/>
              <a:gd name="T72" fmla="*/ 2147483647 w 105"/>
              <a:gd name="T73" fmla="*/ 2147483647 h 94"/>
              <a:gd name="T74" fmla="*/ 2147483647 w 105"/>
              <a:gd name="T75" fmla="*/ 2147483647 h 94"/>
              <a:gd name="T76" fmla="*/ 2147483647 w 105"/>
              <a:gd name="T77" fmla="*/ 2147483647 h 94"/>
              <a:gd name="T78" fmla="*/ 2147483647 w 105"/>
              <a:gd name="T79" fmla="*/ 2147483647 h 94"/>
              <a:gd name="T80" fmla="*/ 2147483647 w 105"/>
              <a:gd name="T81" fmla="*/ 2147483647 h 94"/>
              <a:gd name="T82" fmla="*/ 2147483647 w 105"/>
              <a:gd name="T83" fmla="*/ 2147483647 h 94"/>
              <a:gd name="T84" fmla="*/ 2147483647 w 105"/>
              <a:gd name="T85" fmla="*/ 2147483647 h 94"/>
              <a:gd name="T86" fmla="*/ 2147483647 w 105"/>
              <a:gd name="T87" fmla="*/ 2147483647 h 94"/>
              <a:gd name="T88" fmla="*/ 2147483647 w 105"/>
              <a:gd name="T89" fmla="*/ 2147483647 h 94"/>
              <a:gd name="T90" fmla="*/ 2147483647 w 105"/>
              <a:gd name="T91" fmla="*/ 2147483647 h 94"/>
              <a:gd name="T92" fmla="*/ 2147483647 w 105"/>
              <a:gd name="T93" fmla="*/ 2147483647 h 94"/>
              <a:gd name="T94" fmla="*/ 2147483647 w 105"/>
              <a:gd name="T95" fmla="*/ 2147483647 h 94"/>
              <a:gd name="T96" fmla="*/ 2147483647 w 105"/>
              <a:gd name="T97" fmla="*/ 2147483647 h 94"/>
              <a:gd name="T98" fmla="*/ 2147483647 w 105"/>
              <a:gd name="T99" fmla="*/ 2147483647 h 94"/>
              <a:gd name="T100" fmla="*/ 2147483647 w 105"/>
              <a:gd name="T101" fmla="*/ 2147483647 h 94"/>
              <a:gd name="T102" fmla="*/ 2147483647 w 105"/>
              <a:gd name="T103" fmla="*/ 2147483647 h 94"/>
              <a:gd name="T104" fmla="*/ 2147483647 w 105"/>
              <a:gd name="T105" fmla="*/ 2147483647 h 94"/>
              <a:gd name="T106" fmla="*/ 2147483647 w 105"/>
              <a:gd name="T107" fmla="*/ 2147483647 h 94"/>
              <a:gd name="T108" fmla="*/ 2147483647 w 105"/>
              <a:gd name="T109" fmla="*/ 2147483647 h 94"/>
              <a:gd name="T110" fmla="*/ 2147483647 w 105"/>
              <a:gd name="T111" fmla="*/ 0 h 94"/>
              <a:gd name="T112" fmla="*/ 2147483647 w 105"/>
              <a:gd name="T113" fmla="*/ 0 h 9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5"/>
              <a:gd name="T172" fmla="*/ 0 h 94"/>
              <a:gd name="T173" fmla="*/ 105 w 105"/>
              <a:gd name="T174" fmla="*/ 94 h 9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5" h="94">
                <a:moveTo>
                  <a:pt x="31" y="0"/>
                </a:moveTo>
                <a:lnTo>
                  <a:pt x="29" y="7"/>
                </a:lnTo>
                <a:lnTo>
                  <a:pt x="17" y="12"/>
                </a:lnTo>
                <a:lnTo>
                  <a:pt x="15" y="14"/>
                </a:lnTo>
                <a:lnTo>
                  <a:pt x="13" y="16"/>
                </a:lnTo>
                <a:lnTo>
                  <a:pt x="9" y="17"/>
                </a:lnTo>
                <a:lnTo>
                  <a:pt x="0" y="58"/>
                </a:lnTo>
                <a:lnTo>
                  <a:pt x="0" y="63"/>
                </a:lnTo>
                <a:lnTo>
                  <a:pt x="2" y="63"/>
                </a:lnTo>
                <a:lnTo>
                  <a:pt x="6" y="63"/>
                </a:lnTo>
                <a:lnTo>
                  <a:pt x="7" y="64"/>
                </a:lnTo>
                <a:lnTo>
                  <a:pt x="8" y="64"/>
                </a:lnTo>
                <a:lnTo>
                  <a:pt x="8" y="63"/>
                </a:lnTo>
                <a:lnTo>
                  <a:pt x="9" y="62"/>
                </a:lnTo>
                <a:lnTo>
                  <a:pt x="10" y="61"/>
                </a:lnTo>
                <a:lnTo>
                  <a:pt x="12" y="61"/>
                </a:lnTo>
                <a:lnTo>
                  <a:pt x="14" y="63"/>
                </a:lnTo>
                <a:lnTo>
                  <a:pt x="14" y="64"/>
                </a:lnTo>
                <a:lnTo>
                  <a:pt x="16" y="67"/>
                </a:lnTo>
                <a:lnTo>
                  <a:pt x="22" y="54"/>
                </a:lnTo>
                <a:lnTo>
                  <a:pt x="25" y="57"/>
                </a:lnTo>
                <a:lnTo>
                  <a:pt x="27" y="57"/>
                </a:lnTo>
                <a:lnTo>
                  <a:pt x="27" y="58"/>
                </a:lnTo>
                <a:lnTo>
                  <a:pt x="30" y="61"/>
                </a:lnTo>
                <a:lnTo>
                  <a:pt x="33" y="61"/>
                </a:lnTo>
                <a:lnTo>
                  <a:pt x="38" y="60"/>
                </a:lnTo>
                <a:lnTo>
                  <a:pt x="39" y="59"/>
                </a:lnTo>
                <a:lnTo>
                  <a:pt x="39" y="58"/>
                </a:lnTo>
                <a:lnTo>
                  <a:pt x="41" y="58"/>
                </a:lnTo>
                <a:lnTo>
                  <a:pt x="42" y="59"/>
                </a:lnTo>
                <a:lnTo>
                  <a:pt x="43" y="61"/>
                </a:lnTo>
                <a:lnTo>
                  <a:pt x="44" y="61"/>
                </a:lnTo>
                <a:lnTo>
                  <a:pt x="44" y="60"/>
                </a:lnTo>
                <a:lnTo>
                  <a:pt x="46" y="60"/>
                </a:lnTo>
                <a:lnTo>
                  <a:pt x="48" y="59"/>
                </a:lnTo>
                <a:lnTo>
                  <a:pt x="49" y="59"/>
                </a:lnTo>
                <a:lnTo>
                  <a:pt x="50" y="60"/>
                </a:lnTo>
                <a:lnTo>
                  <a:pt x="53" y="60"/>
                </a:lnTo>
                <a:lnTo>
                  <a:pt x="53" y="61"/>
                </a:lnTo>
                <a:lnTo>
                  <a:pt x="55" y="61"/>
                </a:lnTo>
                <a:lnTo>
                  <a:pt x="55" y="60"/>
                </a:lnTo>
                <a:lnTo>
                  <a:pt x="59" y="60"/>
                </a:lnTo>
                <a:lnTo>
                  <a:pt x="65" y="65"/>
                </a:lnTo>
                <a:lnTo>
                  <a:pt x="67" y="65"/>
                </a:lnTo>
                <a:lnTo>
                  <a:pt x="75" y="74"/>
                </a:lnTo>
                <a:lnTo>
                  <a:pt x="83" y="81"/>
                </a:lnTo>
                <a:lnTo>
                  <a:pt x="87" y="87"/>
                </a:lnTo>
                <a:lnTo>
                  <a:pt x="91" y="90"/>
                </a:lnTo>
                <a:lnTo>
                  <a:pt x="94" y="94"/>
                </a:lnTo>
                <a:lnTo>
                  <a:pt x="96" y="93"/>
                </a:lnTo>
                <a:lnTo>
                  <a:pt x="105" y="87"/>
                </a:lnTo>
                <a:lnTo>
                  <a:pt x="103" y="85"/>
                </a:lnTo>
                <a:lnTo>
                  <a:pt x="102" y="86"/>
                </a:lnTo>
                <a:lnTo>
                  <a:pt x="101" y="85"/>
                </a:lnTo>
                <a:lnTo>
                  <a:pt x="100" y="84"/>
                </a:lnTo>
                <a:lnTo>
                  <a:pt x="99" y="82"/>
                </a:lnTo>
                <a:lnTo>
                  <a:pt x="96" y="82"/>
                </a:lnTo>
                <a:lnTo>
                  <a:pt x="95" y="81"/>
                </a:lnTo>
                <a:lnTo>
                  <a:pt x="94" y="77"/>
                </a:lnTo>
                <a:lnTo>
                  <a:pt x="93" y="76"/>
                </a:lnTo>
                <a:lnTo>
                  <a:pt x="92" y="75"/>
                </a:lnTo>
                <a:lnTo>
                  <a:pt x="91" y="74"/>
                </a:lnTo>
                <a:lnTo>
                  <a:pt x="89" y="73"/>
                </a:lnTo>
                <a:lnTo>
                  <a:pt x="88" y="70"/>
                </a:lnTo>
                <a:lnTo>
                  <a:pt x="87" y="70"/>
                </a:lnTo>
                <a:lnTo>
                  <a:pt x="86" y="70"/>
                </a:lnTo>
                <a:lnTo>
                  <a:pt x="85" y="70"/>
                </a:lnTo>
                <a:lnTo>
                  <a:pt x="84" y="70"/>
                </a:lnTo>
                <a:lnTo>
                  <a:pt x="83" y="69"/>
                </a:lnTo>
                <a:lnTo>
                  <a:pt x="83" y="67"/>
                </a:lnTo>
                <a:lnTo>
                  <a:pt x="76" y="59"/>
                </a:lnTo>
                <a:lnTo>
                  <a:pt x="75" y="57"/>
                </a:lnTo>
                <a:lnTo>
                  <a:pt x="72" y="57"/>
                </a:lnTo>
                <a:lnTo>
                  <a:pt x="70" y="56"/>
                </a:lnTo>
                <a:lnTo>
                  <a:pt x="69" y="56"/>
                </a:lnTo>
                <a:lnTo>
                  <a:pt x="68" y="55"/>
                </a:lnTo>
                <a:lnTo>
                  <a:pt x="67" y="53"/>
                </a:lnTo>
                <a:lnTo>
                  <a:pt x="64" y="52"/>
                </a:lnTo>
                <a:lnTo>
                  <a:pt x="63" y="51"/>
                </a:lnTo>
                <a:lnTo>
                  <a:pt x="62" y="52"/>
                </a:lnTo>
                <a:lnTo>
                  <a:pt x="61" y="53"/>
                </a:lnTo>
                <a:lnTo>
                  <a:pt x="60" y="52"/>
                </a:lnTo>
                <a:lnTo>
                  <a:pt x="58" y="50"/>
                </a:lnTo>
                <a:lnTo>
                  <a:pt x="57" y="48"/>
                </a:lnTo>
                <a:lnTo>
                  <a:pt x="56" y="47"/>
                </a:lnTo>
                <a:lnTo>
                  <a:pt x="57" y="45"/>
                </a:lnTo>
                <a:lnTo>
                  <a:pt x="56" y="44"/>
                </a:lnTo>
                <a:lnTo>
                  <a:pt x="55" y="43"/>
                </a:lnTo>
                <a:lnTo>
                  <a:pt x="53" y="44"/>
                </a:lnTo>
                <a:lnTo>
                  <a:pt x="53" y="46"/>
                </a:lnTo>
                <a:lnTo>
                  <a:pt x="54" y="47"/>
                </a:lnTo>
                <a:lnTo>
                  <a:pt x="53" y="49"/>
                </a:lnTo>
                <a:lnTo>
                  <a:pt x="52" y="48"/>
                </a:lnTo>
                <a:lnTo>
                  <a:pt x="51" y="47"/>
                </a:lnTo>
                <a:lnTo>
                  <a:pt x="52" y="46"/>
                </a:lnTo>
                <a:lnTo>
                  <a:pt x="50" y="45"/>
                </a:lnTo>
                <a:lnTo>
                  <a:pt x="50" y="42"/>
                </a:lnTo>
                <a:lnTo>
                  <a:pt x="49" y="41"/>
                </a:lnTo>
                <a:lnTo>
                  <a:pt x="48" y="41"/>
                </a:lnTo>
                <a:lnTo>
                  <a:pt x="47" y="41"/>
                </a:lnTo>
                <a:lnTo>
                  <a:pt x="47" y="40"/>
                </a:lnTo>
                <a:lnTo>
                  <a:pt x="46" y="40"/>
                </a:lnTo>
                <a:lnTo>
                  <a:pt x="46" y="37"/>
                </a:lnTo>
                <a:lnTo>
                  <a:pt x="44" y="35"/>
                </a:lnTo>
                <a:lnTo>
                  <a:pt x="38" y="9"/>
                </a:lnTo>
                <a:lnTo>
                  <a:pt x="33" y="0"/>
                </a:lnTo>
                <a:lnTo>
                  <a:pt x="31"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47" name="Freeform 378"/>
          <p:cNvSpPr>
            <a:spLocks/>
          </p:cNvSpPr>
          <p:nvPr/>
        </p:nvSpPr>
        <p:spPr bwMode="auto">
          <a:xfrm>
            <a:off x="4999038" y="5029200"/>
            <a:ext cx="46037" cy="58738"/>
          </a:xfrm>
          <a:custGeom>
            <a:avLst/>
            <a:gdLst>
              <a:gd name="T0" fmla="*/ 2147483647 w 27"/>
              <a:gd name="T1" fmla="*/ 2147483647 h 34"/>
              <a:gd name="T2" fmla="*/ 2147483647 w 27"/>
              <a:gd name="T3" fmla="*/ 2147483647 h 34"/>
              <a:gd name="T4" fmla="*/ 2147483647 w 27"/>
              <a:gd name="T5" fmla="*/ 0 h 34"/>
              <a:gd name="T6" fmla="*/ 2147483647 w 27"/>
              <a:gd name="T7" fmla="*/ 0 h 34"/>
              <a:gd name="T8" fmla="*/ 2147483647 w 27"/>
              <a:gd name="T9" fmla="*/ 2147483647 h 34"/>
              <a:gd name="T10" fmla="*/ 2147483647 w 27"/>
              <a:gd name="T11" fmla="*/ 2147483647 h 34"/>
              <a:gd name="T12" fmla="*/ 2147483647 w 27"/>
              <a:gd name="T13" fmla="*/ 2147483647 h 34"/>
              <a:gd name="T14" fmla="*/ 2147483647 w 27"/>
              <a:gd name="T15" fmla="*/ 2147483647 h 34"/>
              <a:gd name="T16" fmla="*/ 2147483647 w 27"/>
              <a:gd name="T17" fmla="*/ 2147483647 h 34"/>
              <a:gd name="T18" fmla="*/ 2147483647 w 27"/>
              <a:gd name="T19" fmla="*/ 2147483647 h 34"/>
              <a:gd name="T20" fmla="*/ 2147483647 w 27"/>
              <a:gd name="T21" fmla="*/ 2147483647 h 34"/>
              <a:gd name="T22" fmla="*/ 2147483647 w 27"/>
              <a:gd name="T23" fmla="*/ 2147483647 h 34"/>
              <a:gd name="T24" fmla="*/ 2147483647 w 27"/>
              <a:gd name="T25" fmla="*/ 2147483647 h 34"/>
              <a:gd name="T26" fmla="*/ 2147483647 w 27"/>
              <a:gd name="T27" fmla="*/ 2147483647 h 34"/>
              <a:gd name="T28" fmla="*/ 2147483647 w 27"/>
              <a:gd name="T29" fmla="*/ 2147483647 h 34"/>
              <a:gd name="T30" fmla="*/ 2147483647 w 27"/>
              <a:gd name="T31" fmla="*/ 2147483647 h 34"/>
              <a:gd name="T32" fmla="*/ 2147483647 w 27"/>
              <a:gd name="T33" fmla="*/ 2147483647 h 34"/>
              <a:gd name="T34" fmla="*/ 0 w 27"/>
              <a:gd name="T35" fmla="*/ 2147483647 h 34"/>
              <a:gd name="T36" fmla="*/ 0 w 27"/>
              <a:gd name="T37" fmla="*/ 2147483647 h 34"/>
              <a:gd name="T38" fmla="*/ 0 w 27"/>
              <a:gd name="T39" fmla="*/ 2147483647 h 34"/>
              <a:gd name="T40" fmla="*/ 2147483647 w 27"/>
              <a:gd name="T41" fmla="*/ 2147483647 h 34"/>
              <a:gd name="T42" fmla="*/ 2147483647 w 27"/>
              <a:gd name="T43" fmla="*/ 2147483647 h 34"/>
              <a:gd name="T44" fmla="*/ 2147483647 w 27"/>
              <a:gd name="T45" fmla="*/ 2147483647 h 34"/>
              <a:gd name="T46" fmla="*/ 2147483647 w 27"/>
              <a:gd name="T47" fmla="*/ 2147483647 h 34"/>
              <a:gd name="T48" fmla="*/ 2147483647 w 27"/>
              <a:gd name="T49" fmla="*/ 2147483647 h 34"/>
              <a:gd name="T50" fmla="*/ 2147483647 w 27"/>
              <a:gd name="T51" fmla="*/ 2147483647 h 34"/>
              <a:gd name="T52" fmla="*/ 2147483647 w 27"/>
              <a:gd name="T53" fmla="*/ 2147483647 h 34"/>
              <a:gd name="T54" fmla="*/ 2147483647 w 27"/>
              <a:gd name="T55" fmla="*/ 2147483647 h 34"/>
              <a:gd name="T56" fmla="*/ 2147483647 w 27"/>
              <a:gd name="T57" fmla="*/ 2147483647 h 34"/>
              <a:gd name="T58" fmla="*/ 2147483647 w 27"/>
              <a:gd name="T59" fmla="*/ 2147483647 h 34"/>
              <a:gd name="T60" fmla="*/ 2147483647 w 27"/>
              <a:gd name="T61" fmla="*/ 2147483647 h 34"/>
              <a:gd name="T62" fmla="*/ 2147483647 w 27"/>
              <a:gd name="T63" fmla="*/ 2147483647 h 34"/>
              <a:gd name="T64" fmla="*/ 2147483647 w 27"/>
              <a:gd name="T65" fmla="*/ 2147483647 h 34"/>
              <a:gd name="T66" fmla="*/ 2147483647 w 27"/>
              <a:gd name="T67" fmla="*/ 2147483647 h 34"/>
              <a:gd name="T68" fmla="*/ 2147483647 w 27"/>
              <a:gd name="T69" fmla="*/ 2147483647 h 34"/>
              <a:gd name="T70" fmla="*/ 2147483647 w 27"/>
              <a:gd name="T71" fmla="*/ 2147483647 h 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
              <a:gd name="T109" fmla="*/ 0 h 34"/>
              <a:gd name="T110" fmla="*/ 27 w 27"/>
              <a:gd name="T111" fmla="*/ 34 h 3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 h="34">
                <a:moveTo>
                  <a:pt x="24" y="1"/>
                </a:moveTo>
                <a:lnTo>
                  <a:pt x="24" y="1"/>
                </a:lnTo>
                <a:lnTo>
                  <a:pt x="22" y="0"/>
                </a:lnTo>
                <a:lnTo>
                  <a:pt x="21" y="0"/>
                </a:lnTo>
                <a:lnTo>
                  <a:pt x="17" y="1"/>
                </a:lnTo>
                <a:lnTo>
                  <a:pt x="14" y="1"/>
                </a:lnTo>
                <a:lnTo>
                  <a:pt x="14" y="2"/>
                </a:lnTo>
                <a:lnTo>
                  <a:pt x="14" y="3"/>
                </a:lnTo>
                <a:lnTo>
                  <a:pt x="14" y="5"/>
                </a:lnTo>
                <a:lnTo>
                  <a:pt x="12" y="7"/>
                </a:lnTo>
                <a:lnTo>
                  <a:pt x="10" y="7"/>
                </a:lnTo>
                <a:lnTo>
                  <a:pt x="8" y="7"/>
                </a:lnTo>
                <a:lnTo>
                  <a:pt x="7" y="8"/>
                </a:lnTo>
                <a:lnTo>
                  <a:pt x="6" y="8"/>
                </a:lnTo>
                <a:lnTo>
                  <a:pt x="4" y="3"/>
                </a:lnTo>
                <a:lnTo>
                  <a:pt x="3" y="3"/>
                </a:lnTo>
                <a:lnTo>
                  <a:pt x="2" y="3"/>
                </a:lnTo>
                <a:lnTo>
                  <a:pt x="0" y="4"/>
                </a:lnTo>
                <a:lnTo>
                  <a:pt x="0" y="7"/>
                </a:lnTo>
                <a:lnTo>
                  <a:pt x="3" y="10"/>
                </a:lnTo>
                <a:lnTo>
                  <a:pt x="3" y="17"/>
                </a:lnTo>
                <a:lnTo>
                  <a:pt x="4" y="18"/>
                </a:lnTo>
                <a:lnTo>
                  <a:pt x="6" y="30"/>
                </a:lnTo>
                <a:lnTo>
                  <a:pt x="8" y="34"/>
                </a:lnTo>
                <a:lnTo>
                  <a:pt x="10" y="33"/>
                </a:lnTo>
                <a:lnTo>
                  <a:pt x="17" y="31"/>
                </a:lnTo>
                <a:lnTo>
                  <a:pt x="27" y="15"/>
                </a:lnTo>
                <a:lnTo>
                  <a:pt x="27" y="12"/>
                </a:lnTo>
                <a:lnTo>
                  <a:pt x="26" y="10"/>
                </a:lnTo>
                <a:lnTo>
                  <a:pt x="25" y="9"/>
                </a:lnTo>
                <a:lnTo>
                  <a:pt x="23" y="9"/>
                </a:lnTo>
                <a:lnTo>
                  <a:pt x="23" y="8"/>
                </a:lnTo>
                <a:lnTo>
                  <a:pt x="22" y="5"/>
                </a:lnTo>
                <a:lnTo>
                  <a:pt x="23" y="3"/>
                </a:lnTo>
                <a:lnTo>
                  <a:pt x="24"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48" name="Freeform 379"/>
          <p:cNvSpPr>
            <a:spLocks/>
          </p:cNvSpPr>
          <p:nvPr/>
        </p:nvSpPr>
        <p:spPr bwMode="auto">
          <a:xfrm>
            <a:off x="5102225" y="5227638"/>
            <a:ext cx="85725" cy="215900"/>
          </a:xfrm>
          <a:custGeom>
            <a:avLst/>
            <a:gdLst>
              <a:gd name="T0" fmla="*/ 2147483647 w 50"/>
              <a:gd name="T1" fmla="*/ 2147483647 h 126"/>
              <a:gd name="T2" fmla="*/ 2147483647 w 50"/>
              <a:gd name="T3" fmla="*/ 2147483647 h 126"/>
              <a:gd name="T4" fmla="*/ 2147483647 w 50"/>
              <a:gd name="T5" fmla="*/ 2147483647 h 126"/>
              <a:gd name="T6" fmla="*/ 2147483647 w 50"/>
              <a:gd name="T7" fmla="*/ 2147483647 h 126"/>
              <a:gd name="T8" fmla="*/ 2147483647 w 50"/>
              <a:gd name="T9" fmla="*/ 2147483647 h 126"/>
              <a:gd name="T10" fmla="*/ 2147483647 w 50"/>
              <a:gd name="T11" fmla="*/ 2147483647 h 126"/>
              <a:gd name="T12" fmla="*/ 2147483647 w 50"/>
              <a:gd name="T13" fmla="*/ 2147483647 h 126"/>
              <a:gd name="T14" fmla="*/ 2147483647 w 50"/>
              <a:gd name="T15" fmla="*/ 2147483647 h 126"/>
              <a:gd name="T16" fmla="*/ 2147483647 w 50"/>
              <a:gd name="T17" fmla="*/ 2147483647 h 126"/>
              <a:gd name="T18" fmla="*/ 2147483647 w 50"/>
              <a:gd name="T19" fmla="*/ 2147483647 h 126"/>
              <a:gd name="T20" fmla="*/ 2147483647 w 50"/>
              <a:gd name="T21" fmla="*/ 2147483647 h 126"/>
              <a:gd name="T22" fmla="*/ 2147483647 w 50"/>
              <a:gd name="T23" fmla="*/ 2147483647 h 126"/>
              <a:gd name="T24" fmla="*/ 2147483647 w 50"/>
              <a:gd name="T25" fmla="*/ 2147483647 h 126"/>
              <a:gd name="T26" fmla="*/ 2147483647 w 50"/>
              <a:gd name="T27" fmla="*/ 2147483647 h 126"/>
              <a:gd name="T28" fmla="*/ 2147483647 w 50"/>
              <a:gd name="T29" fmla="*/ 2147483647 h 126"/>
              <a:gd name="T30" fmla="*/ 2147483647 w 50"/>
              <a:gd name="T31" fmla="*/ 2147483647 h 126"/>
              <a:gd name="T32" fmla="*/ 2147483647 w 50"/>
              <a:gd name="T33" fmla="*/ 2147483647 h 126"/>
              <a:gd name="T34" fmla="*/ 0 w 50"/>
              <a:gd name="T35" fmla="*/ 2147483647 h 126"/>
              <a:gd name="T36" fmla="*/ 2147483647 w 50"/>
              <a:gd name="T37" fmla="*/ 2147483647 h 126"/>
              <a:gd name="T38" fmla="*/ 2147483647 w 50"/>
              <a:gd name="T39" fmla="*/ 2147483647 h 126"/>
              <a:gd name="T40" fmla="*/ 2147483647 w 50"/>
              <a:gd name="T41" fmla="*/ 2147483647 h 126"/>
              <a:gd name="T42" fmla="*/ 2147483647 w 50"/>
              <a:gd name="T43" fmla="*/ 2147483647 h 126"/>
              <a:gd name="T44" fmla="*/ 2147483647 w 50"/>
              <a:gd name="T45" fmla="*/ 2147483647 h 126"/>
              <a:gd name="T46" fmla="*/ 2147483647 w 50"/>
              <a:gd name="T47" fmla="*/ 2147483647 h 126"/>
              <a:gd name="T48" fmla="*/ 2147483647 w 50"/>
              <a:gd name="T49" fmla="*/ 2147483647 h 126"/>
              <a:gd name="T50" fmla="*/ 2147483647 w 50"/>
              <a:gd name="T51" fmla="*/ 2147483647 h 126"/>
              <a:gd name="T52" fmla="*/ 2147483647 w 50"/>
              <a:gd name="T53" fmla="*/ 2147483647 h 126"/>
              <a:gd name="T54" fmla="*/ 2147483647 w 50"/>
              <a:gd name="T55" fmla="*/ 2147483647 h 126"/>
              <a:gd name="T56" fmla="*/ 2147483647 w 50"/>
              <a:gd name="T57" fmla="*/ 2147483647 h 126"/>
              <a:gd name="T58" fmla="*/ 2147483647 w 50"/>
              <a:gd name="T59" fmla="*/ 2147483647 h 126"/>
              <a:gd name="T60" fmla="*/ 2147483647 w 50"/>
              <a:gd name="T61" fmla="*/ 2147483647 h 126"/>
              <a:gd name="T62" fmla="*/ 2147483647 w 50"/>
              <a:gd name="T63" fmla="*/ 2147483647 h 126"/>
              <a:gd name="T64" fmla="*/ 2147483647 w 50"/>
              <a:gd name="T65" fmla="*/ 2147483647 h 126"/>
              <a:gd name="T66" fmla="*/ 2147483647 w 50"/>
              <a:gd name="T67" fmla="*/ 2147483647 h 126"/>
              <a:gd name="T68" fmla="*/ 2147483647 w 50"/>
              <a:gd name="T69" fmla="*/ 2147483647 h 126"/>
              <a:gd name="T70" fmla="*/ 2147483647 w 50"/>
              <a:gd name="T71" fmla="*/ 2147483647 h 126"/>
              <a:gd name="T72" fmla="*/ 2147483647 w 50"/>
              <a:gd name="T73" fmla="*/ 2147483647 h 126"/>
              <a:gd name="T74" fmla="*/ 2147483647 w 50"/>
              <a:gd name="T75" fmla="*/ 2147483647 h 126"/>
              <a:gd name="T76" fmla="*/ 2147483647 w 50"/>
              <a:gd name="T77" fmla="*/ 2147483647 h 126"/>
              <a:gd name="T78" fmla="*/ 2147483647 w 50"/>
              <a:gd name="T79" fmla="*/ 2147483647 h 126"/>
              <a:gd name="T80" fmla="*/ 2147483647 w 50"/>
              <a:gd name="T81" fmla="*/ 2147483647 h 126"/>
              <a:gd name="T82" fmla="*/ 2147483647 w 50"/>
              <a:gd name="T83" fmla="*/ 2147483647 h 126"/>
              <a:gd name="T84" fmla="*/ 2147483647 w 50"/>
              <a:gd name="T85" fmla="*/ 2147483647 h 126"/>
              <a:gd name="T86" fmla="*/ 2147483647 w 50"/>
              <a:gd name="T87" fmla="*/ 2147483647 h 126"/>
              <a:gd name="T88" fmla="*/ 2147483647 w 50"/>
              <a:gd name="T89" fmla="*/ 2147483647 h 126"/>
              <a:gd name="T90" fmla="*/ 2147483647 w 50"/>
              <a:gd name="T91" fmla="*/ 2147483647 h 126"/>
              <a:gd name="T92" fmla="*/ 2147483647 w 50"/>
              <a:gd name="T93" fmla="*/ 2147483647 h 126"/>
              <a:gd name="T94" fmla="*/ 2147483647 w 50"/>
              <a:gd name="T95" fmla="*/ 2147483647 h 126"/>
              <a:gd name="T96" fmla="*/ 2147483647 w 50"/>
              <a:gd name="T97" fmla="*/ 2147483647 h 126"/>
              <a:gd name="T98" fmla="*/ 2147483647 w 50"/>
              <a:gd name="T99" fmla="*/ 2147483647 h 126"/>
              <a:gd name="T100" fmla="*/ 2147483647 w 50"/>
              <a:gd name="T101" fmla="*/ 2147483647 h 126"/>
              <a:gd name="T102" fmla="*/ 2147483647 w 50"/>
              <a:gd name="T103" fmla="*/ 2147483647 h 126"/>
              <a:gd name="T104" fmla="*/ 2147483647 w 50"/>
              <a:gd name="T105" fmla="*/ 2147483647 h 126"/>
              <a:gd name="T106" fmla="*/ 2147483647 w 50"/>
              <a:gd name="T107" fmla="*/ 2147483647 h 126"/>
              <a:gd name="T108" fmla="*/ 2147483647 w 50"/>
              <a:gd name="T109" fmla="*/ 2147483647 h 126"/>
              <a:gd name="T110" fmla="*/ 2147483647 w 50"/>
              <a:gd name="T111" fmla="*/ 2147483647 h 126"/>
              <a:gd name="T112" fmla="*/ 2147483647 w 50"/>
              <a:gd name="T113" fmla="*/ 2147483647 h 126"/>
              <a:gd name="T114" fmla="*/ 2147483647 w 50"/>
              <a:gd name="T115" fmla="*/ 2147483647 h 126"/>
              <a:gd name="T116" fmla="*/ 2147483647 w 50"/>
              <a:gd name="T117" fmla="*/ 2147483647 h 1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0"/>
              <a:gd name="T178" fmla="*/ 0 h 126"/>
              <a:gd name="T179" fmla="*/ 50 w 50"/>
              <a:gd name="T180" fmla="*/ 126 h 12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0" h="126">
                <a:moveTo>
                  <a:pt x="18" y="5"/>
                </a:moveTo>
                <a:lnTo>
                  <a:pt x="17" y="3"/>
                </a:lnTo>
                <a:lnTo>
                  <a:pt x="16" y="2"/>
                </a:lnTo>
                <a:lnTo>
                  <a:pt x="15" y="2"/>
                </a:lnTo>
                <a:lnTo>
                  <a:pt x="11" y="4"/>
                </a:lnTo>
                <a:lnTo>
                  <a:pt x="11" y="3"/>
                </a:lnTo>
                <a:lnTo>
                  <a:pt x="10" y="2"/>
                </a:lnTo>
                <a:lnTo>
                  <a:pt x="7" y="2"/>
                </a:lnTo>
                <a:lnTo>
                  <a:pt x="3" y="0"/>
                </a:lnTo>
                <a:lnTo>
                  <a:pt x="3" y="2"/>
                </a:lnTo>
                <a:lnTo>
                  <a:pt x="4" y="4"/>
                </a:lnTo>
                <a:lnTo>
                  <a:pt x="7" y="4"/>
                </a:lnTo>
                <a:lnTo>
                  <a:pt x="9" y="8"/>
                </a:lnTo>
                <a:lnTo>
                  <a:pt x="10" y="11"/>
                </a:lnTo>
                <a:lnTo>
                  <a:pt x="12" y="13"/>
                </a:lnTo>
                <a:lnTo>
                  <a:pt x="13" y="18"/>
                </a:lnTo>
                <a:lnTo>
                  <a:pt x="14" y="19"/>
                </a:lnTo>
                <a:lnTo>
                  <a:pt x="14" y="20"/>
                </a:lnTo>
                <a:lnTo>
                  <a:pt x="14" y="22"/>
                </a:lnTo>
                <a:lnTo>
                  <a:pt x="12" y="23"/>
                </a:lnTo>
                <a:lnTo>
                  <a:pt x="11" y="23"/>
                </a:lnTo>
                <a:lnTo>
                  <a:pt x="10" y="24"/>
                </a:lnTo>
                <a:lnTo>
                  <a:pt x="10" y="29"/>
                </a:lnTo>
                <a:lnTo>
                  <a:pt x="8" y="35"/>
                </a:lnTo>
                <a:lnTo>
                  <a:pt x="8" y="46"/>
                </a:lnTo>
                <a:lnTo>
                  <a:pt x="10" y="47"/>
                </a:lnTo>
                <a:lnTo>
                  <a:pt x="11" y="48"/>
                </a:lnTo>
                <a:lnTo>
                  <a:pt x="11" y="50"/>
                </a:lnTo>
                <a:lnTo>
                  <a:pt x="11" y="51"/>
                </a:lnTo>
                <a:lnTo>
                  <a:pt x="8" y="51"/>
                </a:lnTo>
                <a:lnTo>
                  <a:pt x="6" y="52"/>
                </a:lnTo>
                <a:lnTo>
                  <a:pt x="4" y="53"/>
                </a:lnTo>
                <a:lnTo>
                  <a:pt x="1" y="66"/>
                </a:lnTo>
                <a:lnTo>
                  <a:pt x="0" y="69"/>
                </a:lnTo>
                <a:lnTo>
                  <a:pt x="0" y="72"/>
                </a:lnTo>
                <a:lnTo>
                  <a:pt x="1" y="72"/>
                </a:lnTo>
                <a:lnTo>
                  <a:pt x="3" y="74"/>
                </a:lnTo>
                <a:lnTo>
                  <a:pt x="5" y="74"/>
                </a:lnTo>
                <a:lnTo>
                  <a:pt x="6" y="74"/>
                </a:lnTo>
                <a:lnTo>
                  <a:pt x="6" y="76"/>
                </a:lnTo>
                <a:lnTo>
                  <a:pt x="8" y="77"/>
                </a:lnTo>
                <a:lnTo>
                  <a:pt x="10" y="81"/>
                </a:lnTo>
                <a:lnTo>
                  <a:pt x="13" y="84"/>
                </a:lnTo>
                <a:lnTo>
                  <a:pt x="14" y="84"/>
                </a:lnTo>
                <a:lnTo>
                  <a:pt x="26" y="82"/>
                </a:lnTo>
                <a:lnTo>
                  <a:pt x="26" y="83"/>
                </a:lnTo>
                <a:lnTo>
                  <a:pt x="27" y="84"/>
                </a:lnTo>
                <a:lnTo>
                  <a:pt x="29" y="95"/>
                </a:lnTo>
                <a:lnTo>
                  <a:pt x="29" y="97"/>
                </a:lnTo>
                <a:lnTo>
                  <a:pt x="26" y="100"/>
                </a:lnTo>
                <a:lnTo>
                  <a:pt x="27" y="102"/>
                </a:lnTo>
                <a:lnTo>
                  <a:pt x="25" y="103"/>
                </a:lnTo>
                <a:lnTo>
                  <a:pt x="25" y="106"/>
                </a:lnTo>
                <a:lnTo>
                  <a:pt x="25" y="107"/>
                </a:lnTo>
                <a:lnTo>
                  <a:pt x="27" y="112"/>
                </a:lnTo>
                <a:lnTo>
                  <a:pt x="27" y="113"/>
                </a:lnTo>
                <a:lnTo>
                  <a:pt x="29" y="114"/>
                </a:lnTo>
                <a:lnTo>
                  <a:pt x="33" y="119"/>
                </a:lnTo>
                <a:lnTo>
                  <a:pt x="37" y="120"/>
                </a:lnTo>
                <a:lnTo>
                  <a:pt x="38" y="122"/>
                </a:lnTo>
                <a:lnTo>
                  <a:pt x="38" y="123"/>
                </a:lnTo>
                <a:lnTo>
                  <a:pt x="37" y="125"/>
                </a:lnTo>
                <a:lnTo>
                  <a:pt x="37" y="126"/>
                </a:lnTo>
                <a:lnTo>
                  <a:pt x="40" y="126"/>
                </a:lnTo>
                <a:lnTo>
                  <a:pt x="41" y="125"/>
                </a:lnTo>
                <a:lnTo>
                  <a:pt x="41" y="120"/>
                </a:lnTo>
                <a:lnTo>
                  <a:pt x="40" y="119"/>
                </a:lnTo>
                <a:lnTo>
                  <a:pt x="39" y="118"/>
                </a:lnTo>
                <a:lnTo>
                  <a:pt x="39" y="116"/>
                </a:lnTo>
                <a:lnTo>
                  <a:pt x="40" y="114"/>
                </a:lnTo>
                <a:lnTo>
                  <a:pt x="40" y="113"/>
                </a:lnTo>
                <a:lnTo>
                  <a:pt x="40" y="112"/>
                </a:lnTo>
                <a:lnTo>
                  <a:pt x="48" y="108"/>
                </a:lnTo>
                <a:lnTo>
                  <a:pt x="49" y="107"/>
                </a:lnTo>
                <a:lnTo>
                  <a:pt x="49" y="101"/>
                </a:lnTo>
                <a:lnTo>
                  <a:pt x="50" y="99"/>
                </a:lnTo>
                <a:lnTo>
                  <a:pt x="49" y="94"/>
                </a:lnTo>
                <a:lnTo>
                  <a:pt x="50" y="89"/>
                </a:lnTo>
                <a:lnTo>
                  <a:pt x="50" y="86"/>
                </a:lnTo>
                <a:lnTo>
                  <a:pt x="33" y="67"/>
                </a:lnTo>
                <a:lnTo>
                  <a:pt x="33" y="69"/>
                </a:lnTo>
                <a:lnTo>
                  <a:pt x="34" y="71"/>
                </a:lnTo>
                <a:lnTo>
                  <a:pt x="35" y="71"/>
                </a:lnTo>
                <a:lnTo>
                  <a:pt x="36" y="72"/>
                </a:lnTo>
                <a:lnTo>
                  <a:pt x="39" y="80"/>
                </a:lnTo>
                <a:lnTo>
                  <a:pt x="39" y="81"/>
                </a:lnTo>
                <a:lnTo>
                  <a:pt x="38" y="82"/>
                </a:lnTo>
                <a:lnTo>
                  <a:pt x="38" y="81"/>
                </a:lnTo>
                <a:lnTo>
                  <a:pt x="36" y="79"/>
                </a:lnTo>
                <a:lnTo>
                  <a:pt x="34" y="78"/>
                </a:lnTo>
                <a:lnTo>
                  <a:pt x="34" y="76"/>
                </a:lnTo>
                <a:lnTo>
                  <a:pt x="33" y="76"/>
                </a:lnTo>
                <a:lnTo>
                  <a:pt x="31" y="79"/>
                </a:lnTo>
                <a:lnTo>
                  <a:pt x="29" y="79"/>
                </a:lnTo>
                <a:lnTo>
                  <a:pt x="29" y="78"/>
                </a:lnTo>
                <a:lnTo>
                  <a:pt x="28" y="77"/>
                </a:lnTo>
                <a:lnTo>
                  <a:pt x="27" y="74"/>
                </a:lnTo>
                <a:lnTo>
                  <a:pt x="29" y="72"/>
                </a:lnTo>
                <a:lnTo>
                  <a:pt x="29" y="71"/>
                </a:lnTo>
                <a:lnTo>
                  <a:pt x="26" y="69"/>
                </a:lnTo>
                <a:lnTo>
                  <a:pt x="25" y="65"/>
                </a:lnTo>
                <a:lnTo>
                  <a:pt x="25" y="61"/>
                </a:lnTo>
                <a:lnTo>
                  <a:pt x="19" y="47"/>
                </a:lnTo>
                <a:lnTo>
                  <a:pt x="19" y="46"/>
                </a:lnTo>
                <a:lnTo>
                  <a:pt x="19" y="44"/>
                </a:lnTo>
                <a:lnTo>
                  <a:pt x="23" y="37"/>
                </a:lnTo>
                <a:lnTo>
                  <a:pt x="22" y="20"/>
                </a:lnTo>
                <a:lnTo>
                  <a:pt x="23" y="18"/>
                </a:lnTo>
                <a:lnTo>
                  <a:pt x="23" y="16"/>
                </a:lnTo>
                <a:lnTo>
                  <a:pt x="22" y="14"/>
                </a:lnTo>
                <a:lnTo>
                  <a:pt x="20" y="13"/>
                </a:lnTo>
                <a:lnTo>
                  <a:pt x="18" y="9"/>
                </a:lnTo>
                <a:lnTo>
                  <a:pt x="18" y="5"/>
                </a:lnTo>
                <a:lnTo>
                  <a:pt x="19" y="3"/>
                </a:lnTo>
                <a:lnTo>
                  <a:pt x="18" y="5"/>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49" name="Freeform 380"/>
          <p:cNvSpPr>
            <a:spLocks/>
          </p:cNvSpPr>
          <p:nvPr/>
        </p:nvSpPr>
        <p:spPr bwMode="auto">
          <a:xfrm>
            <a:off x="5297488" y="3643313"/>
            <a:ext cx="184150" cy="92075"/>
          </a:xfrm>
          <a:custGeom>
            <a:avLst/>
            <a:gdLst>
              <a:gd name="T0" fmla="*/ 2147483647 w 107"/>
              <a:gd name="T1" fmla="*/ 2147483647 h 53"/>
              <a:gd name="T2" fmla="*/ 2147483647 w 107"/>
              <a:gd name="T3" fmla="*/ 2147483647 h 53"/>
              <a:gd name="T4" fmla="*/ 2147483647 w 107"/>
              <a:gd name="T5" fmla="*/ 2147483647 h 53"/>
              <a:gd name="T6" fmla="*/ 2147483647 w 107"/>
              <a:gd name="T7" fmla="*/ 2147483647 h 53"/>
              <a:gd name="T8" fmla="*/ 2147483647 w 107"/>
              <a:gd name="T9" fmla="*/ 2147483647 h 53"/>
              <a:gd name="T10" fmla="*/ 2147483647 w 107"/>
              <a:gd name="T11" fmla="*/ 2147483647 h 53"/>
              <a:gd name="T12" fmla="*/ 2147483647 w 107"/>
              <a:gd name="T13" fmla="*/ 2147483647 h 53"/>
              <a:gd name="T14" fmla="*/ 2147483647 w 107"/>
              <a:gd name="T15" fmla="*/ 2147483647 h 53"/>
              <a:gd name="T16" fmla="*/ 2147483647 w 107"/>
              <a:gd name="T17" fmla="*/ 2147483647 h 53"/>
              <a:gd name="T18" fmla="*/ 2147483647 w 107"/>
              <a:gd name="T19" fmla="*/ 2147483647 h 53"/>
              <a:gd name="T20" fmla="*/ 2147483647 w 107"/>
              <a:gd name="T21" fmla="*/ 2147483647 h 53"/>
              <a:gd name="T22" fmla="*/ 2147483647 w 107"/>
              <a:gd name="T23" fmla="*/ 2147483647 h 53"/>
              <a:gd name="T24" fmla="*/ 2147483647 w 107"/>
              <a:gd name="T25" fmla="*/ 2147483647 h 53"/>
              <a:gd name="T26" fmla="*/ 2147483647 w 107"/>
              <a:gd name="T27" fmla="*/ 2147483647 h 53"/>
              <a:gd name="T28" fmla="*/ 2147483647 w 107"/>
              <a:gd name="T29" fmla="*/ 2147483647 h 53"/>
              <a:gd name="T30" fmla="*/ 2147483647 w 107"/>
              <a:gd name="T31" fmla="*/ 2147483647 h 53"/>
              <a:gd name="T32" fmla="*/ 2147483647 w 107"/>
              <a:gd name="T33" fmla="*/ 2147483647 h 53"/>
              <a:gd name="T34" fmla="*/ 2147483647 w 107"/>
              <a:gd name="T35" fmla="*/ 2147483647 h 53"/>
              <a:gd name="T36" fmla="*/ 2147483647 w 107"/>
              <a:gd name="T37" fmla="*/ 2147483647 h 53"/>
              <a:gd name="T38" fmla="*/ 2147483647 w 107"/>
              <a:gd name="T39" fmla="*/ 2147483647 h 53"/>
              <a:gd name="T40" fmla="*/ 2147483647 w 107"/>
              <a:gd name="T41" fmla="*/ 2147483647 h 53"/>
              <a:gd name="T42" fmla="*/ 2147483647 w 107"/>
              <a:gd name="T43" fmla="*/ 2147483647 h 53"/>
              <a:gd name="T44" fmla="*/ 2147483647 w 107"/>
              <a:gd name="T45" fmla="*/ 2147483647 h 53"/>
              <a:gd name="T46" fmla="*/ 2147483647 w 107"/>
              <a:gd name="T47" fmla="*/ 2147483647 h 53"/>
              <a:gd name="T48" fmla="*/ 2147483647 w 107"/>
              <a:gd name="T49" fmla="*/ 2147483647 h 53"/>
              <a:gd name="T50" fmla="*/ 2147483647 w 107"/>
              <a:gd name="T51" fmla="*/ 2147483647 h 53"/>
              <a:gd name="T52" fmla="*/ 2147483647 w 107"/>
              <a:gd name="T53" fmla="*/ 2147483647 h 53"/>
              <a:gd name="T54" fmla="*/ 0 w 107"/>
              <a:gd name="T55" fmla="*/ 2147483647 h 53"/>
              <a:gd name="T56" fmla="*/ 2147483647 w 107"/>
              <a:gd name="T57" fmla="*/ 2147483647 h 53"/>
              <a:gd name="T58" fmla="*/ 2147483647 w 107"/>
              <a:gd name="T59" fmla="*/ 2147483647 h 53"/>
              <a:gd name="T60" fmla="*/ 2147483647 w 107"/>
              <a:gd name="T61" fmla="*/ 2147483647 h 53"/>
              <a:gd name="T62" fmla="*/ 2147483647 w 107"/>
              <a:gd name="T63" fmla="*/ 2147483647 h 5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53"/>
              <a:gd name="T98" fmla="*/ 107 w 107"/>
              <a:gd name="T99" fmla="*/ 53 h 5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53">
                <a:moveTo>
                  <a:pt x="25" y="43"/>
                </a:moveTo>
                <a:lnTo>
                  <a:pt x="27" y="45"/>
                </a:lnTo>
                <a:lnTo>
                  <a:pt x="30" y="45"/>
                </a:lnTo>
                <a:lnTo>
                  <a:pt x="33" y="44"/>
                </a:lnTo>
                <a:lnTo>
                  <a:pt x="39" y="45"/>
                </a:lnTo>
                <a:lnTo>
                  <a:pt x="41" y="45"/>
                </a:lnTo>
                <a:lnTo>
                  <a:pt x="42" y="44"/>
                </a:lnTo>
                <a:lnTo>
                  <a:pt x="44" y="42"/>
                </a:lnTo>
                <a:lnTo>
                  <a:pt x="46" y="43"/>
                </a:lnTo>
                <a:lnTo>
                  <a:pt x="51" y="50"/>
                </a:lnTo>
                <a:lnTo>
                  <a:pt x="53" y="50"/>
                </a:lnTo>
                <a:lnTo>
                  <a:pt x="56" y="53"/>
                </a:lnTo>
                <a:lnTo>
                  <a:pt x="61" y="53"/>
                </a:lnTo>
                <a:lnTo>
                  <a:pt x="64" y="51"/>
                </a:lnTo>
                <a:lnTo>
                  <a:pt x="68" y="51"/>
                </a:lnTo>
                <a:lnTo>
                  <a:pt x="70" y="50"/>
                </a:lnTo>
                <a:lnTo>
                  <a:pt x="75" y="50"/>
                </a:lnTo>
                <a:lnTo>
                  <a:pt x="86" y="45"/>
                </a:lnTo>
                <a:lnTo>
                  <a:pt x="91" y="46"/>
                </a:lnTo>
                <a:lnTo>
                  <a:pt x="93" y="48"/>
                </a:lnTo>
                <a:lnTo>
                  <a:pt x="97" y="50"/>
                </a:lnTo>
                <a:lnTo>
                  <a:pt x="99" y="50"/>
                </a:lnTo>
                <a:lnTo>
                  <a:pt x="106" y="52"/>
                </a:lnTo>
                <a:lnTo>
                  <a:pt x="107" y="50"/>
                </a:lnTo>
                <a:lnTo>
                  <a:pt x="106" y="48"/>
                </a:lnTo>
                <a:lnTo>
                  <a:pt x="102" y="45"/>
                </a:lnTo>
                <a:lnTo>
                  <a:pt x="101" y="44"/>
                </a:lnTo>
                <a:lnTo>
                  <a:pt x="100" y="42"/>
                </a:lnTo>
                <a:lnTo>
                  <a:pt x="101" y="39"/>
                </a:lnTo>
                <a:lnTo>
                  <a:pt x="104" y="36"/>
                </a:lnTo>
                <a:lnTo>
                  <a:pt x="101" y="34"/>
                </a:lnTo>
                <a:lnTo>
                  <a:pt x="96" y="32"/>
                </a:lnTo>
                <a:lnTo>
                  <a:pt x="92" y="29"/>
                </a:lnTo>
                <a:lnTo>
                  <a:pt x="93" y="25"/>
                </a:lnTo>
                <a:lnTo>
                  <a:pt x="93" y="23"/>
                </a:lnTo>
                <a:lnTo>
                  <a:pt x="90" y="22"/>
                </a:lnTo>
                <a:lnTo>
                  <a:pt x="88" y="22"/>
                </a:lnTo>
                <a:lnTo>
                  <a:pt x="86" y="21"/>
                </a:lnTo>
                <a:lnTo>
                  <a:pt x="84" y="19"/>
                </a:lnTo>
                <a:lnTo>
                  <a:pt x="80" y="18"/>
                </a:lnTo>
                <a:lnTo>
                  <a:pt x="77" y="18"/>
                </a:lnTo>
                <a:lnTo>
                  <a:pt x="76" y="17"/>
                </a:lnTo>
                <a:lnTo>
                  <a:pt x="74" y="18"/>
                </a:lnTo>
                <a:lnTo>
                  <a:pt x="65" y="21"/>
                </a:lnTo>
                <a:lnTo>
                  <a:pt x="63" y="20"/>
                </a:lnTo>
                <a:lnTo>
                  <a:pt x="62" y="18"/>
                </a:lnTo>
                <a:lnTo>
                  <a:pt x="48" y="8"/>
                </a:lnTo>
                <a:lnTo>
                  <a:pt x="43" y="8"/>
                </a:lnTo>
                <a:lnTo>
                  <a:pt x="38" y="7"/>
                </a:lnTo>
                <a:lnTo>
                  <a:pt x="29" y="7"/>
                </a:lnTo>
                <a:lnTo>
                  <a:pt x="18" y="3"/>
                </a:lnTo>
                <a:lnTo>
                  <a:pt x="15" y="2"/>
                </a:lnTo>
                <a:lnTo>
                  <a:pt x="11" y="0"/>
                </a:lnTo>
                <a:lnTo>
                  <a:pt x="9" y="1"/>
                </a:lnTo>
                <a:lnTo>
                  <a:pt x="7" y="0"/>
                </a:lnTo>
                <a:lnTo>
                  <a:pt x="0" y="1"/>
                </a:lnTo>
                <a:lnTo>
                  <a:pt x="6" y="8"/>
                </a:lnTo>
                <a:lnTo>
                  <a:pt x="15" y="11"/>
                </a:lnTo>
                <a:lnTo>
                  <a:pt x="22" y="16"/>
                </a:lnTo>
                <a:lnTo>
                  <a:pt x="24" y="19"/>
                </a:lnTo>
                <a:lnTo>
                  <a:pt x="26" y="30"/>
                </a:lnTo>
                <a:lnTo>
                  <a:pt x="29" y="33"/>
                </a:lnTo>
                <a:lnTo>
                  <a:pt x="28" y="40"/>
                </a:lnTo>
                <a:lnTo>
                  <a:pt x="27" y="42"/>
                </a:lnTo>
                <a:lnTo>
                  <a:pt x="25" y="4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50" name="Freeform 381"/>
          <p:cNvSpPr>
            <a:spLocks/>
          </p:cNvSpPr>
          <p:nvPr/>
        </p:nvSpPr>
        <p:spPr bwMode="auto">
          <a:xfrm>
            <a:off x="5099050" y="5224463"/>
            <a:ext cx="87313" cy="215900"/>
          </a:xfrm>
          <a:custGeom>
            <a:avLst/>
            <a:gdLst>
              <a:gd name="T0" fmla="*/ 2147483647 w 51"/>
              <a:gd name="T1" fmla="*/ 2147483647 h 126"/>
              <a:gd name="T2" fmla="*/ 2147483647 w 51"/>
              <a:gd name="T3" fmla="*/ 2147483647 h 126"/>
              <a:gd name="T4" fmla="*/ 2147483647 w 51"/>
              <a:gd name="T5" fmla="*/ 2147483647 h 126"/>
              <a:gd name="T6" fmla="*/ 2147483647 w 51"/>
              <a:gd name="T7" fmla="*/ 2147483647 h 126"/>
              <a:gd name="T8" fmla="*/ 2147483647 w 51"/>
              <a:gd name="T9" fmla="*/ 2147483647 h 126"/>
              <a:gd name="T10" fmla="*/ 2147483647 w 51"/>
              <a:gd name="T11" fmla="*/ 2147483647 h 126"/>
              <a:gd name="T12" fmla="*/ 2147483647 w 51"/>
              <a:gd name="T13" fmla="*/ 2147483647 h 126"/>
              <a:gd name="T14" fmla="*/ 2147483647 w 51"/>
              <a:gd name="T15" fmla="*/ 2147483647 h 126"/>
              <a:gd name="T16" fmla="*/ 2147483647 w 51"/>
              <a:gd name="T17" fmla="*/ 2147483647 h 126"/>
              <a:gd name="T18" fmla="*/ 2147483647 w 51"/>
              <a:gd name="T19" fmla="*/ 2147483647 h 126"/>
              <a:gd name="T20" fmla="*/ 2147483647 w 51"/>
              <a:gd name="T21" fmla="*/ 2147483647 h 126"/>
              <a:gd name="T22" fmla="*/ 2147483647 w 51"/>
              <a:gd name="T23" fmla="*/ 2147483647 h 126"/>
              <a:gd name="T24" fmla="*/ 2147483647 w 51"/>
              <a:gd name="T25" fmla="*/ 2147483647 h 126"/>
              <a:gd name="T26" fmla="*/ 2147483647 w 51"/>
              <a:gd name="T27" fmla="*/ 2147483647 h 126"/>
              <a:gd name="T28" fmla="*/ 2147483647 w 51"/>
              <a:gd name="T29" fmla="*/ 2147483647 h 126"/>
              <a:gd name="T30" fmla="*/ 2147483647 w 51"/>
              <a:gd name="T31" fmla="*/ 2147483647 h 126"/>
              <a:gd name="T32" fmla="*/ 2147483647 w 51"/>
              <a:gd name="T33" fmla="*/ 2147483647 h 126"/>
              <a:gd name="T34" fmla="*/ 0 w 51"/>
              <a:gd name="T35" fmla="*/ 2147483647 h 126"/>
              <a:gd name="T36" fmla="*/ 2147483647 w 51"/>
              <a:gd name="T37" fmla="*/ 2147483647 h 126"/>
              <a:gd name="T38" fmla="*/ 2147483647 w 51"/>
              <a:gd name="T39" fmla="*/ 2147483647 h 126"/>
              <a:gd name="T40" fmla="*/ 2147483647 w 51"/>
              <a:gd name="T41" fmla="*/ 2147483647 h 126"/>
              <a:gd name="T42" fmla="*/ 2147483647 w 51"/>
              <a:gd name="T43" fmla="*/ 2147483647 h 126"/>
              <a:gd name="T44" fmla="*/ 2147483647 w 51"/>
              <a:gd name="T45" fmla="*/ 2147483647 h 126"/>
              <a:gd name="T46" fmla="*/ 2147483647 w 51"/>
              <a:gd name="T47" fmla="*/ 2147483647 h 126"/>
              <a:gd name="T48" fmla="*/ 2147483647 w 51"/>
              <a:gd name="T49" fmla="*/ 2147483647 h 126"/>
              <a:gd name="T50" fmla="*/ 2147483647 w 51"/>
              <a:gd name="T51" fmla="*/ 2147483647 h 126"/>
              <a:gd name="T52" fmla="*/ 2147483647 w 51"/>
              <a:gd name="T53" fmla="*/ 2147483647 h 126"/>
              <a:gd name="T54" fmla="*/ 2147483647 w 51"/>
              <a:gd name="T55" fmla="*/ 2147483647 h 126"/>
              <a:gd name="T56" fmla="*/ 2147483647 w 51"/>
              <a:gd name="T57" fmla="*/ 2147483647 h 126"/>
              <a:gd name="T58" fmla="*/ 2147483647 w 51"/>
              <a:gd name="T59" fmla="*/ 2147483647 h 126"/>
              <a:gd name="T60" fmla="*/ 2147483647 w 51"/>
              <a:gd name="T61" fmla="*/ 2147483647 h 126"/>
              <a:gd name="T62" fmla="*/ 2147483647 w 51"/>
              <a:gd name="T63" fmla="*/ 2147483647 h 126"/>
              <a:gd name="T64" fmla="*/ 2147483647 w 51"/>
              <a:gd name="T65" fmla="*/ 2147483647 h 126"/>
              <a:gd name="T66" fmla="*/ 2147483647 w 51"/>
              <a:gd name="T67" fmla="*/ 2147483647 h 126"/>
              <a:gd name="T68" fmla="*/ 2147483647 w 51"/>
              <a:gd name="T69" fmla="*/ 2147483647 h 126"/>
              <a:gd name="T70" fmla="*/ 2147483647 w 51"/>
              <a:gd name="T71" fmla="*/ 2147483647 h 126"/>
              <a:gd name="T72" fmla="*/ 2147483647 w 51"/>
              <a:gd name="T73" fmla="*/ 2147483647 h 126"/>
              <a:gd name="T74" fmla="*/ 2147483647 w 51"/>
              <a:gd name="T75" fmla="*/ 2147483647 h 126"/>
              <a:gd name="T76" fmla="*/ 2147483647 w 51"/>
              <a:gd name="T77" fmla="*/ 2147483647 h 126"/>
              <a:gd name="T78" fmla="*/ 2147483647 w 51"/>
              <a:gd name="T79" fmla="*/ 2147483647 h 126"/>
              <a:gd name="T80" fmla="*/ 2147483647 w 51"/>
              <a:gd name="T81" fmla="*/ 2147483647 h 126"/>
              <a:gd name="T82" fmla="*/ 2147483647 w 51"/>
              <a:gd name="T83" fmla="*/ 2147483647 h 126"/>
              <a:gd name="T84" fmla="*/ 2147483647 w 51"/>
              <a:gd name="T85" fmla="*/ 2147483647 h 126"/>
              <a:gd name="T86" fmla="*/ 2147483647 w 51"/>
              <a:gd name="T87" fmla="*/ 2147483647 h 126"/>
              <a:gd name="T88" fmla="*/ 2147483647 w 51"/>
              <a:gd name="T89" fmla="*/ 2147483647 h 126"/>
              <a:gd name="T90" fmla="*/ 2147483647 w 51"/>
              <a:gd name="T91" fmla="*/ 2147483647 h 126"/>
              <a:gd name="T92" fmla="*/ 2147483647 w 51"/>
              <a:gd name="T93" fmla="*/ 2147483647 h 126"/>
              <a:gd name="T94" fmla="*/ 2147483647 w 51"/>
              <a:gd name="T95" fmla="*/ 2147483647 h 126"/>
              <a:gd name="T96" fmla="*/ 2147483647 w 51"/>
              <a:gd name="T97" fmla="*/ 2147483647 h 126"/>
              <a:gd name="T98" fmla="*/ 2147483647 w 51"/>
              <a:gd name="T99" fmla="*/ 2147483647 h 126"/>
              <a:gd name="T100" fmla="*/ 2147483647 w 51"/>
              <a:gd name="T101" fmla="*/ 2147483647 h 126"/>
              <a:gd name="T102" fmla="*/ 2147483647 w 51"/>
              <a:gd name="T103" fmla="*/ 2147483647 h 126"/>
              <a:gd name="T104" fmla="*/ 2147483647 w 51"/>
              <a:gd name="T105" fmla="*/ 2147483647 h 126"/>
              <a:gd name="T106" fmla="*/ 2147483647 w 51"/>
              <a:gd name="T107" fmla="*/ 2147483647 h 126"/>
              <a:gd name="T108" fmla="*/ 2147483647 w 51"/>
              <a:gd name="T109" fmla="*/ 2147483647 h 126"/>
              <a:gd name="T110" fmla="*/ 2147483647 w 51"/>
              <a:gd name="T111" fmla="*/ 2147483647 h 126"/>
              <a:gd name="T112" fmla="*/ 2147483647 w 51"/>
              <a:gd name="T113" fmla="*/ 2147483647 h 126"/>
              <a:gd name="T114" fmla="*/ 2147483647 w 51"/>
              <a:gd name="T115" fmla="*/ 2147483647 h 126"/>
              <a:gd name="T116" fmla="*/ 2147483647 w 51"/>
              <a:gd name="T117" fmla="*/ 2147483647 h 1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1"/>
              <a:gd name="T178" fmla="*/ 0 h 126"/>
              <a:gd name="T179" fmla="*/ 51 w 51"/>
              <a:gd name="T180" fmla="*/ 126 h 12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1" h="126">
                <a:moveTo>
                  <a:pt x="18" y="5"/>
                </a:moveTo>
                <a:lnTo>
                  <a:pt x="17" y="3"/>
                </a:lnTo>
                <a:lnTo>
                  <a:pt x="16" y="3"/>
                </a:lnTo>
                <a:lnTo>
                  <a:pt x="15" y="3"/>
                </a:lnTo>
                <a:lnTo>
                  <a:pt x="12" y="4"/>
                </a:lnTo>
                <a:lnTo>
                  <a:pt x="11" y="3"/>
                </a:lnTo>
                <a:lnTo>
                  <a:pt x="10" y="2"/>
                </a:lnTo>
                <a:lnTo>
                  <a:pt x="7" y="2"/>
                </a:lnTo>
                <a:lnTo>
                  <a:pt x="3" y="0"/>
                </a:lnTo>
                <a:lnTo>
                  <a:pt x="3" y="2"/>
                </a:lnTo>
                <a:lnTo>
                  <a:pt x="3" y="3"/>
                </a:lnTo>
                <a:lnTo>
                  <a:pt x="5" y="4"/>
                </a:lnTo>
                <a:lnTo>
                  <a:pt x="7" y="4"/>
                </a:lnTo>
                <a:lnTo>
                  <a:pt x="9" y="8"/>
                </a:lnTo>
                <a:lnTo>
                  <a:pt x="10" y="11"/>
                </a:lnTo>
                <a:lnTo>
                  <a:pt x="12" y="13"/>
                </a:lnTo>
                <a:lnTo>
                  <a:pt x="13" y="18"/>
                </a:lnTo>
                <a:lnTo>
                  <a:pt x="14" y="19"/>
                </a:lnTo>
                <a:lnTo>
                  <a:pt x="14" y="20"/>
                </a:lnTo>
                <a:lnTo>
                  <a:pt x="14" y="22"/>
                </a:lnTo>
                <a:lnTo>
                  <a:pt x="12" y="23"/>
                </a:lnTo>
                <a:lnTo>
                  <a:pt x="10" y="25"/>
                </a:lnTo>
                <a:lnTo>
                  <a:pt x="10" y="30"/>
                </a:lnTo>
                <a:lnTo>
                  <a:pt x="9" y="35"/>
                </a:lnTo>
                <a:lnTo>
                  <a:pt x="9" y="46"/>
                </a:lnTo>
                <a:lnTo>
                  <a:pt x="10" y="48"/>
                </a:lnTo>
                <a:lnTo>
                  <a:pt x="11" y="48"/>
                </a:lnTo>
                <a:lnTo>
                  <a:pt x="12" y="50"/>
                </a:lnTo>
                <a:lnTo>
                  <a:pt x="11" y="51"/>
                </a:lnTo>
                <a:lnTo>
                  <a:pt x="9" y="51"/>
                </a:lnTo>
                <a:lnTo>
                  <a:pt x="6" y="53"/>
                </a:lnTo>
                <a:lnTo>
                  <a:pt x="5" y="53"/>
                </a:lnTo>
                <a:lnTo>
                  <a:pt x="2" y="66"/>
                </a:lnTo>
                <a:lnTo>
                  <a:pt x="0" y="69"/>
                </a:lnTo>
                <a:lnTo>
                  <a:pt x="1" y="72"/>
                </a:lnTo>
                <a:lnTo>
                  <a:pt x="2" y="72"/>
                </a:lnTo>
                <a:lnTo>
                  <a:pt x="3" y="75"/>
                </a:lnTo>
                <a:lnTo>
                  <a:pt x="5" y="75"/>
                </a:lnTo>
                <a:lnTo>
                  <a:pt x="6" y="75"/>
                </a:lnTo>
                <a:lnTo>
                  <a:pt x="6" y="76"/>
                </a:lnTo>
                <a:lnTo>
                  <a:pt x="8" y="77"/>
                </a:lnTo>
                <a:lnTo>
                  <a:pt x="10" y="81"/>
                </a:lnTo>
                <a:lnTo>
                  <a:pt x="13" y="84"/>
                </a:lnTo>
                <a:lnTo>
                  <a:pt x="14" y="84"/>
                </a:lnTo>
                <a:lnTo>
                  <a:pt x="26" y="82"/>
                </a:lnTo>
                <a:lnTo>
                  <a:pt x="27" y="83"/>
                </a:lnTo>
                <a:lnTo>
                  <a:pt x="28" y="84"/>
                </a:lnTo>
                <a:lnTo>
                  <a:pt x="29" y="95"/>
                </a:lnTo>
                <a:lnTo>
                  <a:pt x="29" y="98"/>
                </a:lnTo>
                <a:lnTo>
                  <a:pt x="27" y="100"/>
                </a:lnTo>
                <a:lnTo>
                  <a:pt x="27" y="102"/>
                </a:lnTo>
                <a:lnTo>
                  <a:pt x="25" y="103"/>
                </a:lnTo>
                <a:lnTo>
                  <a:pt x="25" y="106"/>
                </a:lnTo>
                <a:lnTo>
                  <a:pt x="25" y="107"/>
                </a:lnTo>
                <a:lnTo>
                  <a:pt x="27" y="112"/>
                </a:lnTo>
                <a:lnTo>
                  <a:pt x="28" y="113"/>
                </a:lnTo>
                <a:lnTo>
                  <a:pt x="29" y="114"/>
                </a:lnTo>
                <a:lnTo>
                  <a:pt x="33" y="120"/>
                </a:lnTo>
                <a:lnTo>
                  <a:pt x="37" y="121"/>
                </a:lnTo>
                <a:lnTo>
                  <a:pt x="38" y="122"/>
                </a:lnTo>
                <a:lnTo>
                  <a:pt x="38" y="124"/>
                </a:lnTo>
                <a:lnTo>
                  <a:pt x="37" y="125"/>
                </a:lnTo>
                <a:lnTo>
                  <a:pt x="37" y="126"/>
                </a:lnTo>
                <a:lnTo>
                  <a:pt x="40" y="126"/>
                </a:lnTo>
                <a:lnTo>
                  <a:pt x="41" y="125"/>
                </a:lnTo>
                <a:lnTo>
                  <a:pt x="41" y="121"/>
                </a:lnTo>
                <a:lnTo>
                  <a:pt x="40" y="119"/>
                </a:lnTo>
                <a:lnTo>
                  <a:pt x="39" y="118"/>
                </a:lnTo>
                <a:lnTo>
                  <a:pt x="39" y="117"/>
                </a:lnTo>
                <a:lnTo>
                  <a:pt x="40" y="114"/>
                </a:lnTo>
                <a:lnTo>
                  <a:pt x="40" y="113"/>
                </a:lnTo>
                <a:lnTo>
                  <a:pt x="40" y="112"/>
                </a:lnTo>
                <a:lnTo>
                  <a:pt x="48" y="109"/>
                </a:lnTo>
                <a:lnTo>
                  <a:pt x="49" y="107"/>
                </a:lnTo>
                <a:lnTo>
                  <a:pt x="49" y="101"/>
                </a:lnTo>
                <a:lnTo>
                  <a:pt x="50" y="99"/>
                </a:lnTo>
                <a:lnTo>
                  <a:pt x="49" y="95"/>
                </a:lnTo>
                <a:lnTo>
                  <a:pt x="51" y="90"/>
                </a:lnTo>
                <a:lnTo>
                  <a:pt x="50" y="86"/>
                </a:lnTo>
                <a:lnTo>
                  <a:pt x="33" y="67"/>
                </a:lnTo>
                <a:lnTo>
                  <a:pt x="33" y="69"/>
                </a:lnTo>
                <a:lnTo>
                  <a:pt x="34" y="71"/>
                </a:lnTo>
                <a:lnTo>
                  <a:pt x="36" y="72"/>
                </a:lnTo>
                <a:lnTo>
                  <a:pt x="39" y="80"/>
                </a:lnTo>
                <a:lnTo>
                  <a:pt x="39" y="82"/>
                </a:lnTo>
                <a:lnTo>
                  <a:pt x="38" y="82"/>
                </a:lnTo>
                <a:lnTo>
                  <a:pt x="36" y="79"/>
                </a:lnTo>
                <a:lnTo>
                  <a:pt x="35" y="78"/>
                </a:lnTo>
                <a:lnTo>
                  <a:pt x="34" y="76"/>
                </a:lnTo>
                <a:lnTo>
                  <a:pt x="33" y="76"/>
                </a:lnTo>
                <a:lnTo>
                  <a:pt x="32" y="79"/>
                </a:lnTo>
                <a:lnTo>
                  <a:pt x="31" y="79"/>
                </a:lnTo>
                <a:lnTo>
                  <a:pt x="29" y="79"/>
                </a:lnTo>
                <a:lnTo>
                  <a:pt x="28" y="77"/>
                </a:lnTo>
                <a:lnTo>
                  <a:pt x="28" y="75"/>
                </a:lnTo>
                <a:lnTo>
                  <a:pt x="29" y="72"/>
                </a:lnTo>
                <a:lnTo>
                  <a:pt x="29" y="71"/>
                </a:lnTo>
                <a:lnTo>
                  <a:pt x="26" y="69"/>
                </a:lnTo>
                <a:lnTo>
                  <a:pt x="25" y="65"/>
                </a:lnTo>
                <a:lnTo>
                  <a:pt x="25" y="61"/>
                </a:lnTo>
                <a:lnTo>
                  <a:pt x="20" y="48"/>
                </a:lnTo>
                <a:lnTo>
                  <a:pt x="19" y="46"/>
                </a:lnTo>
                <a:lnTo>
                  <a:pt x="20" y="45"/>
                </a:lnTo>
                <a:lnTo>
                  <a:pt x="24" y="37"/>
                </a:lnTo>
                <a:lnTo>
                  <a:pt x="22" y="20"/>
                </a:lnTo>
                <a:lnTo>
                  <a:pt x="23" y="18"/>
                </a:lnTo>
                <a:lnTo>
                  <a:pt x="24" y="16"/>
                </a:lnTo>
                <a:lnTo>
                  <a:pt x="22" y="15"/>
                </a:lnTo>
                <a:lnTo>
                  <a:pt x="20" y="13"/>
                </a:lnTo>
                <a:lnTo>
                  <a:pt x="18" y="9"/>
                </a:lnTo>
                <a:lnTo>
                  <a:pt x="18" y="5"/>
                </a:lnTo>
                <a:lnTo>
                  <a:pt x="20" y="3"/>
                </a:lnTo>
                <a:lnTo>
                  <a:pt x="18" y="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51" name="Freeform 382"/>
          <p:cNvSpPr>
            <a:spLocks/>
          </p:cNvSpPr>
          <p:nvPr/>
        </p:nvSpPr>
        <p:spPr bwMode="auto">
          <a:xfrm>
            <a:off x="5294313" y="3640138"/>
            <a:ext cx="184150" cy="93662"/>
          </a:xfrm>
          <a:custGeom>
            <a:avLst/>
            <a:gdLst>
              <a:gd name="T0" fmla="*/ 2147483647 w 107"/>
              <a:gd name="T1" fmla="*/ 2147483647 h 54"/>
              <a:gd name="T2" fmla="*/ 2147483647 w 107"/>
              <a:gd name="T3" fmla="*/ 2147483647 h 54"/>
              <a:gd name="T4" fmla="*/ 2147483647 w 107"/>
              <a:gd name="T5" fmla="*/ 2147483647 h 54"/>
              <a:gd name="T6" fmla="*/ 2147483647 w 107"/>
              <a:gd name="T7" fmla="*/ 2147483647 h 54"/>
              <a:gd name="T8" fmla="*/ 2147483647 w 107"/>
              <a:gd name="T9" fmla="*/ 2147483647 h 54"/>
              <a:gd name="T10" fmla="*/ 2147483647 w 107"/>
              <a:gd name="T11" fmla="*/ 2147483647 h 54"/>
              <a:gd name="T12" fmla="*/ 2147483647 w 107"/>
              <a:gd name="T13" fmla="*/ 2147483647 h 54"/>
              <a:gd name="T14" fmla="*/ 2147483647 w 107"/>
              <a:gd name="T15" fmla="*/ 2147483647 h 54"/>
              <a:gd name="T16" fmla="*/ 2147483647 w 107"/>
              <a:gd name="T17" fmla="*/ 2147483647 h 54"/>
              <a:gd name="T18" fmla="*/ 2147483647 w 107"/>
              <a:gd name="T19" fmla="*/ 2147483647 h 54"/>
              <a:gd name="T20" fmla="*/ 2147483647 w 107"/>
              <a:gd name="T21" fmla="*/ 2147483647 h 54"/>
              <a:gd name="T22" fmla="*/ 2147483647 w 107"/>
              <a:gd name="T23" fmla="*/ 2147483647 h 54"/>
              <a:gd name="T24" fmla="*/ 2147483647 w 107"/>
              <a:gd name="T25" fmla="*/ 2147483647 h 54"/>
              <a:gd name="T26" fmla="*/ 2147483647 w 107"/>
              <a:gd name="T27" fmla="*/ 2147483647 h 54"/>
              <a:gd name="T28" fmla="*/ 2147483647 w 107"/>
              <a:gd name="T29" fmla="*/ 2147483647 h 54"/>
              <a:gd name="T30" fmla="*/ 2147483647 w 107"/>
              <a:gd name="T31" fmla="*/ 2147483647 h 54"/>
              <a:gd name="T32" fmla="*/ 2147483647 w 107"/>
              <a:gd name="T33" fmla="*/ 2147483647 h 54"/>
              <a:gd name="T34" fmla="*/ 2147483647 w 107"/>
              <a:gd name="T35" fmla="*/ 2147483647 h 54"/>
              <a:gd name="T36" fmla="*/ 2147483647 w 107"/>
              <a:gd name="T37" fmla="*/ 2147483647 h 54"/>
              <a:gd name="T38" fmla="*/ 2147483647 w 107"/>
              <a:gd name="T39" fmla="*/ 2147483647 h 54"/>
              <a:gd name="T40" fmla="*/ 2147483647 w 107"/>
              <a:gd name="T41" fmla="*/ 2147483647 h 54"/>
              <a:gd name="T42" fmla="*/ 2147483647 w 107"/>
              <a:gd name="T43" fmla="*/ 2147483647 h 54"/>
              <a:gd name="T44" fmla="*/ 2147483647 w 107"/>
              <a:gd name="T45" fmla="*/ 2147483647 h 54"/>
              <a:gd name="T46" fmla="*/ 2147483647 w 107"/>
              <a:gd name="T47" fmla="*/ 2147483647 h 54"/>
              <a:gd name="T48" fmla="*/ 2147483647 w 107"/>
              <a:gd name="T49" fmla="*/ 2147483647 h 54"/>
              <a:gd name="T50" fmla="*/ 2147483647 w 107"/>
              <a:gd name="T51" fmla="*/ 2147483647 h 54"/>
              <a:gd name="T52" fmla="*/ 2147483647 w 107"/>
              <a:gd name="T53" fmla="*/ 2147483647 h 54"/>
              <a:gd name="T54" fmla="*/ 0 w 107"/>
              <a:gd name="T55" fmla="*/ 2147483647 h 54"/>
              <a:gd name="T56" fmla="*/ 2147483647 w 107"/>
              <a:gd name="T57" fmla="*/ 2147483647 h 54"/>
              <a:gd name="T58" fmla="*/ 2147483647 w 107"/>
              <a:gd name="T59" fmla="*/ 2147483647 h 54"/>
              <a:gd name="T60" fmla="*/ 2147483647 w 107"/>
              <a:gd name="T61" fmla="*/ 2147483647 h 54"/>
              <a:gd name="T62" fmla="*/ 2147483647 w 107"/>
              <a:gd name="T63" fmla="*/ 2147483647 h 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7"/>
              <a:gd name="T97" fmla="*/ 0 h 54"/>
              <a:gd name="T98" fmla="*/ 107 w 107"/>
              <a:gd name="T99" fmla="*/ 54 h 5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7" h="54">
                <a:moveTo>
                  <a:pt x="25" y="43"/>
                </a:moveTo>
                <a:lnTo>
                  <a:pt x="28" y="45"/>
                </a:lnTo>
                <a:lnTo>
                  <a:pt x="30" y="45"/>
                </a:lnTo>
                <a:lnTo>
                  <a:pt x="33" y="44"/>
                </a:lnTo>
                <a:lnTo>
                  <a:pt x="39" y="46"/>
                </a:lnTo>
                <a:lnTo>
                  <a:pt x="41" y="46"/>
                </a:lnTo>
                <a:lnTo>
                  <a:pt x="42" y="44"/>
                </a:lnTo>
                <a:lnTo>
                  <a:pt x="44" y="43"/>
                </a:lnTo>
                <a:lnTo>
                  <a:pt x="46" y="43"/>
                </a:lnTo>
                <a:lnTo>
                  <a:pt x="51" y="50"/>
                </a:lnTo>
                <a:lnTo>
                  <a:pt x="54" y="51"/>
                </a:lnTo>
                <a:lnTo>
                  <a:pt x="56" y="54"/>
                </a:lnTo>
                <a:lnTo>
                  <a:pt x="62" y="53"/>
                </a:lnTo>
                <a:lnTo>
                  <a:pt x="64" y="51"/>
                </a:lnTo>
                <a:lnTo>
                  <a:pt x="69" y="51"/>
                </a:lnTo>
                <a:lnTo>
                  <a:pt x="70" y="50"/>
                </a:lnTo>
                <a:lnTo>
                  <a:pt x="76" y="51"/>
                </a:lnTo>
                <a:lnTo>
                  <a:pt x="86" y="46"/>
                </a:lnTo>
                <a:lnTo>
                  <a:pt x="91" y="47"/>
                </a:lnTo>
                <a:lnTo>
                  <a:pt x="93" y="48"/>
                </a:lnTo>
                <a:lnTo>
                  <a:pt x="97" y="51"/>
                </a:lnTo>
                <a:lnTo>
                  <a:pt x="99" y="51"/>
                </a:lnTo>
                <a:lnTo>
                  <a:pt x="106" y="52"/>
                </a:lnTo>
                <a:lnTo>
                  <a:pt x="107" y="51"/>
                </a:lnTo>
                <a:lnTo>
                  <a:pt x="107" y="48"/>
                </a:lnTo>
                <a:lnTo>
                  <a:pt x="103" y="46"/>
                </a:lnTo>
                <a:lnTo>
                  <a:pt x="101" y="44"/>
                </a:lnTo>
                <a:lnTo>
                  <a:pt x="100" y="42"/>
                </a:lnTo>
                <a:lnTo>
                  <a:pt x="101" y="39"/>
                </a:lnTo>
                <a:lnTo>
                  <a:pt x="104" y="36"/>
                </a:lnTo>
                <a:lnTo>
                  <a:pt x="101" y="34"/>
                </a:lnTo>
                <a:lnTo>
                  <a:pt x="96" y="32"/>
                </a:lnTo>
                <a:lnTo>
                  <a:pt x="92" y="29"/>
                </a:lnTo>
                <a:lnTo>
                  <a:pt x="93" y="25"/>
                </a:lnTo>
                <a:lnTo>
                  <a:pt x="93" y="23"/>
                </a:lnTo>
                <a:lnTo>
                  <a:pt x="91" y="22"/>
                </a:lnTo>
                <a:lnTo>
                  <a:pt x="88" y="22"/>
                </a:lnTo>
                <a:lnTo>
                  <a:pt x="86" y="21"/>
                </a:lnTo>
                <a:lnTo>
                  <a:pt x="85" y="19"/>
                </a:lnTo>
                <a:lnTo>
                  <a:pt x="80" y="18"/>
                </a:lnTo>
                <a:lnTo>
                  <a:pt x="77" y="18"/>
                </a:lnTo>
                <a:lnTo>
                  <a:pt x="76" y="17"/>
                </a:lnTo>
                <a:lnTo>
                  <a:pt x="74" y="18"/>
                </a:lnTo>
                <a:lnTo>
                  <a:pt x="65" y="21"/>
                </a:lnTo>
                <a:lnTo>
                  <a:pt x="63" y="20"/>
                </a:lnTo>
                <a:lnTo>
                  <a:pt x="62" y="18"/>
                </a:lnTo>
                <a:lnTo>
                  <a:pt x="48" y="9"/>
                </a:lnTo>
                <a:lnTo>
                  <a:pt x="43" y="9"/>
                </a:lnTo>
                <a:lnTo>
                  <a:pt x="39" y="7"/>
                </a:lnTo>
                <a:lnTo>
                  <a:pt x="29" y="8"/>
                </a:lnTo>
                <a:lnTo>
                  <a:pt x="18" y="3"/>
                </a:lnTo>
                <a:lnTo>
                  <a:pt x="16" y="2"/>
                </a:lnTo>
                <a:lnTo>
                  <a:pt x="12" y="1"/>
                </a:lnTo>
                <a:lnTo>
                  <a:pt x="9" y="1"/>
                </a:lnTo>
                <a:lnTo>
                  <a:pt x="7" y="0"/>
                </a:lnTo>
                <a:lnTo>
                  <a:pt x="0" y="2"/>
                </a:lnTo>
                <a:lnTo>
                  <a:pt x="6" y="8"/>
                </a:lnTo>
                <a:lnTo>
                  <a:pt x="16" y="12"/>
                </a:lnTo>
                <a:lnTo>
                  <a:pt x="23" y="17"/>
                </a:lnTo>
                <a:lnTo>
                  <a:pt x="24" y="20"/>
                </a:lnTo>
                <a:lnTo>
                  <a:pt x="27" y="30"/>
                </a:lnTo>
                <a:lnTo>
                  <a:pt x="29" y="33"/>
                </a:lnTo>
                <a:lnTo>
                  <a:pt x="28" y="40"/>
                </a:lnTo>
                <a:lnTo>
                  <a:pt x="27" y="43"/>
                </a:lnTo>
                <a:lnTo>
                  <a:pt x="25" y="43"/>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52" name="Freeform 383"/>
          <p:cNvSpPr>
            <a:spLocks/>
          </p:cNvSpPr>
          <p:nvPr/>
        </p:nvSpPr>
        <p:spPr bwMode="auto">
          <a:xfrm>
            <a:off x="6149975" y="3768725"/>
            <a:ext cx="7938" cy="11113"/>
          </a:xfrm>
          <a:custGeom>
            <a:avLst/>
            <a:gdLst>
              <a:gd name="T0" fmla="*/ 2147483647 w 5"/>
              <a:gd name="T1" fmla="*/ 2147483647 h 6"/>
              <a:gd name="T2" fmla="*/ 2147483647 w 5"/>
              <a:gd name="T3" fmla="*/ 2147483647 h 6"/>
              <a:gd name="T4" fmla="*/ 2147483647 w 5"/>
              <a:gd name="T5" fmla="*/ 0 h 6"/>
              <a:gd name="T6" fmla="*/ 0 w 5"/>
              <a:gd name="T7" fmla="*/ 2147483647 h 6"/>
              <a:gd name="T8" fmla="*/ 2147483647 w 5"/>
              <a:gd name="T9" fmla="*/ 2147483647 h 6"/>
              <a:gd name="T10" fmla="*/ 2147483647 w 5"/>
              <a:gd name="T11" fmla="*/ 2147483647 h 6"/>
              <a:gd name="T12" fmla="*/ 2147483647 w 5"/>
              <a:gd name="T13" fmla="*/ 2147483647 h 6"/>
              <a:gd name="T14" fmla="*/ 0 60000 65536"/>
              <a:gd name="T15" fmla="*/ 0 60000 65536"/>
              <a:gd name="T16" fmla="*/ 0 60000 65536"/>
              <a:gd name="T17" fmla="*/ 0 60000 65536"/>
              <a:gd name="T18" fmla="*/ 0 60000 65536"/>
              <a:gd name="T19" fmla="*/ 0 60000 65536"/>
              <a:gd name="T20" fmla="*/ 0 60000 65536"/>
              <a:gd name="T21" fmla="*/ 0 w 5"/>
              <a:gd name="T22" fmla="*/ 0 h 6"/>
              <a:gd name="T23" fmla="*/ 5 w 5"/>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6">
                <a:moveTo>
                  <a:pt x="5" y="5"/>
                </a:moveTo>
                <a:lnTo>
                  <a:pt x="4" y="3"/>
                </a:lnTo>
                <a:lnTo>
                  <a:pt x="2" y="0"/>
                </a:lnTo>
                <a:lnTo>
                  <a:pt x="0" y="1"/>
                </a:lnTo>
                <a:lnTo>
                  <a:pt x="2" y="6"/>
                </a:lnTo>
                <a:lnTo>
                  <a:pt x="4" y="6"/>
                </a:lnTo>
                <a:lnTo>
                  <a:pt x="5" y="5"/>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53" name="Freeform 384"/>
          <p:cNvSpPr>
            <a:spLocks/>
          </p:cNvSpPr>
          <p:nvPr/>
        </p:nvSpPr>
        <p:spPr bwMode="auto">
          <a:xfrm>
            <a:off x="6165850" y="3775075"/>
            <a:ext cx="9525" cy="4763"/>
          </a:xfrm>
          <a:custGeom>
            <a:avLst/>
            <a:gdLst>
              <a:gd name="T0" fmla="*/ 2147483647 w 5"/>
              <a:gd name="T1" fmla="*/ 2147483647 h 3"/>
              <a:gd name="T2" fmla="*/ 2147483647 w 5"/>
              <a:gd name="T3" fmla="*/ 0 h 3"/>
              <a:gd name="T4" fmla="*/ 0 w 5"/>
              <a:gd name="T5" fmla="*/ 2147483647 h 3"/>
              <a:gd name="T6" fmla="*/ 2147483647 w 5"/>
              <a:gd name="T7" fmla="*/ 2147483647 h 3"/>
              <a:gd name="T8" fmla="*/ 2147483647 w 5"/>
              <a:gd name="T9" fmla="*/ 2147483647 h 3"/>
              <a:gd name="T10" fmla="*/ 2147483647 w 5"/>
              <a:gd name="T11" fmla="*/ 2147483647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5" y="2"/>
                </a:moveTo>
                <a:lnTo>
                  <a:pt x="3" y="0"/>
                </a:lnTo>
                <a:lnTo>
                  <a:pt x="0" y="2"/>
                </a:lnTo>
                <a:lnTo>
                  <a:pt x="2" y="3"/>
                </a:lnTo>
                <a:lnTo>
                  <a:pt x="4" y="3"/>
                </a:lnTo>
                <a:lnTo>
                  <a:pt x="5"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54" name="Freeform 385"/>
          <p:cNvSpPr>
            <a:spLocks/>
          </p:cNvSpPr>
          <p:nvPr/>
        </p:nvSpPr>
        <p:spPr bwMode="auto">
          <a:xfrm>
            <a:off x="6148388" y="3765550"/>
            <a:ext cx="6350" cy="12700"/>
          </a:xfrm>
          <a:custGeom>
            <a:avLst/>
            <a:gdLst>
              <a:gd name="T0" fmla="*/ 2147483647 w 4"/>
              <a:gd name="T1" fmla="*/ 2147483647 h 7"/>
              <a:gd name="T2" fmla="*/ 2147483647 w 4"/>
              <a:gd name="T3" fmla="*/ 2147483647 h 7"/>
              <a:gd name="T4" fmla="*/ 2147483647 w 4"/>
              <a:gd name="T5" fmla="*/ 0 h 7"/>
              <a:gd name="T6" fmla="*/ 0 w 4"/>
              <a:gd name="T7" fmla="*/ 2147483647 h 7"/>
              <a:gd name="T8" fmla="*/ 2147483647 w 4"/>
              <a:gd name="T9" fmla="*/ 2147483647 h 7"/>
              <a:gd name="T10" fmla="*/ 2147483647 w 4"/>
              <a:gd name="T11" fmla="*/ 2147483647 h 7"/>
              <a:gd name="T12" fmla="*/ 2147483647 w 4"/>
              <a:gd name="T13" fmla="*/ 2147483647 h 7"/>
              <a:gd name="T14" fmla="*/ 0 60000 65536"/>
              <a:gd name="T15" fmla="*/ 0 60000 65536"/>
              <a:gd name="T16" fmla="*/ 0 60000 65536"/>
              <a:gd name="T17" fmla="*/ 0 60000 65536"/>
              <a:gd name="T18" fmla="*/ 0 60000 65536"/>
              <a:gd name="T19" fmla="*/ 0 60000 65536"/>
              <a:gd name="T20" fmla="*/ 0 60000 65536"/>
              <a:gd name="T21" fmla="*/ 0 w 4"/>
              <a:gd name="T22" fmla="*/ 0 h 7"/>
              <a:gd name="T23" fmla="*/ 4 w 4"/>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7">
                <a:moveTo>
                  <a:pt x="4" y="5"/>
                </a:moveTo>
                <a:lnTo>
                  <a:pt x="4" y="4"/>
                </a:lnTo>
                <a:lnTo>
                  <a:pt x="1" y="0"/>
                </a:lnTo>
                <a:lnTo>
                  <a:pt x="0" y="1"/>
                </a:lnTo>
                <a:lnTo>
                  <a:pt x="1" y="7"/>
                </a:lnTo>
                <a:lnTo>
                  <a:pt x="3" y="7"/>
                </a:lnTo>
                <a:lnTo>
                  <a:pt x="4" y="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55" name="Freeform 386"/>
          <p:cNvSpPr>
            <a:spLocks/>
          </p:cNvSpPr>
          <p:nvPr/>
        </p:nvSpPr>
        <p:spPr bwMode="auto">
          <a:xfrm>
            <a:off x="6162675" y="3771900"/>
            <a:ext cx="9525" cy="6350"/>
          </a:xfrm>
          <a:custGeom>
            <a:avLst/>
            <a:gdLst>
              <a:gd name="T0" fmla="*/ 2147483647 w 5"/>
              <a:gd name="T1" fmla="*/ 2147483647 h 3"/>
              <a:gd name="T2" fmla="*/ 2147483647 w 5"/>
              <a:gd name="T3" fmla="*/ 0 h 3"/>
              <a:gd name="T4" fmla="*/ 0 w 5"/>
              <a:gd name="T5" fmla="*/ 2147483647 h 3"/>
              <a:gd name="T6" fmla="*/ 2147483647 w 5"/>
              <a:gd name="T7" fmla="*/ 2147483647 h 3"/>
              <a:gd name="T8" fmla="*/ 2147483647 w 5"/>
              <a:gd name="T9" fmla="*/ 2147483647 h 3"/>
              <a:gd name="T10" fmla="*/ 2147483647 w 5"/>
              <a:gd name="T11" fmla="*/ 2147483647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5" y="1"/>
                </a:moveTo>
                <a:lnTo>
                  <a:pt x="3" y="0"/>
                </a:lnTo>
                <a:lnTo>
                  <a:pt x="0" y="1"/>
                </a:lnTo>
                <a:lnTo>
                  <a:pt x="2" y="3"/>
                </a:lnTo>
                <a:lnTo>
                  <a:pt x="5" y="2"/>
                </a:lnTo>
                <a:lnTo>
                  <a:pt x="5"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56" name="Freeform 388"/>
          <p:cNvSpPr>
            <a:spLocks/>
          </p:cNvSpPr>
          <p:nvPr/>
        </p:nvSpPr>
        <p:spPr bwMode="auto">
          <a:xfrm>
            <a:off x="5414963" y="3781425"/>
            <a:ext cx="525462" cy="481013"/>
          </a:xfrm>
          <a:custGeom>
            <a:avLst/>
            <a:gdLst>
              <a:gd name="T0" fmla="*/ 2147483647 w 306"/>
              <a:gd name="T1" fmla="*/ 2147483647 h 280"/>
              <a:gd name="T2" fmla="*/ 2147483647 w 306"/>
              <a:gd name="T3" fmla="*/ 2147483647 h 280"/>
              <a:gd name="T4" fmla="*/ 2147483647 w 306"/>
              <a:gd name="T5" fmla="*/ 2147483647 h 280"/>
              <a:gd name="T6" fmla="*/ 2147483647 w 306"/>
              <a:gd name="T7" fmla="*/ 2147483647 h 280"/>
              <a:gd name="T8" fmla="*/ 2147483647 w 306"/>
              <a:gd name="T9" fmla="*/ 2147483647 h 280"/>
              <a:gd name="T10" fmla="*/ 2147483647 w 306"/>
              <a:gd name="T11" fmla="*/ 2147483647 h 280"/>
              <a:gd name="T12" fmla="*/ 2147483647 w 306"/>
              <a:gd name="T13" fmla="*/ 2147483647 h 280"/>
              <a:gd name="T14" fmla="*/ 2147483647 w 306"/>
              <a:gd name="T15" fmla="*/ 2147483647 h 280"/>
              <a:gd name="T16" fmla="*/ 2147483647 w 306"/>
              <a:gd name="T17" fmla="*/ 2147483647 h 280"/>
              <a:gd name="T18" fmla="*/ 2147483647 w 306"/>
              <a:gd name="T19" fmla="*/ 2147483647 h 280"/>
              <a:gd name="T20" fmla="*/ 2147483647 w 306"/>
              <a:gd name="T21" fmla="*/ 2147483647 h 280"/>
              <a:gd name="T22" fmla="*/ 2147483647 w 306"/>
              <a:gd name="T23" fmla="*/ 2147483647 h 280"/>
              <a:gd name="T24" fmla="*/ 2147483647 w 306"/>
              <a:gd name="T25" fmla="*/ 2147483647 h 280"/>
              <a:gd name="T26" fmla="*/ 2147483647 w 306"/>
              <a:gd name="T27" fmla="*/ 2147483647 h 280"/>
              <a:gd name="T28" fmla="*/ 2147483647 w 306"/>
              <a:gd name="T29" fmla="*/ 2147483647 h 280"/>
              <a:gd name="T30" fmla="*/ 2147483647 w 306"/>
              <a:gd name="T31" fmla="*/ 2147483647 h 280"/>
              <a:gd name="T32" fmla="*/ 2147483647 w 306"/>
              <a:gd name="T33" fmla="*/ 2147483647 h 280"/>
              <a:gd name="T34" fmla="*/ 2147483647 w 306"/>
              <a:gd name="T35" fmla="*/ 2147483647 h 280"/>
              <a:gd name="T36" fmla="*/ 2147483647 w 306"/>
              <a:gd name="T37" fmla="*/ 2147483647 h 280"/>
              <a:gd name="T38" fmla="*/ 2147483647 w 306"/>
              <a:gd name="T39" fmla="*/ 2147483647 h 280"/>
              <a:gd name="T40" fmla="*/ 2147483647 w 306"/>
              <a:gd name="T41" fmla="*/ 2147483647 h 280"/>
              <a:gd name="T42" fmla="*/ 2147483647 w 306"/>
              <a:gd name="T43" fmla="*/ 2147483647 h 280"/>
              <a:gd name="T44" fmla="*/ 2147483647 w 306"/>
              <a:gd name="T45" fmla="*/ 2147483647 h 280"/>
              <a:gd name="T46" fmla="*/ 2147483647 w 306"/>
              <a:gd name="T47" fmla="*/ 2147483647 h 280"/>
              <a:gd name="T48" fmla="*/ 2147483647 w 306"/>
              <a:gd name="T49" fmla="*/ 2147483647 h 280"/>
              <a:gd name="T50" fmla="*/ 2147483647 w 306"/>
              <a:gd name="T51" fmla="*/ 2147483647 h 280"/>
              <a:gd name="T52" fmla="*/ 2147483647 w 306"/>
              <a:gd name="T53" fmla="*/ 2147483647 h 280"/>
              <a:gd name="T54" fmla="*/ 2147483647 w 306"/>
              <a:gd name="T55" fmla="*/ 2147483647 h 280"/>
              <a:gd name="T56" fmla="*/ 2147483647 w 306"/>
              <a:gd name="T57" fmla="*/ 2147483647 h 280"/>
              <a:gd name="T58" fmla="*/ 2147483647 w 306"/>
              <a:gd name="T59" fmla="*/ 2147483647 h 280"/>
              <a:gd name="T60" fmla="*/ 2147483647 w 306"/>
              <a:gd name="T61" fmla="*/ 2147483647 h 280"/>
              <a:gd name="T62" fmla="*/ 2147483647 w 306"/>
              <a:gd name="T63" fmla="*/ 0 h 280"/>
              <a:gd name="T64" fmla="*/ 2147483647 w 306"/>
              <a:gd name="T65" fmla="*/ 2147483647 h 280"/>
              <a:gd name="T66" fmla="*/ 2147483647 w 306"/>
              <a:gd name="T67" fmla="*/ 2147483647 h 280"/>
              <a:gd name="T68" fmla="*/ 2147483647 w 306"/>
              <a:gd name="T69" fmla="*/ 2147483647 h 280"/>
              <a:gd name="T70" fmla="*/ 2147483647 w 306"/>
              <a:gd name="T71" fmla="*/ 2147483647 h 280"/>
              <a:gd name="T72" fmla="*/ 2147483647 w 306"/>
              <a:gd name="T73" fmla="*/ 2147483647 h 280"/>
              <a:gd name="T74" fmla="*/ 2147483647 w 306"/>
              <a:gd name="T75" fmla="*/ 2147483647 h 280"/>
              <a:gd name="T76" fmla="*/ 2147483647 w 306"/>
              <a:gd name="T77" fmla="*/ 2147483647 h 280"/>
              <a:gd name="T78" fmla="*/ 2147483647 w 306"/>
              <a:gd name="T79" fmla="*/ 2147483647 h 280"/>
              <a:gd name="T80" fmla="*/ 2147483647 w 306"/>
              <a:gd name="T81" fmla="*/ 2147483647 h 280"/>
              <a:gd name="T82" fmla="*/ 2147483647 w 306"/>
              <a:gd name="T83" fmla="*/ 2147483647 h 280"/>
              <a:gd name="T84" fmla="*/ 2147483647 w 306"/>
              <a:gd name="T85" fmla="*/ 2147483647 h 280"/>
              <a:gd name="T86" fmla="*/ 2147483647 w 306"/>
              <a:gd name="T87" fmla="*/ 2147483647 h 280"/>
              <a:gd name="T88" fmla="*/ 2147483647 w 306"/>
              <a:gd name="T89" fmla="*/ 2147483647 h 280"/>
              <a:gd name="T90" fmla="*/ 2147483647 w 306"/>
              <a:gd name="T91" fmla="*/ 2147483647 h 280"/>
              <a:gd name="T92" fmla="*/ 2147483647 w 306"/>
              <a:gd name="T93" fmla="*/ 2147483647 h 280"/>
              <a:gd name="T94" fmla="*/ 2147483647 w 306"/>
              <a:gd name="T95" fmla="*/ 2147483647 h 280"/>
              <a:gd name="T96" fmla="*/ 2147483647 w 306"/>
              <a:gd name="T97" fmla="*/ 2147483647 h 280"/>
              <a:gd name="T98" fmla="*/ 2147483647 w 306"/>
              <a:gd name="T99" fmla="*/ 2147483647 h 280"/>
              <a:gd name="T100" fmla="*/ 2147483647 w 306"/>
              <a:gd name="T101" fmla="*/ 2147483647 h 280"/>
              <a:gd name="T102" fmla="*/ 2147483647 w 306"/>
              <a:gd name="T103" fmla="*/ 2147483647 h 280"/>
              <a:gd name="T104" fmla="*/ 2147483647 w 306"/>
              <a:gd name="T105" fmla="*/ 2147483647 h 280"/>
              <a:gd name="T106" fmla="*/ 2147483647 w 306"/>
              <a:gd name="T107" fmla="*/ 2147483647 h 280"/>
              <a:gd name="T108" fmla="*/ 2147483647 w 306"/>
              <a:gd name="T109" fmla="*/ 2147483647 h 280"/>
              <a:gd name="T110" fmla="*/ 2147483647 w 306"/>
              <a:gd name="T111" fmla="*/ 2147483647 h 280"/>
              <a:gd name="T112" fmla="*/ 2147483647 w 306"/>
              <a:gd name="T113" fmla="*/ 2147483647 h 280"/>
              <a:gd name="T114" fmla="*/ 2147483647 w 306"/>
              <a:gd name="T115" fmla="*/ 2147483647 h 280"/>
              <a:gd name="T116" fmla="*/ 2147483647 w 306"/>
              <a:gd name="T117" fmla="*/ 2147483647 h 2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06"/>
              <a:gd name="T178" fmla="*/ 0 h 280"/>
              <a:gd name="T179" fmla="*/ 306 w 306"/>
              <a:gd name="T180" fmla="*/ 280 h 2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06" h="280">
                <a:moveTo>
                  <a:pt x="279" y="279"/>
                </a:moveTo>
                <a:lnTo>
                  <a:pt x="278" y="279"/>
                </a:lnTo>
                <a:lnTo>
                  <a:pt x="276" y="280"/>
                </a:lnTo>
                <a:lnTo>
                  <a:pt x="264" y="277"/>
                </a:lnTo>
                <a:lnTo>
                  <a:pt x="261" y="275"/>
                </a:lnTo>
                <a:lnTo>
                  <a:pt x="259" y="276"/>
                </a:lnTo>
                <a:lnTo>
                  <a:pt x="241" y="273"/>
                </a:lnTo>
                <a:lnTo>
                  <a:pt x="239" y="275"/>
                </a:lnTo>
                <a:lnTo>
                  <a:pt x="239" y="276"/>
                </a:lnTo>
                <a:lnTo>
                  <a:pt x="235" y="273"/>
                </a:lnTo>
                <a:lnTo>
                  <a:pt x="212" y="270"/>
                </a:lnTo>
                <a:lnTo>
                  <a:pt x="204" y="249"/>
                </a:lnTo>
                <a:lnTo>
                  <a:pt x="196" y="245"/>
                </a:lnTo>
                <a:lnTo>
                  <a:pt x="194" y="245"/>
                </a:lnTo>
                <a:lnTo>
                  <a:pt x="182" y="249"/>
                </a:lnTo>
                <a:lnTo>
                  <a:pt x="181" y="251"/>
                </a:lnTo>
                <a:lnTo>
                  <a:pt x="178" y="252"/>
                </a:lnTo>
                <a:lnTo>
                  <a:pt x="175" y="253"/>
                </a:lnTo>
                <a:lnTo>
                  <a:pt x="170" y="255"/>
                </a:lnTo>
                <a:lnTo>
                  <a:pt x="167" y="256"/>
                </a:lnTo>
                <a:lnTo>
                  <a:pt x="163" y="255"/>
                </a:lnTo>
                <a:lnTo>
                  <a:pt x="161" y="253"/>
                </a:lnTo>
                <a:lnTo>
                  <a:pt x="156" y="252"/>
                </a:lnTo>
                <a:lnTo>
                  <a:pt x="151" y="253"/>
                </a:lnTo>
                <a:lnTo>
                  <a:pt x="148" y="250"/>
                </a:lnTo>
                <a:lnTo>
                  <a:pt x="149" y="250"/>
                </a:lnTo>
                <a:lnTo>
                  <a:pt x="149" y="249"/>
                </a:lnTo>
                <a:lnTo>
                  <a:pt x="137" y="245"/>
                </a:lnTo>
                <a:lnTo>
                  <a:pt x="135" y="241"/>
                </a:lnTo>
                <a:lnTo>
                  <a:pt x="135" y="239"/>
                </a:lnTo>
                <a:lnTo>
                  <a:pt x="132" y="237"/>
                </a:lnTo>
                <a:lnTo>
                  <a:pt x="124" y="233"/>
                </a:lnTo>
                <a:lnTo>
                  <a:pt x="119" y="233"/>
                </a:lnTo>
                <a:lnTo>
                  <a:pt x="117" y="231"/>
                </a:lnTo>
                <a:lnTo>
                  <a:pt x="114" y="228"/>
                </a:lnTo>
                <a:lnTo>
                  <a:pt x="108" y="213"/>
                </a:lnTo>
                <a:lnTo>
                  <a:pt x="103" y="208"/>
                </a:lnTo>
                <a:lnTo>
                  <a:pt x="100" y="201"/>
                </a:lnTo>
                <a:lnTo>
                  <a:pt x="98" y="200"/>
                </a:lnTo>
                <a:lnTo>
                  <a:pt x="94" y="195"/>
                </a:lnTo>
                <a:lnTo>
                  <a:pt x="94" y="193"/>
                </a:lnTo>
                <a:lnTo>
                  <a:pt x="93" y="191"/>
                </a:lnTo>
                <a:lnTo>
                  <a:pt x="91" y="190"/>
                </a:lnTo>
                <a:lnTo>
                  <a:pt x="88" y="191"/>
                </a:lnTo>
                <a:lnTo>
                  <a:pt x="86" y="193"/>
                </a:lnTo>
                <a:lnTo>
                  <a:pt x="85" y="193"/>
                </a:lnTo>
                <a:lnTo>
                  <a:pt x="83" y="192"/>
                </a:lnTo>
                <a:lnTo>
                  <a:pt x="83" y="191"/>
                </a:lnTo>
                <a:lnTo>
                  <a:pt x="80" y="189"/>
                </a:lnTo>
                <a:lnTo>
                  <a:pt x="79" y="187"/>
                </a:lnTo>
                <a:lnTo>
                  <a:pt x="79" y="184"/>
                </a:lnTo>
                <a:lnTo>
                  <a:pt x="78" y="182"/>
                </a:lnTo>
                <a:lnTo>
                  <a:pt x="75" y="182"/>
                </a:lnTo>
                <a:lnTo>
                  <a:pt x="74" y="183"/>
                </a:lnTo>
                <a:lnTo>
                  <a:pt x="74" y="185"/>
                </a:lnTo>
                <a:lnTo>
                  <a:pt x="74" y="186"/>
                </a:lnTo>
                <a:lnTo>
                  <a:pt x="74" y="189"/>
                </a:lnTo>
                <a:lnTo>
                  <a:pt x="71" y="189"/>
                </a:lnTo>
                <a:lnTo>
                  <a:pt x="71" y="191"/>
                </a:lnTo>
                <a:lnTo>
                  <a:pt x="61" y="184"/>
                </a:lnTo>
                <a:lnTo>
                  <a:pt x="60" y="181"/>
                </a:lnTo>
                <a:lnTo>
                  <a:pt x="59" y="175"/>
                </a:lnTo>
                <a:lnTo>
                  <a:pt x="55" y="173"/>
                </a:lnTo>
                <a:lnTo>
                  <a:pt x="56" y="159"/>
                </a:lnTo>
                <a:lnTo>
                  <a:pt x="48" y="144"/>
                </a:lnTo>
                <a:lnTo>
                  <a:pt x="41" y="142"/>
                </a:lnTo>
                <a:lnTo>
                  <a:pt x="29" y="134"/>
                </a:lnTo>
                <a:lnTo>
                  <a:pt x="29" y="131"/>
                </a:lnTo>
                <a:lnTo>
                  <a:pt x="27" y="127"/>
                </a:lnTo>
                <a:lnTo>
                  <a:pt x="25" y="125"/>
                </a:lnTo>
                <a:lnTo>
                  <a:pt x="24" y="123"/>
                </a:lnTo>
                <a:lnTo>
                  <a:pt x="22" y="123"/>
                </a:lnTo>
                <a:lnTo>
                  <a:pt x="20" y="121"/>
                </a:lnTo>
                <a:lnTo>
                  <a:pt x="19" y="117"/>
                </a:lnTo>
                <a:lnTo>
                  <a:pt x="20" y="116"/>
                </a:lnTo>
                <a:lnTo>
                  <a:pt x="21" y="114"/>
                </a:lnTo>
                <a:lnTo>
                  <a:pt x="22" y="107"/>
                </a:lnTo>
                <a:lnTo>
                  <a:pt x="23" y="105"/>
                </a:lnTo>
                <a:lnTo>
                  <a:pt x="26" y="104"/>
                </a:lnTo>
                <a:lnTo>
                  <a:pt x="26" y="102"/>
                </a:lnTo>
                <a:lnTo>
                  <a:pt x="32" y="93"/>
                </a:lnTo>
                <a:lnTo>
                  <a:pt x="30" y="87"/>
                </a:lnTo>
                <a:lnTo>
                  <a:pt x="32" y="83"/>
                </a:lnTo>
                <a:lnTo>
                  <a:pt x="34" y="81"/>
                </a:lnTo>
                <a:lnTo>
                  <a:pt x="23" y="79"/>
                </a:lnTo>
                <a:lnTo>
                  <a:pt x="20" y="76"/>
                </a:lnTo>
                <a:lnTo>
                  <a:pt x="18" y="70"/>
                </a:lnTo>
                <a:lnTo>
                  <a:pt x="15" y="67"/>
                </a:lnTo>
                <a:lnTo>
                  <a:pt x="12" y="61"/>
                </a:lnTo>
                <a:lnTo>
                  <a:pt x="10" y="48"/>
                </a:lnTo>
                <a:lnTo>
                  <a:pt x="6" y="42"/>
                </a:lnTo>
                <a:lnTo>
                  <a:pt x="3" y="40"/>
                </a:lnTo>
                <a:lnTo>
                  <a:pt x="3" y="17"/>
                </a:lnTo>
                <a:lnTo>
                  <a:pt x="0" y="10"/>
                </a:lnTo>
                <a:lnTo>
                  <a:pt x="4" y="7"/>
                </a:lnTo>
                <a:lnTo>
                  <a:pt x="7" y="0"/>
                </a:lnTo>
                <a:lnTo>
                  <a:pt x="21" y="18"/>
                </a:lnTo>
                <a:lnTo>
                  <a:pt x="40" y="19"/>
                </a:lnTo>
                <a:lnTo>
                  <a:pt x="46" y="11"/>
                </a:lnTo>
                <a:lnTo>
                  <a:pt x="52" y="5"/>
                </a:lnTo>
                <a:lnTo>
                  <a:pt x="59" y="4"/>
                </a:lnTo>
                <a:lnTo>
                  <a:pt x="64" y="6"/>
                </a:lnTo>
                <a:lnTo>
                  <a:pt x="64" y="10"/>
                </a:lnTo>
                <a:lnTo>
                  <a:pt x="66" y="17"/>
                </a:lnTo>
                <a:lnTo>
                  <a:pt x="61" y="19"/>
                </a:lnTo>
                <a:lnTo>
                  <a:pt x="61" y="21"/>
                </a:lnTo>
                <a:lnTo>
                  <a:pt x="64" y="22"/>
                </a:lnTo>
                <a:lnTo>
                  <a:pt x="65" y="23"/>
                </a:lnTo>
                <a:lnTo>
                  <a:pt x="68" y="25"/>
                </a:lnTo>
                <a:lnTo>
                  <a:pt x="70" y="27"/>
                </a:lnTo>
                <a:lnTo>
                  <a:pt x="74" y="27"/>
                </a:lnTo>
                <a:lnTo>
                  <a:pt x="75" y="27"/>
                </a:lnTo>
                <a:lnTo>
                  <a:pt x="79" y="45"/>
                </a:lnTo>
                <a:lnTo>
                  <a:pt x="83" y="48"/>
                </a:lnTo>
                <a:lnTo>
                  <a:pt x="89" y="50"/>
                </a:lnTo>
                <a:lnTo>
                  <a:pt x="96" y="49"/>
                </a:lnTo>
                <a:lnTo>
                  <a:pt x="98" y="51"/>
                </a:lnTo>
                <a:lnTo>
                  <a:pt x="100" y="56"/>
                </a:lnTo>
                <a:lnTo>
                  <a:pt x="110" y="62"/>
                </a:lnTo>
                <a:lnTo>
                  <a:pt x="124" y="66"/>
                </a:lnTo>
                <a:lnTo>
                  <a:pt x="152" y="59"/>
                </a:lnTo>
                <a:lnTo>
                  <a:pt x="151" y="60"/>
                </a:lnTo>
                <a:lnTo>
                  <a:pt x="147" y="61"/>
                </a:lnTo>
                <a:lnTo>
                  <a:pt x="152" y="61"/>
                </a:lnTo>
                <a:lnTo>
                  <a:pt x="159" y="60"/>
                </a:lnTo>
                <a:lnTo>
                  <a:pt x="158" y="55"/>
                </a:lnTo>
                <a:lnTo>
                  <a:pt x="156" y="48"/>
                </a:lnTo>
                <a:lnTo>
                  <a:pt x="165" y="47"/>
                </a:lnTo>
                <a:lnTo>
                  <a:pt x="180" y="35"/>
                </a:lnTo>
                <a:lnTo>
                  <a:pt x="188" y="34"/>
                </a:lnTo>
                <a:lnTo>
                  <a:pt x="190" y="35"/>
                </a:lnTo>
                <a:lnTo>
                  <a:pt x="193" y="35"/>
                </a:lnTo>
                <a:lnTo>
                  <a:pt x="195" y="34"/>
                </a:lnTo>
                <a:lnTo>
                  <a:pt x="196" y="31"/>
                </a:lnTo>
                <a:lnTo>
                  <a:pt x="207" y="31"/>
                </a:lnTo>
                <a:lnTo>
                  <a:pt x="213" y="38"/>
                </a:lnTo>
                <a:lnTo>
                  <a:pt x="232" y="44"/>
                </a:lnTo>
                <a:lnTo>
                  <a:pt x="235" y="44"/>
                </a:lnTo>
                <a:lnTo>
                  <a:pt x="239" y="44"/>
                </a:lnTo>
                <a:lnTo>
                  <a:pt x="242" y="46"/>
                </a:lnTo>
                <a:lnTo>
                  <a:pt x="245" y="49"/>
                </a:lnTo>
                <a:lnTo>
                  <a:pt x="245" y="53"/>
                </a:lnTo>
                <a:lnTo>
                  <a:pt x="264" y="65"/>
                </a:lnTo>
                <a:lnTo>
                  <a:pt x="272" y="65"/>
                </a:lnTo>
                <a:lnTo>
                  <a:pt x="273" y="67"/>
                </a:lnTo>
                <a:lnTo>
                  <a:pt x="273" y="78"/>
                </a:lnTo>
                <a:lnTo>
                  <a:pt x="274" y="81"/>
                </a:lnTo>
                <a:lnTo>
                  <a:pt x="271" y="100"/>
                </a:lnTo>
                <a:lnTo>
                  <a:pt x="268" y="106"/>
                </a:lnTo>
                <a:lnTo>
                  <a:pt x="268" y="110"/>
                </a:lnTo>
                <a:lnTo>
                  <a:pt x="261" y="113"/>
                </a:lnTo>
                <a:lnTo>
                  <a:pt x="261" y="121"/>
                </a:lnTo>
                <a:lnTo>
                  <a:pt x="265" y="123"/>
                </a:lnTo>
                <a:lnTo>
                  <a:pt x="265" y="127"/>
                </a:lnTo>
                <a:lnTo>
                  <a:pt x="262" y="137"/>
                </a:lnTo>
                <a:lnTo>
                  <a:pt x="265" y="145"/>
                </a:lnTo>
                <a:lnTo>
                  <a:pt x="265" y="159"/>
                </a:lnTo>
                <a:lnTo>
                  <a:pt x="268" y="162"/>
                </a:lnTo>
                <a:lnTo>
                  <a:pt x="275" y="163"/>
                </a:lnTo>
                <a:lnTo>
                  <a:pt x="278" y="166"/>
                </a:lnTo>
                <a:lnTo>
                  <a:pt x="280" y="171"/>
                </a:lnTo>
                <a:lnTo>
                  <a:pt x="280" y="175"/>
                </a:lnTo>
                <a:lnTo>
                  <a:pt x="267" y="197"/>
                </a:lnTo>
                <a:lnTo>
                  <a:pt x="273" y="203"/>
                </a:lnTo>
                <a:lnTo>
                  <a:pt x="279" y="216"/>
                </a:lnTo>
                <a:lnTo>
                  <a:pt x="288" y="222"/>
                </a:lnTo>
                <a:lnTo>
                  <a:pt x="295" y="224"/>
                </a:lnTo>
                <a:lnTo>
                  <a:pt x="298" y="226"/>
                </a:lnTo>
                <a:lnTo>
                  <a:pt x="298" y="242"/>
                </a:lnTo>
                <a:lnTo>
                  <a:pt x="304" y="243"/>
                </a:lnTo>
                <a:lnTo>
                  <a:pt x="306" y="244"/>
                </a:lnTo>
                <a:lnTo>
                  <a:pt x="306" y="247"/>
                </a:lnTo>
                <a:lnTo>
                  <a:pt x="305" y="249"/>
                </a:lnTo>
                <a:lnTo>
                  <a:pt x="301" y="253"/>
                </a:lnTo>
                <a:lnTo>
                  <a:pt x="290" y="256"/>
                </a:lnTo>
                <a:lnTo>
                  <a:pt x="283" y="263"/>
                </a:lnTo>
                <a:lnTo>
                  <a:pt x="279" y="279"/>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57" name="Freeform 389"/>
          <p:cNvSpPr>
            <a:spLocks/>
          </p:cNvSpPr>
          <p:nvPr/>
        </p:nvSpPr>
        <p:spPr bwMode="auto">
          <a:xfrm>
            <a:off x="4875213" y="4059238"/>
            <a:ext cx="307975" cy="301625"/>
          </a:xfrm>
          <a:custGeom>
            <a:avLst/>
            <a:gdLst>
              <a:gd name="T0" fmla="*/ 2147483647 w 179"/>
              <a:gd name="T1" fmla="*/ 2147483647 h 176"/>
              <a:gd name="T2" fmla="*/ 2147483647 w 179"/>
              <a:gd name="T3" fmla="*/ 2147483647 h 176"/>
              <a:gd name="T4" fmla="*/ 0 w 179"/>
              <a:gd name="T5" fmla="*/ 2147483647 h 176"/>
              <a:gd name="T6" fmla="*/ 2147483647 w 179"/>
              <a:gd name="T7" fmla="*/ 2147483647 h 176"/>
              <a:gd name="T8" fmla="*/ 2147483647 w 179"/>
              <a:gd name="T9" fmla="*/ 2147483647 h 176"/>
              <a:gd name="T10" fmla="*/ 2147483647 w 179"/>
              <a:gd name="T11" fmla="*/ 2147483647 h 176"/>
              <a:gd name="T12" fmla="*/ 2147483647 w 179"/>
              <a:gd name="T13" fmla="*/ 2147483647 h 176"/>
              <a:gd name="T14" fmla="*/ 2147483647 w 179"/>
              <a:gd name="T15" fmla="*/ 0 h 176"/>
              <a:gd name="T16" fmla="*/ 2147483647 w 179"/>
              <a:gd name="T17" fmla="*/ 2147483647 h 176"/>
              <a:gd name="T18" fmla="*/ 2147483647 w 179"/>
              <a:gd name="T19" fmla="*/ 2147483647 h 176"/>
              <a:gd name="T20" fmla="*/ 2147483647 w 179"/>
              <a:gd name="T21" fmla="*/ 2147483647 h 176"/>
              <a:gd name="T22" fmla="*/ 2147483647 w 179"/>
              <a:gd name="T23" fmla="*/ 2147483647 h 176"/>
              <a:gd name="T24" fmla="*/ 2147483647 w 179"/>
              <a:gd name="T25" fmla="*/ 2147483647 h 176"/>
              <a:gd name="T26" fmla="*/ 2147483647 w 179"/>
              <a:gd name="T27" fmla="*/ 2147483647 h 176"/>
              <a:gd name="T28" fmla="*/ 2147483647 w 179"/>
              <a:gd name="T29" fmla="*/ 2147483647 h 176"/>
              <a:gd name="T30" fmla="*/ 2147483647 w 179"/>
              <a:gd name="T31" fmla="*/ 2147483647 h 176"/>
              <a:gd name="T32" fmla="*/ 2147483647 w 179"/>
              <a:gd name="T33" fmla="*/ 2147483647 h 176"/>
              <a:gd name="T34" fmla="*/ 2147483647 w 179"/>
              <a:gd name="T35" fmla="*/ 2147483647 h 176"/>
              <a:gd name="T36" fmla="*/ 2147483647 w 179"/>
              <a:gd name="T37" fmla="*/ 2147483647 h 176"/>
              <a:gd name="T38" fmla="*/ 2147483647 w 179"/>
              <a:gd name="T39" fmla="*/ 2147483647 h 176"/>
              <a:gd name="T40" fmla="*/ 2147483647 w 179"/>
              <a:gd name="T41" fmla="*/ 2147483647 h 176"/>
              <a:gd name="T42" fmla="*/ 2147483647 w 179"/>
              <a:gd name="T43" fmla="*/ 2147483647 h 176"/>
              <a:gd name="T44" fmla="*/ 2147483647 w 179"/>
              <a:gd name="T45" fmla="*/ 2147483647 h 176"/>
              <a:gd name="T46" fmla="*/ 2147483647 w 179"/>
              <a:gd name="T47" fmla="*/ 2147483647 h 176"/>
              <a:gd name="T48" fmla="*/ 2147483647 w 179"/>
              <a:gd name="T49" fmla="*/ 2147483647 h 176"/>
              <a:gd name="T50" fmla="*/ 2147483647 w 179"/>
              <a:gd name="T51" fmla="*/ 2147483647 h 176"/>
              <a:gd name="T52" fmla="*/ 2147483647 w 179"/>
              <a:gd name="T53" fmla="*/ 2147483647 h 176"/>
              <a:gd name="T54" fmla="*/ 2147483647 w 179"/>
              <a:gd name="T55" fmla="*/ 2147483647 h 176"/>
              <a:gd name="T56" fmla="*/ 2147483647 w 179"/>
              <a:gd name="T57" fmla="*/ 2147483647 h 176"/>
              <a:gd name="T58" fmla="*/ 2147483647 w 179"/>
              <a:gd name="T59" fmla="*/ 2147483647 h 176"/>
              <a:gd name="T60" fmla="*/ 2147483647 w 179"/>
              <a:gd name="T61" fmla="*/ 2147483647 h 176"/>
              <a:gd name="T62" fmla="*/ 2147483647 w 179"/>
              <a:gd name="T63" fmla="*/ 2147483647 h 176"/>
              <a:gd name="T64" fmla="*/ 2147483647 w 179"/>
              <a:gd name="T65" fmla="*/ 2147483647 h 176"/>
              <a:gd name="T66" fmla="*/ 2147483647 w 179"/>
              <a:gd name="T67" fmla="*/ 2147483647 h 176"/>
              <a:gd name="T68" fmla="*/ 2147483647 w 179"/>
              <a:gd name="T69" fmla="*/ 2147483647 h 176"/>
              <a:gd name="T70" fmla="*/ 2147483647 w 179"/>
              <a:gd name="T71" fmla="*/ 2147483647 h 176"/>
              <a:gd name="T72" fmla="*/ 2147483647 w 179"/>
              <a:gd name="T73" fmla="*/ 2147483647 h 176"/>
              <a:gd name="T74" fmla="*/ 2147483647 w 179"/>
              <a:gd name="T75" fmla="*/ 2147483647 h 176"/>
              <a:gd name="T76" fmla="*/ 2147483647 w 179"/>
              <a:gd name="T77" fmla="*/ 2147483647 h 176"/>
              <a:gd name="T78" fmla="*/ 2147483647 w 179"/>
              <a:gd name="T79" fmla="*/ 2147483647 h 176"/>
              <a:gd name="T80" fmla="*/ 2147483647 w 179"/>
              <a:gd name="T81" fmla="*/ 2147483647 h 176"/>
              <a:gd name="T82" fmla="*/ 2147483647 w 179"/>
              <a:gd name="T83" fmla="*/ 2147483647 h 176"/>
              <a:gd name="T84" fmla="*/ 2147483647 w 179"/>
              <a:gd name="T85" fmla="*/ 2147483647 h 176"/>
              <a:gd name="T86" fmla="*/ 2147483647 w 179"/>
              <a:gd name="T87" fmla="*/ 2147483647 h 176"/>
              <a:gd name="T88" fmla="*/ 2147483647 w 179"/>
              <a:gd name="T89" fmla="*/ 2147483647 h 176"/>
              <a:gd name="T90" fmla="*/ 2147483647 w 179"/>
              <a:gd name="T91" fmla="*/ 2147483647 h 176"/>
              <a:gd name="T92" fmla="*/ 2147483647 w 179"/>
              <a:gd name="T93" fmla="*/ 2147483647 h 176"/>
              <a:gd name="T94" fmla="*/ 2147483647 w 179"/>
              <a:gd name="T95" fmla="*/ 2147483647 h 176"/>
              <a:gd name="T96" fmla="*/ 2147483647 w 179"/>
              <a:gd name="T97" fmla="*/ 2147483647 h 176"/>
              <a:gd name="T98" fmla="*/ 2147483647 w 179"/>
              <a:gd name="T99" fmla="*/ 2147483647 h 176"/>
              <a:gd name="T100" fmla="*/ 2147483647 w 179"/>
              <a:gd name="T101" fmla="*/ 2147483647 h 17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79"/>
              <a:gd name="T154" fmla="*/ 0 h 176"/>
              <a:gd name="T155" fmla="*/ 179 w 179"/>
              <a:gd name="T156" fmla="*/ 176 h 17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79" h="176">
                <a:moveTo>
                  <a:pt x="7" y="161"/>
                </a:moveTo>
                <a:lnTo>
                  <a:pt x="7" y="48"/>
                </a:lnTo>
                <a:lnTo>
                  <a:pt x="3" y="42"/>
                </a:lnTo>
                <a:lnTo>
                  <a:pt x="3" y="39"/>
                </a:lnTo>
                <a:lnTo>
                  <a:pt x="1" y="35"/>
                </a:lnTo>
                <a:lnTo>
                  <a:pt x="0" y="29"/>
                </a:lnTo>
                <a:lnTo>
                  <a:pt x="0" y="28"/>
                </a:lnTo>
                <a:lnTo>
                  <a:pt x="2" y="26"/>
                </a:lnTo>
                <a:lnTo>
                  <a:pt x="4" y="25"/>
                </a:lnTo>
                <a:lnTo>
                  <a:pt x="4" y="24"/>
                </a:lnTo>
                <a:lnTo>
                  <a:pt x="3" y="9"/>
                </a:lnTo>
                <a:lnTo>
                  <a:pt x="3" y="7"/>
                </a:lnTo>
                <a:lnTo>
                  <a:pt x="3" y="5"/>
                </a:lnTo>
                <a:lnTo>
                  <a:pt x="4" y="3"/>
                </a:lnTo>
                <a:lnTo>
                  <a:pt x="6" y="0"/>
                </a:lnTo>
                <a:lnTo>
                  <a:pt x="8" y="0"/>
                </a:lnTo>
                <a:lnTo>
                  <a:pt x="8" y="1"/>
                </a:lnTo>
                <a:lnTo>
                  <a:pt x="11" y="2"/>
                </a:lnTo>
                <a:lnTo>
                  <a:pt x="20" y="1"/>
                </a:lnTo>
                <a:lnTo>
                  <a:pt x="36" y="3"/>
                </a:lnTo>
                <a:lnTo>
                  <a:pt x="45" y="8"/>
                </a:lnTo>
                <a:lnTo>
                  <a:pt x="52" y="9"/>
                </a:lnTo>
                <a:lnTo>
                  <a:pt x="55" y="11"/>
                </a:lnTo>
                <a:lnTo>
                  <a:pt x="63" y="11"/>
                </a:lnTo>
                <a:lnTo>
                  <a:pt x="70" y="15"/>
                </a:lnTo>
                <a:lnTo>
                  <a:pt x="91" y="4"/>
                </a:lnTo>
                <a:lnTo>
                  <a:pt x="99" y="3"/>
                </a:lnTo>
                <a:lnTo>
                  <a:pt x="98" y="3"/>
                </a:lnTo>
                <a:lnTo>
                  <a:pt x="95" y="5"/>
                </a:lnTo>
                <a:lnTo>
                  <a:pt x="94" y="5"/>
                </a:lnTo>
                <a:lnTo>
                  <a:pt x="95" y="6"/>
                </a:lnTo>
                <a:lnTo>
                  <a:pt x="101" y="5"/>
                </a:lnTo>
                <a:lnTo>
                  <a:pt x="102" y="4"/>
                </a:lnTo>
                <a:lnTo>
                  <a:pt x="104" y="2"/>
                </a:lnTo>
                <a:lnTo>
                  <a:pt x="105" y="3"/>
                </a:lnTo>
                <a:lnTo>
                  <a:pt x="114" y="3"/>
                </a:lnTo>
                <a:lnTo>
                  <a:pt x="117" y="2"/>
                </a:lnTo>
                <a:lnTo>
                  <a:pt x="118" y="3"/>
                </a:lnTo>
                <a:lnTo>
                  <a:pt x="118" y="4"/>
                </a:lnTo>
                <a:lnTo>
                  <a:pt x="119" y="5"/>
                </a:lnTo>
                <a:lnTo>
                  <a:pt x="120" y="6"/>
                </a:lnTo>
                <a:lnTo>
                  <a:pt x="122" y="7"/>
                </a:lnTo>
                <a:lnTo>
                  <a:pt x="125" y="8"/>
                </a:lnTo>
                <a:lnTo>
                  <a:pt x="127" y="11"/>
                </a:lnTo>
                <a:lnTo>
                  <a:pt x="133" y="11"/>
                </a:lnTo>
                <a:lnTo>
                  <a:pt x="135" y="11"/>
                </a:lnTo>
                <a:lnTo>
                  <a:pt x="135" y="10"/>
                </a:lnTo>
                <a:lnTo>
                  <a:pt x="137" y="12"/>
                </a:lnTo>
                <a:lnTo>
                  <a:pt x="143" y="11"/>
                </a:lnTo>
                <a:lnTo>
                  <a:pt x="152" y="6"/>
                </a:lnTo>
                <a:lnTo>
                  <a:pt x="165" y="42"/>
                </a:lnTo>
                <a:lnTo>
                  <a:pt x="158" y="64"/>
                </a:lnTo>
                <a:lnTo>
                  <a:pt x="158" y="66"/>
                </a:lnTo>
                <a:lnTo>
                  <a:pt x="157" y="68"/>
                </a:lnTo>
                <a:lnTo>
                  <a:pt x="157" y="69"/>
                </a:lnTo>
                <a:lnTo>
                  <a:pt x="154" y="71"/>
                </a:lnTo>
                <a:lnTo>
                  <a:pt x="152" y="70"/>
                </a:lnTo>
                <a:lnTo>
                  <a:pt x="139" y="55"/>
                </a:lnTo>
                <a:lnTo>
                  <a:pt x="138" y="51"/>
                </a:lnTo>
                <a:lnTo>
                  <a:pt x="131" y="39"/>
                </a:lnTo>
                <a:lnTo>
                  <a:pt x="129" y="34"/>
                </a:lnTo>
                <a:lnTo>
                  <a:pt x="129" y="32"/>
                </a:lnTo>
                <a:lnTo>
                  <a:pt x="128" y="31"/>
                </a:lnTo>
                <a:lnTo>
                  <a:pt x="128" y="30"/>
                </a:lnTo>
                <a:lnTo>
                  <a:pt x="127" y="31"/>
                </a:lnTo>
                <a:lnTo>
                  <a:pt x="127" y="33"/>
                </a:lnTo>
                <a:lnTo>
                  <a:pt x="125" y="35"/>
                </a:lnTo>
                <a:lnTo>
                  <a:pt x="125" y="38"/>
                </a:lnTo>
                <a:lnTo>
                  <a:pt x="125" y="39"/>
                </a:lnTo>
                <a:lnTo>
                  <a:pt x="128" y="42"/>
                </a:lnTo>
                <a:lnTo>
                  <a:pt x="129" y="45"/>
                </a:lnTo>
                <a:lnTo>
                  <a:pt x="129" y="49"/>
                </a:lnTo>
                <a:lnTo>
                  <a:pt x="134" y="59"/>
                </a:lnTo>
                <a:lnTo>
                  <a:pt x="141" y="67"/>
                </a:lnTo>
                <a:lnTo>
                  <a:pt x="143" y="68"/>
                </a:lnTo>
                <a:lnTo>
                  <a:pt x="143" y="75"/>
                </a:lnTo>
                <a:lnTo>
                  <a:pt x="169" y="130"/>
                </a:lnTo>
                <a:lnTo>
                  <a:pt x="177" y="137"/>
                </a:lnTo>
                <a:lnTo>
                  <a:pt x="178" y="137"/>
                </a:lnTo>
                <a:lnTo>
                  <a:pt x="179" y="138"/>
                </a:lnTo>
                <a:lnTo>
                  <a:pt x="179" y="140"/>
                </a:lnTo>
                <a:lnTo>
                  <a:pt x="175" y="138"/>
                </a:lnTo>
                <a:lnTo>
                  <a:pt x="174" y="139"/>
                </a:lnTo>
                <a:lnTo>
                  <a:pt x="174" y="140"/>
                </a:lnTo>
                <a:lnTo>
                  <a:pt x="175" y="143"/>
                </a:lnTo>
                <a:lnTo>
                  <a:pt x="175" y="149"/>
                </a:lnTo>
                <a:lnTo>
                  <a:pt x="176" y="153"/>
                </a:lnTo>
                <a:lnTo>
                  <a:pt x="170" y="159"/>
                </a:lnTo>
                <a:lnTo>
                  <a:pt x="166" y="157"/>
                </a:lnTo>
                <a:lnTo>
                  <a:pt x="162" y="167"/>
                </a:lnTo>
                <a:lnTo>
                  <a:pt x="154" y="168"/>
                </a:lnTo>
                <a:lnTo>
                  <a:pt x="151" y="176"/>
                </a:lnTo>
                <a:lnTo>
                  <a:pt x="144" y="176"/>
                </a:lnTo>
                <a:lnTo>
                  <a:pt x="138" y="172"/>
                </a:lnTo>
                <a:lnTo>
                  <a:pt x="110" y="172"/>
                </a:lnTo>
                <a:lnTo>
                  <a:pt x="112" y="169"/>
                </a:lnTo>
                <a:lnTo>
                  <a:pt x="110" y="169"/>
                </a:lnTo>
                <a:lnTo>
                  <a:pt x="110" y="168"/>
                </a:lnTo>
                <a:lnTo>
                  <a:pt x="109" y="168"/>
                </a:lnTo>
                <a:lnTo>
                  <a:pt x="107" y="172"/>
                </a:lnTo>
                <a:lnTo>
                  <a:pt x="7" y="172"/>
                </a:lnTo>
                <a:lnTo>
                  <a:pt x="7" y="16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58" name="Freeform 390"/>
          <p:cNvSpPr>
            <a:spLocks/>
          </p:cNvSpPr>
          <p:nvPr/>
        </p:nvSpPr>
        <p:spPr bwMode="auto">
          <a:xfrm>
            <a:off x="5411788" y="3778250"/>
            <a:ext cx="527050" cy="481013"/>
          </a:xfrm>
          <a:custGeom>
            <a:avLst/>
            <a:gdLst>
              <a:gd name="T0" fmla="*/ 2147483647 w 307"/>
              <a:gd name="T1" fmla="*/ 2147483647 h 281"/>
              <a:gd name="T2" fmla="*/ 2147483647 w 307"/>
              <a:gd name="T3" fmla="*/ 2147483647 h 281"/>
              <a:gd name="T4" fmla="*/ 2147483647 w 307"/>
              <a:gd name="T5" fmla="*/ 2147483647 h 281"/>
              <a:gd name="T6" fmla="*/ 2147483647 w 307"/>
              <a:gd name="T7" fmla="*/ 2147483647 h 281"/>
              <a:gd name="T8" fmla="*/ 2147483647 w 307"/>
              <a:gd name="T9" fmla="*/ 2147483647 h 281"/>
              <a:gd name="T10" fmla="*/ 2147483647 w 307"/>
              <a:gd name="T11" fmla="*/ 2147483647 h 281"/>
              <a:gd name="T12" fmla="*/ 2147483647 w 307"/>
              <a:gd name="T13" fmla="*/ 2147483647 h 281"/>
              <a:gd name="T14" fmla="*/ 2147483647 w 307"/>
              <a:gd name="T15" fmla="*/ 2147483647 h 281"/>
              <a:gd name="T16" fmla="*/ 2147483647 w 307"/>
              <a:gd name="T17" fmla="*/ 2147483647 h 281"/>
              <a:gd name="T18" fmla="*/ 2147483647 w 307"/>
              <a:gd name="T19" fmla="*/ 2147483647 h 281"/>
              <a:gd name="T20" fmla="*/ 2147483647 w 307"/>
              <a:gd name="T21" fmla="*/ 2147483647 h 281"/>
              <a:gd name="T22" fmla="*/ 2147483647 w 307"/>
              <a:gd name="T23" fmla="*/ 2147483647 h 281"/>
              <a:gd name="T24" fmla="*/ 2147483647 w 307"/>
              <a:gd name="T25" fmla="*/ 2147483647 h 281"/>
              <a:gd name="T26" fmla="*/ 2147483647 w 307"/>
              <a:gd name="T27" fmla="*/ 2147483647 h 281"/>
              <a:gd name="T28" fmla="*/ 2147483647 w 307"/>
              <a:gd name="T29" fmla="*/ 2147483647 h 281"/>
              <a:gd name="T30" fmla="*/ 2147483647 w 307"/>
              <a:gd name="T31" fmla="*/ 2147483647 h 281"/>
              <a:gd name="T32" fmla="*/ 2147483647 w 307"/>
              <a:gd name="T33" fmla="*/ 2147483647 h 281"/>
              <a:gd name="T34" fmla="*/ 2147483647 w 307"/>
              <a:gd name="T35" fmla="*/ 2147483647 h 281"/>
              <a:gd name="T36" fmla="*/ 2147483647 w 307"/>
              <a:gd name="T37" fmla="*/ 2147483647 h 281"/>
              <a:gd name="T38" fmla="*/ 2147483647 w 307"/>
              <a:gd name="T39" fmla="*/ 2147483647 h 281"/>
              <a:gd name="T40" fmla="*/ 2147483647 w 307"/>
              <a:gd name="T41" fmla="*/ 2147483647 h 281"/>
              <a:gd name="T42" fmla="*/ 2147483647 w 307"/>
              <a:gd name="T43" fmla="*/ 2147483647 h 281"/>
              <a:gd name="T44" fmla="*/ 2147483647 w 307"/>
              <a:gd name="T45" fmla="*/ 2147483647 h 281"/>
              <a:gd name="T46" fmla="*/ 2147483647 w 307"/>
              <a:gd name="T47" fmla="*/ 2147483647 h 281"/>
              <a:gd name="T48" fmla="*/ 2147483647 w 307"/>
              <a:gd name="T49" fmla="*/ 2147483647 h 281"/>
              <a:gd name="T50" fmla="*/ 2147483647 w 307"/>
              <a:gd name="T51" fmla="*/ 2147483647 h 281"/>
              <a:gd name="T52" fmla="*/ 2147483647 w 307"/>
              <a:gd name="T53" fmla="*/ 2147483647 h 281"/>
              <a:gd name="T54" fmla="*/ 2147483647 w 307"/>
              <a:gd name="T55" fmla="*/ 2147483647 h 281"/>
              <a:gd name="T56" fmla="*/ 2147483647 w 307"/>
              <a:gd name="T57" fmla="*/ 2147483647 h 281"/>
              <a:gd name="T58" fmla="*/ 2147483647 w 307"/>
              <a:gd name="T59" fmla="*/ 2147483647 h 281"/>
              <a:gd name="T60" fmla="*/ 2147483647 w 307"/>
              <a:gd name="T61" fmla="*/ 2147483647 h 281"/>
              <a:gd name="T62" fmla="*/ 2147483647 w 307"/>
              <a:gd name="T63" fmla="*/ 0 h 281"/>
              <a:gd name="T64" fmla="*/ 2147483647 w 307"/>
              <a:gd name="T65" fmla="*/ 2147483647 h 281"/>
              <a:gd name="T66" fmla="*/ 2147483647 w 307"/>
              <a:gd name="T67" fmla="*/ 2147483647 h 281"/>
              <a:gd name="T68" fmla="*/ 2147483647 w 307"/>
              <a:gd name="T69" fmla="*/ 2147483647 h 281"/>
              <a:gd name="T70" fmla="*/ 2147483647 w 307"/>
              <a:gd name="T71" fmla="*/ 2147483647 h 281"/>
              <a:gd name="T72" fmla="*/ 2147483647 w 307"/>
              <a:gd name="T73" fmla="*/ 2147483647 h 281"/>
              <a:gd name="T74" fmla="*/ 2147483647 w 307"/>
              <a:gd name="T75" fmla="*/ 2147483647 h 281"/>
              <a:gd name="T76" fmla="*/ 2147483647 w 307"/>
              <a:gd name="T77" fmla="*/ 2147483647 h 281"/>
              <a:gd name="T78" fmla="*/ 2147483647 w 307"/>
              <a:gd name="T79" fmla="*/ 2147483647 h 281"/>
              <a:gd name="T80" fmla="*/ 2147483647 w 307"/>
              <a:gd name="T81" fmla="*/ 2147483647 h 281"/>
              <a:gd name="T82" fmla="*/ 2147483647 w 307"/>
              <a:gd name="T83" fmla="*/ 2147483647 h 281"/>
              <a:gd name="T84" fmla="*/ 2147483647 w 307"/>
              <a:gd name="T85" fmla="*/ 2147483647 h 281"/>
              <a:gd name="T86" fmla="*/ 2147483647 w 307"/>
              <a:gd name="T87" fmla="*/ 2147483647 h 281"/>
              <a:gd name="T88" fmla="*/ 2147483647 w 307"/>
              <a:gd name="T89" fmla="*/ 2147483647 h 281"/>
              <a:gd name="T90" fmla="*/ 2147483647 w 307"/>
              <a:gd name="T91" fmla="*/ 2147483647 h 281"/>
              <a:gd name="T92" fmla="*/ 2147483647 w 307"/>
              <a:gd name="T93" fmla="*/ 2147483647 h 281"/>
              <a:gd name="T94" fmla="*/ 2147483647 w 307"/>
              <a:gd name="T95" fmla="*/ 2147483647 h 281"/>
              <a:gd name="T96" fmla="*/ 2147483647 w 307"/>
              <a:gd name="T97" fmla="*/ 2147483647 h 281"/>
              <a:gd name="T98" fmla="*/ 2147483647 w 307"/>
              <a:gd name="T99" fmla="*/ 2147483647 h 281"/>
              <a:gd name="T100" fmla="*/ 2147483647 w 307"/>
              <a:gd name="T101" fmla="*/ 2147483647 h 281"/>
              <a:gd name="T102" fmla="*/ 2147483647 w 307"/>
              <a:gd name="T103" fmla="*/ 2147483647 h 281"/>
              <a:gd name="T104" fmla="*/ 2147483647 w 307"/>
              <a:gd name="T105" fmla="*/ 2147483647 h 281"/>
              <a:gd name="T106" fmla="*/ 2147483647 w 307"/>
              <a:gd name="T107" fmla="*/ 2147483647 h 281"/>
              <a:gd name="T108" fmla="*/ 2147483647 w 307"/>
              <a:gd name="T109" fmla="*/ 2147483647 h 281"/>
              <a:gd name="T110" fmla="*/ 2147483647 w 307"/>
              <a:gd name="T111" fmla="*/ 2147483647 h 281"/>
              <a:gd name="T112" fmla="*/ 2147483647 w 307"/>
              <a:gd name="T113" fmla="*/ 2147483647 h 281"/>
              <a:gd name="T114" fmla="*/ 2147483647 w 307"/>
              <a:gd name="T115" fmla="*/ 2147483647 h 281"/>
              <a:gd name="T116" fmla="*/ 2147483647 w 307"/>
              <a:gd name="T117" fmla="*/ 2147483647 h 2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07"/>
              <a:gd name="T178" fmla="*/ 0 h 281"/>
              <a:gd name="T179" fmla="*/ 307 w 307"/>
              <a:gd name="T180" fmla="*/ 281 h 28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07" h="281">
                <a:moveTo>
                  <a:pt x="279" y="279"/>
                </a:moveTo>
                <a:lnTo>
                  <a:pt x="278" y="279"/>
                </a:lnTo>
                <a:lnTo>
                  <a:pt x="277" y="281"/>
                </a:lnTo>
                <a:lnTo>
                  <a:pt x="264" y="278"/>
                </a:lnTo>
                <a:lnTo>
                  <a:pt x="262" y="275"/>
                </a:lnTo>
                <a:lnTo>
                  <a:pt x="259" y="277"/>
                </a:lnTo>
                <a:lnTo>
                  <a:pt x="241" y="274"/>
                </a:lnTo>
                <a:lnTo>
                  <a:pt x="240" y="275"/>
                </a:lnTo>
                <a:lnTo>
                  <a:pt x="239" y="276"/>
                </a:lnTo>
                <a:lnTo>
                  <a:pt x="235" y="274"/>
                </a:lnTo>
                <a:lnTo>
                  <a:pt x="212" y="270"/>
                </a:lnTo>
                <a:lnTo>
                  <a:pt x="204" y="249"/>
                </a:lnTo>
                <a:lnTo>
                  <a:pt x="197" y="245"/>
                </a:lnTo>
                <a:lnTo>
                  <a:pt x="194" y="245"/>
                </a:lnTo>
                <a:lnTo>
                  <a:pt x="183" y="249"/>
                </a:lnTo>
                <a:lnTo>
                  <a:pt x="181" y="251"/>
                </a:lnTo>
                <a:lnTo>
                  <a:pt x="178" y="252"/>
                </a:lnTo>
                <a:lnTo>
                  <a:pt x="176" y="253"/>
                </a:lnTo>
                <a:lnTo>
                  <a:pt x="171" y="255"/>
                </a:lnTo>
                <a:lnTo>
                  <a:pt x="168" y="256"/>
                </a:lnTo>
                <a:lnTo>
                  <a:pt x="163" y="255"/>
                </a:lnTo>
                <a:lnTo>
                  <a:pt x="161" y="253"/>
                </a:lnTo>
                <a:lnTo>
                  <a:pt x="157" y="252"/>
                </a:lnTo>
                <a:lnTo>
                  <a:pt x="151" y="253"/>
                </a:lnTo>
                <a:lnTo>
                  <a:pt x="148" y="250"/>
                </a:lnTo>
                <a:lnTo>
                  <a:pt x="149" y="251"/>
                </a:lnTo>
                <a:lnTo>
                  <a:pt x="149" y="249"/>
                </a:lnTo>
                <a:lnTo>
                  <a:pt x="138" y="245"/>
                </a:lnTo>
                <a:lnTo>
                  <a:pt x="135" y="241"/>
                </a:lnTo>
                <a:lnTo>
                  <a:pt x="135" y="240"/>
                </a:lnTo>
                <a:lnTo>
                  <a:pt x="133" y="237"/>
                </a:lnTo>
                <a:lnTo>
                  <a:pt x="124" y="233"/>
                </a:lnTo>
                <a:lnTo>
                  <a:pt x="119" y="233"/>
                </a:lnTo>
                <a:lnTo>
                  <a:pt x="117" y="232"/>
                </a:lnTo>
                <a:lnTo>
                  <a:pt x="115" y="229"/>
                </a:lnTo>
                <a:lnTo>
                  <a:pt x="108" y="213"/>
                </a:lnTo>
                <a:lnTo>
                  <a:pt x="103" y="208"/>
                </a:lnTo>
                <a:lnTo>
                  <a:pt x="100" y="201"/>
                </a:lnTo>
                <a:lnTo>
                  <a:pt x="98" y="200"/>
                </a:lnTo>
                <a:lnTo>
                  <a:pt x="95" y="195"/>
                </a:lnTo>
                <a:lnTo>
                  <a:pt x="95" y="193"/>
                </a:lnTo>
                <a:lnTo>
                  <a:pt x="93" y="191"/>
                </a:lnTo>
                <a:lnTo>
                  <a:pt x="92" y="190"/>
                </a:lnTo>
                <a:lnTo>
                  <a:pt x="88" y="191"/>
                </a:lnTo>
                <a:lnTo>
                  <a:pt x="86" y="194"/>
                </a:lnTo>
                <a:lnTo>
                  <a:pt x="85" y="193"/>
                </a:lnTo>
                <a:lnTo>
                  <a:pt x="84" y="192"/>
                </a:lnTo>
                <a:lnTo>
                  <a:pt x="83" y="191"/>
                </a:lnTo>
                <a:lnTo>
                  <a:pt x="81" y="190"/>
                </a:lnTo>
                <a:lnTo>
                  <a:pt x="80" y="187"/>
                </a:lnTo>
                <a:lnTo>
                  <a:pt x="79" y="184"/>
                </a:lnTo>
                <a:lnTo>
                  <a:pt x="78" y="183"/>
                </a:lnTo>
                <a:lnTo>
                  <a:pt x="75" y="183"/>
                </a:lnTo>
                <a:lnTo>
                  <a:pt x="74" y="183"/>
                </a:lnTo>
                <a:lnTo>
                  <a:pt x="74" y="186"/>
                </a:lnTo>
                <a:lnTo>
                  <a:pt x="74" y="187"/>
                </a:lnTo>
                <a:lnTo>
                  <a:pt x="74" y="189"/>
                </a:lnTo>
                <a:lnTo>
                  <a:pt x="71" y="189"/>
                </a:lnTo>
                <a:lnTo>
                  <a:pt x="71" y="191"/>
                </a:lnTo>
                <a:lnTo>
                  <a:pt x="62" y="184"/>
                </a:lnTo>
                <a:lnTo>
                  <a:pt x="60" y="182"/>
                </a:lnTo>
                <a:lnTo>
                  <a:pt x="59" y="176"/>
                </a:lnTo>
                <a:lnTo>
                  <a:pt x="55" y="173"/>
                </a:lnTo>
                <a:lnTo>
                  <a:pt x="57" y="160"/>
                </a:lnTo>
                <a:lnTo>
                  <a:pt x="48" y="145"/>
                </a:lnTo>
                <a:lnTo>
                  <a:pt x="41" y="142"/>
                </a:lnTo>
                <a:lnTo>
                  <a:pt x="29" y="134"/>
                </a:lnTo>
                <a:lnTo>
                  <a:pt x="29" y="131"/>
                </a:lnTo>
                <a:lnTo>
                  <a:pt x="27" y="127"/>
                </a:lnTo>
                <a:lnTo>
                  <a:pt x="25" y="126"/>
                </a:lnTo>
                <a:lnTo>
                  <a:pt x="24" y="123"/>
                </a:lnTo>
                <a:lnTo>
                  <a:pt x="22" y="123"/>
                </a:lnTo>
                <a:lnTo>
                  <a:pt x="20" y="122"/>
                </a:lnTo>
                <a:lnTo>
                  <a:pt x="19" y="117"/>
                </a:lnTo>
                <a:lnTo>
                  <a:pt x="20" y="116"/>
                </a:lnTo>
                <a:lnTo>
                  <a:pt x="21" y="115"/>
                </a:lnTo>
                <a:lnTo>
                  <a:pt x="22" y="107"/>
                </a:lnTo>
                <a:lnTo>
                  <a:pt x="23" y="106"/>
                </a:lnTo>
                <a:lnTo>
                  <a:pt x="26" y="104"/>
                </a:lnTo>
                <a:lnTo>
                  <a:pt x="26" y="102"/>
                </a:lnTo>
                <a:lnTo>
                  <a:pt x="32" y="93"/>
                </a:lnTo>
                <a:lnTo>
                  <a:pt x="31" y="87"/>
                </a:lnTo>
                <a:lnTo>
                  <a:pt x="32" y="83"/>
                </a:lnTo>
                <a:lnTo>
                  <a:pt x="35" y="81"/>
                </a:lnTo>
                <a:lnTo>
                  <a:pt x="23" y="80"/>
                </a:lnTo>
                <a:lnTo>
                  <a:pt x="20" y="77"/>
                </a:lnTo>
                <a:lnTo>
                  <a:pt x="18" y="70"/>
                </a:lnTo>
                <a:lnTo>
                  <a:pt x="15" y="67"/>
                </a:lnTo>
                <a:lnTo>
                  <a:pt x="12" y="62"/>
                </a:lnTo>
                <a:lnTo>
                  <a:pt x="10" y="48"/>
                </a:lnTo>
                <a:lnTo>
                  <a:pt x="6" y="43"/>
                </a:lnTo>
                <a:lnTo>
                  <a:pt x="3" y="40"/>
                </a:lnTo>
                <a:lnTo>
                  <a:pt x="3" y="17"/>
                </a:lnTo>
                <a:lnTo>
                  <a:pt x="0" y="10"/>
                </a:lnTo>
                <a:lnTo>
                  <a:pt x="5" y="7"/>
                </a:lnTo>
                <a:lnTo>
                  <a:pt x="8" y="0"/>
                </a:lnTo>
                <a:lnTo>
                  <a:pt x="21" y="18"/>
                </a:lnTo>
                <a:lnTo>
                  <a:pt x="40" y="20"/>
                </a:lnTo>
                <a:lnTo>
                  <a:pt x="46" y="11"/>
                </a:lnTo>
                <a:lnTo>
                  <a:pt x="52" y="5"/>
                </a:lnTo>
                <a:lnTo>
                  <a:pt x="59" y="4"/>
                </a:lnTo>
                <a:lnTo>
                  <a:pt x="65" y="6"/>
                </a:lnTo>
                <a:lnTo>
                  <a:pt x="65" y="10"/>
                </a:lnTo>
                <a:lnTo>
                  <a:pt x="66" y="17"/>
                </a:lnTo>
                <a:lnTo>
                  <a:pt x="62" y="19"/>
                </a:lnTo>
                <a:lnTo>
                  <a:pt x="61" y="21"/>
                </a:lnTo>
                <a:lnTo>
                  <a:pt x="65" y="22"/>
                </a:lnTo>
                <a:lnTo>
                  <a:pt x="66" y="24"/>
                </a:lnTo>
                <a:lnTo>
                  <a:pt x="68" y="25"/>
                </a:lnTo>
                <a:lnTo>
                  <a:pt x="70" y="27"/>
                </a:lnTo>
                <a:lnTo>
                  <a:pt x="74" y="28"/>
                </a:lnTo>
                <a:lnTo>
                  <a:pt x="76" y="27"/>
                </a:lnTo>
                <a:lnTo>
                  <a:pt x="79" y="46"/>
                </a:lnTo>
                <a:lnTo>
                  <a:pt x="83" y="48"/>
                </a:lnTo>
                <a:lnTo>
                  <a:pt x="89" y="50"/>
                </a:lnTo>
                <a:lnTo>
                  <a:pt x="96" y="50"/>
                </a:lnTo>
                <a:lnTo>
                  <a:pt x="98" y="51"/>
                </a:lnTo>
                <a:lnTo>
                  <a:pt x="100" y="56"/>
                </a:lnTo>
                <a:lnTo>
                  <a:pt x="110" y="62"/>
                </a:lnTo>
                <a:lnTo>
                  <a:pt x="124" y="66"/>
                </a:lnTo>
                <a:lnTo>
                  <a:pt x="152" y="59"/>
                </a:lnTo>
                <a:lnTo>
                  <a:pt x="151" y="60"/>
                </a:lnTo>
                <a:lnTo>
                  <a:pt x="147" y="61"/>
                </a:lnTo>
                <a:lnTo>
                  <a:pt x="152" y="61"/>
                </a:lnTo>
                <a:lnTo>
                  <a:pt x="159" y="60"/>
                </a:lnTo>
                <a:lnTo>
                  <a:pt x="158" y="55"/>
                </a:lnTo>
                <a:lnTo>
                  <a:pt x="156" y="48"/>
                </a:lnTo>
                <a:lnTo>
                  <a:pt x="165" y="47"/>
                </a:lnTo>
                <a:lnTo>
                  <a:pt x="180" y="35"/>
                </a:lnTo>
                <a:lnTo>
                  <a:pt x="188" y="34"/>
                </a:lnTo>
                <a:lnTo>
                  <a:pt x="191" y="35"/>
                </a:lnTo>
                <a:lnTo>
                  <a:pt x="194" y="35"/>
                </a:lnTo>
                <a:lnTo>
                  <a:pt x="195" y="34"/>
                </a:lnTo>
                <a:lnTo>
                  <a:pt x="197" y="31"/>
                </a:lnTo>
                <a:lnTo>
                  <a:pt x="207" y="31"/>
                </a:lnTo>
                <a:lnTo>
                  <a:pt x="213" y="38"/>
                </a:lnTo>
                <a:lnTo>
                  <a:pt x="232" y="44"/>
                </a:lnTo>
                <a:lnTo>
                  <a:pt x="235" y="44"/>
                </a:lnTo>
                <a:lnTo>
                  <a:pt x="239" y="44"/>
                </a:lnTo>
                <a:lnTo>
                  <a:pt x="242" y="46"/>
                </a:lnTo>
                <a:lnTo>
                  <a:pt x="245" y="50"/>
                </a:lnTo>
                <a:lnTo>
                  <a:pt x="245" y="54"/>
                </a:lnTo>
                <a:lnTo>
                  <a:pt x="264" y="66"/>
                </a:lnTo>
                <a:lnTo>
                  <a:pt x="272" y="66"/>
                </a:lnTo>
                <a:lnTo>
                  <a:pt x="273" y="67"/>
                </a:lnTo>
                <a:lnTo>
                  <a:pt x="273" y="78"/>
                </a:lnTo>
                <a:lnTo>
                  <a:pt x="274" y="81"/>
                </a:lnTo>
                <a:lnTo>
                  <a:pt x="271" y="100"/>
                </a:lnTo>
                <a:lnTo>
                  <a:pt x="268" y="107"/>
                </a:lnTo>
                <a:lnTo>
                  <a:pt x="268" y="111"/>
                </a:lnTo>
                <a:lnTo>
                  <a:pt x="261" y="114"/>
                </a:lnTo>
                <a:lnTo>
                  <a:pt x="261" y="122"/>
                </a:lnTo>
                <a:lnTo>
                  <a:pt x="266" y="123"/>
                </a:lnTo>
                <a:lnTo>
                  <a:pt x="266" y="127"/>
                </a:lnTo>
                <a:lnTo>
                  <a:pt x="262" y="137"/>
                </a:lnTo>
                <a:lnTo>
                  <a:pt x="265" y="145"/>
                </a:lnTo>
                <a:lnTo>
                  <a:pt x="266" y="159"/>
                </a:lnTo>
                <a:lnTo>
                  <a:pt x="268" y="162"/>
                </a:lnTo>
                <a:lnTo>
                  <a:pt x="275" y="164"/>
                </a:lnTo>
                <a:lnTo>
                  <a:pt x="278" y="166"/>
                </a:lnTo>
                <a:lnTo>
                  <a:pt x="280" y="171"/>
                </a:lnTo>
                <a:lnTo>
                  <a:pt x="280" y="175"/>
                </a:lnTo>
                <a:lnTo>
                  <a:pt x="267" y="197"/>
                </a:lnTo>
                <a:lnTo>
                  <a:pt x="274" y="203"/>
                </a:lnTo>
                <a:lnTo>
                  <a:pt x="279" y="216"/>
                </a:lnTo>
                <a:lnTo>
                  <a:pt x="288" y="222"/>
                </a:lnTo>
                <a:lnTo>
                  <a:pt x="296" y="224"/>
                </a:lnTo>
                <a:lnTo>
                  <a:pt x="298" y="226"/>
                </a:lnTo>
                <a:lnTo>
                  <a:pt x="298" y="242"/>
                </a:lnTo>
                <a:lnTo>
                  <a:pt x="304" y="243"/>
                </a:lnTo>
                <a:lnTo>
                  <a:pt x="306" y="244"/>
                </a:lnTo>
                <a:lnTo>
                  <a:pt x="307" y="248"/>
                </a:lnTo>
                <a:lnTo>
                  <a:pt x="305" y="249"/>
                </a:lnTo>
                <a:lnTo>
                  <a:pt x="301" y="253"/>
                </a:lnTo>
                <a:lnTo>
                  <a:pt x="290" y="256"/>
                </a:lnTo>
                <a:lnTo>
                  <a:pt x="283" y="263"/>
                </a:lnTo>
                <a:lnTo>
                  <a:pt x="279" y="279"/>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59" name="Freeform 391"/>
          <p:cNvSpPr>
            <a:spLocks/>
          </p:cNvSpPr>
          <p:nvPr/>
        </p:nvSpPr>
        <p:spPr bwMode="auto">
          <a:xfrm>
            <a:off x="4873625" y="4056063"/>
            <a:ext cx="306388" cy="301625"/>
          </a:xfrm>
          <a:custGeom>
            <a:avLst/>
            <a:gdLst>
              <a:gd name="T0" fmla="*/ 2147483647 w 178"/>
              <a:gd name="T1" fmla="*/ 2147483647 h 176"/>
              <a:gd name="T2" fmla="*/ 2147483647 w 178"/>
              <a:gd name="T3" fmla="*/ 2147483647 h 176"/>
              <a:gd name="T4" fmla="*/ 0 w 178"/>
              <a:gd name="T5" fmla="*/ 2147483647 h 176"/>
              <a:gd name="T6" fmla="*/ 2147483647 w 178"/>
              <a:gd name="T7" fmla="*/ 2147483647 h 176"/>
              <a:gd name="T8" fmla="*/ 2147483647 w 178"/>
              <a:gd name="T9" fmla="*/ 2147483647 h 176"/>
              <a:gd name="T10" fmla="*/ 2147483647 w 178"/>
              <a:gd name="T11" fmla="*/ 2147483647 h 176"/>
              <a:gd name="T12" fmla="*/ 2147483647 w 178"/>
              <a:gd name="T13" fmla="*/ 2147483647 h 176"/>
              <a:gd name="T14" fmla="*/ 2147483647 w 178"/>
              <a:gd name="T15" fmla="*/ 0 h 176"/>
              <a:gd name="T16" fmla="*/ 2147483647 w 178"/>
              <a:gd name="T17" fmla="*/ 2147483647 h 176"/>
              <a:gd name="T18" fmla="*/ 2147483647 w 178"/>
              <a:gd name="T19" fmla="*/ 2147483647 h 176"/>
              <a:gd name="T20" fmla="*/ 2147483647 w 178"/>
              <a:gd name="T21" fmla="*/ 2147483647 h 176"/>
              <a:gd name="T22" fmla="*/ 2147483647 w 178"/>
              <a:gd name="T23" fmla="*/ 2147483647 h 176"/>
              <a:gd name="T24" fmla="*/ 2147483647 w 178"/>
              <a:gd name="T25" fmla="*/ 2147483647 h 176"/>
              <a:gd name="T26" fmla="*/ 2147483647 w 178"/>
              <a:gd name="T27" fmla="*/ 2147483647 h 176"/>
              <a:gd name="T28" fmla="*/ 2147483647 w 178"/>
              <a:gd name="T29" fmla="*/ 2147483647 h 176"/>
              <a:gd name="T30" fmla="*/ 2147483647 w 178"/>
              <a:gd name="T31" fmla="*/ 2147483647 h 176"/>
              <a:gd name="T32" fmla="*/ 2147483647 w 178"/>
              <a:gd name="T33" fmla="*/ 2147483647 h 176"/>
              <a:gd name="T34" fmla="*/ 2147483647 w 178"/>
              <a:gd name="T35" fmla="*/ 2147483647 h 176"/>
              <a:gd name="T36" fmla="*/ 2147483647 w 178"/>
              <a:gd name="T37" fmla="*/ 2147483647 h 176"/>
              <a:gd name="T38" fmla="*/ 2147483647 w 178"/>
              <a:gd name="T39" fmla="*/ 2147483647 h 176"/>
              <a:gd name="T40" fmla="*/ 2147483647 w 178"/>
              <a:gd name="T41" fmla="*/ 2147483647 h 176"/>
              <a:gd name="T42" fmla="*/ 2147483647 w 178"/>
              <a:gd name="T43" fmla="*/ 2147483647 h 176"/>
              <a:gd name="T44" fmla="*/ 2147483647 w 178"/>
              <a:gd name="T45" fmla="*/ 2147483647 h 176"/>
              <a:gd name="T46" fmla="*/ 2147483647 w 178"/>
              <a:gd name="T47" fmla="*/ 2147483647 h 176"/>
              <a:gd name="T48" fmla="*/ 2147483647 w 178"/>
              <a:gd name="T49" fmla="*/ 2147483647 h 176"/>
              <a:gd name="T50" fmla="*/ 2147483647 w 178"/>
              <a:gd name="T51" fmla="*/ 2147483647 h 176"/>
              <a:gd name="T52" fmla="*/ 2147483647 w 178"/>
              <a:gd name="T53" fmla="*/ 2147483647 h 176"/>
              <a:gd name="T54" fmla="*/ 2147483647 w 178"/>
              <a:gd name="T55" fmla="*/ 2147483647 h 176"/>
              <a:gd name="T56" fmla="*/ 2147483647 w 178"/>
              <a:gd name="T57" fmla="*/ 2147483647 h 176"/>
              <a:gd name="T58" fmla="*/ 2147483647 w 178"/>
              <a:gd name="T59" fmla="*/ 2147483647 h 176"/>
              <a:gd name="T60" fmla="*/ 2147483647 w 178"/>
              <a:gd name="T61" fmla="*/ 2147483647 h 176"/>
              <a:gd name="T62" fmla="*/ 2147483647 w 178"/>
              <a:gd name="T63" fmla="*/ 2147483647 h 176"/>
              <a:gd name="T64" fmla="*/ 2147483647 w 178"/>
              <a:gd name="T65" fmla="*/ 2147483647 h 176"/>
              <a:gd name="T66" fmla="*/ 2147483647 w 178"/>
              <a:gd name="T67" fmla="*/ 2147483647 h 176"/>
              <a:gd name="T68" fmla="*/ 2147483647 w 178"/>
              <a:gd name="T69" fmla="*/ 2147483647 h 176"/>
              <a:gd name="T70" fmla="*/ 2147483647 w 178"/>
              <a:gd name="T71" fmla="*/ 2147483647 h 176"/>
              <a:gd name="T72" fmla="*/ 2147483647 w 178"/>
              <a:gd name="T73" fmla="*/ 2147483647 h 176"/>
              <a:gd name="T74" fmla="*/ 2147483647 w 178"/>
              <a:gd name="T75" fmla="*/ 2147483647 h 176"/>
              <a:gd name="T76" fmla="*/ 2147483647 w 178"/>
              <a:gd name="T77" fmla="*/ 2147483647 h 176"/>
              <a:gd name="T78" fmla="*/ 2147483647 w 178"/>
              <a:gd name="T79" fmla="*/ 2147483647 h 176"/>
              <a:gd name="T80" fmla="*/ 2147483647 w 178"/>
              <a:gd name="T81" fmla="*/ 2147483647 h 176"/>
              <a:gd name="T82" fmla="*/ 2147483647 w 178"/>
              <a:gd name="T83" fmla="*/ 2147483647 h 176"/>
              <a:gd name="T84" fmla="*/ 2147483647 w 178"/>
              <a:gd name="T85" fmla="*/ 2147483647 h 176"/>
              <a:gd name="T86" fmla="*/ 2147483647 w 178"/>
              <a:gd name="T87" fmla="*/ 2147483647 h 176"/>
              <a:gd name="T88" fmla="*/ 2147483647 w 178"/>
              <a:gd name="T89" fmla="*/ 2147483647 h 176"/>
              <a:gd name="T90" fmla="*/ 2147483647 w 178"/>
              <a:gd name="T91" fmla="*/ 2147483647 h 176"/>
              <a:gd name="T92" fmla="*/ 2147483647 w 178"/>
              <a:gd name="T93" fmla="*/ 2147483647 h 176"/>
              <a:gd name="T94" fmla="*/ 2147483647 w 178"/>
              <a:gd name="T95" fmla="*/ 2147483647 h 176"/>
              <a:gd name="T96" fmla="*/ 2147483647 w 178"/>
              <a:gd name="T97" fmla="*/ 2147483647 h 176"/>
              <a:gd name="T98" fmla="*/ 2147483647 w 178"/>
              <a:gd name="T99" fmla="*/ 2147483647 h 176"/>
              <a:gd name="T100" fmla="*/ 2147483647 w 178"/>
              <a:gd name="T101" fmla="*/ 2147483647 h 17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78"/>
              <a:gd name="T154" fmla="*/ 0 h 176"/>
              <a:gd name="T155" fmla="*/ 178 w 178"/>
              <a:gd name="T156" fmla="*/ 176 h 17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78" h="176">
                <a:moveTo>
                  <a:pt x="7" y="161"/>
                </a:moveTo>
                <a:lnTo>
                  <a:pt x="7" y="48"/>
                </a:lnTo>
                <a:lnTo>
                  <a:pt x="2" y="43"/>
                </a:lnTo>
                <a:lnTo>
                  <a:pt x="3" y="39"/>
                </a:lnTo>
                <a:lnTo>
                  <a:pt x="0" y="35"/>
                </a:lnTo>
                <a:lnTo>
                  <a:pt x="0" y="29"/>
                </a:lnTo>
                <a:lnTo>
                  <a:pt x="0" y="28"/>
                </a:lnTo>
                <a:lnTo>
                  <a:pt x="1" y="26"/>
                </a:lnTo>
                <a:lnTo>
                  <a:pt x="3" y="25"/>
                </a:lnTo>
                <a:lnTo>
                  <a:pt x="4" y="25"/>
                </a:lnTo>
                <a:lnTo>
                  <a:pt x="3" y="9"/>
                </a:lnTo>
                <a:lnTo>
                  <a:pt x="2" y="7"/>
                </a:lnTo>
                <a:lnTo>
                  <a:pt x="2" y="6"/>
                </a:lnTo>
                <a:lnTo>
                  <a:pt x="4" y="3"/>
                </a:lnTo>
                <a:lnTo>
                  <a:pt x="5" y="1"/>
                </a:lnTo>
                <a:lnTo>
                  <a:pt x="7" y="0"/>
                </a:lnTo>
                <a:lnTo>
                  <a:pt x="8" y="2"/>
                </a:lnTo>
                <a:lnTo>
                  <a:pt x="10" y="2"/>
                </a:lnTo>
                <a:lnTo>
                  <a:pt x="19" y="1"/>
                </a:lnTo>
                <a:lnTo>
                  <a:pt x="35" y="3"/>
                </a:lnTo>
                <a:lnTo>
                  <a:pt x="45" y="8"/>
                </a:lnTo>
                <a:lnTo>
                  <a:pt x="51" y="9"/>
                </a:lnTo>
                <a:lnTo>
                  <a:pt x="54" y="11"/>
                </a:lnTo>
                <a:lnTo>
                  <a:pt x="62" y="11"/>
                </a:lnTo>
                <a:lnTo>
                  <a:pt x="69" y="15"/>
                </a:lnTo>
                <a:lnTo>
                  <a:pt x="90" y="4"/>
                </a:lnTo>
                <a:lnTo>
                  <a:pt x="98" y="3"/>
                </a:lnTo>
                <a:lnTo>
                  <a:pt x="94" y="5"/>
                </a:lnTo>
                <a:lnTo>
                  <a:pt x="93" y="6"/>
                </a:lnTo>
                <a:lnTo>
                  <a:pt x="94" y="6"/>
                </a:lnTo>
                <a:lnTo>
                  <a:pt x="100" y="5"/>
                </a:lnTo>
                <a:lnTo>
                  <a:pt x="102" y="4"/>
                </a:lnTo>
                <a:lnTo>
                  <a:pt x="103" y="2"/>
                </a:lnTo>
                <a:lnTo>
                  <a:pt x="105" y="3"/>
                </a:lnTo>
                <a:lnTo>
                  <a:pt x="114" y="3"/>
                </a:lnTo>
                <a:lnTo>
                  <a:pt x="117" y="2"/>
                </a:lnTo>
                <a:lnTo>
                  <a:pt x="117" y="3"/>
                </a:lnTo>
                <a:lnTo>
                  <a:pt x="118" y="4"/>
                </a:lnTo>
                <a:lnTo>
                  <a:pt x="118" y="5"/>
                </a:lnTo>
                <a:lnTo>
                  <a:pt x="119" y="6"/>
                </a:lnTo>
                <a:lnTo>
                  <a:pt x="121" y="7"/>
                </a:lnTo>
                <a:lnTo>
                  <a:pt x="124" y="9"/>
                </a:lnTo>
                <a:lnTo>
                  <a:pt x="126" y="11"/>
                </a:lnTo>
                <a:lnTo>
                  <a:pt x="132" y="11"/>
                </a:lnTo>
                <a:lnTo>
                  <a:pt x="134" y="11"/>
                </a:lnTo>
                <a:lnTo>
                  <a:pt x="134" y="10"/>
                </a:lnTo>
                <a:lnTo>
                  <a:pt x="136" y="12"/>
                </a:lnTo>
                <a:lnTo>
                  <a:pt x="143" y="11"/>
                </a:lnTo>
                <a:lnTo>
                  <a:pt x="151" y="6"/>
                </a:lnTo>
                <a:lnTo>
                  <a:pt x="164" y="43"/>
                </a:lnTo>
                <a:lnTo>
                  <a:pt x="157" y="64"/>
                </a:lnTo>
                <a:lnTo>
                  <a:pt x="157" y="67"/>
                </a:lnTo>
                <a:lnTo>
                  <a:pt x="156" y="68"/>
                </a:lnTo>
                <a:lnTo>
                  <a:pt x="156" y="70"/>
                </a:lnTo>
                <a:lnTo>
                  <a:pt x="153" y="71"/>
                </a:lnTo>
                <a:lnTo>
                  <a:pt x="151" y="70"/>
                </a:lnTo>
                <a:lnTo>
                  <a:pt x="138" y="55"/>
                </a:lnTo>
                <a:lnTo>
                  <a:pt x="137" y="51"/>
                </a:lnTo>
                <a:lnTo>
                  <a:pt x="130" y="40"/>
                </a:lnTo>
                <a:lnTo>
                  <a:pt x="129" y="34"/>
                </a:lnTo>
                <a:lnTo>
                  <a:pt x="128" y="32"/>
                </a:lnTo>
                <a:lnTo>
                  <a:pt x="128" y="31"/>
                </a:lnTo>
                <a:lnTo>
                  <a:pt x="127" y="30"/>
                </a:lnTo>
                <a:lnTo>
                  <a:pt x="126" y="32"/>
                </a:lnTo>
                <a:lnTo>
                  <a:pt x="126" y="33"/>
                </a:lnTo>
                <a:lnTo>
                  <a:pt x="125" y="35"/>
                </a:lnTo>
                <a:lnTo>
                  <a:pt x="124" y="39"/>
                </a:lnTo>
                <a:lnTo>
                  <a:pt x="125" y="40"/>
                </a:lnTo>
                <a:lnTo>
                  <a:pt x="127" y="42"/>
                </a:lnTo>
                <a:lnTo>
                  <a:pt x="128" y="45"/>
                </a:lnTo>
                <a:lnTo>
                  <a:pt x="128" y="49"/>
                </a:lnTo>
                <a:lnTo>
                  <a:pt x="133" y="59"/>
                </a:lnTo>
                <a:lnTo>
                  <a:pt x="140" y="67"/>
                </a:lnTo>
                <a:lnTo>
                  <a:pt x="142" y="68"/>
                </a:lnTo>
                <a:lnTo>
                  <a:pt x="143" y="75"/>
                </a:lnTo>
                <a:lnTo>
                  <a:pt x="168" y="130"/>
                </a:lnTo>
                <a:lnTo>
                  <a:pt x="176" y="137"/>
                </a:lnTo>
                <a:lnTo>
                  <a:pt x="177" y="138"/>
                </a:lnTo>
                <a:lnTo>
                  <a:pt x="178" y="139"/>
                </a:lnTo>
                <a:lnTo>
                  <a:pt x="178" y="140"/>
                </a:lnTo>
                <a:lnTo>
                  <a:pt x="174" y="139"/>
                </a:lnTo>
                <a:lnTo>
                  <a:pt x="173" y="140"/>
                </a:lnTo>
                <a:lnTo>
                  <a:pt x="174" y="143"/>
                </a:lnTo>
                <a:lnTo>
                  <a:pt x="174" y="150"/>
                </a:lnTo>
                <a:lnTo>
                  <a:pt x="175" y="154"/>
                </a:lnTo>
                <a:lnTo>
                  <a:pt x="169" y="159"/>
                </a:lnTo>
                <a:lnTo>
                  <a:pt x="166" y="158"/>
                </a:lnTo>
                <a:lnTo>
                  <a:pt x="162" y="167"/>
                </a:lnTo>
                <a:lnTo>
                  <a:pt x="153" y="169"/>
                </a:lnTo>
                <a:lnTo>
                  <a:pt x="151" y="176"/>
                </a:lnTo>
                <a:lnTo>
                  <a:pt x="143" y="176"/>
                </a:lnTo>
                <a:lnTo>
                  <a:pt x="137" y="173"/>
                </a:lnTo>
                <a:lnTo>
                  <a:pt x="110" y="173"/>
                </a:lnTo>
                <a:lnTo>
                  <a:pt x="111" y="169"/>
                </a:lnTo>
                <a:lnTo>
                  <a:pt x="110" y="169"/>
                </a:lnTo>
                <a:lnTo>
                  <a:pt x="109" y="169"/>
                </a:lnTo>
                <a:lnTo>
                  <a:pt x="106" y="173"/>
                </a:lnTo>
                <a:lnTo>
                  <a:pt x="7" y="173"/>
                </a:lnTo>
                <a:lnTo>
                  <a:pt x="7" y="16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60" name="Freeform 392"/>
          <p:cNvSpPr>
            <a:spLocks/>
          </p:cNvSpPr>
          <p:nvPr/>
        </p:nvSpPr>
        <p:spPr bwMode="auto">
          <a:xfrm>
            <a:off x="3965575" y="3876675"/>
            <a:ext cx="558800" cy="565150"/>
          </a:xfrm>
          <a:custGeom>
            <a:avLst/>
            <a:gdLst>
              <a:gd name="T0" fmla="*/ 2147483647 w 325"/>
              <a:gd name="T1" fmla="*/ 2147483647 h 329"/>
              <a:gd name="T2" fmla="*/ 2147483647 w 325"/>
              <a:gd name="T3" fmla="*/ 2147483647 h 329"/>
              <a:gd name="T4" fmla="*/ 2147483647 w 325"/>
              <a:gd name="T5" fmla="*/ 2147483647 h 329"/>
              <a:gd name="T6" fmla="*/ 2147483647 w 325"/>
              <a:gd name="T7" fmla="*/ 2147483647 h 329"/>
              <a:gd name="T8" fmla="*/ 2147483647 w 325"/>
              <a:gd name="T9" fmla="*/ 2147483647 h 329"/>
              <a:gd name="T10" fmla="*/ 2147483647 w 325"/>
              <a:gd name="T11" fmla="*/ 2147483647 h 329"/>
              <a:gd name="T12" fmla="*/ 2147483647 w 325"/>
              <a:gd name="T13" fmla="*/ 2147483647 h 329"/>
              <a:gd name="T14" fmla="*/ 2147483647 w 325"/>
              <a:gd name="T15" fmla="*/ 2147483647 h 329"/>
              <a:gd name="T16" fmla="*/ 2147483647 w 325"/>
              <a:gd name="T17" fmla="*/ 2147483647 h 329"/>
              <a:gd name="T18" fmla="*/ 2147483647 w 325"/>
              <a:gd name="T19" fmla="*/ 2147483647 h 329"/>
              <a:gd name="T20" fmla="*/ 2147483647 w 325"/>
              <a:gd name="T21" fmla="*/ 2147483647 h 329"/>
              <a:gd name="T22" fmla="*/ 2147483647 w 325"/>
              <a:gd name="T23" fmla="*/ 2147483647 h 329"/>
              <a:gd name="T24" fmla="*/ 2147483647 w 325"/>
              <a:gd name="T25" fmla="*/ 2147483647 h 329"/>
              <a:gd name="T26" fmla="*/ 2147483647 w 325"/>
              <a:gd name="T27" fmla="*/ 2147483647 h 329"/>
              <a:gd name="T28" fmla="*/ 2147483647 w 325"/>
              <a:gd name="T29" fmla="*/ 2147483647 h 329"/>
              <a:gd name="T30" fmla="*/ 2147483647 w 325"/>
              <a:gd name="T31" fmla="*/ 2147483647 h 329"/>
              <a:gd name="T32" fmla="*/ 2147483647 w 325"/>
              <a:gd name="T33" fmla="*/ 2147483647 h 329"/>
              <a:gd name="T34" fmla="*/ 2147483647 w 325"/>
              <a:gd name="T35" fmla="*/ 2147483647 h 329"/>
              <a:gd name="T36" fmla="*/ 2147483647 w 325"/>
              <a:gd name="T37" fmla="*/ 2147483647 h 329"/>
              <a:gd name="T38" fmla="*/ 2147483647 w 325"/>
              <a:gd name="T39" fmla="*/ 2147483647 h 329"/>
              <a:gd name="T40" fmla="*/ 2147483647 w 325"/>
              <a:gd name="T41" fmla="*/ 2147483647 h 329"/>
              <a:gd name="T42" fmla="*/ 2147483647 w 325"/>
              <a:gd name="T43" fmla="*/ 2147483647 h 329"/>
              <a:gd name="T44" fmla="*/ 2147483647 w 325"/>
              <a:gd name="T45" fmla="*/ 2147483647 h 329"/>
              <a:gd name="T46" fmla="*/ 2147483647 w 325"/>
              <a:gd name="T47" fmla="*/ 2147483647 h 329"/>
              <a:gd name="T48" fmla="*/ 2147483647 w 325"/>
              <a:gd name="T49" fmla="*/ 2147483647 h 329"/>
              <a:gd name="T50" fmla="*/ 2147483647 w 325"/>
              <a:gd name="T51" fmla="*/ 2147483647 h 329"/>
              <a:gd name="T52" fmla="*/ 2147483647 w 325"/>
              <a:gd name="T53" fmla="*/ 2147483647 h 329"/>
              <a:gd name="T54" fmla="*/ 2147483647 w 325"/>
              <a:gd name="T55" fmla="*/ 0 h 329"/>
              <a:gd name="T56" fmla="*/ 2147483647 w 325"/>
              <a:gd name="T57" fmla="*/ 2147483647 h 329"/>
              <a:gd name="T58" fmla="*/ 2147483647 w 325"/>
              <a:gd name="T59" fmla="*/ 2147483647 h 329"/>
              <a:gd name="T60" fmla="*/ 2147483647 w 325"/>
              <a:gd name="T61" fmla="*/ 2147483647 h 329"/>
              <a:gd name="T62" fmla="*/ 2147483647 w 325"/>
              <a:gd name="T63" fmla="*/ 2147483647 h 329"/>
              <a:gd name="T64" fmla="*/ 2147483647 w 325"/>
              <a:gd name="T65" fmla="*/ 2147483647 h 329"/>
              <a:gd name="T66" fmla="*/ 2147483647 w 325"/>
              <a:gd name="T67" fmla="*/ 2147483647 h 329"/>
              <a:gd name="T68" fmla="*/ 2147483647 w 325"/>
              <a:gd name="T69" fmla="*/ 2147483647 h 329"/>
              <a:gd name="T70" fmla="*/ 2147483647 w 325"/>
              <a:gd name="T71" fmla="*/ 2147483647 h 329"/>
              <a:gd name="T72" fmla="*/ 2147483647 w 325"/>
              <a:gd name="T73" fmla="*/ 2147483647 h 329"/>
              <a:gd name="T74" fmla="*/ 2147483647 w 325"/>
              <a:gd name="T75" fmla="*/ 2147483647 h 329"/>
              <a:gd name="T76" fmla="*/ 2147483647 w 325"/>
              <a:gd name="T77" fmla="*/ 2147483647 h 329"/>
              <a:gd name="T78" fmla="*/ 2147483647 w 325"/>
              <a:gd name="T79" fmla="*/ 2147483647 h 329"/>
              <a:gd name="T80" fmla="*/ 2147483647 w 325"/>
              <a:gd name="T81" fmla="*/ 2147483647 h 329"/>
              <a:gd name="T82" fmla="*/ 2147483647 w 325"/>
              <a:gd name="T83" fmla="*/ 2147483647 h 329"/>
              <a:gd name="T84" fmla="*/ 2147483647 w 325"/>
              <a:gd name="T85" fmla="*/ 2147483647 h 329"/>
              <a:gd name="T86" fmla="*/ 2147483647 w 325"/>
              <a:gd name="T87" fmla="*/ 2147483647 h 329"/>
              <a:gd name="T88" fmla="*/ 2147483647 w 325"/>
              <a:gd name="T89" fmla="*/ 2147483647 h 329"/>
              <a:gd name="T90" fmla="*/ 2147483647 w 325"/>
              <a:gd name="T91" fmla="*/ 2147483647 h 329"/>
              <a:gd name="T92" fmla="*/ 2147483647 w 325"/>
              <a:gd name="T93" fmla="*/ 2147483647 h 329"/>
              <a:gd name="T94" fmla="*/ 2147483647 w 325"/>
              <a:gd name="T95" fmla="*/ 2147483647 h 329"/>
              <a:gd name="T96" fmla="*/ 2147483647 w 325"/>
              <a:gd name="T97" fmla="*/ 2147483647 h 3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5"/>
              <a:gd name="T148" fmla="*/ 0 h 329"/>
              <a:gd name="T149" fmla="*/ 325 w 325"/>
              <a:gd name="T150" fmla="*/ 329 h 32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5" h="329">
                <a:moveTo>
                  <a:pt x="59" y="225"/>
                </a:moveTo>
                <a:lnTo>
                  <a:pt x="0" y="187"/>
                </a:lnTo>
                <a:lnTo>
                  <a:pt x="0" y="157"/>
                </a:lnTo>
                <a:lnTo>
                  <a:pt x="14" y="147"/>
                </a:lnTo>
                <a:lnTo>
                  <a:pt x="17" y="147"/>
                </a:lnTo>
                <a:lnTo>
                  <a:pt x="19" y="145"/>
                </a:lnTo>
                <a:lnTo>
                  <a:pt x="22" y="144"/>
                </a:lnTo>
                <a:lnTo>
                  <a:pt x="23" y="143"/>
                </a:lnTo>
                <a:lnTo>
                  <a:pt x="25" y="141"/>
                </a:lnTo>
                <a:lnTo>
                  <a:pt x="26" y="142"/>
                </a:lnTo>
                <a:lnTo>
                  <a:pt x="29" y="141"/>
                </a:lnTo>
                <a:lnTo>
                  <a:pt x="30" y="143"/>
                </a:lnTo>
                <a:lnTo>
                  <a:pt x="33" y="143"/>
                </a:lnTo>
                <a:lnTo>
                  <a:pt x="33" y="140"/>
                </a:lnTo>
                <a:lnTo>
                  <a:pt x="33" y="139"/>
                </a:lnTo>
                <a:lnTo>
                  <a:pt x="38" y="139"/>
                </a:lnTo>
                <a:lnTo>
                  <a:pt x="40" y="138"/>
                </a:lnTo>
                <a:lnTo>
                  <a:pt x="47" y="137"/>
                </a:lnTo>
                <a:lnTo>
                  <a:pt x="52" y="136"/>
                </a:lnTo>
                <a:lnTo>
                  <a:pt x="56" y="132"/>
                </a:lnTo>
                <a:lnTo>
                  <a:pt x="56" y="131"/>
                </a:lnTo>
                <a:lnTo>
                  <a:pt x="56" y="130"/>
                </a:lnTo>
                <a:lnTo>
                  <a:pt x="57" y="128"/>
                </a:lnTo>
                <a:lnTo>
                  <a:pt x="60" y="125"/>
                </a:lnTo>
                <a:lnTo>
                  <a:pt x="64" y="124"/>
                </a:lnTo>
                <a:lnTo>
                  <a:pt x="66" y="124"/>
                </a:lnTo>
                <a:lnTo>
                  <a:pt x="74" y="119"/>
                </a:lnTo>
                <a:lnTo>
                  <a:pt x="80" y="117"/>
                </a:lnTo>
                <a:lnTo>
                  <a:pt x="80" y="115"/>
                </a:lnTo>
                <a:lnTo>
                  <a:pt x="79" y="114"/>
                </a:lnTo>
                <a:lnTo>
                  <a:pt x="78" y="114"/>
                </a:lnTo>
                <a:lnTo>
                  <a:pt x="76" y="114"/>
                </a:lnTo>
                <a:lnTo>
                  <a:pt x="77" y="111"/>
                </a:lnTo>
                <a:lnTo>
                  <a:pt x="79" y="110"/>
                </a:lnTo>
                <a:lnTo>
                  <a:pt x="78" y="109"/>
                </a:lnTo>
                <a:lnTo>
                  <a:pt x="76" y="109"/>
                </a:lnTo>
                <a:lnTo>
                  <a:pt x="76" y="108"/>
                </a:lnTo>
                <a:lnTo>
                  <a:pt x="76" y="106"/>
                </a:lnTo>
                <a:lnTo>
                  <a:pt x="76" y="105"/>
                </a:lnTo>
                <a:lnTo>
                  <a:pt x="78" y="104"/>
                </a:lnTo>
                <a:lnTo>
                  <a:pt x="80" y="103"/>
                </a:lnTo>
                <a:lnTo>
                  <a:pt x="82" y="104"/>
                </a:lnTo>
                <a:lnTo>
                  <a:pt x="90" y="102"/>
                </a:lnTo>
                <a:lnTo>
                  <a:pt x="91" y="101"/>
                </a:lnTo>
                <a:lnTo>
                  <a:pt x="91" y="99"/>
                </a:lnTo>
                <a:lnTo>
                  <a:pt x="91" y="98"/>
                </a:lnTo>
                <a:lnTo>
                  <a:pt x="91" y="96"/>
                </a:lnTo>
                <a:lnTo>
                  <a:pt x="92" y="96"/>
                </a:lnTo>
                <a:lnTo>
                  <a:pt x="94" y="96"/>
                </a:lnTo>
                <a:lnTo>
                  <a:pt x="95" y="96"/>
                </a:lnTo>
                <a:lnTo>
                  <a:pt x="97" y="95"/>
                </a:lnTo>
                <a:lnTo>
                  <a:pt x="109" y="95"/>
                </a:lnTo>
                <a:lnTo>
                  <a:pt x="110" y="94"/>
                </a:lnTo>
                <a:lnTo>
                  <a:pt x="117" y="95"/>
                </a:lnTo>
                <a:lnTo>
                  <a:pt x="118" y="95"/>
                </a:lnTo>
                <a:lnTo>
                  <a:pt x="120" y="95"/>
                </a:lnTo>
                <a:lnTo>
                  <a:pt x="118" y="94"/>
                </a:lnTo>
                <a:lnTo>
                  <a:pt x="119" y="91"/>
                </a:lnTo>
                <a:lnTo>
                  <a:pt x="120" y="90"/>
                </a:lnTo>
                <a:lnTo>
                  <a:pt x="122" y="88"/>
                </a:lnTo>
                <a:lnTo>
                  <a:pt x="117" y="84"/>
                </a:lnTo>
                <a:lnTo>
                  <a:pt x="115" y="80"/>
                </a:lnTo>
                <a:lnTo>
                  <a:pt x="115" y="78"/>
                </a:lnTo>
                <a:lnTo>
                  <a:pt x="113" y="74"/>
                </a:lnTo>
                <a:lnTo>
                  <a:pt x="113" y="72"/>
                </a:lnTo>
                <a:lnTo>
                  <a:pt x="114" y="71"/>
                </a:lnTo>
                <a:lnTo>
                  <a:pt x="114" y="68"/>
                </a:lnTo>
                <a:lnTo>
                  <a:pt x="112" y="66"/>
                </a:lnTo>
                <a:lnTo>
                  <a:pt x="113" y="65"/>
                </a:lnTo>
                <a:lnTo>
                  <a:pt x="113" y="60"/>
                </a:lnTo>
                <a:lnTo>
                  <a:pt x="112" y="54"/>
                </a:lnTo>
                <a:lnTo>
                  <a:pt x="112" y="52"/>
                </a:lnTo>
                <a:lnTo>
                  <a:pt x="111" y="49"/>
                </a:lnTo>
                <a:lnTo>
                  <a:pt x="112" y="49"/>
                </a:lnTo>
                <a:lnTo>
                  <a:pt x="112" y="48"/>
                </a:lnTo>
                <a:lnTo>
                  <a:pt x="112" y="47"/>
                </a:lnTo>
                <a:lnTo>
                  <a:pt x="110" y="47"/>
                </a:lnTo>
                <a:lnTo>
                  <a:pt x="109" y="45"/>
                </a:lnTo>
                <a:lnTo>
                  <a:pt x="109" y="44"/>
                </a:lnTo>
                <a:lnTo>
                  <a:pt x="106" y="43"/>
                </a:lnTo>
                <a:lnTo>
                  <a:pt x="106" y="42"/>
                </a:lnTo>
                <a:lnTo>
                  <a:pt x="106" y="40"/>
                </a:lnTo>
                <a:lnTo>
                  <a:pt x="108" y="40"/>
                </a:lnTo>
                <a:lnTo>
                  <a:pt x="117" y="36"/>
                </a:lnTo>
                <a:lnTo>
                  <a:pt x="122" y="29"/>
                </a:lnTo>
                <a:lnTo>
                  <a:pt x="125" y="27"/>
                </a:lnTo>
                <a:lnTo>
                  <a:pt x="129" y="27"/>
                </a:lnTo>
                <a:lnTo>
                  <a:pt x="133" y="24"/>
                </a:lnTo>
                <a:lnTo>
                  <a:pt x="136" y="26"/>
                </a:lnTo>
                <a:lnTo>
                  <a:pt x="139" y="24"/>
                </a:lnTo>
                <a:lnTo>
                  <a:pt x="143" y="19"/>
                </a:lnTo>
                <a:lnTo>
                  <a:pt x="147" y="18"/>
                </a:lnTo>
                <a:lnTo>
                  <a:pt x="151" y="15"/>
                </a:lnTo>
                <a:lnTo>
                  <a:pt x="162" y="11"/>
                </a:lnTo>
                <a:lnTo>
                  <a:pt x="181" y="9"/>
                </a:lnTo>
                <a:lnTo>
                  <a:pt x="186" y="6"/>
                </a:lnTo>
                <a:lnTo>
                  <a:pt x="189" y="7"/>
                </a:lnTo>
                <a:lnTo>
                  <a:pt x="192" y="7"/>
                </a:lnTo>
                <a:lnTo>
                  <a:pt x="194" y="7"/>
                </a:lnTo>
                <a:lnTo>
                  <a:pt x="196" y="7"/>
                </a:lnTo>
                <a:lnTo>
                  <a:pt x="201" y="4"/>
                </a:lnTo>
                <a:lnTo>
                  <a:pt x="218" y="5"/>
                </a:lnTo>
                <a:lnTo>
                  <a:pt x="220" y="7"/>
                </a:lnTo>
                <a:lnTo>
                  <a:pt x="223" y="8"/>
                </a:lnTo>
                <a:lnTo>
                  <a:pt x="237" y="4"/>
                </a:lnTo>
                <a:lnTo>
                  <a:pt x="239" y="0"/>
                </a:lnTo>
                <a:lnTo>
                  <a:pt x="245" y="3"/>
                </a:lnTo>
                <a:lnTo>
                  <a:pt x="247" y="3"/>
                </a:lnTo>
                <a:lnTo>
                  <a:pt x="249" y="4"/>
                </a:lnTo>
                <a:lnTo>
                  <a:pt x="253" y="3"/>
                </a:lnTo>
                <a:lnTo>
                  <a:pt x="254" y="0"/>
                </a:lnTo>
                <a:lnTo>
                  <a:pt x="261" y="3"/>
                </a:lnTo>
                <a:lnTo>
                  <a:pt x="263" y="5"/>
                </a:lnTo>
                <a:lnTo>
                  <a:pt x="267" y="4"/>
                </a:lnTo>
                <a:lnTo>
                  <a:pt x="269" y="3"/>
                </a:lnTo>
                <a:lnTo>
                  <a:pt x="273" y="4"/>
                </a:lnTo>
                <a:lnTo>
                  <a:pt x="277" y="3"/>
                </a:lnTo>
                <a:lnTo>
                  <a:pt x="276" y="5"/>
                </a:lnTo>
                <a:lnTo>
                  <a:pt x="271" y="10"/>
                </a:lnTo>
                <a:lnTo>
                  <a:pt x="269" y="11"/>
                </a:lnTo>
                <a:lnTo>
                  <a:pt x="271" y="12"/>
                </a:lnTo>
                <a:lnTo>
                  <a:pt x="272" y="14"/>
                </a:lnTo>
                <a:lnTo>
                  <a:pt x="271" y="35"/>
                </a:lnTo>
                <a:lnTo>
                  <a:pt x="272" y="37"/>
                </a:lnTo>
                <a:lnTo>
                  <a:pt x="269" y="50"/>
                </a:lnTo>
                <a:lnTo>
                  <a:pt x="264" y="53"/>
                </a:lnTo>
                <a:lnTo>
                  <a:pt x="263" y="56"/>
                </a:lnTo>
                <a:lnTo>
                  <a:pt x="260" y="58"/>
                </a:lnTo>
                <a:lnTo>
                  <a:pt x="259" y="59"/>
                </a:lnTo>
                <a:lnTo>
                  <a:pt x="258" y="60"/>
                </a:lnTo>
                <a:lnTo>
                  <a:pt x="256" y="62"/>
                </a:lnTo>
                <a:lnTo>
                  <a:pt x="255" y="62"/>
                </a:lnTo>
                <a:lnTo>
                  <a:pt x="259" y="75"/>
                </a:lnTo>
                <a:lnTo>
                  <a:pt x="265" y="77"/>
                </a:lnTo>
                <a:lnTo>
                  <a:pt x="265" y="79"/>
                </a:lnTo>
                <a:lnTo>
                  <a:pt x="268" y="85"/>
                </a:lnTo>
                <a:lnTo>
                  <a:pt x="268" y="90"/>
                </a:lnTo>
                <a:lnTo>
                  <a:pt x="281" y="97"/>
                </a:lnTo>
                <a:lnTo>
                  <a:pt x="282" y="97"/>
                </a:lnTo>
                <a:lnTo>
                  <a:pt x="287" y="130"/>
                </a:lnTo>
                <a:lnTo>
                  <a:pt x="287" y="131"/>
                </a:lnTo>
                <a:lnTo>
                  <a:pt x="284" y="133"/>
                </a:lnTo>
                <a:lnTo>
                  <a:pt x="284" y="138"/>
                </a:lnTo>
                <a:lnTo>
                  <a:pt x="290" y="148"/>
                </a:lnTo>
                <a:lnTo>
                  <a:pt x="291" y="200"/>
                </a:lnTo>
                <a:lnTo>
                  <a:pt x="286" y="202"/>
                </a:lnTo>
                <a:lnTo>
                  <a:pt x="286" y="205"/>
                </a:lnTo>
                <a:lnTo>
                  <a:pt x="287" y="209"/>
                </a:lnTo>
                <a:lnTo>
                  <a:pt x="295" y="220"/>
                </a:lnTo>
                <a:lnTo>
                  <a:pt x="297" y="229"/>
                </a:lnTo>
                <a:lnTo>
                  <a:pt x="301" y="234"/>
                </a:lnTo>
                <a:lnTo>
                  <a:pt x="309" y="234"/>
                </a:lnTo>
                <a:lnTo>
                  <a:pt x="318" y="238"/>
                </a:lnTo>
                <a:lnTo>
                  <a:pt x="324" y="250"/>
                </a:lnTo>
                <a:lnTo>
                  <a:pt x="325" y="253"/>
                </a:lnTo>
                <a:lnTo>
                  <a:pt x="228" y="320"/>
                </a:lnTo>
                <a:lnTo>
                  <a:pt x="193" y="329"/>
                </a:lnTo>
                <a:lnTo>
                  <a:pt x="190" y="329"/>
                </a:lnTo>
                <a:lnTo>
                  <a:pt x="188" y="326"/>
                </a:lnTo>
                <a:lnTo>
                  <a:pt x="188" y="323"/>
                </a:lnTo>
                <a:lnTo>
                  <a:pt x="188" y="322"/>
                </a:lnTo>
                <a:lnTo>
                  <a:pt x="188" y="321"/>
                </a:lnTo>
                <a:lnTo>
                  <a:pt x="189" y="321"/>
                </a:lnTo>
                <a:lnTo>
                  <a:pt x="189" y="320"/>
                </a:lnTo>
                <a:lnTo>
                  <a:pt x="188" y="319"/>
                </a:lnTo>
                <a:lnTo>
                  <a:pt x="188" y="318"/>
                </a:lnTo>
                <a:lnTo>
                  <a:pt x="189" y="317"/>
                </a:lnTo>
                <a:lnTo>
                  <a:pt x="189" y="315"/>
                </a:lnTo>
                <a:lnTo>
                  <a:pt x="188" y="315"/>
                </a:lnTo>
                <a:lnTo>
                  <a:pt x="188" y="314"/>
                </a:lnTo>
                <a:lnTo>
                  <a:pt x="186" y="313"/>
                </a:lnTo>
                <a:lnTo>
                  <a:pt x="184" y="313"/>
                </a:lnTo>
                <a:lnTo>
                  <a:pt x="182" y="311"/>
                </a:lnTo>
                <a:lnTo>
                  <a:pt x="181" y="311"/>
                </a:lnTo>
                <a:lnTo>
                  <a:pt x="179" y="311"/>
                </a:lnTo>
                <a:lnTo>
                  <a:pt x="176" y="311"/>
                </a:lnTo>
                <a:lnTo>
                  <a:pt x="175" y="310"/>
                </a:lnTo>
                <a:lnTo>
                  <a:pt x="174" y="307"/>
                </a:lnTo>
                <a:lnTo>
                  <a:pt x="173" y="307"/>
                </a:lnTo>
                <a:lnTo>
                  <a:pt x="171" y="307"/>
                </a:lnTo>
                <a:lnTo>
                  <a:pt x="168" y="307"/>
                </a:lnTo>
                <a:lnTo>
                  <a:pt x="165" y="304"/>
                </a:lnTo>
                <a:lnTo>
                  <a:pt x="163" y="303"/>
                </a:lnTo>
                <a:lnTo>
                  <a:pt x="163" y="302"/>
                </a:lnTo>
                <a:lnTo>
                  <a:pt x="159" y="299"/>
                </a:lnTo>
                <a:lnTo>
                  <a:pt x="158" y="299"/>
                </a:lnTo>
                <a:lnTo>
                  <a:pt x="156" y="297"/>
                </a:lnTo>
                <a:lnTo>
                  <a:pt x="155" y="296"/>
                </a:lnTo>
                <a:lnTo>
                  <a:pt x="156" y="294"/>
                </a:lnTo>
                <a:lnTo>
                  <a:pt x="155" y="293"/>
                </a:lnTo>
                <a:lnTo>
                  <a:pt x="155" y="292"/>
                </a:lnTo>
                <a:lnTo>
                  <a:pt x="59" y="225"/>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61" name="Freeform 393"/>
          <p:cNvSpPr>
            <a:spLocks/>
          </p:cNvSpPr>
          <p:nvPr/>
        </p:nvSpPr>
        <p:spPr bwMode="auto">
          <a:xfrm>
            <a:off x="4641850" y="3448050"/>
            <a:ext cx="185738" cy="111125"/>
          </a:xfrm>
          <a:custGeom>
            <a:avLst/>
            <a:gdLst>
              <a:gd name="T0" fmla="*/ 2147483647 w 108"/>
              <a:gd name="T1" fmla="*/ 2147483647 h 65"/>
              <a:gd name="T2" fmla="*/ 2147483647 w 108"/>
              <a:gd name="T3" fmla="*/ 2147483647 h 65"/>
              <a:gd name="T4" fmla="*/ 2147483647 w 108"/>
              <a:gd name="T5" fmla="*/ 2147483647 h 65"/>
              <a:gd name="T6" fmla="*/ 2147483647 w 108"/>
              <a:gd name="T7" fmla="*/ 2147483647 h 65"/>
              <a:gd name="T8" fmla="*/ 2147483647 w 108"/>
              <a:gd name="T9" fmla="*/ 2147483647 h 65"/>
              <a:gd name="T10" fmla="*/ 2147483647 w 108"/>
              <a:gd name="T11" fmla="*/ 2147483647 h 65"/>
              <a:gd name="T12" fmla="*/ 2147483647 w 108"/>
              <a:gd name="T13" fmla="*/ 2147483647 h 65"/>
              <a:gd name="T14" fmla="*/ 2147483647 w 108"/>
              <a:gd name="T15" fmla="*/ 2147483647 h 65"/>
              <a:gd name="T16" fmla="*/ 2147483647 w 108"/>
              <a:gd name="T17" fmla="*/ 0 h 65"/>
              <a:gd name="T18" fmla="*/ 2147483647 w 108"/>
              <a:gd name="T19" fmla="*/ 2147483647 h 65"/>
              <a:gd name="T20" fmla="*/ 2147483647 w 108"/>
              <a:gd name="T21" fmla="*/ 0 h 65"/>
              <a:gd name="T22" fmla="*/ 2147483647 w 108"/>
              <a:gd name="T23" fmla="*/ 2147483647 h 65"/>
              <a:gd name="T24" fmla="*/ 2147483647 w 108"/>
              <a:gd name="T25" fmla="*/ 2147483647 h 65"/>
              <a:gd name="T26" fmla="*/ 2147483647 w 108"/>
              <a:gd name="T27" fmla="*/ 2147483647 h 65"/>
              <a:gd name="T28" fmla="*/ 2147483647 w 108"/>
              <a:gd name="T29" fmla="*/ 2147483647 h 65"/>
              <a:gd name="T30" fmla="*/ 2147483647 w 108"/>
              <a:gd name="T31" fmla="*/ 2147483647 h 65"/>
              <a:gd name="T32" fmla="*/ 2147483647 w 108"/>
              <a:gd name="T33" fmla="*/ 2147483647 h 65"/>
              <a:gd name="T34" fmla="*/ 2147483647 w 108"/>
              <a:gd name="T35" fmla="*/ 2147483647 h 65"/>
              <a:gd name="T36" fmla="*/ 2147483647 w 108"/>
              <a:gd name="T37" fmla="*/ 2147483647 h 65"/>
              <a:gd name="T38" fmla="*/ 2147483647 w 108"/>
              <a:gd name="T39" fmla="*/ 2147483647 h 65"/>
              <a:gd name="T40" fmla="*/ 2147483647 w 108"/>
              <a:gd name="T41" fmla="*/ 2147483647 h 65"/>
              <a:gd name="T42" fmla="*/ 2147483647 w 108"/>
              <a:gd name="T43" fmla="*/ 2147483647 h 65"/>
              <a:gd name="T44" fmla="*/ 2147483647 w 108"/>
              <a:gd name="T45" fmla="*/ 2147483647 h 65"/>
              <a:gd name="T46" fmla="*/ 2147483647 w 108"/>
              <a:gd name="T47" fmla="*/ 2147483647 h 65"/>
              <a:gd name="T48" fmla="*/ 2147483647 w 108"/>
              <a:gd name="T49" fmla="*/ 2147483647 h 65"/>
              <a:gd name="T50" fmla="*/ 2147483647 w 108"/>
              <a:gd name="T51" fmla="*/ 2147483647 h 65"/>
              <a:gd name="T52" fmla="*/ 2147483647 w 108"/>
              <a:gd name="T53" fmla="*/ 2147483647 h 65"/>
              <a:gd name="T54" fmla="*/ 2147483647 w 108"/>
              <a:gd name="T55" fmla="*/ 2147483647 h 65"/>
              <a:gd name="T56" fmla="*/ 2147483647 w 108"/>
              <a:gd name="T57" fmla="*/ 2147483647 h 65"/>
              <a:gd name="T58" fmla="*/ 2147483647 w 108"/>
              <a:gd name="T59" fmla="*/ 2147483647 h 65"/>
              <a:gd name="T60" fmla="*/ 2147483647 w 108"/>
              <a:gd name="T61" fmla="*/ 2147483647 h 65"/>
              <a:gd name="T62" fmla="*/ 2147483647 w 108"/>
              <a:gd name="T63" fmla="*/ 2147483647 h 65"/>
              <a:gd name="T64" fmla="*/ 2147483647 w 108"/>
              <a:gd name="T65" fmla="*/ 2147483647 h 65"/>
              <a:gd name="T66" fmla="*/ 2147483647 w 108"/>
              <a:gd name="T67" fmla="*/ 2147483647 h 65"/>
              <a:gd name="T68" fmla="*/ 2147483647 w 108"/>
              <a:gd name="T69" fmla="*/ 2147483647 h 65"/>
              <a:gd name="T70" fmla="*/ 2147483647 w 108"/>
              <a:gd name="T71" fmla="*/ 2147483647 h 65"/>
              <a:gd name="T72" fmla="*/ 2147483647 w 108"/>
              <a:gd name="T73" fmla="*/ 2147483647 h 65"/>
              <a:gd name="T74" fmla="*/ 2147483647 w 108"/>
              <a:gd name="T75" fmla="*/ 2147483647 h 65"/>
              <a:gd name="T76" fmla="*/ 2147483647 w 108"/>
              <a:gd name="T77" fmla="*/ 2147483647 h 65"/>
              <a:gd name="T78" fmla="*/ 2147483647 w 108"/>
              <a:gd name="T79" fmla="*/ 2147483647 h 65"/>
              <a:gd name="T80" fmla="*/ 2147483647 w 108"/>
              <a:gd name="T81" fmla="*/ 2147483647 h 65"/>
              <a:gd name="T82" fmla="*/ 2147483647 w 108"/>
              <a:gd name="T83" fmla="*/ 2147483647 h 65"/>
              <a:gd name="T84" fmla="*/ 2147483647 w 108"/>
              <a:gd name="T85" fmla="*/ 2147483647 h 65"/>
              <a:gd name="T86" fmla="*/ 0 w 108"/>
              <a:gd name="T87" fmla="*/ 2147483647 h 65"/>
              <a:gd name="T88" fmla="*/ 2147483647 w 108"/>
              <a:gd name="T89" fmla="*/ 2147483647 h 65"/>
              <a:gd name="T90" fmla="*/ 2147483647 w 108"/>
              <a:gd name="T91" fmla="*/ 2147483647 h 65"/>
              <a:gd name="T92" fmla="*/ 2147483647 w 108"/>
              <a:gd name="T93" fmla="*/ 2147483647 h 65"/>
              <a:gd name="T94" fmla="*/ 2147483647 w 108"/>
              <a:gd name="T95" fmla="*/ 2147483647 h 65"/>
              <a:gd name="T96" fmla="*/ 2147483647 w 108"/>
              <a:gd name="T97" fmla="*/ 2147483647 h 65"/>
              <a:gd name="T98" fmla="*/ 2147483647 w 108"/>
              <a:gd name="T99" fmla="*/ 2147483647 h 65"/>
              <a:gd name="T100" fmla="*/ 2147483647 w 108"/>
              <a:gd name="T101" fmla="*/ 2147483647 h 65"/>
              <a:gd name="T102" fmla="*/ 2147483647 w 108"/>
              <a:gd name="T103" fmla="*/ 2147483647 h 65"/>
              <a:gd name="T104" fmla="*/ 2147483647 w 108"/>
              <a:gd name="T105" fmla="*/ 2147483647 h 6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8"/>
              <a:gd name="T160" fmla="*/ 0 h 65"/>
              <a:gd name="T161" fmla="*/ 108 w 108"/>
              <a:gd name="T162" fmla="*/ 65 h 6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8" h="65">
                <a:moveTo>
                  <a:pt x="17" y="11"/>
                </a:moveTo>
                <a:lnTo>
                  <a:pt x="28" y="19"/>
                </a:lnTo>
                <a:lnTo>
                  <a:pt x="39" y="19"/>
                </a:lnTo>
                <a:lnTo>
                  <a:pt x="43" y="13"/>
                </a:lnTo>
                <a:lnTo>
                  <a:pt x="56" y="8"/>
                </a:lnTo>
                <a:lnTo>
                  <a:pt x="62" y="9"/>
                </a:lnTo>
                <a:lnTo>
                  <a:pt x="68" y="6"/>
                </a:lnTo>
                <a:lnTo>
                  <a:pt x="70" y="3"/>
                </a:lnTo>
                <a:lnTo>
                  <a:pt x="75" y="0"/>
                </a:lnTo>
                <a:lnTo>
                  <a:pt x="80" y="1"/>
                </a:lnTo>
                <a:lnTo>
                  <a:pt x="83" y="0"/>
                </a:lnTo>
                <a:lnTo>
                  <a:pt x="87" y="1"/>
                </a:lnTo>
                <a:lnTo>
                  <a:pt x="92" y="4"/>
                </a:lnTo>
                <a:lnTo>
                  <a:pt x="96" y="3"/>
                </a:lnTo>
                <a:lnTo>
                  <a:pt x="106" y="11"/>
                </a:lnTo>
                <a:lnTo>
                  <a:pt x="108" y="14"/>
                </a:lnTo>
                <a:lnTo>
                  <a:pt x="104" y="18"/>
                </a:lnTo>
                <a:lnTo>
                  <a:pt x="102" y="18"/>
                </a:lnTo>
                <a:lnTo>
                  <a:pt x="98" y="20"/>
                </a:lnTo>
                <a:lnTo>
                  <a:pt x="95" y="23"/>
                </a:lnTo>
                <a:lnTo>
                  <a:pt x="95" y="26"/>
                </a:lnTo>
                <a:lnTo>
                  <a:pt x="93" y="29"/>
                </a:lnTo>
                <a:lnTo>
                  <a:pt x="92" y="31"/>
                </a:lnTo>
                <a:lnTo>
                  <a:pt x="81" y="52"/>
                </a:lnTo>
                <a:lnTo>
                  <a:pt x="67" y="57"/>
                </a:lnTo>
                <a:lnTo>
                  <a:pt x="66" y="57"/>
                </a:lnTo>
                <a:lnTo>
                  <a:pt x="64" y="55"/>
                </a:lnTo>
                <a:lnTo>
                  <a:pt x="61" y="56"/>
                </a:lnTo>
                <a:lnTo>
                  <a:pt x="57" y="56"/>
                </a:lnTo>
                <a:lnTo>
                  <a:pt x="53" y="59"/>
                </a:lnTo>
                <a:lnTo>
                  <a:pt x="49" y="60"/>
                </a:lnTo>
                <a:lnTo>
                  <a:pt x="47" y="61"/>
                </a:lnTo>
                <a:lnTo>
                  <a:pt x="42" y="61"/>
                </a:lnTo>
                <a:lnTo>
                  <a:pt x="39" y="64"/>
                </a:lnTo>
                <a:lnTo>
                  <a:pt x="30" y="65"/>
                </a:lnTo>
                <a:lnTo>
                  <a:pt x="26" y="62"/>
                </a:lnTo>
                <a:lnTo>
                  <a:pt x="22" y="61"/>
                </a:lnTo>
                <a:lnTo>
                  <a:pt x="19" y="57"/>
                </a:lnTo>
                <a:lnTo>
                  <a:pt x="15" y="54"/>
                </a:lnTo>
                <a:lnTo>
                  <a:pt x="12" y="50"/>
                </a:lnTo>
                <a:lnTo>
                  <a:pt x="9" y="49"/>
                </a:lnTo>
                <a:lnTo>
                  <a:pt x="4" y="41"/>
                </a:lnTo>
                <a:lnTo>
                  <a:pt x="2" y="40"/>
                </a:lnTo>
                <a:lnTo>
                  <a:pt x="0" y="40"/>
                </a:lnTo>
                <a:lnTo>
                  <a:pt x="3" y="37"/>
                </a:lnTo>
                <a:lnTo>
                  <a:pt x="6" y="36"/>
                </a:lnTo>
                <a:lnTo>
                  <a:pt x="6" y="30"/>
                </a:lnTo>
                <a:lnTo>
                  <a:pt x="9" y="24"/>
                </a:lnTo>
                <a:lnTo>
                  <a:pt x="6" y="22"/>
                </a:lnTo>
                <a:lnTo>
                  <a:pt x="8" y="20"/>
                </a:lnTo>
                <a:lnTo>
                  <a:pt x="15" y="20"/>
                </a:lnTo>
                <a:lnTo>
                  <a:pt x="17" y="17"/>
                </a:lnTo>
                <a:lnTo>
                  <a:pt x="17" y="1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62" name="Freeform 394"/>
          <p:cNvSpPr>
            <a:spLocks/>
          </p:cNvSpPr>
          <p:nvPr/>
        </p:nvSpPr>
        <p:spPr bwMode="auto">
          <a:xfrm>
            <a:off x="3963988" y="3873500"/>
            <a:ext cx="557212" cy="565150"/>
          </a:xfrm>
          <a:custGeom>
            <a:avLst/>
            <a:gdLst>
              <a:gd name="T0" fmla="*/ 2147483647 w 324"/>
              <a:gd name="T1" fmla="*/ 2147483647 h 329"/>
              <a:gd name="T2" fmla="*/ 2147483647 w 324"/>
              <a:gd name="T3" fmla="*/ 2147483647 h 329"/>
              <a:gd name="T4" fmla="*/ 2147483647 w 324"/>
              <a:gd name="T5" fmla="*/ 2147483647 h 329"/>
              <a:gd name="T6" fmla="*/ 2147483647 w 324"/>
              <a:gd name="T7" fmla="*/ 2147483647 h 329"/>
              <a:gd name="T8" fmla="*/ 2147483647 w 324"/>
              <a:gd name="T9" fmla="*/ 2147483647 h 329"/>
              <a:gd name="T10" fmla="*/ 2147483647 w 324"/>
              <a:gd name="T11" fmla="*/ 2147483647 h 329"/>
              <a:gd name="T12" fmla="*/ 2147483647 w 324"/>
              <a:gd name="T13" fmla="*/ 2147483647 h 329"/>
              <a:gd name="T14" fmla="*/ 2147483647 w 324"/>
              <a:gd name="T15" fmla="*/ 2147483647 h 329"/>
              <a:gd name="T16" fmla="*/ 2147483647 w 324"/>
              <a:gd name="T17" fmla="*/ 2147483647 h 329"/>
              <a:gd name="T18" fmla="*/ 2147483647 w 324"/>
              <a:gd name="T19" fmla="*/ 2147483647 h 329"/>
              <a:gd name="T20" fmla="*/ 2147483647 w 324"/>
              <a:gd name="T21" fmla="*/ 2147483647 h 329"/>
              <a:gd name="T22" fmla="*/ 2147483647 w 324"/>
              <a:gd name="T23" fmla="*/ 2147483647 h 329"/>
              <a:gd name="T24" fmla="*/ 2147483647 w 324"/>
              <a:gd name="T25" fmla="*/ 2147483647 h 329"/>
              <a:gd name="T26" fmla="*/ 2147483647 w 324"/>
              <a:gd name="T27" fmla="*/ 2147483647 h 329"/>
              <a:gd name="T28" fmla="*/ 2147483647 w 324"/>
              <a:gd name="T29" fmla="*/ 2147483647 h 329"/>
              <a:gd name="T30" fmla="*/ 2147483647 w 324"/>
              <a:gd name="T31" fmla="*/ 2147483647 h 329"/>
              <a:gd name="T32" fmla="*/ 2147483647 w 324"/>
              <a:gd name="T33" fmla="*/ 2147483647 h 329"/>
              <a:gd name="T34" fmla="*/ 2147483647 w 324"/>
              <a:gd name="T35" fmla="*/ 2147483647 h 329"/>
              <a:gd name="T36" fmla="*/ 2147483647 w 324"/>
              <a:gd name="T37" fmla="*/ 2147483647 h 329"/>
              <a:gd name="T38" fmla="*/ 2147483647 w 324"/>
              <a:gd name="T39" fmla="*/ 2147483647 h 329"/>
              <a:gd name="T40" fmla="*/ 2147483647 w 324"/>
              <a:gd name="T41" fmla="*/ 2147483647 h 329"/>
              <a:gd name="T42" fmla="*/ 2147483647 w 324"/>
              <a:gd name="T43" fmla="*/ 2147483647 h 329"/>
              <a:gd name="T44" fmla="*/ 2147483647 w 324"/>
              <a:gd name="T45" fmla="*/ 2147483647 h 329"/>
              <a:gd name="T46" fmla="*/ 2147483647 w 324"/>
              <a:gd name="T47" fmla="*/ 2147483647 h 329"/>
              <a:gd name="T48" fmla="*/ 2147483647 w 324"/>
              <a:gd name="T49" fmla="*/ 2147483647 h 329"/>
              <a:gd name="T50" fmla="*/ 2147483647 w 324"/>
              <a:gd name="T51" fmla="*/ 2147483647 h 329"/>
              <a:gd name="T52" fmla="*/ 2147483647 w 324"/>
              <a:gd name="T53" fmla="*/ 2147483647 h 329"/>
              <a:gd name="T54" fmla="*/ 2147483647 w 324"/>
              <a:gd name="T55" fmla="*/ 0 h 329"/>
              <a:gd name="T56" fmla="*/ 2147483647 w 324"/>
              <a:gd name="T57" fmla="*/ 2147483647 h 329"/>
              <a:gd name="T58" fmla="*/ 2147483647 w 324"/>
              <a:gd name="T59" fmla="*/ 2147483647 h 329"/>
              <a:gd name="T60" fmla="*/ 2147483647 w 324"/>
              <a:gd name="T61" fmla="*/ 2147483647 h 329"/>
              <a:gd name="T62" fmla="*/ 2147483647 w 324"/>
              <a:gd name="T63" fmla="*/ 2147483647 h 329"/>
              <a:gd name="T64" fmla="*/ 2147483647 w 324"/>
              <a:gd name="T65" fmla="*/ 2147483647 h 329"/>
              <a:gd name="T66" fmla="*/ 2147483647 w 324"/>
              <a:gd name="T67" fmla="*/ 2147483647 h 329"/>
              <a:gd name="T68" fmla="*/ 2147483647 w 324"/>
              <a:gd name="T69" fmla="*/ 2147483647 h 329"/>
              <a:gd name="T70" fmla="*/ 2147483647 w 324"/>
              <a:gd name="T71" fmla="*/ 2147483647 h 329"/>
              <a:gd name="T72" fmla="*/ 2147483647 w 324"/>
              <a:gd name="T73" fmla="*/ 2147483647 h 329"/>
              <a:gd name="T74" fmla="*/ 2147483647 w 324"/>
              <a:gd name="T75" fmla="*/ 2147483647 h 329"/>
              <a:gd name="T76" fmla="*/ 2147483647 w 324"/>
              <a:gd name="T77" fmla="*/ 2147483647 h 329"/>
              <a:gd name="T78" fmla="*/ 2147483647 w 324"/>
              <a:gd name="T79" fmla="*/ 2147483647 h 329"/>
              <a:gd name="T80" fmla="*/ 2147483647 w 324"/>
              <a:gd name="T81" fmla="*/ 2147483647 h 329"/>
              <a:gd name="T82" fmla="*/ 2147483647 w 324"/>
              <a:gd name="T83" fmla="*/ 2147483647 h 329"/>
              <a:gd name="T84" fmla="*/ 2147483647 w 324"/>
              <a:gd name="T85" fmla="*/ 2147483647 h 329"/>
              <a:gd name="T86" fmla="*/ 2147483647 w 324"/>
              <a:gd name="T87" fmla="*/ 2147483647 h 329"/>
              <a:gd name="T88" fmla="*/ 2147483647 w 324"/>
              <a:gd name="T89" fmla="*/ 2147483647 h 329"/>
              <a:gd name="T90" fmla="*/ 2147483647 w 324"/>
              <a:gd name="T91" fmla="*/ 2147483647 h 329"/>
              <a:gd name="T92" fmla="*/ 2147483647 w 324"/>
              <a:gd name="T93" fmla="*/ 2147483647 h 329"/>
              <a:gd name="T94" fmla="*/ 2147483647 w 324"/>
              <a:gd name="T95" fmla="*/ 2147483647 h 329"/>
              <a:gd name="T96" fmla="*/ 2147483647 w 324"/>
              <a:gd name="T97" fmla="*/ 2147483647 h 3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4"/>
              <a:gd name="T148" fmla="*/ 0 h 329"/>
              <a:gd name="T149" fmla="*/ 324 w 324"/>
              <a:gd name="T150" fmla="*/ 329 h 32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4" h="329">
                <a:moveTo>
                  <a:pt x="58" y="226"/>
                </a:moveTo>
                <a:lnTo>
                  <a:pt x="0" y="187"/>
                </a:lnTo>
                <a:lnTo>
                  <a:pt x="0" y="157"/>
                </a:lnTo>
                <a:lnTo>
                  <a:pt x="13" y="147"/>
                </a:lnTo>
                <a:lnTo>
                  <a:pt x="16" y="147"/>
                </a:lnTo>
                <a:lnTo>
                  <a:pt x="19" y="146"/>
                </a:lnTo>
                <a:lnTo>
                  <a:pt x="21" y="145"/>
                </a:lnTo>
                <a:lnTo>
                  <a:pt x="22" y="143"/>
                </a:lnTo>
                <a:lnTo>
                  <a:pt x="24" y="142"/>
                </a:lnTo>
                <a:lnTo>
                  <a:pt x="26" y="142"/>
                </a:lnTo>
                <a:lnTo>
                  <a:pt x="28" y="142"/>
                </a:lnTo>
                <a:lnTo>
                  <a:pt x="29" y="143"/>
                </a:lnTo>
                <a:lnTo>
                  <a:pt x="32" y="143"/>
                </a:lnTo>
                <a:lnTo>
                  <a:pt x="32" y="140"/>
                </a:lnTo>
                <a:lnTo>
                  <a:pt x="32" y="139"/>
                </a:lnTo>
                <a:lnTo>
                  <a:pt x="38" y="139"/>
                </a:lnTo>
                <a:lnTo>
                  <a:pt x="39" y="138"/>
                </a:lnTo>
                <a:lnTo>
                  <a:pt x="46" y="138"/>
                </a:lnTo>
                <a:lnTo>
                  <a:pt x="52" y="136"/>
                </a:lnTo>
                <a:lnTo>
                  <a:pt x="55" y="132"/>
                </a:lnTo>
                <a:lnTo>
                  <a:pt x="56" y="131"/>
                </a:lnTo>
                <a:lnTo>
                  <a:pt x="56" y="130"/>
                </a:lnTo>
                <a:lnTo>
                  <a:pt x="57" y="128"/>
                </a:lnTo>
                <a:lnTo>
                  <a:pt x="60" y="126"/>
                </a:lnTo>
                <a:lnTo>
                  <a:pt x="64" y="124"/>
                </a:lnTo>
                <a:lnTo>
                  <a:pt x="65" y="124"/>
                </a:lnTo>
                <a:lnTo>
                  <a:pt x="73" y="119"/>
                </a:lnTo>
                <a:lnTo>
                  <a:pt x="79" y="117"/>
                </a:lnTo>
                <a:lnTo>
                  <a:pt x="80" y="117"/>
                </a:lnTo>
                <a:lnTo>
                  <a:pt x="80" y="116"/>
                </a:lnTo>
                <a:lnTo>
                  <a:pt x="78" y="115"/>
                </a:lnTo>
                <a:lnTo>
                  <a:pt x="78" y="114"/>
                </a:lnTo>
                <a:lnTo>
                  <a:pt x="77" y="114"/>
                </a:lnTo>
                <a:lnTo>
                  <a:pt x="77" y="115"/>
                </a:lnTo>
                <a:lnTo>
                  <a:pt x="76" y="114"/>
                </a:lnTo>
                <a:lnTo>
                  <a:pt x="76" y="111"/>
                </a:lnTo>
                <a:lnTo>
                  <a:pt x="78" y="110"/>
                </a:lnTo>
                <a:lnTo>
                  <a:pt x="77" y="109"/>
                </a:lnTo>
                <a:lnTo>
                  <a:pt x="76" y="109"/>
                </a:lnTo>
                <a:lnTo>
                  <a:pt x="76" y="108"/>
                </a:lnTo>
                <a:lnTo>
                  <a:pt x="76" y="106"/>
                </a:lnTo>
                <a:lnTo>
                  <a:pt x="76" y="105"/>
                </a:lnTo>
                <a:lnTo>
                  <a:pt x="77" y="104"/>
                </a:lnTo>
                <a:lnTo>
                  <a:pt x="79" y="104"/>
                </a:lnTo>
                <a:lnTo>
                  <a:pt x="81" y="104"/>
                </a:lnTo>
                <a:lnTo>
                  <a:pt x="90" y="102"/>
                </a:lnTo>
                <a:lnTo>
                  <a:pt x="90" y="101"/>
                </a:lnTo>
                <a:lnTo>
                  <a:pt x="91" y="100"/>
                </a:lnTo>
                <a:lnTo>
                  <a:pt x="90" y="98"/>
                </a:lnTo>
                <a:lnTo>
                  <a:pt x="91" y="97"/>
                </a:lnTo>
                <a:lnTo>
                  <a:pt x="91" y="96"/>
                </a:lnTo>
                <a:lnTo>
                  <a:pt x="94" y="97"/>
                </a:lnTo>
                <a:lnTo>
                  <a:pt x="95" y="97"/>
                </a:lnTo>
                <a:lnTo>
                  <a:pt x="96" y="96"/>
                </a:lnTo>
                <a:lnTo>
                  <a:pt x="108" y="95"/>
                </a:lnTo>
                <a:lnTo>
                  <a:pt x="109" y="94"/>
                </a:lnTo>
                <a:lnTo>
                  <a:pt x="116" y="95"/>
                </a:lnTo>
                <a:lnTo>
                  <a:pt x="118" y="96"/>
                </a:lnTo>
                <a:lnTo>
                  <a:pt x="119" y="96"/>
                </a:lnTo>
                <a:lnTo>
                  <a:pt x="119" y="95"/>
                </a:lnTo>
                <a:lnTo>
                  <a:pt x="118" y="94"/>
                </a:lnTo>
                <a:lnTo>
                  <a:pt x="118" y="92"/>
                </a:lnTo>
                <a:lnTo>
                  <a:pt x="119" y="90"/>
                </a:lnTo>
                <a:lnTo>
                  <a:pt x="121" y="89"/>
                </a:lnTo>
                <a:lnTo>
                  <a:pt x="116" y="85"/>
                </a:lnTo>
                <a:lnTo>
                  <a:pt x="114" y="80"/>
                </a:lnTo>
                <a:lnTo>
                  <a:pt x="114" y="78"/>
                </a:lnTo>
                <a:lnTo>
                  <a:pt x="113" y="74"/>
                </a:lnTo>
                <a:lnTo>
                  <a:pt x="113" y="73"/>
                </a:lnTo>
                <a:lnTo>
                  <a:pt x="114" y="71"/>
                </a:lnTo>
                <a:lnTo>
                  <a:pt x="113" y="69"/>
                </a:lnTo>
                <a:lnTo>
                  <a:pt x="111" y="66"/>
                </a:lnTo>
                <a:lnTo>
                  <a:pt x="112" y="65"/>
                </a:lnTo>
                <a:lnTo>
                  <a:pt x="113" y="60"/>
                </a:lnTo>
                <a:lnTo>
                  <a:pt x="111" y="54"/>
                </a:lnTo>
                <a:lnTo>
                  <a:pt x="111" y="52"/>
                </a:lnTo>
                <a:lnTo>
                  <a:pt x="110" y="50"/>
                </a:lnTo>
                <a:lnTo>
                  <a:pt x="111" y="50"/>
                </a:lnTo>
                <a:lnTo>
                  <a:pt x="111" y="49"/>
                </a:lnTo>
                <a:lnTo>
                  <a:pt x="111" y="48"/>
                </a:lnTo>
                <a:lnTo>
                  <a:pt x="111" y="47"/>
                </a:lnTo>
                <a:lnTo>
                  <a:pt x="110" y="47"/>
                </a:lnTo>
                <a:lnTo>
                  <a:pt x="109" y="45"/>
                </a:lnTo>
                <a:lnTo>
                  <a:pt x="108" y="44"/>
                </a:lnTo>
                <a:lnTo>
                  <a:pt x="106" y="44"/>
                </a:lnTo>
                <a:lnTo>
                  <a:pt x="105" y="42"/>
                </a:lnTo>
                <a:lnTo>
                  <a:pt x="106" y="40"/>
                </a:lnTo>
                <a:lnTo>
                  <a:pt x="107" y="40"/>
                </a:lnTo>
                <a:lnTo>
                  <a:pt x="116" y="36"/>
                </a:lnTo>
                <a:lnTo>
                  <a:pt x="121" y="29"/>
                </a:lnTo>
                <a:lnTo>
                  <a:pt x="124" y="27"/>
                </a:lnTo>
                <a:lnTo>
                  <a:pt x="129" y="27"/>
                </a:lnTo>
                <a:lnTo>
                  <a:pt x="132" y="24"/>
                </a:lnTo>
                <a:lnTo>
                  <a:pt x="136" y="26"/>
                </a:lnTo>
                <a:lnTo>
                  <a:pt x="139" y="24"/>
                </a:lnTo>
                <a:lnTo>
                  <a:pt x="143" y="20"/>
                </a:lnTo>
                <a:lnTo>
                  <a:pt x="147" y="18"/>
                </a:lnTo>
                <a:lnTo>
                  <a:pt x="150" y="15"/>
                </a:lnTo>
                <a:lnTo>
                  <a:pt x="162" y="11"/>
                </a:lnTo>
                <a:lnTo>
                  <a:pt x="181" y="10"/>
                </a:lnTo>
                <a:lnTo>
                  <a:pt x="186" y="6"/>
                </a:lnTo>
                <a:lnTo>
                  <a:pt x="188" y="7"/>
                </a:lnTo>
                <a:lnTo>
                  <a:pt x="192" y="7"/>
                </a:lnTo>
                <a:lnTo>
                  <a:pt x="193" y="7"/>
                </a:lnTo>
                <a:lnTo>
                  <a:pt x="196" y="7"/>
                </a:lnTo>
                <a:lnTo>
                  <a:pt x="200" y="4"/>
                </a:lnTo>
                <a:lnTo>
                  <a:pt x="217" y="5"/>
                </a:lnTo>
                <a:lnTo>
                  <a:pt x="219" y="7"/>
                </a:lnTo>
                <a:lnTo>
                  <a:pt x="223" y="9"/>
                </a:lnTo>
                <a:lnTo>
                  <a:pt x="236" y="4"/>
                </a:lnTo>
                <a:lnTo>
                  <a:pt x="239" y="0"/>
                </a:lnTo>
                <a:lnTo>
                  <a:pt x="245" y="3"/>
                </a:lnTo>
                <a:lnTo>
                  <a:pt x="246" y="3"/>
                </a:lnTo>
                <a:lnTo>
                  <a:pt x="249" y="4"/>
                </a:lnTo>
                <a:lnTo>
                  <a:pt x="253" y="3"/>
                </a:lnTo>
                <a:lnTo>
                  <a:pt x="254" y="1"/>
                </a:lnTo>
                <a:lnTo>
                  <a:pt x="260" y="3"/>
                </a:lnTo>
                <a:lnTo>
                  <a:pt x="262" y="5"/>
                </a:lnTo>
                <a:lnTo>
                  <a:pt x="266" y="4"/>
                </a:lnTo>
                <a:lnTo>
                  <a:pt x="268" y="3"/>
                </a:lnTo>
                <a:lnTo>
                  <a:pt x="273" y="4"/>
                </a:lnTo>
                <a:lnTo>
                  <a:pt x="276" y="3"/>
                </a:lnTo>
                <a:lnTo>
                  <a:pt x="276" y="5"/>
                </a:lnTo>
                <a:lnTo>
                  <a:pt x="270" y="10"/>
                </a:lnTo>
                <a:lnTo>
                  <a:pt x="269" y="11"/>
                </a:lnTo>
                <a:lnTo>
                  <a:pt x="270" y="13"/>
                </a:lnTo>
                <a:lnTo>
                  <a:pt x="272" y="14"/>
                </a:lnTo>
                <a:lnTo>
                  <a:pt x="270" y="35"/>
                </a:lnTo>
                <a:lnTo>
                  <a:pt x="272" y="37"/>
                </a:lnTo>
                <a:lnTo>
                  <a:pt x="269" y="50"/>
                </a:lnTo>
                <a:lnTo>
                  <a:pt x="263" y="54"/>
                </a:lnTo>
                <a:lnTo>
                  <a:pt x="262" y="56"/>
                </a:lnTo>
                <a:lnTo>
                  <a:pt x="259" y="58"/>
                </a:lnTo>
                <a:lnTo>
                  <a:pt x="258" y="59"/>
                </a:lnTo>
                <a:lnTo>
                  <a:pt x="258" y="60"/>
                </a:lnTo>
                <a:lnTo>
                  <a:pt x="255" y="62"/>
                </a:lnTo>
                <a:lnTo>
                  <a:pt x="254" y="62"/>
                </a:lnTo>
                <a:lnTo>
                  <a:pt x="258" y="75"/>
                </a:lnTo>
                <a:lnTo>
                  <a:pt x="264" y="77"/>
                </a:lnTo>
                <a:lnTo>
                  <a:pt x="265" y="79"/>
                </a:lnTo>
                <a:lnTo>
                  <a:pt x="268" y="85"/>
                </a:lnTo>
                <a:lnTo>
                  <a:pt x="268" y="90"/>
                </a:lnTo>
                <a:lnTo>
                  <a:pt x="280" y="97"/>
                </a:lnTo>
                <a:lnTo>
                  <a:pt x="281" y="97"/>
                </a:lnTo>
                <a:lnTo>
                  <a:pt x="287" y="131"/>
                </a:lnTo>
                <a:lnTo>
                  <a:pt x="286" y="131"/>
                </a:lnTo>
                <a:lnTo>
                  <a:pt x="283" y="134"/>
                </a:lnTo>
                <a:lnTo>
                  <a:pt x="283" y="138"/>
                </a:lnTo>
                <a:lnTo>
                  <a:pt x="289" y="149"/>
                </a:lnTo>
                <a:lnTo>
                  <a:pt x="291" y="200"/>
                </a:lnTo>
                <a:lnTo>
                  <a:pt x="285" y="203"/>
                </a:lnTo>
                <a:lnTo>
                  <a:pt x="285" y="206"/>
                </a:lnTo>
                <a:lnTo>
                  <a:pt x="286" y="209"/>
                </a:lnTo>
                <a:lnTo>
                  <a:pt x="295" y="220"/>
                </a:lnTo>
                <a:lnTo>
                  <a:pt x="296" y="229"/>
                </a:lnTo>
                <a:lnTo>
                  <a:pt x="300" y="234"/>
                </a:lnTo>
                <a:lnTo>
                  <a:pt x="308" y="234"/>
                </a:lnTo>
                <a:lnTo>
                  <a:pt x="317" y="238"/>
                </a:lnTo>
                <a:lnTo>
                  <a:pt x="323" y="251"/>
                </a:lnTo>
                <a:lnTo>
                  <a:pt x="324" y="253"/>
                </a:lnTo>
                <a:lnTo>
                  <a:pt x="227" y="320"/>
                </a:lnTo>
                <a:lnTo>
                  <a:pt x="193" y="329"/>
                </a:lnTo>
                <a:lnTo>
                  <a:pt x="189" y="329"/>
                </a:lnTo>
                <a:lnTo>
                  <a:pt x="187" y="327"/>
                </a:lnTo>
                <a:lnTo>
                  <a:pt x="187" y="326"/>
                </a:lnTo>
                <a:lnTo>
                  <a:pt x="187" y="324"/>
                </a:lnTo>
                <a:lnTo>
                  <a:pt x="187" y="322"/>
                </a:lnTo>
                <a:lnTo>
                  <a:pt x="187" y="321"/>
                </a:lnTo>
                <a:lnTo>
                  <a:pt x="189" y="321"/>
                </a:lnTo>
                <a:lnTo>
                  <a:pt x="189" y="320"/>
                </a:lnTo>
                <a:lnTo>
                  <a:pt x="187" y="319"/>
                </a:lnTo>
                <a:lnTo>
                  <a:pt x="187" y="318"/>
                </a:lnTo>
                <a:lnTo>
                  <a:pt x="188" y="317"/>
                </a:lnTo>
                <a:lnTo>
                  <a:pt x="188" y="316"/>
                </a:lnTo>
                <a:lnTo>
                  <a:pt x="187" y="315"/>
                </a:lnTo>
                <a:lnTo>
                  <a:pt x="187" y="314"/>
                </a:lnTo>
                <a:lnTo>
                  <a:pt x="186" y="313"/>
                </a:lnTo>
                <a:lnTo>
                  <a:pt x="183" y="313"/>
                </a:lnTo>
                <a:lnTo>
                  <a:pt x="181" y="312"/>
                </a:lnTo>
                <a:lnTo>
                  <a:pt x="180" y="312"/>
                </a:lnTo>
                <a:lnTo>
                  <a:pt x="178" y="311"/>
                </a:lnTo>
                <a:lnTo>
                  <a:pt x="175" y="311"/>
                </a:lnTo>
                <a:lnTo>
                  <a:pt x="174" y="310"/>
                </a:lnTo>
                <a:lnTo>
                  <a:pt x="173" y="308"/>
                </a:lnTo>
                <a:lnTo>
                  <a:pt x="172" y="308"/>
                </a:lnTo>
                <a:lnTo>
                  <a:pt x="170" y="308"/>
                </a:lnTo>
                <a:lnTo>
                  <a:pt x="167" y="308"/>
                </a:lnTo>
                <a:lnTo>
                  <a:pt x="164" y="305"/>
                </a:lnTo>
                <a:lnTo>
                  <a:pt x="163" y="304"/>
                </a:lnTo>
                <a:lnTo>
                  <a:pt x="163" y="302"/>
                </a:lnTo>
                <a:lnTo>
                  <a:pt x="159" y="299"/>
                </a:lnTo>
                <a:lnTo>
                  <a:pt x="157" y="299"/>
                </a:lnTo>
                <a:lnTo>
                  <a:pt x="155" y="298"/>
                </a:lnTo>
                <a:lnTo>
                  <a:pt x="155" y="297"/>
                </a:lnTo>
                <a:lnTo>
                  <a:pt x="155" y="294"/>
                </a:lnTo>
                <a:lnTo>
                  <a:pt x="154" y="293"/>
                </a:lnTo>
                <a:lnTo>
                  <a:pt x="154" y="292"/>
                </a:lnTo>
                <a:lnTo>
                  <a:pt x="58" y="226"/>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63" name="Freeform 395"/>
          <p:cNvSpPr>
            <a:spLocks/>
          </p:cNvSpPr>
          <p:nvPr/>
        </p:nvSpPr>
        <p:spPr bwMode="auto">
          <a:xfrm>
            <a:off x="4638675" y="3446463"/>
            <a:ext cx="185738" cy="109537"/>
          </a:xfrm>
          <a:custGeom>
            <a:avLst/>
            <a:gdLst>
              <a:gd name="T0" fmla="*/ 2147483647 w 108"/>
              <a:gd name="T1" fmla="*/ 2147483647 h 64"/>
              <a:gd name="T2" fmla="*/ 2147483647 w 108"/>
              <a:gd name="T3" fmla="*/ 2147483647 h 64"/>
              <a:gd name="T4" fmla="*/ 2147483647 w 108"/>
              <a:gd name="T5" fmla="*/ 2147483647 h 64"/>
              <a:gd name="T6" fmla="*/ 2147483647 w 108"/>
              <a:gd name="T7" fmla="*/ 2147483647 h 64"/>
              <a:gd name="T8" fmla="*/ 2147483647 w 108"/>
              <a:gd name="T9" fmla="*/ 2147483647 h 64"/>
              <a:gd name="T10" fmla="*/ 2147483647 w 108"/>
              <a:gd name="T11" fmla="*/ 2147483647 h 64"/>
              <a:gd name="T12" fmla="*/ 2147483647 w 108"/>
              <a:gd name="T13" fmla="*/ 2147483647 h 64"/>
              <a:gd name="T14" fmla="*/ 2147483647 w 108"/>
              <a:gd name="T15" fmla="*/ 2147483647 h 64"/>
              <a:gd name="T16" fmla="*/ 2147483647 w 108"/>
              <a:gd name="T17" fmla="*/ 0 h 64"/>
              <a:gd name="T18" fmla="*/ 2147483647 w 108"/>
              <a:gd name="T19" fmla="*/ 0 h 64"/>
              <a:gd name="T20" fmla="*/ 2147483647 w 108"/>
              <a:gd name="T21" fmla="*/ 0 h 64"/>
              <a:gd name="T22" fmla="*/ 2147483647 w 108"/>
              <a:gd name="T23" fmla="*/ 2147483647 h 64"/>
              <a:gd name="T24" fmla="*/ 2147483647 w 108"/>
              <a:gd name="T25" fmla="*/ 2147483647 h 64"/>
              <a:gd name="T26" fmla="*/ 2147483647 w 108"/>
              <a:gd name="T27" fmla="*/ 2147483647 h 64"/>
              <a:gd name="T28" fmla="*/ 2147483647 w 108"/>
              <a:gd name="T29" fmla="*/ 2147483647 h 64"/>
              <a:gd name="T30" fmla="*/ 2147483647 w 108"/>
              <a:gd name="T31" fmla="*/ 2147483647 h 64"/>
              <a:gd name="T32" fmla="*/ 2147483647 w 108"/>
              <a:gd name="T33" fmla="*/ 2147483647 h 64"/>
              <a:gd name="T34" fmla="*/ 2147483647 w 108"/>
              <a:gd name="T35" fmla="*/ 2147483647 h 64"/>
              <a:gd name="T36" fmla="*/ 2147483647 w 108"/>
              <a:gd name="T37" fmla="*/ 2147483647 h 64"/>
              <a:gd name="T38" fmla="*/ 2147483647 w 108"/>
              <a:gd name="T39" fmla="*/ 2147483647 h 64"/>
              <a:gd name="T40" fmla="*/ 2147483647 w 108"/>
              <a:gd name="T41" fmla="*/ 2147483647 h 64"/>
              <a:gd name="T42" fmla="*/ 2147483647 w 108"/>
              <a:gd name="T43" fmla="*/ 2147483647 h 64"/>
              <a:gd name="T44" fmla="*/ 2147483647 w 108"/>
              <a:gd name="T45" fmla="*/ 2147483647 h 64"/>
              <a:gd name="T46" fmla="*/ 2147483647 w 108"/>
              <a:gd name="T47" fmla="*/ 2147483647 h 64"/>
              <a:gd name="T48" fmla="*/ 2147483647 w 108"/>
              <a:gd name="T49" fmla="*/ 2147483647 h 64"/>
              <a:gd name="T50" fmla="*/ 2147483647 w 108"/>
              <a:gd name="T51" fmla="*/ 2147483647 h 64"/>
              <a:gd name="T52" fmla="*/ 2147483647 w 108"/>
              <a:gd name="T53" fmla="*/ 2147483647 h 64"/>
              <a:gd name="T54" fmla="*/ 2147483647 w 108"/>
              <a:gd name="T55" fmla="*/ 2147483647 h 64"/>
              <a:gd name="T56" fmla="*/ 2147483647 w 108"/>
              <a:gd name="T57" fmla="*/ 2147483647 h 64"/>
              <a:gd name="T58" fmla="*/ 2147483647 w 108"/>
              <a:gd name="T59" fmla="*/ 2147483647 h 64"/>
              <a:gd name="T60" fmla="*/ 2147483647 w 108"/>
              <a:gd name="T61" fmla="*/ 2147483647 h 64"/>
              <a:gd name="T62" fmla="*/ 2147483647 w 108"/>
              <a:gd name="T63" fmla="*/ 2147483647 h 64"/>
              <a:gd name="T64" fmla="*/ 2147483647 w 108"/>
              <a:gd name="T65" fmla="*/ 2147483647 h 64"/>
              <a:gd name="T66" fmla="*/ 2147483647 w 108"/>
              <a:gd name="T67" fmla="*/ 2147483647 h 64"/>
              <a:gd name="T68" fmla="*/ 2147483647 w 108"/>
              <a:gd name="T69" fmla="*/ 2147483647 h 64"/>
              <a:gd name="T70" fmla="*/ 2147483647 w 108"/>
              <a:gd name="T71" fmla="*/ 2147483647 h 64"/>
              <a:gd name="T72" fmla="*/ 2147483647 w 108"/>
              <a:gd name="T73" fmla="*/ 2147483647 h 64"/>
              <a:gd name="T74" fmla="*/ 2147483647 w 108"/>
              <a:gd name="T75" fmla="*/ 2147483647 h 64"/>
              <a:gd name="T76" fmla="*/ 2147483647 w 108"/>
              <a:gd name="T77" fmla="*/ 2147483647 h 64"/>
              <a:gd name="T78" fmla="*/ 2147483647 w 108"/>
              <a:gd name="T79" fmla="*/ 2147483647 h 64"/>
              <a:gd name="T80" fmla="*/ 2147483647 w 108"/>
              <a:gd name="T81" fmla="*/ 2147483647 h 64"/>
              <a:gd name="T82" fmla="*/ 2147483647 w 108"/>
              <a:gd name="T83" fmla="*/ 2147483647 h 64"/>
              <a:gd name="T84" fmla="*/ 2147483647 w 108"/>
              <a:gd name="T85" fmla="*/ 2147483647 h 64"/>
              <a:gd name="T86" fmla="*/ 0 w 108"/>
              <a:gd name="T87" fmla="*/ 2147483647 h 64"/>
              <a:gd name="T88" fmla="*/ 2147483647 w 108"/>
              <a:gd name="T89" fmla="*/ 2147483647 h 64"/>
              <a:gd name="T90" fmla="*/ 2147483647 w 108"/>
              <a:gd name="T91" fmla="*/ 2147483647 h 64"/>
              <a:gd name="T92" fmla="*/ 2147483647 w 108"/>
              <a:gd name="T93" fmla="*/ 2147483647 h 64"/>
              <a:gd name="T94" fmla="*/ 2147483647 w 108"/>
              <a:gd name="T95" fmla="*/ 2147483647 h 64"/>
              <a:gd name="T96" fmla="*/ 2147483647 w 108"/>
              <a:gd name="T97" fmla="*/ 2147483647 h 64"/>
              <a:gd name="T98" fmla="*/ 2147483647 w 108"/>
              <a:gd name="T99" fmla="*/ 2147483647 h 64"/>
              <a:gd name="T100" fmla="*/ 2147483647 w 108"/>
              <a:gd name="T101" fmla="*/ 2147483647 h 64"/>
              <a:gd name="T102" fmla="*/ 2147483647 w 108"/>
              <a:gd name="T103" fmla="*/ 2147483647 h 64"/>
              <a:gd name="T104" fmla="*/ 2147483647 w 108"/>
              <a:gd name="T105" fmla="*/ 2147483647 h 64"/>
              <a:gd name="T106" fmla="*/ 2147483647 w 108"/>
              <a:gd name="T107" fmla="*/ 2147483647 h 6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8"/>
              <a:gd name="T163" fmla="*/ 0 h 64"/>
              <a:gd name="T164" fmla="*/ 108 w 108"/>
              <a:gd name="T165" fmla="*/ 64 h 6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8" h="64">
                <a:moveTo>
                  <a:pt x="17" y="11"/>
                </a:moveTo>
                <a:lnTo>
                  <a:pt x="28" y="18"/>
                </a:lnTo>
                <a:lnTo>
                  <a:pt x="39" y="18"/>
                </a:lnTo>
                <a:lnTo>
                  <a:pt x="43" y="12"/>
                </a:lnTo>
                <a:lnTo>
                  <a:pt x="57" y="7"/>
                </a:lnTo>
                <a:lnTo>
                  <a:pt x="62" y="8"/>
                </a:lnTo>
                <a:lnTo>
                  <a:pt x="69" y="5"/>
                </a:lnTo>
                <a:lnTo>
                  <a:pt x="70" y="2"/>
                </a:lnTo>
                <a:lnTo>
                  <a:pt x="75" y="0"/>
                </a:lnTo>
                <a:lnTo>
                  <a:pt x="80" y="0"/>
                </a:lnTo>
                <a:lnTo>
                  <a:pt x="83" y="0"/>
                </a:lnTo>
                <a:lnTo>
                  <a:pt x="88" y="1"/>
                </a:lnTo>
                <a:lnTo>
                  <a:pt x="92" y="4"/>
                </a:lnTo>
                <a:lnTo>
                  <a:pt x="96" y="2"/>
                </a:lnTo>
                <a:lnTo>
                  <a:pt x="107" y="11"/>
                </a:lnTo>
                <a:lnTo>
                  <a:pt x="108" y="13"/>
                </a:lnTo>
                <a:lnTo>
                  <a:pt x="104" y="17"/>
                </a:lnTo>
                <a:lnTo>
                  <a:pt x="102" y="17"/>
                </a:lnTo>
                <a:lnTo>
                  <a:pt x="98" y="19"/>
                </a:lnTo>
                <a:lnTo>
                  <a:pt x="95" y="22"/>
                </a:lnTo>
                <a:lnTo>
                  <a:pt x="95" y="25"/>
                </a:lnTo>
                <a:lnTo>
                  <a:pt x="93" y="28"/>
                </a:lnTo>
                <a:lnTo>
                  <a:pt x="92" y="31"/>
                </a:lnTo>
                <a:lnTo>
                  <a:pt x="81" y="51"/>
                </a:lnTo>
                <a:lnTo>
                  <a:pt x="67" y="57"/>
                </a:lnTo>
                <a:lnTo>
                  <a:pt x="66" y="57"/>
                </a:lnTo>
                <a:lnTo>
                  <a:pt x="65" y="54"/>
                </a:lnTo>
                <a:lnTo>
                  <a:pt x="61" y="55"/>
                </a:lnTo>
                <a:lnTo>
                  <a:pt x="58" y="55"/>
                </a:lnTo>
                <a:lnTo>
                  <a:pt x="53" y="58"/>
                </a:lnTo>
                <a:lnTo>
                  <a:pt x="49" y="59"/>
                </a:lnTo>
                <a:lnTo>
                  <a:pt x="47" y="61"/>
                </a:lnTo>
                <a:lnTo>
                  <a:pt x="43" y="61"/>
                </a:lnTo>
                <a:lnTo>
                  <a:pt x="39" y="63"/>
                </a:lnTo>
                <a:lnTo>
                  <a:pt x="30" y="64"/>
                </a:lnTo>
                <a:lnTo>
                  <a:pt x="26" y="61"/>
                </a:lnTo>
                <a:lnTo>
                  <a:pt x="23" y="61"/>
                </a:lnTo>
                <a:lnTo>
                  <a:pt x="19" y="56"/>
                </a:lnTo>
                <a:lnTo>
                  <a:pt x="15" y="54"/>
                </a:lnTo>
                <a:lnTo>
                  <a:pt x="12" y="50"/>
                </a:lnTo>
                <a:lnTo>
                  <a:pt x="9" y="48"/>
                </a:lnTo>
                <a:lnTo>
                  <a:pt x="5" y="40"/>
                </a:lnTo>
                <a:lnTo>
                  <a:pt x="2" y="39"/>
                </a:lnTo>
                <a:lnTo>
                  <a:pt x="0" y="39"/>
                </a:lnTo>
                <a:lnTo>
                  <a:pt x="3" y="36"/>
                </a:lnTo>
                <a:lnTo>
                  <a:pt x="6" y="35"/>
                </a:lnTo>
                <a:lnTo>
                  <a:pt x="6" y="29"/>
                </a:lnTo>
                <a:lnTo>
                  <a:pt x="9" y="24"/>
                </a:lnTo>
                <a:lnTo>
                  <a:pt x="6" y="21"/>
                </a:lnTo>
                <a:lnTo>
                  <a:pt x="8" y="19"/>
                </a:lnTo>
                <a:lnTo>
                  <a:pt x="16" y="19"/>
                </a:lnTo>
                <a:lnTo>
                  <a:pt x="17" y="16"/>
                </a:lnTo>
                <a:lnTo>
                  <a:pt x="17" y="1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64" name="Freeform 396"/>
          <p:cNvSpPr>
            <a:spLocks/>
          </p:cNvSpPr>
          <p:nvPr/>
        </p:nvSpPr>
        <p:spPr bwMode="auto">
          <a:xfrm>
            <a:off x="3529013" y="2506663"/>
            <a:ext cx="301625" cy="204787"/>
          </a:xfrm>
          <a:custGeom>
            <a:avLst/>
            <a:gdLst>
              <a:gd name="T0" fmla="*/ 2147483647 w 176"/>
              <a:gd name="T1" fmla="*/ 2147483647 h 120"/>
              <a:gd name="T2" fmla="*/ 2147483647 w 176"/>
              <a:gd name="T3" fmla="*/ 2147483647 h 120"/>
              <a:gd name="T4" fmla="*/ 2147483647 w 176"/>
              <a:gd name="T5" fmla="*/ 2147483647 h 120"/>
              <a:gd name="T6" fmla="*/ 2147483647 w 176"/>
              <a:gd name="T7" fmla="*/ 2147483647 h 120"/>
              <a:gd name="T8" fmla="*/ 2147483647 w 176"/>
              <a:gd name="T9" fmla="*/ 2147483647 h 120"/>
              <a:gd name="T10" fmla="*/ 2147483647 w 176"/>
              <a:gd name="T11" fmla="*/ 2147483647 h 120"/>
              <a:gd name="T12" fmla="*/ 2147483647 w 176"/>
              <a:gd name="T13" fmla="*/ 2147483647 h 120"/>
              <a:gd name="T14" fmla="*/ 2147483647 w 176"/>
              <a:gd name="T15" fmla="*/ 2147483647 h 120"/>
              <a:gd name="T16" fmla="*/ 2147483647 w 176"/>
              <a:gd name="T17" fmla="*/ 2147483647 h 120"/>
              <a:gd name="T18" fmla="*/ 2147483647 w 176"/>
              <a:gd name="T19" fmla="*/ 2147483647 h 120"/>
              <a:gd name="T20" fmla="*/ 2147483647 w 176"/>
              <a:gd name="T21" fmla="*/ 2147483647 h 120"/>
              <a:gd name="T22" fmla="*/ 2147483647 w 176"/>
              <a:gd name="T23" fmla="*/ 2147483647 h 120"/>
              <a:gd name="T24" fmla="*/ 2147483647 w 176"/>
              <a:gd name="T25" fmla="*/ 2147483647 h 120"/>
              <a:gd name="T26" fmla="*/ 2147483647 w 176"/>
              <a:gd name="T27" fmla="*/ 2147483647 h 120"/>
              <a:gd name="T28" fmla="*/ 2147483647 w 176"/>
              <a:gd name="T29" fmla="*/ 2147483647 h 120"/>
              <a:gd name="T30" fmla="*/ 2147483647 w 176"/>
              <a:gd name="T31" fmla="*/ 2147483647 h 120"/>
              <a:gd name="T32" fmla="*/ 2147483647 w 176"/>
              <a:gd name="T33" fmla="*/ 2147483647 h 120"/>
              <a:gd name="T34" fmla="*/ 2147483647 w 176"/>
              <a:gd name="T35" fmla="*/ 2147483647 h 120"/>
              <a:gd name="T36" fmla="*/ 2147483647 w 176"/>
              <a:gd name="T37" fmla="*/ 2147483647 h 120"/>
              <a:gd name="T38" fmla="*/ 2147483647 w 176"/>
              <a:gd name="T39" fmla="*/ 2147483647 h 120"/>
              <a:gd name="T40" fmla="*/ 2147483647 w 176"/>
              <a:gd name="T41" fmla="*/ 2147483647 h 120"/>
              <a:gd name="T42" fmla="*/ 2147483647 w 176"/>
              <a:gd name="T43" fmla="*/ 2147483647 h 120"/>
              <a:gd name="T44" fmla="*/ 2147483647 w 176"/>
              <a:gd name="T45" fmla="*/ 2147483647 h 120"/>
              <a:gd name="T46" fmla="*/ 2147483647 w 176"/>
              <a:gd name="T47" fmla="*/ 2147483647 h 120"/>
              <a:gd name="T48" fmla="*/ 2147483647 w 176"/>
              <a:gd name="T49" fmla="*/ 2147483647 h 120"/>
              <a:gd name="T50" fmla="*/ 2147483647 w 176"/>
              <a:gd name="T51" fmla="*/ 2147483647 h 120"/>
              <a:gd name="T52" fmla="*/ 2147483647 w 176"/>
              <a:gd name="T53" fmla="*/ 2147483647 h 120"/>
              <a:gd name="T54" fmla="*/ 2147483647 w 176"/>
              <a:gd name="T55" fmla="*/ 2147483647 h 120"/>
              <a:gd name="T56" fmla="*/ 2147483647 w 176"/>
              <a:gd name="T57" fmla="*/ 2147483647 h 120"/>
              <a:gd name="T58" fmla="*/ 2147483647 w 176"/>
              <a:gd name="T59" fmla="*/ 2147483647 h 120"/>
              <a:gd name="T60" fmla="*/ 2147483647 w 176"/>
              <a:gd name="T61" fmla="*/ 2147483647 h 120"/>
              <a:gd name="T62" fmla="*/ 2147483647 w 176"/>
              <a:gd name="T63" fmla="*/ 2147483647 h 120"/>
              <a:gd name="T64" fmla="*/ 2147483647 w 176"/>
              <a:gd name="T65" fmla="*/ 2147483647 h 120"/>
              <a:gd name="T66" fmla="*/ 2147483647 w 176"/>
              <a:gd name="T67" fmla="*/ 2147483647 h 120"/>
              <a:gd name="T68" fmla="*/ 2147483647 w 176"/>
              <a:gd name="T69" fmla="*/ 2147483647 h 120"/>
              <a:gd name="T70" fmla="*/ 2147483647 w 176"/>
              <a:gd name="T71" fmla="*/ 2147483647 h 120"/>
              <a:gd name="T72" fmla="*/ 2147483647 w 176"/>
              <a:gd name="T73" fmla="*/ 2147483647 h 120"/>
              <a:gd name="T74" fmla="*/ 2147483647 w 176"/>
              <a:gd name="T75" fmla="*/ 2147483647 h 120"/>
              <a:gd name="T76" fmla="*/ 2147483647 w 176"/>
              <a:gd name="T77" fmla="*/ 2147483647 h 120"/>
              <a:gd name="T78" fmla="*/ 2147483647 w 176"/>
              <a:gd name="T79" fmla="*/ 2147483647 h 120"/>
              <a:gd name="T80" fmla="*/ 2147483647 w 176"/>
              <a:gd name="T81" fmla="*/ 2147483647 h 120"/>
              <a:gd name="T82" fmla="*/ 2147483647 w 176"/>
              <a:gd name="T83" fmla="*/ 2147483647 h 120"/>
              <a:gd name="T84" fmla="*/ 2147483647 w 176"/>
              <a:gd name="T85" fmla="*/ 2147483647 h 120"/>
              <a:gd name="T86" fmla="*/ 2147483647 w 176"/>
              <a:gd name="T87" fmla="*/ 2147483647 h 120"/>
              <a:gd name="T88" fmla="*/ 2147483647 w 176"/>
              <a:gd name="T89" fmla="*/ 2147483647 h 120"/>
              <a:gd name="T90" fmla="*/ 2147483647 w 176"/>
              <a:gd name="T91" fmla="*/ 2147483647 h 120"/>
              <a:gd name="T92" fmla="*/ 2147483647 w 176"/>
              <a:gd name="T93" fmla="*/ 2147483647 h 120"/>
              <a:gd name="T94" fmla="*/ 2147483647 w 176"/>
              <a:gd name="T95" fmla="*/ 2147483647 h 120"/>
              <a:gd name="T96" fmla="*/ 2147483647 w 176"/>
              <a:gd name="T97" fmla="*/ 2147483647 h 120"/>
              <a:gd name="T98" fmla="*/ 2147483647 w 176"/>
              <a:gd name="T99" fmla="*/ 2147483647 h 120"/>
              <a:gd name="T100" fmla="*/ 2147483647 w 176"/>
              <a:gd name="T101" fmla="*/ 2147483647 h 120"/>
              <a:gd name="T102" fmla="*/ 2147483647 w 176"/>
              <a:gd name="T103" fmla="*/ 2147483647 h 120"/>
              <a:gd name="T104" fmla="*/ 2147483647 w 176"/>
              <a:gd name="T105" fmla="*/ 2147483647 h 12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6"/>
              <a:gd name="T160" fmla="*/ 0 h 120"/>
              <a:gd name="T161" fmla="*/ 176 w 176"/>
              <a:gd name="T162" fmla="*/ 120 h 12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6" h="120">
                <a:moveTo>
                  <a:pt x="73" y="114"/>
                </a:moveTo>
                <a:lnTo>
                  <a:pt x="72" y="114"/>
                </a:lnTo>
                <a:lnTo>
                  <a:pt x="70" y="113"/>
                </a:lnTo>
                <a:lnTo>
                  <a:pt x="67" y="112"/>
                </a:lnTo>
                <a:lnTo>
                  <a:pt x="64" y="109"/>
                </a:lnTo>
                <a:lnTo>
                  <a:pt x="53" y="102"/>
                </a:lnTo>
                <a:lnTo>
                  <a:pt x="49" y="104"/>
                </a:lnTo>
                <a:lnTo>
                  <a:pt x="43" y="102"/>
                </a:lnTo>
                <a:lnTo>
                  <a:pt x="42" y="104"/>
                </a:lnTo>
                <a:lnTo>
                  <a:pt x="34" y="103"/>
                </a:lnTo>
                <a:lnTo>
                  <a:pt x="32" y="105"/>
                </a:lnTo>
                <a:lnTo>
                  <a:pt x="29" y="105"/>
                </a:lnTo>
                <a:lnTo>
                  <a:pt x="30" y="99"/>
                </a:lnTo>
                <a:lnTo>
                  <a:pt x="28" y="95"/>
                </a:lnTo>
                <a:lnTo>
                  <a:pt x="32" y="98"/>
                </a:lnTo>
                <a:lnTo>
                  <a:pt x="34" y="96"/>
                </a:lnTo>
                <a:lnTo>
                  <a:pt x="43" y="91"/>
                </a:lnTo>
                <a:lnTo>
                  <a:pt x="43" y="85"/>
                </a:lnTo>
                <a:lnTo>
                  <a:pt x="38" y="86"/>
                </a:lnTo>
                <a:lnTo>
                  <a:pt x="41" y="83"/>
                </a:lnTo>
                <a:lnTo>
                  <a:pt x="41" y="82"/>
                </a:lnTo>
                <a:lnTo>
                  <a:pt x="41" y="79"/>
                </a:lnTo>
                <a:lnTo>
                  <a:pt x="43" y="76"/>
                </a:lnTo>
                <a:lnTo>
                  <a:pt x="41" y="76"/>
                </a:lnTo>
                <a:lnTo>
                  <a:pt x="39" y="80"/>
                </a:lnTo>
                <a:lnTo>
                  <a:pt x="37" y="78"/>
                </a:lnTo>
                <a:lnTo>
                  <a:pt x="36" y="76"/>
                </a:lnTo>
                <a:lnTo>
                  <a:pt x="35" y="76"/>
                </a:lnTo>
                <a:lnTo>
                  <a:pt x="33" y="67"/>
                </a:lnTo>
                <a:lnTo>
                  <a:pt x="31" y="67"/>
                </a:lnTo>
                <a:lnTo>
                  <a:pt x="27" y="69"/>
                </a:lnTo>
                <a:lnTo>
                  <a:pt x="26" y="67"/>
                </a:lnTo>
                <a:lnTo>
                  <a:pt x="23" y="67"/>
                </a:lnTo>
                <a:lnTo>
                  <a:pt x="17" y="68"/>
                </a:lnTo>
                <a:lnTo>
                  <a:pt x="14" y="70"/>
                </a:lnTo>
                <a:lnTo>
                  <a:pt x="11" y="70"/>
                </a:lnTo>
                <a:lnTo>
                  <a:pt x="9" y="69"/>
                </a:lnTo>
                <a:lnTo>
                  <a:pt x="9" y="65"/>
                </a:lnTo>
                <a:lnTo>
                  <a:pt x="19" y="63"/>
                </a:lnTo>
                <a:lnTo>
                  <a:pt x="20" y="61"/>
                </a:lnTo>
                <a:lnTo>
                  <a:pt x="24" y="61"/>
                </a:lnTo>
                <a:lnTo>
                  <a:pt x="27" y="59"/>
                </a:lnTo>
                <a:lnTo>
                  <a:pt x="29" y="60"/>
                </a:lnTo>
                <a:lnTo>
                  <a:pt x="32" y="58"/>
                </a:lnTo>
                <a:lnTo>
                  <a:pt x="35" y="59"/>
                </a:lnTo>
                <a:lnTo>
                  <a:pt x="42" y="59"/>
                </a:lnTo>
                <a:lnTo>
                  <a:pt x="44" y="52"/>
                </a:lnTo>
                <a:lnTo>
                  <a:pt x="42" y="53"/>
                </a:lnTo>
                <a:lnTo>
                  <a:pt x="41" y="56"/>
                </a:lnTo>
                <a:lnTo>
                  <a:pt x="38" y="55"/>
                </a:lnTo>
                <a:lnTo>
                  <a:pt x="32" y="55"/>
                </a:lnTo>
                <a:lnTo>
                  <a:pt x="32" y="52"/>
                </a:lnTo>
                <a:lnTo>
                  <a:pt x="34" y="49"/>
                </a:lnTo>
                <a:lnTo>
                  <a:pt x="36" y="49"/>
                </a:lnTo>
                <a:lnTo>
                  <a:pt x="43" y="44"/>
                </a:lnTo>
                <a:lnTo>
                  <a:pt x="43" y="43"/>
                </a:lnTo>
                <a:lnTo>
                  <a:pt x="40" y="41"/>
                </a:lnTo>
                <a:lnTo>
                  <a:pt x="38" y="42"/>
                </a:lnTo>
                <a:lnTo>
                  <a:pt x="36" y="42"/>
                </a:lnTo>
                <a:lnTo>
                  <a:pt x="36" y="41"/>
                </a:lnTo>
                <a:lnTo>
                  <a:pt x="34" y="40"/>
                </a:lnTo>
                <a:lnTo>
                  <a:pt x="33" y="38"/>
                </a:lnTo>
                <a:lnTo>
                  <a:pt x="26" y="37"/>
                </a:lnTo>
                <a:lnTo>
                  <a:pt x="23" y="38"/>
                </a:lnTo>
                <a:lnTo>
                  <a:pt x="20" y="41"/>
                </a:lnTo>
                <a:lnTo>
                  <a:pt x="18" y="41"/>
                </a:lnTo>
                <a:lnTo>
                  <a:pt x="13" y="44"/>
                </a:lnTo>
                <a:lnTo>
                  <a:pt x="12" y="44"/>
                </a:lnTo>
                <a:lnTo>
                  <a:pt x="7" y="41"/>
                </a:lnTo>
                <a:lnTo>
                  <a:pt x="0" y="43"/>
                </a:lnTo>
                <a:lnTo>
                  <a:pt x="2" y="36"/>
                </a:lnTo>
                <a:lnTo>
                  <a:pt x="4" y="38"/>
                </a:lnTo>
                <a:lnTo>
                  <a:pt x="9" y="41"/>
                </a:lnTo>
                <a:lnTo>
                  <a:pt x="12" y="38"/>
                </a:lnTo>
                <a:lnTo>
                  <a:pt x="9" y="37"/>
                </a:lnTo>
                <a:lnTo>
                  <a:pt x="10" y="37"/>
                </a:lnTo>
                <a:lnTo>
                  <a:pt x="10" y="35"/>
                </a:lnTo>
                <a:lnTo>
                  <a:pt x="7" y="33"/>
                </a:lnTo>
                <a:lnTo>
                  <a:pt x="5" y="29"/>
                </a:lnTo>
                <a:lnTo>
                  <a:pt x="12" y="32"/>
                </a:lnTo>
                <a:lnTo>
                  <a:pt x="15" y="36"/>
                </a:lnTo>
                <a:lnTo>
                  <a:pt x="20" y="35"/>
                </a:lnTo>
                <a:lnTo>
                  <a:pt x="17" y="33"/>
                </a:lnTo>
                <a:lnTo>
                  <a:pt x="20" y="32"/>
                </a:lnTo>
                <a:lnTo>
                  <a:pt x="20" y="30"/>
                </a:lnTo>
                <a:lnTo>
                  <a:pt x="15" y="31"/>
                </a:lnTo>
                <a:lnTo>
                  <a:pt x="12" y="27"/>
                </a:lnTo>
                <a:lnTo>
                  <a:pt x="12" y="26"/>
                </a:lnTo>
                <a:lnTo>
                  <a:pt x="15" y="26"/>
                </a:lnTo>
                <a:lnTo>
                  <a:pt x="11" y="19"/>
                </a:lnTo>
                <a:lnTo>
                  <a:pt x="11" y="21"/>
                </a:lnTo>
                <a:lnTo>
                  <a:pt x="15" y="22"/>
                </a:lnTo>
                <a:lnTo>
                  <a:pt x="16" y="22"/>
                </a:lnTo>
                <a:lnTo>
                  <a:pt x="13" y="18"/>
                </a:lnTo>
                <a:lnTo>
                  <a:pt x="16" y="19"/>
                </a:lnTo>
                <a:lnTo>
                  <a:pt x="14" y="16"/>
                </a:lnTo>
                <a:lnTo>
                  <a:pt x="16" y="15"/>
                </a:lnTo>
                <a:lnTo>
                  <a:pt x="22" y="18"/>
                </a:lnTo>
                <a:lnTo>
                  <a:pt x="23" y="22"/>
                </a:lnTo>
                <a:lnTo>
                  <a:pt x="25" y="23"/>
                </a:lnTo>
                <a:lnTo>
                  <a:pt x="27" y="21"/>
                </a:lnTo>
                <a:lnTo>
                  <a:pt x="29" y="24"/>
                </a:lnTo>
                <a:lnTo>
                  <a:pt x="30" y="28"/>
                </a:lnTo>
                <a:lnTo>
                  <a:pt x="31" y="25"/>
                </a:lnTo>
                <a:lnTo>
                  <a:pt x="32" y="28"/>
                </a:lnTo>
                <a:lnTo>
                  <a:pt x="34" y="24"/>
                </a:lnTo>
                <a:lnTo>
                  <a:pt x="32" y="20"/>
                </a:lnTo>
                <a:lnTo>
                  <a:pt x="32" y="18"/>
                </a:lnTo>
                <a:lnTo>
                  <a:pt x="26" y="14"/>
                </a:lnTo>
                <a:lnTo>
                  <a:pt x="27" y="10"/>
                </a:lnTo>
                <a:lnTo>
                  <a:pt x="30" y="13"/>
                </a:lnTo>
                <a:lnTo>
                  <a:pt x="31" y="13"/>
                </a:lnTo>
                <a:lnTo>
                  <a:pt x="32" y="12"/>
                </a:lnTo>
                <a:lnTo>
                  <a:pt x="30" y="9"/>
                </a:lnTo>
                <a:lnTo>
                  <a:pt x="29" y="8"/>
                </a:lnTo>
                <a:lnTo>
                  <a:pt x="27" y="8"/>
                </a:lnTo>
                <a:lnTo>
                  <a:pt x="24" y="10"/>
                </a:lnTo>
                <a:lnTo>
                  <a:pt x="21" y="8"/>
                </a:lnTo>
                <a:lnTo>
                  <a:pt x="23" y="6"/>
                </a:lnTo>
                <a:lnTo>
                  <a:pt x="23" y="3"/>
                </a:lnTo>
                <a:lnTo>
                  <a:pt x="25" y="4"/>
                </a:lnTo>
                <a:lnTo>
                  <a:pt x="25" y="3"/>
                </a:lnTo>
                <a:lnTo>
                  <a:pt x="28" y="6"/>
                </a:lnTo>
                <a:lnTo>
                  <a:pt x="30" y="4"/>
                </a:lnTo>
                <a:lnTo>
                  <a:pt x="31" y="6"/>
                </a:lnTo>
                <a:lnTo>
                  <a:pt x="33" y="5"/>
                </a:lnTo>
                <a:lnTo>
                  <a:pt x="36" y="10"/>
                </a:lnTo>
                <a:lnTo>
                  <a:pt x="40" y="11"/>
                </a:lnTo>
                <a:lnTo>
                  <a:pt x="45" y="18"/>
                </a:lnTo>
                <a:lnTo>
                  <a:pt x="47" y="19"/>
                </a:lnTo>
                <a:lnTo>
                  <a:pt x="50" y="22"/>
                </a:lnTo>
                <a:lnTo>
                  <a:pt x="47" y="23"/>
                </a:lnTo>
                <a:lnTo>
                  <a:pt x="50" y="26"/>
                </a:lnTo>
                <a:lnTo>
                  <a:pt x="51" y="30"/>
                </a:lnTo>
                <a:lnTo>
                  <a:pt x="49" y="31"/>
                </a:lnTo>
                <a:lnTo>
                  <a:pt x="49" y="33"/>
                </a:lnTo>
                <a:lnTo>
                  <a:pt x="47" y="34"/>
                </a:lnTo>
                <a:lnTo>
                  <a:pt x="44" y="32"/>
                </a:lnTo>
                <a:lnTo>
                  <a:pt x="45" y="35"/>
                </a:lnTo>
                <a:lnTo>
                  <a:pt x="49" y="37"/>
                </a:lnTo>
                <a:lnTo>
                  <a:pt x="49" y="40"/>
                </a:lnTo>
                <a:lnTo>
                  <a:pt x="50" y="38"/>
                </a:lnTo>
                <a:lnTo>
                  <a:pt x="51" y="42"/>
                </a:lnTo>
                <a:lnTo>
                  <a:pt x="50" y="43"/>
                </a:lnTo>
                <a:lnTo>
                  <a:pt x="52" y="45"/>
                </a:lnTo>
                <a:lnTo>
                  <a:pt x="53" y="52"/>
                </a:lnTo>
                <a:lnTo>
                  <a:pt x="55" y="48"/>
                </a:lnTo>
                <a:lnTo>
                  <a:pt x="55" y="45"/>
                </a:lnTo>
                <a:lnTo>
                  <a:pt x="58" y="45"/>
                </a:lnTo>
                <a:lnTo>
                  <a:pt x="58" y="38"/>
                </a:lnTo>
                <a:lnTo>
                  <a:pt x="60" y="35"/>
                </a:lnTo>
                <a:lnTo>
                  <a:pt x="62" y="35"/>
                </a:lnTo>
                <a:lnTo>
                  <a:pt x="64" y="41"/>
                </a:lnTo>
                <a:lnTo>
                  <a:pt x="66" y="38"/>
                </a:lnTo>
                <a:lnTo>
                  <a:pt x="68" y="29"/>
                </a:lnTo>
                <a:lnTo>
                  <a:pt x="66" y="18"/>
                </a:lnTo>
                <a:lnTo>
                  <a:pt x="68" y="17"/>
                </a:lnTo>
                <a:lnTo>
                  <a:pt x="70" y="18"/>
                </a:lnTo>
                <a:lnTo>
                  <a:pt x="77" y="29"/>
                </a:lnTo>
                <a:lnTo>
                  <a:pt x="78" y="32"/>
                </a:lnTo>
                <a:lnTo>
                  <a:pt x="80" y="32"/>
                </a:lnTo>
                <a:lnTo>
                  <a:pt x="81" y="31"/>
                </a:lnTo>
                <a:lnTo>
                  <a:pt x="82" y="23"/>
                </a:lnTo>
                <a:lnTo>
                  <a:pt x="81" y="20"/>
                </a:lnTo>
                <a:lnTo>
                  <a:pt x="85" y="19"/>
                </a:lnTo>
                <a:lnTo>
                  <a:pt x="87" y="19"/>
                </a:lnTo>
                <a:lnTo>
                  <a:pt x="88" y="17"/>
                </a:lnTo>
                <a:lnTo>
                  <a:pt x="93" y="14"/>
                </a:lnTo>
                <a:lnTo>
                  <a:pt x="93" y="17"/>
                </a:lnTo>
                <a:lnTo>
                  <a:pt x="94" y="19"/>
                </a:lnTo>
                <a:lnTo>
                  <a:pt x="96" y="19"/>
                </a:lnTo>
                <a:lnTo>
                  <a:pt x="96" y="23"/>
                </a:lnTo>
                <a:lnTo>
                  <a:pt x="99" y="25"/>
                </a:lnTo>
                <a:lnTo>
                  <a:pt x="102" y="35"/>
                </a:lnTo>
                <a:lnTo>
                  <a:pt x="103" y="27"/>
                </a:lnTo>
                <a:lnTo>
                  <a:pt x="100" y="18"/>
                </a:lnTo>
                <a:lnTo>
                  <a:pt x="100" y="15"/>
                </a:lnTo>
                <a:lnTo>
                  <a:pt x="102" y="15"/>
                </a:lnTo>
                <a:lnTo>
                  <a:pt x="104" y="15"/>
                </a:lnTo>
                <a:lnTo>
                  <a:pt x="107" y="18"/>
                </a:lnTo>
                <a:lnTo>
                  <a:pt x="110" y="22"/>
                </a:lnTo>
                <a:lnTo>
                  <a:pt x="113" y="21"/>
                </a:lnTo>
                <a:lnTo>
                  <a:pt x="114" y="19"/>
                </a:lnTo>
                <a:lnTo>
                  <a:pt x="115" y="17"/>
                </a:lnTo>
                <a:lnTo>
                  <a:pt x="115" y="15"/>
                </a:lnTo>
                <a:lnTo>
                  <a:pt x="119" y="14"/>
                </a:lnTo>
                <a:lnTo>
                  <a:pt x="120" y="17"/>
                </a:lnTo>
                <a:lnTo>
                  <a:pt x="123" y="18"/>
                </a:lnTo>
                <a:lnTo>
                  <a:pt x="126" y="16"/>
                </a:lnTo>
                <a:lnTo>
                  <a:pt x="129" y="15"/>
                </a:lnTo>
                <a:lnTo>
                  <a:pt x="128" y="5"/>
                </a:lnTo>
                <a:lnTo>
                  <a:pt x="127" y="3"/>
                </a:lnTo>
                <a:lnTo>
                  <a:pt x="130" y="3"/>
                </a:lnTo>
                <a:lnTo>
                  <a:pt x="133" y="0"/>
                </a:lnTo>
                <a:lnTo>
                  <a:pt x="135" y="1"/>
                </a:lnTo>
                <a:lnTo>
                  <a:pt x="136" y="4"/>
                </a:lnTo>
                <a:lnTo>
                  <a:pt x="140" y="6"/>
                </a:lnTo>
                <a:lnTo>
                  <a:pt x="140" y="10"/>
                </a:lnTo>
                <a:lnTo>
                  <a:pt x="139" y="11"/>
                </a:lnTo>
                <a:lnTo>
                  <a:pt x="144" y="15"/>
                </a:lnTo>
                <a:lnTo>
                  <a:pt x="146" y="15"/>
                </a:lnTo>
                <a:lnTo>
                  <a:pt x="147" y="14"/>
                </a:lnTo>
                <a:lnTo>
                  <a:pt x="146" y="11"/>
                </a:lnTo>
                <a:lnTo>
                  <a:pt x="151" y="11"/>
                </a:lnTo>
                <a:lnTo>
                  <a:pt x="152" y="8"/>
                </a:lnTo>
                <a:lnTo>
                  <a:pt x="155" y="7"/>
                </a:lnTo>
                <a:lnTo>
                  <a:pt x="158" y="6"/>
                </a:lnTo>
                <a:lnTo>
                  <a:pt x="159" y="8"/>
                </a:lnTo>
                <a:lnTo>
                  <a:pt x="155" y="10"/>
                </a:lnTo>
                <a:lnTo>
                  <a:pt x="149" y="18"/>
                </a:lnTo>
                <a:lnTo>
                  <a:pt x="151" y="21"/>
                </a:lnTo>
                <a:lnTo>
                  <a:pt x="152" y="22"/>
                </a:lnTo>
                <a:lnTo>
                  <a:pt x="156" y="19"/>
                </a:lnTo>
                <a:lnTo>
                  <a:pt x="157" y="25"/>
                </a:lnTo>
                <a:lnTo>
                  <a:pt x="156" y="30"/>
                </a:lnTo>
                <a:lnTo>
                  <a:pt x="156" y="33"/>
                </a:lnTo>
                <a:lnTo>
                  <a:pt x="163" y="32"/>
                </a:lnTo>
                <a:lnTo>
                  <a:pt x="162" y="34"/>
                </a:lnTo>
                <a:lnTo>
                  <a:pt x="163" y="37"/>
                </a:lnTo>
                <a:lnTo>
                  <a:pt x="168" y="38"/>
                </a:lnTo>
                <a:lnTo>
                  <a:pt x="168" y="34"/>
                </a:lnTo>
                <a:lnTo>
                  <a:pt x="170" y="36"/>
                </a:lnTo>
                <a:lnTo>
                  <a:pt x="173" y="44"/>
                </a:lnTo>
                <a:lnTo>
                  <a:pt x="172" y="47"/>
                </a:lnTo>
                <a:lnTo>
                  <a:pt x="171" y="49"/>
                </a:lnTo>
                <a:lnTo>
                  <a:pt x="172" y="53"/>
                </a:lnTo>
                <a:lnTo>
                  <a:pt x="175" y="53"/>
                </a:lnTo>
                <a:lnTo>
                  <a:pt x="175" y="52"/>
                </a:lnTo>
                <a:lnTo>
                  <a:pt x="176" y="56"/>
                </a:lnTo>
                <a:lnTo>
                  <a:pt x="175" y="60"/>
                </a:lnTo>
                <a:lnTo>
                  <a:pt x="172" y="61"/>
                </a:lnTo>
                <a:lnTo>
                  <a:pt x="172" y="64"/>
                </a:lnTo>
                <a:lnTo>
                  <a:pt x="171" y="65"/>
                </a:lnTo>
                <a:lnTo>
                  <a:pt x="169" y="68"/>
                </a:lnTo>
                <a:lnTo>
                  <a:pt x="163" y="70"/>
                </a:lnTo>
                <a:lnTo>
                  <a:pt x="163" y="72"/>
                </a:lnTo>
                <a:lnTo>
                  <a:pt x="160" y="72"/>
                </a:lnTo>
                <a:lnTo>
                  <a:pt x="161" y="72"/>
                </a:lnTo>
                <a:lnTo>
                  <a:pt x="159" y="75"/>
                </a:lnTo>
                <a:lnTo>
                  <a:pt x="161" y="75"/>
                </a:lnTo>
                <a:lnTo>
                  <a:pt x="164" y="72"/>
                </a:lnTo>
                <a:lnTo>
                  <a:pt x="159" y="83"/>
                </a:lnTo>
                <a:lnTo>
                  <a:pt x="155" y="84"/>
                </a:lnTo>
                <a:lnTo>
                  <a:pt x="153" y="88"/>
                </a:lnTo>
                <a:lnTo>
                  <a:pt x="150" y="86"/>
                </a:lnTo>
                <a:lnTo>
                  <a:pt x="150" y="84"/>
                </a:lnTo>
                <a:lnTo>
                  <a:pt x="149" y="82"/>
                </a:lnTo>
                <a:lnTo>
                  <a:pt x="147" y="82"/>
                </a:lnTo>
                <a:lnTo>
                  <a:pt x="146" y="86"/>
                </a:lnTo>
                <a:lnTo>
                  <a:pt x="127" y="102"/>
                </a:lnTo>
                <a:lnTo>
                  <a:pt x="123" y="101"/>
                </a:lnTo>
                <a:lnTo>
                  <a:pt x="120" y="102"/>
                </a:lnTo>
                <a:lnTo>
                  <a:pt x="119" y="101"/>
                </a:lnTo>
                <a:lnTo>
                  <a:pt x="118" y="102"/>
                </a:lnTo>
                <a:lnTo>
                  <a:pt x="117" y="104"/>
                </a:lnTo>
                <a:lnTo>
                  <a:pt x="116" y="106"/>
                </a:lnTo>
                <a:lnTo>
                  <a:pt x="112" y="108"/>
                </a:lnTo>
                <a:lnTo>
                  <a:pt x="103" y="116"/>
                </a:lnTo>
                <a:lnTo>
                  <a:pt x="96" y="118"/>
                </a:lnTo>
                <a:lnTo>
                  <a:pt x="94" y="120"/>
                </a:lnTo>
                <a:lnTo>
                  <a:pt x="90" y="118"/>
                </a:lnTo>
                <a:lnTo>
                  <a:pt x="88" y="120"/>
                </a:lnTo>
                <a:lnTo>
                  <a:pt x="84" y="117"/>
                </a:lnTo>
                <a:lnTo>
                  <a:pt x="81" y="117"/>
                </a:lnTo>
                <a:lnTo>
                  <a:pt x="76" y="114"/>
                </a:lnTo>
                <a:lnTo>
                  <a:pt x="73" y="114"/>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65" name="Freeform 398"/>
          <p:cNvSpPr>
            <a:spLocks/>
          </p:cNvSpPr>
          <p:nvPr/>
        </p:nvSpPr>
        <p:spPr bwMode="auto">
          <a:xfrm>
            <a:off x="3525838" y="2505075"/>
            <a:ext cx="301625" cy="203200"/>
          </a:xfrm>
          <a:custGeom>
            <a:avLst/>
            <a:gdLst>
              <a:gd name="T0" fmla="*/ 2147483647 w 176"/>
              <a:gd name="T1" fmla="*/ 2147483647 h 119"/>
              <a:gd name="T2" fmla="*/ 2147483647 w 176"/>
              <a:gd name="T3" fmla="*/ 2147483647 h 119"/>
              <a:gd name="T4" fmla="*/ 2147483647 w 176"/>
              <a:gd name="T5" fmla="*/ 2147483647 h 119"/>
              <a:gd name="T6" fmla="*/ 2147483647 w 176"/>
              <a:gd name="T7" fmla="*/ 2147483647 h 119"/>
              <a:gd name="T8" fmla="*/ 2147483647 w 176"/>
              <a:gd name="T9" fmla="*/ 2147483647 h 119"/>
              <a:gd name="T10" fmla="*/ 2147483647 w 176"/>
              <a:gd name="T11" fmla="*/ 2147483647 h 119"/>
              <a:gd name="T12" fmla="*/ 2147483647 w 176"/>
              <a:gd name="T13" fmla="*/ 2147483647 h 119"/>
              <a:gd name="T14" fmla="*/ 2147483647 w 176"/>
              <a:gd name="T15" fmla="*/ 2147483647 h 119"/>
              <a:gd name="T16" fmla="*/ 2147483647 w 176"/>
              <a:gd name="T17" fmla="*/ 2147483647 h 119"/>
              <a:gd name="T18" fmla="*/ 2147483647 w 176"/>
              <a:gd name="T19" fmla="*/ 2147483647 h 119"/>
              <a:gd name="T20" fmla="*/ 2147483647 w 176"/>
              <a:gd name="T21" fmla="*/ 2147483647 h 119"/>
              <a:gd name="T22" fmla="*/ 2147483647 w 176"/>
              <a:gd name="T23" fmla="*/ 2147483647 h 119"/>
              <a:gd name="T24" fmla="*/ 2147483647 w 176"/>
              <a:gd name="T25" fmla="*/ 2147483647 h 119"/>
              <a:gd name="T26" fmla="*/ 2147483647 w 176"/>
              <a:gd name="T27" fmla="*/ 2147483647 h 119"/>
              <a:gd name="T28" fmla="*/ 2147483647 w 176"/>
              <a:gd name="T29" fmla="*/ 2147483647 h 119"/>
              <a:gd name="T30" fmla="*/ 2147483647 w 176"/>
              <a:gd name="T31" fmla="*/ 2147483647 h 119"/>
              <a:gd name="T32" fmla="*/ 2147483647 w 176"/>
              <a:gd name="T33" fmla="*/ 2147483647 h 119"/>
              <a:gd name="T34" fmla="*/ 2147483647 w 176"/>
              <a:gd name="T35" fmla="*/ 2147483647 h 119"/>
              <a:gd name="T36" fmla="*/ 2147483647 w 176"/>
              <a:gd name="T37" fmla="*/ 2147483647 h 119"/>
              <a:gd name="T38" fmla="*/ 2147483647 w 176"/>
              <a:gd name="T39" fmla="*/ 2147483647 h 119"/>
              <a:gd name="T40" fmla="*/ 2147483647 w 176"/>
              <a:gd name="T41" fmla="*/ 2147483647 h 119"/>
              <a:gd name="T42" fmla="*/ 2147483647 w 176"/>
              <a:gd name="T43" fmla="*/ 2147483647 h 119"/>
              <a:gd name="T44" fmla="*/ 2147483647 w 176"/>
              <a:gd name="T45" fmla="*/ 2147483647 h 119"/>
              <a:gd name="T46" fmla="*/ 2147483647 w 176"/>
              <a:gd name="T47" fmla="*/ 2147483647 h 119"/>
              <a:gd name="T48" fmla="*/ 2147483647 w 176"/>
              <a:gd name="T49" fmla="*/ 2147483647 h 119"/>
              <a:gd name="T50" fmla="*/ 2147483647 w 176"/>
              <a:gd name="T51" fmla="*/ 2147483647 h 119"/>
              <a:gd name="T52" fmla="*/ 2147483647 w 176"/>
              <a:gd name="T53" fmla="*/ 2147483647 h 119"/>
              <a:gd name="T54" fmla="*/ 2147483647 w 176"/>
              <a:gd name="T55" fmla="*/ 2147483647 h 119"/>
              <a:gd name="T56" fmla="*/ 2147483647 w 176"/>
              <a:gd name="T57" fmla="*/ 2147483647 h 119"/>
              <a:gd name="T58" fmla="*/ 2147483647 w 176"/>
              <a:gd name="T59" fmla="*/ 2147483647 h 119"/>
              <a:gd name="T60" fmla="*/ 2147483647 w 176"/>
              <a:gd name="T61" fmla="*/ 2147483647 h 119"/>
              <a:gd name="T62" fmla="*/ 2147483647 w 176"/>
              <a:gd name="T63" fmla="*/ 2147483647 h 119"/>
              <a:gd name="T64" fmla="*/ 2147483647 w 176"/>
              <a:gd name="T65" fmla="*/ 2147483647 h 119"/>
              <a:gd name="T66" fmla="*/ 2147483647 w 176"/>
              <a:gd name="T67" fmla="*/ 2147483647 h 119"/>
              <a:gd name="T68" fmla="*/ 2147483647 w 176"/>
              <a:gd name="T69" fmla="*/ 2147483647 h 119"/>
              <a:gd name="T70" fmla="*/ 2147483647 w 176"/>
              <a:gd name="T71" fmla="*/ 2147483647 h 119"/>
              <a:gd name="T72" fmla="*/ 2147483647 w 176"/>
              <a:gd name="T73" fmla="*/ 2147483647 h 119"/>
              <a:gd name="T74" fmla="*/ 2147483647 w 176"/>
              <a:gd name="T75" fmla="*/ 2147483647 h 119"/>
              <a:gd name="T76" fmla="*/ 2147483647 w 176"/>
              <a:gd name="T77" fmla="*/ 2147483647 h 119"/>
              <a:gd name="T78" fmla="*/ 2147483647 w 176"/>
              <a:gd name="T79" fmla="*/ 2147483647 h 119"/>
              <a:gd name="T80" fmla="*/ 2147483647 w 176"/>
              <a:gd name="T81" fmla="*/ 2147483647 h 119"/>
              <a:gd name="T82" fmla="*/ 2147483647 w 176"/>
              <a:gd name="T83" fmla="*/ 2147483647 h 119"/>
              <a:gd name="T84" fmla="*/ 2147483647 w 176"/>
              <a:gd name="T85" fmla="*/ 2147483647 h 119"/>
              <a:gd name="T86" fmla="*/ 2147483647 w 176"/>
              <a:gd name="T87" fmla="*/ 2147483647 h 119"/>
              <a:gd name="T88" fmla="*/ 2147483647 w 176"/>
              <a:gd name="T89" fmla="*/ 2147483647 h 119"/>
              <a:gd name="T90" fmla="*/ 2147483647 w 176"/>
              <a:gd name="T91" fmla="*/ 2147483647 h 119"/>
              <a:gd name="T92" fmla="*/ 2147483647 w 176"/>
              <a:gd name="T93" fmla="*/ 2147483647 h 119"/>
              <a:gd name="T94" fmla="*/ 2147483647 w 176"/>
              <a:gd name="T95" fmla="*/ 2147483647 h 119"/>
              <a:gd name="T96" fmla="*/ 2147483647 w 176"/>
              <a:gd name="T97" fmla="*/ 2147483647 h 119"/>
              <a:gd name="T98" fmla="*/ 2147483647 w 176"/>
              <a:gd name="T99" fmla="*/ 2147483647 h 119"/>
              <a:gd name="T100" fmla="*/ 2147483647 w 176"/>
              <a:gd name="T101" fmla="*/ 2147483647 h 119"/>
              <a:gd name="T102" fmla="*/ 2147483647 w 176"/>
              <a:gd name="T103" fmla="*/ 2147483647 h 119"/>
              <a:gd name="T104" fmla="*/ 2147483647 w 176"/>
              <a:gd name="T105" fmla="*/ 2147483647 h 119"/>
              <a:gd name="T106" fmla="*/ 2147483647 w 176"/>
              <a:gd name="T107" fmla="*/ 2147483647 h 11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6"/>
              <a:gd name="T163" fmla="*/ 0 h 119"/>
              <a:gd name="T164" fmla="*/ 176 w 176"/>
              <a:gd name="T165" fmla="*/ 119 h 11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6" h="119">
                <a:moveTo>
                  <a:pt x="73" y="113"/>
                </a:moveTo>
                <a:lnTo>
                  <a:pt x="72" y="114"/>
                </a:lnTo>
                <a:lnTo>
                  <a:pt x="70" y="113"/>
                </a:lnTo>
                <a:lnTo>
                  <a:pt x="67" y="111"/>
                </a:lnTo>
                <a:lnTo>
                  <a:pt x="64" y="108"/>
                </a:lnTo>
                <a:lnTo>
                  <a:pt x="53" y="102"/>
                </a:lnTo>
                <a:lnTo>
                  <a:pt x="49" y="103"/>
                </a:lnTo>
                <a:lnTo>
                  <a:pt x="44" y="102"/>
                </a:lnTo>
                <a:lnTo>
                  <a:pt x="42" y="103"/>
                </a:lnTo>
                <a:lnTo>
                  <a:pt x="34" y="102"/>
                </a:lnTo>
                <a:lnTo>
                  <a:pt x="32" y="104"/>
                </a:lnTo>
                <a:lnTo>
                  <a:pt x="29" y="104"/>
                </a:lnTo>
                <a:lnTo>
                  <a:pt x="30" y="99"/>
                </a:lnTo>
                <a:lnTo>
                  <a:pt x="29" y="94"/>
                </a:lnTo>
                <a:lnTo>
                  <a:pt x="33" y="97"/>
                </a:lnTo>
                <a:lnTo>
                  <a:pt x="34" y="95"/>
                </a:lnTo>
                <a:lnTo>
                  <a:pt x="44" y="90"/>
                </a:lnTo>
                <a:lnTo>
                  <a:pt x="44" y="84"/>
                </a:lnTo>
                <a:lnTo>
                  <a:pt x="38" y="85"/>
                </a:lnTo>
                <a:lnTo>
                  <a:pt x="41" y="83"/>
                </a:lnTo>
                <a:lnTo>
                  <a:pt x="41" y="81"/>
                </a:lnTo>
                <a:lnTo>
                  <a:pt x="41" y="79"/>
                </a:lnTo>
                <a:lnTo>
                  <a:pt x="44" y="76"/>
                </a:lnTo>
                <a:lnTo>
                  <a:pt x="41" y="76"/>
                </a:lnTo>
                <a:lnTo>
                  <a:pt x="39" y="79"/>
                </a:lnTo>
                <a:lnTo>
                  <a:pt x="37" y="77"/>
                </a:lnTo>
                <a:lnTo>
                  <a:pt x="37" y="76"/>
                </a:lnTo>
                <a:lnTo>
                  <a:pt x="35" y="76"/>
                </a:lnTo>
                <a:lnTo>
                  <a:pt x="33" y="66"/>
                </a:lnTo>
                <a:lnTo>
                  <a:pt x="32" y="66"/>
                </a:lnTo>
                <a:lnTo>
                  <a:pt x="28" y="68"/>
                </a:lnTo>
                <a:lnTo>
                  <a:pt x="26" y="66"/>
                </a:lnTo>
                <a:lnTo>
                  <a:pt x="23" y="66"/>
                </a:lnTo>
                <a:lnTo>
                  <a:pt x="17" y="67"/>
                </a:lnTo>
                <a:lnTo>
                  <a:pt x="14" y="69"/>
                </a:lnTo>
                <a:lnTo>
                  <a:pt x="11" y="69"/>
                </a:lnTo>
                <a:lnTo>
                  <a:pt x="9" y="68"/>
                </a:lnTo>
                <a:lnTo>
                  <a:pt x="10" y="64"/>
                </a:lnTo>
                <a:lnTo>
                  <a:pt x="19" y="62"/>
                </a:lnTo>
                <a:lnTo>
                  <a:pt x="21" y="60"/>
                </a:lnTo>
                <a:lnTo>
                  <a:pt x="25" y="60"/>
                </a:lnTo>
                <a:lnTo>
                  <a:pt x="28" y="58"/>
                </a:lnTo>
                <a:lnTo>
                  <a:pt x="29" y="60"/>
                </a:lnTo>
                <a:lnTo>
                  <a:pt x="32" y="57"/>
                </a:lnTo>
                <a:lnTo>
                  <a:pt x="35" y="58"/>
                </a:lnTo>
                <a:lnTo>
                  <a:pt x="42" y="58"/>
                </a:lnTo>
                <a:lnTo>
                  <a:pt x="44" y="52"/>
                </a:lnTo>
                <a:lnTo>
                  <a:pt x="42" y="53"/>
                </a:lnTo>
                <a:lnTo>
                  <a:pt x="41" y="56"/>
                </a:lnTo>
                <a:lnTo>
                  <a:pt x="38" y="54"/>
                </a:lnTo>
                <a:lnTo>
                  <a:pt x="32" y="54"/>
                </a:lnTo>
                <a:lnTo>
                  <a:pt x="32" y="52"/>
                </a:lnTo>
                <a:lnTo>
                  <a:pt x="34" y="49"/>
                </a:lnTo>
                <a:lnTo>
                  <a:pt x="36" y="48"/>
                </a:lnTo>
                <a:lnTo>
                  <a:pt x="43" y="43"/>
                </a:lnTo>
                <a:lnTo>
                  <a:pt x="43" y="42"/>
                </a:lnTo>
                <a:lnTo>
                  <a:pt x="40" y="40"/>
                </a:lnTo>
                <a:lnTo>
                  <a:pt x="38" y="42"/>
                </a:lnTo>
                <a:lnTo>
                  <a:pt x="36" y="42"/>
                </a:lnTo>
                <a:lnTo>
                  <a:pt x="36" y="40"/>
                </a:lnTo>
                <a:lnTo>
                  <a:pt x="34" y="39"/>
                </a:lnTo>
                <a:lnTo>
                  <a:pt x="33" y="37"/>
                </a:lnTo>
                <a:lnTo>
                  <a:pt x="26" y="37"/>
                </a:lnTo>
                <a:lnTo>
                  <a:pt x="23" y="37"/>
                </a:lnTo>
                <a:lnTo>
                  <a:pt x="21" y="41"/>
                </a:lnTo>
                <a:lnTo>
                  <a:pt x="18" y="41"/>
                </a:lnTo>
                <a:lnTo>
                  <a:pt x="14" y="43"/>
                </a:lnTo>
                <a:lnTo>
                  <a:pt x="12" y="43"/>
                </a:lnTo>
                <a:lnTo>
                  <a:pt x="7" y="40"/>
                </a:lnTo>
                <a:lnTo>
                  <a:pt x="0" y="42"/>
                </a:lnTo>
                <a:lnTo>
                  <a:pt x="2" y="35"/>
                </a:lnTo>
                <a:lnTo>
                  <a:pt x="4" y="37"/>
                </a:lnTo>
                <a:lnTo>
                  <a:pt x="10" y="40"/>
                </a:lnTo>
                <a:lnTo>
                  <a:pt x="12" y="38"/>
                </a:lnTo>
                <a:lnTo>
                  <a:pt x="9" y="37"/>
                </a:lnTo>
                <a:lnTo>
                  <a:pt x="10" y="37"/>
                </a:lnTo>
                <a:lnTo>
                  <a:pt x="10" y="34"/>
                </a:lnTo>
                <a:lnTo>
                  <a:pt x="7" y="33"/>
                </a:lnTo>
                <a:lnTo>
                  <a:pt x="6" y="28"/>
                </a:lnTo>
                <a:lnTo>
                  <a:pt x="13" y="31"/>
                </a:lnTo>
                <a:lnTo>
                  <a:pt x="15" y="35"/>
                </a:lnTo>
                <a:lnTo>
                  <a:pt x="21" y="34"/>
                </a:lnTo>
                <a:lnTo>
                  <a:pt x="18" y="33"/>
                </a:lnTo>
                <a:lnTo>
                  <a:pt x="20" y="31"/>
                </a:lnTo>
                <a:lnTo>
                  <a:pt x="20" y="29"/>
                </a:lnTo>
                <a:lnTo>
                  <a:pt x="15" y="30"/>
                </a:lnTo>
                <a:lnTo>
                  <a:pt x="12" y="27"/>
                </a:lnTo>
                <a:lnTo>
                  <a:pt x="12" y="26"/>
                </a:lnTo>
                <a:lnTo>
                  <a:pt x="15" y="25"/>
                </a:lnTo>
                <a:lnTo>
                  <a:pt x="11" y="19"/>
                </a:lnTo>
                <a:lnTo>
                  <a:pt x="11" y="20"/>
                </a:lnTo>
                <a:lnTo>
                  <a:pt x="15" y="22"/>
                </a:lnTo>
                <a:lnTo>
                  <a:pt x="16" y="21"/>
                </a:lnTo>
                <a:lnTo>
                  <a:pt x="14" y="17"/>
                </a:lnTo>
                <a:lnTo>
                  <a:pt x="17" y="19"/>
                </a:lnTo>
                <a:lnTo>
                  <a:pt x="14" y="15"/>
                </a:lnTo>
                <a:lnTo>
                  <a:pt x="17" y="14"/>
                </a:lnTo>
                <a:lnTo>
                  <a:pt x="22" y="17"/>
                </a:lnTo>
                <a:lnTo>
                  <a:pt x="23" y="22"/>
                </a:lnTo>
                <a:lnTo>
                  <a:pt x="25" y="23"/>
                </a:lnTo>
                <a:lnTo>
                  <a:pt x="27" y="20"/>
                </a:lnTo>
                <a:lnTo>
                  <a:pt x="29" y="23"/>
                </a:lnTo>
                <a:lnTo>
                  <a:pt x="30" y="27"/>
                </a:lnTo>
                <a:lnTo>
                  <a:pt x="32" y="24"/>
                </a:lnTo>
                <a:lnTo>
                  <a:pt x="33" y="27"/>
                </a:lnTo>
                <a:lnTo>
                  <a:pt x="34" y="23"/>
                </a:lnTo>
                <a:lnTo>
                  <a:pt x="32" y="19"/>
                </a:lnTo>
                <a:lnTo>
                  <a:pt x="33" y="18"/>
                </a:lnTo>
                <a:lnTo>
                  <a:pt x="26" y="13"/>
                </a:lnTo>
                <a:lnTo>
                  <a:pt x="28" y="9"/>
                </a:lnTo>
                <a:lnTo>
                  <a:pt x="30" y="12"/>
                </a:lnTo>
                <a:lnTo>
                  <a:pt x="32" y="12"/>
                </a:lnTo>
                <a:lnTo>
                  <a:pt x="32" y="11"/>
                </a:lnTo>
                <a:lnTo>
                  <a:pt x="30" y="8"/>
                </a:lnTo>
                <a:lnTo>
                  <a:pt x="29" y="7"/>
                </a:lnTo>
                <a:lnTo>
                  <a:pt x="28" y="7"/>
                </a:lnTo>
                <a:lnTo>
                  <a:pt x="25" y="9"/>
                </a:lnTo>
                <a:lnTo>
                  <a:pt x="22" y="8"/>
                </a:lnTo>
                <a:lnTo>
                  <a:pt x="22" y="7"/>
                </a:lnTo>
                <a:lnTo>
                  <a:pt x="23" y="5"/>
                </a:lnTo>
                <a:lnTo>
                  <a:pt x="23" y="3"/>
                </a:lnTo>
                <a:lnTo>
                  <a:pt x="25" y="4"/>
                </a:lnTo>
                <a:lnTo>
                  <a:pt x="25" y="2"/>
                </a:lnTo>
                <a:lnTo>
                  <a:pt x="28" y="5"/>
                </a:lnTo>
                <a:lnTo>
                  <a:pt x="30" y="4"/>
                </a:lnTo>
                <a:lnTo>
                  <a:pt x="32" y="5"/>
                </a:lnTo>
                <a:lnTo>
                  <a:pt x="33" y="4"/>
                </a:lnTo>
                <a:lnTo>
                  <a:pt x="36" y="9"/>
                </a:lnTo>
                <a:lnTo>
                  <a:pt x="40" y="11"/>
                </a:lnTo>
                <a:lnTo>
                  <a:pt x="45" y="18"/>
                </a:lnTo>
                <a:lnTo>
                  <a:pt x="48" y="19"/>
                </a:lnTo>
                <a:lnTo>
                  <a:pt x="50" y="21"/>
                </a:lnTo>
                <a:lnTo>
                  <a:pt x="48" y="23"/>
                </a:lnTo>
                <a:lnTo>
                  <a:pt x="51" y="25"/>
                </a:lnTo>
                <a:lnTo>
                  <a:pt x="51" y="29"/>
                </a:lnTo>
                <a:lnTo>
                  <a:pt x="49" y="30"/>
                </a:lnTo>
                <a:lnTo>
                  <a:pt x="49" y="32"/>
                </a:lnTo>
                <a:lnTo>
                  <a:pt x="48" y="33"/>
                </a:lnTo>
                <a:lnTo>
                  <a:pt x="44" y="31"/>
                </a:lnTo>
                <a:lnTo>
                  <a:pt x="45" y="34"/>
                </a:lnTo>
                <a:lnTo>
                  <a:pt x="49" y="37"/>
                </a:lnTo>
                <a:lnTo>
                  <a:pt x="49" y="39"/>
                </a:lnTo>
                <a:lnTo>
                  <a:pt x="51" y="37"/>
                </a:lnTo>
                <a:lnTo>
                  <a:pt x="52" y="41"/>
                </a:lnTo>
                <a:lnTo>
                  <a:pt x="50" y="42"/>
                </a:lnTo>
                <a:lnTo>
                  <a:pt x="52" y="44"/>
                </a:lnTo>
                <a:lnTo>
                  <a:pt x="53" y="51"/>
                </a:lnTo>
                <a:lnTo>
                  <a:pt x="55" y="47"/>
                </a:lnTo>
                <a:lnTo>
                  <a:pt x="55" y="45"/>
                </a:lnTo>
                <a:lnTo>
                  <a:pt x="59" y="44"/>
                </a:lnTo>
                <a:lnTo>
                  <a:pt x="58" y="37"/>
                </a:lnTo>
                <a:lnTo>
                  <a:pt x="60" y="34"/>
                </a:lnTo>
                <a:lnTo>
                  <a:pt x="62" y="34"/>
                </a:lnTo>
                <a:lnTo>
                  <a:pt x="64" y="40"/>
                </a:lnTo>
                <a:lnTo>
                  <a:pt x="67" y="37"/>
                </a:lnTo>
                <a:lnTo>
                  <a:pt x="68" y="28"/>
                </a:lnTo>
                <a:lnTo>
                  <a:pt x="66" y="17"/>
                </a:lnTo>
                <a:lnTo>
                  <a:pt x="68" y="16"/>
                </a:lnTo>
                <a:lnTo>
                  <a:pt x="70" y="17"/>
                </a:lnTo>
                <a:lnTo>
                  <a:pt x="78" y="28"/>
                </a:lnTo>
                <a:lnTo>
                  <a:pt x="78" y="31"/>
                </a:lnTo>
                <a:lnTo>
                  <a:pt x="81" y="31"/>
                </a:lnTo>
                <a:lnTo>
                  <a:pt x="82" y="30"/>
                </a:lnTo>
                <a:lnTo>
                  <a:pt x="82" y="22"/>
                </a:lnTo>
                <a:lnTo>
                  <a:pt x="82" y="19"/>
                </a:lnTo>
                <a:lnTo>
                  <a:pt x="85" y="18"/>
                </a:lnTo>
                <a:lnTo>
                  <a:pt x="87" y="19"/>
                </a:lnTo>
                <a:lnTo>
                  <a:pt x="89" y="16"/>
                </a:lnTo>
                <a:lnTo>
                  <a:pt x="93" y="14"/>
                </a:lnTo>
                <a:lnTo>
                  <a:pt x="93" y="16"/>
                </a:lnTo>
                <a:lnTo>
                  <a:pt x="94" y="18"/>
                </a:lnTo>
                <a:lnTo>
                  <a:pt x="96" y="19"/>
                </a:lnTo>
                <a:lnTo>
                  <a:pt x="97" y="23"/>
                </a:lnTo>
                <a:lnTo>
                  <a:pt x="99" y="24"/>
                </a:lnTo>
                <a:lnTo>
                  <a:pt x="102" y="34"/>
                </a:lnTo>
                <a:lnTo>
                  <a:pt x="103" y="26"/>
                </a:lnTo>
                <a:lnTo>
                  <a:pt x="100" y="18"/>
                </a:lnTo>
                <a:lnTo>
                  <a:pt x="100" y="15"/>
                </a:lnTo>
                <a:lnTo>
                  <a:pt x="102" y="14"/>
                </a:lnTo>
                <a:lnTo>
                  <a:pt x="105" y="15"/>
                </a:lnTo>
                <a:lnTo>
                  <a:pt x="108" y="17"/>
                </a:lnTo>
                <a:lnTo>
                  <a:pt x="110" y="21"/>
                </a:lnTo>
                <a:lnTo>
                  <a:pt x="113" y="20"/>
                </a:lnTo>
                <a:lnTo>
                  <a:pt x="114" y="19"/>
                </a:lnTo>
                <a:lnTo>
                  <a:pt x="116" y="16"/>
                </a:lnTo>
                <a:lnTo>
                  <a:pt x="116" y="14"/>
                </a:lnTo>
                <a:lnTo>
                  <a:pt x="120" y="14"/>
                </a:lnTo>
                <a:lnTo>
                  <a:pt x="120" y="16"/>
                </a:lnTo>
                <a:lnTo>
                  <a:pt x="123" y="17"/>
                </a:lnTo>
                <a:lnTo>
                  <a:pt x="126" y="15"/>
                </a:lnTo>
                <a:lnTo>
                  <a:pt x="129" y="15"/>
                </a:lnTo>
                <a:lnTo>
                  <a:pt x="128" y="4"/>
                </a:lnTo>
                <a:lnTo>
                  <a:pt x="128" y="2"/>
                </a:lnTo>
                <a:lnTo>
                  <a:pt x="131" y="3"/>
                </a:lnTo>
                <a:lnTo>
                  <a:pt x="133" y="0"/>
                </a:lnTo>
                <a:lnTo>
                  <a:pt x="135" y="0"/>
                </a:lnTo>
                <a:lnTo>
                  <a:pt x="136" y="4"/>
                </a:lnTo>
                <a:lnTo>
                  <a:pt x="140" y="5"/>
                </a:lnTo>
                <a:lnTo>
                  <a:pt x="140" y="9"/>
                </a:lnTo>
                <a:lnTo>
                  <a:pt x="139" y="11"/>
                </a:lnTo>
                <a:lnTo>
                  <a:pt x="144" y="14"/>
                </a:lnTo>
                <a:lnTo>
                  <a:pt x="146" y="15"/>
                </a:lnTo>
                <a:lnTo>
                  <a:pt x="147" y="13"/>
                </a:lnTo>
                <a:lnTo>
                  <a:pt x="146" y="11"/>
                </a:lnTo>
                <a:lnTo>
                  <a:pt x="151" y="11"/>
                </a:lnTo>
                <a:lnTo>
                  <a:pt x="153" y="7"/>
                </a:lnTo>
                <a:lnTo>
                  <a:pt x="155" y="6"/>
                </a:lnTo>
                <a:lnTo>
                  <a:pt x="158" y="5"/>
                </a:lnTo>
                <a:lnTo>
                  <a:pt x="159" y="7"/>
                </a:lnTo>
                <a:lnTo>
                  <a:pt x="155" y="9"/>
                </a:lnTo>
                <a:lnTo>
                  <a:pt x="150" y="17"/>
                </a:lnTo>
                <a:lnTo>
                  <a:pt x="151" y="20"/>
                </a:lnTo>
                <a:lnTo>
                  <a:pt x="153" y="21"/>
                </a:lnTo>
                <a:lnTo>
                  <a:pt x="157" y="19"/>
                </a:lnTo>
                <a:lnTo>
                  <a:pt x="158" y="24"/>
                </a:lnTo>
                <a:lnTo>
                  <a:pt x="156" y="29"/>
                </a:lnTo>
                <a:lnTo>
                  <a:pt x="156" y="32"/>
                </a:lnTo>
                <a:lnTo>
                  <a:pt x="163" y="31"/>
                </a:lnTo>
                <a:lnTo>
                  <a:pt x="162" y="34"/>
                </a:lnTo>
                <a:lnTo>
                  <a:pt x="163" y="37"/>
                </a:lnTo>
                <a:lnTo>
                  <a:pt x="168" y="38"/>
                </a:lnTo>
                <a:lnTo>
                  <a:pt x="168" y="33"/>
                </a:lnTo>
                <a:lnTo>
                  <a:pt x="170" y="35"/>
                </a:lnTo>
                <a:lnTo>
                  <a:pt x="173" y="43"/>
                </a:lnTo>
                <a:lnTo>
                  <a:pt x="173" y="46"/>
                </a:lnTo>
                <a:lnTo>
                  <a:pt x="171" y="49"/>
                </a:lnTo>
                <a:lnTo>
                  <a:pt x="173" y="53"/>
                </a:lnTo>
                <a:lnTo>
                  <a:pt x="175" y="53"/>
                </a:lnTo>
                <a:lnTo>
                  <a:pt x="176" y="51"/>
                </a:lnTo>
                <a:lnTo>
                  <a:pt x="176" y="56"/>
                </a:lnTo>
                <a:lnTo>
                  <a:pt x="175" y="59"/>
                </a:lnTo>
                <a:lnTo>
                  <a:pt x="172" y="60"/>
                </a:lnTo>
                <a:lnTo>
                  <a:pt x="172" y="63"/>
                </a:lnTo>
                <a:lnTo>
                  <a:pt x="171" y="64"/>
                </a:lnTo>
                <a:lnTo>
                  <a:pt x="169" y="67"/>
                </a:lnTo>
                <a:lnTo>
                  <a:pt x="163" y="69"/>
                </a:lnTo>
                <a:lnTo>
                  <a:pt x="163" y="71"/>
                </a:lnTo>
                <a:lnTo>
                  <a:pt x="161" y="71"/>
                </a:lnTo>
                <a:lnTo>
                  <a:pt x="161" y="72"/>
                </a:lnTo>
                <a:lnTo>
                  <a:pt x="159" y="74"/>
                </a:lnTo>
                <a:lnTo>
                  <a:pt x="162" y="74"/>
                </a:lnTo>
                <a:lnTo>
                  <a:pt x="165" y="72"/>
                </a:lnTo>
                <a:lnTo>
                  <a:pt x="159" y="83"/>
                </a:lnTo>
                <a:lnTo>
                  <a:pt x="155" y="84"/>
                </a:lnTo>
                <a:lnTo>
                  <a:pt x="154" y="87"/>
                </a:lnTo>
                <a:lnTo>
                  <a:pt x="150" y="85"/>
                </a:lnTo>
                <a:lnTo>
                  <a:pt x="150" y="83"/>
                </a:lnTo>
                <a:lnTo>
                  <a:pt x="149" y="81"/>
                </a:lnTo>
                <a:lnTo>
                  <a:pt x="147" y="81"/>
                </a:lnTo>
                <a:lnTo>
                  <a:pt x="146" y="85"/>
                </a:lnTo>
                <a:lnTo>
                  <a:pt x="127" y="101"/>
                </a:lnTo>
                <a:lnTo>
                  <a:pt x="123" y="100"/>
                </a:lnTo>
                <a:lnTo>
                  <a:pt x="120" y="102"/>
                </a:lnTo>
                <a:lnTo>
                  <a:pt x="120" y="100"/>
                </a:lnTo>
                <a:lnTo>
                  <a:pt x="118" y="101"/>
                </a:lnTo>
                <a:lnTo>
                  <a:pt x="117" y="103"/>
                </a:lnTo>
                <a:lnTo>
                  <a:pt x="116" y="105"/>
                </a:lnTo>
                <a:lnTo>
                  <a:pt x="112" y="107"/>
                </a:lnTo>
                <a:lnTo>
                  <a:pt x="104" y="115"/>
                </a:lnTo>
                <a:lnTo>
                  <a:pt x="97" y="117"/>
                </a:lnTo>
                <a:lnTo>
                  <a:pt x="94" y="119"/>
                </a:lnTo>
                <a:lnTo>
                  <a:pt x="90" y="118"/>
                </a:lnTo>
                <a:lnTo>
                  <a:pt x="88" y="119"/>
                </a:lnTo>
                <a:lnTo>
                  <a:pt x="85" y="117"/>
                </a:lnTo>
                <a:lnTo>
                  <a:pt x="82" y="116"/>
                </a:lnTo>
                <a:lnTo>
                  <a:pt x="76" y="113"/>
                </a:lnTo>
                <a:lnTo>
                  <a:pt x="73" y="113"/>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66" name="Freeform 400"/>
          <p:cNvSpPr>
            <a:spLocks/>
          </p:cNvSpPr>
          <p:nvPr/>
        </p:nvSpPr>
        <p:spPr bwMode="auto">
          <a:xfrm>
            <a:off x="6051550" y="3736975"/>
            <a:ext cx="209550" cy="155575"/>
          </a:xfrm>
          <a:custGeom>
            <a:avLst/>
            <a:gdLst>
              <a:gd name="T0" fmla="*/ 2147483647 w 122"/>
              <a:gd name="T1" fmla="*/ 2147483647 h 91"/>
              <a:gd name="T2" fmla="*/ 2147483647 w 122"/>
              <a:gd name="T3" fmla="*/ 2147483647 h 91"/>
              <a:gd name="T4" fmla="*/ 2147483647 w 122"/>
              <a:gd name="T5" fmla="*/ 2147483647 h 91"/>
              <a:gd name="T6" fmla="*/ 2147483647 w 122"/>
              <a:gd name="T7" fmla="*/ 2147483647 h 91"/>
              <a:gd name="T8" fmla="*/ 2147483647 w 122"/>
              <a:gd name="T9" fmla="*/ 2147483647 h 91"/>
              <a:gd name="T10" fmla="*/ 2147483647 w 122"/>
              <a:gd name="T11" fmla="*/ 2147483647 h 91"/>
              <a:gd name="T12" fmla="*/ 2147483647 w 122"/>
              <a:gd name="T13" fmla="*/ 2147483647 h 91"/>
              <a:gd name="T14" fmla="*/ 2147483647 w 122"/>
              <a:gd name="T15" fmla="*/ 2147483647 h 91"/>
              <a:gd name="T16" fmla="*/ 2147483647 w 122"/>
              <a:gd name="T17" fmla="*/ 2147483647 h 91"/>
              <a:gd name="T18" fmla="*/ 2147483647 w 122"/>
              <a:gd name="T19" fmla="*/ 2147483647 h 91"/>
              <a:gd name="T20" fmla="*/ 2147483647 w 122"/>
              <a:gd name="T21" fmla="*/ 2147483647 h 91"/>
              <a:gd name="T22" fmla="*/ 2147483647 w 122"/>
              <a:gd name="T23" fmla="*/ 2147483647 h 91"/>
              <a:gd name="T24" fmla="*/ 2147483647 w 122"/>
              <a:gd name="T25" fmla="*/ 2147483647 h 91"/>
              <a:gd name="T26" fmla="*/ 2147483647 w 122"/>
              <a:gd name="T27" fmla="*/ 2147483647 h 91"/>
              <a:gd name="T28" fmla="*/ 2147483647 w 122"/>
              <a:gd name="T29" fmla="*/ 2147483647 h 91"/>
              <a:gd name="T30" fmla="*/ 2147483647 w 122"/>
              <a:gd name="T31" fmla="*/ 2147483647 h 91"/>
              <a:gd name="T32" fmla="*/ 2147483647 w 122"/>
              <a:gd name="T33" fmla="*/ 2147483647 h 91"/>
              <a:gd name="T34" fmla="*/ 2147483647 w 122"/>
              <a:gd name="T35" fmla="*/ 2147483647 h 91"/>
              <a:gd name="T36" fmla="*/ 2147483647 w 122"/>
              <a:gd name="T37" fmla="*/ 2147483647 h 91"/>
              <a:gd name="T38" fmla="*/ 2147483647 w 122"/>
              <a:gd name="T39" fmla="*/ 2147483647 h 91"/>
              <a:gd name="T40" fmla="*/ 2147483647 w 122"/>
              <a:gd name="T41" fmla="*/ 2147483647 h 91"/>
              <a:gd name="T42" fmla="*/ 2147483647 w 122"/>
              <a:gd name="T43" fmla="*/ 2147483647 h 91"/>
              <a:gd name="T44" fmla="*/ 2147483647 w 122"/>
              <a:gd name="T45" fmla="*/ 2147483647 h 91"/>
              <a:gd name="T46" fmla="*/ 2147483647 w 122"/>
              <a:gd name="T47" fmla="*/ 2147483647 h 91"/>
              <a:gd name="T48" fmla="*/ 2147483647 w 122"/>
              <a:gd name="T49" fmla="*/ 2147483647 h 91"/>
              <a:gd name="T50" fmla="*/ 2147483647 w 122"/>
              <a:gd name="T51" fmla="*/ 2147483647 h 91"/>
              <a:gd name="T52" fmla="*/ 2147483647 w 122"/>
              <a:gd name="T53" fmla="*/ 2147483647 h 91"/>
              <a:gd name="T54" fmla="*/ 2147483647 w 122"/>
              <a:gd name="T55" fmla="*/ 2147483647 h 91"/>
              <a:gd name="T56" fmla="*/ 2147483647 w 122"/>
              <a:gd name="T57" fmla="*/ 2147483647 h 91"/>
              <a:gd name="T58" fmla="*/ 2147483647 w 122"/>
              <a:gd name="T59" fmla="*/ 2147483647 h 91"/>
              <a:gd name="T60" fmla="*/ 2147483647 w 122"/>
              <a:gd name="T61" fmla="*/ 2147483647 h 91"/>
              <a:gd name="T62" fmla="*/ 2147483647 w 122"/>
              <a:gd name="T63" fmla="*/ 2147483647 h 91"/>
              <a:gd name="T64" fmla="*/ 2147483647 w 122"/>
              <a:gd name="T65" fmla="*/ 2147483647 h 91"/>
              <a:gd name="T66" fmla="*/ 2147483647 w 122"/>
              <a:gd name="T67" fmla="*/ 2147483647 h 91"/>
              <a:gd name="T68" fmla="*/ 2147483647 w 122"/>
              <a:gd name="T69" fmla="*/ 2147483647 h 91"/>
              <a:gd name="T70" fmla="*/ 2147483647 w 122"/>
              <a:gd name="T71" fmla="*/ 2147483647 h 91"/>
              <a:gd name="T72" fmla="*/ 2147483647 w 122"/>
              <a:gd name="T73" fmla="*/ 2147483647 h 91"/>
              <a:gd name="T74" fmla="*/ 2147483647 w 122"/>
              <a:gd name="T75" fmla="*/ 2147483647 h 91"/>
              <a:gd name="T76" fmla="*/ 2147483647 w 122"/>
              <a:gd name="T77" fmla="*/ 2147483647 h 91"/>
              <a:gd name="T78" fmla="*/ 2147483647 w 122"/>
              <a:gd name="T79" fmla="*/ 2147483647 h 91"/>
              <a:gd name="T80" fmla="*/ 2147483647 w 122"/>
              <a:gd name="T81" fmla="*/ 2147483647 h 91"/>
              <a:gd name="T82" fmla="*/ 2147483647 w 122"/>
              <a:gd name="T83" fmla="*/ 2147483647 h 91"/>
              <a:gd name="T84" fmla="*/ 2147483647 w 122"/>
              <a:gd name="T85" fmla="*/ 0 h 91"/>
              <a:gd name="T86" fmla="*/ 2147483647 w 122"/>
              <a:gd name="T87" fmla="*/ 2147483647 h 91"/>
              <a:gd name="T88" fmla="*/ 2147483647 w 122"/>
              <a:gd name="T89" fmla="*/ 2147483647 h 91"/>
              <a:gd name="T90" fmla="*/ 2147483647 w 122"/>
              <a:gd name="T91" fmla="*/ 2147483647 h 91"/>
              <a:gd name="T92" fmla="*/ 2147483647 w 122"/>
              <a:gd name="T93" fmla="*/ 2147483647 h 91"/>
              <a:gd name="T94" fmla="*/ 2147483647 w 122"/>
              <a:gd name="T95" fmla="*/ 2147483647 h 91"/>
              <a:gd name="T96" fmla="*/ 2147483647 w 122"/>
              <a:gd name="T97" fmla="*/ 2147483647 h 91"/>
              <a:gd name="T98" fmla="*/ 2147483647 w 122"/>
              <a:gd name="T99" fmla="*/ 2147483647 h 91"/>
              <a:gd name="T100" fmla="*/ 2147483647 w 122"/>
              <a:gd name="T101" fmla="*/ 2147483647 h 91"/>
              <a:gd name="T102" fmla="*/ 2147483647 w 122"/>
              <a:gd name="T103" fmla="*/ 2147483647 h 91"/>
              <a:gd name="T104" fmla="*/ 2147483647 w 122"/>
              <a:gd name="T105" fmla="*/ 2147483647 h 91"/>
              <a:gd name="T106" fmla="*/ 2147483647 w 122"/>
              <a:gd name="T107" fmla="*/ 2147483647 h 91"/>
              <a:gd name="T108" fmla="*/ 2147483647 w 122"/>
              <a:gd name="T109" fmla="*/ 2147483647 h 91"/>
              <a:gd name="T110" fmla="*/ 2147483647 w 122"/>
              <a:gd name="T111" fmla="*/ 2147483647 h 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2"/>
              <a:gd name="T169" fmla="*/ 0 h 91"/>
              <a:gd name="T170" fmla="*/ 122 w 122"/>
              <a:gd name="T171" fmla="*/ 91 h 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2" h="91">
                <a:moveTo>
                  <a:pt x="6" y="79"/>
                </a:moveTo>
                <a:lnTo>
                  <a:pt x="11" y="85"/>
                </a:lnTo>
                <a:lnTo>
                  <a:pt x="13" y="83"/>
                </a:lnTo>
                <a:lnTo>
                  <a:pt x="15" y="83"/>
                </a:lnTo>
                <a:lnTo>
                  <a:pt x="16" y="82"/>
                </a:lnTo>
                <a:lnTo>
                  <a:pt x="21" y="79"/>
                </a:lnTo>
                <a:lnTo>
                  <a:pt x="23" y="80"/>
                </a:lnTo>
                <a:lnTo>
                  <a:pt x="23" y="79"/>
                </a:lnTo>
                <a:lnTo>
                  <a:pt x="25" y="78"/>
                </a:lnTo>
                <a:lnTo>
                  <a:pt x="26" y="78"/>
                </a:lnTo>
                <a:lnTo>
                  <a:pt x="27" y="80"/>
                </a:lnTo>
                <a:lnTo>
                  <a:pt x="31" y="81"/>
                </a:lnTo>
                <a:lnTo>
                  <a:pt x="33" y="81"/>
                </a:lnTo>
                <a:lnTo>
                  <a:pt x="33" y="80"/>
                </a:lnTo>
                <a:lnTo>
                  <a:pt x="33" y="78"/>
                </a:lnTo>
                <a:lnTo>
                  <a:pt x="33" y="77"/>
                </a:lnTo>
                <a:lnTo>
                  <a:pt x="32" y="75"/>
                </a:lnTo>
                <a:lnTo>
                  <a:pt x="35" y="72"/>
                </a:lnTo>
                <a:lnTo>
                  <a:pt x="36" y="71"/>
                </a:lnTo>
                <a:lnTo>
                  <a:pt x="38" y="72"/>
                </a:lnTo>
                <a:lnTo>
                  <a:pt x="40" y="72"/>
                </a:lnTo>
                <a:lnTo>
                  <a:pt x="43" y="73"/>
                </a:lnTo>
                <a:lnTo>
                  <a:pt x="44" y="74"/>
                </a:lnTo>
                <a:lnTo>
                  <a:pt x="45" y="73"/>
                </a:lnTo>
                <a:lnTo>
                  <a:pt x="47" y="71"/>
                </a:lnTo>
                <a:lnTo>
                  <a:pt x="47" y="70"/>
                </a:lnTo>
                <a:lnTo>
                  <a:pt x="45" y="68"/>
                </a:lnTo>
                <a:lnTo>
                  <a:pt x="45" y="66"/>
                </a:lnTo>
                <a:lnTo>
                  <a:pt x="52" y="58"/>
                </a:lnTo>
                <a:lnTo>
                  <a:pt x="52" y="57"/>
                </a:lnTo>
                <a:lnTo>
                  <a:pt x="53" y="56"/>
                </a:lnTo>
                <a:lnTo>
                  <a:pt x="53" y="55"/>
                </a:lnTo>
                <a:lnTo>
                  <a:pt x="56" y="56"/>
                </a:lnTo>
                <a:lnTo>
                  <a:pt x="57" y="55"/>
                </a:lnTo>
                <a:lnTo>
                  <a:pt x="60" y="55"/>
                </a:lnTo>
                <a:lnTo>
                  <a:pt x="63" y="59"/>
                </a:lnTo>
                <a:lnTo>
                  <a:pt x="64" y="61"/>
                </a:lnTo>
                <a:lnTo>
                  <a:pt x="62" y="63"/>
                </a:lnTo>
                <a:lnTo>
                  <a:pt x="62" y="64"/>
                </a:lnTo>
                <a:lnTo>
                  <a:pt x="63" y="65"/>
                </a:lnTo>
                <a:lnTo>
                  <a:pt x="64" y="66"/>
                </a:lnTo>
                <a:lnTo>
                  <a:pt x="66" y="66"/>
                </a:lnTo>
                <a:lnTo>
                  <a:pt x="67" y="66"/>
                </a:lnTo>
                <a:lnTo>
                  <a:pt x="67" y="67"/>
                </a:lnTo>
                <a:lnTo>
                  <a:pt x="67" y="68"/>
                </a:lnTo>
                <a:lnTo>
                  <a:pt x="66" y="70"/>
                </a:lnTo>
                <a:lnTo>
                  <a:pt x="67" y="72"/>
                </a:lnTo>
                <a:lnTo>
                  <a:pt x="66" y="74"/>
                </a:lnTo>
                <a:lnTo>
                  <a:pt x="65" y="76"/>
                </a:lnTo>
                <a:lnTo>
                  <a:pt x="65" y="79"/>
                </a:lnTo>
                <a:lnTo>
                  <a:pt x="65" y="81"/>
                </a:lnTo>
                <a:lnTo>
                  <a:pt x="65" y="84"/>
                </a:lnTo>
                <a:lnTo>
                  <a:pt x="69" y="90"/>
                </a:lnTo>
                <a:lnTo>
                  <a:pt x="71" y="91"/>
                </a:lnTo>
                <a:lnTo>
                  <a:pt x="79" y="85"/>
                </a:lnTo>
                <a:lnTo>
                  <a:pt x="85" y="84"/>
                </a:lnTo>
                <a:lnTo>
                  <a:pt x="86" y="83"/>
                </a:lnTo>
                <a:lnTo>
                  <a:pt x="87" y="81"/>
                </a:lnTo>
                <a:lnTo>
                  <a:pt x="90" y="80"/>
                </a:lnTo>
                <a:lnTo>
                  <a:pt x="90" y="79"/>
                </a:lnTo>
                <a:lnTo>
                  <a:pt x="91" y="79"/>
                </a:lnTo>
                <a:lnTo>
                  <a:pt x="94" y="77"/>
                </a:lnTo>
                <a:lnTo>
                  <a:pt x="95" y="77"/>
                </a:lnTo>
                <a:lnTo>
                  <a:pt x="98" y="75"/>
                </a:lnTo>
                <a:lnTo>
                  <a:pt x="99" y="75"/>
                </a:lnTo>
                <a:lnTo>
                  <a:pt x="100" y="76"/>
                </a:lnTo>
                <a:lnTo>
                  <a:pt x="102" y="76"/>
                </a:lnTo>
                <a:lnTo>
                  <a:pt x="103" y="79"/>
                </a:lnTo>
                <a:lnTo>
                  <a:pt x="103" y="80"/>
                </a:lnTo>
                <a:lnTo>
                  <a:pt x="105" y="79"/>
                </a:lnTo>
                <a:lnTo>
                  <a:pt x="106" y="78"/>
                </a:lnTo>
                <a:lnTo>
                  <a:pt x="111" y="77"/>
                </a:lnTo>
                <a:lnTo>
                  <a:pt x="116" y="76"/>
                </a:lnTo>
                <a:lnTo>
                  <a:pt x="117" y="77"/>
                </a:lnTo>
                <a:lnTo>
                  <a:pt x="120" y="77"/>
                </a:lnTo>
                <a:lnTo>
                  <a:pt x="120" y="78"/>
                </a:lnTo>
                <a:lnTo>
                  <a:pt x="120" y="79"/>
                </a:lnTo>
                <a:lnTo>
                  <a:pt x="118" y="79"/>
                </a:lnTo>
                <a:lnTo>
                  <a:pt x="121" y="80"/>
                </a:lnTo>
                <a:lnTo>
                  <a:pt x="122" y="79"/>
                </a:lnTo>
                <a:lnTo>
                  <a:pt x="122" y="70"/>
                </a:lnTo>
                <a:lnTo>
                  <a:pt x="119" y="62"/>
                </a:lnTo>
                <a:lnTo>
                  <a:pt x="119" y="56"/>
                </a:lnTo>
                <a:lnTo>
                  <a:pt x="117" y="53"/>
                </a:lnTo>
                <a:lnTo>
                  <a:pt x="112" y="53"/>
                </a:lnTo>
                <a:lnTo>
                  <a:pt x="106" y="54"/>
                </a:lnTo>
                <a:lnTo>
                  <a:pt x="102" y="52"/>
                </a:lnTo>
                <a:lnTo>
                  <a:pt x="101" y="41"/>
                </a:lnTo>
                <a:lnTo>
                  <a:pt x="103" y="32"/>
                </a:lnTo>
                <a:lnTo>
                  <a:pt x="98" y="31"/>
                </a:lnTo>
                <a:lnTo>
                  <a:pt x="97" y="35"/>
                </a:lnTo>
                <a:lnTo>
                  <a:pt x="94" y="35"/>
                </a:lnTo>
                <a:lnTo>
                  <a:pt x="91" y="36"/>
                </a:lnTo>
                <a:lnTo>
                  <a:pt x="87" y="34"/>
                </a:lnTo>
                <a:lnTo>
                  <a:pt x="82" y="36"/>
                </a:lnTo>
                <a:lnTo>
                  <a:pt x="78" y="37"/>
                </a:lnTo>
                <a:lnTo>
                  <a:pt x="76" y="37"/>
                </a:lnTo>
                <a:lnTo>
                  <a:pt x="71" y="37"/>
                </a:lnTo>
                <a:lnTo>
                  <a:pt x="70" y="33"/>
                </a:lnTo>
                <a:lnTo>
                  <a:pt x="68" y="32"/>
                </a:lnTo>
                <a:lnTo>
                  <a:pt x="65" y="31"/>
                </a:lnTo>
                <a:lnTo>
                  <a:pt x="56" y="34"/>
                </a:lnTo>
                <a:lnTo>
                  <a:pt x="55" y="33"/>
                </a:lnTo>
                <a:lnTo>
                  <a:pt x="53" y="32"/>
                </a:lnTo>
                <a:lnTo>
                  <a:pt x="48" y="31"/>
                </a:lnTo>
                <a:lnTo>
                  <a:pt x="41" y="32"/>
                </a:lnTo>
                <a:lnTo>
                  <a:pt x="37" y="31"/>
                </a:lnTo>
                <a:lnTo>
                  <a:pt x="34" y="32"/>
                </a:lnTo>
                <a:lnTo>
                  <a:pt x="32" y="32"/>
                </a:lnTo>
                <a:lnTo>
                  <a:pt x="30" y="30"/>
                </a:lnTo>
                <a:lnTo>
                  <a:pt x="30" y="23"/>
                </a:lnTo>
                <a:lnTo>
                  <a:pt x="37" y="20"/>
                </a:lnTo>
                <a:lnTo>
                  <a:pt x="46" y="20"/>
                </a:lnTo>
                <a:lnTo>
                  <a:pt x="50" y="23"/>
                </a:lnTo>
                <a:lnTo>
                  <a:pt x="53" y="22"/>
                </a:lnTo>
                <a:lnTo>
                  <a:pt x="54" y="20"/>
                </a:lnTo>
                <a:lnTo>
                  <a:pt x="56" y="19"/>
                </a:lnTo>
                <a:lnTo>
                  <a:pt x="57" y="17"/>
                </a:lnTo>
                <a:lnTo>
                  <a:pt x="56" y="17"/>
                </a:lnTo>
                <a:lnTo>
                  <a:pt x="54" y="17"/>
                </a:lnTo>
                <a:lnTo>
                  <a:pt x="52" y="18"/>
                </a:lnTo>
                <a:lnTo>
                  <a:pt x="49" y="11"/>
                </a:lnTo>
                <a:lnTo>
                  <a:pt x="50" y="10"/>
                </a:lnTo>
                <a:lnTo>
                  <a:pt x="53" y="9"/>
                </a:lnTo>
                <a:lnTo>
                  <a:pt x="55" y="7"/>
                </a:lnTo>
                <a:lnTo>
                  <a:pt x="53" y="5"/>
                </a:lnTo>
                <a:lnTo>
                  <a:pt x="52" y="2"/>
                </a:lnTo>
                <a:lnTo>
                  <a:pt x="52" y="0"/>
                </a:lnTo>
                <a:lnTo>
                  <a:pt x="50" y="0"/>
                </a:lnTo>
                <a:lnTo>
                  <a:pt x="48" y="2"/>
                </a:lnTo>
                <a:lnTo>
                  <a:pt x="47" y="4"/>
                </a:lnTo>
                <a:lnTo>
                  <a:pt x="38" y="8"/>
                </a:lnTo>
                <a:lnTo>
                  <a:pt x="36" y="9"/>
                </a:lnTo>
                <a:lnTo>
                  <a:pt x="34" y="7"/>
                </a:lnTo>
                <a:lnTo>
                  <a:pt x="33" y="8"/>
                </a:lnTo>
                <a:lnTo>
                  <a:pt x="32" y="10"/>
                </a:lnTo>
                <a:lnTo>
                  <a:pt x="30" y="11"/>
                </a:lnTo>
                <a:lnTo>
                  <a:pt x="31" y="14"/>
                </a:lnTo>
                <a:lnTo>
                  <a:pt x="31" y="16"/>
                </a:lnTo>
                <a:lnTo>
                  <a:pt x="30" y="18"/>
                </a:lnTo>
                <a:lnTo>
                  <a:pt x="29" y="20"/>
                </a:lnTo>
                <a:lnTo>
                  <a:pt x="25" y="21"/>
                </a:lnTo>
                <a:lnTo>
                  <a:pt x="22" y="22"/>
                </a:lnTo>
                <a:lnTo>
                  <a:pt x="22" y="24"/>
                </a:lnTo>
                <a:lnTo>
                  <a:pt x="19" y="30"/>
                </a:lnTo>
                <a:lnTo>
                  <a:pt x="17" y="32"/>
                </a:lnTo>
                <a:lnTo>
                  <a:pt x="10" y="31"/>
                </a:lnTo>
                <a:lnTo>
                  <a:pt x="8" y="29"/>
                </a:lnTo>
                <a:lnTo>
                  <a:pt x="3" y="31"/>
                </a:lnTo>
                <a:lnTo>
                  <a:pt x="2" y="33"/>
                </a:lnTo>
                <a:lnTo>
                  <a:pt x="3" y="35"/>
                </a:lnTo>
                <a:lnTo>
                  <a:pt x="0" y="37"/>
                </a:lnTo>
                <a:lnTo>
                  <a:pt x="4" y="40"/>
                </a:lnTo>
                <a:lnTo>
                  <a:pt x="5" y="42"/>
                </a:lnTo>
                <a:lnTo>
                  <a:pt x="7" y="43"/>
                </a:lnTo>
                <a:lnTo>
                  <a:pt x="10" y="42"/>
                </a:lnTo>
                <a:lnTo>
                  <a:pt x="12" y="44"/>
                </a:lnTo>
                <a:lnTo>
                  <a:pt x="12" y="45"/>
                </a:lnTo>
                <a:lnTo>
                  <a:pt x="11" y="50"/>
                </a:lnTo>
                <a:lnTo>
                  <a:pt x="12" y="55"/>
                </a:lnTo>
                <a:lnTo>
                  <a:pt x="14" y="57"/>
                </a:lnTo>
                <a:lnTo>
                  <a:pt x="16" y="58"/>
                </a:lnTo>
                <a:lnTo>
                  <a:pt x="16" y="60"/>
                </a:lnTo>
                <a:lnTo>
                  <a:pt x="15" y="62"/>
                </a:lnTo>
                <a:lnTo>
                  <a:pt x="14" y="64"/>
                </a:lnTo>
                <a:lnTo>
                  <a:pt x="12" y="64"/>
                </a:lnTo>
                <a:lnTo>
                  <a:pt x="7" y="74"/>
                </a:lnTo>
                <a:lnTo>
                  <a:pt x="7" y="78"/>
                </a:lnTo>
                <a:lnTo>
                  <a:pt x="6" y="79"/>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67" name="Freeform 401"/>
          <p:cNvSpPr>
            <a:spLocks/>
          </p:cNvSpPr>
          <p:nvPr/>
        </p:nvSpPr>
        <p:spPr bwMode="auto">
          <a:xfrm>
            <a:off x="6611938" y="3294063"/>
            <a:ext cx="868362" cy="425450"/>
          </a:xfrm>
          <a:custGeom>
            <a:avLst/>
            <a:gdLst>
              <a:gd name="T0" fmla="*/ 2147483647 w 506"/>
              <a:gd name="T1" fmla="*/ 2147483647 h 248"/>
              <a:gd name="T2" fmla="*/ 2147483647 w 506"/>
              <a:gd name="T3" fmla="*/ 2147483647 h 248"/>
              <a:gd name="T4" fmla="*/ 2147483647 w 506"/>
              <a:gd name="T5" fmla="*/ 2147483647 h 248"/>
              <a:gd name="T6" fmla="*/ 2147483647 w 506"/>
              <a:gd name="T7" fmla="*/ 2147483647 h 248"/>
              <a:gd name="T8" fmla="*/ 2147483647 w 506"/>
              <a:gd name="T9" fmla="*/ 2147483647 h 248"/>
              <a:gd name="T10" fmla="*/ 2147483647 w 506"/>
              <a:gd name="T11" fmla="*/ 2147483647 h 248"/>
              <a:gd name="T12" fmla="*/ 2147483647 w 506"/>
              <a:gd name="T13" fmla="*/ 2147483647 h 248"/>
              <a:gd name="T14" fmla="*/ 2147483647 w 506"/>
              <a:gd name="T15" fmla="*/ 2147483647 h 248"/>
              <a:gd name="T16" fmla="*/ 2147483647 w 506"/>
              <a:gd name="T17" fmla="*/ 2147483647 h 248"/>
              <a:gd name="T18" fmla="*/ 2147483647 w 506"/>
              <a:gd name="T19" fmla="*/ 2147483647 h 248"/>
              <a:gd name="T20" fmla="*/ 2147483647 w 506"/>
              <a:gd name="T21" fmla="*/ 2147483647 h 248"/>
              <a:gd name="T22" fmla="*/ 2147483647 w 506"/>
              <a:gd name="T23" fmla="*/ 0 h 248"/>
              <a:gd name="T24" fmla="*/ 2147483647 w 506"/>
              <a:gd name="T25" fmla="*/ 2147483647 h 248"/>
              <a:gd name="T26" fmla="*/ 2147483647 w 506"/>
              <a:gd name="T27" fmla="*/ 2147483647 h 248"/>
              <a:gd name="T28" fmla="*/ 2147483647 w 506"/>
              <a:gd name="T29" fmla="*/ 2147483647 h 248"/>
              <a:gd name="T30" fmla="*/ 2147483647 w 506"/>
              <a:gd name="T31" fmla="*/ 2147483647 h 248"/>
              <a:gd name="T32" fmla="*/ 2147483647 w 506"/>
              <a:gd name="T33" fmla="*/ 2147483647 h 248"/>
              <a:gd name="T34" fmla="*/ 2147483647 w 506"/>
              <a:gd name="T35" fmla="*/ 2147483647 h 248"/>
              <a:gd name="T36" fmla="*/ 2147483647 w 506"/>
              <a:gd name="T37" fmla="*/ 2147483647 h 248"/>
              <a:gd name="T38" fmla="*/ 2147483647 w 506"/>
              <a:gd name="T39" fmla="*/ 2147483647 h 248"/>
              <a:gd name="T40" fmla="*/ 2147483647 w 506"/>
              <a:gd name="T41" fmla="*/ 2147483647 h 248"/>
              <a:gd name="T42" fmla="*/ 2147483647 w 506"/>
              <a:gd name="T43" fmla="*/ 2147483647 h 248"/>
              <a:gd name="T44" fmla="*/ 2147483647 w 506"/>
              <a:gd name="T45" fmla="*/ 2147483647 h 248"/>
              <a:gd name="T46" fmla="*/ 2147483647 w 506"/>
              <a:gd name="T47" fmla="*/ 2147483647 h 248"/>
              <a:gd name="T48" fmla="*/ 2147483647 w 506"/>
              <a:gd name="T49" fmla="*/ 2147483647 h 248"/>
              <a:gd name="T50" fmla="*/ 2147483647 w 506"/>
              <a:gd name="T51" fmla="*/ 2147483647 h 248"/>
              <a:gd name="T52" fmla="*/ 2147483647 w 506"/>
              <a:gd name="T53" fmla="*/ 2147483647 h 248"/>
              <a:gd name="T54" fmla="*/ 2147483647 w 506"/>
              <a:gd name="T55" fmla="*/ 2147483647 h 248"/>
              <a:gd name="T56" fmla="*/ 2147483647 w 506"/>
              <a:gd name="T57" fmla="*/ 2147483647 h 248"/>
              <a:gd name="T58" fmla="*/ 2147483647 w 506"/>
              <a:gd name="T59" fmla="*/ 2147483647 h 248"/>
              <a:gd name="T60" fmla="*/ 2147483647 w 506"/>
              <a:gd name="T61" fmla="*/ 2147483647 h 248"/>
              <a:gd name="T62" fmla="*/ 2147483647 w 506"/>
              <a:gd name="T63" fmla="*/ 2147483647 h 248"/>
              <a:gd name="T64" fmla="*/ 2147483647 w 506"/>
              <a:gd name="T65" fmla="*/ 2147483647 h 248"/>
              <a:gd name="T66" fmla="*/ 2147483647 w 506"/>
              <a:gd name="T67" fmla="*/ 2147483647 h 248"/>
              <a:gd name="T68" fmla="*/ 2147483647 w 506"/>
              <a:gd name="T69" fmla="*/ 2147483647 h 248"/>
              <a:gd name="T70" fmla="*/ 2147483647 w 506"/>
              <a:gd name="T71" fmla="*/ 2147483647 h 248"/>
              <a:gd name="T72" fmla="*/ 2147483647 w 506"/>
              <a:gd name="T73" fmla="*/ 2147483647 h 248"/>
              <a:gd name="T74" fmla="*/ 2147483647 w 506"/>
              <a:gd name="T75" fmla="*/ 2147483647 h 248"/>
              <a:gd name="T76" fmla="*/ 2147483647 w 506"/>
              <a:gd name="T77" fmla="*/ 2147483647 h 248"/>
              <a:gd name="T78" fmla="*/ 2147483647 w 506"/>
              <a:gd name="T79" fmla="*/ 2147483647 h 248"/>
              <a:gd name="T80" fmla="*/ 2147483647 w 506"/>
              <a:gd name="T81" fmla="*/ 2147483647 h 248"/>
              <a:gd name="T82" fmla="*/ 2147483647 w 506"/>
              <a:gd name="T83" fmla="*/ 2147483647 h 248"/>
              <a:gd name="T84" fmla="*/ 2147483647 w 506"/>
              <a:gd name="T85" fmla="*/ 2147483647 h 248"/>
              <a:gd name="T86" fmla="*/ 2147483647 w 506"/>
              <a:gd name="T87" fmla="*/ 2147483647 h 248"/>
              <a:gd name="T88" fmla="*/ 2147483647 w 506"/>
              <a:gd name="T89" fmla="*/ 2147483647 h 248"/>
              <a:gd name="T90" fmla="*/ 2147483647 w 506"/>
              <a:gd name="T91" fmla="*/ 2147483647 h 248"/>
              <a:gd name="T92" fmla="*/ 2147483647 w 506"/>
              <a:gd name="T93" fmla="*/ 2147483647 h 248"/>
              <a:gd name="T94" fmla="*/ 2147483647 w 506"/>
              <a:gd name="T95" fmla="*/ 2147483647 h 248"/>
              <a:gd name="T96" fmla="*/ 2147483647 w 506"/>
              <a:gd name="T97" fmla="*/ 2147483647 h 248"/>
              <a:gd name="T98" fmla="*/ 2147483647 w 506"/>
              <a:gd name="T99" fmla="*/ 2147483647 h 248"/>
              <a:gd name="T100" fmla="*/ 2147483647 w 506"/>
              <a:gd name="T101" fmla="*/ 2147483647 h 248"/>
              <a:gd name="T102" fmla="*/ 2147483647 w 506"/>
              <a:gd name="T103" fmla="*/ 2147483647 h 248"/>
              <a:gd name="T104" fmla="*/ 2147483647 w 506"/>
              <a:gd name="T105" fmla="*/ 2147483647 h 248"/>
              <a:gd name="T106" fmla="*/ 2147483647 w 506"/>
              <a:gd name="T107" fmla="*/ 2147483647 h 248"/>
              <a:gd name="T108" fmla="*/ 2147483647 w 506"/>
              <a:gd name="T109" fmla="*/ 2147483647 h 248"/>
              <a:gd name="T110" fmla="*/ 2147483647 w 506"/>
              <a:gd name="T111" fmla="*/ 2147483647 h 248"/>
              <a:gd name="T112" fmla="*/ 2147483647 w 506"/>
              <a:gd name="T113" fmla="*/ 2147483647 h 248"/>
              <a:gd name="T114" fmla="*/ 2147483647 w 506"/>
              <a:gd name="T115" fmla="*/ 2147483647 h 248"/>
              <a:gd name="T116" fmla="*/ 2147483647 w 506"/>
              <a:gd name="T117" fmla="*/ 2147483647 h 248"/>
              <a:gd name="T118" fmla="*/ 2147483647 w 506"/>
              <a:gd name="T119" fmla="*/ 2147483647 h 248"/>
              <a:gd name="T120" fmla="*/ 2147483647 w 506"/>
              <a:gd name="T121" fmla="*/ 2147483647 h 248"/>
              <a:gd name="T122" fmla="*/ 2147483647 w 506"/>
              <a:gd name="T123" fmla="*/ 2147483647 h 248"/>
              <a:gd name="T124" fmla="*/ 0 w 506"/>
              <a:gd name="T125" fmla="*/ 2147483647 h 24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06"/>
              <a:gd name="T190" fmla="*/ 0 h 248"/>
              <a:gd name="T191" fmla="*/ 506 w 506"/>
              <a:gd name="T192" fmla="*/ 248 h 24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06" h="248">
                <a:moveTo>
                  <a:pt x="0" y="80"/>
                </a:moveTo>
                <a:lnTo>
                  <a:pt x="3" y="74"/>
                </a:lnTo>
                <a:lnTo>
                  <a:pt x="9" y="68"/>
                </a:lnTo>
                <a:lnTo>
                  <a:pt x="19" y="64"/>
                </a:lnTo>
                <a:lnTo>
                  <a:pt x="46" y="46"/>
                </a:lnTo>
                <a:lnTo>
                  <a:pt x="71" y="38"/>
                </a:lnTo>
                <a:lnTo>
                  <a:pt x="82" y="42"/>
                </a:lnTo>
                <a:lnTo>
                  <a:pt x="86" y="45"/>
                </a:lnTo>
                <a:lnTo>
                  <a:pt x="97" y="43"/>
                </a:lnTo>
                <a:lnTo>
                  <a:pt x="103" y="44"/>
                </a:lnTo>
                <a:lnTo>
                  <a:pt x="113" y="55"/>
                </a:lnTo>
                <a:lnTo>
                  <a:pt x="118" y="56"/>
                </a:lnTo>
                <a:lnTo>
                  <a:pt x="132" y="53"/>
                </a:lnTo>
                <a:lnTo>
                  <a:pt x="136" y="55"/>
                </a:lnTo>
                <a:lnTo>
                  <a:pt x="160" y="54"/>
                </a:lnTo>
                <a:lnTo>
                  <a:pt x="163" y="53"/>
                </a:lnTo>
                <a:lnTo>
                  <a:pt x="161" y="47"/>
                </a:lnTo>
                <a:lnTo>
                  <a:pt x="162" y="43"/>
                </a:lnTo>
                <a:lnTo>
                  <a:pt x="165" y="38"/>
                </a:lnTo>
                <a:lnTo>
                  <a:pt x="165" y="33"/>
                </a:lnTo>
                <a:lnTo>
                  <a:pt x="162" y="29"/>
                </a:lnTo>
                <a:lnTo>
                  <a:pt x="161" y="24"/>
                </a:lnTo>
                <a:lnTo>
                  <a:pt x="161" y="18"/>
                </a:lnTo>
                <a:lnTo>
                  <a:pt x="179" y="0"/>
                </a:lnTo>
                <a:lnTo>
                  <a:pt x="183" y="0"/>
                </a:lnTo>
                <a:lnTo>
                  <a:pt x="188" y="2"/>
                </a:lnTo>
                <a:lnTo>
                  <a:pt x="193" y="5"/>
                </a:lnTo>
                <a:lnTo>
                  <a:pt x="203" y="8"/>
                </a:lnTo>
                <a:lnTo>
                  <a:pt x="207" y="13"/>
                </a:lnTo>
                <a:lnTo>
                  <a:pt x="226" y="17"/>
                </a:lnTo>
                <a:lnTo>
                  <a:pt x="229" y="22"/>
                </a:lnTo>
                <a:lnTo>
                  <a:pt x="230" y="36"/>
                </a:lnTo>
                <a:lnTo>
                  <a:pt x="232" y="36"/>
                </a:lnTo>
                <a:lnTo>
                  <a:pt x="243" y="45"/>
                </a:lnTo>
                <a:lnTo>
                  <a:pt x="252" y="48"/>
                </a:lnTo>
                <a:lnTo>
                  <a:pt x="260" y="47"/>
                </a:lnTo>
                <a:lnTo>
                  <a:pt x="276" y="38"/>
                </a:lnTo>
                <a:lnTo>
                  <a:pt x="299" y="46"/>
                </a:lnTo>
                <a:lnTo>
                  <a:pt x="301" y="49"/>
                </a:lnTo>
                <a:lnTo>
                  <a:pt x="302" y="49"/>
                </a:lnTo>
                <a:lnTo>
                  <a:pt x="310" y="55"/>
                </a:lnTo>
                <a:lnTo>
                  <a:pt x="323" y="59"/>
                </a:lnTo>
                <a:lnTo>
                  <a:pt x="327" y="64"/>
                </a:lnTo>
                <a:lnTo>
                  <a:pt x="334" y="69"/>
                </a:lnTo>
                <a:lnTo>
                  <a:pt x="363" y="72"/>
                </a:lnTo>
                <a:lnTo>
                  <a:pt x="368" y="75"/>
                </a:lnTo>
                <a:lnTo>
                  <a:pt x="403" y="66"/>
                </a:lnTo>
                <a:lnTo>
                  <a:pt x="420" y="52"/>
                </a:lnTo>
                <a:lnTo>
                  <a:pt x="427" y="50"/>
                </a:lnTo>
                <a:lnTo>
                  <a:pt x="435" y="53"/>
                </a:lnTo>
                <a:lnTo>
                  <a:pt x="440" y="57"/>
                </a:lnTo>
                <a:lnTo>
                  <a:pt x="446" y="58"/>
                </a:lnTo>
                <a:lnTo>
                  <a:pt x="451" y="57"/>
                </a:lnTo>
                <a:lnTo>
                  <a:pt x="455" y="55"/>
                </a:lnTo>
                <a:lnTo>
                  <a:pt x="457" y="56"/>
                </a:lnTo>
                <a:lnTo>
                  <a:pt x="457" y="57"/>
                </a:lnTo>
                <a:lnTo>
                  <a:pt x="454" y="60"/>
                </a:lnTo>
                <a:lnTo>
                  <a:pt x="445" y="75"/>
                </a:lnTo>
                <a:lnTo>
                  <a:pt x="445" y="90"/>
                </a:lnTo>
                <a:lnTo>
                  <a:pt x="442" y="95"/>
                </a:lnTo>
                <a:lnTo>
                  <a:pt x="444" y="107"/>
                </a:lnTo>
                <a:lnTo>
                  <a:pt x="446" y="112"/>
                </a:lnTo>
                <a:lnTo>
                  <a:pt x="458" y="114"/>
                </a:lnTo>
                <a:lnTo>
                  <a:pt x="473" y="112"/>
                </a:lnTo>
                <a:lnTo>
                  <a:pt x="487" y="102"/>
                </a:lnTo>
                <a:lnTo>
                  <a:pt x="493" y="110"/>
                </a:lnTo>
                <a:lnTo>
                  <a:pt x="501" y="117"/>
                </a:lnTo>
                <a:lnTo>
                  <a:pt x="502" y="121"/>
                </a:lnTo>
                <a:lnTo>
                  <a:pt x="502" y="128"/>
                </a:lnTo>
                <a:lnTo>
                  <a:pt x="506" y="130"/>
                </a:lnTo>
                <a:lnTo>
                  <a:pt x="506" y="134"/>
                </a:lnTo>
                <a:lnTo>
                  <a:pt x="504" y="135"/>
                </a:lnTo>
                <a:lnTo>
                  <a:pt x="493" y="133"/>
                </a:lnTo>
                <a:lnTo>
                  <a:pt x="464" y="137"/>
                </a:lnTo>
                <a:lnTo>
                  <a:pt x="445" y="157"/>
                </a:lnTo>
                <a:lnTo>
                  <a:pt x="438" y="161"/>
                </a:lnTo>
                <a:lnTo>
                  <a:pt x="432" y="161"/>
                </a:lnTo>
                <a:lnTo>
                  <a:pt x="420" y="173"/>
                </a:lnTo>
                <a:lnTo>
                  <a:pt x="412" y="178"/>
                </a:lnTo>
                <a:lnTo>
                  <a:pt x="401" y="177"/>
                </a:lnTo>
                <a:lnTo>
                  <a:pt x="397" y="173"/>
                </a:lnTo>
                <a:lnTo>
                  <a:pt x="392" y="172"/>
                </a:lnTo>
                <a:lnTo>
                  <a:pt x="387" y="174"/>
                </a:lnTo>
                <a:lnTo>
                  <a:pt x="380" y="184"/>
                </a:lnTo>
                <a:lnTo>
                  <a:pt x="379" y="189"/>
                </a:lnTo>
                <a:lnTo>
                  <a:pt x="385" y="197"/>
                </a:lnTo>
                <a:lnTo>
                  <a:pt x="386" y="201"/>
                </a:lnTo>
                <a:lnTo>
                  <a:pt x="369" y="216"/>
                </a:lnTo>
                <a:lnTo>
                  <a:pt x="366" y="220"/>
                </a:lnTo>
                <a:lnTo>
                  <a:pt x="348" y="230"/>
                </a:lnTo>
                <a:lnTo>
                  <a:pt x="340" y="230"/>
                </a:lnTo>
                <a:lnTo>
                  <a:pt x="338" y="231"/>
                </a:lnTo>
                <a:lnTo>
                  <a:pt x="330" y="229"/>
                </a:lnTo>
                <a:lnTo>
                  <a:pt x="326" y="230"/>
                </a:lnTo>
                <a:lnTo>
                  <a:pt x="318" y="230"/>
                </a:lnTo>
                <a:lnTo>
                  <a:pt x="298" y="235"/>
                </a:lnTo>
                <a:lnTo>
                  <a:pt x="296" y="238"/>
                </a:lnTo>
                <a:lnTo>
                  <a:pt x="281" y="243"/>
                </a:lnTo>
                <a:lnTo>
                  <a:pt x="275" y="248"/>
                </a:lnTo>
                <a:lnTo>
                  <a:pt x="272" y="248"/>
                </a:lnTo>
                <a:lnTo>
                  <a:pt x="268" y="246"/>
                </a:lnTo>
                <a:lnTo>
                  <a:pt x="265" y="244"/>
                </a:lnTo>
                <a:lnTo>
                  <a:pt x="228" y="232"/>
                </a:lnTo>
                <a:lnTo>
                  <a:pt x="220" y="225"/>
                </a:lnTo>
                <a:lnTo>
                  <a:pt x="202" y="220"/>
                </a:lnTo>
                <a:lnTo>
                  <a:pt x="148" y="223"/>
                </a:lnTo>
                <a:lnTo>
                  <a:pt x="143" y="222"/>
                </a:lnTo>
                <a:lnTo>
                  <a:pt x="120" y="188"/>
                </a:lnTo>
                <a:lnTo>
                  <a:pt x="116" y="188"/>
                </a:lnTo>
                <a:lnTo>
                  <a:pt x="82" y="172"/>
                </a:lnTo>
                <a:lnTo>
                  <a:pt x="74" y="174"/>
                </a:lnTo>
                <a:lnTo>
                  <a:pt x="48" y="167"/>
                </a:lnTo>
                <a:lnTo>
                  <a:pt x="46" y="166"/>
                </a:lnTo>
                <a:lnTo>
                  <a:pt x="47" y="162"/>
                </a:lnTo>
                <a:lnTo>
                  <a:pt x="48" y="157"/>
                </a:lnTo>
                <a:lnTo>
                  <a:pt x="44" y="125"/>
                </a:lnTo>
                <a:lnTo>
                  <a:pt x="36" y="109"/>
                </a:lnTo>
                <a:lnTo>
                  <a:pt x="32" y="108"/>
                </a:lnTo>
                <a:lnTo>
                  <a:pt x="28" y="106"/>
                </a:lnTo>
                <a:lnTo>
                  <a:pt x="22" y="105"/>
                </a:lnTo>
                <a:lnTo>
                  <a:pt x="20" y="108"/>
                </a:lnTo>
                <a:lnTo>
                  <a:pt x="16" y="105"/>
                </a:lnTo>
                <a:lnTo>
                  <a:pt x="13" y="99"/>
                </a:lnTo>
                <a:lnTo>
                  <a:pt x="4" y="91"/>
                </a:lnTo>
                <a:lnTo>
                  <a:pt x="0" y="81"/>
                </a:lnTo>
                <a:lnTo>
                  <a:pt x="0" y="8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68" name="Freeform 402"/>
          <p:cNvSpPr>
            <a:spLocks/>
          </p:cNvSpPr>
          <p:nvPr/>
        </p:nvSpPr>
        <p:spPr bwMode="auto">
          <a:xfrm>
            <a:off x="6049963" y="3733800"/>
            <a:ext cx="207962" cy="155575"/>
          </a:xfrm>
          <a:custGeom>
            <a:avLst/>
            <a:gdLst>
              <a:gd name="T0" fmla="*/ 2147483647 w 121"/>
              <a:gd name="T1" fmla="*/ 2147483647 h 91"/>
              <a:gd name="T2" fmla="*/ 2147483647 w 121"/>
              <a:gd name="T3" fmla="*/ 2147483647 h 91"/>
              <a:gd name="T4" fmla="*/ 2147483647 w 121"/>
              <a:gd name="T5" fmla="*/ 2147483647 h 91"/>
              <a:gd name="T6" fmla="*/ 2147483647 w 121"/>
              <a:gd name="T7" fmla="*/ 2147483647 h 91"/>
              <a:gd name="T8" fmla="*/ 2147483647 w 121"/>
              <a:gd name="T9" fmla="*/ 2147483647 h 91"/>
              <a:gd name="T10" fmla="*/ 2147483647 w 121"/>
              <a:gd name="T11" fmla="*/ 2147483647 h 91"/>
              <a:gd name="T12" fmla="*/ 2147483647 w 121"/>
              <a:gd name="T13" fmla="*/ 2147483647 h 91"/>
              <a:gd name="T14" fmla="*/ 2147483647 w 121"/>
              <a:gd name="T15" fmla="*/ 2147483647 h 91"/>
              <a:gd name="T16" fmla="*/ 2147483647 w 121"/>
              <a:gd name="T17" fmla="*/ 2147483647 h 91"/>
              <a:gd name="T18" fmla="*/ 2147483647 w 121"/>
              <a:gd name="T19" fmla="*/ 2147483647 h 91"/>
              <a:gd name="T20" fmla="*/ 2147483647 w 121"/>
              <a:gd name="T21" fmla="*/ 2147483647 h 91"/>
              <a:gd name="T22" fmla="*/ 2147483647 w 121"/>
              <a:gd name="T23" fmla="*/ 2147483647 h 91"/>
              <a:gd name="T24" fmla="*/ 2147483647 w 121"/>
              <a:gd name="T25" fmla="*/ 2147483647 h 91"/>
              <a:gd name="T26" fmla="*/ 2147483647 w 121"/>
              <a:gd name="T27" fmla="*/ 2147483647 h 91"/>
              <a:gd name="T28" fmla="*/ 2147483647 w 121"/>
              <a:gd name="T29" fmla="*/ 2147483647 h 91"/>
              <a:gd name="T30" fmla="*/ 2147483647 w 121"/>
              <a:gd name="T31" fmla="*/ 2147483647 h 91"/>
              <a:gd name="T32" fmla="*/ 2147483647 w 121"/>
              <a:gd name="T33" fmla="*/ 2147483647 h 91"/>
              <a:gd name="T34" fmla="*/ 2147483647 w 121"/>
              <a:gd name="T35" fmla="*/ 2147483647 h 91"/>
              <a:gd name="T36" fmla="*/ 2147483647 w 121"/>
              <a:gd name="T37" fmla="*/ 2147483647 h 91"/>
              <a:gd name="T38" fmla="*/ 2147483647 w 121"/>
              <a:gd name="T39" fmla="*/ 2147483647 h 91"/>
              <a:gd name="T40" fmla="*/ 2147483647 w 121"/>
              <a:gd name="T41" fmla="*/ 2147483647 h 91"/>
              <a:gd name="T42" fmla="*/ 2147483647 w 121"/>
              <a:gd name="T43" fmla="*/ 2147483647 h 91"/>
              <a:gd name="T44" fmla="*/ 2147483647 w 121"/>
              <a:gd name="T45" fmla="*/ 2147483647 h 91"/>
              <a:gd name="T46" fmla="*/ 2147483647 w 121"/>
              <a:gd name="T47" fmla="*/ 2147483647 h 91"/>
              <a:gd name="T48" fmla="*/ 2147483647 w 121"/>
              <a:gd name="T49" fmla="*/ 2147483647 h 91"/>
              <a:gd name="T50" fmla="*/ 2147483647 w 121"/>
              <a:gd name="T51" fmla="*/ 2147483647 h 91"/>
              <a:gd name="T52" fmla="*/ 2147483647 w 121"/>
              <a:gd name="T53" fmla="*/ 2147483647 h 91"/>
              <a:gd name="T54" fmla="*/ 2147483647 w 121"/>
              <a:gd name="T55" fmla="*/ 2147483647 h 91"/>
              <a:gd name="T56" fmla="*/ 2147483647 w 121"/>
              <a:gd name="T57" fmla="*/ 2147483647 h 91"/>
              <a:gd name="T58" fmla="*/ 2147483647 w 121"/>
              <a:gd name="T59" fmla="*/ 2147483647 h 91"/>
              <a:gd name="T60" fmla="*/ 2147483647 w 121"/>
              <a:gd name="T61" fmla="*/ 2147483647 h 91"/>
              <a:gd name="T62" fmla="*/ 2147483647 w 121"/>
              <a:gd name="T63" fmla="*/ 2147483647 h 91"/>
              <a:gd name="T64" fmla="*/ 2147483647 w 121"/>
              <a:gd name="T65" fmla="*/ 2147483647 h 91"/>
              <a:gd name="T66" fmla="*/ 2147483647 w 121"/>
              <a:gd name="T67" fmla="*/ 2147483647 h 91"/>
              <a:gd name="T68" fmla="*/ 2147483647 w 121"/>
              <a:gd name="T69" fmla="*/ 2147483647 h 91"/>
              <a:gd name="T70" fmla="*/ 2147483647 w 121"/>
              <a:gd name="T71" fmla="*/ 2147483647 h 91"/>
              <a:gd name="T72" fmla="*/ 2147483647 w 121"/>
              <a:gd name="T73" fmla="*/ 2147483647 h 91"/>
              <a:gd name="T74" fmla="*/ 2147483647 w 121"/>
              <a:gd name="T75" fmla="*/ 2147483647 h 91"/>
              <a:gd name="T76" fmla="*/ 2147483647 w 121"/>
              <a:gd name="T77" fmla="*/ 2147483647 h 91"/>
              <a:gd name="T78" fmla="*/ 2147483647 w 121"/>
              <a:gd name="T79" fmla="*/ 2147483647 h 91"/>
              <a:gd name="T80" fmla="*/ 2147483647 w 121"/>
              <a:gd name="T81" fmla="*/ 2147483647 h 91"/>
              <a:gd name="T82" fmla="*/ 2147483647 w 121"/>
              <a:gd name="T83" fmla="*/ 2147483647 h 91"/>
              <a:gd name="T84" fmla="*/ 2147483647 w 121"/>
              <a:gd name="T85" fmla="*/ 0 h 91"/>
              <a:gd name="T86" fmla="*/ 2147483647 w 121"/>
              <a:gd name="T87" fmla="*/ 2147483647 h 91"/>
              <a:gd name="T88" fmla="*/ 2147483647 w 121"/>
              <a:gd name="T89" fmla="*/ 2147483647 h 91"/>
              <a:gd name="T90" fmla="*/ 2147483647 w 121"/>
              <a:gd name="T91" fmla="*/ 2147483647 h 91"/>
              <a:gd name="T92" fmla="*/ 2147483647 w 121"/>
              <a:gd name="T93" fmla="*/ 2147483647 h 91"/>
              <a:gd name="T94" fmla="*/ 2147483647 w 121"/>
              <a:gd name="T95" fmla="*/ 2147483647 h 91"/>
              <a:gd name="T96" fmla="*/ 2147483647 w 121"/>
              <a:gd name="T97" fmla="*/ 2147483647 h 91"/>
              <a:gd name="T98" fmla="*/ 2147483647 w 121"/>
              <a:gd name="T99" fmla="*/ 2147483647 h 91"/>
              <a:gd name="T100" fmla="*/ 2147483647 w 121"/>
              <a:gd name="T101" fmla="*/ 2147483647 h 91"/>
              <a:gd name="T102" fmla="*/ 2147483647 w 121"/>
              <a:gd name="T103" fmla="*/ 2147483647 h 91"/>
              <a:gd name="T104" fmla="*/ 2147483647 w 121"/>
              <a:gd name="T105" fmla="*/ 2147483647 h 91"/>
              <a:gd name="T106" fmla="*/ 2147483647 w 121"/>
              <a:gd name="T107" fmla="*/ 2147483647 h 91"/>
              <a:gd name="T108" fmla="*/ 2147483647 w 121"/>
              <a:gd name="T109" fmla="*/ 2147483647 h 91"/>
              <a:gd name="T110" fmla="*/ 2147483647 w 121"/>
              <a:gd name="T111" fmla="*/ 2147483647 h 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1"/>
              <a:gd name="T169" fmla="*/ 0 h 91"/>
              <a:gd name="T170" fmla="*/ 121 w 121"/>
              <a:gd name="T171" fmla="*/ 91 h 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1" h="91">
                <a:moveTo>
                  <a:pt x="5" y="79"/>
                </a:moveTo>
                <a:lnTo>
                  <a:pt x="11" y="85"/>
                </a:lnTo>
                <a:lnTo>
                  <a:pt x="12" y="84"/>
                </a:lnTo>
                <a:lnTo>
                  <a:pt x="14" y="84"/>
                </a:lnTo>
                <a:lnTo>
                  <a:pt x="15" y="82"/>
                </a:lnTo>
                <a:lnTo>
                  <a:pt x="20" y="80"/>
                </a:lnTo>
                <a:lnTo>
                  <a:pt x="22" y="80"/>
                </a:lnTo>
                <a:lnTo>
                  <a:pt x="23" y="79"/>
                </a:lnTo>
                <a:lnTo>
                  <a:pt x="24" y="79"/>
                </a:lnTo>
                <a:lnTo>
                  <a:pt x="26" y="79"/>
                </a:lnTo>
                <a:lnTo>
                  <a:pt x="27" y="80"/>
                </a:lnTo>
                <a:lnTo>
                  <a:pt x="31" y="81"/>
                </a:lnTo>
                <a:lnTo>
                  <a:pt x="32" y="81"/>
                </a:lnTo>
                <a:lnTo>
                  <a:pt x="32" y="80"/>
                </a:lnTo>
                <a:lnTo>
                  <a:pt x="32" y="79"/>
                </a:lnTo>
                <a:lnTo>
                  <a:pt x="32" y="77"/>
                </a:lnTo>
                <a:lnTo>
                  <a:pt x="31" y="76"/>
                </a:lnTo>
                <a:lnTo>
                  <a:pt x="34" y="72"/>
                </a:lnTo>
                <a:lnTo>
                  <a:pt x="35" y="72"/>
                </a:lnTo>
                <a:lnTo>
                  <a:pt x="37" y="73"/>
                </a:lnTo>
                <a:lnTo>
                  <a:pt x="39" y="72"/>
                </a:lnTo>
                <a:lnTo>
                  <a:pt x="42" y="73"/>
                </a:lnTo>
                <a:lnTo>
                  <a:pt x="43" y="74"/>
                </a:lnTo>
                <a:lnTo>
                  <a:pt x="44" y="73"/>
                </a:lnTo>
                <a:lnTo>
                  <a:pt x="46" y="71"/>
                </a:lnTo>
                <a:lnTo>
                  <a:pt x="46" y="70"/>
                </a:lnTo>
                <a:lnTo>
                  <a:pt x="45" y="68"/>
                </a:lnTo>
                <a:lnTo>
                  <a:pt x="45" y="66"/>
                </a:lnTo>
                <a:lnTo>
                  <a:pt x="51" y="58"/>
                </a:lnTo>
                <a:lnTo>
                  <a:pt x="51" y="57"/>
                </a:lnTo>
                <a:lnTo>
                  <a:pt x="53" y="56"/>
                </a:lnTo>
                <a:lnTo>
                  <a:pt x="53" y="55"/>
                </a:lnTo>
                <a:lnTo>
                  <a:pt x="55" y="56"/>
                </a:lnTo>
                <a:lnTo>
                  <a:pt x="56" y="55"/>
                </a:lnTo>
                <a:lnTo>
                  <a:pt x="59" y="55"/>
                </a:lnTo>
                <a:lnTo>
                  <a:pt x="62" y="59"/>
                </a:lnTo>
                <a:lnTo>
                  <a:pt x="63" y="61"/>
                </a:lnTo>
                <a:lnTo>
                  <a:pt x="61" y="63"/>
                </a:lnTo>
                <a:lnTo>
                  <a:pt x="61" y="65"/>
                </a:lnTo>
                <a:lnTo>
                  <a:pt x="62" y="65"/>
                </a:lnTo>
                <a:lnTo>
                  <a:pt x="64" y="66"/>
                </a:lnTo>
                <a:lnTo>
                  <a:pt x="65" y="66"/>
                </a:lnTo>
                <a:lnTo>
                  <a:pt x="66" y="66"/>
                </a:lnTo>
                <a:lnTo>
                  <a:pt x="66" y="68"/>
                </a:lnTo>
                <a:lnTo>
                  <a:pt x="66" y="69"/>
                </a:lnTo>
                <a:lnTo>
                  <a:pt x="65" y="70"/>
                </a:lnTo>
                <a:lnTo>
                  <a:pt x="66" y="73"/>
                </a:lnTo>
                <a:lnTo>
                  <a:pt x="65" y="74"/>
                </a:lnTo>
                <a:lnTo>
                  <a:pt x="65" y="76"/>
                </a:lnTo>
                <a:lnTo>
                  <a:pt x="65" y="79"/>
                </a:lnTo>
                <a:lnTo>
                  <a:pt x="64" y="81"/>
                </a:lnTo>
                <a:lnTo>
                  <a:pt x="65" y="84"/>
                </a:lnTo>
                <a:lnTo>
                  <a:pt x="68" y="91"/>
                </a:lnTo>
                <a:lnTo>
                  <a:pt x="70" y="91"/>
                </a:lnTo>
                <a:lnTo>
                  <a:pt x="79" y="85"/>
                </a:lnTo>
                <a:lnTo>
                  <a:pt x="84" y="84"/>
                </a:lnTo>
                <a:lnTo>
                  <a:pt x="85" y="83"/>
                </a:lnTo>
                <a:lnTo>
                  <a:pt x="87" y="81"/>
                </a:lnTo>
                <a:lnTo>
                  <a:pt x="89" y="80"/>
                </a:lnTo>
                <a:lnTo>
                  <a:pt x="90" y="79"/>
                </a:lnTo>
                <a:lnTo>
                  <a:pt x="91" y="79"/>
                </a:lnTo>
                <a:lnTo>
                  <a:pt x="94" y="77"/>
                </a:lnTo>
                <a:lnTo>
                  <a:pt x="95" y="77"/>
                </a:lnTo>
                <a:lnTo>
                  <a:pt x="97" y="76"/>
                </a:lnTo>
                <a:lnTo>
                  <a:pt x="99" y="76"/>
                </a:lnTo>
                <a:lnTo>
                  <a:pt x="102" y="76"/>
                </a:lnTo>
                <a:lnTo>
                  <a:pt x="102" y="79"/>
                </a:lnTo>
                <a:lnTo>
                  <a:pt x="103" y="80"/>
                </a:lnTo>
                <a:lnTo>
                  <a:pt x="104" y="80"/>
                </a:lnTo>
                <a:lnTo>
                  <a:pt x="106" y="79"/>
                </a:lnTo>
                <a:lnTo>
                  <a:pt x="110" y="77"/>
                </a:lnTo>
                <a:lnTo>
                  <a:pt x="115" y="76"/>
                </a:lnTo>
                <a:lnTo>
                  <a:pt x="117" y="77"/>
                </a:lnTo>
                <a:lnTo>
                  <a:pt x="119" y="77"/>
                </a:lnTo>
                <a:lnTo>
                  <a:pt x="119" y="79"/>
                </a:lnTo>
                <a:lnTo>
                  <a:pt x="118" y="80"/>
                </a:lnTo>
                <a:lnTo>
                  <a:pt x="120" y="80"/>
                </a:lnTo>
                <a:lnTo>
                  <a:pt x="121" y="80"/>
                </a:lnTo>
                <a:lnTo>
                  <a:pt x="121" y="70"/>
                </a:lnTo>
                <a:lnTo>
                  <a:pt x="118" y="62"/>
                </a:lnTo>
                <a:lnTo>
                  <a:pt x="118" y="57"/>
                </a:lnTo>
                <a:lnTo>
                  <a:pt x="116" y="53"/>
                </a:lnTo>
                <a:lnTo>
                  <a:pt x="111" y="53"/>
                </a:lnTo>
                <a:lnTo>
                  <a:pt x="105" y="54"/>
                </a:lnTo>
                <a:lnTo>
                  <a:pt x="102" y="53"/>
                </a:lnTo>
                <a:lnTo>
                  <a:pt x="100" y="42"/>
                </a:lnTo>
                <a:lnTo>
                  <a:pt x="103" y="32"/>
                </a:lnTo>
                <a:lnTo>
                  <a:pt x="97" y="31"/>
                </a:lnTo>
                <a:lnTo>
                  <a:pt x="96" y="35"/>
                </a:lnTo>
                <a:lnTo>
                  <a:pt x="94" y="35"/>
                </a:lnTo>
                <a:lnTo>
                  <a:pt x="91" y="36"/>
                </a:lnTo>
                <a:lnTo>
                  <a:pt x="87" y="35"/>
                </a:lnTo>
                <a:lnTo>
                  <a:pt x="81" y="36"/>
                </a:lnTo>
                <a:lnTo>
                  <a:pt x="77" y="38"/>
                </a:lnTo>
                <a:lnTo>
                  <a:pt x="75" y="37"/>
                </a:lnTo>
                <a:lnTo>
                  <a:pt x="71" y="38"/>
                </a:lnTo>
                <a:lnTo>
                  <a:pt x="69" y="33"/>
                </a:lnTo>
                <a:lnTo>
                  <a:pt x="67" y="32"/>
                </a:lnTo>
                <a:lnTo>
                  <a:pt x="65" y="31"/>
                </a:lnTo>
                <a:lnTo>
                  <a:pt x="56" y="34"/>
                </a:lnTo>
                <a:lnTo>
                  <a:pt x="54" y="34"/>
                </a:lnTo>
                <a:lnTo>
                  <a:pt x="52" y="32"/>
                </a:lnTo>
                <a:lnTo>
                  <a:pt x="47" y="31"/>
                </a:lnTo>
                <a:lnTo>
                  <a:pt x="41" y="32"/>
                </a:lnTo>
                <a:lnTo>
                  <a:pt x="36" y="31"/>
                </a:lnTo>
                <a:lnTo>
                  <a:pt x="34" y="32"/>
                </a:lnTo>
                <a:lnTo>
                  <a:pt x="31" y="32"/>
                </a:lnTo>
                <a:lnTo>
                  <a:pt x="30" y="30"/>
                </a:lnTo>
                <a:lnTo>
                  <a:pt x="30" y="23"/>
                </a:lnTo>
                <a:lnTo>
                  <a:pt x="37" y="20"/>
                </a:lnTo>
                <a:lnTo>
                  <a:pt x="46" y="20"/>
                </a:lnTo>
                <a:lnTo>
                  <a:pt x="50" y="23"/>
                </a:lnTo>
                <a:lnTo>
                  <a:pt x="52" y="22"/>
                </a:lnTo>
                <a:lnTo>
                  <a:pt x="53" y="20"/>
                </a:lnTo>
                <a:lnTo>
                  <a:pt x="56" y="19"/>
                </a:lnTo>
                <a:lnTo>
                  <a:pt x="57" y="17"/>
                </a:lnTo>
                <a:lnTo>
                  <a:pt x="56" y="17"/>
                </a:lnTo>
                <a:lnTo>
                  <a:pt x="53" y="17"/>
                </a:lnTo>
                <a:lnTo>
                  <a:pt x="51" y="18"/>
                </a:lnTo>
                <a:lnTo>
                  <a:pt x="48" y="12"/>
                </a:lnTo>
                <a:lnTo>
                  <a:pt x="50" y="10"/>
                </a:lnTo>
                <a:lnTo>
                  <a:pt x="52" y="9"/>
                </a:lnTo>
                <a:lnTo>
                  <a:pt x="54" y="7"/>
                </a:lnTo>
                <a:lnTo>
                  <a:pt x="53" y="5"/>
                </a:lnTo>
                <a:lnTo>
                  <a:pt x="51" y="2"/>
                </a:lnTo>
                <a:lnTo>
                  <a:pt x="51" y="0"/>
                </a:lnTo>
                <a:lnTo>
                  <a:pt x="49" y="0"/>
                </a:lnTo>
                <a:lnTo>
                  <a:pt x="47" y="2"/>
                </a:lnTo>
                <a:lnTo>
                  <a:pt x="46" y="4"/>
                </a:lnTo>
                <a:lnTo>
                  <a:pt x="38" y="8"/>
                </a:lnTo>
                <a:lnTo>
                  <a:pt x="35" y="9"/>
                </a:lnTo>
                <a:lnTo>
                  <a:pt x="34" y="7"/>
                </a:lnTo>
                <a:lnTo>
                  <a:pt x="32" y="8"/>
                </a:lnTo>
                <a:lnTo>
                  <a:pt x="31" y="11"/>
                </a:lnTo>
                <a:lnTo>
                  <a:pt x="30" y="12"/>
                </a:lnTo>
                <a:lnTo>
                  <a:pt x="31" y="14"/>
                </a:lnTo>
                <a:lnTo>
                  <a:pt x="31" y="16"/>
                </a:lnTo>
                <a:lnTo>
                  <a:pt x="30" y="19"/>
                </a:lnTo>
                <a:lnTo>
                  <a:pt x="28" y="20"/>
                </a:lnTo>
                <a:lnTo>
                  <a:pt x="24" y="21"/>
                </a:lnTo>
                <a:lnTo>
                  <a:pt x="22" y="22"/>
                </a:lnTo>
                <a:lnTo>
                  <a:pt x="21" y="24"/>
                </a:lnTo>
                <a:lnTo>
                  <a:pt x="18" y="31"/>
                </a:lnTo>
                <a:lnTo>
                  <a:pt x="16" y="32"/>
                </a:lnTo>
                <a:lnTo>
                  <a:pt x="9" y="31"/>
                </a:lnTo>
                <a:lnTo>
                  <a:pt x="7" y="30"/>
                </a:lnTo>
                <a:lnTo>
                  <a:pt x="3" y="31"/>
                </a:lnTo>
                <a:lnTo>
                  <a:pt x="1" y="33"/>
                </a:lnTo>
                <a:lnTo>
                  <a:pt x="2" y="35"/>
                </a:lnTo>
                <a:lnTo>
                  <a:pt x="0" y="37"/>
                </a:lnTo>
                <a:lnTo>
                  <a:pt x="4" y="40"/>
                </a:lnTo>
                <a:lnTo>
                  <a:pt x="4" y="42"/>
                </a:lnTo>
                <a:lnTo>
                  <a:pt x="7" y="43"/>
                </a:lnTo>
                <a:lnTo>
                  <a:pt x="9" y="42"/>
                </a:lnTo>
                <a:lnTo>
                  <a:pt x="11" y="44"/>
                </a:lnTo>
                <a:lnTo>
                  <a:pt x="12" y="46"/>
                </a:lnTo>
                <a:lnTo>
                  <a:pt x="11" y="50"/>
                </a:lnTo>
                <a:lnTo>
                  <a:pt x="11" y="55"/>
                </a:lnTo>
                <a:lnTo>
                  <a:pt x="13" y="57"/>
                </a:lnTo>
                <a:lnTo>
                  <a:pt x="15" y="58"/>
                </a:lnTo>
                <a:lnTo>
                  <a:pt x="15" y="60"/>
                </a:lnTo>
                <a:lnTo>
                  <a:pt x="15" y="62"/>
                </a:lnTo>
                <a:lnTo>
                  <a:pt x="13" y="64"/>
                </a:lnTo>
                <a:lnTo>
                  <a:pt x="11" y="65"/>
                </a:lnTo>
                <a:lnTo>
                  <a:pt x="6" y="74"/>
                </a:lnTo>
                <a:lnTo>
                  <a:pt x="7" y="79"/>
                </a:lnTo>
                <a:lnTo>
                  <a:pt x="5" y="79"/>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69" name="Freeform 403"/>
          <p:cNvSpPr>
            <a:spLocks/>
          </p:cNvSpPr>
          <p:nvPr/>
        </p:nvSpPr>
        <p:spPr bwMode="auto">
          <a:xfrm>
            <a:off x="6608763" y="3290888"/>
            <a:ext cx="869950" cy="425450"/>
          </a:xfrm>
          <a:custGeom>
            <a:avLst/>
            <a:gdLst>
              <a:gd name="T0" fmla="*/ 2147483647 w 507"/>
              <a:gd name="T1" fmla="*/ 2147483647 h 248"/>
              <a:gd name="T2" fmla="*/ 2147483647 w 507"/>
              <a:gd name="T3" fmla="*/ 2147483647 h 248"/>
              <a:gd name="T4" fmla="*/ 2147483647 w 507"/>
              <a:gd name="T5" fmla="*/ 2147483647 h 248"/>
              <a:gd name="T6" fmla="*/ 2147483647 w 507"/>
              <a:gd name="T7" fmla="*/ 2147483647 h 248"/>
              <a:gd name="T8" fmla="*/ 2147483647 w 507"/>
              <a:gd name="T9" fmla="*/ 2147483647 h 248"/>
              <a:gd name="T10" fmla="*/ 2147483647 w 507"/>
              <a:gd name="T11" fmla="*/ 2147483647 h 248"/>
              <a:gd name="T12" fmla="*/ 2147483647 w 507"/>
              <a:gd name="T13" fmla="*/ 2147483647 h 248"/>
              <a:gd name="T14" fmla="*/ 2147483647 w 507"/>
              <a:gd name="T15" fmla="*/ 2147483647 h 248"/>
              <a:gd name="T16" fmla="*/ 2147483647 w 507"/>
              <a:gd name="T17" fmla="*/ 2147483647 h 248"/>
              <a:gd name="T18" fmla="*/ 2147483647 w 507"/>
              <a:gd name="T19" fmla="*/ 2147483647 h 248"/>
              <a:gd name="T20" fmla="*/ 2147483647 w 507"/>
              <a:gd name="T21" fmla="*/ 2147483647 h 248"/>
              <a:gd name="T22" fmla="*/ 2147483647 w 507"/>
              <a:gd name="T23" fmla="*/ 2147483647 h 248"/>
              <a:gd name="T24" fmla="*/ 2147483647 w 507"/>
              <a:gd name="T25" fmla="*/ 2147483647 h 248"/>
              <a:gd name="T26" fmla="*/ 2147483647 w 507"/>
              <a:gd name="T27" fmla="*/ 2147483647 h 248"/>
              <a:gd name="T28" fmla="*/ 2147483647 w 507"/>
              <a:gd name="T29" fmla="*/ 2147483647 h 248"/>
              <a:gd name="T30" fmla="*/ 2147483647 w 507"/>
              <a:gd name="T31" fmla="*/ 2147483647 h 248"/>
              <a:gd name="T32" fmla="*/ 2147483647 w 507"/>
              <a:gd name="T33" fmla="*/ 2147483647 h 248"/>
              <a:gd name="T34" fmla="*/ 2147483647 w 507"/>
              <a:gd name="T35" fmla="*/ 2147483647 h 248"/>
              <a:gd name="T36" fmla="*/ 2147483647 w 507"/>
              <a:gd name="T37" fmla="*/ 2147483647 h 248"/>
              <a:gd name="T38" fmla="*/ 2147483647 w 507"/>
              <a:gd name="T39" fmla="*/ 2147483647 h 248"/>
              <a:gd name="T40" fmla="*/ 2147483647 w 507"/>
              <a:gd name="T41" fmla="*/ 2147483647 h 248"/>
              <a:gd name="T42" fmla="*/ 2147483647 w 507"/>
              <a:gd name="T43" fmla="*/ 2147483647 h 248"/>
              <a:gd name="T44" fmla="*/ 2147483647 w 507"/>
              <a:gd name="T45" fmla="*/ 2147483647 h 248"/>
              <a:gd name="T46" fmla="*/ 2147483647 w 507"/>
              <a:gd name="T47" fmla="*/ 2147483647 h 248"/>
              <a:gd name="T48" fmla="*/ 2147483647 w 507"/>
              <a:gd name="T49" fmla="*/ 2147483647 h 248"/>
              <a:gd name="T50" fmla="*/ 2147483647 w 507"/>
              <a:gd name="T51" fmla="*/ 2147483647 h 248"/>
              <a:gd name="T52" fmla="*/ 2147483647 w 507"/>
              <a:gd name="T53" fmla="*/ 2147483647 h 248"/>
              <a:gd name="T54" fmla="*/ 2147483647 w 507"/>
              <a:gd name="T55" fmla="*/ 2147483647 h 248"/>
              <a:gd name="T56" fmla="*/ 2147483647 w 507"/>
              <a:gd name="T57" fmla="*/ 2147483647 h 248"/>
              <a:gd name="T58" fmla="*/ 2147483647 w 507"/>
              <a:gd name="T59" fmla="*/ 2147483647 h 248"/>
              <a:gd name="T60" fmla="*/ 2147483647 w 507"/>
              <a:gd name="T61" fmla="*/ 2147483647 h 248"/>
              <a:gd name="T62" fmla="*/ 2147483647 w 507"/>
              <a:gd name="T63" fmla="*/ 2147483647 h 248"/>
              <a:gd name="T64" fmla="*/ 2147483647 w 507"/>
              <a:gd name="T65" fmla="*/ 2147483647 h 248"/>
              <a:gd name="T66" fmla="*/ 2147483647 w 507"/>
              <a:gd name="T67" fmla="*/ 2147483647 h 248"/>
              <a:gd name="T68" fmla="*/ 2147483647 w 507"/>
              <a:gd name="T69" fmla="*/ 2147483647 h 248"/>
              <a:gd name="T70" fmla="*/ 2147483647 w 507"/>
              <a:gd name="T71" fmla="*/ 2147483647 h 248"/>
              <a:gd name="T72" fmla="*/ 2147483647 w 507"/>
              <a:gd name="T73" fmla="*/ 2147483647 h 248"/>
              <a:gd name="T74" fmla="*/ 2147483647 w 507"/>
              <a:gd name="T75" fmla="*/ 2147483647 h 248"/>
              <a:gd name="T76" fmla="*/ 2147483647 w 507"/>
              <a:gd name="T77" fmla="*/ 2147483647 h 248"/>
              <a:gd name="T78" fmla="*/ 2147483647 w 507"/>
              <a:gd name="T79" fmla="*/ 2147483647 h 248"/>
              <a:gd name="T80" fmla="*/ 2147483647 w 507"/>
              <a:gd name="T81" fmla="*/ 2147483647 h 248"/>
              <a:gd name="T82" fmla="*/ 2147483647 w 507"/>
              <a:gd name="T83" fmla="*/ 2147483647 h 248"/>
              <a:gd name="T84" fmla="*/ 2147483647 w 507"/>
              <a:gd name="T85" fmla="*/ 2147483647 h 248"/>
              <a:gd name="T86" fmla="*/ 2147483647 w 507"/>
              <a:gd name="T87" fmla="*/ 2147483647 h 248"/>
              <a:gd name="T88" fmla="*/ 2147483647 w 507"/>
              <a:gd name="T89" fmla="*/ 2147483647 h 248"/>
              <a:gd name="T90" fmla="*/ 2147483647 w 507"/>
              <a:gd name="T91" fmla="*/ 2147483647 h 248"/>
              <a:gd name="T92" fmla="*/ 2147483647 w 507"/>
              <a:gd name="T93" fmla="*/ 2147483647 h 248"/>
              <a:gd name="T94" fmla="*/ 2147483647 w 507"/>
              <a:gd name="T95" fmla="*/ 2147483647 h 248"/>
              <a:gd name="T96" fmla="*/ 2147483647 w 507"/>
              <a:gd name="T97" fmla="*/ 2147483647 h 248"/>
              <a:gd name="T98" fmla="*/ 2147483647 w 507"/>
              <a:gd name="T99" fmla="*/ 2147483647 h 248"/>
              <a:gd name="T100" fmla="*/ 2147483647 w 507"/>
              <a:gd name="T101" fmla="*/ 2147483647 h 248"/>
              <a:gd name="T102" fmla="*/ 2147483647 w 507"/>
              <a:gd name="T103" fmla="*/ 2147483647 h 248"/>
              <a:gd name="T104" fmla="*/ 2147483647 w 507"/>
              <a:gd name="T105" fmla="*/ 2147483647 h 248"/>
              <a:gd name="T106" fmla="*/ 2147483647 w 507"/>
              <a:gd name="T107" fmla="*/ 2147483647 h 248"/>
              <a:gd name="T108" fmla="*/ 2147483647 w 507"/>
              <a:gd name="T109" fmla="*/ 2147483647 h 248"/>
              <a:gd name="T110" fmla="*/ 2147483647 w 507"/>
              <a:gd name="T111" fmla="*/ 2147483647 h 248"/>
              <a:gd name="T112" fmla="*/ 2147483647 w 507"/>
              <a:gd name="T113" fmla="*/ 2147483647 h 248"/>
              <a:gd name="T114" fmla="*/ 2147483647 w 507"/>
              <a:gd name="T115" fmla="*/ 2147483647 h 248"/>
              <a:gd name="T116" fmla="*/ 2147483647 w 507"/>
              <a:gd name="T117" fmla="*/ 2147483647 h 248"/>
              <a:gd name="T118" fmla="*/ 2147483647 w 507"/>
              <a:gd name="T119" fmla="*/ 2147483647 h 248"/>
              <a:gd name="T120" fmla="*/ 2147483647 w 507"/>
              <a:gd name="T121" fmla="*/ 2147483647 h 248"/>
              <a:gd name="T122" fmla="*/ 2147483647 w 507"/>
              <a:gd name="T123" fmla="*/ 2147483647 h 248"/>
              <a:gd name="T124" fmla="*/ 0 w 507"/>
              <a:gd name="T125" fmla="*/ 2147483647 h 24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07"/>
              <a:gd name="T190" fmla="*/ 0 h 248"/>
              <a:gd name="T191" fmla="*/ 507 w 507"/>
              <a:gd name="T192" fmla="*/ 248 h 24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07" h="248">
                <a:moveTo>
                  <a:pt x="0" y="80"/>
                </a:moveTo>
                <a:lnTo>
                  <a:pt x="4" y="74"/>
                </a:lnTo>
                <a:lnTo>
                  <a:pt x="9" y="69"/>
                </a:lnTo>
                <a:lnTo>
                  <a:pt x="19" y="65"/>
                </a:lnTo>
                <a:lnTo>
                  <a:pt x="46" y="46"/>
                </a:lnTo>
                <a:lnTo>
                  <a:pt x="72" y="39"/>
                </a:lnTo>
                <a:lnTo>
                  <a:pt x="83" y="42"/>
                </a:lnTo>
                <a:lnTo>
                  <a:pt x="86" y="45"/>
                </a:lnTo>
                <a:lnTo>
                  <a:pt x="98" y="43"/>
                </a:lnTo>
                <a:lnTo>
                  <a:pt x="103" y="44"/>
                </a:lnTo>
                <a:lnTo>
                  <a:pt x="113" y="55"/>
                </a:lnTo>
                <a:lnTo>
                  <a:pt x="118" y="56"/>
                </a:lnTo>
                <a:lnTo>
                  <a:pt x="132" y="54"/>
                </a:lnTo>
                <a:lnTo>
                  <a:pt x="136" y="55"/>
                </a:lnTo>
                <a:lnTo>
                  <a:pt x="160" y="54"/>
                </a:lnTo>
                <a:lnTo>
                  <a:pt x="163" y="53"/>
                </a:lnTo>
                <a:lnTo>
                  <a:pt x="162" y="47"/>
                </a:lnTo>
                <a:lnTo>
                  <a:pt x="162" y="43"/>
                </a:lnTo>
                <a:lnTo>
                  <a:pt x="165" y="38"/>
                </a:lnTo>
                <a:lnTo>
                  <a:pt x="165" y="34"/>
                </a:lnTo>
                <a:lnTo>
                  <a:pt x="162" y="30"/>
                </a:lnTo>
                <a:lnTo>
                  <a:pt x="162" y="24"/>
                </a:lnTo>
                <a:lnTo>
                  <a:pt x="162" y="19"/>
                </a:lnTo>
                <a:lnTo>
                  <a:pt x="179" y="1"/>
                </a:lnTo>
                <a:lnTo>
                  <a:pt x="183" y="0"/>
                </a:lnTo>
                <a:lnTo>
                  <a:pt x="189" y="2"/>
                </a:lnTo>
                <a:lnTo>
                  <a:pt x="193" y="5"/>
                </a:lnTo>
                <a:lnTo>
                  <a:pt x="204" y="8"/>
                </a:lnTo>
                <a:lnTo>
                  <a:pt x="207" y="13"/>
                </a:lnTo>
                <a:lnTo>
                  <a:pt x="226" y="17"/>
                </a:lnTo>
                <a:lnTo>
                  <a:pt x="229" y="22"/>
                </a:lnTo>
                <a:lnTo>
                  <a:pt x="230" y="36"/>
                </a:lnTo>
                <a:lnTo>
                  <a:pt x="232" y="36"/>
                </a:lnTo>
                <a:lnTo>
                  <a:pt x="243" y="46"/>
                </a:lnTo>
                <a:lnTo>
                  <a:pt x="253" y="49"/>
                </a:lnTo>
                <a:lnTo>
                  <a:pt x="261" y="47"/>
                </a:lnTo>
                <a:lnTo>
                  <a:pt x="276" y="39"/>
                </a:lnTo>
                <a:lnTo>
                  <a:pt x="299" y="46"/>
                </a:lnTo>
                <a:lnTo>
                  <a:pt x="302" y="50"/>
                </a:lnTo>
                <a:lnTo>
                  <a:pt x="310" y="55"/>
                </a:lnTo>
                <a:lnTo>
                  <a:pt x="323" y="59"/>
                </a:lnTo>
                <a:lnTo>
                  <a:pt x="327" y="65"/>
                </a:lnTo>
                <a:lnTo>
                  <a:pt x="334" y="69"/>
                </a:lnTo>
                <a:lnTo>
                  <a:pt x="363" y="73"/>
                </a:lnTo>
                <a:lnTo>
                  <a:pt x="368" y="75"/>
                </a:lnTo>
                <a:lnTo>
                  <a:pt x="403" y="66"/>
                </a:lnTo>
                <a:lnTo>
                  <a:pt x="420" y="53"/>
                </a:lnTo>
                <a:lnTo>
                  <a:pt x="428" y="50"/>
                </a:lnTo>
                <a:lnTo>
                  <a:pt x="435" y="53"/>
                </a:lnTo>
                <a:lnTo>
                  <a:pt x="440" y="57"/>
                </a:lnTo>
                <a:lnTo>
                  <a:pt x="447" y="58"/>
                </a:lnTo>
                <a:lnTo>
                  <a:pt x="451" y="57"/>
                </a:lnTo>
                <a:lnTo>
                  <a:pt x="455" y="55"/>
                </a:lnTo>
                <a:lnTo>
                  <a:pt x="457" y="56"/>
                </a:lnTo>
                <a:lnTo>
                  <a:pt x="457" y="57"/>
                </a:lnTo>
                <a:lnTo>
                  <a:pt x="454" y="60"/>
                </a:lnTo>
                <a:lnTo>
                  <a:pt x="446" y="75"/>
                </a:lnTo>
                <a:lnTo>
                  <a:pt x="446" y="90"/>
                </a:lnTo>
                <a:lnTo>
                  <a:pt x="443" y="95"/>
                </a:lnTo>
                <a:lnTo>
                  <a:pt x="444" y="107"/>
                </a:lnTo>
                <a:lnTo>
                  <a:pt x="447" y="112"/>
                </a:lnTo>
                <a:lnTo>
                  <a:pt x="458" y="115"/>
                </a:lnTo>
                <a:lnTo>
                  <a:pt x="473" y="112"/>
                </a:lnTo>
                <a:lnTo>
                  <a:pt x="487" y="102"/>
                </a:lnTo>
                <a:lnTo>
                  <a:pt x="493" y="110"/>
                </a:lnTo>
                <a:lnTo>
                  <a:pt x="501" y="118"/>
                </a:lnTo>
                <a:lnTo>
                  <a:pt x="503" y="122"/>
                </a:lnTo>
                <a:lnTo>
                  <a:pt x="503" y="128"/>
                </a:lnTo>
                <a:lnTo>
                  <a:pt x="506" y="130"/>
                </a:lnTo>
                <a:lnTo>
                  <a:pt x="507" y="134"/>
                </a:lnTo>
                <a:lnTo>
                  <a:pt x="504" y="136"/>
                </a:lnTo>
                <a:lnTo>
                  <a:pt x="493" y="133"/>
                </a:lnTo>
                <a:lnTo>
                  <a:pt x="465" y="137"/>
                </a:lnTo>
                <a:lnTo>
                  <a:pt x="446" y="157"/>
                </a:lnTo>
                <a:lnTo>
                  <a:pt x="438" y="161"/>
                </a:lnTo>
                <a:lnTo>
                  <a:pt x="432" y="161"/>
                </a:lnTo>
                <a:lnTo>
                  <a:pt x="420" y="174"/>
                </a:lnTo>
                <a:lnTo>
                  <a:pt x="412" y="179"/>
                </a:lnTo>
                <a:lnTo>
                  <a:pt x="401" y="178"/>
                </a:lnTo>
                <a:lnTo>
                  <a:pt x="397" y="174"/>
                </a:lnTo>
                <a:lnTo>
                  <a:pt x="393" y="172"/>
                </a:lnTo>
                <a:lnTo>
                  <a:pt x="387" y="174"/>
                </a:lnTo>
                <a:lnTo>
                  <a:pt x="380" y="184"/>
                </a:lnTo>
                <a:lnTo>
                  <a:pt x="379" y="189"/>
                </a:lnTo>
                <a:lnTo>
                  <a:pt x="386" y="198"/>
                </a:lnTo>
                <a:lnTo>
                  <a:pt x="386" y="202"/>
                </a:lnTo>
                <a:lnTo>
                  <a:pt x="370" y="216"/>
                </a:lnTo>
                <a:lnTo>
                  <a:pt x="367" y="220"/>
                </a:lnTo>
                <a:lnTo>
                  <a:pt x="348" y="230"/>
                </a:lnTo>
                <a:lnTo>
                  <a:pt x="340" y="231"/>
                </a:lnTo>
                <a:lnTo>
                  <a:pt x="338" y="231"/>
                </a:lnTo>
                <a:lnTo>
                  <a:pt x="330" y="229"/>
                </a:lnTo>
                <a:lnTo>
                  <a:pt x="326" y="231"/>
                </a:lnTo>
                <a:lnTo>
                  <a:pt x="318" y="231"/>
                </a:lnTo>
                <a:lnTo>
                  <a:pt x="299" y="235"/>
                </a:lnTo>
                <a:lnTo>
                  <a:pt x="296" y="238"/>
                </a:lnTo>
                <a:lnTo>
                  <a:pt x="281" y="243"/>
                </a:lnTo>
                <a:lnTo>
                  <a:pt x="275" y="248"/>
                </a:lnTo>
                <a:lnTo>
                  <a:pt x="272" y="248"/>
                </a:lnTo>
                <a:lnTo>
                  <a:pt x="269" y="247"/>
                </a:lnTo>
                <a:lnTo>
                  <a:pt x="265" y="244"/>
                </a:lnTo>
                <a:lnTo>
                  <a:pt x="228" y="232"/>
                </a:lnTo>
                <a:lnTo>
                  <a:pt x="220" y="225"/>
                </a:lnTo>
                <a:lnTo>
                  <a:pt x="202" y="220"/>
                </a:lnTo>
                <a:lnTo>
                  <a:pt x="148" y="224"/>
                </a:lnTo>
                <a:lnTo>
                  <a:pt x="144" y="222"/>
                </a:lnTo>
                <a:lnTo>
                  <a:pt x="120" y="188"/>
                </a:lnTo>
                <a:lnTo>
                  <a:pt x="117" y="188"/>
                </a:lnTo>
                <a:lnTo>
                  <a:pt x="82" y="172"/>
                </a:lnTo>
                <a:lnTo>
                  <a:pt x="75" y="174"/>
                </a:lnTo>
                <a:lnTo>
                  <a:pt x="49" y="168"/>
                </a:lnTo>
                <a:lnTo>
                  <a:pt x="46" y="166"/>
                </a:lnTo>
                <a:lnTo>
                  <a:pt x="47" y="162"/>
                </a:lnTo>
                <a:lnTo>
                  <a:pt x="49" y="157"/>
                </a:lnTo>
                <a:lnTo>
                  <a:pt x="45" y="125"/>
                </a:lnTo>
                <a:lnTo>
                  <a:pt x="37" y="109"/>
                </a:lnTo>
                <a:lnTo>
                  <a:pt x="32" y="108"/>
                </a:lnTo>
                <a:lnTo>
                  <a:pt x="28" y="106"/>
                </a:lnTo>
                <a:lnTo>
                  <a:pt x="23" y="105"/>
                </a:lnTo>
                <a:lnTo>
                  <a:pt x="20" y="108"/>
                </a:lnTo>
                <a:lnTo>
                  <a:pt x="16" y="105"/>
                </a:lnTo>
                <a:lnTo>
                  <a:pt x="14" y="99"/>
                </a:lnTo>
                <a:lnTo>
                  <a:pt x="4" y="92"/>
                </a:lnTo>
                <a:lnTo>
                  <a:pt x="0" y="81"/>
                </a:lnTo>
                <a:lnTo>
                  <a:pt x="0" y="8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70" name="Freeform 404"/>
          <p:cNvSpPr>
            <a:spLocks/>
          </p:cNvSpPr>
          <p:nvPr/>
        </p:nvSpPr>
        <p:spPr bwMode="auto">
          <a:xfrm>
            <a:off x="6954838" y="4786313"/>
            <a:ext cx="111125" cy="144462"/>
          </a:xfrm>
          <a:custGeom>
            <a:avLst/>
            <a:gdLst>
              <a:gd name="T0" fmla="*/ 0 w 65"/>
              <a:gd name="T1" fmla="*/ 2147483647 h 84"/>
              <a:gd name="T2" fmla="*/ 0 w 65"/>
              <a:gd name="T3" fmla="*/ 2147483647 h 84"/>
              <a:gd name="T4" fmla="*/ 2147483647 w 65"/>
              <a:gd name="T5" fmla="*/ 2147483647 h 84"/>
              <a:gd name="T6" fmla="*/ 2147483647 w 65"/>
              <a:gd name="T7" fmla="*/ 2147483647 h 84"/>
              <a:gd name="T8" fmla="*/ 2147483647 w 65"/>
              <a:gd name="T9" fmla="*/ 2147483647 h 84"/>
              <a:gd name="T10" fmla="*/ 2147483647 w 65"/>
              <a:gd name="T11" fmla="*/ 2147483647 h 84"/>
              <a:gd name="T12" fmla="*/ 2147483647 w 65"/>
              <a:gd name="T13" fmla="*/ 2147483647 h 84"/>
              <a:gd name="T14" fmla="*/ 2147483647 w 65"/>
              <a:gd name="T15" fmla="*/ 2147483647 h 84"/>
              <a:gd name="T16" fmla="*/ 2147483647 w 65"/>
              <a:gd name="T17" fmla="*/ 2147483647 h 84"/>
              <a:gd name="T18" fmla="*/ 2147483647 w 65"/>
              <a:gd name="T19" fmla="*/ 2147483647 h 84"/>
              <a:gd name="T20" fmla="*/ 2147483647 w 65"/>
              <a:gd name="T21" fmla="*/ 2147483647 h 84"/>
              <a:gd name="T22" fmla="*/ 2147483647 w 65"/>
              <a:gd name="T23" fmla="*/ 2147483647 h 84"/>
              <a:gd name="T24" fmla="*/ 2147483647 w 65"/>
              <a:gd name="T25" fmla="*/ 2147483647 h 84"/>
              <a:gd name="T26" fmla="*/ 2147483647 w 65"/>
              <a:gd name="T27" fmla="*/ 2147483647 h 84"/>
              <a:gd name="T28" fmla="*/ 2147483647 w 65"/>
              <a:gd name="T29" fmla="*/ 2147483647 h 84"/>
              <a:gd name="T30" fmla="*/ 2147483647 w 65"/>
              <a:gd name="T31" fmla="*/ 2147483647 h 84"/>
              <a:gd name="T32" fmla="*/ 2147483647 w 65"/>
              <a:gd name="T33" fmla="*/ 2147483647 h 84"/>
              <a:gd name="T34" fmla="*/ 2147483647 w 65"/>
              <a:gd name="T35" fmla="*/ 2147483647 h 84"/>
              <a:gd name="T36" fmla="*/ 2147483647 w 65"/>
              <a:gd name="T37" fmla="*/ 2147483647 h 84"/>
              <a:gd name="T38" fmla="*/ 2147483647 w 65"/>
              <a:gd name="T39" fmla="*/ 2147483647 h 84"/>
              <a:gd name="T40" fmla="*/ 2147483647 w 65"/>
              <a:gd name="T41" fmla="*/ 2147483647 h 84"/>
              <a:gd name="T42" fmla="*/ 2147483647 w 65"/>
              <a:gd name="T43" fmla="*/ 2147483647 h 84"/>
              <a:gd name="T44" fmla="*/ 2147483647 w 65"/>
              <a:gd name="T45" fmla="*/ 2147483647 h 84"/>
              <a:gd name="T46" fmla="*/ 2147483647 w 65"/>
              <a:gd name="T47" fmla="*/ 2147483647 h 84"/>
              <a:gd name="T48" fmla="*/ 2147483647 w 65"/>
              <a:gd name="T49" fmla="*/ 2147483647 h 84"/>
              <a:gd name="T50" fmla="*/ 2147483647 w 65"/>
              <a:gd name="T51" fmla="*/ 2147483647 h 84"/>
              <a:gd name="T52" fmla="*/ 2147483647 w 65"/>
              <a:gd name="T53" fmla="*/ 2147483647 h 84"/>
              <a:gd name="T54" fmla="*/ 2147483647 w 65"/>
              <a:gd name="T55" fmla="*/ 2147483647 h 84"/>
              <a:gd name="T56" fmla="*/ 2147483647 w 65"/>
              <a:gd name="T57" fmla="*/ 2147483647 h 84"/>
              <a:gd name="T58" fmla="*/ 2147483647 w 65"/>
              <a:gd name="T59" fmla="*/ 2147483647 h 84"/>
              <a:gd name="T60" fmla="*/ 2147483647 w 65"/>
              <a:gd name="T61" fmla="*/ 2147483647 h 84"/>
              <a:gd name="T62" fmla="*/ 2147483647 w 65"/>
              <a:gd name="T63" fmla="*/ 2147483647 h 84"/>
              <a:gd name="T64" fmla="*/ 2147483647 w 65"/>
              <a:gd name="T65" fmla="*/ 2147483647 h 84"/>
              <a:gd name="T66" fmla="*/ 2147483647 w 65"/>
              <a:gd name="T67" fmla="*/ 0 h 84"/>
              <a:gd name="T68" fmla="*/ 0 w 65"/>
              <a:gd name="T69" fmla="*/ 0 h 84"/>
              <a:gd name="T70" fmla="*/ 0 w 65"/>
              <a:gd name="T71" fmla="*/ 2147483647 h 8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5"/>
              <a:gd name="T109" fmla="*/ 0 h 84"/>
              <a:gd name="T110" fmla="*/ 65 w 65"/>
              <a:gd name="T111" fmla="*/ 84 h 8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5" h="84">
                <a:moveTo>
                  <a:pt x="0" y="4"/>
                </a:moveTo>
                <a:lnTo>
                  <a:pt x="0" y="5"/>
                </a:lnTo>
                <a:lnTo>
                  <a:pt x="5" y="28"/>
                </a:lnTo>
                <a:lnTo>
                  <a:pt x="7" y="30"/>
                </a:lnTo>
                <a:lnTo>
                  <a:pt x="7" y="38"/>
                </a:lnTo>
                <a:lnTo>
                  <a:pt x="8" y="41"/>
                </a:lnTo>
                <a:lnTo>
                  <a:pt x="9" y="43"/>
                </a:lnTo>
                <a:lnTo>
                  <a:pt x="19" y="57"/>
                </a:lnTo>
                <a:lnTo>
                  <a:pt x="19" y="61"/>
                </a:lnTo>
                <a:lnTo>
                  <a:pt x="51" y="84"/>
                </a:lnTo>
                <a:lnTo>
                  <a:pt x="52" y="83"/>
                </a:lnTo>
                <a:lnTo>
                  <a:pt x="53" y="84"/>
                </a:lnTo>
                <a:lnTo>
                  <a:pt x="54" y="84"/>
                </a:lnTo>
                <a:lnTo>
                  <a:pt x="56" y="81"/>
                </a:lnTo>
                <a:lnTo>
                  <a:pt x="57" y="81"/>
                </a:lnTo>
                <a:lnTo>
                  <a:pt x="61" y="81"/>
                </a:lnTo>
                <a:lnTo>
                  <a:pt x="63" y="84"/>
                </a:lnTo>
                <a:lnTo>
                  <a:pt x="64" y="81"/>
                </a:lnTo>
                <a:lnTo>
                  <a:pt x="65" y="77"/>
                </a:lnTo>
                <a:lnTo>
                  <a:pt x="59" y="65"/>
                </a:lnTo>
                <a:lnTo>
                  <a:pt x="54" y="61"/>
                </a:lnTo>
                <a:lnTo>
                  <a:pt x="52" y="28"/>
                </a:lnTo>
                <a:lnTo>
                  <a:pt x="46" y="17"/>
                </a:lnTo>
                <a:lnTo>
                  <a:pt x="35" y="8"/>
                </a:lnTo>
                <a:lnTo>
                  <a:pt x="31" y="8"/>
                </a:lnTo>
                <a:lnTo>
                  <a:pt x="30" y="12"/>
                </a:lnTo>
                <a:lnTo>
                  <a:pt x="26" y="12"/>
                </a:lnTo>
                <a:lnTo>
                  <a:pt x="23" y="12"/>
                </a:lnTo>
                <a:lnTo>
                  <a:pt x="16" y="16"/>
                </a:lnTo>
                <a:lnTo>
                  <a:pt x="15" y="13"/>
                </a:lnTo>
                <a:lnTo>
                  <a:pt x="16" y="8"/>
                </a:lnTo>
                <a:lnTo>
                  <a:pt x="13" y="4"/>
                </a:lnTo>
                <a:lnTo>
                  <a:pt x="6" y="2"/>
                </a:lnTo>
                <a:lnTo>
                  <a:pt x="3" y="0"/>
                </a:lnTo>
                <a:lnTo>
                  <a:pt x="0" y="0"/>
                </a:lnTo>
                <a:lnTo>
                  <a:pt x="0" y="4"/>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71" name="Freeform 405"/>
          <p:cNvSpPr>
            <a:spLocks/>
          </p:cNvSpPr>
          <p:nvPr/>
        </p:nvSpPr>
        <p:spPr bwMode="auto">
          <a:xfrm>
            <a:off x="4589463" y="3170238"/>
            <a:ext cx="273050" cy="254000"/>
          </a:xfrm>
          <a:custGeom>
            <a:avLst/>
            <a:gdLst>
              <a:gd name="T0" fmla="*/ 2147483647 w 159"/>
              <a:gd name="T1" fmla="*/ 2147483647 h 148"/>
              <a:gd name="T2" fmla="*/ 2147483647 w 159"/>
              <a:gd name="T3" fmla="*/ 2147483647 h 148"/>
              <a:gd name="T4" fmla="*/ 2147483647 w 159"/>
              <a:gd name="T5" fmla="*/ 2147483647 h 148"/>
              <a:gd name="T6" fmla="*/ 2147483647 w 159"/>
              <a:gd name="T7" fmla="*/ 2147483647 h 148"/>
              <a:gd name="T8" fmla="*/ 2147483647 w 159"/>
              <a:gd name="T9" fmla="*/ 2147483647 h 148"/>
              <a:gd name="T10" fmla="*/ 2147483647 w 159"/>
              <a:gd name="T11" fmla="*/ 2147483647 h 148"/>
              <a:gd name="T12" fmla="*/ 2147483647 w 159"/>
              <a:gd name="T13" fmla="*/ 2147483647 h 148"/>
              <a:gd name="T14" fmla="*/ 2147483647 w 159"/>
              <a:gd name="T15" fmla="*/ 2147483647 h 148"/>
              <a:gd name="T16" fmla="*/ 2147483647 w 159"/>
              <a:gd name="T17" fmla="*/ 2147483647 h 148"/>
              <a:gd name="T18" fmla="*/ 2147483647 w 159"/>
              <a:gd name="T19" fmla="*/ 2147483647 h 148"/>
              <a:gd name="T20" fmla="*/ 2147483647 w 159"/>
              <a:gd name="T21" fmla="*/ 2147483647 h 148"/>
              <a:gd name="T22" fmla="*/ 2147483647 w 159"/>
              <a:gd name="T23" fmla="*/ 2147483647 h 148"/>
              <a:gd name="T24" fmla="*/ 2147483647 w 159"/>
              <a:gd name="T25" fmla="*/ 2147483647 h 148"/>
              <a:gd name="T26" fmla="*/ 2147483647 w 159"/>
              <a:gd name="T27" fmla="*/ 2147483647 h 148"/>
              <a:gd name="T28" fmla="*/ 2147483647 w 159"/>
              <a:gd name="T29" fmla="*/ 2147483647 h 148"/>
              <a:gd name="T30" fmla="*/ 2147483647 w 159"/>
              <a:gd name="T31" fmla="*/ 2147483647 h 148"/>
              <a:gd name="T32" fmla="*/ 2147483647 w 159"/>
              <a:gd name="T33" fmla="*/ 2147483647 h 148"/>
              <a:gd name="T34" fmla="*/ 2147483647 w 159"/>
              <a:gd name="T35" fmla="*/ 2147483647 h 148"/>
              <a:gd name="T36" fmla="*/ 2147483647 w 159"/>
              <a:gd name="T37" fmla="*/ 2147483647 h 148"/>
              <a:gd name="T38" fmla="*/ 2147483647 w 159"/>
              <a:gd name="T39" fmla="*/ 2147483647 h 148"/>
              <a:gd name="T40" fmla="*/ 2147483647 w 159"/>
              <a:gd name="T41" fmla="*/ 2147483647 h 148"/>
              <a:gd name="T42" fmla="*/ 2147483647 w 159"/>
              <a:gd name="T43" fmla="*/ 2147483647 h 148"/>
              <a:gd name="T44" fmla="*/ 2147483647 w 159"/>
              <a:gd name="T45" fmla="*/ 2147483647 h 148"/>
              <a:gd name="T46" fmla="*/ 2147483647 w 159"/>
              <a:gd name="T47" fmla="*/ 2147483647 h 148"/>
              <a:gd name="T48" fmla="*/ 0 w 159"/>
              <a:gd name="T49" fmla="*/ 2147483647 h 148"/>
              <a:gd name="T50" fmla="*/ 2147483647 w 159"/>
              <a:gd name="T51" fmla="*/ 2147483647 h 148"/>
              <a:gd name="T52" fmla="*/ 2147483647 w 159"/>
              <a:gd name="T53" fmla="*/ 2147483647 h 148"/>
              <a:gd name="T54" fmla="*/ 2147483647 w 159"/>
              <a:gd name="T55" fmla="*/ 2147483647 h 148"/>
              <a:gd name="T56" fmla="*/ 2147483647 w 159"/>
              <a:gd name="T57" fmla="*/ 2147483647 h 148"/>
              <a:gd name="T58" fmla="*/ 2147483647 w 159"/>
              <a:gd name="T59" fmla="*/ 2147483647 h 148"/>
              <a:gd name="T60" fmla="*/ 2147483647 w 159"/>
              <a:gd name="T61" fmla="*/ 2147483647 h 148"/>
              <a:gd name="T62" fmla="*/ 2147483647 w 159"/>
              <a:gd name="T63" fmla="*/ 2147483647 h 148"/>
              <a:gd name="T64" fmla="*/ 2147483647 w 159"/>
              <a:gd name="T65" fmla="*/ 2147483647 h 148"/>
              <a:gd name="T66" fmla="*/ 2147483647 w 159"/>
              <a:gd name="T67" fmla="*/ 2147483647 h 148"/>
              <a:gd name="T68" fmla="*/ 2147483647 w 159"/>
              <a:gd name="T69" fmla="*/ 2147483647 h 148"/>
              <a:gd name="T70" fmla="*/ 2147483647 w 159"/>
              <a:gd name="T71" fmla="*/ 2147483647 h 148"/>
              <a:gd name="T72" fmla="*/ 2147483647 w 159"/>
              <a:gd name="T73" fmla="*/ 2147483647 h 148"/>
              <a:gd name="T74" fmla="*/ 2147483647 w 159"/>
              <a:gd name="T75" fmla="*/ 2147483647 h 148"/>
              <a:gd name="T76" fmla="*/ 2147483647 w 159"/>
              <a:gd name="T77" fmla="*/ 2147483647 h 148"/>
              <a:gd name="T78" fmla="*/ 2147483647 w 159"/>
              <a:gd name="T79" fmla="*/ 2147483647 h 148"/>
              <a:gd name="T80" fmla="*/ 2147483647 w 159"/>
              <a:gd name="T81" fmla="*/ 2147483647 h 148"/>
              <a:gd name="T82" fmla="*/ 2147483647 w 159"/>
              <a:gd name="T83" fmla="*/ 2147483647 h 148"/>
              <a:gd name="T84" fmla="*/ 2147483647 w 159"/>
              <a:gd name="T85" fmla="*/ 2147483647 h 1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9"/>
              <a:gd name="T130" fmla="*/ 0 h 148"/>
              <a:gd name="T131" fmla="*/ 159 w 159"/>
              <a:gd name="T132" fmla="*/ 148 h 14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9" h="148">
                <a:moveTo>
                  <a:pt x="149" y="86"/>
                </a:moveTo>
                <a:lnTo>
                  <a:pt x="154" y="100"/>
                </a:lnTo>
                <a:lnTo>
                  <a:pt x="157" y="104"/>
                </a:lnTo>
                <a:lnTo>
                  <a:pt x="157" y="107"/>
                </a:lnTo>
                <a:lnTo>
                  <a:pt x="159" y="112"/>
                </a:lnTo>
                <a:lnTo>
                  <a:pt x="157" y="115"/>
                </a:lnTo>
                <a:lnTo>
                  <a:pt x="146" y="124"/>
                </a:lnTo>
                <a:lnTo>
                  <a:pt x="137" y="140"/>
                </a:lnTo>
                <a:lnTo>
                  <a:pt x="136" y="144"/>
                </a:lnTo>
                <a:lnTo>
                  <a:pt x="137" y="148"/>
                </a:lnTo>
                <a:lnTo>
                  <a:pt x="134" y="148"/>
                </a:lnTo>
                <a:lnTo>
                  <a:pt x="129" y="147"/>
                </a:lnTo>
                <a:lnTo>
                  <a:pt x="121" y="140"/>
                </a:lnTo>
                <a:lnTo>
                  <a:pt x="114" y="140"/>
                </a:lnTo>
                <a:lnTo>
                  <a:pt x="108" y="143"/>
                </a:lnTo>
                <a:lnTo>
                  <a:pt x="105" y="141"/>
                </a:lnTo>
                <a:lnTo>
                  <a:pt x="99" y="141"/>
                </a:lnTo>
                <a:lnTo>
                  <a:pt x="97" y="144"/>
                </a:lnTo>
                <a:lnTo>
                  <a:pt x="94" y="146"/>
                </a:lnTo>
                <a:lnTo>
                  <a:pt x="92" y="145"/>
                </a:lnTo>
                <a:lnTo>
                  <a:pt x="84" y="138"/>
                </a:lnTo>
                <a:lnTo>
                  <a:pt x="79" y="139"/>
                </a:lnTo>
                <a:lnTo>
                  <a:pt x="69" y="135"/>
                </a:lnTo>
                <a:lnTo>
                  <a:pt x="64" y="127"/>
                </a:lnTo>
                <a:lnTo>
                  <a:pt x="61" y="126"/>
                </a:lnTo>
                <a:lnTo>
                  <a:pt x="60" y="127"/>
                </a:lnTo>
                <a:lnTo>
                  <a:pt x="57" y="124"/>
                </a:lnTo>
                <a:lnTo>
                  <a:pt x="57" y="120"/>
                </a:lnTo>
                <a:lnTo>
                  <a:pt x="44" y="116"/>
                </a:lnTo>
                <a:lnTo>
                  <a:pt x="44" y="118"/>
                </a:lnTo>
                <a:lnTo>
                  <a:pt x="45" y="120"/>
                </a:lnTo>
                <a:lnTo>
                  <a:pt x="41" y="122"/>
                </a:lnTo>
                <a:lnTo>
                  <a:pt x="40" y="121"/>
                </a:lnTo>
                <a:lnTo>
                  <a:pt x="34" y="116"/>
                </a:lnTo>
                <a:lnTo>
                  <a:pt x="35" y="113"/>
                </a:lnTo>
                <a:lnTo>
                  <a:pt x="35" y="112"/>
                </a:lnTo>
                <a:lnTo>
                  <a:pt x="34" y="112"/>
                </a:lnTo>
                <a:lnTo>
                  <a:pt x="31" y="111"/>
                </a:lnTo>
                <a:lnTo>
                  <a:pt x="29" y="108"/>
                </a:lnTo>
                <a:lnTo>
                  <a:pt x="20" y="106"/>
                </a:lnTo>
                <a:lnTo>
                  <a:pt x="19" y="104"/>
                </a:lnTo>
                <a:lnTo>
                  <a:pt x="16" y="102"/>
                </a:lnTo>
                <a:lnTo>
                  <a:pt x="11" y="106"/>
                </a:lnTo>
                <a:lnTo>
                  <a:pt x="10" y="105"/>
                </a:lnTo>
                <a:lnTo>
                  <a:pt x="12" y="92"/>
                </a:lnTo>
                <a:lnTo>
                  <a:pt x="11" y="90"/>
                </a:lnTo>
                <a:lnTo>
                  <a:pt x="7" y="85"/>
                </a:lnTo>
                <a:lnTo>
                  <a:pt x="4" y="58"/>
                </a:lnTo>
                <a:lnTo>
                  <a:pt x="0" y="55"/>
                </a:lnTo>
                <a:lnTo>
                  <a:pt x="0" y="53"/>
                </a:lnTo>
                <a:lnTo>
                  <a:pt x="3" y="45"/>
                </a:lnTo>
                <a:lnTo>
                  <a:pt x="3" y="37"/>
                </a:lnTo>
                <a:lnTo>
                  <a:pt x="0" y="29"/>
                </a:lnTo>
                <a:lnTo>
                  <a:pt x="5" y="32"/>
                </a:lnTo>
                <a:lnTo>
                  <a:pt x="6" y="30"/>
                </a:lnTo>
                <a:lnTo>
                  <a:pt x="6" y="28"/>
                </a:lnTo>
                <a:lnTo>
                  <a:pt x="2" y="26"/>
                </a:lnTo>
                <a:lnTo>
                  <a:pt x="4" y="25"/>
                </a:lnTo>
                <a:lnTo>
                  <a:pt x="7" y="23"/>
                </a:lnTo>
                <a:lnTo>
                  <a:pt x="7" y="25"/>
                </a:lnTo>
                <a:lnTo>
                  <a:pt x="11" y="21"/>
                </a:lnTo>
                <a:lnTo>
                  <a:pt x="29" y="15"/>
                </a:lnTo>
                <a:lnTo>
                  <a:pt x="39" y="7"/>
                </a:lnTo>
                <a:lnTo>
                  <a:pt x="49" y="2"/>
                </a:lnTo>
                <a:lnTo>
                  <a:pt x="66" y="0"/>
                </a:lnTo>
                <a:lnTo>
                  <a:pt x="72" y="2"/>
                </a:lnTo>
                <a:lnTo>
                  <a:pt x="74" y="4"/>
                </a:lnTo>
                <a:lnTo>
                  <a:pt x="73" y="6"/>
                </a:lnTo>
                <a:lnTo>
                  <a:pt x="68" y="3"/>
                </a:lnTo>
                <a:lnTo>
                  <a:pt x="72" y="14"/>
                </a:lnTo>
                <a:lnTo>
                  <a:pt x="74" y="15"/>
                </a:lnTo>
                <a:lnTo>
                  <a:pt x="75" y="14"/>
                </a:lnTo>
                <a:lnTo>
                  <a:pt x="76" y="13"/>
                </a:lnTo>
                <a:lnTo>
                  <a:pt x="77" y="14"/>
                </a:lnTo>
                <a:lnTo>
                  <a:pt x="84" y="12"/>
                </a:lnTo>
                <a:lnTo>
                  <a:pt x="87" y="10"/>
                </a:lnTo>
                <a:lnTo>
                  <a:pt x="110" y="15"/>
                </a:lnTo>
                <a:lnTo>
                  <a:pt x="139" y="12"/>
                </a:lnTo>
                <a:lnTo>
                  <a:pt x="148" y="18"/>
                </a:lnTo>
                <a:lnTo>
                  <a:pt x="155" y="56"/>
                </a:lnTo>
                <a:lnTo>
                  <a:pt x="152" y="62"/>
                </a:lnTo>
                <a:lnTo>
                  <a:pt x="147" y="64"/>
                </a:lnTo>
                <a:lnTo>
                  <a:pt x="144" y="68"/>
                </a:lnTo>
                <a:lnTo>
                  <a:pt x="146" y="71"/>
                </a:lnTo>
                <a:lnTo>
                  <a:pt x="150" y="75"/>
                </a:lnTo>
                <a:lnTo>
                  <a:pt x="149" y="86"/>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72" name="Freeform 406"/>
          <p:cNvSpPr>
            <a:spLocks/>
          </p:cNvSpPr>
          <p:nvPr/>
        </p:nvSpPr>
        <p:spPr bwMode="auto">
          <a:xfrm>
            <a:off x="6950075" y="4783138"/>
            <a:ext cx="114300" cy="146050"/>
          </a:xfrm>
          <a:custGeom>
            <a:avLst/>
            <a:gdLst>
              <a:gd name="T0" fmla="*/ 2147483647 w 66"/>
              <a:gd name="T1" fmla="*/ 2147483647 h 85"/>
              <a:gd name="T2" fmla="*/ 2147483647 w 66"/>
              <a:gd name="T3" fmla="*/ 2147483647 h 85"/>
              <a:gd name="T4" fmla="*/ 2147483647 w 66"/>
              <a:gd name="T5" fmla="*/ 2147483647 h 85"/>
              <a:gd name="T6" fmla="*/ 2147483647 w 66"/>
              <a:gd name="T7" fmla="*/ 2147483647 h 85"/>
              <a:gd name="T8" fmla="*/ 2147483647 w 66"/>
              <a:gd name="T9" fmla="*/ 2147483647 h 85"/>
              <a:gd name="T10" fmla="*/ 2147483647 w 66"/>
              <a:gd name="T11" fmla="*/ 2147483647 h 85"/>
              <a:gd name="T12" fmla="*/ 2147483647 w 66"/>
              <a:gd name="T13" fmla="*/ 2147483647 h 85"/>
              <a:gd name="T14" fmla="*/ 2147483647 w 66"/>
              <a:gd name="T15" fmla="*/ 2147483647 h 85"/>
              <a:gd name="T16" fmla="*/ 2147483647 w 66"/>
              <a:gd name="T17" fmla="*/ 2147483647 h 85"/>
              <a:gd name="T18" fmla="*/ 2147483647 w 66"/>
              <a:gd name="T19" fmla="*/ 2147483647 h 85"/>
              <a:gd name="T20" fmla="*/ 2147483647 w 66"/>
              <a:gd name="T21" fmla="*/ 2147483647 h 85"/>
              <a:gd name="T22" fmla="*/ 2147483647 w 66"/>
              <a:gd name="T23" fmla="*/ 2147483647 h 85"/>
              <a:gd name="T24" fmla="*/ 2147483647 w 66"/>
              <a:gd name="T25" fmla="*/ 2147483647 h 85"/>
              <a:gd name="T26" fmla="*/ 2147483647 w 66"/>
              <a:gd name="T27" fmla="*/ 2147483647 h 85"/>
              <a:gd name="T28" fmla="*/ 2147483647 w 66"/>
              <a:gd name="T29" fmla="*/ 2147483647 h 85"/>
              <a:gd name="T30" fmla="*/ 2147483647 w 66"/>
              <a:gd name="T31" fmla="*/ 2147483647 h 85"/>
              <a:gd name="T32" fmla="*/ 2147483647 w 66"/>
              <a:gd name="T33" fmla="*/ 2147483647 h 85"/>
              <a:gd name="T34" fmla="*/ 2147483647 w 66"/>
              <a:gd name="T35" fmla="*/ 2147483647 h 85"/>
              <a:gd name="T36" fmla="*/ 2147483647 w 66"/>
              <a:gd name="T37" fmla="*/ 2147483647 h 85"/>
              <a:gd name="T38" fmla="*/ 2147483647 w 66"/>
              <a:gd name="T39" fmla="*/ 2147483647 h 85"/>
              <a:gd name="T40" fmla="*/ 2147483647 w 66"/>
              <a:gd name="T41" fmla="*/ 2147483647 h 85"/>
              <a:gd name="T42" fmla="*/ 2147483647 w 66"/>
              <a:gd name="T43" fmla="*/ 2147483647 h 85"/>
              <a:gd name="T44" fmla="*/ 2147483647 w 66"/>
              <a:gd name="T45" fmla="*/ 2147483647 h 85"/>
              <a:gd name="T46" fmla="*/ 2147483647 w 66"/>
              <a:gd name="T47" fmla="*/ 2147483647 h 85"/>
              <a:gd name="T48" fmla="*/ 2147483647 w 66"/>
              <a:gd name="T49" fmla="*/ 2147483647 h 85"/>
              <a:gd name="T50" fmla="*/ 2147483647 w 66"/>
              <a:gd name="T51" fmla="*/ 2147483647 h 85"/>
              <a:gd name="T52" fmla="*/ 2147483647 w 66"/>
              <a:gd name="T53" fmla="*/ 2147483647 h 85"/>
              <a:gd name="T54" fmla="*/ 2147483647 w 66"/>
              <a:gd name="T55" fmla="*/ 2147483647 h 85"/>
              <a:gd name="T56" fmla="*/ 2147483647 w 66"/>
              <a:gd name="T57" fmla="*/ 2147483647 h 85"/>
              <a:gd name="T58" fmla="*/ 2147483647 w 66"/>
              <a:gd name="T59" fmla="*/ 2147483647 h 85"/>
              <a:gd name="T60" fmla="*/ 2147483647 w 66"/>
              <a:gd name="T61" fmla="*/ 2147483647 h 85"/>
              <a:gd name="T62" fmla="*/ 2147483647 w 66"/>
              <a:gd name="T63" fmla="*/ 2147483647 h 85"/>
              <a:gd name="T64" fmla="*/ 2147483647 w 66"/>
              <a:gd name="T65" fmla="*/ 2147483647 h 85"/>
              <a:gd name="T66" fmla="*/ 2147483647 w 66"/>
              <a:gd name="T67" fmla="*/ 0 h 85"/>
              <a:gd name="T68" fmla="*/ 0 w 66"/>
              <a:gd name="T69" fmla="*/ 0 h 85"/>
              <a:gd name="T70" fmla="*/ 2147483647 w 66"/>
              <a:gd name="T71" fmla="*/ 2147483647 h 8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85"/>
              <a:gd name="T110" fmla="*/ 66 w 66"/>
              <a:gd name="T111" fmla="*/ 85 h 8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85">
                <a:moveTo>
                  <a:pt x="1" y="4"/>
                </a:moveTo>
                <a:lnTo>
                  <a:pt x="1" y="5"/>
                </a:lnTo>
                <a:lnTo>
                  <a:pt x="5" y="29"/>
                </a:lnTo>
                <a:lnTo>
                  <a:pt x="8" y="30"/>
                </a:lnTo>
                <a:lnTo>
                  <a:pt x="8" y="38"/>
                </a:lnTo>
                <a:lnTo>
                  <a:pt x="9" y="41"/>
                </a:lnTo>
                <a:lnTo>
                  <a:pt x="9" y="44"/>
                </a:lnTo>
                <a:lnTo>
                  <a:pt x="19" y="57"/>
                </a:lnTo>
                <a:lnTo>
                  <a:pt x="20" y="61"/>
                </a:lnTo>
                <a:lnTo>
                  <a:pt x="51" y="84"/>
                </a:lnTo>
                <a:lnTo>
                  <a:pt x="52" y="83"/>
                </a:lnTo>
                <a:lnTo>
                  <a:pt x="54" y="85"/>
                </a:lnTo>
                <a:lnTo>
                  <a:pt x="55" y="84"/>
                </a:lnTo>
                <a:lnTo>
                  <a:pt x="56" y="82"/>
                </a:lnTo>
                <a:lnTo>
                  <a:pt x="58" y="81"/>
                </a:lnTo>
                <a:lnTo>
                  <a:pt x="62" y="82"/>
                </a:lnTo>
                <a:lnTo>
                  <a:pt x="63" y="84"/>
                </a:lnTo>
                <a:lnTo>
                  <a:pt x="65" y="82"/>
                </a:lnTo>
                <a:lnTo>
                  <a:pt x="66" y="78"/>
                </a:lnTo>
                <a:lnTo>
                  <a:pt x="59" y="65"/>
                </a:lnTo>
                <a:lnTo>
                  <a:pt x="55" y="61"/>
                </a:lnTo>
                <a:lnTo>
                  <a:pt x="52" y="28"/>
                </a:lnTo>
                <a:lnTo>
                  <a:pt x="46" y="18"/>
                </a:lnTo>
                <a:lnTo>
                  <a:pt x="36" y="8"/>
                </a:lnTo>
                <a:lnTo>
                  <a:pt x="32" y="8"/>
                </a:lnTo>
                <a:lnTo>
                  <a:pt x="30" y="13"/>
                </a:lnTo>
                <a:lnTo>
                  <a:pt x="27" y="13"/>
                </a:lnTo>
                <a:lnTo>
                  <a:pt x="24" y="12"/>
                </a:lnTo>
                <a:lnTo>
                  <a:pt x="17" y="17"/>
                </a:lnTo>
                <a:lnTo>
                  <a:pt x="16" y="14"/>
                </a:lnTo>
                <a:lnTo>
                  <a:pt x="16" y="8"/>
                </a:lnTo>
                <a:lnTo>
                  <a:pt x="13" y="4"/>
                </a:lnTo>
                <a:lnTo>
                  <a:pt x="6" y="3"/>
                </a:lnTo>
                <a:lnTo>
                  <a:pt x="3" y="0"/>
                </a:lnTo>
                <a:lnTo>
                  <a:pt x="0" y="0"/>
                </a:lnTo>
                <a:lnTo>
                  <a:pt x="1" y="4"/>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73" name="Freeform 408"/>
          <p:cNvSpPr>
            <a:spLocks/>
          </p:cNvSpPr>
          <p:nvPr/>
        </p:nvSpPr>
        <p:spPr bwMode="auto">
          <a:xfrm>
            <a:off x="4776788" y="3009900"/>
            <a:ext cx="201612" cy="119063"/>
          </a:xfrm>
          <a:custGeom>
            <a:avLst/>
            <a:gdLst>
              <a:gd name="T0" fmla="*/ 0 w 118"/>
              <a:gd name="T1" fmla="*/ 2147483647 h 69"/>
              <a:gd name="T2" fmla="*/ 2147483647 w 118"/>
              <a:gd name="T3" fmla="*/ 2147483647 h 69"/>
              <a:gd name="T4" fmla="*/ 2147483647 w 118"/>
              <a:gd name="T5" fmla="*/ 2147483647 h 69"/>
              <a:gd name="T6" fmla="*/ 2147483647 w 118"/>
              <a:gd name="T7" fmla="*/ 2147483647 h 69"/>
              <a:gd name="T8" fmla="*/ 2147483647 w 118"/>
              <a:gd name="T9" fmla="*/ 2147483647 h 69"/>
              <a:gd name="T10" fmla="*/ 2147483647 w 118"/>
              <a:gd name="T11" fmla="*/ 2147483647 h 69"/>
              <a:gd name="T12" fmla="*/ 2147483647 w 118"/>
              <a:gd name="T13" fmla="*/ 2147483647 h 69"/>
              <a:gd name="T14" fmla="*/ 2147483647 w 118"/>
              <a:gd name="T15" fmla="*/ 2147483647 h 69"/>
              <a:gd name="T16" fmla="*/ 2147483647 w 118"/>
              <a:gd name="T17" fmla="*/ 2147483647 h 69"/>
              <a:gd name="T18" fmla="*/ 2147483647 w 118"/>
              <a:gd name="T19" fmla="*/ 2147483647 h 69"/>
              <a:gd name="T20" fmla="*/ 2147483647 w 118"/>
              <a:gd name="T21" fmla="*/ 2147483647 h 69"/>
              <a:gd name="T22" fmla="*/ 2147483647 w 118"/>
              <a:gd name="T23" fmla="*/ 2147483647 h 69"/>
              <a:gd name="T24" fmla="*/ 2147483647 w 118"/>
              <a:gd name="T25" fmla="*/ 2147483647 h 69"/>
              <a:gd name="T26" fmla="*/ 2147483647 w 118"/>
              <a:gd name="T27" fmla="*/ 2147483647 h 69"/>
              <a:gd name="T28" fmla="*/ 2147483647 w 118"/>
              <a:gd name="T29" fmla="*/ 2147483647 h 69"/>
              <a:gd name="T30" fmla="*/ 2147483647 w 118"/>
              <a:gd name="T31" fmla="*/ 2147483647 h 69"/>
              <a:gd name="T32" fmla="*/ 2147483647 w 118"/>
              <a:gd name="T33" fmla="*/ 2147483647 h 69"/>
              <a:gd name="T34" fmla="*/ 2147483647 w 118"/>
              <a:gd name="T35" fmla="*/ 2147483647 h 69"/>
              <a:gd name="T36" fmla="*/ 2147483647 w 118"/>
              <a:gd name="T37" fmla="*/ 2147483647 h 69"/>
              <a:gd name="T38" fmla="*/ 2147483647 w 118"/>
              <a:gd name="T39" fmla="*/ 2147483647 h 69"/>
              <a:gd name="T40" fmla="*/ 2147483647 w 118"/>
              <a:gd name="T41" fmla="*/ 2147483647 h 69"/>
              <a:gd name="T42" fmla="*/ 2147483647 w 118"/>
              <a:gd name="T43" fmla="*/ 2147483647 h 69"/>
              <a:gd name="T44" fmla="*/ 2147483647 w 118"/>
              <a:gd name="T45" fmla="*/ 2147483647 h 69"/>
              <a:gd name="T46" fmla="*/ 2147483647 w 118"/>
              <a:gd name="T47" fmla="*/ 2147483647 h 69"/>
              <a:gd name="T48" fmla="*/ 2147483647 w 118"/>
              <a:gd name="T49" fmla="*/ 2147483647 h 69"/>
              <a:gd name="T50" fmla="*/ 2147483647 w 118"/>
              <a:gd name="T51" fmla="*/ 2147483647 h 69"/>
              <a:gd name="T52" fmla="*/ 2147483647 w 118"/>
              <a:gd name="T53" fmla="*/ 2147483647 h 69"/>
              <a:gd name="T54" fmla="*/ 2147483647 w 118"/>
              <a:gd name="T55" fmla="*/ 2147483647 h 69"/>
              <a:gd name="T56" fmla="*/ 2147483647 w 118"/>
              <a:gd name="T57" fmla="*/ 2147483647 h 69"/>
              <a:gd name="T58" fmla="*/ 2147483647 w 118"/>
              <a:gd name="T59" fmla="*/ 2147483647 h 69"/>
              <a:gd name="T60" fmla="*/ 2147483647 w 118"/>
              <a:gd name="T61" fmla="*/ 2147483647 h 69"/>
              <a:gd name="T62" fmla="*/ 2147483647 w 118"/>
              <a:gd name="T63" fmla="*/ 2147483647 h 69"/>
              <a:gd name="T64" fmla="*/ 2147483647 w 118"/>
              <a:gd name="T65" fmla="*/ 2147483647 h 69"/>
              <a:gd name="T66" fmla="*/ 2147483647 w 118"/>
              <a:gd name="T67" fmla="*/ 2147483647 h 69"/>
              <a:gd name="T68" fmla="*/ 2147483647 w 118"/>
              <a:gd name="T69" fmla="*/ 2147483647 h 69"/>
              <a:gd name="T70" fmla="*/ 2147483647 w 118"/>
              <a:gd name="T71" fmla="*/ 2147483647 h 69"/>
              <a:gd name="T72" fmla="*/ 2147483647 w 118"/>
              <a:gd name="T73" fmla="*/ 2147483647 h 69"/>
              <a:gd name="T74" fmla="*/ 2147483647 w 118"/>
              <a:gd name="T75" fmla="*/ 2147483647 h 6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8"/>
              <a:gd name="T115" fmla="*/ 0 h 69"/>
              <a:gd name="T116" fmla="*/ 118 w 118"/>
              <a:gd name="T117" fmla="*/ 69 h 6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8" h="69">
                <a:moveTo>
                  <a:pt x="1" y="57"/>
                </a:moveTo>
                <a:lnTo>
                  <a:pt x="0" y="53"/>
                </a:lnTo>
                <a:lnTo>
                  <a:pt x="1" y="39"/>
                </a:lnTo>
                <a:lnTo>
                  <a:pt x="9" y="18"/>
                </a:lnTo>
                <a:lnTo>
                  <a:pt x="15" y="13"/>
                </a:lnTo>
                <a:lnTo>
                  <a:pt x="25" y="9"/>
                </a:lnTo>
                <a:lnTo>
                  <a:pt x="33" y="19"/>
                </a:lnTo>
                <a:lnTo>
                  <a:pt x="34" y="24"/>
                </a:lnTo>
                <a:lnTo>
                  <a:pt x="35" y="21"/>
                </a:lnTo>
                <a:lnTo>
                  <a:pt x="37" y="26"/>
                </a:lnTo>
                <a:lnTo>
                  <a:pt x="38" y="28"/>
                </a:lnTo>
                <a:lnTo>
                  <a:pt x="43" y="31"/>
                </a:lnTo>
                <a:lnTo>
                  <a:pt x="45" y="31"/>
                </a:lnTo>
                <a:lnTo>
                  <a:pt x="49" y="29"/>
                </a:lnTo>
                <a:lnTo>
                  <a:pt x="49" y="31"/>
                </a:lnTo>
                <a:lnTo>
                  <a:pt x="51" y="32"/>
                </a:lnTo>
                <a:lnTo>
                  <a:pt x="51" y="28"/>
                </a:lnTo>
                <a:lnTo>
                  <a:pt x="54" y="24"/>
                </a:lnTo>
                <a:lnTo>
                  <a:pt x="54" y="6"/>
                </a:lnTo>
                <a:lnTo>
                  <a:pt x="56" y="4"/>
                </a:lnTo>
                <a:lnTo>
                  <a:pt x="58" y="4"/>
                </a:lnTo>
                <a:lnTo>
                  <a:pt x="62" y="1"/>
                </a:lnTo>
                <a:lnTo>
                  <a:pt x="69" y="0"/>
                </a:lnTo>
                <a:lnTo>
                  <a:pt x="75" y="1"/>
                </a:lnTo>
                <a:lnTo>
                  <a:pt x="78" y="4"/>
                </a:lnTo>
                <a:lnTo>
                  <a:pt x="83" y="5"/>
                </a:lnTo>
                <a:lnTo>
                  <a:pt x="84" y="8"/>
                </a:lnTo>
                <a:lnTo>
                  <a:pt x="90" y="13"/>
                </a:lnTo>
                <a:lnTo>
                  <a:pt x="93" y="13"/>
                </a:lnTo>
                <a:lnTo>
                  <a:pt x="95" y="13"/>
                </a:lnTo>
                <a:lnTo>
                  <a:pt x="100" y="12"/>
                </a:lnTo>
                <a:lnTo>
                  <a:pt x="104" y="13"/>
                </a:lnTo>
                <a:lnTo>
                  <a:pt x="106" y="16"/>
                </a:lnTo>
                <a:lnTo>
                  <a:pt x="107" y="17"/>
                </a:lnTo>
                <a:lnTo>
                  <a:pt x="110" y="19"/>
                </a:lnTo>
                <a:lnTo>
                  <a:pt x="111" y="21"/>
                </a:lnTo>
                <a:lnTo>
                  <a:pt x="111" y="23"/>
                </a:lnTo>
                <a:lnTo>
                  <a:pt x="109" y="32"/>
                </a:lnTo>
                <a:lnTo>
                  <a:pt x="111" y="33"/>
                </a:lnTo>
                <a:lnTo>
                  <a:pt x="113" y="35"/>
                </a:lnTo>
                <a:lnTo>
                  <a:pt x="113" y="37"/>
                </a:lnTo>
                <a:lnTo>
                  <a:pt x="118" y="47"/>
                </a:lnTo>
                <a:lnTo>
                  <a:pt x="118" y="55"/>
                </a:lnTo>
                <a:lnTo>
                  <a:pt x="115" y="55"/>
                </a:lnTo>
                <a:lnTo>
                  <a:pt x="110" y="60"/>
                </a:lnTo>
                <a:lnTo>
                  <a:pt x="109" y="62"/>
                </a:lnTo>
                <a:lnTo>
                  <a:pt x="106" y="66"/>
                </a:lnTo>
                <a:lnTo>
                  <a:pt x="104" y="66"/>
                </a:lnTo>
                <a:lnTo>
                  <a:pt x="99" y="65"/>
                </a:lnTo>
                <a:lnTo>
                  <a:pt x="97" y="66"/>
                </a:lnTo>
                <a:lnTo>
                  <a:pt x="97" y="68"/>
                </a:lnTo>
                <a:lnTo>
                  <a:pt x="95" y="69"/>
                </a:lnTo>
                <a:lnTo>
                  <a:pt x="92" y="69"/>
                </a:lnTo>
                <a:lnTo>
                  <a:pt x="90" y="68"/>
                </a:lnTo>
                <a:lnTo>
                  <a:pt x="88" y="66"/>
                </a:lnTo>
                <a:lnTo>
                  <a:pt x="83" y="60"/>
                </a:lnTo>
                <a:lnTo>
                  <a:pt x="75" y="55"/>
                </a:lnTo>
                <a:lnTo>
                  <a:pt x="70" y="55"/>
                </a:lnTo>
                <a:lnTo>
                  <a:pt x="68" y="54"/>
                </a:lnTo>
                <a:lnTo>
                  <a:pt x="65" y="47"/>
                </a:lnTo>
                <a:lnTo>
                  <a:pt x="64" y="46"/>
                </a:lnTo>
                <a:lnTo>
                  <a:pt x="61" y="47"/>
                </a:lnTo>
                <a:lnTo>
                  <a:pt x="58" y="50"/>
                </a:lnTo>
                <a:lnTo>
                  <a:pt x="54" y="51"/>
                </a:lnTo>
                <a:lnTo>
                  <a:pt x="45" y="48"/>
                </a:lnTo>
                <a:lnTo>
                  <a:pt x="38" y="47"/>
                </a:lnTo>
                <a:lnTo>
                  <a:pt x="35" y="48"/>
                </a:lnTo>
                <a:lnTo>
                  <a:pt x="34" y="47"/>
                </a:lnTo>
                <a:lnTo>
                  <a:pt x="31" y="49"/>
                </a:lnTo>
                <a:lnTo>
                  <a:pt x="28" y="49"/>
                </a:lnTo>
                <a:lnTo>
                  <a:pt x="27" y="47"/>
                </a:lnTo>
                <a:lnTo>
                  <a:pt x="19" y="47"/>
                </a:lnTo>
                <a:lnTo>
                  <a:pt x="8" y="51"/>
                </a:lnTo>
                <a:lnTo>
                  <a:pt x="6" y="56"/>
                </a:lnTo>
                <a:lnTo>
                  <a:pt x="4" y="57"/>
                </a:lnTo>
                <a:lnTo>
                  <a:pt x="1" y="57"/>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74" name="Freeform 409"/>
          <p:cNvSpPr>
            <a:spLocks/>
          </p:cNvSpPr>
          <p:nvPr/>
        </p:nvSpPr>
        <p:spPr bwMode="auto">
          <a:xfrm>
            <a:off x="3997325" y="2787650"/>
            <a:ext cx="9525" cy="4763"/>
          </a:xfrm>
          <a:custGeom>
            <a:avLst/>
            <a:gdLst>
              <a:gd name="T0" fmla="*/ 2147483647 w 6"/>
              <a:gd name="T1" fmla="*/ 2147483647 h 3"/>
              <a:gd name="T2" fmla="*/ 2147483647 w 6"/>
              <a:gd name="T3" fmla="*/ 2147483647 h 3"/>
              <a:gd name="T4" fmla="*/ 2147483647 w 6"/>
              <a:gd name="T5" fmla="*/ 0 h 3"/>
              <a:gd name="T6" fmla="*/ 0 w 6"/>
              <a:gd name="T7" fmla="*/ 2147483647 h 3"/>
              <a:gd name="T8" fmla="*/ 2147483647 w 6"/>
              <a:gd name="T9" fmla="*/ 2147483647 h 3"/>
              <a:gd name="T10" fmla="*/ 2147483647 w 6"/>
              <a:gd name="T11" fmla="*/ 2147483647 h 3"/>
              <a:gd name="T12" fmla="*/ 2147483647 w 6"/>
              <a:gd name="T13" fmla="*/ 2147483647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6" y="2"/>
                </a:moveTo>
                <a:lnTo>
                  <a:pt x="5" y="1"/>
                </a:lnTo>
                <a:lnTo>
                  <a:pt x="1" y="0"/>
                </a:lnTo>
                <a:lnTo>
                  <a:pt x="0" y="1"/>
                </a:lnTo>
                <a:lnTo>
                  <a:pt x="1" y="2"/>
                </a:lnTo>
                <a:lnTo>
                  <a:pt x="5" y="3"/>
                </a:lnTo>
                <a:lnTo>
                  <a:pt x="6"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75" name="Freeform 410"/>
          <p:cNvSpPr>
            <a:spLocks/>
          </p:cNvSpPr>
          <p:nvPr/>
        </p:nvSpPr>
        <p:spPr bwMode="auto">
          <a:xfrm>
            <a:off x="4773613" y="3006725"/>
            <a:ext cx="203200" cy="120650"/>
          </a:xfrm>
          <a:custGeom>
            <a:avLst/>
            <a:gdLst>
              <a:gd name="T0" fmla="*/ 0 w 119"/>
              <a:gd name="T1" fmla="*/ 2147483647 h 70"/>
              <a:gd name="T2" fmla="*/ 2147483647 w 119"/>
              <a:gd name="T3" fmla="*/ 2147483647 h 70"/>
              <a:gd name="T4" fmla="*/ 2147483647 w 119"/>
              <a:gd name="T5" fmla="*/ 2147483647 h 70"/>
              <a:gd name="T6" fmla="*/ 2147483647 w 119"/>
              <a:gd name="T7" fmla="*/ 2147483647 h 70"/>
              <a:gd name="T8" fmla="*/ 2147483647 w 119"/>
              <a:gd name="T9" fmla="*/ 2147483647 h 70"/>
              <a:gd name="T10" fmla="*/ 2147483647 w 119"/>
              <a:gd name="T11" fmla="*/ 2147483647 h 70"/>
              <a:gd name="T12" fmla="*/ 2147483647 w 119"/>
              <a:gd name="T13" fmla="*/ 2147483647 h 70"/>
              <a:gd name="T14" fmla="*/ 2147483647 w 119"/>
              <a:gd name="T15" fmla="*/ 2147483647 h 70"/>
              <a:gd name="T16" fmla="*/ 2147483647 w 119"/>
              <a:gd name="T17" fmla="*/ 2147483647 h 70"/>
              <a:gd name="T18" fmla="*/ 2147483647 w 119"/>
              <a:gd name="T19" fmla="*/ 2147483647 h 70"/>
              <a:gd name="T20" fmla="*/ 2147483647 w 119"/>
              <a:gd name="T21" fmla="*/ 2147483647 h 70"/>
              <a:gd name="T22" fmla="*/ 2147483647 w 119"/>
              <a:gd name="T23" fmla="*/ 2147483647 h 70"/>
              <a:gd name="T24" fmla="*/ 2147483647 w 119"/>
              <a:gd name="T25" fmla="*/ 2147483647 h 70"/>
              <a:gd name="T26" fmla="*/ 2147483647 w 119"/>
              <a:gd name="T27" fmla="*/ 2147483647 h 70"/>
              <a:gd name="T28" fmla="*/ 2147483647 w 119"/>
              <a:gd name="T29" fmla="*/ 2147483647 h 70"/>
              <a:gd name="T30" fmla="*/ 2147483647 w 119"/>
              <a:gd name="T31" fmla="*/ 2147483647 h 70"/>
              <a:gd name="T32" fmla="*/ 2147483647 w 119"/>
              <a:gd name="T33" fmla="*/ 2147483647 h 70"/>
              <a:gd name="T34" fmla="*/ 2147483647 w 119"/>
              <a:gd name="T35" fmla="*/ 2147483647 h 70"/>
              <a:gd name="T36" fmla="*/ 2147483647 w 119"/>
              <a:gd name="T37" fmla="*/ 2147483647 h 70"/>
              <a:gd name="T38" fmla="*/ 2147483647 w 119"/>
              <a:gd name="T39" fmla="*/ 2147483647 h 70"/>
              <a:gd name="T40" fmla="*/ 2147483647 w 119"/>
              <a:gd name="T41" fmla="*/ 2147483647 h 70"/>
              <a:gd name="T42" fmla="*/ 2147483647 w 119"/>
              <a:gd name="T43" fmla="*/ 2147483647 h 70"/>
              <a:gd name="T44" fmla="*/ 2147483647 w 119"/>
              <a:gd name="T45" fmla="*/ 2147483647 h 70"/>
              <a:gd name="T46" fmla="*/ 2147483647 w 119"/>
              <a:gd name="T47" fmla="*/ 2147483647 h 70"/>
              <a:gd name="T48" fmla="*/ 2147483647 w 119"/>
              <a:gd name="T49" fmla="*/ 2147483647 h 70"/>
              <a:gd name="T50" fmla="*/ 2147483647 w 119"/>
              <a:gd name="T51" fmla="*/ 2147483647 h 70"/>
              <a:gd name="T52" fmla="*/ 2147483647 w 119"/>
              <a:gd name="T53" fmla="*/ 2147483647 h 70"/>
              <a:gd name="T54" fmla="*/ 2147483647 w 119"/>
              <a:gd name="T55" fmla="*/ 2147483647 h 70"/>
              <a:gd name="T56" fmla="*/ 2147483647 w 119"/>
              <a:gd name="T57" fmla="*/ 2147483647 h 70"/>
              <a:gd name="T58" fmla="*/ 2147483647 w 119"/>
              <a:gd name="T59" fmla="*/ 2147483647 h 70"/>
              <a:gd name="T60" fmla="*/ 2147483647 w 119"/>
              <a:gd name="T61" fmla="*/ 2147483647 h 70"/>
              <a:gd name="T62" fmla="*/ 2147483647 w 119"/>
              <a:gd name="T63" fmla="*/ 2147483647 h 70"/>
              <a:gd name="T64" fmla="*/ 2147483647 w 119"/>
              <a:gd name="T65" fmla="*/ 2147483647 h 70"/>
              <a:gd name="T66" fmla="*/ 2147483647 w 119"/>
              <a:gd name="T67" fmla="*/ 2147483647 h 70"/>
              <a:gd name="T68" fmla="*/ 2147483647 w 119"/>
              <a:gd name="T69" fmla="*/ 2147483647 h 70"/>
              <a:gd name="T70" fmla="*/ 2147483647 w 119"/>
              <a:gd name="T71" fmla="*/ 2147483647 h 70"/>
              <a:gd name="T72" fmla="*/ 2147483647 w 119"/>
              <a:gd name="T73" fmla="*/ 2147483647 h 70"/>
              <a:gd name="T74" fmla="*/ 2147483647 w 119"/>
              <a:gd name="T75" fmla="*/ 2147483647 h 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9"/>
              <a:gd name="T115" fmla="*/ 0 h 70"/>
              <a:gd name="T116" fmla="*/ 119 w 119"/>
              <a:gd name="T117" fmla="*/ 70 h 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9" h="70">
                <a:moveTo>
                  <a:pt x="1" y="57"/>
                </a:moveTo>
                <a:lnTo>
                  <a:pt x="0" y="53"/>
                </a:lnTo>
                <a:lnTo>
                  <a:pt x="2" y="39"/>
                </a:lnTo>
                <a:lnTo>
                  <a:pt x="10" y="18"/>
                </a:lnTo>
                <a:lnTo>
                  <a:pt x="15" y="13"/>
                </a:lnTo>
                <a:lnTo>
                  <a:pt x="25" y="9"/>
                </a:lnTo>
                <a:lnTo>
                  <a:pt x="33" y="19"/>
                </a:lnTo>
                <a:lnTo>
                  <a:pt x="34" y="25"/>
                </a:lnTo>
                <a:lnTo>
                  <a:pt x="36" y="22"/>
                </a:lnTo>
                <a:lnTo>
                  <a:pt x="37" y="26"/>
                </a:lnTo>
                <a:lnTo>
                  <a:pt x="39" y="29"/>
                </a:lnTo>
                <a:lnTo>
                  <a:pt x="43" y="32"/>
                </a:lnTo>
                <a:lnTo>
                  <a:pt x="45" y="32"/>
                </a:lnTo>
                <a:lnTo>
                  <a:pt x="49" y="29"/>
                </a:lnTo>
                <a:lnTo>
                  <a:pt x="49" y="31"/>
                </a:lnTo>
                <a:lnTo>
                  <a:pt x="51" y="33"/>
                </a:lnTo>
                <a:lnTo>
                  <a:pt x="51" y="29"/>
                </a:lnTo>
                <a:lnTo>
                  <a:pt x="54" y="25"/>
                </a:lnTo>
                <a:lnTo>
                  <a:pt x="54" y="6"/>
                </a:lnTo>
                <a:lnTo>
                  <a:pt x="56" y="4"/>
                </a:lnTo>
                <a:lnTo>
                  <a:pt x="59" y="4"/>
                </a:lnTo>
                <a:lnTo>
                  <a:pt x="63" y="1"/>
                </a:lnTo>
                <a:lnTo>
                  <a:pt x="70" y="0"/>
                </a:lnTo>
                <a:lnTo>
                  <a:pt x="75" y="1"/>
                </a:lnTo>
                <a:lnTo>
                  <a:pt x="78" y="4"/>
                </a:lnTo>
                <a:lnTo>
                  <a:pt x="83" y="6"/>
                </a:lnTo>
                <a:lnTo>
                  <a:pt x="85" y="8"/>
                </a:lnTo>
                <a:lnTo>
                  <a:pt x="90" y="14"/>
                </a:lnTo>
                <a:lnTo>
                  <a:pt x="93" y="14"/>
                </a:lnTo>
                <a:lnTo>
                  <a:pt x="96" y="13"/>
                </a:lnTo>
                <a:lnTo>
                  <a:pt x="100" y="13"/>
                </a:lnTo>
                <a:lnTo>
                  <a:pt x="105" y="14"/>
                </a:lnTo>
                <a:lnTo>
                  <a:pt x="106" y="16"/>
                </a:lnTo>
                <a:lnTo>
                  <a:pt x="108" y="18"/>
                </a:lnTo>
                <a:lnTo>
                  <a:pt x="110" y="19"/>
                </a:lnTo>
                <a:lnTo>
                  <a:pt x="111" y="21"/>
                </a:lnTo>
                <a:lnTo>
                  <a:pt x="112" y="23"/>
                </a:lnTo>
                <a:lnTo>
                  <a:pt x="109" y="33"/>
                </a:lnTo>
                <a:lnTo>
                  <a:pt x="111" y="33"/>
                </a:lnTo>
                <a:lnTo>
                  <a:pt x="113" y="35"/>
                </a:lnTo>
                <a:lnTo>
                  <a:pt x="113" y="37"/>
                </a:lnTo>
                <a:lnTo>
                  <a:pt x="119" y="48"/>
                </a:lnTo>
                <a:lnTo>
                  <a:pt x="119" y="55"/>
                </a:lnTo>
                <a:lnTo>
                  <a:pt x="116" y="55"/>
                </a:lnTo>
                <a:lnTo>
                  <a:pt x="110" y="60"/>
                </a:lnTo>
                <a:lnTo>
                  <a:pt x="109" y="62"/>
                </a:lnTo>
                <a:lnTo>
                  <a:pt x="106" y="66"/>
                </a:lnTo>
                <a:lnTo>
                  <a:pt x="104" y="67"/>
                </a:lnTo>
                <a:lnTo>
                  <a:pt x="99" y="65"/>
                </a:lnTo>
                <a:lnTo>
                  <a:pt x="97" y="66"/>
                </a:lnTo>
                <a:lnTo>
                  <a:pt x="97" y="68"/>
                </a:lnTo>
                <a:lnTo>
                  <a:pt x="95" y="70"/>
                </a:lnTo>
                <a:lnTo>
                  <a:pt x="93" y="69"/>
                </a:lnTo>
                <a:lnTo>
                  <a:pt x="90" y="68"/>
                </a:lnTo>
                <a:lnTo>
                  <a:pt x="89" y="67"/>
                </a:lnTo>
                <a:lnTo>
                  <a:pt x="83" y="60"/>
                </a:lnTo>
                <a:lnTo>
                  <a:pt x="75" y="55"/>
                </a:lnTo>
                <a:lnTo>
                  <a:pt x="71" y="55"/>
                </a:lnTo>
                <a:lnTo>
                  <a:pt x="68" y="55"/>
                </a:lnTo>
                <a:lnTo>
                  <a:pt x="66" y="48"/>
                </a:lnTo>
                <a:lnTo>
                  <a:pt x="64" y="46"/>
                </a:lnTo>
                <a:lnTo>
                  <a:pt x="62" y="47"/>
                </a:lnTo>
                <a:lnTo>
                  <a:pt x="59" y="51"/>
                </a:lnTo>
                <a:lnTo>
                  <a:pt x="54" y="52"/>
                </a:lnTo>
                <a:lnTo>
                  <a:pt x="45" y="48"/>
                </a:lnTo>
                <a:lnTo>
                  <a:pt x="38" y="48"/>
                </a:lnTo>
                <a:lnTo>
                  <a:pt x="36" y="48"/>
                </a:lnTo>
                <a:lnTo>
                  <a:pt x="34" y="48"/>
                </a:lnTo>
                <a:lnTo>
                  <a:pt x="32" y="49"/>
                </a:lnTo>
                <a:lnTo>
                  <a:pt x="29" y="49"/>
                </a:lnTo>
                <a:lnTo>
                  <a:pt x="27" y="48"/>
                </a:lnTo>
                <a:lnTo>
                  <a:pt x="19" y="48"/>
                </a:lnTo>
                <a:lnTo>
                  <a:pt x="9" y="52"/>
                </a:lnTo>
                <a:lnTo>
                  <a:pt x="6" y="56"/>
                </a:lnTo>
                <a:lnTo>
                  <a:pt x="4" y="57"/>
                </a:lnTo>
                <a:lnTo>
                  <a:pt x="1" y="57"/>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76" name="Freeform 411"/>
          <p:cNvSpPr>
            <a:spLocks/>
          </p:cNvSpPr>
          <p:nvPr/>
        </p:nvSpPr>
        <p:spPr bwMode="auto">
          <a:xfrm>
            <a:off x="3994150" y="2784475"/>
            <a:ext cx="9525" cy="4763"/>
          </a:xfrm>
          <a:custGeom>
            <a:avLst/>
            <a:gdLst>
              <a:gd name="T0" fmla="*/ 2147483647 w 6"/>
              <a:gd name="T1" fmla="*/ 2147483647 h 3"/>
              <a:gd name="T2" fmla="*/ 2147483647 w 6"/>
              <a:gd name="T3" fmla="*/ 2147483647 h 3"/>
              <a:gd name="T4" fmla="*/ 2147483647 w 6"/>
              <a:gd name="T5" fmla="*/ 0 h 3"/>
              <a:gd name="T6" fmla="*/ 0 w 6"/>
              <a:gd name="T7" fmla="*/ 2147483647 h 3"/>
              <a:gd name="T8" fmla="*/ 2147483647 w 6"/>
              <a:gd name="T9" fmla="*/ 2147483647 h 3"/>
              <a:gd name="T10" fmla="*/ 2147483647 w 6"/>
              <a:gd name="T11" fmla="*/ 2147483647 h 3"/>
              <a:gd name="T12" fmla="*/ 2147483647 w 6"/>
              <a:gd name="T13" fmla="*/ 2147483647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6" y="3"/>
                </a:moveTo>
                <a:lnTo>
                  <a:pt x="5" y="1"/>
                </a:lnTo>
                <a:lnTo>
                  <a:pt x="1" y="0"/>
                </a:lnTo>
                <a:lnTo>
                  <a:pt x="0" y="1"/>
                </a:lnTo>
                <a:lnTo>
                  <a:pt x="1" y="3"/>
                </a:lnTo>
                <a:lnTo>
                  <a:pt x="5" y="3"/>
                </a:lnTo>
                <a:lnTo>
                  <a:pt x="6" y="3"/>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77" name="Freeform 412"/>
          <p:cNvSpPr>
            <a:spLocks/>
          </p:cNvSpPr>
          <p:nvPr/>
        </p:nvSpPr>
        <p:spPr bwMode="auto">
          <a:xfrm>
            <a:off x="4002088" y="2776538"/>
            <a:ext cx="14287" cy="20637"/>
          </a:xfrm>
          <a:custGeom>
            <a:avLst/>
            <a:gdLst>
              <a:gd name="T0" fmla="*/ 2147483647 w 8"/>
              <a:gd name="T1" fmla="*/ 2147483647 h 12"/>
              <a:gd name="T2" fmla="*/ 2147483647 w 8"/>
              <a:gd name="T3" fmla="*/ 2147483647 h 12"/>
              <a:gd name="T4" fmla="*/ 2147483647 w 8"/>
              <a:gd name="T5" fmla="*/ 2147483647 h 12"/>
              <a:gd name="T6" fmla="*/ 2147483647 w 8"/>
              <a:gd name="T7" fmla="*/ 2147483647 h 12"/>
              <a:gd name="T8" fmla="*/ 2147483647 w 8"/>
              <a:gd name="T9" fmla="*/ 0 h 12"/>
              <a:gd name="T10" fmla="*/ 0 w 8"/>
              <a:gd name="T11" fmla="*/ 2147483647 h 12"/>
              <a:gd name="T12" fmla="*/ 0 w 8"/>
              <a:gd name="T13" fmla="*/ 2147483647 h 12"/>
              <a:gd name="T14" fmla="*/ 2147483647 w 8"/>
              <a:gd name="T15" fmla="*/ 2147483647 h 12"/>
              <a:gd name="T16" fmla="*/ 2147483647 w 8"/>
              <a:gd name="T17" fmla="*/ 2147483647 h 12"/>
              <a:gd name="T18" fmla="*/ 2147483647 w 8"/>
              <a:gd name="T19" fmla="*/ 2147483647 h 12"/>
              <a:gd name="T20" fmla="*/ 2147483647 w 8"/>
              <a:gd name="T21" fmla="*/ 2147483647 h 12"/>
              <a:gd name="T22" fmla="*/ 2147483647 w 8"/>
              <a:gd name="T23" fmla="*/ 2147483647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12"/>
              <a:gd name="T38" fmla="*/ 8 w 8"/>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12">
                <a:moveTo>
                  <a:pt x="8" y="12"/>
                </a:moveTo>
                <a:lnTo>
                  <a:pt x="8" y="12"/>
                </a:lnTo>
                <a:lnTo>
                  <a:pt x="8" y="9"/>
                </a:lnTo>
                <a:lnTo>
                  <a:pt x="4" y="3"/>
                </a:lnTo>
                <a:lnTo>
                  <a:pt x="1" y="0"/>
                </a:lnTo>
                <a:lnTo>
                  <a:pt x="0" y="4"/>
                </a:lnTo>
                <a:lnTo>
                  <a:pt x="0" y="5"/>
                </a:lnTo>
                <a:lnTo>
                  <a:pt x="4" y="7"/>
                </a:lnTo>
                <a:lnTo>
                  <a:pt x="6" y="9"/>
                </a:lnTo>
                <a:lnTo>
                  <a:pt x="6" y="11"/>
                </a:lnTo>
                <a:lnTo>
                  <a:pt x="6" y="12"/>
                </a:lnTo>
                <a:lnTo>
                  <a:pt x="8" y="1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78" name="Freeform 413"/>
          <p:cNvSpPr>
            <a:spLocks/>
          </p:cNvSpPr>
          <p:nvPr/>
        </p:nvSpPr>
        <p:spPr bwMode="auto">
          <a:xfrm>
            <a:off x="4010025" y="2776538"/>
            <a:ext cx="11113" cy="14287"/>
          </a:xfrm>
          <a:custGeom>
            <a:avLst/>
            <a:gdLst>
              <a:gd name="T0" fmla="*/ 2147483647 w 7"/>
              <a:gd name="T1" fmla="*/ 2147483647 h 8"/>
              <a:gd name="T2" fmla="*/ 2147483647 w 7"/>
              <a:gd name="T3" fmla="*/ 2147483647 h 8"/>
              <a:gd name="T4" fmla="*/ 2147483647 w 7"/>
              <a:gd name="T5" fmla="*/ 2147483647 h 8"/>
              <a:gd name="T6" fmla="*/ 2147483647 w 7"/>
              <a:gd name="T7" fmla="*/ 2147483647 h 8"/>
              <a:gd name="T8" fmla="*/ 2147483647 w 7"/>
              <a:gd name="T9" fmla="*/ 2147483647 h 8"/>
              <a:gd name="T10" fmla="*/ 2147483647 w 7"/>
              <a:gd name="T11" fmla="*/ 0 h 8"/>
              <a:gd name="T12" fmla="*/ 0 w 7"/>
              <a:gd name="T13" fmla="*/ 0 h 8"/>
              <a:gd name="T14" fmla="*/ 2147483647 w 7"/>
              <a:gd name="T15" fmla="*/ 2147483647 h 8"/>
              <a:gd name="T16" fmla="*/ 2147483647 w 7"/>
              <a:gd name="T17" fmla="*/ 2147483647 h 8"/>
              <a:gd name="T18" fmla="*/ 2147483647 w 7"/>
              <a:gd name="T19" fmla="*/ 2147483647 h 8"/>
              <a:gd name="T20" fmla="*/ 2147483647 w 7"/>
              <a:gd name="T21" fmla="*/ 214748364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8"/>
              <a:gd name="T35" fmla="*/ 7 w 7"/>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8">
                <a:moveTo>
                  <a:pt x="5" y="8"/>
                </a:moveTo>
                <a:lnTo>
                  <a:pt x="7" y="8"/>
                </a:lnTo>
                <a:lnTo>
                  <a:pt x="6" y="7"/>
                </a:lnTo>
                <a:lnTo>
                  <a:pt x="4" y="3"/>
                </a:lnTo>
                <a:lnTo>
                  <a:pt x="2" y="2"/>
                </a:lnTo>
                <a:lnTo>
                  <a:pt x="1" y="0"/>
                </a:lnTo>
                <a:lnTo>
                  <a:pt x="0" y="0"/>
                </a:lnTo>
                <a:lnTo>
                  <a:pt x="1" y="3"/>
                </a:lnTo>
                <a:lnTo>
                  <a:pt x="2" y="4"/>
                </a:lnTo>
                <a:lnTo>
                  <a:pt x="4" y="8"/>
                </a:lnTo>
                <a:lnTo>
                  <a:pt x="5" y="8"/>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79" name="Freeform 414"/>
          <p:cNvSpPr>
            <a:spLocks/>
          </p:cNvSpPr>
          <p:nvPr/>
        </p:nvSpPr>
        <p:spPr bwMode="auto">
          <a:xfrm>
            <a:off x="3998913" y="2773363"/>
            <a:ext cx="14287" cy="20637"/>
          </a:xfrm>
          <a:custGeom>
            <a:avLst/>
            <a:gdLst>
              <a:gd name="T0" fmla="*/ 2147483647 w 8"/>
              <a:gd name="T1" fmla="*/ 2147483647 h 12"/>
              <a:gd name="T2" fmla="*/ 2147483647 w 8"/>
              <a:gd name="T3" fmla="*/ 2147483647 h 12"/>
              <a:gd name="T4" fmla="*/ 2147483647 w 8"/>
              <a:gd name="T5" fmla="*/ 2147483647 h 12"/>
              <a:gd name="T6" fmla="*/ 2147483647 w 8"/>
              <a:gd name="T7" fmla="*/ 2147483647 h 12"/>
              <a:gd name="T8" fmla="*/ 2147483647 w 8"/>
              <a:gd name="T9" fmla="*/ 0 h 12"/>
              <a:gd name="T10" fmla="*/ 0 w 8"/>
              <a:gd name="T11" fmla="*/ 2147483647 h 12"/>
              <a:gd name="T12" fmla="*/ 0 w 8"/>
              <a:gd name="T13" fmla="*/ 2147483647 h 12"/>
              <a:gd name="T14" fmla="*/ 2147483647 w 8"/>
              <a:gd name="T15" fmla="*/ 2147483647 h 12"/>
              <a:gd name="T16" fmla="*/ 2147483647 w 8"/>
              <a:gd name="T17" fmla="*/ 2147483647 h 12"/>
              <a:gd name="T18" fmla="*/ 2147483647 w 8"/>
              <a:gd name="T19" fmla="*/ 2147483647 h 12"/>
              <a:gd name="T20" fmla="*/ 2147483647 w 8"/>
              <a:gd name="T21" fmla="*/ 2147483647 h 12"/>
              <a:gd name="T22" fmla="*/ 2147483647 w 8"/>
              <a:gd name="T23" fmla="*/ 2147483647 h 12"/>
              <a:gd name="T24" fmla="*/ 2147483647 w 8"/>
              <a:gd name="T25" fmla="*/ 2147483647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12"/>
              <a:gd name="T41" fmla="*/ 8 w 8"/>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12">
                <a:moveTo>
                  <a:pt x="8" y="12"/>
                </a:moveTo>
                <a:lnTo>
                  <a:pt x="8" y="12"/>
                </a:lnTo>
                <a:lnTo>
                  <a:pt x="8" y="9"/>
                </a:lnTo>
                <a:lnTo>
                  <a:pt x="4" y="3"/>
                </a:lnTo>
                <a:lnTo>
                  <a:pt x="2" y="0"/>
                </a:lnTo>
                <a:lnTo>
                  <a:pt x="0" y="4"/>
                </a:lnTo>
                <a:lnTo>
                  <a:pt x="0" y="5"/>
                </a:lnTo>
                <a:lnTo>
                  <a:pt x="4" y="7"/>
                </a:lnTo>
                <a:lnTo>
                  <a:pt x="6" y="9"/>
                </a:lnTo>
                <a:lnTo>
                  <a:pt x="6" y="11"/>
                </a:lnTo>
                <a:lnTo>
                  <a:pt x="7" y="12"/>
                </a:lnTo>
                <a:lnTo>
                  <a:pt x="8" y="1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80" name="Freeform 415"/>
          <p:cNvSpPr>
            <a:spLocks/>
          </p:cNvSpPr>
          <p:nvPr/>
        </p:nvSpPr>
        <p:spPr bwMode="auto">
          <a:xfrm>
            <a:off x="4005263" y="2773363"/>
            <a:ext cx="12700" cy="15875"/>
          </a:xfrm>
          <a:custGeom>
            <a:avLst/>
            <a:gdLst>
              <a:gd name="T0" fmla="*/ 2147483647 w 7"/>
              <a:gd name="T1" fmla="*/ 2147483647 h 9"/>
              <a:gd name="T2" fmla="*/ 2147483647 w 7"/>
              <a:gd name="T3" fmla="*/ 2147483647 h 9"/>
              <a:gd name="T4" fmla="*/ 2147483647 w 7"/>
              <a:gd name="T5" fmla="*/ 2147483647 h 9"/>
              <a:gd name="T6" fmla="*/ 2147483647 w 7"/>
              <a:gd name="T7" fmla="*/ 2147483647 h 9"/>
              <a:gd name="T8" fmla="*/ 2147483647 w 7"/>
              <a:gd name="T9" fmla="*/ 2147483647 h 9"/>
              <a:gd name="T10" fmla="*/ 2147483647 w 7"/>
              <a:gd name="T11" fmla="*/ 0 h 9"/>
              <a:gd name="T12" fmla="*/ 0 w 7"/>
              <a:gd name="T13" fmla="*/ 0 h 9"/>
              <a:gd name="T14" fmla="*/ 2147483647 w 7"/>
              <a:gd name="T15" fmla="*/ 2147483647 h 9"/>
              <a:gd name="T16" fmla="*/ 2147483647 w 7"/>
              <a:gd name="T17" fmla="*/ 2147483647 h 9"/>
              <a:gd name="T18" fmla="*/ 2147483647 w 7"/>
              <a:gd name="T19" fmla="*/ 2147483647 h 9"/>
              <a:gd name="T20" fmla="*/ 2147483647 w 7"/>
              <a:gd name="T21" fmla="*/ 2147483647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9"/>
              <a:gd name="T35" fmla="*/ 7 w 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9">
                <a:moveTo>
                  <a:pt x="6" y="9"/>
                </a:moveTo>
                <a:lnTo>
                  <a:pt x="7" y="8"/>
                </a:lnTo>
                <a:lnTo>
                  <a:pt x="7" y="7"/>
                </a:lnTo>
                <a:lnTo>
                  <a:pt x="4" y="3"/>
                </a:lnTo>
                <a:lnTo>
                  <a:pt x="3" y="2"/>
                </a:lnTo>
                <a:lnTo>
                  <a:pt x="2" y="0"/>
                </a:lnTo>
                <a:lnTo>
                  <a:pt x="0" y="0"/>
                </a:lnTo>
                <a:lnTo>
                  <a:pt x="1" y="3"/>
                </a:lnTo>
                <a:lnTo>
                  <a:pt x="3" y="5"/>
                </a:lnTo>
                <a:lnTo>
                  <a:pt x="4" y="8"/>
                </a:lnTo>
                <a:lnTo>
                  <a:pt x="6" y="9"/>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81" name="Freeform 416"/>
          <p:cNvSpPr>
            <a:spLocks/>
          </p:cNvSpPr>
          <p:nvPr/>
        </p:nvSpPr>
        <p:spPr bwMode="auto">
          <a:xfrm>
            <a:off x="4017963" y="2776538"/>
            <a:ext cx="6350" cy="7937"/>
          </a:xfrm>
          <a:custGeom>
            <a:avLst/>
            <a:gdLst>
              <a:gd name="T0" fmla="*/ 2147483647 w 4"/>
              <a:gd name="T1" fmla="*/ 2147483647 h 4"/>
              <a:gd name="T2" fmla="*/ 2147483647 w 4"/>
              <a:gd name="T3" fmla="*/ 2147483647 h 4"/>
              <a:gd name="T4" fmla="*/ 0 w 4"/>
              <a:gd name="T5" fmla="*/ 0 h 4"/>
              <a:gd name="T6" fmla="*/ 0 w 4"/>
              <a:gd name="T7" fmla="*/ 2147483647 h 4"/>
              <a:gd name="T8" fmla="*/ 2147483647 w 4"/>
              <a:gd name="T9" fmla="*/ 2147483647 h 4"/>
              <a:gd name="T10" fmla="*/ 2147483647 w 4"/>
              <a:gd name="T11" fmla="*/ 2147483647 h 4"/>
              <a:gd name="T12" fmla="*/ 2147483647 w 4"/>
              <a:gd name="T13" fmla="*/ 2147483647 h 4"/>
              <a:gd name="T14" fmla="*/ 2147483647 w 4"/>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4" y="1"/>
                </a:moveTo>
                <a:lnTo>
                  <a:pt x="4" y="1"/>
                </a:lnTo>
                <a:lnTo>
                  <a:pt x="0" y="0"/>
                </a:lnTo>
                <a:lnTo>
                  <a:pt x="0" y="1"/>
                </a:lnTo>
                <a:lnTo>
                  <a:pt x="1" y="3"/>
                </a:lnTo>
                <a:lnTo>
                  <a:pt x="3" y="4"/>
                </a:lnTo>
                <a:lnTo>
                  <a:pt x="4"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82" name="Freeform 417"/>
          <p:cNvSpPr>
            <a:spLocks/>
          </p:cNvSpPr>
          <p:nvPr/>
        </p:nvSpPr>
        <p:spPr bwMode="auto">
          <a:xfrm>
            <a:off x="4014788" y="2801938"/>
            <a:ext cx="4762" cy="7937"/>
          </a:xfrm>
          <a:custGeom>
            <a:avLst/>
            <a:gdLst>
              <a:gd name="T0" fmla="*/ 2147483647 w 3"/>
              <a:gd name="T1" fmla="*/ 2147483647 h 5"/>
              <a:gd name="T2" fmla="*/ 2147483647 w 3"/>
              <a:gd name="T3" fmla="*/ 2147483647 h 5"/>
              <a:gd name="T4" fmla="*/ 2147483647 w 3"/>
              <a:gd name="T5" fmla="*/ 2147483647 h 5"/>
              <a:gd name="T6" fmla="*/ 2147483647 w 3"/>
              <a:gd name="T7" fmla="*/ 0 h 5"/>
              <a:gd name="T8" fmla="*/ 0 w 3"/>
              <a:gd name="T9" fmla="*/ 2147483647 h 5"/>
              <a:gd name="T10" fmla="*/ 0 w 3"/>
              <a:gd name="T11" fmla="*/ 2147483647 h 5"/>
              <a:gd name="T12" fmla="*/ 2147483647 w 3"/>
              <a:gd name="T13" fmla="*/ 2147483647 h 5"/>
              <a:gd name="T14" fmla="*/ 2147483647 w 3"/>
              <a:gd name="T15" fmla="*/ 2147483647 h 5"/>
              <a:gd name="T16" fmla="*/ 2147483647 w 3"/>
              <a:gd name="T17" fmla="*/ 2147483647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5"/>
              <a:gd name="T29" fmla="*/ 3 w 3"/>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5">
                <a:moveTo>
                  <a:pt x="3" y="5"/>
                </a:moveTo>
                <a:lnTo>
                  <a:pt x="3" y="2"/>
                </a:lnTo>
                <a:lnTo>
                  <a:pt x="3" y="1"/>
                </a:lnTo>
                <a:lnTo>
                  <a:pt x="1" y="0"/>
                </a:lnTo>
                <a:lnTo>
                  <a:pt x="0" y="1"/>
                </a:lnTo>
                <a:lnTo>
                  <a:pt x="0" y="2"/>
                </a:lnTo>
                <a:lnTo>
                  <a:pt x="1" y="2"/>
                </a:lnTo>
                <a:lnTo>
                  <a:pt x="2" y="5"/>
                </a:lnTo>
                <a:lnTo>
                  <a:pt x="3" y="5"/>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83" name="Freeform 418"/>
          <p:cNvSpPr>
            <a:spLocks/>
          </p:cNvSpPr>
          <p:nvPr/>
        </p:nvSpPr>
        <p:spPr bwMode="auto">
          <a:xfrm>
            <a:off x="4016375" y="2773363"/>
            <a:ext cx="6350" cy="9525"/>
          </a:xfrm>
          <a:custGeom>
            <a:avLst/>
            <a:gdLst>
              <a:gd name="T0" fmla="*/ 2147483647 w 4"/>
              <a:gd name="T1" fmla="*/ 2147483647 h 5"/>
              <a:gd name="T2" fmla="*/ 2147483647 w 4"/>
              <a:gd name="T3" fmla="*/ 2147483647 h 5"/>
              <a:gd name="T4" fmla="*/ 0 w 4"/>
              <a:gd name="T5" fmla="*/ 0 h 5"/>
              <a:gd name="T6" fmla="*/ 0 w 4"/>
              <a:gd name="T7" fmla="*/ 2147483647 h 5"/>
              <a:gd name="T8" fmla="*/ 2147483647 w 4"/>
              <a:gd name="T9" fmla="*/ 2147483647 h 5"/>
              <a:gd name="T10" fmla="*/ 2147483647 w 4"/>
              <a:gd name="T11" fmla="*/ 2147483647 h 5"/>
              <a:gd name="T12" fmla="*/ 2147483647 w 4"/>
              <a:gd name="T13" fmla="*/ 2147483647 h 5"/>
              <a:gd name="T14" fmla="*/ 2147483647 w 4"/>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5"/>
              <a:gd name="T26" fmla="*/ 4 w 4"/>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5">
                <a:moveTo>
                  <a:pt x="3" y="2"/>
                </a:moveTo>
                <a:lnTo>
                  <a:pt x="4" y="1"/>
                </a:lnTo>
                <a:lnTo>
                  <a:pt x="0" y="0"/>
                </a:lnTo>
                <a:lnTo>
                  <a:pt x="0" y="2"/>
                </a:lnTo>
                <a:lnTo>
                  <a:pt x="1" y="3"/>
                </a:lnTo>
                <a:lnTo>
                  <a:pt x="2" y="5"/>
                </a:lnTo>
                <a:lnTo>
                  <a:pt x="2" y="4"/>
                </a:lnTo>
                <a:lnTo>
                  <a:pt x="3"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84" name="Freeform 419"/>
          <p:cNvSpPr>
            <a:spLocks/>
          </p:cNvSpPr>
          <p:nvPr/>
        </p:nvSpPr>
        <p:spPr bwMode="auto">
          <a:xfrm>
            <a:off x="4011613" y="2797175"/>
            <a:ext cx="6350" cy="9525"/>
          </a:xfrm>
          <a:custGeom>
            <a:avLst/>
            <a:gdLst>
              <a:gd name="T0" fmla="*/ 2147483647 w 4"/>
              <a:gd name="T1" fmla="*/ 2147483647 h 5"/>
              <a:gd name="T2" fmla="*/ 2147483647 w 4"/>
              <a:gd name="T3" fmla="*/ 2147483647 h 5"/>
              <a:gd name="T4" fmla="*/ 2147483647 w 4"/>
              <a:gd name="T5" fmla="*/ 2147483647 h 5"/>
              <a:gd name="T6" fmla="*/ 2147483647 w 4"/>
              <a:gd name="T7" fmla="*/ 0 h 5"/>
              <a:gd name="T8" fmla="*/ 0 w 4"/>
              <a:gd name="T9" fmla="*/ 2147483647 h 5"/>
              <a:gd name="T10" fmla="*/ 0 w 4"/>
              <a:gd name="T11" fmla="*/ 2147483647 h 5"/>
              <a:gd name="T12" fmla="*/ 2147483647 w 4"/>
              <a:gd name="T13" fmla="*/ 2147483647 h 5"/>
              <a:gd name="T14" fmla="*/ 2147483647 w 4"/>
              <a:gd name="T15" fmla="*/ 2147483647 h 5"/>
              <a:gd name="T16" fmla="*/ 2147483647 w 4"/>
              <a:gd name="T17" fmla="*/ 2147483647 h 5"/>
              <a:gd name="T18" fmla="*/ 2147483647 w 4"/>
              <a:gd name="T19" fmla="*/ 2147483647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5"/>
              <a:gd name="T32" fmla="*/ 4 w 4"/>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5">
                <a:moveTo>
                  <a:pt x="4" y="5"/>
                </a:moveTo>
                <a:lnTo>
                  <a:pt x="4" y="3"/>
                </a:lnTo>
                <a:lnTo>
                  <a:pt x="4" y="1"/>
                </a:lnTo>
                <a:lnTo>
                  <a:pt x="1" y="0"/>
                </a:lnTo>
                <a:lnTo>
                  <a:pt x="0" y="1"/>
                </a:lnTo>
                <a:lnTo>
                  <a:pt x="0" y="2"/>
                </a:lnTo>
                <a:lnTo>
                  <a:pt x="1" y="3"/>
                </a:lnTo>
                <a:lnTo>
                  <a:pt x="3" y="5"/>
                </a:lnTo>
                <a:lnTo>
                  <a:pt x="4" y="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85" name="Freeform 420"/>
          <p:cNvSpPr>
            <a:spLocks/>
          </p:cNvSpPr>
          <p:nvPr/>
        </p:nvSpPr>
        <p:spPr bwMode="auto">
          <a:xfrm>
            <a:off x="4011613" y="2814638"/>
            <a:ext cx="6350" cy="14287"/>
          </a:xfrm>
          <a:custGeom>
            <a:avLst/>
            <a:gdLst>
              <a:gd name="T0" fmla="*/ 2147483647 w 4"/>
              <a:gd name="T1" fmla="*/ 2147483647 h 8"/>
              <a:gd name="T2" fmla="*/ 2147483647 w 4"/>
              <a:gd name="T3" fmla="*/ 0 h 8"/>
              <a:gd name="T4" fmla="*/ 0 w 4"/>
              <a:gd name="T5" fmla="*/ 2147483647 h 8"/>
              <a:gd name="T6" fmla="*/ 2147483647 w 4"/>
              <a:gd name="T7" fmla="*/ 2147483647 h 8"/>
              <a:gd name="T8" fmla="*/ 2147483647 w 4"/>
              <a:gd name="T9" fmla="*/ 2147483647 h 8"/>
              <a:gd name="T10" fmla="*/ 2147483647 w 4"/>
              <a:gd name="T11" fmla="*/ 2147483647 h 8"/>
              <a:gd name="T12" fmla="*/ 2147483647 w 4"/>
              <a:gd name="T13" fmla="*/ 2147483647 h 8"/>
              <a:gd name="T14" fmla="*/ 2147483647 w 4"/>
              <a:gd name="T15" fmla="*/ 2147483647 h 8"/>
              <a:gd name="T16" fmla="*/ 2147483647 w 4"/>
              <a:gd name="T17" fmla="*/ 2147483647 h 8"/>
              <a:gd name="T18" fmla="*/ 2147483647 w 4"/>
              <a:gd name="T19" fmla="*/ 2147483647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8"/>
              <a:gd name="T32" fmla="*/ 4 w 4"/>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8">
                <a:moveTo>
                  <a:pt x="1" y="1"/>
                </a:moveTo>
                <a:lnTo>
                  <a:pt x="1" y="0"/>
                </a:lnTo>
                <a:lnTo>
                  <a:pt x="0" y="2"/>
                </a:lnTo>
                <a:lnTo>
                  <a:pt x="1" y="6"/>
                </a:lnTo>
                <a:lnTo>
                  <a:pt x="1" y="8"/>
                </a:lnTo>
                <a:lnTo>
                  <a:pt x="3" y="8"/>
                </a:lnTo>
                <a:lnTo>
                  <a:pt x="4" y="6"/>
                </a:lnTo>
                <a:lnTo>
                  <a:pt x="3" y="4"/>
                </a:lnTo>
                <a:lnTo>
                  <a:pt x="1"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86" name="Freeform 421"/>
          <p:cNvSpPr>
            <a:spLocks/>
          </p:cNvSpPr>
          <p:nvPr/>
        </p:nvSpPr>
        <p:spPr bwMode="auto">
          <a:xfrm>
            <a:off x="4603750" y="3149600"/>
            <a:ext cx="9525" cy="12700"/>
          </a:xfrm>
          <a:custGeom>
            <a:avLst/>
            <a:gdLst>
              <a:gd name="T0" fmla="*/ 2147483647 w 6"/>
              <a:gd name="T1" fmla="*/ 2147483647 h 7"/>
              <a:gd name="T2" fmla="*/ 2147483647 w 6"/>
              <a:gd name="T3" fmla="*/ 2147483647 h 7"/>
              <a:gd name="T4" fmla="*/ 2147483647 w 6"/>
              <a:gd name="T5" fmla="*/ 2147483647 h 7"/>
              <a:gd name="T6" fmla="*/ 0 w 6"/>
              <a:gd name="T7" fmla="*/ 0 h 7"/>
              <a:gd name="T8" fmla="*/ 0 w 6"/>
              <a:gd name="T9" fmla="*/ 2147483647 h 7"/>
              <a:gd name="T10" fmla="*/ 2147483647 w 6"/>
              <a:gd name="T11" fmla="*/ 2147483647 h 7"/>
              <a:gd name="T12" fmla="*/ 2147483647 w 6"/>
              <a:gd name="T13" fmla="*/ 2147483647 h 7"/>
              <a:gd name="T14" fmla="*/ 2147483647 w 6"/>
              <a:gd name="T15" fmla="*/ 2147483647 h 7"/>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7"/>
              <a:gd name="T26" fmla="*/ 6 w 6"/>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7">
                <a:moveTo>
                  <a:pt x="6" y="7"/>
                </a:moveTo>
                <a:lnTo>
                  <a:pt x="5" y="3"/>
                </a:lnTo>
                <a:lnTo>
                  <a:pt x="3" y="1"/>
                </a:lnTo>
                <a:lnTo>
                  <a:pt x="0" y="0"/>
                </a:lnTo>
                <a:lnTo>
                  <a:pt x="0" y="5"/>
                </a:lnTo>
                <a:lnTo>
                  <a:pt x="1" y="6"/>
                </a:lnTo>
                <a:lnTo>
                  <a:pt x="3" y="7"/>
                </a:lnTo>
                <a:lnTo>
                  <a:pt x="6" y="7"/>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87" name="Freeform 422"/>
          <p:cNvSpPr>
            <a:spLocks/>
          </p:cNvSpPr>
          <p:nvPr/>
        </p:nvSpPr>
        <p:spPr bwMode="auto">
          <a:xfrm>
            <a:off x="4010025" y="2811463"/>
            <a:ext cx="4763" cy="14287"/>
          </a:xfrm>
          <a:custGeom>
            <a:avLst/>
            <a:gdLst>
              <a:gd name="T0" fmla="*/ 0 w 3"/>
              <a:gd name="T1" fmla="*/ 2147483647 h 8"/>
              <a:gd name="T2" fmla="*/ 0 w 3"/>
              <a:gd name="T3" fmla="*/ 0 h 8"/>
              <a:gd name="T4" fmla="*/ 0 w 3"/>
              <a:gd name="T5" fmla="*/ 2147483647 h 8"/>
              <a:gd name="T6" fmla="*/ 0 w 3"/>
              <a:gd name="T7" fmla="*/ 2147483647 h 8"/>
              <a:gd name="T8" fmla="*/ 2147483647 w 3"/>
              <a:gd name="T9" fmla="*/ 2147483647 h 8"/>
              <a:gd name="T10" fmla="*/ 2147483647 w 3"/>
              <a:gd name="T11" fmla="*/ 2147483647 h 8"/>
              <a:gd name="T12" fmla="*/ 2147483647 w 3"/>
              <a:gd name="T13" fmla="*/ 2147483647 h 8"/>
              <a:gd name="T14" fmla="*/ 2147483647 w 3"/>
              <a:gd name="T15" fmla="*/ 2147483647 h 8"/>
              <a:gd name="T16" fmla="*/ 2147483647 w 3"/>
              <a:gd name="T17" fmla="*/ 2147483647 h 8"/>
              <a:gd name="T18" fmla="*/ 0 w 3"/>
              <a:gd name="T19" fmla="*/ 2147483647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8"/>
              <a:gd name="T32" fmla="*/ 3 w 3"/>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8">
                <a:moveTo>
                  <a:pt x="0" y="2"/>
                </a:moveTo>
                <a:lnTo>
                  <a:pt x="0" y="0"/>
                </a:lnTo>
                <a:lnTo>
                  <a:pt x="0" y="2"/>
                </a:lnTo>
                <a:lnTo>
                  <a:pt x="0" y="7"/>
                </a:lnTo>
                <a:lnTo>
                  <a:pt x="1" y="8"/>
                </a:lnTo>
                <a:lnTo>
                  <a:pt x="2" y="8"/>
                </a:lnTo>
                <a:lnTo>
                  <a:pt x="3" y="7"/>
                </a:lnTo>
                <a:lnTo>
                  <a:pt x="2" y="4"/>
                </a:lnTo>
                <a:lnTo>
                  <a:pt x="0"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88" name="Freeform 423"/>
          <p:cNvSpPr>
            <a:spLocks/>
          </p:cNvSpPr>
          <p:nvPr/>
        </p:nvSpPr>
        <p:spPr bwMode="auto">
          <a:xfrm>
            <a:off x="4598988" y="3146425"/>
            <a:ext cx="11112" cy="14288"/>
          </a:xfrm>
          <a:custGeom>
            <a:avLst/>
            <a:gdLst>
              <a:gd name="T0" fmla="*/ 2147483647 w 6"/>
              <a:gd name="T1" fmla="*/ 2147483647 h 8"/>
              <a:gd name="T2" fmla="*/ 2147483647 w 6"/>
              <a:gd name="T3" fmla="*/ 2147483647 h 8"/>
              <a:gd name="T4" fmla="*/ 2147483647 w 6"/>
              <a:gd name="T5" fmla="*/ 2147483647 h 8"/>
              <a:gd name="T6" fmla="*/ 2147483647 w 6"/>
              <a:gd name="T7" fmla="*/ 0 h 8"/>
              <a:gd name="T8" fmla="*/ 0 w 6"/>
              <a:gd name="T9" fmla="*/ 2147483647 h 8"/>
              <a:gd name="T10" fmla="*/ 2147483647 w 6"/>
              <a:gd name="T11" fmla="*/ 2147483647 h 8"/>
              <a:gd name="T12" fmla="*/ 2147483647 w 6"/>
              <a:gd name="T13" fmla="*/ 2147483647 h 8"/>
              <a:gd name="T14" fmla="*/ 2147483647 w 6"/>
              <a:gd name="T15" fmla="*/ 2147483647 h 8"/>
              <a:gd name="T16" fmla="*/ 2147483647 w 6"/>
              <a:gd name="T17" fmla="*/ 214748364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8"/>
              <a:gd name="T29" fmla="*/ 6 w 6"/>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8">
                <a:moveTo>
                  <a:pt x="6" y="8"/>
                </a:moveTo>
                <a:lnTo>
                  <a:pt x="5" y="4"/>
                </a:lnTo>
                <a:lnTo>
                  <a:pt x="3" y="1"/>
                </a:lnTo>
                <a:lnTo>
                  <a:pt x="1" y="0"/>
                </a:lnTo>
                <a:lnTo>
                  <a:pt x="0" y="5"/>
                </a:lnTo>
                <a:lnTo>
                  <a:pt x="1" y="6"/>
                </a:lnTo>
                <a:lnTo>
                  <a:pt x="3" y="8"/>
                </a:lnTo>
                <a:lnTo>
                  <a:pt x="6" y="8"/>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89" name="Freeform 424"/>
          <p:cNvSpPr>
            <a:spLocks/>
          </p:cNvSpPr>
          <p:nvPr/>
        </p:nvSpPr>
        <p:spPr bwMode="auto">
          <a:xfrm>
            <a:off x="4524375" y="3163888"/>
            <a:ext cx="11113" cy="19050"/>
          </a:xfrm>
          <a:custGeom>
            <a:avLst/>
            <a:gdLst>
              <a:gd name="T0" fmla="*/ 2147483647 w 7"/>
              <a:gd name="T1" fmla="*/ 2147483647 h 11"/>
              <a:gd name="T2" fmla="*/ 2147483647 w 7"/>
              <a:gd name="T3" fmla="*/ 0 h 11"/>
              <a:gd name="T4" fmla="*/ 2147483647 w 7"/>
              <a:gd name="T5" fmla="*/ 2147483647 h 11"/>
              <a:gd name="T6" fmla="*/ 2147483647 w 7"/>
              <a:gd name="T7" fmla="*/ 2147483647 h 11"/>
              <a:gd name="T8" fmla="*/ 2147483647 w 7"/>
              <a:gd name="T9" fmla="*/ 2147483647 h 11"/>
              <a:gd name="T10" fmla="*/ 2147483647 w 7"/>
              <a:gd name="T11" fmla="*/ 2147483647 h 11"/>
              <a:gd name="T12" fmla="*/ 2147483647 w 7"/>
              <a:gd name="T13" fmla="*/ 2147483647 h 11"/>
              <a:gd name="T14" fmla="*/ 2147483647 w 7"/>
              <a:gd name="T15" fmla="*/ 2147483647 h 11"/>
              <a:gd name="T16" fmla="*/ 2147483647 w 7"/>
              <a:gd name="T17" fmla="*/ 2147483647 h 11"/>
              <a:gd name="T18" fmla="*/ 2147483647 w 7"/>
              <a:gd name="T19" fmla="*/ 2147483647 h 11"/>
              <a:gd name="T20" fmla="*/ 2147483647 w 7"/>
              <a:gd name="T21" fmla="*/ 2147483647 h 11"/>
              <a:gd name="T22" fmla="*/ 2147483647 w 7"/>
              <a:gd name="T23" fmla="*/ 2147483647 h 11"/>
              <a:gd name="T24" fmla="*/ 2147483647 w 7"/>
              <a:gd name="T25" fmla="*/ 2147483647 h 11"/>
              <a:gd name="T26" fmla="*/ 0 w 7"/>
              <a:gd name="T27" fmla="*/ 2147483647 h 11"/>
              <a:gd name="T28" fmla="*/ 2147483647 w 7"/>
              <a:gd name="T29" fmla="*/ 2147483647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
              <a:gd name="T46" fmla="*/ 0 h 11"/>
              <a:gd name="T47" fmla="*/ 7 w 7"/>
              <a:gd name="T48" fmla="*/ 11 h 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 h="11">
                <a:moveTo>
                  <a:pt x="1" y="1"/>
                </a:moveTo>
                <a:lnTo>
                  <a:pt x="2" y="0"/>
                </a:lnTo>
                <a:lnTo>
                  <a:pt x="3" y="1"/>
                </a:lnTo>
                <a:lnTo>
                  <a:pt x="4" y="2"/>
                </a:lnTo>
                <a:lnTo>
                  <a:pt x="7" y="4"/>
                </a:lnTo>
                <a:lnTo>
                  <a:pt x="7" y="5"/>
                </a:lnTo>
                <a:lnTo>
                  <a:pt x="5" y="7"/>
                </a:lnTo>
                <a:lnTo>
                  <a:pt x="4" y="11"/>
                </a:lnTo>
                <a:lnTo>
                  <a:pt x="3" y="10"/>
                </a:lnTo>
                <a:lnTo>
                  <a:pt x="3" y="7"/>
                </a:lnTo>
                <a:lnTo>
                  <a:pt x="3" y="6"/>
                </a:lnTo>
                <a:lnTo>
                  <a:pt x="2" y="4"/>
                </a:lnTo>
                <a:lnTo>
                  <a:pt x="1" y="3"/>
                </a:lnTo>
                <a:lnTo>
                  <a:pt x="0" y="1"/>
                </a:lnTo>
                <a:lnTo>
                  <a:pt x="1"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90" name="Freeform 425"/>
          <p:cNvSpPr>
            <a:spLocks/>
          </p:cNvSpPr>
          <p:nvPr/>
        </p:nvSpPr>
        <p:spPr bwMode="auto">
          <a:xfrm>
            <a:off x="4505325" y="3163888"/>
            <a:ext cx="20638" cy="15875"/>
          </a:xfrm>
          <a:custGeom>
            <a:avLst/>
            <a:gdLst>
              <a:gd name="T0" fmla="*/ 2147483647 w 12"/>
              <a:gd name="T1" fmla="*/ 0 h 10"/>
              <a:gd name="T2" fmla="*/ 2147483647 w 12"/>
              <a:gd name="T3" fmla="*/ 2147483647 h 10"/>
              <a:gd name="T4" fmla="*/ 2147483647 w 12"/>
              <a:gd name="T5" fmla="*/ 2147483647 h 10"/>
              <a:gd name="T6" fmla="*/ 2147483647 w 12"/>
              <a:gd name="T7" fmla="*/ 2147483647 h 10"/>
              <a:gd name="T8" fmla="*/ 2147483647 w 12"/>
              <a:gd name="T9" fmla="*/ 2147483647 h 10"/>
              <a:gd name="T10" fmla="*/ 2147483647 w 12"/>
              <a:gd name="T11" fmla="*/ 2147483647 h 10"/>
              <a:gd name="T12" fmla="*/ 2147483647 w 12"/>
              <a:gd name="T13" fmla="*/ 2147483647 h 10"/>
              <a:gd name="T14" fmla="*/ 2147483647 w 12"/>
              <a:gd name="T15" fmla="*/ 2147483647 h 10"/>
              <a:gd name="T16" fmla="*/ 2147483647 w 12"/>
              <a:gd name="T17" fmla="*/ 2147483647 h 10"/>
              <a:gd name="T18" fmla="*/ 2147483647 w 12"/>
              <a:gd name="T19" fmla="*/ 2147483647 h 10"/>
              <a:gd name="T20" fmla="*/ 2147483647 w 12"/>
              <a:gd name="T21" fmla="*/ 2147483647 h 10"/>
              <a:gd name="T22" fmla="*/ 2147483647 w 12"/>
              <a:gd name="T23" fmla="*/ 2147483647 h 10"/>
              <a:gd name="T24" fmla="*/ 2147483647 w 12"/>
              <a:gd name="T25" fmla="*/ 2147483647 h 10"/>
              <a:gd name="T26" fmla="*/ 2147483647 w 12"/>
              <a:gd name="T27" fmla="*/ 2147483647 h 10"/>
              <a:gd name="T28" fmla="*/ 2147483647 w 12"/>
              <a:gd name="T29" fmla="*/ 2147483647 h 10"/>
              <a:gd name="T30" fmla="*/ 2147483647 w 12"/>
              <a:gd name="T31" fmla="*/ 2147483647 h 10"/>
              <a:gd name="T32" fmla="*/ 2147483647 w 12"/>
              <a:gd name="T33" fmla="*/ 2147483647 h 10"/>
              <a:gd name="T34" fmla="*/ 2147483647 w 12"/>
              <a:gd name="T35" fmla="*/ 2147483647 h 10"/>
              <a:gd name="T36" fmla="*/ 0 w 12"/>
              <a:gd name="T37" fmla="*/ 2147483647 h 10"/>
              <a:gd name="T38" fmla="*/ 0 w 12"/>
              <a:gd name="T39" fmla="*/ 2147483647 h 10"/>
              <a:gd name="T40" fmla="*/ 2147483647 w 12"/>
              <a:gd name="T41" fmla="*/ 2147483647 h 10"/>
              <a:gd name="T42" fmla="*/ 2147483647 w 12"/>
              <a:gd name="T43" fmla="*/ 2147483647 h 10"/>
              <a:gd name="T44" fmla="*/ 2147483647 w 12"/>
              <a:gd name="T45" fmla="*/ 2147483647 h 10"/>
              <a:gd name="T46" fmla="*/ 0 w 12"/>
              <a:gd name="T47" fmla="*/ 2147483647 h 10"/>
              <a:gd name="T48" fmla="*/ 2147483647 w 12"/>
              <a:gd name="T49" fmla="*/ 2147483647 h 10"/>
              <a:gd name="T50" fmla="*/ 2147483647 w 12"/>
              <a:gd name="T51" fmla="*/ 2147483647 h 10"/>
              <a:gd name="T52" fmla="*/ 2147483647 w 12"/>
              <a:gd name="T53" fmla="*/ 0 h 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
              <a:gd name="T82" fmla="*/ 0 h 10"/>
              <a:gd name="T83" fmla="*/ 12 w 12"/>
              <a:gd name="T84" fmla="*/ 10 h 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 h="10">
                <a:moveTo>
                  <a:pt x="4" y="0"/>
                </a:moveTo>
                <a:lnTo>
                  <a:pt x="4" y="1"/>
                </a:lnTo>
                <a:lnTo>
                  <a:pt x="4" y="2"/>
                </a:lnTo>
                <a:lnTo>
                  <a:pt x="6" y="3"/>
                </a:lnTo>
                <a:lnTo>
                  <a:pt x="7" y="4"/>
                </a:lnTo>
                <a:lnTo>
                  <a:pt x="8" y="4"/>
                </a:lnTo>
                <a:lnTo>
                  <a:pt x="8" y="3"/>
                </a:lnTo>
                <a:lnTo>
                  <a:pt x="9" y="3"/>
                </a:lnTo>
                <a:lnTo>
                  <a:pt x="10" y="3"/>
                </a:lnTo>
                <a:lnTo>
                  <a:pt x="10" y="4"/>
                </a:lnTo>
                <a:lnTo>
                  <a:pt x="11" y="4"/>
                </a:lnTo>
                <a:lnTo>
                  <a:pt x="12" y="8"/>
                </a:lnTo>
                <a:lnTo>
                  <a:pt x="11" y="9"/>
                </a:lnTo>
                <a:lnTo>
                  <a:pt x="8" y="8"/>
                </a:lnTo>
                <a:lnTo>
                  <a:pt x="8" y="10"/>
                </a:lnTo>
                <a:lnTo>
                  <a:pt x="7" y="10"/>
                </a:lnTo>
                <a:lnTo>
                  <a:pt x="4" y="7"/>
                </a:lnTo>
                <a:lnTo>
                  <a:pt x="0" y="6"/>
                </a:lnTo>
                <a:lnTo>
                  <a:pt x="0" y="4"/>
                </a:lnTo>
                <a:lnTo>
                  <a:pt x="1" y="4"/>
                </a:lnTo>
                <a:lnTo>
                  <a:pt x="2" y="3"/>
                </a:lnTo>
                <a:lnTo>
                  <a:pt x="1" y="3"/>
                </a:lnTo>
                <a:lnTo>
                  <a:pt x="0" y="2"/>
                </a:lnTo>
                <a:lnTo>
                  <a:pt x="2" y="1"/>
                </a:lnTo>
                <a:lnTo>
                  <a:pt x="4" y="1"/>
                </a:lnTo>
                <a:lnTo>
                  <a:pt x="4"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91" name="Freeform 426"/>
          <p:cNvSpPr>
            <a:spLocks/>
          </p:cNvSpPr>
          <p:nvPr/>
        </p:nvSpPr>
        <p:spPr bwMode="auto">
          <a:xfrm>
            <a:off x="4522788" y="3162300"/>
            <a:ext cx="9525" cy="17463"/>
          </a:xfrm>
          <a:custGeom>
            <a:avLst/>
            <a:gdLst>
              <a:gd name="T0" fmla="*/ 2147483647 w 6"/>
              <a:gd name="T1" fmla="*/ 0 h 11"/>
              <a:gd name="T2" fmla="*/ 2147483647 w 6"/>
              <a:gd name="T3" fmla="*/ 0 h 11"/>
              <a:gd name="T4" fmla="*/ 2147483647 w 6"/>
              <a:gd name="T5" fmla="*/ 0 h 11"/>
              <a:gd name="T6" fmla="*/ 2147483647 w 6"/>
              <a:gd name="T7" fmla="*/ 2147483647 h 11"/>
              <a:gd name="T8" fmla="*/ 2147483647 w 6"/>
              <a:gd name="T9" fmla="*/ 2147483647 h 11"/>
              <a:gd name="T10" fmla="*/ 2147483647 w 6"/>
              <a:gd name="T11" fmla="*/ 2147483647 h 11"/>
              <a:gd name="T12" fmla="*/ 2147483647 w 6"/>
              <a:gd name="T13" fmla="*/ 2147483647 h 11"/>
              <a:gd name="T14" fmla="*/ 2147483647 w 6"/>
              <a:gd name="T15" fmla="*/ 2147483647 h 11"/>
              <a:gd name="T16" fmla="*/ 2147483647 w 6"/>
              <a:gd name="T17" fmla="*/ 2147483647 h 11"/>
              <a:gd name="T18" fmla="*/ 2147483647 w 6"/>
              <a:gd name="T19" fmla="*/ 2147483647 h 11"/>
              <a:gd name="T20" fmla="*/ 2147483647 w 6"/>
              <a:gd name="T21" fmla="*/ 2147483647 h 11"/>
              <a:gd name="T22" fmla="*/ 2147483647 w 6"/>
              <a:gd name="T23" fmla="*/ 2147483647 h 11"/>
              <a:gd name="T24" fmla="*/ 2147483647 w 6"/>
              <a:gd name="T25" fmla="*/ 2147483647 h 11"/>
              <a:gd name="T26" fmla="*/ 0 w 6"/>
              <a:gd name="T27" fmla="*/ 0 h 11"/>
              <a:gd name="T28" fmla="*/ 2147483647 w 6"/>
              <a:gd name="T29" fmla="*/ 0 h 11"/>
              <a:gd name="T30" fmla="*/ 2147483647 w 6"/>
              <a:gd name="T31" fmla="*/ 0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
              <a:gd name="T49" fmla="*/ 0 h 11"/>
              <a:gd name="T50" fmla="*/ 6 w 6"/>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 h="11">
                <a:moveTo>
                  <a:pt x="1" y="0"/>
                </a:moveTo>
                <a:lnTo>
                  <a:pt x="1" y="0"/>
                </a:lnTo>
                <a:lnTo>
                  <a:pt x="2" y="0"/>
                </a:lnTo>
                <a:lnTo>
                  <a:pt x="4" y="1"/>
                </a:lnTo>
                <a:lnTo>
                  <a:pt x="6" y="3"/>
                </a:lnTo>
                <a:lnTo>
                  <a:pt x="6" y="4"/>
                </a:lnTo>
                <a:lnTo>
                  <a:pt x="4" y="6"/>
                </a:lnTo>
                <a:lnTo>
                  <a:pt x="4" y="11"/>
                </a:lnTo>
                <a:lnTo>
                  <a:pt x="2" y="9"/>
                </a:lnTo>
                <a:lnTo>
                  <a:pt x="2" y="6"/>
                </a:lnTo>
                <a:lnTo>
                  <a:pt x="2" y="5"/>
                </a:lnTo>
                <a:lnTo>
                  <a:pt x="1" y="3"/>
                </a:lnTo>
                <a:lnTo>
                  <a:pt x="0" y="0"/>
                </a:lnTo>
                <a:lnTo>
                  <a:pt x="1"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92" name="Freeform 427"/>
          <p:cNvSpPr>
            <a:spLocks/>
          </p:cNvSpPr>
          <p:nvPr/>
        </p:nvSpPr>
        <p:spPr bwMode="auto">
          <a:xfrm>
            <a:off x="4502150" y="3162300"/>
            <a:ext cx="22225" cy="14288"/>
          </a:xfrm>
          <a:custGeom>
            <a:avLst/>
            <a:gdLst>
              <a:gd name="T0" fmla="*/ 2147483647 w 13"/>
              <a:gd name="T1" fmla="*/ 0 h 9"/>
              <a:gd name="T2" fmla="*/ 2147483647 w 13"/>
              <a:gd name="T3" fmla="*/ 0 h 9"/>
              <a:gd name="T4" fmla="*/ 2147483647 w 13"/>
              <a:gd name="T5" fmla="*/ 2147483647 h 9"/>
              <a:gd name="T6" fmla="*/ 2147483647 w 13"/>
              <a:gd name="T7" fmla="*/ 2147483647 h 9"/>
              <a:gd name="T8" fmla="*/ 2147483647 w 13"/>
              <a:gd name="T9" fmla="*/ 2147483647 h 9"/>
              <a:gd name="T10" fmla="*/ 2147483647 w 13"/>
              <a:gd name="T11" fmla="*/ 2147483647 h 9"/>
              <a:gd name="T12" fmla="*/ 2147483647 w 13"/>
              <a:gd name="T13" fmla="*/ 2147483647 h 9"/>
              <a:gd name="T14" fmla="*/ 2147483647 w 13"/>
              <a:gd name="T15" fmla="*/ 2147483647 h 9"/>
              <a:gd name="T16" fmla="*/ 2147483647 w 13"/>
              <a:gd name="T17" fmla="*/ 2147483647 h 9"/>
              <a:gd name="T18" fmla="*/ 2147483647 w 13"/>
              <a:gd name="T19" fmla="*/ 2147483647 h 9"/>
              <a:gd name="T20" fmla="*/ 2147483647 w 13"/>
              <a:gd name="T21" fmla="*/ 2147483647 h 9"/>
              <a:gd name="T22" fmla="*/ 2147483647 w 13"/>
              <a:gd name="T23" fmla="*/ 2147483647 h 9"/>
              <a:gd name="T24" fmla="*/ 2147483647 w 13"/>
              <a:gd name="T25" fmla="*/ 2147483647 h 9"/>
              <a:gd name="T26" fmla="*/ 2147483647 w 13"/>
              <a:gd name="T27" fmla="*/ 2147483647 h 9"/>
              <a:gd name="T28" fmla="*/ 2147483647 w 13"/>
              <a:gd name="T29" fmla="*/ 2147483647 h 9"/>
              <a:gd name="T30" fmla="*/ 2147483647 w 13"/>
              <a:gd name="T31" fmla="*/ 2147483647 h 9"/>
              <a:gd name="T32" fmla="*/ 2147483647 w 13"/>
              <a:gd name="T33" fmla="*/ 2147483647 h 9"/>
              <a:gd name="T34" fmla="*/ 2147483647 w 13"/>
              <a:gd name="T35" fmla="*/ 2147483647 h 9"/>
              <a:gd name="T36" fmla="*/ 2147483647 w 13"/>
              <a:gd name="T37" fmla="*/ 2147483647 h 9"/>
              <a:gd name="T38" fmla="*/ 0 w 13"/>
              <a:gd name="T39" fmla="*/ 2147483647 h 9"/>
              <a:gd name="T40" fmla="*/ 2147483647 w 13"/>
              <a:gd name="T41" fmla="*/ 2147483647 h 9"/>
              <a:gd name="T42" fmla="*/ 2147483647 w 13"/>
              <a:gd name="T43" fmla="*/ 2147483647 h 9"/>
              <a:gd name="T44" fmla="*/ 2147483647 w 13"/>
              <a:gd name="T45" fmla="*/ 2147483647 h 9"/>
              <a:gd name="T46" fmla="*/ 2147483647 w 13"/>
              <a:gd name="T47" fmla="*/ 2147483647 h 9"/>
              <a:gd name="T48" fmla="*/ 2147483647 w 13"/>
              <a:gd name="T49" fmla="*/ 0 h 9"/>
              <a:gd name="T50" fmla="*/ 2147483647 w 13"/>
              <a:gd name="T51" fmla="*/ 0 h 9"/>
              <a:gd name="T52" fmla="*/ 2147483647 w 13"/>
              <a:gd name="T53" fmla="*/ 0 h 9"/>
              <a:gd name="T54" fmla="*/ 2147483647 w 13"/>
              <a:gd name="T55" fmla="*/ 0 h 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
              <a:gd name="T85" fmla="*/ 0 h 9"/>
              <a:gd name="T86" fmla="*/ 13 w 13"/>
              <a:gd name="T87" fmla="*/ 9 h 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 h="9">
                <a:moveTo>
                  <a:pt x="4" y="0"/>
                </a:moveTo>
                <a:lnTo>
                  <a:pt x="5" y="0"/>
                </a:lnTo>
                <a:lnTo>
                  <a:pt x="5" y="1"/>
                </a:lnTo>
                <a:lnTo>
                  <a:pt x="6" y="2"/>
                </a:lnTo>
                <a:lnTo>
                  <a:pt x="8" y="3"/>
                </a:lnTo>
                <a:lnTo>
                  <a:pt x="9" y="3"/>
                </a:lnTo>
                <a:lnTo>
                  <a:pt x="9" y="2"/>
                </a:lnTo>
                <a:lnTo>
                  <a:pt x="10" y="2"/>
                </a:lnTo>
                <a:lnTo>
                  <a:pt x="10" y="3"/>
                </a:lnTo>
                <a:lnTo>
                  <a:pt x="12" y="4"/>
                </a:lnTo>
                <a:lnTo>
                  <a:pt x="13" y="8"/>
                </a:lnTo>
                <a:lnTo>
                  <a:pt x="12" y="8"/>
                </a:lnTo>
                <a:lnTo>
                  <a:pt x="9" y="8"/>
                </a:lnTo>
                <a:lnTo>
                  <a:pt x="8" y="9"/>
                </a:lnTo>
                <a:lnTo>
                  <a:pt x="7" y="9"/>
                </a:lnTo>
                <a:lnTo>
                  <a:pt x="4" y="7"/>
                </a:lnTo>
                <a:lnTo>
                  <a:pt x="1" y="5"/>
                </a:lnTo>
                <a:lnTo>
                  <a:pt x="0" y="4"/>
                </a:lnTo>
                <a:lnTo>
                  <a:pt x="1" y="4"/>
                </a:lnTo>
                <a:lnTo>
                  <a:pt x="2" y="3"/>
                </a:lnTo>
                <a:lnTo>
                  <a:pt x="1" y="3"/>
                </a:lnTo>
                <a:lnTo>
                  <a:pt x="1" y="1"/>
                </a:lnTo>
                <a:lnTo>
                  <a:pt x="2" y="0"/>
                </a:lnTo>
                <a:lnTo>
                  <a:pt x="4"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93" name="Freeform 428"/>
          <p:cNvSpPr>
            <a:spLocks/>
          </p:cNvSpPr>
          <p:nvPr/>
        </p:nvSpPr>
        <p:spPr bwMode="auto">
          <a:xfrm>
            <a:off x="4470400" y="3132138"/>
            <a:ext cx="30163" cy="30162"/>
          </a:xfrm>
          <a:custGeom>
            <a:avLst/>
            <a:gdLst>
              <a:gd name="T0" fmla="*/ 2147483647 w 17"/>
              <a:gd name="T1" fmla="*/ 2147483647 h 17"/>
              <a:gd name="T2" fmla="*/ 2147483647 w 17"/>
              <a:gd name="T3" fmla="*/ 2147483647 h 17"/>
              <a:gd name="T4" fmla="*/ 2147483647 w 17"/>
              <a:gd name="T5" fmla="*/ 2147483647 h 17"/>
              <a:gd name="T6" fmla="*/ 2147483647 w 17"/>
              <a:gd name="T7" fmla="*/ 2147483647 h 17"/>
              <a:gd name="T8" fmla="*/ 2147483647 w 17"/>
              <a:gd name="T9" fmla="*/ 2147483647 h 17"/>
              <a:gd name="T10" fmla="*/ 2147483647 w 17"/>
              <a:gd name="T11" fmla="*/ 2147483647 h 17"/>
              <a:gd name="T12" fmla="*/ 2147483647 w 17"/>
              <a:gd name="T13" fmla="*/ 0 h 17"/>
              <a:gd name="T14" fmla="*/ 2147483647 w 17"/>
              <a:gd name="T15" fmla="*/ 2147483647 h 17"/>
              <a:gd name="T16" fmla="*/ 2147483647 w 17"/>
              <a:gd name="T17" fmla="*/ 2147483647 h 17"/>
              <a:gd name="T18" fmla="*/ 2147483647 w 17"/>
              <a:gd name="T19" fmla="*/ 2147483647 h 17"/>
              <a:gd name="T20" fmla="*/ 2147483647 w 17"/>
              <a:gd name="T21" fmla="*/ 2147483647 h 17"/>
              <a:gd name="T22" fmla="*/ 2147483647 w 17"/>
              <a:gd name="T23" fmla="*/ 2147483647 h 17"/>
              <a:gd name="T24" fmla="*/ 2147483647 w 17"/>
              <a:gd name="T25" fmla="*/ 2147483647 h 17"/>
              <a:gd name="T26" fmla="*/ 2147483647 w 17"/>
              <a:gd name="T27" fmla="*/ 2147483647 h 17"/>
              <a:gd name="T28" fmla="*/ 2147483647 w 17"/>
              <a:gd name="T29" fmla="*/ 2147483647 h 17"/>
              <a:gd name="T30" fmla="*/ 2147483647 w 17"/>
              <a:gd name="T31" fmla="*/ 2147483647 h 17"/>
              <a:gd name="T32" fmla="*/ 2147483647 w 17"/>
              <a:gd name="T33" fmla="*/ 2147483647 h 17"/>
              <a:gd name="T34" fmla="*/ 2147483647 w 17"/>
              <a:gd name="T35" fmla="*/ 2147483647 h 17"/>
              <a:gd name="T36" fmla="*/ 2147483647 w 17"/>
              <a:gd name="T37" fmla="*/ 2147483647 h 17"/>
              <a:gd name="T38" fmla="*/ 2147483647 w 17"/>
              <a:gd name="T39" fmla="*/ 2147483647 h 17"/>
              <a:gd name="T40" fmla="*/ 2147483647 w 17"/>
              <a:gd name="T41" fmla="*/ 2147483647 h 17"/>
              <a:gd name="T42" fmla="*/ 2147483647 w 17"/>
              <a:gd name="T43" fmla="*/ 2147483647 h 17"/>
              <a:gd name="T44" fmla="*/ 2147483647 w 17"/>
              <a:gd name="T45" fmla="*/ 2147483647 h 17"/>
              <a:gd name="T46" fmla="*/ 2147483647 w 17"/>
              <a:gd name="T47" fmla="*/ 2147483647 h 17"/>
              <a:gd name="T48" fmla="*/ 2147483647 w 17"/>
              <a:gd name="T49" fmla="*/ 2147483647 h 17"/>
              <a:gd name="T50" fmla="*/ 0 w 17"/>
              <a:gd name="T51" fmla="*/ 2147483647 h 17"/>
              <a:gd name="T52" fmla="*/ 2147483647 w 17"/>
              <a:gd name="T53" fmla="*/ 2147483647 h 17"/>
              <a:gd name="T54" fmla="*/ 0 w 17"/>
              <a:gd name="T55" fmla="*/ 2147483647 h 17"/>
              <a:gd name="T56" fmla="*/ 0 w 17"/>
              <a:gd name="T57" fmla="*/ 2147483647 h 17"/>
              <a:gd name="T58" fmla="*/ 0 w 17"/>
              <a:gd name="T59" fmla="*/ 2147483647 h 17"/>
              <a:gd name="T60" fmla="*/ 0 w 17"/>
              <a:gd name="T61" fmla="*/ 2147483647 h 17"/>
              <a:gd name="T62" fmla="*/ 2147483647 w 17"/>
              <a:gd name="T63" fmla="*/ 2147483647 h 17"/>
              <a:gd name="T64" fmla="*/ 2147483647 w 17"/>
              <a:gd name="T65" fmla="*/ 2147483647 h 17"/>
              <a:gd name="T66" fmla="*/ 2147483647 w 17"/>
              <a:gd name="T67" fmla="*/ 2147483647 h 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
              <a:gd name="T103" fmla="*/ 0 h 17"/>
              <a:gd name="T104" fmla="*/ 17 w 17"/>
              <a:gd name="T105" fmla="*/ 17 h 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 h="17">
                <a:moveTo>
                  <a:pt x="4" y="2"/>
                </a:moveTo>
                <a:lnTo>
                  <a:pt x="5" y="2"/>
                </a:lnTo>
                <a:lnTo>
                  <a:pt x="9" y="1"/>
                </a:lnTo>
                <a:lnTo>
                  <a:pt x="11" y="3"/>
                </a:lnTo>
                <a:lnTo>
                  <a:pt x="12" y="2"/>
                </a:lnTo>
                <a:lnTo>
                  <a:pt x="12" y="1"/>
                </a:lnTo>
                <a:lnTo>
                  <a:pt x="13" y="0"/>
                </a:lnTo>
                <a:lnTo>
                  <a:pt x="15" y="4"/>
                </a:lnTo>
                <a:lnTo>
                  <a:pt x="15" y="6"/>
                </a:lnTo>
                <a:lnTo>
                  <a:pt x="16" y="8"/>
                </a:lnTo>
                <a:lnTo>
                  <a:pt x="16" y="9"/>
                </a:lnTo>
                <a:lnTo>
                  <a:pt x="17" y="9"/>
                </a:lnTo>
                <a:lnTo>
                  <a:pt x="17" y="10"/>
                </a:lnTo>
                <a:lnTo>
                  <a:pt x="16" y="15"/>
                </a:lnTo>
                <a:lnTo>
                  <a:pt x="14" y="16"/>
                </a:lnTo>
                <a:lnTo>
                  <a:pt x="12" y="17"/>
                </a:lnTo>
                <a:lnTo>
                  <a:pt x="11" y="16"/>
                </a:lnTo>
                <a:lnTo>
                  <a:pt x="8" y="15"/>
                </a:lnTo>
                <a:lnTo>
                  <a:pt x="5" y="16"/>
                </a:lnTo>
                <a:lnTo>
                  <a:pt x="5" y="14"/>
                </a:lnTo>
                <a:lnTo>
                  <a:pt x="6" y="13"/>
                </a:lnTo>
                <a:lnTo>
                  <a:pt x="5" y="13"/>
                </a:lnTo>
                <a:lnTo>
                  <a:pt x="2" y="12"/>
                </a:lnTo>
                <a:lnTo>
                  <a:pt x="1" y="9"/>
                </a:lnTo>
                <a:lnTo>
                  <a:pt x="0" y="8"/>
                </a:lnTo>
                <a:lnTo>
                  <a:pt x="1" y="7"/>
                </a:lnTo>
                <a:lnTo>
                  <a:pt x="0" y="5"/>
                </a:lnTo>
                <a:lnTo>
                  <a:pt x="0" y="4"/>
                </a:lnTo>
                <a:lnTo>
                  <a:pt x="0" y="3"/>
                </a:lnTo>
                <a:lnTo>
                  <a:pt x="1" y="3"/>
                </a:lnTo>
                <a:lnTo>
                  <a:pt x="3" y="3"/>
                </a:lnTo>
                <a:lnTo>
                  <a:pt x="4"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94" name="Freeform 429"/>
          <p:cNvSpPr>
            <a:spLocks/>
          </p:cNvSpPr>
          <p:nvPr/>
        </p:nvSpPr>
        <p:spPr bwMode="auto">
          <a:xfrm>
            <a:off x="4494213" y="3154363"/>
            <a:ext cx="9525" cy="20637"/>
          </a:xfrm>
          <a:custGeom>
            <a:avLst/>
            <a:gdLst>
              <a:gd name="T0" fmla="*/ 2147483647 w 5"/>
              <a:gd name="T1" fmla="*/ 2147483647 h 12"/>
              <a:gd name="T2" fmla="*/ 2147483647 w 5"/>
              <a:gd name="T3" fmla="*/ 2147483647 h 12"/>
              <a:gd name="T4" fmla="*/ 2147483647 w 5"/>
              <a:gd name="T5" fmla="*/ 0 h 12"/>
              <a:gd name="T6" fmla="*/ 2147483647 w 5"/>
              <a:gd name="T7" fmla="*/ 0 h 12"/>
              <a:gd name="T8" fmla="*/ 2147483647 w 5"/>
              <a:gd name="T9" fmla="*/ 2147483647 h 12"/>
              <a:gd name="T10" fmla="*/ 2147483647 w 5"/>
              <a:gd name="T11" fmla="*/ 2147483647 h 12"/>
              <a:gd name="T12" fmla="*/ 2147483647 w 5"/>
              <a:gd name="T13" fmla="*/ 2147483647 h 12"/>
              <a:gd name="T14" fmla="*/ 2147483647 w 5"/>
              <a:gd name="T15" fmla="*/ 2147483647 h 12"/>
              <a:gd name="T16" fmla="*/ 2147483647 w 5"/>
              <a:gd name="T17" fmla="*/ 2147483647 h 12"/>
              <a:gd name="T18" fmla="*/ 2147483647 w 5"/>
              <a:gd name="T19" fmla="*/ 2147483647 h 12"/>
              <a:gd name="T20" fmla="*/ 2147483647 w 5"/>
              <a:gd name="T21" fmla="*/ 2147483647 h 12"/>
              <a:gd name="T22" fmla="*/ 0 w 5"/>
              <a:gd name="T23" fmla="*/ 2147483647 h 12"/>
              <a:gd name="T24" fmla="*/ 2147483647 w 5"/>
              <a:gd name="T25" fmla="*/ 2147483647 h 12"/>
              <a:gd name="T26" fmla="*/ 2147483647 w 5"/>
              <a:gd name="T27" fmla="*/ 2147483647 h 12"/>
              <a:gd name="T28" fmla="*/ 2147483647 w 5"/>
              <a:gd name="T29" fmla="*/ 2147483647 h 12"/>
              <a:gd name="T30" fmla="*/ 2147483647 w 5"/>
              <a:gd name="T31" fmla="*/ 2147483647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
              <a:gd name="T49" fmla="*/ 0 h 12"/>
              <a:gd name="T50" fmla="*/ 5 w 5"/>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 h="12">
                <a:moveTo>
                  <a:pt x="3" y="3"/>
                </a:moveTo>
                <a:lnTo>
                  <a:pt x="3" y="1"/>
                </a:lnTo>
                <a:lnTo>
                  <a:pt x="4" y="0"/>
                </a:lnTo>
                <a:lnTo>
                  <a:pt x="5" y="0"/>
                </a:lnTo>
                <a:lnTo>
                  <a:pt x="5" y="4"/>
                </a:lnTo>
                <a:lnTo>
                  <a:pt x="3" y="7"/>
                </a:lnTo>
                <a:lnTo>
                  <a:pt x="3" y="9"/>
                </a:lnTo>
                <a:lnTo>
                  <a:pt x="2" y="12"/>
                </a:lnTo>
                <a:lnTo>
                  <a:pt x="1" y="12"/>
                </a:lnTo>
                <a:lnTo>
                  <a:pt x="1" y="10"/>
                </a:lnTo>
                <a:lnTo>
                  <a:pt x="0" y="8"/>
                </a:lnTo>
                <a:lnTo>
                  <a:pt x="1" y="8"/>
                </a:lnTo>
                <a:lnTo>
                  <a:pt x="1" y="5"/>
                </a:lnTo>
                <a:lnTo>
                  <a:pt x="2" y="3"/>
                </a:lnTo>
                <a:lnTo>
                  <a:pt x="3" y="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95" name="Freeform 430"/>
          <p:cNvSpPr>
            <a:spLocks/>
          </p:cNvSpPr>
          <p:nvPr/>
        </p:nvSpPr>
        <p:spPr bwMode="auto">
          <a:xfrm>
            <a:off x="4467225" y="3128963"/>
            <a:ext cx="31750" cy="28575"/>
          </a:xfrm>
          <a:custGeom>
            <a:avLst/>
            <a:gdLst>
              <a:gd name="T0" fmla="*/ 2147483647 w 18"/>
              <a:gd name="T1" fmla="*/ 2147483647 h 17"/>
              <a:gd name="T2" fmla="*/ 2147483647 w 18"/>
              <a:gd name="T3" fmla="*/ 2147483647 h 17"/>
              <a:gd name="T4" fmla="*/ 2147483647 w 18"/>
              <a:gd name="T5" fmla="*/ 2147483647 h 17"/>
              <a:gd name="T6" fmla="*/ 2147483647 w 18"/>
              <a:gd name="T7" fmla="*/ 2147483647 h 17"/>
              <a:gd name="T8" fmla="*/ 2147483647 w 18"/>
              <a:gd name="T9" fmla="*/ 2147483647 h 17"/>
              <a:gd name="T10" fmla="*/ 2147483647 w 18"/>
              <a:gd name="T11" fmla="*/ 2147483647 h 17"/>
              <a:gd name="T12" fmla="*/ 2147483647 w 18"/>
              <a:gd name="T13" fmla="*/ 0 h 17"/>
              <a:gd name="T14" fmla="*/ 2147483647 w 18"/>
              <a:gd name="T15" fmla="*/ 2147483647 h 17"/>
              <a:gd name="T16" fmla="*/ 2147483647 w 18"/>
              <a:gd name="T17" fmla="*/ 2147483647 h 17"/>
              <a:gd name="T18" fmla="*/ 2147483647 w 18"/>
              <a:gd name="T19" fmla="*/ 2147483647 h 17"/>
              <a:gd name="T20" fmla="*/ 2147483647 w 18"/>
              <a:gd name="T21" fmla="*/ 2147483647 h 17"/>
              <a:gd name="T22" fmla="*/ 2147483647 w 18"/>
              <a:gd name="T23" fmla="*/ 2147483647 h 17"/>
              <a:gd name="T24" fmla="*/ 2147483647 w 18"/>
              <a:gd name="T25" fmla="*/ 2147483647 h 17"/>
              <a:gd name="T26" fmla="*/ 2147483647 w 18"/>
              <a:gd name="T27" fmla="*/ 2147483647 h 17"/>
              <a:gd name="T28" fmla="*/ 2147483647 w 18"/>
              <a:gd name="T29" fmla="*/ 2147483647 h 17"/>
              <a:gd name="T30" fmla="*/ 2147483647 w 18"/>
              <a:gd name="T31" fmla="*/ 2147483647 h 17"/>
              <a:gd name="T32" fmla="*/ 2147483647 w 18"/>
              <a:gd name="T33" fmla="*/ 2147483647 h 17"/>
              <a:gd name="T34" fmla="*/ 2147483647 w 18"/>
              <a:gd name="T35" fmla="*/ 2147483647 h 17"/>
              <a:gd name="T36" fmla="*/ 2147483647 w 18"/>
              <a:gd name="T37" fmla="*/ 2147483647 h 17"/>
              <a:gd name="T38" fmla="*/ 2147483647 w 18"/>
              <a:gd name="T39" fmla="*/ 2147483647 h 17"/>
              <a:gd name="T40" fmla="*/ 2147483647 w 18"/>
              <a:gd name="T41" fmla="*/ 2147483647 h 17"/>
              <a:gd name="T42" fmla="*/ 2147483647 w 18"/>
              <a:gd name="T43" fmla="*/ 2147483647 h 17"/>
              <a:gd name="T44" fmla="*/ 2147483647 w 18"/>
              <a:gd name="T45" fmla="*/ 2147483647 h 17"/>
              <a:gd name="T46" fmla="*/ 2147483647 w 18"/>
              <a:gd name="T47" fmla="*/ 2147483647 h 17"/>
              <a:gd name="T48" fmla="*/ 2147483647 w 18"/>
              <a:gd name="T49" fmla="*/ 2147483647 h 17"/>
              <a:gd name="T50" fmla="*/ 0 w 18"/>
              <a:gd name="T51" fmla="*/ 2147483647 h 17"/>
              <a:gd name="T52" fmla="*/ 2147483647 w 18"/>
              <a:gd name="T53" fmla="*/ 2147483647 h 17"/>
              <a:gd name="T54" fmla="*/ 0 w 18"/>
              <a:gd name="T55" fmla="*/ 2147483647 h 17"/>
              <a:gd name="T56" fmla="*/ 0 w 18"/>
              <a:gd name="T57" fmla="*/ 2147483647 h 17"/>
              <a:gd name="T58" fmla="*/ 0 w 18"/>
              <a:gd name="T59" fmla="*/ 2147483647 h 17"/>
              <a:gd name="T60" fmla="*/ 0 w 18"/>
              <a:gd name="T61" fmla="*/ 2147483647 h 17"/>
              <a:gd name="T62" fmla="*/ 2147483647 w 18"/>
              <a:gd name="T63" fmla="*/ 2147483647 h 17"/>
              <a:gd name="T64" fmla="*/ 2147483647 w 18"/>
              <a:gd name="T65" fmla="*/ 2147483647 h 17"/>
              <a:gd name="T66" fmla="*/ 2147483647 w 18"/>
              <a:gd name="T67" fmla="*/ 2147483647 h 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
              <a:gd name="T103" fmla="*/ 0 h 17"/>
              <a:gd name="T104" fmla="*/ 18 w 18"/>
              <a:gd name="T105" fmla="*/ 17 h 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 h="17">
                <a:moveTo>
                  <a:pt x="5" y="3"/>
                </a:moveTo>
                <a:lnTo>
                  <a:pt x="6" y="2"/>
                </a:lnTo>
                <a:lnTo>
                  <a:pt x="9" y="1"/>
                </a:lnTo>
                <a:lnTo>
                  <a:pt x="11" y="3"/>
                </a:lnTo>
                <a:lnTo>
                  <a:pt x="13" y="3"/>
                </a:lnTo>
                <a:lnTo>
                  <a:pt x="13" y="1"/>
                </a:lnTo>
                <a:lnTo>
                  <a:pt x="13" y="0"/>
                </a:lnTo>
                <a:lnTo>
                  <a:pt x="15" y="4"/>
                </a:lnTo>
                <a:lnTo>
                  <a:pt x="15" y="7"/>
                </a:lnTo>
                <a:lnTo>
                  <a:pt x="16" y="8"/>
                </a:lnTo>
                <a:lnTo>
                  <a:pt x="16" y="9"/>
                </a:lnTo>
                <a:lnTo>
                  <a:pt x="18" y="9"/>
                </a:lnTo>
                <a:lnTo>
                  <a:pt x="18" y="10"/>
                </a:lnTo>
                <a:lnTo>
                  <a:pt x="17" y="10"/>
                </a:lnTo>
                <a:lnTo>
                  <a:pt x="16" y="15"/>
                </a:lnTo>
                <a:lnTo>
                  <a:pt x="14" y="16"/>
                </a:lnTo>
                <a:lnTo>
                  <a:pt x="13" y="17"/>
                </a:lnTo>
                <a:lnTo>
                  <a:pt x="11" y="16"/>
                </a:lnTo>
                <a:lnTo>
                  <a:pt x="9" y="15"/>
                </a:lnTo>
                <a:lnTo>
                  <a:pt x="6" y="16"/>
                </a:lnTo>
                <a:lnTo>
                  <a:pt x="6" y="15"/>
                </a:lnTo>
                <a:lnTo>
                  <a:pt x="6" y="14"/>
                </a:lnTo>
                <a:lnTo>
                  <a:pt x="2" y="12"/>
                </a:lnTo>
                <a:lnTo>
                  <a:pt x="2" y="9"/>
                </a:lnTo>
                <a:lnTo>
                  <a:pt x="0" y="8"/>
                </a:lnTo>
                <a:lnTo>
                  <a:pt x="1" y="7"/>
                </a:lnTo>
                <a:lnTo>
                  <a:pt x="0" y="5"/>
                </a:lnTo>
                <a:lnTo>
                  <a:pt x="0" y="4"/>
                </a:lnTo>
                <a:lnTo>
                  <a:pt x="1" y="4"/>
                </a:lnTo>
                <a:lnTo>
                  <a:pt x="3" y="4"/>
                </a:lnTo>
                <a:lnTo>
                  <a:pt x="5" y="3"/>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96" name="Freeform 431"/>
          <p:cNvSpPr>
            <a:spLocks/>
          </p:cNvSpPr>
          <p:nvPr/>
        </p:nvSpPr>
        <p:spPr bwMode="auto">
          <a:xfrm>
            <a:off x="4491038" y="3152775"/>
            <a:ext cx="9525" cy="20638"/>
          </a:xfrm>
          <a:custGeom>
            <a:avLst/>
            <a:gdLst>
              <a:gd name="T0" fmla="*/ 2147483647 w 5"/>
              <a:gd name="T1" fmla="*/ 2147483647 h 12"/>
              <a:gd name="T2" fmla="*/ 2147483647 w 5"/>
              <a:gd name="T3" fmla="*/ 0 h 12"/>
              <a:gd name="T4" fmla="*/ 2147483647 w 5"/>
              <a:gd name="T5" fmla="*/ 0 h 12"/>
              <a:gd name="T6" fmla="*/ 2147483647 w 5"/>
              <a:gd name="T7" fmla="*/ 0 h 12"/>
              <a:gd name="T8" fmla="*/ 2147483647 w 5"/>
              <a:gd name="T9" fmla="*/ 2147483647 h 12"/>
              <a:gd name="T10" fmla="*/ 2147483647 w 5"/>
              <a:gd name="T11" fmla="*/ 2147483647 h 12"/>
              <a:gd name="T12" fmla="*/ 2147483647 w 5"/>
              <a:gd name="T13" fmla="*/ 2147483647 h 12"/>
              <a:gd name="T14" fmla="*/ 2147483647 w 5"/>
              <a:gd name="T15" fmla="*/ 2147483647 h 12"/>
              <a:gd name="T16" fmla="*/ 2147483647 w 5"/>
              <a:gd name="T17" fmla="*/ 2147483647 h 12"/>
              <a:gd name="T18" fmla="*/ 2147483647 w 5"/>
              <a:gd name="T19" fmla="*/ 2147483647 h 12"/>
              <a:gd name="T20" fmla="*/ 2147483647 w 5"/>
              <a:gd name="T21" fmla="*/ 2147483647 h 12"/>
              <a:gd name="T22" fmla="*/ 0 w 5"/>
              <a:gd name="T23" fmla="*/ 2147483647 h 12"/>
              <a:gd name="T24" fmla="*/ 2147483647 w 5"/>
              <a:gd name="T25" fmla="*/ 2147483647 h 12"/>
              <a:gd name="T26" fmla="*/ 2147483647 w 5"/>
              <a:gd name="T27" fmla="*/ 2147483647 h 12"/>
              <a:gd name="T28" fmla="*/ 2147483647 w 5"/>
              <a:gd name="T29" fmla="*/ 2147483647 h 12"/>
              <a:gd name="T30" fmla="*/ 2147483647 w 5"/>
              <a:gd name="T31" fmla="*/ 2147483647 h 12"/>
              <a:gd name="T32" fmla="*/ 2147483647 w 5"/>
              <a:gd name="T33" fmla="*/ 2147483647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
              <a:gd name="T52" fmla="*/ 0 h 12"/>
              <a:gd name="T53" fmla="*/ 5 w 5"/>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 h="12">
                <a:moveTo>
                  <a:pt x="4" y="2"/>
                </a:moveTo>
                <a:lnTo>
                  <a:pt x="4" y="0"/>
                </a:lnTo>
                <a:lnTo>
                  <a:pt x="5" y="0"/>
                </a:lnTo>
                <a:lnTo>
                  <a:pt x="5" y="4"/>
                </a:lnTo>
                <a:lnTo>
                  <a:pt x="4" y="6"/>
                </a:lnTo>
                <a:lnTo>
                  <a:pt x="4" y="8"/>
                </a:lnTo>
                <a:lnTo>
                  <a:pt x="3" y="9"/>
                </a:lnTo>
                <a:lnTo>
                  <a:pt x="2" y="11"/>
                </a:lnTo>
                <a:lnTo>
                  <a:pt x="1" y="12"/>
                </a:lnTo>
                <a:lnTo>
                  <a:pt x="1" y="9"/>
                </a:lnTo>
                <a:lnTo>
                  <a:pt x="0" y="8"/>
                </a:lnTo>
                <a:lnTo>
                  <a:pt x="1" y="7"/>
                </a:lnTo>
                <a:lnTo>
                  <a:pt x="1" y="5"/>
                </a:lnTo>
                <a:lnTo>
                  <a:pt x="3" y="2"/>
                </a:lnTo>
                <a:lnTo>
                  <a:pt x="4"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297" name="Freeform 432"/>
          <p:cNvSpPr>
            <a:spLocks/>
          </p:cNvSpPr>
          <p:nvPr/>
        </p:nvSpPr>
        <p:spPr bwMode="auto">
          <a:xfrm>
            <a:off x="4503738" y="3106738"/>
            <a:ext cx="47625" cy="57150"/>
          </a:xfrm>
          <a:custGeom>
            <a:avLst/>
            <a:gdLst>
              <a:gd name="T0" fmla="*/ 2147483647 w 28"/>
              <a:gd name="T1" fmla="*/ 2147483647 h 33"/>
              <a:gd name="T2" fmla="*/ 2147483647 w 28"/>
              <a:gd name="T3" fmla="*/ 2147483647 h 33"/>
              <a:gd name="T4" fmla="*/ 2147483647 w 28"/>
              <a:gd name="T5" fmla="*/ 2147483647 h 33"/>
              <a:gd name="T6" fmla="*/ 2147483647 w 28"/>
              <a:gd name="T7" fmla="*/ 2147483647 h 33"/>
              <a:gd name="T8" fmla="*/ 2147483647 w 28"/>
              <a:gd name="T9" fmla="*/ 2147483647 h 33"/>
              <a:gd name="T10" fmla="*/ 2147483647 w 28"/>
              <a:gd name="T11" fmla="*/ 2147483647 h 33"/>
              <a:gd name="T12" fmla="*/ 2147483647 w 28"/>
              <a:gd name="T13" fmla="*/ 2147483647 h 33"/>
              <a:gd name="T14" fmla="*/ 2147483647 w 28"/>
              <a:gd name="T15" fmla="*/ 2147483647 h 33"/>
              <a:gd name="T16" fmla="*/ 2147483647 w 28"/>
              <a:gd name="T17" fmla="*/ 2147483647 h 33"/>
              <a:gd name="T18" fmla="*/ 2147483647 w 28"/>
              <a:gd name="T19" fmla="*/ 2147483647 h 33"/>
              <a:gd name="T20" fmla="*/ 2147483647 w 28"/>
              <a:gd name="T21" fmla="*/ 2147483647 h 33"/>
              <a:gd name="T22" fmla="*/ 2147483647 w 28"/>
              <a:gd name="T23" fmla="*/ 2147483647 h 33"/>
              <a:gd name="T24" fmla="*/ 2147483647 w 28"/>
              <a:gd name="T25" fmla="*/ 2147483647 h 33"/>
              <a:gd name="T26" fmla="*/ 2147483647 w 28"/>
              <a:gd name="T27" fmla="*/ 2147483647 h 33"/>
              <a:gd name="T28" fmla="*/ 2147483647 w 28"/>
              <a:gd name="T29" fmla="*/ 2147483647 h 33"/>
              <a:gd name="T30" fmla="*/ 2147483647 w 28"/>
              <a:gd name="T31" fmla="*/ 2147483647 h 33"/>
              <a:gd name="T32" fmla="*/ 2147483647 w 28"/>
              <a:gd name="T33" fmla="*/ 2147483647 h 33"/>
              <a:gd name="T34" fmla="*/ 2147483647 w 28"/>
              <a:gd name="T35" fmla="*/ 2147483647 h 33"/>
              <a:gd name="T36" fmla="*/ 2147483647 w 28"/>
              <a:gd name="T37" fmla="*/ 2147483647 h 33"/>
              <a:gd name="T38" fmla="*/ 2147483647 w 28"/>
              <a:gd name="T39" fmla="*/ 2147483647 h 33"/>
              <a:gd name="T40" fmla="*/ 2147483647 w 28"/>
              <a:gd name="T41" fmla="*/ 2147483647 h 33"/>
              <a:gd name="T42" fmla="*/ 2147483647 w 28"/>
              <a:gd name="T43" fmla="*/ 2147483647 h 33"/>
              <a:gd name="T44" fmla="*/ 2147483647 w 28"/>
              <a:gd name="T45" fmla="*/ 2147483647 h 33"/>
              <a:gd name="T46" fmla="*/ 2147483647 w 28"/>
              <a:gd name="T47" fmla="*/ 2147483647 h 33"/>
              <a:gd name="T48" fmla="*/ 2147483647 w 28"/>
              <a:gd name="T49" fmla="*/ 2147483647 h 33"/>
              <a:gd name="T50" fmla="*/ 2147483647 w 28"/>
              <a:gd name="T51" fmla="*/ 2147483647 h 33"/>
              <a:gd name="T52" fmla="*/ 2147483647 w 28"/>
              <a:gd name="T53" fmla="*/ 2147483647 h 33"/>
              <a:gd name="T54" fmla="*/ 2147483647 w 28"/>
              <a:gd name="T55" fmla="*/ 2147483647 h 33"/>
              <a:gd name="T56" fmla="*/ 2147483647 w 28"/>
              <a:gd name="T57" fmla="*/ 2147483647 h 33"/>
              <a:gd name="T58" fmla="*/ 2147483647 w 28"/>
              <a:gd name="T59" fmla="*/ 2147483647 h 33"/>
              <a:gd name="T60" fmla="*/ 2147483647 w 28"/>
              <a:gd name="T61" fmla="*/ 2147483647 h 33"/>
              <a:gd name="T62" fmla="*/ 2147483647 w 28"/>
              <a:gd name="T63" fmla="*/ 2147483647 h 33"/>
              <a:gd name="T64" fmla="*/ 2147483647 w 28"/>
              <a:gd name="T65" fmla="*/ 2147483647 h 33"/>
              <a:gd name="T66" fmla="*/ 2147483647 w 28"/>
              <a:gd name="T67" fmla="*/ 2147483647 h 33"/>
              <a:gd name="T68" fmla="*/ 2147483647 w 28"/>
              <a:gd name="T69" fmla="*/ 2147483647 h 33"/>
              <a:gd name="T70" fmla="*/ 0 w 28"/>
              <a:gd name="T71" fmla="*/ 2147483647 h 33"/>
              <a:gd name="T72" fmla="*/ 0 w 28"/>
              <a:gd name="T73" fmla="*/ 2147483647 h 33"/>
              <a:gd name="T74" fmla="*/ 2147483647 w 28"/>
              <a:gd name="T75" fmla="*/ 2147483647 h 33"/>
              <a:gd name="T76" fmla="*/ 2147483647 w 28"/>
              <a:gd name="T77" fmla="*/ 2147483647 h 33"/>
              <a:gd name="T78" fmla="*/ 2147483647 w 28"/>
              <a:gd name="T79" fmla="*/ 2147483647 h 33"/>
              <a:gd name="T80" fmla="*/ 2147483647 w 28"/>
              <a:gd name="T81" fmla="*/ 2147483647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
              <a:gd name="T124" fmla="*/ 0 h 33"/>
              <a:gd name="T125" fmla="*/ 28 w 28"/>
              <a:gd name="T126" fmla="*/ 33 h 3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 h="33">
                <a:moveTo>
                  <a:pt x="7" y="5"/>
                </a:moveTo>
                <a:lnTo>
                  <a:pt x="13" y="5"/>
                </a:lnTo>
                <a:lnTo>
                  <a:pt x="13" y="7"/>
                </a:lnTo>
                <a:lnTo>
                  <a:pt x="12" y="7"/>
                </a:lnTo>
                <a:lnTo>
                  <a:pt x="12" y="10"/>
                </a:lnTo>
                <a:lnTo>
                  <a:pt x="13" y="10"/>
                </a:lnTo>
                <a:lnTo>
                  <a:pt x="13" y="13"/>
                </a:lnTo>
                <a:lnTo>
                  <a:pt x="14" y="12"/>
                </a:lnTo>
                <a:lnTo>
                  <a:pt x="15" y="10"/>
                </a:lnTo>
                <a:lnTo>
                  <a:pt x="15" y="8"/>
                </a:lnTo>
                <a:lnTo>
                  <a:pt x="15" y="7"/>
                </a:lnTo>
                <a:lnTo>
                  <a:pt x="16" y="7"/>
                </a:lnTo>
                <a:lnTo>
                  <a:pt x="17" y="10"/>
                </a:lnTo>
                <a:lnTo>
                  <a:pt x="17" y="12"/>
                </a:lnTo>
                <a:lnTo>
                  <a:pt x="16" y="12"/>
                </a:lnTo>
                <a:lnTo>
                  <a:pt x="16" y="13"/>
                </a:lnTo>
                <a:lnTo>
                  <a:pt x="17" y="13"/>
                </a:lnTo>
                <a:lnTo>
                  <a:pt x="18" y="7"/>
                </a:lnTo>
                <a:lnTo>
                  <a:pt x="17" y="6"/>
                </a:lnTo>
                <a:lnTo>
                  <a:pt x="16" y="5"/>
                </a:lnTo>
                <a:lnTo>
                  <a:pt x="15" y="4"/>
                </a:lnTo>
                <a:lnTo>
                  <a:pt x="17" y="2"/>
                </a:lnTo>
                <a:lnTo>
                  <a:pt x="20" y="1"/>
                </a:lnTo>
                <a:lnTo>
                  <a:pt x="23" y="0"/>
                </a:lnTo>
                <a:lnTo>
                  <a:pt x="24" y="2"/>
                </a:lnTo>
                <a:lnTo>
                  <a:pt x="26" y="6"/>
                </a:lnTo>
                <a:lnTo>
                  <a:pt x="26" y="8"/>
                </a:lnTo>
                <a:lnTo>
                  <a:pt x="26" y="9"/>
                </a:lnTo>
                <a:lnTo>
                  <a:pt x="27" y="9"/>
                </a:lnTo>
                <a:lnTo>
                  <a:pt x="27" y="11"/>
                </a:lnTo>
                <a:lnTo>
                  <a:pt x="28" y="14"/>
                </a:lnTo>
                <a:lnTo>
                  <a:pt x="26" y="14"/>
                </a:lnTo>
                <a:lnTo>
                  <a:pt x="25" y="15"/>
                </a:lnTo>
                <a:lnTo>
                  <a:pt x="23" y="15"/>
                </a:lnTo>
                <a:lnTo>
                  <a:pt x="21" y="18"/>
                </a:lnTo>
                <a:lnTo>
                  <a:pt x="21" y="20"/>
                </a:lnTo>
                <a:lnTo>
                  <a:pt x="23" y="20"/>
                </a:lnTo>
                <a:lnTo>
                  <a:pt x="24" y="22"/>
                </a:lnTo>
                <a:lnTo>
                  <a:pt x="24" y="25"/>
                </a:lnTo>
                <a:lnTo>
                  <a:pt x="20" y="27"/>
                </a:lnTo>
                <a:lnTo>
                  <a:pt x="19" y="27"/>
                </a:lnTo>
                <a:lnTo>
                  <a:pt x="19" y="29"/>
                </a:lnTo>
                <a:lnTo>
                  <a:pt x="20" y="30"/>
                </a:lnTo>
                <a:lnTo>
                  <a:pt x="19" y="30"/>
                </a:lnTo>
                <a:lnTo>
                  <a:pt x="19" y="31"/>
                </a:lnTo>
                <a:lnTo>
                  <a:pt x="19" y="33"/>
                </a:lnTo>
                <a:lnTo>
                  <a:pt x="17" y="33"/>
                </a:lnTo>
                <a:lnTo>
                  <a:pt x="16" y="32"/>
                </a:lnTo>
                <a:lnTo>
                  <a:pt x="12" y="31"/>
                </a:lnTo>
                <a:lnTo>
                  <a:pt x="11" y="31"/>
                </a:lnTo>
                <a:lnTo>
                  <a:pt x="11" y="30"/>
                </a:lnTo>
                <a:lnTo>
                  <a:pt x="13" y="31"/>
                </a:lnTo>
                <a:lnTo>
                  <a:pt x="12" y="29"/>
                </a:lnTo>
                <a:lnTo>
                  <a:pt x="13" y="29"/>
                </a:lnTo>
                <a:lnTo>
                  <a:pt x="13" y="28"/>
                </a:lnTo>
                <a:lnTo>
                  <a:pt x="9" y="27"/>
                </a:lnTo>
                <a:lnTo>
                  <a:pt x="5" y="27"/>
                </a:lnTo>
                <a:lnTo>
                  <a:pt x="5" y="24"/>
                </a:lnTo>
                <a:lnTo>
                  <a:pt x="3" y="24"/>
                </a:lnTo>
                <a:lnTo>
                  <a:pt x="3" y="23"/>
                </a:lnTo>
                <a:lnTo>
                  <a:pt x="3" y="22"/>
                </a:lnTo>
                <a:lnTo>
                  <a:pt x="4" y="16"/>
                </a:lnTo>
                <a:lnTo>
                  <a:pt x="3" y="14"/>
                </a:lnTo>
                <a:lnTo>
                  <a:pt x="1" y="14"/>
                </a:lnTo>
                <a:lnTo>
                  <a:pt x="0" y="14"/>
                </a:lnTo>
                <a:lnTo>
                  <a:pt x="1" y="13"/>
                </a:lnTo>
                <a:lnTo>
                  <a:pt x="0" y="13"/>
                </a:lnTo>
                <a:lnTo>
                  <a:pt x="0" y="12"/>
                </a:lnTo>
                <a:lnTo>
                  <a:pt x="1" y="12"/>
                </a:lnTo>
                <a:lnTo>
                  <a:pt x="5" y="12"/>
                </a:lnTo>
                <a:lnTo>
                  <a:pt x="7" y="11"/>
                </a:lnTo>
                <a:lnTo>
                  <a:pt x="7" y="9"/>
                </a:lnTo>
                <a:lnTo>
                  <a:pt x="8" y="9"/>
                </a:lnTo>
                <a:lnTo>
                  <a:pt x="9" y="8"/>
                </a:lnTo>
                <a:lnTo>
                  <a:pt x="9" y="7"/>
                </a:lnTo>
                <a:lnTo>
                  <a:pt x="7" y="5"/>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98" name="Freeform 433"/>
          <p:cNvSpPr>
            <a:spLocks/>
          </p:cNvSpPr>
          <p:nvPr/>
        </p:nvSpPr>
        <p:spPr bwMode="auto">
          <a:xfrm>
            <a:off x="4421188" y="3028950"/>
            <a:ext cx="77787" cy="141288"/>
          </a:xfrm>
          <a:custGeom>
            <a:avLst/>
            <a:gdLst>
              <a:gd name="T0" fmla="*/ 2147483647 w 45"/>
              <a:gd name="T1" fmla="*/ 2147483647 h 82"/>
              <a:gd name="T2" fmla="*/ 2147483647 w 45"/>
              <a:gd name="T3" fmla="*/ 2147483647 h 82"/>
              <a:gd name="T4" fmla="*/ 2147483647 w 45"/>
              <a:gd name="T5" fmla="*/ 2147483647 h 82"/>
              <a:gd name="T6" fmla="*/ 2147483647 w 45"/>
              <a:gd name="T7" fmla="*/ 2147483647 h 82"/>
              <a:gd name="T8" fmla="*/ 2147483647 w 45"/>
              <a:gd name="T9" fmla="*/ 2147483647 h 82"/>
              <a:gd name="T10" fmla="*/ 2147483647 w 45"/>
              <a:gd name="T11" fmla="*/ 2147483647 h 82"/>
              <a:gd name="T12" fmla="*/ 2147483647 w 45"/>
              <a:gd name="T13" fmla="*/ 2147483647 h 82"/>
              <a:gd name="T14" fmla="*/ 2147483647 w 45"/>
              <a:gd name="T15" fmla="*/ 2147483647 h 82"/>
              <a:gd name="T16" fmla="*/ 2147483647 w 45"/>
              <a:gd name="T17" fmla="*/ 2147483647 h 82"/>
              <a:gd name="T18" fmla="*/ 2147483647 w 45"/>
              <a:gd name="T19" fmla="*/ 2147483647 h 82"/>
              <a:gd name="T20" fmla="*/ 2147483647 w 45"/>
              <a:gd name="T21" fmla="*/ 2147483647 h 82"/>
              <a:gd name="T22" fmla="*/ 2147483647 w 45"/>
              <a:gd name="T23" fmla="*/ 2147483647 h 82"/>
              <a:gd name="T24" fmla="*/ 2147483647 w 45"/>
              <a:gd name="T25" fmla="*/ 2147483647 h 82"/>
              <a:gd name="T26" fmla="*/ 2147483647 w 45"/>
              <a:gd name="T27" fmla="*/ 2147483647 h 82"/>
              <a:gd name="T28" fmla="*/ 2147483647 w 45"/>
              <a:gd name="T29" fmla="*/ 2147483647 h 82"/>
              <a:gd name="T30" fmla="*/ 2147483647 w 45"/>
              <a:gd name="T31" fmla="*/ 2147483647 h 82"/>
              <a:gd name="T32" fmla="*/ 2147483647 w 45"/>
              <a:gd name="T33" fmla="*/ 2147483647 h 82"/>
              <a:gd name="T34" fmla="*/ 2147483647 w 45"/>
              <a:gd name="T35" fmla="*/ 2147483647 h 82"/>
              <a:gd name="T36" fmla="*/ 2147483647 w 45"/>
              <a:gd name="T37" fmla="*/ 2147483647 h 82"/>
              <a:gd name="T38" fmla="*/ 2147483647 w 45"/>
              <a:gd name="T39" fmla="*/ 2147483647 h 82"/>
              <a:gd name="T40" fmla="*/ 2147483647 w 45"/>
              <a:gd name="T41" fmla="*/ 2147483647 h 82"/>
              <a:gd name="T42" fmla="*/ 2147483647 w 45"/>
              <a:gd name="T43" fmla="*/ 2147483647 h 82"/>
              <a:gd name="T44" fmla="*/ 2147483647 w 45"/>
              <a:gd name="T45" fmla="*/ 2147483647 h 82"/>
              <a:gd name="T46" fmla="*/ 2147483647 w 45"/>
              <a:gd name="T47" fmla="*/ 2147483647 h 82"/>
              <a:gd name="T48" fmla="*/ 2147483647 w 45"/>
              <a:gd name="T49" fmla="*/ 2147483647 h 82"/>
              <a:gd name="T50" fmla="*/ 2147483647 w 45"/>
              <a:gd name="T51" fmla="*/ 2147483647 h 82"/>
              <a:gd name="T52" fmla="*/ 2147483647 w 45"/>
              <a:gd name="T53" fmla="*/ 2147483647 h 82"/>
              <a:gd name="T54" fmla="*/ 2147483647 w 45"/>
              <a:gd name="T55" fmla="*/ 2147483647 h 82"/>
              <a:gd name="T56" fmla="*/ 2147483647 w 45"/>
              <a:gd name="T57" fmla="*/ 0 h 82"/>
              <a:gd name="T58" fmla="*/ 2147483647 w 45"/>
              <a:gd name="T59" fmla="*/ 2147483647 h 82"/>
              <a:gd name="T60" fmla="*/ 2147483647 w 45"/>
              <a:gd name="T61" fmla="*/ 2147483647 h 82"/>
              <a:gd name="T62" fmla="*/ 2147483647 w 45"/>
              <a:gd name="T63" fmla="*/ 2147483647 h 82"/>
              <a:gd name="T64" fmla="*/ 0 w 45"/>
              <a:gd name="T65" fmla="*/ 2147483647 h 82"/>
              <a:gd name="T66" fmla="*/ 2147483647 w 45"/>
              <a:gd name="T67" fmla="*/ 2147483647 h 82"/>
              <a:gd name="T68" fmla="*/ 2147483647 w 45"/>
              <a:gd name="T69" fmla="*/ 2147483647 h 82"/>
              <a:gd name="T70" fmla="*/ 2147483647 w 45"/>
              <a:gd name="T71" fmla="*/ 2147483647 h 82"/>
              <a:gd name="T72" fmla="*/ 2147483647 w 45"/>
              <a:gd name="T73" fmla="*/ 2147483647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5"/>
              <a:gd name="T112" fmla="*/ 0 h 82"/>
              <a:gd name="T113" fmla="*/ 45 w 45"/>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5" h="82">
                <a:moveTo>
                  <a:pt x="11" y="81"/>
                </a:moveTo>
                <a:lnTo>
                  <a:pt x="13" y="80"/>
                </a:lnTo>
                <a:lnTo>
                  <a:pt x="20" y="82"/>
                </a:lnTo>
                <a:lnTo>
                  <a:pt x="23" y="81"/>
                </a:lnTo>
                <a:lnTo>
                  <a:pt x="24" y="80"/>
                </a:lnTo>
                <a:lnTo>
                  <a:pt x="25" y="80"/>
                </a:lnTo>
                <a:lnTo>
                  <a:pt x="25" y="81"/>
                </a:lnTo>
                <a:lnTo>
                  <a:pt x="26" y="81"/>
                </a:lnTo>
                <a:lnTo>
                  <a:pt x="26" y="80"/>
                </a:lnTo>
                <a:lnTo>
                  <a:pt x="25" y="77"/>
                </a:lnTo>
                <a:lnTo>
                  <a:pt x="23" y="77"/>
                </a:lnTo>
                <a:lnTo>
                  <a:pt x="23" y="73"/>
                </a:lnTo>
                <a:lnTo>
                  <a:pt x="25" y="71"/>
                </a:lnTo>
                <a:lnTo>
                  <a:pt x="25" y="70"/>
                </a:lnTo>
                <a:lnTo>
                  <a:pt x="25" y="68"/>
                </a:lnTo>
                <a:lnTo>
                  <a:pt x="25" y="65"/>
                </a:lnTo>
                <a:lnTo>
                  <a:pt x="25" y="63"/>
                </a:lnTo>
                <a:lnTo>
                  <a:pt x="27" y="61"/>
                </a:lnTo>
                <a:lnTo>
                  <a:pt x="27" y="59"/>
                </a:lnTo>
                <a:lnTo>
                  <a:pt x="25" y="58"/>
                </a:lnTo>
                <a:lnTo>
                  <a:pt x="26" y="57"/>
                </a:lnTo>
                <a:lnTo>
                  <a:pt x="30" y="58"/>
                </a:lnTo>
                <a:lnTo>
                  <a:pt x="31" y="55"/>
                </a:lnTo>
                <a:lnTo>
                  <a:pt x="29" y="53"/>
                </a:lnTo>
                <a:lnTo>
                  <a:pt x="30" y="52"/>
                </a:lnTo>
                <a:lnTo>
                  <a:pt x="34" y="53"/>
                </a:lnTo>
                <a:lnTo>
                  <a:pt x="36" y="50"/>
                </a:lnTo>
                <a:lnTo>
                  <a:pt x="35" y="47"/>
                </a:lnTo>
                <a:lnTo>
                  <a:pt x="36" y="43"/>
                </a:lnTo>
                <a:lnTo>
                  <a:pt x="38" y="43"/>
                </a:lnTo>
                <a:lnTo>
                  <a:pt x="38" y="44"/>
                </a:lnTo>
                <a:lnTo>
                  <a:pt x="39" y="46"/>
                </a:lnTo>
                <a:lnTo>
                  <a:pt x="41" y="44"/>
                </a:lnTo>
                <a:lnTo>
                  <a:pt x="41" y="45"/>
                </a:lnTo>
                <a:lnTo>
                  <a:pt x="45" y="41"/>
                </a:lnTo>
                <a:lnTo>
                  <a:pt x="45" y="38"/>
                </a:lnTo>
                <a:lnTo>
                  <a:pt x="45" y="36"/>
                </a:lnTo>
                <a:lnTo>
                  <a:pt x="44" y="35"/>
                </a:lnTo>
                <a:lnTo>
                  <a:pt x="41" y="35"/>
                </a:lnTo>
                <a:lnTo>
                  <a:pt x="38" y="36"/>
                </a:lnTo>
                <a:lnTo>
                  <a:pt x="37" y="35"/>
                </a:lnTo>
                <a:lnTo>
                  <a:pt x="35" y="35"/>
                </a:lnTo>
                <a:lnTo>
                  <a:pt x="34" y="36"/>
                </a:lnTo>
                <a:lnTo>
                  <a:pt x="33" y="35"/>
                </a:lnTo>
                <a:lnTo>
                  <a:pt x="33" y="33"/>
                </a:lnTo>
                <a:lnTo>
                  <a:pt x="36" y="31"/>
                </a:lnTo>
                <a:lnTo>
                  <a:pt x="35" y="31"/>
                </a:lnTo>
                <a:lnTo>
                  <a:pt x="32" y="31"/>
                </a:lnTo>
                <a:lnTo>
                  <a:pt x="32" y="30"/>
                </a:lnTo>
                <a:lnTo>
                  <a:pt x="34" y="29"/>
                </a:lnTo>
                <a:lnTo>
                  <a:pt x="35" y="27"/>
                </a:lnTo>
                <a:lnTo>
                  <a:pt x="35" y="26"/>
                </a:lnTo>
                <a:lnTo>
                  <a:pt x="35" y="23"/>
                </a:lnTo>
                <a:lnTo>
                  <a:pt x="39" y="13"/>
                </a:lnTo>
                <a:lnTo>
                  <a:pt x="39" y="10"/>
                </a:lnTo>
                <a:lnTo>
                  <a:pt x="37" y="5"/>
                </a:lnTo>
                <a:lnTo>
                  <a:pt x="39" y="0"/>
                </a:lnTo>
                <a:lnTo>
                  <a:pt x="38" y="0"/>
                </a:lnTo>
                <a:lnTo>
                  <a:pt x="30" y="4"/>
                </a:lnTo>
                <a:lnTo>
                  <a:pt x="26" y="9"/>
                </a:lnTo>
                <a:lnTo>
                  <a:pt x="25" y="12"/>
                </a:lnTo>
                <a:lnTo>
                  <a:pt x="22" y="15"/>
                </a:lnTo>
                <a:lnTo>
                  <a:pt x="9" y="17"/>
                </a:lnTo>
                <a:lnTo>
                  <a:pt x="6" y="20"/>
                </a:lnTo>
                <a:lnTo>
                  <a:pt x="0" y="38"/>
                </a:lnTo>
                <a:lnTo>
                  <a:pt x="2" y="50"/>
                </a:lnTo>
                <a:lnTo>
                  <a:pt x="3" y="53"/>
                </a:lnTo>
                <a:lnTo>
                  <a:pt x="2" y="62"/>
                </a:lnTo>
                <a:lnTo>
                  <a:pt x="3" y="62"/>
                </a:lnTo>
                <a:lnTo>
                  <a:pt x="4" y="61"/>
                </a:lnTo>
                <a:lnTo>
                  <a:pt x="7" y="63"/>
                </a:lnTo>
                <a:lnTo>
                  <a:pt x="10" y="68"/>
                </a:lnTo>
                <a:lnTo>
                  <a:pt x="11" y="8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299" name="Freeform 434"/>
          <p:cNvSpPr>
            <a:spLocks/>
          </p:cNvSpPr>
          <p:nvPr/>
        </p:nvSpPr>
        <p:spPr bwMode="auto">
          <a:xfrm>
            <a:off x="4500563" y="3103563"/>
            <a:ext cx="47625" cy="57150"/>
          </a:xfrm>
          <a:custGeom>
            <a:avLst/>
            <a:gdLst>
              <a:gd name="T0" fmla="*/ 2147483647 w 28"/>
              <a:gd name="T1" fmla="*/ 2147483647 h 33"/>
              <a:gd name="T2" fmla="*/ 2147483647 w 28"/>
              <a:gd name="T3" fmla="*/ 2147483647 h 33"/>
              <a:gd name="T4" fmla="*/ 2147483647 w 28"/>
              <a:gd name="T5" fmla="*/ 2147483647 h 33"/>
              <a:gd name="T6" fmla="*/ 2147483647 w 28"/>
              <a:gd name="T7" fmla="*/ 2147483647 h 33"/>
              <a:gd name="T8" fmla="*/ 2147483647 w 28"/>
              <a:gd name="T9" fmla="*/ 2147483647 h 33"/>
              <a:gd name="T10" fmla="*/ 2147483647 w 28"/>
              <a:gd name="T11" fmla="*/ 2147483647 h 33"/>
              <a:gd name="T12" fmla="*/ 2147483647 w 28"/>
              <a:gd name="T13" fmla="*/ 2147483647 h 33"/>
              <a:gd name="T14" fmla="*/ 2147483647 w 28"/>
              <a:gd name="T15" fmla="*/ 2147483647 h 33"/>
              <a:gd name="T16" fmla="*/ 2147483647 w 28"/>
              <a:gd name="T17" fmla="*/ 2147483647 h 33"/>
              <a:gd name="T18" fmla="*/ 2147483647 w 28"/>
              <a:gd name="T19" fmla="*/ 2147483647 h 33"/>
              <a:gd name="T20" fmla="*/ 2147483647 w 28"/>
              <a:gd name="T21" fmla="*/ 2147483647 h 33"/>
              <a:gd name="T22" fmla="*/ 2147483647 w 28"/>
              <a:gd name="T23" fmla="*/ 2147483647 h 33"/>
              <a:gd name="T24" fmla="*/ 2147483647 w 28"/>
              <a:gd name="T25" fmla="*/ 2147483647 h 33"/>
              <a:gd name="T26" fmla="*/ 2147483647 w 28"/>
              <a:gd name="T27" fmla="*/ 2147483647 h 33"/>
              <a:gd name="T28" fmla="*/ 2147483647 w 28"/>
              <a:gd name="T29" fmla="*/ 2147483647 h 33"/>
              <a:gd name="T30" fmla="*/ 2147483647 w 28"/>
              <a:gd name="T31" fmla="*/ 2147483647 h 33"/>
              <a:gd name="T32" fmla="*/ 2147483647 w 28"/>
              <a:gd name="T33" fmla="*/ 2147483647 h 33"/>
              <a:gd name="T34" fmla="*/ 2147483647 w 28"/>
              <a:gd name="T35" fmla="*/ 2147483647 h 33"/>
              <a:gd name="T36" fmla="*/ 2147483647 w 28"/>
              <a:gd name="T37" fmla="*/ 2147483647 h 33"/>
              <a:gd name="T38" fmla="*/ 2147483647 w 28"/>
              <a:gd name="T39" fmla="*/ 2147483647 h 33"/>
              <a:gd name="T40" fmla="*/ 2147483647 w 28"/>
              <a:gd name="T41" fmla="*/ 2147483647 h 33"/>
              <a:gd name="T42" fmla="*/ 2147483647 w 28"/>
              <a:gd name="T43" fmla="*/ 2147483647 h 33"/>
              <a:gd name="T44" fmla="*/ 2147483647 w 28"/>
              <a:gd name="T45" fmla="*/ 2147483647 h 33"/>
              <a:gd name="T46" fmla="*/ 2147483647 w 28"/>
              <a:gd name="T47" fmla="*/ 2147483647 h 33"/>
              <a:gd name="T48" fmla="*/ 2147483647 w 28"/>
              <a:gd name="T49" fmla="*/ 2147483647 h 33"/>
              <a:gd name="T50" fmla="*/ 2147483647 w 28"/>
              <a:gd name="T51" fmla="*/ 2147483647 h 33"/>
              <a:gd name="T52" fmla="*/ 2147483647 w 28"/>
              <a:gd name="T53" fmla="*/ 2147483647 h 33"/>
              <a:gd name="T54" fmla="*/ 2147483647 w 28"/>
              <a:gd name="T55" fmla="*/ 2147483647 h 33"/>
              <a:gd name="T56" fmla="*/ 2147483647 w 28"/>
              <a:gd name="T57" fmla="*/ 2147483647 h 33"/>
              <a:gd name="T58" fmla="*/ 2147483647 w 28"/>
              <a:gd name="T59" fmla="*/ 2147483647 h 33"/>
              <a:gd name="T60" fmla="*/ 2147483647 w 28"/>
              <a:gd name="T61" fmla="*/ 2147483647 h 33"/>
              <a:gd name="T62" fmla="*/ 2147483647 w 28"/>
              <a:gd name="T63" fmla="*/ 2147483647 h 33"/>
              <a:gd name="T64" fmla="*/ 2147483647 w 28"/>
              <a:gd name="T65" fmla="*/ 2147483647 h 33"/>
              <a:gd name="T66" fmla="*/ 2147483647 w 28"/>
              <a:gd name="T67" fmla="*/ 2147483647 h 33"/>
              <a:gd name="T68" fmla="*/ 2147483647 w 28"/>
              <a:gd name="T69" fmla="*/ 2147483647 h 33"/>
              <a:gd name="T70" fmla="*/ 0 w 28"/>
              <a:gd name="T71" fmla="*/ 2147483647 h 33"/>
              <a:gd name="T72" fmla="*/ 0 w 28"/>
              <a:gd name="T73" fmla="*/ 2147483647 h 33"/>
              <a:gd name="T74" fmla="*/ 2147483647 w 28"/>
              <a:gd name="T75" fmla="*/ 2147483647 h 33"/>
              <a:gd name="T76" fmla="*/ 2147483647 w 28"/>
              <a:gd name="T77" fmla="*/ 2147483647 h 33"/>
              <a:gd name="T78" fmla="*/ 2147483647 w 28"/>
              <a:gd name="T79" fmla="*/ 2147483647 h 33"/>
              <a:gd name="T80" fmla="*/ 2147483647 w 28"/>
              <a:gd name="T81" fmla="*/ 2147483647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
              <a:gd name="T124" fmla="*/ 0 h 33"/>
              <a:gd name="T125" fmla="*/ 28 w 28"/>
              <a:gd name="T126" fmla="*/ 33 h 3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 h="33">
                <a:moveTo>
                  <a:pt x="7" y="5"/>
                </a:moveTo>
                <a:lnTo>
                  <a:pt x="14" y="5"/>
                </a:lnTo>
                <a:lnTo>
                  <a:pt x="14" y="7"/>
                </a:lnTo>
                <a:lnTo>
                  <a:pt x="13" y="7"/>
                </a:lnTo>
                <a:lnTo>
                  <a:pt x="13" y="10"/>
                </a:lnTo>
                <a:lnTo>
                  <a:pt x="12" y="10"/>
                </a:lnTo>
                <a:lnTo>
                  <a:pt x="12" y="11"/>
                </a:lnTo>
                <a:lnTo>
                  <a:pt x="13" y="10"/>
                </a:lnTo>
                <a:lnTo>
                  <a:pt x="14" y="14"/>
                </a:lnTo>
                <a:lnTo>
                  <a:pt x="14" y="12"/>
                </a:lnTo>
                <a:lnTo>
                  <a:pt x="15" y="10"/>
                </a:lnTo>
                <a:lnTo>
                  <a:pt x="15" y="8"/>
                </a:lnTo>
                <a:lnTo>
                  <a:pt x="15" y="7"/>
                </a:lnTo>
                <a:lnTo>
                  <a:pt x="16" y="7"/>
                </a:lnTo>
                <a:lnTo>
                  <a:pt x="17" y="11"/>
                </a:lnTo>
                <a:lnTo>
                  <a:pt x="17" y="12"/>
                </a:lnTo>
                <a:lnTo>
                  <a:pt x="17" y="13"/>
                </a:lnTo>
                <a:lnTo>
                  <a:pt x="17" y="14"/>
                </a:lnTo>
                <a:lnTo>
                  <a:pt x="18" y="14"/>
                </a:lnTo>
                <a:lnTo>
                  <a:pt x="18" y="7"/>
                </a:lnTo>
                <a:lnTo>
                  <a:pt x="17" y="6"/>
                </a:lnTo>
                <a:lnTo>
                  <a:pt x="16" y="5"/>
                </a:lnTo>
                <a:lnTo>
                  <a:pt x="15" y="4"/>
                </a:lnTo>
                <a:lnTo>
                  <a:pt x="18" y="2"/>
                </a:lnTo>
                <a:lnTo>
                  <a:pt x="21" y="1"/>
                </a:lnTo>
                <a:lnTo>
                  <a:pt x="23" y="0"/>
                </a:lnTo>
                <a:lnTo>
                  <a:pt x="24" y="3"/>
                </a:lnTo>
                <a:lnTo>
                  <a:pt x="26" y="6"/>
                </a:lnTo>
                <a:lnTo>
                  <a:pt x="26" y="7"/>
                </a:lnTo>
                <a:lnTo>
                  <a:pt x="26" y="8"/>
                </a:lnTo>
                <a:lnTo>
                  <a:pt x="26" y="9"/>
                </a:lnTo>
                <a:lnTo>
                  <a:pt x="27" y="10"/>
                </a:lnTo>
                <a:lnTo>
                  <a:pt x="27" y="11"/>
                </a:lnTo>
                <a:lnTo>
                  <a:pt x="28" y="14"/>
                </a:lnTo>
                <a:lnTo>
                  <a:pt x="26" y="14"/>
                </a:lnTo>
                <a:lnTo>
                  <a:pt x="25" y="15"/>
                </a:lnTo>
                <a:lnTo>
                  <a:pt x="24" y="15"/>
                </a:lnTo>
                <a:lnTo>
                  <a:pt x="21" y="19"/>
                </a:lnTo>
                <a:lnTo>
                  <a:pt x="21" y="20"/>
                </a:lnTo>
                <a:lnTo>
                  <a:pt x="23" y="20"/>
                </a:lnTo>
                <a:lnTo>
                  <a:pt x="24" y="23"/>
                </a:lnTo>
                <a:lnTo>
                  <a:pt x="24" y="26"/>
                </a:lnTo>
                <a:lnTo>
                  <a:pt x="20" y="27"/>
                </a:lnTo>
                <a:lnTo>
                  <a:pt x="19" y="27"/>
                </a:lnTo>
                <a:lnTo>
                  <a:pt x="19" y="29"/>
                </a:lnTo>
                <a:lnTo>
                  <a:pt x="20" y="30"/>
                </a:lnTo>
                <a:lnTo>
                  <a:pt x="19" y="30"/>
                </a:lnTo>
                <a:lnTo>
                  <a:pt x="19" y="31"/>
                </a:lnTo>
                <a:lnTo>
                  <a:pt x="19" y="33"/>
                </a:lnTo>
                <a:lnTo>
                  <a:pt x="18" y="33"/>
                </a:lnTo>
                <a:lnTo>
                  <a:pt x="17" y="32"/>
                </a:lnTo>
                <a:lnTo>
                  <a:pt x="13" y="31"/>
                </a:lnTo>
                <a:lnTo>
                  <a:pt x="11" y="31"/>
                </a:lnTo>
                <a:lnTo>
                  <a:pt x="11" y="30"/>
                </a:lnTo>
                <a:lnTo>
                  <a:pt x="13" y="31"/>
                </a:lnTo>
                <a:lnTo>
                  <a:pt x="13" y="29"/>
                </a:lnTo>
                <a:lnTo>
                  <a:pt x="13" y="28"/>
                </a:lnTo>
                <a:lnTo>
                  <a:pt x="9" y="27"/>
                </a:lnTo>
                <a:lnTo>
                  <a:pt x="6" y="27"/>
                </a:lnTo>
                <a:lnTo>
                  <a:pt x="5" y="24"/>
                </a:lnTo>
                <a:lnTo>
                  <a:pt x="3" y="24"/>
                </a:lnTo>
                <a:lnTo>
                  <a:pt x="3" y="23"/>
                </a:lnTo>
                <a:lnTo>
                  <a:pt x="4" y="16"/>
                </a:lnTo>
                <a:lnTo>
                  <a:pt x="3" y="15"/>
                </a:lnTo>
                <a:lnTo>
                  <a:pt x="1" y="15"/>
                </a:lnTo>
                <a:lnTo>
                  <a:pt x="0" y="14"/>
                </a:lnTo>
                <a:lnTo>
                  <a:pt x="2" y="14"/>
                </a:lnTo>
                <a:lnTo>
                  <a:pt x="0" y="13"/>
                </a:lnTo>
                <a:lnTo>
                  <a:pt x="0" y="12"/>
                </a:lnTo>
                <a:lnTo>
                  <a:pt x="1" y="12"/>
                </a:lnTo>
                <a:lnTo>
                  <a:pt x="5" y="12"/>
                </a:lnTo>
                <a:lnTo>
                  <a:pt x="7" y="11"/>
                </a:lnTo>
                <a:lnTo>
                  <a:pt x="7" y="9"/>
                </a:lnTo>
                <a:lnTo>
                  <a:pt x="9" y="9"/>
                </a:lnTo>
                <a:lnTo>
                  <a:pt x="10" y="8"/>
                </a:lnTo>
                <a:lnTo>
                  <a:pt x="10" y="7"/>
                </a:lnTo>
                <a:lnTo>
                  <a:pt x="7" y="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00" name="Freeform 435"/>
          <p:cNvSpPr>
            <a:spLocks/>
          </p:cNvSpPr>
          <p:nvPr/>
        </p:nvSpPr>
        <p:spPr bwMode="auto">
          <a:xfrm>
            <a:off x="4419600" y="3025775"/>
            <a:ext cx="77788" cy="141288"/>
          </a:xfrm>
          <a:custGeom>
            <a:avLst/>
            <a:gdLst>
              <a:gd name="T0" fmla="*/ 2147483647 w 45"/>
              <a:gd name="T1" fmla="*/ 2147483647 h 82"/>
              <a:gd name="T2" fmla="*/ 2147483647 w 45"/>
              <a:gd name="T3" fmla="*/ 2147483647 h 82"/>
              <a:gd name="T4" fmla="*/ 2147483647 w 45"/>
              <a:gd name="T5" fmla="*/ 2147483647 h 82"/>
              <a:gd name="T6" fmla="*/ 2147483647 w 45"/>
              <a:gd name="T7" fmla="*/ 2147483647 h 82"/>
              <a:gd name="T8" fmla="*/ 2147483647 w 45"/>
              <a:gd name="T9" fmla="*/ 2147483647 h 82"/>
              <a:gd name="T10" fmla="*/ 2147483647 w 45"/>
              <a:gd name="T11" fmla="*/ 2147483647 h 82"/>
              <a:gd name="T12" fmla="*/ 2147483647 w 45"/>
              <a:gd name="T13" fmla="*/ 2147483647 h 82"/>
              <a:gd name="T14" fmla="*/ 2147483647 w 45"/>
              <a:gd name="T15" fmla="*/ 2147483647 h 82"/>
              <a:gd name="T16" fmla="*/ 2147483647 w 45"/>
              <a:gd name="T17" fmla="*/ 2147483647 h 82"/>
              <a:gd name="T18" fmla="*/ 2147483647 w 45"/>
              <a:gd name="T19" fmla="*/ 2147483647 h 82"/>
              <a:gd name="T20" fmla="*/ 2147483647 w 45"/>
              <a:gd name="T21" fmla="*/ 2147483647 h 82"/>
              <a:gd name="T22" fmla="*/ 2147483647 w 45"/>
              <a:gd name="T23" fmla="*/ 2147483647 h 82"/>
              <a:gd name="T24" fmla="*/ 2147483647 w 45"/>
              <a:gd name="T25" fmla="*/ 2147483647 h 82"/>
              <a:gd name="T26" fmla="*/ 2147483647 w 45"/>
              <a:gd name="T27" fmla="*/ 2147483647 h 82"/>
              <a:gd name="T28" fmla="*/ 2147483647 w 45"/>
              <a:gd name="T29" fmla="*/ 2147483647 h 82"/>
              <a:gd name="T30" fmla="*/ 2147483647 w 45"/>
              <a:gd name="T31" fmla="*/ 2147483647 h 82"/>
              <a:gd name="T32" fmla="*/ 2147483647 w 45"/>
              <a:gd name="T33" fmla="*/ 2147483647 h 82"/>
              <a:gd name="T34" fmla="*/ 2147483647 w 45"/>
              <a:gd name="T35" fmla="*/ 2147483647 h 82"/>
              <a:gd name="T36" fmla="*/ 2147483647 w 45"/>
              <a:gd name="T37" fmla="*/ 2147483647 h 82"/>
              <a:gd name="T38" fmla="*/ 2147483647 w 45"/>
              <a:gd name="T39" fmla="*/ 2147483647 h 82"/>
              <a:gd name="T40" fmla="*/ 2147483647 w 45"/>
              <a:gd name="T41" fmla="*/ 2147483647 h 82"/>
              <a:gd name="T42" fmla="*/ 2147483647 w 45"/>
              <a:gd name="T43" fmla="*/ 2147483647 h 82"/>
              <a:gd name="T44" fmla="*/ 2147483647 w 45"/>
              <a:gd name="T45" fmla="*/ 2147483647 h 82"/>
              <a:gd name="T46" fmla="*/ 2147483647 w 45"/>
              <a:gd name="T47" fmla="*/ 2147483647 h 82"/>
              <a:gd name="T48" fmla="*/ 2147483647 w 45"/>
              <a:gd name="T49" fmla="*/ 2147483647 h 82"/>
              <a:gd name="T50" fmla="*/ 2147483647 w 45"/>
              <a:gd name="T51" fmla="*/ 2147483647 h 82"/>
              <a:gd name="T52" fmla="*/ 2147483647 w 45"/>
              <a:gd name="T53" fmla="*/ 2147483647 h 82"/>
              <a:gd name="T54" fmla="*/ 2147483647 w 45"/>
              <a:gd name="T55" fmla="*/ 2147483647 h 82"/>
              <a:gd name="T56" fmla="*/ 2147483647 w 45"/>
              <a:gd name="T57" fmla="*/ 0 h 82"/>
              <a:gd name="T58" fmla="*/ 2147483647 w 45"/>
              <a:gd name="T59" fmla="*/ 2147483647 h 82"/>
              <a:gd name="T60" fmla="*/ 2147483647 w 45"/>
              <a:gd name="T61" fmla="*/ 2147483647 h 82"/>
              <a:gd name="T62" fmla="*/ 2147483647 w 45"/>
              <a:gd name="T63" fmla="*/ 2147483647 h 82"/>
              <a:gd name="T64" fmla="*/ 0 w 45"/>
              <a:gd name="T65" fmla="*/ 2147483647 h 82"/>
              <a:gd name="T66" fmla="*/ 2147483647 w 45"/>
              <a:gd name="T67" fmla="*/ 2147483647 h 82"/>
              <a:gd name="T68" fmla="*/ 2147483647 w 45"/>
              <a:gd name="T69" fmla="*/ 2147483647 h 82"/>
              <a:gd name="T70" fmla="*/ 2147483647 w 45"/>
              <a:gd name="T71" fmla="*/ 2147483647 h 82"/>
              <a:gd name="T72" fmla="*/ 2147483647 w 45"/>
              <a:gd name="T73" fmla="*/ 2147483647 h 8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5"/>
              <a:gd name="T112" fmla="*/ 0 h 82"/>
              <a:gd name="T113" fmla="*/ 45 w 45"/>
              <a:gd name="T114" fmla="*/ 82 h 8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5" h="82">
                <a:moveTo>
                  <a:pt x="10" y="81"/>
                </a:moveTo>
                <a:lnTo>
                  <a:pt x="12" y="80"/>
                </a:lnTo>
                <a:lnTo>
                  <a:pt x="19" y="82"/>
                </a:lnTo>
                <a:lnTo>
                  <a:pt x="23" y="81"/>
                </a:lnTo>
                <a:lnTo>
                  <a:pt x="23" y="80"/>
                </a:lnTo>
                <a:lnTo>
                  <a:pt x="24" y="80"/>
                </a:lnTo>
                <a:lnTo>
                  <a:pt x="24" y="81"/>
                </a:lnTo>
                <a:lnTo>
                  <a:pt x="26" y="81"/>
                </a:lnTo>
                <a:lnTo>
                  <a:pt x="26" y="80"/>
                </a:lnTo>
                <a:lnTo>
                  <a:pt x="24" y="78"/>
                </a:lnTo>
                <a:lnTo>
                  <a:pt x="22" y="78"/>
                </a:lnTo>
                <a:lnTo>
                  <a:pt x="22" y="74"/>
                </a:lnTo>
                <a:lnTo>
                  <a:pt x="24" y="71"/>
                </a:lnTo>
                <a:lnTo>
                  <a:pt x="24" y="68"/>
                </a:lnTo>
                <a:lnTo>
                  <a:pt x="24" y="65"/>
                </a:lnTo>
                <a:lnTo>
                  <a:pt x="24" y="64"/>
                </a:lnTo>
                <a:lnTo>
                  <a:pt x="26" y="61"/>
                </a:lnTo>
                <a:lnTo>
                  <a:pt x="26" y="60"/>
                </a:lnTo>
                <a:lnTo>
                  <a:pt x="24" y="58"/>
                </a:lnTo>
                <a:lnTo>
                  <a:pt x="26" y="57"/>
                </a:lnTo>
                <a:lnTo>
                  <a:pt x="30" y="58"/>
                </a:lnTo>
                <a:lnTo>
                  <a:pt x="30" y="56"/>
                </a:lnTo>
                <a:lnTo>
                  <a:pt x="28" y="53"/>
                </a:lnTo>
                <a:lnTo>
                  <a:pt x="30" y="52"/>
                </a:lnTo>
                <a:lnTo>
                  <a:pt x="34" y="53"/>
                </a:lnTo>
                <a:lnTo>
                  <a:pt x="35" y="50"/>
                </a:lnTo>
                <a:lnTo>
                  <a:pt x="34" y="47"/>
                </a:lnTo>
                <a:lnTo>
                  <a:pt x="35" y="44"/>
                </a:lnTo>
                <a:lnTo>
                  <a:pt x="37" y="43"/>
                </a:lnTo>
                <a:lnTo>
                  <a:pt x="37" y="44"/>
                </a:lnTo>
                <a:lnTo>
                  <a:pt x="38" y="46"/>
                </a:lnTo>
                <a:lnTo>
                  <a:pt x="40" y="44"/>
                </a:lnTo>
                <a:lnTo>
                  <a:pt x="41" y="45"/>
                </a:lnTo>
                <a:lnTo>
                  <a:pt x="44" y="41"/>
                </a:lnTo>
                <a:lnTo>
                  <a:pt x="45" y="38"/>
                </a:lnTo>
                <a:lnTo>
                  <a:pt x="44" y="36"/>
                </a:lnTo>
                <a:lnTo>
                  <a:pt x="43" y="35"/>
                </a:lnTo>
                <a:lnTo>
                  <a:pt x="40" y="35"/>
                </a:lnTo>
                <a:lnTo>
                  <a:pt x="38" y="37"/>
                </a:lnTo>
                <a:lnTo>
                  <a:pt x="37" y="35"/>
                </a:lnTo>
                <a:lnTo>
                  <a:pt x="34" y="35"/>
                </a:lnTo>
                <a:lnTo>
                  <a:pt x="34" y="37"/>
                </a:lnTo>
                <a:lnTo>
                  <a:pt x="33" y="35"/>
                </a:lnTo>
                <a:lnTo>
                  <a:pt x="33" y="34"/>
                </a:lnTo>
                <a:lnTo>
                  <a:pt x="35" y="31"/>
                </a:lnTo>
                <a:lnTo>
                  <a:pt x="34" y="31"/>
                </a:lnTo>
                <a:lnTo>
                  <a:pt x="31" y="31"/>
                </a:lnTo>
                <a:lnTo>
                  <a:pt x="31" y="30"/>
                </a:lnTo>
                <a:lnTo>
                  <a:pt x="34" y="29"/>
                </a:lnTo>
                <a:lnTo>
                  <a:pt x="34" y="27"/>
                </a:lnTo>
                <a:lnTo>
                  <a:pt x="34" y="26"/>
                </a:lnTo>
                <a:lnTo>
                  <a:pt x="34" y="23"/>
                </a:lnTo>
                <a:lnTo>
                  <a:pt x="38" y="14"/>
                </a:lnTo>
                <a:lnTo>
                  <a:pt x="38" y="11"/>
                </a:lnTo>
                <a:lnTo>
                  <a:pt x="37" y="5"/>
                </a:lnTo>
                <a:lnTo>
                  <a:pt x="38" y="0"/>
                </a:lnTo>
                <a:lnTo>
                  <a:pt x="37" y="0"/>
                </a:lnTo>
                <a:lnTo>
                  <a:pt x="30" y="4"/>
                </a:lnTo>
                <a:lnTo>
                  <a:pt x="25" y="10"/>
                </a:lnTo>
                <a:lnTo>
                  <a:pt x="24" y="12"/>
                </a:lnTo>
                <a:lnTo>
                  <a:pt x="21" y="15"/>
                </a:lnTo>
                <a:lnTo>
                  <a:pt x="8" y="18"/>
                </a:lnTo>
                <a:lnTo>
                  <a:pt x="5" y="21"/>
                </a:lnTo>
                <a:lnTo>
                  <a:pt x="0" y="38"/>
                </a:lnTo>
                <a:lnTo>
                  <a:pt x="1" y="50"/>
                </a:lnTo>
                <a:lnTo>
                  <a:pt x="2" y="53"/>
                </a:lnTo>
                <a:lnTo>
                  <a:pt x="1" y="63"/>
                </a:lnTo>
                <a:lnTo>
                  <a:pt x="3" y="63"/>
                </a:lnTo>
                <a:lnTo>
                  <a:pt x="4" y="61"/>
                </a:lnTo>
                <a:lnTo>
                  <a:pt x="7" y="64"/>
                </a:lnTo>
                <a:lnTo>
                  <a:pt x="9" y="68"/>
                </a:lnTo>
                <a:lnTo>
                  <a:pt x="10" y="8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01" name="Freeform 436"/>
          <p:cNvSpPr>
            <a:spLocks/>
          </p:cNvSpPr>
          <p:nvPr/>
        </p:nvSpPr>
        <p:spPr bwMode="auto">
          <a:xfrm>
            <a:off x="4356100" y="3381375"/>
            <a:ext cx="19050" cy="25400"/>
          </a:xfrm>
          <a:custGeom>
            <a:avLst/>
            <a:gdLst>
              <a:gd name="T0" fmla="*/ 2147483647 w 11"/>
              <a:gd name="T1" fmla="*/ 2147483647 h 15"/>
              <a:gd name="T2" fmla="*/ 2147483647 w 11"/>
              <a:gd name="T3" fmla="*/ 2147483647 h 15"/>
              <a:gd name="T4" fmla="*/ 2147483647 w 11"/>
              <a:gd name="T5" fmla="*/ 2147483647 h 15"/>
              <a:gd name="T6" fmla="*/ 2147483647 w 11"/>
              <a:gd name="T7" fmla="*/ 2147483647 h 15"/>
              <a:gd name="T8" fmla="*/ 2147483647 w 11"/>
              <a:gd name="T9" fmla="*/ 2147483647 h 15"/>
              <a:gd name="T10" fmla="*/ 2147483647 w 11"/>
              <a:gd name="T11" fmla="*/ 2147483647 h 15"/>
              <a:gd name="T12" fmla="*/ 2147483647 w 11"/>
              <a:gd name="T13" fmla="*/ 2147483647 h 15"/>
              <a:gd name="T14" fmla="*/ 2147483647 w 11"/>
              <a:gd name="T15" fmla="*/ 0 h 15"/>
              <a:gd name="T16" fmla="*/ 2147483647 w 11"/>
              <a:gd name="T17" fmla="*/ 0 h 15"/>
              <a:gd name="T18" fmla="*/ 2147483647 w 11"/>
              <a:gd name="T19" fmla="*/ 2147483647 h 15"/>
              <a:gd name="T20" fmla="*/ 0 w 11"/>
              <a:gd name="T21" fmla="*/ 2147483647 h 15"/>
              <a:gd name="T22" fmla="*/ 2147483647 w 11"/>
              <a:gd name="T23" fmla="*/ 2147483647 h 15"/>
              <a:gd name="T24" fmla="*/ 2147483647 w 11"/>
              <a:gd name="T25" fmla="*/ 2147483647 h 15"/>
              <a:gd name="T26" fmla="*/ 2147483647 w 11"/>
              <a:gd name="T27" fmla="*/ 2147483647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5"/>
              <a:gd name="T44" fmla="*/ 11 w 11"/>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5">
                <a:moveTo>
                  <a:pt x="6" y="15"/>
                </a:moveTo>
                <a:lnTo>
                  <a:pt x="10" y="15"/>
                </a:lnTo>
                <a:lnTo>
                  <a:pt x="11" y="13"/>
                </a:lnTo>
                <a:lnTo>
                  <a:pt x="11" y="9"/>
                </a:lnTo>
                <a:lnTo>
                  <a:pt x="8" y="5"/>
                </a:lnTo>
                <a:lnTo>
                  <a:pt x="8" y="3"/>
                </a:lnTo>
                <a:lnTo>
                  <a:pt x="9" y="1"/>
                </a:lnTo>
                <a:lnTo>
                  <a:pt x="7" y="0"/>
                </a:lnTo>
                <a:lnTo>
                  <a:pt x="5" y="0"/>
                </a:lnTo>
                <a:lnTo>
                  <a:pt x="2" y="2"/>
                </a:lnTo>
                <a:lnTo>
                  <a:pt x="0" y="6"/>
                </a:lnTo>
                <a:lnTo>
                  <a:pt x="2" y="9"/>
                </a:lnTo>
                <a:lnTo>
                  <a:pt x="2" y="14"/>
                </a:lnTo>
                <a:lnTo>
                  <a:pt x="6" y="15"/>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02" name="Freeform 438"/>
          <p:cNvSpPr>
            <a:spLocks/>
          </p:cNvSpPr>
          <p:nvPr/>
        </p:nvSpPr>
        <p:spPr bwMode="auto">
          <a:xfrm>
            <a:off x="4354513" y="3378200"/>
            <a:ext cx="19050" cy="25400"/>
          </a:xfrm>
          <a:custGeom>
            <a:avLst/>
            <a:gdLst>
              <a:gd name="T0" fmla="*/ 2147483647 w 11"/>
              <a:gd name="T1" fmla="*/ 2147483647 h 15"/>
              <a:gd name="T2" fmla="*/ 2147483647 w 11"/>
              <a:gd name="T3" fmla="*/ 2147483647 h 15"/>
              <a:gd name="T4" fmla="*/ 2147483647 w 11"/>
              <a:gd name="T5" fmla="*/ 2147483647 h 15"/>
              <a:gd name="T6" fmla="*/ 2147483647 w 11"/>
              <a:gd name="T7" fmla="*/ 2147483647 h 15"/>
              <a:gd name="T8" fmla="*/ 2147483647 w 11"/>
              <a:gd name="T9" fmla="*/ 2147483647 h 15"/>
              <a:gd name="T10" fmla="*/ 2147483647 w 11"/>
              <a:gd name="T11" fmla="*/ 2147483647 h 15"/>
              <a:gd name="T12" fmla="*/ 2147483647 w 11"/>
              <a:gd name="T13" fmla="*/ 2147483647 h 15"/>
              <a:gd name="T14" fmla="*/ 2147483647 w 11"/>
              <a:gd name="T15" fmla="*/ 0 h 15"/>
              <a:gd name="T16" fmla="*/ 2147483647 w 11"/>
              <a:gd name="T17" fmla="*/ 0 h 15"/>
              <a:gd name="T18" fmla="*/ 2147483647 w 11"/>
              <a:gd name="T19" fmla="*/ 2147483647 h 15"/>
              <a:gd name="T20" fmla="*/ 0 w 11"/>
              <a:gd name="T21" fmla="*/ 2147483647 h 15"/>
              <a:gd name="T22" fmla="*/ 2147483647 w 11"/>
              <a:gd name="T23" fmla="*/ 2147483647 h 15"/>
              <a:gd name="T24" fmla="*/ 2147483647 w 11"/>
              <a:gd name="T25" fmla="*/ 2147483647 h 15"/>
              <a:gd name="T26" fmla="*/ 2147483647 w 11"/>
              <a:gd name="T27" fmla="*/ 2147483647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5"/>
              <a:gd name="T44" fmla="*/ 11 w 11"/>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5">
                <a:moveTo>
                  <a:pt x="5" y="15"/>
                </a:moveTo>
                <a:lnTo>
                  <a:pt x="9" y="15"/>
                </a:lnTo>
                <a:lnTo>
                  <a:pt x="11" y="14"/>
                </a:lnTo>
                <a:lnTo>
                  <a:pt x="10" y="10"/>
                </a:lnTo>
                <a:lnTo>
                  <a:pt x="8" y="6"/>
                </a:lnTo>
                <a:lnTo>
                  <a:pt x="8" y="3"/>
                </a:lnTo>
                <a:lnTo>
                  <a:pt x="8" y="1"/>
                </a:lnTo>
                <a:lnTo>
                  <a:pt x="6" y="0"/>
                </a:lnTo>
                <a:lnTo>
                  <a:pt x="4" y="0"/>
                </a:lnTo>
                <a:lnTo>
                  <a:pt x="1" y="2"/>
                </a:lnTo>
                <a:lnTo>
                  <a:pt x="0" y="6"/>
                </a:lnTo>
                <a:lnTo>
                  <a:pt x="1" y="10"/>
                </a:lnTo>
                <a:lnTo>
                  <a:pt x="1" y="14"/>
                </a:lnTo>
                <a:lnTo>
                  <a:pt x="5" y="1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03" name="Freeform 441"/>
          <p:cNvSpPr>
            <a:spLocks/>
          </p:cNvSpPr>
          <p:nvPr/>
        </p:nvSpPr>
        <p:spPr bwMode="auto">
          <a:xfrm>
            <a:off x="2433638" y="4662488"/>
            <a:ext cx="17462" cy="9525"/>
          </a:xfrm>
          <a:custGeom>
            <a:avLst/>
            <a:gdLst>
              <a:gd name="T0" fmla="*/ 2147483647 w 10"/>
              <a:gd name="T1" fmla="*/ 0 h 5"/>
              <a:gd name="T2" fmla="*/ 2147483647 w 10"/>
              <a:gd name="T3" fmla="*/ 2147483647 h 5"/>
              <a:gd name="T4" fmla="*/ 2147483647 w 10"/>
              <a:gd name="T5" fmla="*/ 2147483647 h 5"/>
              <a:gd name="T6" fmla="*/ 2147483647 w 10"/>
              <a:gd name="T7" fmla="*/ 2147483647 h 5"/>
              <a:gd name="T8" fmla="*/ 2147483647 w 10"/>
              <a:gd name="T9" fmla="*/ 2147483647 h 5"/>
              <a:gd name="T10" fmla="*/ 2147483647 w 10"/>
              <a:gd name="T11" fmla="*/ 2147483647 h 5"/>
              <a:gd name="T12" fmla="*/ 2147483647 w 10"/>
              <a:gd name="T13" fmla="*/ 2147483647 h 5"/>
              <a:gd name="T14" fmla="*/ 0 w 10"/>
              <a:gd name="T15" fmla="*/ 2147483647 h 5"/>
              <a:gd name="T16" fmla="*/ 2147483647 w 10"/>
              <a:gd name="T17" fmla="*/ 2147483647 h 5"/>
              <a:gd name="T18" fmla="*/ 2147483647 w 10"/>
              <a:gd name="T19" fmla="*/ 2147483647 h 5"/>
              <a:gd name="T20" fmla="*/ 2147483647 w 10"/>
              <a:gd name="T21" fmla="*/ 2147483647 h 5"/>
              <a:gd name="T22" fmla="*/ 2147483647 w 10"/>
              <a:gd name="T23" fmla="*/ 0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5"/>
              <a:gd name="T38" fmla="*/ 10 w 10"/>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5">
                <a:moveTo>
                  <a:pt x="8" y="0"/>
                </a:moveTo>
                <a:lnTo>
                  <a:pt x="9" y="1"/>
                </a:lnTo>
                <a:lnTo>
                  <a:pt x="10" y="3"/>
                </a:lnTo>
                <a:lnTo>
                  <a:pt x="6" y="5"/>
                </a:lnTo>
                <a:lnTo>
                  <a:pt x="4" y="5"/>
                </a:lnTo>
                <a:lnTo>
                  <a:pt x="3" y="4"/>
                </a:lnTo>
                <a:lnTo>
                  <a:pt x="1" y="4"/>
                </a:lnTo>
                <a:lnTo>
                  <a:pt x="0" y="2"/>
                </a:lnTo>
                <a:lnTo>
                  <a:pt x="2" y="1"/>
                </a:lnTo>
                <a:lnTo>
                  <a:pt x="3" y="1"/>
                </a:lnTo>
                <a:lnTo>
                  <a:pt x="4" y="2"/>
                </a:lnTo>
                <a:lnTo>
                  <a:pt x="8"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04" name="Freeform 443"/>
          <p:cNvSpPr>
            <a:spLocks/>
          </p:cNvSpPr>
          <p:nvPr/>
        </p:nvSpPr>
        <p:spPr bwMode="auto">
          <a:xfrm>
            <a:off x="2432050" y="4659313"/>
            <a:ext cx="15875" cy="9525"/>
          </a:xfrm>
          <a:custGeom>
            <a:avLst/>
            <a:gdLst>
              <a:gd name="T0" fmla="*/ 2147483647 w 9"/>
              <a:gd name="T1" fmla="*/ 0 h 5"/>
              <a:gd name="T2" fmla="*/ 2147483647 w 9"/>
              <a:gd name="T3" fmla="*/ 2147483647 h 5"/>
              <a:gd name="T4" fmla="*/ 2147483647 w 9"/>
              <a:gd name="T5" fmla="*/ 2147483647 h 5"/>
              <a:gd name="T6" fmla="*/ 2147483647 w 9"/>
              <a:gd name="T7" fmla="*/ 2147483647 h 5"/>
              <a:gd name="T8" fmla="*/ 2147483647 w 9"/>
              <a:gd name="T9" fmla="*/ 2147483647 h 5"/>
              <a:gd name="T10" fmla="*/ 2147483647 w 9"/>
              <a:gd name="T11" fmla="*/ 2147483647 h 5"/>
              <a:gd name="T12" fmla="*/ 0 w 9"/>
              <a:gd name="T13" fmla="*/ 2147483647 h 5"/>
              <a:gd name="T14" fmla="*/ 0 w 9"/>
              <a:gd name="T15" fmla="*/ 2147483647 h 5"/>
              <a:gd name="T16" fmla="*/ 2147483647 w 9"/>
              <a:gd name="T17" fmla="*/ 2147483647 h 5"/>
              <a:gd name="T18" fmla="*/ 2147483647 w 9"/>
              <a:gd name="T19" fmla="*/ 2147483647 h 5"/>
              <a:gd name="T20" fmla="*/ 2147483647 w 9"/>
              <a:gd name="T21" fmla="*/ 2147483647 h 5"/>
              <a:gd name="T22" fmla="*/ 2147483647 w 9"/>
              <a:gd name="T23" fmla="*/ 0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5"/>
              <a:gd name="T38" fmla="*/ 9 w 9"/>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5">
                <a:moveTo>
                  <a:pt x="7" y="0"/>
                </a:moveTo>
                <a:lnTo>
                  <a:pt x="8" y="2"/>
                </a:lnTo>
                <a:lnTo>
                  <a:pt x="9" y="3"/>
                </a:lnTo>
                <a:lnTo>
                  <a:pt x="5" y="5"/>
                </a:lnTo>
                <a:lnTo>
                  <a:pt x="4" y="5"/>
                </a:lnTo>
                <a:lnTo>
                  <a:pt x="3" y="4"/>
                </a:lnTo>
                <a:lnTo>
                  <a:pt x="0" y="4"/>
                </a:lnTo>
                <a:lnTo>
                  <a:pt x="0" y="3"/>
                </a:lnTo>
                <a:lnTo>
                  <a:pt x="1" y="2"/>
                </a:lnTo>
                <a:lnTo>
                  <a:pt x="3" y="2"/>
                </a:lnTo>
                <a:lnTo>
                  <a:pt x="4" y="3"/>
                </a:lnTo>
                <a:lnTo>
                  <a:pt x="7"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05" name="Freeform 444"/>
          <p:cNvSpPr>
            <a:spLocks/>
          </p:cNvSpPr>
          <p:nvPr/>
        </p:nvSpPr>
        <p:spPr bwMode="auto">
          <a:xfrm>
            <a:off x="5018088" y="4857750"/>
            <a:ext cx="144462" cy="150813"/>
          </a:xfrm>
          <a:custGeom>
            <a:avLst/>
            <a:gdLst>
              <a:gd name="T0" fmla="*/ 2147483647 w 84"/>
              <a:gd name="T1" fmla="*/ 2147483647 h 88"/>
              <a:gd name="T2" fmla="*/ 2147483647 w 84"/>
              <a:gd name="T3" fmla="*/ 0 h 88"/>
              <a:gd name="T4" fmla="*/ 2147483647 w 84"/>
              <a:gd name="T5" fmla="*/ 2147483647 h 88"/>
              <a:gd name="T6" fmla="*/ 2147483647 w 84"/>
              <a:gd name="T7" fmla="*/ 2147483647 h 88"/>
              <a:gd name="T8" fmla="*/ 2147483647 w 84"/>
              <a:gd name="T9" fmla="*/ 2147483647 h 88"/>
              <a:gd name="T10" fmla="*/ 2147483647 w 84"/>
              <a:gd name="T11" fmla="*/ 2147483647 h 88"/>
              <a:gd name="T12" fmla="*/ 2147483647 w 84"/>
              <a:gd name="T13" fmla="*/ 2147483647 h 88"/>
              <a:gd name="T14" fmla="*/ 2147483647 w 84"/>
              <a:gd name="T15" fmla="*/ 2147483647 h 88"/>
              <a:gd name="T16" fmla="*/ 2147483647 w 84"/>
              <a:gd name="T17" fmla="*/ 2147483647 h 88"/>
              <a:gd name="T18" fmla="*/ 2147483647 w 84"/>
              <a:gd name="T19" fmla="*/ 2147483647 h 88"/>
              <a:gd name="T20" fmla="*/ 2147483647 w 84"/>
              <a:gd name="T21" fmla="*/ 2147483647 h 88"/>
              <a:gd name="T22" fmla="*/ 2147483647 w 84"/>
              <a:gd name="T23" fmla="*/ 2147483647 h 88"/>
              <a:gd name="T24" fmla="*/ 2147483647 w 84"/>
              <a:gd name="T25" fmla="*/ 2147483647 h 88"/>
              <a:gd name="T26" fmla="*/ 2147483647 w 84"/>
              <a:gd name="T27" fmla="*/ 2147483647 h 88"/>
              <a:gd name="T28" fmla="*/ 2147483647 w 84"/>
              <a:gd name="T29" fmla="*/ 2147483647 h 88"/>
              <a:gd name="T30" fmla="*/ 2147483647 w 84"/>
              <a:gd name="T31" fmla="*/ 2147483647 h 88"/>
              <a:gd name="T32" fmla="*/ 2147483647 w 84"/>
              <a:gd name="T33" fmla="*/ 2147483647 h 88"/>
              <a:gd name="T34" fmla="*/ 2147483647 w 84"/>
              <a:gd name="T35" fmla="*/ 2147483647 h 88"/>
              <a:gd name="T36" fmla="*/ 2147483647 w 84"/>
              <a:gd name="T37" fmla="*/ 2147483647 h 88"/>
              <a:gd name="T38" fmla="*/ 2147483647 w 84"/>
              <a:gd name="T39" fmla="*/ 2147483647 h 88"/>
              <a:gd name="T40" fmla="*/ 2147483647 w 84"/>
              <a:gd name="T41" fmla="*/ 2147483647 h 88"/>
              <a:gd name="T42" fmla="*/ 0 w 84"/>
              <a:gd name="T43" fmla="*/ 2147483647 h 88"/>
              <a:gd name="T44" fmla="*/ 2147483647 w 84"/>
              <a:gd name="T45" fmla="*/ 2147483647 h 88"/>
              <a:gd name="T46" fmla="*/ 2147483647 w 84"/>
              <a:gd name="T47" fmla="*/ 2147483647 h 88"/>
              <a:gd name="T48" fmla="*/ 2147483647 w 84"/>
              <a:gd name="T49" fmla="*/ 2147483647 h 88"/>
              <a:gd name="T50" fmla="*/ 2147483647 w 84"/>
              <a:gd name="T51" fmla="*/ 2147483647 h 88"/>
              <a:gd name="T52" fmla="*/ 2147483647 w 84"/>
              <a:gd name="T53" fmla="*/ 2147483647 h 88"/>
              <a:gd name="T54" fmla="*/ 2147483647 w 84"/>
              <a:gd name="T55" fmla="*/ 2147483647 h 88"/>
              <a:gd name="T56" fmla="*/ 2147483647 w 84"/>
              <a:gd name="T57" fmla="*/ 2147483647 h 88"/>
              <a:gd name="T58" fmla="*/ 2147483647 w 84"/>
              <a:gd name="T59" fmla="*/ 2147483647 h 88"/>
              <a:gd name="T60" fmla="*/ 2147483647 w 84"/>
              <a:gd name="T61" fmla="*/ 2147483647 h 88"/>
              <a:gd name="T62" fmla="*/ 2147483647 w 84"/>
              <a:gd name="T63" fmla="*/ 2147483647 h 88"/>
              <a:gd name="T64" fmla="*/ 2147483647 w 84"/>
              <a:gd name="T65" fmla="*/ 2147483647 h 88"/>
              <a:gd name="T66" fmla="*/ 2147483647 w 84"/>
              <a:gd name="T67" fmla="*/ 2147483647 h 88"/>
              <a:gd name="T68" fmla="*/ 2147483647 w 84"/>
              <a:gd name="T69" fmla="*/ 2147483647 h 88"/>
              <a:gd name="T70" fmla="*/ 2147483647 w 84"/>
              <a:gd name="T71" fmla="*/ 2147483647 h 88"/>
              <a:gd name="T72" fmla="*/ 2147483647 w 84"/>
              <a:gd name="T73" fmla="*/ 2147483647 h 88"/>
              <a:gd name="T74" fmla="*/ 2147483647 w 84"/>
              <a:gd name="T75" fmla="*/ 2147483647 h 88"/>
              <a:gd name="T76" fmla="*/ 2147483647 w 84"/>
              <a:gd name="T77" fmla="*/ 2147483647 h 88"/>
              <a:gd name="T78" fmla="*/ 2147483647 w 84"/>
              <a:gd name="T79" fmla="*/ 2147483647 h 88"/>
              <a:gd name="T80" fmla="*/ 2147483647 w 84"/>
              <a:gd name="T81" fmla="*/ 2147483647 h 88"/>
              <a:gd name="T82" fmla="*/ 2147483647 w 84"/>
              <a:gd name="T83" fmla="*/ 2147483647 h 88"/>
              <a:gd name="T84" fmla="*/ 2147483647 w 84"/>
              <a:gd name="T85" fmla="*/ 2147483647 h 88"/>
              <a:gd name="T86" fmla="*/ 2147483647 w 84"/>
              <a:gd name="T87" fmla="*/ 2147483647 h 88"/>
              <a:gd name="T88" fmla="*/ 2147483647 w 84"/>
              <a:gd name="T89" fmla="*/ 2147483647 h 88"/>
              <a:gd name="T90" fmla="*/ 2147483647 w 84"/>
              <a:gd name="T91" fmla="*/ 2147483647 h 88"/>
              <a:gd name="T92" fmla="*/ 2147483647 w 84"/>
              <a:gd name="T93" fmla="*/ 2147483647 h 88"/>
              <a:gd name="T94" fmla="*/ 2147483647 w 84"/>
              <a:gd name="T95" fmla="*/ 2147483647 h 88"/>
              <a:gd name="T96" fmla="*/ 2147483647 w 84"/>
              <a:gd name="T97" fmla="*/ 2147483647 h 88"/>
              <a:gd name="T98" fmla="*/ 2147483647 w 84"/>
              <a:gd name="T99" fmla="*/ 2147483647 h 88"/>
              <a:gd name="T100" fmla="*/ 2147483647 w 84"/>
              <a:gd name="T101" fmla="*/ 2147483647 h 88"/>
              <a:gd name="T102" fmla="*/ 2147483647 w 84"/>
              <a:gd name="T103" fmla="*/ 2147483647 h 88"/>
              <a:gd name="T104" fmla="*/ 2147483647 w 84"/>
              <a:gd name="T105" fmla="*/ 2147483647 h 88"/>
              <a:gd name="T106" fmla="*/ 2147483647 w 84"/>
              <a:gd name="T107" fmla="*/ 2147483647 h 88"/>
              <a:gd name="T108" fmla="*/ 2147483647 w 84"/>
              <a:gd name="T109" fmla="*/ 2147483647 h 88"/>
              <a:gd name="T110" fmla="*/ 2147483647 w 84"/>
              <a:gd name="T111" fmla="*/ 2147483647 h 88"/>
              <a:gd name="T112" fmla="*/ 2147483647 w 84"/>
              <a:gd name="T113" fmla="*/ 2147483647 h 88"/>
              <a:gd name="T114" fmla="*/ 2147483647 w 84"/>
              <a:gd name="T115" fmla="*/ 2147483647 h 88"/>
              <a:gd name="T116" fmla="*/ 2147483647 w 84"/>
              <a:gd name="T117" fmla="*/ 2147483647 h 88"/>
              <a:gd name="T118" fmla="*/ 2147483647 w 84"/>
              <a:gd name="T119" fmla="*/ 2147483647 h 88"/>
              <a:gd name="T120" fmla="*/ 2147483647 w 84"/>
              <a:gd name="T121" fmla="*/ 2147483647 h 88"/>
              <a:gd name="T122" fmla="*/ 2147483647 w 84"/>
              <a:gd name="T123" fmla="*/ 2147483647 h 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4"/>
              <a:gd name="T187" fmla="*/ 0 h 88"/>
              <a:gd name="T188" fmla="*/ 84 w 84"/>
              <a:gd name="T189" fmla="*/ 88 h 8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4" h="88">
                <a:moveTo>
                  <a:pt x="68" y="1"/>
                </a:moveTo>
                <a:lnTo>
                  <a:pt x="68" y="0"/>
                </a:lnTo>
                <a:lnTo>
                  <a:pt x="68" y="1"/>
                </a:lnTo>
                <a:lnTo>
                  <a:pt x="60" y="6"/>
                </a:lnTo>
                <a:lnTo>
                  <a:pt x="37" y="9"/>
                </a:lnTo>
                <a:lnTo>
                  <a:pt x="35" y="6"/>
                </a:lnTo>
                <a:lnTo>
                  <a:pt x="31" y="6"/>
                </a:lnTo>
                <a:lnTo>
                  <a:pt x="29" y="7"/>
                </a:lnTo>
                <a:lnTo>
                  <a:pt x="26" y="6"/>
                </a:lnTo>
                <a:lnTo>
                  <a:pt x="22" y="6"/>
                </a:lnTo>
                <a:lnTo>
                  <a:pt x="19" y="8"/>
                </a:lnTo>
                <a:lnTo>
                  <a:pt x="18" y="23"/>
                </a:lnTo>
                <a:lnTo>
                  <a:pt x="19" y="26"/>
                </a:lnTo>
                <a:lnTo>
                  <a:pt x="22" y="28"/>
                </a:lnTo>
                <a:lnTo>
                  <a:pt x="24" y="29"/>
                </a:lnTo>
                <a:lnTo>
                  <a:pt x="25" y="31"/>
                </a:lnTo>
                <a:lnTo>
                  <a:pt x="25" y="32"/>
                </a:lnTo>
                <a:lnTo>
                  <a:pt x="24" y="35"/>
                </a:lnTo>
                <a:lnTo>
                  <a:pt x="19" y="39"/>
                </a:lnTo>
                <a:lnTo>
                  <a:pt x="16" y="40"/>
                </a:lnTo>
                <a:lnTo>
                  <a:pt x="5" y="55"/>
                </a:lnTo>
                <a:lnTo>
                  <a:pt x="0" y="86"/>
                </a:lnTo>
                <a:lnTo>
                  <a:pt x="2" y="87"/>
                </a:lnTo>
                <a:lnTo>
                  <a:pt x="3" y="88"/>
                </a:lnTo>
                <a:lnTo>
                  <a:pt x="6" y="87"/>
                </a:lnTo>
                <a:lnTo>
                  <a:pt x="7" y="84"/>
                </a:lnTo>
                <a:lnTo>
                  <a:pt x="8" y="83"/>
                </a:lnTo>
                <a:lnTo>
                  <a:pt x="11" y="82"/>
                </a:lnTo>
                <a:lnTo>
                  <a:pt x="12" y="82"/>
                </a:lnTo>
                <a:lnTo>
                  <a:pt x="19" y="82"/>
                </a:lnTo>
                <a:lnTo>
                  <a:pt x="21" y="81"/>
                </a:lnTo>
                <a:lnTo>
                  <a:pt x="34" y="81"/>
                </a:lnTo>
                <a:lnTo>
                  <a:pt x="32" y="80"/>
                </a:lnTo>
                <a:lnTo>
                  <a:pt x="36" y="71"/>
                </a:lnTo>
                <a:lnTo>
                  <a:pt x="35" y="70"/>
                </a:lnTo>
                <a:lnTo>
                  <a:pt x="35" y="68"/>
                </a:lnTo>
                <a:lnTo>
                  <a:pt x="42" y="66"/>
                </a:lnTo>
                <a:lnTo>
                  <a:pt x="43" y="65"/>
                </a:lnTo>
                <a:lnTo>
                  <a:pt x="45" y="65"/>
                </a:lnTo>
                <a:lnTo>
                  <a:pt x="46" y="65"/>
                </a:lnTo>
                <a:lnTo>
                  <a:pt x="46" y="63"/>
                </a:lnTo>
                <a:lnTo>
                  <a:pt x="48" y="64"/>
                </a:lnTo>
                <a:lnTo>
                  <a:pt x="52" y="64"/>
                </a:lnTo>
                <a:lnTo>
                  <a:pt x="53" y="65"/>
                </a:lnTo>
                <a:lnTo>
                  <a:pt x="57" y="60"/>
                </a:lnTo>
                <a:lnTo>
                  <a:pt x="63" y="63"/>
                </a:lnTo>
                <a:lnTo>
                  <a:pt x="65" y="62"/>
                </a:lnTo>
                <a:lnTo>
                  <a:pt x="68" y="63"/>
                </a:lnTo>
                <a:lnTo>
                  <a:pt x="83" y="42"/>
                </a:lnTo>
                <a:lnTo>
                  <a:pt x="84" y="24"/>
                </a:lnTo>
                <a:lnTo>
                  <a:pt x="83" y="21"/>
                </a:lnTo>
                <a:lnTo>
                  <a:pt x="82" y="20"/>
                </a:lnTo>
                <a:lnTo>
                  <a:pt x="78" y="17"/>
                </a:lnTo>
                <a:lnTo>
                  <a:pt x="76" y="16"/>
                </a:lnTo>
                <a:lnTo>
                  <a:pt x="75" y="6"/>
                </a:lnTo>
                <a:lnTo>
                  <a:pt x="74" y="6"/>
                </a:lnTo>
                <a:lnTo>
                  <a:pt x="74" y="5"/>
                </a:lnTo>
                <a:lnTo>
                  <a:pt x="74" y="3"/>
                </a:lnTo>
                <a:lnTo>
                  <a:pt x="73" y="2"/>
                </a:lnTo>
                <a:lnTo>
                  <a:pt x="69" y="2"/>
                </a:lnTo>
                <a:lnTo>
                  <a:pt x="69" y="1"/>
                </a:lnTo>
                <a:lnTo>
                  <a:pt x="68"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06" name="Freeform 445"/>
          <p:cNvSpPr>
            <a:spLocks/>
          </p:cNvSpPr>
          <p:nvPr/>
        </p:nvSpPr>
        <p:spPr bwMode="auto">
          <a:xfrm>
            <a:off x="5629275" y="4268788"/>
            <a:ext cx="212725" cy="241300"/>
          </a:xfrm>
          <a:custGeom>
            <a:avLst/>
            <a:gdLst>
              <a:gd name="T0" fmla="*/ 2147483647 w 124"/>
              <a:gd name="T1" fmla="*/ 0 h 141"/>
              <a:gd name="T2" fmla="*/ 2147483647 w 124"/>
              <a:gd name="T3" fmla="*/ 2147483647 h 141"/>
              <a:gd name="T4" fmla="*/ 2147483647 w 124"/>
              <a:gd name="T5" fmla="*/ 2147483647 h 141"/>
              <a:gd name="T6" fmla="*/ 2147483647 w 124"/>
              <a:gd name="T7" fmla="*/ 2147483647 h 141"/>
              <a:gd name="T8" fmla="*/ 2147483647 w 124"/>
              <a:gd name="T9" fmla="*/ 2147483647 h 141"/>
              <a:gd name="T10" fmla="*/ 0 w 124"/>
              <a:gd name="T11" fmla="*/ 2147483647 h 141"/>
              <a:gd name="T12" fmla="*/ 2147483647 w 124"/>
              <a:gd name="T13" fmla="*/ 2147483647 h 141"/>
              <a:gd name="T14" fmla="*/ 2147483647 w 124"/>
              <a:gd name="T15" fmla="*/ 2147483647 h 141"/>
              <a:gd name="T16" fmla="*/ 2147483647 w 124"/>
              <a:gd name="T17" fmla="*/ 2147483647 h 141"/>
              <a:gd name="T18" fmla="*/ 2147483647 w 124"/>
              <a:gd name="T19" fmla="*/ 2147483647 h 141"/>
              <a:gd name="T20" fmla="*/ 2147483647 w 124"/>
              <a:gd name="T21" fmla="*/ 2147483647 h 141"/>
              <a:gd name="T22" fmla="*/ 2147483647 w 124"/>
              <a:gd name="T23" fmla="*/ 2147483647 h 141"/>
              <a:gd name="T24" fmla="*/ 2147483647 w 124"/>
              <a:gd name="T25" fmla="*/ 2147483647 h 141"/>
              <a:gd name="T26" fmla="*/ 2147483647 w 124"/>
              <a:gd name="T27" fmla="*/ 2147483647 h 141"/>
              <a:gd name="T28" fmla="*/ 2147483647 w 124"/>
              <a:gd name="T29" fmla="*/ 2147483647 h 141"/>
              <a:gd name="T30" fmla="*/ 2147483647 w 124"/>
              <a:gd name="T31" fmla="*/ 2147483647 h 141"/>
              <a:gd name="T32" fmla="*/ 2147483647 w 124"/>
              <a:gd name="T33" fmla="*/ 2147483647 h 141"/>
              <a:gd name="T34" fmla="*/ 2147483647 w 124"/>
              <a:gd name="T35" fmla="*/ 2147483647 h 141"/>
              <a:gd name="T36" fmla="*/ 2147483647 w 124"/>
              <a:gd name="T37" fmla="*/ 2147483647 h 141"/>
              <a:gd name="T38" fmla="*/ 2147483647 w 124"/>
              <a:gd name="T39" fmla="*/ 2147483647 h 141"/>
              <a:gd name="T40" fmla="*/ 2147483647 w 124"/>
              <a:gd name="T41" fmla="*/ 2147483647 h 141"/>
              <a:gd name="T42" fmla="*/ 2147483647 w 124"/>
              <a:gd name="T43" fmla="*/ 2147483647 h 141"/>
              <a:gd name="T44" fmla="*/ 2147483647 w 124"/>
              <a:gd name="T45" fmla="*/ 2147483647 h 141"/>
              <a:gd name="T46" fmla="*/ 2147483647 w 124"/>
              <a:gd name="T47" fmla="*/ 2147483647 h 141"/>
              <a:gd name="T48" fmla="*/ 2147483647 w 124"/>
              <a:gd name="T49" fmla="*/ 2147483647 h 141"/>
              <a:gd name="T50" fmla="*/ 2147483647 w 124"/>
              <a:gd name="T51" fmla="*/ 2147483647 h 141"/>
              <a:gd name="T52" fmla="*/ 2147483647 w 124"/>
              <a:gd name="T53" fmla="*/ 2147483647 h 141"/>
              <a:gd name="T54" fmla="*/ 2147483647 w 124"/>
              <a:gd name="T55" fmla="*/ 2147483647 h 141"/>
              <a:gd name="T56" fmla="*/ 2147483647 w 124"/>
              <a:gd name="T57" fmla="*/ 2147483647 h 141"/>
              <a:gd name="T58" fmla="*/ 2147483647 w 124"/>
              <a:gd name="T59" fmla="*/ 2147483647 h 141"/>
              <a:gd name="T60" fmla="*/ 2147483647 w 124"/>
              <a:gd name="T61" fmla="*/ 2147483647 h 141"/>
              <a:gd name="T62" fmla="*/ 2147483647 w 124"/>
              <a:gd name="T63" fmla="*/ 2147483647 h 141"/>
              <a:gd name="T64" fmla="*/ 2147483647 w 124"/>
              <a:gd name="T65" fmla="*/ 2147483647 h 141"/>
              <a:gd name="T66" fmla="*/ 2147483647 w 124"/>
              <a:gd name="T67" fmla="*/ 2147483647 h 141"/>
              <a:gd name="T68" fmla="*/ 2147483647 w 124"/>
              <a:gd name="T69" fmla="*/ 0 h 1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4"/>
              <a:gd name="T106" fmla="*/ 0 h 141"/>
              <a:gd name="T107" fmla="*/ 124 w 124"/>
              <a:gd name="T108" fmla="*/ 141 h 14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4" h="141">
                <a:moveTo>
                  <a:pt x="69" y="0"/>
                </a:moveTo>
                <a:lnTo>
                  <a:pt x="59" y="0"/>
                </a:lnTo>
                <a:lnTo>
                  <a:pt x="61" y="10"/>
                </a:lnTo>
                <a:lnTo>
                  <a:pt x="60" y="11"/>
                </a:lnTo>
                <a:lnTo>
                  <a:pt x="61" y="12"/>
                </a:lnTo>
                <a:lnTo>
                  <a:pt x="63" y="12"/>
                </a:lnTo>
                <a:lnTo>
                  <a:pt x="61" y="15"/>
                </a:lnTo>
                <a:lnTo>
                  <a:pt x="57" y="16"/>
                </a:lnTo>
                <a:lnTo>
                  <a:pt x="51" y="38"/>
                </a:lnTo>
                <a:lnTo>
                  <a:pt x="59" y="50"/>
                </a:lnTo>
                <a:lnTo>
                  <a:pt x="48" y="84"/>
                </a:lnTo>
                <a:lnTo>
                  <a:pt x="0" y="101"/>
                </a:lnTo>
                <a:lnTo>
                  <a:pt x="17" y="141"/>
                </a:lnTo>
                <a:lnTo>
                  <a:pt x="34" y="135"/>
                </a:lnTo>
                <a:lnTo>
                  <a:pt x="44" y="135"/>
                </a:lnTo>
                <a:lnTo>
                  <a:pt x="45" y="136"/>
                </a:lnTo>
                <a:lnTo>
                  <a:pt x="47" y="136"/>
                </a:lnTo>
                <a:lnTo>
                  <a:pt x="50" y="133"/>
                </a:lnTo>
                <a:lnTo>
                  <a:pt x="52" y="129"/>
                </a:lnTo>
                <a:lnTo>
                  <a:pt x="52" y="126"/>
                </a:lnTo>
                <a:lnTo>
                  <a:pt x="57" y="121"/>
                </a:lnTo>
                <a:lnTo>
                  <a:pt x="65" y="120"/>
                </a:lnTo>
                <a:lnTo>
                  <a:pt x="68" y="120"/>
                </a:lnTo>
                <a:lnTo>
                  <a:pt x="70" y="118"/>
                </a:lnTo>
                <a:lnTo>
                  <a:pt x="73" y="116"/>
                </a:lnTo>
                <a:lnTo>
                  <a:pt x="74" y="109"/>
                </a:lnTo>
                <a:lnTo>
                  <a:pt x="76" y="106"/>
                </a:lnTo>
                <a:lnTo>
                  <a:pt x="79" y="104"/>
                </a:lnTo>
                <a:lnTo>
                  <a:pt x="81" y="103"/>
                </a:lnTo>
                <a:lnTo>
                  <a:pt x="82" y="102"/>
                </a:lnTo>
                <a:lnTo>
                  <a:pt x="84" y="102"/>
                </a:lnTo>
                <a:lnTo>
                  <a:pt x="90" y="101"/>
                </a:lnTo>
                <a:lnTo>
                  <a:pt x="92" y="101"/>
                </a:lnTo>
                <a:lnTo>
                  <a:pt x="93" y="99"/>
                </a:lnTo>
                <a:lnTo>
                  <a:pt x="92" y="96"/>
                </a:lnTo>
                <a:lnTo>
                  <a:pt x="91" y="95"/>
                </a:lnTo>
                <a:lnTo>
                  <a:pt x="91" y="89"/>
                </a:lnTo>
                <a:lnTo>
                  <a:pt x="91" y="86"/>
                </a:lnTo>
                <a:lnTo>
                  <a:pt x="91" y="83"/>
                </a:lnTo>
                <a:lnTo>
                  <a:pt x="97" y="75"/>
                </a:lnTo>
                <a:lnTo>
                  <a:pt x="99" y="75"/>
                </a:lnTo>
                <a:lnTo>
                  <a:pt x="100" y="76"/>
                </a:lnTo>
                <a:lnTo>
                  <a:pt x="101" y="78"/>
                </a:lnTo>
                <a:lnTo>
                  <a:pt x="103" y="78"/>
                </a:lnTo>
                <a:lnTo>
                  <a:pt x="103" y="77"/>
                </a:lnTo>
                <a:lnTo>
                  <a:pt x="112" y="64"/>
                </a:lnTo>
                <a:lnTo>
                  <a:pt x="116" y="60"/>
                </a:lnTo>
                <a:lnTo>
                  <a:pt x="123" y="49"/>
                </a:lnTo>
                <a:lnTo>
                  <a:pt x="124" y="42"/>
                </a:lnTo>
                <a:lnTo>
                  <a:pt x="123" y="41"/>
                </a:lnTo>
                <a:lnTo>
                  <a:pt x="121" y="40"/>
                </a:lnTo>
                <a:lnTo>
                  <a:pt x="118" y="39"/>
                </a:lnTo>
                <a:lnTo>
                  <a:pt x="116" y="37"/>
                </a:lnTo>
                <a:lnTo>
                  <a:pt x="114" y="33"/>
                </a:lnTo>
                <a:lnTo>
                  <a:pt x="112" y="30"/>
                </a:lnTo>
                <a:lnTo>
                  <a:pt x="111" y="29"/>
                </a:lnTo>
                <a:lnTo>
                  <a:pt x="107" y="23"/>
                </a:lnTo>
                <a:lnTo>
                  <a:pt x="103" y="22"/>
                </a:lnTo>
                <a:lnTo>
                  <a:pt x="101" y="22"/>
                </a:lnTo>
                <a:lnTo>
                  <a:pt x="97" y="19"/>
                </a:lnTo>
                <a:lnTo>
                  <a:pt x="91" y="19"/>
                </a:lnTo>
                <a:lnTo>
                  <a:pt x="83" y="16"/>
                </a:lnTo>
                <a:lnTo>
                  <a:pt x="80" y="13"/>
                </a:lnTo>
                <a:lnTo>
                  <a:pt x="78" y="12"/>
                </a:lnTo>
                <a:lnTo>
                  <a:pt x="73" y="7"/>
                </a:lnTo>
                <a:lnTo>
                  <a:pt x="73" y="6"/>
                </a:lnTo>
                <a:lnTo>
                  <a:pt x="70" y="4"/>
                </a:lnTo>
                <a:lnTo>
                  <a:pt x="69"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07" name="Freeform 446"/>
          <p:cNvSpPr>
            <a:spLocks/>
          </p:cNvSpPr>
          <p:nvPr/>
        </p:nvSpPr>
        <p:spPr bwMode="auto">
          <a:xfrm>
            <a:off x="5016500" y="4852988"/>
            <a:ext cx="144463" cy="152400"/>
          </a:xfrm>
          <a:custGeom>
            <a:avLst/>
            <a:gdLst>
              <a:gd name="T0" fmla="*/ 2147483647 w 84"/>
              <a:gd name="T1" fmla="*/ 2147483647 h 88"/>
              <a:gd name="T2" fmla="*/ 2147483647 w 84"/>
              <a:gd name="T3" fmla="*/ 0 h 88"/>
              <a:gd name="T4" fmla="*/ 2147483647 w 84"/>
              <a:gd name="T5" fmla="*/ 2147483647 h 88"/>
              <a:gd name="T6" fmla="*/ 2147483647 w 84"/>
              <a:gd name="T7" fmla="*/ 2147483647 h 88"/>
              <a:gd name="T8" fmla="*/ 2147483647 w 84"/>
              <a:gd name="T9" fmla="*/ 2147483647 h 88"/>
              <a:gd name="T10" fmla="*/ 2147483647 w 84"/>
              <a:gd name="T11" fmla="*/ 2147483647 h 88"/>
              <a:gd name="T12" fmla="*/ 2147483647 w 84"/>
              <a:gd name="T13" fmla="*/ 2147483647 h 88"/>
              <a:gd name="T14" fmla="*/ 2147483647 w 84"/>
              <a:gd name="T15" fmla="*/ 2147483647 h 88"/>
              <a:gd name="T16" fmla="*/ 2147483647 w 84"/>
              <a:gd name="T17" fmla="*/ 2147483647 h 88"/>
              <a:gd name="T18" fmla="*/ 2147483647 w 84"/>
              <a:gd name="T19" fmla="*/ 2147483647 h 88"/>
              <a:gd name="T20" fmla="*/ 2147483647 w 84"/>
              <a:gd name="T21" fmla="*/ 2147483647 h 88"/>
              <a:gd name="T22" fmla="*/ 2147483647 w 84"/>
              <a:gd name="T23" fmla="*/ 2147483647 h 88"/>
              <a:gd name="T24" fmla="*/ 2147483647 w 84"/>
              <a:gd name="T25" fmla="*/ 2147483647 h 88"/>
              <a:gd name="T26" fmla="*/ 2147483647 w 84"/>
              <a:gd name="T27" fmla="*/ 2147483647 h 88"/>
              <a:gd name="T28" fmla="*/ 2147483647 w 84"/>
              <a:gd name="T29" fmla="*/ 2147483647 h 88"/>
              <a:gd name="T30" fmla="*/ 2147483647 w 84"/>
              <a:gd name="T31" fmla="*/ 2147483647 h 88"/>
              <a:gd name="T32" fmla="*/ 2147483647 w 84"/>
              <a:gd name="T33" fmla="*/ 2147483647 h 88"/>
              <a:gd name="T34" fmla="*/ 2147483647 w 84"/>
              <a:gd name="T35" fmla="*/ 2147483647 h 88"/>
              <a:gd name="T36" fmla="*/ 2147483647 w 84"/>
              <a:gd name="T37" fmla="*/ 2147483647 h 88"/>
              <a:gd name="T38" fmla="*/ 2147483647 w 84"/>
              <a:gd name="T39" fmla="*/ 2147483647 h 88"/>
              <a:gd name="T40" fmla="*/ 2147483647 w 84"/>
              <a:gd name="T41" fmla="*/ 2147483647 h 88"/>
              <a:gd name="T42" fmla="*/ 0 w 84"/>
              <a:gd name="T43" fmla="*/ 2147483647 h 88"/>
              <a:gd name="T44" fmla="*/ 2147483647 w 84"/>
              <a:gd name="T45" fmla="*/ 2147483647 h 88"/>
              <a:gd name="T46" fmla="*/ 2147483647 w 84"/>
              <a:gd name="T47" fmla="*/ 2147483647 h 88"/>
              <a:gd name="T48" fmla="*/ 2147483647 w 84"/>
              <a:gd name="T49" fmla="*/ 2147483647 h 88"/>
              <a:gd name="T50" fmla="*/ 2147483647 w 84"/>
              <a:gd name="T51" fmla="*/ 2147483647 h 88"/>
              <a:gd name="T52" fmla="*/ 2147483647 w 84"/>
              <a:gd name="T53" fmla="*/ 2147483647 h 88"/>
              <a:gd name="T54" fmla="*/ 2147483647 w 84"/>
              <a:gd name="T55" fmla="*/ 2147483647 h 88"/>
              <a:gd name="T56" fmla="*/ 2147483647 w 84"/>
              <a:gd name="T57" fmla="*/ 2147483647 h 88"/>
              <a:gd name="T58" fmla="*/ 2147483647 w 84"/>
              <a:gd name="T59" fmla="*/ 2147483647 h 88"/>
              <a:gd name="T60" fmla="*/ 2147483647 w 84"/>
              <a:gd name="T61" fmla="*/ 2147483647 h 88"/>
              <a:gd name="T62" fmla="*/ 2147483647 w 84"/>
              <a:gd name="T63" fmla="*/ 2147483647 h 88"/>
              <a:gd name="T64" fmla="*/ 2147483647 w 84"/>
              <a:gd name="T65" fmla="*/ 2147483647 h 88"/>
              <a:gd name="T66" fmla="*/ 2147483647 w 84"/>
              <a:gd name="T67" fmla="*/ 2147483647 h 88"/>
              <a:gd name="T68" fmla="*/ 2147483647 w 84"/>
              <a:gd name="T69" fmla="*/ 2147483647 h 88"/>
              <a:gd name="T70" fmla="*/ 2147483647 w 84"/>
              <a:gd name="T71" fmla="*/ 2147483647 h 88"/>
              <a:gd name="T72" fmla="*/ 2147483647 w 84"/>
              <a:gd name="T73" fmla="*/ 2147483647 h 88"/>
              <a:gd name="T74" fmla="*/ 2147483647 w 84"/>
              <a:gd name="T75" fmla="*/ 2147483647 h 88"/>
              <a:gd name="T76" fmla="*/ 2147483647 w 84"/>
              <a:gd name="T77" fmla="*/ 2147483647 h 88"/>
              <a:gd name="T78" fmla="*/ 2147483647 w 84"/>
              <a:gd name="T79" fmla="*/ 2147483647 h 88"/>
              <a:gd name="T80" fmla="*/ 2147483647 w 84"/>
              <a:gd name="T81" fmla="*/ 2147483647 h 88"/>
              <a:gd name="T82" fmla="*/ 2147483647 w 84"/>
              <a:gd name="T83" fmla="*/ 2147483647 h 88"/>
              <a:gd name="T84" fmla="*/ 2147483647 w 84"/>
              <a:gd name="T85" fmla="*/ 2147483647 h 88"/>
              <a:gd name="T86" fmla="*/ 2147483647 w 84"/>
              <a:gd name="T87" fmla="*/ 2147483647 h 88"/>
              <a:gd name="T88" fmla="*/ 2147483647 w 84"/>
              <a:gd name="T89" fmla="*/ 2147483647 h 88"/>
              <a:gd name="T90" fmla="*/ 2147483647 w 84"/>
              <a:gd name="T91" fmla="*/ 2147483647 h 88"/>
              <a:gd name="T92" fmla="*/ 2147483647 w 84"/>
              <a:gd name="T93" fmla="*/ 2147483647 h 88"/>
              <a:gd name="T94" fmla="*/ 2147483647 w 84"/>
              <a:gd name="T95" fmla="*/ 2147483647 h 88"/>
              <a:gd name="T96" fmla="*/ 2147483647 w 84"/>
              <a:gd name="T97" fmla="*/ 2147483647 h 88"/>
              <a:gd name="T98" fmla="*/ 2147483647 w 84"/>
              <a:gd name="T99" fmla="*/ 2147483647 h 88"/>
              <a:gd name="T100" fmla="*/ 2147483647 w 84"/>
              <a:gd name="T101" fmla="*/ 2147483647 h 88"/>
              <a:gd name="T102" fmla="*/ 2147483647 w 84"/>
              <a:gd name="T103" fmla="*/ 2147483647 h 88"/>
              <a:gd name="T104" fmla="*/ 2147483647 w 84"/>
              <a:gd name="T105" fmla="*/ 2147483647 h 88"/>
              <a:gd name="T106" fmla="*/ 2147483647 w 84"/>
              <a:gd name="T107" fmla="*/ 2147483647 h 88"/>
              <a:gd name="T108" fmla="*/ 2147483647 w 84"/>
              <a:gd name="T109" fmla="*/ 2147483647 h 88"/>
              <a:gd name="T110" fmla="*/ 2147483647 w 84"/>
              <a:gd name="T111" fmla="*/ 2147483647 h 88"/>
              <a:gd name="T112" fmla="*/ 2147483647 w 84"/>
              <a:gd name="T113" fmla="*/ 2147483647 h 88"/>
              <a:gd name="T114" fmla="*/ 2147483647 w 84"/>
              <a:gd name="T115" fmla="*/ 2147483647 h 88"/>
              <a:gd name="T116" fmla="*/ 2147483647 w 84"/>
              <a:gd name="T117" fmla="*/ 2147483647 h 88"/>
              <a:gd name="T118" fmla="*/ 2147483647 w 84"/>
              <a:gd name="T119" fmla="*/ 2147483647 h 88"/>
              <a:gd name="T120" fmla="*/ 2147483647 w 84"/>
              <a:gd name="T121" fmla="*/ 2147483647 h 88"/>
              <a:gd name="T122" fmla="*/ 2147483647 w 84"/>
              <a:gd name="T123" fmla="*/ 2147483647 h 88"/>
              <a:gd name="T124" fmla="*/ 2147483647 w 84"/>
              <a:gd name="T125" fmla="*/ 2147483647 h 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4"/>
              <a:gd name="T190" fmla="*/ 0 h 88"/>
              <a:gd name="T191" fmla="*/ 84 w 84"/>
              <a:gd name="T192" fmla="*/ 88 h 8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4" h="88">
                <a:moveTo>
                  <a:pt x="67" y="1"/>
                </a:moveTo>
                <a:lnTo>
                  <a:pt x="67" y="0"/>
                </a:lnTo>
                <a:lnTo>
                  <a:pt x="67" y="1"/>
                </a:lnTo>
                <a:lnTo>
                  <a:pt x="60" y="6"/>
                </a:lnTo>
                <a:lnTo>
                  <a:pt x="36" y="9"/>
                </a:lnTo>
                <a:lnTo>
                  <a:pt x="34" y="6"/>
                </a:lnTo>
                <a:lnTo>
                  <a:pt x="31" y="7"/>
                </a:lnTo>
                <a:lnTo>
                  <a:pt x="28" y="7"/>
                </a:lnTo>
                <a:lnTo>
                  <a:pt x="25" y="6"/>
                </a:lnTo>
                <a:lnTo>
                  <a:pt x="21" y="7"/>
                </a:lnTo>
                <a:lnTo>
                  <a:pt x="19" y="8"/>
                </a:lnTo>
                <a:lnTo>
                  <a:pt x="17" y="23"/>
                </a:lnTo>
                <a:lnTo>
                  <a:pt x="18" y="26"/>
                </a:lnTo>
                <a:lnTo>
                  <a:pt x="21" y="29"/>
                </a:lnTo>
                <a:lnTo>
                  <a:pt x="23" y="29"/>
                </a:lnTo>
                <a:lnTo>
                  <a:pt x="24" y="31"/>
                </a:lnTo>
                <a:lnTo>
                  <a:pt x="24" y="33"/>
                </a:lnTo>
                <a:lnTo>
                  <a:pt x="23" y="35"/>
                </a:lnTo>
                <a:lnTo>
                  <a:pt x="19" y="39"/>
                </a:lnTo>
                <a:lnTo>
                  <a:pt x="16" y="41"/>
                </a:lnTo>
                <a:lnTo>
                  <a:pt x="4" y="56"/>
                </a:lnTo>
                <a:lnTo>
                  <a:pt x="0" y="86"/>
                </a:lnTo>
                <a:lnTo>
                  <a:pt x="1" y="87"/>
                </a:lnTo>
                <a:lnTo>
                  <a:pt x="3" y="88"/>
                </a:lnTo>
                <a:lnTo>
                  <a:pt x="5" y="87"/>
                </a:lnTo>
                <a:lnTo>
                  <a:pt x="7" y="84"/>
                </a:lnTo>
                <a:lnTo>
                  <a:pt x="8" y="83"/>
                </a:lnTo>
                <a:lnTo>
                  <a:pt x="10" y="83"/>
                </a:lnTo>
                <a:lnTo>
                  <a:pt x="12" y="82"/>
                </a:lnTo>
                <a:lnTo>
                  <a:pt x="18" y="83"/>
                </a:lnTo>
                <a:lnTo>
                  <a:pt x="20" y="82"/>
                </a:lnTo>
                <a:lnTo>
                  <a:pt x="34" y="82"/>
                </a:lnTo>
                <a:lnTo>
                  <a:pt x="31" y="80"/>
                </a:lnTo>
                <a:lnTo>
                  <a:pt x="35" y="72"/>
                </a:lnTo>
                <a:lnTo>
                  <a:pt x="34" y="70"/>
                </a:lnTo>
                <a:lnTo>
                  <a:pt x="35" y="68"/>
                </a:lnTo>
                <a:lnTo>
                  <a:pt x="41" y="67"/>
                </a:lnTo>
                <a:lnTo>
                  <a:pt x="42" y="65"/>
                </a:lnTo>
                <a:lnTo>
                  <a:pt x="44" y="65"/>
                </a:lnTo>
                <a:lnTo>
                  <a:pt x="45" y="65"/>
                </a:lnTo>
                <a:lnTo>
                  <a:pt x="46" y="63"/>
                </a:lnTo>
                <a:lnTo>
                  <a:pt x="47" y="64"/>
                </a:lnTo>
                <a:lnTo>
                  <a:pt x="51" y="64"/>
                </a:lnTo>
                <a:lnTo>
                  <a:pt x="53" y="65"/>
                </a:lnTo>
                <a:lnTo>
                  <a:pt x="57" y="60"/>
                </a:lnTo>
                <a:lnTo>
                  <a:pt x="62" y="63"/>
                </a:lnTo>
                <a:lnTo>
                  <a:pt x="64" y="62"/>
                </a:lnTo>
                <a:lnTo>
                  <a:pt x="67" y="63"/>
                </a:lnTo>
                <a:lnTo>
                  <a:pt x="83" y="42"/>
                </a:lnTo>
                <a:lnTo>
                  <a:pt x="84" y="24"/>
                </a:lnTo>
                <a:lnTo>
                  <a:pt x="83" y="22"/>
                </a:lnTo>
                <a:lnTo>
                  <a:pt x="81" y="20"/>
                </a:lnTo>
                <a:lnTo>
                  <a:pt x="77" y="18"/>
                </a:lnTo>
                <a:lnTo>
                  <a:pt x="76" y="16"/>
                </a:lnTo>
                <a:lnTo>
                  <a:pt x="74" y="7"/>
                </a:lnTo>
                <a:lnTo>
                  <a:pt x="73" y="6"/>
                </a:lnTo>
                <a:lnTo>
                  <a:pt x="73" y="3"/>
                </a:lnTo>
                <a:lnTo>
                  <a:pt x="72" y="3"/>
                </a:lnTo>
                <a:lnTo>
                  <a:pt x="68" y="2"/>
                </a:lnTo>
                <a:lnTo>
                  <a:pt x="68" y="1"/>
                </a:lnTo>
                <a:lnTo>
                  <a:pt x="67"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08" name="Freeform 447"/>
          <p:cNvSpPr>
            <a:spLocks/>
          </p:cNvSpPr>
          <p:nvPr/>
        </p:nvSpPr>
        <p:spPr bwMode="auto">
          <a:xfrm>
            <a:off x="5626100" y="4267200"/>
            <a:ext cx="214313" cy="241300"/>
          </a:xfrm>
          <a:custGeom>
            <a:avLst/>
            <a:gdLst>
              <a:gd name="T0" fmla="*/ 2147483647 w 125"/>
              <a:gd name="T1" fmla="*/ 0 h 141"/>
              <a:gd name="T2" fmla="*/ 2147483647 w 125"/>
              <a:gd name="T3" fmla="*/ 2147483647 h 141"/>
              <a:gd name="T4" fmla="*/ 2147483647 w 125"/>
              <a:gd name="T5" fmla="*/ 2147483647 h 141"/>
              <a:gd name="T6" fmla="*/ 2147483647 w 125"/>
              <a:gd name="T7" fmla="*/ 2147483647 h 141"/>
              <a:gd name="T8" fmla="*/ 2147483647 w 125"/>
              <a:gd name="T9" fmla="*/ 2147483647 h 141"/>
              <a:gd name="T10" fmla="*/ 0 w 125"/>
              <a:gd name="T11" fmla="*/ 2147483647 h 141"/>
              <a:gd name="T12" fmla="*/ 2147483647 w 125"/>
              <a:gd name="T13" fmla="*/ 2147483647 h 141"/>
              <a:gd name="T14" fmla="*/ 2147483647 w 125"/>
              <a:gd name="T15" fmla="*/ 2147483647 h 141"/>
              <a:gd name="T16" fmla="*/ 2147483647 w 125"/>
              <a:gd name="T17" fmla="*/ 2147483647 h 141"/>
              <a:gd name="T18" fmla="*/ 2147483647 w 125"/>
              <a:gd name="T19" fmla="*/ 2147483647 h 141"/>
              <a:gd name="T20" fmla="*/ 2147483647 w 125"/>
              <a:gd name="T21" fmla="*/ 2147483647 h 141"/>
              <a:gd name="T22" fmla="*/ 2147483647 w 125"/>
              <a:gd name="T23" fmla="*/ 2147483647 h 141"/>
              <a:gd name="T24" fmla="*/ 2147483647 w 125"/>
              <a:gd name="T25" fmla="*/ 2147483647 h 141"/>
              <a:gd name="T26" fmla="*/ 2147483647 w 125"/>
              <a:gd name="T27" fmla="*/ 2147483647 h 141"/>
              <a:gd name="T28" fmla="*/ 2147483647 w 125"/>
              <a:gd name="T29" fmla="*/ 2147483647 h 141"/>
              <a:gd name="T30" fmla="*/ 2147483647 w 125"/>
              <a:gd name="T31" fmla="*/ 2147483647 h 141"/>
              <a:gd name="T32" fmla="*/ 2147483647 w 125"/>
              <a:gd name="T33" fmla="*/ 2147483647 h 141"/>
              <a:gd name="T34" fmla="*/ 2147483647 w 125"/>
              <a:gd name="T35" fmla="*/ 2147483647 h 141"/>
              <a:gd name="T36" fmla="*/ 2147483647 w 125"/>
              <a:gd name="T37" fmla="*/ 2147483647 h 141"/>
              <a:gd name="T38" fmla="*/ 2147483647 w 125"/>
              <a:gd name="T39" fmla="*/ 2147483647 h 141"/>
              <a:gd name="T40" fmla="*/ 2147483647 w 125"/>
              <a:gd name="T41" fmla="*/ 2147483647 h 141"/>
              <a:gd name="T42" fmla="*/ 2147483647 w 125"/>
              <a:gd name="T43" fmla="*/ 2147483647 h 141"/>
              <a:gd name="T44" fmla="*/ 2147483647 w 125"/>
              <a:gd name="T45" fmla="*/ 2147483647 h 141"/>
              <a:gd name="T46" fmla="*/ 2147483647 w 125"/>
              <a:gd name="T47" fmla="*/ 2147483647 h 141"/>
              <a:gd name="T48" fmla="*/ 2147483647 w 125"/>
              <a:gd name="T49" fmla="*/ 2147483647 h 141"/>
              <a:gd name="T50" fmla="*/ 2147483647 w 125"/>
              <a:gd name="T51" fmla="*/ 2147483647 h 141"/>
              <a:gd name="T52" fmla="*/ 2147483647 w 125"/>
              <a:gd name="T53" fmla="*/ 2147483647 h 141"/>
              <a:gd name="T54" fmla="*/ 2147483647 w 125"/>
              <a:gd name="T55" fmla="*/ 2147483647 h 141"/>
              <a:gd name="T56" fmla="*/ 2147483647 w 125"/>
              <a:gd name="T57" fmla="*/ 2147483647 h 141"/>
              <a:gd name="T58" fmla="*/ 2147483647 w 125"/>
              <a:gd name="T59" fmla="*/ 2147483647 h 141"/>
              <a:gd name="T60" fmla="*/ 2147483647 w 125"/>
              <a:gd name="T61" fmla="*/ 2147483647 h 141"/>
              <a:gd name="T62" fmla="*/ 2147483647 w 125"/>
              <a:gd name="T63" fmla="*/ 2147483647 h 141"/>
              <a:gd name="T64" fmla="*/ 2147483647 w 125"/>
              <a:gd name="T65" fmla="*/ 2147483647 h 141"/>
              <a:gd name="T66" fmla="*/ 2147483647 w 125"/>
              <a:gd name="T67" fmla="*/ 2147483647 h 141"/>
              <a:gd name="T68" fmla="*/ 2147483647 w 125"/>
              <a:gd name="T69" fmla="*/ 0 h 14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25"/>
              <a:gd name="T106" fmla="*/ 0 h 141"/>
              <a:gd name="T107" fmla="*/ 125 w 125"/>
              <a:gd name="T108" fmla="*/ 141 h 14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25" h="141">
                <a:moveTo>
                  <a:pt x="69" y="0"/>
                </a:moveTo>
                <a:lnTo>
                  <a:pt x="59" y="0"/>
                </a:lnTo>
                <a:lnTo>
                  <a:pt x="62" y="9"/>
                </a:lnTo>
                <a:lnTo>
                  <a:pt x="60" y="11"/>
                </a:lnTo>
                <a:lnTo>
                  <a:pt x="62" y="11"/>
                </a:lnTo>
                <a:lnTo>
                  <a:pt x="63" y="11"/>
                </a:lnTo>
                <a:lnTo>
                  <a:pt x="62" y="15"/>
                </a:lnTo>
                <a:lnTo>
                  <a:pt x="58" y="15"/>
                </a:lnTo>
                <a:lnTo>
                  <a:pt x="51" y="37"/>
                </a:lnTo>
                <a:lnTo>
                  <a:pt x="59" y="50"/>
                </a:lnTo>
                <a:lnTo>
                  <a:pt x="48" y="84"/>
                </a:lnTo>
                <a:lnTo>
                  <a:pt x="0" y="100"/>
                </a:lnTo>
                <a:lnTo>
                  <a:pt x="17" y="141"/>
                </a:lnTo>
                <a:lnTo>
                  <a:pt x="34" y="134"/>
                </a:lnTo>
                <a:lnTo>
                  <a:pt x="44" y="134"/>
                </a:lnTo>
                <a:lnTo>
                  <a:pt x="45" y="135"/>
                </a:lnTo>
                <a:lnTo>
                  <a:pt x="47" y="135"/>
                </a:lnTo>
                <a:lnTo>
                  <a:pt x="50" y="133"/>
                </a:lnTo>
                <a:lnTo>
                  <a:pt x="52" y="129"/>
                </a:lnTo>
                <a:lnTo>
                  <a:pt x="52" y="125"/>
                </a:lnTo>
                <a:lnTo>
                  <a:pt x="57" y="120"/>
                </a:lnTo>
                <a:lnTo>
                  <a:pt x="66" y="119"/>
                </a:lnTo>
                <a:lnTo>
                  <a:pt x="69" y="119"/>
                </a:lnTo>
                <a:lnTo>
                  <a:pt x="70" y="118"/>
                </a:lnTo>
                <a:lnTo>
                  <a:pt x="73" y="115"/>
                </a:lnTo>
                <a:lnTo>
                  <a:pt x="74" y="108"/>
                </a:lnTo>
                <a:lnTo>
                  <a:pt x="76" y="105"/>
                </a:lnTo>
                <a:lnTo>
                  <a:pt x="79" y="103"/>
                </a:lnTo>
                <a:lnTo>
                  <a:pt x="81" y="103"/>
                </a:lnTo>
                <a:lnTo>
                  <a:pt x="82" y="101"/>
                </a:lnTo>
                <a:lnTo>
                  <a:pt x="84" y="102"/>
                </a:lnTo>
                <a:lnTo>
                  <a:pt x="90" y="100"/>
                </a:lnTo>
                <a:lnTo>
                  <a:pt x="92" y="100"/>
                </a:lnTo>
                <a:lnTo>
                  <a:pt x="93" y="98"/>
                </a:lnTo>
                <a:lnTo>
                  <a:pt x="92" y="95"/>
                </a:lnTo>
                <a:lnTo>
                  <a:pt x="91" y="88"/>
                </a:lnTo>
                <a:lnTo>
                  <a:pt x="92" y="85"/>
                </a:lnTo>
                <a:lnTo>
                  <a:pt x="92" y="83"/>
                </a:lnTo>
                <a:lnTo>
                  <a:pt x="97" y="75"/>
                </a:lnTo>
                <a:lnTo>
                  <a:pt x="99" y="74"/>
                </a:lnTo>
                <a:lnTo>
                  <a:pt x="100" y="75"/>
                </a:lnTo>
                <a:lnTo>
                  <a:pt x="100" y="76"/>
                </a:lnTo>
                <a:lnTo>
                  <a:pt x="101" y="77"/>
                </a:lnTo>
                <a:lnTo>
                  <a:pt x="103" y="77"/>
                </a:lnTo>
                <a:lnTo>
                  <a:pt x="104" y="76"/>
                </a:lnTo>
                <a:lnTo>
                  <a:pt x="112" y="63"/>
                </a:lnTo>
                <a:lnTo>
                  <a:pt x="116" y="60"/>
                </a:lnTo>
                <a:lnTo>
                  <a:pt x="123" y="49"/>
                </a:lnTo>
                <a:lnTo>
                  <a:pt x="125" y="42"/>
                </a:lnTo>
                <a:lnTo>
                  <a:pt x="123" y="41"/>
                </a:lnTo>
                <a:lnTo>
                  <a:pt x="123" y="40"/>
                </a:lnTo>
                <a:lnTo>
                  <a:pt x="122" y="39"/>
                </a:lnTo>
                <a:lnTo>
                  <a:pt x="119" y="38"/>
                </a:lnTo>
                <a:lnTo>
                  <a:pt x="116" y="36"/>
                </a:lnTo>
                <a:lnTo>
                  <a:pt x="114" y="32"/>
                </a:lnTo>
                <a:lnTo>
                  <a:pt x="112" y="30"/>
                </a:lnTo>
                <a:lnTo>
                  <a:pt x="111" y="28"/>
                </a:lnTo>
                <a:lnTo>
                  <a:pt x="107" y="23"/>
                </a:lnTo>
                <a:lnTo>
                  <a:pt x="104" y="21"/>
                </a:lnTo>
                <a:lnTo>
                  <a:pt x="101" y="21"/>
                </a:lnTo>
                <a:lnTo>
                  <a:pt x="97" y="19"/>
                </a:lnTo>
                <a:lnTo>
                  <a:pt x="92" y="19"/>
                </a:lnTo>
                <a:lnTo>
                  <a:pt x="84" y="15"/>
                </a:lnTo>
                <a:lnTo>
                  <a:pt x="80" y="12"/>
                </a:lnTo>
                <a:lnTo>
                  <a:pt x="78" y="11"/>
                </a:lnTo>
                <a:lnTo>
                  <a:pt x="73" y="6"/>
                </a:lnTo>
                <a:lnTo>
                  <a:pt x="73" y="5"/>
                </a:lnTo>
                <a:lnTo>
                  <a:pt x="70" y="3"/>
                </a:lnTo>
                <a:lnTo>
                  <a:pt x="69"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09" name="Freeform 448"/>
          <p:cNvSpPr>
            <a:spLocks/>
          </p:cNvSpPr>
          <p:nvPr/>
        </p:nvSpPr>
        <p:spPr bwMode="auto">
          <a:xfrm>
            <a:off x="4521200" y="5437188"/>
            <a:ext cx="366713" cy="360362"/>
          </a:xfrm>
          <a:custGeom>
            <a:avLst/>
            <a:gdLst>
              <a:gd name="T0" fmla="*/ 2147483647 w 214"/>
              <a:gd name="T1" fmla="*/ 2147483647 h 210"/>
              <a:gd name="T2" fmla="*/ 2147483647 w 214"/>
              <a:gd name="T3" fmla="*/ 2147483647 h 210"/>
              <a:gd name="T4" fmla="*/ 2147483647 w 214"/>
              <a:gd name="T5" fmla="*/ 0 h 210"/>
              <a:gd name="T6" fmla="*/ 2147483647 w 214"/>
              <a:gd name="T7" fmla="*/ 2147483647 h 210"/>
              <a:gd name="T8" fmla="*/ 2147483647 w 214"/>
              <a:gd name="T9" fmla="*/ 2147483647 h 210"/>
              <a:gd name="T10" fmla="*/ 0 w 214"/>
              <a:gd name="T11" fmla="*/ 2147483647 h 210"/>
              <a:gd name="T12" fmla="*/ 2147483647 w 214"/>
              <a:gd name="T13" fmla="*/ 2147483647 h 210"/>
              <a:gd name="T14" fmla="*/ 2147483647 w 214"/>
              <a:gd name="T15" fmla="*/ 2147483647 h 210"/>
              <a:gd name="T16" fmla="*/ 2147483647 w 214"/>
              <a:gd name="T17" fmla="*/ 2147483647 h 210"/>
              <a:gd name="T18" fmla="*/ 2147483647 w 214"/>
              <a:gd name="T19" fmla="*/ 2147483647 h 210"/>
              <a:gd name="T20" fmla="*/ 2147483647 w 214"/>
              <a:gd name="T21" fmla="*/ 2147483647 h 210"/>
              <a:gd name="T22" fmla="*/ 2147483647 w 214"/>
              <a:gd name="T23" fmla="*/ 2147483647 h 210"/>
              <a:gd name="T24" fmla="*/ 2147483647 w 214"/>
              <a:gd name="T25" fmla="*/ 2147483647 h 210"/>
              <a:gd name="T26" fmla="*/ 2147483647 w 214"/>
              <a:gd name="T27" fmla="*/ 2147483647 h 210"/>
              <a:gd name="T28" fmla="*/ 2147483647 w 214"/>
              <a:gd name="T29" fmla="*/ 2147483647 h 210"/>
              <a:gd name="T30" fmla="*/ 2147483647 w 214"/>
              <a:gd name="T31" fmla="*/ 2147483647 h 210"/>
              <a:gd name="T32" fmla="*/ 2147483647 w 214"/>
              <a:gd name="T33" fmla="*/ 2147483647 h 210"/>
              <a:gd name="T34" fmla="*/ 2147483647 w 214"/>
              <a:gd name="T35" fmla="*/ 2147483647 h 210"/>
              <a:gd name="T36" fmla="*/ 2147483647 w 214"/>
              <a:gd name="T37" fmla="*/ 2147483647 h 210"/>
              <a:gd name="T38" fmla="*/ 2147483647 w 214"/>
              <a:gd name="T39" fmla="*/ 2147483647 h 210"/>
              <a:gd name="T40" fmla="*/ 2147483647 w 214"/>
              <a:gd name="T41" fmla="*/ 2147483647 h 210"/>
              <a:gd name="T42" fmla="*/ 2147483647 w 214"/>
              <a:gd name="T43" fmla="*/ 2147483647 h 210"/>
              <a:gd name="T44" fmla="*/ 2147483647 w 214"/>
              <a:gd name="T45" fmla="*/ 2147483647 h 210"/>
              <a:gd name="T46" fmla="*/ 2147483647 w 214"/>
              <a:gd name="T47" fmla="*/ 2147483647 h 210"/>
              <a:gd name="T48" fmla="*/ 2147483647 w 214"/>
              <a:gd name="T49" fmla="*/ 2147483647 h 210"/>
              <a:gd name="T50" fmla="*/ 2147483647 w 214"/>
              <a:gd name="T51" fmla="*/ 2147483647 h 210"/>
              <a:gd name="T52" fmla="*/ 2147483647 w 214"/>
              <a:gd name="T53" fmla="*/ 2147483647 h 210"/>
              <a:gd name="T54" fmla="*/ 2147483647 w 214"/>
              <a:gd name="T55" fmla="*/ 2147483647 h 210"/>
              <a:gd name="T56" fmla="*/ 2147483647 w 214"/>
              <a:gd name="T57" fmla="*/ 2147483647 h 210"/>
              <a:gd name="T58" fmla="*/ 2147483647 w 214"/>
              <a:gd name="T59" fmla="*/ 2147483647 h 210"/>
              <a:gd name="T60" fmla="*/ 2147483647 w 214"/>
              <a:gd name="T61" fmla="*/ 2147483647 h 210"/>
              <a:gd name="T62" fmla="*/ 2147483647 w 214"/>
              <a:gd name="T63" fmla="*/ 2147483647 h 210"/>
              <a:gd name="T64" fmla="*/ 2147483647 w 214"/>
              <a:gd name="T65" fmla="*/ 2147483647 h 21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4"/>
              <a:gd name="T100" fmla="*/ 0 h 210"/>
              <a:gd name="T101" fmla="*/ 214 w 214"/>
              <a:gd name="T102" fmla="*/ 210 h 21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4" h="210">
                <a:moveTo>
                  <a:pt x="101" y="8"/>
                </a:moveTo>
                <a:lnTo>
                  <a:pt x="36" y="8"/>
                </a:lnTo>
                <a:lnTo>
                  <a:pt x="32" y="4"/>
                </a:lnTo>
                <a:lnTo>
                  <a:pt x="28" y="3"/>
                </a:lnTo>
                <a:lnTo>
                  <a:pt x="27" y="0"/>
                </a:lnTo>
                <a:lnTo>
                  <a:pt x="17" y="0"/>
                </a:lnTo>
                <a:lnTo>
                  <a:pt x="14" y="1"/>
                </a:lnTo>
                <a:lnTo>
                  <a:pt x="12" y="4"/>
                </a:lnTo>
                <a:lnTo>
                  <a:pt x="10" y="5"/>
                </a:lnTo>
                <a:lnTo>
                  <a:pt x="7" y="3"/>
                </a:lnTo>
                <a:lnTo>
                  <a:pt x="1" y="8"/>
                </a:lnTo>
                <a:lnTo>
                  <a:pt x="0" y="16"/>
                </a:lnTo>
                <a:lnTo>
                  <a:pt x="1" y="19"/>
                </a:lnTo>
                <a:lnTo>
                  <a:pt x="1" y="21"/>
                </a:lnTo>
                <a:lnTo>
                  <a:pt x="6" y="30"/>
                </a:lnTo>
                <a:lnTo>
                  <a:pt x="8" y="31"/>
                </a:lnTo>
                <a:lnTo>
                  <a:pt x="34" y="79"/>
                </a:lnTo>
                <a:lnTo>
                  <a:pt x="35" y="81"/>
                </a:lnTo>
                <a:lnTo>
                  <a:pt x="44" y="96"/>
                </a:lnTo>
                <a:lnTo>
                  <a:pt x="45" y="126"/>
                </a:lnTo>
                <a:lnTo>
                  <a:pt x="50" y="139"/>
                </a:lnTo>
                <a:lnTo>
                  <a:pt x="51" y="152"/>
                </a:lnTo>
                <a:lnTo>
                  <a:pt x="53" y="159"/>
                </a:lnTo>
                <a:lnTo>
                  <a:pt x="52" y="162"/>
                </a:lnTo>
                <a:lnTo>
                  <a:pt x="57" y="182"/>
                </a:lnTo>
                <a:lnTo>
                  <a:pt x="75" y="203"/>
                </a:lnTo>
                <a:lnTo>
                  <a:pt x="77" y="203"/>
                </a:lnTo>
                <a:lnTo>
                  <a:pt x="77" y="204"/>
                </a:lnTo>
                <a:lnTo>
                  <a:pt x="78" y="204"/>
                </a:lnTo>
                <a:lnTo>
                  <a:pt x="80" y="203"/>
                </a:lnTo>
                <a:lnTo>
                  <a:pt x="83" y="198"/>
                </a:lnTo>
                <a:lnTo>
                  <a:pt x="86" y="197"/>
                </a:lnTo>
                <a:lnTo>
                  <a:pt x="94" y="202"/>
                </a:lnTo>
                <a:lnTo>
                  <a:pt x="94" y="206"/>
                </a:lnTo>
                <a:lnTo>
                  <a:pt x="97" y="210"/>
                </a:lnTo>
                <a:lnTo>
                  <a:pt x="103" y="210"/>
                </a:lnTo>
                <a:lnTo>
                  <a:pt x="107" y="209"/>
                </a:lnTo>
                <a:lnTo>
                  <a:pt x="118" y="210"/>
                </a:lnTo>
                <a:lnTo>
                  <a:pt x="127" y="203"/>
                </a:lnTo>
                <a:lnTo>
                  <a:pt x="132" y="201"/>
                </a:lnTo>
                <a:lnTo>
                  <a:pt x="132" y="86"/>
                </a:lnTo>
                <a:lnTo>
                  <a:pt x="148" y="86"/>
                </a:lnTo>
                <a:lnTo>
                  <a:pt x="148" y="26"/>
                </a:lnTo>
                <a:lnTo>
                  <a:pt x="150" y="25"/>
                </a:lnTo>
                <a:lnTo>
                  <a:pt x="185" y="20"/>
                </a:lnTo>
                <a:lnTo>
                  <a:pt x="188" y="21"/>
                </a:lnTo>
                <a:lnTo>
                  <a:pt x="190" y="24"/>
                </a:lnTo>
                <a:lnTo>
                  <a:pt x="191" y="29"/>
                </a:lnTo>
                <a:lnTo>
                  <a:pt x="195" y="23"/>
                </a:lnTo>
                <a:lnTo>
                  <a:pt x="200" y="20"/>
                </a:lnTo>
                <a:lnTo>
                  <a:pt x="207" y="18"/>
                </a:lnTo>
                <a:lnTo>
                  <a:pt x="209" y="16"/>
                </a:lnTo>
                <a:lnTo>
                  <a:pt x="211" y="15"/>
                </a:lnTo>
                <a:lnTo>
                  <a:pt x="214" y="15"/>
                </a:lnTo>
                <a:lnTo>
                  <a:pt x="213" y="11"/>
                </a:lnTo>
                <a:lnTo>
                  <a:pt x="211" y="10"/>
                </a:lnTo>
                <a:lnTo>
                  <a:pt x="200" y="9"/>
                </a:lnTo>
                <a:lnTo>
                  <a:pt x="200" y="8"/>
                </a:lnTo>
                <a:lnTo>
                  <a:pt x="186" y="12"/>
                </a:lnTo>
                <a:lnTo>
                  <a:pt x="185" y="12"/>
                </a:lnTo>
                <a:lnTo>
                  <a:pt x="157" y="20"/>
                </a:lnTo>
                <a:lnTo>
                  <a:pt x="156" y="19"/>
                </a:lnTo>
                <a:lnTo>
                  <a:pt x="113" y="13"/>
                </a:lnTo>
                <a:lnTo>
                  <a:pt x="111" y="11"/>
                </a:lnTo>
                <a:lnTo>
                  <a:pt x="107" y="8"/>
                </a:lnTo>
                <a:lnTo>
                  <a:pt x="101" y="8"/>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10" name="Freeform 449"/>
          <p:cNvSpPr>
            <a:spLocks/>
          </p:cNvSpPr>
          <p:nvPr/>
        </p:nvSpPr>
        <p:spPr bwMode="auto">
          <a:xfrm>
            <a:off x="5049838" y="5694363"/>
            <a:ext cx="31750" cy="46037"/>
          </a:xfrm>
          <a:custGeom>
            <a:avLst/>
            <a:gdLst>
              <a:gd name="T0" fmla="*/ 2147483647 w 19"/>
              <a:gd name="T1" fmla="*/ 2147483647 h 27"/>
              <a:gd name="T2" fmla="*/ 2147483647 w 19"/>
              <a:gd name="T3" fmla="*/ 2147483647 h 27"/>
              <a:gd name="T4" fmla="*/ 2147483647 w 19"/>
              <a:gd name="T5" fmla="*/ 2147483647 h 27"/>
              <a:gd name="T6" fmla="*/ 2147483647 w 19"/>
              <a:gd name="T7" fmla="*/ 0 h 27"/>
              <a:gd name="T8" fmla="*/ 2147483647 w 19"/>
              <a:gd name="T9" fmla="*/ 2147483647 h 27"/>
              <a:gd name="T10" fmla="*/ 0 w 19"/>
              <a:gd name="T11" fmla="*/ 2147483647 h 27"/>
              <a:gd name="T12" fmla="*/ 2147483647 w 19"/>
              <a:gd name="T13" fmla="*/ 2147483647 h 27"/>
              <a:gd name="T14" fmla="*/ 2147483647 w 19"/>
              <a:gd name="T15" fmla="*/ 2147483647 h 27"/>
              <a:gd name="T16" fmla="*/ 2147483647 w 19"/>
              <a:gd name="T17" fmla="*/ 2147483647 h 27"/>
              <a:gd name="T18" fmla="*/ 2147483647 w 19"/>
              <a:gd name="T19" fmla="*/ 2147483647 h 27"/>
              <a:gd name="T20" fmla="*/ 2147483647 w 19"/>
              <a:gd name="T21" fmla="*/ 2147483647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27"/>
              <a:gd name="T35" fmla="*/ 19 w 19"/>
              <a:gd name="T36" fmla="*/ 27 h 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27">
                <a:moveTo>
                  <a:pt x="19" y="19"/>
                </a:moveTo>
                <a:lnTo>
                  <a:pt x="18" y="2"/>
                </a:lnTo>
                <a:lnTo>
                  <a:pt x="16" y="5"/>
                </a:lnTo>
                <a:lnTo>
                  <a:pt x="9" y="0"/>
                </a:lnTo>
                <a:lnTo>
                  <a:pt x="5" y="3"/>
                </a:lnTo>
                <a:lnTo>
                  <a:pt x="0" y="17"/>
                </a:lnTo>
                <a:lnTo>
                  <a:pt x="3" y="26"/>
                </a:lnTo>
                <a:lnTo>
                  <a:pt x="13" y="27"/>
                </a:lnTo>
                <a:lnTo>
                  <a:pt x="15" y="25"/>
                </a:lnTo>
                <a:lnTo>
                  <a:pt x="17" y="20"/>
                </a:lnTo>
                <a:lnTo>
                  <a:pt x="19" y="19"/>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11" name="Freeform 451"/>
          <p:cNvSpPr>
            <a:spLocks/>
          </p:cNvSpPr>
          <p:nvPr/>
        </p:nvSpPr>
        <p:spPr bwMode="auto">
          <a:xfrm>
            <a:off x="5045075" y="5692775"/>
            <a:ext cx="33338" cy="44450"/>
          </a:xfrm>
          <a:custGeom>
            <a:avLst/>
            <a:gdLst>
              <a:gd name="T0" fmla="*/ 2147483647 w 19"/>
              <a:gd name="T1" fmla="*/ 2147483647 h 26"/>
              <a:gd name="T2" fmla="*/ 2147483647 w 19"/>
              <a:gd name="T3" fmla="*/ 2147483647 h 26"/>
              <a:gd name="T4" fmla="*/ 2147483647 w 19"/>
              <a:gd name="T5" fmla="*/ 2147483647 h 26"/>
              <a:gd name="T6" fmla="*/ 2147483647 w 19"/>
              <a:gd name="T7" fmla="*/ 0 h 26"/>
              <a:gd name="T8" fmla="*/ 2147483647 w 19"/>
              <a:gd name="T9" fmla="*/ 2147483647 h 26"/>
              <a:gd name="T10" fmla="*/ 0 w 19"/>
              <a:gd name="T11" fmla="*/ 2147483647 h 26"/>
              <a:gd name="T12" fmla="*/ 2147483647 w 19"/>
              <a:gd name="T13" fmla="*/ 2147483647 h 26"/>
              <a:gd name="T14" fmla="*/ 2147483647 w 19"/>
              <a:gd name="T15" fmla="*/ 2147483647 h 26"/>
              <a:gd name="T16" fmla="*/ 2147483647 w 19"/>
              <a:gd name="T17" fmla="*/ 2147483647 h 26"/>
              <a:gd name="T18" fmla="*/ 2147483647 w 19"/>
              <a:gd name="T19" fmla="*/ 2147483647 h 26"/>
              <a:gd name="T20" fmla="*/ 2147483647 w 19"/>
              <a:gd name="T21" fmla="*/ 2147483647 h 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26"/>
              <a:gd name="T35" fmla="*/ 19 w 19"/>
              <a:gd name="T36" fmla="*/ 26 h 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26">
                <a:moveTo>
                  <a:pt x="19" y="18"/>
                </a:moveTo>
                <a:lnTo>
                  <a:pt x="18" y="1"/>
                </a:lnTo>
                <a:lnTo>
                  <a:pt x="16" y="4"/>
                </a:lnTo>
                <a:lnTo>
                  <a:pt x="10" y="0"/>
                </a:lnTo>
                <a:lnTo>
                  <a:pt x="5" y="3"/>
                </a:lnTo>
                <a:lnTo>
                  <a:pt x="0" y="16"/>
                </a:lnTo>
                <a:lnTo>
                  <a:pt x="3" y="25"/>
                </a:lnTo>
                <a:lnTo>
                  <a:pt x="14" y="26"/>
                </a:lnTo>
                <a:lnTo>
                  <a:pt x="15" y="24"/>
                </a:lnTo>
                <a:lnTo>
                  <a:pt x="17" y="19"/>
                </a:lnTo>
                <a:lnTo>
                  <a:pt x="19" y="18"/>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12" name="Freeform 456"/>
          <p:cNvSpPr>
            <a:spLocks/>
          </p:cNvSpPr>
          <p:nvPr/>
        </p:nvSpPr>
        <p:spPr bwMode="auto">
          <a:xfrm>
            <a:off x="3706813" y="1050925"/>
            <a:ext cx="14287" cy="31750"/>
          </a:xfrm>
          <a:custGeom>
            <a:avLst/>
            <a:gdLst>
              <a:gd name="T0" fmla="*/ 2147483647 w 8"/>
              <a:gd name="T1" fmla="*/ 2147483647 h 18"/>
              <a:gd name="T2" fmla="*/ 2147483647 w 8"/>
              <a:gd name="T3" fmla="*/ 0 h 18"/>
              <a:gd name="T4" fmla="*/ 2147483647 w 8"/>
              <a:gd name="T5" fmla="*/ 2147483647 h 18"/>
              <a:gd name="T6" fmla="*/ 2147483647 w 8"/>
              <a:gd name="T7" fmla="*/ 2147483647 h 18"/>
              <a:gd name="T8" fmla="*/ 2147483647 w 8"/>
              <a:gd name="T9" fmla="*/ 2147483647 h 18"/>
              <a:gd name="T10" fmla="*/ 2147483647 w 8"/>
              <a:gd name="T11" fmla="*/ 2147483647 h 18"/>
              <a:gd name="T12" fmla="*/ 2147483647 w 8"/>
              <a:gd name="T13" fmla="*/ 2147483647 h 18"/>
              <a:gd name="T14" fmla="*/ 2147483647 w 8"/>
              <a:gd name="T15" fmla="*/ 2147483647 h 18"/>
              <a:gd name="T16" fmla="*/ 2147483647 w 8"/>
              <a:gd name="T17" fmla="*/ 2147483647 h 18"/>
              <a:gd name="T18" fmla="*/ 0 w 8"/>
              <a:gd name="T19" fmla="*/ 2147483647 h 18"/>
              <a:gd name="T20" fmla="*/ 0 w 8"/>
              <a:gd name="T21" fmla="*/ 2147483647 h 18"/>
              <a:gd name="T22" fmla="*/ 2147483647 w 8"/>
              <a:gd name="T23" fmla="*/ 214748364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18"/>
              <a:gd name="T38" fmla="*/ 8 w 8"/>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18">
                <a:moveTo>
                  <a:pt x="4" y="1"/>
                </a:moveTo>
                <a:lnTo>
                  <a:pt x="6" y="0"/>
                </a:lnTo>
                <a:lnTo>
                  <a:pt x="8" y="6"/>
                </a:lnTo>
                <a:lnTo>
                  <a:pt x="7" y="8"/>
                </a:lnTo>
                <a:lnTo>
                  <a:pt x="6" y="10"/>
                </a:lnTo>
                <a:lnTo>
                  <a:pt x="6" y="13"/>
                </a:lnTo>
                <a:lnTo>
                  <a:pt x="6" y="15"/>
                </a:lnTo>
                <a:lnTo>
                  <a:pt x="3" y="14"/>
                </a:lnTo>
                <a:lnTo>
                  <a:pt x="2" y="18"/>
                </a:lnTo>
                <a:lnTo>
                  <a:pt x="0" y="18"/>
                </a:lnTo>
                <a:lnTo>
                  <a:pt x="0" y="8"/>
                </a:lnTo>
                <a:lnTo>
                  <a:pt x="4"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13" name="Freeform 457"/>
          <p:cNvSpPr>
            <a:spLocks/>
          </p:cNvSpPr>
          <p:nvPr/>
        </p:nvSpPr>
        <p:spPr bwMode="auto">
          <a:xfrm>
            <a:off x="3705225" y="1450975"/>
            <a:ext cx="15875" cy="31750"/>
          </a:xfrm>
          <a:custGeom>
            <a:avLst/>
            <a:gdLst>
              <a:gd name="T0" fmla="*/ 2147483647 w 9"/>
              <a:gd name="T1" fmla="*/ 0 h 19"/>
              <a:gd name="T2" fmla="*/ 2147483647 w 9"/>
              <a:gd name="T3" fmla="*/ 0 h 19"/>
              <a:gd name="T4" fmla="*/ 2147483647 w 9"/>
              <a:gd name="T5" fmla="*/ 2147483647 h 19"/>
              <a:gd name="T6" fmla="*/ 2147483647 w 9"/>
              <a:gd name="T7" fmla="*/ 2147483647 h 19"/>
              <a:gd name="T8" fmla="*/ 2147483647 w 9"/>
              <a:gd name="T9" fmla="*/ 2147483647 h 19"/>
              <a:gd name="T10" fmla="*/ 0 w 9"/>
              <a:gd name="T11" fmla="*/ 2147483647 h 19"/>
              <a:gd name="T12" fmla="*/ 0 w 9"/>
              <a:gd name="T13" fmla="*/ 2147483647 h 19"/>
              <a:gd name="T14" fmla="*/ 2147483647 w 9"/>
              <a:gd name="T15" fmla="*/ 2147483647 h 19"/>
              <a:gd name="T16" fmla="*/ 2147483647 w 9"/>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19"/>
              <a:gd name="T29" fmla="*/ 9 w 9"/>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19">
                <a:moveTo>
                  <a:pt x="5" y="0"/>
                </a:moveTo>
                <a:lnTo>
                  <a:pt x="7" y="0"/>
                </a:lnTo>
                <a:lnTo>
                  <a:pt x="9" y="4"/>
                </a:lnTo>
                <a:lnTo>
                  <a:pt x="7" y="14"/>
                </a:lnTo>
                <a:lnTo>
                  <a:pt x="5" y="17"/>
                </a:lnTo>
                <a:lnTo>
                  <a:pt x="0" y="19"/>
                </a:lnTo>
                <a:lnTo>
                  <a:pt x="0" y="13"/>
                </a:lnTo>
                <a:lnTo>
                  <a:pt x="3" y="1"/>
                </a:lnTo>
                <a:lnTo>
                  <a:pt x="5"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14" name="Freeform 458"/>
          <p:cNvSpPr>
            <a:spLocks/>
          </p:cNvSpPr>
          <p:nvPr/>
        </p:nvSpPr>
        <p:spPr bwMode="auto">
          <a:xfrm>
            <a:off x="3705225" y="1047750"/>
            <a:ext cx="12700" cy="30163"/>
          </a:xfrm>
          <a:custGeom>
            <a:avLst/>
            <a:gdLst>
              <a:gd name="T0" fmla="*/ 2147483647 w 7"/>
              <a:gd name="T1" fmla="*/ 2147483647 h 18"/>
              <a:gd name="T2" fmla="*/ 2147483647 w 7"/>
              <a:gd name="T3" fmla="*/ 0 h 18"/>
              <a:gd name="T4" fmla="*/ 2147483647 w 7"/>
              <a:gd name="T5" fmla="*/ 2147483647 h 18"/>
              <a:gd name="T6" fmla="*/ 2147483647 w 7"/>
              <a:gd name="T7" fmla="*/ 2147483647 h 18"/>
              <a:gd name="T8" fmla="*/ 2147483647 w 7"/>
              <a:gd name="T9" fmla="*/ 2147483647 h 18"/>
              <a:gd name="T10" fmla="*/ 2147483647 w 7"/>
              <a:gd name="T11" fmla="*/ 2147483647 h 18"/>
              <a:gd name="T12" fmla="*/ 2147483647 w 7"/>
              <a:gd name="T13" fmla="*/ 2147483647 h 18"/>
              <a:gd name="T14" fmla="*/ 2147483647 w 7"/>
              <a:gd name="T15" fmla="*/ 2147483647 h 18"/>
              <a:gd name="T16" fmla="*/ 2147483647 w 7"/>
              <a:gd name="T17" fmla="*/ 2147483647 h 18"/>
              <a:gd name="T18" fmla="*/ 0 w 7"/>
              <a:gd name="T19" fmla="*/ 2147483647 h 18"/>
              <a:gd name="T20" fmla="*/ 0 w 7"/>
              <a:gd name="T21" fmla="*/ 2147483647 h 18"/>
              <a:gd name="T22" fmla="*/ 2147483647 w 7"/>
              <a:gd name="T23" fmla="*/ 214748364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18"/>
              <a:gd name="T38" fmla="*/ 7 w 7"/>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18">
                <a:moveTo>
                  <a:pt x="3" y="1"/>
                </a:moveTo>
                <a:lnTo>
                  <a:pt x="5" y="0"/>
                </a:lnTo>
                <a:lnTo>
                  <a:pt x="7" y="6"/>
                </a:lnTo>
                <a:lnTo>
                  <a:pt x="7" y="9"/>
                </a:lnTo>
                <a:lnTo>
                  <a:pt x="5" y="10"/>
                </a:lnTo>
                <a:lnTo>
                  <a:pt x="5" y="13"/>
                </a:lnTo>
                <a:lnTo>
                  <a:pt x="5" y="16"/>
                </a:lnTo>
                <a:lnTo>
                  <a:pt x="3" y="14"/>
                </a:lnTo>
                <a:lnTo>
                  <a:pt x="1" y="18"/>
                </a:lnTo>
                <a:lnTo>
                  <a:pt x="0" y="18"/>
                </a:lnTo>
                <a:lnTo>
                  <a:pt x="0" y="8"/>
                </a:lnTo>
                <a:lnTo>
                  <a:pt x="3"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15" name="Freeform 459"/>
          <p:cNvSpPr>
            <a:spLocks/>
          </p:cNvSpPr>
          <p:nvPr/>
        </p:nvSpPr>
        <p:spPr bwMode="auto">
          <a:xfrm>
            <a:off x="3702050" y="1447800"/>
            <a:ext cx="15875" cy="33338"/>
          </a:xfrm>
          <a:custGeom>
            <a:avLst/>
            <a:gdLst>
              <a:gd name="T0" fmla="*/ 2147483647 w 9"/>
              <a:gd name="T1" fmla="*/ 0 h 20"/>
              <a:gd name="T2" fmla="*/ 2147483647 w 9"/>
              <a:gd name="T3" fmla="*/ 2147483647 h 20"/>
              <a:gd name="T4" fmla="*/ 2147483647 w 9"/>
              <a:gd name="T5" fmla="*/ 2147483647 h 20"/>
              <a:gd name="T6" fmla="*/ 2147483647 w 9"/>
              <a:gd name="T7" fmla="*/ 2147483647 h 20"/>
              <a:gd name="T8" fmla="*/ 2147483647 w 9"/>
              <a:gd name="T9" fmla="*/ 2147483647 h 20"/>
              <a:gd name="T10" fmla="*/ 0 w 9"/>
              <a:gd name="T11" fmla="*/ 2147483647 h 20"/>
              <a:gd name="T12" fmla="*/ 0 w 9"/>
              <a:gd name="T13" fmla="*/ 2147483647 h 20"/>
              <a:gd name="T14" fmla="*/ 2147483647 w 9"/>
              <a:gd name="T15" fmla="*/ 2147483647 h 20"/>
              <a:gd name="T16" fmla="*/ 2147483647 w 9"/>
              <a:gd name="T17" fmla="*/ 0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20"/>
              <a:gd name="T29" fmla="*/ 9 w 9"/>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20">
                <a:moveTo>
                  <a:pt x="6" y="0"/>
                </a:moveTo>
                <a:lnTo>
                  <a:pt x="7" y="1"/>
                </a:lnTo>
                <a:lnTo>
                  <a:pt x="9" y="4"/>
                </a:lnTo>
                <a:lnTo>
                  <a:pt x="7" y="14"/>
                </a:lnTo>
                <a:lnTo>
                  <a:pt x="5" y="17"/>
                </a:lnTo>
                <a:lnTo>
                  <a:pt x="0" y="20"/>
                </a:lnTo>
                <a:lnTo>
                  <a:pt x="0" y="13"/>
                </a:lnTo>
                <a:lnTo>
                  <a:pt x="3" y="2"/>
                </a:lnTo>
                <a:lnTo>
                  <a:pt x="6"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16" name="Freeform 460"/>
          <p:cNvSpPr>
            <a:spLocks/>
          </p:cNvSpPr>
          <p:nvPr/>
        </p:nvSpPr>
        <p:spPr bwMode="auto">
          <a:xfrm>
            <a:off x="2693988" y="2224088"/>
            <a:ext cx="82550" cy="82550"/>
          </a:xfrm>
          <a:custGeom>
            <a:avLst/>
            <a:gdLst>
              <a:gd name="T0" fmla="*/ 2147483647 w 48"/>
              <a:gd name="T1" fmla="*/ 0 h 48"/>
              <a:gd name="T2" fmla="*/ 2147483647 w 48"/>
              <a:gd name="T3" fmla="*/ 2147483647 h 48"/>
              <a:gd name="T4" fmla="*/ 2147483647 w 48"/>
              <a:gd name="T5" fmla="*/ 2147483647 h 48"/>
              <a:gd name="T6" fmla="*/ 2147483647 w 48"/>
              <a:gd name="T7" fmla="*/ 2147483647 h 48"/>
              <a:gd name="T8" fmla="*/ 2147483647 w 48"/>
              <a:gd name="T9" fmla="*/ 2147483647 h 48"/>
              <a:gd name="T10" fmla="*/ 2147483647 w 48"/>
              <a:gd name="T11" fmla="*/ 2147483647 h 48"/>
              <a:gd name="T12" fmla="*/ 2147483647 w 48"/>
              <a:gd name="T13" fmla="*/ 2147483647 h 48"/>
              <a:gd name="T14" fmla="*/ 2147483647 w 48"/>
              <a:gd name="T15" fmla="*/ 2147483647 h 48"/>
              <a:gd name="T16" fmla="*/ 2147483647 w 48"/>
              <a:gd name="T17" fmla="*/ 2147483647 h 48"/>
              <a:gd name="T18" fmla="*/ 2147483647 w 48"/>
              <a:gd name="T19" fmla="*/ 2147483647 h 48"/>
              <a:gd name="T20" fmla="*/ 2147483647 w 48"/>
              <a:gd name="T21" fmla="*/ 2147483647 h 48"/>
              <a:gd name="T22" fmla="*/ 2147483647 w 48"/>
              <a:gd name="T23" fmla="*/ 2147483647 h 48"/>
              <a:gd name="T24" fmla="*/ 2147483647 w 48"/>
              <a:gd name="T25" fmla="*/ 2147483647 h 48"/>
              <a:gd name="T26" fmla="*/ 2147483647 w 48"/>
              <a:gd name="T27" fmla="*/ 2147483647 h 48"/>
              <a:gd name="T28" fmla="*/ 2147483647 w 48"/>
              <a:gd name="T29" fmla="*/ 2147483647 h 48"/>
              <a:gd name="T30" fmla="*/ 2147483647 w 48"/>
              <a:gd name="T31" fmla="*/ 2147483647 h 48"/>
              <a:gd name="T32" fmla="*/ 2147483647 w 48"/>
              <a:gd name="T33" fmla="*/ 2147483647 h 48"/>
              <a:gd name="T34" fmla="*/ 2147483647 w 48"/>
              <a:gd name="T35" fmla="*/ 2147483647 h 48"/>
              <a:gd name="T36" fmla="*/ 2147483647 w 48"/>
              <a:gd name="T37" fmla="*/ 2147483647 h 48"/>
              <a:gd name="T38" fmla="*/ 2147483647 w 48"/>
              <a:gd name="T39" fmla="*/ 2147483647 h 48"/>
              <a:gd name="T40" fmla="*/ 2147483647 w 48"/>
              <a:gd name="T41" fmla="*/ 2147483647 h 48"/>
              <a:gd name="T42" fmla="*/ 2147483647 w 48"/>
              <a:gd name="T43" fmla="*/ 2147483647 h 48"/>
              <a:gd name="T44" fmla="*/ 2147483647 w 48"/>
              <a:gd name="T45" fmla="*/ 2147483647 h 48"/>
              <a:gd name="T46" fmla="*/ 2147483647 w 48"/>
              <a:gd name="T47" fmla="*/ 2147483647 h 48"/>
              <a:gd name="T48" fmla="*/ 2147483647 w 48"/>
              <a:gd name="T49" fmla="*/ 2147483647 h 48"/>
              <a:gd name="T50" fmla="*/ 2147483647 w 48"/>
              <a:gd name="T51" fmla="*/ 2147483647 h 48"/>
              <a:gd name="T52" fmla="*/ 2147483647 w 48"/>
              <a:gd name="T53" fmla="*/ 2147483647 h 48"/>
              <a:gd name="T54" fmla="*/ 0 w 48"/>
              <a:gd name="T55" fmla="*/ 2147483647 h 48"/>
              <a:gd name="T56" fmla="*/ 2147483647 w 48"/>
              <a:gd name="T57" fmla="*/ 2147483647 h 48"/>
              <a:gd name="T58" fmla="*/ 2147483647 w 48"/>
              <a:gd name="T59" fmla="*/ 2147483647 h 48"/>
              <a:gd name="T60" fmla="*/ 2147483647 w 48"/>
              <a:gd name="T61" fmla="*/ 2147483647 h 48"/>
              <a:gd name="T62" fmla="*/ 2147483647 w 48"/>
              <a:gd name="T63" fmla="*/ 2147483647 h 48"/>
              <a:gd name="T64" fmla="*/ 2147483647 w 48"/>
              <a:gd name="T65" fmla="*/ 2147483647 h 48"/>
              <a:gd name="T66" fmla="*/ 2147483647 w 48"/>
              <a:gd name="T67" fmla="*/ 0 h 4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8"/>
              <a:gd name="T103" fmla="*/ 0 h 48"/>
              <a:gd name="T104" fmla="*/ 48 w 48"/>
              <a:gd name="T105" fmla="*/ 48 h 4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8" h="48">
                <a:moveTo>
                  <a:pt x="9" y="0"/>
                </a:moveTo>
                <a:lnTo>
                  <a:pt x="15" y="3"/>
                </a:lnTo>
                <a:lnTo>
                  <a:pt x="20" y="3"/>
                </a:lnTo>
                <a:lnTo>
                  <a:pt x="27" y="7"/>
                </a:lnTo>
                <a:lnTo>
                  <a:pt x="37" y="23"/>
                </a:lnTo>
                <a:lnTo>
                  <a:pt x="44" y="24"/>
                </a:lnTo>
                <a:lnTo>
                  <a:pt x="48" y="28"/>
                </a:lnTo>
                <a:lnTo>
                  <a:pt x="47" y="36"/>
                </a:lnTo>
                <a:lnTo>
                  <a:pt x="43" y="41"/>
                </a:lnTo>
                <a:lnTo>
                  <a:pt x="21" y="48"/>
                </a:lnTo>
                <a:lnTo>
                  <a:pt x="18" y="47"/>
                </a:lnTo>
                <a:lnTo>
                  <a:pt x="12" y="43"/>
                </a:lnTo>
                <a:lnTo>
                  <a:pt x="12" y="41"/>
                </a:lnTo>
                <a:lnTo>
                  <a:pt x="16" y="40"/>
                </a:lnTo>
                <a:lnTo>
                  <a:pt x="20" y="41"/>
                </a:lnTo>
                <a:lnTo>
                  <a:pt x="23" y="40"/>
                </a:lnTo>
                <a:lnTo>
                  <a:pt x="23" y="38"/>
                </a:lnTo>
                <a:lnTo>
                  <a:pt x="20" y="39"/>
                </a:lnTo>
                <a:lnTo>
                  <a:pt x="20" y="37"/>
                </a:lnTo>
                <a:lnTo>
                  <a:pt x="17" y="37"/>
                </a:lnTo>
                <a:lnTo>
                  <a:pt x="16" y="34"/>
                </a:lnTo>
                <a:lnTo>
                  <a:pt x="13" y="36"/>
                </a:lnTo>
                <a:lnTo>
                  <a:pt x="7" y="36"/>
                </a:lnTo>
                <a:lnTo>
                  <a:pt x="1" y="34"/>
                </a:lnTo>
                <a:lnTo>
                  <a:pt x="1" y="30"/>
                </a:lnTo>
                <a:lnTo>
                  <a:pt x="3" y="28"/>
                </a:lnTo>
                <a:lnTo>
                  <a:pt x="9" y="30"/>
                </a:lnTo>
                <a:lnTo>
                  <a:pt x="0" y="22"/>
                </a:lnTo>
                <a:lnTo>
                  <a:pt x="2" y="20"/>
                </a:lnTo>
                <a:lnTo>
                  <a:pt x="10" y="20"/>
                </a:lnTo>
                <a:lnTo>
                  <a:pt x="6" y="16"/>
                </a:lnTo>
                <a:lnTo>
                  <a:pt x="2" y="9"/>
                </a:lnTo>
                <a:lnTo>
                  <a:pt x="2" y="4"/>
                </a:lnTo>
                <a:lnTo>
                  <a:pt x="9"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17" name="Freeform 461"/>
          <p:cNvSpPr>
            <a:spLocks/>
          </p:cNvSpPr>
          <p:nvPr/>
        </p:nvSpPr>
        <p:spPr bwMode="auto">
          <a:xfrm>
            <a:off x="3676650" y="1598613"/>
            <a:ext cx="12700" cy="90487"/>
          </a:xfrm>
          <a:custGeom>
            <a:avLst/>
            <a:gdLst>
              <a:gd name="T0" fmla="*/ 2147483647 w 8"/>
              <a:gd name="T1" fmla="*/ 2147483647 h 53"/>
              <a:gd name="T2" fmla="*/ 2147483647 w 8"/>
              <a:gd name="T3" fmla="*/ 2147483647 h 53"/>
              <a:gd name="T4" fmla="*/ 0 w 8"/>
              <a:gd name="T5" fmla="*/ 2147483647 h 53"/>
              <a:gd name="T6" fmla="*/ 2147483647 w 8"/>
              <a:gd name="T7" fmla="*/ 2147483647 h 53"/>
              <a:gd name="T8" fmla="*/ 2147483647 w 8"/>
              <a:gd name="T9" fmla="*/ 2147483647 h 53"/>
              <a:gd name="T10" fmla="*/ 2147483647 w 8"/>
              <a:gd name="T11" fmla="*/ 0 h 53"/>
              <a:gd name="T12" fmla="*/ 2147483647 w 8"/>
              <a:gd name="T13" fmla="*/ 2147483647 h 53"/>
              <a:gd name="T14" fmla="*/ 2147483647 w 8"/>
              <a:gd name="T15" fmla="*/ 2147483647 h 53"/>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3"/>
              <a:gd name="T26" fmla="*/ 8 w 8"/>
              <a:gd name="T27" fmla="*/ 53 h 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3">
                <a:moveTo>
                  <a:pt x="6" y="14"/>
                </a:moveTo>
                <a:lnTo>
                  <a:pt x="8" y="53"/>
                </a:lnTo>
                <a:lnTo>
                  <a:pt x="0" y="12"/>
                </a:lnTo>
                <a:lnTo>
                  <a:pt x="5" y="9"/>
                </a:lnTo>
                <a:lnTo>
                  <a:pt x="2" y="9"/>
                </a:lnTo>
                <a:lnTo>
                  <a:pt x="2" y="0"/>
                </a:lnTo>
                <a:lnTo>
                  <a:pt x="6" y="9"/>
                </a:lnTo>
                <a:lnTo>
                  <a:pt x="6" y="14"/>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18" name="Freeform 462"/>
          <p:cNvSpPr>
            <a:spLocks/>
          </p:cNvSpPr>
          <p:nvPr/>
        </p:nvSpPr>
        <p:spPr bwMode="auto">
          <a:xfrm>
            <a:off x="2690813" y="2220913"/>
            <a:ext cx="82550" cy="82550"/>
          </a:xfrm>
          <a:custGeom>
            <a:avLst/>
            <a:gdLst>
              <a:gd name="T0" fmla="*/ 2147483647 w 48"/>
              <a:gd name="T1" fmla="*/ 0 h 48"/>
              <a:gd name="T2" fmla="*/ 2147483647 w 48"/>
              <a:gd name="T3" fmla="*/ 2147483647 h 48"/>
              <a:gd name="T4" fmla="*/ 2147483647 w 48"/>
              <a:gd name="T5" fmla="*/ 2147483647 h 48"/>
              <a:gd name="T6" fmla="*/ 2147483647 w 48"/>
              <a:gd name="T7" fmla="*/ 2147483647 h 48"/>
              <a:gd name="T8" fmla="*/ 2147483647 w 48"/>
              <a:gd name="T9" fmla="*/ 2147483647 h 48"/>
              <a:gd name="T10" fmla="*/ 2147483647 w 48"/>
              <a:gd name="T11" fmla="*/ 2147483647 h 48"/>
              <a:gd name="T12" fmla="*/ 2147483647 w 48"/>
              <a:gd name="T13" fmla="*/ 2147483647 h 48"/>
              <a:gd name="T14" fmla="*/ 2147483647 w 48"/>
              <a:gd name="T15" fmla="*/ 2147483647 h 48"/>
              <a:gd name="T16" fmla="*/ 2147483647 w 48"/>
              <a:gd name="T17" fmla="*/ 2147483647 h 48"/>
              <a:gd name="T18" fmla="*/ 2147483647 w 48"/>
              <a:gd name="T19" fmla="*/ 2147483647 h 48"/>
              <a:gd name="T20" fmla="*/ 2147483647 w 48"/>
              <a:gd name="T21" fmla="*/ 2147483647 h 48"/>
              <a:gd name="T22" fmla="*/ 2147483647 w 48"/>
              <a:gd name="T23" fmla="*/ 2147483647 h 48"/>
              <a:gd name="T24" fmla="*/ 2147483647 w 48"/>
              <a:gd name="T25" fmla="*/ 2147483647 h 48"/>
              <a:gd name="T26" fmla="*/ 2147483647 w 48"/>
              <a:gd name="T27" fmla="*/ 2147483647 h 48"/>
              <a:gd name="T28" fmla="*/ 2147483647 w 48"/>
              <a:gd name="T29" fmla="*/ 2147483647 h 48"/>
              <a:gd name="T30" fmla="*/ 2147483647 w 48"/>
              <a:gd name="T31" fmla="*/ 2147483647 h 48"/>
              <a:gd name="T32" fmla="*/ 2147483647 w 48"/>
              <a:gd name="T33" fmla="*/ 2147483647 h 48"/>
              <a:gd name="T34" fmla="*/ 2147483647 w 48"/>
              <a:gd name="T35" fmla="*/ 2147483647 h 48"/>
              <a:gd name="T36" fmla="*/ 2147483647 w 48"/>
              <a:gd name="T37" fmla="*/ 2147483647 h 48"/>
              <a:gd name="T38" fmla="*/ 2147483647 w 48"/>
              <a:gd name="T39" fmla="*/ 2147483647 h 48"/>
              <a:gd name="T40" fmla="*/ 2147483647 w 48"/>
              <a:gd name="T41" fmla="*/ 2147483647 h 48"/>
              <a:gd name="T42" fmla="*/ 2147483647 w 48"/>
              <a:gd name="T43" fmla="*/ 2147483647 h 48"/>
              <a:gd name="T44" fmla="*/ 2147483647 w 48"/>
              <a:gd name="T45" fmla="*/ 2147483647 h 48"/>
              <a:gd name="T46" fmla="*/ 2147483647 w 48"/>
              <a:gd name="T47" fmla="*/ 2147483647 h 48"/>
              <a:gd name="T48" fmla="*/ 2147483647 w 48"/>
              <a:gd name="T49" fmla="*/ 2147483647 h 48"/>
              <a:gd name="T50" fmla="*/ 2147483647 w 48"/>
              <a:gd name="T51" fmla="*/ 2147483647 h 48"/>
              <a:gd name="T52" fmla="*/ 2147483647 w 48"/>
              <a:gd name="T53" fmla="*/ 2147483647 h 48"/>
              <a:gd name="T54" fmla="*/ 0 w 48"/>
              <a:gd name="T55" fmla="*/ 2147483647 h 48"/>
              <a:gd name="T56" fmla="*/ 2147483647 w 48"/>
              <a:gd name="T57" fmla="*/ 2147483647 h 48"/>
              <a:gd name="T58" fmla="*/ 2147483647 w 48"/>
              <a:gd name="T59" fmla="*/ 2147483647 h 48"/>
              <a:gd name="T60" fmla="*/ 2147483647 w 48"/>
              <a:gd name="T61" fmla="*/ 2147483647 h 48"/>
              <a:gd name="T62" fmla="*/ 2147483647 w 48"/>
              <a:gd name="T63" fmla="*/ 2147483647 h 48"/>
              <a:gd name="T64" fmla="*/ 2147483647 w 48"/>
              <a:gd name="T65" fmla="*/ 2147483647 h 48"/>
              <a:gd name="T66" fmla="*/ 2147483647 w 48"/>
              <a:gd name="T67" fmla="*/ 0 h 4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8"/>
              <a:gd name="T103" fmla="*/ 0 h 48"/>
              <a:gd name="T104" fmla="*/ 48 w 48"/>
              <a:gd name="T105" fmla="*/ 48 h 4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8" h="48">
                <a:moveTo>
                  <a:pt x="9" y="0"/>
                </a:moveTo>
                <a:lnTo>
                  <a:pt x="15" y="3"/>
                </a:lnTo>
                <a:lnTo>
                  <a:pt x="20" y="3"/>
                </a:lnTo>
                <a:lnTo>
                  <a:pt x="27" y="7"/>
                </a:lnTo>
                <a:lnTo>
                  <a:pt x="38" y="23"/>
                </a:lnTo>
                <a:lnTo>
                  <a:pt x="44" y="25"/>
                </a:lnTo>
                <a:lnTo>
                  <a:pt x="48" y="29"/>
                </a:lnTo>
                <a:lnTo>
                  <a:pt x="47" y="36"/>
                </a:lnTo>
                <a:lnTo>
                  <a:pt x="43" y="41"/>
                </a:lnTo>
                <a:lnTo>
                  <a:pt x="21" y="48"/>
                </a:lnTo>
                <a:lnTo>
                  <a:pt x="18" y="48"/>
                </a:lnTo>
                <a:lnTo>
                  <a:pt x="12" y="43"/>
                </a:lnTo>
                <a:lnTo>
                  <a:pt x="12" y="41"/>
                </a:lnTo>
                <a:lnTo>
                  <a:pt x="16" y="40"/>
                </a:lnTo>
                <a:lnTo>
                  <a:pt x="20" y="41"/>
                </a:lnTo>
                <a:lnTo>
                  <a:pt x="23" y="40"/>
                </a:lnTo>
                <a:lnTo>
                  <a:pt x="23" y="38"/>
                </a:lnTo>
                <a:lnTo>
                  <a:pt x="20" y="40"/>
                </a:lnTo>
                <a:lnTo>
                  <a:pt x="20" y="37"/>
                </a:lnTo>
                <a:lnTo>
                  <a:pt x="17" y="37"/>
                </a:lnTo>
                <a:lnTo>
                  <a:pt x="16" y="34"/>
                </a:lnTo>
                <a:lnTo>
                  <a:pt x="13" y="36"/>
                </a:lnTo>
                <a:lnTo>
                  <a:pt x="7" y="36"/>
                </a:lnTo>
                <a:lnTo>
                  <a:pt x="1" y="34"/>
                </a:lnTo>
                <a:lnTo>
                  <a:pt x="1" y="30"/>
                </a:lnTo>
                <a:lnTo>
                  <a:pt x="4" y="29"/>
                </a:lnTo>
                <a:lnTo>
                  <a:pt x="9" y="30"/>
                </a:lnTo>
                <a:lnTo>
                  <a:pt x="0" y="22"/>
                </a:lnTo>
                <a:lnTo>
                  <a:pt x="2" y="20"/>
                </a:lnTo>
                <a:lnTo>
                  <a:pt x="11" y="20"/>
                </a:lnTo>
                <a:lnTo>
                  <a:pt x="6" y="16"/>
                </a:lnTo>
                <a:lnTo>
                  <a:pt x="3" y="10"/>
                </a:lnTo>
                <a:lnTo>
                  <a:pt x="3" y="4"/>
                </a:lnTo>
                <a:lnTo>
                  <a:pt x="9"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19" name="Freeform 463"/>
          <p:cNvSpPr>
            <a:spLocks/>
          </p:cNvSpPr>
          <p:nvPr/>
        </p:nvSpPr>
        <p:spPr bwMode="auto">
          <a:xfrm>
            <a:off x="3673475" y="1595438"/>
            <a:ext cx="12700" cy="90487"/>
          </a:xfrm>
          <a:custGeom>
            <a:avLst/>
            <a:gdLst>
              <a:gd name="T0" fmla="*/ 2147483647 w 8"/>
              <a:gd name="T1" fmla="*/ 2147483647 h 53"/>
              <a:gd name="T2" fmla="*/ 2147483647 w 8"/>
              <a:gd name="T3" fmla="*/ 2147483647 h 53"/>
              <a:gd name="T4" fmla="*/ 0 w 8"/>
              <a:gd name="T5" fmla="*/ 2147483647 h 53"/>
              <a:gd name="T6" fmla="*/ 2147483647 w 8"/>
              <a:gd name="T7" fmla="*/ 2147483647 h 53"/>
              <a:gd name="T8" fmla="*/ 2147483647 w 8"/>
              <a:gd name="T9" fmla="*/ 2147483647 h 53"/>
              <a:gd name="T10" fmla="*/ 2147483647 w 8"/>
              <a:gd name="T11" fmla="*/ 0 h 53"/>
              <a:gd name="T12" fmla="*/ 2147483647 w 8"/>
              <a:gd name="T13" fmla="*/ 2147483647 h 53"/>
              <a:gd name="T14" fmla="*/ 2147483647 w 8"/>
              <a:gd name="T15" fmla="*/ 2147483647 h 53"/>
              <a:gd name="T16" fmla="*/ 2147483647 w 8"/>
              <a:gd name="T17" fmla="*/ 2147483647 h 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53"/>
              <a:gd name="T29" fmla="*/ 8 w 8"/>
              <a:gd name="T30" fmla="*/ 53 h 5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53">
                <a:moveTo>
                  <a:pt x="7" y="15"/>
                </a:moveTo>
                <a:lnTo>
                  <a:pt x="8" y="53"/>
                </a:lnTo>
                <a:lnTo>
                  <a:pt x="0" y="12"/>
                </a:lnTo>
                <a:lnTo>
                  <a:pt x="5" y="10"/>
                </a:lnTo>
                <a:lnTo>
                  <a:pt x="3" y="9"/>
                </a:lnTo>
                <a:lnTo>
                  <a:pt x="2" y="0"/>
                </a:lnTo>
                <a:lnTo>
                  <a:pt x="7" y="10"/>
                </a:lnTo>
                <a:lnTo>
                  <a:pt x="7" y="1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20" name="Freeform 464"/>
          <p:cNvSpPr>
            <a:spLocks/>
          </p:cNvSpPr>
          <p:nvPr/>
        </p:nvSpPr>
        <p:spPr bwMode="auto">
          <a:xfrm>
            <a:off x="3681413" y="1749425"/>
            <a:ext cx="41275" cy="49213"/>
          </a:xfrm>
          <a:custGeom>
            <a:avLst/>
            <a:gdLst>
              <a:gd name="T0" fmla="*/ 2147483647 w 24"/>
              <a:gd name="T1" fmla="*/ 2147483647 h 29"/>
              <a:gd name="T2" fmla="*/ 2147483647 w 24"/>
              <a:gd name="T3" fmla="*/ 2147483647 h 29"/>
              <a:gd name="T4" fmla="*/ 2147483647 w 24"/>
              <a:gd name="T5" fmla="*/ 2147483647 h 29"/>
              <a:gd name="T6" fmla="*/ 2147483647 w 24"/>
              <a:gd name="T7" fmla="*/ 2147483647 h 29"/>
              <a:gd name="T8" fmla="*/ 2147483647 w 24"/>
              <a:gd name="T9" fmla="*/ 2147483647 h 29"/>
              <a:gd name="T10" fmla="*/ 2147483647 w 24"/>
              <a:gd name="T11" fmla="*/ 2147483647 h 29"/>
              <a:gd name="T12" fmla="*/ 2147483647 w 24"/>
              <a:gd name="T13" fmla="*/ 2147483647 h 29"/>
              <a:gd name="T14" fmla="*/ 2147483647 w 24"/>
              <a:gd name="T15" fmla="*/ 2147483647 h 29"/>
              <a:gd name="T16" fmla="*/ 2147483647 w 24"/>
              <a:gd name="T17" fmla="*/ 2147483647 h 29"/>
              <a:gd name="T18" fmla="*/ 2147483647 w 24"/>
              <a:gd name="T19" fmla="*/ 2147483647 h 29"/>
              <a:gd name="T20" fmla="*/ 2147483647 w 24"/>
              <a:gd name="T21" fmla="*/ 2147483647 h 29"/>
              <a:gd name="T22" fmla="*/ 2147483647 w 24"/>
              <a:gd name="T23" fmla="*/ 2147483647 h 29"/>
              <a:gd name="T24" fmla="*/ 2147483647 w 24"/>
              <a:gd name="T25" fmla="*/ 2147483647 h 29"/>
              <a:gd name="T26" fmla="*/ 2147483647 w 24"/>
              <a:gd name="T27" fmla="*/ 2147483647 h 29"/>
              <a:gd name="T28" fmla="*/ 2147483647 w 24"/>
              <a:gd name="T29" fmla="*/ 2147483647 h 29"/>
              <a:gd name="T30" fmla="*/ 2147483647 w 24"/>
              <a:gd name="T31" fmla="*/ 2147483647 h 29"/>
              <a:gd name="T32" fmla="*/ 2147483647 w 24"/>
              <a:gd name="T33" fmla="*/ 2147483647 h 29"/>
              <a:gd name="T34" fmla="*/ 0 w 24"/>
              <a:gd name="T35" fmla="*/ 2147483647 h 29"/>
              <a:gd name="T36" fmla="*/ 2147483647 w 24"/>
              <a:gd name="T37" fmla="*/ 2147483647 h 29"/>
              <a:gd name="T38" fmla="*/ 2147483647 w 24"/>
              <a:gd name="T39" fmla="*/ 2147483647 h 29"/>
              <a:gd name="T40" fmla="*/ 2147483647 w 24"/>
              <a:gd name="T41" fmla="*/ 2147483647 h 29"/>
              <a:gd name="T42" fmla="*/ 2147483647 w 24"/>
              <a:gd name="T43" fmla="*/ 2147483647 h 29"/>
              <a:gd name="T44" fmla="*/ 2147483647 w 24"/>
              <a:gd name="T45" fmla="*/ 0 h 29"/>
              <a:gd name="T46" fmla="*/ 2147483647 w 24"/>
              <a:gd name="T47" fmla="*/ 0 h 29"/>
              <a:gd name="T48" fmla="*/ 2147483647 w 24"/>
              <a:gd name="T49" fmla="*/ 2147483647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
              <a:gd name="T76" fmla="*/ 0 h 29"/>
              <a:gd name="T77" fmla="*/ 24 w 24"/>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 h="29">
                <a:moveTo>
                  <a:pt x="15" y="5"/>
                </a:moveTo>
                <a:lnTo>
                  <a:pt x="15" y="8"/>
                </a:lnTo>
                <a:lnTo>
                  <a:pt x="13" y="10"/>
                </a:lnTo>
                <a:lnTo>
                  <a:pt x="13" y="12"/>
                </a:lnTo>
                <a:lnTo>
                  <a:pt x="13" y="15"/>
                </a:lnTo>
                <a:lnTo>
                  <a:pt x="16" y="19"/>
                </a:lnTo>
                <a:lnTo>
                  <a:pt x="19" y="19"/>
                </a:lnTo>
                <a:lnTo>
                  <a:pt x="21" y="16"/>
                </a:lnTo>
                <a:lnTo>
                  <a:pt x="24" y="16"/>
                </a:lnTo>
                <a:lnTo>
                  <a:pt x="24" y="21"/>
                </a:lnTo>
                <a:lnTo>
                  <a:pt x="23" y="25"/>
                </a:lnTo>
                <a:lnTo>
                  <a:pt x="21" y="29"/>
                </a:lnTo>
                <a:lnTo>
                  <a:pt x="15" y="24"/>
                </a:lnTo>
                <a:lnTo>
                  <a:pt x="7" y="27"/>
                </a:lnTo>
                <a:lnTo>
                  <a:pt x="5" y="25"/>
                </a:lnTo>
                <a:lnTo>
                  <a:pt x="1" y="26"/>
                </a:lnTo>
                <a:lnTo>
                  <a:pt x="1" y="9"/>
                </a:lnTo>
                <a:lnTo>
                  <a:pt x="0" y="7"/>
                </a:lnTo>
                <a:lnTo>
                  <a:pt x="1" y="4"/>
                </a:lnTo>
                <a:lnTo>
                  <a:pt x="6" y="3"/>
                </a:lnTo>
                <a:lnTo>
                  <a:pt x="8" y="6"/>
                </a:lnTo>
                <a:lnTo>
                  <a:pt x="11" y="4"/>
                </a:lnTo>
                <a:lnTo>
                  <a:pt x="13" y="0"/>
                </a:lnTo>
                <a:lnTo>
                  <a:pt x="14" y="0"/>
                </a:lnTo>
                <a:lnTo>
                  <a:pt x="15" y="5"/>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21" name="Freeform 465"/>
          <p:cNvSpPr>
            <a:spLocks/>
          </p:cNvSpPr>
          <p:nvPr/>
        </p:nvSpPr>
        <p:spPr bwMode="auto">
          <a:xfrm>
            <a:off x="3598863" y="1851025"/>
            <a:ext cx="47625" cy="33338"/>
          </a:xfrm>
          <a:custGeom>
            <a:avLst/>
            <a:gdLst>
              <a:gd name="T0" fmla="*/ 2147483647 w 28"/>
              <a:gd name="T1" fmla="*/ 2147483647 h 20"/>
              <a:gd name="T2" fmla="*/ 0 w 28"/>
              <a:gd name="T3" fmla="*/ 2147483647 h 20"/>
              <a:gd name="T4" fmla="*/ 0 w 28"/>
              <a:gd name="T5" fmla="*/ 2147483647 h 20"/>
              <a:gd name="T6" fmla="*/ 2147483647 w 28"/>
              <a:gd name="T7" fmla="*/ 2147483647 h 20"/>
              <a:gd name="T8" fmla="*/ 2147483647 w 28"/>
              <a:gd name="T9" fmla="*/ 2147483647 h 20"/>
              <a:gd name="T10" fmla="*/ 2147483647 w 28"/>
              <a:gd name="T11" fmla="*/ 2147483647 h 20"/>
              <a:gd name="T12" fmla="*/ 2147483647 w 28"/>
              <a:gd name="T13" fmla="*/ 2147483647 h 20"/>
              <a:gd name="T14" fmla="*/ 2147483647 w 28"/>
              <a:gd name="T15" fmla="*/ 2147483647 h 20"/>
              <a:gd name="T16" fmla="*/ 2147483647 w 28"/>
              <a:gd name="T17" fmla="*/ 2147483647 h 20"/>
              <a:gd name="T18" fmla="*/ 2147483647 w 28"/>
              <a:gd name="T19" fmla="*/ 2147483647 h 20"/>
              <a:gd name="T20" fmla="*/ 2147483647 w 28"/>
              <a:gd name="T21" fmla="*/ 2147483647 h 20"/>
              <a:gd name="T22" fmla="*/ 2147483647 w 28"/>
              <a:gd name="T23" fmla="*/ 0 h 20"/>
              <a:gd name="T24" fmla="*/ 2147483647 w 28"/>
              <a:gd name="T25" fmla="*/ 2147483647 h 20"/>
              <a:gd name="T26" fmla="*/ 2147483647 w 28"/>
              <a:gd name="T27" fmla="*/ 2147483647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
              <a:gd name="T43" fmla="*/ 0 h 20"/>
              <a:gd name="T44" fmla="*/ 28 w 28"/>
              <a:gd name="T45" fmla="*/ 20 h 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 h="20">
                <a:moveTo>
                  <a:pt x="3" y="4"/>
                </a:moveTo>
                <a:lnTo>
                  <a:pt x="0" y="9"/>
                </a:lnTo>
                <a:lnTo>
                  <a:pt x="0" y="14"/>
                </a:lnTo>
                <a:lnTo>
                  <a:pt x="2" y="16"/>
                </a:lnTo>
                <a:lnTo>
                  <a:pt x="9" y="18"/>
                </a:lnTo>
                <a:lnTo>
                  <a:pt x="12" y="20"/>
                </a:lnTo>
                <a:lnTo>
                  <a:pt x="26" y="17"/>
                </a:lnTo>
                <a:lnTo>
                  <a:pt x="28" y="13"/>
                </a:lnTo>
                <a:lnTo>
                  <a:pt x="24" y="11"/>
                </a:lnTo>
                <a:lnTo>
                  <a:pt x="24" y="6"/>
                </a:lnTo>
                <a:lnTo>
                  <a:pt x="22" y="2"/>
                </a:lnTo>
                <a:lnTo>
                  <a:pt x="10" y="0"/>
                </a:lnTo>
                <a:lnTo>
                  <a:pt x="6" y="1"/>
                </a:lnTo>
                <a:lnTo>
                  <a:pt x="3" y="4"/>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22" name="Freeform 466"/>
          <p:cNvSpPr>
            <a:spLocks/>
          </p:cNvSpPr>
          <p:nvPr/>
        </p:nvSpPr>
        <p:spPr bwMode="auto">
          <a:xfrm>
            <a:off x="3678238" y="1746250"/>
            <a:ext cx="41275" cy="49213"/>
          </a:xfrm>
          <a:custGeom>
            <a:avLst/>
            <a:gdLst>
              <a:gd name="T0" fmla="*/ 2147483647 w 24"/>
              <a:gd name="T1" fmla="*/ 2147483647 h 29"/>
              <a:gd name="T2" fmla="*/ 2147483647 w 24"/>
              <a:gd name="T3" fmla="*/ 2147483647 h 29"/>
              <a:gd name="T4" fmla="*/ 2147483647 w 24"/>
              <a:gd name="T5" fmla="*/ 2147483647 h 29"/>
              <a:gd name="T6" fmla="*/ 2147483647 w 24"/>
              <a:gd name="T7" fmla="*/ 2147483647 h 29"/>
              <a:gd name="T8" fmla="*/ 2147483647 w 24"/>
              <a:gd name="T9" fmla="*/ 2147483647 h 29"/>
              <a:gd name="T10" fmla="*/ 2147483647 w 24"/>
              <a:gd name="T11" fmla="*/ 2147483647 h 29"/>
              <a:gd name="T12" fmla="*/ 2147483647 w 24"/>
              <a:gd name="T13" fmla="*/ 2147483647 h 29"/>
              <a:gd name="T14" fmla="*/ 2147483647 w 24"/>
              <a:gd name="T15" fmla="*/ 2147483647 h 29"/>
              <a:gd name="T16" fmla="*/ 2147483647 w 24"/>
              <a:gd name="T17" fmla="*/ 2147483647 h 29"/>
              <a:gd name="T18" fmla="*/ 2147483647 w 24"/>
              <a:gd name="T19" fmla="*/ 2147483647 h 29"/>
              <a:gd name="T20" fmla="*/ 2147483647 w 24"/>
              <a:gd name="T21" fmla="*/ 2147483647 h 29"/>
              <a:gd name="T22" fmla="*/ 2147483647 w 24"/>
              <a:gd name="T23" fmla="*/ 2147483647 h 29"/>
              <a:gd name="T24" fmla="*/ 2147483647 w 24"/>
              <a:gd name="T25" fmla="*/ 2147483647 h 29"/>
              <a:gd name="T26" fmla="*/ 2147483647 w 24"/>
              <a:gd name="T27" fmla="*/ 2147483647 h 29"/>
              <a:gd name="T28" fmla="*/ 2147483647 w 24"/>
              <a:gd name="T29" fmla="*/ 2147483647 h 29"/>
              <a:gd name="T30" fmla="*/ 2147483647 w 24"/>
              <a:gd name="T31" fmla="*/ 2147483647 h 29"/>
              <a:gd name="T32" fmla="*/ 2147483647 w 24"/>
              <a:gd name="T33" fmla="*/ 2147483647 h 29"/>
              <a:gd name="T34" fmla="*/ 0 w 24"/>
              <a:gd name="T35" fmla="*/ 2147483647 h 29"/>
              <a:gd name="T36" fmla="*/ 2147483647 w 24"/>
              <a:gd name="T37" fmla="*/ 2147483647 h 29"/>
              <a:gd name="T38" fmla="*/ 2147483647 w 24"/>
              <a:gd name="T39" fmla="*/ 2147483647 h 29"/>
              <a:gd name="T40" fmla="*/ 2147483647 w 24"/>
              <a:gd name="T41" fmla="*/ 2147483647 h 29"/>
              <a:gd name="T42" fmla="*/ 2147483647 w 24"/>
              <a:gd name="T43" fmla="*/ 2147483647 h 29"/>
              <a:gd name="T44" fmla="*/ 2147483647 w 24"/>
              <a:gd name="T45" fmla="*/ 0 h 29"/>
              <a:gd name="T46" fmla="*/ 2147483647 w 24"/>
              <a:gd name="T47" fmla="*/ 0 h 29"/>
              <a:gd name="T48" fmla="*/ 2147483647 w 24"/>
              <a:gd name="T49" fmla="*/ 2147483647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
              <a:gd name="T76" fmla="*/ 0 h 29"/>
              <a:gd name="T77" fmla="*/ 24 w 24"/>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 h="29">
                <a:moveTo>
                  <a:pt x="16" y="6"/>
                </a:moveTo>
                <a:lnTo>
                  <a:pt x="16" y="8"/>
                </a:lnTo>
                <a:lnTo>
                  <a:pt x="13" y="10"/>
                </a:lnTo>
                <a:lnTo>
                  <a:pt x="13" y="12"/>
                </a:lnTo>
                <a:lnTo>
                  <a:pt x="13" y="15"/>
                </a:lnTo>
                <a:lnTo>
                  <a:pt x="16" y="19"/>
                </a:lnTo>
                <a:lnTo>
                  <a:pt x="19" y="19"/>
                </a:lnTo>
                <a:lnTo>
                  <a:pt x="21" y="17"/>
                </a:lnTo>
                <a:lnTo>
                  <a:pt x="24" y="16"/>
                </a:lnTo>
                <a:lnTo>
                  <a:pt x="24" y="21"/>
                </a:lnTo>
                <a:lnTo>
                  <a:pt x="23" y="25"/>
                </a:lnTo>
                <a:lnTo>
                  <a:pt x="21" y="29"/>
                </a:lnTo>
                <a:lnTo>
                  <a:pt x="16" y="24"/>
                </a:lnTo>
                <a:lnTo>
                  <a:pt x="8" y="28"/>
                </a:lnTo>
                <a:lnTo>
                  <a:pt x="5" y="25"/>
                </a:lnTo>
                <a:lnTo>
                  <a:pt x="1" y="26"/>
                </a:lnTo>
                <a:lnTo>
                  <a:pt x="1" y="10"/>
                </a:lnTo>
                <a:lnTo>
                  <a:pt x="0" y="7"/>
                </a:lnTo>
                <a:lnTo>
                  <a:pt x="1" y="5"/>
                </a:lnTo>
                <a:lnTo>
                  <a:pt x="6" y="3"/>
                </a:lnTo>
                <a:lnTo>
                  <a:pt x="8" y="6"/>
                </a:lnTo>
                <a:lnTo>
                  <a:pt x="12" y="5"/>
                </a:lnTo>
                <a:lnTo>
                  <a:pt x="13" y="0"/>
                </a:lnTo>
                <a:lnTo>
                  <a:pt x="15" y="0"/>
                </a:lnTo>
                <a:lnTo>
                  <a:pt x="16" y="6"/>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23" name="Freeform 467"/>
          <p:cNvSpPr>
            <a:spLocks/>
          </p:cNvSpPr>
          <p:nvPr/>
        </p:nvSpPr>
        <p:spPr bwMode="auto">
          <a:xfrm>
            <a:off x="3595688" y="1847850"/>
            <a:ext cx="47625" cy="33338"/>
          </a:xfrm>
          <a:custGeom>
            <a:avLst/>
            <a:gdLst>
              <a:gd name="T0" fmla="*/ 2147483647 w 28"/>
              <a:gd name="T1" fmla="*/ 2147483647 h 20"/>
              <a:gd name="T2" fmla="*/ 0 w 28"/>
              <a:gd name="T3" fmla="*/ 2147483647 h 20"/>
              <a:gd name="T4" fmla="*/ 0 w 28"/>
              <a:gd name="T5" fmla="*/ 2147483647 h 20"/>
              <a:gd name="T6" fmla="*/ 2147483647 w 28"/>
              <a:gd name="T7" fmla="*/ 2147483647 h 20"/>
              <a:gd name="T8" fmla="*/ 2147483647 w 28"/>
              <a:gd name="T9" fmla="*/ 2147483647 h 20"/>
              <a:gd name="T10" fmla="*/ 2147483647 w 28"/>
              <a:gd name="T11" fmla="*/ 2147483647 h 20"/>
              <a:gd name="T12" fmla="*/ 2147483647 w 28"/>
              <a:gd name="T13" fmla="*/ 2147483647 h 20"/>
              <a:gd name="T14" fmla="*/ 2147483647 w 28"/>
              <a:gd name="T15" fmla="*/ 2147483647 h 20"/>
              <a:gd name="T16" fmla="*/ 2147483647 w 28"/>
              <a:gd name="T17" fmla="*/ 2147483647 h 20"/>
              <a:gd name="T18" fmla="*/ 2147483647 w 28"/>
              <a:gd name="T19" fmla="*/ 2147483647 h 20"/>
              <a:gd name="T20" fmla="*/ 2147483647 w 28"/>
              <a:gd name="T21" fmla="*/ 2147483647 h 20"/>
              <a:gd name="T22" fmla="*/ 2147483647 w 28"/>
              <a:gd name="T23" fmla="*/ 0 h 20"/>
              <a:gd name="T24" fmla="*/ 2147483647 w 28"/>
              <a:gd name="T25" fmla="*/ 2147483647 h 20"/>
              <a:gd name="T26" fmla="*/ 2147483647 w 28"/>
              <a:gd name="T27" fmla="*/ 2147483647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
              <a:gd name="T43" fmla="*/ 0 h 20"/>
              <a:gd name="T44" fmla="*/ 28 w 28"/>
              <a:gd name="T45" fmla="*/ 20 h 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 h="20">
                <a:moveTo>
                  <a:pt x="3" y="4"/>
                </a:moveTo>
                <a:lnTo>
                  <a:pt x="0" y="9"/>
                </a:lnTo>
                <a:lnTo>
                  <a:pt x="0" y="14"/>
                </a:lnTo>
                <a:lnTo>
                  <a:pt x="2" y="16"/>
                </a:lnTo>
                <a:lnTo>
                  <a:pt x="9" y="18"/>
                </a:lnTo>
                <a:lnTo>
                  <a:pt x="12" y="20"/>
                </a:lnTo>
                <a:lnTo>
                  <a:pt x="26" y="18"/>
                </a:lnTo>
                <a:lnTo>
                  <a:pt x="28" y="13"/>
                </a:lnTo>
                <a:lnTo>
                  <a:pt x="24" y="11"/>
                </a:lnTo>
                <a:lnTo>
                  <a:pt x="24" y="6"/>
                </a:lnTo>
                <a:lnTo>
                  <a:pt x="22" y="2"/>
                </a:lnTo>
                <a:lnTo>
                  <a:pt x="11" y="0"/>
                </a:lnTo>
                <a:lnTo>
                  <a:pt x="7" y="1"/>
                </a:lnTo>
                <a:lnTo>
                  <a:pt x="3" y="4"/>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24" name="Freeform 468"/>
          <p:cNvSpPr>
            <a:spLocks/>
          </p:cNvSpPr>
          <p:nvPr/>
        </p:nvSpPr>
        <p:spPr bwMode="auto">
          <a:xfrm>
            <a:off x="3495675" y="1951038"/>
            <a:ext cx="74613" cy="38100"/>
          </a:xfrm>
          <a:custGeom>
            <a:avLst/>
            <a:gdLst>
              <a:gd name="T0" fmla="*/ 2147483647 w 43"/>
              <a:gd name="T1" fmla="*/ 2147483647 h 22"/>
              <a:gd name="T2" fmla="*/ 0 w 43"/>
              <a:gd name="T3" fmla="*/ 2147483647 h 22"/>
              <a:gd name="T4" fmla="*/ 2147483647 w 43"/>
              <a:gd name="T5" fmla="*/ 2147483647 h 22"/>
              <a:gd name="T6" fmla="*/ 2147483647 w 43"/>
              <a:gd name="T7" fmla="*/ 2147483647 h 22"/>
              <a:gd name="T8" fmla="*/ 2147483647 w 43"/>
              <a:gd name="T9" fmla="*/ 2147483647 h 22"/>
              <a:gd name="T10" fmla="*/ 2147483647 w 43"/>
              <a:gd name="T11" fmla="*/ 2147483647 h 22"/>
              <a:gd name="T12" fmla="*/ 2147483647 w 43"/>
              <a:gd name="T13" fmla="*/ 2147483647 h 22"/>
              <a:gd name="T14" fmla="*/ 2147483647 w 43"/>
              <a:gd name="T15" fmla="*/ 2147483647 h 22"/>
              <a:gd name="T16" fmla="*/ 2147483647 w 43"/>
              <a:gd name="T17" fmla="*/ 2147483647 h 22"/>
              <a:gd name="T18" fmla="*/ 2147483647 w 43"/>
              <a:gd name="T19" fmla="*/ 2147483647 h 22"/>
              <a:gd name="T20" fmla="*/ 2147483647 w 43"/>
              <a:gd name="T21" fmla="*/ 2147483647 h 22"/>
              <a:gd name="T22" fmla="*/ 2147483647 w 43"/>
              <a:gd name="T23" fmla="*/ 2147483647 h 22"/>
              <a:gd name="T24" fmla="*/ 2147483647 w 43"/>
              <a:gd name="T25" fmla="*/ 2147483647 h 22"/>
              <a:gd name="T26" fmla="*/ 2147483647 w 43"/>
              <a:gd name="T27" fmla="*/ 2147483647 h 22"/>
              <a:gd name="T28" fmla="*/ 2147483647 w 43"/>
              <a:gd name="T29" fmla="*/ 0 h 22"/>
              <a:gd name="T30" fmla="*/ 2147483647 w 43"/>
              <a:gd name="T31" fmla="*/ 2147483647 h 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3"/>
              <a:gd name="T49" fmla="*/ 0 h 22"/>
              <a:gd name="T50" fmla="*/ 43 w 43"/>
              <a:gd name="T51" fmla="*/ 22 h 2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3" h="22">
                <a:moveTo>
                  <a:pt x="1" y="11"/>
                </a:moveTo>
                <a:lnTo>
                  <a:pt x="0" y="16"/>
                </a:lnTo>
                <a:lnTo>
                  <a:pt x="22" y="22"/>
                </a:lnTo>
                <a:lnTo>
                  <a:pt x="26" y="22"/>
                </a:lnTo>
                <a:lnTo>
                  <a:pt x="29" y="20"/>
                </a:lnTo>
                <a:lnTo>
                  <a:pt x="39" y="19"/>
                </a:lnTo>
                <a:lnTo>
                  <a:pt x="42" y="17"/>
                </a:lnTo>
                <a:lnTo>
                  <a:pt x="43" y="14"/>
                </a:lnTo>
                <a:lnTo>
                  <a:pt x="13" y="7"/>
                </a:lnTo>
                <a:lnTo>
                  <a:pt x="21" y="7"/>
                </a:lnTo>
                <a:lnTo>
                  <a:pt x="29" y="10"/>
                </a:lnTo>
                <a:lnTo>
                  <a:pt x="37" y="11"/>
                </a:lnTo>
                <a:lnTo>
                  <a:pt x="37" y="9"/>
                </a:lnTo>
                <a:lnTo>
                  <a:pt x="23" y="1"/>
                </a:lnTo>
                <a:lnTo>
                  <a:pt x="10" y="0"/>
                </a:lnTo>
                <a:lnTo>
                  <a:pt x="1" y="1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25" name="Freeform 469"/>
          <p:cNvSpPr>
            <a:spLocks/>
          </p:cNvSpPr>
          <p:nvPr/>
        </p:nvSpPr>
        <p:spPr bwMode="auto">
          <a:xfrm>
            <a:off x="3525838" y="1985963"/>
            <a:ext cx="71437" cy="33337"/>
          </a:xfrm>
          <a:custGeom>
            <a:avLst/>
            <a:gdLst>
              <a:gd name="T0" fmla="*/ 2147483647 w 42"/>
              <a:gd name="T1" fmla="*/ 2147483647 h 19"/>
              <a:gd name="T2" fmla="*/ 2147483647 w 42"/>
              <a:gd name="T3" fmla="*/ 2147483647 h 19"/>
              <a:gd name="T4" fmla="*/ 2147483647 w 42"/>
              <a:gd name="T5" fmla="*/ 2147483647 h 19"/>
              <a:gd name="T6" fmla="*/ 2147483647 w 42"/>
              <a:gd name="T7" fmla="*/ 2147483647 h 19"/>
              <a:gd name="T8" fmla="*/ 2147483647 w 42"/>
              <a:gd name="T9" fmla="*/ 2147483647 h 19"/>
              <a:gd name="T10" fmla="*/ 2147483647 w 42"/>
              <a:gd name="T11" fmla="*/ 2147483647 h 19"/>
              <a:gd name="T12" fmla="*/ 2147483647 w 42"/>
              <a:gd name="T13" fmla="*/ 2147483647 h 19"/>
              <a:gd name="T14" fmla="*/ 2147483647 w 42"/>
              <a:gd name="T15" fmla="*/ 2147483647 h 19"/>
              <a:gd name="T16" fmla="*/ 2147483647 w 42"/>
              <a:gd name="T17" fmla="*/ 2147483647 h 19"/>
              <a:gd name="T18" fmla="*/ 0 w 42"/>
              <a:gd name="T19" fmla="*/ 2147483647 h 19"/>
              <a:gd name="T20" fmla="*/ 2147483647 w 42"/>
              <a:gd name="T21" fmla="*/ 0 h 19"/>
              <a:gd name="T22" fmla="*/ 2147483647 w 42"/>
              <a:gd name="T23" fmla="*/ 2147483647 h 19"/>
              <a:gd name="T24" fmla="*/ 2147483647 w 42"/>
              <a:gd name="T25" fmla="*/ 2147483647 h 19"/>
              <a:gd name="T26" fmla="*/ 2147483647 w 42"/>
              <a:gd name="T27" fmla="*/ 2147483647 h 19"/>
              <a:gd name="T28" fmla="*/ 2147483647 w 42"/>
              <a:gd name="T29" fmla="*/ 2147483647 h 19"/>
              <a:gd name="T30" fmla="*/ 2147483647 w 42"/>
              <a:gd name="T31" fmla="*/ 2147483647 h 19"/>
              <a:gd name="T32" fmla="*/ 2147483647 w 42"/>
              <a:gd name="T33" fmla="*/ 2147483647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19"/>
              <a:gd name="T53" fmla="*/ 42 w 42"/>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19">
                <a:moveTo>
                  <a:pt x="42" y="10"/>
                </a:moveTo>
                <a:lnTo>
                  <a:pt x="39" y="11"/>
                </a:lnTo>
                <a:lnTo>
                  <a:pt x="38" y="14"/>
                </a:lnTo>
                <a:lnTo>
                  <a:pt x="42" y="18"/>
                </a:lnTo>
                <a:lnTo>
                  <a:pt x="38" y="19"/>
                </a:lnTo>
                <a:lnTo>
                  <a:pt x="31" y="18"/>
                </a:lnTo>
                <a:lnTo>
                  <a:pt x="31" y="17"/>
                </a:lnTo>
                <a:lnTo>
                  <a:pt x="25" y="11"/>
                </a:lnTo>
                <a:lnTo>
                  <a:pt x="1" y="7"/>
                </a:lnTo>
                <a:lnTo>
                  <a:pt x="0" y="4"/>
                </a:lnTo>
                <a:lnTo>
                  <a:pt x="21" y="0"/>
                </a:lnTo>
                <a:lnTo>
                  <a:pt x="25" y="2"/>
                </a:lnTo>
                <a:lnTo>
                  <a:pt x="28" y="2"/>
                </a:lnTo>
                <a:lnTo>
                  <a:pt x="32" y="4"/>
                </a:lnTo>
                <a:lnTo>
                  <a:pt x="34" y="4"/>
                </a:lnTo>
                <a:lnTo>
                  <a:pt x="42" y="8"/>
                </a:lnTo>
                <a:lnTo>
                  <a:pt x="42" y="1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26" name="Freeform 470"/>
          <p:cNvSpPr>
            <a:spLocks/>
          </p:cNvSpPr>
          <p:nvPr/>
        </p:nvSpPr>
        <p:spPr bwMode="auto">
          <a:xfrm>
            <a:off x="3492500" y="1947863"/>
            <a:ext cx="76200" cy="38100"/>
          </a:xfrm>
          <a:custGeom>
            <a:avLst/>
            <a:gdLst>
              <a:gd name="T0" fmla="*/ 2147483647 w 44"/>
              <a:gd name="T1" fmla="*/ 2147483647 h 22"/>
              <a:gd name="T2" fmla="*/ 0 w 44"/>
              <a:gd name="T3" fmla="*/ 2147483647 h 22"/>
              <a:gd name="T4" fmla="*/ 2147483647 w 44"/>
              <a:gd name="T5" fmla="*/ 2147483647 h 22"/>
              <a:gd name="T6" fmla="*/ 2147483647 w 44"/>
              <a:gd name="T7" fmla="*/ 2147483647 h 22"/>
              <a:gd name="T8" fmla="*/ 2147483647 w 44"/>
              <a:gd name="T9" fmla="*/ 2147483647 h 22"/>
              <a:gd name="T10" fmla="*/ 2147483647 w 44"/>
              <a:gd name="T11" fmla="*/ 2147483647 h 22"/>
              <a:gd name="T12" fmla="*/ 2147483647 w 44"/>
              <a:gd name="T13" fmla="*/ 2147483647 h 22"/>
              <a:gd name="T14" fmla="*/ 2147483647 w 44"/>
              <a:gd name="T15" fmla="*/ 2147483647 h 22"/>
              <a:gd name="T16" fmla="*/ 2147483647 w 44"/>
              <a:gd name="T17" fmla="*/ 2147483647 h 22"/>
              <a:gd name="T18" fmla="*/ 2147483647 w 44"/>
              <a:gd name="T19" fmla="*/ 2147483647 h 22"/>
              <a:gd name="T20" fmla="*/ 2147483647 w 44"/>
              <a:gd name="T21" fmla="*/ 2147483647 h 22"/>
              <a:gd name="T22" fmla="*/ 2147483647 w 44"/>
              <a:gd name="T23" fmla="*/ 2147483647 h 22"/>
              <a:gd name="T24" fmla="*/ 2147483647 w 44"/>
              <a:gd name="T25" fmla="*/ 2147483647 h 22"/>
              <a:gd name="T26" fmla="*/ 2147483647 w 44"/>
              <a:gd name="T27" fmla="*/ 2147483647 h 22"/>
              <a:gd name="T28" fmla="*/ 2147483647 w 44"/>
              <a:gd name="T29" fmla="*/ 0 h 22"/>
              <a:gd name="T30" fmla="*/ 2147483647 w 44"/>
              <a:gd name="T31" fmla="*/ 2147483647 h 2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4"/>
              <a:gd name="T49" fmla="*/ 0 h 22"/>
              <a:gd name="T50" fmla="*/ 44 w 44"/>
              <a:gd name="T51" fmla="*/ 22 h 2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4" h="22">
                <a:moveTo>
                  <a:pt x="1" y="12"/>
                </a:moveTo>
                <a:lnTo>
                  <a:pt x="0" y="16"/>
                </a:lnTo>
                <a:lnTo>
                  <a:pt x="22" y="22"/>
                </a:lnTo>
                <a:lnTo>
                  <a:pt x="26" y="22"/>
                </a:lnTo>
                <a:lnTo>
                  <a:pt x="29" y="20"/>
                </a:lnTo>
                <a:lnTo>
                  <a:pt x="39" y="19"/>
                </a:lnTo>
                <a:lnTo>
                  <a:pt x="42" y="17"/>
                </a:lnTo>
                <a:lnTo>
                  <a:pt x="44" y="14"/>
                </a:lnTo>
                <a:lnTo>
                  <a:pt x="13" y="7"/>
                </a:lnTo>
                <a:lnTo>
                  <a:pt x="22" y="7"/>
                </a:lnTo>
                <a:lnTo>
                  <a:pt x="29" y="10"/>
                </a:lnTo>
                <a:lnTo>
                  <a:pt x="37" y="12"/>
                </a:lnTo>
                <a:lnTo>
                  <a:pt x="37" y="9"/>
                </a:lnTo>
                <a:lnTo>
                  <a:pt x="23" y="2"/>
                </a:lnTo>
                <a:lnTo>
                  <a:pt x="10" y="0"/>
                </a:lnTo>
                <a:lnTo>
                  <a:pt x="1" y="1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27" name="Freeform 471"/>
          <p:cNvSpPr>
            <a:spLocks/>
          </p:cNvSpPr>
          <p:nvPr/>
        </p:nvSpPr>
        <p:spPr bwMode="auto">
          <a:xfrm>
            <a:off x="3522663" y="1984375"/>
            <a:ext cx="71437" cy="33338"/>
          </a:xfrm>
          <a:custGeom>
            <a:avLst/>
            <a:gdLst>
              <a:gd name="T0" fmla="*/ 2147483647 w 42"/>
              <a:gd name="T1" fmla="*/ 2147483647 h 19"/>
              <a:gd name="T2" fmla="*/ 2147483647 w 42"/>
              <a:gd name="T3" fmla="*/ 2147483647 h 19"/>
              <a:gd name="T4" fmla="*/ 2147483647 w 42"/>
              <a:gd name="T5" fmla="*/ 2147483647 h 19"/>
              <a:gd name="T6" fmla="*/ 2147483647 w 42"/>
              <a:gd name="T7" fmla="*/ 2147483647 h 19"/>
              <a:gd name="T8" fmla="*/ 2147483647 w 42"/>
              <a:gd name="T9" fmla="*/ 2147483647 h 19"/>
              <a:gd name="T10" fmla="*/ 2147483647 w 42"/>
              <a:gd name="T11" fmla="*/ 2147483647 h 19"/>
              <a:gd name="T12" fmla="*/ 2147483647 w 42"/>
              <a:gd name="T13" fmla="*/ 2147483647 h 19"/>
              <a:gd name="T14" fmla="*/ 2147483647 w 42"/>
              <a:gd name="T15" fmla="*/ 2147483647 h 19"/>
              <a:gd name="T16" fmla="*/ 2147483647 w 42"/>
              <a:gd name="T17" fmla="*/ 2147483647 h 19"/>
              <a:gd name="T18" fmla="*/ 0 w 42"/>
              <a:gd name="T19" fmla="*/ 2147483647 h 19"/>
              <a:gd name="T20" fmla="*/ 2147483647 w 42"/>
              <a:gd name="T21" fmla="*/ 0 h 19"/>
              <a:gd name="T22" fmla="*/ 2147483647 w 42"/>
              <a:gd name="T23" fmla="*/ 2147483647 h 19"/>
              <a:gd name="T24" fmla="*/ 2147483647 w 42"/>
              <a:gd name="T25" fmla="*/ 2147483647 h 19"/>
              <a:gd name="T26" fmla="*/ 2147483647 w 42"/>
              <a:gd name="T27" fmla="*/ 2147483647 h 19"/>
              <a:gd name="T28" fmla="*/ 2147483647 w 42"/>
              <a:gd name="T29" fmla="*/ 2147483647 h 19"/>
              <a:gd name="T30" fmla="*/ 2147483647 w 42"/>
              <a:gd name="T31" fmla="*/ 2147483647 h 19"/>
              <a:gd name="T32" fmla="*/ 2147483647 w 42"/>
              <a:gd name="T33" fmla="*/ 2147483647 h 19"/>
              <a:gd name="T34" fmla="*/ 2147483647 w 42"/>
              <a:gd name="T35" fmla="*/ 2147483647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19"/>
              <a:gd name="T56" fmla="*/ 42 w 42"/>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19">
                <a:moveTo>
                  <a:pt x="42" y="9"/>
                </a:moveTo>
                <a:lnTo>
                  <a:pt x="39" y="11"/>
                </a:lnTo>
                <a:lnTo>
                  <a:pt x="39" y="13"/>
                </a:lnTo>
                <a:lnTo>
                  <a:pt x="42" y="18"/>
                </a:lnTo>
                <a:lnTo>
                  <a:pt x="38" y="19"/>
                </a:lnTo>
                <a:lnTo>
                  <a:pt x="31" y="17"/>
                </a:lnTo>
                <a:lnTo>
                  <a:pt x="31" y="16"/>
                </a:lnTo>
                <a:lnTo>
                  <a:pt x="25" y="10"/>
                </a:lnTo>
                <a:lnTo>
                  <a:pt x="1" y="7"/>
                </a:lnTo>
                <a:lnTo>
                  <a:pt x="0" y="4"/>
                </a:lnTo>
                <a:lnTo>
                  <a:pt x="21" y="0"/>
                </a:lnTo>
                <a:lnTo>
                  <a:pt x="25" y="1"/>
                </a:lnTo>
                <a:lnTo>
                  <a:pt x="28" y="1"/>
                </a:lnTo>
                <a:lnTo>
                  <a:pt x="32" y="3"/>
                </a:lnTo>
                <a:lnTo>
                  <a:pt x="34" y="3"/>
                </a:lnTo>
                <a:lnTo>
                  <a:pt x="42" y="7"/>
                </a:lnTo>
                <a:lnTo>
                  <a:pt x="42" y="9"/>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28" name="Freeform 472"/>
          <p:cNvSpPr>
            <a:spLocks/>
          </p:cNvSpPr>
          <p:nvPr/>
        </p:nvSpPr>
        <p:spPr bwMode="auto">
          <a:xfrm>
            <a:off x="3527425" y="2003425"/>
            <a:ext cx="71438" cy="69850"/>
          </a:xfrm>
          <a:custGeom>
            <a:avLst/>
            <a:gdLst>
              <a:gd name="T0" fmla="*/ 2147483647 w 42"/>
              <a:gd name="T1" fmla="*/ 2147483647 h 41"/>
              <a:gd name="T2" fmla="*/ 2147483647 w 42"/>
              <a:gd name="T3" fmla="*/ 2147483647 h 41"/>
              <a:gd name="T4" fmla="*/ 2147483647 w 42"/>
              <a:gd name="T5" fmla="*/ 2147483647 h 41"/>
              <a:gd name="T6" fmla="*/ 2147483647 w 42"/>
              <a:gd name="T7" fmla="*/ 2147483647 h 41"/>
              <a:gd name="T8" fmla="*/ 2147483647 w 42"/>
              <a:gd name="T9" fmla="*/ 2147483647 h 41"/>
              <a:gd name="T10" fmla="*/ 2147483647 w 42"/>
              <a:gd name="T11" fmla="*/ 2147483647 h 41"/>
              <a:gd name="T12" fmla="*/ 2147483647 w 42"/>
              <a:gd name="T13" fmla="*/ 2147483647 h 41"/>
              <a:gd name="T14" fmla="*/ 2147483647 w 42"/>
              <a:gd name="T15" fmla="*/ 2147483647 h 41"/>
              <a:gd name="T16" fmla="*/ 2147483647 w 42"/>
              <a:gd name="T17" fmla="*/ 2147483647 h 41"/>
              <a:gd name="T18" fmla="*/ 2147483647 w 42"/>
              <a:gd name="T19" fmla="*/ 2147483647 h 41"/>
              <a:gd name="T20" fmla="*/ 2147483647 w 42"/>
              <a:gd name="T21" fmla="*/ 2147483647 h 41"/>
              <a:gd name="T22" fmla="*/ 2147483647 w 42"/>
              <a:gd name="T23" fmla="*/ 2147483647 h 41"/>
              <a:gd name="T24" fmla="*/ 2147483647 w 42"/>
              <a:gd name="T25" fmla="*/ 2147483647 h 41"/>
              <a:gd name="T26" fmla="*/ 2147483647 w 42"/>
              <a:gd name="T27" fmla="*/ 2147483647 h 41"/>
              <a:gd name="T28" fmla="*/ 2147483647 w 42"/>
              <a:gd name="T29" fmla="*/ 2147483647 h 41"/>
              <a:gd name="T30" fmla="*/ 2147483647 w 42"/>
              <a:gd name="T31" fmla="*/ 2147483647 h 41"/>
              <a:gd name="T32" fmla="*/ 2147483647 w 42"/>
              <a:gd name="T33" fmla="*/ 2147483647 h 41"/>
              <a:gd name="T34" fmla="*/ 2147483647 w 42"/>
              <a:gd name="T35" fmla="*/ 2147483647 h 41"/>
              <a:gd name="T36" fmla="*/ 2147483647 w 42"/>
              <a:gd name="T37" fmla="*/ 2147483647 h 41"/>
              <a:gd name="T38" fmla="*/ 2147483647 w 42"/>
              <a:gd name="T39" fmla="*/ 2147483647 h 41"/>
              <a:gd name="T40" fmla="*/ 2147483647 w 42"/>
              <a:gd name="T41" fmla="*/ 2147483647 h 41"/>
              <a:gd name="T42" fmla="*/ 2147483647 w 42"/>
              <a:gd name="T43" fmla="*/ 2147483647 h 41"/>
              <a:gd name="T44" fmla="*/ 2147483647 w 42"/>
              <a:gd name="T45" fmla="*/ 2147483647 h 41"/>
              <a:gd name="T46" fmla="*/ 2147483647 w 42"/>
              <a:gd name="T47" fmla="*/ 2147483647 h 41"/>
              <a:gd name="T48" fmla="*/ 2147483647 w 42"/>
              <a:gd name="T49" fmla="*/ 2147483647 h 41"/>
              <a:gd name="T50" fmla="*/ 0 w 42"/>
              <a:gd name="T51" fmla="*/ 2147483647 h 41"/>
              <a:gd name="T52" fmla="*/ 2147483647 w 42"/>
              <a:gd name="T53" fmla="*/ 0 h 41"/>
              <a:gd name="T54" fmla="*/ 2147483647 w 42"/>
              <a:gd name="T55" fmla="*/ 2147483647 h 41"/>
              <a:gd name="T56" fmla="*/ 2147483647 w 42"/>
              <a:gd name="T57" fmla="*/ 2147483647 h 41"/>
              <a:gd name="T58" fmla="*/ 2147483647 w 42"/>
              <a:gd name="T59" fmla="*/ 2147483647 h 41"/>
              <a:gd name="T60" fmla="*/ 2147483647 w 42"/>
              <a:gd name="T61" fmla="*/ 2147483647 h 4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2"/>
              <a:gd name="T94" fmla="*/ 0 h 41"/>
              <a:gd name="T95" fmla="*/ 42 w 42"/>
              <a:gd name="T96" fmla="*/ 41 h 4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2" h="41">
                <a:moveTo>
                  <a:pt x="24" y="7"/>
                </a:moveTo>
                <a:lnTo>
                  <a:pt x="28" y="13"/>
                </a:lnTo>
                <a:lnTo>
                  <a:pt x="35" y="16"/>
                </a:lnTo>
                <a:lnTo>
                  <a:pt x="37" y="20"/>
                </a:lnTo>
                <a:lnTo>
                  <a:pt x="40" y="19"/>
                </a:lnTo>
                <a:lnTo>
                  <a:pt x="42" y="26"/>
                </a:lnTo>
                <a:lnTo>
                  <a:pt x="38" y="25"/>
                </a:lnTo>
                <a:lnTo>
                  <a:pt x="36" y="24"/>
                </a:lnTo>
                <a:lnTo>
                  <a:pt x="31" y="23"/>
                </a:lnTo>
                <a:lnTo>
                  <a:pt x="28" y="26"/>
                </a:lnTo>
                <a:lnTo>
                  <a:pt x="32" y="28"/>
                </a:lnTo>
                <a:lnTo>
                  <a:pt x="35" y="32"/>
                </a:lnTo>
                <a:lnTo>
                  <a:pt x="38" y="32"/>
                </a:lnTo>
                <a:lnTo>
                  <a:pt x="37" y="40"/>
                </a:lnTo>
                <a:lnTo>
                  <a:pt x="36" y="41"/>
                </a:lnTo>
                <a:lnTo>
                  <a:pt x="32" y="38"/>
                </a:lnTo>
                <a:lnTo>
                  <a:pt x="32" y="35"/>
                </a:lnTo>
                <a:lnTo>
                  <a:pt x="28" y="37"/>
                </a:lnTo>
                <a:lnTo>
                  <a:pt x="22" y="28"/>
                </a:lnTo>
                <a:lnTo>
                  <a:pt x="9" y="22"/>
                </a:lnTo>
                <a:lnTo>
                  <a:pt x="7" y="18"/>
                </a:lnTo>
                <a:lnTo>
                  <a:pt x="3" y="14"/>
                </a:lnTo>
                <a:lnTo>
                  <a:pt x="3" y="11"/>
                </a:lnTo>
                <a:lnTo>
                  <a:pt x="1" y="9"/>
                </a:lnTo>
                <a:lnTo>
                  <a:pt x="1" y="3"/>
                </a:lnTo>
                <a:lnTo>
                  <a:pt x="0" y="1"/>
                </a:lnTo>
                <a:lnTo>
                  <a:pt x="4" y="0"/>
                </a:lnTo>
                <a:lnTo>
                  <a:pt x="15" y="2"/>
                </a:lnTo>
                <a:lnTo>
                  <a:pt x="17" y="1"/>
                </a:lnTo>
                <a:lnTo>
                  <a:pt x="22" y="4"/>
                </a:lnTo>
                <a:lnTo>
                  <a:pt x="24" y="7"/>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29" name="Freeform 473"/>
          <p:cNvSpPr>
            <a:spLocks/>
          </p:cNvSpPr>
          <p:nvPr/>
        </p:nvSpPr>
        <p:spPr bwMode="auto">
          <a:xfrm>
            <a:off x="3430588" y="2163763"/>
            <a:ext cx="74612" cy="50800"/>
          </a:xfrm>
          <a:custGeom>
            <a:avLst/>
            <a:gdLst>
              <a:gd name="T0" fmla="*/ 2147483647 w 43"/>
              <a:gd name="T1" fmla="*/ 2147483647 h 29"/>
              <a:gd name="T2" fmla="*/ 2147483647 w 43"/>
              <a:gd name="T3" fmla="*/ 2147483647 h 29"/>
              <a:gd name="T4" fmla="*/ 2147483647 w 43"/>
              <a:gd name="T5" fmla="*/ 2147483647 h 29"/>
              <a:gd name="T6" fmla="*/ 2147483647 w 43"/>
              <a:gd name="T7" fmla="*/ 2147483647 h 29"/>
              <a:gd name="T8" fmla="*/ 2147483647 w 43"/>
              <a:gd name="T9" fmla="*/ 2147483647 h 29"/>
              <a:gd name="T10" fmla="*/ 2147483647 w 43"/>
              <a:gd name="T11" fmla="*/ 2147483647 h 29"/>
              <a:gd name="T12" fmla="*/ 2147483647 w 43"/>
              <a:gd name="T13" fmla="*/ 2147483647 h 29"/>
              <a:gd name="T14" fmla="*/ 2147483647 w 43"/>
              <a:gd name="T15" fmla="*/ 2147483647 h 29"/>
              <a:gd name="T16" fmla="*/ 0 w 43"/>
              <a:gd name="T17" fmla="*/ 2147483647 h 29"/>
              <a:gd name="T18" fmla="*/ 2147483647 w 43"/>
              <a:gd name="T19" fmla="*/ 2147483647 h 29"/>
              <a:gd name="T20" fmla="*/ 2147483647 w 43"/>
              <a:gd name="T21" fmla="*/ 2147483647 h 29"/>
              <a:gd name="T22" fmla="*/ 2147483647 w 43"/>
              <a:gd name="T23" fmla="*/ 2147483647 h 29"/>
              <a:gd name="T24" fmla="*/ 2147483647 w 43"/>
              <a:gd name="T25" fmla="*/ 2147483647 h 29"/>
              <a:gd name="T26" fmla="*/ 2147483647 w 43"/>
              <a:gd name="T27" fmla="*/ 0 h 29"/>
              <a:gd name="T28" fmla="*/ 2147483647 w 43"/>
              <a:gd name="T29" fmla="*/ 2147483647 h 29"/>
              <a:gd name="T30" fmla="*/ 2147483647 w 43"/>
              <a:gd name="T31" fmla="*/ 2147483647 h 29"/>
              <a:gd name="T32" fmla="*/ 2147483647 w 43"/>
              <a:gd name="T33" fmla="*/ 2147483647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29"/>
              <a:gd name="T53" fmla="*/ 43 w 43"/>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29">
                <a:moveTo>
                  <a:pt x="42" y="9"/>
                </a:moveTo>
                <a:lnTo>
                  <a:pt x="43" y="20"/>
                </a:lnTo>
                <a:lnTo>
                  <a:pt x="39" y="22"/>
                </a:lnTo>
                <a:lnTo>
                  <a:pt x="36" y="23"/>
                </a:lnTo>
                <a:lnTo>
                  <a:pt x="34" y="22"/>
                </a:lnTo>
                <a:lnTo>
                  <a:pt x="33" y="25"/>
                </a:lnTo>
                <a:lnTo>
                  <a:pt x="27" y="23"/>
                </a:lnTo>
                <a:lnTo>
                  <a:pt x="3" y="29"/>
                </a:lnTo>
                <a:lnTo>
                  <a:pt x="0" y="29"/>
                </a:lnTo>
                <a:lnTo>
                  <a:pt x="1" y="20"/>
                </a:lnTo>
                <a:lnTo>
                  <a:pt x="14" y="12"/>
                </a:lnTo>
                <a:lnTo>
                  <a:pt x="15" y="9"/>
                </a:lnTo>
                <a:lnTo>
                  <a:pt x="27" y="6"/>
                </a:lnTo>
                <a:lnTo>
                  <a:pt x="35" y="0"/>
                </a:lnTo>
                <a:lnTo>
                  <a:pt x="36" y="2"/>
                </a:lnTo>
                <a:lnTo>
                  <a:pt x="41" y="6"/>
                </a:lnTo>
                <a:lnTo>
                  <a:pt x="42" y="9"/>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30" name="Freeform 474"/>
          <p:cNvSpPr>
            <a:spLocks/>
          </p:cNvSpPr>
          <p:nvPr/>
        </p:nvSpPr>
        <p:spPr bwMode="auto">
          <a:xfrm>
            <a:off x="3524250" y="2000250"/>
            <a:ext cx="71438" cy="69850"/>
          </a:xfrm>
          <a:custGeom>
            <a:avLst/>
            <a:gdLst>
              <a:gd name="T0" fmla="*/ 2147483647 w 42"/>
              <a:gd name="T1" fmla="*/ 2147483647 h 41"/>
              <a:gd name="T2" fmla="*/ 2147483647 w 42"/>
              <a:gd name="T3" fmla="*/ 2147483647 h 41"/>
              <a:gd name="T4" fmla="*/ 2147483647 w 42"/>
              <a:gd name="T5" fmla="*/ 2147483647 h 41"/>
              <a:gd name="T6" fmla="*/ 2147483647 w 42"/>
              <a:gd name="T7" fmla="*/ 2147483647 h 41"/>
              <a:gd name="T8" fmla="*/ 2147483647 w 42"/>
              <a:gd name="T9" fmla="*/ 2147483647 h 41"/>
              <a:gd name="T10" fmla="*/ 2147483647 w 42"/>
              <a:gd name="T11" fmla="*/ 2147483647 h 41"/>
              <a:gd name="T12" fmla="*/ 2147483647 w 42"/>
              <a:gd name="T13" fmla="*/ 2147483647 h 41"/>
              <a:gd name="T14" fmla="*/ 2147483647 w 42"/>
              <a:gd name="T15" fmla="*/ 2147483647 h 41"/>
              <a:gd name="T16" fmla="*/ 2147483647 w 42"/>
              <a:gd name="T17" fmla="*/ 2147483647 h 41"/>
              <a:gd name="T18" fmla="*/ 2147483647 w 42"/>
              <a:gd name="T19" fmla="*/ 2147483647 h 41"/>
              <a:gd name="T20" fmla="*/ 2147483647 w 42"/>
              <a:gd name="T21" fmla="*/ 2147483647 h 41"/>
              <a:gd name="T22" fmla="*/ 2147483647 w 42"/>
              <a:gd name="T23" fmla="*/ 2147483647 h 41"/>
              <a:gd name="T24" fmla="*/ 2147483647 w 42"/>
              <a:gd name="T25" fmla="*/ 2147483647 h 41"/>
              <a:gd name="T26" fmla="*/ 2147483647 w 42"/>
              <a:gd name="T27" fmla="*/ 2147483647 h 41"/>
              <a:gd name="T28" fmla="*/ 2147483647 w 42"/>
              <a:gd name="T29" fmla="*/ 2147483647 h 41"/>
              <a:gd name="T30" fmla="*/ 2147483647 w 42"/>
              <a:gd name="T31" fmla="*/ 2147483647 h 41"/>
              <a:gd name="T32" fmla="*/ 2147483647 w 42"/>
              <a:gd name="T33" fmla="*/ 2147483647 h 41"/>
              <a:gd name="T34" fmla="*/ 2147483647 w 42"/>
              <a:gd name="T35" fmla="*/ 2147483647 h 41"/>
              <a:gd name="T36" fmla="*/ 2147483647 w 42"/>
              <a:gd name="T37" fmla="*/ 2147483647 h 41"/>
              <a:gd name="T38" fmla="*/ 2147483647 w 42"/>
              <a:gd name="T39" fmla="*/ 2147483647 h 41"/>
              <a:gd name="T40" fmla="*/ 2147483647 w 42"/>
              <a:gd name="T41" fmla="*/ 2147483647 h 41"/>
              <a:gd name="T42" fmla="*/ 2147483647 w 42"/>
              <a:gd name="T43" fmla="*/ 2147483647 h 41"/>
              <a:gd name="T44" fmla="*/ 2147483647 w 42"/>
              <a:gd name="T45" fmla="*/ 2147483647 h 41"/>
              <a:gd name="T46" fmla="*/ 2147483647 w 42"/>
              <a:gd name="T47" fmla="*/ 2147483647 h 41"/>
              <a:gd name="T48" fmla="*/ 2147483647 w 42"/>
              <a:gd name="T49" fmla="*/ 2147483647 h 41"/>
              <a:gd name="T50" fmla="*/ 0 w 42"/>
              <a:gd name="T51" fmla="*/ 2147483647 h 41"/>
              <a:gd name="T52" fmla="*/ 2147483647 w 42"/>
              <a:gd name="T53" fmla="*/ 0 h 41"/>
              <a:gd name="T54" fmla="*/ 2147483647 w 42"/>
              <a:gd name="T55" fmla="*/ 2147483647 h 41"/>
              <a:gd name="T56" fmla="*/ 2147483647 w 42"/>
              <a:gd name="T57" fmla="*/ 2147483647 h 41"/>
              <a:gd name="T58" fmla="*/ 2147483647 w 42"/>
              <a:gd name="T59" fmla="*/ 2147483647 h 41"/>
              <a:gd name="T60" fmla="*/ 2147483647 w 42"/>
              <a:gd name="T61" fmla="*/ 2147483647 h 4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2"/>
              <a:gd name="T94" fmla="*/ 0 h 41"/>
              <a:gd name="T95" fmla="*/ 42 w 42"/>
              <a:gd name="T96" fmla="*/ 41 h 4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2" h="41">
                <a:moveTo>
                  <a:pt x="24" y="7"/>
                </a:moveTo>
                <a:lnTo>
                  <a:pt x="29" y="13"/>
                </a:lnTo>
                <a:lnTo>
                  <a:pt x="35" y="16"/>
                </a:lnTo>
                <a:lnTo>
                  <a:pt x="38" y="20"/>
                </a:lnTo>
                <a:lnTo>
                  <a:pt x="41" y="19"/>
                </a:lnTo>
                <a:lnTo>
                  <a:pt x="42" y="26"/>
                </a:lnTo>
                <a:lnTo>
                  <a:pt x="38" y="25"/>
                </a:lnTo>
                <a:lnTo>
                  <a:pt x="36" y="24"/>
                </a:lnTo>
                <a:lnTo>
                  <a:pt x="31" y="24"/>
                </a:lnTo>
                <a:lnTo>
                  <a:pt x="29" y="26"/>
                </a:lnTo>
                <a:lnTo>
                  <a:pt x="33" y="29"/>
                </a:lnTo>
                <a:lnTo>
                  <a:pt x="35" y="33"/>
                </a:lnTo>
                <a:lnTo>
                  <a:pt x="38" y="33"/>
                </a:lnTo>
                <a:lnTo>
                  <a:pt x="38" y="40"/>
                </a:lnTo>
                <a:lnTo>
                  <a:pt x="36" y="41"/>
                </a:lnTo>
                <a:lnTo>
                  <a:pt x="33" y="39"/>
                </a:lnTo>
                <a:lnTo>
                  <a:pt x="33" y="35"/>
                </a:lnTo>
                <a:lnTo>
                  <a:pt x="29" y="37"/>
                </a:lnTo>
                <a:lnTo>
                  <a:pt x="23" y="29"/>
                </a:lnTo>
                <a:lnTo>
                  <a:pt x="10" y="22"/>
                </a:lnTo>
                <a:lnTo>
                  <a:pt x="7" y="18"/>
                </a:lnTo>
                <a:lnTo>
                  <a:pt x="3" y="14"/>
                </a:lnTo>
                <a:lnTo>
                  <a:pt x="3" y="11"/>
                </a:lnTo>
                <a:lnTo>
                  <a:pt x="1" y="10"/>
                </a:lnTo>
                <a:lnTo>
                  <a:pt x="1" y="3"/>
                </a:lnTo>
                <a:lnTo>
                  <a:pt x="0" y="2"/>
                </a:lnTo>
                <a:lnTo>
                  <a:pt x="4" y="0"/>
                </a:lnTo>
                <a:lnTo>
                  <a:pt x="15" y="2"/>
                </a:lnTo>
                <a:lnTo>
                  <a:pt x="17" y="1"/>
                </a:lnTo>
                <a:lnTo>
                  <a:pt x="22" y="4"/>
                </a:lnTo>
                <a:lnTo>
                  <a:pt x="24" y="7"/>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31" name="Freeform 475"/>
          <p:cNvSpPr>
            <a:spLocks/>
          </p:cNvSpPr>
          <p:nvPr/>
        </p:nvSpPr>
        <p:spPr bwMode="auto">
          <a:xfrm>
            <a:off x="3427413" y="2160588"/>
            <a:ext cx="74612" cy="52387"/>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0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0 h 30"/>
              <a:gd name="T28" fmla="*/ 2147483647 w 43"/>
              <a:gd name="T29" fmla="*/ 2147483647 h 30"/>
              <a:gd name="T30" fmla="*/ 2147483647 w 43"/>
              <a:gd name="T31" fmla="*/ 2147483647 h 30"/>
              <a:gd name="T32" fmla="*/ 2147483647 w 43"/>
              <a:gd name="T33" fmla="*/ 2147483647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
              <a:gd name="T52" fmla="*/ 0 h 30"/>
              <a:gd name="T53" fmla="*/ 43 w 43"/>
              <a:gd name="T54" fmla="*/ 30 h 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 h="30">
                <a:moveTo>
                  <a:pt x="42" y="9"/>
                </a:moveTo>
                <a:lnTo>
                  <a:pt x="43" y="20"/>
                </a:lnTo>
                <a:lnTo>
                  <a:pt x="40" y="22"/>
                </a:lnTo>
                <a:lnTo>
                  <a:pt x="36" y="23"/>
                </a:lnTo>
                <a:lnTo>
                  <a:pt x="34" y="22"/>
                </a:lnTo>
                <a:lnTo>
                  <a:pt x="33" y="25"/>
                </a:lnTo>
                <a:lnTo>
                  <a:pt x="27" y="23"/>
                </a:lnTo>
                <a:lnTo>
                  <a:pt x="3" y="30"/>
                </a:lnTo>
                <a:lnTo>
                  <a:pt x="0" y="29"/>
                </a:lnTo>
                <a:lnTo>
                  <a:pt x="2" y="21"/>
                </a:lnTo>
                <a:lnTo>
                  <a:pt x="14" y="12"/>
                </a:lnTo>
                <a:lnTo>
                  <a:pt x="15" y="10"/>
                </a:lnTo>
                <a:lnTo>
                  <a:pt x="27" y="7"/>
                </a:lnTo>
                <a:lnTo>
                  <a:pt x="35" y="0"/>
                </a:lnTo>
                <a:lnTo>
                  <a:pt x="36" y="2"/>
                </a:lnTo>
                <a:lnTo>
                  <a:pt x="41" y="6"/>
                </a:lnTo>
                <a:lnTo>
                  <a:pt x="42" y="9"/>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32" name="Freeform 476"/>
          <p:cNvSpPr>
            <a:spLocks/>
          </p:cNvSpPr>
          <p:nvPr/>
        </p:nvSpPr>
        <p:spPr bwMode="auto">
          <a:xfrm>
            <a:off x="2308225" y="1514475"/>
            <a:ext cx="84138" cy="28575"/>
          </a:xfrm>
          <a:custGeom>
            <a:avLst/>
            <a:gdLst>
              <a:gd name="T0" fmla="*/ 0 w 49"/>
              <a:gd name="T1" fmla="*/ 2147483647 h 17"/>
              <a:gd name="T2" fmla="*/ 0 w 49"/>
              <a:gd name="T3" fmla="*/ 2147483647 h 17"/>
              <a:gd name="T4" fmla="*/ 2147483647 w 49"/>
              <a:gd name="T5" fmla="*/ 2147483647 h 17"/>
              <a:gd name="T6" fmla="*/ 2147483647 w 49"/>
              <a:gd name="T7" fmla="*/ 2147483647 h 17"/>
              <a:gd name="T8" fmla="*/ 2147483647 w 49"/>
              <a:gd name="T9" fmla="*/ 0 h 17"/>
              <a:gd name="T10" fmla="*/ 2147483647 w 49"/>
              <a:gd name="T11" fmla="*/ 2147483647 h 17"/>
              <a:gd name="T12" fmla="*/ 2147483647 w 49"/>
              <a:gd name="T13" fmla="*/ 2147483647 h 17"/>
              <a:gd name="T14" fmla="*/ 2147483647 w 49"/>
              <a:gd name="T15" fmla="*/ 2147483647 h 17"/>
              <a:gd name="T16" fmla="*/ 2147483647 w 49"/>
              <a:gd name="T17" fmla="*/ 2147483647 h 17"/>
              <a:gd name="T18" fmla="*/ 2147483647 w 49"/>
              <a:gd name="T19" fmla="*/ 2147483647 h 17"/>
              <a:gd name="T20" fmla="*/ 2147483647 w 49"/>
              <a:gd name="T21" fmla="*/ 2147483647 h 17"/>
              <a:gd name="T22" fmla="*/ 2147483647 w 49"/>
              <a:gd name="T23" fmla="*/ 2147483647 h 17"/>
              <a:gd name="T24" fmla="*/ 2147483647 w 49"/>
              <a:gd name="T25" fmla="*/ 2147483647 h 17"/>
              <a:gd name="T26" fmla="*/ 2147483647 w 49"/>
              <a:gd name="T27" fmla="*/ 2147483647 h 17"/>
              <a:gd name="T28" fmla="*/ 2147483647 w 49"/>
              <a:gd name="T29" fmla="*/ 2147483647 h 17"/>
              <a:gd name="T30" fmla="*/ 0 w 49"/>
              <a:gd name="T31" fmla="*/ 2147483647 h 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9"/>
              <a:gd name="T49" fmla="*/ 0 h 17"/>
              <a:gd name="T50" fmla="*/ 49 w 49"/>
              <a:gd name="T51" fmla="*/ 17 h 1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9" h="17">
                <a:moveTo>
                  <a:pt x="0" y="10"/>
                </a:moveTo>
                <a:lnTo>
                  <a:pt x="0" y="9"/>
                </a:lnTo>
                <a:lnTo>
                  <a:pt x="5" y="6"/>
                </a:lnTo>
                <a:lnTo>
                  <a:pt x="9" y="1"/>
                </a:lnTo>
                <a:lnTo>
                  <a:pt x="27" y="0"/>
                </a:lnTo>
                <a:lnTo>
                  <a:pt x="35" y="1"/>
                </a:lnTo>
                <a:lnTo>
                  <a:pt x="38" y="4"/>
                </a:lnTo>
                <a:lnTo>
                  <a:pt x="40" y="7"/>
                </a:lnTo>
                <a:lnTo>
                  <a:pt x="48" y="11"/>
                </a:lnTo>
                <a:lnTo>
                  <a:pt x="49" y="13"/>
                </a:lnTo>
                <a:lnTo>
                  <a:pt x="45" y="16"/>
                </a:lnTo>
                <a:lnTo>
                  <a:pt x="36" y="17"/>
                </a:lnTo>
                <a:lnTo>
                  <a:pt x="19" y="12"/>
                </a:lnTo>
                <a:lnTo>
                  <a:pt x="14" y="14"/>
                </a:lnTo>
                <a:lnTo>
                  <a:pt x="9" y="13"/>
                </a:lnTo>
                <a:lnTo>
                  <a:pt x="0" y="1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33" name="Freeform 477"/>
          <p:cNvSpPr>
            <a:spLocks/>
          </p:cNvSpPr>
          <p:nvPr/>
        </p:nvSpPr>
        <p:spPr bwMode="auto">
          <a:xfrm>
            <a:off x="2994025" y="2909888"/>
            <a:ext cx="9525" cy="11112"/>
          </a:xfrm>
          <a:custGeom>
            <a:avLst/>
            <a:gdLst>
              <a:gd name="T0" fmla="*/ 2147483647 w 6"/>
              <a:gd name="T1" fmla="*/ 0 h 7"/>
              <a:gd name="T2" fmla="*/ 2147483647 w 6"/>
              <a:gd name="T3" fmla="*/ 2147483647 h 7"/>
              <a:gd name="T4" fmla="*/ 2147483647 w 6"/>
              <a:gd name="T5" fmla="*/ 0 h 7"/>
              <a:gd name="T6" fmla="*/ 0 w 6"/>
              <a:gd name="T7" fmla="*/ 2147483647 h 7"/>
              <a:gd name="T8" fmla="*/ 0 w 6"/>
              <a:gd name="T9" fmla="*/ 2147483647 h 7"/>
              <a:gd name="T10" fmla="*/ 2147483647 w 6"/>
              <a:gd name="T11" fmla="*/ 2147483647 h 7"/>
              <a:gd name="T12" fmla="*/ 2147483647 w 6"/>
              <a:gd name="T13" fmla="*/ 2147483647 h 7"/>
              <a:gd name="T14" fmla="*/ 2147483647 w 6"/>
              <a:gd name="T15" fmla="*/ 2147483647 h 7"/>
              <a:gd name="T16" fmla="*/ 2147483647 w 6"/>
              <a:gd name="T17" fmla="*/ 0 h 7"/>
              <a:gd name="T18" fmla="*/ 2147483647 w 6"/>
              <a:gd name="T19" fmla="*/ 0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1" y="0"/>
                </a:moveTo>
                <a:lnTo>
                  <a:pt x="1" y="7"/>
                </a:lnTo>
                <a:lnTo>
                  <a:pt x="1" y="0"/>
                </a:lnTo>
                <a:lnTo>
                  <a:pt x="0" y="4"/>
                </a:lnTo>
                <a:lnTo>
                  <a:pt x="0" y="5"/>
                </a:lnTo>
                <a:lnTo>
                  <a:pt x="4" y="4"/>
                </a:lnTo>
                <a:lnTo>
                  <a:pt x="6" y="3"/>
                </a:lnTo>
                <a:lnTo>
                  <a:pt x="6" y="2"/>
                </a:lnTo>
                <a:lnTo>
                  <a:pt x="2" y="0"/>
                </a:lnTo>
                <a:lnTo>
                  <a:pt x="1"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34" name="Freeform 478"/>
          <p:cNvSpPr>
            <a:spLocks/>
          </p:cNvSpPr>
          <p:nvPr/>
        </p:nvSpPr>
        <p:spPr bwMode="auto">
          <a:xfrm>
            <a:off x="2306638" y="1511300"/>
            <a:ext cx="82550" cy="30163"/>
          </a:xfrm>
          <a:custGeom>
            <a:avLst/>
            <a:gdLst>
              <a:gd name="T0" fmla="*/ 0 w 48"/>
              <a:gd name="T1" fmla="*/ 2147483647 h 18"/>
              <a:gd name="T2" fmla="*/ 0 w 48"/>
              <a:gd name="T3" fmla="*/ 2147483647 h 18"/>
              <a:gd name="T4" fmla="*/ 2147483647 w 48"/>
              <a:gd name="T5" fmla="*/ 2147483647 h 18"/>
              <a:gd name="T6" fmla="*/ 2147483647 w 48"/>
              <a:gd name="T7" fmla="*/ 2147483647 h 18"/>
              <a:gd name="T8" fmla="*/ 2147483647 w 48"/>
              <a:gd name="T9" fmla="*/ 0 h 18"/>
              <a:gd name="T10" fmla="*/ 2147483647 w 48"/>
              <a:gd name="T11" fmla="*/ 2147483647 h 18"/>
              <a:gd name="T12" fmla="*/ 2147483647 w 48"/>
              <a:gd name="T13" fmla="*/ 2147483647 h 18"/>
              <a:gd name="T14" fmla="*/ 2147483647 w 48"/>
              <a:gd name="T15" fmla="*/ 2147483647 h 18"/>
              <a:gd name="T16" fmla="*/ 2147483647 w 48"/>
              <a:gd name="T17" fmla="*/ 2147483647 h 18"/>
              <a:gd name="T18" fmla="*/ 2147483647 w 48"/>
              <a:gd name="T19" fmla="*/ 2147483647 h 18"/>
              <a:gd name="T20" fmla="*/ 2147483647 w 48"/>
              <a:gd name="T21" fmla="*/ 2147483647 h 18"/>
              <a:gd name="T22" fmla="*/ 2147483647 w 48"/>
              <a:gd name="T23" fmla="*/ 2147483647 h 18"/>
              <a:gd name="T24" fmla="*/ 2147483647 w 48"/>
              <a:gd name="T25" fmla="*/ 2147483647 h 18"/>
              <a:gd name="T26" fmla="*/ 2147483647 w 48"/>
              <a:gd name="T27" fmla="*/ 2147483647 h 18"/>
              <a:gd name="T28" fmla="*/ 2147483647 w 48"/>
              <a:gd name="T29" fmla="*/ 2147483647 h 18"/>
              <a:gd name="T30" fmla="*/ 0 w 48"/>
              <a:gd name="T31" fmla="*/ 2147483647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
              <a:gd name="T49" fmla="*/ 0 h 18"/>
              <a:gd name="T50" fmla="*/ 48 w 48"/>
              <a:gd name="T51" fmla="*/ 18 h 1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 h="18">
                <a:moveTo>
                  <a:pt x="0" y="10"/>
                </a:moveTo>
                <a:lnTo>
                  <a:pt x="0" y="9"/>
                </a:lnTo>
                <a:lnTo>
                  <a:pt x="4" y="6"/>
                </a:lnTo>
                <a:lnTo>
                  <a:pt x="8" y="2"/>
                </a:lnTo>
                <a:lnTo>
                  <a:pt x="27" y="0"/>
                </a:lnTo>
                <a:lnTo>
                  <a:pt x="34" y="2"/>
                </a:lnTo>
                <a:lnTo>
                  <a:pt x="37" y="4"/>
                </a:lnTo>
                <a:lnTo>
                  <a:pt x="39" y="7"/>
                </a:lnTo>
                <a:lnTo>
                  <a:pt x="47" y="11"/>
                </a:lnTo>
                <a:lnTo>
                  <a:pt x="48" y="13"/>
                </a:lnTo>
                <a:lnTo>
                  <a:pt x="44" y="16"/>
                </a:lnTo>
                <a:lnTo>
                  <a:pt x="35" y="18"/>
                </a:lnTo>
                <a:lnTo>
                  <a:pt x="19" y="13"/>
                </a:lnTo>
                <a:lnTo>
                  <a:pt x="13" y="14"/>
                </a:lnTo>
                <a:lnTo>
                  <a:pt x="8" y="14"/>
                </a:lnTo>
                <a:lnTo>
                  <a:pt x="0" y="1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35" name="Freeform 479"/>
          <p:cNvSpPr>
            <a:spLocks/>
          </p:cNvSpPr>
          <p:nvPr/>
        </p:nvSpPr>
        <p:spPr bwMode="auto">
          <a:xfrm>
            <a:off x="2989263" y="2908300"/>
            <a:ext cx="11112" cy="11113"/>
          </a:xfrm>
          <a:custGeom>
            <a:avLst/>
            <a:gdLst>
              <a:gd name="T0" fmla="*/ 2147483647 w 6"/>
              <a:gd name="T1" fmla="*/ 0 h 7"/>
              <a:gd name="T2" fmla="*/ 2147483647 w 6"/>
              <a:gd name="T3" fmla="*/ 2147483647 h 7"/>
              <a:gd name="T4" fmla="*/ 2147483647 w 6"/>
              <a:gd name="T5" fmla="*/ 0 h 7"/>
              <a:gd name="T6" fmla="*/ 0 w 6"/>
              <a:gd name="T7" fmla="*/ 2147483647 h 7"/>
              <a:gd name="T8" fmla="*/ 0 w 6"/>
              <a:gd name="T9" fmla="*/ 2147483647 h 7"/>
              <a:gd name="T10" fmla="*/ 2147483647 w 6"/>
              <a:gd name="T11" fmla="*/ 2147483647 h 7"/>
              <a:gd name="T12" fmla="*/ 2147483647 w 6"/>
              <a:gd name="T13" fmla="*/ 2147483647 h 7"/>
              <a:gd name="T14" fmla="*/ 2147483647 w 6"/>
              <a:gd name="T15" fmla="*/ 2147483647 h 7"/>
              <a:gd name="T16" fmla="*/ 2147483647 w 6"/>
              <a:gd name="T17" fmla="*/ 0 h 7"/>
              <a:gd name="T18" fmla="*/ 2147483647 w 6"/>
              <a:gd name="T19" fmla="*/ 0 h 7"/>
              <a:gd name="T20" fmla="*/ 2147483647 w 6"/>
              <a:gd name="T21" fmla="*/ 0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7"/>
              <a:gd name="T35" fmla="*/ 6 w 6"/>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7">
                <a:moveTo>
                  <a:pt x="1" y="0"/>
                </a:moveTo>
                <a:lnTo>
                  <a:pt x="1" y="7"/>
                </a:lnTo>
                <a:lnTo>
                  <a:pt x="1" y="0"/>
                </a:lnTo>
                <a:lnTo>
                  <a:pt x="0" y="4"/>
                </a:lnTo>
                <a:lnTo>
                  <a:pt x="4" y="4"/>
                </a:lnTo>
                <a:lnTo>
                  <a:pt x="6" y="3"/>
                </a:lnTo>
                <a:lnTo>
                  <a:pt x="6" y="1"/>
                </a:lnTo>
                <a:lnTo>
                  <a:pt x="3" y="0"/>
                </a:lnTo>
                <a:lnTo>
                  <a:pt x="1"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36" name="Freeform 480"/>
          <p:cNvSpPr>
            <a:spLocks/>
          </p:cNvSpPr>
          <p:nvPr/>
        </p:nvSpPr>
        <p:spPr bwMode="auto">
          <a:xfrm>
            <a:off x="2995613" y="2901950"/>
            <a:ext cx="22225" cy="7938"/>
          </a:xfrm>
          <a:custGeom>
            <a:avLst/>
            <a:gdLst>
              <a:gd name="T0" fmla="*/ 2147483647 w 13"/>
              <a:gd name="T1" fmla="*/ 2147483647 h 4"/>
              <a:gd name="T2" fmla="*/ 2147483647 w 13"/>
              <a:gd name="T3" fmla="*/ 2147483647 h 4"/>
              <a:gd name="T4" fmla="*/ 2147483647 w 13"/>
              <a:gd name="T5" fmla="*/ 0 h 4"/>
              <a:gd name="T6" fmla="*/ 0 w 13"/>
              <a:gd name="T7" fmla="*/ 0 h 4"/>
              <a:gd name="T8" fmla="*/ 2147483647 w 13"/>
              <a:gd name="T9" fmla="*/ 2147483647 h 4"/>
              <a:gd name="T10" fmla="*/ 2147483647 w 13"/>
              <a:gd name="T11" fmla="*/ 2147483647 h 4"/>
              <a:gd name="T12" fmla="*/ 2147483647 w 13"/>
              <a:gd name="T13" fmla="*/ 2147483647 h 4"/>
              <a:gd name="T14" fmla="*/ 2147483647 w 13"/>
              <a:gd name="T15" fmla="*/ 2147483647 h 4"/>
              <a:gd name="T16" fmla="*/ 2147483647 w 13"/>
              <a:gd name="T17" fmla="*/ 2147483647 h 4"/>
              <a:gd name="T18" fmla="*/ 2147483647 w 13"/>
              <a:gd name="T19" fmla="*/ 2147483647 h 4"/>
              <a:gd name="T20" fmla="*/ 2147483647 w 13"/>
              <a:gd name="T21" fmla="*/ 2147483647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
              <a:gd name="T34" fmla="*/ 0 h 4"/>
              <a:gd name="T35" fmla="*/ 13 w 13"/>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 h="4">
                <a:moveTo>
                  <a:pt x="13" y="1"/>
                </a:moveTo>
                <a:lnTo>
                  <a:pt x="12" y="2"/>
                </a:lnTo>
                <a:lnTo>
                  <a:pt x="1" y="0"/>
                </a:lnTo>
                <a:lnTo>
                  <a:pt x="0" y="0"/>
                </a:lnTo>
                <a:lnTo>
                  <a:pt x="1" y="3"/>
                </a:lnTo>
                <a:lnTo>
                  <a:pt x="2" y="4"/>
                </a:lnTo>
                <a:lnTo>
                  <a:pt x="7" y="4"/>
                </a:lnTo>
                <a:lnTo>
                  <a:pt x="7" y="3"/>
                </a:lnTo>
                <a:lnTo>
                  <a:pt x="8" y="2"/>
                </a:lnTo>
                <a:lnTo>
                  <a:pt x="12" y="2"/>
                </a:lnTo>
                <a:lnTo>
                  <a:pt x="13"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37" name="Freeform 481"/>
          <p:cNvSpPr>
            <a:spLocks/>
          </p:cNvSpPr>
          <p:nvPr/>
        </p:nvSpPr>
        <p:spPr bwMode="auto">
          <a:xfrm>
            <a:off x="955675" y="4140200"/>
            <a:ext cx="1588" cy="7938"/>
          </a:xfrm>
          <a:custGeom>
            <a:avLst/>
            <a:gdLst>
              <a:gd name="T0" fmla="*/ 0 w 1"/>
              <a:gd name="T1" fmla="*/ 2147483647 h 5"/>
              <a:gd name="T2" fmla="*/ 0 w 1"/>
              <a:gd name="T3" fmla="*/ 2147483647 h 5"/>
              <a:gd name="T4" fmla="*/ 0 w 1"/>
              <a:gd name="T5" fmla="*/ 0 h 5"/>
              <a:gd name="T6" fmla="*/ 2147483647 w 1"/>
              <a:gd name="T7" fmla="*/ 0 h 5"/>
              <a:gd name="T8" fmla="*/ 2147483647 w 1"/>
              <a:gd name="T9" fmla="*/ 2147483647 h 5"/>
              <a:gd name="T10" fmla="*/ 0 w 1"/>
              <a:gd name="T11" fmla="*/ 2147483647 h 5"/>
              <a:gd name="T12" fmla="*/ 0 w 1"/>
              <a:gd name="T13" fmla="*/ 2147483647 h 5"/>
              <a:gd name="T14" fmla="*/ 0 60000 65536"/>
              <a:gd name="T15" fmla="*/ 0 60000 65536"/>
              <a:gd name="T16" fmla="*/ 0 60000 65536"/>
              <a:gd name="T17" fmla="*/ 0 60000 65536"/>
              <a:gd name="T18" fmla="*/ 0 60000 65536"/>
              <a:gd name="T19" fmla="*/ 0 60000 65536"/>
              <a:gd name="T20" fmla="*/ 0 60000 65536"/>
              <a:gd name="T21" fmla="*/ 0 w 1"/>
              <a:gd name="T22" fmla="*/ 0 h 5"/>
              <a:gd name="T23" fmla="*/ 1 w 1"/>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5">
                <a:moveTo>
                  <a:pt x="0" y="2"/>
                </a:moveTo>
                <a:lnTo>
                  <a:pt x="0" y="1"/>
                </a:lnTo>
                <a:lnTo>
                  <a:pt x="0" y="0"/>
                </a:lnTo>
                <a:lnTo>
                  <a:pt x="1" y="0"/>
                </a:lnTo>
                <a:lnTo>
                  <a:pt x="1" y="5"/>
                </a:lnTo>
                <a:lnTo>
                  <a:pt x="0" y="3"/>
                </a:lnTo>
                <a:lnTo>
                  <a:pt x="0"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38" name="Freeform 482"/>
          <p:cNvSpPr>
            <a:spLocks/>
          </p:cNvSpPr>
          <p:nvPr/>
        </p:nvSpPr>
        <p:spPr bwMode="auto">
          <a:xfrm>
            <a:off x="2990850" y="2898775"/>
            <a:ext cx="23813" cy="7938"/>
          </a:xfrm>
          <a:custGeom>
            <a:avLst/>
            <a:gdLst>
              <a:gd name="T0" fmla="*/ 2147483647 w 13"/>
              <a:gd name="T1" fmla="*/ 2147483647 h 4"/>
              <a:gd name="T2" fmla="*/ 2147483647 w 13"/>
              <a:gd name="T3" fmla="*/ 2147483647 h 4"/>
              <a:gd name="T4" fmla="*/ 2147483647 w 13"/>
              <a:gd name="T5" fmla="*/ 0 h 4"/>
              <a:gd name="T6" fmla="*/ 0 w 13"/>
              <a:gd name="T7" fmla="*/ 2147483647 h 4"/>
              <a:gd name="T8" fmla="*/ 2147483647 w 13"/>
              <a:gd name="T9" fmla="*/ 2147483647 h 4"/>
              <a:gd name="T10" fmla="*/ 2147483647 w 13"/>
              <a:gd name="T11" fmla="*/ 2147483647 h 4"/>
              <a:gd name="T12" fmla="*/ 2147483647 w 13"/>
              <a:gd name="T13" fmla="*/ 2147483647 h 4"/>
              <a:gd name="T14" fmla="*/ 2147483647 w 13"/>
              <a:gd name="T15" fmla="*/ 2147483647 h 4"/>
              <a:gd name="T16" fmla="*/ 2147483647 w 13"/>
              <a:gd name="T17" fmla="*/ 2147483647 h 4"/>
              <a:gd name="T18" fmla="*/ 2147483647 w 13"/>
              <a:gd name="T19" fmla="*/ 2147483647 h 4"/>
              <a:gd name="T20" fmla="*/ 2147483647 w 13"/>
              <a:gd name="T21" fmla="*/ 2147483647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
              <a:gd name="T34" fmla="*/ 0 h 4"/>
              <a:gd name="T35" fmla="*/ 13 w 13"/>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 h="4">
                <a:moveTo>
                  <a:pt x="13" y="1"/>
                </a:moveTo>
                <a:lnTo>
                  <a:pt x="12" y="2"/>
                </a:lnTo>
                <a:lnTo>
                  <a:pt x="2" y="0"/>
                </a:lnTo>
                <a:lnTo>
                  <a:pt x="0" y="1"/>
                </a:lnTo>
                <a:lnTo>
                  <a:pt x="1" y="3"/>
                </a:lnTo>
                <a:lnTo>
                  <a:pt x="2" y="4"/>
                </a:lnTo>
                <a:lnTo>
                  <a:pt x="7" y="4"/>
                </a:lnTo>
                <a:lnTo>
                  <a:pt x="7" y="3"/>
                </a:lnTo>
                <a:lnTo>
                  <a:pt x="8" y="2"/>
                </a:lnTo>
                <a:lnTo>
                  <a:pt x="12" y="2"/>
                </a:lnTo>
                <a:lnTo>
                  <a:pt x="13"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39" name="Freeform 483"/>
          <p:cNvSpPr>
            <a:spLocks/>
          </p:cNvSpPr>
          <p:nvPr/>
        </p:nvSpPr>
        <p:spPr bwMode="auto">
          <a:xfrm>
            <a:off x="952500" y="4137025"/>
            <a:ext cx="1588" cy="7938"/>
          </a:xfrm>
          <a:custGeom>
            <a:avLst/>
            <a:gdLst>
              <a:gd name="T0" fmla="*/ 0 w 1"/>
              <a:gd name="T1" fmla="*/ 2147483647 h 5"/>
              <a:gd name="T2" fmla="*/ 0 w 1"/>
              <a:gd name="T3" fmla="*/ 2147483647 h 5"/>
              <a:gd name="T4" fmla="*/ 0 w 1"/>
              <a:gd name="T5" fmla="*/ 0 h 5"/>
              <a:gd name="T6" fmla="*/ 2147483647 w 1"/>
              <a:gd name="T7" fmla="*/ 0 h 5"/>
              <a:gd name="T8" fmla="*/ 2147483647 w 1"/>
              <a:gd name="T9" fmla="*/ 2147483647 h 5"/>
              <a:gd name="T10" fmla="*/ 0 w 1"/>
              <a:gd name="T11" fmla="*/ 2147483647 h 5"/>
              <a:gd name="T12" fmla="*/ 0 w 1"/>
              <a:gd name="T13" fmla="*/ 2147483647 h 5"/>
              <a:gd name="T14" fmla="*/ 0 w 1"/>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5"/>
              <a:gd name="T26" fmla="*/ 1 w 1"/>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5">
                <a:moveTo>
                  <a:pt x="0" y="2"/>
                </a:moveTo>
                <a:lnTo>
                  <a:pt x="0" y="1"/>
                </a:lnTo>
                <a:lnTo>
                  <a:pt x="0" y="0"/>
                </a:lnTo>
                <a:lnTo>
                  <a:pt x="1" y="0"/>
                </a:lnTo>
                <a:lnTo>
                  <a:pt x="1" y="5"/>
                </a:lnTo>
                <a:lnTo>
                  <a:pt x="0" y="3"/>
                </a:lnTo>
                <a:lnTo>
                  <a:pt x="0"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40" name="Freeform 484"/>
          <p:cNvSpPr>
            <a:spLocks/>
          </p:cNvSpPr>
          <p:nvPr/>
        </p:nvSpPr>
        <p:spPr bwMode="auto">
          <a:xfrm>
            <a:off x="1038225" y="4164013"/>
            <a:ext cx="4763" cy="9525"/>
          </a:xfrm>
          <a:custGeom>
            <a:avLst/>
            <a:gdLst>
              <a:gd name="T0" fmla="*/ 2147483647 w 3"/>
              <a:gd name="T1" fmla="*/ 2147483647 h 6"/>
              <a:gd name="T2" fmla="*/ 2147483647 w 3"/>
              <a:gd name="T3" fmla="*/ 2147483647 h 6"/>
              <a:gd name="T4" fmla="*/ 2147483647 w 3"/>
              <a:gd name="T5" fmla="*/ 2147483647 h 6"/>
              <a:gd name="T6" fmla="*/ 0 w 3"/>
              <a:gd name="T7" fmla="*/ 2147483647 h 6"/>
              <a:gd name="T8" fmla="*/ 2147483647 w 3"/>
              <a:gd name="T9" fmla="*/ 2147483647 h 6"/>
              <a:gd name="T10" fmla="*/ 2147483647 w 3"/>
              <a:gd name="T11" fmla="*/ 0 h 6"/>
              <a:gd name="T12" fmla="*/ 2147483647 w 3"/>
              <a:gd name="T13" fmla="*/ 0 h 6"/>
              <a:gd name="T14" fmla="*/ 2147483647 w 3"/>
              <a:gd name="T15" fmla="*/ 2147483647 h 6"/>
              <a:gd name="T16" fmla="*/ 2147483647 w 3"/>
              <a:gd name="T17" fmla="*/ 2147483647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6"/>
              <a:gd name="T29" fmla="*/ 3 w 3"/>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6">
                <a:moveTo>
                  <a:pt x="2" y="6"/>
                </a:moveTo>
                <a:lnTo>
                  <a:pt x="2" y="6"/>
                </a:lnTo>
                <a:lnTo>
                  <a:pt x="1" y="5"/>
                </a:lnTo>
                <a:lnTo>
                  <a:pt x="0" y="4"/>
                </a:lnTo>
                <a:lnTo>
                  <a:pt x="1" y="3"/>
                </a:lnTo>
                <a:lnTo>
                  <a:pt x="2" y="0"/>
                </a:lnTo>
                <a:lnTo>
                  <a:pt x="3" y="5"/>
                </a:lnTo>
                <a:lnTo>
                  <a:pt x="2" y="6"/>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41" name="Freeform 485"/>
          <p:cNvSpPr>
            <a:spLocks/>
          </p:cNvSpPr>
          <p:nvPr/>
        </p:nvSpPr>
        <p:spPr bwMode="auto">
          <a:xfrm>
            <a:off x="1087438" y="4127500"/>
            <a:ext cx="12700" cy="17463"/>
          </a:xfrm>
          <a:custGeom>
            <a:avLst/>
            <a:gdLst>
              <a:gd name="T0" fmla="*/ 2147483647 w 8"/>
              <a:gd name="T1" fmla="*/ 2147483647 h 10"/>
              <a:gd name="T2" fmla="*/ 2147483647 w 8"/>
              <a:gd name="T3" fmla="*/ 2147483647 h 10"/>
              <a:gd name="T4" fmla="*/ 0 w 8"/>
              <a:gd name="T5" fmla="*/ 2147483647 h 10"/>
              <a:gd name="T6" fmla="*/ 0 w 8"/>
              <a:gd name="T7" fmla="*/ 0 h 10"/>
              <a:gd name="T8" fmla="*/ 2147483647 w 8"/>
              <a:gd name="T9" fmla="*/ 2147483647 h 10"/>
              <a:gd name="T10" fmla="*/ 2147483647 w 8"/>
              <a:gd name="T11" fmla="*/ 2147483647 h 10"/>
              <a:gd name="T12" fmla="*/ 2147483647 w 8"/>
              <a:gd name="T13" fmla="*/ 2147483647 h 10"/>
              <a:gd name="T14" fmla="*/ 2147483647 w 8"/>
              <a:gd name="T15" fmla="*/ 2147483647 h 10"/>
              <a:gd name="T16" fmla="*/ 2147483647 w 8"/>
              <a:gd name="T17" fmla="*/ 2147483647 h 10"/>
              <a:gd name="T18" fmla="*/ 2147483647 w 8"/>
              <a:gd name="T19" fmla="*/ 2147483647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0"/>
              <a:gd name="T32" fmla="*/ 8 w 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0">
                <a:moveTo>
                  <a:pt x="8" y="9"/>
                </a:moveTo>
                <a:lnTo>
                  <a:pt x="6" y="10"/>
                </a:lnTo>
                <a:lnTo>
                  <a:pt x="0" y="1"/>
                </a:lnTo>
                <a:lnTo>
                  <a:pt x="0" y="0"/>
                </a:lnTo>
                <a:lnTo>
                  <a:pt x="1" y="1"/>
                </a:lnTo>
                <a:lnTo>
                  <a:pt x="4" y="5"/>
                </a:lnTo>
                <a:lnTo>
                  <a:pt x="6" y="6"/>
                </a:lnTo>
                <a:lnTo>
                  <a:pt x="6" y="7"/>
                </a:lnTo>
                <a:lnTo>
                  <a:pt x="8" y="9"/>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42" name="Freeform 486"/>
          <p:cNvSpPr>
            <a:spLocks/>
          </p:cNvSpPr>
          <p:nvPr/>
        </p:nvSpPr>
        <p:spPr bwMode="auto">
          <a:xfrm>
            <a:off x="1035050" y="4162425"/>
            <a:ext cx="4763" cy="7938"/>
          </a:xfrm>
          <a:custGeom>
            <a:avLst/>
            <a:gdLst>
              <a:gd name="T0" fmla="*/ 2147483647 w 3"/>
              <a:gd name="T1" fmla="*/ 2147483647 h 5"/>
              <a:gd name="T2" fmla="*/ 2147483647 w 3"/>
              <a:gd name="T3" fmla="*/ 2147483647 h 5"/>
              <a:gd name="T4" fmla="*/ 2147483647 w 3"/>
              <a:gd name="T5" fmla="*/ 2147483647 h 5"/>
              <a:gd name="T6" fmla="*/ 0 w 3"/>
              <a:gd name="T7" fmla="*/ 2147483647 h 5"/>
              <a:gd name="T8" fmla="*/ 2147483647 w 3"/>
              <a:gd name="T9" fmla="*/ 2147483647 h 5"/>
              <a:gd name="T10" fmla="*/ 2147483647 w 3"/>
              <a:gd name="T11" fmla="*/ 0 h 5"/>
              <a:gd name="T12" fmla="*/ 2147483647 w 3"/>
              <a:gd name="T13" fmla="*/ 0 h 5"/>
              <a:gd name="T14" fmla="*/ 2147483647 w 3"/>
              <a:gd name="T15" fmla="*/ 2147483647 h 5"/>
              <a:gd name="T16" fmla="*/ 2147483647 w 3"/>
              <a:gd name="T17" fmla="*/ 2147483647 h 5"/>
              <a:gd name="T18" fmla="*/ 2147483647 w 3"/>
              <a:gd name="T19" fmla="*/ 2147483647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5"/>
              <a:gd name="T32" fmla="*/ 3 w 3"/>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5">
                <a:moveTo>
                  <a:pt x="3" y="5"/>
                </a:moveTo>
                <a:lnTo>
                  <a:pt x="2" y="5"/>
                </a:lnTo>
                <a:lnTo>
                  <a:pt x="1" y="5"/>
                </a:lnTo>
                <a:lnTo>
                  <a:pt x="0" y="4"/>
                </a:lnTo>
                <a:lnTo>
                  <a:pt x="1" y="2"/>
                </a:lnTo>
                <a:lnTo>
                  <a:pt x="2" y="0"/>
                </a:lnTo>
                <a:lnTo>
                  <a:pt x="3" y="0"/>
                </a:lnTo>
                <a:lnTo>
                  <a:pt x="3" y="4"/>
                </a:lnTo>
                <a:lnTo>
                  <a:pt x="3" y="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43" name="Freeform 487"/>
          <p:cNvSpPr>
            <a:spLocks/>
          </p:cNvSpPr>
          <p:nvPr/>
        </p:nvSpPr>
        <p:spPr bwMode="auto">
          <a:xfrm>
            <a:off x="1084263" y="4124325"/>
            <a:ext cx="12700" cy="17463"/>
          </a:xfrm>
          <a:custGeom>
            <a:avLst/>
            <a:gdLst>
              <a:gd name="T0" fmla="*/ 2147483647 w 7"/>
              <a:gd name="T1" fmla="*/ 2147483647 h 10"/>
              <a:gd name="T2" fmla="*/ 2147483647 w 7"/>
              <a:gd name="T3" fmla="*/ 2147483647 h 10"/>
              <a:gd name="T4" fmla="*/ 0 w 7"/>
              <a:gd name="T5" fmla="*/ 2147483647 h 10"/>
              <a:gd name="T6" fmla="*/ 0 w 7"/>
              <a:gd name="T7" fmla="*/ 0 h 10"/>
              <a:gd name="T8" fmla="*/ 2147483647 w 7"/>
              <a:gd name="T9" fmla="*/ 2147483647 h 10"/>
              <a:gd name="T10" fmla="*/ 2147483647 w 7"/>
              <a:gd name="T11" fmla="*/ 2147483647 h 10"/>
              <a:gd name="T12" fmla="*/ 2147483647 w 7"/>
              <a:gd name="T13" fmla="*/ 2147483647 h 10"/>
              <a:gd name="T14" fmla="*/ 2147483647 w 7"/>
              <a:gd name="T15" fmla="*/ 2147483647 h 10"/>
              <a:gd name="T16" fmla="*/ 2147483647 w 7"/>
              <a:gd name="T17" fmla="*/ 2147483647 h 10"/>
              <a:gd name="T18" fmla="*/ 2147483647 w 7"/>
              <a:gd name="T19" fmla="*/ 2147483647 h 10"/>
              <a:gd name="T20" fmla="*/ 2147483647 w 7"/>
              <a:gd name="T21" fmla="*/ 2147483647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10"/>
              <a:gd name="T35" fmla="*/ 7 w 7"/>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10">
                <a:moveTo>
                  <a:pt x="7" y="9"/>
                </a:moveTo>
                <a:lnTo>
                  <a:pt x="5" y="10"/>
                </a:lnTo>
                <a:lnTo>
                  <a:pt x="0" y="1"/>
                </a:lnTo>
                <a:lnTo>
                  <a:pt x="0" y="0"/>
                </a:lnTo>
                <a:lnTo>
                  <a:pt x="1" y="1"/>
                </a:lnTo>
                <a:lnTo>
                  <a:pt x="4" y="5"/>
                </a:lnTo>
                <a:lnTo>
                  <a:pt x="5" y="6"/>
                </a:lnTo>
                <a:lnTo>
                  <a:pt x="5" y="8"/>
                </a:lnTo>
                <a:lnTo>
                  <a:pt x="7" y="9"/>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44" name="Freeform 488"/>
          <p:cNvSpPr>
            <a:spLocks/>
          </p:cNvSpPr>
          <p:nvPr/>
        </p:nvSpPr>
        <p:spPr bwMode="auto">
          <a:xfrm>
            <a:off x="1114425" y="4138613"/>
            <a:ext cx="9525" cy="11112"/>
          </a:xfrm>
          <a:custGeom>
            <a:avLst/>
            <a:gdLst>
              <a:gd name="T0" fmla="*/ 2147483647 w 6"/>
              <a:gd name="T1" fmla="*/ 2147483647 h 7"/>
              <a:gd name="T2" fmla="*/ 2147483647 w 6"/>
              <a:gd name="T3" fmla="*/ 0 h 7"/>
              <a:gd name="T4" fmla="*/ 2147483647 w 6"/>
              <a:gd name="T5" fmla="*/ 0 h 7"/>
              <a:gd name="T6" fmla="*/ 2147483647 w 6"/>
              <a:gd name="T7" fmla="*/ 0 h 7"/>
              <a:gd name="T8" fmla="*/ 2147483647 w 6"/>
              <a:gd name="T9" fmla="*/ 2147483647 h 7"/>
              <a:gd name="T10" fmla="*/ 2147483647 w 6"/>
              <a:gd name="T11" fmla="*/ 2147483647 h 7"/>
              <a:gd name="T12" fmla="*/ 2147483647 w 6"/>
              <a:gd name="T13" fmla="*/ 2147483647 h 7"/>
              <a:gd name="T14" fmla="*/ 2147483647 w 6"/>
              <a:gd name="T15" fmla="*/ 2147483647 h 7"/>
              <a:gd name="T16" fmla="*/ 0 w 6"/>
              <a:gd name="T17" fmla="*/ 2147483647 h 7"/>
              <a:gd name="T18" fmla="*/ 2147483647 w 6"/>
              <a:gd name="T19" fmla="*/ 214748364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7"/>
              <a:gd name="T32" fmla="*/ 6 w 6"/>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7">
                <a:moveTo>
                  <a:pt x="2" y="3"/>
                </a:moveTo>
                <a:lnTo>
                  <a:pt x="2" y="0"/>
                </a:lnTo>
                <a:lnTo>
                  <a:pt x="3" y="0"/>
                </a:lnTo>
                <a:lnTo>
                  <a:pt x="4" y="0"/>
                </a:lnTo>
                <a:lnTo>
                  <a:pt x="6" y="4"/>
                </a:lnTo>
                <a:lnTo>
                  <a:pt x="5" y="7"/>
                </a:lnTo>
                <a:lnTo>
                  <a:pt x="3" y="7"/>
                </a:lnTo>
                <a:lnTo>
                  <a:pt x="2" y="7"/>
                </a:lnTo>
                <a:lnTo>
                  <a:pt x="0" y="5"/>
                </a:lnTo>
                <a:lnTo>
                  <a:pt x="2" y="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45" name="Freeform 489"/>
          <p:cNvSpPr>
            <a:spLocks/>
          </p:cNvSpPr>
          <p:nvPr/>
        </p:nvSpPr>
        <p:spPr bwMode="auto">
          <a:xfrm>
            <a:off x="1527175" y="4256088"/>
            <a:ext cx="3175" cy="7937"/>
          </a:xfrm>
          <a:custGeom>
            <a:avLst/>
            <a:gdLst>
              <a:gd name="T0" fmla="*/ 2147483647 w 2"/>
              <a:gd name="T1" fmla="*/ 0 h 4"/>
              <a:gd name="T2" fmla="*/ 2147483647 w 2"/>
              <a:gd name="T3" fmla="*/ 0 h 4"/>
              <a:gd name="T4" fmla="*/ 2147483647 w 2"/>
              <a:gd name="T5" fmla="*/ 2147483647 h 4"/>
              <a:gd name="T6" fmla="*/ 2147483647 w 2"/>
              <a:gd name="T7" fmla="*/ 2147483647 h 4"/>
              <a:gd name="T8" fmla="*/ 2147483647 w 2"/>
              <a:gd name="T9" fmla="*/ 2147483647 h 4"/>
              <a:gd name="T10" fmla="*/ 0 w 2"/>
              <a:gd name="T11" fmla="*/ 2147483647 h 4"/>
              <a:gd name="T12" fmla="*/ 0 w 2"/>
              <a:gd name="T13" fmla="*/ 2147483647 h 4"/>
              <a:gd name="T14" fmla="*/ 0 w 2"/>
              <a:gd name="T15" fmla="*/ 2147483647 h 4"/>
              <a:gd name="T16" fmla="*/ 2147483647 w 2"/>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4"/>
              <a:gd name="T29" fmla="*/ 2 w 2"/>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4">
                <a:moveTo>
                  <a:pt x="1" y="0"/>
                </a:moveTo>
                <a:lnTo>
                  <a:pt x="2" y="0"/>
                </a:lnTo>
                <a:lnTo>
                  <a:pt x="2" y="3"/>
                </a:lnTo>
                <a:lnTo>
                  <a:pt x="1" y="4"/>
                </a:lnTo>
                <a:lnTo>
                  <a:pt x="0" y="4"/>
                </a:lnTo>
                <a:lnTo>
                  <a:pt x="0" y="2"/>
                </a:lnTo>
                <a:lnTo>
                  <a:pt x="1"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46" name="Freeform 490"/>
          <p:cNvSpPr>
            <a:spLocks/>
          </p:cNvSpPr>
          <p:nvPr/>
        </p:nvSpPr>
        <p:spPr bwMode="auto">
          <a:xfrm>
            <a:off x="1112838" y="4137025"/>
            <a:ext cx="7937" cy="11113"/>
          </a:xfrm>
          <a:custGeom>
            <a:avLst/>
            <a:gdLst>
              <a:gd name="T0" fmla="*/ 2147483647 w 5"/>
              <a:gd name="T1" fmla="*/ 2147483647 h 7"/>
              <a:gd name="T2" fmla="*/ 2147483647 w 5"/>
              <a:gd name="T3" fmla="*/ 0 h 7"/>
              <a:gd name="T4" fmla="*/ 2147483647 w 5"/>
              <a:gd name="T5" fmla="*/ 0 h 7"/>
              <a:gd name="T6" fmla="*/ 2147483647 w 5"/>
              <a:gd name="T7" fmla="*/ 0 h 7"/>
              <a:gd name="T8" fmla="*/ 2147483647 w 5"/>
              <a:gd name="T9" fmla="*/ 2147483647 h 7"/>
              <a:gd name="T10" fmla="*/ 2147483647 w 5"/>
              <a:gd name="T11" fmla="*/ 2147483647 h 7"/>
              <a:gd name="T12" fmla="*/ 2147483647 w 5"/>
              <a:gd name="T13" fmla="*/ 2147483647 h 7"/>
              <a:gd name="T14" fmla="*/ 2147483647 w 5"/>
              <a:gd name="T15" fmla="*/ 2147483647 h 7"/>
              <a:gd name="T16" fmla="*/ 0 w 5"/>
              <a:gd name="T17" fmla="*/ 2147483647 h 7"/>
              <a:gd name="T18" fmla="*/ 2147483647 w 5"/>
              <a:gd name="T19" fmla="*/ 2147483647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7"/>
              <a:gd name="T32" fmla="*/ 5 w 5"/>
              <a:gd name="T33" fmla="*/ 7 h 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7">
                <a:moveTo>
                  <a:pt x="1" y="2"/>
                </a:moveTo>
                <a:lnTo>
                  <a:pt x="1" y="0"/>
                </a:lnTo>
                <a:lnTo>
                  <a:pt x="3" y="0"/>
                </a:lnTo>
                <a:lnTo>
                  <a:pt x="5" y="3"/>
                </a:lnTo>
                <a:lnTo>
                  <a:pt x="4" y="7"/>
                </a:lnTo>
                <a:lnTo>
                  <a:pt x="2" y="7"/>
                </a:lnTo>
                <a:lnTo>
                  <a:pt x="1" y="6"/>
                </a:lnTo>
                <a:lnTo>
                  <a:pt x="0" y="4"/>
                </a:lnTo>
                <a:lnTo>
                  <a:pt x="1"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47" name="Freeform 491"/>
          <p:cNvSpPr>
            <a:spLocks/>
          </p:cNvSpPr>
          <p:nvPr/>
        </p:nvSpPr>
        <p:spPr bwMode="auto">
          <a:xfrm>
            <a:off x="1524000" y="4254500"/>
            <a:ext cx="4763" cy="7938"/>
          </a:xfrm>
          <a:custGeom>
            <a:avLst/>
            <a:gdLst>
              <a:gd name="T0" fmla="*/ 2147483647 w 3"/>
              <a:gd name="T1" fmla="*/ 0 h 4"/>
              <a:gd name="T2" fmla="*/ 2147483647 w 3"/>
              <a:gd name="T3" fmla="*/ 0 h 4"/>
              <a:gd name="T4" fmla="*/ 2147483647 w 3"/>
              <a:gd name="T5" fmla="*/ 2147483647 h 4"/>
              <a:gd name="T6" fmla="*/ 2147483647 w 3"/>
              <a:gd name="T7" fmla="*/ 2147483647 h 4"/>
              <a:gd name="T8" fmla="*/ 2147483647 w 3"/>
              <a:gd name="T9" fmla="*/ 2147483647 h 4"/>
              <a:gd name="T10" fmla="*/ 0 w 3"/>
              <a:gd name="T11" fmla="*/ 2147483647 h 4"/>
              <a:gd name="T12" fmla="*/ 0 w 3"/>
              <a:gd name="T13" fmla="*/ 2147483647 h 4"/>
              <a:gd name="T14" fmla="*/ 0 w 3"/>
              <a:gd name="T15" fmla="*/ 2147483647 h 4"/>
              <a:gd name="T16" fmla="*/ 2147483647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2" y="0"/>
                </a:moveTo>
                <a:lnTo>
                  <a:pt x="2" y="0"/>
                </a:lnTo>
                <a:lnTo>
                  <a:pt x="3" y="3"/>
                </a:lnTo>
                <a:lnTo>
                  <a:pt x="2" y="4"/>
                </a:lnTo>
                <a:lnTo>
                  <a:pt x="1" y="4"/>
                </a:lnTo>
                <a:lnTo>
                  <a:pt x="0" y="4"/>
                </a:lnTo>
                <a:lnTo>
                  <a:pt x="0" y="1"/>
                </a:lnTo>
                <a:lnTo>
                  <a:pt x="2"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48" name="Freeform 492"/>
          <p:cNvSpPr>
            <a:spLocks/>
          </p:cNvSpPr>
          <p:nvPr/>
        </p:nvSpPr>
        <p:spPr bwMode="auto">
          <a:xfrm>
            <a:off x="1811338" y="4395788"/>
            <a:ext cx="7937" cy="7937"/>
          </a:xfrm>
          <a:custGeom>
            <a:avLst/>
            <a:gdLst>
              <a:gd name="T0" fmla="*/ 2147483647 w 5"/>
              <a:gd name="T1" fmla="*/ 0 h 5"/>
              <a:gd name="T2" fmla="*/ 2147483647 w 5"/>
              <a:gd name="T3" fmla="*/ 0 h 5"/>
              <a:gd name="T4" fmla="*/ 0 w 5"/>
              <a:gd name="T5" fmla="*/ 2147483647 h 5"/>
              <a:gd name="T6" fmla="*/ 2147483647 w 5"/>
              <a:gd name="T7" fmla="*/ 2147483647 h 5"/>
              <a:gd name="T8" fmla="*/ 2147483647 w 5"/>
              <a:gd name="T9" fmla="*/ 2147483647 h 5"/>
              <a:gd name="T10" fmla="*/ 2147483647 w 5"/>
              <a:gd name="T11" fmla="*/ 0 h 5"/>
              <a:gd name="T12" fmla="*/ 0 60000 65536"/>
              <a:gd name="T13" fmla="*/ 0 60000 65536"/>
              <a:gd name="T14" fmla="*/ 0 60000 65536"/>
              <a:gd name="T15" fmla="*/ 0 60000 65536"/>
              <a:gd name="T16" fmla="*/ 0 60000 65536"/>
              <a:gd name="T17" fmla="*/ 0 60000 65536"/>
              <a:gd name="T18" fmla="*/ 0 w 5"/>
              <a:gd name="T19" fmla="*/ 0 h 5"/>
              <a:gd name="T20" fmla="*/ 5 w 5"/>
              <a:gd name="T21" fmla="*/ 5 h 5"/>
            </a:gdLst>
            <a:ahLst/>
            <a:cxnLst>
              <a:cxn ang="T12">
                <a:pos x="T0" y="T1"/>
              </a:cxn>
              <a:cxn ang="T13">
                <a:pos x="T2" y="T3"/>
              </a:cxn>
              <a:cxn ang="T14">
                <a:pos x="T4" y="T5"/>
              </a:cxn>
              <a:cxn ang="T15">
                <a:pos x="T6" y="T7"/>
              </a:cxn>
              <a:cxn ang="T16">
                <a:pos x="T8" y="T9"/>
              </a:cxn>
              <a:cxn ang="T17">
                <a:pos x="T10" y="T11"/>
              </a:cxn>
            </a:cxnLst>
            <a:rect l="T18" t="T19" r="T20" b="T21"/>
            <a:pathLst>
              <a:path w="5" h="5">
                <a:moveTo>
                  <a:pt x="5" y="0"/>
                </a:moveTo>
                <a:lnTo>
                  <a:pt x="2" y="0"/>
                </a:lnTo>
                <a:lnTo>
                  <a:pt x="0" y="4"/>
                </a:lnTo>
                <a:lnTo>
                  <a:pt x="1" y="5"/>
                </a:lnTo>
                <a:lnTo>
                  <a:pt x="3" y="3"/>
                </a:lnTo>
                <a:lnTo>
                  <a:pt x="5"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49" name="Freeform 493"/>
          <p:cNvSpPr>
            <a:spLocks/>
          </p:cNvSpPr>
          <p:nvPr/>
        </p:nvSpPr>
        <p:spPr bwMode="auto">
          <a:xfrm>
            <a:off x="2033588" y="4210050"/>
            <a:ext cx="28575" cy="6350"/>
          </a:xfrm>
          <a:custGeom>
            <a:avLst/>
            <a:gdLst>
              <a:gd name="T0" fmla="*/ 2147483647 w 16"/>
              <a:gd name="T1" fmla="*/ 0 h 4"/>
              <a:gd name="T2" fmla="*/ 2147483647 w 16"/>
              <a:gd name="T3" fmla="*/ 0 h 4"/>
              <a:gd name="T4" fmla="*/ 2147483647 w 16"/>
              <a:gd name="T5" fmla="*/ 0 h 4"/>
              <a:gd name="T6" fmla="*/ 2147483647 w 16"/>
              <a:gd name="T7" fmla="*/ 2147483647 h 4"/>
              <a:gd name="T8" fmla="*/ 2147483647 w 16"/>
              <a:gd name="T9" fmla="*/ 2147483647 h 4"/>
              <a:gd name="T10" fmla="*/ 2147483647 w 16"/>
              <a:gd name="T11" fmla="*/ 2147483647 h 4"/>
              <a:gd name="T12" fmla="*/ 2147483647 w 16"/>
              <a:gd name="T13" fmla="*/ 2147483647 h 4"/>
              <a:gd name="T14" fmla="*/ 2147483647 w 16"/>
              <a:gd name="T15" fmla="*/ 2147483647 h 4"/>
              <a:gd name="T16" fmla="*/ 0 w 16"/>
              <a:gd name="T17" fmla="*/ 2147483647 h 4"/>
              <a:gd name="T18" fmla="*/ 0 w 16"/>
              <a:gd name="T19" fmla="*/ 2147483647 h 4"/>
              <a:gd name="T20" fmla="*/ 2147483647 w 16"/>
              <a:gd name="T21" fmla="*/ 2147483647 h 4"/>
              <a:gd name="T22" fmla="*/ 2147483647 w 16"/>
              <a:gd name="T23" fmla="*/ 0 h 4"/>
              <a:gd name="T24" fmla="*/ 2147483647 w 16"/>
              <a:gd name="T25" fmla="*/ 0 h 4"/>
              <a:gd name="T26" fmla="*/ 2147483647 w 16"/>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4"/>
              <a:gd name="T44" fmla="*/ 16 w 16"/>
              <a:gd name="T45" fmla="*/ 4 h 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4">
                <a:moveTo>
                  <a:pt x="14" y="0"/>
                </a:moveTo>
                <a:lnTo>
                  <a:pt x="14" y="0"/>
                </a:lnTo>
                <a:lnTo>
                  <a:pt x="15" y="0"/>
                </a:lnTo>
                <a:lnTo>
                  <a:pt x="16" y="2"/>
                </a:lnTo>
                <a:lnTo>
                  <a:pt x="16" y="4"/>
                </a:lnTo>
                <a:lnTo>
                  <a:pt x="15" y="3"/>
                </a:lnTo>
                <a:lnTo>
                  <a:pt x="13" y="2"/>
                </a:lnTo>
                <a:lnTo>
                  <a:pt x="4" y="4"/>
                </a:lnTo>
                <a:lnTo>
                  <a:pt x="0" y="4"/>
                </a:lnTo>
                <a:lnTo>
                  <a:pt x="0" y="2"/>
                </a:lnTo>
                <a:lnTo>
                  <a:pt x="4" y="2"/>
                </a:lnTo>
                <a:lnTo>
                  <a:pt x="10" y="0"/>
                </a:lnTo>
                <a:lnTo>
                  <a:pt x="12" y="0"/>
                </a:lnTo>
                <a:lnTo>
                  <a:pt x="14"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50" name="Freeform 494"/>
          <p:cNvSpPr>
            <a:spLocks/>
          </p:cNvSpPr>
          <p:nvPr/>
        </p:nvSpPr>
        <p:spPr bwMode="auto">
          <a:xfrm>
            <a:off x="1808163" y="4392613"/>
            <a:ext cx="7937" cy="7937"/>
          </a:xfrm>
          <a:custGeom>
            <a:avLst/>
            <a:gdLst>
              <a:gd name="T0" fmla="*/ 2147483647 w 5"/>
              <a:gd name="T1" fmla="*/ 0 h 5"/>
              <a:gd name="T2" fmla="*/ 2147483647 w 5"/>
              <a:gd name="T3" fmla="*/ 0 h 5"/>
              <a:gd name="T4" fmla="*/ 0 w 5"/>
              <a:gd name="T5" fmla="*/ 2147483647 h 5"/>
              <a:gd name="T6" fmla="*/ 2147483647 w 5"/>
              <a:gd name="T7" fmla="*/ 2147483647 h 5"/>
              <a:gd name="T8" fmla="*/ 2147483647 w 5"/>
              <a:gd name="T9" fmla="*/ 2147483647 h 5"/>
              <a:gd name="T10" fmla="*/ 2147483647 w 5"/>
              <a:gd name="T11" fmla="*/ 0 h 5"/>
              <a:gd name="T12" fmla="*/ 0 60000 65536"/>
              <a:gd name="T13" fmla="*/ 0 60000 65536"/>
              <a:gd name="T14" fmla="*/ 0 60000 65536"/>
              <a:gd name="T15" fmla="*/ 0 60000 65536"/>
              <a:gd name="T16" fmla="*/ 0 60000 65536"/>
              <a:gd name="T17" fmla="*/ 0 60000 65536"/>
              <a:gd name="T18" fmla="*/ 0 w 5"/>
              <a:gd name="T19" fmla="*/ 0 h 5"/>
              <a:gd name="T20" fmla="*/ 5 w 5"/>
              <a:gd name="T21" fmla="*/ 5 h 5"/>
            </a:gdLst>
            <a:ahLst/>
            <a:cxnLst>
              <a:cxn ang="T12">
                <a:pos x="T0" y="T1"/>
              </a:cxn>
              <a:cxn ang="T13">
                <a:pos x="T2" y="T3"/>
              </a:cxn>
              <a:cxn ang="T14">
                <a:pos x="T4" y="T5"/>
              </a:cxn>
              <a:cxn ang="T15">
                <a:pos x="T6" y="T7"/>
              </a:cxn>
              <a:cxn ang="T16">
                <a:pos x="T8" y="T9"/>
              </a:cxn>
              <a:cxn ang="T17">
                <a:pos x="T10" y="T11"/>
              </a:cxn>
            </a:cxnLst>
            <a:rect l="T18" t="T19" r="T20" b="T21"/>
            <a:pathLst>
              <a:path w="5" h="5">
                <a:moveTo>
                  <a:pt x="5" y="0"/>
                </a:moveTo>
                <a:lnTo>
                  <a:pt x="3" y="0"/>
                </a:lnTo>
                <a:lnTo>
                  <a:pt x="0" y="4"/>
                </a:lnTo>
                <a:lnTo>
                  <a:pt x="1" y="5"/>
                </a:lnTo>
                <a:lnTo>
                  <a:pt x="3" y="3"/>
                </a:lnTo>
                <a:lnTo>
                  <a:pt x="5"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51" name="Freeform 495"/>
          <p:cNvSpPr>
            <a:spLocks/>
          </p:cNvSpPr>
          <p:nvPr/>
        </p:nvSpPr>
        <p:spPr bwMode="auto">
          <a:xfrm>
            <a:off x="2030413" y="4206875"/>
            <a:ext cx="28575" cy="7938"/>
          </a:xfrm>
          <a:custGeom>
            <a:avLst/>
            <a:gdLst>
              <a:gd name="T0" fmla="*/ 2147483647 w 17"/>
              <a:gd name="T1" fmla="*/ 0 h 5"/>
              <a:gd name="T2" fmla="*/ 2147483647 w 17"/>
              <a:gd name="T3" fmla="*/ 2147483647 h 5"/>
              <a:gd name="T4" fmla="*/ 2147483647 w 17"/>
              <a:gd name="T5" fmla="*/ 2147483647 h 5"/>
              <a:gd name="T6" fmla="*/ 2147483647 w 17"/>
              <a:gd name="T7" fmla="*/ 2147483647 h 5"/>
              <a:gd name="T8" fmla="*/ 2147483647 w 17"/>
              <a:gd name="T9" fmla="*/ 2147483647 h 5"/>
              <a:gd name="T10" fmla="*/ 2147483647 w 17"/>
              <a:gd name="T11" fmla="*/ 2147483647 h 5"/>
              <a:gd name="T12" fmla="*/ 2147483647 w 17"/>
              <a:gd name="T13" fmla="*/ 2147483647 h 5"/>
              <a:gd name="T14" fmla="*/ 2147483647 w 17"/>
              <a:gd name="T15" fmla="*/ 2147483647 h 5"/>
              <a:gd name="T16" fmla="*/ 0 w 17"/>
              <a:gd name="T17" fmla="*/ 2147483647 h 5"/>
              <a:gd name="T18" fmla="*/ 0 w 17"/>
              <a:gd name="T19" fmla="*/ 2147483647 h 5"/>
              <a:gd name="T20" fmla="*/ 2147483647 w 17"/>
              <a:gd name="T21" fmla="*/ 2147483647 h 5"/>
              <a:gd name="T22" fmla="*/ 2147483647 w 17"/>
              <a:gd name="T23" fmla="*/ 0 h 5"/>
              <a:gd name="T24" fmla="*/ 2147483647 w 17"/>
              <a:gd name="T25" fmla="*/ 0 h 5"/>
              <a:gd name="T26" fmla="*/ 2147483647 w 17"/>
              <a:gd name="T27" fmla="*/ 0 h 5"/>
              <a:gd name="T28" fmla="*/ 2147483647 w 17"/>
              <a:gd name="T29" fmla="*/ 0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5"/>
              <a:gd name="T47" fmla="*/ 17 w 17"/>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5">
                <a:moveTo>
                  <a:pt x="14" y="0"/>
                </a:moveTo>
                <a:lnTo>
                  <a:pt x="14" y="1"/>
                </a:lnTo>
                <a:lnTo>
                  <a:pt x="15" y="1"/>
                </a:lnTo>
                <a:lnTo>
                  <a:pt x="16" y="2"/>
                </a:lnTo>
                <a:lnTo>
                  <a:pt x="17" y="5"/>
                </a:lnTo>
                <a:lnTo>
                  <a:pt x="15" y="4"/>
                </a:lnTo>
                <a:lnTo>
                  <a:pt x="14" y="2"/>
                </a:lnTo>
                <a:lnTo>
                  <a:pt x="4" y="5"/>
                </a:lnTo>
                <a:lnTo>
                  <a:pt x="0" y="5"/>
                </a:lnTo>
                <a:lnTo>
                  <a:pt x="0" y="2"/>
                </a:lnTo>
                <a:lnTo>
                  <a:pt x="4" y="2"/>
                </a:lnTo>
                <a:lnTo>
                  <a:pt x="10" y="0"/>
                </a:lnTo>
                <a:lnTo>
                  <a:pt x="12" y="0"/>
                </a:lnTo>
                <a:lnTo>
                  <a:pt x="14"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52" name="Freeform 496"/>
          <p:cNvSpPr>
            <a:spLocks/>
          </p:cNvSpPr>
          <p:nvPr/>
        </p:nvSpPr>
        <p:spPr bwMode="auto">
          <a:xfrm>
            <a:off x="2076450" y="4216400"/>
            <a:ext cx="9525" cy="20638"/>
          </a:xfrm>
          <a:custGeom>
            <a:avLst/>
            <a:gdLst>
              <a:gd name="T0" fmla="*/ 2147483647 w 5"/>
              <a:gd name="T1" fmla="*/ 2147483647 h 12"/>
              <a:gd name="T2" fmla="*/ 2147483647 w 5"/>
              <a:gd name="T3" fmla="*/ 0 h 12"/>
              <a:gd name="T4" fmla="*/ 2147483647 w 5"/>
              <a:gd name="T5" fmla="*/ 2147483647 h 12"/>
              <a:gd name="T6" fmla="*/ 2147483647 w 5"/>
              <a:gd name="T7" fmla="*/ 2147483647 h 12"/>
              <a:gd name="T8" fmla="*/ 0 w 5"/>
              <a:gd name="T9" fmla="*/ 2147483647 h 12"/>
              <a:gd name="T10" fmla="*/ 2147483647 w 5"/>
              <a:gd name="T11" fmla="*/ 2147483647 h 12"/>
              <a:gd name="T12" fmla="*/ 2147483647 w 5"/>
              <a:gd name="T13" fmla="*/ 2147483647 h 12"/>
              <a:gd name="T14" fmla="*/ 2147483647 w 5"/>
              <a:gd name="T15" fmla="*/ 2147483647 h 12"/>
              <a:gd name="T16" fmla="*/ 2147483647 w 5"/>
              <a:gd name="T17" fmla="*/ 0 h 12"/>
              <a:gd name="T18" fmla="*/ 2147483647 w 5"/>
              <a:gd name="T19" fmla="*/ 0 h 12"/>
              <a:gd name="T20" fmla="*/ 2147483647 w 5"/>
              <a:gd name="T21" fmla="*/ 2147483647 h 12"/>
              <a:gd name="T22" fmla="*/ 2147483647 w 5"/>
              <a:gd name="T23" fmla="*/ 2147483647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12"/>
              <a:gd name="T38" fmla="*/ 5 w 5"/>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12">
                <a:moveTo>
                  <a:pt x="4" y="4"/>
                </a:moveTo>
                <a:lnTo>
                  <a:pt x="5" y="0"/>
                </a:lnTo>
                <a:lnTo>
                  <a:pt x="5" y="3"/>
                </a:lnTo>
                <a:lnTo>
                  <a:pt x="2" y="12"/>
                </a:lnTo>
                <a:lnTo>
                  <a:pt x="0" y="9"/>
                </a:lnTo>
                <a:lnTo>
                  <a:pt x="1" y="8"/>
                </a:lnTo>
                <a:lnTo>
                  <a:pt x="1" y="7"/>
                </a:lnTo>
                <a:lnTo>
                  <a:pt x="1" y="5"/>
                </a:lnTo>
                <a:lnTo>
                  <a:pt x="2" y="0"/>
                </a:lnTo>
                <a:lnTo>
                  <a:pt x="3" y="0"/>
                </a:lnTo>
                <a:lnTo>
                  <a:pt x="4" y="2"/>
                </a:lnTo>
                <a:lnTo>
                  <a:pt x="4" y="4"/>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53" name="Freeform 497"/>
          <p:cNvSpPr>
            <a:spLocks/>
          </p:cNvSpPr>
          <p:nvPr/>
        </p:nvSpPr>
        <p:spPr bwMode="auto">
          <a:xfrm>
            <a:off x="2073275" y="4262438"/>
            <a:ext cx="4763" cy="1587"/>
          </a:xfrm>
          <a:custGeom>
            <a:avLst/>
            <a:gdLst>
              <a:gd name="T0" fmla="*/ 2147483647 w 3"/>
              <a:gd name="T1" fmla="*/ 2147483647 h 1"/>
              <a:gd name="T2" fmla="*/ 2147483647 w 3"/>
              <a:gd name="T3" fmla="*/ 0 h 1"/>
              <a:gd name="T4" fmla="*/ 0 w 3"/>
              <a:gd name="T5" fmla="*/ 0 h 1"/>
              <a:gd name="T6" fmla="*/ 0 w 3"/>
              <a:gd name="T7" fmla="*/ 2147483647 h 1"/>
              <a:gd name="T8" fmla="*/ 2147483647 w 3"/>
              <a:gd name="T9" fmla="*/ 2147483647 h 1"/>
              <a:gd name="T10" fmla="*/ 0 60000 65536"/>
              <a:gd name="T11" fmla="*/ 0 60000 65536"/>
              <a:gd name="T12" fmla="*/ 0 60000 65536"/>
              <a:gd name="T13" fmla="*/ 0 60000 65536"/>
              <a:gd name="T14" fmla="*/ 0 60000 65536"/>
              <a:gd name="T15" fmla="*/ 0 w 3"/>
              <a:gd name="T16" fmla="*/ 0 h 1"/>
              <a:gd name="T17" fmla="*/ 3 w 3"/>
              <a:gd name="T18" fmla="*/ 1 h 1"/>
            </a:gdLst>
            <a:ahLst/>
            <a:cxnLst>
              <a:cxn ang="T10">
                <a:pos x="T0" y="T1"/>
              </a:cxn>
              <a:cxn ang="T11">
                <a:pos x="T2" y="T3"/>
              </a:cxn>
              <a:cxn ang="T12">
                <a:pos x="T4" y="T5"/>
              </a:cxn>
              <a:cxn ang="T13">
                <a:pos x="T6" y="T7"/>
              </a:cxn>
              <a:cxn ang="T14">
                <a:pos x="T8" y="T9"/>
              </a:cxn>
            </a:cxnLst>
            <a:rect l="T15" t="T16" r="T17" b="T18"/>
            <a:pathLst>
              <a:path w="3" h="1">
                <a:moveTo>
                  <a:pt x="2" y="1"/>
                </a:moveTo>
                <a:lnTo>
                  <a:pt x="3" y="0"/>
                </a:lnTo>
                <a:lnTo>
                  <a:pt x="0" y="0"/>
                </a:lnTo>
                <a:lnTo>
                  <a:pt x="0" y="1"/>
                </a:lnTo>
                <a:lnTo>
                  <a:pt x="2"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54" name="Freeform 498"/>
          <p:cNvSpPr>
            <a:spLocks/>
          </p:cNvSpPr>
          <p:nvPr/>
        </p:nvSpPr>
        <p:spPr bwMode="auto">
          <a:xfrm>
            <a:off x="2074863" y="4214813"/>
            <a:ext cx="7937" cy="19050"/>
          </a:xfrm>
          <a:custGeom>
            <a:avLst/>
            <a:gdLst>
              <a:gd name="T0" fmla="*/ 2147483647 w 4"/>
              <a:gd name="T1" fmla="*/ 2147483647 h 11"/>
              <a:gd name="T2" fmla="*/ 2147483647 w 4"/>
              <a:gd name="T3" fmla="*/ 0 h 11"/>
              <a:gd name="T4" fmla="*/ 2147483647 w 4"/>
              <a:gd name="T5" fmla="*/ 2147483647 h 11"/>
              <a:gd name="T6" fmla="*/ 2147483647 w 4"/>
              <a:gd name="T7" fmla="*/ 2147483647 h 11"/>
              <a:gd name="T8" fmla="*/ 0 w 4"/>
              <a:gd name="T9" fmla="*/ 2147483647 h 11"/>
              <a:gd name="T10" fmla="*/ 0 w 4"/>
              <a:gd name="T11" fmla="*/ 2147483647 h 11"/>
              <a:gd name="T12" fmla="*/ 0 w 4"/>
              <a:gd name="T13" fmla="*/ 2147483647 h 11"/>
              <a:gd name="T14" fmla="*/ 0 w 4"/>
              <a:gd name="T15" fmla="*/ 2147483647 h 11"/>
              <a:gd name="T16" fmla="*/ 2147483647 w 4"/>
              <a:gd name="T17" fmla="*/ 0 h 11"/>
              <a:gd name="T18" fmla="*/ 2147483647 w 4"/>
              <a:gd name="T19" fmla="*/ 0 h 11"/>
              <a:gd name="T20" fmla="*/ 2147483647 w 4"/>
              <a:gd name="T21" fmla="*/ 2147483647 h 11"/>
              <a:gd name="T22" fmla="*/ 2147483647 w 4"/>
              <a:gd name="T23" fmla="*/ 2147483647 h 11"/>
              <a:gd name="T24" fmla="*/ 2147483647 w 4"/>
              <a:gd name="T25" fmla="*/ 2147483647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11"/>
              <a:gd name="T41" fmla="*/ 4 w 4"/>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11">
                <a:moveTo>
                  <a:pt x="3" y="4"/>
                </a:moveTo>
                <a:lnTo>
                  <a:pt x="4" y="0"/>
                </a:lnTo>
                <a:lnTo>
                  <a:pt x="4" y="3"/>
                </a:lnTo>
                <a:lnTo>
                  <a:pt x="1" y="11"/>
                </a:lnTo>
                <a:lnTo>
                  <a:pt x="0" y="8"/>
                </a:lnTo>
                <a:lnTo>
                  <a:pt x="0" y="7"/>
                </a:lnTo>
                <a:lnTo>
                  <a:pt x="0" y="4"/>
                </a:lnTo>
                <a:lnTo>
                  <a:pt x="1" y="0"/>
                </a:lnTo>
                <a:lnTo>
                  <a:pt x="3" y="0"/>
                </a:lnTo>
                <a:lnTo>
                  <a:pt x="3" y="1"/>
                </a:lnTo>
                <a:lnTo>
                  <a:pt x="3" y="4"/>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55" name="Freeform 499"/>
          <p:cNvSpPr>
            <a:spLocks/>
          </p:cNvSpPr>
          <p:nvPr/>
        </p:nvSpPr>
        <p:spPr bwMode="auto">
          <a:xfrm>
            <a:off x="2070100" y="4259263"/>
            <a:ext cx="4763" cy="3175"/>
          </a:xfrm>
          <a:custGeom>
            <a:avLst/>
            <a:gdLst>
              <a:gd name="T0" fmla="*/ 2147483647 w 3"/>
              <a:gd name="T1" fmla="*/ 2147483647 h 1"/>
              <a:gd name="T2" fmla="*/ 2147483647 w 3"/>
              <a:gd name="T3" fmla="*/ 0 h 1"/>
              <a:gd name="T4" fmla="*/ 0 w 3"/>
              <a:gd name="T5" fmla="*/ 0 h 1"/>
              <a:gd name="T6" fmla="*/ 0 w 3"/>
              <a:gd name="T7" fmla="*/ 2147483647 h 1"/>
              <a:gd name="T8" fmla="*/ 2147483647 w 3"/>
              <a:gd name="T9" fmla="*/ 2147483647 h 1"/>
              <a:gd name="T10" fmla="*/ 2147483647 w 3"/>
              <a:gd name="T11" fmla="*/ 2147483647 h 1"/>
              <a:gd name="T12" fmla="*/ 0 60000 65536"/>
              <a:gd name="T13" fmla="*/ 0 60000 65536"/>
              <a:gd name="T14" fmla="*/ 0 60000 65536"/>
              <a:gd name="T15" fmla="*/ 0 60000 65536"/>
              <a:gd name="T16" fmla="*/ 0 60000 65536"/>
              <a:gd name="T17" fmla="*/ 0 60000 65536"/>
              <a:gd name="T18" fmla="*/ 0 w 3"/>
              <a:gd name="T19" fmla="*/ 0 h 1"/>
              <a:gd name="T20" fmla="*/ 3 w 3"/>
              <a:gd name="T21" fmla="*/ 1 h 1"/>
            </a:gdLst>
            <a:ahLst/>
            <a:cxnLst>
              <a:cxn ang="T12">
                <a:pos x="T0" y="T1"/>
              </a:cxn>
              <a:cxn ang="T13">
                <a:pos x="T2" y="T3"/>
              </a:cxn>
              <a:cxn ang="T14">
                <a:pos x="T4" y="T5"/>
              </a:cxn>
              <a:cxn ang="T15">
                <a:pos x="T6" y="T7"/>
              </a:cxn>
              <a:cxn ang="T16">
                <a:pos x="T8" y="T9"/>
              </a:cxn>
              <a:cxn ang="T17">
                <a:pos x="T10" y="T11"/>
              </a:cxn>
            </a:cxnLst>
            <a:rect l="T18" t="T19" r="T20" b="T21"/>
            <a:pathLst>
              <a:path w="3" h="1">
                <a:moveTo>
                  <a:pt x="3" y="1"/>
                </a:moveTo>
                <a:lnTo>
                  <a:pt x="3" y="0"/>
                </a:lnTo>
                <a:lnTo>
                  <a:pt x="0" y="0"/>
                </a:lnTo>
                <a:lnTo>
                  <a:pt x="0" y="1"/>
                </a:lnTo>
                <a:lnTo>
                  <a:pt x="3"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56" name="Freeform 500"/>
          <p:cNvSpPr>
            <a:spLocks/>
          </p:cNvSpPr>
          <p:nvPr/>
        </p:nvSpPr>
        <p:spPr bwMode="auto">
          <a:xfrm>
            <a:off x="2049463" y="4259263"/>
            <a:ext cx="15875" cy="25400"/>
          </a:xfrm>
          <a:custGeom>
            <a:avLst/>
            <a:gdLst>
              <a:gd name="T0" fmla="*/ 2147483647 w 9"/>
              <a:gd name="T1" fmla="*/ 2147483647 h 14"/>
              <a:gd name="T2" fmla="*/ 2147483647 w 9"/>
              <a:gd name="T3" fmla="*/ 2147483647 h 14"/>
              <a:gd name="T4" fmla="*/ 2147483647 w 9"/>
              <a:gd name="T5" fmla="*/ 2147483647 h 14"/>
              <a:gd name="T6" fmla="*/ 2147483647 w 9"/>
              <a:gd name="T7" fmla="*/ 2147483647 h 14"/>
              <a:gd name="T8" fmla="*/ 2147483647 w 9"/>
              <a:gd name="T9" fmla="*/ 2147483647 h 14"/>
              <a:gd name="T10" fmla="*/ 2147483647 w 9"/>
              <a:gd name="T11" fmla="*/ 2147483647 h 14"/>
              <a:gd name="T12" fmla="*/ 2147483647 w 9"/>
              <a:gd name="T13" fmla="*/ 2147483647 h 14"/>
              <a:gd name="T14" fmla="*/ 2147483647 w 9"/>
              <a:gd name="T15" fmla="*/ 2147483647 h 14"/>
              <a:gd name="T16" fmla="*/ 2147483647 w 9"/>
              <a:gd name="T17" fmla="*/ 2147483647 h 14"/>
              <a:gd name="T18" fmla="*/ 0 w 9"/>
              <a:gd name="T19" fmla="*/ 2147483647 h 14"/>
              <a:gd name="T20" fmla="*/ 0 w 9"/>
              <a:gd name="T21" fmla="*/ 2147483647 h 14"/>
              <a:gd name="T22" fmla="*/ 2147483647 w 9"/>
              <a:gd name="T23" fmla="*/ 2147483647 h 14"/>
              <a:gd name="T24" fmla="*/ 2147483647 w 9"/>
              <a:gd name="T25" fmla="*/ 0 h 14"/>
              <a:gd name="T26" fmla="*/ 2147483647 w 9"/>
              <a:gd name="T27" fmla="*/ 0 h 14"/>
              <a:gd name="T28" fmla="*/ 2147483647 w 9"/>
              <a:gd name="T29" fmla="*/ 2147483647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14"/>
              <a:gd name="T47" fmla="*/ 9 w 9"/>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14">
                <a:moveTo>
                  <a:pt x="5" y="2"/>
                </a:moveTo>
                <a:lnTo>
                  <a:pt x="6" y="2"/>
                </a:lnTo>
                <a:lnTo>
                  <a:pt x="6" y="4"/>
                </a:lnTo>
                <a:lnTo>
                  <a:pt x="9" y="8"/>
                </a:lnTo>
                <a:lnTo>
                  <a:pt x="9" y="12"/>
                </a:lnTo>
                <a:lnTo>
                  <a:pt x="8" y="13"/>
                </a:lnTo>
                <a:lnTo>
                  <a:pt x="7" y="14"/>
                </a:lnTo>
                <a:lnTo>
                  <a:pt x="5" y="14"/>
                </a:lnTo>
                <a:lnTo>
                  <a:pt x="3" y="12"/>
                </a:lnTo>
                <a:lnTo>
                  <a:pt x="0" y="10"/>
                </a:lnTo>
                <a:lnTo>
                  <a:pt x="0" y="8"/>
                </a:lnTo>
                <a:lnTo>
                  <a:pt x="2" y="1"/>
                </a:lnTo>
                <a:lnTo>
                  <a:pt x="1" y="0"/>
                </a:lnTo>
                <a:lnTo>
                  <a:pt x="4" y="0"/>
                </a:lnTo>
                <a:lnTo>
                  <a:pt x="5"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57" name="Freeform 501"/>
          <p:cNvSpPr>
            <a:spLocks/>
          </p:cNvSpPr>
          <p:nvPr/>
        </p:nvSpPr>
        <p:spPr bwMode="auto">
          <a:xfrm>
            <a:off x="2065338" y="4289425"/>
            <a:ext cx="4762" cy="11113"/>
          </a:xfrm>
          <a:custGeom>
            <a:avLst/>
            <a:gdLst>
              <a:gd name="T0" fmla="*/ 0 w 3"/>
              <a:gd name="T1" fmla="*/ 2147483647 h 7"/>
              <a:gd name="T2" fmla="*/ 2147483647 w 3"/>
              <a:gd name="T3" fmla="*/ 0 h 7"/>
              <a:gd name="T4" fmla="*/ 2147483647 w 3"/>
              <a:gd name="T5" fmla="*/ 2147483647 h 7"/>
              <a:gd name="T6" fmla="*/ 2147483647 w 3"/>
              <a:gd name="T7" fmla="*/ 2147483647 h 7"/>
              <a:gd name="T8" fmla="*/ 2147483647 w 3"/>
              <a:gd name="T9" fmla="*/ 2147483647 h 7"/>
              <a:gd name="T10" fmla="*/ 0 w 3"/>
              <a:gd name="T11" fmla="*/ 2147483647 h 7"/>
              <a:gd name="T12" fmla="*/ 0 60000 65536"/>
              <a:gd name="T13" fmla="*/ 0 60000 65536"/>
              <a:gd name="T14" fmla="*/ 0 60000 65536"/>
              <a:gd name="T15" fmla="*/ 0 60000 65536"/>
              <a:gd name="T16" fmla="*/ 0 60000 65536"/>
              <a:gd name="T17" fmla="*/ 0 60000 65536"/>
              <a:gd name="T18" fmla="*/ 0 w 3"/>
              <a:gd name="T19" fmla="*/ 0 h 7"/>
              <a:gd name="T20" fmla="*/ 3 w 3"/>
              <a:gd name="T21" fmla="*/ 7 h 7"/>
            </a:gdLst>
            <a:ahLst/>
            <a:cxnLst>
              <a:cxn ang="T12">
                <a:pos x="T0" y="T1"/>
              </a:cxn>
              <a:cxn ang="T13">
                <a:pos x="T2" y="T3"/>
              </a:cxn>
              <a:cxn ang="T14">
                <a:pos x="T4" y="T5"/>
              </a:cxn>
              <a:cxn ang="T15">
                <a:pos x="T6" y="T7"/>
              </a:cxn>
              <a:cxn ang="T16">
                <a:pos x="T8" y="T9"/>
              </a:cxn>
              <a:cxn ang="T17">
                <a:pos x="T10" y="T11"/>
              </a:cxn>
            </a:cxnLst>
            <a:rect l="T18" t="T19" r="T20" b="T21"/>
            <a:pathLst>
              <a:path w="3" h="7">
                <a:moveTo>
                  <a:pt x="0" y="4"/>
                </a:moveTo>
                <a:lnTo>
                  <a:pt x="2" y="0"/>
                </a:lnTo>
                <a:lnTo>
                  <a:pt x="3" y="6"/>
                </a:lnTo>
                <a:lnTo>
                  <a:pt x="3" y="7"/>
                </a:lnTo>
                <a:lnTo>
                  <a:pt x="1" y="7"/>
                </a:lnTo>
                <a:lnTo>
                  <a:pt x="0" y="4"/>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58" name="Freeform 502"/>
          <p:cNvSpPr>
            <a:spLocks/>
          </p:cNvSpPr>
          <p:nvPr/>
        </p:nvSpPr>
        <p:spPr bwMode="auto">
          <a:xfrm>
            <a:off x="2046288" y="4256088"/>
            <a:ext cx="15875" cy="23812"/>
          </a:xfrm>
          <a:custGeom>
            <a:avLst/>
            <a:gdLst>
              <a:gd name="T0" fmla="*/ 2147483647 w 9"/>
              <a:gd name="T1" fmla="*/ 2147483647 h 14"/>
              <a:gd name="T2" fmla="*/ 2147483647 w 9"/>
              <a:gd name="T3" fmla="*/ 2147483647 h 14"/>
              <a:gd name="T4" fmla="*/ 2147483647 w 9"/>
              <a:gd name="T5" fmla="*/ 2147483647 h 14"/>
              <a:gd name="T6" fmla="*/ 2147483647 w 9"/>
              <a:gd name="T7" fmla="*/ 2147483647 h 14"/>
              <a:gd name="T8" fmla="*/ 2147483647 w 9"/>
              <a:gd name="T9" fmla="*/ 2147483647 h 14"/>
              <a:gd name="T10" fmla="*/ 2147483647 w 9"/>
              <a:gd name="T11" fmla="*/ 2147483647 h 14"/>
              <a:gd name="T12" fmla="*/ 2147483647 w 9"/>
              <a:gd name="T13" fmla="*/ 2147483647 h 14"/>
              <a:gd name="T14" fmla="*/ 2147483647 w 9"/>
              <a:gd name="T15" fmla="*/ 2147483647 h 14"/>
              <a:gd name="T16" fmla="*/ 2147483647 w 9"/>
              <a:gd name="T17" fmla="*/ 2147483647 h 14"/>
              <a:gd name="T18" fmla="*/ 2147483647 w 9"/>
              <a:gd name="T19" fmla="*/ 2147483647 h 14"/>
              <a:gd name="T20" fmla="*/ 0 w 9"/>
              <a:gd name="T21" fmla="*/ 2147483647 h 14"/>
              <a:gd name="T22" fmla="*/ 2147483647 w 9"/>
              <a:gd name="T23" fmla="*/ 2147483647 h 14"/>
              <a:gd name="T24" fmla="*/ 2147483647 w 9"/>
              <a:gd name="T25" fmla="*/ 0 h 14"/>
              <a:gd name="T26" fmla="*/ 2147483647 w 9"/>
              <a:gd name="T27" fmla="*/ 0 h 14"/>
              <a:gd name="T28" fmla="*/ 2147483647 w 9"/>
              <a:gd name="T29" fmla="*/ 2147483647 h 1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14"/>
              <a:gd name="T47" fmla="*/ 9 w 9"/>
              <a:gd name="T48" fmla="*/ 14 h 1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14">
                <a:moveTo>
                  <a:pt x="5" y="2"/>
                </a:moveTo>
                <a:lnTo>
                  <a:pt x="6" y="2"/>
                </a:lnTo>
                <a:lnTo>
                  <a:pt x="6" y="4"/>
                </a:lnTo>
                <a:lnTo>
                  <a:pt x="9" y="8"/>
                </a:lnTo>
                <a:lnTo>
                  <a:pt x="9" y="12"/>
                </a:lnTo>
                <a:lnTo>
                  <a:pt x="9" y="13"/>
                </a:lnTo>
                <a:lnTo>
                  <a:pt x="8" y="14"/>
                </a:lnTo>
                <a:lnTo>
                  <a:pt x="5" y="14"/>
                </a:lnTo>
                <a:lnTo>
                  <a:pt x="3" y="12"/>
                </a:lnTo>
                <a:lnTo>
                  <a:pt x="1" y="10"/>
                </a:lnTo>
                <a:lnTo>
                  <a:pt x="0" y="9"/>
                </a:lnTo>
                <a:lnTo>
                  <a:pt x="2" y="2"/>
                </a:lnTo>
                <a:lnTo>
                  <a:pt x="2" y="0"/>
                </a:lnTo>
                <a:lnTo>
                  <a:pt x="4" y="0"/>
                </a:lnTo>
                <a:lnTo>
                  <a:pt x="5"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59" name="Freeform 503"/>
          <p:cNvSpPr>
            <a:spLocks/>
          </p:cNvSpPr>
          <p:nvPr/>
        </p:nvSpPr>
        <p:spPr bwMode="auto">
          <a:xfrm>
            <a:off x="2062163" y="4286250"/>
            <a:ext cx="6350" cy="12700"/>
          </a:xfrm>
          <a:custGeom>
            <a:avLst/>
            <a:gdLst>
              <a:gd name="T0" fmla="*/ 0 w 4"/>
              <a:gd name="T1" fmla="*/ 2147483647 h 8"/>
              <a:gd name="T2" fmla="*/ 2147483647 w 4"/>
              <a:gd name="T3" fmla="*/ 0 h 8"/>
              <a:gd name="T4" fmla="*/ 2147483647 w 4"/>
              <a:gd name="T5" fmla="*/ 2147483647 h 8"/>
              <a:gd name="T6" fmla="*/ 2147483647 w 4"/>
              <a:gd name="T7" fmla="*/ 2147483647 h 8"/>
              <a:gd name="T8" fmla="*/ 2147483647 w 4"/>
              <a:gd name="T9" fmla="*/ 2147483647 h 8"/>
              <a:gd name="T10" fmla="*/ 0 w 4"/>
              <a:gd name="T11" fmla="*/ 2147483647 h 8"/>
              <a:gd name="T12" fmla="*/ 0 60000 65536"/>
              <a:gd name="T13" fmla="*/ 0 60000 65536"/>
              <a:gd name="T14" fmla="*/ 0 60000 65536"/>
              <a:gd name="T15" fmla="*/ 0 60000 65536"/>
              <a:gd name="T16" fmla="*/ 0 60000 65536"/>
              <a:gd name="T17" fmla="*/ 0 60000 65536"/>
              <a:gd name="T18" fmla="*/ 0 w 4"/>
              <a:gd name="T19" fmla="*/ 0 h 8"/>
              <a:gd name="T20" fmla="*/ 4 w 4"/>
              <a:gd name="T21" fmla="*/ 8 h 8"/>
            </a:gdLst>
            <a:ahLst/>
            <a:cxnLst>
              <a:cxn ang="T12">
                <a:pos x="T0" y="T1"/>
              </a:cxn>
              <a:cxn ang="T13">
                <a:pos x="T2" y="T3"/>
              </a:cxn>
              <a:cxn ang="T14">
                <a:pos x="T4" y="T5"/>
              </a:cxn>
              <a:cxn ang="T15">
                <a:pos x="T6" y="T7"/>
              </a:cxn>
              <a:cxn ang="T16">
                <a:pos x="T8" y="T9"/>
              </a:cxn>
              <a:cxn ang="T17">
                <a:pos x="T10" y="T11"/>
              </a:cxn>
            </a:cxnLst>
            <a:rect l="T18" t="T19" r="T20" b="T21"/>
            <a:pathLst>
              <a:path w="4" h="8">
                <a:moveTo>
                  <a:pt x="0" y="4"/>
                </a:moveTo>
                <a:lnTo>
                  <a:pt x="3" y="0"/>
                </a:lnTo>
                <a:lnTo>
                  <a:pt x="4" y="6"/>
                </a:lnTo>
                <a:lnTo>
                  <a:pt x="3" y="8"/>
                </a:lnTo>
                <a:lnTo>
                  <a:pt x="1" y="7"/>
                </a:lnTo>
                <a:lnTo>
                  <a:pt x="0" y="4"/>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60" name="Freeform 504"/>
          <p:cNvSpPr>
            <a:spLocks/>
          </p:cNvSpPr>
          <p:nvPr/>
        </p:nvSpPr>
        <p:spPr bwMode="auto">
          <a:xfrm>
            <a:off x="2106613" y="4256088"/>
            <a:ext cx="3175" cy="17462"/>
          </a:xfrm>
          <a:custGeom>
            <a:avLst/>
            <a:gdLst>
              <a:gd name="T0" fmla="*/ 2147483647 w 2"/>
              <a:gd name="T1" fmla="*/ 2147483647 h 10"/>
              <a:gd name="T2" fmla="*/ 2147483647 w 2"/>
              <a:gd name="T3" fmla="*/ 0 h 10"/>
              <a:gd name="T4" fmla="*/ 2147483647 w 2"/>
              <a:gd name="T5" fmla="*/ 2147483647 h 10"/>
              <a:gd name="T6" fmla="*/ 2147483647 w 2"/>
              <a:gd name="T7" fmla="*/ 2147483647 h 10"/>
              <a:gd name="T8" fmla="*/ 0 w 2"/>
              <a:gd name="T9" fmla="*/ 2147483647 h 10"/>
              <a:gd name="T10" fmla="*/ 0 w 2"/>
              <a:gd name="T11" fmla="*/ 2147483647 h 10"/>
              <a:gd name="T12" fmla="*/ 2147483647 w 2"/>
              <a:gd name="T13" fmla="*/ 2147483647 h 10"/>
              <a:gd name="T14" fmla="*/ 2147483647 w 2"/>
              <a:gd name="T15" fmla="*/ 2147483647 h 10"/>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0"/>
              <a:gd name="T26" fmla="*/ 2 w 2"/>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0">
                <a:moveTo>
                  <a:pt x="1" y="2"/>
                </a:moveTo>
                <a:lnTo>
                  <a:pt x="1" y="0"/>
                </a:lnTo>
                <a:lnTo>
                  <a:pt x="2" y="3"/>
                </a:lnTo>
                <a:lnTo>
                  <a:pt x="2" y="10"/>
                </a:lnTo>
                <a:lnTo>
                  <a:pt x="0" y="9"/>
                </a:lnTo>
                <a:lnTo>
                  <a:pt x="0" y="7"/>
                </a:lnTo>
                <a:lnTo>
                  <a:pt x="1" y="6"/>
                </a:lnTo>
                <a:lnTo>
                  <a:pt x="1"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61" name="Freeform 505"/>
          <p:cNvSpPr>
            <a:spLocks/>
          </p:cNvSpPr>
          <p:nvPr/>
        </p:nvSpPr>
        <p:spPr bwMode="auto">
          <a:xfrm>
            <a:off x="2119313" y="4271963"/>
            <a:ext cx="14287" cy="19050"/>
          </a:xfrm>
          <a:custGeom>
            <a:avLst/>
            <a:gdLst>
              <a:gd name="T0" fmla="*/ 2147483647 w 8"/>
              <a:gd name="T1" fmla="*/ 2147483647 h 11"/>
              <a:gd name="T2" fmla="*/ 2147483647 w 8"/>
              <a:gd name="T3" fmla="*/ 2147483647 h 11"/>
              <a:gd name="T4" fmla="*/ 2147483647 w 8"/>
              <a:gd name="T5" fmla="*/ 2147483647 h 11"/>
              <a:gd name="T6" fmla="*/ 2147483647 w 8"/>
              <a:gd name="T7" fmla="*/ 2147483647 h 11"/>
              <a:gd name="T8" fmla="*/ 2147483647 w 8"/>
              <a:gd name="T9" fmla="*/ 2147483647 h 11"/>
              <a:gd name="T10" fmla="*/ 2147483647 w 8"/>
              <a:gd name="T11" fmla="*/ 2147483647 h 11"/>
              <a:gd name="T12" fmla="*/ 0 w 8"/>
              <a:gd name="T13" fmla="*/ 0 h 11"/>
              <a:gd name="T14" fmla="*/ 2147483647 w 8"/>
              <a:gd name="T15" fmla="*/ 2147483647 h 11"/>
              <a:gd name="T16" fmla="*/ 2147483647 w 8"/>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11"/>
              <a:gd name="T29" fmla="*/ 8 w 8"/>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11">
                <a:moveTo>
                  <a:pt x="6" y="8"/>
                </a:moveTo>
                <a:lnTo>
                  <a:pt x="7" y="8"/>
                </a:lnTo>
                <a:lnTo>
                  <a:pt x="8" y="11"/>
                </a:lnTo>
                <a:lnTo>
                  <a:pt x="7" y="11"/>
                </a:lnTo>
                <a:lnTo>
                  <a:pt x="5" y="10"/>
                </a:lnTo>
                <a:lnTo>
                  <a:pt x="5" y="8"/>
                </a:lnTo>
                <a:lnTo>
                  <a:pt x="0" y="0"/>
                </a:lnTo>
                <a:lnTo>
                  <a:pt x="1" y="1"/>
                </a:lnTo>
                <a:lnTo>
                  <a:pt x="6" y="8"/>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62" name="Freeform 506"/>
          <p:cNvSpPr>
            <a:spLocks/>
          </p:cNvSpPr>
          <p:nvPr/>
        </p:nvSpPr>
        <p:spPr bwMode="auto">
          <a:xfrm>
            <a:off x="2101850" y="4254500"/>
            <a:ext cx="4763" cy="17463"/>
          </a:xfrm>
          <a:custGeom>
            <a:avLst/>
            <a:gdLst>
              <a:gd name="T0" fmla="*/ 2147483647 w 2"/>
              <a:gd name="T1" fmla="*/ 2147483647 h 10"/>
              <a:gd name="T2" fmla="*/ 2147483647 w 2"/>
              <a:gd name="T3" fmla="*/ 0 h 10"/>
              <a:gd name="T4" fmla="*/ 2147483647 w 2"/>
              <a:gd name="T5" fmla="*/ 2147483647 h 10"/>
              <a:gd name="T6" fmla="*/ 2147483647 w 2"/>
              <a:gd name="T7" fmla="*/ 2147483647 h 10"/>
              <a:gd name="T8" fmla="*/ 0 w 2"/>
              <a:gd name="T9" fmla="*/ 2147483647 h 10"/>
              <a:gd name="T10" fmla="*/ 0 w 2"/>
              <a:gd name="T11" fmla="*/ 2147483647 h 10"/>
              <a:gd name="T12" fmla="*/ 2147483647 w 2"/>
              <a:gd name="T13" fmla="*/ 2147483647 h 10"/>
              <a:gd name="T14" fmla="*/ 2147483647 w 2"/>
              <a:gd name="T15" fmla="*/ 2147483647 h 10"/>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0"/>
              <a:gd name="T26" fmla="*/ 2 w 2"/>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0">
                <a:moveTo>
                  <a:pt x="2" y="1"/>
                </a:moveTo>
                <a:lnTo>
                  <a:pt x="2" y="0"/>
                </a:lnTo>
                <a:lnTo>
                  <a:pt x="2" y="2"/>
                </a:lnTo>
                <a:lnTo>
                  <a:pt x="2" y="10"/>
                </a:lnTo>
                <a:lnTo>
                  <a:pt x="0" y="8"/>
                </a:lnTo>
                <a:lnTo>
                  <a:pt x="0" y="6"/>
                </a:lnTo>
                <a:lnTo>
                  <a:pt x="1" y="5"/>
                </a:lnTo>
                <a:lnTo>
                  <a:pt x="2"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63" name="Freeform 507"/>
          <p:cNvSpPr>
            <a:spLocks/>
          </p:cNvSpPr>
          <p:nvPr/>
        </p:nvSpPr>
        <p:spPr bwMode="auto">
          <a:xfrm>
            <a:off x="2117725" y="4268788"/>
            <a:ext cx="12700" cy="19050"/>
          </a:xfrm>
          <a:custGeom>
            <a:avLst/>
            <a:gdLst>
              <a:gd name="T0" fmla="*/ 2147483647 w 7"/>
              <a:gd name="T1" fmla="*/ 2147483647 h 11"/>
              <a:gd name="T2" fmla="*/ 2147483647 w 7"/>
              <a:gd name="T3" fmla="*/ 2147483647 h 11"/>
              <a:gd name="T4" fmla="*/ 2147483647 w 7"/>
              <a:gd name="T5" fmla="*/ 2147483647 h 11"/>
              <a:gd name="T6" fmla="*/ 2147483647 w 7"/>
              <a:gd name="T7" fmla="*/ 2147483647 h 11"/>
              <a:gd name="T8" fmla="*/ 2147483647 w 7"/>
              <a:gd name="T9" fmla="*/ 2147483647 h 11"/>
              <a:gd name="T10" fmla="*/ 2147483647 w 7"/>
              <a:gd name="T11" fmla="*/ 2147483647 h 11"/>
              <a:gd name="T12" fmla="*/ 0 w 7"/>
              <a:gd name="T13" fmla="*/ 0 h 11"/>
              <a:gd name="T14" fmla="*/ 2147483647 w 7"/>
              <a:gd name="T15" fmla="*/ 2147483647 h 11"/>
              <a:gd name="T16" fmla="*/ 2147483647 w 7"/>
              <a:gd name="T17" fmla="*/ 2147483647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1"/>
              <a:gd name="T29" fmla="*/ 7 w 7"/>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1">
                <a:moveTo>
                  <a:pt x="5" y="8"/>
                </a:moveTo>
                <a:lnTo>
                  <a:pt x="6" y="8"/>
                </a:lnTo>
                <a:lnTo>
                  <a:pt x="7" y="11"/>
                </a:lnTo>
                <a:lnTo>
                  <a:pt x="6" y="11"/>
                </a:lnTo>
                <a:lnTo>
                  <a:pt x="4" y="11"/>
                </a:lnTo>
                <a:lnTo>
                  <a:pt x="5" y="8"/>
                </a:lnTo>
                <a:lnTo>
                  <a:pt x="0" y="0"/>
                </a:lnTo>
                <a:lnTo>
                  <a:pt x="1" y="1"/>
                </a:lnTo>
                <a:lnTo>
                  <a:pt x="5" y="8"/>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64" name="Freeform 508"/>
          <p:cNvSpPr>
            <a:spLocks/>
          </p:cNvSpPr>
          <p:nvPr/>
        </p:nvSpPr>
        <p:spPr bwMode="auto">
          <a:xfrm>
            <a:off x="2154238" y="4291013"/>
            <a:ext cx="4762" cy="4762"/>
          </a:xfrm>
          <a:custGeom>
            <a:avLst/>
            <a:gdLst>
              <a:gd name="T0" fmla="*/ 2147483647 w 3"/>
              <a:gd name="T1" fmla="*/ 0 h 3"/>
              <a:gd name="T2" fmla="*/ 0 w 3"/>
              <a:gd name="T3" fmla="*/ 2147483647 h 3"/>
              <a:gd name="T4" fmla="*/ 0 w 3"/>
              <a:gd name="T5" fmla="*/ 2147483647 h 3"/>
              <a:gd name="T6" fmla="*/ 2147483647 w 3"/>
              <a:gd name="T7" fmla="*/ 2147483647 h 3"/>
              <a:gd name="T8" fmla="*/ 2147483647 w 3"/>
              <a:gd name="T9" fmla="*/ 0 h 3"/>
              <a:gd name="T10" fmla="*/ 2147483647 w 3"/>
              <a:gd name="T11" fmla="*/ 0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1" y="0"/>
                </a:moveTo>
                <a:lnTo>
                  <a:pt x="0" y="1"/>
                </a:lnTo>
                <a:lnTo>
                  <a:pt x="0" y="3"/>
                </a:lnTo>
                <a:lnTo>
                  <a:pt x="2" y="3"/>
                </a:lnTo>
                <a:lnTo>
                  <a:pt x="3" y="0"/>
                </a:lnTo>
                <a:lnTo>
                  <a:pt x="1"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65" name="Freeform 509"/>
          <p:cNvSpPr>
            <a:spLocks/>
          </p:cNvSpPr>
          <p:nvPr/>
        </p:nvSpPr>
        <p:spPr bwMode="auto">
          <a:xfrm>
            <a:off x="2133600" y="4308475"/>
            <a:ext cx="12700" cy="20638"/>
          </a:xfrm>
          <a:custGeom>
            <a:avLst/>
            <a:gdLst>
              <a:gd name="T0" fmla="*/ 0 w 7"/>
              <a:gd name="T1" fmla="*/ 0 h 12"/>
              <a:gd name="T2" fmla="*/ 2147483647 w 7"/>
              <a:gd name="T3" fmla="*/ 2147483647 h 12"/>
              <a:gd name="T4" fmla="*/ 2147483647 w 7"/>
              <a:gd name="T5" fmla="*/ 2147483647 h 12"/>
              <a:gd name="T6" fmla="*/ 2147483647 w 7"/>
              <a:gd name="T7" fmla="*/ 2147483647 h 12"/>
              <a:gd name="T8" fmla="*/ 2147483647 w 7"/>
              <a:gd name="T9" fmla="*/ 2147483647 h 12"/>
              <a:gd name="T10" fmla="*/ 2147483647 w 7"/>
              <a:gd name="T11" fmla="*/ 2147483647 h 12"/>
              <a:gd name="T12" fmla="*/ 2147483647 w 7"/>
              <a:gd name="T13" fmla="*/ 2147483647 h 12"/>
              <a:gd name="T14" fmla="*/ 2147483647 w 7"/>
              <a:gd name="T15" fmla="*/ 2147483647 h 12"/>
              <a:gd name="T16" fmla="*/ 0 w 7"/>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12"/>
              <a:gd name="T29" fmla="*/ 7 w 7"/>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12">
                <a:moveTo>
                  <a:pt x="0" y="0"/>
                </a:moveTo>
                <a:lnTo>
                  <a:pt x="3" y="7"/>
                </a:lnTo>
                <a:lnTo>
                  <a:pt x="5" y="7"/>
                </a:lnTo>
                <a:lnTo>
                  <a:pt x="7" y="10"/>
                </a:lnTo>
                <a:lnTo>
                  <a:pt x="7" y="12"/>
                </a:lnTo>
                <a:lnTo>
                  <a:pt x="5" y="10"/>
                </a:lnTo>
                <a:lnTo>
                  <a:pt x="3" y="8"/>
                </a:lnTo>
                <a:lnTo>
                  <a:pt x="2" y="2"/>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66" name="Freeform 510"/>
          <p:cNvSpPr>
            <a:spLocks/>
          </p:cNvSpPr>
          <p:nvPr/>
        </p:nvSpPr>
        <p:spPr bwMode="auto">
          <a:xfrm>
            <a:off x="2151063" y="4287838"/>
            <a:ext cx="4762" cy="4762"/>
          </a:xfrm>
          <a:custGeom>
            <a:avLst/>
            <a:gdLst>
              <a:gd name="T0" fmla="*/ 2147483647 w 3"/>
              <a:gd name="T1" fmla="*/ 0 h 3"/>
              <a:gd name="T2" fmla="*/ 0 w 3"/>
              <a:gd name="T3" fmla="*/ 2147483647 h 3"/>
              <a:gd name="T4" fmla="*/ 0 w 3"/>
              <a:gd name="T5" fmla="*/ 2147483647 h 3"/>
              <a:gd name="T6" fmla="*/ 2147483647 w 3"/>
              <a:gd name="T7" fmla="*/ 2147483647 h 3"/>
              <a:gd name="T8" fmla="*/ 2147483647 w 3"/>
              <a:gd name="T9" fmla="*/ 0 h 3"/>
              <a:gd name="T10" fmla="*/ 2147483647 w 3"/>
              <a:gd name="T11" fmla="*/ 0 h 3"/>
              <a:gd name="T12" fmla="*/ 2147483647 w 3"/>
              <a:gd name="T13" fmla="*/ 0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1" y="0"/>
                </a:moveTo>
                <a:lnTo>
                  <a:pt x="0" y="1"/>
                </a:lnTo>
                <a:lnTo>
                  <a:pt x="0" y="3"/>
                </a:lnTo>
                <a:lnTo>
                  <a:pt x="2" y="3"/>
                </a:lnTo>
                <a:lnTo>
                  <a:pt x="3" y="0"/>
                </a:lnTo>
                <a:lnTo>
                  <a:pt x="1"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67" name="Freeform 511"/>
          <p:cNvSpPr>
            <a:spLocks/>
          </p:cNvSpPr>
          <p:nvPr/>
        </p:nvSpPr>
        <p:spPr bwMode="auto">
          <a:xfrm>
            <a:off x="2132013" y="4305300"/>
            <a:ext cx="9525" cy="20638"/>
          </a:xfrm>
          <a:custGeom>
            <a:avLst/>
            <a:gdLst>
              <a:gd name="T0" fmla="*/ 0 w 6"/>
              <a:gd name="T1" fmla="*/ 0 h 12"/>
              <a:gd name="T2" fmla="*/ 2147483647 w 6"/>
              <a:gd name="T3" fmla="*/ 2147483647 h 12"/>
              <a:gd name="T4" fmla="*/ 2147483647 w 6"/>
              <a:gd name="T5" fmla="*/ 2147483647 h 12"/>
              <a:gd name="T6" fmla="*/ 2147483647 w 6"/>
              <a:gd name="T7" fmla="*/ 2147483647 h 12"/>
              <a:gd name="T8" fmla="*/ 2147483647 w 6"/>
              <a:gd name="T9" fmla="*/ 2147483647 h 12"/>
              <a:gd name="T10" fmla="*/ 2147483647 w 6"/>
              <a:gd name="T11" fmla="*/ 2147483647 h 12"/>
              <a:gd name="T12" fmla="*/ 2147483647 w 6"/>
              <a:gd name="T13" fmla="*/ 2147483647 h 12"/>
              <a:gd name="T14" fmla="*/ 2147483647 w 6"/>
              <a:gd name="T15" fmla="*/ 2147483647 h 12"/>
              <a:gd name="T16" fmla="*/ 0 w 6"/>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2"/>
              <a:gd name="T29" fmla="*/ 6 w 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2">
                <a:moveTo>
                  <a:pt x="0" y="0"/>
                </a:moveTo>
                <a:lnTo>
                  <a:pt x="2" y="7"/>
                </a:lnTo>
                <a:lnTo>
                  <a:pt x="5" y="8"/>
                </a:lnTo>
                <a:lnTo>
                  <a:pt x="6" y="10"/>
                </a:lnTo>
                <a:lnTo>
                  <a:pt x="6" y="12"/>
                </a:lnTo>
                <a:lnTo>
                  <a:pt x="5" y="10"/>
                </a:lnTo>
                <a:lnTo>
                  <a:pt x="2" y="8"/>
                </a:lnTo>
                <a:lnTo>
                  <a:pt x="1" y="2"/>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68" name="Freeform 512"/>
          <p:cNvSpPr>
            <a:spLocks/>
          </p:cNvSpPr>
          <p:nvPr/>
        </p:nvSpPr>
        <p:spPr bwMode="auto">
          <a:xfrm>
            <a:off x="2159000" y="4329113"/>
            <a:ext cx="12700" cy="19050"/>
          </a:xfrm>
          <a:custGeom>
            <a:avLst/>
            <a:gdLst>
              <a:gd name="T0" fmla="*/ 2147483647 w 7"/>
              <a:gd name="T1" fmla="*/ 2147483647 h 11"/>
              <a:gd name="T2" fmla="*/ 2147483647 w 7"/>
              <a:gd name="T3" fmla="*/ 2147483647 h 11"/>
              <a:gd name="T4" fmla="*/ 2147483647 w 7"/>
              <a:gd name="T5" fmla="*/ 2147483647 h 11"/>
              <a:gd name="T6" fmla="*/ 2147483647 w 7"/>
              <a:gd name="T7" fmla="*/ 2147483647 h 11"/>
              <a:gd name="T8" fmla="*/ 0 w 7"/>
              <a:gd name="T9" fmla="*/ 2147483647 h 11"/>
              <a:gd name="T10" fmla="*/ 0 w 7"/>
              <a:gd name="T11" fmla="*/ 2147483647 h 11"/>
              <a:gd name="T12" fmla="*/ 0 w 7"/>
              <a:gd name="T13" fmla="*/ 0 h 11"/>
              <a:gd name="T14" fmla="*/ 2147483647 w 7"/>
              <a:gd name="T15" fmla="*/ 2147483647 h 11"/>
              <a:gd name="T16" fmla="*/ 2147483647 w 7"/>
              <a:gd name="T17" fmla="*/ 2147483647 h 11"/>
              <a:gd name="T18" fmla="*/ 2147483647 w 7"/>
              <a:gd name="T19" fmla="*/ 2147483647 h 11"/>
              <a:gd name="T20" fmla="*/ 2147483647 w 7"/>
              <a:gd name="T21" fmla="*/ 2147483647 h 11"/>
              <a:gd name="T22" fmla="*/ 2147483647 w 7"/>
              <a:gd name="T23" fmla="*/ 2147483647 h 11"/>
              <a:gd name="T24" fmla="*/ 2147483647 w 7"/>
              <a:gd name="T25" fmla="*/ 2147483647 h 11"/>
              <a:gd name="T26" fmla="*/ 2147483647 w 7"/>
              <a:gd name="T27" fmla="*/ 2147483647 h 11"/>
              <a:gd name="T28" fmla="*/ 2147483647 w 7"/>
              <a:gd name="T29" fmla="*/ 2147483647 h 11"/>
              <a:gd name="T30" fmla="*/ 2147483647 w 7"/>
              <a:gd name="T31" fmla="*/ 2147483647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11"/>
              <a:gd name="T50" fmla="*/ 7 w 7"/>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11">
                <a:moveTo>
                  <a:pt x="5" y="4"/>
                </a:moveTo>
                <a:lnTo>
                  <a:pt x="5" y="3"/>
                </a:lnTo>
                <a:lnTo>
                  <a:pt x="4" y="3"/>
                </a:lnTo>
                <a:lnTo>
                  <a:pt x="1" y="3"/>
                </a:lnTo>
                <a:lnTo>
                  <a:pt x="0" y="2"/>
                </a:lnTo>
                <a:lnTo>
                  <a:pt x="0" y="1"/>
                </a:lnTo>
                <a:lnTo>
                  <a:pt x="0" y="0"/>
                </a:lnTo>
                <a:lnTo>
                  <a:pt x="2" y="1"/>
                </a:lnTo>
                <a:lnTo>
                  <a:pt x="4" y="2"/>
                </a:lnTo>
                <a:lnTo>
                  <a:pt x="6" y="2"/>
                </a:lnTo>
                <a:lnTo>
                  <a:pt x="7" y="3"/>
                </a:lnTo>
                <a:lnTo>
                  <a:pt x="7" y="6"/>
                </a:lnTo>
                <a:lnTo>
                  <a:pt x="2" y="11"/>
                </a:lnTo>
                <a:lnTo>
                  <a:pt x="1" y="10"/>
                </a:lnTo>
                <a:lnTo>
                  <a:pt x="5" y="6"/>
                </a:lnTo>
                <a:lnTo>
                  <a:pt x="5" y="4"/>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69" name="Freeform 513"/>
          <p:cNvSpPr>
            <a:spLocks/>
          </p:cNvSpPr>
          <p:nvPr/>
        </p:nvSpPr>
        <p:spPr bwMode="auto">
          <a:xfrm>
            <a:off x="2193925" y="4340225"/>
            <a:ext cx="9525" cy="6350"/>
          </a:xfrm>
          <a:custGeom>
            <a:avLst/>
            <a:gdLst>
              <a:gd name="T0" fmla="*/ 2147483647 w 6"/>
              <a:gd name="T1" fmla="*/ 2147483647 h 3"/>
              <a:gd name="T2" fmla="*/ 2147483647 w 6"/>
              <a:gd name="T3" fmla="*/ 0 h 3"/>
              <a:gd name="T4" fmla="*/ 2147483647 w 6"/>
              <a:gd name="T5" fmla="*/ 0 h 3"/>
              <a:gd name="T6" fmla="*/ 0 w 6"/>
              <a:gd name="T7" fmla="*/ 2147483647 h 3"/>
              <a:gd name="T8" fmla="*/ 2147483647 w 6"/>
              <a:gd name="T9" fmla="*/ 2147483647 h 3"/>
              <a:gd name="T10" fmla="*/ 2147483647 w 6"/>
              <a:gd name="T11" fmla="*/ 2147483647 h 3"/>
              <a:gd name="T12" fmla="*/ 2147483647 w 6"/>
              <a:gd name="T13" fmla="*/ 2147483647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6" y="3"/>
                </a:moveTo>
                <a:lnTo>
                  <a:pt x="5" y="0"/>
                </a:lnTo>
                <a:lnTo>
                  <a:pt x="3" y="0"/>
                </a:lnTo>
                <a:lnTo>
                  <a:pt x="0" y="2"/>
                </a:lnTo>
                <a:lnTo>
                  <a:pt x="3" y="2"/>
                </a:lnTo>
                <a:lnTo>
                  <a:pt x="4" y="3"/>
                </a:lnTo>
                <a:lnTo>
                  <a:pt x="6" y="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70" name="Freeform 514"/>
          <p:cNvSpPr>
            <a:spLocks/>
          </p:cNvSpPr>
          <p:nvPr/>
        </p:nvSpPr>
        <p:spPr bwMode="auto">
          <a:xfrm>
            <a:off x="2155825" y="4327525"/>
            <a:ext cx="12700" cy="19050"/>
          </a:xfrm>
          <a:custGeom>
            <a:avLst/>
            <a:gdLst>
              <a:gd name="T0" fmla="*/ 2147483647 w 7"/>
              <a:gd name="T1" fmla="*/ 2147483647 h 11"/>
              <a:gd name="T2" fmla="*/ 2147483647 w 7"/>
              <a:gd name="T3" fmla="*/ 2147483647 h 11"/>
              <a:gd name="T4" fmla="*/ 2147483647 w 7"/>
              <a:gd name="T5" fmla="*/ 2147483647 h 11"/>
              <a:gd name="T6" fmla="*/ 2147483647 w 7"/>
              <a:gd name="T7" fmla="*/ 2147483647 h 11"/>
              <a:gd name="T8" fmla="*/ 0 w 7"/>
              <a:gd name="T9" fmla="*/ 2147483647 h 11"/>
              <a:gd name="T10" fmla="*/ 0 w 7"/>
              <a:gd name="T11" fmla="*/ 0 h 11"/>
              <a:gd name="T12" fmla="*/ 2147483647 w 7"/>
              <a:gd name="T13" fmla="*/ 0 h 11"/>
              <a:gd name="T14" fmla="*/ 2147483647 w 7"/>
              <a:gd name="T15" fmla="*/ 0 h 11"/>
              <a:gd name="T16" fmla="*/ 2147483647 w 7"/>
              <a:gd name="T17" fmla="*/ 2147483647 h 11"/>
              <a:gd name="T18" fmla="*/ 2147483647 w 7"/>
              <a:gd name="T19" fmla="*/ 2147483647 h 11"/>
              <a:gd name="T20" fmla="*/ 2147483647 w 7"/>
              <a:gd name="T21" fmla="*/ 2147483647 h 11"/>
              <a:gd name="T22" fmla="*/ 2147483647 w 7"/>
              <a:gd name="T23" fmla="*/ 2147483647 h 11"/>
              <a:gd name="T24" fmla="*/ 2147483647 w 7"/>
              <a:gd name="T25" fmla="*/ 2147483647 h 11"/>
              <a:gd name="T26" fmla="*/ 2147483647 w 7"/>
              <a:gd name="T27" fmla="*/ 2147483647 h 11"/>
              <a:gd name="T28" fmla="*/ 2147483647 w 7"/>
              <a:gd name="T29" fmla="*/ 2147483647 h 11"/>
              <a:gd name="T30" fmla="*/ 2147483647 w 7"/>
              <a:gd name="T31" fmla="*/ 2147483647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
              <a:gd name="T49" fmla="*/ 0 h 11"/>
              <a:gd name="T50" fmla="*/ 7 w 7"/>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 h="11">
                <a:moveTo>
                  <a:pt x="5" y="3"/>
                </a:moveTo>
                <a:lnTo>
                  <a:pt x="5" y="2"/>
                </a:lnTo>
                <a:lnTo>
                  <a:pt x="2" y="2"/>
                </a:lnTo>
                <a:lnTo>
                  <a:pt x="0" y="1"/>
                </a:lnTo>
                <a:lnTo>
                  <a:pt x="0" y="0"/>
                </a:lnTo>
                <a:lnTo>
                  <a:pt x="1" y="0"/>
                </a:lnTo>
                <a:lnTo>
                  <a:pt x="2" y="0"/>
                </a:lnTo>
                <a:lnTo>
                  <a:pt x="4" y="1"/>
                </a:lnTo>
                <a:lnTo>
                  <a:pt x="6" y="1"/>
                </a:lnTo>
                <a:lnTo>
                  <a:pt x="7" y="3"/>
                </a:lnTo>
                <a:lnTo>
                  <a:pt x="7" y="6"/>
                </a:lnTo>
                <a:lnTo>
                  <a:pt x="2" y="11"/>
                </a:lnTo>
                <a:lnTo>
                  <a:pt x="2" y="9"/>
                </a:lnTo>
                <a:lnTo>
                  <a:pt x="6" y="5"/>
                </a:lnTo>
                <a:lnTo>
                  <a:pt x="5" y="3"/>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71" name="Freeform 515"/>
          <p:cNvSpPr>
            <a:spLocks/>
          </p:cNvSpPr>
          <p:nvPr/>
        </p:nvSpPr>
        <p:spPr bwMode="auto">
          <a:xfrm>
            <a:off x="2190750" y="4338638"/>
            <a:ext cx="9525" cy="3175"/>
          </a:xfrm>
          <a:custGeom>
            <a:avLst/>
            <a:gdLst>
              <a:gd name="T0" fmla="*/ 2147483647 w 6"/>
              <a:gd name="T1" fmla="*/ 2147483647 h 2"/>
              <a:gd name="T2" fmla="*/ 2147483647 w 6"/>
              <a:gd name="T3" fmla="*/ 0 h 2"/>
              <a:gd name="T4" fmla="*/ 2147483647 w 6"/>
              <a:gd name="T5" fmla="*/ 0 h 2"/>
              <a:gd name="T6" fmla="*/ 0 w 6"/>
              <a:gd name="T7" fmla="*/ 2147483647 h 2"/>
              <a:gd name="T8" fmla="*/ 2147483647 w 6"/>
              <a:gd name="T9" fmla="*/ 2147483647 h 2"/>
              <a:gd name="T10" fmla="*/ 2147483647 w 6"/>
              <a:gd name="T11" fmla="*/ 2147483647 h 2"/>
              <a:gd name="T12" fmla="*/ 2147483647 w 6"/>
              <a:gd name="T13" fmla="*/ 2147483647 h 2"/>
              <a:gd name="T14" fmla="*/ 2147483647 w 6"/>
              <a:gd name="T15" fmla="*/ 2147483647 h 2"/>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2"/>
              <a:gd name="T26" fmla="*/ 6 w 6"/>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2">
                <a:moveTo>
                  <a:pt x="6" y="2"/>
                </a:moveTo>
                <a:lnTo>
                  <a:pt x="5" y="0"/>
                </a:lnTo>
                <a:lnTo>
                  <a:pt x="3" y="0"/>
                </a:lnTo>
                <a:lnTo>
                  <a:pt x="0" y="1"/>
                </a:lnTo>
                <a:lnTo>
                  <a:pt x="3" y="1"/>
                </a:lnTo>
                <a:lnTo>
                  <a:pt x="5" y="2"/>
                </a:lnTo>
                <a:lnTo>
                  <a:pt x="6"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72" name="Freeform 516"/>
          <p:cNvSpPr>
            <a:spLocks/>
          </p:cNvSpPr>
          <p:nvPr/>
        </p:nvSpPr>
        <p:spPr bwMode="auto">
          <a:xfrm>
            <a:off x="2216150" y="4352925"/>
            <a:ext cx="20638" cy="9525"/>
          </a:xfrm>
          <a:custGeom>
            <a:avLst/>
            <a:gdLst>
              <a:gd name="T0" fmla="*/ 2147483647 w 12"/>
              <a:gd name="T1" fmla="*/ 2147483647 h 6"/>
              <a:gd name="T2" fmla="*/ 2147483647 w 12"/>
              <a:gd name="T3" fmla="*/ 0 h 6"/>
              <a:gd name="T4" fmla="*/ 2147483647 w 12"/>
              <a:gd name="T5" fmla="*/ 2147483647 h 6"/>
              <a:gd name="T6" fmla="*/ 2147483647 w 12"/>
              <a:gd name="T7" fmla="*/ 2147483647 h 6"/>
              <a:gd name="T8" fmla="*/ 2147483647 w 12"/>
              <a:gd name="T9" fmla="*/ 2147483647 h 6"/>
              <a:gd name="T10" fmla="*/ 2147483647 w 12"/>
              <a:gd name="T11" fmla="*/ 2147483647 h 6"/>
              <a:gd name="T12" fmla="*/ 2147483647 w 12"/>
              <a:gd name="T13" fmla="*/ 2147483647 h 6"/>
              <a:gd name="T14" fmla="*/ 0 w 12"/>
              <a:gd name="T15" fmla="*/ 2147483647 h 6"/>
              <a:gd name="T16" fmla="*/ 0 w 12"/>
              <a:gd name="T17" fmla="*/ 2147483647 h 6"/>
              <a:gd name="T18" fmla="*/ 2147483647 w 12"/>
              <a:gd name="T19" fmla="*/ 2147483647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6"/>
              <a:gd name="T32" fmla="*/ 12 w 12"/>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6">
                <a:moveTo>
                  <a:pt x="2" y="1"/>
                </a:moveTo>
                <a:lnTo>
                  <a:pt x="4" y="0"/>
                </a:lnTo>
                <a:lnTo>
                  <a:pt x="12" y="5"/>
                </a:lnTo>
                <a:lnTo>
                  <a:pt x="12" y="6"/>
                </a:lnTo>
                <a:lnTo>
                  <a:pt x="10" y="5"/>
                </a:lnTo>
                <a:lnTo>
                  <a:pt x="4" y="2"/>
                </a:lnTo>
                <a:lnTo>
                  <a:pt x="1" y="4"/>
                </a:lnTo>
                <a:lnTo>
                  <a:pt x="0" y="4"/>
                </a:lnTo>
                <a:lnTo>
                  <a:pt x="0" y="3"/>
                </a:lnTo>
                <a:lnTo>
                  <a:pt x="2"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73" name="Freeform 517"/>
          <p:cNvSpPr>
            <a:spLocks/>
          </p:cNvSpPr>
          <p:nvPr/>
        </p:nvSpPr>
        <p:spPr bwMode="auto">
          <a:xfrm>
            <a:off x="2179638" y="4373563"/>
            <a:ext cx="17462" cy="11112"/>
          </a:xfrm>
          <a:custGeom>
            <a:avLst/>
            <a:gdLst>
              <a:gd name="T0" fmla="*/ 2147483647 w 10"/>
              <a:gd name="T1" fmla="*/ 0 h 7"/>
              <a:gd name="T2" fmla="*/ 2147483647 w 10"/>
              <a:gd name="T3" fmla="*/ 0 h 7"/>
              <a:gd name="T4" fmla="*/ 2147483647 w 10"/>
              <a:gd name="T5" fmla="*/ 2147483647 h 7"/>
              <a:gd name="T6" fmla="*/ 2147483647 w 10"/>
              <a:gd name="T7" fmla="*/ 2147483647 h 7"/>
              <a:gd name="T8" fmla="*/ 0 w 10"/>
              <a:gd name="T9" fmla="*/ 2147483647 h 7"/>
              <a:gd name="T10" fmla="*/ 0 w 10"/>
              <a:gd name="T11" fmla="*/ 2147483647 h 7"/>
              <a:gd name="T12" fmla="*/ 2147483647 w 10"/>
              <a:gd name="T13" fmla="*/ 2147483647 h 7"/>
              <a:gd name="T14" fmla="*/ 2147483647 w 10"/>
              <a:gd name="T15" fmla="*/ 2147483647 h 7"/>
              <a:gd name="T16" fmla="*/ 2147483647 w 10"/>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7"/>
              <a:gd name="T29" fmla="*/ 10 w 10"/>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7">
                <a:moveTo>
                  <a:pt x="10" y="0"/>
                </a:moveTo>
                <a:lnTo>
                  <a:pt x="9" y="0"/>
                </a:lnTo>
                <a:lnTo>
                  <a:pt x="8" y="5"/>
                </a:lnTo>
                <a:lnTo>
                  <a:pt x="7" y="6"/>
                </a:lnTo>
                <a:lnTo>
                  <a:pt x="0" y="7"/>
                </a:lnTo>
                <a:lnTo>
                  <a:pt x="0" y="4"/>
                </a:lnTo>
                <a:lnTo>
                  <a:pt x="3" y="2"/>
                </a:lnTo>
                <a:lnTo>
                  <a:pt x="6" y="3"/>
                </a:lnTo>
                <a:lnTo>
                  <a:pt x="1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74" name="Freeform 518"/>
          <p:cNvSpPr>
            <a:spLocks/>
          </p:cNvSpPr>
          <p:nvPr/>
        </p:nvSpPr>
        <p:spPr bwMode="auto">
          <a:xfrm>
            <a:off x="2212975" y="4351338"/>
            <a:ext cx="20638" cy="7937"/>
          </a:xfrm>
          <a:custGeom>
            <a:avLst/>
            <a:gdLst>
              <a:gd name="T0" fmla="*/ 2147483647 w 12"/>
              <a:gd name="T1" fmla="*/ 2147483647 h 5"/>
              <a:gd name="T2" fmla="*/ 2147483647 w 12"/>
              <a:gd name="T3" fmla="*/ 0 h 5"/>
              <a:gd name="T4" fmla="*/ 2147483647 w 12"/>
              <a:gd name="T5" fmla="*/ 2147483647 h 5"/>
              <a:gd name="T6" fmla="*/ 2147483647 w 12"/>
              <a:gd name="T7" fmla="*/ 2147483647 h 5"/>
              <a:gd name="T8" fmla="*/ 2147483647 w 12"/>
              <a:gd name="T9" fmla="*/ 2147483647 h 5"/>
              <a:gd name="T10" fmla="*/ 2147483647 w 12"/>
              <a:gd name="T11" fmla="*/ 2147483647 h 5"/>
              <a:gd name="T12" fmla="*/ 2147483647 w 12"/>
              <a:gd name="T13" fmla="*/ 2147483647 h 5"/>
              <a:gd name="T14" fmla="*/ 0 w 12"/>
              <a:gd name="T15" fmla="*/ 2147483647 h 5"/>
              <a:gd name="T16" fmla="*/ 0 w 12"/>
              <a:gd name="T17" fmla="*/ 2147483647 h 5"/>
              <a:gd name="T18" fmla="*/ 2147483647 w 12"/>
              <a:gd name="T19" fmla="*/ 2147483647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5"/>
              <a:gd name="T32" fmla="*/ 12 w 12"/>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5">
                <a:moveTo>
                  <a:pt x="2" y="1"/>
                </a:moveTo>
                <a:lnTo>
                  <a:pt x="4" y="0"/>
                </a:lnTo>
                <a:lnTo>
                  <a:pt x="12" y="5"/>
                </a:lnTo>
                <a:lnTo>
                  <a:pt x="10" y="5"/>
                </a:lnTo>
                <a:lnTo>
                  <a:pt x="4" y="1"/>
                </a:lnTo>
                <a:lnTo>
                  <a:pt x="2" y="4"/>
                </a:lnTo>
                <a:lnTo>
                  <a:pt x="0" y="4"/>
                </a:lnTo>
                <a:lnTo>
                  <a:pt x="0" y="2"/>
                </a:lnTo>
                <a:lnTo>
                  <a:pt x="2"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75" name="Freeform 519"/>
          <p:cNvSpPr>
            <a:spLocks/>
          </p:cNvSpPr>
          <p:nvPr/>
        </p:nvSpPr>
        <p:spPr bwMode="auto">
          <a:xfrm>
            <a:off x="2176463" y="4370388"/>
            <a:ext cx="17462" cy="12700"/>
          </a:xfrm>
          <a:custGeom>
            <a:avLst/>
            <a:gdLst>
              <a:gd name="T0" fmla="*/ 2147483647 w 10"/>
              <a:gd name="T1" fmla="*/ 0 h 8"/>
              <a:gd name="T2" fmla="*/ 2147483647 w 10"/>
              <a:gd name="T3" fmla="*/ 0 h 8"/>
              <a:gd name="T4" fmla="*/ 2147483647 w 10"/>
              <a:gd name="T5" fmla="*/ 2147483647 h 8"/>
              <a:gd name="T6" fmla="*/ 2147483647 w 10"/>
              <a:gd name="T7" fmla="*/ 2147483647 h 8"/>
              <a:gd name="T8" fmla="*/ 0 w 10"/>
              <a:gd name="T9" fmla="*/ 2147483647 h 8"/>
              <a:gd name="T10" fmla="*/ 0 w 10"/>
              <a:gd name="T11" fmla="*/ 2147483647 h 8"/>
              <a:gd name="T12" fmla="*/ 2147483647 w 10"/>
              <a:gd name="T13" fmla="*/ 2147483647 h 8"/>
              <a:gd name="T14" fmla="*/ 2147483647 w 10"/>
              <a:gd name="T15" fmla="*/ 2147483647 h 8"/>
              <a:gd name="T16" fmla="*/ 2147483647 w 10"/>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8"/>
              <a:gd name="T29" fmla="*/ 10 w 10"/>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8">
                <a:moveTo>
                  <a:pt x="10" y="0"/>
                </a:moveTo>
                <a:lnTo>
                  <a:pt x="9" y="0"/>
                </a:lnTo>
                <a:lnTo>
                  <a:pt x="9" y="5"/>
                </a:lnTo>
                <a:lnTo>
                  <a:pt x="7" y="6"/>
                </a:lnTo>
                <a:lnTo>
                  <a:pt x="0" y="8"/>
                </a:lnTo>
                <a:lnTo>
                  <a:pt x="0" y="4"/>
                </a:lnTo>
                <a:lnTo>
                  <a:pt x="3" y="2"/>
                </a:lnTo>
                <a:lnTo>
                  <a:pt x="6" y="3"/>
                </a:lnTo>
                <a:lnTo>
                  <a:pt x="1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76" name="Freeform 520"/>
          <p:cNvSpPr>
            <a:spLocks/>
          </p:cNvSpPr>
          <p:nvPr/>
        </p:nvSpPr>
        <p:spPr bwMode="auto">
          <a:xfrm>
            <a:off x="2063750" y="4286250"/>
            <a:ext cx="4763" cy="6350"/>
          </a:xfrm>
          <a:custGeom>
            <a:avLst/>
            <a:gdLst>
              <a:gd name="T0" fmla="*/ 2147483647 w 3"/>
              <a:gd name="T1" fmla="*/ 0 h 4"/>
              <a:gd name="T2" fmla="*/ 0 w 3"/>
              <a:gd name="T3" fmla="*/ 2147483647 h 4"/>
              <a:gd name="T4" fmla="*/ 0 w 3"/>
              <a:gd name="T5" fmla="*/ 2147483647 h 4"/>
              <a:gd name="T6" fmla="*/ 2147483647 w 3"/>
              <a:gd name="T7" fmla="*/ 2147483647 h 4"/>
              <a:gd name="T8" fmla="*/ 2147483647 w 3"/>
              <a:gd name="T9" fmla="*/ 2147483647 h 4"/>
              <a:gd name="T10" fmla="*/ 2147483647 w 3"/>
              <a:gd name="T11" fmla="*/ 0 h 4"/>
              <a:gd name="T12" fmla="*/ 0 60000 65536"/>
              <a:gd name="T13" fmla="*/ 0 60000 65536"/>
              <a:gd name="T14" fmla="*/ 0 60000 65536"/>
              <a:gd name="T15" fmla="*/ 0 60000 65536"/>
              <a:gd name="T16" fmla="*/ 0 60000 65536"/>
              <a:gd name="T17" fmla="*/ 0 60000 65536"/>
              <a:gd name="T18" fmla="*/ 0 w 3"/>
              <a:gd name="T19" fmla="*/ 0 h 4"/>
              <a:gd name="T20" fmla="*/ 3 w 3"/>
              <a:gd name="T21" fmla="*/ 4 h 4"/>
            </a:gdLst>
            <a:ahLst/>
            <a:cxnLst>
              <a:cxn ang="T12">
                <a:pos x="T0" y="T1"/>
              </a:cxn>
              <a:cxn ang="T13">
                <a:pos x="T2" y="T3"/>
              </a:cxn>
              <a:cxn ang="T14">
                <a:pos x="T4" y="T5"/>
              </a:cxn>
              <a:cxn ang="T15">
                <a:pos x="T6" y="T7"/>
              </a:cxn>
              <a:cxn ang="T16">
                <a:pos x="T8" y="T9"/>
              </a:cxn>
              <a:cxn ang="T17">
                <a:pos x="T10" y="T11"/>
              </a:cxn>
            </a:cxnLst>
            <a:rect l="T18" t="T19" r="T20" b="T21"/>
            <a:pathLst>
              <a:path w="3" h="4">
                <a:moveTo>
                  <a:pt x="2" y="0"/>
                </a:moveTo>
                <a:lnTo>
                  <a:pt x="0" y="3"/>
                </a:lnTo>
                <a:lnTo>
                  <a:pt x="0" y="4"/>
                </a:lnTo>
                <a:lnTo>
                  <a:pt x="2" y="3"/>
                </a:lnTo>
                <a:lnTo>
                  <a:pt x="3" y="1"/>
                </a:lnTo>
                <a:lnTo>
                  <a:pt x="2"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77" name="Freeform 521"/>
          <p:cNvSpPr>
            <a:spLocks/>
          </p:cNvSpPr>
          <p:nvPr/>
        </p:nvSpPr>
        <p:spPr bwMode="auto">
          <a:xfrm>
            <a:off x="2520950" y="6624638"/>
            <a:ext cx="12700" cy="15875"/>
          </a:xfrm>
          <a:custGeom>
            <a:avLst/>
            <a:gdLst>
              <a:gd name="T0" fmla="*/ 2147483647 w 7"/>
              <a:gd name="T1" fmla="*/ 2147483647 h 9"/>
              <a:gd name="T2" fmla="*/ 2147483647 w 7"/>
              <a:gd name="T3" fmla="*/ 2147483647 h 9"/>
              <a:gd name="T4" fmla="*/ 2147483647 w 7"/>
              <a:gd name="T5" fmla="*/ 2147483647 h 9"/>
              <a:gd name="T6" fmla="*/ 2147483647 w 7"/>
              <a:gd name="T7" fmla="*/ 2147483647 h 9"/>
              <a:gd name="T8" fmla="*/ 2147483647 w 7"/>
              <a:gd name="T9" fmla="*/ 2147483647 h 9"/>
              <a:gd name="T10" fmla="*/ 2147483647 w 7"/>
              <a:gd name="T11" fmla="*/ 2147483647 h 9"/>
              <a:gd name="T12" fmla="*/ 2147483647 w 7"/>
              <a:gd name="T13" fmla="*/ 2147483647 h 9"/>
              <a:gd name="T14" fmla="*/ 0 w 7"/>
              <a:gd name="T15" fmla="*/ 2147483647 h 9"/>
              <a:gd name="T16" fmla="*/ 0 w 7"/>
              <a:gd name="T17" fmla="*/ 2147483647 h 9"/>
              <a:gd name="T18" fmla="*/ 2147483647 w 7"/>
              <a:gd name="T19" fmla="*/ 0 h 9"/>
              <a:gd name="T20" fmla="*/ 2147483647 w 7"/>
              <a:gd name="T21" fmla="*/ 2147483647 h 9"/>
              <a:gd name="T22" fmla="*/ 2147483647 w 7"/>
              <a:gd name="T23" fmla="*/ 2147483647 h 9"/>
              <a:gd name="T24" fmla="*/ 2147483647 w 7"/>
              <a:gd name="T25" fmla="*/ 2147483647 h 9"/>
              <a:gd name="T26" fmla="*/ 2147483647 w 7"/>
              <a:gd name="T27" fmla="*/ 2147483647 h 9"/>
              <a:gd name="T28" fmla="*/ 2147483647 w 7"/>
              <a:gd name="T29" fmla="*/ 2147483647 h 9"/>
              <a:gd name="T30" fmla="*/ 2147483647 w 7"/>
              <a:gd name="T31" fmla="*/ 2147483647 h 9"/>
              <a:gd name="T32" fmla="*/ 2147483647 w 7"/>
              <a:gd name="T33" fmla="*/ 2147483647 h 9"/>
              <a:gd name="T34" fmla="*/ 2147483647 w 7"/>
              <a:gd name="T35" fmla="*/ 2147483647 h 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
              <a:gd name="T55" fmla="*/ 0 h 9"/>
              <a:gd name="T56" fmla="*/ 7 w 7"/>
              <a:gd name="T57" fmla="*/ 9 h 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 h="9">
                <a:moveTo>
                  <a:pt x="5" y="4"/>
                </a:moveTo>
                <a:lnTo>
                  <a:pt x="6" y="3"/>
                </a:lnTo>
                <a:lnTo>
                  <a:pt x="6" y="4"/>
                </a:lnTo>
                <a:lnTo>
                  <a:pt x="7" y="4"/>
                </a:lnTo>
                <a:lnTo>
                  <a:pt x="6" y="7"/>
                </a:lnTo>
                <a:lnTo>
                  <a:pt x="5" y="9"/>
                </a:lnTo>
                <a:lnTo>
                  <a:pt x="4" y="7"/>
                </a:lnTo>
                <a:lnTo>
                  <a:pt x="0" y="4"/>
                </a:lnTo>
                <a:lnTo>
                  <a:pt x="0" y="1"/>
                </a:lnTo>
                <a:lnTo>
                  <a:pt x="1" y="0"/>
                </a:lnTo>
                <a:lnTo>
                  <a:pt x="1" y="1"/>
                </a:lnTo>
                <a:lnTo>
                  <a:pt x="1" y="3"/>
                </a:lnTo>
                <a:lnTo>
                  <a:pt x="1" y="4"/>
                </a:lnTo>
                <a:lnTo>
                  <a:pt x="1" y="6"/>
                </a:lnTo>
                <a:lnTo>
                  <a:pt x="2" y="4"/>
                </a:lnTo>
                <a:lnTo>
                  <a:pt x="2" y="3"/>
                </a:lnTo>
                <a:lnTo>
                  <a:pt x="4" y="3"/>
                </a:lnTo>
                <a:lnTo>
                  <a:pt x="5" y="4"/>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78" name="Freeform 522"/>
          <p:cNvSpPr>
            <a:spLocks/>
          </p:cNvSpPr>
          <p:nvPr/>
        </p:nvSpPr>
        <p:spPr bwMode="auto">
          <a:xfrm>
            <a:off x="2058988" y="4283075"/>
            <a:ext cx="7937" cy="6350"/>
          </a:xfrm>
          <a:custGeom>
            <a:avLst/>
            <a:gdLst>
              <a:gd name="T0" fmla="*/ 2147483647 w 4"/>
              <a:gd name="T1" fmla="*/ 0 h 4"/>
              <a:gd name="T2" fmla="*/ 0 w 4"/>
              <a:gd name="T3" fmla="*/ 2147483647 h 4"/>
              <a:gd name="T4" fmla="*/ 0 w 4"/>
              <a:gd name="T5" fmla="*/ 2147483647 h 4"/>
              <a:gd name="T6" fmla="*/ 2147483647 w 4"/>
              <a:gd name="T7" fmla="*/ 2147483647 h 4"/>
              <a:gd name="T8" fmla="*/ 2147483647 w 4"/>
              <a:gd name="T9" fmla="*/ 2147483647 h 4"/>
              <a:gd name="T10" fmla="*/ 2147483647 w 4"/>
              <a:gd name="T11" fmla="*/ 0 h 4"/>
              <a:gd name="T12" fmla="*/ 0 60000 65536"/>
              <a:gd name="T13" fmla="*/ 0 60000 65536"/>
              <a:gd name="T14" fmla="*/ 0 60000 65536"/>
              <a:gd name="T15" fmla="*/ 0 60000 65536"/>
              <a:gd name="T16" fmla="*/ 0 60000 65536"/>
              <a:gd name="T17" fmla="*/ 0 60000 65536"/>
              <a:gd name="T18" fmla="*/ 0 w 4"/>
              <a:gd name="T19" fmla="*/ 0 h 4"/>
              <a:gd name="T20" fmla="*/ 4 w 4"/>
              <a:gd name="T21" fmla="*/ 4 h 4"/>
            </a:gdLst>
            <a:ahLst/>
            <a:cxnLst>
              <a:cxn ang="T12">
                <a:pos x="T0" y="T1"/>
              </a:cxn>
              <a:cxn ang="T13">
                <a:pos x="T2" y="T3"/>
              </a:cxn>
              <a:cxn ang="T14">
                <a:pos x="T4" y="T5"/>
              </a:cxn>
              <a:cxn ang="T15">
                <a:pos x="T6" y="T7"/>
              </a:cxn>
              <a:cxn ang="T16">
                <a:pos x="T8" y="T9"/>
              </a:cxn>
              <a:cxn ang="T17">
                <a:pos x="T10" y="T11"/>
              </a:cxn>
            </a:cxnLst>
            <a:rect l="T18" t="T19" r="T20" b="T21"/>
            <a:pathLst>
              <a:path w="4" h="4">
                <a:moveTo>
                  <a:pt x="2" y="0"/>
                </a:moveTo>
                <a:lnTo>
                  <a:pt x="0" y="3"/>
                </a:lnTo>
                <a:lnTo>
                  <a:pt x="0" y="4"/>
                </a:lnTo>
                <a:lnTo>
                  <a:pt x="2" y="3"/>
                </a:lnTo>
                <a:lnTo>
                  <a:pt x="4" y="1"/>
                </a:lnTo>
                <a:lnTo>
                  <a:pt x="2"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79" name="Freeform 523"/>
          <p:cNvSpPr>
            <a:spLocks/>
          </p:cNvSpPr>
          <p:nvPr/>
        </p:nvSpPr>
        <p:spPr bwMode="auto">
          <a:xfrm>
            <a:off x="2517775" y="6623050"/>
            <a:ext cx="12700" cy="14288"/>
          </a:xfrm>
          <a:custGeom>
            <a:avLst/>
            <a:gdLst>
              <a:gd name="T0" fmla="*/ 2147483647 w 7"/>
              <a:gd name="T1" fmla="*/ 2147483647 h 8"/>
              <a:gd name="T2" fmla="*/ 2147483647 w 7"/>
              <a:gd name="T3" fmla="*/ 2147483647 h 8"/>
              <a:gd name="T4" fmla="*/ 2147483647 w 7"/>
              <a:gd name="T5" fmla="*/ 2147483647 h 8"/>
              <a:gd name="T6" fmla="*/ 2147483647 w 7"/>
              <a:gd name="T7" fmla="*/ 2147483647 h 8"/>
              <a:gd name="T8" fmla="*/ 2147483647 w 7"/>
              <a:gd name="T9" fmla="*/ 2147483647 h 8"/>
              <a:gd name="T10" fmla="*/ 2147483647 w 7"/>
              <a:gd name="T11" fmla="*/ 2147483647 h 8"/>
              <a:gd name="T12" fmla="*/ 2147483647 w 7"/>
              <a:gd name="T13" fmla="*/ 2147483647 h 8"/>
              <a:gd name="T14" fmla="*/ 0 w 7"/>
              <a:gd name="T15" fmla="*/ 2147483647 h 8"/>
              <a:gd name="T16" fmla="*/ 0 w 7"/>
              <a:gd name="T17" fmla="*/ 0 h 8"/>
              <a:gd name="T18" fmla="*/ 2147483647 w 7"/>
              <a:gd name="T19" fmla="*/ 0 h 8"/>
              <a:gd name="T20" fmla="*/ 2147483647 w 7"/>
              <a:gd name="T21" fmla="*/ 0 h 8"/>
              <a:gd name="T22" fmla="*/ 2147483647 w 7"/>
              <a:gd name="T23" fmla="*/ 2147483647 h 8"/>
              <a:gd name="T24" fmla="*/ 2147483647 w 7"/>
              <a:gd name="T25" fmla="*/ 2147483647 h 8"/>
              <a:gd name="T26" fmla="*/ 2147483647 w 7"/>
              <a:gd name="T27" fmla="*/ 2147483647 h 8"/>
              <a:gd name="T28" fmla="*/ 2147483647 w 7"/>
              <a:gd name="T29" fmla="*/ 2147483647 h 8"/>
              <a:gd name="T30" fmla="*/ 2147483647 w 7"/>
              <a:gd name="T31" fmla="*/ 2147483647 h 8"/>
              <a:gd name="T32" fmla="*/ 2147483647 w 7"/>
              <a:gd name="T33" fmla="*/ 2147483647 h 8"/>
              <a:gd name="T34" fmla="*/ 2147483647 w 7"/>
              <a:gd name="T35" fmla="*/ 2147483647 h 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
              <a:gd name="T55" fmla="*/ 0 h 8"/>
              <a:gd name="T56" fmla="*/ 7 w 7"/>
              <a:gd name="T57" fmla="*/ 8 h 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 h="8">
                <a:moveTo>
                  <a:pt x="6" y="3"/>
                </a:moveTo>
                <a:lnTo>
                  <a:pt x="6" y="3"/>
                </a:lnTo>
                <a:lnTo>
                  <a:pt x="7" y="4"/>
                </a:lnTo>
                <a:lnTo>
                  <a:pt x="7" y="7"/>
                </a:lnTo>
                <a:lnTo>
                  <a:pt x="6" y="8"/>
                </a:lnTo>
                <a:lnTo>
                  <a:pt x="4" y="7"/>
                </a:lnTo>
                <a:lnTo>
                  <a:pt x="0" y="4"/>
                </a:lnTo>
                <a:lnTo>
                  <a:pt x="0" y="0"/>
                </a:lnTo>
                <a:lnTo>
                  <a:pt x="2" y="0"/>
                </a:lnTo>
                <a:lnTo>
                  <a:pt x="1" y="2"/>
                </a:lnTo>
                <a:lnTo>
                  <a:pt x="1" y="4"/>
                </a:lnTo>
                <a:lnTo>
                  <a:pt x="2" y="5"/>
                </a:lnTo>
                <a:lnTo>
                  <a:pt x="2" y="4"/>
                </a:lnTo>
                <a:lnTo>
                  <a:pt x="3" y="3"/>
                </a:lnTo>
                <a:lnTo>
                  <a:pt x="4" y="3"/>
                </a:lnTo>
                <a:lnTo>
                  <a:pt x="6" y="3"/>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80" name="Freeform 524"/>
          <p:cNvSpPr>
            <a:spLocks/>
          </p:cNvSpPr>
          <p:nvPr/>
        </p:nvSpPr>
        <p:spPr bwMode="auto">
          <a:xfrm>
            <a:off x="2530475" y="6610350"/>
            <a:ext cx="47625" cy="39688"/>
          </a:xfrm>
          <a:custGeom>
            <a:avLst/>
            <a:gdLst>
              <a:gd name="T0" fmla="*/ 2147483647 w 28"/>
              <a:gd name="T1" fmla="*/ 2147483647 h 23"/>
              <a:gd name="T2" fmla="*/ 2147483647 w 28"/>
              <a:gd name="T3" fmla="*/ 2147483647 h 23"/>
              <a:gd name="T4" fmla="*/ 2147483647 w 28"/>
              <a:gd name="T5" fmla="*/ 2147483647 h 23"/>
              <a:gd name="T6" fmla="*/ 2147483647 w 28"/>
              <a:gd name="T7" fmla="*/ 2147483647 h 23"/>
              <a:gd name="T8" fmla="*/ 2147483647 w 28"/>
              <a:gd name="T9" fmla="*/ 2147483647 h 23"/>
              <a:gd name="T10" fmla="*/ 2147483647 w 28"/>
              <a:gd name="T11" fmla="*/ 2147483647 h 23"/>
              <a:gd name="T12" fmla="*/ 2147483647 w 28"/>
              <a:gd name="T13" fmla="*/ 2147483647 h 23"/>
              <a:gd name="T14" fmla="*/ 2147483647 w 28"/>
              <a:gd name="T15" fmla="*/ 2147483647 h 23"/>
              <a:gd name="T16" fmla="*/ 2147483647 w 28"/>
              <a:gd name="T17" fmla="*/ 2147483647 h 23"/>
              <a:gd name="T18" fmla="*/ 2147483647 w 28"/>
              <a:gd name="T19" fmla="*/ 2147483647 h 23"/>
              <a:gd name="T20" fmla="*/ 2147483647 w 28"/>
              <a:gd name="T21" fmla="*/ 2147483647 h 23"/>
              <a:gd name="T22" fmla="*/ 2147483647 w 28"/>
              <a:gd name="T23" fmla="*/ 2147483647 h 23"/>
              <a:gd name="T24" fmla="*/ 2147483647 w 28"/>
              <a:gd name="T25" fmla="*/ 2147483647 h 23"/>
              <a:gd name="T26" fmla="*/ 2147483647 w 28"/>
              <a:gd name="T27" fmla="*/ 2147483647 h 23"/>
              <a:gd name="T28" fmla="*/ 2147483647 w 28"/>
              <a:gd name="T29" fmla="*/ 2147483647 h 23"/>
              <a:gd name="T30" fmla="*/ 2147483647 w 28"/>
              <a:gd name="T31" fmla="*/ 2147483647 h 23"/>
              <a:gd name="T32" fmla="*/ 2147483647 w 28"/>
              <a:gd name="T33" fmla="*/ 2147483647 h 23"/>
              <a:gd name="T34" fmla="*/ 2147483647 w 28"/>
              <a:gd name="T35" fmla="*/ 2147483647 h 23"/>
              <a:gd name="T36" fmla="*/ 2147483647 w 28"/>
              <a:gd name="T37" fmla="*/ 2147483647 h 23"/>
              <a:gd name="T38" fmla="*/ 2147483647 w 28"/>
              <a:gd name="T39" fmla="*/ 2147483647 h 23"/>
              <a:gd name="T40" fmla="*/ 2147483647 w 28"/>
              <a:gd name="T41" fmla="*/ 2147483647 h 23"/>
              <a:gd name="T42" fmla="*/ 2147483647 w 28"/>
              <a:gd name="T43" fmla="*/ 2147483647 h 23"/>
              <a:gd name="T44" fmla="*/ 2147483647 w 28"/>
              <a:gd name="T45" fmla="*/ 2147483647 h 23"/>
              <a:gd name="T46" fmla="*/ 2147483647 w 28"/>
              <a:gd name="T47" fmla="*/ 2147483647 h 23"/>
              <a:gd name="T48" fmla="*/ 0 w 28"/>
              <a:gd name="T49" fmla="*/ 2147483647 h 23"/>
              <a:gd name="T50" fmla="*/ 0 w 28"/>
              <a:gd name="T51" fmla="*/ 2147483647 h 23"/>
              <a:gd name="T52" fmla="*/ 2147483647 w 28"/>
              <a:gd name="T53" fmla="*/ 2147483647 h 23"/>
              <a:gd name="T54" fmla="*/ 2147483647 w 28"/>
              <a:gd name="T55" fmla="*/ 2147483647 h 23"/>
              <a:gd name="T56" fmla="*/ 2147483647 w 28"/>
              <a:gd name="T57" fmla="*/ 2147483647 h 23"/>
              <a:gd name="T58" fmla="*/ 2147483647 w 28"/>
              <a:gd name="T59" fmla="*/ 2147483647 h 23"/>
              <a:gd name="T60" fmla="*/ 2147483647 w 28"/>
              <a:gd name="T61" fmla="*/ 2147483647 h 23"/>
              <a:gd name="T62" fmla="*/ 2147483647 w 28"/>
              <a:gd name="T63" fmla="*/ 2147483647 h 23"/>
              <a:gd name="T64" fmla="*/ 2147483647 w 28"/>
              <a:gd name="T65" fmla="*/ 2147483647 h 23"/>
              <a:gd name="T66" fmla="*/ 2147483647 w 28"/>
              <a:gd name="T67" fmla="*/ 2147483647 h 23"/>
              <a:gd name="T68" fmla="*/ 2147483647 w 28"/>
              <a:gd name="T69" fmla="*/ 2147483647 h 23"/>
              <a:gd name="T70" fmla="*/ 2147483647 w 28"/>
              <a:gd name="T71" fmla="*/ 2147483647 h 23"/>
              <a:gd name="T72" fmla="*/ 2147483647 w 28"/>
              <a:gd name="T73" fmla="*/ 2147483647 h 23"/>
              <a:gd name="T74" fmla="*/ 2147483647 w 28"/>
              <a:gd name="T75" fmla="*/ 2147483647 h 23"/>
              <a:gd name="T76" fmla="*/ 2147483647 w 28"/>
              <a:gd name="T77" fmla="*/ 2147483647 h 23"/>
              <a:gd name="T78" fmla="*/ 2147483647 w 28"/>
              <a:gd name="T79" fmla="*/ 2147483647 h 23"/>
              <a:gd name="T80" fmla="*/ 2147483647 w 28"/>
              <a:gd name="T81" fmla="*/ 2147483647 h 23"/>
              <a:gd name="T82" fmla="*/ 2147483647 w 28"/>
              <a:gd name="T83" fmla="*/ 2147483647 h 23"/>
              <a:gd name="T84" fmla="*/ 2147483647 w 28"/>
              <a:gd name="T85" fmla="*/ 2147483647 h 23"/>
              <a:gd name="T86" fmla="*/ 2147483647 w 28"/>
              <a:gd name="T87" fmla="*/ 2147483647 h 23"/>
              <a:gd name="T88" fmla="*/ 2147483647 w 28"/>
              <a:gd name="T89" fmla="*/ 0 h 23"/>
              <a:gd name="T90" fmla="*/ 2147483647 w 28"/>
              <a:gd name="T91" fmla="*/ 2147483647 h 23"/>
              <a:gd name="T92" fmla="*/ 2147483647 w 28"/>
              <a:gd name="T93" fmla="*/ 2147483647 h 23"/>
              <a:gd name="T94" fmla="*/ 2147483647 w 28"/>
              <a:gd name="T95" fmla="*/ 2147483647 h 23"/>
              <a:gd name="T96" fmla="*/ 2147483647 w 28"/>
              <a:gd name="T97" fmla="*/ 2147483647 h 23"/>
              <a:gd name="T98" fmla="*/ 2147483647 w 28"/>
              <a:gd name="T99" fmla="*/ 2147483647 h 2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8"/>
              <a:gd name="T151" fmla="*/ 0 h 23"/>
              <a:gd name="T152" fmla="*/ 28 w 28"/>
              <a:gd name="T153" fmla="*/ 23 h 2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8" h="23">
                <a:moveTo>
                  <a:pt x="25" y="2"/>
                </a:moveTo>
                <a:lnTo>
                  <a:pt x="26" y="1"/>
                </a:lnTo>
                <a:lnTo>
                  <a:pt x="26" y="2"/>
                </a:lnTo>
                <a:lnTo>
                  <a:pt x="27" y="2"/>
                </a:lnTo>
                <a:lnTo>
                  <a:pt x="28" y="3"/>
                </a:lnTo>
                <a:lnTo>
                  <a:pt x="27" y="4"/>
                </a:lnTo>
                <a:lnTo>
                  <a:pt x="26" y="7"/>
                </a:lnTo>
                <a:lnTo>
                  <a:pt x="25" y="8"/>
                </a:lnTo>
                <a:lnTo>
                  <a:pt x="22" y="12"/>
                </a:lnTo>
                <a:lnTo>
                  <a:pt x="20" y="14"/>
                </a:lnTo>
                <a:lnTo>
                  <a:pt x="18" y="17"/>
                </a:lnTo>
                <a:lnTo>
                  <a:pt x="16" y="17"/>
                </a:lnTo>
                <a:lnTo>
                  <a:pt x="15" y="17"/>
                </a:lnTo>
                <a:lnTo>
                  <a:pt x="13" y="18"/>
                </a:lnTo>
                <a:lnTo>
                  <a:pt x="12" y="17"/>
                </a:lnTo>
                <a:lnTo>
                  <a:pt x="12" y="19"/>
                </a:lnTo>
                <a:lnTo>
                  <a:pt x="10" y="21"/>
                </a:lnTo>
                <a:lnTo>
                  <a:pt x="9" y="21"/>
                </a:lnTo>
                <a:lnTo>
                  <a:pt x="6" y="23"/>
                </a:lnTo>
                <a:lnTo>
                  <a:pt x="5" y="21"/>
                </a:lnTo>
                <a:lnTo>
                  <a:pt x="3" y="20"/>
                </a:lnTo>
                <a:lnTo>
                  <a:pt x="3" y="21"/>
                </a:lnTo>
                <a:lnTo>
                  <a:pt x="4" y="22"/>
                </a:lnTo>
                <a:lnTo>
                  <a:pt x="0" y="18"/>
                </a:lnTo>
                <a:lnTo>
                  <a:pt x="3" y="18"/>
                </a:lnTo>
                <a:lnTo>
                  <a:pt x="3" y="16"/>
                </a:lnTo>
                <a:lnTo>
                  <a:pt x="5" y="17"/>
                </a:lnTo>
                <a:lnTo>
                  <a:pt x="7" y="17"/>
                </a:lnTo>
                <a:lnTo>
                  <a:pt x="9" y="15"/>
                </a:lnTo>
                <a:lnTo>
                  <a:pt x="7" y="15"/>
                </a:lnTo>
                <a:lnTo>
                  <a:pt x="9" y="12"/>
                </a:lnTo>
                <a:lnTo>
                  <a:pt x="11" y="13"/>
                </a:lnTo>
                <a:lnTo>
                  <a:pt x="12" y="10"/>
                </a:lnTo>
                <a:lnTo>
                  <a:pt x="15" y="10"/>
                </a:lnTo>
                <a:lnTo>
                  <a:pt x="11" y="5"/>
                </a:lnTo>
                <a:lnTo>
                  <a:pt x="8" y="5"/>
                </a:lnTo>
                <a:lnTo>
                  <a:pt x="8" y="4"/>
                </a:lnTo>
                <a:lnTo>
                  <a:pt x="9" y="4"/>
                </a:lnTo>
                <a:lnTo>
                  <a:pt x="8" y="3"/>
                </a:lnTo>
                <a:lnTo>
                  <a:pt x="7" y="2"/>
                </a:lnTo>
                <a:lnTo>
                  <a:pt x="6" y="0"/>
                </a:lnTo>
                <a:lnTo>
                  <a:pt x="9" y="3"/>
                </a:lnTo>
                <a:lnTo>
                  <a:pt x="14" y="4"/>
                </a:lnTo>
                <a:lnTo>
                  <a:pt x="16" y="2"/>
                </a:lnTo>
                <a:lnTo>
                  <a:pt x="25" y="3"/>
                </a:lnTo>
                <a:lnTo>
                  <a:pt x="25"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81" name="Freeform 525"/>
          <p:cNvSpPr>
            <a:spLocks/>
          </p:cNvSpPr>
          <p:nvPr/>
        </p:nvSpPr>
        <p:spPr bwMode="auto">
          <a:xfrm>
            <a:off x="2565400" y="6608763"/>
            <a:ext cx="52388" cy="47625"/>
          </a:xfrm>
          <a:custGeom>
            <a:avLst/>
            <a:gdLst>
              <a:gd name="T0" fmla="*/ 2147483647 w 30"/>
              <a:gd name="T1" fmla="*/ 2147483647 h 27"/>
              <a:gd name="T2" fmla="*/ 2147483647 w 30"/>
              <a:gd name="T3" fmla="*/ 2147483647 h 27"/>
              <a:gd name="T4" fmla="*/ 2147483647 w 30"/>
              <a:gd name="T5" fmla="*/ 2147483647 h 27"/>
              <a:gd name="T6" fmla="*/ 2147483647 w 30"/>
              <a:gd name="T7" fmla="*/ 2147483647 h 27"/>
              <a:gd name="T8" fmla="*/ 2147483647 w 30"/>
              <a:gd name="T9" fmla="*/ 2147483647 h 27"/>
              <a:gd name="T10" fmla="*/ 2147483647 w 30"/>
              <a:gd name="T11" fmla="*/ 2147483647 h 27"/>
              <a:gd name="T12" fmla="*/ 2147483647 w 30"/>
              <a:gd name="T13" fmla="*/ 2147483647 h 27"/>
              <a:gd name="T14" fmla="*/ 2147483647 w 30"/>
              <a:gd name="T15" fmla="*/ 2147483647 h 27"/>
              <a:gd name="T16" fmla="*/ 2147483647 w 30"/>
              <a:gd name="T17" fmla="*/ 2147483647 h 27"/>
              <a:gd name="T18" fmla="*/ 2147483647 w 30"/>
              <a:gd name="T19" fmla="*/ 2147483647 h 27"/>
              <a:gd name="T20" fmla="*/ 2147483647 w 30"/>
              <a:gd name="T21" fmla="*/ 2147483647 h 27"/>
              <a:gd name="T22" fmla="*/ 2147483647 w 30"/>
              <a:gd name="T23" fmla="*/ 2147483647 h 27"/>
              <a:gd name="T24" fmla="*/ 2147483647 w 30"/>
              <a:gd name="T25" fmla="*/ 2147483647 h 27"/>
              <a:gd name="T26" fmla="*/ 2147483647 w 30"/>
              <a:gd name="T27" fmla="*/ 2147483647 h 27"/>
              <a:gd name="T28" fmla="*/ 2147483647 w 30"/>
              <a:gd name="T29" fmla="*/ 2147483647 h 27"/>
              <a:gd name="T30" fmla="*/ 2147483647 w 30"/>
              <a:gd name="T31" fmla="*/ 2147483647 h 27"/>
              <a:gd name="T32" fmla="*/ 2147483647 w 30"/>
              <a:gd name="T33" fmla="*/ 2147483647 h 27"/>
              <a:gd name="T34" fmla="*/ 2147483647 w 30"/>
              <a:gd name="T35" fmla="*/ 2147483647 h 27"/>
              <a:gd name="T36" fmla="*/ 2147483647 w 30"/>
              <a:gd name="T37" fmla="*/ 2147483647 h 27"/>
              <a:gd name="T38" fmla="*/ 0 w 30"/>
              <a:gd name="T39" fmla="*/ 2147483647 h 27"/>
              <a:gd name="T40" fmla="*/ 0 w 30"/>
              <a:gd name="T41" fmla="*/ 2147483647 h 27"/>
              <a:gd name="T42" fmla="*/ 2147483647 w 30"/>
              <a:gd name="T43" fmla="*/ 2147483647 h 27"/>
              <a:gd name="T44" fmla="*/ 2147483647 w 30"/>
              <a:gd name="T45" fmla="*/ 2147483647 h 27"/>
              <a:gd name="T46" fmla="*/ 2147483647 w 30"/>
              <a:gd name="T47" fmla="*/ 2147483647 h 27"/>
              <a:gd name="T48" fmla="*/ 2147483647 w 30"/>
              <a:gd name="T49" fmla="*/ 2147483647 h 27"/>
              <a:gd name="T50" fmla="*/ 2147483647 w 30"/>
              <a:gd name="T51" fmla="*/ 2147483647 h 27"/>
              <a:gd name="T52" fmla="*/ 2147483647 w 30"/>
              <a:gd name="T53" fmla="*/ 2147483647 h 27"/>
              <a:gd name="T54" fmla="*/ 2147483647 w 30"/>
              <a:gd name="T55" fmla="*/ 2147483647 h 27"/>
              <a:gd name="T56" fmla="*/ 2147483647 w 30"/>
              <a:gd name="T57" fmla="*/ 2147483647 h 27"/>
              <a:gd name="T58" fmla="*/ 2147483647 w 30"/>
              <a:gd name="T59" fmla="*/ 2147483647 h 27"/>
              <a:gd name="T60" fmla="*/ 2147483647 w 30"/>
              <a:gd name="T61" fmla="*/ 2147483647 h 27"/>
              <a:gd name="T62" fmla="*/ 2147483647 w 30"/>
              <a:gd name="T63" fmla="*/ 0 h 27"/>
              <a:gd name="T64" fmla="*/ 2147483647 w 30"/>
              <a:gd name="T65" fmla="*/ 0 h 27"/>
              <a:gd name="T66" fmla="*/ 2147483647 w 30"/>
              <a:gd name="T67" fmla="*/ 0 h 27"/>
              <a:gd name="T68" fmla="*/ 2147483647 w 30"/>
              <a:gd name="T69" fmla="*/ 0 h 27"/>
              <a:gd name="T70" fmla="*/ 2147483647 w 30"/>
              <a:gd name="T71" fmla="*/ 2147483647 h 27"/>
              <a:gd name="T72" fmla="*/ 2147483647 w 30"/>
              <a:gd name="T73" fmla="*/ 2147483647 h 27"/>
              <a:gd name="T74" fmla="*/ 2147483647 w 30"/>
              <a:gd name="T75" fmla="*/ 2147483647 h 27"/>
              <a:gd name="T76" fmla="*/ 2147483647 w 30"/>
              <a:gd name="T77" fmla="*/ 2147483647 h 27"/>
              <a:gd name="T78" fmla="*/ 2147483647 w 30"/>
              <a:gd name="T79" fmla="*/ 2147483647 h 27"/>
              <a:gd name="T80" fmla="*/ 2147483647 w 30"/>
              <a:gd name="T81" fmla="*/ 2147483647 h 27"/>
              <a:gd name="T82" fmla="*/ 2147483647 w 30"/>
              <a:gd name="T83" fmla="*/ 2147483647 h 27"/>
              <a:gd name="T84" fmla="*/ 2147483647 w 30"/>
              <a:gd name="T85" fmla="*/ 2147483647 h 27"/>
              <a:gd name="T86" fmla="*/ 2147483647 w 30"/>
              <a:gd name="T87" fmla="*/ 2147483647 h 27"/>
              <a:gd name="T88" fmla="*/ 2147483647 w 30"/>
              <a:gd name="T89" fmla="*/ 2147483647 h 27"/>
              <a:gd name="T90" fmla="*/ 2147483647 w 30"/>
              <a:gd name="T91" fmla="*/ 2147483647 h 2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0"/>
              <a:gd name="T139" fmla="*/ 0 h 27"/>
              <a:gd name="T140" fmla="*/ 30 w 30"/>
              <a:gd name="T141" fmla="*/ 27 h 2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0" h="27">
                <a:moveTo>
                  <a:pt x="28" y="12"/>
                </a:moveTo>
                <a:lnTo>
                  <a:pt x="27" y="12"/>
                </a:lnTo>
                <a:lnTo>
                  <a:pt x="24" y="13"/>
                </a:lnTo>
                <a:lnTo>
                  <a:pt x="22" y="15"/>
                </a:lnTo>
                <a:lnTo>
                  <a:pt x="14" y="15"/>
                </a:lnTo>
                <a:lnTo>
                  <a:pt x="13" y="15"/>
                </a:lnTo>
                <a:lnTo>
                  <a:pt x="16" y="19"/>
                </a:lnTo>
                <a:lnTo>
                  <a:pt x="16" y="21"/>
                </a:lnTo>
                <a:lnTo>
                  <a:pt x="14" y="19"/>
                </a:lnTo>
                <a:lnTo>
                  <a:pt x="11" y="19"/>
                </a:lnTo>
                <a:lnTo>
                  <a:pt x="10" y="19"/>
                </a:lnTo>
                <a:lnTo>
                  <a:pt x="9" y="19"/>
                </a:lnTo>
                <a:lnTo>
                  <a:pt x="9" y="22"/>
                </a:lnTo>
                <a:lnTo>
                  <a:pt x="10" y="23"/>
                </a:lnTo>
                <a:lnTo>
                  <a:pt x="11" y="24"/>
                </a:lnTo>
                <a:lnTo>
                  <a:pt x="8" y="24"/>
                </a:lnTo>
                <a:lnTo>
                  <a:pt x="5" y="22"/>
                </a:lnTo>
                <a:lnTo>
                  <a:pt x="4" y="27"/>
                </a:lnTo>
                <a:lnTo>
                  <a:pt x="3" y="26"/>
                </a:lnTo>
                <a:lnTo>
                  <a:pt x="0" y="22"/>
                </a:lnTo>
                <a:lnTo>
                  <a:pt x="0" y="20"/>
                </a:lnTo>
                <a:lnTo>
                  <a:pt x="1" y="13"/>
                </a:lnTo>
                <a:lnTo>
                  <a:pt x="4" y="13"/>
                </a:lnTo>
                <a:lnTo>
                  <a:pt x="4" y="12"/>
                </a:lnTo>
                <a:lnTo>
                  <a:pt x="6" y="10"/>
                </a:lnTo>
                <a:lnTo>
                  <a:pt x="8" y="11"/>
                </a:lnTo>
                <a:lnTo>
                  <a:pt x="10" y="13"/>
                </a:lnTo>
                <a:lnTo>
                  <a:pt x="9" y="4"/>
                </a:lnTo>
                <a:lnTo>
                  <a:pt x="10" y="3"/>
                </a:lnTo>
                <a:lnTo>
                  <a:pt x="11" y="3"/>
                </a:lnTo>
                <a:lnTo>
                  <a:pt x="12" y="0"/>
                </a:lnTo>
                <a:lnTo>
                  <a:pt x="13" y="0"/>
                </a:lnTo>
                <a:lnTo>
                  <a:pt x="15" y="0"/>
                </a:lnTo>
                <a:lnTo>
                  <a:pt x="18" y="0"/>
                </a:lnTo>
                <a:lnTo>
                  <a:pt x="21" y="4"/>
                </a:lnTo>
                <a:lnTo>
                  <a:pt x="25" y="3"/>
                </a:lnTo>
                <a:lnTo>
                  <a:pt x="28" y="3"/>
                </a:lnTo>
                <a:lnTo>
                  <a:pt x="29" y="5"/>
                </a:lnTo>
                <a:lnTo>
                  <a:pt x="29" y="6"/>
                </a:lnTo>
                <a:lnTo>
                  <a:pt x="28" y="6"/>
                </a:lnTo>
                <a:lnTo>
                  <a:pt x="28" y="7"/>
                </a:lnTo>
                <a:lnTo>
                  <a:pt x="29" y="8"/>
                </a:lnTo>
                <a:lnTo>
                  <a:pt x="30" y="9"/>
                </a:lnTo>
                <a:lnTo>
                  <a:pt x="29" y="10"/>
                </a:lnTo>
                <a:lnTo>
                  <a:pt x="28" y="1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82" name="Freeform 526"/>
          <p:cNvSpPr>
            <a:spLocks/>
          </p:cNvSpPr>
          <p:nvPr/>
        </p:nvSpPr>
        <p:spPr bwMode="auto">
          <a:xfrm>
            <a:off x="2528888" y="6608763"/>
            <a:ext cx="46037" cy="39687"/>
          </a:xfrm>
          <a:custGeom>
            <a:avLst/>
            <a:gdLst>
              <a:gd name="T0" fmla="*/ 2147483647 w 27"/>
              <a:gd name="T1" fmla="*/ 2147483647 h 23"/>
              <a:gd name="T2" fmla="*/ 2147483647 w 27"/>
              <a:gd name="T3" fmla="*/ 0 h 23"/>
              <a:gd name="T4" fmla="*/ 2147483647 w 27"/>
              <a:gd name="T5" fmla="*/ 2147483647 h 23"/>
              <a:gd name="T6" fmla="*/ 2147483647 w 27"/>
              <a:gd name="T7" fmla="*/ 2147483647 h 23"/>
              <a:gd name="T8" fmla="*/ 2147483647 w 27"/>
              <a:gd name="T9" fmla="*/ 2147483647 h 23"/>
              <a:gd name="T10" fmla="*/ 2147483647 w 27"/>
              <a:gd name="T11" fmla="*/ 2147483647 h 23"/>
              <a:gd name="T12" fmla="*/ 2147483647 w 27"/>
              <a:gd name="T13" fmla="*/ 2147483647 h 23"/>
              <a:gd name="T14" fmla="*/ 2147483647 w 27"/>
              <a:gd name="T15" fmla="*/ 2147483647 h 23"/>
              <a:gd name="T16" fmla="*/ 2147483647 w 27"/>
              <a:gd name="T17" fmla="*/ 2147483647 h 23"/>
              <a:gd name="T18" fmla="*/ 2147483647 w 27"/>
              <a:gd name="T19" fmla="*/ 2147483647 h 23"/>
              <a:gd name="T20" fmla="*/ 2147483647 w 27"/>
              <a:gd name="T21" fmla="*/ 2147483647 h 23"/>
              <a:gd name="T22" fmla="*/ 2147483647 w 27"/>
              <a:gd name="T23" fmla="*/ 2147483647 h 23"/>
              <a:gd name="T24" fmla="*/ 2147483647 w 27"/>
              <a:gd name="T25" fmla="*/ 2147483647 h 23"/>
              <a:gd name="T26" fmla="*/ 2147483647 w 27"/>
              <a:gd name="T27" fmla="*/ 2147483647 h 23"/>
              <a:gd name="T28" fmla="*/ 2147483647 w 27"/>
              <a:gd name="T29" fmla="*/ 2147483647 h 23"/>
              <a:gd name="T30" fmla="*/ 2147483647 w 27"/>
              <a:gd name="T31" fmla="*/ 2147483647 h 23"/>
              <a:gd name="T32" fmla="*/ 2147483647 w 27"/>
              <a:gd name="T33" fmla="*/ 2147483647 h 23"/>
              <a:gd name="T34" fmla="*/ 2147483647 w 27"/>
              <a:gd name="T35" fmla="*/ 2147483647 h 23"/>
              <a:gd name="T36" fmla="*/ 2147483647 w 27"/>
              <a:gd name="T37" fmla="*/ 2147483647 h 23"/>
              <a:gd name="T38" fmla="*/ 2147483647 w 27"/>
              <a:gd name="T39" fmla="*/ 2147483647 h 23"/>
              <a:gd name="T40" fmla="*/ 2147483647 w 27"/>
              <a:gd name="T41" fmla="*/ 2147483647 h 23"/>
              <a:gd name="T42" fmla="*/ 2147483647 w 27"/>
              <a:gd name="T43" fmla="*/ 2147483647 h 23"/>
              <a:gd name="T44" fmla="*/ 2147483647 w 27"/>
              <a:gd name="T45" fmla="*/ 2147483647 h 23"/>
              <a:gd name="T46" fmla="*/ 2147483647 w 27"/>
              <a:gd name="T47" fmla="*/ 2147483647 h 23"/>
              <a:gd name="T48" fmla="*/ 0 w 27"/>
              <a:gd name="T49" fmla="*/ 2147483647 h 23"/>
              <a:gd name="T50" fmla="*/ 0 w 27"/>
              <a:gd name="T51" fmla="*/ 2147483647 h 23"/>
              <a:gd name="T52" fmla="*/ 2147483647 w 27"/>
              <a:gd name="T53" fmla="*/ 2147483647 h 23"/>
              <a:gd name="T54" fmla="*/ 2147483647 w 27"/>
              <a:gd name="T55" fmla="*/ 2147483647 h 23"/>
              <a:gd name="T56" fmla="*/ 2147483647 w 27"/>
              <a:gd name="T57" fmla="*/ 2147483647 h 23"/>
              <a:gd name="T58" fmla="*/ 2147483647 w 27"/>
              <a:gd name="T59" fmla="*/ 2147483647 h 23"/>
              <a:gd name="T60" fmla="*/ 2147483647 w 27"/>
              <a:gd name="T61" fmla="*/ 2147483647 h 23"/>
              <a:gd name="T62" fmla="*/ 2147483647 w 27"/>
              <a:gd name="T63" fmla="*/ 2147483647 h 23"/>
              <a:gd name="T64" fmla="*/ 2147483647 w 27"/>
              <a:gd name="T65" fmla="*/ 2147483647 h 23"/>
              <a:gd name="T66" fmla="*/ 2147483647 w 27"/>
              <a:gd name="T67" fmla="*/ 2147483647 h 23"/>
              <a:gd name="T68" fmla="*/ 2147483647 w 27"/>
              <a:gd name="T69" fmla="*/ 2147483647 h 23"/>
              <a:gd name="T70" fmla="*/ 2147483647 w 27"/>
              <a:gd name="T71" fmla="*/ 2147483647 h 23"/>
              <a:gd name="T72" fmla="*/ 2147483647 w 27"/>
              <a:gd name="T73" fmla="*/ 2147483647 h 23"/>
              <a:gd name="T74" fmla="*/ 2147483647 w 27"/>
              <a:gd name="T75" fmla="*/ 2147483647 h 23"/>
              <a:gd name="T76" fmla="*/ 2147483647 w 27"/>
              <a:gd name="T77" fmla="*/ 2147483647 h 23"/>
              <a:gd name="T78" fmla="*/ 2147483647 w 27"/>
              <a:gd name="T79" fmla="*/ 2147483647 h 23"/>
              <a:gd name="T80" fmla="*/ 2147483647 w 27"/>
              <a:gd name="T81" fmla="*/ 2147483647 h 23"/>
              <a:gd name="T82" fmla="*/ 2147483647 w 27"/>
              <a:gd name="T83" fmla="*/ 2147483647 h 23"/>
              <a:gd name="T84" fmla="*/ 2147483647 w 27"/>
              <a:gd name="T85" fmla="*/ 2147483647 h 23"/>
              <a:gd name="T86" fmla="*/ 2147483647 w 27"/>
              <a:gd name="T87" fmla="*/ 2147483647 h 23"/>
              <a:gd name="T88" fmla="*/ 2147483647 w 27"/>
              <a:gd name="T89" fmla="*/ 0 h 23"/>
              <a:gd name="T90" fmla="*/ 2147483647 w 27"/>
              <a:gd name="T91" fmla="*/ 2147483647 h 23"/>
              <a:gd name="T92" fmla="*/ 2147483647 w 27"/>
              <a:gd name="T93" fmla="*/ 2147483647 h 23"/>
              <a:gd name="T94" fmla="*/ 2147483647 w 27"/>
              <a:gd name="T95" fmla="*/ 2147483647 h 23"/>
              <a:gd name="T96" fmla="*/ 2147483647 w 27"/>
              <a:gd name="T97" fmla="*/ 2147483647 h 23"/>
              <a:gd name="T98" fmla="*/ 2147483647 w 27"/>
              <a:gd name="T99" fmla="*/ 2147483647 h 23"/>
              <a:gd name="T100" fmla="*/ 2147483647 w 27"/>
              <a:gd name="T101" fmla="*/ 2147483647 h 2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7"/>
              <a:gd name="T154" fmla="*/ 0 h 23"/>
              <a:gd name="T155" fmla="*/ 27 w 27"/>
              <a:gd name="T156" fmla="*/ 23 h 2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7" h="23">
                <a:moveTo>
                  <a:pt x="24" y="1"/>
                </a:moveTo>
                <a:lnTo>
                  <a:pt x="25" y="0"/>
                </a:lnTo>
                <a:lnTo>
                  <a:pt x="26" y="1"/>
                </a:lnTo>
                <a:lnTo>
                  <a:pt x="27" y="1"/>
                </a:lnTo>
                <a:lnTo>
                  <a:pt x="27" y="3"/>
                </a:lnTo>
                <a:lnTo>
                  <a:pt x="27" y="4"/>
                </a:lnTo>
                <a:lnTo>
                  <a:pt x="26" y="6"/>
                </a:lnTo>
                <a:lnTo>
                  <a:pt x="24" y="7"/>
                </a:lnTo>
                <a:lnTo>
                  <a:pt x="21" y="12"/>
                </a:lnTo>
                <a:lnTo>
                  <a:pt x="19" y="13"/>
                </a:lnTo>
                <a:lnTo>
                  <a:pt x="17" y="16"/>
                </a:lnTo>
                <a:lnTo>
                  <a:pt x="16" y="16"/>
                </a:lnTo>
                <a:lnTo>
                  <a:pt x="15" y="16"/>
                </a:lnTo>
                <a:lnTo>
                  <a:pt x="12" y="17"/>
                </a:lnTo>
                <a:lnTo>
                  <a:pt x="11" y="16"/>
                </a:lnTo>
                <a:lnTo>
                  <a:pt x="11" y="19"/>
                </a:lnTo>
                <a:lnTo>
                  <a:pt x="9" y="20"/>
                </a:lnTo>
                <a:lnTo>
                  <a:pt x="8" y="20"/>
                </a:lnTo>
                <a:lnTo>
                  <a:pt x="5" y="23"/>
                </a:lnTo>
                <a:lnTo>
                  <a:pt x="4" y="20"/>
                </a:lnTo>
                <a:lnTo>
                  <a:pt x="2" y="19"/>
                </a:lnTo>
                <a:lnTo>
                  <a:pt x="2" y="20"/>
                </a:lnTo>
                <a:lnTo>
                  <a:pt x="3" y="21"/>
                </a:lnTo>
                <a:lnTo>
                  <a:pt x="0" y="18"/>
                </a:lnTo>
                <a:lnTo>
                  <a:pt x="0" y="17"/>
                </a:lnTo>
                <a:lnTo>
                  <a:pt x="2" y="17"/>
                </a:lnTo>
                <a:lnTo>
                  <a:pt x="2" y="15"/>
                </a:lnTo>
                <a:lnTo>
                  <a:pt x="4" y="16"/>
                </a:lnTo>
                <a:lnTo>
                  <a:pt x="7" y="16"/>
                </a:lnTo>
                <a:lnTo>
                  <a:pt x="8" y="15"/>
                </a:lnTo>
                <a:lnTo>
                  <a:pt x="6" y="15"/>
                </a:lnTo>
                <a:lnTo>
                  <a:pt x="6" y="14"/>
                </a:lnTo>
                <a:lnTo>
                  <a:pt x="8" y="12"/>
                </a:lnTo>
                <a:lnTo>
                  <a:pt x="10" y="12"/>
                </a:lnTo>
                <a:lnTo>
                  <a:pt x="11" y="9"/>
                </a:lnTo>
                <a:lnTo>
                  <a:pt x="14" y="9"/>
                </a:lnTo>
                <a:lnTo>
                  <a:pt x="10" y="4"/>
                </a:lnTo>
                <a:lnTo>
                  <a:pt x="8" y="4"/>
                </a:lnTo>
                <a:lnTo>
                  <a:pt x="7" y="4"/>
                </a:lnTo>
                <a:lnTo>
                  <a:pt x="8" y="4"/>
                </a:lnTo>
                <a:lnTo>
                  <a:pt x="8" y="3"/>
                </a:lnTo>
                <a:lnTo>
                  <a:pt x="8" y="2"/>
                </a:lnTo>
                <a:lnTo>
                  <a:pt x="6" y="1"/>
                </a:lnTo>
                <a:lnTo>
                  <a:pt x="5" y="0"/>
                </a:lnTo>
                <a:lnTo>
                  <a:pt x="8" y="2"/>
                </a:lnTo>
                <a:lnTo>
                  <a:pt x="13" y="3"/>
                </a:lnTo>
                <a:lnTo>
                  <a:pt x="15" y="1"/>
                </a:lnTo>
                <a:lnTo>
                  <a:pt x="24" y="3"/>
                </a:lnTo>
                <a:lnTo>
                  <a:pt x="24"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83" name="Freeform 527"/>
          <p:cNvSpPr>
            <a:spLocks/>
          </p:cNvSpPr>
          <p:nvPr/>
        </p:nvSpPr>
        <p:spPr bwMode="auto">
          <a:xfrm>
            <a:off x="2562225" y="6605588"/>
            <a:ext cx="52388" cy="46037"/>
          </a:xfrm>
          <a:custGeom>
            <a:avLst/>
            <a:gdLst>
              <a:gd name="T0" fmla="*/ 2147483647 w 30"/>
              <a:gd name="T1" fmla="*/ 2147483647 h 27"/>
              <a:gd name="T2" fmla="*/ 2147483647 w 30"/>
              <a:gd name="T3" fmla="*/ 2147483647 h 27"/>
              <a:gd name="T4" fmla="*/ 2147483647 w 30"/>
              <a:gd name="T5" fmla="*/ 2147483647 h 27"/>
              <a:gd name="T6" fmla="*/ 2147483647 w 30"/>
              <a:gd name="T7" fmla="*/ 2147483647 h 27"/>
              <a:gd name="T8" fmla="*/ 2147483647 w 30"/>
              <a:gd name="T9" fmla="*/ 2147483647 h 27"/>
              <a:gd name="T10" fmla="*/ 2147483647 w 30"/>
              <a:gd name="T11" fmla="*/ 2147483647 h 27"/>
              <a:gd name="T12" fmla="*/ 2147483647 w 30"/>
              <a:gd name="T13" fmla="*/ 2147483647 h 27"/>
              <a:gd name="T14" fmla="*/ 2147483647 w 30"/>
              <a:gd name="T15" fmla="*/ 2147483647 h 27"/>
              <a:gd name="T16" fmla="*/ 2147483647 w 30"/>
              <a:gd name="T17" fmla="*/ 2147483647 h 27"/>
              <a:gd name="T18" fmla="*/ 2147483647 w 30"/>
              <a:gd name="T19" fmla="*/ 2147483647 h 27"/>
              <a:gd name="T20" fmla="*/ 2147483647 w 30"/>
              <a:gd name="T21" fmla="*/ 2147483647 h 27"/>
              <a:gd name="T22" fmla="*/ 2147483647 w 30"/>
              <a:gd name="T23" fmla="*/ 2147483647 h 27"/>
              <a:gd name="T24" fmla="*/ 2147483647 w 30"/>
              <a:gd name="T25" fmla="*/ 2147483647 h 27"/>
              <a:gd name="T26" fmla="*/ 2147483647 w 30"/>
              <a:gd name="T27" fmla="*/ 2147483647 h 27"/>
              <a:gd name="T28" fmla="*/ 2147483647 w 30"/>
              <a:gd name="T29" fmla="*/ 2147483647 h 27"/>
              <a:gd name="T30" fmla="*/ 2147483647 w 30"/>
              <a:gd name="T31" fmla="*/ 2147483647 h 27"/>
              <a:gd name="T32" fmla="*/ 2147483647 w 30"/>
              <a:gd name="T33" fmla="*/ 2147483647 h 27"/>
              <a:gd name="T34" fmla="*/ 2147483647 w 30"/>
              <a:gd name="T35" fmla="*/ 2147483647 h 27"/>
              <a:gd name="T36" fmla="*/ 2147483647 w 30"/>
              <a:gd name="T37" fmla="*/ 2147483647 h 27"/>
              <a:gd name="T38" fmla="*/ 0 w 30"/>
              <a:gd name="T39" fmla="*/ 2147483647 h 27"/>
              <a:gd name="T40" fmla="*/ 0 w 30"/>
              <a:gd name="T41" fmla="*/ 2147483647 h 27"/>
              <a:gd name="T42" fmla="*/ 2147483647 w 30"/>
              <a:gd name="T43" fmla="*/ 2147483647 h 27"/>
              <a:gd name="T44" fmla="*/ 2147483647 w 30"/>
              <a:gd name="T45" fmla="*/ 2147483647 h 27"/>
              <a:gd name="T46" fmla="*/ 2147483647 w 30"/>
              <a:gd name="T47" fmla="*/ 2147483647 h 27"/>
              <a:gd name="T48" fmla="*/ 2147483647 w 30"/>
              <a:gd name="T49" fmla="*/ 2147483647 h 27"/>
              <a:gd name="T50" fmla="*/ 2147483647 w 30"/>
              <a:gd name="T51" fmla="*/ 2147483647 h 27"/>
              <a:gd name="T52" fmla="*/ 2147483647 w 30"/>
              <a:gd name="T53" fmla="*/ 2147483647 h 27"/>
              <a:gd name="T54" fmla="*/ 2147483647 w 30"/>
              <a:gd name="T55" fmla="*/ 2147483647 h 27"/>
              <a:gd name="T56" fmla="*/ 2147483647 w 30"/>
              <a:gd name="T57" fmla="*/ 2147483647 h 27"/>
              <a:gd name="T58" fmla="*/ 2147483647 w 30"/>
              <a:gd name="T59" fmla="*/ 2147483647 h 27"/>
              <a:gd name="T60" fmla="*/ 2147483647 w 30"/>
              <a:gd name="T61" fmla="*/ 2147483647 h 27"/>
              <a:gd name="T62" fmla="*/ 2147483647 w 30"/>
              <a:gd name="T63" fmla="*/ 2147483647 h 27"/>
              <a:gd name="T64" fmla="*/ 2147483647 w 30"/>
              <a:gd name="T65" fmla="*/ 0 h 27"/>
              <a:gd name="T66" fmla="*/ 2147483647 w 30"/>
              <a:gd name="T67" fmla="*/ 2147483647 h 27"/>
              <a:gd name="T68" fmla="*/ 2147483647 w 30"/>
              <a:gd name="T69" fmla="*/ 0 h 27"/>
              <a:gd name="T70" fmla="*/ 2147483647 w 30"/>
              <a:gd name="T71" fmla="*/ 2147483647 h 27"/>
              <a:gd name="T72" fmla="*/ 2147483647 w 30"/>
              <a:gd name="T73" fmla="*/ 2147483647 h 27"/>
              <a:gd name="T74" fmla="*/ 2147483647 w 30"/>
              <a:gd name="T75" fmla="*/ 2147483647 h 27"/>
              <a:gd name="T76" fmla="*/ 2147483647 w 30"/>
              <a:gd name="T77" fmla="*/ 2147483647 h 27"/>
              <a:gd name="T78" fmla="*/ 2147483647 w 30"/>
              <a:gd name="T79" fmla="*/ 2147483647 h 27"/>
              <a:gd name="T80" fmla="*/ 2147483647 w 30"/>
              <a:gd name="T81" fmla="*/ 2147483647 h 27"/>
              <a:gd name="T82" fmla="*/ 2147483647 w 30"/>
              <a:gd name="T83" fmla="*/ 2147483647 h 27"/>
              <a:gd name="T84" fmla="*/ 2147483647 w 30"/>
              <a:gd name="T85" fmla="*/ 2147483647 h 27"/>
              <a:gd name="T86" fmla="*/ 2147483647 w 30"/>
              <a:gd name="T87" fmla="*/ 2147483647 h 27"/>
              <a:gd name="T88" fmla="*/ 2147483647 w 30"/>
              <a:gd name="T89" fmla="*/ 2147483647 h 27"/>
              <a:gd name="T90" fmla="*/ 2147483647 w 30"/>
              <a:gd name="T91" fmla="*/ 2147483647 h 2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0"/>
              <a:gd name="T139" fmla="*/ 0 h 27"/>
              <a:gd name="T140" fmla="*/ 30 w 30"/>
              <a:gd name="T141" fmla="*/ 27 h 2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0" h="27">
                <a:moveTo>
                  <a:pt x="28" y="12"/>
                </a:moveTo>
                <a:lnTo>
                  <a:pt x="27" y="12"/>
                </a:lnTo>
                <a:lnTo>
                  <a:pt x="25" y="14"/>
                </a:lnTo>
                <a:lnTo>
                  <a:pt x="22" y="15"/>
                </a:lnTo>
                <a:lnTo>
                  <a:pt x="14" y="15"/>
                </a:lnTo>
                <a:lnTo>
                  <a:pt x="13" y="15"/>
                </a:lnTo>
                <a:lnTo>
                  <a:pt x="16" y="19"/>
                </a:lnTo>
                <a:lnTo>
                  <a:pt x="16" y="21"/>
                </a:lnTo>
                <a:lnTo>
                  <a:pt x="14" y="20"/>
                </a:lnTo>
                <a:lnTo>
                  <a:pt x="11" y="20"/>
                </a:lnTo>
                <a:lnTo>
                  <a:pt x="11" y="19"/>
                </a:lnTo>
                <a:lnTo>
                  <a:pt x="10" y="19"/>
                </a:lnTo>
                <a:lnTo>
                  <a:pt x="10" y="22"/>
                </a:lnTo>
                <a:lnTo>
                  <a:pt x="11" y="24"/>
                </a:lnTo>
                <a:lnTo>
                  <a:pt x="11" y="25"/>
                </a:lnTo>
                <a:lnTo>
                  <a:pt x="8" y="24"/>
                </a:lnTo>
                <a:lnTo>
                  <a:pt x="6" y="22"/>
                </a:lnTo>
                <a:lnTo>
                  <a:pt x="4" y="27"/>
                </a:lnTo>
                <a:lnTo>
                  <a:pt x="3" y="26"/>
                </a:lnTo>
                <a:lnTo>
                  <a:pt x="0" y="22"/>
                </a:lnTo>
                <a:lnTo>
                  <a:pt x="0" y="21"/>
                </a:lnTo>
                <a:lnTo>
                  <a:pt x="1" y="14"/>
                </a:lnTo>
                <a:lnTo>
                  <a:pt x="4" y="14"/>
                </a:lnTo>
                <a:lnTo>
                  <a:pt x="4" y="13"/>
                </a:lnTo>
                <a:lnTo>
                  <a:pt x="7" y="10"/>
                </a:lnTo>
                <a:lnTo>
                  <a:pt x="8" y="11"/>
                </a:lnTo>
                <a:lnTo>
                  <a:pt x="11" y="13"/>
                </a:lnTo>
                <a:lnTo>
                  <a:pt x="9" y="4"/>
                </a:lnTo>
                <a:lnTo>
                  <a:pt x="10" y="3"/>
                </a:lnTo>
                <a:lnTo>
                  <a:pt x="11" y="3"/>
                </a:lnTo>
                <a:lnTo>
                  <a:pt x="12" y="1"/>
                </a:lnTo>
                <a:lnTo>
                  <a:pt x="14" y="0"/>
                </a:lnTo>
                <a:lnTo>
                  <a:pt x="15" y="1"/>
                </a:lnTo>
                <a:lnTo>
                  <a:pt x="18" y="0"/>
                </a:lnTo>
                <a:lnTo>
                  <a:pt x="22" y="4"/>
                </a:lnTo>
                <a:lnTo>
                  <a:pt x="26" y="3"/>
                </a:lnTo>
                <a:lnTo>
                  <a:pt x="28" y="3"/>
                </a:lnTo>
                <a:lnTo>
                  <a:pt x="30" y="6"/>
                </a:lnTo>
                <a:lnTo>
                  <a:pt x="28" y="6"/>
                </a:lnTo>
                <a:lnTo>
                  <a:pt x="28" y="7"/>
                </a:lnTo>
                <a:lnTo>
                  <a:pt x="29" y="8"/>
                </a:lnTo>
                <a:lnTo>
                  <a:pt x="30" y="10"/>
                </a:lnTo>
                <a:lnTo>
                  <a:pt x="28" y="1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84" name="Freeform 528"/>
          <p:cNvSpPr>
            <a:spLocks/>
          </p:cNvSpPr>
          <p:nvPr/>
        </p:nvSpPr>
        <p:spPr bwMode="auto">
          <a:xfrm>
            <a:off x="955675" y="4140200"/>
            <a:ext cx="1588" cy="7938"/>
          </a:xfrm>
          <a:custGeom>
            <a:avLst/>
            <a:gdLst>
              <a:gd name="T0" fmla="*/ 0 w 1"/>
              <a:gd name="T1" fmla="*/ 2147483647 h 5"/>
              <a:gd name="T2" fmla="*/ 0 w 1"/>
              <a:gd name="T3" fmla="*/ 2147483647 h 5"/>
              <a:gd name="T4" fmla="*/ 0 w 1"/>
              <a:gd name="T5" fmla="*/ 0 h 5"/>
              <a:gd name="T6" fmla="*/ 2147483647 w 1"/>
              <a:gd name="T7" fmla="*/ 0 h 5"/>
              <a:gd name="T8" fmla="*/ 2147483647 w 1"/>
              <a:gd name="T9" fmla="*/ 2147483647 h 5"/>
              <a:gd name="T10" fmla="*/ 0 w 1"/>
              <a:gd name="T11" fmla="*/ 2147483647 h 5"/>
              <a:gd name="T12" fmla="*/ 0 w 1"/>
              <a:gd name="T13" fmla="*/ 2147483647 h 5"/>
              <a:gd name="T14" fmla="*/ 0 60000 65536"/>
              <a:gd name="T15" fmla="*/ 0 60000 65536"/>
              <a:gd name="T16" fmla="*/ 0 60000 65536"/>
              <a:gd name="T17" fmla="*/ 0 60000 65536"/>
              <a:gd name="T18" fmla="*/ 0 60000 65536"/>
              <a:gd name="T19" fmla="*/ 0 60000 65536"/>
              <a:gd name="T20" fmla="*/ 0 60000 65536"/>
              <a:gd name="T21" fmla="*/ 0 w 1"/>
              <a:gd name="T22" fmla="*/ 0 h 5"/>
              <a:gd name="T23" fmla="*/ 1 w 1"/>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5">
                <a:moveTo>
                  <a:pt x="0" y="2"/>
                </a:moveTo>
                <a:lnTo>
                  <a:pt x="0" y="1"/>
                </a:lnTo>
                <a:lnTo>
                  <a:pt x="0" y="0"/>
                </a:lnTo>
                <a:lnTo>
                  <a:pt x="1" y="0"/>
                </a:lnTo>
                <a:lnTo>
                  <a:pt x="1" y="5"/>
                </a:lnTo>
                <a:lnTo>
                  <a:pt x="0" y="3"/>
                </a:lnTo>
                <a:lnTo>
                  <a:pt x="0"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85" name="Rectangle 529"/>
          <p:cNvSpPr>
            <a:spLocks noChangeArrowheads="1"/>
          </p:cNvSpPr>
          <p:nvPr/>
        </p:nvSpPr>
        <p:spPr bwMode="auto">
          <a:xfrm>
            <a:off x="625475" y="4879975"/>
            <a:ext cx="0" cy="0"/>
          </a:xfrm>
          <a:prstGeom prst="rect">
            <a:avLst/>
          </a:prstGeom>
          <a:solidFill>
            <a:srgbClr val="D9D9D9"/>
          </a:solidFill>
          <a:ln w="9525">
            <a:solidFill>
              <a:srgbClr val="FFFFFF"/>
            </a:solidFill>
            <a:miter lim="800000"/>
            <a:headEnd/>
            <a:tailEnd/>
          </a:ln>
        </p:spPr>
        <p:txBody>
          <a:bodyPr lIns="91429" tIns="45715" rIns="91429" bIns="45715"/>
          <a:lstStyle/>
          <a:p>
            <a:endParaRPr lang="en-US">
              <a:solidFill>
                <a:srgbClr val="000000"/>
              </a:solidFill>
              <a:cs typeface="Arial" charset="0"/>
            </a:endParaRPr>
          </a:p>
        </p:txBody>
      </p:sp>
      <p:sp>
        <p:nvSpPr>
          <p:cNvPr id="46386" name="Freeform 530"/>
          <p:cNvSpPr>
            <a:spLocks/>
          </p:cNvSpPr>
          <p:nvPr/>
        </p:nvSpPr>
        <p:spPr bwMode="auto">
          <a:xfrm>
            <a:off x="952500" y="4137025"/>
            <a:ext cx="1588" cy="7938"/>
          </a:xfrm>
          <a:custGeom>
            <a:avLst/>
            <a:gdLst>
              <a:gd name="T0" fmla="*/ 0 w 1"/>
              <a:gd name="T1" fmla="*/ 2147483647 h 5"/>
              <a:gd name="T2" fmla="*/ 0 w 1"/>
              <a:gd name="T3" fmla="*/ 2147483647 h 5"/>
              <a:gd name="T4" fmla="*/ 0 w 1"/>
              <a:gd name="T5" fmla="*/ 0 h 5"/>
              <a:gd name="T6" fmla="*/ 2147483647 w 1"/>
              <a:gd name="T7" fmla="*/ 0 h 5"/>
              <a:gd name="T8" fmla="*/ 2147483647 w 1"/>
              <a:gd name="T9" fmla="*/ 2147483647 h 5"/>
              <a:gd name="T10" fmla="*/ 0 w 1"/>
              <a:gd name="T11" fmla="*/ 2147483647 h 5"/>
              <a:gd name="T12" fmla="*/ 0 w 1"/>
              <a:gd name="T13" fmla="*/ 2147483647 h 5"/>
              <a:gd name="T14" fmla="*/ 0 w 1"/>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5"/>
              <a:gd name="T26" fmla="*/ 1 w 1"/>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5">
                <a:moveTo>
                  <a:pt x="0" y="2"/>
                </a:moveTo>
                <a:lnTo>
                  <a:pt x="0" y="1"/>
                </a:lnTo>
                <a:lnTo>
                  <a:pt x="0" y="0"/>
                </a:lnTo>
                <a:lnTo>
                  <a:pt x="1" y="0"/>
                </a:lnTo>
                <a:lnTo>
                  <a:pt x="1" y="5"/>
                </a:lnTo>
                <a:lnTo>
                  <a:pt x="0" y="3"/>
                </a:lnTo>
                <a:lnTo>
                  <a:pt x="0"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87" name="Freeform 532"/>
          <p:cNvSpPr>
            <a:spLocks/>
          </p:cNvSpPr>
          <p:nvPr/>
        </p:nvSpPr>
        <p:spPr bwMode="auto">
          <a:xfrm>
            <a:off x="771525" y="5664200"/>
            <a:ext cx="1588" cy="3175"/>
          </a:xfrm>
          <a:custGeom>
            <a:avLst/>
            <a:gdLst>
              <a:gd name="T0" fmla="*/ 0 w 1"/>
              <a:gd name="T1" fmla="*/ 0 h 2"/>
              <a:gd name="T2" fmla="*/ 0 w 1"/>
              <a:gd name="T3" fmla="*/ 2147483647 h 2"/>
              <a:gd name="T4" fmla="*/ 0 w 1"/>
              <a:gd name="T5" fmla="*/ 2147483647 h 2"/>
              <a:gd name="T6" fmla="*/ 2147483647 w 1"/>
              <a:gd name="T7" fmla="*/ 2147483647 h 2"/>
              <a:gd name="T8" fmla="*/ 0 w 1"/>
              <a:gd name="T9" fmla="*/ 2147483647 h 2"/>
              <a:gd name="T10" fmla="*/ 0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0"/>
                </a:moveTo>
                <a:lnTo>
                  <a:pt x="0" y="2"/>
                </a:lnTo>
                <a:lnTo>
                  <a:pt x="1" y="1"/>
                </a:lnTo>
                <a:lnTo>
                  <a:pt x="0" y="1"/>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88" name="Freeform 534"/>
          <p:cNvSpPr>
            <a:spLocks/>
          </p:cNvSpPr>
          <p:nvPr/>
        </p:nvSpPr>
        <p:spPr bwMode="auto">
          <a:xfrm>
            <a:off x="766763" y="5661025"/>
            <a:ext cx="3175" cy="3175"/>
          </a:xfrm>
          <a:custGeom>
            <a:avLst/>
            <a:gdLst>
              <a:gd name="T0" fmla="*/ 0 w 1"/>
              <a:gd name="T1" fmla="*/ 0 h 2"/>
              <a:gd name="T2" fmla="*/ 0 w 1"/>
              <a:gd name="T3" fmla="*/ 2147483647 h 2"/>
              <a:gd name="T4" fmla="*/ 2147483647 w 1"/>
              <a:gd name="T5" fmla="*/ 2147483647 h 2"/>
              <a:gd name="T6" fmla="*/ 2147483647 w 1"/>
              <a:gd name="T7" fmla="*/ 2147483647 h 2"/>
              <a:gd name="T8" fmla="*/ 0 w 1"/>
              <a:gd name="T9" fmla="*/ 2147483647 h 2"/>
              <a:gd name="T10" fmla="*/ 0 w 1"/>
              <a:gd name="T11" fmla="*/ 0 h 2"/>
              <a:gd name="T12" fmla="*/ 0 w 1"/>
              <a:gd name="T13" fmla="*/ 0 h 2"/>
              <a:gd name="T14" fmla="*/ 0 60000 65536"/>
              <a:gd name="T15" fmla="*/ 0 60000 65536"/>
              <a:gd name="T16" fmla="*/ 0 60000 65536"/>
              <a:gd name="T17" fmla="*/ 0 60000 65536"/>
              <a:gd name="T18" fmla="*/ 0 60000 65536"/>
              <a:gd name="T19" fmla="*/ 0 60000 65536"/>
              <a:gd name="T20" fmla="*/ 0 60000 65536"/>
              <a:gd name="T21" fmla="*/ 0 w 1"/>
              <a:gd name="T22" fmla="*/ 0 h 2"/>
              <a:gd name="T23" fmla="*/ 1 w 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2">
                <a:moveTo>
                  <a:pt x="0" y="0"/>
                </a:moveTo>
                <a:lnTo>
                  <a:pt x="0" y="2"/>
                </a:lnTo>
                <a:lnTo>
                  <a:pt x="1" y="2"/>
                </a:lnTo>
                <a:lnTo>
                  <a:pt x="1" y="1"/>
                </a:lnTo>
                <a:lnTo>
                  <a:pt x="0" y="1"/>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89" name="Freeform 537"/>
          <p:cNvSpPr>
            <a:spLocks/>
          </p:cNvSpPr>
          <p:nvPr/>
        </p:nvSpPr>
        <p:spPr bwMode="auto">
          <a:xfrm>
            <a:off x="4648200" y="3044825"/>
            <a:ext cx="19050" cy="57150"/>
          </a:xfrm>
          <a:custGeom>
            <a:avLst/>
            <a:gdLst>
              <a:gd name="T0" fmla="*/ 0 w 11"/>
              <a:gd name="T1" fmla="*/ 2147483647 h 33"/>
              <a:gd name="T2" fmla="*/ 2147483647 w 11"/>
              <a:gd name="T3" fmla="*/ 2147483647 h 33"/>
              <a:gd name="T4" fmla="*/ 2147483647 w 11"/>
              <a:gd name="T5" fmla="*/ 2147483647 h 33"/>
              <a:gd name="T6" fmla="*/ 2147483647 w 11"/>
              <a:gd name="T7" fmla="*/ 2147483647 h 33"/>
              <a:gd name="T8" fmla="*/ 2147483647 w 11"/>
              <a:gd name="T9" fmla="*/ 0 h 33"/>
              <a:gd name="T10" fmla="*/ 2147483647 w 11"/>
              <a:gd name="T11" fmla="*/ 2147483647 h 33"/>
              <a:gd name="T12" fmla="*/ 0 w 11"/>
              <a:gd name="T13" fmla="*/ 2147483647 h 33"/>
              <a:gd name="T14" fmla="*/ 0 60000 65536"/>
              <a:gd name="T15" fmla="*/ 0 60000 65536"/>
              <a:gd name="T16" fmla="*/ 0 60000 65536"/>
              <a:gd name="T17" fmla="*/ 0 60000 65536"/>
              <a:gd name="T18" fmla="*/ 0 60000 65536"/>
              <a:gd name="T19" fmla="*/ 0 60000 65536"/>
              <a:gd name="T20" fmla="*/ 0 60000 65536"/>
              <a:gd name="T21" fmla="*/ 0 w 11"/>
              <a:gd name="T22" fmla="*/ 0 h 33"/>
              <a:gd name="T23" fmla="*/ 11 w 11"/>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33">
                <a:moveTo>
                  <a:pt x="0" y="33"/>
                </a:moveTo>
                <a:lnTo>
                  <a:pt x="3" y="30"/>
                </a:lnTo>
                <a:lnTo>
                  <a:pt x="10" y="3"/>
                </a:lnTo>
                <a:lnTo>
                  <a:pt x="11" y="2"/>
                </a:lnTo>
                <a:lnTo>
                  <a:pt x="11" y="0"/>
                </a:lnTo>
                <a:lnTo>
                  <a:pt x="10" y="2"/>
                </a:lnTo>
                <a:lnTo>
                  <a:pt x="0" y="3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90" name="Freeform 539"/>
          <p:cNvSpPr>
            <a:spLocks/>
          </p:cNvSpPr>
          <p:nvPr/>
        </p:nvSpPr>
        <p:spPr bwMode="auto">
          <a:xfrm>
            <a:off x="4646613" y="3043238"/>
            <a:ext cx="17462" cy="55562"/>
          </a:xfrm>
          <a:custGeom>
            <a:avLst/>
            <a:gdLst>
              <a:gd name="T0" fmla="*/ 0 w 11"/>
              <a:gd name="T1" fmla="*/ 2147483647 h 32"/>
              <a:gd name="T2" fmla="*/ 2147483647 w 11"/>
              <a:gd name="T3" fmla="*/ 2147483647 h 32"/>
              <a:gd name="T4" fmla="*/ 2147483647 w 11"/>
              <a:gd name="T5" fmla="*/ 2147483647 h 32"/>
              <a:gd name="T6" fmla="*/ 2147483647 w 11"/>
              <a:gd name="T7" fmla="*/ 2147483647 h 32"/>
              <a:gd name="T8" fmla="*/ 2147483647 w 11"/>
              <a:gd name="T9" fmla="*/ 0 h 32"/>
              <a:gd name="T10" fmla="*/ 2147483647 w 11"/>
              <a:gd name="T11" fmla="*/ 2147483647 h 32"/>
              <a:gd name="T12" fmla="*/ 0 w 11"/>
              <a:gd name="T13" fmla="*/ 2147483647 h 32"/>
              <a:gd name="T14" fmla="*/ 0 60000 65536"/>
              <a:gd name="T15" fmla="*/ 0 60000 65536"/>
              <a:gd name="T16" fmla="*/ 0 60000 65536"/>
              <a:gd name="T17" fmla="*/ 0 60000 65536"/>
              <a:gd name="T18" fmla="*/ 0 60000 65536"/>
              <a:gd name="T19" fmla="*/ 0 60000 65536"/>
              <a:gd name="T20" fmla="*/ 0 60000 65536"/>
              <a:gd name="T21" fmla="*/ 0 w 11"/>
              <a:gd name="T22" fmla="*/ 0 h 32"/>
              <a:gd name="T23" fmla="*/ 11 w 11"/>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32">
                <a:moveTo>
                  <a:pt x="0" y="32"/>
                </a:moveTo>
                <a:lnTo>
                  <a:pt x="2" y="30"/>
                </a:lnTo>
                <a:lnTo>
                  <a:pt x="9" y="2"/>
                </a:lnTo>
                <a:lnTo>
                  <a:pt x="11" y="1"/>
                </a:lnTo>
                <a:lnTo>
                  <a:pt x="11" y="0"/>
                </a:lnTo>
                <a:lnTo>
                  <a:pt x="9" y="1"/>
                </a:lnTo>
                <a:lnTo>
                  <a:pt x="0" y="3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91" name="Freeform 540"/>
          <p:cNvSpPr>
            <a:spLocks/>
          </p:cNvSpPr>
          <p:nvPr/>
        </p:nvSpPr>
        <p:spPr bwMode="auto">
          <a:xfrm>
            <a:off x="4697413" y="3017838"/>
            <a:ext cx="22225" cy="49212"/>
          </a:xfrm>
          <a:custGeom>
            <a:avLst/>
            <a:gdLst>
              <a:gd name="T0" fmla="*/ 0 w 13"/>
              <a:gd name="T1" fmla="*/ 2147483647 h 29"/>
              <a:gd name="T2" fmla="*/ 2147483647 w 13"/>
              <a:gd name="T3" fmla="*/ 2147483647 h 29"/>
              <a:gd name="T4" fmla="*/ 2147483647 w 13"/>
              <a:gd name="T5" fmla="*/ 2147483647 h 29"/>
              <a:gd name="T6" fmla="*/ 2147483647 w 13"/>
              <a:gd name="T7" fmla="*/ 2147483647 h 29"/>
              <a:gd name="T8" fmla="*/ 2147483647 w 13"/>
              <a:gd name="T9" fmla="*/ 2147483647 h 29"/>
              <a:gd name="T10" fmla="*/ 2147483647 w 13"/>
              <a:gd name="T11" fmla="*/ 2147483647 h 29"/>
              <a:gd name="T12" fmla="*/ 2147483647 w 13"/>
              <a:gd name="T13" fmla="*/ 2147483647 h 29"/>
              <a:gd name="T14" fmla="*/ 2147483647 w 13"/>
              <a:gd name="T15" fmla="*/ 2147483647 h 29"/>
              <a:gd name="T16" fmla="*/ 2147483647 w 13"/>
              <a:gd name="T17" fmla="*/ 2147483647 h 29"/>
              <a:gd name="T18" fmla="*/ 2147483647 w 13"/>
              <a:gd name="T19" fmla="*/ 0 h 29"/>
              <a:gd name="T20" fmla="*/ 2147483647 w 13"/>
              <a:gd name="T21" fmla="*/ 0 h 29"/>
              <a:gd name="T22" fmla="*/ 2147483647 w 13"/>
              <a:gd name="T23" fmla="*/ 2147483647 h 29"/>
              <a:gd name="T24" fmla="*/ 2147483647 w 13"/>
              <a:gd name="T25" fmla="*/ 0 h 29"/>
              <a:gd name="T26" fmla="*/ 0 w 13"/>
              <a:gd name="T27" fmla="*/ 2147483647 h 29"/>
              <a:gd name="T28" fmla="*/ 0 w 13"/>
              <a:gd name="T29" fmla="*/ 2147483647 h 29"/>
              <a:gd name="T30" fmla="*/ 0 w 13"/>
              <a:gd name="T31" fmla="*/ 2147483647 h 29"/>
              <a:gd name="T32" fmla="*/ 0 w 13"/>
              <a:gd name="T33" fmla="*/ 2147483647 h 29"/>
              <a:gd name="T34" fmla="*/ 2147483647 w 13"/>
              <a:gd name="T35" fmla="*/ 2147483647 h 29"/>
              <a:gd name="T36" fmla="*/ 2147483647 w 13"/>
              <a:gd name="T37" fmla="*/ 2147483647 h 29"/>
              <a:gd name="T38" fmla="*/ 0 w 13"/>
              <a:gd name="T39" fmla="*/ 2147483647 h 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
              <a:gd name="T61" fmla="*/ 0 h 29"/>
              <a:gd name="T62" fmla="*/ 13 w 13"/>
              <a:gd name="T63" fmla="*/ 29 h 2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 h="29">
                <a:moveTo>
                  <a:pt x="0" y="29"/>
                </a:moveTo>
                <a:lnTo>
                  <a:pt x="1" y="28"/>
                </a:lnTo>
                <a:lnTo>
                  <a:pt x="4" y="23"/>
                </a:lnTo>
                <a:lnTo>
                  <a:pt x="8" y="19"/>
                </a:lnTo>
                <a:lnTo>
                  <a:pt x="8" y="17"/>
                </a:lnTo>
                <a:lnTo>
                  <a:pt x="12" y="15"/>
                </a:lnTo>
                <a:lnTo>
                  <a:pt x="10" y="6"/>
                </a:lnTo>
                <a:lnTo>
                  <a:pt x="11" y="5"/>
                </a:lnTo>
                <a:lnTo>
                  <a:pt x="13" y="4"/>
                </a:lnTo>
                <a:lnTo>
                  <a:pt x="13" y="0"/>
                </a:lnTo>
                <a:lnTo>
                  <a:pt x="12" y="0"/>
                </a:lnTo>
                <a:lnTo>
                  <a:pt x="10" y="1"/>
                </a:lnTo>
                <a:lnTo>
                  <a:pt x="8" y="0"/>
                </a:lnTo>
                <a:lnTo>
                  <a:pt x="0" y="11"/>
                </a:lnTo>
                <a:lnTo>
                  <a:pt x="0" y="21"/>
                </a:lnTo>
                <a:lnTo>
                  <a:pt x="0" y="22"/>
                </a:lnTo>
                <a:lnTo>
                  <a:pt x="0" y="24"/>
                </a:lnTo>
                <a:lnTo>
                  <a:pt x="1" y="24"/>
                </a:lnTo>
                <a:lnTo>
                  <a:pt x="1" y="26"/>
                </a:lnTo>
                <a:lnTo>
                  <a:pt x="0" y="29"/>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92" name="Freeform 541"/>
          <p:cNvSpPr>
            <a:spLocks/>
          </p:cNvSpPr>
          <p:nvPr/>
        </p:nvSpPr>
        <p:spPr bwMode="auto">
          <a:xfrm>
            <a:off x="4333875" y="3246438"/>
            <a:ext cx="6350" cy="12700"/>
          </a:xfrm>
          <a:custGeom>
            <a:avLst/>
            <a:gdLst>
              <a:gd name="T0" fmla="*/ 2147483647 w 4"/>
              <a:gd name="T1" fmla="*/ 2147483647 h 8"/>
              <a:gd name="T2" fmla="*/ 2147483647 w 4"/>
              <a:gd name="T3" fmla="*/ 0 h 8"/>
              <a:gd name="T4" fmla="*/ 2147483647 w 4"/>
              <a:gd name="T5" fmla="*/ 0 h 8"/>
              <a:gd name="T6" fmla="*/ 0 w 4"/>
              <a:gd name="T7" fmla="*/ 2147483647 h 8"/>
              <a:gd name="T8" fmla="*/ 2147483647 w 4"/>
              <a:gd name="T9" fmla="*/ 2147483647 h 8"/>
              <a:gd name="T10" fmla="*/ 2147483647 w 4"/>
              <a:gd name="T11" fmla="*/ 2147483647 h 8"/>
              <a:gd name="T12" fmla="*/ 2147483647 w 4"/>
              <a:gd name="T13" fmla="*/ 2147483647 h 8"/>
              <a:gd name="T14" fmla="*/ 0 60000 65536"/>
              <a:gd name="T15" fmla="*/ 0 60000 65536"/>
              <a:gd name="T16" fmla="*/ 0 60000 65536"/>
              <a:gd name="T17" fmla="*/ 0 60000 65536"/>
              <a:gd name="T18" fmla="*/ 0 60000 65536"/>
              <a:gd name="T19" fmla="*/ 0 60000 65536"/>
              <a:gd name="T20" fmla="*/ 0 60000 65536"/>
              <a:gd name="T21" fmla="*/ 0 w 4"/>
              <a:gd name="T22" fmla="*/ 0 h 8"/>
              <a:gd name="T23" fmla="*/ 4 w 4"/>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8">
                <a:moveTo>
                  <a:pt x="4" y="2"/>
                </a:moveTo>
                <a:lnTo>
                  <a:pt x="4" y="0"/>
                </a:lnTo>
                <a:lnTo>
                  <a:pt x="0" y="8"/>
                </a:lnTo>
                <a:lnTo>
                  <a:pt x="2" y="7"/>
                </a:lnTo>
                <a:lnTo>
                  <a:pt x="3" y="4"/>
                </a:lnTo>
                <a:lnTo>
                  <a:pt x="4"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93" name="Freeform 542"/>
          <p:cNvSpPr>
            <a:spLocks/>
          </p:cNvSpPr>
          <p:nvPr/>
        </p:nvSpPr>
        <p:spPr bwMode="auto">
          <a:xfrm>
            <a:off x="4694238" y="3014663"/>
            <a:ext cx="23812" cy="49212"/>
          </a:xfrm>
          <a:custGeom>
            <a:avLst/>
            <a:gdLst>
              <a:gd name="T0" fmla="*/ 0 w 14"/>
              <a:gd name="T1" fmla="*/ 2147483647 h 29"/>
              <a:gd name="T2" fmla="*/ 2147483647 w 14"/>
              <a:gd name="T3" fmla="*/ 2147483647 h 29"/>
              <a:gd name="T4" fmla="*/ 2147483647 w 14"/>
              <a:gd name="T5" fmla="*/ 2147483647 h 29"/>
              <a:gd name="T6" fmla="*/ 2147483647 w 14"/>
              <a:gd name="T7" fmla="*/ 2147483647 h 29"/>
              <a:gd name="T8" fmla="*/ 2147483647 w 14"/>
              <a:gd name="T9" fmla="*/ 2147483647 h 29"/>
              <a:gd name="T10" fmla="*/ 2147483647 w 14"/>
              <a:gd name="T11" fmla="*/ 2147483647 h 29"/>
              <a:gd name="T12" fmla="*/ 2147483647 w 14"/>
              <a:gd name="T13" fmla="*/ 2147483647 h 29"/>
              <a:gd name="T14" fmla="*/ 2147483647 w 14"/>
              <a:gd name="T15" fmla="*/ 2147483647 h 29"/>
              <a:gd name="T16" fmla="*/ 2147483647 w 14"/>
              <a:gd name="T17" fmla="*/ 2147483647 h 29"/>
              <a:gd name="T18" fmla="*/ 2147483647 w 14"/>
              <a:gd name="T19" fmla="*/ 0 h 29"/>
              <a:gd name="T20" fmla="*/ 2147483647 w 14"/>
              <a:gd name="T21" fmla="*/ 0 h 29"/>
              <a:gd name="T22" fmla="*/ 2147483647 w 14"/>
              <a:gd name="T23" fmla="*/ 2147483647 h 29"/>
              <a:gd name="T24" fmla="*/ 2147483647 w 14"/>
              <a:gd name="T25" fmla="*/ 0 h 29"/>
              <a:gd name="T26" fmla="*/ 0 w 14"/>
              <a:gd name="T27" fmla="*/ 2147483647 h 29"/>
              <a:gd name="T28" fmla="*/ 0 w 14"/>
              <a:gd name="T29" fmla="*/ 2147483647 h 29"/>
              <a:gd name="T30" fmla="*/ 0 w 14"/>
              <a:gd name="T31" fmla="*/ 2147483647 h 29"/>
              <a:gd name="T32" fmla="*/ 0 w 14"/>
              <a:gd name="T33" fmla="*/ 2147483647 h 29"/>
              <a:gd name="T34" fmla="*/ 2147483647 w 14"/>
              <a:gd name="T35" fmla="*/ 2147483647 h 29"/>
              <a:gd name="T36" fmla="*/ 2147483647 w 14"/>
              <a:gd name="T37" fmla="*/ 2147483647 h 29"/>
              <a:gd name="T38" fmla="*/ 0 w 14"/>
              <a:gd name="T39" fmla="*/ 2147483647 h 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29"/>
              <a:gd name="T62" fmla="*/ 14 w 14"/>
              <a:gd name="T63" fmla="*/ 29 h 2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29">
                <a:moveTo>
                  <a:pt x="0" y="29"/>
                </a:moveTo>
                <a:lnTo>
                  <a:pt x="2" y="28"/>
                </a:lnTo>
                <a:lnTo>
                  <a:pt x="4" y="23"/>
                </a:lnTo>
                <a:lnTo>
                  <a:pt x="8" y="19"/>
                </a:lnTo>
                <a:lnTo>
                  <a:pt x="8" y="18"/>
                </a:lnTo>
                <a:lnTo>
                  <a:pt x="12" y="15"/>
                </a:lnTo>
                <a:lnTo>
                  <a:pt x="11" y="6"/>
                </a:lnTo>
                <a:lnTo>
                  <a:pt x="11" y="5"/>
                </a:lnTo>
                <a:lnTo>
                  <a:pt x="13" y="4"/>
                </a:lnTo>
                <a:lnTo>
                  <a:pt x="14" y="0"/>
                </a:lnTo>
                <a:lnTo>
                  <a:pt x="12" y="0"/>
                </a:lnTo>
                <a:lnTo>
                  <a:pt x="10" y="2"/>
                </a:lnTo>
                <a:lnTo>
                  <a:pt x="8" y="0"/>
                </a:lnTo>
                <a:lnTo>
                  <a:pt x="0" y="11"/>
                </a:lnTo>
                <a:lnTo>
                  <a:pt x="0" y="21"/>
                </a:lnTo>
                <a:lnTo>
                  <a:pt x="0" y="22"/>
                </a:lnTo>
                <a:lnTo>
                  <a:pt x="0" y="25"/>
                </a:lnTo>
                <a:lnTo>
                  <a:pt x="2" y="25"/>
                </a:lnTo>
                <a:lnTo>
                  <a:pt x="2" y="26"/>
                </a:lnTo>
                <a:lnTo>
                  <a:pt x="0" y="29"/>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94" name="Freeform 543"/>
          <p:cNvSpPr>
            <a:spLocks/>
          </p:cNvSpPr>
          <p:nvPr/>
        </p:nvSpPr>
        <p:spPr bwMode="auto">
          <a:xfrm>
            <a:off x="4330700" y="3241675"/>
            <a:ext cx="6350" cy="14288"/>
          </a:xfrm>
          <a:custGeom>
            <a:avLst/>
            <a:gdLst>
              <a:gd name="T0" fmla="*/ 2147483647 w 4"/>
              <a:gd name="T1" fmla="*/ 2147483647 h 8"/>
              <a:gd name="T2" fmla="*/ 2147483647 w 4"/>
              <a:gd name="T3" fmla="*/ 0 h 8"/>
              <a:gd name="T4" fmla="*/ 2147483647 w 4"/>
              <a:gd name="T5" fmla="*/ 2147483647 h 8"/>
              <a:gd name="T6" fmla="*/ 0 w 4"/>
              <a:gd name="T7" fmla="*/ 2147483647 h 8"/>
              <a:gd name="T8" fmla="*/ 2147483647 w 4"/>
              <a:gd name="T9" fmla="*/ 2147483647 h 8"/>
              <a:gd name="T10" fmla="*/ 2147483647 w 4"/>
              <a:gd name="T11" fmla="*/ 2147483647 h 8"/>
              <a:gd name="T12" fmla="*/ 2147483647 w 4"/>
              <a:gd name="T13" fmla="*/ 2147483647 h 8"/>
              <a:gd name="T14" fmla="*/ 0 60000 65536"/>
              <a:gd name="T15" fmla="*/ 0 60000 65536"/>
              <a:gd name="T16" fmla="*/ 0 60000 65536"/>
              <a:gd name="T17" fmla="*/ 0 60000 65536"/>
              <a:gd name="T18" fmla="*/ 0 60000 65536"/>
              <a:gd name="T19" fmla="*/ 0 60000 65536"/>
              <a:gd name="T20" fmla="*/ 0 60000 65536"/>
              <a:gd name="T21" fmla="*/ 0 w 4"/>
              <a:gd name="T22" fmla="*/ 0 h 8"/>
              <a:gd name="T23" fmla="*/ 4 w 4"/>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8">
                <a:moveTo>
                  <a:pt x="4" y="2"/>
                </a:moveTo>
                <a:lnTo>
                  <a:pt x="4" y="0"/>
                </a:lnTo>
                <a:lnTo>
                  <a:pt x="4" y="1"/>
                </a:lnTo>
                <a:lnTo>
                  <a:pt x="0" y="8"/>
                </a:lnTo>
                <a:lnTo>
                  <a:pt x="2" y="7"/>
                </a:lnTo>
                <a:lnTo>
                  <a:pt x="3" y="4"/>
                </a:lnTo>
                <a:lnTo>
                  <a:pt x="4"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95" name="Freeform 544"/>
          <p:cNvSpPr>
            <a:spLocks/>
          </p:cNvSpPr>
          <p:nvPr/>
        </p:nvSpPr>
        <p:spPr bwMode="auto">
          <a:xfrm>
            <a:off x="4311650" y="3311525"/>
            <a:ext cx="9525" cy="4763"/>
          </a:xfrm>
          <a:custGeom>
            <a:avLst/>
            <a:gdLst>
              <a:gd name="T0" fmla="*/ 2147483647 w 6"/>
              <a:gd name="T1" fmla="*/ 0 h 3"/>
              <a:gd name="T2" fmla="*/ 0 w 6"/>
              <a:gd name="T3" fmla="*/ 0 h 3"/>
              <a:gd name="T4" fmla="*/ 2147483647 w 6"/>
              <a:gd name="T5" fmla="*/ 0 h 3"/>
              <a:gd name="T6" fmla="*/ 2147483647 w 6"/>
              <a:gd name="T7" fmla="*/ 2147483647 h 3"/>
              <a:gd name="T8" fmla="*/ 2147483647 w 6"/>
              <a:gd name="T9" fmla="*/ 2147483647 h 3"/>
              <a:gd name="T10" fmla="*/ 2147483647 w 6"/>
              <a:gd name="T11" fmla="*/ 0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1" y="0"/>
                </a:moveTo>
                <a:lnTo>
                  <a:pt x="0" y="0"/>
                </a:lnTo>
                <a:lnTo>
                  <a:pt x="3" y="0"/>
                </a:lnTo>
                <a:lnTo>
                  <a:pt x="6" y="3"/>
                </a:lnTo>
                <a:lnTo>
                  <a:pt x="1"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96" name="Freeform 545"/>
          <p:cNvSpPr>
            <a:spLocks/>
          </p:cNvSpPr>
          <p:nvPr/>
        </p:nvSpPr>
        <p:spPr bwMode="auto">
          <a:xfrm>
            <a:off x="4308475" y="3313113"/>
            <a:ext cx="6350" cy="4762"/>
          </a:xfrm>
          <a:custGeom>
            <a:avLst/>
            <a:gdLst>
              <a:gd name="T0" fmla="*/ 0 w 4"/>
              <a:gd name="T1" fmla="*/ 2147483647 h 3"/>
              <a:gd name="T2" fmla="*/ 2147483647 w 4"/>
              <a:gd name="T3" fmla="*/ 0 h 3"/>
              <a:gd name="T4" fmla="*/ 2147483647 w 4"/>
              <a:gd name="T5" fmla="*/ 2147483647 h 3"/>
              <a:gd name="T6" fmla="*/ 2147483647 w 4"/>
              <a:gd name="T7" fmla="*/ 2147483647 h 3"/>
              <a:gd name="T8" fmla="*/ 0 w 4"/>
              <a:gd name="T9" fmla="*/ 2147483647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2"/>
                </a:moveTo>
                <a:lnTo>
                  <a:pt x="1" y="0"/>
                </a:lnTo>
                <a:lnTo>
                  <a:pt x="4" y="2"/>
                </a:lnTo>
                <a:lnTo>
                  <a:pt x="4" y="3"/>
                </a:lnTo>
                <a:lnTo>
                  <a:pt x="0"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397" name="Freeform 546"/>
          <p:cNvSpPr>
            <a:spLocks/>
          </p:cNvSpPr>
          <p:nvPr/>
        </p:nvSpPr>
        <p:spPr bwMode="auto">
          <a:xfrm>
            <a:off x="4310063" y="3306763"/>
            <a:ext cx="7937" cy="6350"/>
          </a:xfrm>
          <a:custGeom>
            <a:avLst/>
            <a:gdLst>
              <a:gd name="T0" fmla="*/ 0 w 5"/>
              <a:gd name="T1" fmla="*/ 2147483647 h 3"/>
              <a:gd name="T2" fmla="*/ 0 w 5"/>
              <a:gd name="T3" fmla="*/ 0 h 3"/>
              <a:gd name="T4" fmla="*/ 2147483647 w 5"/>
              <a:gd name="T5" fmla="*/ 0 h 3"/>
              <a:gd name="T6" fmla="*/ 2147483647 w 5"/>
              <a:gd name="T7" fmla="*/ 2147483647 h 3"/>
              <a:gd name="T8" fmla="*/ 2147483647 w 5"/>
              <a:gd name="T9" fmla="*/ 2147483647 h 3"/>
              <a:gd name="T10" fmla="*/ 0 w 5"/>
              <a:gd name="T11" fmla="*/ 2147483647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0" y="1"/>
                </a:moveTo>
                <a:lnTo>
                  <a:pt x="0" y="0"/>
                </a:lnTo>
                <a:lnTo>
                  <a:pt x="2" y="0"/>
                </a:lnTo>
                <a:lnTo>
                  <a:pt x="5" y="3"/>
                </a:lnTo>
                <a:lnTo>
                  <a:pt x="0"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98" name="Freeform 547"/>
          <p:cNvSpPr>
            <a:spLocks/>
          </p:cNvSpPr>
          <p:nvPr/>
        </p:nvSpPr>
        <p:spPr bwMode="auto">
          <a:xfrm>
            <a:off x="4303713" y="3311525"/>
            <a:ext cx="7937" cy="3175"/>
          </a:xfrm>
          <a:custGeom>
            <a:avLst/>
            <a:gdLst>
              <a:gd name="T0" fmla="*/ 0 w 4"/>
              <a:gd name="T1" fmla="*/ 2147483647 h 2"/>
              <a:gd name="T2" fmla="*/ 2147483647 w 4"/>
              <a:gd name="T3" fmla="*/ 0 h 2"/>
              <a:gd name="T4" fmla="*/ 2147483647 w 4"/>
              <a:gd name="T5" fmla="*/ 2147483647 h 2"/>
              <a:gd name="T6" fmla="*/ 2147483647 w 4"/>
              <a:gd name="T7" fmla="*/ 2147483647 h 2"/>
              <a:gd name="T8" fmla="*/ 0 w 4"/>
              <a:gd name="T9" fmla="*/ 2147483647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1"/>
                </a:moveTo>
                <a:lnTo>
                  <a:pt x="2" y="0"/>
                </a:lnTo>
                <a:lnTo>
                  <a:pt x="4" y="1"/>
                </a:lnTo>
                <a:lnTo>
                  <a:pt x="4" y="2"/>
                </a:lnTo>
                <a:lnTo>
                  <a:pt x="0"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399" name="Freeform 548"/>
          <p:cNvSpPr>
            <a:spLocks/>
          </p:cNvSpPr>
          <p:nvPr/>
        </p:nvSpPr>
        <p:spPr bwMode="auto">
          <a:xfrm>
            <a:off x="4302125" y="3321050"/>
            <a:ext cx="1588" cy="4763"/>
          </a:xfrm>
          <a:custGeom>
            <a:avLst/>
            <a:gdLst>
              <a:gd name="T0" fmla="*/ 0 w 1"/>
              <a:gd name="T1" fmla="*/ 0 h 3"/>
              <a:gd name="T2" fmla="*/ 0 w 1"/>
              <a:gd name="T3" fmla="*/ 2147483647 h 3"/>
              <a:gd name="T4" fmla="*/ 0 w 1"/>
              <a:gd name="T5" fmla="*/ 2147483647 h 3"/>
              <a:gd name="T6" fmla="*/ 2147483647 w 1"/>
              <a:gd name="T7" fmla="*/ 2147483647 h 3"/>
              <a:gd name="T8" fmla="*/ 2147483647 w 1"/>
              <a:gd name="T9" fmla="*/ 2147483647 h 3"/>
              <a:gd name="T10" fmla="*/ 0 w 1"/>
              <a:gd name="T11" fmla="*/ 0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0"/>
                </a:moveTo>
                <a:lnTo>
                  <a:pt x="0" y="3"/>
                </a:lnTo>
                <a:lnTo>
                  <a:pt x="1" y="2"/>
                </a:lnTo>
                <a:lnTo>
                  <a:pt x="1" y="1"/>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00" name="Freeform 549"/>
          <p:cNvSpPr>
            <a:spLocks/>
          </p:cNvSpPr>
          <p:nvPr/>
        </p:nvSpPr>
        <p:spPr bwMode="auto">
          <a:xfrm>
            <a:off x="4438650" y="3663950"/>
            <a:ext cx="25400" cy="61913"/>
          </a:xfrm>
          <a:custGeom>
            <a:avLst/>
            <a:gdLst>
              <a:gd name="T0" fmla="*/ 2147483647 w 15"/>
              <a:gd name="T1" fmla="*/ 0 h 36"/>
              <a:gd name="T2" fmla="*/ 2147483647 w 15"/>
              <a:gd name="T3" fmla="*/ 2147483647 h 36"/>
              <a:gd name="T4" fmla="*/ 2147483647 w 15"/>
              <a:gd name="T5" fmla="*/ 2147483647 h 36"/>
              <a:gd name="T6" fmla="*/ 2147483647 w 15"/>
              <a:gd name="T7" fmla="*/ 2147483647 h 36"/>
              <a:gd name="T8" fmla="*/ 2147483647 w 15"/>
              <a:gd name="T9" fmla="*/ 2147483647 h 36"/>
              <a:gd name="T10" fmla="*/ 2147483647 w 15"/>
              <a:gd name="T11" fmla="*/ 2147483647 h 36"/>
              <a:gd name="T12" fmla="*/ 2147483647 w 15"/>
              <a:gd name="T13" fmla="*/ 2147483647 h 36"/>
              <a:gd name="T14" fmla="*/ 2147483647 w 15"/>
              <a:gd name="T15" fmla="*/ 2147483647 h 36"/>
              <a:gd name="T16" fmla="*/ 2147483647 w 15"/>
              <a:gd name="T17" fmla="*/ 2147483647 h 36"/>
              <a:gd name="T18" fmla="*/ 2147483647 w 15"/>
              <a:gd name="T19" fmla="*/ 2147483647 h 36"/>
              <a:gd name="T20" fmla="*/ 2147483647 w 15"/>
              <a:gd name="T21" fmla="*/ 2147483647 h 36"/>
              <a:gd name="T22" fmla="*/ 0 w 15"/>
              <a:gd name="T23" fmla="*/ 2147483647 h 36"/>
              <a:gd name="T24" fmla="*/ 0 w 15"/>
              <a:gd name="T25" fmla="*/ 2147483647 h 36"/>
              <a:gd name="T26" fmla="*/ 2147483647 w 15"/>
              <a:gd name="T27" fmla="*/ 2147483647 h 36"/>
              <a:gd name="T28" fmla="*/ 2147483647 w 15"/>
              <a:gd name="T29" fmla="*/ 2147483647 h 36"/>
              <a:gd name="T30" fmla="*/ 2147483647 w 15"/>
              <a:gd name="T31" fmla="*/ 2147483647 h 36"/>
              <a:gd name="T32" fmla="*/ 2147483647 w 15"/>
              <a:gd name="T33" fmla="*/ 2147483647 h 36"/>
              <a:gd name="T34" fmla="*/ 2147483647 w 15"/>
              <a:gd name="T35" fmla="*/ 2147483647 h 36"/>
              <a:gd name="T36" fmla="*/ 2147483647 w 15"/>
              <a:gd name="T37" fmla="*/ 2147483647 h 36"/>
              <a:gd name="T38" fmla="*/ 2147483647 w 15"/>
              <a:gd name="T39" fmla="*/ 0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
              <a:gd name="T61" fmla="*/ 0 h 36"/>
              <a:gd name="T62" fmla="*/ 15 w 15"/>
              <a:gd name="T63" fmla="*/ 36 h 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 h="36">
                <a:moveTo>
                  <a:pt x="12" y="0"/>
                </a:moveTo>
                <a:lnTo>
                  <a:pt x="13" y="2"/>
                </a:lnTo>
                <a:lnTo>
                  <a:pt x="15" y="18"/>
                </a:lnTo>
                <a:lnTo>
                  <a:pt x="10" y="36"/>
                </a:lnTo>
                <a:lnTo>
                  <a:pt x="8" y="34"/>
                </a:lnTo>
                <a:lnTo>
                  <a:pt x="7" y="34"/>
                </a:lnTo>
                <a:lnTo>
                  <a:pt x="5" y="33"/>
                </a:lnTo>
                <a:lnTo>
                  <a:pt x="4" y="31"/>
                </a:lnTo>
                <a:lnTo>
                  <a:pt x="4" y="29"/>
                </a:lnTo>
                <a:lnTo>
                  <a:pt x="2" y="28"/>
                </a:lnTo>
                <a:lnTo>
                  <a:pt x="1" y="20"/>
                </a:lnTo>
                <a:lnTo>
                  <a:pt x="0" y="18"/>
                </a:lnTo>
                <a:lnTo>
                  <a:pt x="0" y="14"/>
                </a:lnTo>
                <a:lnTo>
                  <a:pt x="1" y="10"/>
                </a:lnTo>
                <a:lnTo>
                  <a:pt x="3" y="10"/>
                </a:lnTo>
                <a:lnTo>
                  <a:pt x="5" y="10"/>
                </a:lnTo>
                <a:lnTo>
                  <a:pt x="8" y="7"/>
                </a:lnTo>
                <a:lnTo>
                  <a:pt x="11" y="6"/>
                </a:lnTo>
                <a:lnTo>
                  <a:pt x="11" y="5"/>
                </a:lnTo>
                <a:lnTo>
                  <a:pt x="12"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01" name="Freeform 550"/>
          <p:cNvSpPr>
            <a:spLocks/>
          </p:cNvSpPr>
          <p:nvPr/>
        </p:nvSpPr>
        <p:spPr bwMode="auto">
          <a:xfrm>
            <a:off x="4298950" y="3317875"/>
            <a:ext cx="3175" cy="4763"/>
          </a:xfrm>
          <a:custGeom>
            <a:avLst/>
            <a:gdLst>
              <a:gd name="T0" fmla="*/ 2147483647 w 2"/>
              <a:gd name="T1" fmla="*/ 0 h 3"/>
              <a:gd name="T2" fmla="*/ 0 w 2"/>
              <a:gd name="T3" fmla="*/ 2147483647 h 3"/>
              <a:gd name="T4" fmla="*/ 2147483647 w 2"/>
              <a:gd name="T5" fmla="*/ 2147483647 h 3"/>
              <a:gd name="T6" fmla="*/ 2147483647 w 2"/>
              <a:gd name="T7" fmla="*/ 2147483647 h 3"/>
              <a:gd name="T8" fmla="*/ 2147483647 w 2"/>
              <a:gd name="T9" fmla="*/ 2147483647 h 3"/>
              <a:gd name="T10" fmla="*/ 2147483647 w 2"/>
              <a:gd name="T11" fmla="*/ 0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1" y="0"/>
                </a:moveTo>
                <a:lnTo>
                  <a:pt x="0" y="3"/>
                </a:lnTo>
                <a:lnTo>
                  <a:pt x="1" y="3"/>
                </a:lnTo>
                <a:lnTo>
                  <a:pt x="2" y="3"/>
                </a:lnTo>
                <a:lnTo>
                  <a:pt x="2" y="1"/>
                </a:lnTo>
                <a:lnTo>
                  <a:pt x="1"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02" name="Freeform 551"/>
          <p:cNvSpPr>
            <a:spLocks/>
          </p:cNvSpPr>
          <p:nvPr/>
        </p:nvSpPr>
        <p:spPr bwMode="auto">
          <a:xfrm>
            <a:off x="4435475" y="3662363"/>
            <a:ext cx="25400" cy="60325"/>
          </a:xfrm>
          <a:custGeom>
            <a:avLst/>
            <a:gdLst>
              <a:gd name="T0" fmla="*/ 2147483647 w 15"/>
              <a:gd name="T1" fmla="*/ 0 h 35"/>
              <a:gd name="T2" fmla="*/ 2147483647 w 15"/>
              <a:gd name="T3" fmla="*/ 2147483647 h 35"/>
              <a:gd name="T4" fmla="*/ 2147483647 w 15"/>
              <a:gd name="T5" fmla="*/ 2147483647 h 35"/>
              <a:gd name="T6" fmla="*/ 2147483647 w 15"/>
              <a:gd name="T7" fmla="*/ 2147483647 h 35"/>
              <a:gd name="T8" fmla="*/ 2147483647 w 15"/>
              <a:gd name="T9" fmla="*/ 2147483647 h 35"/>
              <a:gd name="T10" fmla="*/ 2147483647 w 15"/>
              <a:gd name="T11" fmla="*/ 2147483647 h 35"/>
              <a:gd name="T12" fmla="*/ 2147483647 w 15"/>
              <a:gd name="T13" fmla="*/ 2147483647 h 35"/>
              <a:gd name="T14" fmla="*/ 2147483647 w 15"/>
              <a:gd name="T15" fmla="*/ 2147483647 h 35"/>
              <a:gd name="T16" fmla="*/ 2147483647 w 15"/>
              <a:gd name="T17" fmla="*/ 2147483647 h 35"/>
              <a:gd name="T18" fmla="*/ 2147483647 w 15"/>
              <a:gd name="T19" fmla="*/ 2147483647 h 35"/>
              <a:gd name="T20" fmla="*/ 2147483647 w 15"/>
              <a:gd name="T21" fmla="*/ 2147483647 h 35"/>
              <a:gd name="T22" fmla="*/ 0 w 15"/>
              <a:gd name="T23" fmla="*/ 2147483647 h 35"/>
              <a:gd name="T24" fmla="*/ 0 w 15"/>
              <a:gd name="T25" fmla="*/ 2147483647 h 35"/>
              <a:gd name="T26" fmla="*/ 2147483647 w 15"/>
              <a:gd name="T27" fmla="*/ 2147483647 h 35"/>
              <a:gd name="T28" fmla="*/ 2147483647 w 15"/>
              <a:gd name="T29" fmla="*/ 2147483647 h 35"/>
              <a:gd name="T30" fmla="*/ 2147483647 w 15"/>
              <a:gd name="T31" fmla="*/ 2147483647 h 35"/>
              <a:gd name="T32" fmla="*/ 2147483647 w 15"/>
              <a:gd name="T33" fmla="*/ 2147483647 h 35"/>
              <a:gd name="T34" fmla="*/ 2147483647 w 15"/>
              <a:gd name="T35" fmla="*/ 2147483647 h 35"/>
              <a:gd name="T36" fmla="*/ 2147483647 w 15"/>
              <a:gd name="T37" fmla="*/ 2147483647 h 35"/>
              <a:gd name="T38" fmla="*/ 2147483647 w 15"/>
              <a:gd name="T39" fmla="*/ 0 h 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
              <a:gd name="T61" fmla="*/ 0 h 35"/>
              <a:gd name="T62" fmla="*/ 15 w 15"/>
              <a:gd name="T63" fmla="*/ 35 h 3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 h="35">
                <a:moveTo>
                  <a:pt x="12" y="0"/>
                </a:moveTo>
                <a:lnTo>
                  <a:pt x="13" y="1"/>
                </a:lnTo>
                <a:lnTo>
                  <a:pt x="15" y="17"/>
                </a:lnTo>
                <a:lnTo>
                  <a:pt x="10" y="35"/>
                </a:lnTo>
                <a:lnTo>
                  <a:pt x="9" y="34"/>
                </a:lnTo>
                <a:lnTo>
                  <a:pt x="7" y="33"/>
                </a:lnTo>
                <a:lnTo>
                  <a:pt x="5" y="32"/>
                </a:lnTo>
                <a:lnTo>
                  <a:pt x="4" y="30"/>
                </a:lnTo>
                <a:lnTo>
                  <a:pt x="4" y="28"/>
                </a:lnTo>
                <a:lnTo>
                  <a:pt x="2" y="27"/>
                </a:lnTo>
                <a:lnTo>
                  <a:pt x="2" y="19"/>
                </a:lnTo>
                <a:lnTo>
                  <a:pt x="0" y="18"/>
                </a:lnTo>
                <a:lnTo>
                  <a:pt x="0" y="13"/>
                </a:lnTo>
                <a:lnTo>
                  <a:pt x="2" y="10"/>
                </a:lnTo>
                <a:lnTo>
                  <a:pt x="3" y="10"/>
                </a:lnTo>
                <a:lnTo>
                  <a:pt x="5" y="9"/>
                </a:lnTo>
                <a:lnTo>
                  <a:pt x="8" y="7"/>
                </a:lnTo>
                <a:lnTo>
                  <a:pt x="11" y="5"/>
                </a:lnTo>
                <a:lnTo>
                  <a:pt x="11" y="4"/>
                </a:lnTo>
                <a:lnTo>
                  <a:pt x="12"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03" name="Freeform 552"/>
          <p:cNvSpPr>
            <a:spLocks/>
          </p:cNvSpPr>
          <p:nvPr/>
        </p:nvSpPr>
        <p:spPr bwMode="auto">
          <a:xfrm>
            <a:off x="5673725" y="4287838"/>
            <a:ext cx="9525" cy="3175"/>
          </a:xfrm>
          <a:custGeom>
            <a:avLst/>
            <a:gdLst>
              <a:gd name="T0" fmla="*/ 0 w 5"/>
              <a:gd name="T1" fmla="*/ 2147483647 h 2"/>
              <a:gd name="T2" fmla="*/ 2147483647 w 5"/>
              <a:gd name="T3" fmla="*/ 2147483647 h 2"/>
              <a:gd name="T4" fmla="*/ 2147483647 w 5"/>
              <a:gd name="T5" fmla="*/ 2147483647 h 2"/>
              <a:gd name="T6" fmla="*/ 2147483647 w 5"/>
              <a:gd name="T7" fmla="*/ 2147483647 h 2"/>
              <a:gd name="T8" fmla="*/ 2147483647 w 5"/>
              <a:gd name="T9" fmla="*/ 2147483647 h 2"/>
              <a:gd name="T10" fmla="*/ 2147483647 w 5"/>
              <a:gd name="T11" fmla="*/ 2147483647 h 2"/>
              <a:gd name="T12" fmla="*/ 2147483647 w 5"/>
              <a:gd name="T13" fmla="*/ 2147483647 h 2"/>
              <a:gd name="T14" fmla="*/ 2147483647 w 5"/>
              <a:gd name="T15" fmla="*/ 0 h 2"/>
              <a:gd name="T16" fmla="*/ 2147483647 w 5"/>
              <a:gd name="T17" fmla="*/ 0 h 2"/>
              <a:gd name="T18" fmla="*/ 2147483647 w 5"/>
              <a:gd name="T19" fmla="*/ 0 h 2"/>
              <a:gd name="T20" fmla="*/ 0 w 5"/>
              <a:gd name="T21" fmla="*/ 2147483647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0" y="2"/>
                </a:moveTo>
                <a:lnTo>
                  <a:pt x="3" y="2"/>
                </a:lnTo>
                <a:lnTo>
                  <a:pt x="4" y="2"/>
                </a:lnTo>
                <a:lnTo>
                  <a:pt x="5" y="1"/>
                </a:lnTo>
                <a:lnTo>
                  <a:pt x="4" y="1"/>
                </a:lnTo>
                <a:lnTo>
                  <a:pt x="3" y="0"/>
                </a:lnTo>
                <a:lnTo>
                  <a:pt x="1" y="0"/>
                </a:lnTo>
                <a:lnTo>
                  <a:pt x="0"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04" name="Freeform 553"/>
          <p:cNvSpPr>
            <a:spLocks/>
          </p:cNvSpPr>
          <p:nvPr/>
        </p:nvSpPr>
        <p:spPr bwMode="auto">
          <a:xfrm>
            <a:off x="5373688" y="4592638"/>
            <a:ext cx="1587" cy="3175"/>
          </a:xfrm>
          <a:custGeom>
            <a:avLst/>
            <a:gdLst>
              <a:gd name="T0" fmla="*/ 2147483647 w 1"/>
              <a:gd name="T1" fmla="*/ 0 h 2"/>
              <a:gd name="T2" fmla="*/ 0 w 1"/>
              <a:gd name="T3" fmla="*/ 2147483647 h 2"/>
              <a:gd name="T4" fmla="*/ 0 w 1"/>
              <a:gd name="T5" fmla="*/ 2147483647 h 2"/>
              <a:gd name="T6" fmla="*/ 2147483647 w 1"/>
              <a:gd name="T7" fmla="*/ 2147483647 h 2"/>
              <a:gd name="T8" fmla="*/ 2147483647 w 1"/>
              <a:gd name="T9" fmla="*/ 0 h 2"/>
              <a:gd name="T10" fmla="*/ 2147483647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1" y="0"/>
                </a:moveTo>
                <a:lnTo>
                  <a:pt x="0" y="1"/>
                </a:lnTo>
                <a:lnTo>
                  <a:pt x="0" y="2"/>
                </a:lnTo>
                <a:lnTo>
                  <a:pt x="1" y="1"/>
                </a:lnTo>
                <a:lnTo>
                  <a:pt x="1"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05" name="Freeform 554"/>
          <p:cNvSpPr>
            <a:spLocks/>
          </p:cNvSpPr>
          <p:nvPr/>
        </p:nvSpPr>
        <p:spPr bwMode="auto">
          <a:xfrm>
            <a:off x="5670550" y="4284663"/>
            <a:ext cx="7938" cy="3175"/>
          </a:xfrm>
          <a:custGeom>
            <a:avLst/>
            <a:gdLst>
              <a:gd name="T0" fmla="*/ 0 w 5"/>
              <a:gd name="T1" fmla="*/ 2147483647 h 2"/>
              <a:gd name="T2" fmla="*/ 2147483647 w 5"/>
              <a:gd name="T3" fmla="*/ 2147483647 h 2"/>
              <a:gd name="T4" fmla="*/ 2147483647 w 5"/>
              <a:gd name="T5" fmla="*/ 2147483647 h 2"/>
              <a:gd name="T6" fmla="*/ 2147483647 w 5"/>
              <a:gd name="T7" fmla="*/ 2147483647 h 2"/>
              <a:gd name="T8" fmla="*/ 2147483647 w 5"/>
              <a:gd name="T9" fmla="*/ 2147483647 h 2"/>
              <a:gd name="T10" fmla="*/ 2147483647 w 5"/>
              <a:gd name="T11" fmla="*/ 2147483647 h 2"/>
              <a:gd name="T12" fmla="*/ 2147483647 w 5"/>
              <a:gd name="T13" fmla="*/ 2147483647 h 2"/>
              <a:gd name="T14" fmla="*/ 2147483647 w 5"/>
              <a:gd name="T15" fmla="*/ 0 h 2"/>
              <a:gd name="T16" fmla="*/ 2147483647 w 5"/>
              <a:gd name="T17" fmla="*/ 0 h 2"/>
              <a:gd name="T18" fmla="*/ 2147483647 w 5"/>
              <a:gd name="T19" fmla="*/ 2147483647 h 2"/>
              <a:gd name="T20" fmla="*/ 0 w 5"/>
              <a:gd name="T21" fmla="*/ 2147483647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
              <a:gd name="T35" fmla="*/ 5 w 5"/>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
                <a:moveTo>
                  <a:pt x="0" y="2"/>
                </a:moveTo>
                <a:lnTo>
                  <a:pt x="3" y="2"/>
                </a:lnTo>
                <a:lnTo>
                  <a:pt x="4" y="2"/>
                </a:lnTo>
                <a:lnTo>
                  <a:pt x="5" y="2"/>
                </a:lnTo>
                <a:lnTo>
                  <a:pt x="5" y="1"/>
                </a:lnTo>
                <a:lnTo>
                  <a:pt x="4" y="1"/>
                </a:lnTo>
                <a:lnTo>
                  <a:pt x="3" y="0"/>
                </a:lnTo>
                <a:lnTo>
                  <a:pt x="1" y="1"/>
                </a:lnTo>
                <a:lnTo>
                  <a:pt x="0"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06" name="Freeform 555"/>
          <p:cNvSpPr>
            <a:spLocks/>
          </p:cNvSpPr>
          <p:nvPr/>
        </p:nvSpPr>
        <p:spPr bwMode="auto">
          <a:xfrm>
            <a:off x="5370513" y="4591050"/>
            <a:ext cx="3175" cy="1588"/>
          </a:xfrm>
          <a:custGeom>
            <a:avLst/>
            <a:gdLst>
              <a:gd name="T0" fmla="*/ 2147483647 w 2"/>
              <a:gd name="T1" fmla="*/ 0 h 1"/>
              <a:gd name="T2" fmla="*/ 0 w 2"/>
              <a:gd name="T3" fmla="*/ 0 h 1"/>
              <a:gd name="T4" fmla="*/ 0 w 2"/>
              <a:gd name="T5" fmla="*/ 2147483647 h 1"/>
              <a:gd name="T6" fmla="*/ 2147483647 w 2"/>
              <a:gd name="T7" fmla="*/ 0 h 1"/>
              <a:gd name="T8" fmla="*/ 2147483647 w 2"/>
              <a:gd name="T9" fmla="*/ 0 h 1"/>
              <a:gd name="T10" fmla="*/ 2147483647 w 2"/>
              <a:gd name="T11" fmla="*/ 0 h 1"/>
              <a:gd name="T12" fmla="*/ 2147483647 w 2"/>
              <a:gd name="T13" fmla="*/ 0 h 1"/>
              <a:gd name="T14" fmla="*/ 0 60000 65536"/>
              <a:gd name="T15" fmla="*/ 0 60000 65536"/>
              <a:gd name="T16" fmla="*/ 0 60000 65536"/>
              <a:gd name="T17" fmla="*/ 0 60000 65536"/>
              <a:gd name="T18" fmla="*/ 0 60000 65536"/>
              <a:gd name="T19" fmla="*/ 0 60000 65536"/>
              <a:gd name="T20" fmla="*/ 0 60000 65536"/>
              <a:gd name="T21" fmla="*/ 0 w 2"/>
              <a:gd name="T22" fmla="*/ 0 h 1"/>
              <a:gd name="T23" fmla="*/ 2 w 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
                <a:moveTo>
                  <a:pt x="1" y="0"/>
                </a:moveTo>
                <a:lnTo>
                  <a:pt x="0" y="0"/>
                </a:lnTo>
                <a:lnTo>
                  <a:pt x="0" y="1"/>
                </a:lnTo>
                <a:lnTo>
                  <a:pt x="2" y="0"/>
                </a:lnTo>
                <a:lnTo>
                  <a:pt x="1"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07" name="Freeform 556"/>
          <p:cNvSpPr>
            <a:spLocks/>
          </p:cNvSpPr>
          <p:nvPr/>
        </p:nvSpPr>
        <p:spPr bwMode="auto">
          <a:xfrm>
            <a:off x="5373688" y="4586288"/>
            <a:ext cx="1587" cy="3175"/>
          </a:xfrm>
          <a:custGeom>
            <a:avLst/>
            <a:gdLst>
              <a:gd name="T0" fmla="*/ 0 w 1"/>
              <a:gd name="T1" fmla="*/ 2147483647 h 2"/>
              <a:gd name="T2" fmla="*/ 2147483647 w 1"/>
              <a:gd name="T3" fmla="*/ 2147483647 h 2"/>
              <a:gd name="T4" fmla="*/ 2147483647 w 1"/>
              <a:gd name="T5" fmla="*/ 2147483647 h 2"/>
              <a:gd name="T6" fmla="*/ 2147483647 w 1"/>
              <a:gd name="T7" fmla="*/ 2147483647 h 2"/>
              <a:gd name="T8" fmla="*/ 2147483647 w 1"/>
              <a:gd name="T9" fmla="*/ 0 h 2"/>
              <a:gd name="T10" fmla="*/ 2147483647 w 1"/>
              <a:gd name="T11" fmla="*/ 0 h 2"/>
              <a:gd name="T12" fmla="*/ 0 w 1"/>
              <a:gd name="T13" fmla="*/ 0 h 2"/>
              <a:gd name="T14" fmla="*/ 0 w 1"/>
              <a:gd name="T15" fmla="*/ 2147483647 h 2"/>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
              <a:gd name="T26" fmla="*/ 1 w 1"/>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
                <a:moveTo>
                  <a:pt x="0" y="1"/>
                </a:moveTo>
                <a:lnTo>
                  <a:pt x="1" y="1"/>
                </a:lnTo>
                <a:lnTo>
                  <a:pt x="1" y="2"/>
                </a:lnTo>
                <a:lnTo>
                  <a:pt x="1" y="1"/>
                </a:lnTo>
                <a:lnTo>
                  <a:pt x="1" y="0"/>
                </a:lnTo>
                <a:lnTo>
                  <a:pt x="0" y="0"/>
                </a:lnTo>
                <a:lnTo>
                  <a:pt x="0"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08" name="Freeform 557"/>
          <p:cNvSpPr>
            <a:spLocks/>
          </p:cNvSpPr>
          <p:nvPr/>
        </p:nvSpPr>
        <p:spPr bwMode="auto">
          <a:xfrm>
            <a:off x="5368925" y="4545013"/>
            <a:ext cx="1588" cy="3175"/>
          </a:xfrm>
          <a:custGeom>
            <a:avLst/>
            <a:gdLst>
              <a:gd name="T0" fmla="*/ 0 w 1"/>
              <a:gd name="T1" fmla="*/ 2147483647 h 2"/>
              <a:gd name="T2" fmla="*/ 0 w 1"/>
              <a:gd name="T3" fmla="*/ 2147483647 h 2"/>
              <a:gd name="T4" fmla="*/ 2147483647 w 1"/>
              <a:gd name="T5" fmla="*/ 2147483647 h 2"/>
              <a:gd name="T6" fmla="*/ 2147483647 w 1"/>
              <a:gd name="T7" fmla="*/ 0 h 2"/>
              <a:gd name="T8" fmla="*/ 0 w 1"/>
              <a:gd name="T9" fmla="*/ 0 h 2"/>
              <a:gd name="T10" fmla="*/ 0 w 1"/>
              <a:gd name="T11" fmla="*/ 2147483647 h 2"/>
              <a:gd name="T12" fmla="*/ 0 w 1"/>
              <a:gd name="T13" fmla="*/ 2147483647 h 2"/>
              <a:gd name="T14" fmla="*/ 0 60000 65536"/>
              <a:gd name="T15" fmla="*/ 0 60000 65536"/>
              <a:gd name="T16" fmla="*/ 0 60000 65536"/>
              <a:gd name="T17" fmla="*/ 0 60000 65536"/>
              <a:gd name="T18" fmla="*/ 0 60000 65536"/>
              <a:gd name="T19" fmla="*/ 0 60000 65536"/>
              <a:gd name="T20" fmla="*/ 0 60000 65536"/>
              <a:gd name="T21" fmla="*/ 0 w 1"/>
              <a:gd name="T22" fmla="*/ 0 h 2"/>
              <a:gd name="T23" fmla="*/ 1 w 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2">
                <a:moveTo>
                  <a:pt x="0" y="2"/>
                </a:moveTo>
                <a:lnTo>
                  <a:pt x="0" y="2"/>
                </a:lnTo>
                <a:lnTo>
                  <a:pt x="1" y="1"/>
                </a:lnTo>
                <a:lnTo>
                  <a:pt x="1" y="0"/>
                </a:lnTo>
                <a:lnTo>
                  <a:pt x="0" y="0"/>
                </a:lnTo>
                <a:lnTo>
                  <a:pt x="0" y="1"/>
                </a:lnTo>
                <a:lnTo>
                  <a:pt x="0"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09" name="Freeform 558"/>
          <p:cNvSpPr>
            <a:spLocks/>
          </p:cNvSpPr>
          <p:nvPr/>
        </p:nvSpPr>
        <p:spPr bwMode="auto">
          <a:xfrm>
            <a:off x="5370513" y="4583113"/>
            <a:ext cx="3175" cy="3175"/>
          </a:xfrm>
          <a:custGeom>
            <a:avLst/>
            <a:gdLst>
              <a:gd name="T0" fmla="*/ 0 w 2"/>
              <a:gd name="T1" fmla="*/ 2147483647 h 2"/>
              <a:gd name="T2" fmla="*/ 2147483647 w 2"/>
              <a:gd name="T3" fmla="*/ 2147483647 h 2"/>
              <a:gd name="T4" fmla="*/ 2147483647 w 2"/>
              <a:gd name="T5" fmla="*/ 2147483647 h 2"/>
              <a:gd name="T6" fmla="*/ 2147483647 w 2"/>
              <a:gd name="T7" fmla="*/ 2147483647 h 2"/>
              <a:gd name="T8" fmla="*/ 2147483647 w 2"/>
              <a:gd name="T9" fmla="*/ 0 h 2"/>
              <a:gd name="T10" fmla="*/ 2147483647 w 2"/>
              <a:gd name="T11" fmla="*/ 0 h 2"/>
              <a:gd name="T12" fmla="*/ 0 w 2"/>
              <a:gd name="T13" fmla="*/ 0 h 2"/>
              <a:gd name="T14" fmla="*/ 0 w 2"/>
              <a:gd name="T15" fmla="*/ 2147483647 h 2"/>
              <a:gd name="T16" fmla="*/ 0 w 2"/>
              <a:gd name="T17" fmla="*/ 2147483647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2"/>
              <a:gd name="T29" fmla="*/ 2 w 2"/>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2">
                <a:moveTo>
                  <a:pt x="0" y="1"/>
                </a:moveTo>
                <a:lnTo>
                  <a:pt x="1" y="1"/>
                </a:lnTo>
                <a:lnTo>
                  <a:pt x="1" y="2"/>
                </a:lnTo>
                <a:lnTo>
                  <a:pt x="2" y="2"/>
                </a:lnTo>
                <a:lnTo>
                  <a:pt x="2" y="0"/>
                </a:lnTo>
                <a:lnTo>
                  <a:pt x="1" y="0"/>
                </a:lnTo>
                <a:lnTo>
                  <a:pt x="0" y="0"/>
                </a:lnTo>
                <a:lnTo>
                  <a:pt x="0"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10" name="Freeform 559"/>
          <p:cNvSpPr>
            <a:spLocks/>
          </p:cNvSpPr>
          <p:nvPr/>
        </p:nvSpPr>
        <p:spPr bwMode="auto">
          <a:xfrm>
            <a:off x="5365750" y="4541838"/>
            <a:ext cx="1588" cy="3175"/>
          </a:xfrm>
          <a:custGeom>
            <a:avLst/>
            <a:gdLst>
              <a:gd name="T0" fmla="*/ 0 w 1"/>
              <a:gd name="T1" fmla="*/ 2147483647 h 2"/>
              <a:gd name="T2" fmla="*/ 2147483647 w 1"/>
              <a:gd name="T3" fmla="*/ 2147483647 h 2"/>
              <a:gd name="T4" fmla="*/ 2147483647 w 1"/>
              <a:gd name="T5" fmla="*/ 2147483647 h 2"/>
              <a:gd name="T6" fmla="*/ 2147483647 w 1"/>
              <a:gd name="T7" fmla="*/ 0 h 2"/>
              <a:gd name="T8" fmla="*/ 2147483647 w 1"/>
              <a:gd name="T9" fmla="*/ 0 h 2"/>
              <a:gd name="T10" fmla="*/ 0 w 1"/>
              <a:gd name="T11" fmla="*/ 2147483647 h 2"/>
              <a:gd name="T12" fmla="*/ 0 w 1"/>
              <a:gd name="T13" fmla="*/ 2147483647 h 2"/>
              <a:gd name="T14" fmla="*/ 0 w 1"/>
              <a:gd name="T15" fmla="*/ 2147483647 h 2"/>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2"/>
              <a:gd name="T26" fmla="*/ 1 w 1"/>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2">
                <a:moveTo>
                  <a:pt x="0" y="2"/>
                </a:moveTo>
                <a:lnTo>
                  <a:pt x="1" y="2"/>
                </a:lnTo>
                <a:lnTo>
                  <a:pt x="1" y="1"/>
                </a:lnTo>
                <a:lnTo>
                  <a:pt x="1" y="0"/>
                </a:lnTo>
                <a:lnTo>
                  <a:pt x="0" y="1"/>
                </a:lnTo>
                <a:lnTo>
                  <a:pt x="0"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11" name="Freeform 560"/>
          <p:cNvSpPr>
            <a:spLocks/>
          </p:cNvSpPr>
          <p:nvPr/>
        </p:nvSpPr>
        <p:spPr bwMode="auto">
          <a:xfrm>
            <a:off x="6902450" y="4646613"/>
            <a:ext cx="6350" cy="6350"/>
          </a:xfrm>
          <a:custGeom>
            <a:avLst/>
            <a:gdLst>
              <a:gd name="T0" fmla="*/ 2147483647 w 4"/>
              <a:gd name="T1" fmla="*/ 0 h 4"/>
              <a:gd name="T2" fmla="*/ 2147483647 w 4"/>
              <a:gd name="T3" fmla="*/ 0 h 4"/>
              <a:gd name="T4" fmla="*/ 2147483647 w 4"/>
              <a:gd name="T5" fmla="*/ 0 h 4"/>
              <a:gd name="T6" fmla="*/ 0 w 4"/>
              <a:gd name="T7" fmla="*/ 2147483647 h 4"/>
              <a:gd name="T8" fmla="*/ 2147483647 w 4"/>
              <a:gd name="T9" fmla="*/ 2147483647 h 4"/>
              <a:gd name="T10" fmla="*/ 2147483647 w 4"/>
              <a:gd name="T11" fmla="*/ 2147483647 h 4"/>
              <a:gd name="T12" fmla="*/ 2147483647 w 4"/>
              <a:gd name="T13" fmla="*/ 2147483647 h 4"/>
              <a:gd name="T14" fmla="*/ 2147483647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3" y="0"/>
                </a:moveTo>
                <a:lnTo>
                  <a:pt x="3" y="0"/>
                </a:lnTo>
                <a:lnTo>
                  <a:pt x="2" y="0"/>
                </a:lnTo>
                <a:lnTo>
                  <a:pt x="0" y="3"/>
                </a:lnTo>
                <a:lnTo>
                  <a:pt x="2" y="4"/>
                </a:lnTo>
                <a:lnTo>
                  <a:pt x="3" y="4"/>
                </a:lnTo>
                <a:lnTo>
                  <a:pt x="4" y="2"/>
                </a:lnTo>
                <a:lnTo>
                  <a:pt x="3"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12" name="Freeform 561"/>
          <p:cNvSpPr>
            <a:spLocks/>
          </p:cNvSpPr>
          <p:nvPr/>
        </p:nvSpPr>
        <p:spPr bwMode="auto">
          <a:xfrm>
            <a:off x="6900863" y="4646613"/>
            <a:ext cx="1587" cy="7937"/>
          </a:xfrm>
          <a:custGeom>
            <a:avLst/>
            <a:gdLst>
              <a:gd name="T0" fmla="*/ 2147483647 w 1"/>
              <a:gd name="T1" fmla="*/ 2147483647 h 5"/>
              <a:gd name="T2" fmla="*/ 0 w 1"/>
              <a:gd name="T3" fmla="*/ 2147483647 h 5"/>
              <a:gd name="T4" fmla="*/ 0 w 1"/>
              <a:gd name="T5" fmla="*/ 2147483647 h 5"/>
              <a:gd name="T6" fmla="*/ 2147483647 w 1"/>
              <a:gd name="T7" fmla="*/ 2147483647 h 5"/>
              <a:gd name="T8" fmla="*/ 2147483647 w 1"/>
              <a:gd name="T9" fmla="*/ 0 h 5"/>
              <a:gd name="T10" fmla="*/ 2147483647 w 1"/>
              <a:gd name="T11" fmla="*/ 2147483647 h 5"/>
              <a:gd name="T12" fmla="*/ 0 60000 65536"/>
              <a:gd name="T13" fmla="*/ 0 60000 65536"/>
              <a:gd name="T14" fmla="*/ 0 60000 65536"/>
              <a:gd name="T15" fmla="*/ 0 60000 65536"/>
              <a:gd name="T16" fmla="*/ 0 60000 65536"/>
              <a:gd name="T17" fmla="*/ 0 60000 65536"/>
              <a:gd name="T18" fmla="*/ 0 w 1"/>
              <a:gd name="T19" fmla="*/ 0 h 5"/>
              <a:gd name="T20" fmla="*/ 1 w 1"/>
              <a:gd name="T21" fmla="*/ 5 h 5"/>
            </a:gdLst>
            <a:ahLst/>
            <a:cxnLst>
              <a:cxn ang="T12">
                <a:pos x="T0" y="T1"/>
              </a:cxn>
              <a:cxn ang="T13">
                <a:pos x="T2" y="T3"/>
              </a:cxn>
              <a:cxn ang="T14">
                <a:pos x="T4" y="T5"/>
              </a:cxn>
              <a:cxn ang="T15">
                <a:pos x="T6" y="T7"/>
              </a:cxn>
              <a:cxn ang="T16">
                <a:pos x="T8" y="T9"/>
              </a:cxn>
              <a:cxn ang="T17">
                <a:pos x="T10" y="T11"/>
              </a:cxn>
            </a:cxnLst>
            <a:rect l="T18" t="T19" r="T20" b="T21"/>
            <a:pathLst>
              <a:path w="1" h="5">
                <a:moveTo>
                  <a:pt x="1" y="1"/>
                </a:moveTo>
                <a:lnTo>
                  <a:pt x="0" y="1"/>
                </a:lnTo>
                <a:lnTo>
                  <a:pt x="0" y="5"/>
                </a:lnTo>
                <a:lnTo>
                  <a:pt x="1" y="3"/>
                </a:lnTo>
                <a:lnTo>
                  <a:pt x="1" y="0"/>
                </a:lnTo>
                <a:lnTo>
                  <a:pt x="1"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13" name="Freeform 562"/>
          <p:cNvSpPr>
            <a:spLocks/>
          </p:cNvSpPr>
          <p:nvPr/>
        </p:nvSpPr>
        <p:spPr bwMode="auto">
          <a:xfrm>
            <a:off x="6899275" y="4643438"/>
            <a:ext cx="6350" cy="6350"/>
          </a:xfrm>
          <a:custGeom>
            <a:avLst/>
            <a:gdLst>
              <a:gd name="T0" fmla="*/ 2147483647 w 4"/>
              <a:gd name="T1" fmla="*/ 0 h 4"/>
              <a:gd name="T2" fmla="*/ 2147483647 w 4"/>
              <a:gd name="T3" fmla="*/ 2147483647 h 4"/>
              <a:gd name="T4" fmla="*/ 2147483647 w 4"/>
              <a:gd name="T5" fmla="*/ 0 h 4"/>
              <a:gd name="T6" fmla="*/ 0 w 4"/>
              <a:gd name="T7" fmla="*/ 2147483647 h 4"/>
              <a:gd name="T8" fmla="*/ 2147483647 w 4"/>
              <a:gd name="T9" fmla="*/ 2147483647 h 4"/>
              <a:gd name="T10" fmla="*/ 2147483647 w 4"/>
              <a:gd name="T11" fmla="*/ 2147483647 h 4"/>
              <a:gd name="T12" fmla="*/ 2147483647 w 4"/>
              <a:gd name="T13" fmla="*/ 2147483647 h 4"/>
              <a:gd name="T14" fmla="*/ 2147483647 w 4"/>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3" y="0"/>
                </a:moveTo>
                <a:lnTo>
                  <a:pt x="3" y="1"/>
                </a:lnTo>
                <a:lnTo>
                  <a:pt x="2" y="0"/>
                </a:lnTo>
                <a:lnTo>
                  <a:pt x="0" y="4"/>
                </a:lnTo>
                <a:lnTo>
                  <a:pt x="2" y="4"/>
                </a:lnTo>
                <a:lnTo>
                  <a:pt x="4" y="4"/>
                </a:lnTo>
                <a:lnTo>
                  <a:pt x="4" y="2"/>
                </a:lnTo>
                <a:lnTo>
                  <a:pt x="3"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14" name="Freeform 563"/>
          <p:cNvSpPr>
            <a:spLocks/>
          </p:cNvSpPr>
          <p:nvPr/>
        </p:nvSpPr>
        <p:spPr bwMode="auto">
          <a:xfrm>
            <a:off x="6897688" y="4645025"/>
            <a:ext cx="1587" cy="6350"/>
          </a:xfrm>
          <a:custGeom>
            <a:avLst/>
            <a:gdLst>
              <a:gd name="T0" fmla="*/ 2147483647 w 1"/>
              <a:gd name="T1" fmla="*/ 0 h 4"/>
              <a:gd name="T2" fmla="*/ 2147483647 w 1"/>
              <a:gd name="T3" fmla="*/ 0 h 4"/>
              <a:gd name="T4" fmla="*/ 0 w 1"/>
              <a:gd name="T5" fmla="*/ 2147483647 h 4"/>
              <a:gd name="T6" fmla="*/ 2147483647 w 1"/>
              <a:gd name="T7" fmla="*/ 2147483647 h 4"/>
              <a:gd name="T8" fmla="*/ 2147483647 w 1"/>
              <a:gd name="T9" fmla="*/ 0 h 4"/>
              <a:gd name="T10" fmla="*/ 2147483647 w 1"/>
              <a:gd name="T11" fmla="*/ 0 h 4"/>
              <a:gd name="T12" fmla="*/ 2147483647 w 1"/>
              <a:gd name="T13" fmla="*/ 0 h 4"/>
              <a:gd name="T14" fmla="*/ 0 60000 65536"/>
              <a:gd name="T15" fmla="*/ 0 60000 65536"/>
              <a:gd name="T16" fmla="*/ 0 60000 65536"/>
              <a:gd name="T17" fmla="*/ 0 60000 65536"/>
              <a:gd name="T18" fmla="*/ 0 60000 65536"/>
              <a:gd name="T19" fmla="*/ 0 60000 65536"/>
              <a:gd name="T20" fmla="*/ 0 60000 65536"/>
              <a:gd name="T21" fmla="*/ 0 w 1"/>
              <a:gd name="T22" fmla="*/ 0 h 4"/>
              <a:gd name="T23" fmla="*/ 1 w 1"/>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4">
                <a:moveTo>
                  <a:pt x="1" y="0"/>
                </a:moveTo>
                <a:lnTo>
                  <a:pt x="1" y="0"/>
                </a:lnTo>
                <a:lnTo>
                  <a:pt x="0" y="4"/>
                </a:lnTo>
                <a:lnTo>
                  <a:pt x="1" y="3"/>
                </a:lnTo>
                <a:lnTo>
                  <a:pt x="1"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15" name="Freeform 564"/>
          <p:cNvSpPr>
            <a:spLocks/>
          </p:cNvSpPr>
          <p:nvPr/>
        </p:nvSpPr>
        <p:spPr bwMode="auto">
          <a:xfrm>
            <a:off x="6902450" y="4622800"/>
            <a:ext cx="3175" cy="7938"/>
          </a:xfrm>
          <a:custGeom>
            <a:avLst/>
            <a:gdLst>
              <a:gd name="T0" fmla="*/ 0 w 2"/>
              <a:gd name="T1" fmla="*/ 0 h 5"/>
              <a:gd name="T2" fmla="*/ 0 w 2"/>
              <a:gd name="T3" fmla="*/ 2147483647 h 5"/>
              <a:gd name="T4" fmla="*/ 0 w 2"/>
              <a:gd name="T5" fmla="*/ 2147483647 h 5"/>
              <a:gd name="T6" fmla="*/ 2147483647 w 2"/>
              <a:gd name="T7" fmla="*/ 2147483647 h 5"/>
              <a:gd name="T8" fmla="*/ 0 w 2"/>
              <a:gd name="T9" fmla="*/ 0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0" y="0"/>
                </a:moveTo>
                <a:lnTo>
                  <a:pt x="0" y="4"/>
                </a:lnTo>
                <a:lnTo>
                  <a:pt x="0" y="5"/>
                </a:lnTo>
                <a:lnTo>
                  <a:pt x="2" y="4"/>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16" name="Freeform 565"/>
          <p:cNvSpPr>
            <a:spLocks/>
          </p:cNvSpPr>
          <p:nvPr/>
        </p:nvSpPr>
        <p:spPr bwMode="auto">
          <a:xfrm>
            <a:off x="7421563" y="4657725"/>
            <a:ext cx="65087" cy="82550"/>
          </a:xfrm>
          <a:custGeom>
            <a:avLst/>
            <a:gdLst>
              <a:gd name="T0" fmla="*/ 2147483647 w 38"/>
              <a:gd name="T1" fmla="*/ 0 h 48"/>
              <a:gd name="T2" fmla="*/ 2147483647 w 38"/>
              <a:gd name="T3" fmla="*/ 0 h 48"/>
              <a:gd name="T4" fmla="*/ 2147483647 w 38"/>
              <a:gd name="T5" fmla="*/ 0 h 48"/>
              <a:gd name="T6" fmla="*/ 2147483647 w 38"/>
              <a:gd name="T7" fmla="*/ 2147483647 h 48"/>
              <a:gd name="T8" fmla="*/ 2147483647 w 38"/>
              <a:gd name="T9" fmla="*/ 2147483647 h 48"/>
              <a:gd name="T10" fmla="*/ 2147483647 w 38"/>
              <a:gd name="T11" fmla="*/ 2147483647 h 48"/>
              <a:gd name="T12" fmla="*/ 2147483647 w 38"/>
              <a:gd name="T13" fmla="*/ 2147483647 h 48"/>
              <a:gd name="T14" fmla="*/ 2147483647 w 38"/>
              <a:gd name="T15" fmla="*/ 2147483647 h 48"/>
              <a:gd name="T16" fmla="*/ 2147483647 w 38"/>
              <a:gd name="T17" fmla="*/ 2147483647 h 48"/>
              <a:gd name="T18" fmla="*/ 2147483647 w 38"/>
              <a:gd name="T19" fmla="*/ 2147483647 h 48"/>
              <a:gd name="T20" fmla="*/ 2147483647 w 38"/>
              <a:gd name="T21" fmla="*/ 2147483647 h 48"/>
              <a:gd name="T22" fmla="*/ 2147483647 w 38"/>
              <a:gd name="T23" fmla="*/ 2147483647 h 48"/>
              <a:gd name="T24" fmla="*/ 2147483647 w 38"/>
              <a:gd name="T25" fmla="*/ 2147483647 h 48"/>
              <a:gd name="T26" fmla="*/ 2147483647 w 38"/>
              <a:gd name="T27" fmla="*/ 2147483647 h 48"/>
              <a:gd name="T28" fmla="*/ 2147483647 w 38"/>
              <a:gd name="T29" fmla="*/ 2147483647 h 48"/>
              <a:gd name="T30" fmla="*/ 0 w 38"/>
              <a:gd name="T31" fmla="*/ 2147483647 h 48"/>
              <a:gd name="T32" fmla="*/ 2147483647 w 38"/>
              <a:gd name="T33" fmla="*/ 2147483647 h 48"/>
              <a:gd name="T34" fmla="*/ 2147483647 w 38"/>
              <a:gd name="T35" fmla="*/ 2147483647 h 48"/>
              <a:gd name="T36" fmla="*/ 2147483647 w 38"/>
              <a:gd name="T37" fmla="*/ 2147483647 h 48"/>
              <a:gd name="T38" fmla="*/ 2147483647 w 38"/>
              <a:gd name="T39" fmla="*/ 2147483647 h 48"/>
              <a:gd name="T40" fmla="*/ 2147483647 w 38"/>
              <a:gd name="T41" fmla="*/ 2147483647 h 48"/>
              <a:gd name="T42" fmla="*/ 2147483647 w 38"/>
              <a:gd name="T43" fmla="*/ 2147483647 h 48"/>
              <a:gd name="T44" fmla="*/ 2147483647 w 38"/>
              <a:gd name="T45" fmla="*/ 2147483647 h 48"/>
              <a:gd name="T46" fmla="*/ 2147483647 w 38"/>
              <a:gd name="T47" fmla="*/ 2147483647 h 48"/>
              <a:gd name="T48" fmla="*/ 2147483647 w 38"/>
              <a:gd name="T49" fmla="*/ 2147483647 h 48"/>
              <a:gd name="T50" fmla="*/ 2147483647 w 38"/>
              <a:gd name="T51" fmla="*/ 2147483647 h 48"/>
              <a:gd name="T52" fmla="*/ 2147483647 w 38"/>
              <a:gd name="T53" fmla="*/ 2147483647 h 48"/>
              <a:gd name="T54" fmla="*/ 2147483647 w 38"/>
              <a:gd name="T55" fmla="*/ 2147483647 h 48"/>
              <a:gd name="T56" fmla="*/ 2147483647 w 38"/>
              <a:gd name="T57" fmla="*/ 2147483647 h 48"/>
              <a:gd name="T58" fmla="*/ 2147483647 w 38"/>
              <a:gd name="T59" fmla="*/ 2147483647 h 48"/>
              <a:gd name="T60" fmla="*/ 2147483647 w 38"/>
              <a:gd name="T61" fmla="*/ 2147483647 h 48"/>
              <a:gd name="T62" fmla="*/ 2147483647 w 38"/>
              <a:gd name="T63" fmla="*/ 2147483647 h 48"/>
              <a:gd name="T64" fmla="*/ 2147483647 w 38"/>
              <a:gd name="T65" fmla="*/ 2147483647 h 48"/>
              <a:gd name="T66" fmla="*/ 2147483647 w 38"/>
              <a:gd name="T67" fmla="*/ 0 h 4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8"/>
              <a:gd name="T103" fmla="*/ 0 h 48"/>
              <a:gd name="T104" fmla="*/ 38 w 38"/>
              <a:gd name="T105" fmla="*/ 48 h 4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8" h="48">
                <a:moveTo>
                  <a:pt x="35" y="0"/>
                </a:moveTo>
                <a:lnTo>
                  <a:pt x="36" y="0"/>
                </a:lnTo>
                <a:lnTo>
                  <a:pt x="37" y="0"/>
                </a:lnTo>
                <a:lnTo>
                  <a:pt x="37" y="4"/>
                </a:lnTo>
                <a:lnTo>
                  <a:pt x="37" y="5"/>
                </a:lnTo>
                <a:lnTo>
                  <a:pt x="37" y="7"/>
                </a:lnTo>
                <a:lnTo>
                  <a:pt x="38" y="13"/>
                </a:lnTo>
                <a:lnTo>
                  <a:pt x="37" y="15"/>
                </a:lnTo>
                <a:lnTo>
                  <a:pt x="34" y="17"/>
                </a:lnTo>
                <a:lnTo>
                  <a:pt x="30" y="22"/>
                </a:lnTo>
                <a:lnTo>
                  <a:pt x="26" y="24"/>
                </a:lnTo>
                <a:lnTo>
                  <a:pt x="24" y="29"/>
                </a:lnTo>
                <a:lnTo>
                  <a:pt x="8" y="43"/>
                </a:lnTo>
                <a:lnTo>
                  <a:pt x="6" y="44"/>
                </a:lnTo>
                <a:lnTo>
                  <a:pt x="2" y="48"/>
                </a:lnTo>
                <a:lnTo>
                  <a:pt x="0" y="48"/>
                </a:lnTo>
                <a:lnTo>
                  <a:pt x="1" y="43"/>
                </a:lnTo>
                <a:lnTo>
                  <a:pt x="3" y="40"/>
                </a:lnTo>
                <a:lnTo>
                  <a:pt x="9" y="35"/>
                </a:lnTo>
                <a:lnTo>
                  <a:pt x="11" y="34"/>
                </a:lnTo>
                <a:lnTo>
                  <a:pt x="23" y="22"/>
                </a:lnTo>
                <a:lnTo>
                  <a:pt x="24" y="21"/>
                </a:lnTo>
                <a:lnTo>
                  <a:pt x="26" y="18"/>
                </a:lnTo>
                <a:lnTo>
                  <a:pt x="28" y="16"/>
                </a:lnTo>
                <a:lnTo>
                  <a:pt x="30" y="15"/>
                </a:lnTo>
                <a:lnTo>
                  <a:pt x="33" y="11"/>
                </a:lnTo>
                <a:lnTo>
                  <a:pt x="33" y="8"/>
                </a:lnTo>
                <a:lnTo>
                  <a:pt x="33" y="10"/>
                </a:lnTo>
                <a:lnTo>
                  <a:pt x="34" y="9"/>
                </a:lnTo>
                <a:lnTo>
                  <a:pt x="34" y="8"/>
                </a:lnTo>
                <a:lnTo>
                  <a:pt x="33" y="7"/>
                </a:lnTo>
                <a:lnTo>
                  <a:pt x="34" y="4"/>
                </a:lnTo>
                <a:lnTo>
                  <a:pt x="35" y="1"/>
                </a:lnTo>
                <a:lnTo>
                  <a:pt x="35"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17" name="Freeform 566"/>
          <p:cNvSpPr>
            <a:spLocks/>
          </p:cNvSpPr>
          <p:nvPr/>
        </p:nvSpPr>
        <p:spPr bwMode="auto">
          <a:xfrm>
            <a:off x="6899275" y="4618038"/>
            <a:ext cx="3175" cy="9525"/>
          </a:xfrm>
          <a:custGeom>
            <a:avLst/>
            <a:gdLst>
              <a:gd name="T0" fmla="*/ 0 w 2"/>
              <a:gd name="T1" fmla="*/ 0 h 5"/>
              <a:gd name="T2" fmla="*/ 0 w 2"/>
              <a:gd name="T3" fmla="*/ 2147483647 h 5"/>
              <a:gd name="T4" fmla="*/ 2147483647 w 2"/>
              <a:gd name="T5" fmla="*/ 2147483647 h 5"/>
              <a:gd name="T6" fmla="*/ 2147483647 w 2"/>
              <a:gd name="T7" fmla="*/ 2147483647 h 5"/>
              <a:gd name="T8" fmla="*/ 0 w 2"/>
              <a:gd name="T9" fmla="*/ 0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0" y="0"/>
                </a:moveTo>
                <a:lnTo>
                  <a:pt x="0" y="4"/>
                </a:lnTo>
                <a:lnTo>
                  <a:pt x="1" y="5"/>
                </a:lnTo>
                <a:lnTo>
                  <a:pt x="2" y="4"/>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18" name="Freeform 567"/>
          <p:cNvSpPr>
            <a:spLocks/>
          </p:cNvSpPr>
          <p:nvPr/>
        </p:nvSpPr>
        <p:spPr bwMode="auto">
          <a:xfrm>
            <a:off x="7419975" y="4654550"/>
            <a:ext cx="63500" cy="82550"/>
          </a:xfrm>
          <a:custGeom>
            <a:avLst/>
            <a:gdLst>
              <a:gd name="T0" fmla="*/ 2147483647 w 37"/>
              <a:gd name="T1" fmla="*/ 2147483647 h 48"/>
              <a:gd name="T2" fmla="*/ 2147483647 w 37"/>
              <a:gd name="T3" fmla="*/ 0 h 48"/>
              <a:gd name="T4" fmla="*/ 2147483647 w 37"/>
              <a:gd name="T5" fmla="*/ 2147483647 h 48"/>
              <a:gd name="T6" fmla="*/ 2147483647 w 37"/>
              <a:gd name="T7" fmla="*/ 2147483647 h 48"/>
              <a:gd name="T8" fmla="*/ 2147483647 w 37"/>
              <a:gd name="T9" fmla="*/ 2147483647 h 48"/>
              <a:gd name="T10" fmla="*/ 2147483647 w 37"/>
              <a:gd name="T11" fmla="*/ 2147483647 h 48"/>
              <a:gd name="T12" fmla="*/ 2147483647 w 37"/>
              <a:gd name="T13" fmla="*/ 2147483647 h 48"/>
              <a:gd name="T14" fmla="*/ 2147483647 w 37"/>
              <a:gd name="T15" fmla="*/ 2147483647 h 48"/>
              <a:gd name="T16" fmla="*/ 2147483647 w 37"/>
              <a:gd name="T17" fmla="*/ 2147483647 h 48"/>
              <a:gd name="T18" fmla="*/ 2147483647 w 37"/>
              <a:gd name="T19" fmla="*/ 2147483647 h 48"/>
              <a:gd name="T20" fmla="*/ 2147483647 w 37"/>
              <a:gd name="T21" fmla="*/ 2147483647 h 48"/>
              <a:gd name="T22" fmla="*/ 2147483647 w 37"/>
              <a:gd name="T23" fmla="*/ 2147483647 h 48"/>
              <a:gd name="T24" fmla="*/ 2147483647 w 37"/>
              <a:gd name="T25" fmla="*/ 2147483647 h 48"/>
              <a:gd name="T26" fmla="*/ 2147483647 w 37"/>
              <a:gd name="T27" fmla="*/ 2147483647 h 48"/>
              <a:gd name="T28" fmla="*/ 2147483647 w 37"/>
              <a:gd name="T29" fmla="*/ 2147483647 h 48"/>
              <a:gd name="T30" fmla="*/ 0 w 37"/>
              <a:gd name="T31" fmla="*/ 2147483647 h 48"/>
              <a:gd name="T32" fmla="*/ 0 w 37"/>
              <a:gd name="T33" fmla="*/ 2147483647 h 48"/>
              <a:gd name="T34" fmla="*/ 2147483647 w 37"/>
              <a:gd name="T35" fmla="*/ 2147483647 h 48"/>
              <a:gd name="T36" fmla="*/ 2147483647 w 37"/>
              <a:gd name="T37" fmla="*/ 2147483647 h 48"/>
              <a:gd name="T38" fmla="*/ 2147483647 w 37"/>
              <a:gd name="T39" fmla="*/ 2147483647 h 48"/>
              <a:gd name="T40" fmla="*/ 2147483647 w 37"/>
              <a:gd name="T41" fmla="*/ 2147483647 h 48"/>
              <a:gd name="T42" fmla="*/ 2147483647 w 37"/>
              <a:gd name="T43" fmla="*/ 2147483647 h 48"/>
              <a:gd name="T44" fmla="*/ 2147483647 w 37"/>
              <a:gd name="T45" fmla="*/ 2147483647 h 48"/>
              <a:gd name="T46" fmla="*/ 2147483647 w 37"/>
              <a:gd name="T47" fmla="*/ 2147483647 h 48"/>
              <a:gd name="T48" fmla="*/ 2147483647 w 37"/>
              <a:gd name="T49" fmla="*/ 2147483647 h 48"/>
              <a:gd name="T50" fmla="*/ 2147483647 w 37"/>
              <a:gd name="T51" fmla="*/ 2147483647 h 48"/>
              <a:gd name="T52" fmla="*/ 2147483647 w 37"/>
              <a:gd name="T53" fmla="*/ 2147483647 h 48"/>
              <a:gd name="T54" fmla="*/ 2147483647 w 37"/>
              <a:gd name="T55" fmla="*/ 2147483647 h 48"/>
              <a:gd name="T56" fmla="*/ 2147483647 w 37"/>
              <a:gd name="T57" fmla="*/ 2147483647 h 48"/>
              <a:gd name="T58" fmla="*/ 2147483647 w 37"/>
              <a:gd name="T59" fmla="*/ 2147483647 h 48"/>
              <a:gd name="T60" fmla="*/ 2147483647 w 37"/>
              <a:gd name="T61" fmla="*/ 2147483647 h 48"/>
              <a:gd name="T62" fmla="*/ 2147483647 w 37"/>
              <a:gd name="T63" fmla="*/ 2147483647 h 48"/>
              <a:gd name="T64" fmla="*/ 2147483647 w 37"/>
              <a:gd name="T65" fmla="*/ 2147483647 h 48"/>
              <a:gd name="T66" fmla="*/ 2147483647 w 37"/>
              <a:gd name="T67" fmla="*/ 2147483647 h 4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7"/>
              <a:gd name="T103" fmla="*/ 0 h 48"/>
              <a:gd name="T104" fmla="*/ 37 w 37"/>
              <a:gd name="T105" fmla="*/ 48 h 4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7" h="48">
                <a:moveTo>
                  <a:pt x="35" y="1"/>
                </a:moveTo>
                <a:lnTo>
                  <a:pt x="35" y="0"/>
                </a:lnTo>
                <a:lnTo>
                  <a:pt x="36" y="1"/>
                </a:lnTo>
                <a:lnTo>
                  <a:pt x="36" y="5"/>
                </a:lnTo>
                <a:lnTo>
                  <a:pt x="36" y="6"/>
                </a:lnTo>
                <a:lnTo>
                  <a:pt x="36" y="7"/>
                </a:lnTo>
                <a:lnTo>
                  <a:pt x="37" y="13"/>
                </a:lnTo>
                <a:lnTo>
                  <a:pt x="36" y="16"/>
                </a:lnTo>
                <a:lnTo>
                  <a:pt x="34" y="17"/>
                </a:lnTo>
                <a:lnTo>
                  <a:pt x="29" y="22"/>
                </a:lnTo>
                <a:lnTo>
                  <a:pt x="25" y="25"/>
                </a:lnTo>
                <a:lnTo>
                  <a:pt x="24" y="29"/>
                </a:lnTo>
                <a:lnTo>
                  <a:pt x="8" y="44"/>
                </a:lnTo>
                <a:lnTo>
                  <a:pt x="5" y="44"/>
                </a:lnTo>
                <a:lnTo>
                  <a:pt x="1" y="48"/>
                </a:lnTo>
                <a:lnTo>
                  <a:pt x="0" y="48"/>
                </a:lnTo>
                <a:lnTo>
                  <a:pt x="0" y="44"/>
                </a:lnTo>
                <a:lnTo>
                  <a:pt x="2" y="40"/>
                </a:lnTo>
                <a:lnTo>
                  <a:pt x="9" y="35"/>
                </a:lnTo>
                <a:lnTo>
                  <a:pt x="10" y="35"/>
                </a:lnTo>
                <a:lnTo>
                  <a:pt x="22" y="22"/>
                </a:lnTo>
                <a:lnTo>
                  <a:pt x="24" y="21"/>
                </a:lnTo>
                <a:lnTo>
                  <a:pt x="25" y="18"/>
                </a:lnTo>
                <a:lnTo>
                  <a:pt x="28" y="16"/>
                </a:lnTo>
                <a:lnTo>
                  <a:pt x="29" y="16"/>
                </a:lnTo>
                <a:lnTo>
                  <a:pt x="32" y="11"/>
                </a:lnTo>
                <a:lnTo>
                  <a:pt x="32" y="9"/>
                </a:lnTo>
                <a:lnTo>
                  <a:pt x="32" y="10"/>
                </a:lnTo>
                <a:lnTo>
                  <a:pt x="34" y="9"/>
                </a:lnTo>
                <a:lnTo>
                  <a:pt x="34" y="8"/>
                </a:lnTo>
                <a:lnTo>
                  <a:pt x="32" y="7"/>
                </a:lnTo>
                <a:lnTo>
                  <a:pt x="34" y="4"/>
                </a:lnTo>
                <a:lnTo>
                  <a:pt x="34" y="2"/>
                </a:lnTo>
                <a:lnTo>
                  <a:pt x="35"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19" name="Freeform 568"/>
          <p:cNvSpPr>
            <a:spLocks/>
          </p:cNvSpPr>
          <p:nvPr/>
        </p:nvSpPr>
        <p:spPr bwMode="auto">
          <a:xfrm>
            <a:off x="7493000" y="4643438"/>
            <a:ext cx="4763" cy="6350"/>
          </a:xfrm>
          <a:custGeom>
            <a:avLst/>
            <a:gdLst>
              <a:gd name="T0" fmla="*/ 0 w 3"/>
              <a:gd name="T1" fmla="*/ 0 h 4"/>
              <a:gd name="T2" fmla="*/ 2147483647 w 3"/>
              <a:gd name="T3" fmla="*/ 2147483647 h 4"/>
              <a:gd name="T4" fmla="*/ 2147483647 w 3"/>
              <a:gd name="T5" fmla="*/ 2147483647 h 4"/>
              <a:gd name="T6" fmla="*/ 2147483647 w 3"/>
              <a:gd name="T7" fmla="*/ 2147483647 h 4"/>
              <a:gd name="T8" fmla="*/ 2147483647 w 3"/>
              <a:gd name="T9" fmla="*/ 2147483647 h 4"/>
              <a:gd name="T10" fmla="*/ 2147483647 w 3"/>
              <a:gd name="T11" fmla="*/ 2147483647 h 4"/>
              <a:gd name="T12" fmla="*/ 0 w 3"/>
              <a:gd name="T13" fmla="*/ 2147483647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0" y="0"/>
                </a:moveTo>
                <a:lnTo>
                  <a:pt x="2" y="1"/>
                </a:lnTo>
                <a:lnTo>
                  <a:pt x="3" y="2"/>
                </a:lnTo>
                <a:lnTo>
                  <a:pt x="3" y="3"/>
                </a:lnTo>
                <a:lnTo>
                  <a:pt x="2" y="4"/>
                </a:lnTo>
                <a:lnTo>
                  <a:pt x="1" y="3"/>
                </a:lnTo>
                <a:lnTo>
                  <a:pt x="0" y="1"/>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20" name="Freeform 569"/>
          <p:cNvSpPr>
            <a:spLocks/>
          </p:cNvSpPr>
          <p:nvPr/>
        </p:nvSpPr>
        <p:spPr bwMode="auto">
          <a:xfrm>
            <a:off x="7493000" y="4632325"/>
            <a:ext cx="11113" cy="6350"/>
          </a:xfrm>
          <a:custGeom>
            <a:avLst/>
            <a:gdLst>
              <a:gd name="T0" fmla="*/ 2147483647 w 6"/>
              <a:gd name="T1" fmla="*/ 0 h 4"/>
              <a:gd name="T2" fmla="*/ 0 w 6"/>
              <a:gd name="T3" fmla="*/ 0 h 4"/>
              <a:gd name="T4" fmla="*/ 2147483647 w 6"/>
              <a:gd name="T5" fmla="*/ 2147483647 h 4"/>
              <a:gd name="T6" fmla="*/ 2147483647 w 6"/>
              <a:gd name="T7" fmla="*/ 2147483647 h 4"/>
              <a:gd name="T8" fmla="*/ 2147483647 w 6"/>
              <a:gd name="T9" fmla="*/ 2147483647 h 4"/>
              <a:gd name="T10" fmla="*/ 2147483647 w 6"/>
              <a:gd name="T11" fmla="*/ 2147483647 h 4"/>
              <a:gd name="T12" fmla="*/ 2147483647 w 6"/>
              <a:gd name="T13" fmla="*/ 2147483647 h 4"/>
              <a:gd name="T14" fmla="*/ 2147483647 w 6"/>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4"/>
              <a:gd name="T26" fmla="*/ 6 w 6"/>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4">
                <a:moveTo>
                  <a:pt x="1" y="0"/>
                </a:moveTo>
                <a:lnTo>
                  <a:pt x="0" y="0"/>
                </a:lnTo>
                <a:lnTo>
                  <a:pt x="3" y="2"/>
                </a:lnTo>
                <a:lnTo>
                  <a:pt x="5" y="2"/>
                </a:lnTo>
                <a:lnTo>
                  <a:pt x="6" y="4"/>
                </a:lnTo>
                <a:lnTo>
                  <a:pt x="4" y="4"/>
                </a:lnTo>
                <a:lnTo>
                  <a:pt x="3" y="3"/>
                </a:lnTo>
                <a:lnTo>
                  <a:pt x="1"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21" name="Freeform 570"/>
          <p:cNvSpPr>
            <a:spLocks/>
          </p:cNvSpPr>
          <p:nvPr/>
        </p:nvSpPr>
        <p:spPr bwMode="auto">
          <a:xfrm>
            <a:off x="7491413" y="4638675"/>
            <a:ext cx="3175" cy="7938"/>
          </a:xfrm>
          <a:custGeom>
            <a:avLst/>
            <a:gdLst>
              <a:gd name="T0" fmla="*/ 0 w 2"/>
              <a:gd name="T1" fmla="*/ 0 h 4"/>
              <a:gd name="T2" fmla="*/ 2147483647 w 2"/>
              <a:gd name="T3" fmla="*/ 2147483647 h 4"/>
              <a:gd name="T4" fmla="*/ 2147483647 w 2"/>
              <a:gd name="T5" fmla="*/ 2147483647 h 4"/>
              <a:gd name="T6" fmla="*/ 2147483647 w 2"/>
              <a:gd name="T7" fmla="*/ 2147483647 h 4"/>
              <a:gd name="T8" fmla="*/ 2147483647 w 2"/>
              <a:gd name="T9" fmla="*/ 2147483647 h 4"/>
              <a:gd name="T10" fmla="*/ 2147483647 w 2"/>
              <a:gd name="T11" fmla="*/ 2147483647 h 4"/>
              <a:gd name="T12" fmla="*/ 0 w 2"/>
              <a:gd name="T13" fmla="*/ 2147483647 h 4"/>
              <a:gd name="T14" fmla="*/ 0 w 2"/>
              <a:gd name="T15" fmla="*/ 0 h 4"/>
              <a:gd name="T16" fmla="*/ 0 w 2"/>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4"/>
              <a:gd name="T29" fmla="*/ 2 w 2"/>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4">
                <a:moveTo>
                  <a:pt x="0" y="0"/>
                </a:moveTo>
                <a:lnTo>
                  <a:pt x="1" y="1"/>
                </a:lnTo>
                <a:lnTo>
                  <a:pt x="2" y="2"/>
                </a:lnTo>
                <a:lnTo>
                  <a:pt x="2" y="3"/>
                </a:lnTo>
                <a:lnTo>
                  <a:pt x="1" y="4"/>
                </a:lnTo>
                <a:lnTo>
                  <a:pt x="1" y="3"/>
                </a:lnTo>
                <a:lnTo>
                  <a:pt x="0" y="1"/>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22" name="Freeform 571"/>
          <p:cNvSpPr>
            <a:spLocks/>
          </p:cNvSpPr>
          <p:nvPr/>
        </p:nvSpPr>
        <p:spPr bwMode="auto">
          <a:xfrm>
            <a:off x="7491413" y="4630738"/>
            <a:ext cx="7937" cy="6350"/>
          </a:xfrm>
          <a:custGeom>
            <a:avLst/>
            <a:gdLst>
              <a:gd name="T0" fmla="*/ 0 w 5"/>
              <a:gd name="T1" fmla="*/ 0 h 4"/>
              <a:gd name="T2" fmla="*/ 0 w 5"/>
              <a:gd name="T3" fmla="*/ 0 h 4"/>
              <a:gd name="T4" fmla="*/ 2147483647 w 5"/>
              <a:gd name="T5" fmla="*/ 2147483647 h 4"/>
              <a:gd name="T6" fmla="*/ 2147483647 w 5"/>
              <a:gd name="T7" fmla="*/ 2147483647 h 4"/>
              <a:gd name="T8" fmla="*/ 2147483647 w 5"/>
              <a:gd name="T9" fmla="*/ 2147483647 h 4"/>
              <a:gd name="T10" fmla="*/ 2147483647 w 5"/>
              <a:gd name="T11" fmla="*/ 2147483647 h 4"/>
              <a:gd name="T12" fmla="*/ 2147483647 w 5"/>
              <a:gd name="T13" fmla="*/ 2147483647 h 4"/>
              <a:gd name="T14" fmla="*/ 0 w 5"/>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4"/>
              <a:gd name="T26" fmla="*/ 5 w 5"/>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4">
                <a:moveTo>
                  <a:pt x="0" y="0"/>
                </a:moveTo>
                <a:lnTo>
                  <a:pt x="0" y="0"/>
                </a:lnTo>
                <a:lnTo>
                  <a:pt x="2" y="1"/>
                </a:lnTo>
                <a:lnTo>
                  <a:pt x="4" y="1"/>
                </a:lnTo>
                <a:lnTo>
                  <a:pt x="5" y="3"/>
                </a:lnTo>
                <a:lnTo>
                  <a:pt x="3" y="4"/>
                </a:lnTo>
                <a:lnTo>
                  <a:pt x="2" y="2"/>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23" name="Freeform 572"/>
          <p:cNvSpPr>
            <a:spLocks/>
          </p:cNvSpPr>
          <p:nvPr/>
        </p:nvSpPr>
        <p:spPr bwMode="auto">
          <a:xfrm>
            <a:off x="7507288" y="4598988"/>
            <a:ext cx="31750" cy="36512"/>
          </a:xfrm>
          <a:custGeom>
            <a:avLst/>
            <a:gdLst>
              <a:gd name="T0" fmla="*/ 0 w 19"/>
              <a:gd name="T1" fmla="*/ 2147483647 h 21"/>
              <a:gd name="T2" fmla="*/ 0 w 19"/>
              <a:gd name="T3" fmla="*/ 0 h 21"/>
              <a:gd name="T4" fmla="*/ 2147483647 w 19"/>
              <a:gd name="T5" fmla="*/ 2147483647 h 21"/>
              <a:gd name="T6" fmla="*/ 2147483647 w 19"/>
              <a:gd name="T7" fmla="*/ 2147483647 h 21"/>
              <a:gd name="T8" fmla="*/ 2147483647 w 19"/>
              <a:gd name="T9" fmla="*/ 2147483647 h 21"/>
              <a:gd name="T10" fmla="*/ 2147483647 w 19"/>
              <a:gd name="T11" fmla="*/ 2147483647 h 21"/>
              <a:gd name="T12" fmla="*/ 2147483647 w 19"/>
              <a:gd name="T13" fmla="*/ 2147483647 h 21"/>
              <a:gd name="T14" fmla="*/ 2147483647 w 19"/>
              <a:gd name="T15" fmla="*/ 2147483647 h 21"/>
              <a:gd name="T16" fmla="*/ 2147483647 w 19"/>
              <a:gd name="T17" fmla="*/ 2147483647 h 21"/>
              <a:gd name="T18" fmla="*/ 2147483647 w 19"/>
              <a:gd name="T19" fmla="*/ 2147483647 h 21"/>
              <a:gd name="T20" fmla="*/ 2147483647 w 19"/>
              <a:gd name="T21" fmla="*/ 2147483647 h 21"/>
              <a:gd name="T22" fmla="*/ 2147483647 w 19"/>
              <a:gd name="T23" fmla="*/ 2147483647 h 21"/>
              <a:gd name="T24" fmla="*/ 2147483647 w 19"/>
              <a:gd name="T25" fmla="*/ 2147483647 h 21"/>
              <a:gd name="T26" fmla="*/ 2147483647 w 19"/>
              <a:gd name="T27" fmla="*/ 2147483647 h 21"/>
              <a:gd name="T28" fmla="*/ 2147483647 w 19"/>
              <a:gd name="T29" fmla="*/ 2147483647 h 21"/>
              <a:gd name="T30" fmla="*/ 2147483647 w 19"/>
              <a:gd name="T31" fmla="*/ 2147483647 h 21"/>
              <a:gd name="T32" fmla="*/ 2147483647 w 19"/>
              <a:gd name="T33" fmla="*/ 2147483647 h 21"/>
              <a:gd name="T34" fmla="*/ 0 w 19"/>
              <a:gd name="T35" fmla="*/ 2147483647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
              <a:gd name="T55" fmla="*/ 0 h 21"/>
              <a:gd name="T56" fmla="*/ 19 w 19"/>
              <a:gd name="T57" fmla="*/ 21 h 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 h="21">
                <a:moveTo>
                  <a:pt x="0" y="1"/>
                </a:moveTo>
                <a:lnTo>
                  <a:pt x="0" y="0"/>
                </a:lnTo>
                <a:lnTo>
                  <a:pt x="13" y="1"/>
                </a:lnTo>
                <a:lnTo>
                  <a:pt x="17" y="5"/>
                </a:lnTo>
                <a:lnTo>
                  <a:pt x="18" y="5"/>
                </a:lnTo>
                <a:lnTo>
                  <a:pt x="19" y="14"/>
                </a:lnTo>
                <a:lnTo>
                  <a:pt x="18" y="15"/>
                </a:lnTo>
                <a:lnTo>
                  <a:pt x="18" y="18"/>
                </a:lnTo>
                <a:lnTo>
                  <a:pt x="14" y="21"/>
                </a:lnTo>
                <a:lnTo>
                  <a:pt x="12" y="18"/>
                </a:lnTo>
                <a:lnTo>
                  <a:pt x="10" y="16"/>
                </a:lnTo>
                <a:lnTo>
                  <a:pt x="7" y="11"/>
                </a:lnTo>
                <a:lnTo>
                  <a:pt x="7" y="7"/>
                </a:lnTo>
                <a:lnTo>
                  <a:pt x="5" y="4"/>
                </a:lnTo>
                <a:lnTo>
                  <a:pt x="3" y="3"/>
                </a:lnTo>
                <a:lnTo>
                  <a:pt x="2" y="1"/>
                </a:lnTo>
                <a:lnTo>
                  <a:pt x="1" y="1"/>
                </a:lnTo>
                <a:lnTo>
                  <a:pt x="0"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24" name="Freeform 573"/>
          <p:cNvSpPr>
            <a:spLocks/>
          </p:cNvSpPr>
          <p:nvPr/>
        </p:nvSpPr>
        <p:spPr bwMode="auto">
          <a:xfrm>
            <a:off x="7491413" y="4454525"/>
            <a:ext cx="119062" cy="171450"/>
          </a:xfrm>
          <a:custGeom>
            <a:avLst/>
            <a:gdLst>
              <a:gd name="T0" fmla="*/ 2147483647 w 69"/>
              <a:gd name="T1" fmla="*/ 2147483647 h 100"/>
              <a:gd name="T2" fmla="*/ 2147483647 w 69"/>
              <a:gd name="T3" fmla="*/ 2147483647 h 100"/>
              <a:gd name="T4" fmla="*/ 2147483647 w 69"/>
              <a:gd name="T5" fmla="*/ 2147483647 h 100"/>
              <a:gd name="T6" fmla="*/ 2147483647 w 69"/>
              <a:gd name="T7" fmla="*/ 2147483647 h 100"/>
              <a:gd name="T8" fmla="*/ 2147483647 w 69"/>
              <a:gd name="T9" fmla="*/ 2147483647 h 100"/>
              <a:gd name="T10" fmla="*/ 2147483647 w 69"/>
              <a:gd name="T11" fmla="*/ 2147483647 h 100"/>
              <a:gd name="T12" fmla="*/ 2147483647 w 69"/>
              <a:gd name="T13" fmla="*/ 2147483647 h 100"/>
              <a:gd name="T14" fmla="*/ 2147483647 w 69"/>
              <a:gd name="T15" fmla="*/ 2147483647 h 100"/>
              <a:gd name="T16" fmla="*/ 2147483647 w 69"/>
              <a:gd name="T17" fmla="*/ 2147483647 h 100"/>
              <a:gd name="T18" fmla="*/ 2147483647 w 69"/>
              <a:gd name="T19" fmla="*/ 2147483647 h 100"/>
              <a:gd name="T20" fmla="*/ 2147483647 w 69"/>
              <a:gd name="T21" fmla="*/ 2147483647 h 100"/>
              <a:gd name="T22" fmla="*/ 2147483647 w 69"/>
              <a:gd name="T23" fmla="*/ 2147483647 h 100"/>
              <a:gd name="T24" fmla="*/ 2147483647 w 69"/>
              <a:gd name="T25" fmla="*/ 2147483647 h 100"/>
              <a:gd name="T26" fmla="*/ 2147483647 w 69"/>
              <a:gd name="T27" fmla="*/ 2147483647 h 100"/>
              <a:gd name="T28" fmla="*/ 2147483647 w 69"/>
              <a:gd name="T29" fmla="*/ 2147483647 h 100"/>
              <a:gd name="T30" fmla="*/ 2147483647 w 69"/>
              <a:gd name="T31" fmla="*/ 2147483647 h 100"/>
              <a:gd name="T32" fmla="*/ 2147483647 w 69"/>
              <a:gd name="T33" fmla="*/ 2147483647 h 100"/>
              <a:gd name="T34" fmla="*/ 2147483647 w 69"/>
              <a:gd name="T35" fmla="*/ 2147483647 h 100"/>
              <a:gd name="T36" fmla="*/ 2147483647 w 69"/>
              <a:gd name="T37" fmla="*/ 2147483647 h 100"/>
              <a:gd name="T38" fmla="*/ 2147483647 w 69"/>
              <a:gd name="T39" fmla="*/ 2147483647 h 100"/>
              <a:gd name="T40" fmla="*/ 2147483647 w 69"/>
              <a:gd name="T41" fmla="*/ 2147483647 h 100"/>
              <a:gd name="T42" fmla="*/ 2147483647 w 69"/>
              <a:gd name="T43" fmla="*/ 2147483647 h 100"/>
              <a:gd name="T44" fmla="*/ 2147483647 w 69"/>
              <a:gd name="T45" fmla="*/ 2147483647 h 100"/>
              <a:gd name="T46" fmla="*/ 2147483647 w 69"/>
              <a:gd name="T47" fmla="*/ 2147483647 h 100"/>
              <a:gd name="T48" fmla="*/ 2147483647 w 69"/>
              <a:gd name="T49" fmla="*/ 2147483647 h 100"/>
              <a:gd name="T50" fmla="*/ 2147483647 w 69"/>
              <a:gd name="T51" fmla="*/ 2147483647 h 100"/>
              <a:gd name="T52" fmla="*/ 2147483647 w 69"/>
              <a:gd name="T53" fmla="*/ 2147483647 h 100"/>
              <a:gd name="T54" fmla="*/ 2147483647 w 69"/>
              <a:gd name="T55" fmla="*/ 2147483647 h 100"/>
              <a:gd name="T56" fmla="*/ 2147483647 w 69"/>
              <a:gd name="T57" fmla="*/ 2147483647 h 100"/>
              <a:gd name="T58" fmla="*/ 2147483647 w 69"/>
              <a:gd name="T59" fmla="*/ 2147483647 h 100"/>
              <a:gd name="T60" fmla="*/ 2147483647 w 69"/>
              <a:gd name="T61" fmla="*/ 2147483647 h 100"/>
              <a:gd name="T62" fmla="*/ 2147483647 w 69"/>
              <a:gd name="T63" fmla="*/ 2147483647 h 100"/>
              <a:gd name="T64" fmla="*/ 2147483647 w 69"/>
              <a:gd name="T65" fmla="*/ 2147483647 h 100"/>
              <a:gd name="T66" fmla="*/ 2147483647 w 69"/>
              <a:gd name="T67" fmla="*/ 2147483647 h 100"/>
              <a:gd name="T68" fmla="*/ 2147483647 w 69"/>
              <a:gd name="T69" fmla="*/ 2147483647 h 100"/>
              <a:gd name="T70" fmla="*/ 2147483647 w 69"/>
              <a:gd name="T71" fmla="*/ 2147483647 h 100"/>
              <a:gd name="T72" fmla="*/ 2147483647 w 69"/>
              <a:gd name="T73" fmla="*/ 2147483647 h 100"/>
              <a:gd name="T74" fmla="*/ 2147483647 w 69"/>
              <a:gd name="T75" fmla="*/ 2147483647 h 100"/>
              <a:gd name="T76" fmla="*/ 2147483647 w 69"/>
              <a:gd name="T77" fmla="*/ 2147483647 h 100"/>
              <a:gd name="T78" fmla="*/ 2147483647 w 69"/>
              <a:gd name="T79" fmla="*/ 2147483647 h 100"/>
              <a:gd name="T80" fmla="*/ 2147483647 w 69"/>
              <a:gd name="T81" fmla="*/ 2147483647 h 100"/>
              <a:gd name="T82" fmla="*/ 2147483647 w 69"/>
              <a:gd name="T83" fmla="*/ 2147483647 h 100"/>
              <a:gd name="T84" fmla="*/ 2147483647 w 69"/>
              <a:gd name="T85" fmla="*/ 2147483647 h 100"/>
              <a:gd name="T86" fmla="*/ 2147483647 w 69"/>
              <a:gd name="T87" fmla="*/ 2147483647 h 100"/>
              <a:gd name="T88" fmla="*/ 2147483647 w 69"/>
              <a:gd name="T89" fmla="*/ 2147483647 h 100"/>
              <a:gd name="T90" fmla="*/ 2147483647 w 69"/>
              <a:gd name="T91" fmla="*/ 2147483647 h 100"/>
              <a:gd name="T92" fmla="*/ 2147483647 w 69"/>
              <a:gd name="T93" fmla="*/ 2147483647 h 100"/>
              <a:gd name="T94" fmla="*/ 2147483647 w 69"/>
              <a:gd name="T95" fmla="*/ 2147483647 h 100"/>
              <a:gd name="T96" fmla="*/ 0 w 69"/>
              <a:gd name="T97" fmla="*/ 2147483647 h 100"/>
              <a:gd name="T98" fmla="*/ 2147483647 w 69"/>
              <a:gd name="T99" fmla="*/ 2147483647 h 100"/>
              <a:gd name="T100" fmla="*/ 2147483647 w 69"/>
              <a:gd name="T101" fmla="*/ 2147483647 h 100"/>
              <a:gd name="T102" fmla="*/ 2147483647 w 69"/>
              <a:gd name="T103" fmla="*/ 2147483647 h 100"/>
              <a:gd name="T104" fmla="*/ 2147483647 w 69"/>
              <a:gd name="T105" fmla="*/ 2147483647 h 100"/>
              <a:gd name="T106" fmla="*/ 2147483647 w 69"/>
              <a:gd name="T107" fmla="*/ 2147483647 h 100"/>
              <a:gd name="T108" fmla="*/ 2147483647 w 69"/>
              <a:gd name="T109" fmla="*/ 2147483647 h 1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9"/>
              <a:gd name="T166" fmla="*/ 0 h 100"/>
              <a:gd name="T167" fmla="*/ 69 w 69"/>
              <a:gd name="T168" fmla="*/ 100 h 1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9" h="100">
                <a:moveTo>
                  <a:pt x="39" y="3"/>
                </a:moveTo>
                <a:lnTo>
                  <a:pt x="40" y="4"/>
                </a:lnTo>
                <a:lnTo>
                  <a:pt x="40" y="5"/>
                </a:lnTo>
                <a:lnTo>
                  <a:pt x="38" y="10"/>
                </a:lnTo>
                <a:lnTo>
                  <a:pt x="38" y="20"/>
                </a:lnTo>
                <a:lnTo>
                  <a:pt x="39" y="21"/>
                </a:lnTo>
                <a:lnTo>
                  <a:pt x="40" y="22"/>
                </a:lnTo>
                <a:lnTo>
                  <a:pt x="41" y="24"/>
                </a:lnTo>
                <a:lnTo>
                  <a:pt x="43" y="25"/>
                </a:lnTo>
                <a:lnTo>
                  <a:pt x="43" y="28"/>
                </a:lnTo>
                <a:lnTo>
                  <a:pt x="38" y="42"/>
                </a:lnTo>
                <a:lnTo>
                  <a:pt x="35" y="43"/>
                </a:lnTo>
                <a:lnTo>
                  <a:pt x="35" y="42"/>
                </a:lnTo>
                <a:lnTo>
                  <a:pt x="31" y="46"/>
                </a:lnTo>
                <a:lnTo>
                  <a:pt x="29" y="48"/>
                </a:lnTo>
                <a:lnTo>
                  <a:pt x="29" y="51"/>
                </a:lnTo>
                <a:lnTo>
                  <a:pt x="28" y="54"/>
                </a:lnTo>
                <a:lnTo>
                  <a:pt x="26" y="55"/>
                </a:lnTo>
                <a:lnTo>
                  <a:pt x="27" y="61"/>
                </a:lnTo>
                <a:lnTo>
                  <a:pt x="30" y="65"/>
                </a:lnTo>
                <a:lnTo>
                  <a:pt x="29" y="66"/>
                </a:lnTo>
                <a:lnTo>
                  <a:pt x="30" y="69"/>
                </a:lnTo>
                <a:lnTo>
                  <a:pt x="31" y="71"/>
                </a:lnTo>
                <a:lnTo>
                  <a:pt x="31" y="74"/>
                </a:lnTo>
                <a:lnTo>
                  <a:pt x="35" y="78"/>
                </a:lnTo>
                <a:lnTo>
                  <a:pt x="36" y="78"/>
                </a:lnTo>
                <a:lnTo>
                  <a:pt x="39" y="77"/>
                </a:lnTo>
                <a:lnTo>
                  <a:pt x="38" y="76"/>
                </a:lnTo>
                <a:lnTo>
                  <a:pt x="39" y="73"/>
                </a:lnTo>
                <a:lnTo>
                  <a:pt x="39" y="74"/>
                </a:lnTo>
                <a:lnTo>
                  <a:pt x="42" y="71"/>
                </a:lnTo>
                <a:lnTo>
                  <a:pt x="45" y="71"/>
                </a:lnTo>
                <a:lnTo>
                  <a:pt x="47" y="71"/>
                </a:lnTo>
                <a:lnTo>
                  <a:pt x="49" y="71"/>
                </a:lnTo>
                <a:lnTo>
                  <a:pt x="51" y="73"/>
                </a:lnTo>
                <a:lnTo>
                  <a:pt x="52" y="77"/>
                </a:lnTo>
                <a:lnTo>
                  <a:pt x="53" y="79"/>
                </a:lnTo>
                <a:lnTo>
                  <a:pt x="54" y="81"/>
                </a:lnTo>
                <a:lnTo>
                  <a:pt x="55" y="79"/>
                </a:lnTo>
                <a:lnTo>
                  <a:pt x="55" y="76"/>
                </a:lnTo>
                <a:lnTo>
                  <a:pt x="57" y="76"/>
                </a:lnTo>
                <a:lnTo>
                  <a:pt x="58" y="77"/>
                </a:lnTo>
                <a:lnTo>
                  <a:pt x="65" y="80"/>
                </a:lnTo>
                <a:lnTo>
                  <a:pt x="65" y="81"/>
                </a:lnTo>
                <a:lnTo>
                  <a:pt x="63" y="81"/>
                </a:lnTo>
                <a:lnTo>
                  <a:pt x="61" y="83"/>
                </a:lnTo>
                <a:lnTo>
                  <a:pt x="61" y="86"/>
                </a:lnTo>
                <a:lnTo>
                  <a:pt x="63" y="87"/>
                </a:lnTo>
                <a:lnTo>
                  <a:pt x="65" y="88"/>
                </a:lnTo>
                <a:lnTo>
                  <a:pt x="64" y="90"/>
                </a:lnTo>
                <a:lnTo>
                  <a:pt x="64" y="91"/>
                </a:lnTo>
                <a:lnTo>
                  <a:pt x="66" y="91"/>
                </a:lnTo>
                <a:lnTo>
                  <a:pt x="66" y="92"/>
                </a:lnTo>
                <a:lnTo>
                  <a:pt x="68" y="92"/>
                </a:lnTo>
                <a:lnTo>
                  <a:pt x="69" y="93"/>
                </a:lnTo>
                <a:lnTo>
                  <a:pt x="69" y="99"/>
                </a:lnTo>
                <a:lnTo>
                  <a:pt x="68" y="100"/>
                </a:lnTo>
                <a:lnTo>
                  <a:pt x="65" y="99"/>
                </a:lnTo>
                <a:lnTo>
                  <a:pt x="64" y="96"/>
                </a:lnTo>
                <a:lnTo>
                  <a:pt x="66" y="95"/>
                </a:lnTo>
                <a:lnTo>
                  <a:pt x="65" y="95"/>
                </a:lnTo>
                <a:lnTo>
                  <a:pt x="62" y="95"/>
                </a:lnTo>
                <a:lnTo>
                  <a:pt x="59" y="92"/>
                </a:lnTo>
                <a:lnTo>
                  <a:pt x="57" y="92"/>
                </a:lnTo>
                <a:lnTo>
                  <a:pt x="55" y="88"/>
                </a:lnTo>
                <a:lnTo>
                  <a:pt x="54" y="86"/>
                </a:lnTo>
                <a:lnTo>
                  <a:pt x="51" y="84"/>
                </a:lnTo>
                <a:lnTo>
                  <a:pt x="49" y="82"/>
                </a:lnTo>
                <a:lnTo>
                  <a:pt x="49" y="81"/>
                </a:lnTo>
                <a:lnTo>
                  <a:pt x="46" y="79"/>
                </a:lnTo>
                <a:lnTo>
                  <a:pt x="43" y="78"/>
                </a:lnTo>
                <a:lnTo>
                  <a:pt x="43" y="82"/>
                </a:lnTo>
                <a:lnTo>
                  <a:pt x="46" y="88"/>
                </a:lnTo>
                <a:lnTo>
                  <a:pt x="46" y="89"/>
                </a:lnTo>
                <a:lnTo>
                  <a:pt x="45" y="89"/>
                </a:lnTo>
                <a:lnTo>
                  <a:pt x="43" y="86"/>
                </a:lnTo>
                <a:lnTo>
                  <a:pt x="36" y="80"/>
                </a:lnTo>
                <a:lnTo>
                  <a:pt x="32" y="78"/>
                </a:lnTo>
                <a:lnTo>
                  <a:pt x="29" y="78"/>
                </a:lnTo>
                <a:lnTo>
                  <a:pt x="27" y="81"/>
                </a:lnTo>
                <a:lnTo>
                  <a:pt x="25" y="82"/>
                </a:lnTo>
                <a:lnTo>
                  <a:pt x="22" y="82"/>
                </a:lnTo>
                <a:lnTo>
                  <a:pt x="20" y="81"/>
                </a:lnTo>
                <a:lnTo>
                  <a:pt x="19" y="80"/>
                </a:lnTo>
                <a:lnTo>
                  <a:pt x="16" y="78"/>
                </a:lnTo>
                <a:lnTo>
                  <a:pt x="15" y="80"/>
                </a:lnTo>
                <a:lnTo>
                  <a:pt x="13" y="74"/>
                </a:lnTo>
                <a:lnTo>
                  <a:pt x="14" y="71"/>
                </a:lnTo>
                <a:lnTo>
                  <a:pt x="18" y="67"/>
                </a:lnTo>
                <a:lnTo>
                  <a:pt x="18" y="66"/>
                </a:lnTo>
                <a:lnTo>
                  <a:pt x="16" y="64"/>
                </a:lnTo>
                <a:lnTo>
                  <a:pt x="13" y="63"/>
                </a:lnTo>
                <a:lnTo>
                  <a:pt x="13" y="68"/>
                </a:lnTo>
                <a:lnTo>
                  <a:pt x="12" y="70"/>
                </a:lnTo>
                <a:lnTo>
                  <a:pt x="8" y="63"/>
                </a:lnTo>
                <a:lnTo>
                  <a:pt x="7" y="63"/>
                </a:lnTo>
                <a:lnTo>
                  <a:pt x="0" y="40"/>
                </a:lnTo>
                <a:lnTo>
                  <a:pt x="0" y="39"/>
                </a:lnTo>
                <a:lnTo>
                  <a:pt x="2" y="40"/>
                </a:lnTo>
                <a:lnTo>
                  <a:pt x="5" y="43"/>
                </a:lnTo>
                <a:lnTo>
                  <a:pt x="9" y="42"/>
                </a:lnTo>
                <a:lnTo>
                  <a:pt x="11" y="5"/>
                </a:lnTo>
                <a:lnTo>
                  <a:pt x="15" y="0"/>
                </a:lnTo>
                <a:lnTo>
                  <a:pt x="23" y="1"/>
                </a:lnTo>
                <a:lnTo>
                  <a:pt x="30" y="5"/>
                </a:lnTo>
                <a:lnTo>
                  <a:pt x="33" y="5"/>
                </a:lnTo>
                <a:lnTo>
                  <a:pt x="35" y="4"/>
                </a:lnTo>
                <a:lnTo>
                  <a:pt x="36" y="1"/>
                </a:lnTo>
                <a:lnTo>
                  <a:pt x="38" y="1"/>
                </a:lnTo>
                <a:lnTo>
                  <a:pt x="39" y="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25" name="Freeform 574"/>
          <p:cNvSpPr>
            <a:spLocks/>
          </p:cNvSpPr>
          <p:nvPr/>
        </p:nvSpPr>
        <p:spPr bwMode="auto">
          <a:xfrm>
            <a:off x="7504113" y="4595813"/>
            <a:ext cx="31750" cy="36512"/>
          </a:xfrm>
          <a:custGeom>
            <a:avLst/>
            <a:gdLst>
              <a:gd name="T0" fmla="*/ 2147483647 w 19"/>
              <a:gd name="T1" fmla="*/ 2147483647 h 21"/>
              <a:gd name="T2" fmla="*/ 0 w 19"/>
              <a:gd name="T3" fmla="*/ 0 h 21"/>
              <a:gd name="T4" fmla="*/ 2147483647 w 19"/>
              <a:gd name="T5" fmla="*/ 2147483647 h 21"/>
              <a:gd name="T6" fmla="*/ 2147483647 w 19"/>
              <a:gd name="T7" fmla="*/ 2147483647 h 21"/>
              <a:gd name="T8" fmla="*/ 2147483647 w 19"/>
              <a:gd name="T9" fmla="*/ 2147483647 h 21"/>
              <a:gd name="T10" fmla="*/ 2147483647 w 19"/>
              <a:gd name="T11" fmla="*/ 2147483647 h 21"/>
              <a:gd name="T12" fmla="*/ 2147483647 w 19"/>
              <a:gd name="T13" fmla="*/ 2147483647 h 21"/>
              <a:gd name="T14" fmla="*/ 2147483647 w 19"/>
              <a:gd name="T15" fmla="*/ 2147483647 h 21"/>
              <a:gd name="T16" fmla="*/ 2147483647 w 19"/>
              <a:gd name="T17" fmla="*/ 2147483647 h 21"/>
              <a:gd name="T18" fmla="*/ 2147483647 w 19"/>
              <a:gd name="T19" fmla="*/ 2147483647 h 21"/>
              <a:gd name="T20" fmla="*/ 2147483647 w 19"/>
              <a:gd name="T21" fmla="*/ 2147483647 h 21"/>
              <a:gd name="T22" fmla="*/ 2147483647 w 19"/>
              <a:gd name="T23" fmla="*/ 2147483647 h 21"/>
              <a:gd name="T24" fmla="*/ 2147483647 w 19"/>
              <a:gd name="T25" fmla="*/ 2147483647 h 21"/>
              <a:gd name="T26" fmla="*/ 2147483647 w 19"/>
              <a:gd name="T27" fmla="*/ 2147483647 h 21"/>
              <a:gd name="T28" fmla="*/ 2147483647 w 19"/>
              <a:gd name="T29" fmla="*/ 2147483647 h 21"/>
              <a:gd name="T30" fmla="*/ 2147483647 w 19"/>
              <a:gd name="T31" fmla="*/ 2147483647 h 21"/>
              <a:gd name="T32" fmla="*/ 2147483647 w 19"/>
              <a:gd name="T33" fmla="*/ 2147483647 h 21"/>
              <a:gd name="T34" fmla="*/ 2147483647 w 19"/>
              <a:gd name="T35" fmla="*/ 2147483647 h 21"/>
              <a:gd name="T36" fmla="*/ 2147483647 w 19"/>
              <a:gd name="T37" fmla="*/ 2147483647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21"/>
              <a:gd name="T59" fmla="*/ 19 w 19"/>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21">
                <a:moveTo>
                  <a:pt x="1" y="1"/>
                </a:moveTo>
                <a:lnTo>
                  <a:pt x="0" y="0"/>
                </a:lnTo>
                <a:lnTo>
                  <a:pt x="13" y="1"/>
                </a:lnTo>
                <a:lnTo>
                  <a:pt x="17" y="5"/>
                </a:lnTo>
                <a:lnTo>
                  <a:pt x="18" y="5"/>
                </a:lnTo>
                <a:lnTo>
                  <a:pt x="19" y="14"/>
                </a:lnTo>
                <a:lnTo>
                  <a:pt x="18" y="16"/>
                </a:lnTo>
                <a:lnTo>
                  <a:pt x="18" y="18"/>
                </a:lnTo>
                <a:lnTo>
                  <a:pt x="14" y="21"/>
                </a:lnTo>
                <a:lnTo>
                  <a:pt x="13" y="18"/>
                </a:lnTo>
                <a:lnTo>
                  <a:pt x="10" y="17"/>
                </a:lnTo>
                <a:lnTo>
                  <a:pt x="8" y="11"/>
                </a:lnTo>
                <a:lnTo>
                  <a:pt x="7" y="7"/>
                </a:lnTo>
                <a:lnTo>
                  <a:pt x="5" y="5"/>
                </a:lnTo>
                <a:lnTo>
                  <a:pt x="4" y="3"/>
                </a:lnTo>
                <a:lnTo>
                  <a:pt x="2" y="1"/>
                </a:lnTo>
                <a:lnTo>
                  <a:pt x="1"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26" name="Freeform 575"/>
          <p:cNvSpPr>
            <a:spLocks/>
          </p:cNvSpPr>
          <p:nvPr/>
        </p:nvSpPr>
        <p:spPr bwMode="auto">
          <a:xfrm>
            <a:off x="7488238" y="4449763"/>
            <a:ext cx="117475" cy="174625"/>
          </a:xfrm>
          <a:custGeom>
            <a:avLst/>
            <a:gdLst>
              <a:gd name="T0" fmla="*/ 2147483647 w 69"/>
              <a:gd name="T1" fmla="*/ 2147483647 h 101"/>
              <a:gd name="T2" fmla="*/ 2147483647 w 69"/>
              <a:gd name="T3" fmla="*/ 2147483647 h 101"/>
              <a:gd name="T4" fmla="*/ 2147483647 w 69"/>
              <a:gd name="T5" fmla="*/ 2147483647 h 101"/>
              <a:gd name="T6" fmla="*/ 2147483647 w 69"/>
              <a:gd name="T7" fmla="*/ 2147483647 h 101"/>
              <a:gd name="T8" fmla="*/ 2147483647 w 69"/>
              <a:gd name="T9" fmla="*/ 2147483647 h 101"/>
              <a:gd name="T10" fmla="*/ 2147483647 w 69"/>
              <a:gd name="T11" fmla="*/ 2147483647 h 101"/>
              <a:gd name="T12" fmla="*/ 2147483647 w 69"/>
              <a:gd name="T13" fmla="*/ 2147483647 h 101"/>
              <a:gd name="T14" fmla="*/ 2147483647 w 69"/>
              <a:gd name="T15" fmla="*/ 2147483647 h 101"/>
              <a:gd name="T16" fmla="*/ 2147483647 w 69"/>
              <a:gd name="T17" fmla="*/ 2147483647 h 101"/>
              <a:gd name="T18" fmla="*/ 2147483647 w 69"/>
              <a:gd name="T19" fmla="*/ 2147483647 h 101"/>
              <a:gd name="T20" fmla="*/ 2147483647 w 69"/>
              <a:gd name="T21" fmla="*/ 2147483647 h 101"/>
              <a:gd name="T22" fmla="*/ 2147483647 w 69"/>
              <a:gd name="T23" fmla="*/ 2147483647 h 101"/>
              <a:gd name="T24" fmla="*/ 2147483647 w 69"/>
              <a:gd name="T25" fmla="*/ 2147483647 h 101"/>
              <a:gd name="T26" fmla="*/ 2147483647 w 69"/>
              <a:gd name="T27" fmla="*/ 2147483647 h 101"/>
              <a:gd name="T28" fmla="*/ 2147483647 w 69"/>
              <a:gd name="T29" fmla="*/ 2147483647 h 101"/>
              <a:gd name="T30" fmla="*/ 2147483647 w 69"/>
              <a:gd name="T31" fmla="*/ 2147483647 h 101"/>
              <a:gd name="T32" fmla="*/ 2147483647 w 69"/>
              <a:gd name="T33" fmla="*/ 2147483647 h 101"/>
              <a:gd name="T34" fmla="*/ 2147483647 w 69"/>
              <a:gd name="T35" fmla="*/ 2147483647 h 101"/>
              <a:gd name="T36" fmla="*/ 2147483647 w 69"/>
              <a:gd name="T37" fmla="*/ 2147483647 h 101"/>
              <a:gd name="T38" fmla="*/ 2147483647 w 69"/>
              <a:gd name="T39" fmla="*/ 2147483647 h 101"/>
              <a:gd name="T40" fmla="*/ 2147483647 w 69"/>
              <a:gd name="T41" fmla="*/ 2147483647 h 101"/>
              <a:gd name="T42" fmla="*/ 2147483647 w 69"/>
              <a:gd name="T43" fmla="*/ 2147483647 h 101"/>
              <a:gd name="T44" fmla="*/ 2147483647 w 69"/>
              <a:gd name="T45" fmla="*/ 2147483647 h 101"/>
              <a:gd name="T46" fmla="*/ 2147483647 w 69"/>
              <a:gd name="T47" fmla="*/ 2147483647 h 101"/>
              <a:gd name="T48" fmla="*/ 2147483647 w 69"/>
              <a:gd name="T49" fmla="*/ 2147483647 h 101"/>
              <a:gd name="T50" fmla="*/ 2147483647 w 69"/>
              <a:gd name="T51" fmla="*/ 2147483647 h 101"/>
              <a:gd name="T52" fmla="*/ 2147483647 w 69"/>
              <a:gd name="T53" fmla="*/ 2147483647 h 101"/>
              <a:gd name="T54" fmla="*/ 2147483647 w 69"/>
              <a:gd name="T55" fmla="*/ 2147483647 h 101"/>
              <a:gd name="T56" fmla="*/ 2147483647 w 69"/>
              <a:gd name="T57" fmla="*/ 2147483647 h 101"/>
              <a:gd name="T58" fmla="*/ 2147483647 w 69"/>
              <a:gd name="T59" fmla="*/ 2147483647 h 101"/>
              <a:gd name="T60" fmla="*/ 2147483647 w 69"/>
              <a:gd name="T61" fmla="*/ 2147483647 h 101"/>
              <a:gd name="T62" fmla="*/ 2147483647 w 69"/>
              <a:gd name="T63" fmla="*/ 2147483647 h 101"/>
              <a:gd name="T64" fmla="*/ 2147483647 w 69"/>
              <a:gd name="T65" fmla="*/ 2147483647 h 101"/>
              <a:gd name="T66" fmla="*/ 2147483647 w 69"/>
              <a:gd name="T67" fmla="*/ 2147483647 h 101"/>
              <a:gd name="T68" fmla="*/ 2147483647 w 69"/>
              <a:gd name="T69" fmla="*/ 2147483647 h 101"/>
              <a:gd name="T70" fmla="*/ 2147483647 w 69"/>
              <a:gd name="T71" fmla="*/ 2147483647 h 101"/>
              <a:gd name="T72" fmla="*/ 2147483647 w 69"/>
              <a:gd name="T73" fmla="*/ 2147483647 h 101"/>
              <a:gd name="T74" fmla="*/ 2147483647 w 69"/>
              <a:gd name="T75" fmla="*/ 2147483647 h 101"/>
              <a:gd name="T76" fmla="*/ 2147483647 w 69"/>
              <a:gd name="T77" fmla="*/ 2147483647 h 101"/>
              <a:gd name="T78" fmla="*/ 2147483647 w 69"/>
              <a:gd name="T79" fmla="*/ 2147483647 h 101"/>
              <a:gd name="T80" fmla="*/ 2147483647 w 69"/>
              <a:gd name="T81" fmla="*/ 2147483647 h 101"/>
              <a:gd name="T82" fmla="*/ 2147483647 w 69"/>
              <a:gd name="T83" fmla="*/ 2147483647 h 101"/>
              <a:gd name="T84" fmla="*/ 2147483647 w 69"/>
              <a:gd name="T85" fmla="*/ 2147483647 h 101"/>
              <a:gd name="T86" fmla="*/ 2147483647 w 69"/>
              <a:gd name="T87" fmla="*/ 2147483647 h 101"/>
              <a:gd name="T88" fmla="*/ 2147483647 w 69"/>
              <a:gd name="T89" fmla="*/ 2147483647 h 101"/>
              <a:gd name="T90" fmla="*/ 2147483647 w 69"/>
              <a:gd name="T91" fmla="*/ 2147483647 h 101"/>
              <a:gd name="T92" fmla="*/ 2147483647 w 69"/>
              <a:gd name="T93" fmla="*/ 2147483647 h 101"/>
              <a:gd name="T94" fmla="*/ 2147483647 w 69"/>
              <a:gd name="T95" fmla="*/ 2147483647 h 101"/>
              <a:gd name="T96" fmla="*/ 0 w 69"/>
              <a:gd name="T97" fmla="*/ 2147483647 h 101"/>
              <a:gd name="T98" fmla="*/ 2147483647 w 69"/>
              <a:gd name="T99" fmla="*/ 2147483647 h 101"/>
              <a:gd name="T100" fmla="*/ 2147483647 w 69"/>
              <a:gd name="T101" fmla="*/ 2147483647 h 101"/>
              <a:gd name="T102" fmla="*/ 2147483647 w 69"/>
              <a:gd name="T103" fmla="*/ 2147483647 h 101"/>
              <a:gd name="T104" fmla="*/ 2147483647 w 69"/>
              <a:gd name="T105" fmla="*/ 2147483647 h 101"/>
              <a:gd name="T106" fmla="*/ 2147483647 w 69"/>
              <a:gd name="T107" fmla="*/ 2147483647 h 101"/>
              <a:gd name="T108" fmla="*/ 2147483647 w 69"/>
              <a:gd name="T109" fmla="*/ 2147483647 h 10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9"/>
              <a:gd name="T166" fmla="*/ 0 h 101"/>
              <a:gd name="T167" fmla="*/ 69 w 69"/>
              <a:gd name="T168" fmla="*/ 101 h 10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9" h="101">
                <a:moveTo>
                  <a:pt x="40" y="3"/>
                </a:moveTo>
                <a:lnTo>
                  <a:pt x="41" y="4"/>
                </a:lnTo>
                <a:lnTo>
                  <a:pt x="41" y="5"/>
                </a:lnTo>
                <a:lnTo>
                  <a:pt x="38" y="10"/>
                </a:lnTo>
                <a:lnTo>
                  <a:pt x="38" y="20"/>
                </a:lnTo>
                <a:lnTo>
                  <a:pt x="40" y="22"/>
                </a:lnTo>
                <a:lnTo>
                  <a:pt x="41" y="22"/>
                </a:lnTo>
                <a:lnTo>
                  <a:pt x="41" y="24"/>
                </a:lnTo>
                <a:lnTo>
                  <a:pt x="43" y="26"/>
                </a:lnTo>
                <a:lnTo>
                  <a:pt x="43" y="29"/>
                </a:lnTo>
                <a:lnTo>
                  <a:pt x="38" y="42"/>
                </a:lnTo>
                <a:lnTo>
                  <a:pt x="36" y="43"/>
                </a:lnTo>
                <a:lnTo>
                  <a:pt x="36" y="42"/>
                </a:lnTo>
                <a:lnTo>
                  <a:pt x="31" y="46"/>
                </a:lnTo>
                <a:lnTo>
                  <a:pt x="29" y="49"/>
                </a:lnTo>
                <a:lnTo>
                  <a:pt x="29" y="51"/>
                </a:lnTo>
                <a:lnTo>
                  <a:pt x="28" y="54"/>
                </a:lnTo>
                <a:lnTo>
                  <a:pt x="26" y="55"/>
                </a:lnTo>
                <a:lnTo>
                  <a:pt x="28" y="61"/>
                </a:lnTo>
                <a:lnTo>
                  <a:pt x="30" y="65"/>
                </a:lnTo>
                <a:lnTo>
                  <a:pt x="29" y="67"/>
                </a:lnTo>
                <a:lnTo>
                  <a:pt x="30" y="69"/>
                </a:lnTo>
                <a:lnTo>
                  <a:pt x="31" y="72"/>
                </a:lnTo>
                <a:lnTo>
                  <a:pt x="31" y="75"/>
                </a:lnTo>
                <a:lnTo>
                  <a:pt x="36" y="79"/>
                </a:lnTo>
                <a:lnTo>
                  <a:pt x="37" y="79"/>
                </a:lnTo>
                <a:lnTo>
                  <a:pt x="40" y="78"/>
                </a:lnTo>
                <a:lnTo>
                  <a:pt x="38" y="76"/>
                </a:lnTo>
                <a:lnTo>
                  <a:pt x="39" y="73"/>
                </a:lnTo>
                <a:lnTo>
                  <a:pt x="40" y="74"/>
                </a:lnTo>
                <a:lnTo>
                  <a:pt x="42" y="72"/>
                </a:lnTo>
                <a:lnTo>
                  <a:pt x="45" y="72"/>
                </a:lnTo>
                <a:lnTo>
                  <a:pt x="47" y="71"/>
                </a:lnTo>
                <a:lnTo>
                  <a:pt x="49" y="72"/>
                </a:lnTo>
                <a:lnTo>
                  <a:pt x="51" y="73"/>
                </a:lnTo>
                <a:lnTo>
                  <a:pt x="52" y="77"/>
                </a:lnTo>
                <a:lnTo>
                  <a:pt x="53" y="79"/>
                </a:lnTo>
                <a:lnTo>
                  <a:pt x="54" y="81"/>
                </a:lnTo>
                <a:lnTo>
                  <a:pt x="56" y="79"/>
                </a:lnTo>
                <a:lnTo>
                  <a:pt x="56" y="76"/>
                </a:lnTo>
                <a:lnTo>
                  <a:pt x="57" y="76"/>
                </a:lnTo>
                <a:lnTo>
                  <a:pt x="58" y="78"/>
                </a:lnTo>
                <a:lnTo>
                  <a:pt x="65" y="80"/>
                </a:lnTo>
                <a:lnTo>
                  <a:pt x="66" y="82"/>
                </a:lnTo>
                <a:lnTo>
                  <a:pt x="63" y="82"/>
                </a:lnTo>
                <a:lnTo>
                  <a:pt x="61" y="83"/>
                </a:lnTo>
                <a:lnTo>
                  <a:pt x="62" y="86"/>
                </a:lnTo>
                <a:lnTo>
                  <a:pt x="63" y="87"/>
                </a:lnTo>
                <a:lnTo>
                  <a:pt x="65" y="88"/>
                </a:lnTo>
                <a:lnTo>
                  <a:pt x="64" y="90"/>
                </a:lnTo>
                <a:lnTo>
                  <a:pt x="64" y="91"/>
                </a:lnTo>
                <a:lnTo>
                  <a:pt x="66" y="91"/>
                </a:lnTo>
                <a:lnTo>
                  <a:pt x="67" y="92"/>
                </a:lnTo>
                <a:lnTo>
                  <a:pt x="68" y="92"/>
                </a:lnTo>
                <a:lnTo>
                  <a:pt x="69" y="94"/>
                </a:lnTo>
                <a:lnTo>
                  <a:pt x="69" y="99"/>
                </a:lnTo>
                <a:lnTo>
                  <a:pt x="68" y="101"/>
                </a:lnTo>
                <a:lnTo>
                  <a:pt x="66" y="99"/>
                </a:lnTo>
                <a:lnTo>
                  <a:pt x="64" y="97"/>
                </a:lnTo>
                <a:lnTo>
                  <a:pt x="67" y="95"/>
                </a:lnTo>
                <a:lnTo>
                  <a:pt x="66" y="95"/>
                </a:lnTo>
                <a:lnTo>
                  <a:pt x="62" y="95"/>
                </a:lnTo>
                <a:lnTo>
                  <a:pt x="59" y="92"/>
                </a:lnTo>
                <a:lnTo>
                  <a:pt x="57" y="92"/>
                </a:lnTo>
                <a:lnTo>
                  <a:pt x="56" y="88"/>
                </a:lnTo>
                <a:lnTo>
                  <a:pt x="54" y="86"/>
                </a:lnTo>
                <a:lnTo>
                  <a:pt x="51" y="84"/>
                </a:lnTo>
                <a:lnTo>
                  <a:pt x="49" y="83"/>
                </a:lnTo>
                <a:lnTo>
                  <a:pt x="49" y="82"/>
                </a:lnTo>
                <a:lnTo>
                  <a:pt x="47" y="79"/>
                </a:lnTo>
                <a:lnTo>
                  <a:pt x="44" y="79"/>
                </a:lnTo>
                <a:lnTo>
                  <a:pt x="44" y="82"/>
                </a:lnTo>
                <a:lnTo>
                  <a:pt x="47" y="88"/>
                </a:lnTo>
                <a:lnTo>
                  <a:pt x="47" y="90"/>
                </a:lnTo>
                <a:lnTo>
                  <a:pt x="45" y="89"/>
                </a:lnTo>
                <a:lnTo>
                  <a:pt x="44" y="86"/>
                </a:lnTo>
                <a:lnTo>
                  <a:pt x="37" y="80"/>
                </a:lnTo>
                <a:lnTo>
                  <a:pt x="32" y="78"/>
                </a:lnTo>
                <a:lnTo>
                  <a:pt x="29" y="79"/>
                </a:lnTo>
                <a:lnTo>
                  <a:pt x="27" y="82"/>
                </a:lnTo>
                <a:lnTo>
                  <a:pt x="25" y="83"/>
                </a:lnTo>
                <a:lnTo>
                  <a:pt x="22" y="83"/>
                </a:lnTo>
                <a:lnTo>
                  <a:pt x="21" y="82"/>
                </a:lnTo>
                <a:lnTo>
                  <a:pt x="19" y="80"/>
                </a:lnTo>
                <a:lnTo>
                  <a:pt x="17" y="79"/>
                </a:lnTo>
                <a:lnTo>
                  <a:pt x="15" y="80"/>
                </a:lnTo>
                <a:lnTo>
                  <a:pt x="14" y="75"/>
                </a:lnTo>
                <a:lnTo>
                  <a:pt x="14" y="72"/>
                </a:lnTo>
                <a:lnTo>
                  <a:pt x="18" y="68"/>
                </a:lnTo>
                <a:lnTo>
                  <a:pt x="18" y="66"/>
                </a:lnTo>
                <a:lnTo>
                  <a:pt x="17" y="64"/>
                </a:lnTo>
                <a:lnTo>
                  <a:pt x="14" y="64"/>
                </a:lnTo>
                <a:lnTo>
                  <a:pt x="13" y="68"/>
                </a:lnTo>
                <a:lnTo>
                  <a:pt x="13" y="70"/>
                </a:lnTo>
                <a:lnTo>
                  <a:pt x="9" y="64"/>
                </a:lnTo>
                <a:lnTo>
                  <a:pt x="7" y="64"/>
                </a:lnTo>
                <a:lnTo>
                  <a:pt x="0" y="40"/>
                </a:lnTo>
                <a:lnTo>
                  <a:pt x="0" y="39"/>
                </a:lnTo>
                <a:lnTo>
                  <a:pt x="3" y="40"/>
                </a:lnTo>
                <a:lnTo>
                  <a:pt x="6" y="43"/>
                </a:lnTo>
                <a:lnTo>
                  <a:pt x="9" y="42"/>
                </a:lnTo>
                <a:lnTo>
                  <a:pt x="11" y="5"/>
                </a:lnTo>
                <a:lnTo>
                  <a:pt x="15" y="0"/>
                </a:lnTo>
                <a:lnTo>
                  <a:pt x="23" y="1"/>
                </a:lnTo>
                <a:lnTo>
                  <a:pt x="30" y="5"/>
                </a:lnTo>
                <a:lnTo>
                  <a:pt x="33" y="5"/>
                </a:lnTo>
                <a:lnTo>
                  <a:pt x="36" y="4"/>
                </a:lnTo>
                <a:lnTo>
                  <a:pt x="36" y="1"/>
                </a:lnTo>
                <a:lnTo>
                  <a:pt x="38" y="1"/>
                </a:lnTo>
                <a:lnTo>
                  <a:pt x="40" y="3"/>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27" name="Freeform 576"/>
          <p:cNvSpPr>
            <a:spLocks/>
          </p:cNvSpPr>
          <p:nvPr/>
        </p:nvSpPr>
        <p:spPr bwMode="auto">
          <a:xfrm>
            <a:off x="7550150" y="4554538"/>
            <a:ext cx="1588" cy="11112"/>
          </a:xfrm>
          <a:custGeom>
            <a:avLst/>
            <a:gdLst>
              <a:gd name="T0" fmla="*/ 0 w 1"/>
              <a:gd name="T1" fmla="*/ 2147483647 h 6"/>
              <a:gd name="T2" fmla="*/ 0 w 1"/>
              <a:gd name="T3" fmla="*/ 0 h 6"/>
              <a:gd name="T4" fmla="*/ 2147483647 w 1"/>
              <a:gd name="T5" fmla="*/ 0 h 6"/>
              <a:gd name="T6" fmla="*/ 2147483647 w 1"/>
              <a:gd name="T7" fmla="*/ 2147483647 h 6"/>
              <a:gd name="T8" fmla="*/ 0 w 1"/>
              <a:gd name="T9" fmla="*/ 2147483647 h 6"/>
              <a:gd name="T10" fmla="*/ 0 w 1"/>
              <a:gd name="T11" fmla="*/ 2147483647 h 6"/>
              <a:gd name="T12" fmla="*/ 0 60000 65536"/>
              <a:gd name="T13" fmla="*/ 0 60000 65536"/>
              <a:gd name="T14" fmla="*/ 0 60000 65536"/>
              <a:gd name="T15" fmla="*/ 0 60000 65536"/>
              <a:gd name="T16" fmla="*/ 0 60000 65536"/>
              <a:gd name="T17" fmla="*/ 0 60000 65536"/>
              <a:gd name="T18" fmla="*/ 0 w 1"/>
              <a:gd name="T19" fmla="*/ 0 h 6"/>
              <a:gd name="T20" fmla="*/ 1 w 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 h="6">
                <a:moveTo>
                  <a:pt x="0" y="1"/>
                </a:moveTo>
                <a:lnTo>
                  <a:pt x="0" y="0"/>
                </a:lnTo>
                <a:lnTo>
                  <a:pt x="1" y="0"/>
                </a:lnTo>
                <a:lnTo>
                  <a:pt x="1" y="6"/>
                </a:lnTo>
                <a:lnTo>
                  <a:pt x="0" y="6"/>
                </a:lnTo>
                <a:lnTo>
                  <a:pt x="0"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28" name="Freeform 577"/>
          <p:cNvSpPr>
            <a:spLocks/>
          </p:cNvSpPr>
          <p:nvPr/>
        </p:nvSpPr>
        <p:spPr bwMode="auto">
          <a:xfrm>
            <a:off x="7546975" y="4597400"/>
            <a:ext cx="7938" cy="9525"/>
          </a:xfrm>
          <a:custGeom>
            <a:avLst/>
            <a:gdLst>
              <a:gd name="T0" fmla="*/ 2147483647 w 5"/>
              <a:gd name="T1" fmla="*/ 2147483647 h 5"/>
              <a:gd name="T2" fmla="*/ 0 w 5"/>
              <a:gd name="T3" fmla="*/ 2147483647 h 5"/>
              <a:gd name="T4" fmla="*/ 0 w 5"/>
              <a:gd name="T5" fmla="*/ 0 h 5"/>
              <a:gd name="T6" fmla="*/ 2147483647 w 5"/>
              <a:gd name="T7" fmla="*/ 0 h 5"/>
              <a:gd name="T8" fmla="*/ 2147483647 w 5"/>
              <a:gd name="T9" fmla="*/ 2147483647 h 5"/>
              <a:gd name="T10" fmla="*/ 2147483647 w 5"/>
              <a:gd name="T11" fmla="*/ 2147483647 h 5"/>
              <a:gd name="T12" fmla="*/ 2147483647 w 5"/>
              <a:gd name="T13" fmla="*/ 2147483647 h 5"/>
              <a:gd name="T14" fmla="*/ 2147483647 w 5"/>
              <a:gd name="T15" fmla="*/ 2147483647 h 5"/>
              <a:gd name="T16" fmla="*/ 2147483647 w 5"/>
              <a:gd name="T17" fmla="*/ 2147483647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5"/>
              <a:gd name="T29" fmla="*/ 5 w 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5">
                <a:moveTo>
                  <a:pt x="1" y="4"/>
                </a:moveTo>
                <a:lnTo>
                  <a:pt x="0" y="2"/>
                </a:lnTo>
                <a:lnTo>
                  <a:pt x="0" y="0"/>
                </a:lnTo>
                <a:lnTo>
                  <a:pt x="3" y="0"/>
                </a:lnTo>
                <a:lnTo>
                  <a:pt x="4" y="1"/>
                </a:lnTo>
                <a:lnTo>
                  <a:pt x="5" y="2"/>
                </a:lnTo>
                <a:lnTo>
                  <a:pt x="4" y="5"/>
                </a:lnTo>
                <a:lnTo>
                  <a:pt x="3" y="5"/>
                </a:lnTo>
                <a:lnTo>
                  <a:pt x="1" y="4"/>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29" name="Freeform 578"/>
          <p:cNvSpPr>
            <a:spLocks/>
          </p:cNvSpPr>
          <p:nvPr/>
        </p:nvSpPr>
        <p:spPr bwMode="auto">
          <a:xfrm>
            <a:off x="7546975" y="4551363"/>
            <a:ext cx="3175" cy="11112"/>
          </a:xfrm>
          <a:custGeom>
            <a:avLst/>
            <a:gdLst>
              <a:gd name="T0" fmla="*/ 0 w 2"/>
              <a:gd name="T1" fmla="*/ 2147483647 h 6"/>
              <a:gd name="T2" fmla="*/ 0 w 2"/>
              <a:gd name="T3" fmla="*/ 0 h 6"/>
              <a:gd name="T4" fmla="*/ 2147483647 w 2"/>
              <a:gd name="T5" fmla="*/ 0 h 6"/>
              <a:gd name="T6" fmla="*/ 2147483647 w 2"/>
              <a:gd name="T7" fmla="*/ 2147483647 h 6"/>
              <a:gd name="T8" fmla="*/ 0 w 2"/>
              <a:gd name="T9" fmla="*/ 2147483647 h 6"/>
              <a:gd name="T10" fmla="*/ 0 w 2"/>
              <a:gd name="T11" fmla="*/ 2147483647 h 6"/>
              <a:gd name="T12" fmla="*/ 0 60000 65536"/>
              <a:gd name="T13" fmla="*/ 0 60000 65536"/>
              <a:gd name="T14" fmla="*/ 0 60000 65536"/>
              <a:gd name="T15" fmla="*/ 0 60000 65536"/>
              <a:gd name="T16" fmla="*/ 0 60000 65536"/>
              <a:gd name="T17" fmla="*/ 0 60000 65536"/>
              <a:gd name="T18" fmla="*/ 0 w 2"/>
              <a:gd name="T19" fmla="*/ 0 h 6"/>
              <a:gd name="T20" fmla="*/ 2 w 2"/>
              <a:gd name="T21" fmla="*/ 6 h 6"/>
            </a:gdLst>
            <a:ahLst/>
            <a:cxnLst>
              <a:cxn ang="T12">
                <a:pos x="T0" y="T1"/>
              </a:cxn>
              <a:cxn ang="T13">
                <a:pos x="T2" y="T3"/>
              </a:cxn>
              <a:cxn ang="T14">
                <a:pos x="T4" y="T5"/>
              </a:cxn>
              <a:cxn ang="T15">
                <a:pos x="T6" y="T7"/>
              </a:cxn>
              <a:cxn ang="T16">
                <a:pos x="T8" y="T9"/>
              </a:cxn>
              <a:cxn ang="T17">
                <a:pos x="T10" y="T11"/>
              </a:cxn>
            </a:cxnLst>
            <a:rect l="T18" t="T19" r="T20" b="T21"/>
            <a:pathLst>
              <a:path w="2" h="6">
                <a:moveTo>
                  <a:pt x="0" y="1"/>
                </a:moveTo>
                <a:lnTo>
                  <a:pt x="0" y="0"/>
                </a:lnTo>
                <a:lnTo>
                  <a:pt x="2" y="0"/>
                </a:lnTo>
                <a:lnTo>
                  <a:pt x="2" y="6"/>
                </a:lnTo>
                <a:lnTo>
                  <a:pt x="0" y="6"/>
                </a:lnTo>
                <a:lnTo>
                  <a:pt x="0"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30" name="Freeform 579"/>
          <p:cNvSpPr>
            <a:spLocks/>
          </p:cNvSpPr>
          <p:nvPr/>
        </p:nvSpPr>
        <p:spPr bwMode="auto">
          <a:xfrm>
            <a:off x="7543800" y="4594225"/>
            <a:ext cx="7938" cy="11113"/>
          </a:xfrm>
          <a:custGeom>
            <a:avLst/>
            <a:gdLst>
              <a:gd name="T0" fmla="*/ 0 w 4"/>
              <a:gd name="T1" fmla="*/ 2147483647 h 6"/>
              <a:gd name="T2" fmla="*/ 0 w 4"/>
              <a:gd name="T3" fmla="*/ 2147483647 h 6"/>
              <a:gd name="T4" fmla="*/ 0 w 4"/>
              <a:gd name="T5" fmla="*/ 0 h 6"/>
              <a:gd name="T6" fmla="*/ 2147483647 w 4"/>
              <a:gd name="T7" fmla="*/ 0 h 6"/>
              <a:gd name="T8" fmla="*/ 2147483647 w 4"/>
              <a:gd name="T9" fmla="*/ 2147483647 h 6"/>
              <a:gd name="T10" fmla="*/ 2147483647 w 4"/>
              <a:gd name="T11" fmla="*/ 2147483647 h 6"/>
              <a:gd name="T12" fmla="*/ 2147483647 w 4"/>
              <a:gd name="T13" fmla="*/ 2147483647 h 6"/>
              <a:gd name="T14" fmla="*/ 2147483647 w 4"/>
              <a:gd name="T15" fmla="*/ 2147483647 h 6"/>
              <a:gd name="T16" fmla="*/ 0 w 4"/>
              <a:gd name="T17" fmla="*/ 2147483647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6"/>
              <a:gd name="T29" fmla="*/ 4 w 4"/>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6">
                <a:moveTo>
                  <a:pt x="0" y="4"/>
                </a:moveTo>
                <a:lnTo>
                  <a:pt x="0" y="3"/>
                </a:lnTo>
                <a:lnTo>
                  <a:pt x="0" y="0"/>
                </a:lnTo>
                <a:lnTo>
                  <a:pt x="3" y="0"/>
                </a:lnTo>
                <a:lnTo>
                  <a:pt x="4" y="1"/>
                </a:lnTo>
                <a:lnTo>
                  <a:pt x="4" y="3"/>
                </a:lnTo>
                <a:lnTo>
                  <a:pt x="4" y="6"/>
                </a:lnTo>
                <a:lnTo>
                  <a:pt x="2" y="6"/>
                </a:lnTo>
                <a:lnTo>
                  <a:pt x="0" y="4"/>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31" name="Freeform 580"/>
          <p:cNvSpPr>
            <a:spLocks/>
          </p:cNvSpPr>
          <p:nvPr/>
        </p:nvSpPr>
        <p:spPr bwMode="auto">
          <a:xfrm>
            <a:off x="7551738" y="4624388"/>
            <a:ext cx="1587" cy="12700"/>
          </a:xfrm>
          <a:custGeom>
            <a:avLst/>
            <a:gdLst>
              <a:gd name="T0" fmla="*/ 0 w 1"/>
              <a:gd name="T1" fmla="*/ 2147483647 h 8"/>
              <a:gd name="T2" fmla="*/ 0 w 1"/>
              <a:gd name="T3" fmla="*/ 0 h 8"/>
              <a:gd name="T4" fmla="*/ 2147483647 w 1"/>
              <a:gd name="T5" fmla="*/ 0 h 8"/>
              <a:gd name="T6" fmla="*/ 2147483647 w 1"/>
              <a:gd name="T7" fmla="*/ 2147483647 h 8"/>
              <a:gd name="T8" fmla="*/ 0 w 1"/>
              <a:gd name="T9" fmla="*/ 2147483647 h 8"/>
              <a:gd name="T10" fmla="*/ 0 w 1"/>
              <a:gd name="T11" fmla="*/ 2147483647 h 8"/>
              <a:gd name="T12" fmla="*/ 0 w 1"/>
              <a:gd name="T13" fmla="*/ 2147483647 h 8"/>
              <a:gd name="T14" fmla="*/ 0 60000 65536"/>
              <a:gd name="T15" fmla="*/ 0 60000 65536"/>
              <a:gd name="T16" fmla="*/ 0 60000 65536"/>
              <a:gd name="T17" fmla="*/ 0 60000 65536"/>
              <a:gd name="T18" fmla="*/ 0 60000 65536"/>
              <a:gd name="T19" fmla="*/ 0 60000 65536"/>
              <a:gd name="T20" fmla="*/ 0 60000 65536"/>
              <a:gd name="T21" fmla="*/ 0 w 1"/>
              <a:gd name="T22" fmla="*/ 0 h 8"/>
              <a:gd name="T23" fmla="*/ 1 w 1"/>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8">
                <a:moveTo>
                  <a:pt x="0" y="2"/>
                </a:moveTo>
                <a:lnTo>
                  <a:pt x="0" y="0"/>
                </a:lnTo>
                <a:lnTo>
                  <a:pt x="1" y="0"/>
                </a:lnTo>
                <a:lnTo>
                  <a:pt x="1" y="6"/>
                </a:lnTo>
                <a:lnTo>
                  <a:pt x="0" y="8"/>
                </a:lnTo>
                <a:lnTo>
                  <a:pt x="0" y="6"/>
                </a:lnTo>
                <a:lnTo>
                  <a:pt x="0"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32" name="Freeform 581"/>
          <p:cNvSpPr>
            <a:spLocks/>
          </p:cNvSpPr>
          <p:nvPr/>
        </p:nvSpPr>
        <p:spPr bwMode="auto">
          <a:xfrm>
            <a:off x="7562850" y="4627563"/>
            <a:ext cx="7938" cy="4762"/>
          </a:xfrm>
          <a:custGeom>
            <a:avLst/>
            <a:gdLst>
              <a:gd name="T0" fmla="*/ 0 w 4"/>
              <a:gd name="T1" fmla="*/ 0 h 3"/>
              <a:gd name="T2" fmla="*/ 0 w 4"/>
              <a:gd name="T3" fmla="*/ 0 h 3"/>
              <a:gd name="T4" fmla="*/ 2147483647 w 4"/>
              <a:gd name="T5" fmla="*/ 0 h 3"/>
              <a:gd name="T6" fmla="*/ 2147483647 w 4"/>
              <a:gd name="T7" fmla="*/ 2147483647 h 3"/>
              <a:gd name="T8" fmla="*/ 2147483647 w 4"/>
              <a:gd name="T9" fmla="*/ 2147483647 h 3"/>
              <a:gd name="T10" fmla="*/ 2147483647 w 4"/>
              <a:gd name="T11" fmla="*/ 2147483647 h 3"/>
              <a:gd name="T12" fmla="*/ 0 w 4"/>
              <a:gd name="T13" fmla="*/ 2147483647 h 3"/>
              <a:gd name="T14" fmla="*/ 0 w 4"/>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3"/>
              <a:gd name="T26" fmla="*/ 4 w 4"/>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3">
                <a:moveTo>
                  <a:pt x="0" y="0"/>
                </a:moveTo>
                <a:lnTo>
                  <a:pt x="0" y="0"/>
                </a:lnTo>
                <a:lnTo>
                  <a:pt x="2" y="0"/>
                </a:lnTo>
                <a:lnTo>
                  <a:pt x="3" y="1"/>
                </a:lnTo>
                <a:lnTo>
                  <a:pt x="4" y="2"/>
                </a:lnTo>
                <a:lnTo>
                  <a:pt x="4" y="3"/>
                </a:lnTo>
                <a:lnTo>
                  <a:pt x="0" y="2"/>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33" name="Freeform 582"/>
          <p:cNvSpPr>
            <a:spLocks/>
          </p:cNvSpPr>
          <p:nvPr/>
        </p:nvSpPr>
        <p:spPr bwMode="auto">
          <a:xfrm>
            <a:off x="7548563" y="4619625"/>
            <a:ext cx="3175" cy="14288"/>
          </a:xfrm>
          <a:custGeom>
            <a:avLst/>
            <a:gdLst>
              <a:gd name="T0" fmla="*/ 0 w 2"/>
              <a:gd name="T1" fmla="*/ 2147483647 h 8"/>
              <a:gd name="T2" fmla="*/ 2147483647 w 2"/>
              <a:gd name="T3" fmla="*/ 0 h 8"/>
              <a:gd name="T4" fmla="*/ 2147483647 w 2"/>
              <a:gd name="T5" fmla="*/ 0 h 8"/>
              <a:gd name="T6" fmla="*/ 2147483647 w 2"/>
              <a:gd name="T7" fmla="*/ 2147483647 h 8"/>
              <a:gd name="T8" fmla="*/ 2147483647 w 2"/>
              <a:gd name="T9" fmla="*/ 2147483647 h 8"/>
              <a:gd name="T10" fmla="*/ 0 w 2"/>
              <a:gd name="T11" fmla="*/ 2147483647 h 8"/>
              <a:gd name="T12" fmla="*/ 0 w 2"/>
              <a:gd name="T13" fmla="*/ 2147483647 h 8"/>
              <a:gd name="T14" fmla="*/ 0 w 2"/>
              <a:gd name="T15" fmla="*/ 2147483647 h 8"/>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8"/>
              <a:gd name="T26" fmla="*/ 2 w 2"/>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8">
                <a:moveTo>
                  <a:pt x="0" y="3"/>
                </a:moveTo>
                <a:lnTo>
                  <a:pt x="1" y="0"/>
                </a:lnTo>
                <a:lnTo>
                  <a:pt x="2" y="0"/>
                </a:lnTo>
                <a:lnTo>
                  <a:pt x="2" y="7"/>
                </a:lnTo>
                <a:lnTo>
                  <a:pt x="1" y="8"/>
                </a:lnTo>
                <a:lnTo>
                  <a:pt x="0" y="6"/>
                </a:lnTo>
                <a:lnTo>
                  <a:pt x="0" y="3"/>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34" name="Freeform 583"/>
          <p:cNvSpPr>
            <a:spLocks/>
          </p:cNvSpPr>
          <p:nvPr/>
        </p:nvSpPr>
        <p:spPr bwMode="auto">
          <a:xfrm>
            <a:off x="7559675" y="4624388"/>
            <a:ext cx="7938" cy="4762"/>
          </a:xfrm>
          <a:custGeom>
            <a:avLst/>
            <a:gdLst>
              <a:gd name="T0" fmla="*/ 0 w 4"/>
              <a:gd name="T1" fmla="*/ 2147483647 h 3"/>
              <a:gd name="T2" fmla="*/ 0 w 4"/>
              <a:gd name="T3" fmla="*/ 0 h 3"/>
              <a:gd name="T4" fmla="*/ 2147483647 w 4"/>
              <a:gd name="T5" fmla="*/ 2147483647 h 3"/>
              <a:gd name="T6" fmla="*/ 2147483647 w 4"/>
              <a:gd name="T7" fmla="*/ 2147483647 h 3"/>
              <a:gd name="T8" fmla="*/ 2147483647 w 4"/>
              <a:gd name="T9" fmla="*/ 2147483647 h 3"/>
              <a:gd name="T10" fmla="*/ 2147483647 w 4"/>
              <a:gd name="T11" fmla="*/ 2147483647 h 3"/>
              <a:gd name="T12" fmla="*/ 0 w 4"/>
              <a:gd name="T13" fmla="*/ 2147483647 h 3"/>
              <a:gd name="T14" fmla="*/ 0 w 4"/>
              <a:gd name="T15" fmla="*/ 2147483647 h 3"/>
              <a:gd name="T16" fmla="*/ 0 w 4"/>
              <a:gd name="T17" fmla="*/ 2147483647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3"/>
              <a:gd name="T29" fmla="*/ 4 w 4"/>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3">
                <a:moveTo>
                  <a:pt x="0" y="1"/>
                </a:moveTo>
                <a:lnTo>
                  <a:pt x="0" y="0"/>
                </a:lnTo>
                <a:lnTo>
                  <a:pt x="2" y="1"/>
                </a:lnTo>
                <a:lnTo>
                  <a:pt x="3" y="1"/>
                </a:lnTo>
                <a:lnTo>
                  <a:pt x="4" y="2"/>
                </a:lnTo>
                <a:lnTo>
                  <a:pt x="4" y="3"/>
                </a:lnTo>
                <a:lnTo>
                  <a:pt x="0" y="2"/>
                </a:lnTo>
                <a:lnTo>
                  <a:pt x="0"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35" name="Freeform 584"/>
          <p:cNvSpPr>
            <a:spLocks/>
          </p:cNvSpPr>
          <p:nvPr/>
        </p:nvSpPr>
        <p:spPr bwMode="auto">
          <a:xfrm>
            <a:off x="7578725" y="4608513"/>
            <a:ext cx="11113" cy="11112"/>
          </a:xfrm>
          <a:custGeom>
            <a:avLst/>
            <a:gdLst>
              <a:gd name="T0" fmla="*/ 0 w 6"/>
              <a:gd name="T1" fmla="*/ 0 h 7"/>
              <a:gd name="T2" fmla="*/ 2147483647 w 6"/>
              <a:gd name="T3" fmla="*/ 0 h 7"/>
              <a:gd name="T4" fmla="*/ 2147483647 w 6"/>
              <a:gd name="T5" fmla="*/ 2147483647 h 7"/>
              <a:gd name="T6" fmla="*/ 2147483647 w 6"/>
              <a:gd name="T7" fmla="*/ 2147483647 h 7"/>
              <a:gd name="T8" fmla="*/ 2147483647 w 6"/>
              <a:gd name="T9" fmla="*/ 2147483647 h 7"/>
              <a:gd name="T10" fmla="*/ 2147483647 w 6"/>
              <a:gd name="T11" fmla="*/ 2147483647 h 7"/>
              <a:gd name="T12" fmla="*/ 2147483647 w 6"/>
              <a:gd name="T13" fmla="*/ 2147483647 h 7"/>
              <a:gd name="T14" fmla="*/ 2147483647 w 6"/>
              <a:gd name="T15" fmla="*/ 2147483647 h 7"/>
              <a:gd name="T16" fmla="*/ 2147483647 w 6"/>
              <a:gd name="T17" fmla="*/ 2147483647 h 7"/>
              <a:gd name="T18" fmla="*/ 0 w 6"/>
              <a:gd name="T19" fmla="*/ 2147483647 h 7"/>
              <a:gd name="T20" fmla="*/ 0 w 6"/>
              <a:gd name="T21" fmla="*/ 0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7"/>
              <a:gd name="T35" fmla="*/ 6 w 6"/>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7">
                <a:moveTo>
                  <a:pt x="0" y="0"/>
                </a:moveTo>
                <a:lnTo>
                  <a:pt x="1" y="0"/>
                </a:lnTo>
                <a:lnTo>
                  <a:pt x="1" y="2"/>
                </a:lnTo>
                <a:lnTo>
                  <a:pt x="3" y="3"/>
                </a:lnTo>
                <a:lnTo>
                  <a:pt x="4" y="4"/>
                </a:lnTo>
                <a:lnTo>
                  <a:pt x="5" y="6"/>
                </a:lnTo>
                <a:lnTo>
                  <a:pt x="6" y="7"/>
                </a:lnTo>
                <a:lnTo>
                  <a:pt x="5" y="6"/>
                </a:lnTo>
                <a:lnTo>
                  <a:pt x="4" y="6"/>
                </a:lnTo>
                <a:lnTo>
                  <a:pt x="0" y="2"/>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36" name="Freeform 585"/>
          <p:cNvSpPr>
            <a:spLocks/>
          </p:cNvSpPr>
          <p:nvPr/>
        </p:nvSpPr>
        <p:spPr bwMode="auto">
          <a:xfrm>
            <a:off x="7596188" y="4622800"/>
            <a:ext cx="3175" cy="6350"/>
          </a:xfrm>
          <a:custGeom>
            <a:avLst/>
            <a:gdLst>
              <a:gd name="T0" fmla="*/ 0 w 2"/>
              <a:gd name="T1" fmla="*/ 2147483647 h 4"/>
              <a:gd name="T2" fmla="*/ 2147483647 w 2"/>
              <a:gd name="T3" fmla="*/ 0 h 4"/>
              <a:gd name="T4" fmla="*/ 2147483647 w 2"/>
              <a:gd name="T5" fmla="*/ 2147483647 h 4"/>
              <a:gd name="T6" fmla="*/ 2147483647 w 2"/>
              <a:gd name="T7" fmla="*/ 2147483647 h 4"/>
              <a:gd name="T8" fmla="*/ 2147483647 w 2"/>
              <a:gd name="T9" fmla="*/ 2147483647 h 4"/>
              <a:gd name="T10" fmla="*/ 0 w 2"/>
              <a:gd name="T11" fmla="*/ 2147483647 h 4"/>
              <a:gd name="T12" fmla="*/ 0 60000 65536"/>
              <a:gd name="T13" fmla="*/ 0 60000 65536"/>
              <a:gd name="T14" fmla="*/ 0 60000 65536"/>
              <a:gd name="T15" fmla="*/ 0 60000 65536"/>
              <a:gd name="T16" fmla="*/ 0 60000 65536"/>
              <a:gd name="T17" fmla="*/ 0 60000 65536"/>
              <a:gd name="T18" fmla="*/ 0 w 2"/>
              <a:gd name="T19" fmla="*/ 0 h 4"/>
              <a:gd name="T20" fmla="*/ 2 w 2"/>
              <a:gd name="T21" fmla="*/ 4 h 4"/>
            </a:gdLst>
            <a:ahLst/>
            <a:cxnLst>
              <a:cxn ang="T12">
                <a:pos x="T0" y="T1"/>
              </a:cxn>
              <a:cxn ang="T13">
                <a:pos x="T2" y="T3"/>
              </a:cxn>
              <a:cxn ang="T14">
                <a:pos x="T4" y="T5"/>
              </a:cxn>
              <a:cxn ang="T15">
                <a:pos x="T6" y="T7"/>
              </a:cxn>
              <a:cxn ang="T16">
                <a:pos x="T8" y="T9"/>
              </a:cxn>
              <a:cxn ang="T17">
                <a:pos x="T10" y="T11"/>
              </a:cxn>
            </a:cxnLst>
            <a:rect l="T18" t="T19" r="T20" b="T21"/>
            <a:pathLst>
              <a:path w="2" h="4">
                <a:moveTo>
                  <a:pt x="0" y="1"/>
                </a:moveTo>
                <a:lnTo>
                  <a:pt x="1" y="0"/>
                </a:lnTo>
                <a:lnTo>
                  <a:pt x="2" y="2"/>
                </a:lnTo>
                <a:lnTo>
                  <a:pt x="2" y="4"/>
                </a:lnTo>
                <a:lnTo>
                  <a:pt x="1" y="4"/>
                </a:lnTo>
                <a:lnTo>
                  <a:pt x="0"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37" name="Freeform 586"/>
          <p:cNvSpPr>
            <a:spLocks/>
          </p:cNvSpPr>
          <p:nvPr/>
        </p:nvSpPr>
        <p:spPr bwMode="auto">
          <a:xfrm>
            <a:off x="7575550" y="4606925"/>
            <a:ext cx="9525" cy="9525"/>
          </a:xfrm>
          <a:custGeom>
            <a:avLst/>
            <a:gdLst>
              <a:gd name="T0" fmla="*/ 0 w 6"/>
              <a:gd name="T1" fmla="*/ 0 h 6"/>
              <a:gd name="T2" fmla="*/ 2147483647 w 6"/>
              <a:gd name="T3" fmla="*/ 0 h 6"/>
              <a:gd name="T4" fmla="*/ 2147483647 w 6"/>
              <a:gd name="T5" fmla="*/ 2147483647 h 6"/>
              <a:gd name="T6" fmla="*/ 2147483647 w 6"/>
              <a:gd name="T7" fmla="*/ 2147483647 h 6"/>
              <a:gd name="T8" fmla="*/ 2147483647 w 6"/>
              <a:gd name="T9" fmla="*/ 2147483647 h 6"/>
              <a:gd name="T10" fmla="*/ 2147483647 w 6"/>
              <a:gd name="T11" fmla="*/ 2147483647 h 6"/>
              <a:gd name="T12" fmla="*/ 2147483647 w 6"/>
              <a:gd name="T13" fmla="*/ 2147483647 h 6"/>
              <a:gd name="T14" fmla="*/ 2147483647 w 6"/>
              <a:gd name="T15" fmla="*/ 2147483647 h 6"/>
              <a:gd name="T16" fmla="*/ 2147483647 w 6"/>
              <a:gd name="T17" fmla="*/ 2147483647 h 6"/>
              <a:gd name="T18" fmla="*/ 0 w 6"/>
              <a:gd name="T19" fmla="*/ 2147483647 h 6"/>
              <a:gd name="T20" fmla="*/ 0 w 6"/>
              <a:gd name="T21" fmla="*/ 0 h 6"/>
              <a:gd name="T22" fmla="*/ 0 w 6"/>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6"/>
              <a:gd name="T38" fmla="*/ 6 w 6"/>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6">
                <a:moveTo>
                  <a:pt x="0" y="0"/>
                </a:moveTo>
                <a:lnTo>
                  <a:pt x="1" y="0"/>
                </a:lnTo>
                <a:lnTo>
                  <a:pt x="1" y="1"/>
                </a:lnTo>
                <a:lnTo>
                  <a:pt x="3" y="3"/>
                </a:lnTo>
                <a:lnTo>
                  <a:pt x="5" y="3"/>
                </a:lnTo>
                <a:lnTo>
                  <a:pt x="5" y="5"/>
                </a:lnTo>
                <a:lnTo>
                  <a:pt x="6" y="6"/>
                </a:lnTo>
                <a:lnTo>
                  <a:pt x="5" y="6"/>
                </a:lnTo>
                <a:lnTo>
                  <a:pt x="4" y="5"/>
                </a:lnTo>
                <a:lnTo>
                  <a:pt x="0" y="1"/>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38" name="Freeform 587"/>
          <p:cNvSpPr>
            <a:spLocks/>
          </p:cNvSpPr>
          <p:nvPr/>
        </p:nvSpPr>
        <p:spPr bwMode="auto">
          <a:xfrm>
            <a:off x="7594600" y="4618038"/>
            <a:ext cx="1588" cy="7937"/>
          </a:xfrm>
          <a:custGeom>
            <a:avLst/>
            <a:gdLst>
              <a:gd name="T0" fmla="*/ 0 w 1"/>
              <a:gd name="T1" fmla="*/ 2147483647 h 4"/>
              <a:gd name="T2" fmla="*/ 0 w 1"/>
              <a:gd name="T3" fmla="*/ 0 h 4"/>
              <a:gd name="T4" fmla="*/ 2147483647 w 1"/>
              <a:gd name="T5" fmla="*/ 2147483647 h 4"/>
              <a:gd name="T6" fmla="*/ 2147483647 w 1"/>
              <a:gd name="T7" fmla="*/ 2147483647 h 4"/>
              <a:gd name="T8" fmla="*/ 2147483647 w 1"/>
              <a:gd name="T9" fmla="*/ 2147483647 h 4"/>
              <a:gd name="T10" fmla="*/ 0 w 1"/>
              <a:gd name="T11" fmla="*/ 2147483647 h 4"/>
              <a:gd name="T12" fmla="*/ 0 60000 65536"/>
              <a:gd name="T13" fmla="*/ 0 60000 65536"/>
              <a:gd name="T14" fmla="*/ 0 60000 65536"/>
              <a:gd name="T15" fmla="*/ 0 60000 65536"/>
              <a:gd name="T16" fmla="*/ 0 60000 65536"/>
              <a:gd name="T17" fmla="*/ 0 60000 65536"/>
              <a:gd name="T18" fmla="*/ 0 w 1"/>
              <a:gd name="T19" fmla="*/ 0 h 4"/>
              <a:gd name="T20" fmla="*/ 1 w 1"/>
              <a:gd name="T21" fmla="*/ 4 h 4"/>
            </a:gdLst>
            <a:ahLst/>
            <a:cxnLst>
              <a:cxn ang="T12">
                <a:pos x="T0" y="T1"/>
              </a:cxn>
              <a:cxn ang="T13">
                <a:pos x="T2" y="T3"/>
              </a:cxn>
              <a:cxn ang="T14">
                <a:pos x="T4" y="T5"/>
              </a:cxn>
              <a:cxn ang="T15">
                <a:pos x="T6" y="T7"/>
              </a:cxn>
              <a:cxn ang="T16">
                <a:pos x="T8" y="T9"/>
              </a:cxn>
              <a:cxn ang="T17">
                <a:pos x="T10" y="T11"/>
              </a:cxn>
            </a:cxnLst>
            <a:rect l="T18" t="T19" r="T20" b="T21"/>
            <a:pathLst>
              <a:path w="1" h="4">
                <a:moveTo>
                  <a:pt x="0" y="1"/>
                </a:moveTo>
                <a:lnTo>
                  <a:pt x="0" y="0"/>
                </a:lnTo>
                <a:lnTo>
                  <a:pt x="1" y="3"/>
                </a:lnTo>
                <a:lnTo>
                  <a:pt x="1" y="4"/>
                </a:lnTo>
                <a:lnTo>
                  <a:pt x="0"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39" name="Freeform 589"/>
          <p:cNvSpPr>
            <a:spLocks/>
          </p:cNvSpPr>
          <p:nvPr/>
        </p:nvSpPr>
        <p:spPr bwMode="auto">
          <a:xfrm>
            <a:off x="7585075" y="4625975"/>
            <a:ext cx="22225" cy="22225"/>
          </a:xfrm>
          <a:custGeom>
            <a:avLst/>
            <a:gdLst>
              <a:gd name="T0" fmla="*/ 0 w 13"/>
              <a:gd name="T1" fmla="*/ 0 h 13"/>
              <a:gd name="T2" fmla="*/ 2147483647 w 13"/>
              <a:gd name="T3" fmla="*/ 0 h 13"/>
              <a:gd name="T4" fmla="*/ 2147483647 w 13"/>
              <a:gd name="T5" fmla="*/ 2147483647 h 13"/>
              <a:gd name="T6" fmla="*/ 2147483647 w 13"/>
              <a:gd name="T7" fmla="*/ 2147483647 h 13"/>
              <a:gd name="T8" fmla="*/ 2147483647 w 13"/>
              <a:gd name="T9" fmla="*/ 2147483647 h 13"/>
              <a:gd name="T10" fmla="*/ 2147483647 w 13"/>
              <a:gd name="T11" fmla="*/ 2147483647 h 13"/>
              <a:gd name="T12" fmla="*/ 2147483647 w 13"/>
              <a:gd name="T13" fmla="*/ 2147483647 h 13"/>
              <a:gd name="T14" fmla="*/ 2147483647 w 13"/>
              <a:gd name="T15" fmla="*/ 2147483647 h 13"/>
              <a:gd name="T16" fmla="*/ 2147483647 w 13"/>
              <a:gd name="T17" fmla="*/ 2147483647 h 13"/>
              <a:gd name="T18" fmla="*/ 2147483647 w 13"/>
              <a:gd name="T19" fmla="*/ 2147483647 h 13"/>
              <a:gd name="T20" fmla="*/ 2147483647 w 13"/>
              <a:gd name="T21" fmla="*/ 2147483647 h 13"/>
              <a:gd name="T22" fmla="*/ 2147483647 w 13"/>
              <a:gd name="T23" fmla="*/ 2147483647 h 13"/>
              <a:gd name="T24" fmla="*/ 2147483647 w 13"/>
              <a:gd name="T25" fmla="*/ 2147483647 h 13"/>
              <a:gd name="T26" fmla="*/ 0 w 13"/>
              <a:gd name="T27" fmla="*/ 2147483647 h 13"/>
              <a:gd name="T28" fmla="*/ 0 w 13"/>
              <a:gd name="T29" fmla="*/ 2147483647 h 13"/>
              <a:gd name="T30" fmla="*/ 0 w 13"/>
              <a:gd name="T31" fmla="*/ 0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
              <a:gd name="T49" fmla="*/ 0 h 13"/>
              <a:gd name="T50" fmla="*/ 13 w 13"/>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 h="13">
                <a:moveTo>
                  <a:pt x="0" y="0"/>
                </a:moveTo>
                <a:lnTo>
                  <a:pt x="1" y="0"/>
                </a:lnTo>
                <a:lnTo>
                  <a:pt x="2" y="1"/>
                </a:lnTo>
                <a:lnTo>
                  <a:pt x="3" y="1"/>
                </a:lnTo>
                <a:lnTo>
                  <a:pt x="4" y="1"/>
                </a:lnTo>
                <a:lnTo>
                  <a:pt x="12" y="8"/>
                </a:lnTo>
                <a:lnTo>
                  <a:pt x="13" y="10"/>
                </a:lnTo>
                <a:lnTo>
                  <a:pt x="13" y="13"/>
                </a:lnTo>
                <a:lnTo>
                  <a:pt x="10" y="12"/>
                </a:lnTo>
                <a:lnTo>
                  <a:pt x="7" y="10"/>
                </a:lnTo>
                <a:lnTo>
                  <a:pt x="6" y="7"/>
                </a:lnTo>
                <a:lnTo>
                  <a:pt x="5" y="6"/>
                </a:lnTo>
                <a:lnTo>
                  <a:pt x="3" y="7"/>
                </a:lnTo>
                <a:lnTo>
                  <a:pt x="0" y="9"/>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40" name="Freeform 590"/>
          <p:cNvSpPr>
            <a:spLocks/>
          </p:cNvSpPr>
          <p:nvPr/>
        </p:nvSpPr>
        <p:spPr bwMode="auto">
          <a:xfrm>
            <a:off x="7615238" y="4624388"/>
            <a:ext cx="39687" cy="42862"/>
          </a:xfrm>
          <a:custGeom>
            <a:avLst/>
            <a:gdLst>
              <a:gd name="T0" fmla="*/ 0 w 23"/>
              <a:gd name="T1" fmla="*/ 2147483647 h 25"/>
              <a:gd name="T2" fmla="*/ 2147483647 w 23"/>
              <a:gd name="T3" fmla="*/ 2147483647 h 25"/>
              <a:gd name="T4" fmla="*/ 2147483647 w 23"/>
              <a:gd name="T5" fmla="*/ 2147483647 h 25"/>
              <a:gd name="T6" fmla="*/ 2147483647 w 23"/>
              <a:gd name="T7" fmla="*/ 0 h 25"/>
              <a:gd name="T8" fmla="*/ 2147483647 w 23"/>
              <a:gd name="T9" fmla="*/ 2147483647 h 25"/>
              <a:gd name="T10" fmla="*/ 2147483647 w 23"/>
              <a:gd name="T11" fmla="*/ 2147483647 h 25"/>
              <a:gd name="T12" fmla="*/ 2147483647 w 23"/>
              <a:gd name="T13" fmla="*/ 2147483647 h 25"/>
              <a:gd name="T14" fmla="*/ 2147483647 w 23"/>
              <a:gd name="T15" fmla="*/ 2147483647 h 25"/>
              <a:gd name="T16" fmla="*/ 2147483647 w 23"/>
              <a:gd name="T17" fmla="*/ 2147483647 h 25"/>
              <a:gd name="T18" fmla="*/ 2147483647 w 23"/>
              <a:gd name="T19" fmla="*/ 2147483647 h 25"/>
              <a:gd name="T20" fmla="*/ 2147483647 w 23"/>
              <a:gd name="T21" fmla="*/ 2147483647 h 25"/>
              <a:gd name="T22" fmla="*/ 2147483647 w 23"/>
              <a:gd name="T23" fmla="*/ 2147483647 h 25"/>
              <a:gd name="T24" fmla="*/ 2147483647 w 23"/>
              <a:gd name="T25" fmla="*/ 2147483647 h 25"/>
              <a:gd name="T26" fmla="*/ 2147483647 w 23"/>
              <a:gd name="T27" fmla="*/ 2147483647 h 25"/>
              <a:gd name="T28" fmla="*/ 2147483647 w 23"/>
              <a:gd name="T29" fmla="*/ 2147483647 h 25"/>
              <a:gd name="T30" fmla="*/ 2147483647 w 23"/>
              <a:gd name="T31" fmla="*/ 2147483647 h 25"/>
              <a:gd name="T32" fmla="*/ 2147483647 w 23"/>
              <a:gd name="T33" fmla="*/ 2147483647 h 25"/>
              <a:gd name="T34" fmla="*/ 2147483647 w 23"/>
              <a:gd name="T35" fmla="*/ 2147483647 h 25"/>
              <a:gd name="T36" fmla="*/ 2147483647 w 23"/>
              <a:gd name="T37" fmla="*/ 2147483647 h 25"/>
              <a:gd name="T38" fmla="*/ 2147483647 w 23"/>
              <a:gd name="T39" fmla="*/ 2147483647 h 25"/>
              <a:gd name="T40" fmla="*/ 2147483647 w 23"/>
              <a:gd name="T41" fmla="*/ 2147483647 h 25"/>
              <a:gd name="T42" fmla="*/ 2147483647 w 23"/>
              <a:gd name="T43" fmla="*/ 2147483647 h 25"/>
              <a:gd name="T44" fmla="*/ 0 w 23"/>
              <a:gd name="T45" fmla="*/ 2147483647 h 25"/>
              <a:gd name="T46" fmla="*/ 0 w 23"/>
              <a:gd name="T47" fmla="*/ 2147483647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
              <a:gd name="T73" fmla="*/ 0 h 25"/>
              <a:gd name="T74" fmla="*/ 23 w 23"/>
              <a:gd name="T75" fmla="*/ 25 h 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 h="25">
                <a:moveTo>
                  <a:pt x="0" y="1"/>
                </a:moveTo>
                <a:lnTo>
                  <a:pt x="1" y="1"/>
                </a:lnTo>
                <a:lnTo>
                  <a:pt x="8" y="1"/>
                </a:lnTo>
                <a:lnTo>
                  <a:pt x="11" y="0"/>
                </a:lnTo>
                <a:lnTo>
                  <a:pt x="13" y="1"/>
                </a:lnTo>
                <a:lnTo>
                  <a:pt x="15" y="2"/>
                </a:lnTo>
                <a:lnTo>
                  <a:pt x="16" y="4"/>
                </a:lnTo>
                <a:lnTo>
                  <a:pt x="19" y="6"/>
                </a:lnTo>
                <a:lnTo>
                  <a:pt x="19" y="14"/>
                </a:lnTo>
                <a:lnTo>
                  <a:pt x="21" y="23"/>
                </a:lnTo>
                <a:lnTo>
                  <a:pt x="23" y="25"/>
                </a:lnTo>
                <a:lnTo>
                  <a:pt x="19" y="25"/>
                </a:lnTo>
                <a:lnTo>
                  <a:pt x="15" y="24"/>
                </a:lnTo>
                <a:lnTo>
                  <a:pt x="14" y="21"/>
                </a:lnTo>
                <a:lnTo>
                  <a:pt x="12" y="20"/>
                </a:lnTo>
                <a:lnTo>
                  <a:pt x="11" y="19"/>
                </a:lnTo>
                <a:lnTo>
                  <a:pt x="10" y="17"/>
                </a:lnTo>
                <a:lnTo>
                  <a:pt x="11" y="15"/>
                </a:lnTo>
                <a:lnTo>
                  <a:pt x="11" y="14"/>
                </a:lnTo>
                <a:lnTo>
                  <a:pt x="6" y="9"/>
                </a:lnTo>
                <a:lnTo>
                  <a:pt x="4" y="9"/>
                </a:lnTo>
                <a:lnTo>
                  <a:pt x="2" y="6"/>
                </a:lnTo>
                <a:lnTo>
                  <a:pt x="0" y="2"/>
                </a:lnTo>
                <a:lnTo>
                  <a:pt x="0"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41" name="Freeform 591"/>
          <p:cNvSpPr>
            <a:spLocks/>
          </p:cNvSpPr>
          <p:nvPr/>
        </p:nvSpPr>
        <p:spPr bwMode="auto">
          <a:xfrm>
            <a:off x="7581900" y="4622800"/>
            <a:ext cx="22225" cy="22225"/>
          </a:xfrm>
          <a:custGeom>
            <a:avLst/>
            <a:gdLst>
              <a:gd name="T0" fmla="*/ 2147483647 w 13"/>
              <a:gd name="T1" fmla="*/ 0 h 13"/>
              <a:gd name="T2" fmla="*/ 2147483647 w 13"/>
              <a:gd name="T3" fmla="*/ 2147483647 h 13"/>
              <a:gd name="T4" fmla="*/ 2147483647 w 13"/>
              <a:gd name="T5" fmla="*/ 2147483647 h 13"/>
              <a:gd name="T6" fmla="*/ 2147483647 w 13"/>
              <a:gd name="T7" fmla="*/ 2147483647 h 13"/>
              <a:gd name="T8" fmla="*/ 2147483647 w 13"/>
              <a:gd name="T9" fmla="*/ 2147483647 h 13"/>
              <a:gd name="T10" fmla="*/ 2147483647 w 13"/>
              <a:gd name="T11" fmla="*/ 2147483647 h 13"/>
              <a:gd name="T12" fmla="*/ 2147483647 w 13"/>
              <a:gd name="T13" fmla="*/ 2147483647 h 13"/>
              <a:gd name="T14" fmla="*/ 2147483647 w 13"/>
              <a:gd name="T15" fmla="*/ 2147483647 h 13"/>
              <a:gd name="T16" fmla="*/ 2147483647 w 13"/>
              <a:gd name="T17" fmla="*/ 2147483647 h 13"/>
              <a:gd name="T18" fmla="*/ 2147483647 w 13"/>
              <a:gd name="T19" fmla="*/ 2147483647 h 13"/>
              <a:gd name="T20" fmla="*/ 2147483647 w 13"/>
              <a:gd name="T21" fmla="*/ 2147483647 h 13"/>
              <a:gd name="T22" fmla="*/ 2147483647 w 13"/>
              <a:gd name="T23" fmla="*/ 2147483647 h 13"/>
              <a:gd name="T24" fmla="*/ 2147483647 w 13"/>
              <a:gd name="T25" fmla="*/ 2147483647 h 13"/>
              <a:gd name="T26" fmla="*/ 2147483647 w 13"/>
              <a:gd name="T27" fmla="*/ 2147483647 h 13"/>
              <a:gd name="T28" fmla="*/ 0 w 13"/>
              <a:gd name="T29" fmla="*/ 2147483647 h 13"/>
              <a:gd name="T30" fmla="*/ 2147483647 w 13"/>
              <a:gd name="T31" fmla="*/ 0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
              <a:gd name="T49" fmla="*/ 0 h 13"/>
              <a:gd name="T50" fmla="*/ 13 w 13"/>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 h="13">
                <a:moveTo>
                  <a:pt x="1" y="0"/>
                </a:moveTo>
                <a:lnTo>
                  <a:pt x="1" y="1"/>
                </a:lnTo>
                <a:lnTo>
                  <a:pt x="2" y="1"/>
                </a:lnTo>
                <a:lnTo>
                  <a:pt x="3" y="2"/>
                </a:lnTo>
                <a:lnTo>
                  <a:pt x="4" y="2"/>
                </a:lnTo>
                <a:lnTo>
                  <a:pt x="12" y="8"/>
                </a:lnTo>
                <a:lnTo>
                  <a:pt x="13" y="10"/>
                </a:lnTo>
                <a:lnTo>
                  <a:pt x="13" y="13"/>
                </a:lnTo>
                <a:lnTo>
                  <a:pt x="11" y="12"/>
                </a:lnTo>
                <a:lnTo>
                  <a:pt x="8" y="10"/>
                </a:lnTo>
                <a:lnTo>
                  <a:pt x="6" y="7"/>
                </a:lnTo>
                <a:lnTo>
                  <a:pt x="5" y="6"/>
                </a:lnTo>
                <a:lnTo>
                  <a:pt x="3" y="7"/>
                </a:lnTo>
                <a:lnTo>
                  <a:pt x="1" y="9"/>
                </a:lnTo>
                <a:lnTo>
                  <a:pt x="0" y="9"/>
                </a:lnTo>
                <a:lnTo>
                  <a:pt x="1"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42" name="Freeform 592"/>
          <p:cNvSpPr>
            <a:spLocks/>
          </p:cNvSpPr>
          <p:nvPr/>
        </p:nvSpPr>
        <p:spPr bwMode="auto">
          <a:xfrm>
            <a:off x="7612063" y="4619625"/>
            <a:ext cx="38100" cy="42863"/>
          </a:xfrm>
          <a:custGeom>
            <a:avLst/>
            <a:gdLst>
              <a:gd name="T0" fmla="*/ 0 w 23"/>
              <a:gd name="T1" fmla="*/ 2147483647 h 25"/>
              <a:gd name="T2" fmla="*/ 2147483647 w 23"/>
              <a:gd name="T3" fmla="*/ 2147483647 h 25"/>
              <a:gd name="T4" fmla="*/ 2147483647 w 23"/>
              <a:gd name="T5" fmla="*/ 2147483647 h 25"/>
              <a:gd name="T6" fmla="*/ 2147483647 w 23"/>
              <a:gd name="T7" fmla="*/ 0 h 25"/>
              <a:gd name="T8" fmla="*/ 2147483647 w 23"/>
              <a:gd name="T9" fmla="*/ 2147483647 h 25"/>
              <a:gd name="T10" fmla="*/ 2147483647 w 23"/>
              <a:gd name="T11" fmla="*/ 2147483647 h 25"/>
              <a:gd name="T12" fmla="*/ 2147483647 w 23"/>
              <a:gd name="T13" fmla="*/ 2147483647 h 25"/>
              <a:gd name="T14" fmla="*/ 2147483647 w 23"/>
              <a:gd name="T15" fmla="*/ 2147483647 h 25"/>
              <a:gd name="T16" fmla="*/ 2147483647 w 23"/>
              <a:gd name="T17" fmla="*/ 2147483647 h 25"/>
              <a:gd name="T18" fmla="*/ 2147483647 w 23"/>
              <a:gd name="T19" fmla="*/ 2147483647 h 25"/>
              <a:gd name="T20" fmla="*/ 2147483647 w 23"/>
              <a:gd name="T21" fmla="*/ 2147483647 h 25"/>
              <a:gd name="T22" fmla="*/ 2147483647 w 23"/>
              <a:gd name="T23" fmla="*/ 2147483647 h 25"/>
              <a:gd name="T24" fmla="*/ 2147483647 w 23"/>
              <a:gd name="T25" fmla="*/ 2147483647 h 25"/>
              <a:gd name="T26" fmla="*/ 2147483647 w 23"/>
              <a:gd name="T27" fmla="*/ 2147483647 h 25"/>
              <a:gd name="T28" fmla="*/ 2147483647 w 23"/>
              <a:gd name="T29" fmla="*/ 2147483647 h 25"/>
              <a:gd name="T30" fmla="*/ 2147483647 w 23"/>
              <a:gd name="T31" fmla="*/ 2147483647 h 25"/>
              <a:gd name="T32" fmla="*/ 2147483647 w 23"/>
              <a:gd name="T33" fmla="*/ 2147483647 h 25"/>
              <a:gd name="T34" fmla="*/ 2147483647 w 23"/>
              <a:gd name="T35" fmla="*/ 2147483647 h 25"/>
              <a:gd name="T36" fmla="*/ 2147483647 w 23"/>
              <a:gd name="T37" fmla="*/ 2147483647 h 25"/>
              <a:gd name="T38" fmla="*/ 2147483647 w 23"/>
              <a:gd name="T39" fmla="*/ 2147483647 h 25"/>
              <a:gd name="T40" fmla="*/ 2147483647 w 23"/>
              <a:gd name="T41" fmla="*/ 2147483647 h 25"/>
              <a:gd name="T42" fmla="*/ 2147483647 w 23"/>
              <a:gd name="T43" fmla="*/ 2147483647 h 25"/>
              <a:gd name="T44" fmla="*/ 0 w 23"/>
              <a:gd name="T45" fmla="*/ 2147483647 h 25"/>
              <a:gd name="T46" fmla="*/ 0 w 23"/>
              <a:gd name="T47" fmla="*/ 2147483647 h 25"/>
              <a:gd name="T48" fmla="*/ 0 w 23"/>
              <a:gd name="T49" fmla="*/ 2147483647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
              <a:gd name="T76" fmla="*/ 0 h 25"/>
              <a:gd name="T77" fmla="*/ 23 w 23"/>
              <a:gd name="T78" fmla="*/ 25 h 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 h="25">
                <a:moveTo>
                  <a:pt x="0" y="2"/>
                </a:moveTo>
                <a:lnTo>
                  <a:pt x="1" y="2"/>
                </a:lnTo>
                <a:lnTo>
                  <a:pt x="8" y="2"/>
                </a:lnTo>
                <a:lnTo>
                  <a:pt x="11" y="0"/>
                </a:lnTo>
                <a:lnTo>
                  <a:pt x="13" y="1"/>
                </a:lnTo>
                <a:lnTo>
                  <a:pt x="15" y="2"/>
                </a:lnTo>
                <a:lnTo>
                  <a:pt x="17" y="4"/>
                </a:lnTo>
                <a:lnTo>
                  <a:pt x="19" y="6"/>
                </a:lnTo>
                <a:lnTo>
                  <a:pt x="19" y="14"/>
                </a:lnTo>
                <a:lnTo>
                  <a:pt x="22" y="23"/>
                </a:lnTo>
                <a:lnTo>
                  <a:pt x="23" y="25"/>
                </a:lnTo>
                <a:lnTo>
                  <a:pt x="19" y="25"/>
                </a:lnTo>
                <a:lnTo>
                  <a:pt x="15" y="25"/>
                </a:lnTo>
                <a:lnTo>
                  <a:pt x="14" y="22"/>
                </a:lnTo>
                <a:lnTo>
                  <a:pt x="13" y="21"/>
                </a:lnTo>
                <a:lnTo>
                  <a:pt x="11" y="19"/>
                </a:lnTo>
                <a:lnTo>
                  <a:pt x="10" y="18"/>
                </a:lnTo>
                <a:lnTo>
                  <a:pt x="11" y="15"/>
                </a:lnTo>
                <a:lnTo>
                  <a:pt x="11" y="14"/>
                </a:lnTo>
                <a:lnTo>
                  <a:pt x="6" y="10"/>
                </a:lnTo>
                <a:lnTo>
                  <a:pt x="4" y="9"/>
                </a:lnTo>
                <a:lnTo>
                  <a:pt x="2" y="6"/>
                </a:lnTo>
                <a:lnTo>
                  <a:pt x="0"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43" name="Freeform 593"/>
          <p:cNvSpPr>
            <a:spLocks/>
          </p:cNvSpPr>
          <p:nvPr/>
        </p:nvSpPr>
        <p:spPr bwMode="auto">
          <a:xfrm>
            <a:off x="7550150" y="4645025"/>
            <a:ext cx="31750" cy="41275"/>
          </a:xfrm>
          <a:custGeom>
            <a:avLst/>
            <a:gdLst>
              <a:gd name="T0" fmla="*/ 0 w 19"/>
              <a:gd name="T1" fmla="*/ 0 h 24"/>
              <a:gd name="T2" fmla="*/ 2147483647 w 19"/>
              <a:gd name="T3" fmla="*/ 0 h 24"/>
              <a:gd name="T4" fmla="*/ 2147483647 w 19"/>
              <a:gd name="T5" fmla="*/ 0 h 24"/>
              <a:gd name="T6" fmla="*/ 2147483647 w 19"/>
              <a:gd name="T7" fmla="*/ 2147483647 h 24"/>
              <a:gd name="T8" fmla="*/ 2147483647 w 19"/>
              <a:gd name="T9" fmla="*/ 2147483647 h 24"/>
              <a:gd name="T10" fmla="*/ 2147483647 w 19"/>
              <a:gd name="T11" fmla="*/ 2147483647 h 24"/>
              <a:gd name="T12" fmla="*/ 2147483647 w 19"/>
              <a:gd name="T13" fmla="*/ 2147483647 h 24"/>
              <a:gd name="T14" fmla="*/ 2147483647 w 19"/>
              <a:gd name="T15" fmla="*/ 2147483647 h 24"/>
              <a:gd name="T16" fmla="*/ 2147483647 w 19"/>
              <a:gd name="T17" fmla="*/ 2147483647 h 24"/>
              <a:gd name="T18" fmla="*/ 2147483647 w 19"/>
              <a:gd name="T19" fmla="*/ 2147483647 h 24"/>
              <a:gd name="T20" fmla="*/ 2147483647 w 19"/>
              <a:gd name="T21" fmla="*/ 2147483647 h 24"/>
              <a:gd name="T22" fmla="*/ 2147483647 w 19"/>
              <a:gd name="T23" fmla="*/ 2147483647 h 24"/>
              <a:gd name="T24" fmla="*/ 2147483647 w 19"/>
              <a:gd name="T25" fmla="*/ 2147483647 h 24"/>
              <a:gd name="T26" fmla="*/ 2147483647 w 19"/>
              <a:gd name="T27" fmla="*/ 2147483647 h 24"/>
              <a:gd name="T28" fmla="*/ 2147483647 w 19"/>
              <a:gd name="T29" fmla="*/ 2147483647 h 24"/>
              <a:gd name="T30" fmla="*/ 2147483647 w 19"/>
              <a:gd name="T31" fmla="*/ 2147483647 h 24"/>
              <a:gd name="T32" fmla="*/ 2147483647 w 19"/>
              <a:gd name="T33" fmla="*/ 2147483647 h 24"/>
              <a:gd name="T34" fmla="*/ 0 w 19"/>
              <a:gd name="T35" fmla="*/ 2147483647 h 24"/>
              <a:gd name="T36" fmla="*/ 0 w 19"/>
              <a:gd name="T37" fmla="*/ 0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
              <a:gd name="T58" fmla="*/ 0 h 24"/>
              <a:gd name="T59" fmla="*/ 19 w 19"/>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 h="24">
                <a:moveTo>
                  <a:pt x="0" y="0"/>
                </a:moveTo>
                <a:lnTo>
                  <a:pt x="1" y="0"/>
                </a:lnTo>
                <a:lnTo>
                  <a:pt x="4" y="0"/>
                </a:lnTo>
                <a:lnTo>
                  <a:pt x="7" y="3"/>
                </a:lnTo>
                <a:lnTo>
                  <a:pt x="8" y="5"/>
                </a:lnTo>
                <a:lnTo>
                  <a:pt x="15" y="5"/>
                </a:lnTo>
                <a:lnTo>
                  <a:pt x="15" y="7"/>
                </a:lnTo>
                <a:lnTo>
                  <a:pt x="17" y="5"/>
                </a:lnTo>
                <a:lnTo>
                  <a:pt x="19" y="5"/>
                </a:lnTo>
                <a:lnTo>
                  <a:pt x="19" y="9"/>
                </a:lnTo>
                <a:lnTo>
                  <a:pt x="18" y="12"/>
                </a:lnTo>
                <a:lnTo>
                  <a:pt x="15" y="14"/>
                </a:lnTo>
                <a:lnTo>
                  <a:pt x="11" y="19"/>
                </a:lnTo>
                <a:lnTo>
                  <a:pt x="4" y="21"/>
                </a:lnTo>
                <a:lnTo>
                  <a:pt x="1" y="24"/>
                </a:lnTo>
                <a:lnTo>
                  <a:pt x="1" y="20"/>
                </a:lnTo>
                <a:lnTo>
                  <a:pt x="1" y="3"/>
                </a:lnTo>
                <a:lnTo>
                  <a:pt x="0" y="1"/>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44" name="Freeform 594"/>
          <p:cNvSpPr>
            <a:spLocks/>
          </p:cNvSpPr>
          <p:nvPr/>
        </p:nvSpPr>
        <p:spPr bwMode="auto">
          <a:xfrm>
            <a:off x="7567613" y="4676775"/>
            <a:ext cx="3175" cy="6350"/>
          </a:xfrm>
          <a:custGeom>
            <a:avLst/>
            <a:gdLst>
              <a:gd name="T0" fmla="*/ 2147483647 w 2"/>
              <a:gd name="T1" fmla="*/ 0 h 4"/>
              <a:gd name="T2" fmla="*/ 2147483647 w 2"/>
              <a:gd name="T3" fmla="*/ 2147483647 h 4"/>
              <a:gd name="T4" fmla="*/ 2147483647 w 2"/>
              <a:gd name="T5" fmla="*/ 2147483647 h 4"/>
              <a:gd name="T6" fmla="*/ 2147483647 w 2"/>
              <a:gd name="T7" fmla="*/ 2147483647 h 4"/>
              <a:gd name="T8" fmla="*/ 0 w 2"/>
              <a:gd name="T9" fmla="*/ 2147483647 h 4"/>
              <a:gd name="T10" fmla="*/ 0 w 2"/>
              <a:gd name="T11" fmla="*/ 2147483647 h 4"/>
              <a:gd name="T12" fmla="*/ 2147483647 w 2"/>
              <a:gd name="T13" fmla="*/ 2147483647 h 4"/>
              <a:gd name="T14" fmla="*/ 2147483647 w 2"/>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4"/>
              <a:gd name="T26" fmla="*/ 2 w 2"/>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4">
                <a:moveTo>
                  <a:pt x="2" y="0"/>
                </a:moveTo>
                <a:lnTo>
                  <a:pt x="2" y="1"/>
                </a:lnTo>
                <a:lnTo>
                  <a:pt x="2" y="3"/>
                </a:lnTo>
                <a:lnTo>
                  <a:pt x="1" y="4"/>
                </a:lnTo>
                <a:lnTo>
                  <a:pt x="0" y="4"/>
                </a:lnTo>
                <a:lnTo>
                  <a:pt x="0" y="2"/>
                </a:lnTo>
                <a:lnTo>
                  <a:pt x="1" y="1"/>
                </a:lnTo>
                <a:lnTo>
                  <a:pt x="2"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45" name="Freeform 595"/>
          <p:cNvSpPr>
            <a:spLocks/>
          </p:cNvSpPr>
          <p:nvPr/>
        </p:nvSpPr>
        <p:spPr bwMode="auto">
          <a:xfrm>
            <a:off x="7546975" y="4640263"/>
            <a:ext cx="31750" cy="41275"/>
          </a:xfrm>
          <a:custGeom>
            <a:avLst/>
            <a:gdLst>
              <a:gd name="T0" fmla="*/ 0 w 19"/>
              <a:gd name="T1" fmla="*/ 0 h 24"/>
              <a:gd name="T2" fmla="*/ 2147483647 w 19"/>
              <a:gd name="T3" fmla="*/ 0 h 24"/>
              <a:gd name="T4" fmla="*/ 2147483647 w 19"/>
              <a:gd name="T5" fmla="*/ 0 h 24"/>
              <a:gd name="T6" fmla="*/ 2147483647 w 19"/>
              <a:gd name="T7" fmla="*/ 2147483647 h 24"/>
              <a:gd name="T8" fmla="*/ 2147483647 w 19"/>
              <a:gd name="T9" fmla="*/ 2147483647 h 24"/>
              <a:gd name="T10" fmla="*/ 2147483647 w 19"/>
              <a:gd name="T11" fmla="*/ 2147483647 h 24"/>
              <a:gd name="T12" fmla="*/ 2147483647 w 19"/>
              <a:gd name="T13" fmla="*/ 2147483647 h 24"/>
              <a:gd name="T14" fmla="*/ 2147483647 w 19"/>
              <a:gd name="T15" fmla="*/ 2147483647 h 24"/>
              <a:gd name="T16" fmla="*/ 2147483647 w 19"/>
              <a:gd name="T17" fmla="*/ 2147483647 h 24"/>
              <a:gd name="T18" fmla="*/ 2147483647 w 19"/>
              <a:gd name="T19" fmla="*/ 2147483647 h 24"/>
              <a:gd name="T20" fmla="*/ 2147483647 w 19"/>
              <a:gd name="T21" fmla="*/ 2147483647 h 24"/>
              <a:gd name="T22" fmla="*/ 2147483647 w 19"/>
              <a:gd name="T23" fmla="*/ 2147483647 h 24"/>
              <a:gd name="T24" fmla="*/ 2147483647 w 19"/>
              <a:gd name="T25" fmla="*/ 2147483647 h 24"/>
              <a:gd name="T26" fmla="*/ 2147483647 w 19"/>
              <a:gd name="T27" fmla="*/ 2147483647 h 24"/>
              <a:gd name="T28" fmla="*/ 2147483647 w 19"/>
              <a:gd name="T29" fmla="*/ 2147483647 h 24"/>
              <a:gd name="T30" fmla="*/ 2147483647 w 19"/>
              <a:gd name="T31" fmla="*/ 2147483647 h 24"/>
              <a:gd name="T32" fmla="*/ 2147483647 w 19"/>
              <a:gd name="T33" fmla="*/ 2147483647 h 24"/>
              <a:gd name="T34" fmla="*/ 0 w 19"/>
              <a:gd name="T35" fmla="*/ 2147483647 h 24"/>
              <a:gd name="T36" fmla="*/ 0 w 19"/>
              <a:gd name="T37" fmla="*/ 0 h 24"/>
              <a:gd name="T38" fmla="*/ 0 w 19"/>
              <a:gd name="T39" fmla="*/ 0 h 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9"/>
              <a:gd name="T61" fmla="*/ 0 h 24"/>
              <a:gd name="T62" fmla="*/ 19 w 19"/>
              <a:gd name="T63" fmla="*/ 24 h 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9" h="24">
                <a:moveTo>
                  <a:pt x="0" y="0"/>
                </a:moveTo>
                <a:lnTo>
                  <a:pt x="1" y="0"/>
                </a:lnTo>
                <a:lnTo>
                  <a:pt x="4" y="0"/>
                </a:lnTo>
                <a:lnTo>
                  <a:pt x="7" y="3"/>
                </a:lnTo>
                <a:lnTo>
                  <a:pt x="8" y="5"/>
                </a:lnTo>
                <a:lnTo>
                  <a:pt x="15" y="6"/>
                </a:lnTo>
                <a:lnTo>
                  <a:pt x="15" y="7"/>
                </a:lnTo>
                <a:lnTo>
                  <a:pt x="18" y="6"/>
                </a:lnTo>
                <a:lnTo>
                  <a:pt x="19" y="6"/>
                </a:lnTo>
                <a:lnTo>
                  <a:pt x="19" y="10"/>
                </a:lnTo>
                <a:lnTo>
                  <a:pt x="18" y="13"/>
                </a:lnTo>
                <a:lnTo>
                  <a:pt x="15" y="14"/>
                </a:lnTo>
                <a:lnTo>
                  <a:pt x="11" y="19"/>
                </a:lnTo>
                <a:lnTo>
                  <a:pt x="4" y="21"/>
                </a:lnTo>
                <a:lnTo>
                  <a:pt x="2" y="24"/>
                </a:lnTo>
                <a:lnTo>
                  <a:pt x="1" y="21"/>
                </a:lnTo>
                <a:lnTo>
                  <a:pt x="2" y="3"/>
                </a:lnTo>
                <a:lnTo>
                  <a:pt x="0" y="2"/>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46" name="Freeform 596"/>
          <p:cNvSpPr>
            <a:spLocks/>
          </p:cNvSpPr>
          <p:nvPr/>
        </p:nvSpPr>
        <p:spPr bwMode="auto">
          <a:xfrm>
            <a:off x="7562850" y="4673600"/>
            <a:ext cx="6350" cy="7938"/>
          </a:xfrm>
          <a:custGeom>
            <a:avLst/>
            <a:gdLst>
              <a:gd name="T0" fmla="*/ 2147483647 w 3"/>
              <a:gd name="T1" fmla="*/ 0 h 5"/>
              <a:gd name="T2" fmla="*/ 2147483647 w 3"/>
              <a:gd name="T3" fmla="*/ 2147483647 h 5"/>
              <a:gd name="T4" fmla="*/ 2147483647 w 3"/>
              <a:gd name="T5" fmla="*/ 2147483647 h 5"/>
              <a:gd name="T6" fmla="*/ 2147483647 w 3"/>
              <a:gd name="T7" fmla="*/ 2147483647 h 5"/>
              <a:gd name="T8" fmla="*/ 0 w 3"/>
              <a:gd name="T9" fmla="*/ 2147483647 h 5"/>
              <a:gd name="T10" fmla="*/ 0 w 3"/>
              <a:gd name="T11" fmla="*/ 2147483647 h 5"/>
              <a:gd name="T12" fmla="*/ 2147483647 w 3"/>
              <a:gd name="T13" fmla="*/ 2147483647 h 5"/>
              <a:gd name="T14" fmla="*/ 2147483647 w 3"/>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5"/>
              <a:gd name="T26" fmla="*/ 3 w 3"/>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5">
                <a:moveTo>
                  <a:pt x="2" y="0"/>
                </a:moveTo>
                <a:lnTo>
                  <a:pt x="3" y="1"/>
                </a:lnTo>
                <a:lnTo>
                  <a:pt x="3" y="3"/>
                </a:lnTo>
                <a:lnTo>
                  <a:pt x="1" y="5"/>
                </a:lnTo>
                <a:lnTo>
                  <a:pt x="0" y="5"/>
                </a:lnTo>
                <a:lnTo>
                  <a:pt x="0" y="2"/>
                </a:lnTo>
                <a:lnTo>
                  <a:pt x="1" y="1"/>
                </a:lnTo>
                <a:lnTo>
                  <a:pt x="2"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47" name="Freeform 597"/>
          <p:cNvSpPr>
            <a:spLocks/>
          </p:cNvSpPr>
          <p:nvPr/>
        </p:nvSpPr>
        <p:spPr bwMode="auto">
          <a:xfrm>
            <a:off x="7562850" y="4670425"/>
            <a:ext cx="31750" cy="52388"/>
          </a:xfrm>
          <a:custGeom>
            <a:avLst/>
            <a:gdLst>
              <a:gd name="T0" fmla="*/ 2147483647 w 18"/>
              <a:gd name="T1" fmla="*/ 2147483647 h 31"/>
              <a:gd name="T2" fmla="*/ 2147483647 w 18"/>
              <a:gd name="T3" fmla="*/ 0 h 31"/>
              <a:gd name="T4" fmla="*/ 2147483647 w 18"/>
              <a:gd name="T5" fmla="*/ 0 h 31"/>
              <a:gd name="T6" fmla="*/ 2147483647 w 18"/>
              <a:gd name="T7" fmla="*/ 2147483647 h 31"/>
              <a:gd name="T8" fmla="*/ 2147483647 w 18"/>
              <a:gd name="T9" fmla="*/ 2147483647 h 31"/>
              <a:gd name="T10" fmla="*/ 2147483647 w 18"/>
              <a:gd name="T11" fmla="*/ 2147483647 h 31"/>
              <a:gd name="T12" fmla="*/ 2147483647 w 18"/>
              <a:gd name="T13" fmla="*/ 2147483647 h 31"/>
              <a:gd name="T14" fmla="*/ 2147483647 w 18"/>
              <a:gd name="T15" fmla="*/ 2147483647 h 31"/>
              <a:gd name="T16" fmla="*/ 2147483647 w 18"/>
              <a:gd name="T17" fmla="*/ 2147483647 h 31"/>
              <a:gd name="T18" fmla="*/ 2147483647 w 18"/>
              <a:gd name="T19" fmla="*/ 2147483647 h 31"/>
              <a:gd name="T20" fmla="*/ 2147483647 w 18"/>
              <a:gd name="T21" fmla="*/ 2147483647 h 31"/>
              <a:gd name="T22" fmla="*/ 2147483647 w 18"/>
              <a:gd name="T23" fmla="*/ 2147483647 h 31"/>
              <a:gd name="T24" fmla="*/ 2147483647 w 18"/>
              <a:gd name="T25" fmla="*/ 2147483647 h 31"/>
              <a:gd name="T26" fmla="*/ 2147483647 w 18"/>
              <a:gd name="T27" fmla="*/ 2147483647 h 31"/>
              <a:gd name="T28" fmla="*/ 0 w 18"/>
              <a:gd name="T29" fmla="*/ 2147483647 h 31"/>
              <a:gd name="T30" fmla="*/ 2147483647 w 18"/>
              <a:gd name="T31" fmla="*/ 2147483647 h 31"/>
              <a:gd name="T32" fmla="*/ 2147483647 w 18"/>
              <a:gd name="T33" fmla="*/ 2147483647 h 31"/>
              <a:gd name="T34" fmla="*/ 2147483647 w 18"/>
              <a:gd name="T35" fmla="*/ 2147483647 h 31"/>
              <a:gd name="T36" fmla="*/ 2147483647 w 18"/>
              <a:gd name="T37" fmla="*/ 2147483647 h 31"/>
              <a:gd name="T38" fmla="*/ 2147483647 w 18"/>
              <a:gd name="T39" fmla="*/ 2147483647 h 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
              <a:gd name="T61" fmla="*/ 0 h 31"/>
              <a:gd name="T62" fmla="*/ 18 w 18"/>
              <a:gd name="T63" fmla="*/ 31 h 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 h="31">
                <a:moveTo>
                  <a:pt x="8" y="2"/>
                </a:moveTo>
                <a:lnTo>
                  <a:pt x="12" y="0"/>
                </a:lnTo>
                <a:lnTo>
                  <a:pt x="13" y="0"/>
                </a:lnTo>
                <a:lnTo>
                  <a:pt x="18" y="1"/>
                </a:lnTo>
                <a:lnTo>
                  <a:pt x="17" y="7"/>
                </a:lnTo>
                <a:lnTo>
                  <a:pt x="16" y="8"/>
                </a:lnTo>
                <a:lnTo>
                  <a:pt x="15" y="12"/>
                </a:lnTo>
                <a:lnTo>
                  <a:pt x="12" y="17"/>
                </a:lnTo>
                <a:lnTo>
                  <a:pt x="12" y="24"/>
                </a:lnTo>
                <a:lnTo>
                  <a:pt x="13" y="26"/>
                </a:lnTo>
                <a:lnTo>
                  <a:pt x="13" y="29"/>
                </a:lnTo>
                <a:lnTo>
                  <a:pt x="10" y="31"/>
                </a:lnTo>
                <a:lnTo>
                  <a:pt x="6" y="26"/>
                </a:lnTo>
                <a:lnTo>
                  <a:pt x="4" y="24"/>
                </a:lnTo>
                <a:lnTo>
                  <a:pt x="0" y="20"/>
                </a:lnTo>
                <a:lnTo>
                  <a:pt x="1" y="16"/>
                </a:lnTo>
                <a:lnTo>
                  <a:pt x="5" y="15"/>
                </a:lnTo>
                <a:lnTo>
                  <a:pt x="7" y="12"/>
                </a:lnTo>
                <a:lnTo>
                  <a:pt x="7" y="7"/>
                </a:lnTo>
                <a:lnTo>
                  <a:pt x="8"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48" name="Freeform 598"/>
          <p:cNvSpPr>
            <a:spLocks/>
          </p:cNvSpPr>
          <p:nvPr/>
        </p:nvSpPr>
        <p:spPr bwMode="auto">
          <a:xfrm>
            <a:off x="7618413" y="4649788"/>
            <a:ext cx="3175" cy="4762"/>
          </a:xfrm>
          <a:custGeom>
            <a:avLst/>
            <a:gdLst>
              <a:gd name="T0" fmla="*/ 0 w 2"/>
              <a:gd name="T1" fmla="*/ 2147483647 h 3"/>
              <a:gd name="T2" fmla="*/ 0 w 2"/>
              <a:gd name="T3" fmla="*/ 0 h 3"/>
              <a:gd name="T4" fmla="*/ 2147483647 w 2"/>
              <a:gd name="T5" fmla="*/ 2147483647 h 3"/>
              <a:gd name="T6" fmla="*/ 2147483647 w 2"/>
              <a:gd name="T7" fmla="*/ 2147483647 h 3"/>
              <a:gd name="T8" fmla="*/ 2147483647 w 2"/>
              <a:gd name="T9" fmla="*/ 2147483647 h 3"/>
              <a:gd name="T10" fmla="*/ 2147483647 w 2"/>
              <a:gd name="T11" fmla="*/ 2147483647 h 3"/>
              <a:gd name="T12" fmla="*/ 2147483647 w 2"/>
              <a:gd name="T13" fmla="*/ 2147483647 h 3"/>
              <a:gd name="T14" fmla="*/ 0 w 2"/>
              <a:gd name="T15" fmla="*/ 2147483647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0" y="1"/>
                </a:moveTo>
                <a:lnTo>
                  <a:pt x="0" y="0"/>
                </a:lnTo>
                <a:lnTo>
                  <a:pt x="2" y="1"/>
                </a:lnTo>
                <a:lnTo>
                  <a:pt x="2" y="2"/>
                </a:lnTo>
                <a:lnTo>
                  <a:pt x="2" y="3"/>
                </a:lnTo>
                <a:lnTo>
                  <a:pt x="1" y="3"/>
                </a:lnTo>
                <a:lnTo>
                  <a:pt x="0"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49" name="Freeform 599"/>
          <p:cNvSpPr>
            <a:spLocks/>
          </p:cNvSpPr>
          <p:nvPr/>
        </p:nvSpPr>
        <p:spPr bwMode="auto">
          <a:xfrm>
            <a:off x="7559675" y="4667250"/>
            <a:ext cx="31750" cy="52388"/>
          </a:xfrm>
          <a:custGeom>
            <a:avLst/>
            <a:gdLst>
              <a:gd name="T0" fmla="*/ 2147483647 w 18"/>
              <a:gd name="T1" fmla="*/ 2147483647 h 31"/>
              <a:gd name="T2" fmla="*/ 2147483647 w 18"/>
              <a:gd name="T3" fmla="*/ 0 h 31"/>
              <a:gd name="T4" fmla="*/ 2147483647 w 18"/>
              <a:gd name="T5" fmla="*/ 0 h 31"/>
              <a:gd name="T6" fmla="*/ 2147483647 w 18"/>
              <a:gd name="T7" fmla="*/ 2147483647 h 31"/>
              <a:gd name="T8" fmla="*/ 2147483647 w 18"/>
              <a:gd name="T9" fmla="*/ 2147483647 h 31"/>
              <a:gd name="T10" fmla="*/ 2147483647 w 18"/>
              <a:gd name="T11" fmla="*/ 2147483647 h 31"/>
              <a:gd name="T12" fmla="*/ 2147483647 w 18"/>
              <a:gd name="T13" fmla="*/ 2147483647 h 31"/>
              <a:gd name="T14" fmla="*/ 2147483647 w 18"/>
              <a:gd name="T15" fmla="*/ 2147483647 h 31"/>
              <a:gd name="T16" fmla="*/ 2147483647 w 18"/>
              <a:gd name="T17" fmla="*/ 2147483647 h 31"/>
              <a:gd name="T18" fmla="*/ 2147483647 w 18"/>
              <a:gd name="T19" fmla="*/ 2147483647 h 31"/>
              <a:gd name="T20" fmla="*/ 2147483647 w 18"/>
              <a:gd name="T21" fmla="*/ 2147483647 h 31"/>
              <a:gd name="T22" fmla="*/ 2147483647 w 18"/>
              <a:gd name="T23" fmla="*/ 2147483647 h 31"/>
              <a:gd name="T24" fmla="*/ 2147483647 w 18"/>
              <a:gd name="T25" fmla="*/ 2147483647 h 31"/>
              <a:gd name="T26" fmla="*/ 2147483647 w 18"/>
              <a:gd name="T27" fmla="*/ 2147483647 h 31"/>
              <a:gd name="T28" fmla="*/ 0 w 18"/>
              <a:gd name="T29" fmla="*/ 2147483647 h 31"/>
              <a:gd name="T30" fmla="*/ 2147483647 w 18"/>
              <a:gd name="T31" fmla="*/ 2147483647 h 31"/>
              <a:gd name="T32" fmla="*/ 2147483647 w 18"/>
              <a:gd name="T33" fmla="*/ 2147483647 h 31"/>
              <a:gd name="T34" fmla="*/ 2147483647 w 18"/>
              <a:gd name="T35" fmla="*/ 2147483647 h 31"/>
              <a:gd name="T36" fmla="*/ 2147483647 w 18"/>
              <a:gd name="T37" fmla="*/ 2147483647 h 31"/>
              <a:gd name="T38" fmla="*/ 2147483647 w 18"/>
              <a:gd name="T39" fmla="*/ 2147483647 h 31"/>
              <a:gd name="T40" fmla="*/ 2147483647 w 18"/>
              <a:gd name="T41" fmla="*/ 2147483647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31"/>
              <a:gd name="T65" fmla="*/ 18 w 18"/>
              <a:gd name="T66" fmla="*/ 31 h 3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31">
                <a:moveTo>
                  <a:pt x="9" y="2"/>
                </a:moveTo>
                <a:lnTo>
                  <a:pt x="12" y="0"/>
                </a:lnTo>
                <a:lnTo>
                  <a:pt x="13" y="0"/>
                </a:lnTo>
                <a:lnTo>
                  <a:pt x="18" y="2"/>
                </a:lnTo>
                <a:lnTo>
                  <a:pt x="17" y="7"/>
                </a:lnTo>
                <a:lnTo>
                  <a:pt x="16" y="9"/>
                </a:lnTo>
                <a:lnTo>
                  <a:pt x="15" y="12"/>
                </a:lnTo>
                <a:lnTo>
                  <a:pt x="13" y="18"/>
                </a:lnTo>
                <a:lnTo>
                  <a:pt x="13" y="24"/>
                </a:lnTo>
                <a:lnTo>
                  <a:pt x="13" y="26"/>
                </a:lnTo>
                <a:lnTo>
                  <a:pt x="13" y="29"/>
                </a:lnTo>
                <a:lnTo>
                  <a:pt x="10" y="31"/>
                </a:lnTo>
                <a:lnTo>
                  <a:pt x="6" y="26"/>
                </a:lnTo>
                <a:lnTo>
                  <a:pt x="5" y="25"/>
                </a:lnTo>
                <a:lnTo>
                  <a:pt x="0" y="20"/>
                </a:lnTo>
                <a:lnTo>
                  <a:pt x="2" y="16"/>
                </a:lnTo>
                <a:lnTo>
                  <a:pt x="6" y="15"/>
                </a:lnTo>
                <a:lnTo>
                  <a:pt x="7" y="12"/>
                </a:lnTo>
                <a:lnTo>
                  <a:pt x="7" y="7"/>
                </a:lnTo>
                <a:lnTo>
                  <a:pt x="8" y="3"/>
                </a:lnTo>
                <a:lnTo>
                  <a:pt x="9"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50" name="Freeform 600"/>
          <p:cNvSpPr>
            <a:spLocks/>
          </p:cNvSpPr>
          <p:nvPr/>
        </p:nvSpPr>
        <p:spPr bwMode="auto">
          <a:xfrm>
            <a:off x="7615238" y="4646613"/>
            <a:ext cx="3175" cy="4762"/>
          </a:xfrm>
          <a:custGeom>
            <a:avLst/>
            <a:gdLst>
              <a:gd name="T0" fmla="*/ 0 w 2"/>
              <a:gd name="T1" fmla="*/ 2147483647 h 3"/>
              <a:gd name="T2" fmla="*/ 0 w 2"/>
              <a:gd name="T3" fmla="*/ 0 h 3"/>
              <a:gd name="T4" fmla="*/ 2147483647 w 2"/>
              <a:gd name="T5" fmla="*/ 2147483647 h 3"/>
              <a:gd name="T6" fmla="*/ 2147483647 w 2"/>
              <a:gd name="T7" fmla="*/ 2147483647 h 3"/>
              <a:gd name="T8" fmla="*/ 2147483647 w 2"/>
              <a:gd name="T9" fmla="*/ 2147483647 h 3"/>
              <a:gd name="T10" fmla="*/ 2147483647 w 2"/>
              <a:gd name="T11" fmla="*/ 2147483647 h 3"/>
              <a:gd name="T12" fmla="*/ 2147483647 w 2"/>
              <a:gd name="T13" fmla="*/ 2147483647 h 3"/>
              <a:gd name="T14" fmla="*/ 0 w 2"/>
              <a:gd name="T15" fmla="*/ 2147483647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0" y="1"/>
                </a:moveTo>
                <a:lnTo>
                  <a:pt x="0" y="0"/>
                </a:lnTo>
                <a:lnTo>
                  <a:pt x="2" y="1"/>
                </a:lnTo>
                <a:lnTo>
                  <a:pt x="2" y="2"/>
                </a:lnTo>
                <a:lnTo>
                  <a:pt x="2" y="3"/>
                </a:lnTo>
                <a:lnTo>
                  <a:pt x="1" y="3"/>
                </a:lnTo>
                <a:lnTo>
                  <a:pt x="0"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51" name="Freeform 601"/>
          <p:cNvSpPr>
            <a:spLocks/>
          </p:cNvSpPr>
          <p:nvPr/>
        </p:nvSpPr>
        <p:spPr bwMode="auto">
          <a:xfrm>
            <a:off x="7615238" y="4654550"/>
            <a:ext cx="25400" cy="41275"/>
          </a:xfrm>
          <a:custGeom>
            <a:avLst/>
            <a:gdLst>
              <a:gd name="T0" fmla="*/ 0 w 15"/>
              <a:gd name="T1" fmla="*/ 0 h 24"/>
              <a:gd name="T2" fmla="*/ 2147483647 w 15"/>
              <a:gd name="T3" fmla="*/ 2147483647 h 24"/>
              <a:gd name="T4" fmla="*/ 2147483647 w 15"/>
              <a:gd name="T5" fmla="*/ 2147483647 h 24"/>
              <a:gd name="T6" fmla="*/ 2147483647 w 15"/>
              <a:gd name="T7" fmla="*/ 2147483647 h 24"/>
              <a:gd name="T8" fmla="*/ 2147483647 w 15"/>
              <a:gd name="T9" fmla="*/ 2147483647 h 24"/>
              <a:gd name="T10" fmla="*/ 2147483647 w 15"/>
              <a:gd name="T11" fmla="*/ 2147483647 h 24"/>
              <a:gd name="T12" fmla="*/ 2147483647 w 15"/>
              <a:gd name="T13" fmla="*/ 2147483647 h 24"/>
              <a:gd name="T14" fmla="*/ 2147483647 w 15"/>
              <a:gd name="T15" fmla="*/ 2147483647 h 24"/>
              <a:gd name="T16" fmla="*/ 2147483647 w 15"/>
              <a:gd name="T17" fmla="*/ 2147483647 h 24"/>
              <a:gd name="T18" fmla="*/ 2147483647 w 15"/>
              <a:gd name="T19" fmla="*/ 2147483647 h 24"/>
              <a:gd name="T20" fmla="*/ 2147483647 w 15"/>
              <a:gd name="T21" fmla="*/ 2147483647 h 24"/>
              <a:gd name="T22" fmla="*/ 2147483647 w 15"/>
              <a:gd name="T23" fmla="*/ 2147483647 h 24"/>
              <a:gd name="T24" fmla="*/ 2147483647 w 15"/>
              <a:gd name="T25" fmla="*/ 2147483647 h 24"/>
              <a:gd name="T26" fmla="*/ 2147483647 w 15"/>
              <a:gd name="T27" fmla="*/ 2147483647 h 24"/>
              <a:gd name="T28" fmla="*/ 2147483647 w 15"/>
              <a:gd name="T29" fmla="*/ 2147483647 h 24"/>
              <a:gd name="T30" fmla="*/ 2147483647 w 15"/>
              <a:gd name="T31" fmla="*/ 2147483647 h 24"/>
              <a:gd name="T32" fmla="*/ 2147483647 w 15"/>
              <a:gd name="T33" fmla="*/ 2147483647 h 24"/>
              <a:gd name="T34" fmla="*/ 2147483647 w 15"/>
              <a:gd name="T35" fmla="*/ 2147483647 h 24"/>
              <a:gd name="T36" fmla="*/ 2147483647 w 15"/>
              <a:gd name="T37" fmla="*/ 2147483647 h 24"/>
              <a:gd name="T38" fmla="*/ 0 w 15"/>
              <a:gd name="T39" fmla="*/ 0 h 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
              <a:gd name="T61" fmla="*/ 0 h 24"/>
              <a:gd name="T62" fmla="*/ 15 w 15"/>
              <a:gd name="T63" fmla="*/ 24 h 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 h="24">
                <a:moveTo>
                  <a:pt x="0" y="0"/>
                </a:moveTo>
                <a:lnTo>
                  <a:pt x="1" y="2"/>
                </a:lnTo>
                <a:lnTo>
                  <a:pt x="2" y="2"/>
                </a:lnTo>
                <a:lnTo>
                  <a:pt x="4" y="2"/>
                </a:lnTo>
                <a:lnTo>
                  <a:pt x="5" y="2"/>
                </a:lnTo>
                <a:lnTo>
                  <a:pt x="9" y="2"/>
                </a:lnTo>
                <a:lnTo>
                  <a:pt x="11" y="6"/>
                </a:lnTo>
                <a:lnTo>
                  <a:pt x="11" y="13"/>
                </a:lnTo>
                <a:lnTo>
                  <a:pt x="15" y="20"/>
                </a:lnTo>
                <a:lnTo>
                  <a:pt x="13" y="21"/>
                </a:lnTo>
                <a:lnTo>
                  <a:pt x="12" y="20"/>
                </a:lnTo>
                <a:lnTo>
                  <a:pt x="11" y="24"/>
                </a:lnTo>
                <a:lnTo>
                  <a:pt x="9" y="23"/>
                </a:lnTo>
                <a:lnTo>
                  <a:pt x="8" y="20"/>
                </a:lnTo>
                <a:lnTo>
                  <a:pt x="8" y="13"/>
                </a:lnTo>
                <a:lnTo>
                  <a:pt x="6" y="9"/>
                </a:lnTo>
                <a:lnTo>
                  <a:pt x="3" y="10"/>
                </a:lnTo>
                <a:lnTo>
                  <a:pt x="1" y="3"/>
                </a:lnTo>
                <a:lnTo>
                  <a:pt x="1" y="2"/>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52" name="Freeform 602"/>
          <p:cNvSpPr>
            <a:spLocks/>
          </p:cNvSpPr>
          <p:nvPr/>
        </p:nvSpPr>
        <p:spPr bwMode="auto">
          <a:xfrm>
            <a:off x="7648575" y="4683125"/>
            <a:ext cx="6350" cy="17463"/>
          </a:xfrm>
          <a:custGeom>
            <a:avLst/>
            <a:gdLst>
              <a:gd name="T0" fmla="*/ 0 w 3"/>
              <a:gd name="T1" fmla="*/ 2147483647 h 10"/>
              <a:gd name="T2" fmla="*/ 0 w 3"/>
              <a:gd name="T3" fmla="*/ 2147483647 h 10"/>
              <a:gd name="T4" fmla="*/ 2147483647 w 3"/>
              <a:gd name="T5" fmla="*/ 0 h 10"/>
              <a:gd name="T6" fmla="*/ 2147483647 w 3"/>
              <a:gd name="T7" fmla="*/ 2147483647 h 10"/>
              <a:gd name="T8" fmla="*/ 2147483647 w 3"/>
              <a:gd name="T9" fmla="*/ 2147483647 h 10"/>
              <a:gd name="T10" fmla="*/ 2147483647 w 3"/>
              <a:gd name="T11" fmla="*/ 2147483647 h 10"/>
              <a:gd name="T12" fmla="*/ 2147483647 w 3"/>
              <a:gd name="T13" fmla="*/ 2147483647 h 10"/>
              <a:gd name="T14" fmla="*/ 0 w 3"/>
              <a:gd name="T15" fmla="*/ 2147483647 h 10"/>
              <a:gd name="T16" fmla="*/ 0 w 3"/>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10"/>
              <a:gd name="T29" fmla="*/ 3 w 3"/>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10">
                <a:moveTo>
                  <a:pt x="0" y="5"/>
                </a:moveTo>
                <a:lnTo>
                  <a:pt x="0" y="2"/>
                </a:lnTo>
                <a:lnTo>
                  <a:pt x="1" y="0"/>
                </a:lnTo>
                <a:lnTo>
                  <a:pt x="2" y="1"/>
                </a:lnTo>
                <a:lnTo>
                  <a:pt x="3" y="9"/>
                </a:lnTo>
                <a:lnTo>
                  <a:pt x="2" y="10"/>
                </a:lnTo>
                <a:lnTo>
                  <a:pt x="1" y="8"/>
                </a:lnTo>
                <a:lnTo>
                  <a:pt x="0" y="7"/>
                </a:lnTo>
                <a:lnTo>
                  <a:pt x="0" y="5"/>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53" name="Freeform 603"/>
          <p:cNvSpPr>
            <a:spLocks/>
          </p:cNvSpPr>
          <p:nvPr/>
        </p:nvSpPr>
        <p:spPr bwMode="auto">
          <a:xfrm>
            <a:off x="7612063" y="4651375"/>
            <a:ext cx="25400" cy="41275"/>
          </a:xfrm>
          <a:custGeom>
            <a:avLst/>
            <a:gdLst>
              <a:gd name="T0" fmla="*/ 0 w 15"/>
              <a:gd name="T1" fmla="*/ 0 h 24"/>
              <a:gd name="T2" fmla="*/ 2147483647 w 15"/>
              <a:gd name="T3" fmla="*/ 2147483647 h 24"/>
              <a:gd name="T4" fmla="*/ 2147483647 w 15"/>
              <a:gd name="T5" fmla="*/ 2147483647 h 24"/>
              <a:gd name="T6" fmla="*/ 2147483647 w 15"/>
              <a:gd name="T7" fmla="*/ 2147483647 h 24"/>
              <a:gd name="T8" fmla="*/ 2147483647 w 15"/>
              <a:gd name="T9" fmla="*/ 2147483647 h 24"/>
              <a:gd name="T10" fmla="*/ 2147483647 w 15"/>
              <a:gd name="T11" fmla="*/ 2147483647 h 24"/>
              <a:gd name="T12" fmla="*/ 2147483647 w 15"/>
              <a:gd name="T13" fmla="*/ 2147483647 h 24"/>
              <a:gd name="T14" fmla="*/ 2147483647 w 15"/>
              <a:gd name="T15" fmla="*/ 2147483647 h 24"/>
              <a:gd name="T16" fmla="*/ 2147483647 w 15"/>
              <a:gd name="T17" fmla="*/ 2147483647 h 24"/>
              <a:gd name="T18" fmla="*/ 2147483647 w 15"/>
              <a:gd name="T19" fmla="*/ 2147483647 h 24"/>
              <a:gd name="T20" fmla="*/ 2147483647 w 15"/>
              <a:gd name="T21" fmla="*/ 2147483647 h 24"/>
              <a:gd name="T22" fmla="*/ 2147483647 w 15"/>
              <a:gd name="T23" fmla="*/ 2147483647 h 24"/>
              <a:gd name="T24" fmla="*/ 2147483647 w 15"/>
              <a:gd name="T25" fmla="*/ 2147483647 h 24"/>
              <a:gd name="T26" fmla="*/ 2147483647 w 15"/>
              <a:gd name="T27" fmla="*/ 2147483647 h 24"/>
              <a:gd name="T28" fmla="*/ 2147483647 w 15"/>
              <a:gd name="T29" fmla="*/ 2147483647 h 24"/>
              <a:gd name="T30" fmla="*/ 2147483647 w 15"/>
              <a:gd name="T31" fmla="*/ 2147483647 h 24"/>
              <a:gd name="T32" fmla="*/ 2147483647 w 15"/>
              <a:gd name="T33" fmla="*/ 2147483647 h 24"/>
              <a:gd name="T34" fmla="*/ 2147483647 w 15"/>
              <a:gd name="T35" fmla="*/ 2147483647 h 24"/>
              <a:gd name="T36" fmla="*/ 2147483647 w 15"/>
              <a:gd name="T37" fmla="*/ 2147483647 h 24"/>
              <a:gd name="T38" fmla="*/ 0 w 15"/>
              <a:gd name="T39" fmla="*/ 0 h 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
              <a:gd name="T61" fmla="*/ 0 h 24"/>
              <a:gd name="T62" fmla="*/ 15 w 15"/>
              <a:gd name="T63" fmla="*/ 24 h 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 h="24">
                <a:moveTo>
                  <a:pt x="0" y="0"/>
                </a:moveTo>
                <a:lnTo>
                  <a:pt x="1" y="2"/>
                </a:lnTo>
                <a:lnTo>
                  <a:pt x="2" y="3"/>
                </a:lnTo>
                <a:lnTo>
                  <a:pt x="4" y="2"/>
                </a:lnTo>
                <a:lnTo>
                  <a:pt x="5" y="3"/>
                </a:lnTo>
                <a:lnTo>
                  <a:pt x="9" y="3"/>
                </a:lnTo>
                <a:lnTo>
                  <a:pt x="11" y="6"/>
                </a:lnTo>
                <a:lnTo>
                  <a:pt x="11" y="13"/>
                </a:lnTo>
                <a:lnTo>
                  <a:pt x="15" y="20"/>
                </a:lnTo>
                <a:lnTo>
                  <a:pt x="14" y="22"/>
                </a:lnTo>
                <a:lnTo>
                  <a:pt x="12" y="20"/>
                </a:lnTo>
                <a:lnTo>
                  <a:pt x="11" y="24"/>
                </a:lnTo>
                <a:lnTo>
                  <a:pt x="9" y="23"/>
                </a:lnTo>
                <a:lnTo>
                  <a:pt x="8" y="20"/>
                </a:lnTo>
                <a:lnTo>
                  <a:pt x="8" y="13"/>
                </a:lnTo>
                <a:lnTo>
                  <a:pt x="6" y="9"/>
                </a:lnTo>
                <a:lnTo>
                  <a:pt x="3" y="11"/>
                </a:lnTo>
                <a:lnTo>
                  <a:pt x="1" y="3"/>
                </a:lnTo>
                <a:lnTo>
                  <a:pt x="1" y="2"/>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54" name="Freeform 604"/>
          <p:cNvSpPr>
            <a:spLocks/>
          </p:cNvSpPr>
          <p:nvPr/>
        </p:nvSpPr>
        <p:spPr bwMode="auto">
          <a:xfrm>
            <a:off x="7645400" y="4679950"/>
            <a:ext cx="4763" cy="17463"/>
          </a:xfrm>
          <a:custGeom>
            <a:avLst/>
            <a:gdLst>
              <a:gd name="T0" fmla="*/ 2147483647 w 3"/>
              <a:gd name="T1" fmla="*/ 2147483647 h 10"/>
              <a:gd name="T2" fmla="*/ 0 w 3"/>
              <a:gd name="T3" fmla="*/ 2147483647 h 10"/>
              <a:gd name="T4" fmla="*/ 2147483647 w 3"/>
              <a:gd name="T5" fmla="*/ 0 h 10"/>
              <a:gd name="T6" fmla="*/ 2147483647 w 3"/>
              <a:gd name="T7" fmla="*/ 2147483647 h 10"/>
              <a:gd name="T8" fmla="*/ 2147483647 w 3"/>
              <a:gd name="T9" fmla="*/ 2147483647 h 10"/>
              <a:gd name="T10" fmla="*/ 2147483647 w 3"/>
              <a:gd name="T11" fmla="*/ 2147483647 h 10"/>
              <a:gd name="T12" fmla="*/ 2147483647 w 3"/>
              <a:gd name="T13" fmla="*/ 2147483647 h 10"/>
              <a:gd name="T14" fmla="*/ 2147483647 w 3"/>
              <a:gd name="T15" fmla="*/ 2147483647 h 10"/>
              <a:gd name="T16" fmla="*/ 2147483647 w 3"/>
              <a:gd name="T17" fmla="*/ 2147483647 h 10"/>
              <a:gd name="T18" fmla="*/ 2147483647 w 3"/>
              <a:gd name="T19" fmla="*/ 2147483647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10"/>
              <a:gd name="T32" fmla="*/ 3 w 3"/>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10">
                <a:moveTo>
                  <a:pt x="1" y="5"/>
                </a:moveTo>
                <a:lnTo>
                  <a:pt x="0" y="2"/>
                </a:lnTo>
                <a:lnTo>
                  <a:pt x="1" y="0"/>
                </a:lnTo>
                <a:lnTo>
                  <a:pt x="2" y="1"/>
                </a:lnTo>
                <a:lnTo>
                  <a:pt x="3" y="10"/>
                </a:lnTo>
                <a:lnTo>
                  <a:pt x="2" y="10"/>
                </a:lnTo>
                <a:lnTo>
                  <a:pt x="2" y="8"/>
                </a:lnTo>
                <a:lnTo>
                  <a:pt x="1" y="7"/>
                </a:lnTo>
                <a:lnTo>
                  <a:pt x="1" y="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55" name="Freeform 605"/>
          <p:cNvSpPr>
            <a:spLocks/>
          </p:cNvSpPr>
          <p:nvPr/>
        </p:nvSpPr>
        <p:spPr bwMode="auto">
          <a:xfrm>
            <a:off x="7661275" y="4695825"/>
            <a:ext cx="3175" cy="6350"/>
          </a:xfrm>
          <a:custGeom>
            <a:avLst/>
            <a:gdLst>
              <a:gd name="T0" fmla="*/ 0 w 2"/>
              <a:gd name="T1" fmla="*/ 0 h 4"/>
              <a:gd name="T2" fmla="*/ 2147483647 w 2"/>
              <a:gd name="T3" fmla="*/ 2147483647 h 4"/>
              <a:gd name="T4" fmla="*/ 2147483647 w 2"/>
              <a:gd name="T5" fmla="*/ 2147483647 h 4"/>
              <a:gd name="T6" fmla="*/ 2147483647 w 2"/>
              <a:gd name="T7" fmla="*/ 2147483647 h 4"/>
              <a:gd name="T8" fmla="*/ 0 w 2"/>
              <a:gd name="T9" fmla="*/ 2147483647 h 4"/>
              <a:gd name="T10" fmla="*/ 0 w 2"/>
              <a:gd name="T11" fmla="*/ 0 h 4"/>
              <a:gd name="T12" fmla="*/ 0 60000 65536"/>
              <a:gd name="T13" fmla="*/ 0 60000 65536"/>
              <a:gd name="T14" fmla="*/ 0 60000 65536"/>
              <a:gd name="T15" fmla="*/ 0 60000 65536"/>
              <a:gd name="T16" fmla="*/ 0 60000 65536"/>
              <a:gd name="T17" fmla="*/ 0 60000 65536"/>
              <a:gd name="T18" fmla="*/ 0 w 2"/>
              <a:gd name="T19" fmla="*/ 0 h 4"/>
              <a:gd name="T20" fmla="*/ 2 w 2"/>
              <a:gd name="T21" fmla="*/ 4 h 4"/>
            </a:gdLst>
            <a:ahLst/>
            <a:cxnLst>
              <a:cxn ang="T12">
                <a:pos x="T0" y="T1"/>
              </a:cxn>
              <a:cxn ang="T13">
                <a:pos x="T2" y="T3"/>
              </a:cxn>
              <a:cxn ang="T14">
                <a:pos x="T4" y="T5"/>
              </a:cxn>
              <a:cxn ang="T15">
                <a:pos x="T6" y="T7"/>
              </a:cxn>
              <a:cxn ang="T16">
                <a:pos x="T8" y="T9"/>
              </a:cxn>
              <a:cxn ang="T17">
                <a:pos x="T10" y="T11"/>
              </a:cxn>
            </a:cxnLst>
            <a:rect l="T18" t="T19" r="T20" b="T21"/>
            <a:pathLst>
              <a:path w="2" h="4">
                <a:moveTo>
                  <a:pt x="0" y="0"/>
                </a:moveTo>
                <a:lnTo>
                  <a:pt x="2" y="2"/>
                </a:lnTo>
                <a:lnTo>
                  <a:pt x="2" y="4"/>
                </a:lnTo>
                <a:lnTo>
                  <a:pt x="1" y="3"/>
                </a:lnTo>
                <a:lnTo>
                  <a:pt x="0" y="2"/>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56" name="Freeform 606"/>
          <p:cNvSpPr>
            <a:spLocks/>
          </p:cNvSpPr>
          <p:nvPr/>
        </p:nvSpPr>
        <p:spPr bwMode="auto">
          <a:xfrm>
            <a:off x="7589838" y="4660900"/>
            <a:ext cx="17462" cy="50800"/>
          </a:xfrm>
          <a:custGeom>
            <a:avLst/>
            <a:gdLst>
              <a:gd name="T0" fmla="*/ 2147483647 w 11"/>
              <a:gd name="T1" fmla="*/ 2147483647 h 29"/>
              <a:gd name="T2" fmla="*/ 2147483647 w 11"/>
              <a:gd name="T3" fmla="*/ 0 h 29"/>
              <a:gd name="T4" fmla="*/ 2147483647 w 11"/>
              <a:gd name="T5" fmla="*/ 2147483647 h 29"/>
              <a:gd name="T6" fmla="*/ 2147483647 w 11"/>
              <a:gd name="T7" fmla="*/ 2147483647 h 29"/>
              <a:gd name="T8" fmla="*/ 2147483647 w 11"/>
              <a:gd name="T9" fmla="*/ 2147483647 h 29"/>
              <a:gd name="T10" fmla="*/ 2147483647 w 11"/>
              <a:gd name="T11" fmla="*/ 2147483647 h 29"/>
              <a:gd name="T12" fmla="*/ 0 w 11"/>
              <a:gd name="T13" fmla="*/ 2147483647 h 29"/>
              <a:gd name="T14" fmla="*/ 2147483647 w 11"/>
              <a:gd name="T15" fmla="*/ 2147483647 h 29"/>
              <a:gd name="T16" fmla="*/ 2147483647 w 11"/>
              <a:gd name="T17" fmla="*/ 214748364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29"/>
              <a:gd name="T29" fmla="*/ 11 w 11"/>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29">
                <a:moveTo>
                  <a:pt x="10" y="1"/>
                </a:moveTo>
                <a:lnTo>
                  <a:pt x="11" y="0"/>
                </a:lnTo>
                <a:lnTo>
                  <a:pt x="11" y="14"/>
                </a:lnTo>
                <a:lnTo>
                  <a:pt x="7" y="17"/>
                </a:lnTo>
                <a:lnTo>
                  <a:pt x="2" y="28"/>
                </a:lnTo>
                <a:lnTo>
                  <a:pt x="1" y="29"/>
                </a:lnTo>
                <a:lnTo>
                  <a:pt x="0" y="22"/>
                </a:lnTo>
                <a:lnTo>
                  <a:pt x="9" y="2"/>
                </a:lnTo>
                <a:lnTo>
                  <a:pt x="10"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57" name="Freeform 607"/>
          <p:cNvSpPr>
            <a:spLocks/>
          </p:cNvSpPr>
          <p:nvPr/>
        </p:nvSpPr>
        <p:spPr bwMode="auto">
          <a:xfrm>
            <a:off x="7659688" y="4692650"/>
            <a:ext cx="1587" cy="6350"/>
          </a:xfrm>
          <a:custGeom>
            <a:avLst/>
            <a:gdLst>
              <a:gd name="T0" fmla="*/ 0 w 1"/>
              <a:gd name="T1" fmla="*/ 0 h 4"/>
              <a:gd name="T2" fmla="*/ 2147483647 w 1"/>
              <a:gd name="T3" fmla="*/ 2147483647 h 4"/>
              <a:gd name="T4" fmla="*/ 2147483647 w 1"/>
              <a:gd name="T5" fmla="*/ 2147483647 h 4"/>
              <a:gd name="T6" fmla="*/ 2147483647 w 1"/>
              <a:gd name="T7" fmla="*/ 2147483647 h 4"/>
              <a:gd name="T8" fmla="*/ 0 w 1"/>
              <a:gd name="T9" fmla="*/ 2147483647 h 4"/>
              <a:gd name="T10" fmla="*/ 0 w 1"/>
              <a:gd name="T11" fmla="*/ 0 h 4"/>
              <a:gd name="T12" fmla="*/ 0 w 1"/>
              <a:gd name="T13" fmla="*/ 0 h 4"/>
              <a:gd name="T14" fmla="*/ 0 60000 65536"/>
              <a:gd name="T15" fmla="*/ 0 60000 65536"/>
              <a:gd name="T16" fmla="*/ 0 60000 65536"/>
              <a:gd name="T17" fmla="*/ 0 60000 65536"/>
              <a:gd name="T18" fmla="*/ 0 60000 65536"/>
              <a:gd name="T19" fmla="*/ 0 60000 65536"/>
              <a:gd name="T20" fmla="*/ 0 60000 65536"/>
              <a:gd name="T21" fmla="*/ 0 w 1"/>
              <a:gd name="T22" fmla="*/ 0 h 4"/>
              <a:gd name="T23" fmla="*/ 1 w 1"/>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4">
                <a:moveTo>
                  <a:pt x="0" y="0"/>
                </a:moveTo>
                <a:lnTo>
                  <a:pt x="1" y="3"/>
                </a:lnTo>
                <a:lnTo>
                  <a:pt x="1" y="4"/>
                </a:lnTo>
                <a:lnTo>
                  <a:pt x="1" y="3"/>
                </a:lnTo>
                <a:lnTo>
                  <a:pt x="0" y="2"/>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58" name="Freeform 608"/>
          <p:cNvSpPr>
            <a:spLocks/>
          </p:cNvSpPr>
          <p:nvPr/>
        </p:nvSpPr>
        <p:spPr bwMode="auto">
          <a:xfrm>
            <a:off x="7585075" y="4657725"/>
            <a:ext cx="19050" cy="50800"/>
          </a:xfrm>
          <a:custGeom>
            <a:avLst/>
            <a:gdLst>
              <a:gd name="T0" fmla="*/ 2147483647 w 11"/>
              <a:gd name="T1" fmla="*/ 2147483647 h 29"/>
              <a:gd name="T2" fmla="*/ 2147483647 w 11"/>
              <a:gd name="T3" fmla="*/ 0 h 29"/>
              <a:gd name="T4" fmla="*/ 2147483647 w 11"/>
              <a:gd name="T5" fmla="*/ 2147483647 h 29"/>
              <a:gd name="T6" fmla="*/ 2147483647 w 11"/>
              <a:gd name="T7" fmla="*/ 2147483647 h 29"/>
              <a:gd name="T8" fmla="*/ 2147483647 w 11"/>
              <a:gd name="T9" fmla="*/ 2147483647 h 29"/>
              <a:gd name="T10" fmla="*/ 2147483647 w 11"/>
              <a:gd name="T11" fmla="*/ 2147483647 h 29"/>
              <a:gd name="T12" fmla="*/ 0 w 11"/>
              <a:gd name="T13" fmla="*/ 2147483647 h 29"/>
              <a:gd name="T14" fmla="*/ 2147483647 w 11"/>
              <a:gd name="T15" fmla="*/ 2147483647 h 29"/>
              <a:gd name="T16" fmla="*/ 2147483647 w 11"/>
              <a:gd name="T17" fmla="*/ 2147483647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29"/>
              <a:gd name="T29" fmla="*/ 11 w 11"/>
              <a:gd name="T30" fmla="*/ 29 h 2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29">
                <a:moveTo>
                  <a:pt x="10" y="1"/>
                </a:moveTo>
                <a:lnTo>
                  <a:pt x="11" y="0"/>
                </a:lnTo>
                <a:lnTo>
                  <a:pt x="11" y="14"/>
                </a:lnTo>
                <a:lnTo>
                  <a:pt x="7" y="17"/>
                </a:lnTo>
                <a:lnTo>
                  <a:pt x="2" y="28"/>
                </a:lnTo>
                <a:lnTo>
                  <a:pt x="1" y="29"/>
                </a:lnTo>
                <a:lnTo>
                  <a:pt x="0" y="23"/>
                </a:lnTo>
                <a:lnTo>
                  <a:pt x="10" y="2"/>
                </a:lnTo>
                <a:lnTo>
                  <a:pt x="10"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59" name="Freeform 609"/>
          <p:cNvSpPr>
            <a:spLocks/>
          </p:cNvSpPr>
          <p:nvPr/>
        </p:nvSpPr>
        <p:spPr bwMode="auto">
          <a:xfrm>
            <a:off x="7600950" y="4692650"/>
            <a:ext cx="20638" cy="15875"/>
          </a:xfrm>
          <a:custGeom>
            <a:avLst/>
            <a:gdLst>
              <a:gd name="T0" fmla="*/ 0 w 12"/>
              <a:gd name="T1" fmla="*/ 2147483647 h 9"/>
              <a:gd name="T2" fmla="*/ 2147483647 w 12"/>
              <a:gd name="T3" fmla="*/ 2147483647 h 9"/>
              <a:gd name="T4" fmla="*/ 2147483647 w 12"/>
              <a:gd name="T5" fmla="*/ 2147483647 h 9"/>
              <a:gd name="T6" fmla="*/ 2147483647 w 12"/>
              <a:gd name="T7" fmla="*/ 2147483647 h 9"/>
              <a:gd name="T8" fmla="*/ 2147483647 w 12"/>
              <a:gd name="T9" fmla="*/ 0 h 9"/>
              <a:gd name="T10" fmla="*/ 2147483647 w 12"/>
              <a:gd name="T11" fmla="*/ 2147483647 h 9"/>
              <a:gd name="T12" fmla="*/ 2147483647 w 12"/>
              <a:gd name="T13" fmla="*/ 0 h 9"/>
              <a:gd name="T14" fmla="*/ 2147483647 w 12"/>
              <a:gd name="T15" fmla="*/ 2147483647 h 9"/>
              <a:gd name="T16" fmla="*/ 2147483647 w 12"/>
              <a:gd name="T17" fmla="*/ 2147483647 h 9"/>
              <a:gd name="T18" fmla="*/ 2147483647 w 12"/>
              <a:gd name="T19" fmla="*/ 2147483647 h 9"/>
              <a:gd name="T20" fmla="*/ 2147483647 w 12"/>
              <a:gd name="T21" fmla="*/ 2147483647 h 9"/>
              <a:gd name="T22" fmla="*/ 2147483647 w 12"/>
              <a:gd name="T23" fmla="*/ 2147483647 h 9"/>
              <a:gd name="T24" fmla="*/ 2147483647 w 12"/>
              <a:gd name="T25" fmla="*/ 2147483647 h 9"/>
              <a:gd name="T26" fmla="*/ 0 w 12"/>
              <a:gd name="T27" fmla="*/ 2147483647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9"/>
              <a:gd name="T44" fmla="*/ 12 w 12"/>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9">
                <a:moveTo>
                  <a:pt x="0" y="4"/>
                </a:moveTo>
                <a:lnTo>
                  <a:pt x="1" y="4"/>
                </a:lnTo>
                <a:lnTo>
                  <a:pt x="3" y="3"/>
                </a:lnTo>
                <a:lnTo>
                  <a:pt x="4" y="1"/>
                </a:lnTo>
                <a:lnTo>
                  <a:pt x="6" y="0"/>
                </a:lnTo>
                <a:lnTo>
                  <a:pt x="10" y="1"/>
                </a:lnTo>
                <a:lnTo>
                  <a:pt x="12" y="0"/>
                </a:lnTo>
                <a:lnTo>
                  <a:pt x="12" y="4"/>
                </a:lnTo>
                <a:lnTo>
                  <a:pt x="12" y="7"/>
                </a:lnTo>
                <a:lnTo>
                  <a:pt x="11" y="7"/>
                </a:lnTo>
                <a:lnTo>
                  <a:pt x="7" y="9"/>
                </a:lnTo>
                <a:lnTo>
                  <a:pt x="2" y="9"/>
                </a:lnTo>
                <a:lnTo>
                  <a:pt x="0" y="4"/>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60" name="Freeform 610"/>
          <p:cNvSpPr>
            <a:spLocks/>
          </p:cNvSpPr>
          <p:nvPr/>
        </p:nvSpPr>
        <p:spPr bwMode="auto">
          <a:xfrm>
            <a:off x="7550150" y="4702175"/>
            <a:ext cx="127000" cy="115888"/>
          </a:xfrm>
          <a:custGeom>
            <a:avLst/>
            <a:gdLst>
              <a:gd name="T0" fmla="*/ 2147483647 w 74"/>
              <a:gd name="T1" fmla="*/ 0 h 67"/>
              <a:gd name="T2" fmla="*/ 2147483647 w 74"/>
              <a:gd name="T3" fmla="*/ 2147483647 h 67"/>
              <a:gd name="T4" fmla="*/ 2147483647 w 74"/>
              <a:gd name="T5" fmla="*/ 2147483647 h 67"/>
              <a:gd name="T6" fmla="*/ 2147483647 w 74"/>
              <a:gd name="T7" fmla="*/ 2147483647 h 67"/>
              <a:gd name="T8" fmla="*/ 2147483647 w 74"/>
              <a:gd name="T9" fmla="*/ 2147483647 h 67"/>
              <a:gd name="T10" fmla="*/ 2147483647 w 74"/>
              <a:gd name="T11" fmla="*/ 2147483647 h 67"/>
              <a:gd name="T12" fmla="*/ 2147483647 w 74"/>
              <a:gd name="T13" fmla="*/ 2147483647 h 67"/>
              <a:gd name="T14" fmla="*/ 2147483647 w 74"/>
              <a:gd name="T15" fmla="*/ 2147483647 h 67"/>
              <a:gd name="T16" fmla="*/ 2147483647 w 74"/>
              <a:gd name="T17" fmla="*/ 2147483647 h 67"/>
              <a:gd name="T18" fmla="*/ 2147483647 w 74"/>
              <a:gd name="T19" fmla="*/ 2147483647 h 67"/>
              <a:gd name="T20" fmla="*/ 2147483647 w 74"/>
              <a:gd name="T21" fmla="*/ 2147483647 h 67"/>
              <a:gd name="T22" fmla="*/ 2147483647 w 74"/>
              <a:gd name="T23" fmla="*/ 2147483647 h 67"/>
              <a:gd name="T24" fmla="*/ 2147483647 w 74"/>
              <a:gd name="T25" fmla="*/ 2147483647 h 67"/>
              <a:gd name="T26" fmla="*/ 2147483647 w 74"/>
              <a:gd name="T27" fmla="*/ 2147483647 h 67"/>
              <a:gd name="T28" fmla="*/ 2147483647 w 74"/>
              <a:gd name="T29" fmla="*/ 2147483647 h 67"/>
              <a:gd name="T30" fmla="*/ 2147483647 w 74"/>
              <a:gd name="T31" fmla="*/ 2147483647 h 67"/>
              <a:gd name="T32" fmla="*/ 2147483647 w 74"/>
              <a:gd name="T33" fmla="*/ 2147483647 h 67"/>
              <a:gd name="T34" fmla="*/ 2147483647 w 74"/>
              <a:gd name="T35" fmla="*/ 2147483647 h 67"/>
              <a:gd name="T36" fmla="*/ 2147483647 w 74"/>
              <a:gd name="T37" fmla="*/ 2147483647 h 67"/>
              <a:gd name="T38" fmla="*/ 2147483647 w 74"/>
              <a:gd name="T39" fmla="*/ 2147483647 h 67"/>
              <a:gd name="T40" fmla="*/ 2147483647 w 74"/>
              <a:gd name="T41" fmla="*/ 2147483647 h 67"/>
              <a:gd name="T42" fmla="*/ 2147483647 w 74"/>
              <a:gd name="T43" fmla="*/ 2147483647 h 67"/>
              <a:gd name="T44" fmla="*/ 2147483647 w 74"/>
              <a:gd name="T45" fmla="*/ 2147483647 h 67"/>
              <a:gd name="T46" fmla="*/ 2147483647 w 74"/>
              <a:gd name="T47" fmla="*/ 2147483647 h 67"/>
              <a:gd name="T48" fmla="*/ 2147483647 w 74"/>
              <a:gd name="T49" fmla="*/ 2147483647 h 67"/>
              <a:gd name="T50" fmla="*/ 2147483647 w 74"/>
              <a:gd name="T51" fmla="*/ 2147483647 h 67"/>
              <a:gd name="T52" fmla="*/ 2147483647 w 74"/>
              <a:gd name="T53" fmla="*/ 2147483647 h 67"/>
              <a:gd name="T54" fmla="*/ 0 w 74"/>
              <a:gd name="T55" fmla="*/ 2147483647 h 67"/>
              <a:gd name="T56" fmla="*/ 2147483647 w 74"/>
              <a:gd name="T57" fmla="*/ 2147483647 h 67"/>
              <a:gd name="T58" fmla="*/ 2147483647 w 74"/>
              <a:gd name="T59" fmla="*/ 2147483647 h 67"/>
              <a:gd name="T60" fmla="*/ 2147483647 w 74"/>
              <a:gd name="T61" fmla="*/ 2147483647 h 67"/>
              <a:gd name="T62" fmla="*/ 2147483647 w 74"/>
              <a:gd name="T63" fmla="*/ 2147483647 h 67"/>
              <a:gd name="T64" fmla="*/ 2147483647 w 74"/>
              <a:gd name="T65" fmla="*/ 2147483647 h 67"/>
              <a:gd name="T66" fmla="*/ 2147483647 w 74"/>
              <a:gd name="T67" fmla="*/ 2147483647 h 67"/>
              <a:gd name="T68" fmla="*/ 2147483647 w 74"/>
              <a:gd name="T69" fmla="*/ 2147483647 h 67"/>
              <a:gd name="T70" fmla="*/ 2147483647 w 74"/>
              <a:gd name="T71" fmla="*/ 2147483647 h 67"/>
              <a:gd name="T72" fmla="*/ 2147483647 w 74"/>
              <a:gd name="T73" fmla="*/ 2147483647 h 67"/>
              <a:gd name="T74" fmla="*/ 2147483647 w 74"/>
              <a:gd name="T75" fmla="*/ 2147483647 h 67"/>
              <a:gd name="T76" fmla="*/ 2147483647 w 74"/>
              <a:gd name="T77" fmla="*/ 2147483647 h 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4"/>
              <a:gd name="T118" fmla="*/ 0 h 67"/>
              <a:gd name="T119" fmla="*/ 74 w 74"/>
              <a:gd name="T120" fmla="*/ 67 h 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4" h="67">
                <a:moveTo>
                  <a:pt x="56" y="1"/>
                </a:moveTo>
                <a:lnTo>
                  <a:pt x="55" y="0"/>
                </a:lnTo>
                <a:lnTo>
                  <a:pt x="59" y="1"/>
                </a:lnTo>
                <a:lnTo>
                  <a:pt x="61" y="3"/>
                </a:lnTo>
                <a:lnTo>
                  <a:pt x="63" y="4"/>
                </a:lnTo>
                <a:lnTo>
                  <a:pt x="66" y="8"/>
                </a:lnTo>
                <a:lnTo>
                  <a:pt x="67" y="8"/>
                </a:lnTo>
                <a:lnTo>
                  <a:pt x="70" y="14"/>
                </a:lnTo>
                <a:lnTo>
                  <a:pt x="70" y="16"/>
                </a:lnTo>
                <a:lnTo>
                  <a:pt x="68" y="19"/>
                </a:lnTo>
                <a:lnTo>
                  <a:pt x="70" y="21"/>
                </a:lnTo>
                <a:lnTo>
                  <a:pt x="71" y="24"/>
                </a:lnTo>
                <a:lnTo>
                  <a:pt x="72" y="26"/>
                </a:lnTo>
                <a:lnTo>
                  <a:pt x="72" y="31"/>
                </a:lnTo>
                <a:lnTo>
                  <a:pt x="74" y="36"/>
                </a:lnTo>
                <a:lnTo>
                  <a:pt x="74" y="42"/>
                </a:lnTo>
                <a:lnTo>
                  <a:pt x="73" y="44"/>
                </a:lnTo>
                <a:lnTo>
                  <a:pt x="71" y="45"/>
                </a:lnTo>
                <a:lnTo>
                  <a:pt x="70" y="47"/>
                </a:lnTo>
                <a:lnTo>
                  <a:pt x="70" y="54"/>
                </a:lnTo>
                <a:lnTo>
                  <a:pt x="68" y="53"/>
                </a:lnTo>
                <a:lnTo>
                  <a:pt x="66" y="45"/>
                </a:lnTo>
                <a:lnTo>
                  <a:pt x="64" y="39"/>
                </a:lnTo>
                <a:lnTo>
                  <a:pt x="62" y="39"/>
                </a:lnTo>
                <a:lnTo>
                  <a:pt x="57" y="47"/>
                </a:lnTo>
                <a:lnTo>
                  <a:pt x="56" y="51"/>
                </a:lnTo>
                <a:lnTo>
                  <a:pt x="58" y="53"/>
                </a:lnTo>
                <a:lnTo>
                  <a:pt x="61" y="59"/>
                </a:lnTo>
                <a:lnTo>
                  <a:pt x="60" y="61"/>
                </a:lnTo>
                <a:lnTo>
                  <a:pt x="57" y="67"/>
                </a:lnTo>
                <a:lnTo>
                  <a:pt x="54" y="65"/>
                </a:lnTo>
                <a:lnTo>
                  <a:pt x="54" y="60"/>
                </a:lnTo>
                <a:lnTo>
                  <a:pt x="51" y="62"/>
                </a:lnTo>
                <a:lnTo>
                  <a:pt x="48" y="62"/>
                </a:lnTo>
                <a:lnTo>
                  <a:pt x="39" y="58"/>
                </a:lnTo>
                <a:lnTo>
                  <a:pt x="35" y="53"/>
                </a:lnTo>
                <a:lnTo>
                  <a:pt x="33" y="44"/>
                </a:lnTo>
                <a:lnTo>
                  <a:pt x="36" y="39"/>
                </a:lnTo>
                <a:lnTo>
                  <a:pt x="36" y="37"/>
                </a:lnTo>
                <a:lnTo>
                  <a:pt x="31" y="32"/>
                </a:lnTo>
                <a:lnTo>
                  <a:pt x="28" y="31"/>
                </a:lnTo>
                <a:lnTo>
                  <a:pt x="27" y="31"/>
                </a:lnTo>
                <a:lnTo>
                  <a:pt x="24" y="35"/>
                </a:lnTo>
                <a:lnTo>
                  <a:pt x="24" y="37"/>
                </a:lnTo>
                <a:lnTo>
                  <a:pt x="21" y="36"/>
                </a:lnTo>
                <a:lnTo>
                  <a:pt x="20" y="36"/>
                </a:lnTo>
                <a:lnTo>
                  <a:pt x="20" y="34"/>
                </a:lnTo>
                <a:lnTo>
                  <a:pt x="16" y="37"/>
                </a:lnTo>
                <a:lnTo>
                  <a:pt x="16" y="39"/>
                </a:lnTo>
                <a:lnTo>
                  <a:pt x="14" y="33"/>
                </a:lnTo>
                <a:lnTo>
                  <a:pt x="12" y="33"/>
                </a:lnTo>
                <a:lnTo>
                  <a:pt x="8" y="36"/>
                </a:lnTo>
                <a:lnTo>
                  <a:pt x="5" y="45"/>
                </a:lnTo>
                <a:lnTo>
                  <a:pt x="3" y="46"/>
                </a:lnTo>
                <a:lnTo>
                  <a:pt x="1" y="46"/>
                </a:lnTo>
                <a:lnTo>
                  <a:pt x="0" y="42"/>
                </a:lnTo>
                <a:lnTo>
                  <a:pt x="4" y="31"/>
                </a:lnTo>
                <a:lnTo>
                  <a:pt x="6" y="27"/>
                </a:lnTo>
                <a:lnTo>
                  <a:pt x="16" y="25"/>
                </a:lnTo>
                <a:lnTo>
                  <a:pt x="16" y="23"/>
                </a:lnTo>
                <a:lnTo>
                  <a:pt x="19" y="20"/>
                </a:lnTo>
                <a:lnTo>
                  <a:pt x="21" y="19"/>
                </a:lnTo>
                <a:lnTo>
                  <a:pt x="24" y="17"/>
                </a:lnTo>
                <a:lnTo>
                  <a:pt x="29" y="19"/>
                </a:lnTo>
                <a:lnTo>
                  <a:pt x="30" y="23"/>
                </a:lnTo>
                <a:lnTo>
                  <a:pt x="29" y="28"/>
                </a:lnTo>
                <a:lnTo>
                  <a:pt x="35" y="25"/>
                </a:lnTo>
                <a:lnTo>
                  <a:pt x="38" y="20"/>
                </a:lnTo>
                <a:lnTo>
                  <a:pt x="40" y="19"/>
                </a:lnTo>
                <a:lnTo>
                  <a:pt x="43" y="20"/>
                </a:lnTo>
                <a:lnTo>
                  <a:pt x="45" y="18"/>
                </a:lnTo>
                <a:lnTo>
                  <a:pt x="45" y="15"/>
                </a:lnTo>
                <a:lnTo>
                  <a:pt x="46" y="13"/>
                </a:lnTo>
                <a:lnTo>
                  <a:pt x="50" y="14"/>
                </a:lnTo>
                <a:lnTo>
                  <a:pt x="53" y="12"/>
                </a:lnTo>
                <a:lnTo>
                  <a:pt x="55" y="13"/>
                </a:lnTo>
                <a:lnTo>
                  <a:pt x="57" y="12"/>
                </a:lnTo>
                <a:lnTo>
                  <a:pt x="56"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61" name="Freeform 611"/>
          <p:cNvSpPr>
            <a:spLocks/>
          </p:cNvSpPr>
          <p:nvPr/>
        </p:nvSpPr>
        <p:spPr bwMode="auto">
          <a:xfrm>
            <a:off x="7597775" y="4689475"/>
            <a:ext cx="20638" cy="14288"/>
          </a:xfrm>
          <a:custGeom>
            <a:avLst/>
            <a:gdLst>
              <a:gd name="T0" fmla="*/ 0 w 12"/>
              <a:gd name="T1" fmla="*/ 2147483647 h 9"/>
              <a:gd name="T2" fmla="*/ 2147483647 w 12"/>
              <a:gd name="T3" fmla="*/ 2147483647 h 9"/>
              <a:gd name="T4" fmla="*/ 2147483647 w 12"/>
              <a:gd name="T5" fmla="*/ 2147483647 h 9"/>
              <a:gd name="T6" fmla="*/ 2147483647 w 12"/>
              <a:gd name="T7" fmla="*/ 2147483647 h 9"/>
              <a:gd name="T8" fmla="*/ 2147483647 w 12"/>
              <a:gd name="T9" fmla="*/ 0 h 9"/>
              <a:gd name="T10" fmla="*/ 2147483647 w 12"/>
              <a:gd name="T11" fmla="*/ 2147483647 h 9"/>
              <a:gd name="T12" fmla="*/ 2147483647 w 12"/>
              <a:gd name="T13" fmla="*/ 2147483647 h 9"/>
              <a:gd name="T14" fmla="*/ 2147483647 w 12"/>
              <a:gd name="T15" fmla="*/ 2147483647 h 9"/>
              <a:gd name="T16" fmla="*/ 2147483647 w 12"/>
              <a:gd name="T17" fmla="*/ 2147483647 h 9"/>
              <a:gd name="T18" fmla="*/ 2147483647 w 12"/>
              <a:gd name="T19" fmla="*/ 2147483647 h 9"/>
              <a:gd name="T20" fmla="*/ 2147483647 w 12"/>
              <a:gd name="T21" fmla="*/ 2147483647 h 9"/>
              <a:gd name="T22" fmla="*/ 2147483647 w 12"/>
              <a:gd name="T23" fmla="*/ 2147483647 h 9"/>
              <a:gd name="T24" fmla="*/ 2147483647 w 12"/>
              <a:gd name="T25" fmla="*/ 2147483647 h 9"/>
              <a:gd name="T26" fmla="*/ 0 w 12"/>
              <a:gd name="T27" fmla="*/ 2147483647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9"/>
              <a:gd name="T44" fmla="*/ 12 w 12"/>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9">
                <a:moveTo>
                  <a:pt x="0" y="5"/>
                </a:moveTo>
                <a:lnTo>
                  <a:pt x="2" y="4"/>
                </a:lnTo>
                <a:lnTo>
                  <a:pt x="3" y="3"/>
                </a:lnTo>
                <a:lnTo>
                  <a:pt x="4" y="1"/>
                </a:lnTo>
                <a:lnTo>
                  <a:pt x="7" y="0"/>
                </a:lnTo>
                <a:lnTo>
                  <a:pt x="10" y="1"/>
                </a:lnTo>
                <a:lnTo>
                  <a:pt x="12" y="1"/>
                </a:lnTo>
                <a:lnTo>
                  <a:pt x="12" y="4"/>
                </a:lnTo>
                <a:lnTo>
                  <a:pt x="12" y="5"/>
                </a:lnTo>
                <a:lnTo>
                  <a:pt x="12" y="7"/>
                </a:lnTo>
                <a:lnTo>
                  <a:pt x="11" y="8"/>
                </a:lnTo>
                <a:lnTo>
                  <a:pt x="7" y="9"/>
                </a:lnTo>
                <a:lnTo>
                  <a:pt x="3" y="9"/>
                </a:lnTo>
                <a:lnTo>
                  <a:pt x="0" y="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62" name="Freeform 612"/>
          <p:cNvSpPr>
            <a:spLocks/>
          </p:cNvSpPr>
          <p:nvPr/>
        </p:nvSpPr>
        <p:spPr bwMode="auto">
          <a:xfrm>
            <a:off x="7546975" y="4699000"/>
            <a:ext cx="128588" cy="115888"/>
          </a:xfrm>
          <a:custGeom>
            <a:avLst/>
            <a:gdLst>
              <a:gd name="T0" fmla="*/ 2147483647 w 75"/>
              <a:gd name="T1" fmla="*/ 0 h 67"/>
              <a:gd name="T2" fmla="*/ 2147483647 w 75"/>
              <a:gd name="T3" fmla="*/ 2147483647 h 67"/>
              <a:gd name="T4" fmla="*/ 2147483647 w 75"/>
              <a:gd name="T5" fmla="*/ 2147483647 h 67"/>
              <a:gd name="T6" fmla="*/ 2147483647 w 75"/>
              <a:gd name="T7" fmla="*/ 2147483647 h 67"/>
              <a:gd name="T8" fmla="*/ 2147483647 w 75"/>
              <a:gd name="T9" fmla="*/ 2147483647 h 67"/>
              <a:gd name="T10" fmla="*/ 2147483647 w 75"/>
              <a:gd name="T11" fmla="*/ 2147483647 h 67"/>
              <a:gd name="T12" fmla="*/ 2147483647 w 75"/>
              <a:gd name="T13" fmla="*/ 2147483647 h 67"/>
              <a:gd name="T14" fmla="*/ 2147483647 w 75"/>
              <a:gd name="T15" fmla="*/ 2147483647 h 67"/>
              <a:gd name="T16" fmla="*/ 2147483647 w 75"/>
              <a:gd name="T17" fmla="*/ 2147483647 h 67"/>
              <a:gd name="T18" fmla="*/ 2147483647 w 75"/>
              <a:gd name="T19" fmla="*/ 2147483647 h 67"/>
              <a:gd name="T20" fmla="*/ 2147483647 w 75"/>
              <a:gd name="T21" fmla="*/ 2147483647 h 67"/>
              <a:gd name="T22" fmla="*/ 2147483647 w 75"/>
              <a:gd name="T23" fmla="*/ 2147483647 h 67"/>
              <a:gd name="T24" fmla="*/ 2147483647 w 75"/>
              <a:gd name="T25" fmla="*/ 2147483647 h 67"/>
              <a:gd name="T26" fmla="*/ 2147483647 w 75"/>
              <a:gd name="T27" fmla="*/ 2147483647 h 67"/>
              <a:gd name="T28" fmla="*/ 2147483647 w 75"/>
              <a:gd name="T29" fmla="*/ 2147483647 h 67"/>
              <a:gd name="T30" fmla="*/ 2147483647 w 75"/>
              <a:gd name="T31" fmla="*/ 2147483647 h 67"/>
              <a:gd name="T32" fmla="*/ 2147483647 w 75"/>
              <a:gd name="T33" fmla="*/ 2147483647 h 67"/>
              <a:gd name="T34" fmla="*/ 2147483647 w 75"/>
              <a:gd name="T35" fmla="*/ 2147483647 h 67"/>
              <a:gd name="T36" fmla="*/ 2147483647 w 75"/>
              <a:gd name="T37" fmla="*/ 2147483647 h 67"/>
              <a:gd name="T38" fmla="*/ 2147483647 w 75"/>
              <a:gd name="T39" fmla="*/ 2147483647 h 67"/>
              <a:gd name="T40" fmla="*/ 2147483647 w 75"/>
              <a:gd name="T41" fmla="*/ 2147483647 h 67"/>
              <a:gd name="T42" fmla="*/ 2147483647 w 75"/>
              <a:gd name="T43" fmla="*/ 2147483647 h 67"/>
              <a:gd name="T44" fmla="*/ 2147483647 w 75"/>
              <a:gd name="T45" fmla="*/ 2147483647 h 67"/>
              <a:gd name="T46" fmla="*/ 2147483647 w 75"/>
              <a:gd name="T47" fmla="*/ 2147483647 h 67"/>
              <a:gd name="T48" fmla="*/ 2147483647 w 75"/>
              <a:gd name="T49" fmla="*/ 2147483647 h 67"/>
              <a:gd name="T50" fmla="*/ 2147483647 w 75"/>
              <a:gd name="T51" fmla="*/ 2147483647 h 67"/>
              <a:gd name="T52" fmla="*/ 2147483647 w 75"/>
              <a:gd name="T53" fmla="*/ 2147483647 h 67"/>
              <a:gd name="T54" fmla="*/ 0 w 75"/>
              <a:gd name="T55" fmla="*/ 2147483647 h 67"/>
              <a:gd name="T56" fmla="*/ 2147483647 w 75"/>
              <a:gd name="T57" fmla="*/ 2147483647 h 67"/>
              <a:gd name="T58" fmla="*/ 2147483647 w 75"/>
              <a:gd name="T59" fmla="*/ 2147483647 h 67"/>
              <a:gd name="T60" fmla="*/ 2147483647 w 75"/>
              <a:gd name="T61" fmla="*/ 2147483647 h 67"/>
              <a:gd name="T62" fmla="*/ 2147483647 w 75"/>
              <a:gd name="T63" fmla="*/ 2147483647 h 67"/>
              <a:gd name="T64" fmla="*/ 2147483647 w 75"/>
              <a:gd name="T65" fmla="*/ 2147483647 h 67"/>
              <a:gd name="T66" fmla="*/ 2147483647 w 75"/>
              <a:gd name="T67" fmla="*/ 2147483647 h 67"/>
              <a:gd name="T68" fmla="*/ 2147483647 w 75"/>
              <a:gd name="T69" fmla="*/ 2147483647 h 67"/>
              <a:gd name="T70" fmla="*/ 2147483647 w 75"/>
              <a:gd name="T71" fmla="*/ 2147483647 h 67"/>
              <a:gd name="T72" fmla="*/ 2147483647 w 75"/>
              <a:gd name="T73" fmla="*/ 2147483647 h 67"/>
              <a:gd name="T74" fmla="*/ 2147483647 w 75"/>
              <a:gd name="T75" fmla="*/ 2147483647 h 67"/>
              <a:gd name="T76" fmla="*/ 2147483647 w 75"/>
              <a:gd name="T77" fmla="*/ 2147483647 h 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5"/>
              <a:gd name="T118" fmla="*/ 0 h 67"/>
              <a:gd name="T119" fmla="*/ 75 w 75"/>
              <a:gd name="T120" fmla="*/ 67 h 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5" h="67">
                <a:moveTo>
                  <a:pt x="56" y="1"/>
                </a:moveTo>
                <a:lnTo>
                  <a:pt x="56" y="0"/>
                </a:lnTo>
                <a:lnTo>
                  <a:pt x="59" y="1"/>
                </a:lnTo>
                <a:lnTo>
                  <a:pt x="61" y="3"/>
                </a:lnTo>
                <a:lnTo>
                  <a:pt x="63" y="5"/>
                </a:lnTo>
                <a:lnTo>
                  <a:pt x="66" y="8"/>
                </a:lnTo>
                <a:lnTo>
                  <a:pt x="67" y="9"/>
                </a:lnTo>
                <a:lnTo>
                  <a:pt x="71" y="14"/>
                </a:lnTo>
                <a:lnTo>
                  <a:pt x="71" y="16"/>
                </a:lnTo>
                <a:lnTo>
                  <a:pt x="68" y="19"/>
                </a:lnTo>
                <a:lnTo>
                  <a:pt x="71" y="21"/>
                </a:lnTo>
                <a:lnTo>
                  <a:pt x="71" y="25"/>
                </a:lnTo>
                <a:lnTo>
                  <a:pt x="72" y="26"/>
                </a:lnTo>
                <a:lnTo>
                  <a:pt x="72" y="31"/>
                </a:lnTo>
                <a:lnTo>
                  <a:pt x="75" y="37"/>
                </a:lnTo>
                <a:lnTo>
                  <a:pt x="75" y="43"/>
                </a:lnTo>
                <a:lnTo>
                  <a:pt x="73" y="44"/>
                </a:lnTo>
                <a:lnTo>
                  <a:pt x="71" y="45"/>
                </a:lnTo>
                <a:lnTo>
                  <a:pt x="70" y="48"/>
                </a:lnTo>
                <a:lnTo>
                  <a:pt x="70" y="55"/>
                </a:lnTo>
                <a:lnTo>
                  <a:pt x="68" y="53"/>
                </a:lnTo>
                <a:lnTo>
                  <a:pt x="67" y="45"/>
                </a:lnTo>
                <a:lnTo>
                  <a:pt x="64" y="40"/>
                </a:lnTo>
                <a:lnTo>
                  <a:pt x="63" y="39"/>
                </a:lnTo>
                <a:lnTo>
                  <a:pt x="57" y="47"/>
                </a:lnTo>
                <a:lnTo>
                  <a:pt x="56" y="51"/>
                </a:lnTo>
                <a:lnTo>
                  <a:pt x="58" y="53"/>
                </a:lnTo>
                <a:lnTo>
                  <a:pt x="61" y="59"/>
                </a:lnTo>
                <a:lnTo>
                  <a:pt x="60" y="61"/>
                </a:lnTo>
                <a:lnTo>
                  <a:pt x="57" y="67"/>
                </a:lnTo>
                <a:lnTo>
                  <a:pt x="55" y="66"/>
                </a:lnTo>
                <a:lnTo>
                  <a:pt x="54" y="60"/>
                </a:lnTo>
                <a:lnTo>
                  <a:pt x="52" y="62"/>
                </a:lnTo>
                <a:lnTo>
                  <a:pt x="48" y="63"/>
                </a:lnTo>
                <a:lnTo>
                  <a:pt x="39" y="59"/>
                </a:lnTo>
                <a:lnTo>
                  <a:pt x="36" y="53"/>
                </a:lnTo>
                <a:lnTo>
                  <a:pt x="33" y="44"/>
                </a:lnTo>
                <a:lnTo>
                  <a:pt x="37" y="40"/>
                </a:lnTo>
                <a:lnTo>
                  <a:pt x="37" y="37"/>
                </a:lnTo>
                <a:lnTo>
                  <a:pt x="32" y="32"/>
                </a:lnTo>
                <a:lnTo>
                  <a:pt x="29" y="31"/>
                </a:lnTo>
                <a:lnTo>
                  <a:pt x="27" y="31"/>
                </a:lnTo>
                <a:lnTo>
                  <a:pt x="24" y="36"/>
                </a:lnTo>
                <a:lnTo>
                  <a:pt x="24" y="37"/>
                </a:lnTo>
                <a:lnTo>
                  <a:pt x="22" y="36"/>
                </a:lnTo>
                <a:lnTo>
                  <a:pt x="21" y="36"/>
                </a:lnTo>
                <a:lnTo>
                  <a:pt x="21" y="34"/>
                </a:lnTo>
                <a:lnTo>
                  <a:pt x="17" y="37"/>
                </a:lnTo>
                <a:lnTo>
                  <a:pt x="16" y="40"/>
                </a:lnTo>
                <a:lnTo>
                  <a:pt x="14" y="33"/>
                </a:lnTo>
                <a:lnTo>
                  <a:pt x="12" y="33"/>
                </a:lnTo>
                <a:lnTo>
                  <a:pt x="8" y="37"/>
                </a:lnTo>
                <a:lnTo>
                  <a:pt x="5" y="45"/>
                </a:lnTo>
                <a:lnTo>
                  <a:pt x="3" y="46"/>
                </a:lnTo>
                <a:lnTo>
                  <a:pt x="2" y="46"/>
                </a:lnTo>
                <a:lnTo>
                  <a:pt x="0" y="43"/>
                </a:lnTo>
                <a:lnTo>
                  <a:pt x="4" y="31"/>
                </a:lnTo>
                <a:lnTo>
                  <a:pt x="7" y="28"/>
                </a:lnTo>
                <a:lnTo>
                  <a:pt x="16" y="25"/>
                </a:lnTo>
                <a:lnTo>
                  <a:pt x="17" y="23"/>
                </a:lnTo>
                <a:lnTo>
                  <a:pt x="19" y="21"/>
                </a:lnTo>
                <a:lnTo>
                  <a:pt x="22" y="19"/>
                </a:lnTo>
                <a:lnTo>
                  <a:pt x="24" y="17"/>
                </a:lnTo>
                <a:lnTo>
                  <a:pt x="29" y="19"/>
                </a:lnTo>
                <a:lnTo>
                  <a:pt x="30" y="23"/>
                </a:lnTo>
                <a:lnTo>
                  <a:pt x="29" y="28"/>
                </a:lnTo>
                <a:lnTo>
                  <a:pt x="36" y="25"/>
                </a:lnTo>
                <a:lnTo>
                  <a:pt x="38" y="21"/>
                </a:lnTo>
                <a:lnTo>
                  <a:pt x="41" y="19"/>
                </a:lnTo>
                <a:lnTo>
                  <a:pt x="43" y="20"/>
                </a:lnTo>
                <a:lnTo>
                  <a:pt x="45" y="18"/>
                </a:lnTo>
                <a:lnTo>
                  <a:pt x="45" y="15"/>
                </a:lnTo>
                <a:lnTo>
                  <a:pt x="47" y="13"/>
                </a:lnTo>
                <a:lnTo>
                  <a:pt x="50" y="14"/>
                </a:lnTo>
                <a:lnTo>
                  <a:pt x="53" y="13"/>
                </a:lnTo>
                <a:lnTo>
                  <a:pt x="56" y="13"/>
                </a:lnTo>
                <a:lnTo>
                  <a:pt x="57" y="12"/>
                </a:lnTo>
                <a:lnTo>
                  <a:pt x="56"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63" name="Freeform 613"/>
          <p:cNvSpPr>
            <a:spLocks/>
          </p:cNvSpPr>
          <p:nvPr/>
        </p:nvSpPr>
        <p:spPr bwMode="auto">
          <a:xfrm>
            <a:off x="7546975" y="4786313"/>
            <a:ext cx="12700" cy="9525"/>
          </a:xfrm>
          <a:custGeom>
            <a:avLst/>
            <a:gdLst>
              <a:gd name="T0" fmla="*/ 0 w 8"/>
              <a:gd name="T1" fmla="*/ 2147483647 h 5"/>
              <a:gd name="T2" fmla="*/ 2147483647 w 8"/>
              <a:gd name="T3" fmla="*/ 0 h 5"/>
              <a:gd name="T4" fmla="*/ 2147483647 w 8"/>
              <a:gd name="T5" fmla="*/ 0 h 5"/>
              <a:gd name="T6" fmla="*/ 2147483647 w 8"/>
              <a:gd name="T7" fmla="*/ 2147483647 h 5"/>
              <a:gd name="T8" fmla="*/ 2147483647 w 8"/>
              <a:gd name="T9" fmla="*/ 2147483647 h 5"/>
              <a:gd name="T10" fmla="*/ 2147483647 w 8"/>
              <a:gd name="T11" fmla="*/ 2147483647 h 5"/>
              <a:gd name="T12" fmla="*/ 2147483647 w 8"/>
              <a:gd name="T13" fmla="*/ 2147483647 h 5"/>
              <a:gd name="T14" fmla="*/ 0 w 8"/>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0" y="1"/>
                </a:moveTo>
                <a:lnTo>
                  <a:pt x="2" y="0"/>
                </a:lnTo>
                <a:lnTo>
                  <a:pt x="4" y="0"/>
                </a:lnTo>
                <a:lnTo>
                  <a:pt x="7" y="1"/>
                </a:lnTo>
                <a:lnTo>
                  <a:pt x="8" y="2"/>
                </a:lnTo>
                <a:lnTo>
                  <a:pt x="6" y="4"/>
                </a:lnTo>
                <a:lnTo>
                  <a:pt x="3" y="5"/>
                </a:lnTo>
                <a:lnTo>
                  <a:pt x="0"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64" name="Freeform 614"/>
          <p:cNvSpPr>
            <a:spLocks/>
          </p:cNvSpPr>
          <p:nvPr/>
        </p:nvSpPr>
        <p:spPr bwMode="auto">
          <a:xfrm>
            <a:off x="7521575" y="4805363"/>
            <a:ext cx="14288" cy="4762"/>
          </a:xfrm>
          <a:custGeom>
            <a:avLst/>
            <a:gdLst>
              <a:gd name="T0" fmla="*/ 0 w 8"/>
              <a:gd name="T1" fmla="*/ 2147483647 h 3"/>
              <a:gd name="T2" fmla="*/ 0 w 8"/>
              <a:gd name="T3" fmla="*/ 2147483647 h 3"/>
              <a:gd name="T4" fmla="*/ 2147483647 w 8"/>
              <a:gd name="T5" fmla="*/ 0 h 3"/>
              <a:gd name="T6" fmla="*/ 2147483647 w 8"/>
              <a:gd name="T7" fmla="*/ 0 h 3"/>
              <a:gd name="T8" fmla="*/ 2147483647 w 8"/>
              <a:gd name="T9" fmla="*/ 2147483647 h 3"/>
              <a:gd name="T10" fmla="*/ 2147483647 w 8"/>
              <a:gd name="T11" fmla="*/ 2147483647 h 3"/>
              <a:gd name="T12" fmla="*/ 2147483647 w 8"/>
              <a:gd name="T13" fmla="*/ 2147483647 h 3"/>
              <a:gd name="T14" fmla="*/ 2147483647 w 8"/>
              <a:gd name="T15" fmla="*/ 2147483647 h 3"/>
              <a:gd name="T16" fmla="*/ 0 w 8"/>
              <a:gd name="T17" fmla="*/ 2147483647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3"/>
              <a:gd name="T29" fmla="*/ 8 w 8"/>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3">
                <a:moveTo>
                  <a:pt x="0" y="2"/>
                </a:moveTo>
                <a:lnTo>
                  <a:pt x="0" y="1"/>
                </a:lnTo>
                <a:lnTo>
                  <a:pt x="1" y="0"/>
                </a:lnTo>
                <a:lnTo>
                  <a:pt x="3" y="0"/>
                </a:lnTo>
                <a:lnTo>
                  <a:pt x="8" y="1"/>
                </a:lnTo>
                <a:lnTo>
                  <a:pt x="7" y="3"/>
                </a:lnTo>
                <a:lnTo>
                  <a:pt x="4" y="2"/>
                </a:lnTo>
                <a:lnTo>
                  <a:pt x="2" y="2"/>
                </a:lnTo>
                <a:lnTo>
                  <a:pt x="0"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65" name="Freeform 615"/>
          <p:cNvSpPr>
            <a:spLocks/>
          </p:cNvSpPr>
          <p:nvPr/>
        </p:nvSpPr>
        <p:spPr bwMode="auto">
          <a:xfrm>
            <a:off x="7543800" y="4783138"/>
            <a:ext cx="12700" cy="9525"/>
          </a:xfrm>
          <a:custGeom>
            <a:avLst/>
            <a:gdLst>
              <a:gd name="T0" fmla="*/ 0 w 7"/>
              <a:gd name="T1" fmla="*/ 2147483647 h 5"/>
              <a:gd name="T2" fmla="*/ 2147483647 w 7"/>
              <a:gd name="T3" fmla="*/ 0 h 5"/>
              <a:gd name="T4" fmla="*/ 2147483647 w 7"/>
              <a:gd name="T5" fmla="*/ 0 h 5"/>
              <a:gd name="T6" fmla="*/ 2147483647 w 7"/>
              <a:gd name="T7" fmla="*/ 2147483647 h 5"/>
              <a:gd name="T8" fmla="*/ 2147483647 w 7"/>
              <a:gd name="T9" fmla="*/ 2147483647 h 5"/>
              <a:gd name="T10" fmla="*/ 2147483647 w 7"/>
              <a:gd name="T11" fmla="*/ 2147483647 h 5"/>
              <a:gd name="T12" fmla="*/ 2147483647 w 7"/>
              <a:gd name="T13" fmla="*/ 2147483647 h 5"/>
              <a:gd name="T14" fmla="*/ 0 w 7"/>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5"/>
              <a:gd name="T26" fmla="*/ 7 w 7"/>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5">
                <a:moveTo>
                  <a:pt x="0" y="2"/>
                </a:moveTo>
                <a:lnTo>
                  <a:pt x="1" y="0"/>
                </a:lnTo>
                <a:lnTo>
                  <a:pt x="4" y="0"/>
                </a:lnTo>
                <a:lnTo>
                  <a:pt x="7" y="1"/>
                </a:lnTo>
                <a:lnTo>
                  <a:pt x="7" y="2"/>
                </a:lnTo>
                <a:lnTo>
                  <a:pt x="5" y="4"/>
                </a:lnTo>
                <a:lnTo>
                  <a:pt x="3" y="5"/>
                </a:lnTo>
                <a:lnTo>
                  <a:pt x="0"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66" name="Freeform 616"/>
          <p:cNvSpPr>
            <a:spLocks/>
          </p:cNvSpPr>
          <p:nvPr/>
        </p:nvSpPr>
        <p:spPr bwMode="auto">
          <a:xfrm>
            <a:off x="7518400" y="4802188"/>
            <a:ext cx="14288" cy="4762"/>
          </a:xfrm>
          <a:custGeom>
            <a:avLst/>
            <a:gdLst>
              <a:gd name="T0" fmla="*/ 0 w 8"/>
              <a:gd name="T1" fmla="*/ 2147483647 h 3"/>
              <a:gd name="T2" fmla="*/ 0 w 8"/>
              <a:gd name="T3" fmla="*/ 2147483647 h 3"/>
              <a:gd name="T4" fmla="*/ 2147483647 w 8"/>
              <a:gd name="T5" fmla="*/ 0 h 3"/>
              <a:gd name="T6" fmla="*/ 2147483647 w 8"/>
              <a:gd name="T7" fmla="*/ 0 h 3"/>
              <a:gd name="T8" fmla="*/ 2147483647 w 8"/>
              <a:gd name="T9" fmla="*/ 2147483647 h 3"/>
              <a:gd name="T10" fmla="*/ 2147483647 w 8"/>
              <a:gd name="T11" fmla="*/ 2147483647 h 3"/>
              <a:gd name="T12" fmla="*/ 2147483647 w 8"/>
              <a:gd name="T13" fmla="*/ 2147483647 h 3"/>
              <a:gd name="T14" fmla="*/ 2147483647 w 8"/>
              <a:gd name="T15" fmla="*/ 2147483647 h 3"/>
              <a:gd name="T16" fmla="*/ 0 w 8"/>
              <a:gd name="T17" fmla="*/ 2147483647 h 3"/>
              <a:gd name="T18" fmla="*/ 0 w 8"/>
              <a:gd name="T19" fmla="*/ 2147483647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3"/>
              <a:gd name="T32" fmla="*/ 8 w 8"/>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3">
                <a:moveTo>
                  <a:pt x="0" y="3"/>
                </a:moveTo>
                <a:lnTo>
                  <a:pt x="0" y="2"/>
                </a:lnTo>
                <a:lnTo>
                  <a:pt x="1" y="0"/>
                </a:lnTo>
                <a:lnTo>
                  <a:pt x="3" y="0"/>
                </a:lnTo>
                <a:lnTo>
                  <a:pt x="8" y="2"/>
                </a:lnTo>
                <a:lnTo>
                  <a:pt x="7" y="3"/>
                </a:lnTo>
                <a:lnTo>
                  <a:pt x="4" y="3"/>
                </a:lnTo>
                <a:lnTo>
                  <a:pt x="2" y="3"/>
                </a:lnTo>
                <a:lnTo>
                  <a:pt x="0" y="3"/>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67" name="Freeform 617"/>
          <p:cNvSpPr>
            <a:spLocks/>
          </p:cNvSpPr>
          <p:nvPr/>
        </p:nvSpPr>
        <p:spPr bwMode="auto">
          <a:xfrm>
            <a:off x="7493000" y="4826000"/>
            <a:ext cx="11113" cy="9525"/>
          </a:xfrm>
          <a:custGeom>
            <a:avLst/>
            <a:gdLst>
              <a:gd name="T0" fmla="*/ 0 w 6"/>
              <a:gd name="T1" fmla="*/ 2147483647 h 5"/>
              <a:gd name="T2" fmla="*/ 0 w 6"/>
              <a:gd name="T3" fmla="*/ 2147483647 h 5"/>
              <a:gd name="T4" fmla="*/ 2147483647 w 6"/>
              <a:gd name="T5" fmla="*/ 2147483647 h 5"/>
              <a:gd name="T6" fmla="*/ 2147483647 w 6"/>
              <a:gd name="T7" fmla="*/ 0 h 5"/>
              <a:gd name="T8" fmla="*/ 2147483647 w 6"/>
              <a:gd name="T9" fmla="*/ 2147483647 h 5"/>
              <a:gd name="T10" fmla="*/ 2147483647 w 6"/>
              <a:gd name="T11" fmla="*/ 2147483647 h 5"/>
              <a:gd name="T12" fmla="*/ 0 w 6"/>
              <a:gd name="T13" fmla="*/ 2147483647 h 5"/>
              <a:gd name="T14" fmla="*/ 0 60000 65536"/>
              <a:gd name="T15" fmla="*/ 0 60000 65536"/>
              <a:gd name="T16" fmla="*/ 0 60000 65536"/>
              <a:gd name="T17" fmla="*/ 0 60000 65536"/>
              <a:gd name="T18" fmla="*/ 0 60000 65536"/>
              <a:gd name="T19" fmla="*/ 0 60000 65536"/>
              <a:gd name="T20" fmla="*/ 0 60000 65536"/>
              <a:gd name="T21" fmla="*/ 0 w 6"/>
              <a:gd name="T22" fmla="*/ 0 h 5"/>
              <a:gd name="T23" fmla="*/ 6 w 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5">
                <a:moveTo>
                  <a:pt x="0" y="5"/>
                </a:moveTo>
                <a:lnTo>
                  <a:pt x="0" y="4"/>
                </a:lnTo>
                <a:lnTo>
                  <a:pt x="1" y="2"/>
                </a:lnTo>
                <a:lnTo>
                  <a:pt x="4" y="0"/>
                </a:lnTo>
                <a:lnTo>
                  <a:pt x="6" y="1"/>
                </a:lnTo>
                <a:lnTo>
                  <a:pt x="6" y="2"/>
                </a:lnTo>
                <a:lnTo>
                  <a:pt x="0" y="5"/>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68" name="Freeform 619"/>
          <p:cNvSpPr>
            <a:spLocks/>
          </p:cNvSpPr>
          <p:nvPr/>
        </p:nvSpPr>
        <p:spPr bwMode="auto">
          <a:xfrm>
            <a:off x="7489825" y="4822825"/>
            <a:ext cx="9525" cy="7938"/>
          </a:xfrm>
          <a:custGeom>
            <a:avLst/>
            <a:gdLst>
              <a:gd name="T0" fmla="*/ 2147483647 w 6"/>
              <a:gd name="T1" fmla="*/ 2147483647 h 5"/>
              <a:gd name="T2" fmla="*/ 0 w 6"/>
              <a:gd name="T3" fmla="*/ 2147483647 h 5"/>
              <a:gd name="T4" fmla="*/ 2147483647 w 6"/>
              <a:gd name="T5" fmla="*/ 2147483647 h 5"/>
              <a:gd name="T6" fmla="*/ 2147483647 w 6"/>
              <a:gd name="T7" fmla="*/ 0 h 5"/>
              <a:gd name="T8" fmla="*/ 2147483647 w 6"/>
              <a:gd name="T9" fmla="*/ 2147483647 h 5"/>
              <a:gd name="T10" fmla="*/ 2147483647 w 6"/>
              <a:gd name="T11" fmla="*/ 2147483647 h 5"/>
              <a:gd name="T12" fmla="*/ 2147483647 w 6"/>
              <a:gd name="T13" fmla="*/ 2147483647 h 5"/>
              <a:gd name="T14" fmla="*/ 0 60000 65536"/>
              <a:gd name="T15" fmla="*/ 0 60000 65536"/>
              <a:gd name="T16" fmla="*/ 0 60000 65536"/>
              <a:gd name="T17" fmla="*/ 0 60000 65536"/>
              <a:gd name="T18" fmla="*/ 0 60000 65536"/>
              <a:gd name="T19" fmla="*/ 0 60000 65536"/>
              <a:gd name="T20" fmla="*/ 0 60000 65536"/>
              <a:gd name="T21" fmla="*/ 0 w 6"/>
              <a:gd name="T22" fmla="*/ 0 h 5"/>
              <a:gd name="T23" fmla="*/ 6 w 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5">
                <a:moveTo>
                  <a:pt x="1" y="5"/>
                </a:moveTo>
                <a:lnTo>
                  <a:pt x="0" y="4"/>
                </a:lnTo>
                <a:lnTo>
                  <a:pt x="1" y="2"/>
                </a:lnTo>
                <a:lnTo>
                  <a:pt x="4" y="0"/>
                </a:lnTo>
                <a:lnTo>
                  <a:pt x="6" y="1"/>
                </a:lnTo>
                <a:lnTo>
                  <a:pt x="6" y="2"/>
                </a:lnTo>
                <a:lnTo>
                  <a:pt x="1" y="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69" name="Freeform 621"/>
          <p:cNvSpPr>
            <a:spLocks/>
          </p:cNvSpPr>
          <p:nvPr/>
        </p:nvSpPr>
        <p:spPr bwMode="auto">
          <a:xfrm>
            <a:off x="8591550" y="5291138"/>
            <a:ext cx="11113" cy="4762"/>
          </a:xfrm>
          <a:custGeom>
            <a:avLst/>
            <a:gdLst>
              <a:gd name="T0" fmla="*/ 2147483647 w 7"/>
              <a:gd name="T1" fmla="*/ 2147483647 h 3"/>
              <a:gd name="T2" fmla="*/ 0 w 7"/>
              <a:gd name="T3" fmla="*/ 2147483647 h 3"/>
              <a:gd name="T4" fmla="*/ 2147483647 w 7"/>
              <a:gd name="T5" fmla="*/ 0 h 3"/>
              <a:gd name="T6" fmla="*/ 2147483647 w 7"/>
              <a:gd name="T7" fmla="*/ 2147483647 h 3"/>
              <a:gd name="T8" fmla="*/ 2147483647 w 7"/>
              <a:gd name="T9" fmla="*/ 2147483647 h 3"/>
              <a:gd name="T10" fmla="*/ 2147483647 w 7"/>
              <a:gd name="T11" fmla="*/ 2147483647 h 3"/>
              <a:gd name="T12" fmla="*/ 2147483647 w 7"/>
              <a:gd name="T13" fmla="*/ 2147483647 h 3"/>
              <a:gd name="T14" fmla="*/ 2147483647 w 7"/>
              <a:gd name="T15" fmla="*/ 2147483647 h 3"/>
              <a:gd name="T16" fmla="*/ 2147483647 w 7"/>
              <a:gd name="T17" fmla="*/ 2147483647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3"/>
              <a:gd name="T29" fmla="*/ 7 w 7"/>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3">
                <a:moveTo>
                  <a:pt x="2" y="2"/>
                </a:moveTo>
                <a:lnTo>
                  <a:pt x="0" y="2"/>
                </a:lnTo>
                <a:lnTo>
                  <a:pt x="2" y="0"/>
                </a:lnTo>
                <a:lnTo>
                  <a:pt x="6" y="1"/>
                </a:lnTo>
                <a:lnTo>
                  <a:pt x="7" y="2"/>
                </a:lnTo>
                <a:lnTo>
                  <a:pt x="7" y="3"/>
                </a:lnTo>
                <a:lnTo>
                  <a:pt x="6" y="3"/>
                </a:lnTo>
                <a:lnTo>
                  <a:pt x="3" y="2"/>
                </a:lnTo>
                <a:lnTo>
                  <a:pt x="2"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70" name="Freeform 623"/>
          <p:cNvSpPr>
            <a:spLocks/>
          </p:cNvSpPr>
          <p:nvPr/>
        </p:nvSpPr>
        <p:spPr bwMode="auto">
          <a:xfrm>
            <a:off x="8589963" y="5289550"/>
            <a:ext cx="11112" cy="4763"/>
          </a:xfrm>
          <a:custGeom>
            <a:avLst/>
            <a:gdLst>
              <a:gd name="T0" fmla="*/ 2147483647 w 7"/>
              <a:gd name="T1" fmla="*/ 2147483647 h 3"/>
              <a:gd name="T2" fmla="*/ 0 w 7"/>
              <a:gd name="T3" fmla="*/ 2147483647 h 3"/>
              <a:gd name="T4" fmla="*/ 2147483647 w 7"/>
              <a:gd name="T5" fmla="*/ 0 h 3"/>
              <a:gd name="T6" fmla="*/ 2147483647 w 7"/>
              <a:gd name="T7" fmla="*/ 0 h 3"/>
              <a:gd name="T8" fmla="*/ 2147483647 w 7"/>
              <a:gd name="T9" fmla="*/ 2147483647 h 3"/>
              <a:gd name="T10" fmla="*/ 2147483647 w 7"/>
              <a:gd name="T11" fmla="*/ 2147483647 h 3"/>
              <a:gd name="T12" fmla="*/ 2147483647 w 7"/>
              <a:gd name="T13" fmla="*/ 2147483647 h 3"/>
              <a:gd name="T14" fmla="*/ 2147483647 w 7"/>
              <a:gd name="T15" fmla="*/ 2147483647 h 3"/>
              <a:gd name="T16" fmla="*/ 2147483647 w 7"/>
              <a:gd name="T17" fmla="*/ 2147483647 h 3"/>
              <a:gd name="T18" fmla="*/ 2147483647 w 7"/>
              <a:gd name="T19" fmla="*/ 2147483647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3"/>
              <a:gd name="T32" fmla="*/ 7 w 7"/>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3">
                <a:moveTo>
                  <a:pt x="1" y="1"/>
                </a:moveTo>
                <a:lnTo>
                  <a:pt x="0" y="1"/>
                </a:lnTo>
                <a:lnTo>
                  <a:pt x="1" y="0"/>
                </a:lnTo>
                <a:lnTo>
                  <a:pt x="5" y="0"/>
                </a:lnTo>
                <a:lnTo>
                  <a:pt x="7" y="1"/>
                </a:lnTo>
                <a:lnTo>
                  <a:pt x="7" y="3"/>
                </a:lnTo>
                <a:lnTo>
                  <a:pt x="5" y="3"/>
                </a:lnTo>
                <a:lnTo>
                  <a:pt x="3" y="1"/>
                </a:lnTo>
                <a:lnTo>
                  <a:pt x="1"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71" name="Freeform 625"/>
          <p:cNvSpPr>
            <a:spLocks/>
          </p:cNvSpPr>
          <p:nvPr/>
        </p:nvSpPr>
        <p:spPr bwMode="auto">
          <a:xfrm>
            <a:off x="8801100" y="6415088"/>
            <a:ext cx="17463" cy="25400"/>
          </a:xfrm>
          <a:custGeom>
            <a:avLst/>
            <a:gdLst>
              <a:gd name="T0" fmla="*/ 2147483647 w 10"/>
              <a:gd name="T1" fmla="*/ 2147483647 h 15"/>
              <a:gd name="T2" fmla="*/ 2147483647 w 10"/>
              <a:gd name="T3" fmla="*/ 0 h 15"/>
              <a:gd name="T4" fmla="*/ 2147483647 w 10"/>
              <a:gd name="T5" fmla="*/ 2147483647 h 15"/>
              <a:gd name="T6" fmla="*/ 2147483647 w 10"/>
              <a:gd name="T7" fmla="*/ 2147483647 h 15"/>
              <a:gd name="T8" fmla="*/ 2147483647 w 10"/>
              <a:gd name="T9" fmla="*/ 2147483647 h 15"/>
              <a:gd name="T10" fmla="*/ 2147483647 w 10"/>
              <a:gd name="T11" fmla="*/ 2147483647 h 15"/>
              <a:gd name="T12" fmla="*/ 2147483647 w 10"/>
              <a:gd name="T13" fmla="*/ 2147483647 h 15"/>
              <a:gd name="T14" fmla="*/ 2147483647 w 10"/>
              <a:gd name="T15" fmla="*/ 2147483647 h 15"/>
              <a:gd name="T16" fmla="*/ 2147483647 w 10"/>
              <a:gd name="T17" fmla="*/ 2147483647 h 15"/>
              <a:gd name="T18" fmla="*/ 2147483647 w 10"/>
              <a:gd name="T19" fmla="*/ 2147483647 h 15"/>
              <a:gd name="T20" fmla="*/ 2147483647 w 10"/>
              <a:gd name="T21" fmla="*/ 2147483647 h 15"/>
              <a:gd name="T22" fmla="*/ 2147483647 w 10"/>
              <a:gd name="T23" fmla="*/ 2147483647 h 15"/>
              <a:gd name="T24" fmla="*/ 2147483647 w 10"/>
              <a:gd name="T25" fmla="*/ 2147483647 h 15"/>
              <a:gd name="T26" fmla="*/ 2147483647 w 10"/>
              <a:gd name="T27" fmla="*/ 2147483647 h 15"/>
              <a:gd name="T28" fmla="*/ 0 w 10"/>
              <a:gd name="T29" fmla="*/ 2147483647 h 15"/>
              <a:gd name="T30" fmla="*/ 0 w 10"/>
              <a:gd name="T31" fmla="*/ 2147483647 h 15"/>
              <a:gd name="T32" fmla="*/ 0 w 10"/>
              <a:gd name="T33" fmla="*/ 2147483647 h 15"/>
              <a:gd name="T34" fmla="*/ 2147483647 w 10"/>
              <a:gd name="T35" fmla="*/ 2147483647 h 15"/>
              <a:gd name="T36" fmla="*/ 2147483647 w 10"/>
              <a:gd name="T37" fmla="*/ 2147483647 h 15"/>
              <a:gd name="T38" fmla="*/ 2147483647 w 10"/>
              <a:gd name="T39" fmla="*/ 2147483647 h 15"/>
              <a:gd name="T40" fmla="*/ 2147483647 w 10"/>
              <a:gd name="T41" fmla="*/ 2147483647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15"/>
              <a:gd name="T65" fmla="*/ 10 w 10"/>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15">
                <a:moveTo>
                  <a:pt x="6" y="2"/>
                </a:moveTo>
                <a:lnTo>
                  <a:pt x="7" y="0"/>
                </a:lnTo>
                <a:lnTo>
                  <a:pt x="7" y="2"/>
                </a:lnTo>
                <a:lnTo>
                  <a:pt x="9" y="4"/>
                </a:lnTo>
                <a:lnTo>
                  <a:pt x="9" y="6"/>
                </a:lnTo>
                <a:lnTo>
                  <a:pt x="7" y="6"/>
                </a:lnTo>
                <a:lnTo>
                  <a:pt x="10" y="7"/>
                </a:lnTo>
                <a:lnTo>
                  <a:pt x="10" y="10"/>
                </a:lnTo>
                <a:lnTo>
                  <a:pt x="9" y="10"/>
                </a:lnTo>
                <a:lnTo>
                  <a:pt x="7" y="11"/>
                </a:lnTo>
                <a:lnTo>
                  <a:pt x="6" y="12"/>
                </a:lnTo>
                <a:lnTo>
                  <a:pt x="5" y="11"/>
                </a:lnTo>
                <a:lnTo>
                  <a:pt x="3" y="11"/>
                </a:lnTo>
                <a:lnTo>
                  <a:pt x="2" y="15"/>
                </a:lnTo>
                <a:lnTo>
                  <a:pt x="0" y="14"/>
                </a:lnTo>
                <a:lnTo>
                  <a:pt x="0" y="13"/>
                </a:lnTo>
                <a:lnTo>
                  <a:pt x="0" y="10"/>
                </a:lnTo>
                <a:lnTo>
                  <a:pt x="3" y="4"/>
                </a:lnTo>
                <a:lnTo>
                  <a:pt x="3" y="1"/>
                </a:lnTo>
                <a:lnTo>
                  <a:pt x="5" y="1"/>
                </a:lnTo>
                <a:lnTo>
                  <a:pt x="6"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72" name="Freeform 626"/>
          <p:cNvSpPr>
            <a:spLocks/>
          </p:cNvSpPr>
          <p:nvPr/>
        </p:nvSpPr>
        <p:spPr bwMode="auto">
          <a:xfrm>
            <a:off x="8772525" y="6184900"/>
            <a:ext cx="211138" cy="230188"/>
          </a:xfrm>
          <a:custGeom>
            <a:avLst/>
            <a:gdLst>
              <a:gd name="T0" fmla="*/ 2147483647 w 123"/>
              <a:gd name="T1" fmla="*/ 2147483647 h 134"/>
              <a:gd name="T2" fmla="*/ 2147483647 w 123"/>
              <a:gd name="T3" fmla="*/ 2147483647 h 134"/>
              <a:gd name="T4" fmla="*/ 2147483647 w 123"/>
              <a:gd name="T5" fmla="*/ 2147483647 h 134"/>
              <a:gd name="T6" fmla="*/ 2147483647 w 123"/>
              <a:gd name="T7" fmla="*/ 2147483647 h 134"/>
              <a:gd name="T8" fmla="*/ 2147483647 w 123"/>
              <a:gd name="T9" fmla="*/ 2147483647 h 134"/>
              <a:gd name="T10" fmla="*/ 2147483647 w 123"/>
              <a:gd name="T11" fmla="*/ 2147483647 h 134"/>
              <a:gd name="T12" fmla="*/ 2147483647 w 123"/>
              <a:gd name="T13" fmla="*/ 2147483647 h 134"/>
              <a:gd name="T14" fmla="*/ 2147483647 w 123"/>
              <a:gd name="T15" fmla="*/ 2147483647 h 134"/>
              <a:gd name="T16" fmla="*/ 2147483647 w 123"/>
              <a:gd name="T17" fmla="*/ 2147483647 h 134"/>
              <a:gd name="T18" fmla="*/ 2147483647 w 123"/>
              <a:gd name="T19" fmla="*/ 2147483647 h 134"/>
              <a:gd name="T20" fmla="*/ 2147483647 w 123"/>
              <a:gd name="T21" fmla="*/ 2147483647 h 134"/>
              <a:gd name="T22" fmla="*/ 2147483647 w 123"/>
              <a:gd name="T23" fmla="*/ 2147483647 h 134"/>
              <a:gd name="T24" fmla="*/ 2147483647 w 123"/>
              <a:gd name="T25" fmla="*/ 2147483647 h 134"/>
              <a:gd name="T26" fmla="*/ 2147483647 w 123"/>
              <a:gd name="T27" fmla="*/ 2147483647 h 134"/>
              <a:gd name="T28" fmla="*/ 2147483647 w 123"/>
              <a:gd name="T29" fmla="*/ 2147483647 h 134"/>
              <a:gd name="T30" fmla="*/ 2147483647 w 123"/>
              <a:gd name="T31" fmla="*/ 2147483647 h 134"/>
              <a:gd name="T32" fmla="*/ 2147483647 w 123"/>
              <a:gd name="T33" fmla="*/ 2147483647 h 134"/>
              <a:gd name="T34" fmla="*/ 2147483647 w 123"/>
              <a:gd name="T35" fmla="*/ 2147483647 h 134"/>
              <a:gd name="T36" fmla="*/ 2147483647 w 123"/>
              <a:gd name="T37" fmla="*/ 2147483647 h 134"/>
              <a:gd name="T38" fmla="*/ 2147483647 w 123"/>
              <a:gd name="T39" fmla="*/ 2147483647 h 134"/>
              <a:gd name="T40" fmla="*/ 2147483647 w 123"/>
              <a:gd name="T41" fmla="*/ 2147483647 h 134"/>
              <a:gd name="T42" fmla="*/ 2147483647 w 123"/>
              <a:gd name="T43" fmla="*/ 2147483647 h 134"/>
              <a:gd name="T44" fmla="*/ 2147483647 w 123"/>
              <a:gd name="T45" fmla="*/ 2147483647 h 134"/>
              <a:gd name="T46" fmla="*/ 2147483647 w 123"/>
              <a:gd name="T47" fmla="*/ 2147483647 h 134"/>
              <a:gd name="T48" fmla="*/ 2147483647 w 123"/>
              <a:gd name="T49" fmla="*/ 2147483647 h 134"/>
              <a:gd name="T50" fmla="*/ 2147483647 w 123"/>
              <a:gd name="T51" fmla="*/ 2147483647 h 134"/>
              <a:gd name="T52" fmla="*/ 2147483647 w 123"/>
              <a:gd name="T53" fmla="*/ 2147483647 h 134"/>
              <a:gd name="T54" fmla="*/ 2147483647 w 123"/>
              <a:gd name="T55" fmla="*/ 2147483647 h 134"/>
              <a:gd name="T56" fmla="*/ 2147483647 w 123"/>
              <a:gd name="T57" fmla="*/ 2147483647 h 134"/>
              <a:gd name="T58" fmla="*/ 2147483647 w 123"/>
              <a:gd name="T59" fmla="*/ 2147483647 h 134"/>
              <a:gd name="T60" fmla="*/ 2147483647 w 123"/>
              <a:gd name="T61" fmla="*/ 2147483647 h 134"/>
              <a:gd name="T62" fmla="*/ 2147483647 w 123"/>
              <a:gd name="T63" fmla="*/ 2147483647 h 134"/>
              <a:gd name="T64" fmla="*/ 2147483647 w 123"/>
              <a:gd name="T65" fmla="*/ 2147483647 h 134"/>
              <a:gd name="T66" fmla="*/ 2147483647 w 123"/>
              <a:gd name="T67" fmla="*/ 2147483647 h 134"/>
              <a:gd name="T68" fmla="*/ 2147483647 w 123"/>
              <a:gd name="T69" fmla="*/ 2147483647 h 134"/>
              <a:gd name="T70" fmla="*/ 2147483647 w 123"/>
              <a:gd name="T71" fmla="*/ 2147483647 h 134"/>
              <a:gd name="T72" fmla="*/ 2147483647 w 123"/>
              <a:gd name="T73" fmla="*/ 2147483647 h 134"/>
              <a:gd name="T74" fmla="*/ 2147483647 w 123"/>
              <a:gd name="T75" fmla="*/ 2147483647 h 134"/>
              <a:gd name="T76" fmla="*/ 2147483647 w 123"/>
              <a:gd name="T77" fmla="*/ 2147483647 h 134"/>
              <a:gd name="T78" fmla="*/ 0 w 123"/>
              <a:gd name="T79" fmla="*/ 2147483647 h 134"/>
              <a:gd name="T80" fmla="*/ 2147483647 w 123"/>
              <a:gd name="T81" fmla="*/ 2147483647 h 134"/>
              <a:gd name="T82" fmla="*/ 2147483647 w 123"/>
              <a:gd name="T83" fmla="*/ 2147483647 h 134"/>
              <a:gd name="T84" fmla="*/ 2147483647 w 123"/>
              <a:gd name="T85" fmla="*/ 2147483647 h 134"/>
              <a:gd name="T86" fmla="*/ 2147483647 w 123"/>
              <a:gd name="T87" fmla="*/ 2147483647 h 134"/>
              <a:gd name="T88" fmla="*/ 2147483647 w 123"/>
              <a:gd name="T89" fmla="*/ 2147483647 h 134"/>
              <a:gd name="T90" fmla="*/ 2147483647 w 123"/>
              <a:gd name="T91" fmla="*/ 2147483647 h 134"/>
              <a:gd name="T92" fmla="*/ 2147483647 w 123"/>
              <a:gd name="T93" fmla="*/ 2147483647 h 134"/>
              <a:gd name="T94" fmla="*/ 2147483647 w 123"/>
              <a:gd name="T95" fmla="*/ 2147483647 h 134"/>
              <a:gd name="T96" fmla="*/ 2147483647 w 123"/>
              <a:gd name="T97" fmla="*/ 2147483647 h 134"/>
              <a:gd name="T98" fmla="*/ 2147483647 w 123"/>
              <a:gd name="T99" fmla="*/ 2147483647 h 134"/>
              <a:gd name="T100" fmla="*/ 2147483647 w 123"/>
              <a:gd name="T101" fmla="*/ 2147483647 h 134"/>
              <a:gd name="T102" fmla="*/ 2147483647 w 123"/>
              <a:gd name="T103" fmla="*/ 2147483647 h 134"/>
              <a:gd name="T104" fmla="*/ 2147483647 w 123"/>
              <a:gd name="T105" fmla="*/ 2147483647 h 134"/>
              <a:gd name="T106" fmla="*/ 2147483647 w 123"/>
              <a:gd name="T107" fmla="*/ 2147483647 h 134"/>
              <a:gd name="T108" fmla="*/ 2147483647 w 123"/>
              <a:gd name="T109" fmla="*/ 2147483647 h 134"/>
              <a:gd name="T110" fmla="*/ 2147483647 w 123"/>
              <a:gd name="T111" fmla="*/ 2147483647 h 134"/>
              <a:gd name="T112" fmla="*/ 2147483647 w 123"/>
              <a:gd name="T113" fmla="*/ 2147483647 h 134"/>
              <a:gd name="T114" fmla="*/ 2147483647 w 123"/>
              <a:gd name="T115" fmla="*/ 2147483647 h 134"/>
              <a:gd name="T116" fmla="*/ 2147483647 w 123"/>
              <a:gd name="T117" fmla="*/ 2147483647 h 1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3"/>
              <a:gd name="T178" fmla="*/ 0 h 134"/>
              <a:gd name="T179" fmla="*/ 123 w 123"/>
              <a:gd name="T180" fmla="*/ 134 h 13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3" h="134">
                <a:moveTo>
                  <a:pt x="89" y="9"/>
                </a:moveTo>
                <a:lnTo>
                  <a:pt x="90" y="9"/>
                </a:lnTo>
                <a:lnTo>
                  <a:pt x="90" y="5"/>
                </a:lnTo>
                <a:lnTo>
                  <a:pt x="93" y="4"/>
                </a:lnTo>
                <a:lnTo>
                  <a:pt x="95" y="1"/>
                </a:lnTo>
                <a:lnTo>
                  <a:pt x="96" y="1"/>
                </a:lnTo>
                <a:lnTo>
                  <a:pt x="97" y="0"/>
                </a:lnTo>
                <a:lnTo>
                  <a:pt x="98" y="0"/>
                </a:lnTo>
                <a:lnTo>
                  <a:pt x="98" y="1"/>
                </a:lnTo>
                <a:lnTo>
                  <a:pt x="98" y="4"/>
                </a:lnTo>
                <a:lnTo>
                  <a:pt x="99" y="5"/>
                </a:lnTo>
                <a:lnTo>
                  <a:pt x="101" y="6"/>
                </a:lnTo>
                <a:lnTo>
                  <a:pt x="102" y="6"/>
                </a:lnTo>
                <a:lnTo>
                  <a:pt x="103" y="8"/>
                </a:lnTo>
                <a:lnTo>
                  <a:pt x="103" y="12"/>
                </a:lnTo>
                <a:lnTo>
                  <a:pt x="105" y="15"/>
                </a:lnTo>
                <a:lnTo>
                  <a:pt x="106" y="16"/>
                </a:lnTo>
                <a:lnTo>
                  <a:pt x="110" y="12"/>
                </a:lnTo>
                <a:lnTo>
                  <a:pt x="112" y="11"/>
                </a:lnTo>
                <a:lnTo>
                  <a:pt x="113" y="9"/>
                </a:lnTo>
                <a:lnTo>
                  <a:pt x="116" y="8"/>
                </a:lnTo>
                <a:lnTo>
                  <a:pt x="117" y="8"/>
                </a:lnTo>
                <a:lnTo>
                  <a:pt x="118" y="8"/>
                </a:lnTo>
                <a:lnTo>
                  <a:pt x="117" y="9"/>
                </a:lnTo>
                <a:lnTo>
                  <a:pt x="117" y="11"/>
                </a:lnTo>
                <a:lnTo>
                  <a:pt x="117" y="12"/>
                </a:lnTo>
                <a:lnTo>
                  <a:pt x="116" y="15"/>
                </a:lnTo>
                <a:lnTo>
                  <a:pt x="119" y="13"/>
                </a:lnTo>
                <a:lnTo>
                  <a:pt x="118" y="12"/>
                </a:lnTo>
                <a:lnTo>
                  <a:pt x="120" y="9"/>
                </a:lnTo>
                <a:lnTo>
                  <a:pt x="121" y="9"/>
                </a:lnTo>
                <a:lnTo>
                  <a:pt x="123" y="11"/>
                </a:lnTo>
                <a:lnTo>
                  <a:pt x="120" y="15"/>
                </a:lnTo>
                <a:lnTo>
                  <a:pt x="121" y="15"/>
                </a:lnTo>
                <a:lnTo>
                  <a:pt x="122" y="16"/>
                </a:lnTo>
                <a:lnTo>
                  <a:pt x="121" y="20"/>
                </a:lnTo>
                <a:lnTo>
                  <a:pt x="123" y="25"/>
                </a:lnTo>
                <a:lnTo>
                  <a:pt x="120" y="31"/>
                </a:lnTo>
                <a:lnTo>
                  <a:pt x="119" y="32"/>
                </a:lnTo>
                <a:lnTo>
                  <a:pt x="117" y="35"/>
                </a:lnTo>
                <a:lnTo>
                  <a:pt x="116" y="36"/>
                </a:lnTo>
                <a:lnTo>
                  <a:pt x="115" y="37"/>
                </a:lnTo>
                <a:lnTo>
                  <a:pt x="112" y="40"/>
                </a:lnTo>
                <a:lnTo>
                  <a:pt x="109" y="49"/>
                </a:lnTo>
                <a:lnTo>
                  <a:pt x="107" y="50"/>
                </a:lnTo>
                <a:lnTo>
                  <a:pt x="106" y="51"/>
                </a:lnTo>
                <a:lnTo>
                  <a:pt x="105" y="52"/>
                </a:lnTo>
                <a:lnTo>
                  <a:pt x="101" y="54"/>
                </a:lnTo>
                <a:lnTo>
                  <a:pt x="101" y="55"/>
                </a:lnTo>
                <a:lnTo>
                  <a:pt x="99" y="66"/>
                </a:lnTo>
                <a:lnTo>
                  <a:pt x="104" y="68"/>
                </a:lnTo>
                <a:lnTo>
                  <a:pt x="105" y="70"/>
                </a:lnTo>
                <a:lnTo>
                  <a:pt x="105" y="72"/>
                </a:lnTo>
                <a:lnTo>
                  <a:pt x="103" y="69"/>
                </a:lnTo>
                <a:lnTo>
                  <a:pt x="102" y="72"/>
                </a:lnTo>
                <a:lnTo>
                  <a:pt x="94" y="68"/>
                </a:lnTo>
                <a:lnTo>
                  <a:pt x="94" y="69"/>
                </a:lnTo>
                <a:lnTo>
                  <a:pt x="94" y="70"/>
                </a:lnTo>
                <a:lnTo>
                  <a:pt x="93" y="72"/>
                </a:lnTo>
                <a:lnTo>
                  <a:pt x="91" y="70"/>
                </a:lnTo>
                <a:lnTo>
                  <a:pt x="90" y="70"/>
                </a:lnTo>
                <a:lnTo>
                  <a:pt x="90" y="72"/>
                </a:lnTo>
                <a:lnTo>
                  <a:pt x="83" y="76"/>
                </a:lnTo>
                <a:lnTo>
                  <a:pt x="82" y="76"/>
                </a:lnTo>
                <a:lnTo>
                  <a:pt x="81" y="74"/>
                </a:lnTo>
                <a:lnTo>
                  <a:pt x="79" y="74"/>
                </a:lnTo>
                <a:lnTo>
                  <a:pt x="79" y="80"/>
                </a:lnTo>
                <a:lnTo>
                  <a:pt x="76" y="84"/>
                </a:lnTo>
                <a:lnTo>
                  <a:pt x="76" y="93"/>
                </a:lnTo>
                <a:lnTo>
                  <a:pt x="74" y="94"/>
                </a:lnTo>
                <a:lnTo>
                  <a:pt x="75" y="97"/>
                </a:lnTo>
                <a:lnTo>
                  <a:pt x="72" y="101"/>
                </a:lnTo>
                <a:lnTo>
                  <a:pt x="71" y="107"/>
                </a:lnTo>
                <a:lnTo>
                  <a:pt x="69" y="110"/>
                </a:lnTo>
                <a:lnTo>
                  <a:pt x="67" y="112"/>
                </a:lnTo>
                <a:lnTo>
                  <a:pt x="67" y="114"/>
                </a:lnTo>
                <a:lnTo>
                  <a:pt x="67" y="115"/>
                </a:lnTo>
                <a:lnTo>
                  <a:pt x="66" y="116"/>
                </a:lnTo>
                <a:lnTo>
                  <a:pt x="67" y="117"/>
                </a:lnTo>
                <a:lnTo>
                  <a:pt x="67" y="119"/>
                </a:lnTo>
                <a:lnTo>
                  <a:pt x="64" y="119"/>
                </a:lnTo>
                <a:lnTo>
                  <a:pt x="62" y="121"/>
                </a:lnTo>
                <a:lnTo>
                  <a:pt x="59" y="125"/>
                </a:lnTo>
                <a:lnTo>
                  <a:pt x="53" y="127"/>
                </a:lnTo>
                <a:lnTo>
                  <a:pt x="53" y="128"/>
                </a:lnTo>
                <a:lnTo>
                  <a:pt x="52" y="129"/>
                </a:lnTo>
                <a:lnTo>
                  <a:pt x="51" y="131"/>
                </a:lnTo>
                <a:lnTo>
                  <a:pt x="49" y="131"/>
                </a:lnTo>
                <a:lnTo>
                  <a:pt x="44" y="134"/>
                </a:lnTo>
                <a:lnTo>
                  <a:pt x="43" y="133"/>
                </a:lnTo>
                <a:lnTo>
                  <a:pt x="40" y="134"/>
                </a:lnTo>
                <a:lnTo>
                  <a:pt x="38" y="134"/>
                </a:lnTo>
                <a:lnTo>
                  <a:pt x="37" y="131"/>
                </a:lnTo>
                <a:lnTo>
                  <a:pt x="36" y="131"/>
                </a:lnTo>
                <a:lnTo>
                  <a:pt x="34" y="132"/>
                </a:lnTo>
                <a:lnTo>
                  <a:pt x="32" y="133"/>
                </a:lnTo>
                <a:lnTo>
                  <a:pt x="31" y="132"/>
                </a:lnTo>
                <a:lnTo>
                  <a:pt x="31" y="131"/>
                </a:lnTo>
                <a:lnTo>
                  <a:pt x="29" y="132"/>
                </a:lnTo>
                <a:lnTo>
                  <a:pt x="29" y="131"/>
                </a:lnTo>
                <a:lnTo>
                  <a:pt x="29" y="129"/>
                </a:lnTo>
                <a:lnTo>
                  <a:pt x="27" y="129"/>
                </a:lnTo>
                <a:lnTo>
                  <a:pt x="26" y="128"/>
                </a:lnTo>
                <a:lnTo>
                  <a:pt x="21" y="128"/>
                </a:lnTo>
                <a:lnTo>
                  <a:pt x="19" y="124"/>
                </a:lnTo>
                <a:lnTo>
                  <a:pt x="18" y="123"/>
                </a:lnTo>
                <a:lnTo>
                  <a:pt x="15" y="122"/>
                </a:lnTo>
                <a:lnTo>
                  <a:pt x="13" y="125"/>
                </a:lnTo>
                <a:lnTo>
                  <a:pt x="11" y="125"/>
                </a:lnTo>
                <a:lnTo>
                  <a:pt x="4" y="124"/>
                </a:lnTo>
                <a:lnTo>
                  <a:pt x="3" y="123"/>
                </a:lnTo>
                <a:lnTo>
                  <a:pt x="4" y="121"/>
                </a:lnTo>
                <a:lnTo>
                  <a:pt x="6" y="119"/>
                </a:lnTo>
                <a:lnTo>
                  <a:pt x="6" y="116"/>
                </a:lnTo>
                <a:lnTo>
                  <a:pt x="3" y="120"/>
                </a:lnTo>
                <a:lnTo>
                  <a:pt x="2" y="120"/>
                </a:lnTo>
                <a:lnTo>
                  <a:pt x="3" y="117"/>
                </a:lnTo>
                <a:lnTo>
                  <a:pt x="3" y="116"/>
                </a:lnTo>
                <a:lnTo>
                  <a:pt x="2" y="118"/>
                </a:lnTo>
                <a:lnTo>
                  <a:pt x="0" y="118"/>
                </a:lnTo>
                <a:lnTo>
                  <a:pt x="0" y="116"/>
                </a:lnTo>
                <a:lnTo>
                  <a:pt x="0" y="115"/>
                </a:lnTo>
                <a:lnTo>
                  <a:pt x="4" y="114"/>
                </a:lnTo>
                <a:lnTo>
                  <a:pt x="6" y="112"/>
                </a:lnTo>
                <a:lnTo>
                  <a:pt x="5" y="111"/>
                </a:lnTo>
                <a:lnTo>
                  <a:pt x="6" y="110"/>
                </a:lnTo>
                <a:lnTo>
                  <a:pt x="7" y="108"/>
                </a:lnTo>
                <a:lnTo>
                  <a:pt x="6" y="108"/>
                </a:lnTo>
                <a:lnTo>
                  <a:pt x="4" y="108"/>
                </a:lnTo>
                <a:lnTo>
                  <a:pt x="4" y="106"/>
                </a:lnTo>
                <a:lnTo>
                  <a:pt x="6" y="106"/>
                </a:lnTo>
                <a:lnTo>
                  <a:pt x="6" y="104"/>
                </a:lnTo>
                <a:lnTo>
                  <a:pt x="6" y="103"/>
                </a:lnTo>
                <a:lnTo>
                  <a:pt x="7" y="103"/>
                </a:lnTo>
                <a:lnTo>
                  <a:pt x="8" y="104"/>
                </a:lnTo>
                <a:lnTo>
                  <a:pt x="9" y="103"/>
                </a:lnTo>
                <a:lnTo>
                  <a:pt x="10" y="103"/>
                </a:lnTo>
                <a:lnTo>
                  <a:pt x="11" y="103"/>
                </a:lnTo>
                <a:lnTo>
                  <a:pt x="11" y="102"/>
                </a:lnTo>
                <a:lnTo>
                  <a:pt x="9" y="102"/>
                </a:lnTo>
                <a:lnTo>
                  <a:pt x="8" y="101"/>
                </a:lnTo>
                <a:lnTo>
                  <a:pt x="9" y="95"/>
                </a:lnTo>
                <a:lnTo>
                  <a:pt x="11" y="93"/>
                </a:lnTo>
                <a:lnTo>
                  <a:pt x="12" y="93"/>
                </a:lnTo>
                <a:lnTo>
                  <a:pt x="13" y="94"/>
                </a:lnTo>
                <a:lnTo>
                  <a:pt x="14" y="96"/>
                </a:lnTo>
                <a:lnTo>
                  <a:pt x="15" y="96"/>
                </a:lnTo>
                <a:lnTo>
                  <a:pt x="15" y="95"/>
                </a:lnTo>
                <a:lnTo>
                  <a:pt x="15" y="93"/>
                </a:lnTo>
                <a:lnTo>
                  <a:pt x="15" y="91"/>
                </a:lnTo>
                <a:lnTo>
                  <a:pt x="16" y="91"/>
                </a:lnTo>
                <a:lnTo>
                  <a:pt x="17" y="88"/>
                </a:lnTo>
                <a:lnTo>
                  <a:pt x="19" y="87"/>
                </a:lnTo>
                <a:lnTo>
                  <a:pt x="21" y="85"/>
                </a:lnTo>
                <a:lnTo>
                  <a:pt x="22" y="83"/>
                </a:lnTo>
                <a:lnTo>
                  <a:pt x="23" y="81"/>
                </a:lnTo>
                <a:lnTo>
                  <a:pt x="25" y="80"/>
                </a:lnTo>
                <a:lnTo>
                  <a:pt x="26" y="76"/>
                </a:lnTo>
                <a:lnTo>
                  <a:pt x="27" y="75"/>
                </a:lnTo>
                <a:lnTo>
                  <a:pt x="29" y="74"/>
                </a:lnTo>
                <a:lnTo>
                  <a:pt x="31" y="74"/>
                </a:lnTo>
                <a:lnTo>
                  <a:pt x="33" y="73"/>
                </a:lnTo>
                <a:lnTo>
                  <a:pt x="38" y="72"/>
                </a:lnTo>
                <a:lnTo>
                  <a:pt x="58" y="58"/>
                </a:lnTo>
                <a:lnTo>
                  <a:pt x="59" y="55"/>
                </a:lnTo>
                <a:lnTo>
                  <a:pt x="63" y="51"/>
                </a:lnTo>
                <a:lnTo>
                  <a:pt x="65" y="51"/>
                </a:lnTo>
                <a:lnTo>
                  <a:pt x="70" y="47"/>
                </a:lnTo>
                <a:lnTo>
                  <a:pt x="74" y="42"/>
                </a:lnTo>
                <a:lnTo>
                  <a:pt x="78" y="27"/>
                </a:lnTo>
                <a:lnTo>
                  <a:pt x="83" y="23"/>
                </a:lnTo>
                <a:lnTo>
                  <a:pt x="85" y="22"/>
                </a:lnTo>
                <a:lnTo>
                  <a:pt x="88" y="17"/>
                </a:lnTo>
                <a:lnTo>
                  <a:pt x="89" y="9"/>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73" name="Freeform 627"/>
          <p:cNvSpPr>
            <a:spLocks/>
          </p:cNvSpPr>
          <p:nvPr/>
        </p:nvSpPr>
        <p:spPr bwMode="auto">
          <a:xfrm>
            <a:off x="8797925" y="6413500"/>
            <a:ext cx="15875" cy="23813"/>
          </a:xfrm>
          <a:custGeom>
            <a:avLst/>
            <a:gdLst>
              <a:gd name="T0" fmla="*/ 2147483647 w 10"/>
              <a:gd name="T1" fmla="*/ 2147483647 h 14"/>
              <a:gd name="T2" fmla="*/ 2147483647 w 10"/>
              <a:gd name="T3" fmla="*/ 0 h 14"/>
              <a:gd name="T4" fmla="*/ 2147483647 w 10"/>
              <a:gd name="T5" fmla="*/ 2147483647 h 14"/>
              <a:gd name="T6" fmla="*/ 2147483647 w 10"/>
              <a:gd name="T7" fmla="*/ 2147483647 h 14"/>
              <a:gd name="T8" fmla="*/ 2147483647 w 10"/>
              <a:gd name="T9" fmla="*/ 2147483647 h 14"/>
              <a:gd name="T10" fmla="*/ 2147483647 w 10"/>
              <a:gd name="T11" fmla="*/ 2147483647 h 14"/>
              <a:gd name="T12" fmla="*/ 2147483647 w 10"/>
              <a:gd name="T13" fmla="*/ 2147483647 h 14"/>
              <a:gd name="T14" fmla="*/ 2147483647 w 10"/>
              <a:gd name="T15" fmla="*/ 2147483647 h 14"/>
              <a:gd name="T16" fmla="*/ 2147483647 w 10"/>
              <a:gd name="T17" fmla="*/ 2147483647 h 14"/>
              <a:gd name="T18" fmla="*/ 2147483647 w 10"/>
              <a:gd name="T19" fmla="*/ 2147483647 h 14"/>
              <a:gd name="T20" fmla="*/ 2147483647 w 10"/>
              <a:gd name="T21" fmla="*/ 2147483647 h 14"/>
              <a:gd name="T22" fmla="*/ 2147483647 w 10"/>
              <a:gd name="T23" fmla="*/ 2147483647 h 14"/>
              <a:gd name="T24" fmla="*/ 2147483647 w 10"/>
              <a:gd name="T25" fmla="*/ 2147483647 h 14"/>
              <a:gd name="T26" fmla="*/ 2147483647 w 10"/>
              <a:gd name="T27" fmla="*/ 2147483647 h 14"/>
              <a:gd name="T28" fmla="*/ 0 w 10"/>
              <a:gd name="T29" fmla="*/ 2147483647 h 14"/>
              <a:gd name="T30" fmla="*/ 0 w 10"/>
              <a:gd name="T31" fmla="*/ 2147483647 h 14"/>
              <a:gd name="T32" fmla="*/ 2147483647 w 10"/>
              <a:gd name="T33" fmla="*/ 2147483647 h 14"/>
              <a:gd name="T34" fmla="*/ 2147483647 w 10"/>
              <a:gd name="T35" fmla="*/ 2147483647 h 14"/>
              <a:gd name="T36" fmla="*/ 2147483647 w 10"/>
              <a:gd name="T37" fmla="*/ 0 h 14"/>
              <a:gd name="T38" fmla="*/ 2147483647 w 10"/>
              <a:gd name="T39" fmla="*/ 0 h 14"/>
              <a:gd name="T40" fmla="*/ 2147483647 w 10"/>
              <a:gd name="T41" fmla="*/ 2147483647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
              <a:gd name="T64" fmla="*/ 0 h 14"/>
              <a:gd name="T65" fmla="*/ 10 w 10"/>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 h="14">
                <a:moveTo>
                  <a:pt x="7" y="1"/>
                </a:moveTo>
                <a:lnTo>
                  <a:pt x="7" y="0"/>
                </a:lnTo>
                <a:lnTo>
                  <a:pt x="7" y="1"/>
                </a:lnTo>
                <a:lnTo>
                  <a:pt x="9" y="4"/>
                </a:lnTo>
                <a:lnTo>
                  <a:pt x="9" y="5"/>
                </a:lnTo>
                <a:lnTo>
                  <a:pt x="8" y="5"/>
                </a:lnTo>
                <a:lnTo>
                  <a:pt x="10" y="7"/>
                </a:lnTo>
                <a:lnTo>
                  <a:pt x="10" y="9"/>
                </a:lnTo>
                <a:lnTo>
                  <a:pt x="9" y="9"/>
                </a:lnTo>
                <a:lnTo>
                  <a:pt x="7" y="11"/>
                </a:lnTo>
                <a:lnTo>
                  <a:pt x="6" y="11"/>
                </a:lnTo>
                <a:lnTo>
                  <a:pt x="5" y="11"/>
                </a:lnTo>
                <a:lnTo>
                  <a:pt x="3" y="11"/>
                </a:lnTo>
                <a:lnTo>
                  <a:pt x="2" y="14"/>
                </a:lnTo>
                <a:lnTo>
                  <a:pt x="0" y="13"/>
                </a:lnTo>
                <a:lnTo>
                  <a:pt x="0" y="12"/>
                </a:lnTo>
                <a:lnTo>
                  <a:pt x="1" y="9"/>
                </a:lnTo>
                <a:lnTo>
                  <a:pt x="4" y="4"/>
                </a:lnTo>
                <a:lnTo>
                  <a:pt x="4" y="0"/>
                </a:lnTo>
                <a:lnTo>
                  <a:pt x="5" y="0"/>
                </a:lnTo>
                <a:lnTo>
                  <a:pt x="7"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74" name="Freeform 628"/>
          <p:cNvSpPr>
            <a:spLocks/>
          </p:cNvSpPr>
          <p:nvPr/>
        </p:nvSpPr>
        <p:spPr bwMode="auto">
          <a:xfrm>
            <a:off x="8769350" y="6181725"/>
            <a:ext cx="211138" cy="231775"/>
          </a:xfrm>
          <a:custGeom>
            <a:avLst/>
            <a:gdLst>
              <a:gd name="T0" fmla="*/ 2147483647 w 123"/>
              <a:gd name="T1" fmla="*/ 2147483647 h 135"/>
              <a:gd name="T2" fmla="*/ 2147483647 w 123"/>
              <a:gd name="T3" fmla="*/ 2147483647 h 135"/>
              <a:gd name="T4" fmla="*/ 2147483647 w 123"/>
              <a:gd name="T5" fmla="*/ 2147483647 h 135"/>
              <a:gd name="T6" fmla="*/ 2147483647 w 123"/>
              <a:gd name="T7" fmla="*/ 2147483647 h 135"/>
              <a:gd name="T8" fmla="*/ 2147483647 w 123"/>
              <a:gd name="T9" fmla="*/ 2147483647 h 135"/>
              <a:gd name="T10" fmla="*/ 2147483647 w 123"/>
              <a:gd name="T11" fmla="*/ 2147483647 h 135"/>
              <a:gd name="T12" fmla="*/ 2147483647 w 123"/>
              <a:gd name="T13" fmla="*/ 2147483647 h 135"/>
              <a:gd name="T14" fmla="*/ 2147483647 w 123"/>
              <a:gd name="T15" fmla="*/ 2147483647 h 135"/>
              <a:gd name="T16" fmla="*/ 2147483647 w 123"/>
              <a:gd name="T17" fmla="*/ 2147483647 h 135"/>
              <a:gd name="T18" fmla="*/ 2147483647 w 123"/>
              <a:gd name="T19" fmla="*/ 2147483647 h 135"/>
              <a:gd name="T20" fmla="*/ 2147483647 w 123"/>
              <a:gd name="T21" fmla="*/ 2147483647 h 135"/>
              <a:gd name="T22" fmla="*/ 2147483647 w 123"/>
              <a:gd name="T23" fmla="*/ 2147483647 h 135"/>
              <a:gd name="T24" fmla="*/ 2147483647 w 123"/>
              <a:gd name="T25" fmla="*/ 2147483647 h 135"/>
              <a:gd name="T26" fmla="*/ 2147483647 w 123"/>
              <a:gd name="T27" fmla="*/ 2147483647 h 135"/>
              <a:gd name="T28" fmla="*/ 2147483647 w 123"/>
              <a:gd name="T29" fmla="*/ 2147483647 h 135"/>
              <a:gd name="T30" fmla="*/ 2147483647 w 123"/>
              <a:gd name="T31" fmla="*/ 2147483647 h 135"/>
              <a:gd name="T32" fmla="*/ 2147483647 w 123"/>
              <a:gd name="T33" fmla="*/ 2147483647 h 135"/>
              <a:gd name="T34" fmla="*/ 2147483647 w 123"/>
              <a:gd name="T35" fmla="*/ 2147483647 h 135"/>
              <a:gd name="T36" fmla="*/ 2147483647 w 123"/>
              <a:gd name="T37" fmla="*/ 2147483647 h 135"/>
              <a:gd name="T38" fmla="*/ 2147483647 w 123"/>
              <a:gd name="T39" fmla="*/ 2147483647 h 135"/>
              <a:gd name="T40" fmla="*/ 2147483647 w 123"/>
              <a:gd name="T41" fmla="*/ 2147483647 h 135"/>
              <a:gd name="T42" fmla="*/ 2147483647 w 123"/>
              <a:gd name="T43" fmla="*/ 2147483647 h 135"/>
              <a:gd name="T44" fmla="*/ 2147483647 w 123"/>
              <a:gd name="T45" fmla="*/ 2147483647 h 135"/>
              <a:gd name="T46" fmla="*/ 2147483647 w 123"/>
              <a:gd name="T47" fmla="*/ 2147483647 h 135"/>
              <a:gd name="T48" fmla="*/ 2147483647 w 123"/>
              <a:gd name="T49" fmla="*/ 2147483647 h 135"/>
              <a:gd name="T50" fmla="*/ 2147483647 w 123"/>
              <a:gd name="T51" fmla="*/ 2147483647 h 135"/>
              <a:gd name="T52" fmla="*/ 2147483647 w 123"/>
              <a:gd name="T53" fmla="*/ 2147483647 h 135"/>
              <a:gd name="T54" fmla="*/ 2147483647 w 123"/>
              <a:gd name="T55" fmla="*/ 2147483647 h 135"/>
              <a:gd name="T56" fmla="*/ 2147483647 w 123"/>
              <a:gd name="T57" fmla="*/ 2147483647 h 135"/>
              <a:gd name="T58" fmla="*/ 2147483647 w 123"/>
              <a:gd name="T59" fmla="*/ 2147483647 h 135"/>
              <a:gd name="T60" fmla="*/ 2147483647 w 123"/>
              <a:gd name="T61" fmla="*/ 2147483647 h 135"/>
              <a:gd name="T62" fmla="*/ 2147483647 w 123"/>
              <a:gd name="T63" fmla="*/ 2147483647 h 135"/>
              <a:gd name="T64" fmla="*/ 2147483647 w 123"/>
              <a:gd name="T65" fmla="*/ 2147483647 h 135"/>
              <a:gd name="T66" fmla="*/ 2147483647 w 123"/>
              <a:gd name="T67" fmla="*/ 2147483647 h 135"/>
              <a:gd name="T68" fmla="*/ 2147483647 w 123"/>
              <a:gd name="T69" fmla="*/ 2147483647 h 135"/>
              <a:gd name="T70" fmla="*/ 2147483647 w 123"/>
              <a:gd name="T71" fmla="*/ 2147483647 h 135"/>
              <a:gd name="T72" fmla="*/ 2147483647 w 123"/>
              <a:gd name="T73" fmla="*/ 2147483647 h 135"/>
              <a:gd name="T74" fmla="*/ 2147483647 w 123"/>
              <a:gd name="T75" fmla="*/ 2147483647 h 135"/>
              <a:gd name="T76" fmla="*/ 2147483647 w 123"/>
              <a:gd name="T77" fmla="*/ 2147483647 h 135"/>
              <a:gd name="T78" fmla="*/ 0 w 123"/>
              <a:gd name="T79" fmla="*/ 2147483647 h 135"/>
              <a:gd name="T80" fmla="*/ 2147483647 w 123"/>
              <a:gd name="T81" fmla="*/ 2147483647 h 135"/>
              <a:gd name="T82" fmla="*/ 2147483647 w 123"/>
              <a:gd name="T83" fmla="*/ 2147483647 h 135"/>
              <a:gd name="T84" fmla="*/ 2147483647 w 123"/>
              <a:gd name="T85" fmla="*/ 2147483647 h 135"/>
              <a:gd name="T86" fmla="*/ 2147483647 w 123"/>
              <a:gd name="T87" fmla="*/ 2147483647 h 135"/>
              <a:gd name="T88" fmla="*/ 2147483647 w 123"/>
              <a:gd name="T89" fmla="*/ 2147483647 h 135"/>
              <a:gd name="T90" fmla="*/ 2147483647 w 123"/>
              <a:gd name="T91" fmla="*/ 2147483647 h 135"/>
              <a:gd name="T92" fmla="*/ 2147483647 w 123"/>
              <a:gd name="T93" fmla="*/ 2147483647 h 135"/>
              <a:gd name="T94" fmla="*/ 2147483647 w 123"/>
              <a:gd name="T95" fmla="*/ 2147483647 h 135"/>
              <a:gd name="T96" fmla="*/ 2147483647 w 123"/>
              <a:gd name="T97" fmla="*/ 2147483647 h 135"/>
              <a:gd name="T98" fmla="*/ 2147483647 w 123"/>
              <a:gd name="T99" fmla="*/ 2147483647 h 135"/>
              <a:gd name="T100" fmla="*/ 2147483647 w 123"/>
              <a:gd name="T101" fmla="*/ 2147483647 h 135"/>
              <a:gd name="T102" fmla="*/ 2147483647 w 123"/>
              <a:gd name="T103" fmla="*/ 2147483647 h 135"/>
              <a:gd name="T104" fmla="*/ 2147483647 w 123"/>
              <a:gd name="T105" fmla="*/ 2147483647 h 135"/>
              <a:gd name="T106" fmla="*/ 2147483647 w 123"/>
              <a:gd name="T107" fmla="*/ 2147483647 h 135"/>
              <a:gd name="T108" fmla="*/ 2147483647 w 123"/>
              <a:gd name="T109" fmla="*/ 2147483647 h 135"/>
              <a:gd name="T110" fmla="*/ 2147483647 w 123"/>
              <a:gd name="T111" fmla="*/ 2147483647 h 135"/>
              <a:gd name="T112" fmla="*/ 2147483647 w 123"/>
              <a:gd name="T113" fmla="*/ 2147483647 h 135"/>
              <a:gd name="T114" fmla="*/ 2147483647 w 123"/>
              <a:gd name="T115" fmla="*/ 2147483647 h 135"/>
              <a:gd name="T116" fmla="*/ 2147483647 w 123"/>
              <a:gd name="T117" fmla="*/ 2147483647 h 13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3"/>
              <a:gd name="T178" fmla="*/ 0 h 135"/>
              <a:gd name="T179" fmla="*/ 123 w 123"/>
              <a:gd name="T180" fmla="*/ 135 h 13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3" h="135">
                <a:moveTo>
                  <a:pt x="89" y="10"/>
                </a:moveTo>
                <a:lnTo>
                  <a:pt x="90" y="10"/>
                </a:lnTo>
                <a:lnTo>
                  <a:pt x="90" y="6"/>
                </a:lnTo>
                <a:lnTo>
                  <a:pt x="93" y="4"/>
                </a:lnTo>
                <a:lnTo>
                  <a:pt x="95" y="2"/>
                </a:lnTo>
                <a:lnTo>
                  <a:pt x="96" y="1"/>
                </a:lnTo>
                <a:lnTo>
                  <a:pt x="97" y="0"/>
                </a:lnTo>
                <a:lnTo>
                  <a:pt x="98" y="0"/>
                </a:lnTo>
                <a:lnTo>
                  <a:pt x="99" y="1"/>
                </a:lnTo>
                <a:lnTo>
                  <a:pt x="99" y="4"/>
                </a:lnTo>
                <a:lnTo>
                  <a:pt x="100" y="6"/>
                </a:lnTo>
                <a:lnTo>
                  <a:pt x="101" y="6"/>
                </a:lnTo>
                <a:lnTo>
                  <a:pt x="103" y="6"/>
                </a:lnTo>
                <a:lnTo>
                  <a:pt x="104" y="8"/>
                </a:lnTo>
                <a:lnTo>
                  <a:pt x="104" y="13"/>
                </a:lnTo>
                <a:lnTo>
                  <a:pt x="105" y="15"/>
                </a:lnTo>
                <a:lnTo>
                  <a:pt x="107" y="16"/>
                </a:lnTo>
                <a:lnTo>
                  <a:pt x="111" y="13"/>
                </a:lnTo>
                <a:lnTo>
                  <a:pt x="112" y="11"/>
                </a:lnTo>
                <a:lnTo>
                  <a:pt x="114" y="10"/>
                </a:lnTo>
                <a:lnTo>
                  <a:pt x="116" y="8"/>
                </a:lnTo>
                <a:lnTo>
                  <a:pt x="118" y="8"/>
                </a:lnTo>
                <a:lnTo>
                  <a:pt x="117" y="10"/>
                </a:lnTo>
                <a:lnTo>
                  <a:pt x="118" y="11"/>
                </a:lnTo>
                <a:lnTo>
                  <a:pt x="118" y="13"/>
                </a:lnTo>
                <a:lnTo>
                  <a:pt x="116" y="15"/>
                </a:lnTo>
                <a:lnTo>
                  <a:pt x="119" y="14"/>
                </a:lnTo>
                <a:lnTo>
                  <a:pt x="119" y="13"/>
                </a:lnTo>
                <a:lnTo>
                  <a:pt x="120" y="10"/>
                </a:lnTo>
                <a:lnTo>
                  <a:pt x="122" y="10"/>
                </a:lnTo>
                <a:lnTo>
                  <a:pt x="123" y="11"/>
                </a:lnTo>
                <a:lnTo>
                  <a:pt x="120" y="15"/>
                </a:lnTo>
                <a:lnTo>
                  <a:pt x="121" y="15"/>
                </a:lnTo>
                <a:lnTo>
                  <a:pt x="122" y="17"/>
                </a:lnTo>
                <a:lnTo>
                  <a:pt x="121" y="20"/>
                </a:lnTo>
                <a:lnTo>
                  <a:pt x="123" y="25"/>
                </a:lnTo>
                <a:lnTo>
                  <a:pt x="120" y="31"/>
                </a:lnTo>
                <a:lnTo>
                  <a:pt x="119" y="33"/>
                </a:lnTo>
                <a:lnTo>
                  <a:pt x="118" y="36"/>
                </a:lnTo>
                <a:lnTo>
                  <a:pt x="116" y="36"/>
                </a:lnTo>
                <a:lnTo>
                  <a:pt x="115" y="37"/>
                </a:lnTo>
                <a:lnTo>
                  <a:pt x="112" y="41"/>
                </a:lnTo>
                <a:lnTo>
                  <a:pt x="109" y="49"/>
                </a:lnTo>
                <a:lnTo>
                  <a:pt x="107" y="51"/>
                </a:lnTo>
                <a:lnTo>
                  <a:pt x="106" y="51"/>
                </a:lnTo>
                <a:lnTo>
                  <a:pt x="105" y="52"/>
                </a:lnTo>
                <a:lnTo>
                  <a:pt x="101" y="55"/>
                </a:lnTo>
                <a:lnTo>
                  <a:pt x="101" y="56"/>
                </a:lnTo>
                <a:lnTo>
                  <a:pt x="99" y="66"/>
                </a:lnTo>
                <a:lnTo>
                  <a:pt x="104" y="68"/>
                </a:lnTo>
                <a:lnTo>
                  <a:pt x="105" y="71"/>
                </a:lnTo>
                <a:lnTo>
                  <a:pt x="105" y="72"/>
                </a:lnTo>
                <a:lnTo>
                  <a:pt x="103" y="70"/>
                </a:lnTo>
                <a:lnTo>
                  <a:pt x="103" y="72"/>
                </a:lnTo>
                <a:lnTo>
                  <a:pt x="95" y="68"/>
                </a:lnTo>
                <a:lnTo>
                  <a:pt x="94" y="69"/>
                </a:lnTo>
                <a:lnTo>
                  <a:pt x="94" y="71"/>
                </a:lnTo>
                <a:lnTo>
                  <a:pt x="93" y="72"/>
                </a:lnTo>
                <a:lnTo>
                  <a:pt x="92" y="71"/>
                </a:lnTo>
                <a:lnTo>
                  <a:pt x="90" y="71"/>
                </a:lnTo>
                <a:lnTo>
                  <a:pt x="90" y="72"/>
                </a:lnTo>
                <a:lnTo>
                  <a:pt x="83" y="76"/>
                </a:lnTo>
                <a:lnTo>
                  <a:pt x="82" y="76"/>
                </a:lnTo>
                <a:lnTo>
                  <a:pt x="81" y="75"/>
                </a:lnTo>
                <a:lnTo>
                  <a:pt x="80" y="74"/>
                </a:lnTo>
                <a:lnTo>
                  <a:pt x="79" y="80"/>
                </a:lnTo>
                <a:lnTo>
                  <a:pt x="77" y="85"/>
                </a:lnTo>
                <a:lnTo>
                  <a:pt x="76" y="93"/>
                </a:lnTo>
                <a:lnTo>
                  <a:pt x="74" y="94"/>
                </a:lnTo>
                <a:lnTo>
                  <a:pt x="75" y="98"/>
                </a:lnTo>
                <a:lnTo>
                  <a:pt x="72" y="101"/>
                </a:lnTo>
                <a:lnTo>
                  <a:pt x="71" y="108"/>
                </a:lnTo>
                <a:lnTo>
                  <a:pt x="69" y="110"/>
                </a:lnTo>
                <a:lnTo>
                  <a:pt x="67" y="112"/>
                </a:lnTo>
                <a:lnTo>
                  <a:pt x="67" y="114"/>
                </a:lnTo>
                <a:lnTo>
                  <a:pt x="67" y="116"/>
                </a:lnTo>
                <a:lnTo>
                  <a:pt x="66" y="117"/>
                </a:lnTo>
                <a:lnTo>
                  <a:pt x="67" y="117"/>
                </a:lnTo>
                <a:lnTo>
                  <a:pt x="67" y="119"/>
                </a:lnTo>
                <a:lnTo>
                  <a:pt x="65" y="119"/>
                </a:lnTo>
                <a:lnTo>
                  <a:pt x="62" y="121"/>
                </a:lnTo>
                <a:lnTo>
                  <a:pt x="59" y="125"/>
                </a:lnTo>
                <a:lnTo>
                  <a:pt x="54" y="127"/>
                </a:lnTo>
                <a:lnTo>
                  <a:pt x="53" y="128"/>
                </a:lnTo>
                <a:lnTo>
                  <a:pt x="52" y="129"/>
                </a:lnTo>
                <a:lnTo>
                  <a:pt x="51" y="131"/>
                </a:lnTo>
                <a:lnTo>
                  <a:pt x="50" y="132"/>
                </a:lnTo>
                <a:lnTo>
                  <a:pt x="44" y="134"/>
                </a:lnTo>
                <a:lnTo>
                  <a:pt x="43" y="133"/>
                </a:lnTo>
                <a:lnTo>
                  <a:pt x="40" y="135"/>
                </a:lnTo>
                <a:lnTo>
                  <a:pt x="38" y="134"/>
                </a:lnTo>
                <a:lnTo>
                  <a:pt x="37" y="131"/>
                </a:lnTo>
                <a:lnTo>
                  <a:pt x="36" y="131"/>
                </a:lnTo>
                <a:lnTo>
                  <a:pt x="35" y="132"/>
                </a:lnTo>
                <a:lnTo>
                  <a:pt x="32" y="133"/>
                </a:lnTo>
                <a:lnTo>
                  <a:pt x="32" y="132"/>
                </a:lnTo>
                <a:lnTo>
                  <a:pt x="29" y="132"/>
                </a:lnTo>
                <a:lnTo>
                  <a:pt x="29" y="131"/>
                </a:lnTo>
                <a:lnTo>
                  <a:pt x="29" y="129"/>
                </a:lnTo>
                <a:lnTo>
                  <a:pt x="28" y="129"/>
                </a:lnTo>
                <a:lnTo>
                  <a:pt x="26" y="128"/>
                </a:lnTo>
                <a:lnTo>
                  <a:pt x="21" y="128"/>
                </a:lnTo>
                <a:lnTo>
                  <a:pt x="20" y="124"/>
                </a:lnTo>
                <a:lnTo>
                  <a:pt x="18" y="123"/>
                </a:lnTo>
                <a:lnTo>
                  <a:pt x="16" y="123"/>
                </a:lnTo>
                <a:lnTo>
                  <a:pt x="13" y="125"/>
                </a:lnTo>
                <a:lnTo>
                  <a:pt x="11" y="125"/>
                </a:lnTo>
                <a:lnTo>
                  <a:pt x="5" y="124"/>
                </a:lnTo>
                <a:lnTo>
                  <a:pt x="3" y="123"/>
                </a:lnTo>
                <a:lnTo>
                  <a:pt x="4" y="121"/>
                </a:lnTo>
                <a:lnTo>
                  <a:pt x="6" y="119"/>
                </a:lnTo>
                <a:lnTo>
                  <a:pt x="6" y="117"/>
                </a:lnTo>
                <a:lnTo>
                  <a:pt x="4" y="120"/>
                </a:lnTo>
                <a:lnTo>
                  <a:pt x="2" y="120"/>
                </a:lnTo>
                <a:lnTo>
                  <a:pt x="4" y="117"/>
                </a:lnTo>
                <a:lnTo>
                  <a:pt x="2" y="118"/>
                </a:lnTo>
                <a:lnTo>
                  <a:pt x="0" y="118"/>
                </a:lnTo>
                <a:lnTo>
                  <a:pt x="0" y="117"/>
                </a:lnTo>
                <a:lnTo>
                  <a:pt x="1" y="115"/>
                </a:lnTo>
                <a:lnTo>
                  <a:pt x="4" y="114"/>
                </a:lnTo>
                <a:lnTo>
                  <a:pt x="6" y="112"/>
                </a:lnTo>
                <a:lnTo>
                  <a:pt x="5" y="111"/>
                </a:lnTo>
                <a:lnTo>
                  <a:pt x="6" y="110"/>
                </a:lnTo>
                <a:lnTo>
                  <a:pt x="8" y="109"/>
                </a:lnTo>
                <a:lnTo>
                  <a:pt x="6" y="109"/>
                </a:lnTo>
                <a:lnTo>
                  <a:pt x="4" y="108"/>
                </a:lnTo>
                <a:lnTo>
                  <a:pt x="4" y="106"/>
                </a:lnTo>
                <a:lnTo>
                  <a:pt x="6" y="106"/>
                </a:lnTo>
                <a:lnTo>
                  <a:pt x="6" y="105"/>
                </a:lnTo>
                <a:lnTo>
                  <a:pt x="6" y="104"/>
                </a:lnTo>
                <a:lnTo>
                  <a:pt x="6" y="103"/>
                </a:lnTo>
                <a:lnTo>
                  <a:pt x="8" y="103"/>
                </a:lnTo>
                <a:lnTo>
                  <a:pt x="8" y="104"/>
                </a:lnTo>
                <a:lnTo>
                  <a:pt x="9" y="103"/>
                </a:lnTo>
                <a:lnTo>
                  <a:pt x="10" y="104"/>
                </a:lnTo>
                <a:lnTo>
                  <a:pt x="12" y="103"/>
                </a:lnTo>
                <a:lnTo>
                  <a:pt x="11" y="102"/>
                </a:lnTo>
                <a:lnTo>
                  <a:pt x="9" y="102"/>
                </a:lnTo>
                <a:lnTo>
                  <a:pt x="9" y="101"/>
                </a:lnTo>
                <a:lnTo>
                  <a:pt x="9" y="95"/>
                </a:lnTo>
                <a:lnTo>
                  <a:pt x="12" y="94"/>
                </a:lnTo>
                <a:lnTo>
                  <a:pt x="13" y="93"/>
                </a:lnTo>
                <a:lnTo>
                  <a:pt x="13" y="94"/>
                </a:lnTo>
                <a:lnTo>
                  <a:pt x="14" y="96"/>
                </a:lnTo>
                <a:lnTo>
                  <a:pt x="14" y="97"/>
                </a:lnTo>
                <a:lnTo>
                  <a:pt x="15" y="97"/>
                </a:lnTo>
                <a:lnTo>
                  <a:pt x="16" y="95"/>
                </a:lnTo>
                <a:lnTo>
                  <a:pt x="15" y="93"/>
                </a:lnTo>
                <a:lnTo>
                  <a:pt x="16" y="91"/>
                </a:lnTo>
                <a:lnTo>
                  <a:pt x="17" y="89"/>
                </a:lnTo>
                <a:lnTo>
                  <a:pt x="20" y="87"/>
                </a:lnTo>
                <a:lnTo>
                  <a:pt x="21" y="86"/>
                </a:lnTo>
                <a:lnTo>
                  <a:pt x="22" y="83"/>
                </a:lnTo>
                <a:lnTo>
                  <a:pt x="24" y="81"/>
                </a:lnTo>
                <a:lnTo>
                  <a:pt x="25" y="80"/>
                </a:lnTo>
                <a:lnTo>
                  <a:pt x="27" y="76"/>
                </a:lnTo>
                <a:lnTo>
                  <a:pt x="28" y="75"/>
                </a:lnTo>
                <a:lnTo>
                  <a:pt x="29" y="74"/>
                </a:lnTo>
                <a:lnTo>
                  <a:pt x="31" y="74"/>
                </a:lnTo>
                <a:lnTo>
                  <a:pt x="33" y="73"/>
                </a:lnTo>
                <a:lnTo>
                  <a:pt x="38" y="72"/>
                </a:lnTo>
                <a:lnTo>
                  <a:pt x="58" y="58"/>
                </a:lnTo>
                <a:lnTo>
                  <a:pt x="59" y="56"/>
                </a:lnTo>
                <a:lnTo>
                  <a:pt x="63" y="52"/>
                </a:lnTo>
                <a:lnTo>
                  <a:pt x="65" y="52"/>
                </a:lnTo>
                <a:lnTo>
                  <a:pt x="70" y="48"/>
                </a:lnTo>
                <a:lnTo>
                  <a:pt x="74" y="42"/>
                </a:lnTo>
                <a:lnTo>
                  <a:pt x="78" y="27"/>
                </a:lnTo>
                <a:lnTo>
                  <a:pt x="84" y="23"/>
                </a:lnTo>
                <a:lnTo>
                  <a:pt x="85" y="22"/>
                </a:lnTo>
                <a:lnTo>
                  <a:pt x="88" y="17"/>
                </a:lnTo>
                <a:lnTo>
                  <a:pt x="89" y="1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75" name="Freeform 629"/>
          <p:cNvSpPr>
            <a:spLocks/>
          </p:cNvSpPr>
          <p:nvPr/>
        </p:nvSpPr>
        <p:spPr bwMode="auto">
          <a:xfrm>
            <a:off x="8943975" y="5972175"/>
            <a:ext cx="155575" cy="249238"/>
          </a:xfrm>
          <a:custGeom>
            <a:avLst/>
            <a:gdLst>
              <a:gd name="T0" fmla="*/ 2147483647 w 91"/>
              <a:gd name="T1" fmla="*/ 2147483647 h 145"/>
              <a:gd name="T2" fmla="*/ 2147483647 w 91"/>
              <a:gd name="T3" fmla="*/ 2147483647 h 145"/>
              <a:gd name="T4" fmla="*/ 2147483647 w 91"/>
              <a:gd name="T5" fmla="*/ 2147483647 h 145"/>
              <a:gd name="T6" fmla="*/ 2147483647 w 91"/>
              <a:gd name="T7" fmla="*/ 2147483647 h 145"/>
              <a:gd name="T8" fmla="*/ 2147483647 w 91"/>
              <a:gd name="T9" fmla="*/ 2147483647 h 145"/>
              <a:gd name="T10" fmla="*/ 2147483647 w 91"/>
              <a:gd name="T11" fmla="*/ 2147483647 h 145"/>
              <a:gd name="T12" fmla="*/ 2147483647 w 91"/>
              <a:gd name="T13" fmla="*/ 2147483647 h 145"/>
              <a:gd name="T14" fmla="*/ 2147483647 w 91"/>
              <a:gd name="T15" fmla="*/ 2147483647 h 145"/>
              <a:gd name="T16" fmla="*/ 2147483647 w 91"/>
              <a:gd name="T17" fmla="*/ 2147483647 h 145"/>
              <a:gd name="T18" fmla="*/ 2147483647 w 91"/>
              <a:gd name="T19" fmla="*/ 2147483647 h 145"/>
              <a:gd name="T20" fmla="*/ 2147483647 w 91"/>
              <a:gd name="T21" fmla="*/ 2147483647 h 145"/>
              <a:gd name="T22" fmla="*/ 2147483647 w 91"/>
              <a:gd name="T23" fmla="*/ 2147483647 h 145"/>
              <a:gd name="T24" fmla="*/ 2147483647 w 91"/>
              <a:gd name="T25" fmla="*/ 2147483647 h 145"/>
              <a:gd name="T26" fmla="*/ 2147483647 w 91"/>
              <a:gd name="T27" fmla="*/ 2147483647 h 145"/>
              <a:gd name="T28" fmla="*/ 2147483647 w 91"/>
              <a:gd name="T29" fmla="*/ 2147483647 h 145"/>
              <a:gd name="T30" fmla="*/ 2147483647 w 91"/>
              <a:gd name="T31" fmla="*/ 2147483647 h 145"/>
              <a:gd name="T32" fmla="*/ 2147483647 w 91"/>
              <a:gd name="T33" fmla="*/ 2147483647 h 145"/>
              <a:gd name="T34" fmla="*/ 0 w 91"/>
              <a:gd name="T35" fmla="*/ 2147483647 h 145"/>
              <a:gd name="T36" fmla="*/ 2147483647 w 91"/>
              <a:gd name="T37" fmla="*/ 0 h 145"/>
              <a:gd name="T38" fmla="*/ 2147483647 w 91"/>
              <a:gd name="T39" fmla="*/ 2147483647 h 145"/>
              <a:gd name="T40" fmla="*/ 2147483647 w 91"/>
              <a:gd name="T41" fmla="*/ 2147483647 h 145"/>
              <a:gd name="T42" fmla="*/ 2147483647 w 91"/>
              <a:gd name="T43" fmla="*/ 2147483647 h 145"/>
              <a:gd name="T44" fmla="*/ 2147483647 w 91"/>
              <a:gd name="T45" fmla="*/ 2147483647 h 145"/>
              <a:gd name="T46" fmla="*/ 2147483647 w 91"/>
              <a:gd name="T47" fmla="*/ 2147483647 h 145"/>
              <a:gd name="T48" fmla="*/ 2147483647 w 91"/>
              <a:gd name="T49" fmla="*/ 2147483647 h 145"/>
              <a:gd name="T50" fmla="*/ 2147483647 w 91"/>
              <a:gd name="T51" fmla="*/ 2147483647 h 145"/>
              <a:gd name="T52" fmla="*/ 2147483647 w 91"/>
              <a:gd name="T53" fmla="*/ 2147483647 h 145"/>
              <a:gd name="T54" fmla="*/ 2147483647 w 91"/>
              <a:gd name="T55" fmla="*/ 2147483647 h 145"/>
              <a:gd name="T56" fmla="*/ 2147483647 w 91"/>
              <a:gd name="T57" fmla="*/ 2147483647 h 145"/>
              <a:gd name="T58" fmla="*/ 2147483647 w 91"/>
              <a:gd name="T59" fmla="*/ 2147483647 h 145"/>
              <a:gd name="T60" fmla="*/ 2147483647 w 91"/>
              <a:gd name="T61" fmla="*/ 2147483647 h 145"/>
              <a:gd name="T62" fmla="*/ 2147483647 w 91"/>
              <a:gd name="T63" fmla="*/ 2147483647 h 145"/>
              <a:gd name="T64" fmla="*/ 2147483647 w 91"/>
              <a:gd name="T65" fmla="*/ 2147483647 h 145"/>
              <a:gd name="T66" fmla="*/ 2147483647 w 91"/>
              <a:gd name="T67" fmla="*/ 2147483647 h 145"/>
              <a:gd name="T68" fmla="*/ 2147483647 w 91"/>
              <a:gd name="T69" fmla="*/ 2147483647 h 145"/>
              <a:gd name="T70" fmla="*/ 2147483647 w 91"/>
              <a:gd name="T71" fmla="*/ 2147483647 h 145"/>
              <a:gd name="T72" fmla="*/ 2147483647 w 91"/>
              <a:gd name="T73" fmla="*/ 2147483647 h 145"/>
              <a:gd name="T74" fmla="*/ 2147483647 w 91"/>
              <a:gd name="T75" fmla="*/ 2147483647 h 145"/>
              <a:gd name="T76" fmla="*/ 2147483647 w 91"/>
              <a:gd name="T77" fmla="*/ 2147483647 h 145"/>
              <a:gd name="T78" fmla="*/ 2147483647 w 91"/>
              <a:gd name="T79" fmla="*/ 2147483647 h 145"/>
              <a:gd name="T80" fmla="*/ 2147483647 w 91"/>
              <a:gd name="T81" fmla="*/ 2147483647 h 145"/>
              <a:gd name="T82" fmla="*/ 2147483647 w 91"/>
              <a:gd name="T83" fmla="*/ 2147483647 h 145"/>
              <a:gd name="T84" fmla="*/ 2147483647 w 91"/>
              <a:gd name="T85" fmla="*/ 2147483647 h 145"/>
              <a:gd name="T86" fmla="*/ 2147483647 w 91"/>
              <a:gd name="T87" fmla="*/ 2147483647 h 145"/>
              <a:gd name="T88" fmla="*/ 2147483647 w 91"/>
              <a:gd name="T89" fmla="*/ 2147483647 h 145"/>
              <a:gd name="T90" fmla="*/ 2147483647 w 91"/>
              <a:gd name="T91" fmla="*/ 2147483647 h 145"/>
              <a:gd name="T92" fmla="*/ 2147483647 w 91"/>
              <a:gd name="T93" fmla="*/ 2147483647 h 145"/>
              <a:gd name="T94" fmla="*/ 2147483647 w 91"/>
              <a:gd name="T95" fmla="*/ 2147483647 h 145"/>
              <a:gd name="T96" fmla="*/ 2147483647 w 91"/>
              <a:gd name="T97" fmla="*/ 2147483647 h 145"/>
              <a:gd name="T98" fmla="*/ 2147483647 w 91"/>
              <a:gd name="T99" fmla="*/ 2147483647 h 14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1"/>
              <a:gd name="T151" fmla="*/ 0 h 145"/>
              <a:gd name="T152" fmla="*/ 91 w 91"/>
              <a:gd name="T153" fmla="*/ 145 h 14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1" h="145">
                <a:moveTo>
                  <a:pt x="32" y="137"/>
                </a:moveTo>
                <a:lnTo>
                  <a:pt x="37" y="129"/>
                </a:lnTo>
                <a:lnTo>
                  <a:pt x="40" y="119"/>
                </a:lnTo>
                <a:lnTo>
                  <a:pt x="40" y="117"/>
                </a:lnTo>
                <a:lnTo>
                  <a:pt x="34" y="110"/>
                </a:lnTo>
                <a:lnTo>
                  <a:pt x="32" y="109"/>
                </a:lnTo>
                <a:lnTo>
                  <a:pt x="23" y="102"/>
                </a:lnTo>
                <a:lnTo>
                  <a:pt x="19" y="102"/>
                </a:lnTo>
                <a:lnTo>
                  <a:pt x="17" y="99"/>
                </a:lnTo>
                <a:lnTo>
                  <a:pt x="17" y="95"/>
                </a:lnTo>
                <a:lnTo>
                  <a:pt x="20" y="92"/>
                </a:lnTo>
                <a:lnTo>
                  <a:pt x="26" y="90"/>
                </a:lnTo>
                <a:lnTo>
                  <a:pt x="29" y="87"/>
                </a:lnTo>
                <a:lnTo>
                  <a:pt x="32" y="73"/>
                </a:lnTo>
                <a:lnTo>
                  <a:pt x="33" y="73"/>
                </a:lnTo>
                <a:lnTo>
                  <a:pt x="34" y="72"/>
                </a:lnTo>
                <a:lnTo>
                  <a:pt x="33" y="67"/>
                </a:lnTo>
                <a:lnTo>
                  <a:pt x="34" y="66"/>
                </a:lnTo>
                <a:lnTo>
                  <a:pt x="34" y="65"/>
                </a:lnTo>
                <a:lnTo>
                  <a:pt x="33" y="61"/>
                </a:lnTo>
                <a:lnTo>
                  <a:pt x="34" y="57"/>
                </a:lnTo>
                <a:lnTo>
                  <a:pt x="33" y="58"/>
                </a:lnTo>
                <a:lnTo>
                  <a:pt x="30" y="55"/>
                </a:lnTo>
                <a:lnTo>
                  <a:pt x="30" y="53"/>
                </a:lnTo>
                <a:lnTo>
                  <a:pt x="32" y="53"/>
                </a:lnTo>
                <a:lnTo>
                  <a:pt x="32" y="52"/>
                </a:lnTo>
                <a:lnTo>
                  <a:pt x="33" y="52"/>
                </a:lnTo>
                <a:lnTo>
                  <a:pt x="33" y="50"/>
                </a:lnTo>
                <a:lnTo>
                  <a:pt x="31" y="49"/>
                </a:lnTo>
                <a:lnTo>
                  <a:pt x="28" y="50"/>
                </a:lnTo>
                <a:lnTo>
                  <a:pt x="23" y="41"/>
                </a:lnTo>
                <a:lnTo>
                  <a:pt x="25" y="44"/>
                </a:lnTo>
                <a:lnTo>
                  <a:pt x="26" y="43"/>
                </a:lnTo>
                <a:lnTo>
                  <a:pt x="26" y="39"/>
                </a:lnTo>
                <a:lnTo>
                  <a:pt x="25" y="39"/>
                </a:lnTo>
                <a:lnTo>
                  <a:pt x="24" y="38"/>
                </a:lnTo>
                <a:lnTo>
                  <a:pt x="25" y="37"/>
                </a:lnTo>
                <a:lnTo>
                  <a:pt x="25" y="34"/>
                </a:lnTo>
                <a:lnTo>
                  <a:pt x="24" y="34"/>
                </a:lnTo>
                <a:lnTo>
                  <a:pt x="23" y="35"/>
                </a:lnTo>
                <a:lnTo>
                  <a:pt x="21" y="34"/>
                </a:lnTo>
                <a:lnTo>
                  <a:pt x="21" y="36"/>
                </a:lnTo>
                <a:lnTo>
                  <a:pt x="21" y="38"/>
                </a:lnTo>
                <a:lnTo>
                  <a:pt x="11" y="23"/>
                </a:lnTo>
                <a:lnTo>
                  <a:pt x="10" y="22"/>
                </a:lnTo>
                <a:lnTo>
                  <a:pt x="13" y="18"/>
                </a:lnTo>
                <a:lnTo>
                  <a:pt x="12" y="17"/>
                </a:lnTo>
                <a:lnTo>
                  <a:pt x="11" y="18"/>
                </a:lnTo>
                <a:lnTo>
                  <a:pt x="9" y="20"/>
                </a:lnTo>
                <a:lnTo>
                  <a:pt x="7" y="18"/>
                </a:lnTo>
                <a:lnTo>
                  <a:pt x="6" y="15"/>
                </a:lnTo>
                <a:lnTo>
                  <a:pt x="6" y="13"/>
                </a:lnTo>
                <a:lnTo>
                  <a:pt x="6" y="10"/>
                </a:lnTo>
                <a:lnTo>
                  <a:pt x="0" y="1"/>
                </a:lnTo>
                <a:lnTo>
                  <a:pt x="2" y="0"/>
                </a:lnTo>
                <a:lnTo>
                  <a:pt x="3" y="0"/>
                </a:lnTo>
                <a:lnTo>
                  <a:pt x="3" y="3"/>
                </a:lnTo>
                <a:lnTo>
                  <a:pt x="6" y="7"/>
                </a:lnTo>
                <a:lnTo>
                  <a:pt x="6" y="9"/>
                </a:lnTo>
                <a:lnTo>
                  <a:pt x="7" y="11"/>
                </a:lnTo>
                <a:lnTo>
                  <a:pt x="9" y="10"/>
                </a:lnTo>
                <a:lnTo>
                  <a:pt x="10" y="8"/>
                </a:lnTo>
                <a:lnTo>
                  <a:pt x="10" y="9"/>
                </a:lnTo>
                <a:lnTo>
                  <a:pt x="10" y="10"/>
                </a:lnTo>
                <a:lnTo>
                  <a:pt x="13" y="10"/>
                </a:lnTo>
                <a:lnTo>
                  <a:pt x="15" y="12"/>
                </a:lnTo>
                <a:lnTo>
                  <a:pt x="17" y="12"/>
                </a:lnTo>
                <a:lnTo>
                  <a:pt x="18" y="12"/>
                </a:lnTo>
                <a:lnTo>
                  <a:pt x="21" y="14"/>
                </a:lnTo>
                <a:lnTo>
                  <a:pt x="19" y="15"/>
                </a:lnTo>
                <a:lnTo>
                  <a:pt x="22" y="18"/>
                </a:lnTo>
                <a:lnTo>
                  <a:pt x="23" y="16"/>
                </a:lnTo>
                <a:lnTo>
                  <a:pt x="24" y="18"/>
                </a:lnTo>
                <a:lnTo>
                  <a:pt x="25" y="19"/>
                </a:lnTo>
                <a:lnTo>
                  <a:pt x="25" y="20"/>
                </a:lnTo>
                <a:lnTo>
                  <a:pt x="28" y="23"/>
                </a:lnTo>
                <a:lnTo>
                  <a:pt x="28" y="25"/>
                </a:lnTo>
                <a:lnTo>
                  <a:pt x="28" y="26"/>
                </a:lnTo>
                <a:lnTo>
                  <a:pt x="29" y="29"/>
                </a:lnTo>
                <a:lnTo>
                  <a:pt x="28" y="27"/>
                </a:lnTo>
                <a:lnTo>
                  <a:pt x="26" y="26"/>
                </a:lnTo>
                <a:lnTo>
                  <a:pt x="25" y="26"/>
                </a:lnTo>
                <a:lnTo>
                  <a:pt x="25" y="29"/>
                </a:lnTo>
                <a:lnTo>
                  <a:pt x="26" y="29"/>
                </a:lnTo>
                <a:lnTo>
                  <a:pt x="27" y="29"/>
                </a:lnTo>
                <a:lnTo>
                  <a:pt x="28" y="32"/>
                </a:lnTo>
                <a:lnTo>
                  <a:pt x="33" y="39"/>
                </a:lnTo>
                <a:lnTo>
                  <a:pt x="32" y="41"/>
                </a:lnTo>
                <a:lnTo>
                  <a:pt x="32" y="44"/>
                </a:lnTo>
                <a:lnTo>
                  <a:pt x="33" y="45"/>
                </a:lnTo>
                <a:lnTo>
                  <a:pt x="33" y="46"/>
                </a:lnTo>
                <a:lnTo>
                  <a:pt x="32" y="46"/>
                </a:lnTo>
                <a:lnTo>
                  <a:pt x="30" y="48"/>
                </a:lnTo>
                <a:lnTo>
                  <a:pt x="32" y="49"/>
                </a:lnTo>
                <a:lnTo>
                  <a:pt x="33" y="49"/>
                </a:lnTo>
                <a:lnTo>
                  <a:pt x="36" y="49"/>
                </a:lnTo>
                <a:lnTo>
                  <a:pt x="38" y="49"/>
                </a:lnTo>
                <a:lnTo>
                  <a:pt x="40" y="49"/>
                </a:lnTo>
                <a:lnTo>
                  <a:pt x="41" y="54"/>
                </a:lnTo>
                <a:lnTo>
                  <a:pt x="42" y="55"/>
                </a:lnTo>
                <a:lnTo>
                  <a:pt x="44" y="53"/>
                </a:lnTo>
                <a:lnTo>
                  <a:pt x="43" y="44"/>
                </a:lnTo>
                <a:lnTo>
                  <a:pt x="41" y="42"/>
                </a:lnTo>
                <a:lnTo>
                  <a:pt x="43" y="42"/>
                </a:lnTo>
                <a:lnTo>
                  <a:pt x="44" y="43"/>
                </a:lnTo>
                <a:lnTo>
                  <a:pt x="48" y="44"/>
                </a:lnTo>
                <a:lnTo>
                  <a:pt x="48" y="48"/>
                </a:lnTo>
                <a:lnTo>
                  <a:pt x="49" y="56"/>
                </a:lnTo>
                <a:lnTo>
                  <a:pt x="51" y="57"/>
                </a:lnTo>
                <a:lnTo>
                  <a:pt x="52" y="63"/>
                </a:lnTo>
                <a:lnTo>
                  <a:pt x="53" y="64"/>
                </a:lnTo>
                <a:lnTo>
                  <a:pt x="56" y="64"/>
                </a:lnTo>
                <a:lnTo>
                  <a:pt x="59" y="67"/>
                </a:lnTo>
                <a:lnTo>
                  <a:pt x="67" y="69"/>
                </a:lnTo>
                <a:lnTo>
                  <a:pt x="70" y="71"/>
                </a:lnTo>
                <a:lnTo>
                  <a:pt x="72" y="71"/>
                </a:lnTo>
                <a:lnTo>
                  <a:pt x="74" y="69"/>
                </a:lnTo>
                <a:lnTo>
                  <a:pt x="75" y="69"/>
                </a:lnTo>
                <a:lnTo>
                  <a:pt x="78" y="66"/>
                </a:lnTo>
                <a:lnTo>
                  <a:pt x="83" y="61"/>
                </a:lnTo>
                <a:lnTo>
                  <a:pt x="85" y="61"/>
                </a:lnTo>
                <a:lnTo>
                  <a:pt x="87" y="61"/>
                </a:lnTo>
                <a:lnTo>
                  <a:pt x="91" y="64"/>
                </a:lnTo>
                <a:lnTo>
                  <a:pt x="89" y="82"/>
                </a:lnTo>
                <a:lnTo>
                  <a:pt x="83" y="85"/>
                </a:lnTo>
                <a:lnTo>
                  <a:pt x="83" y="89"/>
                </a:lnTo>
                <a:lnTo>
                  <a:pt x="83" y="90"/>
                </a:lnTo>
                <a:lnTo>
                  <a:pt x="83" y="92"/>
                </a:lnTo>
                <a:lnTo>
                  <a:pt x="83" y="93"/>
                </a:lnTo>
                <a:lnTo>
                  <a:pt x="83" y="94"/>
                </a:lnTo>
                <a:lnTo>
                  <a:pt x="82" y="96"/>
                </a:lnTo>
                <a:lnTo>
                  <a:pt x="82" y="92"/>
                </a:lnTo>
                <a:lnTo>
                  <a:pt x="80" y="92"/>
                </a:lnTo>
                <a:lnTo>
                  <a:pt x="74" y="92"/>
                </a:lnTo>
                <a:lnTo>
                  <a:pt x="72" y="93"/>
                </a:lnTo>
                <a:lnTo>
                  <a:pt x="66" y="101"/>
                </a:lnTo>
                <a:lnTo>
                  <a:pt x="66" y="102"/>
                </a:lnTo>
                <a:lnTo>
                  <a:pt x="67" y="105"/>
                </a:lnTo>
                <a:lnTo>
                  <a:pt x="69" y="105"/>
                </a:lnTo>
                <a:lnTo>
                  <a:pt x="49" y="140"/>
                </a:lnTo>
                <a:lnTo>
                  <a:pt x="42" y="145"/>
                </a:lnTo>
                <a:lnTo>
                  <a:pt x="38" y="141"/>
                </a:lnTo>
                <a:lnTo>
                  <a:pt x="33" y="141"/>
                </a:lnTo>
                <a:lnTo>
                  <a:pt x="32" y="139"/>
                </a:lnTo>
                <a:lnTo>
                  <a:pt x="32" y="137"/>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76" name="Freeform 630"/>
          <p:cNvSpPr>
            <a:spLocks/>
          </p:cNvSpPr>
          <p:nvPr/>
        </p:nvSpPr>
        <p:spPr bwMode="auto">
          <a:xfrm>
            <a:off x="7897813" y="4760913"/>
            <a:ext cx="3175" cy="9525"/>
          </a:xfrm>
          <a:custGeom>
            <a:avLst/>
            <a:gdLst>
              <a:gd name="T0" fmla="*/ 2147483647 w 2"/>
              <a:gd name="T1" fmla="*/ 0 h 5"/>
              <a:gd name="T2" fmla="*/ 2147483647 w 2"/>
              <a:gd name="T3" fmla="*/ 0 h 5"/>
              <a:gd name="T4" fmla="*/ 2147483647 w 2"/>
              <a:gd name="T5" fmla="*/ 2147483647 h 5"/>
              <a:gd name="T6" fmla="*/ 2147483647 w 2"/>
              <a:gd name="T7" fmla="*/ 2147483647 h 5"/>
              <a:gd name="T8" fmla="*/ 0 w 2"/>
              <a:gd name="T9" fmla="*/ 2147483647 h 5"/>
              <a:gd name="T10" fmla="*/ 0 w 2"/>
              <a:gd name="T11" fmla="*/ 2147483647 h 5"/>
              <a:gd name="T12" fmla="*/ 0 w 2"/>
              <a:gd name="T13" fmla="*/ 2147483647 h 5"/>
              <a:gd name="T14" fmla="*/ 0 w 2"/>
              <a:gd name="T15" fmla="*/ 0 h 5"/>
              <a:gd name="T16" fmla="*/ 2147483647 w 2"/>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5"/>
              <a:gd name="T29" fmla="*/ 2 w 2"/>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5">
                <a:moveTo>
                  <a:pt x="2" y="0"/>
                </a:moveTo>
                <a:lnTo>
                  <a:pt x="2" y="0"/>
                </a:lnTo>
                <a:lnTo>
                  <a:pt x="2" y="2"/>
                </a:lnTo>
                <a:lnTo>
                  <a:pt x="2" y="4"/>
                </a:lnTo>
                <a:lnTo>
                  <a:pt x="0" y="5"/>
                </a:lnTo>
                <a:lnTo>
                  <a:pt x="0" y="3"/>
                </a:lnTo>
                <a:lnTo>
                  <a:pt x="0" y="1"/>
                </a:lnTo>
                <a:lnTo>
                  <a:pt x="0" y="0"/>
                </a:lnTo>
                <a:lnTo>
                  <a:pt x="2"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77" name="Freeform 631"/>
          <p:cNvSpPr>
            <a:spLocks/>
          </p:cNvSpPr>
          <p:nvPr/>
        </p:nvSpPr>
        <p:spPr bwMode="auto">
          <a:xfrm>
            <a:off x="8939213" y="5970588"/>
            <a:ext cx="158750" cy="247650"/>
          </a:xfrm>
          <a:custGeom>
            <a:avLst/>
            <a:gdLst>
              <a:gd name="T0" fmla="*/ 2147483647 w 92"/>
              <a:gd name="T1" fmla="*/ 2147483647 h 144"/>
              <a:gd name="T2" fmla="*/ 2147483647 w 92"/>
              <a:gd name="T3" fmla="*/ 2147483647 h 144"/>
              <a:gd name="T4" fmla="*/ 2147483647 w 92"/>
              <a:gd name="T5" fmla="*/ 2147483647 h 144"/>
              <a:gd name="T6" fmla="*/ 2147483647 w 92"/>
              <a:gd name="T7" fmla="*/ 2147483647 h 144"/>
              <a:gd name="T8" fmla="*/ 2147483647 w 92"/>
              <a:gd name="T9" fmla="*/ 2147483647 h 144"/>
              <a:gd name="T10" fmla="*/ 2147483647 w 92"/>
              <a:gd name="T11" fmla="*/ 2147483647 h 144"/>
              <a:gd name="T12" fmla="*/ 2147483647 w 92"/>
              <a:gd name="T13" fmla="*/ 2147483647 h 144"/>
              <a:gd name="T14" fmla="*/ 2147483647 w 92"/>
              <a:gd name="T15" fmla="*/ 2147483647 h 144"/>
              <a:gd name="T16" fmla="*/ 2147483647 w 92"/>
              <a:gd name="T17" fmla="*/ 2147483647 h 144"/>
              <a:gd name="T18" fmla="*/ 2147483647 w 92"/>
              <a:gd name="T19" fmla="*/ 2147483647 h 144"/>
              <a:gd name="T20" fmla="*/ 2147483647 w 92"/>
              <a:gd name="T21" fmla="*/ 2147483647 h 144"/>
              <a:gd name="T22" fmla="*/ 2147483647 w 92"/>
              <a:gd name="T23" fmla="*/ 2147483647 h 144"/>
              <a:gd name="T24" fmla="*/ 2147483647 w 92"/>
              <a:gd name="T25" fmla="*/ 2147483647 h 144"/>
              <a:gd name="T26" fmla="*/ 2147483647 w 92"/>
              <a:gd name="T27" fmla="*/ 2147483647 h 144"/>
              <a:gd name="T28" fmla="*/ 2147483647 w 92"/>
              <a:gd name="T29" fmla="*/ 2147483647 h 144"/>
              <a:gd name="T30" fmla="*/ 2147483647 w 92"/>
              <a:gd name="T31" fmla="*/ 2147483647 h 144"/>
              <a:gd name="T32" fmla="*/ 2147483647 w 92"/>
              <a:gd name="T33" fmla="*/ 2147483647 h 144"/>
              <a:gd name="T34" fmla="*/ 0 w 92"/>
              <a:gd name="T35" fmla="*/ 2147483647 h 144"/>
              <a:gd name="T36" fmla="*/ 2147483647 w 92"/>
              <a:gd name="T37" fmla="*/ 0 h 144"/>
              <a:gd name="T38" fmla="*/ 2147483647 w 92"/>
              <a:gd name="T39" fmla="*/ 2147483647 h 144"/>
              <a:gd name="T40" fmla="*/ 2147483647 w 92"/>
              <a:gd name="T41" fmla="*/ 2147483647 h 144"/>
              <a:gd name="T42" fmla="*/ 2147483647 w 92"/>
              <a:gd name="T43" fmla="*/ 2147483647 h 144"/>
              <a:gd name="T44" fmla="*/ 2147483647 w 92"/>
              <a:gd name="T45" fmla="*/ 2147483647 h 144"/>
              <a:gd name="T46" fmla="*/ 2147483647 w 92"/>
              <a:gd name="T47" fmla="*/ 2147483647 h 144"/>
              <a:gd name="T48" fmla="*/ 2147483647 w 92"/>
              <a:gd name="T49" fmla="*/ 2147483647 h 144"/>
              <a:gd name="T50" fmla="*/ 2147483647 w 92"/>
              <a:gd name="T51" fmla="*/ 2147483647 h 144"/>
              <a:gd name="T52" fmla="*/ 2147483647 w 92"/>
              <a:gd name="T53" fmla="*/ 2147483647 h 144"/>
              <a:gd name="T54" fmla="*/ 2147483647 w 92"/>
              <a:gd name="T55" fmla="*/ 2147483647 h 144"/>
              <a:gd name="T56" fmla="*/ 2147483647 w 92"/>
              <a:gd name="T57" fmla="*/ 2147483647 h 144"/>
              <a:gd name="T58" fmla="*/ 2147483647 w 92"/>
              <a:gd name="T59" fmla="*/ 2147483647 h 144"/>
              <a:gd name="T60" fmla="*/ 2147483647 w 92"/>
              <a:gd name="T61" fmla="*/ 2147483647 h 144"/>
              <a:gd name="T62" fmla="*/ 2147483647 w 92"/>
              <a:gd name="T63" fmla="*/ 2147483647 h 144"/>
              <a:gd name="T64" fmla="*/ 2147483647 w 92"/>
              <a:gd name="T65" fmla="*/ 2147483647 h 144"/>
              <a:gd name="T66" fmla="*/ 2147483647 w 92"/>
              <a:gd name="T67" fmla="*/ 2147483647 h 144"/>
              <a:gd name="T68" fmla="*/ 2147483647 w 92"/>
              <a:gd name="T69" fmla="*/ 2147483647 h 144"/>
              <a:gd name="T70" fmla="*/ 2147483647 w 92"/>
              <a:gd name="T71" fmla="*/ 2147483647 h 144"/>
              <a:gd name="T72" fmla="*/ 2147483647 w 92"/>
              <a:gd name="T73" fmla="*/ 2147483647 h 144"/>
              <a:gd name="T74" fmla="*/ 2147483647 w 92"/>
              <a:gd name="T75" fmla="*/ 2147483647 h 144"/>
              <a:gd name="T76" fmla="*/ 2147483647 w 92"/>
              <a:gd name="T77" fmla="*/ 2147483647 h 144"/>
              <a:gd name="T78" fmla="*/ 2147483647 w 92"/>
              <a:gd name="T79" fmla="*/ 2147483647 h 144"/>
              <a:gd name="T80" fmla="*/ 2147483647 w 92"/>
              <a:gd name="T81" fmla="*/ 2147483647 h 144"/>
              <a:gd name="T82" fmla="*/ 2147483647 w 92"/>
              <a:gd name="T83" fmla="*/ 2147483647 h 144"/>
              <a:gd name="T84" fmla="*/ 2147483647 w 92"/>
              <a:gd name="T85" fmla="*/ 2147483647 h 144"/>
              <a:gd name="T86" fmla="*/ 2147483647 w 92"/>
              <a:gd name="T87" fmla="*/ 2147483647 h 144"/>
              <a:gd name="T88" fmla="*/ 2147483647 w 92"/>
              <a:gd name="T89" fmla="*/ 2147483647 h 144"/>
              <a:gd name="T90" fmla="*/ 2147483647 w 92"/>
              <a:gd name="T91" fmla="*/ 2147483647 h 144"/>
              <a:gd name="T92" fmla="*/ 2147483647 w 92"/>
              <a:gd name="T93" fmla="*/ 2147483647 h 144"/>
              <a:gd name="T94" fmla="*/ 2147483647 w 92"/>
              <a:gd name="T95" fmla="*/ 2147483647 h 144"/>
              <a:gd name="T96" fmla="*/ 2147483647 w 92"/>
              <a:gd name="T97" fmla="*/ 2147483647 h 144"/>
              <a:gd name="T98" fmla="*/ 2147483647 w 92"/>
              <a:gd name="T99" fmla="*/ 2147483647 h 1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2"/>
              <a:gd name="T151" fmla="*/ 0 h 144"/>
              <a:gd name="T152" fmla="*/ 92 w 92"/>
              <a:gd name="T153" fmla="*/ 144 h 1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2" h="144">
                <a:moveTo>
                  <a:pt x="32" y="137"/>
                </a:moveTo>
                <a:lnTo>
                  <a:pt x="38" y="128"/>
                </a:lnTo>
                <a:lnTo>
                  <a:pt x="40" y="118"/>
                </a:lnTo>
                <a:lnTo>
                  <a:pt x="40" y="116"/>
                </a:lnTo>
                <a:lnTo>
                  <a:pt x="35" y="109"/>
                </a:lnTo>
                <a:lnTo>
                  <a:pt x="32" y="108"/>
                </a:lnTo>
                <a:lnTo>
                  <a:pt x="23" y="102"/>
                </a:lnTo>
                <a:lnTo>
                  <a:pt x="20" y="101"/>
                </a:lnTo>
                <a:lnTo>
                  <a:pt x="17" y="98"/>
                </a:lnTo>
                <a:lnTo>
                  <a:pt x="17" y="95"/>
                </a:lnTo>
                <a:lnTo>
                  <a:pt x="20" y="92"/>
                </a:lnTo>
                <a:lnTo>
                  <a:pt x="27" y="89"/>
                </a:lnTo>
                <a:lnTo>
                  <a:pt x="29" y="87"/>
                </a:lnTo>
                <a:lnTo>
                  <a:pt x="32" y="72"/>
                </a:lnTo>
                <a:lnTo>
                  <a:pt x="34" y="73"/>
                </a:lnTo>
                <a:lnTo>
                  <a:pt x="34" y="72"/>
                </a:lnTo>
                <a:lnTo>
                  <a:pt x="34" y="66"/>
                </a:lnTo>
                <a:lnTo>
                  <a:pt x="35" y="65"/>
                </a:lnTo>
                <a:lnTo>
                  <a:pt x="35" y="64"/>
                </a:lnTo>
                <a:lnTo>
                  <a:pt x="34" y="60"/>
                </a:lnTo>
                <a:lnTo>
                  <a:pt x="34" y="57"/>
                </a:lnTo>
                <a:lnTo>
                  <a:pt x="33" y="57"/>
                </a:lnTo>
                <a:lnTo>
                  <a:pt x="30" y="54"/>
                </a:lnTo>
                <a:lnTo>
                  <a:pt x="30" y="53"/>
                </a:lnTo>
                <a:lnTo>
                  <a:pt x="32" y="53"/>
                </a:lnTo>
                <a:lnTo>
                  <a:pt x="32" y="51"/>
                </a:lnTo>
                <a:lnTo>
                  <a:pt x="33" y="51"/>
                </a:lnTo>
                <a:lnTo>
                  <a:pt x="33" y="50"/>
                </a:lnTo>
                <a:lnTo>
                  <a:pt x="31" y="49"/>
                </a:lnTo>
                <a:lnTo>
                  <a:pt x="28" y="50"/>
                </a:lnTo>
                <a:lnTo>
                  <a:pt x="24" y="40"/>
                </a:lnTo>
                <a:lnTo>
                  <a:pt x="25" y="43"/>
                </a:lnTo>
                <a:lnTo>
                  <a:pt x="27" y="42"/>
                </a:lnTo>
                <a:lnTo>
                  <a:pt x="27" y="38"/>
                </a:lnTo>
                <a:lnTo>
                  <a:pt x="25" y="38"/>
                </a:lnTo>
                <a:lnTo>
                  <a:pt x="24" y="38"/>
                </a:lnTo>
                <a:lnTo>
                  <a:pt x="25" y="36"/>
                </a:lnTo>
                <a:lnTo>
                  <a:pt x="25" y="34"/>
                </a:lnTo>
                <a:lnTo>
                  <a:pt x="24" y="33"/>
                </a:lnTo>
                <a:lnTo>
                  <a:pt x="23" y="34"/>
                </a:lnTo>
                <a:lnTo>
                  <a:pt x="21" y="34"/>
                </a:lnTo>
                <a:lnTo>
                  <a:pt x="21" y="35"/>
                </a:lnTo>
                <a:lnTo>
                  <a:pt x="21" y="37"/>
                </a:lnTo>
                <a:lnTo>
                  <a:pt x="11" y="22"/>
                </a:lnTo>
                <a:lnTo>
                  <a:pt x="11" y="21"/>
                </a:lnTo>
                <a:lnTo>
                  <a:pt x="13" y="17"/>
                </a:lnTo>
                <a:lnTo>
                  <a:pt x="12" y="16"/>
                </a:lnTo>
                <a:lnTo>
                  <a:pt x="12" y="17"/>
                </a:lnTo>
                <a:lnTo>
                  <a:pt x="9" y="20"/>
                </a:lnTo>
                <a:lnTo>
                  <a:pt x="8" y="17"/>
                </a:lnTo>
                <a:lnTo>
                  <a:pt x="6" y="14"/>
                </a:lnTo>
                <a:lnTo>
                  <a:pt x="6" y="12"/>
                </a:lnTo>
                <a:lnTo>
                  <a:pt x="6" y="9"/>
                </a:lnTo>
                <a:lnTo>
                  <a:pt x="0" y="1"/>
                </a:lnTo>
                <a:lnTo>
                  <a:pt x="2" y="0"/>
                </a:lnTo>
                <a:lnTo>
                  <a:pt x="3" y="0"/>
                </a:lnTo>
                <a:lnTo>
                  <a:pt x="4" y="0"/>
                </a:lnTo>
                <a:lnTo>
                  <a:pt x="4" y="2"/>
                </a:lnTo>
                <a:lnTo>
                  <a:pt x="6" y="7"/>
                </a:lnTo>
                <a:lnTo>
                  <a:pt x="6" y="8"/>
                </a:lnTo>
                <a:lnTo>
                  <a:pt x="7" y="10"/>
                </a:lnTo>
                <a:lnTo>
                  <a:pt x="9" y="9"/>
                </a:lnTo>
                <a:lnTo>
                  <a:pt x="10" y="8"/>
                </a:lnTo>
                <a:lnTo>
                  <a:pt x="11" y="8"/>
                </a:lnTo>
                <a:lnTo>
                  <a:pt x="10" y="9"/>
                </a:lnTo>
                <a:lnTo>
                  <a:pt x="13" y="9"/>
                </a:lnTo>
                <a:lnTo>
                  <a:pt x="15" y="11"/>
                </a:lnTo>
                <a:lnTo>
                  <a:pt x="17" y="11"/>
                </a:lnTo>
                <a:lnTo>
                  <a:pt x="19" y="11"/>
                </a:lnTo>
                <a:lnTo>
                  <a:pt x="21" y="13"/>
                </a:lnTo>
                <a:lnTo>
                  <a:pt x="19" y="15"/>
                </a:lnTo>
                <a:lnTo>
                  <a:pt x="23" y="17"/>
                </a:lnTo>
                <a:lnTo>
                  <a:pt x="23" y="16"/>
                </a:lnTo>
                <a:lnTo>
                  <a:pt x="24" y="17"/>
                </a:lnTo>
                <a:lnTo>
                  <a:pt x="25" y="19"/>
                </a:lnTo>
                <a:lnTo>
                  <a:pt x="25" y="20"/>
                </a:lnTo>
                <a:lnTo>
                  <a:pt x="28" y="23"/>
                </a:lnTo>
                <a:lnTo>
                  <a:pt x="28" y="24"/>
                </a:lnTo>
                <a:lnTo>
                  <a:pt x="28" y="26"/>
                </a:lnTo>
                <a:lnTo>
                  <a:pt x="29" y="28"/>
                </a:lnTo>
                <a:lnTo>
                  <a:pt x="28" y="27"/>
                </a:lnTo>
                <a:lnTo>
                  <a:pt x="26" y="26"/>
                </a:lnTo>
                <a:lnTo>
                  <a:pt x="25" y="26"/>
                </a:lnTo>
                <a:lnTo>
                  <a:pt x="25" y="28"/>
                </a:lnTo>
                <a:lnTo>
                  <a:pt x="26" y="28"/>
                </a:lnTo>
                <a:lnTo>
                  <a:pt x="27" y="28"/>
                </a:lnTo>
                <a:lnTo>
                  <a:pt x="28" y="31"/>
                </a:lnTo>
                <a:lnTo>
                  <a:pt x="34" y="39"/>
                </a:lnTo>
                <a:lnTo>
                  <a:pt x="32" y="40"/>
                </a:lnTo>
                <a:lnTo>
                  <a:pt x="32" y="43"/>
                </a:lnTo>
                <a:lnTo>
                  <a:pt x="33" y="44"/>
                </a:lnTo>
                <a:lnTo>
                  <a:pt x="33" y="46"/>
                </a:lnTo>
                <a:lnTo>
                  <a:pt x="32" y="46"/>
                </a:lnTo>
                <a:lnTo>
                  <a:pt x="31" y="47"/>
                </a:lnTo>
                <a:lnTo>
                  <a:pt x="32" y="48"/>
                </a:lnTo>
                <a:lnTo>
                  <a:pt x="34" y="49"/>
                </a:lnTo>
                <a:lnTo>
                  <a:pt x="36" y="49"/>
                </a:lnTo>
                <a:lnTo>
                  <a:pt x="39" y="49"/>
                </a:lnTo>
                <a:lnTo>
                  <a:pt x="40" y="49"/>
                </a:lnTo>
                <a:lnTo>
                  <a:pt x="41" y="54"/>
                </a:lnTo>
                <a:lnTo>
                  <a:pt x="43" y="54"/>
                </a:lnTo>
                <a:lnTo>
                  <a:pt x="44" y="53"/>
                </a:lnTo>
                <a:lnTo>
                  <a:pt x="43" y="43"/>
                </a:lnTo>
                <a:lnTo>
                  <a:pt x="42" y="41"/>
                </a:lnTo>
                <a:lnTo>
                  <a:pt x="43" y="41"/>
                </a:lnTo>
                <a:lnTo>
                  <a:pt x="44" y="42"/>
                </a:lnTo>
                <a:lnTo>
                  <a:pt x="48" y="43"/>
                </a:lnTo>
                <a:lnTo>
                  <a:pt x="48" y="47"/>
                </a:lnTo>
                <a:lnTo>
                  <a:pt x="49" y="47"/>
                </a:lnTo>
                <a:lnTo>
                  <a:pt x="50" y="55"/>
                </a:lnTo>
                <a:lnTo>
                  <a:pt x="51" y="57"/>
                </a:lnTo>
                <a:lnTo>
                  <a:pt x="52" y="62"/>
                </a:lnTo>
                <a:lnTo>
                  <a:pt x="54" y="64"/>
                </a:lnTo>
                <a:lnTo>
                  <a:pt x="57" y="64"/>
                </a:lnTo>
                <a:lnTo>
                  <a:pt x="59" y="66"/>
                </a:lnTo>
                <a:lnTo>
                  <a:pt x="68" y="68"/>
                </a:lnTo>
                <a:lnTo>
                  <a:pt x="70" y="70"/>
                </a:lnTo>
                <a:lnTo>
                  <a:pt x="73" y="70"/>
                </a:lnTo>
                <a:lnTo>
                  <a:pt x="74" y="68"/>
                </a:lnTo>
                <a:lnTo>
                  <a:pt x="76" y="68"/>
                </a:lnTo>
                <a:lnTo>
                  <a:pt x="78" y="65"/>
                </a:lnTo>
                <a:lnTo>
                  <a:pt x="84" y="61"/>
                </a:lnTo>
                <a:lnTo>
                  <a:pt x="85" y="60"/>
                </a:lnTo>
                <a:lnTo>
                  <a:pt x="88" y="61"/>
                </a:lnTo>
                <a:lnTo>
                  <a:pt x="92" y="63"/>
                </a:lnTo>
                <a:lnTo>
                  <a:pt x="89" y="81"/>
                </a:lnTo>
                <a:lnTo>
                  <a:pt x="84" y="84"/>
                </a:lnTo>
                <a:lnTo>
                  <a:pt x="84" y="88"/>
                </a:lnTo>
                <a:lnTo>
                  <a:pt x="83" y="89"/>
                </a:lnTo>
                <a:lnTo>
                  <a:pt x="83" y="92"/>
                </a:lnTo>
                <a:lnTo>
                  <a:pt x="84" y="92"/>
                </a:lnTo>
                <a:lnTo>
                  <a:pt x="84" y="93"/>
                </a:lnTo>
                <a:lnTo>
                  <a:pt x="83" y="95"/>
                </a:lnTo>
                <a:lnTo>
                  <a:pt x="82" y="92"/>
                </a:lnTo>
                <a:lnTo>
                  <a:pt x="80" y="91"/>
                </a:lnTo>
                <a:lnTo>
                  <a:pt x="74" y="92"/>
                </a:lnTo>
                <a:lnTo>
                  <a:pt x="72" y="92"/>
                </a:lnTo>
                <a:lnTo>
                  <a:pt x="66" y="100"/>
                </a:lnTo>
                <a:lnTo>
                  <a:pt x="66" y="102"/>
                </a:lnTo>
                <a:lnTo>
                  <a:pt x="66" y="101"/>
                </a:lnTo>
                <a:lnTo>
                  <a:pt x="68" y="104"/>
                </a:lnTo>
                <a:lnTo>
                  <a:pt x="69" y="104"/>
                </a:lnTo>
                <a:lnTo>
                  <a:pt x="50" y="140"/>
                </a:lnTo>
                <a:lnTo>
                  <a:pt x="42" y="144"/>
                </a:lnTo>
                <a:lnTo>
                  <a:pt x="39" y="140"/>
                </a:lnTo>
                <a:lnTo>
                  <a:pt x="33" y="140"/>
                </a:lnTo>
                <a:lnTo>
                  <a:pt x="32" y="138"/>
                </a:lnTo>
                <a:lnTo>
                  <a:pt x="32" y="137"/>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78" name="Freeform 632"/>
          <p:cNvSpPr>
            <a:spLocks/>
          </p:cNvSpPr>
          <p:nvPr/>
        </p:nvSpPr>
        <p:spPr bwMode="auto">
          <a:xfrm>
            <a:off x="7894638" y="4757738"/>
            <a:ext cx="4762" cy="7937"/>
          </a:xfrm>
          <a:custGeom>
            <a:avLst/>
            <a:gdLst>
              <a:gd name="T0" fmla="*/ 2147483647 w 3"/>
              <a:gd name="T1" fmla="*/ 0 h 5"/>
              <a:gd name="T2" fmla="*/ 2147483647 w 3"/>
              <a:gd name="T3" fmla="*/ 0 h 5"/>
              <a:gd name="T4" fmla="*/ 2147483647 w 3"/>
              <a:gd name="T5" fmla="*/ 2147483647 h 5"/>
              <a:gd name="T6" fmla="*/ 2147483647 w 3"/>
              <a:gd name="T7" fmla="*/ 2147483647 h 5"/>
              <a:gd name="T8" fmla="*/ 0 w 3"/>
              <a:gd name="T9" fmla="*/ 2147483647 h 5"/>
              <a:gd name="T10" fmla="*/ 0 w 3"/>
              <a:gd name="T11" fmla="*/ 2147483647 h 5"/>
              <a:gd name="T12" fmla="*/ 0 w 3"/>
              <a:gd name="T13" fmla="*/ 2147483647 h 5"/>
              <a:gd name="T14" fmla="*/ 0 w 3"/>
              <a:gd name="T15" fmla="*/ 0 h 5"/>
              <a:gd name="T16" fmla="*/ 2147483647 w 3"/>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5"/>
              <a:gd name="T29" fmla="*/ 3 w 3"/>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5">
                <a:moveTo>
                  <a:pt x="2" y="0"/>
                </a:moveTo>
                <a:lnTo>
                  <a:pt x="3" y="0"/>
                </a:lnTo>
                <a:lnTo>
                  <a:pt x="3" y="3"/>
                </a:lnTo>
                <a:lnTo>
                  <a:pt x="2" y="4"/>
                </a:lnTo>
                <a:lnTo>
                  <a:pt x="0" y="5"/>
                </a:lnTo>
                <a:lnTo>
                  <a:pt x="0" y="3"/>
                </a:lnTo>
                <a:lnTo>
                  <a:pt x="0" y="2"/>
                </a:lnTo>
                <a:lnTo>
                  <a:pt x="0" y="0"/>
                </a:lnTo>
                <a:lnTo>
                  <a:pt x="2"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79" name="Freeform 633"/>
          <p:cNvSpPr>
            <a:spLocks/>
          </p:cNvSpPr>
          <p:nvPr/>
        </p:nvSpPr>
        <p:spPr bwMode="auto">
          <a:xfrm>
            <a:off x="7997825" y="4708525"/>
            <a:ext cx="1588" cy="1588"/>
          </a:xfrm>
          <a:custGeom>
            <a:avLst/>
            <a:gdLst>
              <a:gd name="T0" fmla="*/ 0 w 1"/>
              <a:gd name="T1" fmla="*/ 0 h 1"/>
              <a:gd name="T2" fmla="*/ 2147483647 w 1"/>
              <a:gd name="T3" fmla="*/ 0 h 1"/>
              <a:gd name="T4" fmla="*/ 2147483647 w 1"/>
              <a:gd name="T5" fmla="*/ 2147483647 h 1"/>
              <a:gd name="T6" fmla="*/ 0 w 1"/>
              <a:gd name="T7" fmla="*/ 2147483647 h 1"/>
              <a:gd name="T8" fmla="*/ 0 w 1"/>
              <a:gd name="T9" fmla="*/ 2147483647 h 1"/>
              <a:gd name="T10" fmla="*/ 0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0" y="0"/>
                </a:moveTo>
                <a:lnTo>
                  <a:pt x="1" y="0"/>
                </a:lnTo>
                <a:lnTo>
                  <a:pt x="1" y="1"/>
                </a:lnTo>
                <a:lnTo>
                  <a:pt x="0" y="1"/>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80" name="Freeform 635"/>
          <p:cNvSpPr>
            <a:spLocks/>
          </p:cNvSpPr>
          <p:nvPr/>
        </p:nvSpPr>
        <p:spPr bwMode="auto">
          <a:xfrm>
            <a:off x="7994650" y="4703763"/>
            <a:ext cx="1588" cy="4762"/>
          </a:xfrm>
          <a:custGeom>
            <a:avLst/>
            <a:gdLst>
              <a:gd name="T0" fmla="*/ 0 w 1"/>
              <a:gd name="T1" fmla="*/ 0 h 2"/>
              <a:gd name="T2" fmla="*/ 2147483647 w 1"/>
              <a:gd name="T3" fmla="*/ 0 h 2"/>
              <a:gd name="T4" fmla="*/ 2147483647 w 1"/>
              <a:gd name="T5" fmla="*/ 2147483647 h 2"/>
              <a:gd name="T6" fmla="*/ 0 w 1"/>
              <a:gd name="T7" fmla="*/ 2147483647 h 2"/>
              <a:gd name="T8" fmla="*/ 0 w 1"/>
              <a:gd name="T9" fmla="*/ 2147483647 h 2"/>
              <a:gd name="T10" fmla="*/ 0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0"/>
                </a:moveTo>
                <a:lnTo>
                  <a:pt x="1" y="0"/>
                </a:lnTo>
                <a:lnTo>
                  <a:pt x="1" y="1"/>
                </a:lnTo>
                <a:lnTo>
                  <a:pt x="0" y="2"/>
                </a:lnTo>
                <a:lnTo>
                  <a:pt x="0" y="1"/>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81" name="Freeform 642"/>
          <p:cNvSpPr>
            <a:spLocks/>
          </p:cNvSpPr>
          <p:nvPr/>
        </p:nvSpPr>
        <p:spPr bwMode="auto">
          <a:xfrm>
            <a:off x="8448675" y="5105400"/>
            <a:ext cx="3175" cy="9525"/>
          </a:xfrm>
          <a:custGeom>
            <a:avLst/>
            <a:gdLst>
              <a:gd name="T0" fmla="*/ 0 w 2"/>
              <a:gd name="T1" fmla="*/ 0 h 5"/>
              <a:gd name="T2" fmla="*/ 0 w 2"/>
              <a:gd name="T3" fmla="*/ 0 h 5"/>
              <a:gd name="T4" fmla="*/ 2147483647 w 2"/>
              <a:gd name="T5" fmla="*/ 2147483647 h 5"/>
              <a:gd name="T6" fmla="*/ 0 w 2"/>
              <a:gd name="T7" fmla="*/ 2147483647 h 5"/>
              <a:gd name="T8" fmla="*/ 0 w 2"/>
              <a:gd name="T9" fmla="*/ 0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0" y="0"/>
                </a:moveTo>
                <a:lnTo>
                  <a:pt x="0" y="0"/>
                </a:lnTo>
                <a:lnTo>
                  <a:pt x="2" y="5"/>
                </a:lnTo>
                <a:lnTo>
                  <a:pt x="0" y="3"/>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82" name="Freeform 644"/>
          <p:cNvSpPr>
            <a:spLocks/>
          </p:cNvSpPr>
          <p:nvPr/>
        </p:nvSpPr>
        <p:spPr bwMode="auto">
          <a:xfrm>
            <a:off x="8445500" y="5102225"/>
            <a:ext cx="3175" cy="11113"/>
          </a:xfrm>
          <a:custGeom>
            <a:avLst/>
            <a:gdLst>
              <a:gd name="T0" fmla="*/ 0 w 2"/>
              <a:gd name="T1" fmla="*/ 0 h 6"/>
              <a:gd name="T2" fmla="*/ 2147483647 w 2"/>
              <a:gd name="T3" fmla="*/ 0 h 6"/>
              <a:gd name="T4" fmla="*/ 2147483647 w 2"/>
              <a:gd name="T5" fmla="*/ 2147483647 h 6"/>
              <a:gd name="T6" fmla="*/ 2147483647 w 2"/>
              <a:gd name="T7" fmla="*/ 2147483647 h 6"/>
              <a:gd name="T8" fmla="*/ 0 w 2"/>
              <a:gd name="T9" fmla="*/ 0 h 6"/>
              <a:gd name="T10" fmla="*/ 0 60000 65536"/>
              <a:gd name="T11" fmla="*/ 0 60000 65536"/>
              <a:gd name="T12" fmla="*/ 0 60000 65536"/>
              <a:gd name="T13" fmla="*/ 0 60000 65536"/>
              <a:gd name="T14" fmla="*/ 0 60000 65536"/>
              <a:gd name="T15" fmla="*/ 0 w 2"/>
              <a:gd name="T16" fmla="*/ 0 h 6"/>
              <a:gd name="T17" fmla="*/ 2 w 2"/>
              <a:gd name="T18" fmla="*/ 6 h 6"/>
            </a:gdLst>
            <a:ahLst/>
            <a:cxnLst>
              <a:cxn ang="T10">
                <a:pos x="T0" y="T1"/>
              </a:cxn>
              <a:cxn ang="T11">
                <a:pos x="T2" y="T3"/>
              </a:cxn>
              <a:cxn ang="T12">
                <a:pos x="T4" y="T5"/>
              </a:cxn>
              <a:cxn ang="T13">
                <a:pos x="T6" y="T7"/>
              </a:cxn>
              <a:cxn ang="T14">
                <a:pos x="T8" y="T9"/>
              </a:cxn>
            </a:cxnLst>
            <a:rect l="T15" t="T16" r="T17" b="T18"/>
            <a:pathLst>
              <a:path w="2" h="6">
                <a:moveTo>
                  <a:pt x="0" y="0"/>
                </a:moveTo>
                <a:lnTo>
                  <a:pt x="1" y="0"/>
                </a:lnTo>
                <a:lnTo>
                  <a:pt x="2" y="6"/>
                </a:lnTo>
                <a:lnTo>
                  <a:pt x="1" y="3"/>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83" name="Freeform 645"/>
          <p:cNvSpPr>
            <a:spLocks/>
          </p:cNvSpPr>
          <p:nvPr/>
        </p:nvSpPr>
        <p:spPr bwMode="auto">
          <a:xfrm>
            <a:off x="8453438" y="5118100"/>
            <a:ext cx="33337" cy="39688"/>
          </a:xfrm>
          <a:custGeom>
            <a:avLst/>
            <a:gdLst>
              <a:gd name="T0" fmla="*/ 0 w 19"/>
              <a:gd name="T1" fmla="*/ 0 h 23"/>
              <a:gd name="T2" fmla="*/ 2147483647 w 19"/>
              <a:gd name="T3" fmla="*/ 2147483647 h 23"/>
              <a:gd name="T4" fmla="*/ 2147483647 w 19"/>
              <a:gd name="T5" fmla="*/ 2147483647 h 23"/>
              <a:gd name="T6" fmla="*/ 2147483647 w 19"/>
              <a:gd name="T7" fmla="*/ 2147483647 h 23"/>
              <a:gd name="T8" fmla="*/ 2147483647 w 19"/>
              <a:gd name="T9" fmla="*/ 2147483647 h 23"/>
              <a:gd name="T10" fmla="*/ 2147483647 w 19"/>
              <a:gd name="T11" fmla="*/ 2147483647 h 23"/>
              <a:gd name="T12" fmla="*/ 2147483647 w 19"/>
              <a:gd name="T13" fmla="*/ 2147483647 h 23"/>
              <a:gd name="T14" fmla="*/ 2147483647 w 19"/>
              <a:gd name="T15" fmla="*/ 2147483647 h 23"/>
              <a:gd name="T16" fmla="*/ 2147483647 w 19"/>
              <a:gd name="T17" fmla="*/ 2147483647 h 23"/>
              <a:gd name="T18" fmla="*/ 2147483647 w 19"/>
              <a:gd name="T19" fmla="*/ 2147483647 h 23"/>
              <a:gd name="T20" fmla="*/ 2147483647 w 19"/>
              <a:gd name="T21" fmla="*/ 2147483647 h 23"/>
              <a:gd name="T22" fmla="*/ 2147483647 w 19"/>
              <a:gd name="T23" fmla="*/ 2147483647 h 23"/>
              <a:gd name="T24" fmla="*/ 0 w 19"/>
              <a:gd name="T25" fmla="*/ 2147483647 h 23"/>
              <a:gd name="T26" fmla="*/ 0 w 19"/>
              <a:gd name="T27" fmla="*/ 0 h 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23"/>
              <a:gd name="T44" fmla="*/ 19 w 19"/>
              <a:gd name="T45" fmla="*/ 23 h 2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23">
                <a:moveTo>
                  <a:pt x="0" y="0"/>
                </a:moveTo>
                <a:lnTo>
                  <a:pt x="4" y="1"/>
                </a:lnTo>
                <a:lnTo>
                  <a:pt x="19" y="16"/>
                </a:lnTo>
                <a:lnTo>
                  <a:pt x="19" y="20"/>
                </a:lnTo>
                <a:lnTo>
                  <a:pt x="19" y="21"/>
                </a:lnTo>
                <a:lnTo>
                  <a:pt x="17" y="23"/>
                </a:lnTo>
                <a:lnTo>
                  <a:pt x="14" y="23"/>
                </a:lnTo>
                <a:lnTo>
                  <a:pt x="12" y="22"/>
                </a:lnTo>
                <a:lnTo>
                  <a:pt x="9" y="20"/>
                </a:lnTo>
                <a:lnTo>
                  <a:pt x="7" y="17"/>
                </a:lnTo>
                <a:lnTo>
                  <a:pt x="7" y="13"/>
                </a:lnTo>
                <a:lnTo>
                  <a:pt x="2" y="9"/>
                </a:lnTo>
                <a:lnTo>
                  <a:pt x="0" y="6"/>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84" name="Freeform 646"/>
          <p:cNvSpPr>
            <a:spLocks/>
          </p:cNvSpPr>
          <p:nvPr/>
        </p:nvSpPr>
        <p:spPr bwMode="auto">
          <a:xfrm>
            <a:off x="8501063" y="5151438"/>
            <a:ext cx="28575" cy="17462"/>
          </a:xfrm>
          <a:custGeom>
            <a:avLst/>
            <a:gdLst>
              <a:gd name="T0" fmla="*/ 0 w 17"/>
              <a:gd name="T1" fmla="*/ 0 h 11"/>
              <a:gd name="T2" fmla="*/ 2147483647 w 17"/>
              <a:gd name="T3" fmla="*/ 0 h 11"/>
              <a:gd name="T4" fmla="*/ 2147483647 w 17"/>
              <a:gd name="T5" fmla="*/ 2147483647 h 11"/>
              <a:gd name="T6" fmla="*/ 2147483647 w 17"/>
              <a:gd name="T7" fmla="*/ 2147483647 h 11"/>
              <a:gd name="T8" fmla="*/ 2147483647 w 17"/>
              <a:gd name="T9" fmla="*/ 2147483647 h 11"/>
              <a:gd name="T10" fmla="*/ 2147483647 w 17"/>
              <a:gd name="T11" fmla="*/ 2147483647 h 11"/>
              <a:gd name="T12" fmla="*/ 2147483647 w 17"/>
              <a:gd name="T13" fmla="*/ 2147483647 h 11"/>
              <a:gd name="T14" fmla="*/ 2147483647 w 17"/>
              <a:gd name="T15" fmla="*/ 2147483647 h 11"/>
              <a:gd name="T16" fmla="*/ 2147483647 w 17"/>
              <a:gd name="T17" fmla="*/ 2147483647 h 11"/>
              <a:gd name="T18" fmla="*/ 2147483647 w 17"/>
              <a:gd name="T19" fmla="*/ 2147483647 h 11"/>
              <a:gd name="T20" fmla="*/ 2147483647 w 17"/>
              <a:gd name="T21" fmla="*/ 2147483647 h 11"/>
              <a:gd name="T22" fmla="*/ 2147483647 w 17"/>
              <a:gd name="T23" fmla="*/ 2147483647 h 11"/>
              <a:gd name="T24" fmla="*/ 0 w 17"/>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1"/>
              <a:gd name="T41" fmla="*/ 17 w 17"/>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1">
                <a:moveTo>
                  <a:pt x="0" y="0"/>
                </a:moveTo>
                <a:lnTo>
                  <a:pt x="2" y="0"/>
                </a:lnTo>
                <a:lnTo>
                  <a:pt x="6" y="2"/>
                </a:lnTo>
                <a:lnTo>
                  <a:pt x="8" y="3"/>
                </a:lnTo>
                <a:lnTo>
                  <a:pt x="9" y="5"/>
                </a:lnTo>
                <a:lnTo>
                  <a:pt x="10" y="6"/>
                </a:lnTo>
                <a:lnTo>
                  <a:pt x="13" y="7"/>
                </a:lnTo>
                <a:lnTo>
                  <a:pt x="14" y="8"/>
                </a:lnTo>
                <a:lnTo>
                  <a:pt x="16" y="9"/>
                </a:lnTo>
                <a:lnTo>
                  <a:pt x="17" y="11"/>
                </a:lnTo>
                <a:lnTo>
                  <a:pt x="14" y="11"/>
                </a:lnTo>
                <a:lnTo>
                  <a:pt x="8" y="9"/>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85" name="Freeform 647"/>
          <p:cNvSpPr>
            <a:spLocks/>
          </p:cNvSpPr>
          <p:nvPr/>
        </p:nvSpPr>
        <p:spPr bwMode="auto">
          <a:xfrm>
            <a:off x="8450263" y="5114925"/>
            <a:ext cx="34925" cy="39688"/>
          </a:xfrm>
          <a:custGeom>
            <a:avLst/>
            <a:gdLst>
              <a:gd name="T0" fmla="*/ 0 w 20"/>
              <a:gd name="T1" fmla="*/ 0 h 23"/>
              <a:gd name="T2" fmla="*/ 2147483647 w 20"/>
              <a:gd name="T3" fmla="*/ 2147483647 h 23"/>
              <a:gd name="T4" fmla="*/ 2147483647 w 20"/>
              <a:gd name="T5" fmla="*/ 2147483647 h 23"/>
              <a:gd name="T6" fmla="*/ 2147483647 w 20"/>
              <a:gd name="T7" fmla="*/ 2147483647 h 23"/>
              <a:gd name="T8" fmla="*/ 2147483647 w 20"/>
              <a:gd name="T9" fmla="*/ 2147483647 h 23"/>
              <a:gd name="T10" fmla="*/ 2147483647 w 20"/>
              <a:gd name="T11" fmla="*/ 2147483647 h 23"/>
              <a:gd name="T12" fmla="*/ 2147483647 w 20"/>
              <a:gd name="T13" fmla="*/ 2147483647 h 23"/>
              <a:gd name="T14" fmla="*/ 2147483647 w 20"/>
              <a:gd name="T15" fmla="*/ 2147483647 h 23"/>
              <a:gd name="T16" fmla="*/ 2147483647 w 20"/>
              <a:gd name="T17" fmla="*/ 2147483647 h 23"/>
              <a:gd name="T18" fmla="*/ 2147483647 w 20"/>
              <a:gd name="T19" fmla="*/ 2147483647 h 23"/>
              <a:gd name="T20" fmla="*/ 2147483647 w 20"/>
              <a:gd name="T21" fmla="*/ 2147483647 h 23"/>
              <a:gd name="T22" fmla="*/ 2147483647 w 20"/>
              <a:gd name="T23" fmla="*/ 2147483647 h 23"/>
              <a:gd name="T24" fmla="*/ 2147483647 w 20"/>
              <a:gd name="T25" fmla="*/ 2147483647 h 23"/>
              <a:gd name="T26" fmla="*/ 0 w 20"/>
              <a:gd name="T27" fmla="*/ 0 h 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
              <a:gd name="T43" fmla="*/ 0 h 23"/>
              <a:gd name="T44" fmla="*/ 20 w 20"/>
              <a:gd name="T45" fmla="*/ 23 h 2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 h="23">
                <a:moveTo>
                  <a:pt x="0" y="0"/>
                </a:moveTo>
                <a:lnTo>
                  <a:pt x="4" y="2"/>
                </a:lnTo>
                <a:lnTo>
                  <a:pt x="19" y="17"/>
                </a:lnTo>
                <a:lnTo>
                  <a:pt x="20" y="21"/>
                </a:lnTo>
                <a:lnTo>
                  <a:pt x="19" y="22"/>
                </a:lnTo>
                <a:lnTo>
                  <a:pt x="17" y="23"/>
                </a:lnTo>
                <a:lnTo>
                  <a:pt x="14" y="23"/>
                </a:lnTo>
                <a:lnTo>
                  <a:pt x="12" y="22"/>
                </a:lnTo>
                <a:lnTo>
                  <a:pt x="9" y="20"/>
                </a:lnTo>
                <a:lnTo>
                  <a:pt x="7" y="18"/>
                </a:lnTo>
                <a:lnTo>
                  <a:pt x="7" y="14"/>
                </a:lnTo>
                <a:lnTo>
                  <a:pt x="2" y="9"/>
                </a:lnTo>
                <a:lnTo>
                  <a:pt x="1" y="6"/>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86" name="Freeform 648"/>
          <p:cNvSpPr>
            <a:spLocks/>
          </p:cNvSpPr>
          <p:nvPr/>
        </p:nvSpPr>
        <p:spPr bwMode="auto">
          <a:xfrm>
            <a:off x="8499475" y="5146675"/>
            <a:ext cx="26988" cy="19050"/>
          </a:xfrm>
          <a:custGeom>
            <a:avLst/>
            <a:gdLst>
              <a:gd name="T0" fmla="*/ 0 w 16"/>
              <a:gd name="T1" fmla="*/ 0 h 11"/>
              <a:gd name="T2" fmla="*/ 2147483647 w 16"/>
              <a:gd name="T3" fmla="*/ 0 h 11"/>
              <a:gd name="T4" fmla="*/ 2147483647 w 16"/>
              <a:gd name="T5" fmla="*/ 2147483647 h 11"/>
              <a:gd name="T6" fmla="*/ 2147483647 w 16"/>
              <a:gd name="T7" fmla="*/ 2147483647 h 11"/>
              <a:gd name="T8" fmla="*/ 2147483647 w 16"/>
              <a:gd name="T9" fmla="*/ 2147483647 h 11"/>
              <a:gd name="T10" fmla="*/ 2147483647 w 16"/>
              <a:gd name="T11" fmla="*/ 2147483647 h 11"/>
              <a:gd name="T12" fmla="*/ 2147483647 w 16"/>
              <a:gd name="T13" fmla="*/ 2147483647 h 11"/>
              <a:gd name="T14" fmla="*/ 2147483647 w 16"/>
              <a:gd name="T15" fmla="*/ 2147483647 h 11"/>
              <a:gd name="T16" fmla="*/ 2147483647 w 16"/>
              <a:gd name="T17" fmla="*/ 2147483647 h 11"/>
              <a:gd name="T18" fmla="*/ 2147483647 w 16"/>
              <a:gd name="T19" fmla="*/ 2147483647 h 11"/>
              <a:gd name="T20" fmla="*/ 2147483647 w 16"/>
              <a:gd name="T21" fmla="*/ 2147483647 h 11"/>
              <a:gd name="T22" fmla="*/ 2147483647 w 16"/>
              <a:gd name="T23" fmla="*/ 2147483647 h 11"/>
              <a:gd name="T24" fmla="*/ 0 w 16"/>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1"/>
              <a:gd name="T41" fmla="*/ 16 w 16"/>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1">
                <a:moveTo>
                  <a:pt x="0" y="0"/>
                </a:moveTo>
                <a:lnTo>
                  <a:pt x="1" y="0"/>
                </a:lnTo>
                <a:lnTo>
                  <a:pt x="5" y="3"/>
                </a:lnTo>
                <a:lnTo>
                  <a:pt x="8" y="3"/>
                </a:lnTo>
                <a:lnTo>
                  <a:pt x="8" y="5"/>
                </a:lnTo>
                <a:lnTo>
                  <a:pt x="9" y="6"/>
                </a:lnTo>
                <a:lnTo>
                  <a:pt x="12" y="7"/>
                </a:lnTo>
                <a:lnTo>
                  <a:pt x="13" y="8"/>
                </a:lnTo>
                <a:lnTo>
                  <a:pt x="16" y="9"/>
                </a:lnTo>
                <a:lnTo>
                  <a:pt x="16" y="11"/>
                </a:lnTo>
                <a:lnTo>
                  <a:pt x="13" y="11"/>
                </a:lnTo>
                <a:lnTo>
                  <a:pt x="7" y="9"/>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87" name="Freeform 649"/>
          <p:cNvSpPr>
            <a:spLocks/>
          </p:cNvSpPr>
          <p:nvPr/>
        </p:nvSpPr>
        <p:spPr bwMode="auto">
          <a:xfrm>
            <a:off x="8502650" y="5176838"/>
            <a:ext cx="6350" cy="9525"/>
          </a:xfrm>
          <a:custGeom>
            <a:avLst/>
            <a:gdLst>
              <a:gd name="T0" fmla="*/ 2147483647 w 4"/>
              <a:gd name="T1" fmla="*/ 0 h 6"/>
              <a:gd name="T2" fmla="*/ 2147483647 w 4"/>
              <a:gd name="T3" fmla="*/ 0 h 6"/>
              <a:gd name="T4" fmla="*/ 2147483647 w 4"/>
              <a:gd name="T5" fmla="*/ 2147483647 h 6"/>
              <a:gd name="T6" fmla="*/ 2147483647 w 4"/>
              <a:gd name="T7" fmla="*/ 2147483647 h 6"/>
              <a:gd name="T8" fmla="*/ 2147483647 w 4"/>
              <a:gd name="T9" fmla="*/ 2147483647 h 6"/>
              <a:gd name="T10" fmla="*/ 2147483647 w 4"/>
              <a:gd name="T11" fmla="*/ 2147483647 h 6"/>
              <a:gd name="T12" fmla="*/ 0 w 4"/>
              <a:gd name="T13" fmla="*/ 0 h 6"/>
              <a:gd name="T14" fmla="*/ 2147483647 w 4"/>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6"/>
              <a:gd name="T26" fmla="*/ 4 w 4"/>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6">
                <a:moveTo>
                  <a:pt x="1" y="0"/>
                </a:moveTo>
                <a:lnTo>
                  <a:pt x="2" y="0"/>
                </a:lnTo>
                <a:lnTo>
                  <a:pt x="3" y="1"/>
                </a:lnTo>
                <a:lnTo>
                  <a:pt x="4" y="3"/>
                </a:lnTo>
                <a:lnTo>
                  <a:pt x="3" y="6"/>
                </a:lnTo>
                <a:lnTo>
                  <a:pt x="1" y="2"/>
                </a:lnTo>
                <a:lnTo>
                  <a:pt x="0" y="0"/>
                </a:lnTo>
                <a:lnTo>
                  <a:pt x="1"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88" name="Freeform 650"/>
          <p:cNvSpPr>
            <a:spLocks/>
          </p:cNvSpPr>
          <p:nvPr/>
        </p:nvSpPr>
        <p:spPr bwMode="auto">
          <a:xfrm>
            <a:off x="8513763" y="5183188"/>
            <a:ext cx="6350" cy="7937"/>
          </a:xfrm>
          <a:custGeom>
            <a:avLst/>
            <a:gdLst>
              <a:gd name="T0" fmla="*/ 2147483647 w 3"/>
              <a:gd name="T1" fmla="*/ 2147483647 h 5"/>
              <a:gd name="T2" fmla="*/ 2147483647 w 3"/>
              <a:gd name="T3" fmla="*/ 2147483647 h 5"/>
              <a:gd name="T4" fmla="*/ 2147483647 w 3"/>
              <a:gd name="T5" fmla="*/ 2147483647 h 5"/>
              <a:gd name="T6" fmla="*/ 2147483647 w 3"/>
              <a:gd name="T7" fmla="*/ 2147483647 h 5"/>
              <a:gd name="T8" fmla="*/ 2147483647 w 3"/>
              <a:gd name="T9" fmla="*/ 2147483647 h 5"/>
              <a:gd name="T10" fmla="*/ 0 w 3"/>
              <a:gd name="T11" fmla="*/ 0 h 5"/>
              <a:gd name="T12" fmla="*/ 2147483647 w 3"/>
              <a:gd name="T13" fmla="*/ 0 h 5"/>
              <a:gd name="T14" fmla="*/ 2147483647 w 3"/>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5"/>
              <a:gd name="T26" fmla="*/ 3 w 3"/>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5">
                <a:moveTo>
                  <a:pt x="2" y="1"/>
                </a:moveTo>
                <a:lnTo>
                  <a:pt x="3" y="2"/>
                </a:lnTo>
                <a:lnTo>
                  <a:pt x="3" y="4"/>
                </a:lnTo>
                <a:lnTo>
                  <a:pt x="2" y="5"/>
                </a:lnTo>
                <a:lnTo>
                  <a:pt x="1" y="3"/>
                </a:lnTo>
                <a:lnTo>
                  <a:pt x="0" y="0"/>
                </a:lnTo>
                <a:lnTo>
                  <a:pt x="2" y="0"/>
                </a:lnTo>
                <a:lnTo>
                  <a:pt x="2"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89" name="Freeform 651"/>
          <p:cNvSpPr>
            <a:spLocks/>
          </p:cNvSpPr>
          <p:nvPr/>
        </p:nvSpPr>
        <p:spPr bwMode="auto">
          <a:xfrm>
            <a:off x="8499475" y="5173663"/>
            <a:ext cx="6350" cy="9525"/>
          </a:xfrm>
          <a:custGeom>
            <a:avLst/>
            <a:gdLst>
              <a:gd name="T0" fmla="*/ 2147483647 w 4"/>
              <a:gd name="T1" fmla="*/ 0 h 6"/>
              <a:gd name="T2" fmla="*/ 2147483647 w 4"/>
              <a:gd name="T3" fmla="*/ 0 h 6"/>
              <a:gd name="T4" fmla="*/ 2147483647 w 4"/>
              <a:gd name="T5" fmla="*/ 2147483647 h 6"/>
              <a:gd name="T6" fmla="*/ 2147483647 w 4"/>
              <a:gd name="T7" fmla="*/ 2147483647 h 6"/>
              <a:gd name="T8" fmla="*/ 2147483647 w 4"/>
              <a:gd name="T9" fmla="*/ 2147483647 h 6"/>
              <a:gd name="T10" fmla="*/ 2147483647 w 4"/>
              <a:gd name="T11" fmla="*/ 2147483647 h 6"/>
              <a:gd name="T12" fmla="*/ 0 w 4"/>
              <a:gd name="T13" fmla="*/ 0 h 6"/>
              <a:gd name="T14" fmla="*/ 2147483647 w 4"/>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6"/>
              <a:gd name="T26" fmla="*/ 4 w 4"/>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6">
                <a:moveTo>
                  <a:pt x="1" y="0"/>
                </a:moveTo>
                <a:lnTo>
                  <a:pt x="3" y="0"/>
                </a:lnTo>
                <a:lnTo>
                  <a:pt x="4" y="2"/>
                </a:lnTo>
                <a:lnTo>
                  <a:pt x="4" y="3"/>
                </a:lnTo>
                <a:lnTo>
                  <a:pt x="4" y="6"/>
                </a:lnTo>
                <a:lnTo>
                  <a:pt x="1" y="2"/>
                </a:lnTo>
                <a:lnTo>
                  <a:pt x="0" y="0"/>
                </a:lnTo>
                <a:lnTo>
                  <a:pt x="1"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90" name="Freeform 652"/>
          <p:cNvSpPr>
            <a:spLocks/>
          </p:cNvSpPr>
          <p:nvPr/>
        </p:nvSpPr>
        <p:spPr bwMode="auto">
          <a:xfrm>
            <a:off x="8512175" y="5180013"/>
            <a:ext cx="4763" cy="7937"/>
          </a:xfrm>
          <a:custGeom>
            <a:avLst/>
            <a:gdLst>
              <a:gd name="T0" fmla="*/ 2147483647 w 3"/>
              <a:gd name="T1" fmla="*/ 2147483647 h 5"/>
              <a:gd name="T2" fmla="*/ 2147483647 w 3"/>
              <a:gd name="T3" fmla="*/ 2147483647 h 5"/>
              <a:gd name="T4" fmla="*/ 2147483647 w 3"/>
              <a:gd name="T5" fmla="*/ 2147483647 h 5"/>
              <a:gd name="T6" fmla="*/ 2147483647 w 3"/>
              <a:gd name="T7" fmla="*/ 2147483647 h 5"/>
              <a:gd name="T8" fmla="*/ 0 w 3"/>
              <a:gd name="T9" fmla="*/ 2147483647 h 5"/>
              <a:gd name="T10" fmla="*/ 0 w 3"/>
              <a:gd name="T11" fmla="*/ 0 h 5"/>
              <a:gd name="T12" fmla="*/ 2147483647 w 3"/>
              <a:gd name="T13" fmla="*/ 0 h 5"/>
              <a:gd name="T14" fmla="*/ 2147483647 w 3"/>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5"/>
              <a:gd name="T26" fmla="*/ 3 w 3"/>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5">
                <a:moveTo>
                  <a:pt x="1" y="1"/>
                </a:moveTo>
                <a:lnTo>
                  <a:pt x="3" y="2"/>
                </a:lnTo>
                <a:lnTo>
                  <a:pt x="3" y="4"/>
                </a:lnTo>
                <a:lnTo>
                  <a:pt x="1" y="5"/>
                </a:lnTo>
                <a:lnTo>
                  <a:pt x="0" y="3"/>
                </a:lnTo>
                <a:lnTo>
                  <a:pt x="0" y="0"/>
                </a:lnTo>
                <a:lnTo>
                  <a:pt x="1" y="0"/>
                </a:lnTo>
                <a:lnTo>
                  <a:pt x="1"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91" name="Freeform 653"/>
          <p:cNvSpPr>
            <a:spLocks/>
          </p:cNvSpPr>
          <p:nvPr/>
        </p:nvSpPr>
        <p:spPr bwMode="auto">
          <a:xfrm>
            <a:off x="8523288" y="5187950"/>
            <a:ext cx="14287" cy="15875"/>
          </a:xfrm>
          <a:custGeom>
            <a:avLst/>
            <a:gdLst>
              <a:gd name="T0" fmla="*/ 0 w 9"/>
              <a:gd name="T1" fmla="*/ 2147483647 h 9"/>
              <a:gd name="T2" fmla="*/ 0 w 9"/>
              <a:gd name="T3" fmla="*/ 2147483647 h 9"/>
              <a:gd name="T4" fmla="*/ 0 w 9"/>
              <a:gd name="T5" fmla="*/ 2147483647 h 9"/>
              <a:gd name="T6" fmla="*/ 2147483647 w 9"/>
              <a:gd name="T7" fmla="*/ 0 h 9"/>
              <a:gd name="T8" fmla="*/ 2147483647 w 9"/>
              <a:gd name="T9" fmla="*/ 0 h 9"/>
              <a:gd name="T10" fmla="*/ 2147483647 w 9"/>
              <a:gd name="T11" fmla="*/ 2147483647 h 9"/>
              <a:gd name="T12" fmla="*/ 2147483647 w 9"/>
              <a:gd name="T13" fmla="*/ 2147483647 h 9"/>
              <a:gd name="T14" fmla="*/ 2147483647 w 9"/>
              <a:gd name="T15" fmla="*/ 2147483647 h 9"/>
              <a:gd name="T16" fmla="*/ 2147483647 w 9"/>
              <a:gd name="T17" fmla="*/ 2147483647 h 9"/>
              <a:gd name="T18" fmla="*/ 2147483647 w 9"/>
              <a:gd name="T19" fmla="*/ 2147483647 h 9"/>
              <a:gd name="T20" fmla="*/ 2147483647 w 9"/>
              <a:gd name="T21" fmla="*/ 2147483647 h 9"/>
              <a:gd name="T22" fmla="*/ 0 w 9"/>
              <a:gd name="T23" fmla="*/ 2147483647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9"/>
              <a:gd name="T38" fmla="*/ 9 w 9"/>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9">
                <a:moveTo>
                  <a:pt x="0" y="3"/>
                </a:moveTo>
                <a:lnTo>
                  <a:pt x="0" y="2"/>
                </a:lnTo>
                <a:lnTo>
                  <a:pt x="0" y="1"/>
                </a:lnTo>
                <a:lnTo>
                  <a:pt x="2" y="0"/>
                </a:lnTo>
                <a:lnTo>
                  <a:pt x="4" y="0"/>
                </a:lnTo>
                <a:lnTo>
                  <a:pt x="5" y="3"/>
                </a:lnTo>
                <a:lnTo>
                  <a:pt x="8" y="5"/>
                </a:lnTo>
                <a:lnTo>
                  <a:pt x="9" y="9"/>
                </a:lnTo>
                <a:lnTo>
                  <a:pt x="8" y="9"/>
                </a:lnTo>
                <a:lnTo>
                  <a:pt x="3" y="4"/>
                </a:lnTo>
                <a:lnTo>
                  <a:pt x="1" y="5"/>
                </a:lnTo>
                <a:lnTo>
                  <a:pt x="0" y="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92" name="Freeform 654"/>
          <p:cNvSpPr>
            <a:spLocks/>
          </p:cNvSpPr>
          <p:nvPr/>
        </p:nvSpPr>
        <p:spPr bwMode="auto">
          <a:xfrm>
            <a:off x="8523288" y="5200650"/>
            <a:ext cx="3175" cy="4763"/>
          </a:xfrm>
          <a:custGeom>
            <a:avLst/>
            <a:gdLst>
              <a:gd name="T0" fmla="*/ 0 w 2"/>
              <a:gd name="T1" fmla="*/ 2147483647 h 3"/>
              <a:gd name="T2" fmla="*/ 0 w 2"/>
              <a:gd name="T3" fmla="*/ 2147483647 h 3"/>
              <a:gd name="T4" fmla="*/ 0 w 2"/>
              <a:gd name="T5" fmla="*/ 0 h 3"/>
              <a:gd name="T6" fmla="*/ 2147483647 w 2"/>
              <a:gd name="T7" fmla="*/ 0 h 3"/>
              <a:gd name="T8" fmla="*/ 2147483647 w 2"/>
              <a:gd name="T9" fmla="*/ 2147483647 h 3"/>
              <a:gd name="T10" fmla="*/ 2147483647 w 2"/>
              <a:gd name="T11" fmla="*/ 2147483647 h 3"/>
              <a:gd name="T12" fmla="*/ 0 w 2"/>
              <a:gd name="T13" fmla="*/ 2147483647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0" y="2"/>
                </a:moveTo>
                <a:lnTo>
                  <a:pt x="0" y="1"/>
                </a:lnTo>
                <a:lnTo>
                  <a:pt x="0" y="0"/>
                </a:lnTo>
                <a:lnTo>
                  <a:pt x="1" y="0"/>
                </a:lnTo>
                <a:lnTo>
                  <a:pt x="2" y="2"/>
                </a:lnTo>
                <a:lnTo>
                  <a:pt x="2" y="3"/>
                </a:lnTo>
                <a:lnTo>
                  <a:pt x="0"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93" name="Freeform 655"/>
          <p:cNvSpPr>
            <a:spLocks/>
          </p:cNvSpPr>
          <p:nvPr/>
        </p:nvSpPr>
        <p:spPr bwMode="auto">
          <a:xfrm>
            <a:off x="8520113" y="5184775"/>
            <a:ext cx="15875" cy="15875"/>
          </a:xfrm>
          <a:custGeom>
            <a:avLst/>
            <a:gdLst>
              <a:gd name="T0" fmla="*/ 0 w 10"/>
              <a:gd name="T1" fmla="*/ 2147483647 h 9"/>
              <a:gd name="T2" fmla="*/ 0 w 10"/>
              <a:gd name="T3" fmla="*/ 2147483647 h 9"/>
              <a:gd name="T4" fmla="*/ 0 w 10"/>
              <a:gd name="T5" fmla="*/ 2147483647 h 9"/>
              <a:gd name="T6" fmla="*/ 2147483647 w 10"/>
              <a:gd name="T7" fmla="*/ 0 h 9"/>
              <a:gd name="T8" fmla="*/ 2147483647 w 10"/>
              <a:gd name="T9" fmla="*/ 0 h 9"/>
              <a:gd name="T10" fmla="*/ 2147483647 w 10"/>
              <a:gd name="T11" fmla="*/ 2147483647 h 9"/>
              <a:gd name="T12" fmla="*/ 2147483647 w 10"/>
              <a:gd name="T13" fmla="*/ 2147483647 h 9"/>
              <a:gd name="T14" fmla="*/ 2147483647 w 10"/>
              <a:gd name="T15" fmla="*/ 2147483647 h 9"/>
              <a:gd name="T16" fmla="*/ 2147483647 w 10"/>
              <a:gd name="T17" fmla="*/ 2147483647 h 9"/>
              <a:gd name="T18" fmla="*/ 2147483647 w 10"/>
              <a:gd name="T19" fmla="*/ 2147483647 h 9"/>
              <a:gd name="T20" fmla="*/ 2147483647 w 10"/>
              <a:gd name="T21" fmla="*/ 2147483647 h 9"/>
              <a:gd name="T22" fmla="*/ 0 w 10"/>
              <a:gd name="T23" fmla="*/ 2147483647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9"/>
              <a:gd name="T38" fmla="*/ 10 w 10"/>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9">
                <a:moveTo>
                  <a:pt x="0" y="4"/>
                </a:moveTo>
                <a:lnTo>
                  <a:pt x="0" y="3"/>
                </a:lnTo>
                <a:lnTo>
                  <a:pt x="0" y="1"/>
                </a:lnTo>
                <a:lnTo>
                  <a:pt x="2" y="0"/>
                </a:lnTo>
                <a:lnTo>
                  <a:pt x="4" y="0"/>
                </a:lnTo>
                <a:lnTo>
                  <a:pt x="5" y="3"/>
                </a:lnTo>
                <a:lnTo>
                  <a:pt x="8" y="5"/>
                </a:lnTo>
                <a:lnTo>
                  <a:pt x="10" y="9"/>
                </a:lnTo>
                <a:lnTo>
                  <a:pt x="8" y="9"/>
                </a:lnTo>
                <a:lnTo>
                  <a:pt x="4" y="4"/>
                </a:lnTo>
                <a:lnTo>
                  <a:pt x="1" y="5"/>
                </a:lnTo>
                <a:lnTo>
                  <a:pt x="0" y="4"/>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94" name="Freeform 656"/>
          <p:cNvSpPr>
            <a:spLocks/>
          </p:cNvSpPr>
          <p:nvPr/>
        </p:nvSpPr>
        <p:spPr bwMode="auto">
          <a:xfrm>
            <a:off x="8520113" y="5199063"/>
            <a:ext cx="3175" cy="4762"/>
          </a:xfrm>
          <a:custGeom>
            <a:avLst/>
            <a:gdLst>
              <a:gd name="T0" fmla="*/ 0 w 2"/>
              <a:gd name="T1" fmla="*/ 2147483647 h 3"/>
              <a:gd name="T2" fmla="*/ 0 w 2"/>
              <a:gd name="T3" fmla="*/ 0 h 3"/>
              <a:gd name="T4" fmla="*/ 0 w 2"/>
              <a:gd name="T5" fmla="*/ 0 h 3"/>
              <a:gd name="T6" fmla="*/ 2147483647 w 2"/>
              <a:gd name="T7" fmla="*/ 0 h 3"/>
              <a:gd name="T8" fmla="*/ 2147483647 w 2"/>
              <a:gd name="T9" fmla="*/ 2147483647 h 3"/>
              <a:gd name="T10" fmla="*/ 2147483647 w 2"/>
              <a:gd name="T11" fmla="*/ 2147483647 h 3"/>
              <a:gd name="T12" fmla="*/ 0 w 2"/>
              <a:gd name="T13" fmla="*/ 2147483647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0" y="1"/>
                </a:moveTo>
                <a:lnTo>
                  <a:pt x="0" y="0"/>
                </a:lnTo>
                <a:lnTo>
                  <a:pt x="1" y="0"/>
                </a:lnTo>
                <a:lnTo>
                  <a:pt x="2" y="1"/>
                </a:lnTo>
                <a:lnTo>
                  <a:pt x="2" y="3"/>
                </a:lnTo>
                <a:lnTo>
                  <a:pt x="0"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95" name="Freeform 657"/>
          <p:cNvSpPr>
            <a:spLocks/>
          </p:cNvSpPr>
          <p:nvPr/>
        </p:nvSpPr>
        <p:spPr bwMode="auto">
          <a:xfrm>
            <a:off x="8539163" y="5203825"/>
            <a:ext cx="6350" cy="4763"/>
          </a:xfrm>
          <a:custGeom>
            <a:avLst/>
            <a:gdLst>
              <a:gd name="T0" fmla="*/ 2147483647 w 3"/>
              <a:gd name="T1" fmla="*/ 2147483647 h 3"/>
              <a:gd name="T2" fmla="*/ 0 w 3"/>
              <a:gd name="T3" fmla="*/ 2147483647 h 3"/>
              <a:gd name="T4" fmla="*/ 0 w 3"/>
              <a:gd name="T5" fmla="*/ 0 h 3"/>
              <a:gd name="T6" fmla="*/ 2147483647 w 3"/>
              <a:gd name="T7" fmla="*/ 0 h 3"/>
              <a:gd name="T8" fmla="*/ 2147483647 w 3"/>
              <a:gd name="T9" fmla="*/ 0 h 3"/>
              <a:gd name="T10" fmla="*/ 2147483647 w 3"/>
              <a:gd name="T11" fmla="*/ 0 h 3"/>
              <a:gd name="T12" fmla="*/ 2147483647 w 3"/>
              <a:gd name="T13" fmla="*/ 2147483647 h 3"/>
              <a:gd name="T14" fmla="*/ 2147483647 w 3"/>
              <a:gd name="T15" fmla="*/ 2147483647 h 3"/>
              <a:gd name="T16" fmla="*/ 2147483647 w 3"/>
              <a:gd name="T17" fmla="*/ 2147483647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1" y="1"/>
                </a:moveTo>
                <a:lnTo>
                  <a:pt x="0" y="1"/>
                </a:lnTo>
                <a:lnTo>
                  <a:pt x="0" y="0"/>
                </a:lnTo>
                <a:lnTo>
                  <a:pt x="2" y="0"/>
                </a:lnTo>
                <a:lnTo>
                  <a:pt x="3" y="0"/>
                </a:lnTo>
                <a:lnTo>
                  <a:pt x="3" y="2"/>
                </a:lnTo>
                <a:lnTo>
                  <a:pt x="2" y="3"/>
                </a:lnTo>
                <a:lnTo>
                  <a:pt x="1"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96" name="Freeform 658"/>
          <p:cNvSpPr>
            <a:spLocks/>
          </p:cNvSpPr>
          <p:nvPr/>
        </p:nvSpPr>
        <p:spPr bwMode="auto">
          <a:xfrm>
            <a:off x="8556625" y="5175250"/>
            <a:ext cx="38100" cy="25400"/>
          </a:xfrm>
          <a:custGeom>
            <a:avLst/>
            <a:gdLst>
              <a:gd name="T0" fmla="*/ 0 w 22"/>
              <a:gd name="T1" fmla="*/ 2147483647 h 15"/>
              <a:gd name="T2" fmla="*/ 2147483647 w 22"/>
              <a:gd name="T3" fmla="*/ 0 h 15"/>
              <a:gd name="T4" fmla="*/ 2147483647 w 22"/>
              <a:gd name="T5" fmla="*/ 2147483647 h 15"/>
              <a:gd name="T6" fmla="*/ 2147483647 w 22"/>
              <a:gd name="T7" fmla="*/ 2147483647 h 15"/>
              <a:gd name="T8" fmla="*/ 2147483647 w 22"/>
              <a:gd name="T9" fmla="*/ 2147483647 h 15"/>
              <a:gd name="T10" fmla="*/ 2147483647 w 22"/>
              <a:gd name="T11" fmla="*/ 2147483647 h 15"/>
              <a:gd name="T12" fmla="*/ 0 w 22"/>
              <a:gd name="T13" fmla="*/ 2147483647 h 15"/>
              <a:gd name="T14" fmla="*/ 0 60000 65536"/>
              <a:gd name="T15" fmla="*/ 0 60000 65536"/>
              <a:gd name="T16" fmla="*/ 0 60000 65536"/>
              <a:gd name="T17" fmla="*/ 0 60000 65536"/>
              <a:gd name="T18" fmla="*/ 0 60000 65536"/>
              <a:gd name="T19" fmla="*/ 0 60000 65536"/>
              <a:gd name="T20" fmla="*/ 0 60000 65536"/>
              <a:gd name="T21" fmla="*/ 0 w 22"/>
              <a:gd name="T22" fmla="*/ 0 h 15"/>
              <a:gd name="T23" fmla="*/ 22 w 22"/>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5">
                <a:moveTo>
                  <a:pt x="0" y="1"/>
                </a:moveTo>
                <a:lnTo>
                  <a:pt x="1" y="0"/>
                </a:lnTo>
                <a:lnTo>
                  <a:pt x="20" y="12"/>
                </a:lnTo>
                <a:lnTo>
                  <a:pt x="22" y="15"/>
                </a:lnTo>
                <a:lnTo>
                  <a:pt x="21" y="15"/>
                </a:lnTo>
                <a:lnTo>
                  <a:pt x="2" y="4"/>
                </a:lnTo>
                <a:lnTo>
                  <a:pt x="0"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497" name="Freeform 659"/>
          <p:cNvSpPr>
            <a:spLocks/>
          </p:cNvSpPr>
          <p:nvPr/>
        </p:nvSpPr>
        <p:spPr bwMode="auto">
          <a:xfrm>
            <a:off x="8537575" y="5200650"/>
            <a:ext cx="6350" cy="4763"/>
          </a:xfrm>
          <a:custGeom>
            <a:avLst/>
            <a:gdLst>
              <a:gd name="T0" fmla="*/ 0 w 3"/>
              <a:gd name="T1" fmla="*/ 2147483647 h 3"/>
              <a:gd name="T2" fmla="*/ 0 w 3"/>
              <a:gd name="T3" fmla="*/ 2147483647 h 3"/>
              <a:gd name="T4" fmla="*/ 0 w 3"/>
              <a:gd name="T5" fmla="*/ 0 h 3"/>
              <a:gd name="T6" fmla="*/ 2147483647 w 3"/>
              <a:gd name="T7" fmla="*/ 0 h 3"/>
              <a:gd name="T8" fmla="*/ 2147483647 w 3"/>
              <a:gd name="T9" fmla="*/ 0 h 3"/>
              <a:gd name="T10" fmla="*/ 2147483647 w 3"/>
              <a:gd name="T11" fmla="*/ 0 h 3"/>
              <a:gd name="T12" fmla="*/ 2147483647 w 3"/>
              <a:gd name="T13" fmla="*/ 2147483647 h 3"/>
              <a:gd name="T14" fmla="*/ 2147483647 w 3"/>
              <a:gd name="T15" fmla="*/ 2147483647 h 3"/>
              <a:gd name="T16" fmla="*/ 0 w 3"/>
              <a:gd name="T17" fmla="*/ 2147483647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0" y="2"/>
                </a:moveTo>
                <a:lnTo>
                  <a:pt x="0" y="1"/>
                </a:lnTo>
                <a:lnTo>
                  <a:pt x="0" y="0"/>
                </a:lnTo>
                <a:lnTo>
                  <a:pt x="1" y="0"/>
                </a:lnTo>
                <a:lnTo>
                  <a:pt x="2" y="0"/>
                </a:lnTo>
                <a:lnTo>
                  <a:pt x="3" y="0"/>
                </a:lnTo>
                <a:lnTo>
                  <a:pt x="2" y="2"/>
                </a:lnTo>
                <a:lnTo>
                  <a:pt x="1" y="3"/>
                </a:lnTo>
                <a:lnTo>
                  <a:pt x="0"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98" name="Freeform 660"/>
          <p:cNvSpPr>
            <a:spLocks/>
          </p:cNvSpPr>
          <p:nvPr/>
        </p:nvSpPr>
        <p:spPr bwMode="auto">
          <a:xfrm>
            <a:off x="8553450" y="5170488"/>
            <a:ext cx="38100" cy="28575"/>
          </a:xfrm>
          <a:custGeom>
            <a:avLst/>
            <a:gdLst>
              <a:gd name="T0" fmla="*/ 0 w 22"/>
              <a:gd name="T1" fmla="*/ 2147483647 h 16"/>
              <a:gd name="T2" fmla="*/ 2147483647 w 22"/>
              <a:gd name="T3" fmla="*/ 0 h 16"/>
              <a:gd name="T4" fmla="*/ 2147483647 w 22"/>
              <a:gd name="T5" fmla="*/ 2147483647 h 16"/>
              <a:gd name="T6" fmla="*/ 2147483647 w 22"/>
              <a:gd name="T7" fmla="*/ 2147483647 h 16"/>
              <a:gd name="T8" fmla="*/ 2147483647 w 22"/>
              <a:gd name="T9" fmla="*/ 2147483647 h 16"/>
              <a:gd name="T10" fmla="*/ 2147483647 w 22"/>
              <a:gd name="T11" fmla="*/ 2147483647 h 16"/>
              <a:gd name="T12" fmla="*/ 0 w 22"/>
              <a:gd name="T13" fmla="*/ 2147483647 h 16"/>
              <a:gd name="T14" fmla="*/ 0 60000 65536"/>
              <a:gd name="T15" fmla="*/ 0 60000 65536"/>
              <a:gd name="T16" fmla="*/ 0 60000 65536"/>
              <a:gd name="T17" fmla="*/ 0 60000 65536"/>
              <a:gd name="T18" fmla="*/ 0 60000 65536"/>
              <a:gd name="T19" fmla="*/ 0 60000 65536"/>
              <a:gd name="T20" fmla="*/ 0 60000 65536"/>
              <a:gd name="T21" fmla="*/ 0 w 22"/>
              <a:gd name="T22" fmla="*/ 0 h 16"/>
              <a:gd name="T23" fmla="*/ 22 w 22"/>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 h="16">
                <a:moveTo>
                  <a:pt x="0" y="1"/>
                </a:moveTo>
                <a:lnTo>
                  <a:pt x="1" y="0"/>
                </a:lnTo>
                <a:lnTo>
                  <a:pt x="21" y="12"/>
                </a:lnTo>
                <a:lnTo>
                  <a:pt x="22" y="16"/>
                </a:lnTo>
                <a:lnTo>
                  <a:pt x="21" y="16"/>
                </a:lnTo>
                <a:lnTo>
                  <a:pt x="2" y="4"/>
                </a:lnTo>
                <a:lnTo>
                  <a:pt x="0"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499" name="Freeform 661"/>
          <p:cNvSpPr>
            <a:spLocks/>
          </p:cNvSpPr>
          <p:nvPr/>
        </p:nvSpPr>
        <p:spPr bwMode="auto">
          <a:xfrm>
            <a:off x="8616950" y="5199063"/>
            <a:ext cx="23813" cy="33337"/>
          </a:xfrm>
          <a:custGeom>
            <a:avLst/>
            <a:gdLst>
              <a:gd name="T0" fmla="*/ 0 w 14"/>
              <a:gd name="T1" fmla="*/ 0 h 20"/>
              <a:gd name="T2" fmla="*/ 0 w 14"/>
              <a:gd name="T3" fmla="*/ 0 h 20"/>
              <a:gd name="T4" fmla="*/ 2147483647 w 14"/>
              <a:gd name="T5" fmla="*/ 0 h 20"/>
              <a:gd name="T6" fmla="*/ 2147483647 w 14"/>
              <a:gd name="T7" fmla="*/ 2147483647 h 20"/>
              <a:gd name="T8" fmla="*/ 2147483647 w 14"/>
              <a:gd name="T9" fmla="*/ 2147483647 h 20"/>
              <a:gd name="T10" fmla="*/ 2147483647 w 14"/>
              <a:gd name="T11" fmla="*/ 2147483647 h 20"/>
              <a:gd name="T12" fmla="*/ 2147483647 w 14"/>
              <a:gd name="T13" fmla="*/ 2147483647 h 20"/>
              <a:gd name="T14" fmla="*/ 2147483647 w 14"/>
              <a:gd name="T15" fmla="*/ 2147483647 h 20"/>
              <a:gd name="T16" fmla="*/ 2147483647 w 14"/>
              <a:gd name="T17" fmla="*/ 2147483647 h 20"/>
              <a:gd name="T18" fmla="*/ 2147483647 w 14"/>
              <a:gd name="T19" fmla="*/ 2147483647 h 20"/>
              <a:gd name="T20" fmla="*/ 2147483647 w 14"/>
              <a:gd name="T21" fmla="*/ 2147483647 h 20"/>
              <a:gd name="T22" fmla="*/ 2147483647 w 14"/>
              <a:gd name="T23" fmla="*/ 2147483647 h 20"/>
              <a:gd name="T24" fmla="*/ 2147483647 w 14"/>
              <a:gd name="T25" fmla="*/ 2147483647 h 20"/>
              <a:gd name="T26" fmla="*/ 2147483647 w 14"/>
              <a:gd name="T27" fmla="*/ 2147483647 h 20"/>
              <a:gd name="T28" fmla="*/ 2147483647 w 14"/>
              <a:gd name="T29" fmla="*/ 2147483647 h 20"/>
              <a:gd name="T30" fmla="*/ 2147483647 w 14"/>
              <a:gd name="T31" fmla="*/ 2147483647 h 20"/>
              <a:gd name="T32" fmla="*/ 2147483647 w 14"/>
              <a:gd name="T33" fmla="*/ 2147483647 h 20"/>
              <a:gd name="T34" fmla="*/ 2147483647 w 14"/>
              <a:gd name="T35" fmla="*/ 2147483647 h 20"/>
              <a:gd name="T36" fmla="*/ 2147483647 w 14"/>
              <a:gd name="T37" fmla="*/ 2147483647 h 20"/>
              <a:gd name="T38" fmla="*/ 0 w 14"/>
              <a:gd name="T39" fmla="*/ 0 h 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
              <a:gd name="T61" fmla="*/ 0 h 20"/>
              <a:gd name="T62" fmla="*/ 14 w 14"/>
              <a:gd name="T63" fmla="*/ 20 h 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 h="20">
                <a:moveTo>
                  <a:pt x="0" y="0"/>
                </a:moveTo>
                <a:lnTo>
                  <a:pt x="0" y="0"/>
                </a:lnTo>
                <a:lnTo>
                  <a:pt x="1" y="0"/>
                </a:lnTo>
                <a:lnTo>
                  <a:pt x="3" y="1"/>
                </a:lnTo>
                <a:lnTo>
                  <a:pt x="5" y="6"/>
                </a:lnTo>
                <a:lnTo>
                  <a:pt x="5" y="7"/>
                </a:lnTo>
                <a:lnTo>
                  <a:pt x="7" y="8"/>
                </a:lnTo>
                <a:lnTo>
                  <a:pt x="10" y="13"/>
                </a:lnTo>
                <a:lnTo>
                  <a:pt x="9" y="14"/>
                </a:lnTo>
                <a:lnTo>
                  <a:pt x="10" y="15"/>
                </a:lnTo>
                <a:lnTo>
                  <a:pt x="12" y="16"/>
                </a:lnTo>
                <a:lnTo>
                  <a:pt x="14" y="18"/>
                </a:lnTo>
                <a:lnTo>
                  <a:pt x="14" y="20"/>
                </a:lnTo>
                <a:lnTo>
                  <a:pt x="14" y="19"/>
                </a:lnTo>
                <a:lnTo>
                  <a:pt x="11" y="18"/>
                </a:lnTo>
                <a:lnTo>
                  <a:pt x="6" y="14"/>
                </a:lnTo>
                <a:lnTo>
                  <a:pt x="1" y="3"/>
                </a:lnTo>
                <a:lnTo>
                  <a:pt x="1" y="1"/>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00" name="Freeform 662"/>
          <p:cNvSpPr>
            <a:spLocks/>
          </p:cNvSpPr>
          <p:nvPr/>
        </p:nvSpPr>
        <p:spPr bwMode="auto">
          <a:xfrm>
            <a:off x="8601075" y="5214938"/>
            <a:ext cx="7938" cy="6350"/>
          </a:xfrm>
          <a:custGeom>
            <a:avLst/>
            <a:gdLst>
              <a:gd name="T0" fmla="*/ 0 w 4"/>
              <a:gd name="T1" fmla="*/ 2147483647 h 4"/>
              <a:gd name="T2" fmla="*/ 0 w 4"/>
              <a:gd name="T3" fmla="*/ 2147483647 h 4"/>
              <a:gd name="T4" fmla="*/ 2147483647 w 4"/>
              <a:gd name="T5" fmla="*/ 0 h 4"/>
              <a:gd name="T6" fmla="*/ 2147483647 w 4"/>
              <a:gd name="T7" fmla="*/ 2147483647 h 4"/>
              <a:gd name="T8" fmla="*/ 2147483647 w 4"/>
              <a:gd name="T9" fmla="*/ 2147483647 h 4"/>
              <a:gd name="T10" fmla="*/ 2147483647 w 4"/>
              <a:gd name="T11" fmla="*/ 2147483647 h 4"/>
              <a:gd name="T12" fmla="*/ 2147483647 w 4"/>
              <a:gd name="T13" fmla="*/ 2147483647 h 4"/>
              <a:gd name="T14" fmla="*/ 0 w 4"/>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0" y="1"/>
                </a:moveTo>
                <a:lnTo>
                  <a:pt x="0" y="1"/>
                </a:lnTo>
                <a:lnTo>
                  <a:pt x="2" y="0"/>
                </a:lnTo>
                <a:lnTo>
                  <a:pt x="3" y="1"/>
                </a:lnTo>
                <a:lnTo>
                  <a:pt x="4" y="2"/>
                </a:lnTo>
                <a:lnTo>
                  <a:pt x="4" y="4"/>
                </a:lnTo>
                <a:lnTo>
                  <a:pt x="3" y="4"/>
                </a:lnTo>
                <a:lnTo>
                  <a:pt x="0"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01" name="Freeform 663"/>
          <p:cNvSpPr>
            <a:spLocks/>
          </p:cNvSpPr>
          <p:nvPr/>
        </p:nvSpPr>
        <p:spPr bwMode="auto">
          <a:xfrm>
            <a:off x="8615363" y="5195888"/>
            <a:ext cx="22225" cy="34925"/>
          </a:xfrm>
          <a:custGeom>
            <a:avLst/>
            <a:gdLst>
              <a:gd name="T0" fmla="*/ 0 w 13"/>
              <a:gd name="T1" fmla="*/ 2147483647 h 21"/>
              <a:gd name="T2" fmla="*/ 0 w 13"/>
              <a:gd name="T3" fmla="*/ 0 h 21"/>
              <a:gd name="T4" fmla="*/ 0 w 13"/>
              <a:gd name="T5" fmla="*/ 0 h 21"/>
              <a:gd name="T6" fmla="*/ 2147483647 w 13"/>
              <a:gd name="T7" fmla="*/ 2147483647 h 21"/>
              <a:gd name="T8" fmla="*/ 2147483647 w 13"/>
              <a:gd name="T9" fmla="*/ 2147483647 h 21"/>
              <a:gd name="T10" fmla="*/ 2147483647 w 13"/>
              <a:gd name="T11" fmla="*/ 2147483647 h 21"/>
              <a:gd name="T12" fmla="*/ 2147483647 w 13"/>
              <a:gd name="T13" fmla="*/ 2147483647 h 21"/>
              <a:gd name="T14" fmla="*/ 2147483647 w 13"/>
              <a:gd name="T15" fmla="*/ 2147483647 h 21"/>
              <a:gd name="T16" fmla="*/ 2147483647 w 13"/>
              <a:gd name="T17" fmla="*/ 2147483647 h 21"/>
              <a:gd name="T18" fmla="*/ 2147483647 w 13"/>
              <a:gd name="T19" fmla="*/ 2147483647 h 21"/>
              <a:gd name="T20" fmla="*/ 2147483647 w 13"/>
              <a:gd name="T21" fmla="*/ 2147483647 h 21"/>
              <a:gd name="T22" fmla="*/ 2147483647 w 13"/>
              <a:gd name="T23" fmla="*/ 2147483647 h 21"/>
              <a:gd name="T24" fmla="*/ 2147483647 w 13"/>
              <a:gd name="T25" fmla="*/ 2147483647 h 21"/>
              <a:gd name="T26" fmla="*/ 2147483647 w 13"/>
              <a:gd name="T27" fmla="*/ 2147483647 h 21"/>
              <a:gd name="T28" fmla="*/ 2147483647 w 13"/>
              <a:gd name="T29" fmla="*/ 2147483647 h 21"/>
              <a:gd name="T30" fmla="*/ 2147483647 w 13"/>
              <a:gd name="T31" fmla="*/ 2147483647 h 21"/>
              <a:gd name="T32" fmla="*/ 2147483647 w 13"/>
              <a:gd name="T33" fmla="*/ 2147483647 h 21"/>
              <a:gd name="T34" fmla="*/ 0 w 13"/>
              <a:gd name="T35" fmla="*/ 2147483647 h 21"/>
              <a:gd name="T36" fmla="*/ 0 w 13"/>
              <a:gd name="T37" fmla="*/ 2147483647 h 21"/>
              <a:gd name="T38" fmla="*/ 0 w 13"/>
              <a:gd name="T39" fmla="*/ 2147483647 h 2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
              <a:gd name="T61" fmla="*/ 0 h 21"/>
              <a:gd name="T62" fmla="*/ 13 w 13"/>
              <a:gd name="T63" fmla="*/ 21 h 2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 h="21">
                <a:moveTo>
                  <a:pt x="0" y="1"/>
                </a:moveTo>
                <a:lnTo>
                  <a:pt x="0" y="0"/>
                </a:lnTo>
                <a:lnTo>
                  <a:pt x="2" y="2"/>
                </a:lnTo>
                <a:lnTo>
                  <a:pt x="4" y="6"/>
                </a:lnTo>
                <a:lnTo>
                  <a:pt x="4" y="7"/>
                </a:lnTo>
                <a:lnTo>
                  <a:pt x="6" y="9"/>
                </a:lnTo>
                <a:lnTo>
                  <a:pt x="9" y="13"/>
                </a:lnTo>
                <a:lnTo>
                  <a:pt x="8" y="14"/>
                </a:lnTo>
                <a:lnTo>
                  <a:pt x="9" y="16"/>
                </a:lnTo>
                <a:lnTo>
                  <a:pt x="12" y="16"/>
                </a:lnTo>
                <a:lnTo>
                  <a:pt x="13" y="18"/>
                </a:lnTo>
                <a:lnTo>
                  <a:pt x="13" y="20"/>
                </a:lnTo>
                <a:lnTo>
                  <a:pt x="13" y="21"/>
                </a:lnTo>
                <a:lnTo>
                  <a:pt x="13" y="19"/>
                </a:lnTo>
                <a:lnTo>
                  <a:pt x="10" y="18"/>
                </a:lnTo>
                <a:lnTo>
                  <a:pt x="5" y="14"/>
                </a:lnTo>
                <a:lnTo>
                  <a:pt x="0" y="3"/>
                </a:lnTo>
                <a:lnTo>
                  <a:pt x="0" y="2"/>
                </a:lnTo>
                <a:lnTo>
                  <a:pt x="0"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02" name="Freeform 664"/>
          <p:cNvSpPr>
            <a:spLocks/>
          </p:cNvSpPr>
          <p:nvPr/>
        </p:nvSpPr>
        <p:spPr bwMode="auto">
          <a:xfrm>
            <a:off x="8597900" y="5210175"/>
            <a:ext cx="7938" cy="7938"/>
          </a:xfrm>
          <a:custGeom>
            <a:avLst/>
            <a:gdLst>
              <a:gd name="T0" fmla="*/ 0 w 4"/>
              <a:gd name="T1" fmla="*/ 2147483647 h 4"/>
              <a:gd name="T2" fmla="*/ 0 w 4"/>
              <a:gd name="T3" fmla="*/ 2147483647 h 4"/>
              <a:gd name="T4" fmla="*/ 2147483647 w 4"/>
              <a:gd name="T5" fmla="*/ 0 h 4"/>
              <a:gd name="T6" fmla="*/ 2147483647 w 4"/>
              <a:gd name="T7" fmla="*/ 2147483647 h 4"/>
              <a:gd name="T8" fmla="*/ 2147483647 w 4"/>
              <a:gd name="T9" fmla="*/ 2147483647 h 4"/>
              <a:gd name="T10" fmla="*/ 2147483647 w 4"/>
              <a:gd name="T11" fmla="*/ 2147483647 h 4"/>
              <a:gd name="T12" fmla="*/ 2147483647 w 4"/>
              <a:gd name="T13" fmla="*/ 2147483647 h 4"/>
              <a:gd name="T14" fmla="*/ 0 w 4"/>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0" y="1"/>
                </a:moveTo>
                <a:lnTo>
                  <a:pt x="0" y="1"/>
                </a:lnTo>
                <a:lnTo>
                  <a:pt x="2" y="0"/>
                </a:lnTo>
                <a:lnTo>
                  <a:pt x="3" y="1"/>
                </a:lnTo>
                <a:lnTo>
                  <a:pt x="4" y="3"/>
                </a:lnTo>
                <a:lnTo>
                  <a:pt x="4" y="4"/>
                </a:lnTo>
                <a:lnTo>
                  <a:pt x="3" y="4"/>
                </a:lnTo>
                <a:lnTo>
                  <a:pt x="0"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03" name="Freeform 665"/>
          <p:cNvSpPr>
            <a:spLocks/>
          </p:cNvSpPr>
          <p:nvPr/>
        </p:nvSpPr>
        <p:spPr bwMode="auto">
          <a:xfrm>
            <a:off x="8586788" y="5222875"/>
            <a:ext cx="34925" cy="20638"/>
          </a:xfrm>
          <a:custGeom>
            <a:avLst/>
            <a:gdLst>
              <a:gd name="T0" fmla="*/ 0 w 21"/>
              <a:gd name="T1" fmla="*/ 2147483647 h 12"/>
              <a:gd name="T2" fmla="*/ 2147483647 w 21"/>
              <a:gd name="T3" fmla="*/ 0 h 12"/>
              <a:gd name="T4" fmla="*/ 2147483647 w 21"/>
              <a:gd name="T5" fmla="*/ 2147483647 h 12"/>
              <a:gd name="T6" fmla="*/ 2147483647 w 21"/>
              <a:gd name="T7" fmla="*/ 2147483647 h 12"/>
              <a:gd name="T8" fmla="*/ 2147483647 w 21"/>
              <a:gd name="T9" fmla="*/ 2147483647 h 12"/>
              <a:gd name="T10" fmla="*/ 2147483647 w 21"/>
              <a:gd name="T11" fmla="*/ 2147483647 h 12"/>
              <a:gd name="T12" fmla="*/ 2147483647 w 21"/>
              <a:gd name="T13" fmla="*/ 2147483647 h 12"/>
              <a:gd name="T14" fmla="*/ 2147483647 w 21"/>
              <a:gd name="T15" fmla="*/ 2147483647 h 12"/>
              <a:gd name="T16" fmla="*/ 2147483647 w 21"/>
              <a:gd name="T17" fmla="*/ 2147483647 h 12"/>
              <a:gd name="T18" fmla="*/ 2147483647 w 21"/>
              <a:gd name="T19" fmla="*/ 2147483647 h 12"/>
              <a:gd name="T20" fmla="*/ 0 w 21"/>
              <a:gd name="T21" fmla="*/ 2147483647 h 12"/>
              <a:gd name="T22" fmla="*/ 0 w 21"/>
              <a:gd name="T23" fmla="*/ 2147483647 h 12"/>
              <a:gd name="T24" fmla="*/ 0 w 21"/>
              <a:gd name="T25" fmla="*/ 2147483647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12"/>
              <a:gd name="T41" fmla="*/ 21 w 21"/>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12">
                <a:moveTo>
                  <a:pt x="0" y="1"/>
                </a:moveTo>
                <a:lnTo>
                  <a:pt x="2" y="0"/>
                </a:lnTo>
                <a:lnTo>
                  <a:pt x="4" y="2"/>
                </a:lnTo>
                <a:lnTo>
                  <a:pt x="12" y="2"/>
                </a:lnTo>
                <a:lnTo>
                  <a:pt x="19" y="8"/>
                </a:lnTo>
                <a:lnTo>
                  <a:pt x="21" y="8"/>
                </a:lnTo>
                <a:lnTo>
                  <a:pt x="21" y="10"/>
                </a:lnTo>
                <a:lnTo>
                  <a:pt x="19" y="12"/>
                </a:lnTo>
                <a:lnTo>
                  <a:pt x="6" y="10"/>
                </a:lnTo>
                <a:lnTo>
                  <a:pt x="2" y="7"/>
                </a:lnTo>
                <a:lnTo>
                  <a:pt x="0" y="5"/>
                </a:lnTo>
                <a:lnTo>
                  <a:pt x="0" y="3"/>
                </a:lnTo>
                <a:lnTo>
                  <a:pt x="0"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04" name="Freeform 666"/>
          <p:cNvSpPr>
            <a:spLocks/>
          </p:cNvSpPr>
          <p:nvPr/>
        </p:nvSpPr>
        <p:spPr bwMode="auto">
          <a:xfrm>
            <a:off x="8636000" y="5249863"/>
            <a:ext cx="25400" cy="17462"/>
          </a:xfrm>
          <a:custGeom>
            <a:avLst/>
            <a:gdLst>
              <a:gd name="T0" fmla="*/ 0 w 15"/>
              <a:gd name="T1" fmla="*/ 0 h 10"/>
              <a:gd name="T2" fmla="*/ 2147483647 w 15"/>
              <a:gd name="T3" fmla="*/ 2147483647 h 10"/>
              <a:gd name="T4" fmla="*/ 2147483647 w 15"/>
              <a:gd name="T5" fmla="*/ 2147483647 h 10"/>
              <a:gd name="T6" fmla="*/ 2147483647 w 15"/>
              <a:gd name="T7" fmla="*/ 2147483647 h 10"/>
              <a:gd name="T8" fmla="*/ 2147483647 w 15"/>
              <a:gd name="T9" fmla="*/ 2147483647 h 10"/>
              <a:gd name="T10" fmla="*/ 2147483647 w 15"/>
              <a:gd name="T11" fmla="*/ 2147483647 h 10"/>
              <a:gd name="T12" fmla="*/ 2147483647 w 15"/>
              <a:gd name="T13" fmla="*/ 2147483647 h 10"/>
              <a:gd name="T14" fmla="*/ 2147483647 w 15"/>
              <a:gd name="T15" fmla="*/ 2147483647 h 10"/>
              <a:gd name="T16" fmla="*/ 2147483647 w 15"/>
              <a:gd name="T17" fmla="*/ 2147483647 h 10"/>
              <a:gd name="T18" fmla="*/ 2147483647 w 15"/>
              <a:gd name="T19" fmla="*/ 2147483647 h 10"/>
              <a:gd name="T20" fmla="*/ 2147483647 w 15"/>
              <a:gd name="T21" fmla="*/ 2147483647 h 10"/>
              <a:gd name="T22" fmla="*/ 0 w 15"/>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10"/>
              <a:gd name="T38" fmla="*/ 15 w 15"/>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10">
                <a:moveTo>
                  <a:pt x="0" y="0"/>
                </a:moveTo>
                <a:lnTo>
                  <a:pt x="1" y="1"/>
                </a:lnTo>
                <a:lnTo>
                  <a:pt x="11" y="4"/>
                </a:lnTo>
                <a:lnTo>
                  <a:pt x="12" y="6"/>
                </a:lnTo>
                <a:lnTo>
                  <a:pt x="14" y="7"/>
                </a:lnTo>
                <a:lnTo>
                  <a:pt x="14" y="8"/>
                </a:lnTo>
                <a:lnTo>
                  <a:pt x="15" y="9"/>
                </a:lnTo>
                <a:lnTo>
                  <a:pt x="14" y="10"/>
                </a:lnTo>
                <a:lnTo>
                  <a:pt x="7" y="8"/>
                </a:lnTo>
                <a:lnTo>
                  <a:pt x="5" y="5"/>
                </a:lnTo>
                <a:lnTo>
                  <a:pt x="3" y="4"/>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05" name="Freeform 667"/>
          <p:cNvSpPr>
            <a:spLocks/>
          </p:cNvSpPr>
          <p:nvPr/>
        </p:nvSpPr>
        <p:spPr bwMode="auto">
          <a:xfrm>
            <a:off x="8582025" y="5219700"/>
            <a:ext cx="36513" cy="20638"/>
          </a:xfrm>
          <a:custGeom>
            <a:avLst/>
            <a:gdLst>
              <a:gd name="T0" fmla="*/ 0 w 21"/>
              <a:gd name="T1" fmla="*/ 2147483647 h 12"/>
              <a:gd name="T2" fmla="*/ 2147483647 w 21"/>
              <a:gd name="T3" fmla="*/ 0 h 12"/>
              <a:gd name="T4" fmla="*/ 2147483647 w 21"/>
              <a:gd name="T5" fmla="*/ 2147483647 h 12"/>
              <a:gd name="T6" fmla="*/ 2147483647 w 21"/>
              <a:gd name="T7" fmla="*/ 2147483647 h 12"/>
              <a:gd name="T8" fmla="*/ 2147483647 w 21"/>
              <a:gd name="T9" fmla="*/ 2147483647 h 12"/>
              <a:gd name="T10" fmla="*/ 2147483647 w 21"/>
              <a:gd name="T11" fmla="*/ 2147483647 h 12"/>
              <a:gd name="T12" fmla="*/ 2147483647 w 21"/>
              <a:gd name="T13" fmla="*/ 2147483647 h 12"/>
              <a:gd name="T14" fmla="*/ 2147483647 w 21"/>
              <a:gd name="T15" fmla="*/ 2147483647 h 12"/>
              <a:gd name="T16" fmla="*/ 2147483647 w 21"/>
              <a:gd name="T17" fmla="*/ 2147483647 h 12"/>
              <a:gd name="T18" fmla="*/ 2147483647 w 21"/>
              <a:gd name="T19" fmla="*/ 2147483647 h 12"/>
              <a:gd name="T20" fmla="*/ 0 w 21"/>
              <a:gd name="T21" fmla="*/ 2147483647 h 12"/>
              <a:gd name="T22" fmla="*/ 0 w 21"/>
              <a:gd name="T23" fmla="*/ 2147483647 h 12"/>
              <a:gd name="T24" fmla="*/ 0 w 21"/>
              <a:gd name="T25" fmla="*/ 2147483647 h 12"/>
              <a:gd name="T26" fmla="*/ 0 w 21"/>
              <a:gd name="T27" fmla="*/ 2147483647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12"/>
              <a:gd name="T44" fmla="*/ 21 w 21"/>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12">
                <a:moveTo>
                  <a:pt x="0" y="1"/>
                </a:moveTo>
                <a:lnTo>
                  <a:pt x="2" y="0"/>
                </a:lnTo>
                <a:lnTo>
                  <a:pt x="4" y="2"/>
                </a:lnTo>
                <a:lnTo>
                  <a:pt x="12" y="3"/>
                </a:lnTo>
                <a:lnTo>
                  <a:pt x="20" y="8"/>
                </a:lnTo>
                <a:lnTo>
                  <a:pt x="21" y="8"/>
                </a:lnTo>
                <a:lnTo>
                  <a:pt x="21" y="10"/>
                </a:lnTo>
                <a:lnTo>
                  <a:pt x="19" y="12"/>
                </a:lnTo>
                <a:lnTo>
                  <a:pt x="7" y="10"/>
                </a:lnTo>
                <a:lnTo>
                  <a:pt x="2" y="7"/>
                </a:lnTo>
                <a:lnTo>
                  <a:pt x="0" y="5"/>
                </a:lnTo>
                <a:lnTo>
                  <a:pt x="0" y="3"/>
                </a:lnTo>
                <a:lnTo>
                  <a:pt x="0"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06" name="Freeform 668"/>
          <p:cNvSpPr>
            <a:spLocks/>
          </p:cNvSpPr>
          <p:nvPr/>
        </p:nvSpPr>
        <p:spPr bwMode="auto">
          <a:xfrm>
            <a:off x="8634413" y="5246688"/>
            <a:ext cx="23812" cy="17462"/>
          </a:xfrm>
          <a:custGeom>
            <a:avLst/>
            <a:gdLst>
              <a:gd name="T0" fmla="*/ 0 w 14"/>
              <a:gd name="T1" fmla="*/ 0 h 10"/>
              <a:gd name="T2" fmla="*/ 2147483647 w 14"/>
              <a:gd name="T3" fmla="*/ 2147483647 h 10"/>
              <a:gd name="T4" fmla="*/ 2147483647 w 14"/>
              <a:gd name="T5" fmla="*/ 2147483647 h 10"/>
              <a:gd name="T6" fmla="*/ 2147483647 w 14"/>
              <a:gd name="T7" fmla="*/ 2147483647 h 10"/>
              <a:gd name="T8" fmla="*/ 2147483647 w 14"/>
              <a:gd name="T9" fmla="*/ 2147483647 h 10"/>
              <a:gd name="T10" fmla="*/ 2147483647 w 14"/>
              <a:gd name="T11" fmla="*/ 2147483647 h 10"/>
              <a:gd name="T12" fmla="*/ 2147483647 w 14"/>
              <a:gd name="T13" fmla="*/ 2147483647 h 10"/>
              <a:gd name="T14" fmla="*/ 2147483647 w 14"/>
              <a:gd name="T15" fmla="*/ 2147483647 h 10"/>
              <a:gd name="T16" fmla="*/ 2147483647 w 14"/>
              <a:gd name="T17" fmla="*/ 2147483647 h 10"/>
              <a:gd name="T18" fmla="*/ 2147483647 w 14"/>
              <a:gd name="T19" fmla="*/ 2147483647 h 10"/>
              <a:gd name="T20" fmla="*/ 2147483647 w 14"/>
              <a:gd name="T21" fmla="*/ 2147483647 h 10"/>
              <a:gd name="T22" fmla="*/ 0 w 14"/>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10"/>
              <a:gd name="T38" fmla="*/ 14 w 14"/>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10">
                <a:moveTo>
                  <a:pt x="0" y="0"/>
                </a:moveTo>
                <a:lnTo>
                  <a:pt x="1" y="1"/>
                </a:lnTo>
                <a:lnTo>
                  <a:pt x="10" y="4"/>
                </a:lnTo>
                <a:lnTo>
                  <a:pt x="11" y="6"/>
                </a:lnTo>
                <a:lnTo>
                  <a:pt x="13" y="7"/>
                </a:lnTo>
                <a:lnTo>
                  <a:pt x="13" y="9"/>
                </a:lnTo>
                <a:lnTo>
                  <a:pt x="14" y="9"/>
                </a:lnTo>
                <a:lnTo>
                  <a:pt x="13" y="10"/>
                </a:lnTo>
                <a:lnTo>
                  <a:pt x="6" y="8"/>
                </a:lnTo>
                <a:lnTo>
                  <a:pt x="4" y="6"/>
                </a:lnTo>
                <a:lnTo>
                  <a:pt x="2" y="4"/>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07" name="Freeform 685"/>
          <p:cNvSpPr>
            <a:spLocks/>
          </p:cNvSpPr>
          <p:nvPr/>
        </p:nvSpPr>
        <p:spPr bwMode="auto">
          <a:xfrm>
            <a:off x="8753475" y="5262563"/>
            <a:ext cx="7938" cy="6350"/>
          </a:xfrm>
          <a:custGeom>
            <a:avLst/>
            <a:gdLst>
              <a:gd name="T0" fmla="*/ 0 w 5"/>
              <a:gd name="T1" fmla="*/ 2147483647 h 4"/>
              <a:gd name="T2" fmla="*/ 0 w 5"/>
              <a:gd name="T3" fmla="*/ 2147483647 h 4"/>
              <a:gd name="T4" fmla="*/ 0 w 5"/>
              <a:gd name="T5" fmla="*/ 2147483647 h 4"/>
              <a:gd name="T6" fmla="*/ 2147483647 w 5"/>
              <a:gd name="T7" fmla="*/ 0 h 4"/>
              <a:gd name="T8" fmla="*/ 2147483647 w 5"/>
              <a:gd name="T9" fmla="*/ 0 h 4"/>
              <a:gd name="T10" fmla="*/ 2147483647 w 5"/>
              <a:gd name="T11" fmla="*/ 2147483647 h 4"/>
              <a:gd name="T12" fmla="*/ 2147483647 w 5"/>
              <a:gd name="T13" fmla="*/ 2147483647 h 4"/>
              <a:gd name="T14" fmla="*/ 2147483647 w 5"/>
              <a:gd name="T15" fmla="*/ 2147483647 h 4"/>
              <a:gd name="T16" fmla="*/ 2147483647 w 5"/>
              <a:gd name="T17" fmla="*/ 2147483647 h 4"/>
              <a:gd name="T18" fmla="*/ 2147483647 w 5"/>
              <a:gd name="T19" fmla="*/ 2147483647 h 4"/>
              <a:gd name="T20" fmla="*/ 2147483647 w 5"/>
              <a:gd name="T21" fmla="*/ 2147483647 h 4"/>
              <a:gd name="T22" fmla="*/ 0 w 5"/>
              <a:gd name="T23" fmla="*/ 2147483647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4"/>
              <a:gd name="T38" fmla="*/ 5 w 5"/>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4">
                <a:moveTo>
                  <a:pt x="0" y="3"/>
                </a:moveTo>
                <a:lnTo>
                  <a:pt x="0" y="3"/>
                </a:lnTo>
                <a:lnTo>
                  <a:pt x="2" y="0"/>
                </a:lnTo>
                <a:lnTo>
                  <a:pt x="4" y="0"/>
                </a:lnTo>
                <a:lnTo>
                  <a:pt x="5" y="1"/>
                </a:lnTo>
                <a:lnTo>
                  <a:pt x="5" y="3"/>
                </a:lnTo>
                <a:lnTo>
                  <a:pt x="4" y="3"/>
                </a:lnTo>
                <a:lnTo>
                  <a:pt x="3" y="3"/>
                </a:lnTo>
                <a:lnTo>
                  <a:pt x="2" y="4"/>
                </a:lnTo>
                <a:lnTo>
                  <a:pt x="1" y="3"/>
                </a:lnTo>
                <a:lnTo>
                  <a:pt x="0" y="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08" name="Freeform 687"/>
          <p:cNvSpPr>
            <a:spLocks/>
          </p:cNvSpPr>
          <p:nvPr/>
        </p:nvSpPr>
        <p:spPr bwMode="auto">
          <a:xfrm>
            <a:off x="8748713" y="5259388"/>
            <a:ext cx="11112" cy="7937"/>
          </a:xfrm>
          <a:custGeom>
            <a:avLst/>
            <a:gdLst>
              <a:gd name="T0" fmla="*/ 0 w 6"/>
              <a:gd name="T1" fmla="*/ 2147483647 h 5"/>
              <a:gd name="T2" fmla="*/ 0 w 6"/>
              <a:gd name="T3" fmla="*/ 2147483647 h 5"/>
              <a:gd name="T4" fmla="*/ 2147483647 w 6"/>
              <a:gd name="T5" fmla="*/ 2147483647 h 5"/>
              <a:gd name="T6" fmla="*/ 2147483647 w 6"/>
              <a:gd name="T7" fmla="*/ 0 h 5"/>
              <a:gd name="T8" fmla="*/ 2147483647 w 6"/>
              <a:gd name="T9" fmla="*/ 0 h 5"/>
              <a:gd name="T10" fmla="*/ 2147483647 w 6"/>
              <a:gd name="T11" fmla="*/ 2147483647 h 5"/>
              <a:gd name="T12" fmla="*/ 2147483647 w 6"/>
              <a:gd name="T13" fmla="*/ 2147483647 h 5"/>
              <a:gd name="T14" fmla="*/ 2147483647 w 6"/>
              <a:gd name="T15" fmla="*/ 2147483647 h 5"/>
              <a:gd name="T16" fmla="*/ 2147483647 w 6"/>
              <a:gd name="T17" fmla="*/ 2147483647 h 5"/>
              <a:gd name="T18" fmla="*/ 2147483647 w 6"/>
              <a:gd name="T19" fmla="*/ 2147483647 h 5"/>
              <a:gd name="T20" fmla="*/ 2147483647 w 6"/>
              <a:gd name="T21" fmla="*/ 2147483647 h 5"/>
              <a:gd name="T22" fmla="*/ 0 w 6"/>
              <a:gd name="T23" fmla="*/ 2147483647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5"/>
              <a:gd name="T38" fmla="*/ 6 w 6"/>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5">
                <a:moveTo>
                  <a:pt x="0" y="3"/>
                </a:moveTo>
                <a:lnTo>
                  <a:pt x="0" y="3"/>
                </a:lnTo>
                <a:lnTo>
                  <a:pt x="1" y="3"/>
                </a:lnTo>
                <a:lnTo>
                  <a:pt x="2" y="0"/>
                </a:lnTo>
                <a:lnTo>
                  <a:pt x="4" y="0"/>
                </a:lnTo>
                <a:lnTo>
                  <a:pt x="6" y="2"/>
                </a:lnTo>
                <a:lnTo>
                  <a:pt x="6" y="3"/>
                </a:lnTo>
                <a:lnTo>
                  <a:pt x="4" y="3"/>
                </a:lnTo>
                <a:lnTo>
                  <a:pt x="3" y="3"/>
                </a:lnTo>
                <a:lnTo>
                  <a:pt x="2" y="5"/>
                </a:lnTo>
                <a:lnTo>
                  <a:pt x="2" y="3"/>
                </a:lnTo>
                <a:lnTo>
                  <a:pt x="0" y="3"/>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09" name="Freeform 689"/>
          <p:cNvSpPr>
            <a:spLocks/>
          </p:cNvSpPr>
          <p:nvPr/>
        </p:nvSpPr>
        <p:spPr bwMode="auto">
          <a:xfrm>
            <a:off x="3851275" y="4764088"/>
            <a:ext cx="7938" cy="3175"/>
          </a:xfrm>
          <a:custGeom>
            <a:avLst/>
            <a:gdLst>
              <a:gd name="T0" fmla="*/ 2147483647 w 5"/>
              <a:gd name="T1" fmla="*/ 0 h 2"/>
              <a:gd name="T2" fmla="*/ 2147483647 w 5"/>
              <a:gd name="T3" fmla="*/ 0 h 2"/>
              <a:gd name="T4" fmla="*/ 2147483647 w 5"/>
              <a:gd name="T5" fmla="*/ 0 h 2"/>
              <a:gd name="T6" fmla="*/ 0 w 5"/>
              <a:gd name="T7" fmla="*/ 0 h 2"/>
              <a:gd name="T8" fmla="*/ 2147483647 w 5"/>
              <a:gd name="T9" fmla="*/ 2147483647 h 2"/>
              <a:gd name="T10" fmla="*/ 2147483647 w 5"/>
              <a:gd name="T11" fmla="*/ 2147483647 h 2"/>
              <a:gd name="T12" fmla="*/ 2147483647 w 5"/>
              <a:gd name="T13" fmla="*/ 2147483647 h 2"/>
              <a:gd name="T14" fmla="*/ 2147483647 w 5"/>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5" y="0"/>
                </a:moveTo>
                <a:lnTo>
                  <a:pt x="3" y="0"/>
                </a:lnTo>
                <a:lnTo>
                  <a:pt x="2" y="0"/>
                </a:lnTo>
                <a:lnTo>
                  <a:pt x="0" y="0"/>
                </a:lnTo>
                <a:lnTo>
                  <a:pt x="1" y="2"/>
                </a:lnTo>
                <a:lnTo>
                  <a:pt x="3" y="2"/>
                </a:lnTo>
                <a:lnTo>
                  <a:pt x="5" y="2"/>
                </a:lnTo>
                <a:lnTo>
                  <a:pt x="5"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10" name="Freeform 690"/>
          <p:cNvSpPr>
            <a:spLocks/>
          </p:cNvSpPr>
          <p:nvPr/>
        </p:nvSpPr>
        <p:spPr bwMode="auto">
          <a:xfrm>
            <a:off x="5294313" y="5102225"/>
            <a:ext cx="3175" cy="15875"/>
          </a:xfrm>
          <a:custGeom>
            <a:avLst/>
            <a:gdLst>
              <a:gd name="T0" fmla="*/ 2147483647 w 2"/>
              <a:gd name="T1" fmla="*/ 2147483647 h 9"/>
              <a:gd name="T2" fmla="*/ 2147483647 w 2"/>
              <a:gd name="T3" fmla="*/ 2147483647 h 9"/>
              <a:gd name="T4" fmla="*/ 2147483647 w 2"/>
              <a:gd name="T5" fmla="*/ 2147483647 h 9"/>
              <a:gd name="T6" fmla="*/ 0 w 2"/>
              <a:gd name="T7" fmla="*/ 2147483647 h 9"/>
              <a:gd name="T8" fmla="*/ 0 w 2"/>
              <a:gd name="T9" fmla="*/ 0 h 9"/>
              <a:gd name="T10" fmla="*/ 2147483647 w 2"/>
              <a:gd name="T11" fmla="*/ 2147483647 h 9"/>
              <a:gd name="T12" fmla="*/ 2147483647 w 2"/>
              <a:gd name="T13" fmla="*/ 0 h 9"/>
              <a:gd name="T14" fmla="*/ 2147483647 w 2"/>
              <a:gd name="T15" fmla="*/ 2147483647 h 9"/>
              <a:gd name="T16" fmla="*/ 2147483647 w 2"/>
              <a:gd name="T17" fmla="*/ 2147483647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9"/>
              <a:gd name="T29" fmla="*/ 2 w 2"/>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9">
                <a:moveTo>
                  <a:pt x="2" y="3"/>
                </a:moveTo>
                <a:lnTo>
                  <a:pt x="2" y="6"/>
                </a:lnTo>
                <a:lnTo>
                  <a:pt x="1" y="9"/>
                </a:lnTo>
                <a:lnTo>
                  <a:pt x="0" y="8"/>
                </a:lnTo>
                <a:lnTo>
                  <a:pt x="0" y="0"/>
                </a:lnTo>
                <a:lnTo>
                  <a:pt x="1" y="1"/>
                </a:lnTo>
                <a:lnTo>
                  <a:pt x="2" y="0"/>
                </a:lnTo>
                <a:lnTo>
                  <a:pt x="2" y="4"/>
                </a:lnTo>
                <a:lnTo>
                  <a:pt x="2" y="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11" name="Freeform 691"/>
          <p:cNvSpPr>
            <a:spLocks/>
          </p:cNvSpPr>
          <p:nvPr/>
        </p:nvSpPr>
        <p:spPr bwMode="auto">
          <a:xfrm>
            <a:off x="3848100" y="4760913"/>
            <a:ext cx="7938" cy="3175"/>
          </a:xfrm>
          <a:custGeom>
            <a:avLst/>
            <a:gdLst>
              <a:gd name="T0" fmla="*/ 2147483647 w 5"/>
              <a:gd name="T1" fmla="*/ 2147483647 h 2"/>
              <a:gd name="T2" fmla="*/ 2147483647 w 5"/>
              <a:gd name="T3" fmla="*/ 0 h 2"/>
              <a:gd name="T4" fmla="*/ 2147483647 w 5"/>
              <a:gd name="T5" fmla="*/ 2147483647 h 2"/>
              <a:gd name="T6" fmla="*/ 0 w 5"/>
              <a:gd name="T7" fmla="*/ 2147483647 h 2"/>
              <a:gd name="T8" fmla="*/ 2147483647 w 5"/>
              <a:gd name="T9" fmla="*/ 2147483647 h 2"/>
              <a:gd name="T10" fmla="*/ 2147483647 w 5"/>
              <a:gd name="T11" fmla="*/ 2147483647 h 2"/>
              <a:gd name="T12" fmla="*/ 2147483647 w 5"/>
              <a:gd name="T13" fmla="*/ 2147483647 h 2"/>
              <a:gd name="T14" fmla="*/ 2147483647 w 5"/>
              <a:gd name="T15" fmla="*/ 2147483647 h 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
              <a:gd name="T26" fmla="*/ 5 w 5"/>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
                <a:moveTo>
                  <a:pt x="5" y="1"/>
                </a:moveTo>
                <a:lnTo>
                  <a:pt x="4" y="0"/>
                </a:lnTo>
                <a:lnTo>
                  <a:pt x="2" y="1"/>
                </a:lnTo>
                <a:lnTo>
                  <a:pt x="0" y="1"/>
                </a:lnTo>
                <a:lnTo>
                  <a:pt x="1" y="2"/>
                </a:lnTo>
                <a:lnTo>
                  <a:pt x="3" y="2"/>
                </a:lnTo>
                <a:lnTo>
                  <a:pt x="5" y="2"/>
                </a:lnTo>
                <a:lnTo>
                  <a:pt x="5"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12" name="Freeform 692"/>
          <p:cNvSpPr>
            <a:spLocks/>
          </p:cNvSpPr>
          <p:nvPr/>
        </p:nvSpPr>
        <p:spPr bwMode="auto">
          <a:xfrm>
            <a:off x="5291138" y="5100638"/>
            <a:ext cx="4762" cy="14287"/>
          </a:xfrm>
          <a:custGeom>
            <a:avLst/>
            <a:gdLst>
              <a:gd name="T0" fmla="*/ 2147483647 w 3"/>
              <a:gd name="T1" fmla="*/ 2147483647 h 8"/>
              <a:gd name="T2" fmla="*/ 2147483647 w 3"/>
              <a:gd name="T3" fmla="*/ 2147483647 h 8"/>
              <a:gd name="T4" fmla="*/ 2147483647 w 3"/>
              <a:gd name="T5" fmla="*/ 2147483647 h 8"/>
              <a:gd name="T6" fmla="*/ 0 w 3"/>
              <a:gd name="T7" fmla="*/ 2147483647 h 8"/>
              <a:gd name="T8" fmla="*/ 0 w 3"/>
              <a:gd name="T9" fmla="*/ 0 h 8"/>
              <a:gd name="T10" fmla="*/ 2147483647 w 3"/>
              <a:gd name="T11" fmla="*/ 0 h 8"/>
              <a:gd name="T12" fmla="*/ 2147483647 w 3"/>
              <a:gd name="T13" fmla="*/ 0 h 8"/>
              <a:gd name="T14" fmla="*/ 2147483647 w 3"/>
              <a:gd name="T15" fmla="*/ 2147483647 h 8"/>
              <a:gd name="T16" fmla="*/ 2147483647 w 3"/>
              <a:gd name="T17" fmla="*/ 2147483647 h 8"/>
              <a:gd name="T18" fmla="*/ 2147483647 w 3"/>
              <a:gd name="T19" fmla="*/ 2147483647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8"/>
              <a:gd name="T32" fmla="*/ 3 w 3"/>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8">
                <a:moveTo>
                  <a:pt x="3" y="3"/>
                </a:moveTo>
                <a:lnTo>
                  <a:pt x="3" y="5"/>
                </a:lnTo>
                <a:lnTo>
                  <a:pt x="2" y="8"/>
                </a:lnTo>
                <a:lnTo>
                  <a:pt x="0" y="7"/>
                </a:lnTo>
                <a:lnTo>
                  <a:pt x="0" y="0"/>
                </a:lnTo>
                <a:lnTo>
                  <a:pt x="1" y="0"/>
                </a:lnTo>
                <a:lnTo>
                  <a:pt x="2" y="0"/>
                </a:lnTo>
                <a:lnTo>
                  <a:pt x="3" y="3"/>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13" name="Freeform 693"/>
          <p:cNvSpPr>
            <a:spLocks/>
          </p:cNvSpPr>
          <p:nvPr/>
        </p:nvSpPr>
        <p:spPr bwMode="auto">
          <a:xfrm>
            <a:off x="5283200" y="5126038"/>
            <a:ext cx="6350" cy="19050"/>
          </a:xfrm>
          <a:custGeom>
            <a:avLst/>
            <a:gdLst>
              <a:gd name="T0" fmla="*/ 2147483647 w 4"/>
              <a:gd name="T1" fmla="*/ 0 h 11"/>
              <a:gd name="T2" fmla="*/ 2147483647 w 4"/>
              <a:gd name="T3" fmla="*/ 2147483647 h 11"/>
              <a:gd name="T4" fmla="*/ 2147483647 w 4"/>
              <a:gd name="T5" fmla="*/ 2147483647 h 11"/>
              <a:gd name="T6" fmla="*/ 2147483647 w 4"/>
              <a:gd name="T7" fmla="*/ 2147483647 h 11"/>
              <a:gd name="T8" fmla="*/ 2147483647 w 4"/>
              <a:gd name="T9" fmla="*/ 2147483647 h 11"/>
              <a:gd name="T10" fmla="*/ 2147483647 w 4"/>
              <a:gd name="T11" fmla="*/ 2147483647 h 11"/>
              <a:gd name="T12" fmla="*/ 0 w 4"/>
              <a:gd name="T13" fmla="*/ 2147483647 h 11"/>
              <a:gd name="T14" fmla="*/ 2147483647 w 4"/>
              <a:gd name="T15" fmla="*/ 0 h 11"/>
              <a:gd name="T16" fmla="*/ 2147483647 w 4"/>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11"/>
              <a:gd name="T29" fmla="*/ 4 w 4"/>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11">
                <a:moveTo>
                  <a:pt x="1" y="0"/>
                </a:moveTo>
                <a:lnTo>
                  <a:pt x="1" y="7"/>
                </a:lnTo>
                <a:lnTo>
                  <a:pt x="2" y="8"/>
                </a:lnTo>
                <a:lnTo>
                  <a:pt x="4" y="8"/>
                </a:lnTo>
                <a:lnTo>
                  <a:pt x="4" y="11"/>
                </a:lnTo>
                <a:lnTo>
                  <a:pt x="1" y="8"/>
                </a:lnTo>
                <a:lnTo>
                  <a:pt x="0" y="3"/>
                </a:lnTo>
                <a:lnTo>
                  <a:pt x="1"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14" name="Freeform 695"/>
          <p:cNvSpPr>
            <a:spLocks/>
          </p:cNvSpPr>
          <p:nvPr/>
        </p:nvSpPr>
        <p:spPr bwMode="auto">
          <a:xfrm>
            <a:off x="5278438" y="5124450"/>
            <a:ext cx="7937" cy="19050"/>
          </a:xfrm>
          <a:custGeom>
            <a:avLst/>
            <a:gdLst>
              <a:gd name="T0" fmla="*/ 2147483647 w 4"/>
              <a:gd name="T1" fmla="*/ 0 h 11"/>
              <a:gd name="T2" fmla="*/ 2147483647 w 4"/>
              <a:gd name="T3" fmla="*/ 2147483647 h 11"/>
              <a:gd name="T4" fmla="*/ 2147483647 w 4"/>
              <a:gd name="T5" fmla="*/ 2147483647 h 11"/>
              <a:gd name="T6" fmla="*/ 2147483647 w 4"/>
              <a:gd name="T7" fmla="*/ 2147483647 h 11"/>
              <a:gd name="T8" fmla="*/ 2147483647 w 4"/>
              <a:gd name="T9" fmla="*/ 2147483647 h 11"/>
              <a:gd name="T10" fmla="*/ 2147483647 w 4"/>
              <a:gd name="T11" fmla="*/ 2147483647 h 11"/>
              <a:gd name="T12" fmla="*/ 0 w 4"/>
              <a:gd name="T13" fmla="*/ 2147483647 h 11"/>
              <a:gd name="T14" fmla="*/ 2147483647 w 4"/>
              <a:gd name="T15" fmla="*/ 0 h 11"/>
              <a:gd name="T16" fmla="*/ 2147483647 w 4"/>
              <a:gd name="T17" fmla="*/ 0 h 11"/>
              <a:gd name="T18" fmla="*/ 2147483647 w 4"/>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1"/>
              <a:gd name="T32" fmla="*/ 4 w 4"/>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1">
                <a:moveTo>
                  <a:pt x="2" y="0"/>
                </a:moveTo>
                <a:lnTo>
                  <a:pt x="2" y="6"/>
                </a:lnTo>
                <a:lnTo>
                  <a:pt x="3" y="7"/>
                </a:lnTo>
                <a:lnTo>
                  <a:pt x="4" y="7"/>
                </a:lnTo>
                <a:lnTo>
                  <a:pt x="4" y="11"/>
                </a:lnTo>
                <a:lnTo>
                  <a:pt x="1" y="8"/>
                </a:lnTo>
                <a:lnTo>
                  <a:pt x="0" y="2"/>
                </a:lnTo>
                <a:lnTo>
                  <a:pt x="1" y="0"/>
                </a:lnTo>
                <a:lnTo>
                  <a:pt x="2"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15" name="Freeform 701"/>
          <p:cNvSpPr>
            <a:spLocks/>
          </p:cNvSpPr>
          <p:nvPr/>
        </p:nvSpPr>
        <p:spPr bwMode="auto">
          <a:xfrm>
            <a:off x="8091488" y="3192463"/>
            <a:ext cx="85725" cy="360362"/>
          </a:xfrm>
          <a:custGeom>
            <a:avLst/>
            <a:gdLst>
              <a:gd name="T0" fmla="*/ 2147483647 w 50"/>
              <a:gd name="T1" fmla="*/ 2147483647 h 210"/>
              <a:gd name="T2" fmla="*/ 2147483647 w 50"/>
              <a:gd name="T3" fmla="*/ 0 h 210"/>
              <a:gd name="T4" fmla="*/ 2147483647 w 50"/>
              <a:gd name="T5" fmla="*/ 2147483647 h 210"/>
              <a:gd name="T6" fmla="*/ 2147483647 w 50"/>
              <a:gd name="T7" fmla="*/ 2147483647 h 210"/>
              <a:gd name="T8" fmla="*/ 2147483647 w 50"/>
              <a:gd name="T9" fmla="*/ 2147483647 h 210"/>
              <a:gd name="T10" fmla="*/ 2147483647 w 50"/>
              <a:gd name="T11" fmla="*/ 2147483647 h 210"/>
              <a:gd name="T12" fmla="*/ 2147483647 w 50"/>
              <a:gd name="T13" fmla="*/ 2147483647 h 210"/>
              <a:gd name="T14" fmla="*/ 2147483647 w 50"/>
              <a:gd name="T15" fmla="*/ 2147483647 h 210"/>
              <a:gd name="T16" fmla="*/ 2147483647 w 50"/>
              <a:gd name="T17" fmla="*/ 2147483647 h 210"/>
              <a:gd name="T18" fmla="*/ 2147483647 w 50"/>
              <a:gd name="T19" fmla="*/ 2147483647 h 210"/>
              <a:gd name="T20" fmla="*/ 2147483647 w 50"/>
              <a:gd name="T21" fmla="*/ 2147483647 h 210"/>
              <a:gd name="T22" fmla="*/ 2147483647 w 50"/>
              <a:gd name="T23" fmla="*/ 2147483647 h 210"/>
              <a:gd name="T24" fmla="*/ 2147483647 w 50"/>
              <a:gd name="T25" fmla="*/ 2147483647 h 210"/>
              <a:gd name="T26" fmla="*/ 2147483647 w 50"/>
              <a:gd name="T27" fmla="*/ 2147483647 h 210"/>
              <a:gd name="T28" fmla="*/ 2147483647 w 50"/>
              <a:gd name="T29" fmla="*/ 2147483647 h 210"/>
              <a:gd name="T30" fmla="*/ 2147483647 w 50"/>
              <a:gd name="T31" fmla="*/ 2147483647 h 210"/>
              <a:gd name="T32" fmla="*/ 2147483647 w 50"/>
              <a:gd name="T33" fmla="*/ 2147483647 h 210"/>
              <a:gd name="T34" fmla="*/ 2147483647 w 50"/>
              <a:gd name="T35" fmla="*/ 2147483647 h 210"/>
              <a:gd name="T36" fmla="*/ 2147483647 w 50"/>
              <a:gd name="T37" fmla="*/ 2147483647 h 210"/>
              <a:gd name="T38" fmla="*/ 2147483647 w 50"/>
              <a:gd name="T39" fmla="*/ 2147483647 h 210"/>
              <a:gd name="T40" fmla="*/ 2147483647 w 50"/>
              <a:gd name="T41" fmla="*/ 2147483647 h 210"/>
              <a:gd name="T42" fmla="*/ 2147483647 w 50"/>
              <a:gd name="T43" fmla="*/ 2147483647 h 210"/>
              <a:gd name="T44" fmla="*/ 2147483647 w 50"/>
              <a:gd name="T45" fmla="*/ 2147483647 h 210"/>
              <a:gd name="T46" fmla="*/ 2147483647 w 50"/>
              <a:gd name="T47" fmla="*/ 2147483647 h 210"/>
              <a:gd name="T48" fmla="*/ 2147483647 w 50"/>
              <a:gd name="T49" fmla="*/ 2147483647 h 210"/>
              <a:gd name="T50" fmla="*/ 2147483647 w 50"/>
              <a:gd name="T51" fmla="*/ 2147483647 h 210"/>
              <a:gd name="T52" fmla="*/ 2147483647 w 50"/>
              <a:gd name="T53" fmla="*/ 2147483647 h 210"/>
              <a:gd name="T54" fmla="*/ 2147483647 w 50"/>
              <a:gd name="T55" fmla="*/ 2147483647 h 210"/>
              <a:gd name="T56" fmla="*/ 2147483647 w 50"/>
              <a:gd name="T57" fmla="*/ 2147483647 h 210"/>
              <a:gd name="T58" fmla="*/ 2147483647 w 50"/>
              <a:gd name="T59" fmla="*/ 2147483647 h 210"/>
              <a:gd name="T60" fmla="*/ 2147483647 w 50"/>
              <a:gd name="T61" fmla="*/ 2147483647 h 210"/>
              <a:gd name="T62" fmla="*/ 2147483647 w 50"/>
              <a:gd name="T63" fmla="*/ 2147483647 h 210"/>
              <a:gd name="T64" fmla="*/ 2147483647 w 50"/>
              <a:gd name="T65" fmla="*/ 2147483647 h 210"/>
              <a:gd name="T66" fmla="*/ 2147483647 w 50"/>
              <a:gd name="T67" fmla="*/ 2147483647 h 210"/>
              <a:gd name="T68" fmla="*/ 2147483647 w 50"/>
              <a:gd name="T69" fmla="*/ 2147483647 h 210"/>
              <a:gd name="T70" fmla="*/ 2147483647 w 50"/>
              <a:gd name="T71" fmla="*/ 2147483647 h 210"/>
              <a:gd name="T72" fmla="*/ 2147483647 w 50"/>
              <a:gd name="T73" fmla="*/ 2147483647 h 210"/>
              <a:gd name="T74" fmla="*/ 2147483647 w 50"/>
              <a:gd name="T75" fmla="*/ 2147483647 h 210"/>
              <a:gd name="T76" fmla="*/ 2147483647 w 50"/>
              <a:gd name="T77" fmla="*/ 2147483647 h 210"/>
              <a:gd name="T78" fmla="*/ 2147483647 w 50"/>
              <a:gd name="T79" fmla="*/ 2147483647 h 210"/>
              <a:gd name="T80" fmla="*/ 2147483647 w 50"/>
              <a:gd name="T81" fmla="*/ 2147483647 h 210"/>
              <a:gd name="T82" fmla="*/ 2147483647 w 50"/>
              <a:gd name="T83" fmla="*/ 2147483647 h 210"/>
              <a:gd name="T84" fmla="*/ 2147483647 w 50"/>
              <a:gd name="T85" fmla="*/ 2147483647 h 210"/>
              <a:gd name="T86" fmla="*/ 0 w 50"/>
              <a:gd name="T87" fmla="*/ 2147483647 h 210"/>
              <a:gd name="T88" fmla="*/ 2147483647 w 50"/>
              <a:gd name="T89" fmla="*/ 2147483647 h 210"/>
              <a:gd name="T90" fmla="*/ 2147483647 w 50"/>
              <a:gd name="T91" fmla="*/ 2147483647 h 210"/>
              <a:gd name="T92" fmla="*/ 2147483647 w 50"/>
              <a:gd name="T93" fmla="*/ 2147483647 h 210"/>
              <a:gd name="T94" fmla="*/ 2147483647 w 50"/>
              <a:gd name="T95" fmla="*/ 2147483647 h 210"/>
              <a:gd name="T96" fmla="*/ 2147483647 w 50"/>
              <a:gd name="T97" fmla="*/ 2147483647 h 210"/>
              <a:gd name="T98" fmla="*/ 2147483647 w 50"/>
              <a:gd name="T99" fmla="*/ 2147483647 h 210"/>
              <a:gd name="T100" fmla="*/ 2147483647 w 50"/>
              <a:gd name="T101" fmla="*/ 2147483647 h 210"/>
              <a:gd name="T102" fmla="*/ 2147483647 w 50"/>
              <a:gd name="T103" fmla="*/ 2147483647 h 210"/>
              <a:gd name="T104" fmla="*/ 2147483647 w 50"/>
              <a:gd name="T105" fmla="*/ 2147483647 h 210"/>
              <a:gd name="T106" fmla="*/ 2147483647 w 50"/>
              <a:gd name="T107" fmla="*/ 2147483647 h 210"/>
              <a:gd name="T108" fmla="*/ 2147483647 w 50"/>
              <a:gd name="T109" fmla="*/ 2147483647 h 210"/>
              <a:gd name="T110" fmla="*/ 2147483647 w 50"/>
              <a:gd name="T111" fmla="*/ 2147483647 h 210"/>
              <a:gd name="T112" fmla="*/ 2147483647 w 50"/>
              <a:gd name="T113" fmla="*/ 2147483647 h 210"/>
              <a:gd name="T114" fmla="*/ 2147483647 w 50"/>
              <a:gd name="T115" fmla="*/ 2147483647 h 210"/>
              <a:gd name="T116" fmla="*/ 2147483647 w 50"/>
              <a:gd name="T117" fmla="*/ 2147483647 h 210"/>
              <a:gd name="T118" fmla="*/ 2147483647 w 50"/>
              <a:gd name="T119" fmla="*/ 2147483647 h 2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0"/>
              <a:gd name="T181" fmla="*/ 0 h 210"/>
              <a:gd name="T182" fmla="*/ 50 w 50"/>
              <a:gd name="T183" fmla="*/ 210 h 2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0" h="210">
                <a:moveTo>
                  <a:pt x="15" y="1"/>
                </a:moveTo>
                <a:lnTo>
                  <a:pt x="17" y="0"/>
                </a:lnTo>
                <a:lnTo>
                  <a:pt x="18" y="1"/>
                </a:lnTo>
                <a:lnTo>
                  <a:pt x="28" y="42"/>
                </a:lnTo>
                <a:lnTo>
                  <a:pt x="26" y="55"/>
                </a:lnTo>
                <a:lnTo>
                  <a:pt x="25" y="56"/>
                </a:lnTo>
                <a:lnTo>
                  <a:pt x="26" y="75"/>
                </a:lnTo>
                <a:lnTo>
                  <a:pt x="28" y="75"/>
                </a:lnTo>
                <a:lnTo>
                  <a:pt x="44" y="134"/>
                </a:lnTo>
                <a:lnTo>
                  <a:pt x="49" y="142"/>
                </a:lnTo>
                <a:lnTo>
                  <a:pt x="50" y="145"/>
                </a:lnTo>
                <a:lnTo>
                  <a:pt x="44" y="136"/>
                </a:lnTo>
                <a:lnTo>
                  <a:pt x="35" y="131"/>
                </a:lnTo>
                <a:lnTo>
                  <a:pt x="30" y="130"/>
                </a:lnTo>
                <a:lnTo>
                  <a:pt x="28" y="131"/>
                </a:lnTo>
                <a:lnTo>
                  <a:pt x="23" y="134"/>
                </a:lnTo>
                <a:lnTo>
                  <a:pt x="16" y="171"/>
                </a:lnTo>
                <a:lnTo>
                  <a:pt x="23" y="182"/>
                </a:lnTo>
                <a:lnTo>
                  <a:pt x="25" y="188"/>
                </a:lnTo>
                <a:lnTo>
                  <a:pt x="29" y="192"/>
                </a:lnTo>
                <a:lnTo>
                  <a:pt x="29" y="191"/>
                </a:lnTo>
                <a:lnTo>
                  <a:pt x="30" y="192"/>
                </a:lnTo>
                <a:lnTo>
                  <a:pt x="32" y="200"/>
                </a:lnTo>
                <a:lnTo>
                  <a:pt x="32" y="205"/>
                </a:lnTo>
                <a:lnTo>
                  <a:pt x="30" y="208"/>
                </a:lnTo>
                <a:lnTo>
                  <a:pt x="28" y="197"/>
                </a:lnTo>
                <a:lnTo>
                  <a:pt x="20" y="194"/>
                </a:lnTo>
                <a:lnTo>
                  <a:pt x="17" y="194"/>
                </a:lnTo>
                <a:lnTo>
                  <a:pt x="14" y="197"/>
                </a:lnTo>
                <a:lnTo>
                  <a:pt x="9" y="210"/>
                </a:lnTo>
                <a:lnTo>
                  <a:pt x="6" y="209"/>
                </a:lnTo>
                <a:lnTo>
                  <a:pt x="8" y="165"/>
                </a:lnTo>
                <a:lnTo>
                  <a:pt x="10" y="162"/>
                </a:lnTo>
                <a:lnTo>
                  <a:pt x="5" y="146"/>
                </a:lnTo>
                <a:lnTo>
                  <a:pt x="8" y="115"/>
                </a:lnTo>
                <a:lnTo>
                  <a:pt x="10" y="115"/>
                </a:lnTo>
                <a:lnTo>
                  <a:pt x="8" y="113"/>
                </a:lnTo>
                <a:lnTo>
                  <a:pt x="8" y="105"/>
                </a:lnTo>
                <a:lnTo>
                  <a:pt x="7" y="102"/>
                </a:lnTo>
                <a:lnTo>
                  <a:pt x="9" y="83"/>
                </a:lnTo>
                <a:lnTo>
                  <a:pt x="6" y="76"/>
                </a:lnTo>
                <a:lnTo>
                  <a:pt x="2" y="72"/>
                </a:lnTo>
                <a:lnTo>
                  <a:pt x="2" y="69"/>
                </a:lnTo>
                <a:lnTo>
                  <a:pt x="0" y="55"/>
                </a:lnTo>
                <a:lnTo>
                  <a:pt x="4" y="37"/>
                </a:lnTo>
                <a:lnTo>
                  <a:pt x="3" y="28"/>
                </a:lnTo>
                <a:lnTo>
                  <a:pt x="4" y="25"/>
                </a:lnTo>
                <a:lnTo>
                  <a:pt x="7" y="23"/>
                </a:lnTo>
                <a:lnTo>
                  <a:pt x="9" y="24"/>
                </a:lnTo>
                <a:lnTo>
                  <a:pt x="11" y="26"/>
                </a:lnTo>
                <a:lnTo>
                  <a:pt x="14" y="25"/>
                </a:lnTo>
                <a:lnTo>
                  <a:pt x="15" y="24"/>
                </a:lnTo>
                <a:lnTo>
                  <a:pt x="14" y="22"/>
                </a:lnTo>
                <a:lnTo>
                  <a:pt x="15" y="19"/>
                </a:lnTo>
                <a:lnTo>
                  <a:pt x="17" y="20"/>
                </a:lnTo>
                <a:lnTo>
                  <a:pt x="18" y="19"/>
                </a:lnTo>
                <a:lnTo>
                  <a:pt x="11" y="3"/>
                </a:lnTo>
                <a:lnTo>
                  <a:pt x="12" y="2"/>
                </a:lnTo>
                <a:lnTo>
                  <a:pt x="14" y="2"/>
                </a:lnTo>
                <a:lnTo>
                  <a:pt x="15"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16" name="Freeform 702"/>
          <p:cNvSpPr>
            <a:spLocks/>
          </p:cNvSpPr>
          <p:nvPr/>
        </p:nvSpPr>
        <p:spPr bwMode="auto">
          <a:xfrm>
            <a:off x="7972425" y="3154363"/>
            <a:ext cx="23813" cy="25400"/>
          </a:xfrm>
          <a:custGeom>
            <a:avLst/>
            <a:gdLst>
              <a:gd name="T0" fmla="*/ 0 w 14"/>
              <a:gd name="T1" fmla="*/ 2147483647 h 15"/>
              <a:gd name="T2" fmla="*/ 0 w 14"/>
              <a:gd name="T3" fmla="*/ 2147483647 h 15"/>
              <a:gd name="T4" fmla="*/ 2147483647 w 14"/>
              <a:gd name="T5" fmla="*/ 2147483647 h 15"/>
              <a:gd name="T6" fmla="*/ 2147483647 w 14"/>
              <a:gd name="T7" fmla="*/ 2147483647 h 15"/>
              <a:gd name="T8" fmla="*/ 2147483647 w 14"/>
              <a:gd name="T9" fmla="*/ 2147483647 h 15"/>
              <a:gd name="T10" fmla="*/ 2147483647 w 14"/>
              <a:gd name="T11" fmla="*/ 2147483647 h 15"/>
              <a:gd name="T12" fmla="*/ 2147483647 w 14"/>
              <a:gd name="T13" fmla="*/ 2147483647 h 15"/>
              <a:gd name="T14" fmla="*/ 2147483647 w 14"/>
              <a:gd name="T15" fmla="*/ 2147483647 h 15"/>
              <a:gd name="T16" fmla="*/ 2147483647 w 14"/>
              <a:gd name="T17" fmla="*/ 2147483647 h 15"/>
              <a:gd name="T18" fmla="*/ 2147483647 w 14"/>
              <a:gd name="T19" fmla="*/ 2147483647 h 15"/>
              <a:gd name="T20" fmla="*/ 2147483647 w 14"/>
              <a:gd name="T21" fmla="*/ 2147483647 h 15"/>
              <a:gd name="T22" fmla="*/ 2147483647 w 14"/>
              <a:gd name="T23" fmla="*/ 0 h 15"/>
              <a:gd name="T24" fmla="*/ 2147483647 w 14"/>
              <a:gd name="T25" fmla="*/ 2147483647 h 15"/>
              <a:gd name="T26" fmla="*/ 0 w 14"/>
              <a:gd name="T27" fmla="*/ 2147483647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5"/>
              <a:gd name="T44" fmla="*/ 14 w 14"/>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5">
                <a:moveTo>
                  <a:pt x="0" y="11"/>
                </a:moveTo>
                <a:lnTo>
                  <a:pt x="0" y="12"/>
                </a:lnTo>
                <a:lnTo>
                  <a:pt x="1" y="11"/>
                </a:lnTo>
                <a:lnTo>
                  <a:pt x="4" y="12"/>
                </a:lnTo>
                <a:lnTo>
                  <a:pt x="5" y="15"/>
                </a:lnTo>
                <a:lnTo>
                  <a:pt x="8" y="15"/>
                </a:lnTo>
                <a:lnTo>
                  <a:pt x="10" y="13"/>
                </a:lnTo>
                <a:lnTo>
                  <a:pt x="11" y="11"/>
                </a:lnTo>
                <a:lnTo>
                  <a:pt x="12" y="7"/>
                </a:lnTo>
                <a:lnTo>
                  <a:pt x="14" y="4"/>
                </a:lnTo>
                <a:lnTo>
                  <a:pt x="11" y="1"/>
                </a:lnTo>
                <a:lnTo>
                  <a:pt x="6" y="0"/>
                </a:lnTo>
                <a:lnTo>
                  <a:pt x="4" y="7"/>
                </a:lnTo>
                <a:lnTo>
                  <a:pt x="0" y="1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17" name="Freeform 703"/>
          <p:cNvSpPr>
            <a:spLocks/>
          </p:cNvSpPr>
          <p:nvPr/>
        </p:nvSpPr>
        <p:spPr bwMode="auto">
          <a:xfrm>
            <a:off x="8089900" y="3189288"/>
            <a:ext cx="84138" cy="361950"/>
          </a:xfrm>
          <a:custGeom>
            <a:avLst/>
            <a:gdLst>
              <a:gd name="T0" fmla="*/ 2147483647 w 49"/>
              <a:gd name="T1" fmla="*/ 2147483647 h 211"/>
              <a:gd name="T2" fmla="*/ 2147483647 w 49"/>
              <a:gd name="T3" fmla="*/ 0 h 211"/>
              <a:gd name="T4" fmla="*/ 2147483647 w 49"/>
              <a:gd name="T5" fmla="*/ 2147483647 h 211"/>
              <a:gd name="T6" fmla="*/ 2147483647 w 49"/>
              <a:gd name="T7" fmla="*/ 2147483647 h 211"/>
              <a:gd name="T8" fmla="*/ 2147483647 w 49"/>
              <a:gd name="T9" fmla="*/ 2147483647 h 211"/>
              <a:gd name="T10" fmla="*/ 2147483647 w 49"/>
              <a:gd name="T11" fmla="*/ 2147483647 h 211"/>
              <a:gd name="T12" fmla="*/ 2147483647 w 49"/>
              <a:gd name="T13" fmla="*/ 2147483647 h 211"/>
              <a:gd name="T14" fmla="*/ 2147483647 w 49"/>
              <a:gd name="T15" fmla="*/ 2147483647 h 211"/>
              <a:gd name="T16" fmla="*/ 2147483647 w 49"/>
              <a:gd name="T17" fmla="*/ 2147483647 h 211"/>
              <a:gd name="T18" fmla="*/ 2147483647 w 49"/>
              <a:gd name="T19" fmla="*/ 2147483647 h 211"/>
              <a:gd name="T20" fmla="*/ 2147483647 w 49"/>
              <a:gd name="T21" fmla="*/ 2147483647 h 211"/>
              <a:gd name="T22" fmla="*/ 2147483647 w 49"/>
              <a:gd name="T23" fmla="*/ 2147483647 h 211"/>
              <a:gd name="T24" fmla="*/ 2147483647 w 49"/>
              <a:gd name="T25" fmla="*/ 2147483647 h 211"/>
              <a:gd name="T26" fmla="*/ 2147483647 w 49"/>
              <a:gd name="T27" fmla="*/ 2147483647 h 211"/>
              <a:gd name="T28" fmla="*/ 2147483647 w 49"/>
              <a:gd name="T29" fmla="*/ 2147483647 h 211"/>
              <a:gd name="T30" fmla="*/ 2147483647 w 49"/>
              <a:gd name="T31" fmla="*/ 2147483647 h 211"/>
              <a:gd name="T32" fmla="*/ 2147483647 w 49"/>
              <a:gd name="T33" fmla="*/ 2147483647 h 211"/>
              <a:gd name="T34" fmla="*/ 2147483647 w 49"/>
              <a:gd name="T35" fmla="*/ 2147483647 h 211"/>
              <a:gd name="T36" fmla="*/ 2147483647 w 49"/>
              <a:gd name="T37" fmla="*/ 2147483647 h 211"/>
              <a:gd name="T38" fmla="*/ 2147483647 w 49"/>
              <a:gd name="T39" fmla="*/ 2147483647 h 211"/>
              <a:gd name="T40" fmla="*/ 2147483647 w 49"/>
              <a:gd name="T41" fmla="*/ 2147483647 h 211"/>
              <a:gd name="T42" fmla="*/ 2147483647 w 49"/>
              <a:gd name="T43" fmla="*/ 2147483647 h 211"/>
              <a:gd name="T44" fmla="*/ 2147483647 w 49"/>
              <a:gd name="T45" fmla="*/ 2147483647 h 211"/>
              <a:gd name="T46" fmla="*/ 2147483647 w 49"/>
              <a:gd name="T47" fmla="*/ 2147483647 h 211"/>
              <a:gd name="T48" fmla="*/ 2147483647 w 49"/>
              <a:gd name="T49" fmla="*/ 2147483647 h 211"/>
              <a:gd name="T50" fmla="*/ 2147483647 w 49"/>
              <a:gd name="T51" fmla="*/ 2147483647 h 211"/>
              <a:gd name="T52" fmla="*/ 2147483647 w 49"/>
              <a:gd name="T53" fmla="*/ 2147483647 h 211"/>
              <a:gd name="T54" fmla="*/ 2147483647 w 49"/>
              <a:gd name="T55" fmla="*/ 2147483647 h 211"/>
              <a:gd name="T56" fmla="*/ 2147483647 w 49"/>
              <a:gd name="T57" fmla="*/ 2147483647 h 211"/>
              <a:gd name="T58" fmla="*/ 2147483647 w 49"/>
              <a:gd name="T59" fmla="*/ 2147483647 h 211"/>
              <a:gd name="T60" fmla="*/ 2147483647 w 49"/>
              <a:gd name="T61" fmla="*/ 2147483647 h 211"/>
              <a:gd name="T62" fmla="*/ 2147483647 w 49"/>
              <a:gd name="T63" fmla="*/ 2147483647 h 211"/>
              <a:gd name="T64" fmla="*/ 2147483647 w 49"/>
              <a:gd name="T65" fmla="*/ 2147483647 h 211"/>
              <a:gd name="T66" fmla="*/ 2147483647 w 49"/>
              <a:gd name="T67" fmla="*/ 2147483647 h 211"/>
              <a:gd name="T68" fmla="*/ 2147483647 w 49"/>
              <a:gd name="T69" fmla="*/ 2147483647 h 211"/>
              <a:gd name="T70" fmla="*/ 2147483647 w 49"/>
              <a:gd name="T71" fmla="*/ 2147483647 h 211"/>
              <a:gd name="T72" fmla="*/ 2147483647 w 49"/>
              <a:gd name="T73" fmla="*/ 2147483647 h 211"/>
              <a:gd name="T74" fmla="*/ 2147483647 w 49"/>
              <a:gd name="T75" fmla="*/ 2147483647 h 211"/>
              <a:gd name="T76" fmla="*/ 2147483647 w 49"/>
              <a:gd name="T77" fmla="*/ 2147483647 h 211"/>
              <a:gd name="T78" fmla="*/ 2147483647 w 49"/>
              <a:gd name="T79" fmla="*/ 2147483647 h 211"/>
              <a:gd name="T80" fmla="*/ 2147483647 w 49"/>
              <a:gd name="T81" fmla="*/ 2147483647 h 211"/>
              <a:gd name="T82" fmla="*/ 2147483647 w 49"/>
              <a:gd name="T83" fmla="*/ 2147483647 h 211"/>
              <a:gd name="T84" fmla="*/ 2147483647 w 49"/>
              <a:gd name="T85" fmla="*/ 2147483647 h 211"/>
              <a:gd name="T86" fmla="*/ 0 w 49"/>
              <a:gd name="T87" fmla="*/ 2147483647 h 211"/>
              <a:gd name="T88" fmla="*/ 2147483647 w 49"/>
              <a:gd name="T89" fmla="*/ 2147483647 h 211"/>
              <a:gd name="T90" fmla="*/ 2147483647 w 49"/>
              <a:gd name="T91" fmla="*/ 2147483647 h 211"/>
              <a:gd name="T92" fmla="*/ 2147483647 w 49"/>
              <a:gd name="T93" fmla="*/ 2147483647 h 211"/>
              <a:gd name="T94" fmla="*/ 2147483647 w 49"/>
              <a:gd name="T95" fmla="*/ 2147483647 h 211"/>
              <a:gd name="T96" fmla="*/ 2147483647 w 49"/>
              <a:gd name="T97" fmla="*/ 2147483647 h 211"/>
              <a:gd name="T98" fmla="*/ 2147483647 w 49"/>
              <a:gd name="T99" fmla="*/ 2147483647 h 211"/>
              <a:gd name="T100" fmla="*/ 2147483647 w 49"/>
              <a:gd name="T101" fmla="*/ 2147483647 h 211"/>
              <a:gd name="T102" fmla="*/ 2147483647 w 49"/>
              <a:gd name="T103" fmla="*/ 2147483647 h 211"/>
              <a:gd name="T104" fmla="*/ 2147483647 w 49"/>
              <a:gd name="T105" fmla="*/ 2147483647 h 211"/>
              <a:gd name="T106" fmla="*/ 2147483647 w 49"/>
              <a:gd name="T107" fmla="*/ 2147483647 h 211"/>
              <a:gd name="T108" fmla="*/ 2147483647 w 49"/>
              <a:gd name="T109" fmla="*/ 2147483647 h 211"/>
              <a:gd name="T110" fmla="*/ 2147483647 w 49"/>
              <a:gd name="T111" fmla="*/ 2147483647 h 211"/>
              <a:gd name="T112" fmla="*/ 2147483647 w 49"/>
              <a:gd name="T113" fmla="*/ 2147483647 h 211"/>
              <a:gd name="T114" fmla="*/ 2147483647 w 49"/>
              <a:gd name="T115" fmla="*/ 2147483647 h 211"/>
              <a:gd name="T116" fmla="*/ 2147483647 w 49"/>
              <a:gd name="T117" fmla="*/ 2147483647 h 211"/>
              <a:gd name="T118" fmla="*/ 2147483647 w 49"/>
              <a:gd name="T119" fmla="*/ 2147483647 h 21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9"/>
              <a:gd name="T181" fmla="*/ 0 h 211"/>
              <a:gd name="T182" fmla="*/ 49 w 49"/>
              <a:gd name="T183" fmla="*/ 211 h 21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9" h="211">
                <a:moveTo>
                  <a:pt x="15" y="2"/>
                </a:moveTo>
                <a:lnTo>
                  <a:pt x="16" y="0"/>
                </a:lnTo>
                <a:lnTo>
                  <a:pt x="18" y="2"/>
                </a:lnTo>
                <a:lnTo>
                  <a:pt x="27" y="42"/>
                </a:lnTo>
                <a:lnTo>
                  <a:pt x="26" y="55"/>
                </a:lnTo>
                <a:lnTo>
                  <a:pt x="24" y="56"/>
                </a:lnTo>
                <a:lnTo>
                  <a:pt x="26" y="75"/>
                </a:lnTo>
                <a:lnTo>
                  <a:pt x="27" y="75"/>
                </a:lnTo>
                <a:lnTo>
                  <a:pt x="43" y="135"/>
                </a:lnTo>
                <a:lnTo>
                  <a:pt x="49" y="142"/>
                </a:lnTo>
                <a:lnTo>
                  <a:pt x="49" y="146"/>
                </a:lnTo>
                <a:lnTo>
                  <a:pt x="43" y="136"/>
                </a:lnTo>
                <a:lnTo>
                  <a:pt x="34" y="131"/>
                </a:lnTo>
                <a:lnTo>
                  <a:pt x="30" y="131"/>
                </a:lnTo>
                <a:lnTo>
                  <a:pt x="27" y="131"/>
                </a:lnTo>
                <a:lnTo>
                  <a:pt x="23" y="134"/>
                </a:lnTo>
                <a:lnTo>
                  <a:pt x="15" y="171"/>
                </a:lnTo>
                <a:lnTo>
                  <a:pt x="22" y="182"/>
                </a:lnTo>
                <a:lnTo>
                  <a:pt x="24" y="189"/>
                </a:lnTo>
                <a:lnTo>
                  <a:pt x="28" y="192"/>
                </a:lnTo>
                <a:lnTo>
                  <a:pt x="29" y="191"/>
                </a:lnTo>
                <a:lnTo>
                  <a:pt x="30" y="192"/>
                </a:lnTo>
                <a:lnTo>
                  <a:pt x="31" y="200"/>
                </a:lnTo>
                <a:lnTo>
                  <a:pt x="31" y="205"/>
                </a:lnTo>
                <a:lnTo>
                  <a:pt x="29" y="208"/>
                </a:lnTo>
                <a:lnTo>
                  <a:pt x="27" y="197"/>
                </a:lnTo>
                <a:lnTo>
                  <a:pt x="19" y="194"/>
                </a:lnTo>
                <a:lnTo>
                  <a:pt x="16" y="194"/>
                </a:lnTo>
                <a:lnTo>
                  <a:pt x="13" y="197"/>
                </a:lnTo>
                <a:lnTo>
                  <a:pt x="8" y="211"/>
                </a:lnTo>
                <a:lnTo>
                  <a:pt x="5" y="209"/>
                </a:lnTo>
                <a:lnTo>
                  <a:pt x="7" y="165"/>
                </a:lnTo>
                <a:lnTo>
                  <a:pt x="9" y="162"/>
                </a:lnTo>
                <a:lnTo>
                  <a:pt x="4" y="146"/>
                </a:lnTo>
                <a:lnTo>
                  <a:pt x="8" y="116"/>
                </a:lnTo>
                <a:lnTo>
                  <a:pt x="9" y="115"/>
                </a:lnTo>
                <a:lnTo>
                  <a:pt x="8" y="113"/>
                </a:lnTo>
                <a:lnTo>
                  <a:pt x="8" y="105"/>
                </a:lnTo>
                <a:lnTo>
                  <a:pt x="7" y="102"/>
                </a:lnTo>
                <a:lnTo>
                  <a:pt x="8" y="83"/>
                </a:lnTo>
                <a:lnTo>
                  <a:pt x="5" y="76"/>
                </a:lnTo>
                <a:lnTo>
                  <a:pt x="1" y="72"/>
                </a:lnTo>
                <a:lnTo>
                  <a:pt x="1" y="70"/>
                </a:lnTo>
                <a:lnTo>
                  <a:pt x="0" y="55"/>
                </a:lnTo>
                <a:lnTo>
                  <a:pt x="3" y="37"/>
                </a:lnTo>
                <a:lnTo>
                  <a:pt x="2" y="29"/>
                </a:lnTo>
                <a:lnTo>
                  <a:pt x="4" y="25"/>
                </a:lnTo>
                <a:lnTo>
                  <a:pt x="7" y="23"/>
                </a:lnTo>
                <a:lnTo>
                  <a:pt x="8" y="24"/>
                </a:lnTo>
                <a:lnTo>
                  <a:pt x="11" y="26"/>
                </a:lnTo>
                <a:lnTo>
                  <a:pt x="14" y="26"/>
                </a:lnTo>
                <a:lnTo>
                  <a:pt x="14" y="24"/>
                </a:lnTo>
                <a:lnTo>
                  <a:pt x="14" y="22"/>
                </a:lnTo>
                <a:lnTo>
                  <a:pt x="14" y="19"/>
                </a:lnTo>
                <a:lnTo>
                  <a:pt x="16" y="20"/>
                </a:lnTo>
                <a:lnTo>
                  <a:pt x="17" y="19"/>
                </a:lnTo>
                <a:lnTo>
                  <a:pt x="11" y="3"/>
                </a:lnTo>
                <a:lnTo>
                  <a:pt x="11" y="2"/>
                </a:lnTo>
                <a:lnTo>
                  <a:pt x="14" y="2"/>
                </a:lnTo>
                <a:lnTo>
                  <a:pt x="15"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18" name="Freeform 704"/>
          <p:cNvSpPr>
            <a:spLocks/>
          </p:cNvSpPr>
          <p:nvPr/>
        </p:nvSpPr>
        <p:spPr bwMode="auto">
          <a:xfrm>
            <a:off x="7967663" y="3151188"/>
            <a:ext cx="25400" cy="25400"/>
          </a:xfrm>
          <a:custGeom>
            <a:avLst/>
            <a:gdLst>
              <a:gd name="T0" fmla="*/ 0 w 14"/>
              <a:gd name="T1" fmla="*/ 2147483647 h 15"/>
              <a:gd name="T2" fmla="*/ 0 w 14"/>
              <a:gd name="T3" fmla="*/ 2147483647 h 15"/>
              <a:gd name="T4" fmla="*/ 2147483647 w 14"/>
              <a:gd name="T5" fmla="*/ 2147483647 h 15"/>
              <a:gd name="T6" fmla="*/ 2147483647 w 14"/>
              <a:gd name="T7" fmla="*/ 2147483647 h 15"/>
              <a:gd name="T8" fmla="*/ 2147483647 w 14"/>
              <a:gd name="T9" fmla="*/ 2147483647 h 15"/>
              <a:gd name="T10" fmla="*/ 2147483647 w 14"/>
              <a:gd name="T11" fmla="*/ 2147483647 h 15"/>
              <a:gd name="T12" fmla="*/ 2147483647 w 14"/>
              <a:gd name="T13" fmla="*/ 2147483647 h 15"/>
              <a:gd name="T14" fmla="*/ 2147483647 w 14"/>
              <a:gd name="T15" fmla="*/ 2147483647 h 15"/>
              <a:gd name="T16" fmla="*/ 2147483647 w 14"/>
              <a:gd name="T17" fmla="*/ 2147483647 h 15"/>
              <a:gd name="T18" fmla="*/ 2147483647 w 14"/>
              <a:gd name="T19" fmla="*/ 2147483647 h 15"/>
              <a:gd name="T20" fmla="*/ 2147483647 w 14"/>
              <a:gd name="T21" fmla="*/ 2147483647 h 15"/>
              <a:gd name="T22" fmla="*/ 2147483647 w 14"/>
              <a:gd name="T23" fmla="*/ 0 h 15"/>
              <a:gd name="T24" fmla="*/ 2147483647 w 14"/>
              <a:gd name="T25" fmla="*/ 2147483647 h 15"/>
              <a:gd name="T26" fmla="*/ 0 w 14"/>
              <a:gd name="T27" fmla="*/ 2147483647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5"/>
              <a:gd name="T44" fmla="*/ 14 w 14"/>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5">
                <a:moveTo>
                  <a:pt x="0" y="11"/>
                </a:moveTo>
                <a:lnTo>
                  <a:pt x="0" y="13"/>
                </a:lnTo>
                <a:lnTo>
                  <a:pt x="2" y="11"/>
                </a:lnTo>
                <a:lnTo>
                  <a:pt x="4" y="13"/>
                </a:lnTo>
                <a:lnTo>
                  <a:pt x="6" y="15"/>
                </a:lnTo>
                <a:lnTo>
                  <a:pt x="8" y="15"/>
                </a:lnTo>
                <a:lnTo>
                  <a:pt x="10" y="13"/>
                </a:lnTo>
                <a:lnTo>
                  <a:pt x="11" y="11"/>
                </a:lnTo>
                <a:lnTo>
                  <a:pt x="13" y="7"/>
                </a:lnTo>
                <a:lnTo>
                  <a:pt x="14" y="5"/>
                </a:lnTo>
                <a:lnTo>
                  <a:pt x="11" y="2"/>
                </a:lnTo>
                <a:lnTo>
                  <a:pt x="6" y="0"/>
                </a:lnTo>
                <a:lnTo>
                  <a:pt x="4" y="7"/>
                </a:lnTo>
                <a:lnTo>
                  <a:pt x="0" y="1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19" name="Freeform 705"/>
          <p:cNvSpPr>
            <a:spLocks/>
          </p:cNvSpPr>
          <p:nvPr/>
        </p:nvSpPr>
        <p:spPr bwMode="auto">
          <a:xfrm>
            <a:off x="8686800" y="2952750"/>
            <a:ext cx="34925" cy="39688"/>
          </a:xfrm>
          <a:custGeom>
            <a:avLst/>
            <a:gdLst>
              <a:gd name="T0" fmla="*/ 2147483647 w 20"/>
              <a:gd name="T1" fmla="*/ 0 h 23"/>
              <a:gd name="T2" fmla="*/ 2147483647 w 20"/>
              <a:gd name="T3" fmla="*/ 2147483647 h 23"/>
              <a:gd name="T4" fmla="*/ 2147483647 w 20"/>
              <a:gd name="T5" fmla="*/ 2147483647 h 23"/>
              <a:gd name="T6" fmla="*/ 2147483647 w 20"/>
              <a:gd name="T7" fmla="*/ 2147483647 h 23"/>
              <a:gd name="T8" fmla="*/ 2147483647 w 20"/>
              <a:gd name="T9" fmla="*/ 2147483647 h 23"/>
              <a:gd name="T10" fmla="*/ 0 w 20"/>
              <a:gd name="T11" fmla="*/ 2147483647 h 23"/>
              <a:gd name="T12" fmla="*/ 2147483647 w 20"/>
              <a:gd name="T13" fmla="*/ 2147483647 h 23"/>
              <a:gd name="T14" fmla="*/ 2147483647 w 20"/>
              <a:gd name="T15" fmla="*/ 2147483647 h 23"/>
              <a:gd name="T16" fmla="*/ 2147483647 w 20"/>
              <a:gd name="T17" fmla="*/ 2147483647 h 23"/>
              <a:gd name="T18" fmla="*/ 2147483647 w 20"/>
              <a:gd name="T19" fmla="*/ 2147483647 h 23"/>
              <a:gd name="T20" fmla="*/ 2147483647 w 20"/>
              <a:gd name="T21" fmla="*/ 0 h 23"/>
              <a:gd name="T22" fmla="*/ 2147483647 w 20"/>
              <a:gd name="T23" fmla="*/ 0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23"/>
              <a:gd name="T38" fmla="*/ 20 w 20"/>
              <a:gd name="T39" fmla="*/ 23 h 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23">
                <a:moveTo>
                  <a:pt x="17" y="0"/>
                </a:moveTo>
                <a:lnTo>
                  <a:pt x="15" y="2"/>
                </a:lnTo>
                <a:lnTo>
                  <a:pt x="6" y="5"/>
                </a:lnTo>
                <a:lnTo>
                  <a:pt x="4" y="7"/>
                </a:lnTo>
                <a:lnTo>
                  <a:pt x="7" y="8"/>
                </a:lnTo>
                <a:lnTo>
                  <a:pt x="0" y="23"/>
                </a:lnTo>
                <a:lnTo>
                  <a:pt x="11" y="13"/>
                </a:lnTo>
                <a:lnTo>
                  <a:pt x="17" y="11"/>
                </a:lnTo>
                <a:lnTo>
                  <a:pt x="20" y="7"/>
                </a:lnTo>
                <a:lnTo>
                  <a:pt x="20" y="2"/>
                </a:lnTo>
                <a:lnTo>
                  <a:pt x="19" y="0"/>
                </a:lnTo>
                <a:lnTo>
                  <a:pt x="17"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20" name="Freeform 706"/>
          <p:cNvSpPr>
            <a:spLocks/>
          </p:cNvSpPr>
          <p:nvPr/>
        </p:nvSpPr>
        <p:spPr bwMode="auto">
          <a:xfrm>
            <a:off x="8493125" y="3349625"/>
            <a:ext cx="7938" cy="11113"/>
          </a:xfrm>
          <a:custGeom>
            <a:avLst/>
            <a:gdLst>
              <a:gd name="T0" fmla="*/ 2147483647 w 4"/>
              <a:gd name="T1" fmla="*/ 2147483647 h 6"/>
              <a:gd name="T2" fmla="*/ 2147483647 w 4"/>
              <a:gd name="T3" fmla="*/ 0 h 6"/>
              <a:gd name="T4" fmla="*/ 0 w 4"/>
              <a:gd name="T5" fmla="*/ 2147483647 h 6"/>
              <a:gd name="T6" fmla="*/ 0 w 4"/>
              <a:gd name="T7" fmla="*/ 2147483647 h 6"/>
              <a:gd name="T8" fmla="*/ 2147483647 w 4"/>
              <a:gd name="T9" fmla="*/ 2147483647 h 6"/>
              <a:gd name="T10" fmla="*/ 2147483647 w 4"/>
              <a:gd name="T11" fmla="*/ 2147483647 h 6"/>
              <a:gd name="T12" fmla="*/ 0 60000 65536"/>
              <a:gd name="T13" fmla="*/ 0 60000 65536"/>
              <a:gd name="T14" fmla="*/ 0 60000 65536"/>
              <a:gd name="T15" fmla="*/ 0 60000 65536"/>
              <a:gd name="T16" fmla="*/ 0 60000 65536"/>
              <a:gd name="T17" fmla="*/ 0 60000 65536"/>
              <a:gd name="T18" fmla="*/ 0 w 4"/>
              <a:gd name="T19" fmla="*/ 0 h 6"/>
              <a:gd name="T20" fmla="*/ 4 w 4"/>
              <a:gd name="T21" fmla="*/ 6 h 6"/>
            </a:gdLst>
            <a:ahLst/>
            <a:cxnLst>
              <a:cxn ang="T12">
                <a:pos x="T0" y="T1"/>
              </a:cxn>
              <a:cxn ang="T13">
                <a:pos x="T2" y="T3"/>
              </a:cxn>
              <a:cxn ang="T14">
                <a:pos x="T4" y="T5"/>
              </a:cxn>
              <a:cxn ang="T15">
                <a:pos x="T6" y="T7"/>
              </a:cxn>
              <a:cxn ang="T16">
                <a:pos x="T8" y="T9"/>
              </a:cxn>
              <a:cxn ang="T17">
                <a:pos x="T10" y="T11"/>
              </a:cxn>
            </a:cxnLst>
            <a:rect l="T18" t="T19" r="T20" b="T21"/>
            <a:pathLst>
              <a:path w="4" h="6">
                <a:moveTo>
                  <a:pt x="4" y="1"/>
                </a:moveTo>
                <a:lnTo>
                  <a:pt x="4" y="0"/>
                </a:lnTo>
                <a:lnTo>
                  <a:pt x="0" y="5"/>
                </a:lnTo>
                <a:lnTo>
                  <a:pt x="0" y="6"/>
                </a:lnTo>
                <a:lnTo>
                  <a:pt x="2" y="5"/>
                </a:lnTo>
                <a:lnTo>
                  <a:pt x="4"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21" name="Freeform 707"/>
          <p:cNvSpPr>
            <a:spLocks/>
          </p:cNvSpPr>
          <p:nvPr/>
        </p:nvSpPr>
        <p:spPr bwMode="auto">
          <a:xfrm>
            <a:off x="8685213" y="2949575"/>
            <a:ext cx="33337" cy="38100"/>
          </a:xfrm>
          <a:custGeom>
            <a:avLst/>
            <a:gdLst>
              <a:gd name="T0" fmla="*/ 2147483647 w 19"/>
              <a:gd name="T1" fmla="*/ 0 h 23"/>
              <a:gd name="T2" fmla="*/ 2147483647 w 19"/>
              <a:gd name="T3" fmla="*/ 2147483647 h 23"/>
              <a:gd name="T4" fmla="*/ 2147483647 w 19"/>
              <a:gd name="T5" fmla="*/ 2147483647 h 23"/>
              <a:gd name="T6" fmla="*/ 2147483647 w 19"/>
              <a:gd name="T7" fmla="*/ 2147483647 h 23"/>
              <a:gd name="T8" fmla="*/ 2147483647 w 19"/>
              <a:gd name="T9" fmla="*/ 2147483647 h 23"/>
              <a:gd name="T10" fmla="*/ 0 w 19"/>
              <a:gd name="T11" fmla="*/ 2147483647 h 23"/>
              <a:gd name="T12" fmla="*/ 2147483647 w 19"/>
              <a:gd name="T13" fmla="*/ 2147483647 h 23"/>
              <a:gd name="T14" fmla="*/ 2147483647 w 19"/>
              <a:gd name="T15" fmla="*/ 2147483647 h 23"/>
              <a:gd name="T16" fmla="*/ 2147483647 w 19"/>
              <a:gd name="T17" fmla="*/ 2147483647 h 23"/>
              <a:gd name="T18" fmla="*/ 2147483647 w 19"/>
              <a:gd name="T19" fmla="*/ 2147483647 h 23"/>
              <a:gd name="T20" fmla="*/ 2147483647 w 19"/>
              <a:gd name="T21" fmla="*/ 0 h 23"/>
              <a:gd name="T22" fmla="*/ 2147483647 w 19"/>
              <a:gd name="T23" fmla="*/ 0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23"/>
              <a:gd name="T38" fmla="*/ 19 w 19"/>
              <a:gd name="T39" fmla="*/ 23 h 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23">
                <a:moveTo>
                  <a:pt x="16" y="0"/>
                </a:moveTo>
                <a:lnTo>
                  <a:pt x="14" y="3"/>
                </a:lnTo>
                <a:lnTo>
                  <a:pt x="5" y="6"/>
                </a:lnTo>
                <a:lnTo>
                  <a:pt x="4" y="7"/>
                </a:lnTo>
                <a:lnTo>
                  <a:pt x="6" y="8"/>
                </a:lnTo>
                <a:lnTo>
                  <a:pt x="0" y="23"/>
                </a:lnTo>
                <a:lnTo>
                  <a:pt x="10" y="13"/>
                </a:lnTo>
                <a:lnTo>
                  <a:pt x="16" y="11"/>
                </a:lnTo>
                <a:lnTo>
                  <a:pt x="19" y="7"/>
                </a:lnTo>
                <a:lnTo>
                  <a:pt x="19" y="3"/>
                </a:lnTo>
                <a:lnTo>
                  <a:pt x="18" y="0"/>
                </a:lnTo>
                <a:lnTo>
                  <a:pt x="16"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22" name="Freeform 708"/>
          <p:cNvSpPr>
            <a:spLocks/>
          </p:cNvSpPr>
          <p:nvPr/>
        </p:nvSpPr>
        <p:spPr bwMode="auto">
          <a:xfrm>
            <a:off x="8489950" y="3348038"/>
            <a:ext cx="6350" cy="9525"/>
          </a:xfrm>
          <a:custGeom>
            <a:avLst/>
            <a:gdLst>
              <a:gd name="T0" fmla="*/ 2147483647 w 4"/>
              <a:gd name="T1" fmla="*/ 2147483647 h 5"/>
              <a:gd name="T2" fmla="*/ 2147483647 w 4"/>
              <a:gd name="T3" fmla="*/ 0 h 5"/>
              <a:gd name="T4" fmla="*/ 0 w 4"/>
              <a:gd name="T5" fmla="*/ 2147483647 h 5"/>
              <a:gd name="T6" fmla="*/ 0 w 4"/>
              <a:gd name="T7" fmla="*/ 2147483647 h 5"/>
              <a:gd name="T8" fmla="*/ 2147483647 w 4"/>
              <a:gd name="T9" fmla="*/ 2147483647 h 5"/>
              <a:gd name="T10" fmla="*/ 2147483647 w 4"/>
              <a:gd name="T11" fmla="*/ 2147483647 h 5"/>
              <a:gd name="T12" fmla="*/ 0 60000 65536"/>
              <a:gd name="T13" fmla="*/ 0 60000 65536"/>
              <a:gd name="T14" fmla="*/ 0 60000 65536"/>
              <a:gd name="T15" fmla="*/ 0 60000 65536"/>
              <a:gd name="T16" fmla="*/ 0 60000 65536"/>
              <a:gd name="T17" fmla="*/ 0 60000 65536"/>
              <a:gd name="T18" fmla="*/ 0 w 4"/>
              <a:gd name="T19" fmla="*/ 0 h 5"/>
              <a:gd name="T20" fmla="*/ 4 w 4"/>
              <a:gd name="T21" fmla="*/ 5 h 5"/>
            </a:gdLst>
            <a:ahLst/>
            <a:cxnLst>
              <a:cxn ang="T12">
                <a:pos x="T0" y="T1"/>
              </a:cxn>
              <a:cxn ang="T13">
                <a:pos x="T2" y="T3"/>
              </a:cxn>
              <a:cxn ang="T14">
                <a:pos x="T4" y="T5"/>
              </a:cxn>
              <a:cxn ang="T15">
                <a:pos x="T6" y="T7"/>
              </a:cxn>
              <a:cxn ang="T16">
                <a:pos x="T8" y="T9"/>
              </a:cxn>
              <a:cxn ang="T17">
                <a:pos x="T10" y="T11"/>
              </a:cxn>
            </a:cxnLst>
            <a:rect l="T18" t="T19" r="T20" b="T21"/>
            <a:pathLst>
              <a:path w="4" h="5">
                <a:moveTo>
                  <a:pt x="4" y="1"/>
                </a:moveTo>
                <a:lnTo>
                  <a:pt x="4" y="0"/>
                </a:lnTo>
                <a:lnTo>
                  <a:pt x="0" y="4"/>
                </a:lnTo>
                <a:lnTo>
                  <a:pt x="0" y="5"/>
                </a:lnTo>
                <a:lnTo>
                  <a:pt x="2" y="5"/>
                </a:lnTo>
                <a:lnTo>
                  <a:pt x="4"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23" name="Freeform 709"/>
          <p:cNvSpPr>
            <a:spLocks/>
          </p:cNvSpPr>
          <p:nvPr/>
        </p:nvSpPr>
        <p:spPr bwMode="auto">
          <a:xfrm>
            <a:off x="8466138" y="3357563"/>
            <a:ext cx="25400" cy="30162"/>
          </a:xfrm>
          <a:custGeom>
            <a:avLst/>
            <a:gdLst>
              <a:gd name="T0" fmla="*/ 2147483647 w 15"/>
              <a:gd name="T1" fmla="*/ 0 h 18"/>
              <a:gd name="T2" fmla="*/ 2147483647 w 15"/>
              <a:gd name="T3" fmla="*/ 2147483647 h 18"/>
              <a:gd name="T4" fmla="*/ 2147483647 w 15"/>
              <a:gd name="T5" fmla="*/ 2147483647 h 18"/>
              <a:gd name="T6" fmla="*/ 2147483647 w 15"/>
              <a:gd name="T7" fmla="*/ 2147483647 h 18"/>
              <a:gd name="T8" fmla="*/ 2147483647 w 15"/>
              <a:gd name="T9" fmla="*/ 2147483647 h 18"/>
              <a:gd name="T10" fmla="*/ 0 w 15"/>
              <a:gd name="T11" fmla="*/ 2147483647 h 18"/>
              <a:gd name="T12" fmla="*/ 0 w 15"/>
              <a:gd name="T13" fmla="*/ 2147483647 h 18"/>
              <a:gd name="T14" fmla="*/ 2147483647 w 15"/>
              <a:gd name="T15" fmla="*/ 2147483647 h 18"/>
              <a:gd name="T16" fmla="*/ 2147483647 w 15"/>
              <a:gd name="T17" fmla="*/ 2147483647 h 18"/>
              <a:gd name="T18" fmla="*/ 2147483647 w 15"/>
              <a:gd name="T19" fmla="*/ 2147483647 h 18"/>
              <a:gd name="T20" fmla="*/ 2147483647 w 15"/>
              <a:gd name="T21" fmla="*/ 2147483647 h 18"/>
              <a:gd name="T22" fmla="*/ 2147483647 w 15"/>
              <a:gd name="T23" fmla="*/ 2147483647 h 18"/>
              <a:gd name="T24" fmla="*/ 2147483647 w 15"/>
              <a:gd name="T25" fmla="*/ 0 h 18"/>
              <a:gd name="T26" fmla="*/ 2147483647 w 15"/>
              <a:gd name="T27" fmla="*/ 0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18"/>
              <a:gd name="T44" fmla="*/ 15 w 15"/>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18">
                <a:moveTo>
                  <a:pt x="13" y="0"/>
                </a:moveTo>
                <a:lnTo>
                  <a:pt x="6" y="9"/>
                </a:lnTo>
                <a:lnTo>
                  <a:pt x="4" y="10"/>
                </a:lnTo>
                <a:lnTo>
                  <a:pt x="2" y="11"/>
                </a:lnTo>
                <a:lnTo>
                  <a:pt x="1" y="11"/>
                </a:lnTo>
                <a:lnTo>
                  <a:pt x="0" y="13"/>
                </a:lnTo>
                <a:lnTo>
                  <a:pt x="0" y="17"/>
                </a:lnTo>
                <a:lnTo>
                  <a:pt x="1" y="18"/>
                </a:lnTo>
                <a:lnTo>
                  <a:pt x="6" y="14"/>
                </a:lnTo>
                <a:lnTo>
                  <a:pt x="9" y="13"/>
                </a:lnTo>
                <a:lnTo>
                  <a:pt x="15" y="5"/>
                </a:lnTo>
                <a:lnTo>
                  <a:pt x="15" y="3"/>
                </a:lnTo>
                <a:lnTo>
                  <a:pt x="14" y="0"/>
                </a:lnTo>
                <a:lnTo>
                  <a:pt x="13"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24" name="Freeform 710"/>
          <p:cNvSpPr>
            <a:spLocks/>
          </p:cNvSpPr>
          <p:nvPr/>
        </p:nvSpPr>
        <p:spPr bwMode="auto">
          <a:xfrm>
            <a:off x="8447088" y="3403600"/>
            <a:ext cx="6350" cy="14288"/>
          </a:xfrm>
          <a:custGeom>
            <a:avLst/>
            <a:gdLst>
              <a:gd name="T0" fmla="*/ 2147483647 w 4"/>
              <a:gd name="T1" fmla="*/ 0 h 8"/>
              <a:gd name="T2" fmla="*/ 0 w 4"/>
              <a:gd name="T3" fmla="*/ 2147483647 h 8"/>
              <a:gd name="T4" fmla="*/ 2147483647 w 4"/>
              <a:gd name="T5" fmla="*/ 2147483647 h 8"/>
              <a:gd name="T6" fmla="*/ 2147483647 w 4"/>
              <a:gd name="T7" fmla="*/ 0 h 8"/>
              <a:gd name="T8" fmla="*/ 0 60000 65536"/>
              <a:gd name="T9" fmla="*/ 0 60000 65536"/>
              <a:gd name="T10" fmla="*/ 0 60000 65536"/>
              <a:gd name="T11" fmla="*/ 0 60000 65536"/>
              <a:gd name="T12" fmla="*/ 0 w 4"/>
              <a:gd name="T13" fmla="*/ 0 h 8"/>
              <a:gd name="T14" fmla="*/ 4 w 4"/>
              <a:gd name="T15" fmla="*/ 8 h 8"/>
            </a:gdLst>
            <a:ahLst/>
            <a:cxnLst>
              <a:cxn ang="T8">
                <a:pos x="T0" y="T1"/>
              </a:cxn>
              <a:cxn ang="T9">
                <a:pos x="T2" y="T3"/>
              </a:cxn>
              <a:cxn ang="T10">
                <a:pos x="T4" y="T5"/>
              </a:cxn>
              <a:cxn ang="T11">
                <a:pos x="T6" y="T7"/>
              </a:cxn>
            </a:cxnLst>
            <a:rect l="T12" t="T13" r="T14" b="T15"/>
            <a:pathLst>
              <a:path w="4" h="8">
                <a:moveTo>
                  <a:pt x="4" y="0"/>
                </a:moveTo>
                <a:lnTo>
                  <a:pt x="0" y="8"/>
                </a:lnTo>
                <a:lnTo>
                  <a:pt x="2" y="7"/>
                </a:lnTo>
                <a:lnTo>
                  <a:pt x="4"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25" name="Freeform 711"/>
          <p:cNvSpPr>
            <a:spLocks/>
          </p:cNvSpPr>
          <p:nvPr/>
        </p:nvSpPr>
        <p:spPr bwMode="auto">
          <a:xfrm>
            <a:off x="8462963" y="3355975"/>
            <a:ext cx="25400" cy="28575"/>
          </a:xfrm>
          <a:custGeom>
            <a:avLst/>
            <a:gdLst>
              <a:gd name="T0" fmla="*/ 2147483647 w 15"/>
              <a:gd name="T1" fmla="*/ 0 h 17"/>
              <a:gd name="T2" fmla="*/ 2147483647 w 15"/>
              <a:gd name="T3" fmla="*/ 2147483647 h 17"/>
              <a:gd name="T4" fmla="*/ 2147483647 w 15"/>
              <a:gd name="T5" fmla="*/ 2147483647 h 17"/>
              <a:gd name="T6" fmla="*/ 2147483647 w 15"/>
              <a:gd name="T7" fmla="*/ 2147483647 h 17"/>
              <a:gd name="T8" fmla="*/ 2147483647 w 15"/>
              <a:gd name="T9" fmla="*/ 2147483647 h 17"/>
              <a:gd name="T10" fmla="*/ 0 w 15"/>
              <a:gd name="T11" fmla="*/ 2147483647 h 17"/>
              <a:gd name="T12" fmla="*/ 0 w 15"/>
              <a:gd name="T13" fmla="*/ 2147483647 h 17"/>
              <a:gd name="T14" fmla="*/ 2147483647 w 15"/>
              <a:gd name="T15" fmla="*/ 2147483647 h 17"/>
              <a:gd name="T16" fmla="*/ 2147483647 w 15"/>
              <a:gd name="T17" fmla="*/ 2147483647 h 17"/>
              <a:gd name="T18" fmla="*/ 2147483647 w 15"/>
              <a:gd name="T19" fmla="*/ 2147483647 h 17"/>
              <a:gd name="T20" fmla="*/ 2147483647 w 15"/>
              <a:gd name="T21" fmla="*/ 2147483647 h 17"/>
              <a:gd name="T22" fmla="*/ 2147483647 w 15"/>
              <a:gd name="T23" fmla="*/ 2147483647 h 17"/>
              <a:gd name="T24" fmla="*/ 2147483647 w 15"/>
              <a:gd name="T25" fmla="*/ 0 h 17"/>
              <a:gd name="T26" fmla="*/ 2147483647 w 15"/>
              <a:gd name="T27" fmla="*/ 0 h 17"/>
              <a:gd name="T28" fmla="*/ 2147483647 w 15"/>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17"/>
              <a:gd name="T47" fmla="*/ 15 w 15"/>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17">
                <a:moveTo>
                  <a:pt x="13" y="0"/>
                </a:moveTo>
                <a:lnTo>
                  <a:pt x="6" y="8"/>
                </a:lnTo>
                <a:lnTo>
                  <a:pt x="4" y="9"/>
                </a:lnTo>
                <a:lnTo>
                  <a:pt x="2" y="11"/>
                </a:lnTo>
                <a:lnTo>
                  <a:pt x="0" y="12"/>
                </a:lnTo>
                <a:lnTo>
                  <a:pt x="0" y="16"/>
                </a:lnTo>
                <a:lnTo>
                  <a:pt x="2" y="17"/>
                </a:lnTo>
                <a:lnTo>
                  <a:pt x="6" y="13"/>
                </a:lnTo>
                <a:lnTo>
                  <a:pt x="10" y="12"/>
                </a:lnTo>
                <a:lnTo>
                  <a:pt x="15" y="5"/>
                </a:lnTo>
                <a:lnTo>
                  <a:pt x="15" y="2"/>
                </a:lnTo>
                <a:lnTo>
                  <a:pt x="14" y="0"/>
                </a:lnTo>
                <a:lnTo>
                  <a:pt x="13"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26" name="Freeform 712"/>
          <p:cNvSpPr>
            <a:spLocks/>
          </p:cNvSpPr>
          <p:nvPr/>
        </p:nvSpPr>
        <p:spPr bwMode="auto">
          <a:xfrm>
            <a:off x="8443913" y="3400425"/>
            <a:ext cx="6350" cy="12700"/>
          </a:xfrm>
          <a:custGeom>
            <a:avLst/>
            <a:gdLst>
              <a:gd name="T0" fmla="*/ 2147483647 w 4"/>
              <a:gd name="T1" fmla="*/ 0 h 8"/>
              <a:gd name="T2" fmla="*/ 0 w 4"/>
              <a:gd name="T3" fmla="*/ 2147483647 h 8"/>
              <a:gd name="T4" fmla="*/ 2147483647 w 4"/>
              <a:gd name="T5" fmla="*/ 2147483647 h 8"/>
              <a:gd name="T6" fmla="*/ 2147483647 w 4"/>
              <a:gd name="T7" fmla="*/ 0 h 8"/>
              <a:gd name="T8" fmla="*/ 0 60000 65536"/>
              <a:gd name="T9" fmla="*/ 0 60000 65536"/>
              <a:gd name="T10" fmla="*/ 0 60000 65536"/>
              <a:gd name="T11" fmla="*/ 0 60000 65536"/>
              <a:gd name="T12" fmla="*/ 0 w 4"/>
              <a:gd name="T13" fmla="*/ 0 h 8"/>
              <a:gd name="T14" fmla="*/ 4 w 4"/>
              <a:gd name="T15" fmla="*/ 8 h 8"/>
            </a:gdLst>
            <a:ahLst/>
            <a:cxnLst>
              <a:cxn ang="T8">
                <a:pos x="T0" y="T1"/>
              </a:cxn>
              <a:cxn ang="T9">
                <a:pos x="T2" y="T3"/>
              </a:cxn>
              <a:cxn ang="T10">
                <a:pos x="T4" y="T5"/>
              </a:cxn>
              <a:cxn ang="T11">
                <a:pos x="T6" y="T7"/>
              </a:cxn>
            </a:cxnLst>
            <a:rect l="T12" t="T13" r="T14" b="T15"/>
            <a:pathLst>
              <a:path w="4" h="8">
                <a:moveTo>
                  <a:pt x="4" y="0"/>
                </a:moveTo>
                <a:lnTo>
                  <a:pt x="0" y="8"/>
                </a:lnTo>
                <a:lnTo>
                  <a:pt x="2" y="8"/>
                </a:lnTo>
                <a:lnTo>
                  <a:pt x="4"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27" name="Freeform 713"/>
          <p:cNvSpPr>
            <a:spLocks/>
          </p:cNvSpPr>
          <p:nvPr/>
        </p:nvSpPr>
        <p:spPr bwMode="auto">
          <a:xfrm>
            <a:off x="8432800" y="3433763"/>
            <a:ext cx="6350" cy="7937"/>
          </a:xfrm>
          <a:custGeom>
            <a:avLst/>
            <a:gdLst>
              <a:gd name="T0" fmla="*/ 2147483647 w 3"/>
              <a:gd name="T1" fmla="*/ 0 h 4"/>
              <a:gd name="T2" fmla="*/ 0 w 3"/>
              <a:gd name="T3" fmla="*/ 2147483647 h 4"/>
              <a:gd name="T4" fmla="*/ 2147483647 w 3"/>
              <a:gd name="T5" fmla="*/ 2147483647 h 4"/>
              <a:gd name="T6" fmla="*/ 2147483647 w 3"/>
              <a:gd name="T7" fmla="*/ 2147483647 h 4"/>
              <a:gd name="T8" fmla="*/ 2147483647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lnTo>
                  <a:pt x="0" y="4"/>
                </a:lnTo>
                <a:lnTo>
                  <a:pt x="2" y="3"/>
                </a:lnTo>
                <a:lnTo>
                  <a:pt x="3" y="1"/>
                </a:lnTo>
                <a:lnTo>
                  <a:pt x="2"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28" name="Freeform 715"/>
          <p:cNvSpPr>
            <a:spLocks/>
          </p:cNvSpPr>
          <p:nvPr/>
        </p:nvSpPr>
        <p:spPr bwMode="auto">
          <a:xfrm>
            <a:off x="8429625" y="3432175"/>
            <a:ext cx="6350" cy="6350"/>
          </a:xfrm>
          <a:custGeom>
            <a:avLst/>
            <a:gdLst>
              <a:gd name="T0" fmla="*/ 2147483647 w 3"/>
              <a:gd name="T1" fmla="*/ 0 h 3"/>
              <a:gd name="T2" fmla="*/ 0 w 3"/>
              <a:gd name="T3" fmla="*/ 2147483647 h 3"/>
              <a:gd name="T4" fmla="*/ 2147483647 w 3"/>
              <a:gd name="T5" fmla="*/ 2147483647 h 3"/>
              <a:gd name="T6" fmla="*/ 2147483647 w 3"/>
              <a:gd name="T7" fmla="*/ 0 h 3"/>
              <a:gd name="T8" fmla="*/ 2147483647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0"/>
                </a:moveTo>
                <a:lnTo>
                  <a:pt x="0" y="3"/>
                </a:lnTo>
                <a:lnTo>
                  <a:pt x="2" y="2"/>
                </a:lnTo>
                <a:lnTo>
                  <a:pt x="3" y="0"/>
                </a:lnTo>
                <a:lnTo>
                  <a:pt x="2"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29" name="Freeform 786"/>
          <p:cNvSpPr>
            <a:spLocks/>
          </p:cNvSpPr>
          <p:nvPr/>
        </p:nvSpPr>
        <p:spPr bwMode="auto">
          <a:xfrm>
            <a:off x="3919538" y="3152775"/>
            <a:ext cx="117475" cy="171450"/>
          </a:xfrm>
          <a:custGeom>
            <a:avLst/>
            <a:gdLst>
              <a:gd name="T0" fmla="*/ 2147483647 w 68"/>
              <a:gd name="T1" fmla="*/ 2147483647 h 100"/>
              <a:gd name="T2" fmla="*/ 2147483647 w 68"/>
              <a:gd name="T3" fmla="*/ 2147483647 h 100"/>
              <a:gd name="T4" fmla="*/ 2147483647 w 68"/>
              <a:gd name="T5" fmla="*/ 2147483647 h 100"/>
              <a:gd name="T6" fmla="*/ 2147483647 w 68"/>
              <a:gd name="T7" fmla="*/ 2147483647 h 100"/>
              <a:gd name="T8" fmla="*/ 2147483647 w 68"/>
              <a:gd name="T9" fmla="*/ 2147483647 h 100"/>
              <a:gd name="T10" fmla="*/ 2147483647 w 68"/>
              <a:gd name="T11" fmla="*/ 2147483647 h 100"/>
              <a:gd name="T12" fmla="*/ 2147483647 w 68"/>
              <a:gd name="T13" fmla="*/ 2147483647 h 100"/>
              <a:gd name="T14" fmla="*/ 2147483647 w 68"/>
              <a:gd name="T15" fmla="*/ 0 h 100"/>
              <a:gd name="T16" fmla="*/ 2147483647 w 68"/>
              <a:gd name="T17" fmla="*/ 2147483647 h 100"/>
              <a:gd name="T18" fmla="*/ 2147483647 w 68"/>
              <a:gd name="T19" fmla="*/ 2147483647 h 100"/>
              <a:gd name="T20" fmla="*/ 2147483647 w 68"/>
              <a:gd name="T21" fmla="*/ 2147483647 h 100"/>
              <a:gd name="T22" fmla="*/ 2147483647 w 68"/>
              <a:gd name="T23" fmla="*/ 2147483647 h 100"/>
              <a:gd name="T24" fmla="*/ 2147483647 w 68"/>
              <a:gd name="T25" fmla="*/ 2147483647 h 100"/>
              <a:gd name="T26" fmla="*/ 2147483647 w 68"/>
              <a:gd name="T27" fmla="*/ 2147483647 h 100"/>
              <a:gd name="T28" fmla="*/ 2147483647 w 68"/>
              <a:gd name="T29" fmla="*/ 2147483647 h 100"/>
              <a:gd name="T30" fmla="*/ 2147483647 w 68"/>
              <a:gd name="T31" fmla="*/ 2147483647 h 100"/>
              <a:gd name="T32" fmla="*/ 2147483647 w 68"/>
              <a:gd name="T33" fmla="*/ 2147483647 h 100"/>
              <a:gd name="T34" fmla="*/ 2147483647 w 68"/>
              <a:gd name="T35" fmla="*/ 2147483647 h 100"/>
              <a:gd name="T36" fmla="*/ 2147483647 w 68"/>
              <a:gd name="T37" fmla="*/ 2147483647 h 100"/>
              <a:gd name="T38" fmla="*/ 2147483647 w 68"/>
              <a:gd name="T39" fmla="*/ 2147483647 h 100"/>
              <a:gd name="T40" fmla="*/ 2147483647 w 68"/>
              <a:gd name="T41" fmla="*/ 2147483647 h 100"/>
              <a:gd name="T42" fmla="*/ 2147483647 w 68"/>
              <a:gd name="T43" fmla="*/ 2147483647 h 100"/>
              <a:gd name="T44" fmla="*/ 2147483647 w 68"/>
              <a:gd name="T45" fmla="*/ 2147483647 h 100"/>
              <a:gd name="T46" fmla="*/ 2147483647 w 68"/>
              <a:gd name="T47" fmla="*/ 2147483647 h 100"/>
              <a:gd name="T48" fmla="*/ 2147483647 w 68"/>
              <a:gd name="T49" fmla="*/ 2147483647 h 100"/>
              <a:gd name="T50" fmla="*/ 2147483647 w 68"/>
              <a:gd name="T51" fmla="*/ 2147483647 h 100"/>
              <a:gd name="T52" fmla="*/ 2147483647 w 68"/>
              <a:gd name="T53" fmla="*/ 2147483647 h 100"/>
              <a:gd name="T54" fmla="*/ 2147483647 w 68"/>
              <a:gd name="T55" fmla="*/ 2147483647 h 100"/>
              <a:gd name="T56" fmla="*/ 2147483647 w 68"/>
              <a:gd name="T57" fmla="*/ 2147483647 h 100"/>
              <a:gd name="T58" fmla="*/ 2147483647 w 68"/>
              <a:gd name="T59" fmla="*/ 2147483647 h 100"/>
              <a:gd name="T60" fmla="*/ 2147483647 w 68"/>
              <a:gd name="T61" fmla="*/ 2147483647 h 100"/>
              <a:gd name="T62" fmla="*/ 2147483647 w 68"/>
              <a:gd name="T63" fmla="*/ 2147483647 h 100"/>
              <a:gd name="T64" fmla="*/ 2147483647 w 68"/>
              <a:gd name="T65" fmla="*/ 2147483647 h 100"/>
              <a:gd name="T66" fmla="*/ 2147483647 w 68"/>
              <a:gd name="T67" fmla="*/ 2147483647 h 100"/>
              <a:gd name="T68" fmla="*/ 2147483647 w 68"/>
              <a:gd name="T69" fmla="*/ 2147483647 h 100"/>
              <a:gd name="T70" fmla="*/ 2147483647 w 68"/>
              <a:gd name="T71" fmla="*/ 2147483647 h 100"/>
              <a:gd name="T72" fmla="*/ 2147483647 w 68"/>
              <a:gd name="T73" fmla="*/ 2147483647 h 100"/>
              <a:gd name="T74" fmla="*/ 0 w 68"/>
              <a:gd name="T75" fmla="*/ 2147483647 h 100"/>
              <a:gd name="T76" fmla="*/ 2147483647 w 68"/>
              <a:gd name="T77" fmla="*/ 2147483647 h 100"/>
              <a:gd name="T78" fmla="*/ 2147483647 w 68"/>
              <a:gd name="T79" fmla="*/ 2147483647 h 100"/>
              <a:gd name="T80" fmla="*/ 2147483647 w 68"/>
              <a:gd name="T81" fmla="*/ 2147483647 h 100"/>
              <a:gd name="T82" fmla="*/ 2147483647 w 68"/>
              <a:gd name="T83" fmla="*/ 2147483647 h 100"/>
              <a:gd name="T84" fmla="*/ 2147483647 w 68"/>
              <a:gd name="T85" fmla="*/ 2147483647 h 100"/>
              <a:gd name="T86" fmla="*/ 2147483647 w 68"/>
              <a:gd name="T87" fmla="*/ 2147483647 h 100"/>
              <a:gd name="T88" fmla="*/ 2147483647 w 68"/>
              <a:gd name="T89" fmla="*/ 2147483647 h 100"/>
              <a:gd name="T90" fmla="*/ 2147483647 w 68"/>
              <a:gd name="T91" fmla="*/ 2147483647 h 100"/>
              <a:gd name="T92" fmla="*/ 2147483647 w 68"/>
              <a:gd name="T93" fmla="*/ 2147483647 h 100"/>
              <a:gd name="T94" fmla="*/ 2147483647 w 68"/>
              <a:gd name="T95" fmla="*/ 2147483647 h 100"/>
              <a:gd name="T96" fmla="*/ 2147483647 w 68"/>
              <a:gd name="T97" fmla="*/ 2147483647 h 100"/>
              <a:gd name="T98" fmla="*/ 2147483647 w 68"/>
              <a:gd name="T99" fmla="*/ 2147483647 h 100"/>
              <a:gd name="T100" fmla="*/ 2147483647 w 68"/>
              <a:gd name="T101" fmla="*/ 2147483647 h 100"/>
              <a:gd name="T102" fmla="*/ 2147483647 w 68"/>
              <a:gd name="T103" fmla="*/ 2147483647 h 100"/>
              <a:gd name="T104" fmla="*/ 2147483647 w 68"/>
              <a:gd name="T105" fmla="*/ 2147483647 h 100"/>
              <a:gd name="T106" fmla="*/ 2147483647 w 68"/>
              <a:gd name="T107" fmla="*/ 2147483647 h 100"/>
              <a:gd name="T108" fmla="*/ 2147483647 w 68"/>
              <a:gd name="T109" fmla="*/ 2147483647 h 100"/>
              <a:gd name="T110" fmla="*/ 2147483647 w 68"/>
              <a:gd name="T111" fmla="*/ 2147483647 h 100"/>
              <a:gd name="T112" fmla="*/ 2147483647 w 68"/>
              <a:gd name="T113" fmla="*/ 2147483647 h 100"/>
              <a:gd name="T114" fmla="*/ 2147483647 w 68"/>
              <a:gd name="T115" fmla="*/ 2147483647 h 100"/>
              <a:gd name="T116" fmla="*/ 2147483647 w 68"/>
              <a:gd name="T117" fmla="*/ 2147483647 h 100"/>
              <a:gd name="T118" fmla="*/ 2147483647 w 68"/>
              <a:gd name="T119" fmla="*/ 2147483647 h 100"/>
              <a:gd name="T120" fmla="*/ 2147483647 w 68"/>
              <a:gd name="T121" fmla="*/ 2147483647 h 100"/>
              <a:gd name="T122" fmla="*/ 2147483647 w 68"/>
              <a:gd name="T123" fmla="*/ 2147483647 h 1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8"/>
              <a:gd name="T187" fmla="*/ 0 h 100"/>
              <a:gd name="T188" fmla="*/ 68 w 68"/>
              <a:gd name="T189" fmla="*/ 100 h 10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8" h="100">
                <a:moveTo>
                  <a:pt x="66" y="33"/>
                </a:moveTo>
                <a:lnTo>
                  <a:pt x="65" y="32"/>
                </a:lnTo>
                <a:lnTo>
                  <a:pt x="65" y="26"/>
                </a:lnTo>
                <a:lnTo>
                  <a:pt x="61" y="22"/>
                </a:lnTo>
                <a:lnTo>
                  <a:pt x="52" y="24"/>
                </a:lnTo>
                <a:lnTo>
                  <a:pt x="50" y="27"/>
                </a:lnTo>
                <a:lnTo>
                  <a:pt x="47" y="31"/>
                </a:lnTo>
                <a:lnTo>
                  <a:pt x="44" y="29"/>
                </a:lnTo>
                <a:lnTo>
                  <a:pt x="41" y="24"/>
                </a:lnTo>
                <a:lnTo>
                  <a:pt x="37" y="20"/>
                </a:lnTo>
                <a:lnTo>
                  <a:pt x="40" y="18"/>
                </a:lnTo>
                <a:lnTo>
                  <a:pt x="40" y="14"/>
                </a:lnTo>
                <a:lnTo>
                  <a:pt x="43" y="14"/>
                </a:lnTo>
                <a:lnTo>
                  <a:pt x="45" y="11"/>
                </a:lnTo>
                <a:lnTo>
                  <a:pt x="45" y="0"/>
                </a:lnTo>
                <a:lnTo>
                  <a:pt x="44" y="0"/>
                </a:lnTo>
                <a:lnTo>
                  <a:pt x="42" y="0"/>
                </a:lnTo>
                <a:lnTo>
                  <a:pt x="40" y="1"/>
                </a:lnTo>
                <a:lnTo>
                  <a:pt x="39" y="1"/>
                </a:lnTo>
                <a:lnTo>
                  <a:pt x="33" y="5"/>
                </a:lnTo>
                <a:lnTo>
                  <a:pt x="32" y="6"/>
                </a:lnTo>
                <a:lnTo>
                  <a:pt x="31" y="8"/>
                </a:lnTo>
                <a:lnTo>
                  <a:pt x="31" y="10"/>
                </a:lnTo>
                <a:lnTo>
                  <a:pt x="26" y="15"/>
                </a:lnTo>
                <a:lnTo>
                  <a:pt x="27" y="17"/>
                </a:lnTo>
                <a:lnTo>
                  <a:pt x="29" y="17"/>
                </a:lnTo>
                <a:lnTo>
                  <a:pt x="31" y="17"/>
                </a:lnTo>
                <a:lnTo>
                  <a:pt x="33" y="17"/>
                </a:lnTo>
                <a:lnTo>
                  <a:pt x="35" y="17"/>
                </a:lnTo>
                <a:lnTo>
                  <a:pt x="35" y="18"/>
                </a:lnTo>
                <a:lnTo>
                  <a:pt x="34" y="20"/>
                </a:lnTo>
                <a:lnTo>
                  <a:pt x="29" y="24"/>
                </a:lnTo>
                <a:lnTo>
                  <a:pt x="29" y="25"/>
                </a:lnTo>
                <a:lnTo>
                  <a:pt x="29" y="27"/>
                </a:lnTo>
                <a:lnTo>
                  <a:pt x="19" y="28"/>
                </a:lnTo>
                <a:lnTo>
                  <a:pt x="18" y="26"/>
                </a:lnTo>
                <a:lnTo>
                  <a:pt x="11" y="25"/>
                </a:lnTo>
                <a:lnTo>
                  <a:pt x="8" y="30"/>
                </a:lnTo>
                <a:lnTo>
                  <a:pt x="9" y="35"/>
                </a:lnTo>
                <a:lnTo>
                  <a:pt x="7" y="34"/>
                </a:lnTo>
                <a:lnTo>
                  <a:pt x="4" y="35"/>
                </a:lnTo>
                <a:lnTo>
                  <a:pt x="7" y="37"/>
                </a:lnTo>
                <a:lnTo>
                  <a:pt x="12" y="38"/>
                </a:lnTo>
                <a:lnTo>
                  <a:pt x="13" y="39"/>
                </a:lnTo>
                <a:lnTo>
                  <a:pt x="8" y="42"/>
                </a:lnTo>
                <a:lnTo>
                  <a:pt x="7" y="44"/>
                </a:lnTo>
                <a:lnTo>
                  <a:pt x="5" y="46"/>
                </a:lnTo>
                <a:lnTo>
                  <a:pt x="5" y="48"/>
                </a:lnTo>
                <a:lnTo>
                  <a:pt x="7" y="50"/>
                </a:lnTo>
                <a:lnTo>
                  <a:pt x="8" y="50"/>
                </a:lnTo>
                <a:lnTo>
                  <a:pt x="8" y="52"/>
                </a:lnTo>
                <a:lnTo>
                  <a:pt x="12" y="52"/>
                </a:lnTo>
                <a:lnTo>
                  <a:pt x="12" y="54"/>
                </a:lnTo>
                <a:lnTo>
                  <a:pt x="22" y="54"/>
                </a:lnTo>
                <a:lnTo>
                  <a:pt x="23" y="56"/>
                </a:lnTo>
                <a:lnTo>
                  <a:pt x="22" y="57"/>
                </a:lnTo>
                <a:lnTo>
                  <a:pt x="18" y="58"/>
                </a:lnTo>
                <a:lnTo>
                  <a:pt x="16" y="61"/>
                </a:lnTo>
                <a:lnTo>
                  <a:pt x="15" y="65"/>
                </a:lnTo>
                <a:lnTo>
                  <a:pt x="14" y="67"/>
                </a:lnTo>
                <a:lnTo>
                  <a:pt x="10" y="72"/>
                </a:lnTo>
                <a:lnTo>
                  <a:pt x="19" y="70"/>
                </a:lnTo>
                <a:lnTo>
                  <a:pt x="24" y="66"/>
                </a:lnTo>
                <a:lnTo>
                  <a:pt x="24" y="69"/>
                </a:lnTo>
                <a:lnTo>
                  <a:pt x="26" y="69"/>
                </a:lnTo>
                <a:lnTo>
                  <a:pt x="27" y="70"/>
                </a:lnTo>
                <a:lnTo>
                  <a:pt x="12" y="73"/>
                </a:lnTo>
                <a:lnTo>
                  <a:pt x="10" y="78"/>
                </a:lnTo>
                <a:lnTo>
                  <a:pt x="9" y="80"/>
                </a:lnTo>
                <a:lnTo>
                  <a:pt x="8" y="81"/>
                </a:lnTo>
                <a:lnTo>
                  <a:pt x="7" y="80"/>
                </a:lnTo>
                <a:lnTo>
                  <a:pt x="4" y="81"/>
                </a:lnTo>
                <a:lnTo>
                  <a:pt x="3" y="81"/>
                </a:lnTo>
                <a:lnTo>
                  <a:pt x="1" y="82"/>
                </a:lnTo>
                <a:lnTo>
                  <a:pt x="0" y="85"/>
                </a:lnTo>
                <a:lnTo>
                  <a:pt x="7" y="84"/>
                </a:lnTo>
                <a:lnTo>
                  <a:pt x="8" y="85"/>
                </a:lnTo>
                <a:lnTo>
                  <a:pt x="4" y="86"/>
                </a:lnTo>
                <a:lnTo>
                  <a:pt x="1" y="89"/>
                </a:lnTo>
                <a:lnTo>
                  <a:pt x="1" y="92"/>
                </a:lnTo>
                <a:lnTo>
                  <a:pt x="3" y="92"/>
                </a:lnTo>
                <a:lnTo>
                  <a:pt x="4" y="93"/>
                </a:lnTo>
                <a:lnTo>
                  <a:pt x="11" y="91"/>
                </a:lnTo>
                <a:lnTo>
                  <a:pt x="11" y="92"/>
                </a:lnTo>
                <a:lnTo>
                  <a:pt x="5" y="97"/>
                </a:lnTo>
                <a:lnTo>
                  <a:pt x="6" y="97"/>
                </a:lnTo>
                <a:lnTo>
                  <a:pt x="14" y="95"/>
                </a:lnTo>
                <a:lnTo>
                  <a:pt x="13" y="97"/>
                </a:lnTo>
                <a:lnTo>
                  <a:pt x="11" y="97"/>
                </a:lnTo>
                <a:lnTo>
                  <a:pt x="10" y="98"/>
                </a:lnTo>
                <a:lnTo>
                  <a:pt x="10" y="99"/>
                </a:lnTo>
                <a:lnTo>
                  <a:pt x="10" y="100"/>
                </a:lnTo>
                <a:lnTo>
                  <a:pt x="13" y="99"/>
                </a:lnTo>
                <a:lnTo>
                  <a:pt x="15" y="99"/>
                </a:lnTo>
                <a:lnTo>
                  <a:pt x="16" y="99"/>
                </a:lnTo>
                <a:lnTo>
                  <a:pt x="18" y="100"/>
                </a:lnTo>
                <a:lnTo>
                  <a:pt x="20" y="98"/>
                </a:lnTo>
                <a:lnTo>
                  <a:pt x="22" y="98"/>
                </a:lnTo>
                <a:lnTo>
                  <a:pt x="30" y="95"/>
                </a:lnTo>
                <a:lnTo>
                  <a:pt x="32" y="93"/>
                </a:lnTo>
                <a:lnTo>
                  <a:pt x="33" y="89"/>
                </a:lnTo>
                <a:lnTo>
                  <a:pt x="33" y="90"/>
                </a:lnTo>
                <a:lnTo>
                  <a:pt x="34" y="92"/>
                </a:lnTo>
                <a:lnTo>
                  <a:pt x="35" y="92"/>
                </a:lnTo>
                <a:lnTo>
                  <a:pt x="39" y="91"/>
                </a:lnTo>
                <a:lnTo>
                  <a:pt x="40" y="89"/>
                </a:lnTo>
                <a:lnTo>
                  <a:pt x="42" y="89"/>
                </a:lnTo>
                <a:lnTo>
                  <a:pt x="44" y="88"/>
                </a:lnTo>
                <a:lnTo>
                  <a:pt x="44" y="85"/>
                </a:lnTo>
                <a:lnTo>
                  <a:pt x="45" y="85"/>
                </a:lnTo>
                <a:lnTo>
                  <a:pt x="59" y="82"/>
                </a:lnTo>
                <a:lnTo>
                  <a:pt x="61" y="83"/>
                </a:lnTo>
                <a:lnTo>
                  <a:pt x="63" y="83"/>
                </a:lnTo>
                <a:lnTo>
                  <a:pt x="64" y="81"/>
                </a:lnTo>
                <a:lnTo>
                  <a:pt x="63" y="78"/>
                </a:lnTo>
                <a:lnTo>
                  <a:pt x="68" y="63"/>
                </a:lnTo>
                <a:lnTo>
                  <a:pt x="67" y="51"/>
                </a:lnTo>
                <a:lnTo>
                  <a:pt x="68" y="51"/>
                </a:lnTo>
                <a:lnTo>
                  <a:pt x="68" y="46"/>
                </a:lnTo>
                <a:lnTo>
                  <a:pt x="64" y="37"/>
                </a:lnTo>
                <a:lnTo>
                  <a:pt x="64" y="35"/>
                </a:lnTo>
                <a:lnTo>
                  <a:pt x="66" y="3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30" name="Freeform 788"/>
          <p:cNvSpPr>
            <a:spLocks/>
          </p:cNvSpPr>
          <p:nvPr/>
        </p:nvSpPr>
        <p:spPr bwMode="auto">
          <a:xfrm>
            <a:off x="3917950" y="3149600"/>
            <a:ext cx="117475" cy="173038"/>
          </a:xfrm>
          <a:custGeom>
            <a:avLst/>
            <a:gdLst>
              <a:gd name="T0" fmla="*/ 2147483647 w 68"/>
              <a:gd name="T1" fmla="*/ 2147483647 h 101"/>
              <a:gd name="T2" fmla="*/ 2147483647 w 68"/>
              <a:gd name="T3" fmla="*/ 2147483647 h 101"/>
              <a:gd name="T4" fmla="*/ 2147483647 w 68"/>
              <a:gd name="T5" fmla="*/ 2147483647 h 101"/>
              <a:gd name="T6" fmla="*/ 2147483647 w 68"/>
              <a:gd name="T7" fmla="*/ 2147483647 h 101"/>
              <a:gd name="T8" fmla="*/ 2147483647 w 68"/>
              <a:gd name="T9" fmla="*/ 2147483647 h 101"/>
              <a:gd name="T10" fmla="*/ 2147483647 w 68"/>
              <a:gd name="T11" fmla="*/ 2147483647 h 101"/>
              <a:gd name="T12" fmla="*/ 2147483647 w 68"/>
              <a:gd name="T13" fmla="*/ 2147483647 h 101"/>
              <a:gd name="T14" fmla="*/ 2147483647 w 68"/>
              <a:gd name="T15" fmla="*/ 0 h 101"/>
              <a:gd name="T16" fmla="*/ 2147483647 w 68"/>
              <a:gd name="T17" fmla="*/ 2147483647 h 101"/>
              <a:gd name="T18" fmla="*/ 2147483647 w 68"/>
              <a:gd name="T19" fmla="*/ 2147483647 h 101"/>
              <a:gd name="T20" fmla="*/ 2147483647 w 68"/>
              <a:gd name="T21" fmla="*/ 2147483647 h 101"/>
              <a:gd name="T22" fmla="*/ 2147483647 w 68"/>
              <a:gd name="T23" fmla="*/ 2147483647 h 101"/>
              <a:gd name="T24" fmla="*/ 2147483647 w 68"/>
              <a:gd name="T25" fmla="*/ 2147483647 h 101"/>
              <a:gd name="T26" fmla="*/ 2147483647 w 68"/>
              <a:gd name="T27" fmla="*/ 2147483647 h 101"/>
              <a:gd name="T28" fmla="*/ 2147483647 w 68"/>
              <a:gd name="T29" fmla="*/ 2147483647 h 101"/>
              <a:gd name="T30" fmla="*/ 2147483647 w 68"/>
              <a:gd name="T31" fmla="*/ 2147483647 h 101"/>
              <a:gd name="T32" fmla="*/ 2147483647 w 68"/>
              <a:gd name="T33" fmla="*/ 2147483647 h 101"/>
              <a:gd name="T34" fmla="*/ 2147483647 w 68"/>
              <a:gd name="T35" fmla="*/ 2147483647 h 101"/>
              <a:gd name="T36" fmla="*/ 2147483647 w 68"/>
              <a:gd name="T37" fmla="*/ 2147483647 h 101"/>
              <a:gd name="T38" fmla="*/ 2147483647 w 68"/>
              <a:gd name="T39" fmla="*/ 2147483647 h 101"/>
              <a:gd name="T40" fmla="*/ 2147483647 w 68"/>
              <a:gd name="T41" fmla="*/ 2147483647 h 101"/>
              <a:gd name="T42" fmla="*/ 2147483647 w 68"/>
              <a:gd name="T43" fmla="*/ 2147483647 h 101"/>
              <a:gd name="T44" fmla="*/ 2147483647 w 68"/>
              <a:gd name="T45" fmla="*/ 2147483647 h 101"/>
              <a:gd name="T46" fmla="*/ 2147483647 w 68"/>
              <a:gd name="T47" fmla="*/ 2147483647 h 101"/>
              <a:gd name="T48" fmla="*/ 2147483647 w 68"/>
              <a:gd name="T49" fmla="*/ 2147483647 h 101"/>
              <a:gd name="T50" fmla="*/ 2147483647 w 68"/>
              <a:gd name="T51" fmla="*/ 2147483647 h 101"/>
              <a:gd name="T52" fmla="*/ 2147483647 w 68"/>
              <a:gd name="T53" fmla="*/ 2147483647 h 101"/>
              <a:gd name="T54" fmla="*/ 2147483647 w 68"/>
              <a:gd name="T55" fmla="*/ 2147483647 h 101"/>
              <a:gd name="T56" fmla="*/ 2147483647 w 68"/>
              <a:gd name="T57" fmla="*/ 2147483647 h 101"/>
              <a:gd name="T58" fmla="*/ 2147483647 w 68"/>
              <a:gd name="T59" fmla="*/ 2147483647 h 101"/>
              <a:gd name="T60" fmla="*/ 2147483647 w 68"/>
              <a:gd name="T61" fmla="*/ 2147483647 h 101"/>
              <a:gd name="T62" fmla="*/ 2147483647 w 68"/>
              <a:gd name="T63" fmla="*/ 2147483647 h 101"/>
              <a:gd name="T64" fmla="*/ 2147483647 w 68"/>
              <a:gd name="T65" fmla="*/ 2147483647 h 101"/>
              <a:gd name="T66" fmla="*/ 2147483647 w 68"/>
              <a:gd name="T67" fmla="*/ 2147483647 h 101"/>
              <a:gd name="T68" fmla="*/ 2147483647 w 68"/>
              <a:gd name="T69" fmla="*/ 2147483647 h 101"/>
              <a:gd name="T70" fmla="*/ 2147483647 w 68"/>
              <a:gd name="T71" fmla="*/ 2147483647 h 101"/>
              <a:gd name="T72" fmla="*/ 2147483647 w 68"/>
              <a:gd name="T73" fmla="*/ 2147483647 h 101"/>
              <a:gd name="T74" fmla="*/ 0 w 68"/>
              <a:gd name="T75" fmla="*/ 2147483647 h 101"/>
              <a:gd name="T76" fmla="*/ 2147483647 w 68"/>
              <a:gd name="T77" fmla="*/ 2147483647 h 101"/>
              <a:gd name="T78" fmla="*/ 2147483647 w 68"/>
              <a:gd name="T79" fmla="*/ 2147483647 h 101"/>
              <a:gd name="T80" fmla="*/ 2147483647 w 68"/>
              <a:gd name="T81" fmla="*/ 2147483647 h 101"/>
              <a:gd name="T82" fmla="*/ 2147483647 w 68"/>
              <a:gd name="T83" fmla="*/ 2147483647 h 101"/>
              <a:gd name="T84" fmla="*/ 2147483647 w 68"/>
              <a:gd name="T85" fmla="*/ 2147483647 h 101"/>
              <a:gd name="T86" fmla="*/ 2147483647 w 68"/>
              <a:gd name="T87" fmla="*/ 2147483647 h 101"/>
              <a:gd name="T88" fmla="*/ 2147483647 w 68"/>
              <a:gd name="T89" fmla="*/ 2147483647 h 101"/>
              <a:gd name="T90" fmla="*/ 2147483647 w 68"/>
              <a:gd name="T91" fmla="*/ 2147483647 h 101"/>
              <a:gd name="T92" fmla="*/ 2147483647 w 68"/>
              <a:gd name="T93" fmla="*/ 2147483647 h 101"/>
              <a:gd name="T94" fmla="*/ 2147483647 w 68"/>
              <a:gd name="T95" fmla="*/ 2147483647 h 101"/>
              <a:gd name="T96" fmla="*/ 2147483647 w 68"/>
              <a:gd name="T97" fmla="*/ 2147483647 h 101"/>
              <a:gd name="T98" fmla="*/ 2147483647 w 68"/>
              <a:gd name="T99" fmla="*/ 2147483647 h 101"/>
              <a:gd name="T100" fmla="*/ 2147483647 w 68"/>
              <a:gd name="T101" fmla="*/ 2147483647 h 101"/>
              <a:gd name="T102" fmla="*/ 2147483647 w 68"/>
              <a:gd name="T103" fmla="*/ 2147483647 h 101"/>
              <a:gd name="T104" fmla="*/ 2147483647 w 68"/>
              <a:gd name="T105" fmla="*/ 2147483647 h 101"/>
              <a:gd name="T106" fmla="*/ 2147483647 w 68"/>
              <a:gd name="T107" fmla="*/ 2147483647 h 101"/>
              <a:gd name="T108" fmla="*/ 2147483647 w 68"/>
              <a:gd name="T109" fmla="*/ 2147483647 h 101"/>
              <a:gd name="T110" fmla="*/ 2147483647 w 68"/>
              <a:gd name="T111" fmla="*/ 2147483647 h 101"/>
              <a:gd name="T112" fmla="*/ 2147483647 w 68"/>
              <a:gd name="T113" fmla="*/ 2147483647 h 101"/>
              <a:gd name="T114" fmla="*/ 2147483647 w 68"/>
              <a:gd name="T115" fmla="*/ 2147483647 h 101"/>
              <a:gd name="T116" fmla="*/ 2147483647 w 68"/>
              <a:gd name="T117" fmla="*/ 2147483647 h 101"/>
              <a:gd name="T118" fmla="*/ 2147483647 w 68"/>
              <a:gd name="T119" fmla="*/ 2147483647 h 101"/>
              <a:gd name="T120" fmla="*/ 2147483647 w 68"/>
              <a:gd name="T121" fmla="*/ 2147483647 h 101"/>
              <a:gd name="T122" fmla="*/ 2147483647 w 68"/>
              <a:gd name="T123" fmla="*/ 2147483647 h 10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8"/>
              <a:gd name="T187" fmla="*/ 0 h 101"/>
              <a:gd name="T188" fmla="*/ 68 w 68"/>
              <a:gd name="T189" fmla="*/ 101 h 10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8" h="101">
                <a:moveTo>
                  <a:pt x="65" y="34"/>
                </a:moveTo>
                <a:lnTo>
                  <a:pt x="65" y="33"/>
                </a:lnTo>
                <a:lnTo>
                  <a:pt x="65" y="26"/>
                </a:lnTo>
                <a:lnTo>
                  <a:pt x="60" y="22"/>
                </a:lnTo>
                <a:lnTo>
                  <a:pt x="51" y="24"/>
                </a:lnTo>
                <a:lnTo>
                  <a:pt x="50" y="27"/>
                </a:lnTo>
                <a:lnTo>
                  <a:pt x="46" y="31"/>
                </a:lnTo>
                <a:lnTo>
                  <a:pt x="43" y="29"/>
                </a:lnTo>
                <a:lnTo>
                  <a:pt x="40" y="24"/>
                </a:lnTo>
                <a:lnTo>
                  <a:pt x="36" y="21"/>
                </a:lnTo>
                <a:lnTo>
                  <a:pt x="39" y="18"/>
                </a:lnTo>
                <a:lnTo>
                  <a:pt x="39" y="15"/>
                </a:lnTo>
                <a:lnTo>
                  <a:pt x="42" y="14"/>
                </a:lnTo>
                <a:lnTo>
                  <a:pt x="44" y="11"/>
                </a:lnTo>
                <a:lnTo>
                  <a:pt x="44" y="0"/>
                </a:lnTo>
                <a:lnTo>
                  <a:pt x="43" y="0"/>
                </a:lnTo>
                <a:lnTo>
                  <a:pt x="42" y="0"/>
                </a:lnTo>
                <a:lnTo>
                  <a:pt x="39" y="2"/>
                </a:lnTo>
                <a:lnTo>
                  <a:pt x="38" y="1"/>
                </a:lnTo>
                <a:lnTo>
                  <a:pt x="32" y="5"/>
                </a:lnTo>
                <a:lnTo>
                  <a:pt x="31" y="6"/>
                </a:lnTo>
                <a:lnTo>
                  <a:pt x="30" y="8"/>
                </a:lnTo>
                <a:lnTo>
                  <a:pt x="31" y="10"/>
                </a:lnTo>
                <a:lnTo>
                  <a:pt x="31" y="11"/>
                </a:lnTo>
                <a:lnTo>
                  <a:pt x="25" y="15"/>
                </a:lnTo>
                <a:lnTo>
                  <a:pt x="26" y="17"/>
                </a:lnTo>
                <a:lnTo>
                  <a:pt x="28" y="17"/>
                </a:lnTo>
                <a:lnTo>
                  <a:pt x="30" y="18"/>
                </a:lnTo>
                <a:lnTo>
                  <a:pt x="32" y="17"/>
                </a:lnTo>
                <a:lnTo>
                  <a:pt x="34" y="17"/>
                </a:lnTo>
                <a:lnTo>
                  <a:pt x="35" y="18"/>
                </a:lnTo>
                <a:lnTo>
                  <a:pt x="34" y="21"/>
                </a:lnTo>
                <a:lnTo>
                  <a:pt x="28" y="25"/>
                </a:lnTo>
                <a:lnTo>
                  <a:pt x="28" y="27"/>
                </a:lnTo>
                <a:lnTo>
                  <a:pt x="19" y="28"/>
                </a:lnTo>
                <a:lnTo>
                  <a:pt x="17" y="26"/>
                </a:lnTo>
                <a:lnTo>
                  <a:pt x="10" y="25"/>
                </a:lnTo>
                <a:lnTo>
                  <a:pt x="7" y="30"/>
                </a:lnTo>
                <a:lnTo>
                  <a:pt x="8" y="35"/>
                </a:lnTo>
                <a:lnTo>
                  <a:pt x="6" y="34"/>
                </a:lnTo>
                <a:lnTo>
                  <a:pt x="4" y="35"/>
                </a:lnTo>
                <a:lnTo>
                  <a:pt x="6" y="37"/>
                </a:lnTo>
                <a:lnTo>
                  <a:pt x="12" y="38"/>
                </a:lnTo>
                <a:lnTo>
                  <a:pt x="12" y="40"/>
                </a:lnTo>
                <a:lnTo>
                  <a:pt x="8" y="42"/>
                </a:lnTo>
                <a:lnTo>
                  <a:pt x="6" y="45"/>
                </a:lnTo>
                <a:lnTo>
                  <a:pt x="5" y="46"/>
                </a:lnTo>
                <a:lnTo>
                  <a:pt x="4" y="49"/>
                </a:lnTo>
                <a:lnTo>
                  <a:pt x="6" y="50"/>
                </a:lnTo>
                <a:lnTo>
                  <a:pt x="8" y="50"/>
                </a:lnTo>
                <a:lnTo>
                  <a:pt x="8" y="52"/>
                </a:lnTo>
                <a:lnTo>
                  <a:pt x="12" y="52"/>
                </a:lnTo>
                <a:lnTo>
                  <a:pt x="12" y="55"/>
                </a:lnTo>
                <a:lnTo>
                  <a:pt x="21" y="55"/>
                </a:lnTo>
                <a:lnTo>
                  <a:pt x="22" y="56"/>
                </a:lnTo>
                <a:lnTo>
                  <a:pt x="21" y="57"/>
                </a:lnTo>
                <a:lnTo>
                  <a:pt x="17" y="59"/>
                </a:lnTo>
                <a:lnTo>
                  <a:pt x="15" y="61"/>
                </a:lnTo>
                <a:lnTo>
                  <a:pt x="15" y="65"/>
                </a:lnTo>
                <a:lnTo>
                  <a:pt x="13" y="68"/>
                </a:lnTo>
                <a:lnTo>
                  <a:pt x="9" y="72"/>
                </a:lnTo>
                <a:lnTo>
                  <a:pt x="19" y="71"/>
                </a:lnTo>
                <a:lnTo>
                  <a:pt x="23" y="66"/>
                </a:lnTo>
                <a:lnTo>
                  <a:pt x="23" y="69"/>
                </a:lnTo>
                <a:lnTo>
                  <a:pt x="26" y="69"/>
                </a:lnTo>
                <a:lnTo>
                  <a:pt x="26" y="70"/>
                </a:lnTo>
                <a:lnTo>
                  <a:pt x="12" y="73"/>
                </a:lnTo>
                <a:lnTo>
                  <a:pt x="9" y="78"/>
                </a:lnTo>
                <a:lnTo>
                  <a:pt x="8" y="80"/>
                </a:lnTo>
                <a:lnTo>
                  <a:pt x="8" y="81"/>
                </a:lnTo>
                <a:lnTo>
                  <a:pt x="6" y="80"/>
                </a:lnTo>
                <a:lnTo>
                  <a:pt x="4" y="81"/>
                </a:lnTo>
                <a:lnTo>
                  <a:pt x="2" y="81"/>
                </a:lnTo>
                <a:lnTo>
                  <a:pt x="0" y="82"/>
                </a:lnTo>
                <a:lnTo>
                  <a:pt x="0" y="85"/>
                </a:lnTo>
                <a:lnTo>
                  <a:pt x="6" y="84"/>
                </a:lnTo>
                <a:lnTo>
                  <a:pt x="7" y="85"/>
                </a:lnTo>
                <a:lnTo>
                  <a:pt x="4" y="87"/>
                </a:lnTo>
                <a:lnTo>
                  <a:pt x="1" y="90"/>
                </a:lnTo>
                <a:lnTo>
                  <a:pt x="1" y="92"/>
                </a:lnTo>
                <a:lnTo>
                  <a:pt x="2" y="92"/>
                </a:lnTo>
                <a:lnTo>
                  <a:pt x="4" y="93"/>
                </a:lnTo>
                <a:lnTo>
                  <a:pt x="11" y="91"/>
                </a:lnTo>
                <a:lnTo>
                  <a:pt x="11" y="93"/>
                </a:lnTo>
                <a:lnTo>
                  <a:pt x="4" y="98"/>
                </a:lnTo>
                <a:lnTo>
                  <a:pt x="5" y="98"/>
                </a:lnTo>
                <a:lnTo>
                  <a:pt x="13" y="95"/>
                </a:lnTo>
                <a:lnTo>
                  <a:pt x="12" y="98"/>
                </a:lnTo>
                <a:lnTo>
                  <a:pt x="11" y="98"/>
                </a:lnTo>
                <a:lnTo>
                  <a:pt x="9" y="98"/>
                </a:lnTo>
                <a:lnTo>
                  <a:pt x="9" y="99"/>
                </a:lnTo>
                <a:lnTo>
                  <a:pt x="9" y="101"/>
                </a:lnTo>
                <a:lnTo>
                  <a:pt x="12" y="99"/>
                </a:lnTo>
                <a:lnTo>
                  <a:pt x="15" y="99"/>
                </a:lnTo>
                <a:lnTo>
                  <a:pt x="17" y="100"/>
                </a:lnTo>
                <a:lnTo>
                  <a:pt x="19" y="98"/>
                </a:lnTo>
                <a:lnTo>
                  <a:pt x="21" y="98"/>
                </a:lnTo>
                <a:lnTo>
                  <a:pt x="29" y="95"/>
                </a:lnTo>
                <a:lnTo>
                  <a:pt x="31" y="94"/>
                </a:lnTo>
                <a:lnTo>
                  <a:pt x="32" y="90"/>
                </a:lnTo>
                <a:lnTo>
                  <a:pt x="33" y="92"/>
                </a:lnTo>
                <a:lnTo>
                  <a:pt x="34" y="93"/>
                </a:lnTo>
                <a:lnTo>
                  <a:pt x="38" y="91"/>
                </a:lnTo>
                <a:lnTo>
                  <a:pt x="39" y="89"/>
                </a:lnTo>
                <a:lnTo>
                  <a:pt x="42" y="89"/>
                </a:lnTo>
                <a:lnTo>
                  <a:pt x="43" y="88"/>
                </a:lnTo>
                <a:lnTo>
                  <a:pt x="43" y="86"/>
                </a:lnTo>
                <a:lnTo>
                  <a:pt x="44" y="85"/>
                </a:lnTo>
                <a:lnTo>
                  <a:pt x="58" y="82"/>
                </a:lnTo>
                <a:lnTo>
                  <a:pt x="61" y="83"/>
                </a:lnTo>
                <a:lnTo>
                  <a:pt x="62" y="83"/>
                </a:lnTo>
                <a:lnTo>
                  <a:pt x="64" y="81"/>
                </a:lnTo>
                <a:lnTo>
                  <a:pt x="62" y="78"/>
                </a:lnTo>
                <a:lnTo>
                  <a:pt x="68" y="63"/>
                </a:lnTo>
                <a:lnTo>
                  <a:pt x="66" y="52"/>
                </a:lnTo>
                <a:lnTo>
                  <a:pt x="67" y="52"/>
                </a:lnTo>
                <a:lnTo>
                  <a:pt x="68" y="46"/>
                </a:lnTo>
                <a:lnTo>
                  <a:pt x="64" y="37"/>
                </a:lnTo>
                <a:lnTo>
                  <a:pt x="64" y="35"/>
                </a:lnTo>
                <a:lnTo>
                  <a:pt x="65" y="34"/>
                </a:lnTo>
                <a:close/>
              </a:path>
            </a:pathLst>
          </a:custGeom>
          <a:solidFill>
            <a:srgbClr val="C0C0C0"/>
          </a:solidFill>
          <a:ln w="4763">
            <a:solidFill>
              <a:srgbClr val="FFFFFF"/>
            </a:solidFill>
            <a:round/>
            <a:headEnd/>
            <a:tailEnd/>
          </a:ln>
        </p:spPr>
        <p:txBody>
          <a:bodyPr lIns="91429" tIns="45715" rIns="91429" bIns="45715"/>
          <a:lstStyle/>
          <a:p>
            <a:endParaRPr lang="ru-RU"/>
          </a:p>
        </p:txBody>
      </p:sp>
      <p:sp>
        <p:nvSpPr>
          <p:cNvPr id="46531" name="Freeform 790"/>
          <p:cNvSpPr>
            <a:spLocks/>
          </p:cNvSpPr>
          <p:nvPr/>
        </p:nvSpPr>
        <p:spPr bwMode="auto">
          <a:xfrm>
            <a:off x="4505325" y="2322513"/>
            <a:ext cx="357188" cy="822325"/>
          </a:xfrm>
          <a:custGeom>
            <a:avLst/>
            <a:gdLst>
              <a:gd name="T0" fmla="*/ 2147483647 w 208"/>
              <a:gd name="T1" fmla="*/ 2147483647 h 479"/>
              <a:gd name="T2" fmla="*/ 2147483647 w 208"/>
              <a:gd name="T3" fmla="*/ 2147483647 h 479"/>
              <a:gd name="T4" fmla="*/ 2147483647 w 208"/>
              <a:gd name="T5" fmla="*/ 2147483647 h 479"/>
              <a:gd name="T6" fmla="*/ 2147483647 w 208"/>
              <a:gd name="T7" fmla="*/ 2147483647 h 479"/>
              <a:gd name="T8" fmla="*/ 2147483647 w 208"/>
              <a:gd name="T9" fmla="*/ 2147483647 h 479"/>
              <a:gd name="T10" fmla="*/ 2147483647 w 208"/>
              <a:gd name="T11" fmla="*/ 2147483647 h 479"/>
              <a:gd name="T12" fmla="*/ 2147483647 w 208"/>
              <a:gd name="T13" fmla="*/ 2147483647 h 479"/>
              <a:gd name="T14" fmla="*/ 2147483647 w 208"/>
              <a:gd name="T15" fmla="*/ 2147483647 h 479"/>
              <a:gd name="T16" fmla="*/ 2147483647 w 208"/>
              <a:gd name="T17" fmla="*/ 2147483647 h 479"/>
              <a:gd name="T18" fmla="*/ 2147483647 w 208"/>
              <a:gd name="T19" fmla="*/ 2147483647 h 479"/>
              <a:gd name="T20" fmla="*/ 2147483647 w 208"/>
              <a:gd name="T21" fmla="*/ 2147483647 h 479"/>
              <a:gd name="T22" fmla="*/ 2147483647 w 208"/>
              <a:gd name="T23" fmla="*/ 2147483647 h 479"/>
              <a:gd name="T24" fmla="*/ 2147483647 w 208"/>
              <a:gd name="T25" fmla="*/ 2147483647 h 479"/>
              <a:gd name="T26" fmla="*/ 2147483647 w 208"/>
              <a:gd name="T27" fmla="*/ 2147483647 h 479"/>
              <a:gd name="T28" fmla="*/ 2147483647 w 208"/>
              <a:gd name="T29" fmla="*/ 2147483647 h 479"/>
              <a:gd name="T30" fmla="*/ 2147483647 w 208"/>
              <a:gd name="T31" fmla="*/ 2147483647 h 479"/>
              <a:gd name="T32" fmla="*/ 2147483647 w 208"/>
              <a:gd name="T33" fmla="*/ 2147483647 h 479"/>
              <a:gd name="T34" fmla="*/ 2147483647 w 208"/>
              <a:gd name="T35" fmla="*/ 2147483647 h 479"/>
              <a:gd name="T36" fmla="*/ 2147483647 w 208"/>
              <a:gd name="T37" fmla="*/ 2147483647 h 479"/>
              <a:gd name="T38" fmla="*/ 2147483647 w 208"/>
              <a:gd name="T39" fmla="*/ 2147483647 h 479"/>
              <a:gd name="T40" fmla="*/ 2147483647 w 208"/>
              <a:gd name="T41" fmla="*/ 2147483647 h 479"/>
              <a:gd name="T42" fmla="*/ 2147483647 w 208"/>
              <a:gd name="T43" fmla="*/ 2147483647 h 479"/>
              <a:gd name="T44" fmla="*/ 2147483647 w 208"/>
              <a:gd name="T45" fmla="*/ 2147483647 h 479"/>
              <a:gd name="T46" fmla="*/ 2147483647 w 208"/>
              <a:gd name="T47" fmla="*/ 2147483647 h 479"/>
              <a:gd name="T48" fmla="*/ 2147483647 w 208"/>
              <a:gd name="T49" fmla="*/ 2147483647 h 479"/>
              <a:gd name="T50" fmla="*/ 2147483647 w 208"/>
              <a:gd name="T51" fmla="*/ 2147483647 h 479"/>
              <a:gd name="T52" fmla="*/ 2147483647 w 208"/>
              <a:gd name="T53" fmla="*/ 2147483647 h 479"/>
              <a:gd name="T54" fmla="*/ 2147483647 w 208"/>
              <a:gd name="T55" fmla="*/ 2147483647 h 479"/>
              <a:gd name="T56" fmla="*/ 2147483647 w 208"/>
              <a:gd name="T57" fmla="*/ 2147483647 h 479"/>
              <a:gd name="T58" fmla="*/ 2147483647 w 208"/>
              <a:gd name="T59" fmla="*/ 2147483647 h 479"/>
              <a:gd name="T60" fmla="*/ 2147483647 w 208"/>
              <a:gd name="T61" fmla="*/ 2147483647 h 479"/>
              <a:gd name="T62" fmla="*/ 2147483647 w 208"/>
              <a:gd name="T63" fmla="*/ 2147483647 h 479"/>
              <a:gd name="T64" fmla="*/ 2147483647 w 208"/>
              <a:gd name="T65" fmla="*/ 2147483647 h 479"/>
              <a:gd name="T66" fmla="*/ 2147483647 w 208"/>
              <a:gd name="T67" fmla="*/ 2147483647 h 479"/>
              <a:gd name="T68" fmla="*/ 2147483647 w 208"/>
              <a:gd name="T69" fmla="*/ 2147483647 h 479"/>
              <a:gd name="T70" fmla="*/ 2147483647 w 208"/>
              <a:gd name="T71" fmla="*/ 2147483647 h 479"/>
              <a:gd name="T72" fmla="*/ 2147483647 w 208"/>
              <a:gd name="T73" fmla="*/ 2147483647 h 479"/>
              <a:gd name="T74" fmla="*/ 2147483647 w 208"/>
              <a:gd name="T75" fmla="*/ 2147483647 h 479"/>
              <a:gd name="T76" fmla="*/ 2147483647 w 208"/>
              <a:gd name="T77" fmla="*/ 2147483647 h 479"/>
              <a:gd name="T78" fmla="*/ 2147483647 w 208"/>
              <a:gd name="T79" fmla="*/ 2147483647 h 479"/>
              <a:gd name="T80" fmla="*/ 2147483647 w 208"/>
              <a:gd name="T81" fmla="*/ 2147483647 h 479"/>
              <a:gd name="T82" fmla="*/ 2147483647 w 208"/>
              <a:gd name="T83" fmla="*/ 2147483647 h 479"/>
              <a:gd name="T84" fmla="*/ 2147483647 w 208"/>
              <a:gd name="T85" fmla="*/ 2147483647 h 479"/>
              <a:gd name="T86" fmla="*/ 2147483647 w 208"/>
              <a:gd name="T87" fmla="*/ 2147483647 h 479"/>
              <a:gd name="T88" fmla="*/ 2147483647 w 208"/>
              <a:gd name="T89" fmla="*/ 2147483647 h 479"/>
              <a:gd name="T90" fmla="*/ 2147483647 w 208"/>
              <a:gd name="T91" fmla="*/ 0 h 479"/>
              <a:gd name="T92" fmla="*/ 2147483647 w 208"/>
              <a:gd name="T93" fmla="*/ 2147483647 h 479"/>
              <a:gd name="T94" fmla="*/ 2147483647 w 208"/>
              <a:gd name="T95" fmla="*/ 2147483647 h 479"/>
              <a:gd name="T96" fmla="*/ 2147483647 w 208"/>
              <a:gd name="T97" fmla="*/ 2147483647 h 479"/>
              <a:gd name="T98" fmla="*/ 2147483647 w 208"/>
              <a:gd name="T99" fmla="*/ 2147483647 h 479"/>
              <a:gd name="T100" fmla="*/ 2147483647 w 208"/>
              <a:gd name="T101" fmla="*/ 2147483647 h 479"/>
              <a:gd name="T102" fmla="*/ 2147483647 w 208"/>
              <a:gd name="T103" fmla="*/ 2147483647 h 479"/>
              <a:gd name="T104" fmla="*/ 2147483647 w 208"/>
              <a:gd name="T105" fmla="*/ 2147483647 h 479"/>
              <a:gd name="T106" fmla="*/ 2147483647 w 208"/>
              <a:gd name="T107" fmla="*/ 2147483647 h 479"/>
              <a:gd name="T108" fmla="*/ 2147483647 w 208"/>
              <a:gd name="T109" fmla="*/ 2147483647 h 479"/>
              <a:gd name="T110" fmla="*/ 2147483647 w 208"/>
              <a:gd name="T111" fmla="*/ 2147483647 h 479"/>
              <a:gd name="T112" fmla="*/ 2147483647 w 208"/>
              <a:gd name="T113" fmla="*/ 2147483647 h 479"/>
              <a:gd name="T114" fmla="*/ 2147483647 w 208"/>
              <a:gd name="T115" fmla="*/ 2147483647 h 47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8"/>
              <a:gd name="T175" fmla="*/ 0 h 479"/>
              <a:gd name="T176" fmla="*/ 208 w 208"/>
              <a:gd name="T177" fmla="*/ 479 h 47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8" h="479">
                <a:moveTo>
                  <a:pt x="2" y="369"/>
                </a:moveTo>
                <a:lnTo>
                  <a:pt x="0" y="373"/>
                </a:lnTo>
                <a:lnTo>
                  <a:pt x="2" y="390"/>
                </a:lnTo>
                <a:lnTo>
                  <a:pt x="3" y="390"/>
                </a:lnTo>
                <a:lnTo>
                  <a:pt x="4" y="391"/>
                </a:lnTo>
                <a:lnTo>
                  <a:pt x="4" y="394"/>
                </a:lnTo>
                <a:lnTo>
                  <a:pt x="6" y="393"/>
                </a:lnTo>
                <a:lnTo>
                  <a:pt x="6" y="390"/>
                </a:lnTo>
                <a:lnTo>
                  <a:pt x="7" y="391"/>
                </a:lnTo>
                <a:lnTo>
                  <a:pt x="7" y="394"/>
                </a:lnTo>
                <a:lnTo>
                  <a:pt x="8" y="395"/>
                </a:lnTo>
                <a:lnTo>
                  <a:pt x="7" y="396"/>
                </a:lnTo>
                <a:lnTo>
                  <a:pt x="4" y="399"/>
                </a:lnTo>
                <a:lnTo>
                  <a:pt x="10" y="401"/>
                </a:lnTo>
                <a:lnTo>
                  <a:pt x="10" y="403"/>
                </a:lnTo>
                <a:lnTo>
                  <a:pt x="10" y="408"/>
                </a:lnTo>
                <a:lnTo>
                  <a:pt x="12" y="407"/>
                </a:lnTo>
                <a:lnTo>
                  <a:pt x="13" y="411"/>
                </a:lnTo>
                <a:lnTo>
                  <a:pt x="11" y="414"/>
                </a:lnTo>
                <a:lnTo>
                  <a:pt x="12" y="418"/>
                </a:lnTo>
                <a:lnTo>
                  <a:pt x="12" y="421"/>
                </a:lnTo>
                <a:lnTo>
                  <a:pt x="14" y="421"/>
                </a:lnTo>
                <a:lnTo>
                  <a:pt x="18" y="434"/>
                </a:lnTo>
                <a:lnTo>
                  <a:pt x="21" y="437"/>
                </a:lnTo>
                <a:lnTo>
                  <a:pt x="23" y="441"/>
                </a:lnTo>
                <a:lnTo>
                  <a:pt x="26" y="443"/>
                </a:lnTo>
                <a:lnTo>
                  <a:pt x="29" y="445"/>
                </a:lnTo>
                <a:lnTo>
                  <a:pt x="29" y="448"/>
                </a:lnTo>
                <a:lnTo>
                  <a:pt x="27" y="449"/>
                </a:lnTo>
                <a:lnTo>
                  <a:pt x="25" y="449"/>
                </a:lnTo>
                <a:lnTo>
                  <a:pt x="24" y="450"/>
                </a:lnTo>
                <a:lnTo>
                  <a:pt x="26" y="454"/>
                </a:lnTo>
                <a:lnTo>
                  <a:pt x="24" y="454"/>
                </a:lnTo>
                <a:lnTo>
                  <a:pt x="22" y="453"/>
                </a:lnTo>
                <a:lnTo>
                  <a:pt x="22" y="455"/>
                </a:lnTo>
                <a:lnTo>
                  <a:pt x="30" y="471"/>
                </a:lnTo>
                <a:lnTo>
                  <a:pt x="29" y="473"/>
                </a:lnTo>
                <a:lnTo>
                  <a:pt x="29" y="477"/>
                </a:lnTo>
                <a:lnTo>
                  <a:pt x="27" y="477"/>
                </a:lnTo>
                <a:lnTo>
                  <a:pt x="27" y="478"/>
                </a:lnTo>
                <a:lnTo>
                  <a:pt x="31" y="478"/>
                </a:lnTo>
                <a:lnTo>
                  <a:pt x="34" y="479"/>
                </a:lnTo>
                <a:lnTo>
                  <a:pt x="39" y="477"/>
                </a:lnTo>
                <a:lnTo>
                  <a:pt x="44" y="477"/>
                </a:lnTo>
                <a:lnTo>
                  <a:pt x="48" y="478"/>
                </a:lnTo>
                <a:lnTo>
                  <a:pt x="49" y="477"/>
                </a:lnTo>
                <a:lnTo>
                  <a:pt x="50" y="473"/>
                </a:lnTo>
                <a:lnTo>
                  <a:pt x="49" y="467"/>
                </a:lnTo>
                <a:lnTo>
                  <a:pt x="52" y="459"/>
                </a:lnTo>
                <a:lnTo>
                  <a:pt x="55" y="460"/>
                </a:lnTo>
                <a:lnTo>
                  <a:pt x="56" y="457"/>
                </a:lnTo>
                <a:lnTo>
                  <a:pt x="60" y="455"/>
                </a:lnTo>
                <a:lnTo>
                  <a:pt x="64" y="456"/>
                </a:lnTo>
                <a:lnTo>
                  <a:pt x="66" y="457"/>
                </a:lnTo>
                <a:lnTo>
                  <a:pt x="69" y="456"/>
                </a:lnTo>
                <a:lnTo>
                  <a:pt x="73" y="457"/>
                </a:lnTo>
                <a:lnTo>
                  <a:pt x="76" y="457"/>
                </a:lnTo>
                <a:lnTo>
                  <a:pt x="83" y="440"/>
                </a:lnTo>
                <a:lnTo>
                  <a:pt x="83" y="433"/>
                </a:lnTo>
                <a:lnTo>
                  <a:pt x="84" y="430"/>
                </a:lnTo>
                <a:lnTo>
                  <a:pt x="84" y="425"/>
                </a:lnTo>
                <a:lnTo>
                  <a:pt x="87" y="419"/>
                </a:lnTo>
                <a:lnTo>
                  <a:pt x="87" y="416"/>
                </a:lnTo>
                <a:lnTo>
                  <a:pt x="86" y="414"/>
                </a:lnTo>
                <a:lnTo>
                  <a:pt x="87" y="411"/>
                </a:lnTo>
                <a:lnTo>
                  <a:pt x="87" y="409"/>
                </a:lnTo>
                <a:lnTo>
                  <a:pt x="86" y="406"/>
                </a:lnTo>
                <a:lnTo>
                  <a:pt x="85" y="405"/>
                </a:lnTo>
                <a:lnTo>
                  <a:pt x="86" y="404"/>
                </a:lnTo>
                <a:lnTo>
                  <a:pt x="87" y="405"/>
                </a:lnTo>
                <a:lnTo>
                  <a:pt x="89" y="404"/>
                </a:lnTo>
                <a:lnTo>
                  <a:pt x="88" y="402"/>
                </a:lnTo>
                <a:lnTo>
                  <a:pt x="88" y="401"/>
                </a:lnTo>
                <a:lnTo>
                  <a:pt x="89" y="399"/>
                </a:lnTo>
                <a:lnTo>
                  <a:pt x="89" y="398"/>
                </a:lnTo>
                <a:lnTo>
                  <a:pt x="89" y="393"/>
                </a:lnTo>
                <a:lnTo>
                  <a:pt x="89" y="391"/>
                </a:lnTo>
                <a:lnTo>
                  <a:pt x="84" y="388"/>
                </a:lnTo>
                <a:lnTo>
                  <a:pt x="87" y="388"/>
                </a:lnTo>
                <a:lnTo>
                  <a:pt x="90" y="388"/>
                </a:lnTo>
                <a:lnTo>
                  <a:pt x="91" y="387"/>
                </a:lnTo>
                <a:lnTo>
                  <a:pt x="88" y="385"/>
                </a:lnTo>
                <a:lnTo>
                  <a:pt x="80" y="383"/>
                </a:lnTo>
                <a:lnTo>
                  <a:pt x="87" y="382"/>
                </a:lnTo>
                <a:lnTo>
                  <a:pt x="90" y="383"/>
                </a:lnTo>
                <a:lnTo>
                  <a:pt x="93" y="382"/>
                </a:lnTo>
                <a:lnTo>
                  <a:pt x="93" y="379"/>
                </a:lnTo>
                <a:lnTo>
                  <a:pt x="97" y="379"/>
                </a:lnTo>
                <a:lnTo>
                  <a:pt x="102" y="374"/>
                </a:lnTo>
                <a:lnTo>
                  <a:pt x="102" y="371"/>
                </a:lnTo>
                <a:lnTo>
                  <a:pt x="105" y="371"/>
                </a:lnTo>
                <a:lnTo>
                  <a:pt x="105" y="374"/>
                </a:lnTo>
                <a:lnTo>
                  <a:pt x="108" y="374"/>
                </a:lnTo>
                <a:lnTo>
                  <a:pt x="110" y="371"/>
                </a:lnTo>
                <a:lnTo>
                  <a:pt x="114" y="367"/>
                </a:lnTo>
                <a:lnTo>
                  <a:pt x="113" y="363"/>
                </a:lnTo>
                <a:lnTo>
                  <a:pt x="114" y="364"/>
                </a:lnTo>
                <a:lnTo>
                  <a:pt x="117" y="364"/>
                </a:lnTo>
                <a:lnTo>
                  <a:pt x="117" y="363"/>
                </a:lnTo>
                <a:lnTo>
                  <a:pt x="118" y="361"/>
                </a:lnTo>
                <a:lnTo>
                  <a:pt x="118" y="360"/>
                </a:lnTo>
                <a:lnTo>
                  <a:pt x="103" y="363"/>
                </a:lnTo>
                <a:lnTo>
                  <a:pt x="99" y="363"/>
                </a:lnTo>
                <a:lnTo>
                  <a:pt x="98" y="364"/>
                </a:lnTo>
                <a:lnTo>
                  <a:pt x="97" y="361"/>
                </a:lnTo>
                <a:lnTo>
                  <a:pt x="95" y="360"/>
                </a:lnTo>
                <a:lnTo>
                  <a:pt x="89" y="357"/>
                </a:lnTo>
                <a:lnTo>
                  <a:pt x="84" y="358"/>
                </a:lnTo>
                <a:lnTo>
                  <a:pt x="83" y="357"/>
                </a:lnTo>
                <a:lnTo>
                  <a:pt x="84" y="356"/>
                </a:lnTo>
                <a:lnTo>
                  <a:pt x="86" y="354"/>
                </a:lnTo>
                <a:lnTo>
                  <a:pt x="87" y="354"/>
                </a:lnTo>
                <a:lnTo>
                  <a:pt x="90" y="354"/>
                </a:lnTo>
                <a:lnTo>
                  <a:pt x="93" y="354"/>
                </a:lnTo>
                <a:lnTo>
                  <a:pt x="94" y="354"/>
                </a:lnTo>
                <a:lnTo>
                  <a:pt x="96" y="357"/>
                </a:lnTo>
                <a:lnTo>
                  <a:pt x="98" y="356"/>
                </a:lnTo>
                <a:lnTo>
                  <a:pt x="98" y="355"/>
                </a:lnTo>
                <a:lnTo>
                  <a:pt x="101" y="356"/>
                </a:lnTo>
                <a:lnTo>
                  <a:pt x="103" y="357"/>
                </a:lnTo>
                <a:lnTo>
                  <a:pt x="104" y="356"/>
                </a:lnTo>
                <a:lnTo>
                  <a:pt x="105" y="356"/>
                </a:lnTo>
                <a:lnTo>
                  <a:pt x="106" y="360"/>
                </a:lnTo>
                <a:lnTo>
                  <a:pt x="108" y="360"/>
                </a:lnTo>
                <a:lnTo>
                  <a:pt x="117" y="355"/>
                </a:lnTo>
                <a:lnTo>
                  <a:pt x="121" y="350"/>
                </a:lnTo>
                <a:lnTo>
                  <a:pt x="122" y="348"/>
                </a:lnTo>
                <a:lnTo>
                  <a:pt x="123" y="344"/>
                </a:lnTo>
                <a:lnTo>
                  <a:pt x="121" y="340"/>
                </a:lnTo>
                <a:lnTo>
                  <a:pt x="117" y="337"/>
                </a:lnTo>
                <a:lnTo>
                  <a:pt x="115" y="332"/>
                </a:lnTo>
                <a:lnTo>
                  <a:pt x="117" y="332"/>
                </a:lnTo>
                <a:lnTo>
                  <a:pt x="117" y="331"/>
                </a:lnTo>
                <a:lnTo>
                  <a:pt x="110" y="328"/>
                </a:lnTo>
                <a:lnTo>
                  <a:pt x="109" y="322"/>
                </a:lnTo>
                <a:lnTo>
                  <a:pt x="104" y="323"/>
                </a:lnTo>
                <a:lnTo>
                  <a:pt x="102" y="321"/>
                </a:lnTo>
                <a:lnTo>
                  <a:pt x="101" y="320"/>
                </a:lnTo>
                <a:lnTo>
                  <a:pt x="101" y="321"/>
                </a:lnTo>
                <a:lnTo>
                  <a:pt x="99" y="327"/>
                </a:lnTo>
                <a:lnTo>
                  <a:pt x="90" y="335"/>
                </a:lnTo>
                <a:lnTo>
                  <a:pt x="87" y="335"/>
                </a:lnTo>
                <a:lnTo>
                  <a:pt x="83" y="337"/>
                </a:lnTo>
                <a:lnTo>
                  <a:pt x="82" y="335"/>
                </a:lnTo>
                <a:lnTo>
                  <a:pt x="84" y="334"/>
                </a:lnTo>
                <a:lnTo>
                  <a:pt x="87" y="333"/>
                </a:lnTo>
                <a:lnTo>
                  <a:pt x="90" y="330"/>
                </a:lnTo>
                <a:lnTo>
                  <a:pt x="93" y="329"/>
                </a:lnTo>
                <a:lnTo>
                  <a:pt x="98" y="325"/>
                </a:lnTo>
                <a:lnTo>
                  <a:pt x="99" y="322"/>
                </a:lnTo>
                <a:lnTo>
                  <a:pt x="99" y="318"/>
                </a:lnTo>
                <a:lnTo>
                  <a:pt x="96" y="318"/>
                </a:lnTo>
                <a:lnTo>
                  <a:pt x="97" y="315"/>
                </a:lnTo>
                <a:lnTo>
                  <a:pt x="97" y="312"/>
                </a:lnTo>
                <a:lnTo>
                  <a:pt x="96" y="310"/>
                </a:lnTo>
                <a:lnTo>
                  <a:pt x="95" y="290"/>
                </a:lnTo>
                <a:lnTo>
                  <a:pt x="96" y="285"/>
                </a:lnTo>
                <a:lnTo>
                  <a:pt x="95" y="284"/>
                </a:lnTo>
                <a:lnTo>
                  <a:pt x="100" y="287"/>
                </a:lnTo>
                <a:lnTo>
                  <a:pt x="100" y="284"/>
                </a:lnTo>
                <a:lnTo>
                  <a:pt x="99" y="277"/>
                </a:lnTo>
                <a:lnTo>
                  <a:pt x="102" y="266"/>
                </a:lnTo>
                <a:lnTo>
                  <a:pt x="100" y="263"/>
                </a:lnTo>
                <a:lnTo>
                  <a:pt x="99" y="261"/>
                </a:lnTo>
                <a:lnTo>
                  <a:pt x="99" y="257"/>
                </a:lnTo>
                <a:lnTo>
                  <a:pt x="104" y="259"/>
                </a:lnTo>
                <a:lnTo>
                  <a:pt x="104" y="258"/>
                </a:lnTo>
                <a:lnTo>
                  <a:pt x="105" y="258"/>
                </a:lnTo>
                <a:lnTo>
                  <a:pt x="107" y="255"/>
                </a:lnTo>
                <a:lnTo>
                  <a:pt x="107" y="254"/>
                </a:lnTo>
                <a:lnTo>
                  <a:pt x="107" y="253"/>
                </a:lnTo>
                <a:lnTo>
                  <a:pt x="108" y="249"/>
                </a:lnTo>
                <a:lnTo>
                  <a:pt x="106" y="245"/>
                </a:lnTo>
                <a:lnTo>
                  <a:pt x="106" y="243"/>
                </a:lnTo>
                <a:lnTo>
                  <a:pt x="107" y="246"/>
                </a:lnTo>
                <a:lnTo>
                  <a:pt x="110" y="248"/>
                </a:lnTo>
                <a:lnTo>
                  <a:pt x="111" y="247"/>
                </a:lnTo>
                <a:lnTo>
                  <a:pt x="113" y="244"/>
                </a:lnTo>
                <a:lnTo>
                  <a:pt x="114" y="246"/>
                </a:lnTo>
                <a:lnTo>
                  <a:pt x="114" y="243"/>
                </a:lnTo>
                <a:lnTo>
                  <a:pt x="116" y="242"/>
                </a:lnTo>
                <a:lnTo>
                  <a:pt x="113" y="240"/>
                </a:lnTo>
                <a:lnTo>
                  <a:pt x="115" y="240"/>
                </a:lnTo>
                <a:lnTo>
                  <a:pt x="117" y="239"/>
                </a:lnTo>
                <a:lnTo>
                  <a:pt x="117" y="238"/>
                </a:lnTo>
                <a:lnTo>
                  <a:pt x="120" y="236"/>
                </a:lnTo>
                <a:lnTo>
                  <a:pt x="120" y="234"/>
                </a:lnTo>
                <a:lnTo>
                  <a:pt x="121" y="232"/>
                </a:lnTo>
                <a:lnTo>
                  <a:pt x="122" y="230"/>
                </a:lnTo>
                <a:lnTo>
                  <a:pt x="124" y="229"/>
                </a:lnTo>
                <a:lnTo>
                  <a:pt x="127" y="230"/>
                </a:lnTo>
                <a:lnTo>
                  <a:pt x="130" y="227"/>
                </a:lnTo>
                <a:lnTo>
                  <a:pt x="131" y="224"/>
                </a:lnTo>
                <a:lnTo>
                  <a:pt x="135" y="220"/>
                </a:lnTo>
                <a:lnTo>
                  <a:pt x="137" y="222"/>
                </a:lnTo>
                <a:lnTo>
                  <a:pt x="140" y="220"/>
                </a:lnTo>
                <a:lnTo>
                  <a:pt x="142" y="217"/>
                </a:lnTo>
                <a:lnTo>
                  <a:pt x="143" y="215"/>
                </a:lnTo>
                <a:lnTo>
                  <a:pt x="146" y="216"/>
                </a:lnTo>
                <a:lnTo>
                  <a:pt x="147" y="215"/>
                </a:lnTo>
                <a:lnTo>
                  <a:pt x="150" y="213"/>
                </a:lnTo>
                <a:lnTo>
                  <a:pt x="152" y="211"/>
                </a:lnTo>
                <a:lnTo>
                  <a:pt x="154" y="209"/>
                </a:lnTo>
                <a:lnTo>
                  <a:pt x="165" y="189"/>
                </a:lnTo>
                <a:lnTo>
                  <a:pt x="166" y="190"/>
                </a:lnTo>
                <a:lnTo>
                  <a:pt x="165" y="193"/>
                </a:lnTo>
                <a:lnTo>
                  <a:pt x="169" y="188"/>
                </a:lnTo>
                <a:lnTo>
                  <a:pt x="166" y="187"/>
                </a:lnTo>
                <a:lnTo>
                  <a:pt x="166" y="185"/>
                </a:lnTo>
                <a:lnTo>
                  <a:pt x="162" y="181"/>
                </a:lnTo>
                <a:lnTo>
                  <a:pt x="162" y="179"/>
                </a:lnTo>
                <a:lnTo>
                  <a:pt x="163" y="178"/>
                </a:lnTo>
                <a:lnTo>
                  <a:pt x="162" y="176"/>
                </a:lnTo>
                <a:lnTo>
                  <a:pt x="161" y="175"/>
                </a:lnTo>
                <a:lnTo>
                  <a:pt x="161" y="174"/>
                </a:lnTo>
                <a:lnTo>
                  <a:pt x="162" y="172"/>
                </a:lnTo>
                <a:lnTo>
                  <a:pt x="163" y="170"/>
                </a:lnTo>
                <a:lnTo>
                  <a:pt x="165" y="169"/>
                </a:lnTo>
                <a:lnTo>
                  <a:pt x="169" y="160"/>
                </a:lnTo>
                <a:lnTo>
                  <a:pt x="166" y="155"/>
                </a:lnTo>
                <a:lnTo>
                  <a:pt x="166" y="154"/>
                </a:lnTo>
                <a:lnTo>
                  <a:pt x="169" y="152"/>
                </a:lnTo>
                <a:lnTo>
                  <a:pt x="169" y="150"/>
                </a:lnTo>
                <a:lnTo>
                  <a:pt x="170" y="149"/>
                </a:lnTo>
                <a:lnTo>
                  <a:pt x="173" y="151"/>
                </a:lnTo>
                <a:lnTo>
                  <a:pt x="174" y="151"/>
                </a:lnTo>
                <a:lnTo>
                  <a:pt x="174" y="148"/>
                </a:lnTo>
                <a:lnTo>
                  <a:pt x="173" y="147"/>
                </a:lnTo>
                <a:lnTo>
                  <a:pt x="176" y="147"/>
                </a:lnTo>
                <a:lnTo>
                  <a:pt x="176" y="145"/>
                </a:lnTo>
                <a:lnTo>
                  <a:pt x="173" y="140"/>
                </a:lnTo>
                <a:lnTo>
                  <a:pt x="173" y="139"/>
                </a:lnTo>
                <a:lnTo>
                  <a:pt x="176" y="142"/>
                </a:lnTo>
                <a:lnTo>
                  <a:pt x="178" y="144"/>
                </a:lnTo>
                <a:lnTo>
                  <a:pt x="179" y="144"/>
                </a:lnTo>
                <a:lnTo>
                  <a:pt x="179" y="139"/>
                </a:lnTo>
                <a:lnTo>
                  <a:pt x="179" y="140"/>
                </a:lnTo>
                <a:lnTo>
                  <a:pt x="180" y="139"/>
                </a:lnTo>
                <a:lnTo>
                  <a:pt x="181" y="133"/>
                </a:lnTo>
                <a:lnTo>
                  <a:pt x="182" y="133"/>
                </a:lnTo>
                <a:lnTo>
                  <a:pt x="183" y="133"/>
                </a:lnTo>
                <a:lnTo>
                  <a:pt x="183" y="134"/>
                </a:lnTo>
                <a:lnTo>
                  <a:pt x="184" y="136"/>
                </a:lnTo>
                <a:lnTo>
                  <a:pt x="185" y="137"/>
                </a:lnTo>
                <a:lnTo>
                  <a:pt x="186" y="133"/>
                </a:lnTo>
                <a:lnTo>
                  <a:pt x="188" y="134"/>
                </a:lnTo>
                <a:lnTo>
                  <a:pt x="190" y="137"/>
                </a:lnTo>
                <a:lnTo>
                  <a:pt x="192" y="138"/>
                </a:lnTo>
                <a:lnTo>
                  <a:pt x="194" y="135"/>
                </a:lnTo>
                <a:lnTo>
                  <a:pt x="201" y="134"/>
                </a:lnTo>
                <a:lnTo>
                  <a:pt x="204" y="136"/>
                </a:lnTo>
                <a:lnTo>
                  <a:pt x="206" y="138"/>
                </a:lnTo>
                <a:lnTo>
                  <a:pt x="207" y="136"/>
                </a:lnTo>
                <a:lnTo>
                  <a:pt x="208" y="135"/>
                </a:lnTo>
                <a:lnTo>
                  <a:pt x="202" y="115"/>
                </a:lnTo>
                <a:lnTo>
                  <a:pt x="203" y="110"/>
                </a:lnTo>
                <a:lnTo>
                  <a:pt x="206" y="106"/>
                </a:lnTo>
                <a:lnTo>
                  <a:pt x="206" y="100"/>
                </a:lnTo>
                <a:lnTo>
                  <a:pt x="200" y="87"/>
                </a:lnTo>
                <a:lnTo>
                  <a:pt x="199" y="82"/>
                </a:lnTo>
                <a:lnTo>
                  <a:pt x="201" y="76"/>
                </a:lnTo>
                <a:lnTo>
                  <a:pt x="200" y="72"/>
                </a:lnTo>
                <a:lnTo>
                  <a:pt x="199" y="70"/>
                </a:lnTo>
                <a:lnTo>
                  <a:pt x="199" y="59"/>
                </a:lnTo>
                <a:lnTo>
                  <a:pt x="200" y="51"/>
                </a:lnTo>
                <a:lnTo>
                  <a:pt x="190" y="32"/>
                </a:lnTo>
                <a:lnTo>
                  <a:pt x="185" y="27"/>
                </a:lnTo>
                <a:lnTo>
                  <a:pt x="175" y="24"/>
                </a:lnTo>
                <a:lnTo>
                  <a:pt x="154" y="2"/>
                </a:lnTo>
                <a:lnTo>
                  <a:pt x="153" y="0"/>
                </a:lnTo>
                <a:lnTo>
                  <a:pt x="146" y="0"/>
                </a:lnTo>
                <a:lnTo>
                  <a:pt x="144" y="1"/>
                </a:lnTo>
                <a:lnTo>
                  <a:pt x="144" y="4"/>
                </a:lnTo>
                <a:lnTo>
                  <a:pt x="146" y="5"/>
                </a:lnTo>
                <a:lnTo>
                  <a:pt x="146" y="9"/>
                </a:lnTo>
                <a:lnTo>
                  <a:pt x="146" y="11"/>
                </a:lnTo>
                <a:lnTo>
                  <a:pt x="144" y="13"/>
                </a:lnTo>
                <a:lnTo>
                  <a:pt x="143" y="18"/>
                </a:lnTo>
                <a:lnTo>
                  <a:pt x="142" y="20"/>
                </a:lnTo>
                <a:lnTo>
                  <a:pt x="142" y="23"/>
                </a:lnTo>
                <a:lnTo>
                  <a:pt x="145" y="26"/>
                </a:lnTo>
                <a:lnTo>
                  <a:pt x="143" y="29"/>
                </a:lnTo>
                <a:lnTo>
                  <a:pt x="140" y="29"/>
                </a:lnTo>
                <a:lnTo>
                  <a:pt x="118" y="24"/>
                </a:lnTo>
                <a:lnTo>
                  <a:pt x="116" y="24"/>
                </a:lnTo>
                <a:lnTo>
                  <a:pt x="114" y="26"/>
                </a:lnTo>
                <a:lnTo>
                  <a:pt x="113" y="29"/>
                </a:lnTo>
                <a:lnTo>
                  <a:pt x="113" y="35"/>
                </a:lnTo>
                <a:lnTo>
                  <a:pt x="112" y="45"/>
                </a:lnTo>
                <a:lnTo>
                  <a:pt x="109" y="49"/>
                </a:lnTo>
                <a:lnTo>
                  <a:pt x="108" y="49"/>
                </a:lnTo>
                <a:lnTo>
                  <a:pt x="105" y="45"/>
                </a:lnTo>
                <a:lnTo>
                  <a:pt x="101" y="43"/>
                </a:lnTo>
                <a:lnTo>
                  <a:pt x="98" y="44"/>
                </a:lnTo>
                <a:lnTo>
                  <a:pt x="90" y="53"/>
                </a:lnTo>
                <a:lnTo>
                  <a:pt x="88" y="61"/>
                </a:lnTo>
                <a:lnTo>
                  <a:pt x="82" y="69"/>
                </a:lnTo>
                <a:lnTo>
                  <a:pt x="82" y="73"/>
                </a:lnTo>
                <a:lnTo>
                  <a:pt x="85" y="80"/>
                </a:lnTo>
                <a:lnTo>
                  <a:pt x="86" y="84"/>
                </a:lnTo>
                <a:lnTo>
                  <a:pt x="70" y="107"/>
                </a:lnTo>
                <a:lnTo>
                  <a:pt x="66" y="121"/>
                </a:lnTo>
                <a:lnTo>
                  <a:pt x="61" y="125"/>
                </a:lnTo>
                <a:lnTo>
                  <a:pt x="58" y="125"/>
                </a:lnTo>
                <a:lnTo>
                  <a:pt x="56" y="126"/>
                </a:lnTo>
                <a:lnTo>
                  <a:pt x="53" y="160"/>
                </a:lnTo>
                <a:lnTo>
                  <a:pt x="43" y="180"/>
                </a:lnTo>
                <a:lnTo>
                  <a:pt x="43" y="183"/>
                </a:lnTo>
                <a:lnTo>
                  <a:pt x="49" y="191"/>
                </a:lnTo>
                <a:lnTo>
                  <a:pt x="49" y="200"/>
                </a:lnTo>
                <a:lnTo>
                  <a:pt x="46" y="204"/>
                </a:lnTo>
                <a:lnTo>
                  <a:pt x="36" y="202"/>
                </a:lnTo>
                <a:lnTo>
                  <a:pt x="30" y="204"/>
                </a:lnTo>
                <a:lnTo>
                  <a:pt x="25" y="207"/>
                </a:lnTo>
                <a:lnTo>
                  <a:pt x="18" y="216"/>
                </a:lnTo>
                <a:lnTo>
                  <a:pt x="15" y="227"/>
                </a:lnTo>
                <a:lnTo>
                  <a:pt x="16" y="232"/>
                </a:lnTo>
                <a:lnTo>
                  <a:pt x="18" y="235"/>
                </a:lnTo>
                <a:lnTo>
                  <a:pt x="19" y="237"/>
                </a:lnTo>
                <a:lnTo>
                  <a:pt x="17" y="240"/>
                </a:lnTo>
                <a:lnTo>
                  <a:pt x="15" y="258"/>
                </a:lnTo>
                <a:lnTo>
                  <a:pt x="16" y="259"/>
                </a:lnTo>
                <a:lnTo>
                  <a:pt x="17" y="263"/>
                </a:lnTo>
                <a:lnTo>
                  <a:pt x="17" y="282"/>
                </a:lnTo>
                <a:lnTo>
                  <a:pt x="20" y="287"/>
                </a:lnTo>
                <a:lnTo>
                  <a:pt x="26" y="291"/>
                </a:lnTo>
                <a:lnTo>
                  <a:pt x="27" y="297"/>
                </a:lnTo>
                <a:lnTo>
                  <a:pt x="25" y="302"/>
                </a:lnTo>
                <a:lnTo>
                  <a:pt x="22" y="306"/>
                </a:lnTo>
                <a:lnTo>
                  <a:pt x="18" y="307"/>
                </a:lnTo>
                <a:lnTo>
                  <a:pt x="17" y="309"/>
                </a:lnTo>
                <a:lnTo>
                  <a:pt x="20" y="313"/>
                </a:lnTo>
                <a:lnTo>
                  <a:pt x="22" y="323"/>
                </a:lnTo>
                <a:lnTo>
                  <a:pt x="20" y="331"/>
                </a:lnTo>
                <a:lnTo>
                  <a:pt x="21" y="334"/>
                </a:lnTo>
                <a:lnTo>
                  <a:pt x="21" y="338"/>
                </a:lnTo>
                <a:lnTo>
                  <a:pt x="19" y="341"/>
                </a:lnTo>
                <a:lnTo>
                  <a:pt x="11" y="344"/>
                </a:lnTo>
                <a:lnTo>
                  <a:pt x="11" y="348"/>
                </a:lnTo>
                <a:lnTo>
                  <a:pt x="7" y="355"/>
                </a:lnTo>
                <a:lnTo>
                  <a:pt x="9" y="363"/>
                </a:lnTo>
                <a:lnTo>
                  <a:pt x="7" y="374"/>
                </a:lnTo>
                <a:lnTo>
                  <a:pt x="4" y="376"/>
                </a:lnTo>
                <a:lnTo>
                  <a:pt x="3" y="374"/>
                </a:lnTo>
                <a:lnTo>
                  <a:pt x="3" y="377"/>
                </a:lnTo>
                <a:lnTo>
                  <a:pt x="3" y="371"/>
                </a:lnTo>
                <a:lnTo>
                  <a:pt x="2" y="369"/>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32" name="Freeform 791"/>
          <p:cNvSpPr>
            <a:spLocks/>
          </p:cNvSpPr>
          <p:nvPr/>
        </p:nvSpPr>
        <p:spPr bwMode="auto">
          <a:xfrm>
            <a:off x="4932363" y="3449638"/>
            <a:ext cx="93662" cy="120650"/>
          </a:xfrm>
          <a:custGeom>
            <a:avLst/>
            <a:gdLst>
              <a:gd name="T0" fmla="*/ 2147483647 w 54"/>
              <a:gd name="T1" fmla="*/ 2147483647 h 70"/>
              <a:gd name="T2" fmla="*/ 2147483647 w 54"/>
              <a:gd name="T3" fmla="*/ 2147483647 h 70"/>
              <a:gd name="T4" fmla="*/ 2147483647 w 54"/>
              <a:gd name="T5" fmla="*/ 2147483647 h 70"/>
              <a:gd name="T6" fmla="*/ 2147483647 w 54"/>
              <a:gd name="T7" fmla="*/ 2147483647 h 70"/>
              <a:gd name="T8" fmla="*/ 2147483647 w 54"/>
              <a:gd name="T9" fmla="*/ 2147483647 h 70"/>
              <a:gd name="T10" fmla="*/ 0 w 54"/>
              <a:gd name="T11" fmla="*/ 2147483647 h 70"/>
              <a:gd name="T12" fmla="*/ 2147483647 w 54"/>
              <a:gd name="T13" fmla="*/ 2147483647 h 70"/>
              <a:gd name="T14" fmla="*/ 2147483647 w 54"/>
              <a:gd name="T15" fmla="*/ 2147483647 h 70"/>
              <a:gd name="T16" fmla="*/ 2147483647 w 54"/>
              <a:gd name="T17" fmla="*/ 2147483647 h 70"/>
              <a:gd name="T18" fmla="*/ 2147483647 w 54"/>
              <a:gd name="T19" fmla="*/ 0 h 70"/>
              <a:gd name="T20" fmla="*/ 2147483647 w 54"/>
              <a:gd name="T21" fmla="*/ 2147483647 h 70"/>
              <a:gd name="T22" fmla="*/ 2147483647 w 54"/>
              <a:gd name="T23" fmla="*/ 2147483647 h 70"/>
              <a:gd name="T24" fmla="*/ 2147483647 w 54"/>
              <a:gd name="T25" fmla="*/ 2147483647 h 70"/>
              <a:gd name="T26" fmla="*/ 2147483647 w 54"/>
              <a:gd name="T27" fmla="*/ 2147483647 h 70"/>
              <a:gd name="T28" fmla="*/ 2147483647 w 54"/>
              <a:gd name="T29" fmla="*/ 2147483647 h 70"/>
              <a:gd name="T30" fmla="*/ 2147483647 w 54"/>
              <a:gd name="T31" fmla="*/ 2147483647 h 70"/>
              <a:gd name="T32" fmla="*/ 2147483647 w 54"/>
              <a:gd name="T33" fmla="*/ 2147483647 h 70"/>
              <a:gd name="T34" fmla="*/ 2147483647 w 54"/>
              <a:gd name="T35" fmla="*/ 2147483647 h 70"/>
              <a:gd name="T36" fmla="*/ 2147483647 w 54"/>
              <a:gd name="T37" fmla="*/ 2147483647 h 70"/>
              <a:gd name="T38" fmla="*/ 2147483647 w 54"/>
              <a:gd name="T39" fmla="*/ 2147483647 h 70"/>
              <a:gd name="T40" fmla="*/ 2147483647 w 54"/>
              <a:gd name="T41" fmla="*/ 2147483647 h 70"/>
              <a:gd name="T42" fmla="*/ 2147483647 w 54"/>
              <a:gd name="T43" fmla="*/ 2147483647 h 70"/>
              <a:gd name="T44" fmla="*/ 2147483647 w 54"/>
              <a:gd name="T45" fmla="*/ 2147483647 h 70"/>
              <a:gd name="T46" fmla="*/ 2147483647 w 54"/>
              <a:gd name="T47" fmla="*/ 2147483647 h 70"/>
              <a:gd name="T48" fmla="*/ 2147483647 w 54"/>
              <a:gd name="T49" fmla="*/ 2147483647 h 70"/>
              <a:gd name="T50" fmla="*/ 2147483647 w 54"/>
              <a:gd name="T51" fmla="*/ 2147483647 h 70"/>
              <a:gd name="T52" fmla="*/ 2147483647 w 54"/>
              <a:gd name="T53" fmla="*/ 2147483647 h 70"/>
              <a:gd name="T54" fmla="*/ 2147483647 w 54"/>
              <a:gd name="T55" fmla="*/ 2147483647 h 70"/>
              <a:gd name="T56" fmla="*/ 2147483647 w 54"/>
              <a:gd name="T57" fmla="*/ 2147483647 h 70"/>
              <a:gd name="T58" fmla="*/ 2147483647 w 54"/>
              <a:gd name="T59" fmla="*/ 2147483647 h 70"/>
              <a:gd name="T60" fmla="*/ 2147483647 w 54"/>
              <a:gd name="T61" fmla="*/ 2147483647 h 70"/>
              <a:gd name="T62" fmla="*/ 2147483647 w 54"/>
              <a:gd name="T63" fmla="*/ 2147483647 h 70"/>
              <a:gd name="T64" fmla="*/ 2147483647 w 54"/>
              <a:gd name="T65" fmla="*/ 2147483647 h 70"/>
              <a:gd name="T66" fmla="*/ 2147483647 w 54"/>
              <a:gd name="T67" fmla="*/ 2147483647 h 70"/>
              <a:gd name="T68" fmla="*/ 2147483647 w 54"/>
              <a:gd name="T69" fmla="*/ 2147483647 h 70"/>
              <a:gd name="T70" fmla="*/ 2147483647 w 54"/>
              <a:gd name="T71" fmla="*/ 2147483647 h 70"/>
              <a:gd name="T72" fmla="*/ 2147483647 w 54"/>
              <a:gd name="T73" fmla="*/ 2147483647 h 70"/>
              <a:gd name="T74" fmla="*/ 2147483647 w 54"/>
              <a:gd name="T75" fmla="*/ 2147483647 h 70"/>
              <a:gd name="T76" fmla="*/ 2147483647 w 54"/>
              <a:gd name="T77" fmla="*/ 2147483647 h 70"/>
              <a:gd name="T78" fmla="*/ 2147483647 w 54"/>
              <a:gd name="T79" fmla="*/ 2147483647 h 70"/>
              <a:gd name="T80" fmla="*/ 2147483647 w 54"/>
              <a:gd name="T81" fmla="*/ 2147483647 h 70"/>
              <a:gd name="T82" fmla="*/ 2147483647 w 54"/>
              <a:gd name="T83" fmla="*/ 2147483647 h 70"/>
              <a:gd name="T84" fmla="*/ 2147483647 w 54"/>
              <a:gd name="T85" fmla="*/ 2147483647 h 70"/>
              <a:gd name="T86" fmla="*/ 2147483647 w 54"/>
              <a:gd name="T87" fmla="*/ 2147483647 h 70"/>
              <a:gd name="T88" fmla="*/ 2147483647 w 54"/>
              <a:gd name="T89" fmla="*/ 2147483647 h 70"/>
              <a:gd name="T90" fmla="*/ 2147483647 w 54"/>
              <a:gd name="T91" fmla="*/ 2147483647 h 7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4"/>
              <a:gd name="T139" fmla="*/ 0 h 70"/>
              <a:gd name="T140" fmla="*/ 54 w 54"/>
              <a:gd name="T141" fmla="*/ 70 h 7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4" h="70">
                <a:moveTo>
                  <a:pt x="26" y="70"/>
                </a:moveTo>
                <a:lnTo>
                  <a:pt x="23" y="40"/>
                </a:lnTo>
                <a:lnTo>
                  <a:pt x="13" y="22"/>
                </a:lnTo>
                <a:lnTo>
                  <a:pt x="12" y="17"/>
                </a:lnTo>
                <a:lnTo>
                  <a:pt x="1" y="6"/>
                </a:lnTo>
                <a:lnTo>
                  <a:pt x="0" y="6"/>
                </a:lnTo>
                <a:lnTo>
                  <a:pt x="1" y="3"/>
                </a:lnTo>
                <a:lnTo>
                  <a:pt x="3" y="2"/>
                </a:lnTo>
                <a:lnTo>
                  <a:pt x="5" y="2"/>
                </a:lnTo>
                <a:lnTo>
                  <a:pt x="13" y="0"/>
                </a:lnTo>
                <a:lnTo>
                  <a:pt x="20" y="3"/>
                </a:lnTo>
                <a:lnTo>
                  <a:pt x="25" y="7"/>
                </a:lnTo>
                <a:lnTo>
                  <a:pt x="27" y="8"/>
                </a:lnTo>
                <a:lnTo>
                  <a:pt x="32" y="7"/>
                </a:lnTo>
                <a:lnTo>
                  <a:pt x="34" y="8"/>
                </a:lnTo>
                <a:lnTo>
                  <a:pt x="38" y="11"/>
                </a:lnTo>
                <a:lnTo>
                  <a:pt x="40" y="11"/>
                </a:lnTo>
                <a:lnTo>
                  <a:pt x="41" y="13"/>
                </a:lnTo>
                <a:lnTo>
                  <a:pt x="40" y="22"/>
                </a:lnTo>
                <a:lnTo>
                  <a:pt x="42" y="24"/>
                </a:lnTo>
                <a:lnTo>
                  <a:pt x="43" y="26"/>
                </a:lnTo>
                <a:lnTo>
                  <a:pt x="46" y="26"/>
                </a:lnTo>
                <a:lnTo>
                  <a:pt x="46" y="29"/>
                </a:lnTo>
                <a:lnTo>
                  <a:pt x="46" y="31"/>
                </a:lnTo>
                <a:lnTo>
                  <a:pt x="47" y="35"/>
                </a:lnTo>
                <a:lnTo>
                  <a:pt x="52" y="37"/>
                </a:lnTo>
                <a:lnTo>
                  <a:pt x="53" y="40"/>
                </a:lnTo>
                <a:lnTo>
                  <a:pt x="53" y="42"/>
                </a:lnTo>
                <a:lnTo>
                  <a:pt x="53" y="44"/>
                </a:lnTo>
                <a:lnTo>
                  <a:pt x="54" y="47"/>
                </a:lnTo>
                <a:lnTo>
                  <a:pt x="53" y="49"/>
                </a:lnTo>
                <a:lnTo>
                  <a:pt x="51" y="50"/>
                </a:lnTo>
                <a:lnTo>
                  <a:pt x="44" y="48"/>
                </a:lnTo>
                <a:lnTo>
                  <a:pt x="42" y="49"/>
                </a:lnTo>
                <a:lnTo>
                  <a:pt x="41" y="47"/>
                </a:lnTo>
                <a:lnTo>
                  <a:pt x="39" y="48"/>
                </a:lnTo>
                <a:lnTo>
                  <a:pt x="38" y="51"/>
                </a:lnTo>
                <a:lnTo>
                  <a:pt x="37" y="57"/>
                </a:lnTo>
                <a:lnTo>
                  <a:pt x="35" y="59"/>
                </a:lnTo>
                <a:lnTo>
                  <a:pt x="33" y="60"/>
                </a:lnTo>
                <a:lnTo>
                  <a:pt x="33" y="63"/>
                </a:lnTo>
                <a:lnTo>
                  <a:pt x="31" y="64"/>
                </a:lnTo>
                <a:lnTo>
                  <a:pt x="30" y="66"/>
                </a:lnTo>
                <a:lnTo>
                  <a:pt x="30" y="69"/>
                </a:lnTo>
                <a:lnTo>
                  <a:pt x="28" y="70"/>
                </a:lnTo>
                <a:lnTo>
                  <a:pt x="26" y="7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33" name="Freeform 792"/>
          <p:cNvSpPr>
            <a:spLocks/>
          </p:cNvSpPr>
          <p:nvPr/>
        </p:nvSpPr>
        <p:spPr bwMode="auto">
          <a:xfrm>
            <a:off x="4502150" y="2320925"/>
            <a:ext cx="358775" cy="822325"/>
          </a:xfrm>
          <a:custGeom>
            <a:avLst/>
            <a:gdLst>
              <a:gd name="T0" fmla="*/ 2147483647 w 209"/>
              <a:gd name="T1" fmla="*/ 2147483647 h 479"/>
              <a:gd name="T2" fmla="*/ 2147483647 w 209"/>
              <a:gd name="T3" fmla="*/ 2147483647 h 479"/>
              <a:gd name="T4" fmla="*/ 2147483647 w 209"/>
              <a:gd name="T5" fmla="*/ 2147483647 h 479"/>
              <a:gd name="T6" fmla="*/ 2147483647 w 209"/>
              <a:gd name="T7" fmla="*/ 2147483647 h 479"/>
              <a:gd name="T8" fmla="*/ 2147483647 w 209"/>
              <a:gd name="T9" fmla="*/ 2147483647 h 479"/>
              <a:gd name="T10" fmla="*/ 2147483647 w 209"/>
              <a:gd name="T11" fmla="*/ 2147483647 h 479"/>
              <a:gd name="T12" fmla="*/ 2147483647 w 209"/>
              <a:gd name="T13" fmla="*/ 2147483647 h 479"/>
              <a:gd name="T14" fmla="*/ 2147483647 w 209"/>
              <a:gd name="T15" fmla="*/ 2147483647 h 479"/>
              <a:gd name="T16" fmla="*/ 2147483647 w 209"/>
              <a:gd name="T17" fmla="*/ 2147483647 h 479"/>
              <a:gd name="T18" fmla="*/ 2147483647 w 209"/>
              <a:gd name="T19" fmla="*/ 2147483647 h 479"/>
              <a:gd name="T20" fmla="*/ 2147483647 w 209"/>
              <a:gd name="T21" fmla="*/ 2147483647 h 479"/>
              <a:gd name="T22" fmla="*/ 2147483647 w 209"/>
              <a:gd name="T23" fmla="*/ 2147483647 h 479"/>
              <a:gd name="T24" fmla="*/ 2147483647 w 209"/>
              <a:gd name="T25" fmla="*/ 2147483647 h 479"/>
              <a:gd name="T26" fmla="*/ 2147483647 w 209"/>
              <a:gd name="T27" fmla="*/ 2147483647 h 479"/>
              <a:gd name="T28" fmla="*/ 2147483647 w 209"/>
              <a:gd name="T29" fmla="*/ 2147483647 h 479"/>
              <a:gd name="T30" fmla="*/ 2147483647 w 209"/>
              <a:gd name="T31" fmla="*/ 2147483647 h 479"/>
              <a:gd name="T32" fmla="*/ 2147483647 w 209"/>
              <a:gd name="T33" fmla="*/ 2147483647 h 479"/>
              <a:gd name="T34" fmla="*/ 2147483647 w 209"/>
              <a:gd name="T35" fmla="*/ 2147483647 h 479"/>
              <a:gd name="T36" fmla="*/ 2147483647 w 209"/>
              <a:gd name="T37" fmla="*/ 2147483647 h 479"/>
              <a:gd name="T38" fmla="*/ 2147483647 w 209"/>
              <a:gd name="T39" fmla="*/ 2147483647 h 479"/>
              <a:gd name="T40" fmla="*/ 2147483647 w 209"/>
              <a:gd name="T41" fmla="*/ 2147483647 h 479"/>
              <a:gd name="T42" fmla="*/ 2147483647 w 209"/>
              <a:gd name="T43" fmla="*/ 2147483647 h 479"/>
              <a:gd name="T44" fmla="*/ 2147483647 w 209"/>
              <a:gd name="T45" fmla="*/ 2147483647 h 479"/>
              <a:gd name="T46" fmla="*/ 2147483647 w 209"/>
              <a:gd name="T47" fmla="*/ 2147483647 h 479"/>
              <a:gd name="T48" fmla="*/ 2147483647 w 209"/>
              <a:gd name="T49" fmla="*/ 2147483647 h 479"/>
              <a:gd name="T50" fmla="*/ 2147483647 w 209"/>
              <a:gd name="T51" fmla="*/ 2147483647 h 479"/>
              <a:gd name="T52" fmla="*/ 2147483647 w 209"/>
              <a:gd name="T53" fmla="*/ 2147483647 h 479"/>
              <a:gd name="T54" fmla="*/ 2147483647 w 209"/>
              <a:gd name="T55" fmla="*/ 2147483647 h 479"/>
              <a:gd name="T56" fmla="*/ 2147483647 w 209"/>
              <a:gd name="T57" fmla="*/ 2147483647 h 479"/>
              <a:gd name="T58" fmla="*/ 2147483647 w 209"/>
              <a:gd name="T59" fmla="*/ 2147483647 h 479"/>
              <a:gd name="T60" fmla="*/ 2147483647 w 209"/>
              <a:gd name="T61" fmla="*/ 2147483647 h 479"/>
              <a:gd name="T62" fmla="*/ 2147483647 w 209"/>
              <a:gd name="T63" fmla="*/ 2147483647 h 479"/>
              <a:gd name="T64" fmla="*/ 2147483647 w 209"/>
              <a:gd name="T65" fmla="*/ 2147483647 h 479"/>
              <a:gd name="T66" fmla="*/ 2147483647 w 209"/>
              <a:gd name="T67" fmla="*/ 2147483647 h 479"/>
              <a:gd name="T68" fmla="*/ 2147483647 w 209"/>
              <a:gd name="T69" fmla="*/ 2147483647 h 479"/>
              <a:gd name="T70" fmla="*/ 2147483647 w 209"/>
              <a:gd name="T71" fmla="*/ 2147483647 h 479"/>
              <a:gd name="T72" fmla="*/ 2147483647 w 209"/>
              <a:gd name="T73" fmla="*/ 2147483647 h 479"/>
              <a:gd name="T74" fmla="*/ 2147483647 w 209"/>
              <a:gd name="T75" fmla="*/ 2147483647 h 479"/>
              <a:gd name="T76" fmla="*/ 2147483647 w 209"/>
              <a:gd name="T77" fmla="*/ 2147483647 h 479"/>
              <a:gd name="T78" fmla="*/ 2147483647 w 209"/>
              <a:gd name="T79" fmla="*/ 2147483647 h 479"/>
              <a:gd name="T80" fmla="*/ 2147483647 w 209"/>
              <a:gd name="T81" fmla="*/ 2147483647 h 479"/>
              <a:gd name="T82" fmla="*/ 2147483647 w 209"/>
              <a:gd name="T83" fmla="*/ 2147483647 h 479"/>
              <a:gd name="T84" fmla="*/ 2147483647 w 209"/>
              <a:gd name="T85" fmla="*/ 2147483647 h 479"/>
              <a:gd name="T86" fmla="*/ 2147483647 w 209"/>
              <a:gd name="T87" fmla="*/ 2147483647 h 479"/>
              <a:gd name="T88" fmla="*/ 2147483647 w 209"/>
              <a:gd name="T89" fmla="*/ 2147483647 h 479"/>
              <a:gd name="T90" fmla="*/ 2147483647 w 209"/>
              <a:gd name="T91" fmla="*/ 0 h 479"/>
              <a:gd name="T92" fmla="*/ 2147483647 w 209"/>
              <a:gd name="T93" fmla="*/ 2147483647 h 479"/>
              <a:gd name="T94" fmla="*/ 2147483647 w 209"/>
              <a:gd name="T95" fmla="*/ 2147483647 h 479"/>
              <a:gd name="T96" fmla="*/ 2147483647 w 209"/>
              <a:gd name="T97" fmla="*/ 2147483647 h 479"/>
              <a:gd name="T98" fmla="*/ 2147483647 w 209"/>
              <a:gd name="T99" fmla="*/ 2147483647 h 479"/>
              <a:gd name="T100" fmla="*/ 2147483647 w 209"/>
              <a:gd name="T101" fmla="*/ 2147483647 h 479"/>
              <a:gd name="T102" fmla="*/ 2147483647 w 209"/>
              <a:gd name="T103" fmla="*/ 2147483647 h 479"/>
              <a:gd name="T104" fmla="*/ 2147483647 w 209"/>
              <a:gd name="T105" fmla="*/ 2147483647 h 479"/>
              <a:gd name="T106" fmla="*/ 2147483647 w 209"/>
              <a:gd name="T107" fmla="*/ 2147483647 h 479"/>
              <a:gd name="T108" fmla="*/ 2147483647 w 209"/>
              <a:gd name="T109" fmla="*/ 2147483647 h 479"/>
              <a:gd name="T110" fmla="*/ 2147483647 w 209"/>
              <a:gd name="T111" fmla="*/ 2147483647 h 479"/>
              <a:gd name="T112" fmla="*/ 2147483647 w 209"/>
              <a:gd name="T113" fmla="*/ 2147483647 h 479"/>
              <a:gd name="T114" fmla="*/ 2147483647 w 209"/>
              <a:gd name="T115" fmla="*/ 2147483647 h 47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9"/>
              <a:gd name="T175" fmla="*/ 0 h 479"/>
              <a:gd name="T176" fmla="*/ 209 w 209"/>
              <a:gd name="T177" fmla="*/ 479 h 47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9" h="479">
                <a:moveTo>
                  <a:pt x="2" y="369"/>
                </a:moveTo>
                <a:lnTo>
                  <a:pt x="0" y="372"/>
                </a:lnTo>
                <a:lnTo>
                  <a:pt x="2" y="389"/>
                </a:lnTo>
                <a:lnTo>
                  <a:pt x="4" y="389"/>
                </a:lnTo>
                <a:lnTo>
                  <a:pt x="4" y="391"/>
                </a:lnTo>
                <a:lnTo>
                  <a:pt x="4" y="393"/>
                </a:lnTo>
                <a:lnTo>
                  <a:pt x="4" y="394"/>
                </a:lnTo>
                <a:lnTo>
                  <a:pt x="6" y="392"/>
                </a:lnTo>
                <a:lnTo>
                  <a:pt x="6" y="389"/>
                </a:lnTo>
                <a:lnTo>
                  <a:pt x="8" y="391"/>
                </a:lnTo>
                <a:lnTo>
                  <a:pt x="7" y="394"/>
                </a:lnTo>
                <a:lnTo>
                  <a:pt x="8" y="394"/>
                </a:lnTo>
                <a:lnTo>
                  <a:pt x="9" y="394"/>
                </a:lnTo>
                <a:lnTo>
                  <a:pt x="7" y="395"/>
                </a:lnTo>
                <a:lnTo>
                  <a:pt x="5" y="398"/>
                </a:lnTo>
                <a:lnTo>
                  <a:pt x="10" y="400"/>
                </a:lnTo>
                <a:lnTo>
                  <a:pt x="10" y="403"/>
                </a:lnTo>
                <a:lnTo>
                  <a:pt x="10" y="407"/>
                </a:lnTo>
                <a:lnTo>
                  <a:pt x="13" y="407"/>
                </a:lnTo>
                <a:lnTo>
                  <a:pt x="13" y="410"/>
                </a:lnTo>
                <a:lnTo>
                  <a:pt x="12" y="413"/>
                </a:lnTo>
                <a:lnTo>
                  <a:pt x="13" y="417"/>
                </a:lnTo>
                <a:lnTo>
                  <a:pt x="12" y="421"/>
                </a:lnTo>
                <a:lnTo>
                  <a:pt x="14" y="421"/>
                </a:lnTo>
                <a:lnTo>
                  <a:pt x="18" y="433"/>
                </a:lnTo>
                <a:lnTo>
                  <a:pt x="21" y="436"/>
                </a:lnTo>
                <a:lnTo>
                  <a:pt x="23" y="440"/>
                </a:lnTo>
                <a:lnTo>
                  <a:pt x="27" y="442"/>
                </a:lnTo>
                <a:lnTo>
                  <a:pt x="29" y="445"/>
                </a:lnTo>
                <a:lnTo>
                  <a:pt x="29" y="448"/>
                </a:lnTo>
                <a:lnTo>
                  <a:pt x="27" y="448"/>
                </a:lnTo>
                <a:lnTo>
                  <a:pt x="25" y="448"/>
                </a:lnTo>
                <a:lnTo>
                  <a:pt x="24" y="449"/>
                </a:lnTo>
                <a:lnTo>
                  <a:pt x="26" y="453"/>
                </a:lnTo>
                <a:lnTo>
                  <a:pt x="24" y="453"/>
                </a:lnTo>
                <a:lnTo>
                  <a:pt x="22" y="452"/>
                </a:lnTo>
                <a:lnTo>
                  <a:pt x="22" y="455"/>
                </a:lnTo>
                <a:lnTo>
                  <a:pt x="30" y="471"/>
                </a:lnTo>
                <a:lnTo>
                  <a:pt x="29" y="472"/>
                </a:lnTo>
                <a:lnTo>
                  <a:pt x="29" y="476"/>
                </a:lnTo>
                <a:lnTo>
                  <a:pt x="28" y="476"/>
                </a:lnTo>
                <a:lnTo>
                  <a:pt x="27" y="478"/>
                </a:lnTo>
                <a:lnTo>
                  <a:pt x="31" y="478"/>
                </a:lnTo>
                <a:lnTo>
                  <a:pt x="35" y="479"/>
                </a:lnTo>
                <a:lnTo>
                  <a:pt x="39" y="476"/>
                </a:lnTo>
                <a:lnTo>
                  <a:pt x="44" y="476"/>
                </a:lnTo>
                <a:lnTo>
                  <a:pt x="48" y="478"/>
                </a:lnTo>
                <a:lnTo>
                  <a:pt x="49" y="476"/>
                </a:lnTo>
                <a:lnTo>
                  <a:pt x="50" y="472"/>
                </a:lnTo>
                <a:lnTo>
                  <a:pt x="50" y="466"/>
                </a:lnTo>
                <a:lnTo>
                  <a:pt x="52" y="459"/>
                </a:lnTo>
                <a:lnTo>
                  <a:pt x="55" y="460"/>
                </a:lnTo>
                <a:lnTo>
                  <a:pt x="57" y="456"/>
                </a:lnTo>
                <a:lnTo>
                  <a:pt x="60" y="455"/>
                </a:lnTo>
                <a:lnTo>
                  <a:pt x="64" y="455"/>
                </a:lnTo>
                <a:lnTo>
                  <a:pt x="66" y="456"/>
                </a:lnTo>
                <a:lnTo>
                  <a:pt x="70" y="455"/>
                </a:lnTo>
                <a:lnTo>
                  <a:pt x="73" y="456"/>
                </a:lnTo>
                <a:lnTo>
                  <a:pt x="77" y="456"/>
                </a:lnTo>
                <a:lnTo>
                  <a:pt x="83" y="439"/>
                </a:lnTo>
                <a:lnTo>
                  <a:pt x="84" y="433"/>
                </a:lnTo>
                <a:lnTo>
                  <a:pt x="85" y="429"/>
                </a:lnTo>
                <a:lnTo>
                  <a:pt x="85" y="425"/>
                </a:lnTo>
                <a:lnTo>
                  <a:pt x="87" y="418"/>
                </a:lnTo>
                <a:lnTo>
                  <a:pt x="87" y="415"/>
                </a:lnTo>
                <a:lnTo>
                  <a:pt x="86" y="413"/>
                </a:lnTo>
                <a:lnTo>
                  <a:pt x="88" y="410"/>
                </a:lnTo>
                <a:lnTo>
                  <a:pt x="87" y="408"/>
                </a:lnTo>
                <a:lnTo>
                  <a:pt x="86" y="406"/>
                </a:lnTo>
                <a:lnTo>
                  <a:pt x="85" y="404"/>
                </a:lnTo>
                <a:lnTo>
                  <a:pt x="86" y="403"/>
                </a:lnTo>
                <a:lnTo>
                  <a:pt x="88" y="404"/>
                </a:lnTo>
                <a:lnTo>
                  <a:pt x="89" y="403"/>
                </a:lnTo>
                <a:lnTo>
                  <a:pt x="88" y="402"/>
                </a:lnTo>
                <a:lnTo>
                  <a:pt x="88" y="400"/>
                </a:lnTo>
                <a:lnTo>
                  <a:pt x="89" y="399"/>
                </a:lnTo>
                <a:lnTo>
                  <a:pt x="89" y="398"/>
                </a:lnTo>
                <a:lnTo>
                  <a:pt x="89" y="392"/>
                </a:lnTo>
                <a:lnTo>
                  <a:pt x="89" y="391"/>
                </a:lnTo>
                <a:lnTo>
                  <a:pt x="84" y="388"/>
                </a:lnTo>
                <a:lnTo>
                  <a:pt x="85" y="387"/>
                </a:lnTo>
                <a:lnTo>
                  <a:pt x="88" y="388"/>
                </a:lnTo>
                <a:lnTo>
                  <a:pt x="91" y="388"/>
                </a:lnTo>
                <a:lnTo>
                  <a:pt x="91" y="387"/>
                </a:lnTo>
                <a:lnTo>
                  <a:pt x="88" y="384"/>
                </a:lnTo>
                <a:lnTo>
                  <a:pt x="80" y="383"/>
                </a:lnTo>
                <a:lnTo>
                  <a:pt x="81" y="382"/>
                </a:lnTo>
                <a:lnTo>
                  <a:pt x="87" y="381"/>
                </a:lnTo>
                <a:lnTo>
                  <a:pt x="91" y="382"/>
                </a:lnTo>
                <a:lnTo>
                  <a:pt x="93" y="381"/>
                </a:lnTo>
                <a:lnTo>
                  <a:pt x="93" y="379"/>
                </a:lnTo>
                <a:lnTo>
                  <a:pt x="97" y="379"/>
                </a:lnTo>
                <a:lnTo>
                  <a:pt x="102" y="373"/>
                </a:lnTo>
                <a:lnTo>
                  <a:pt x="102" y="370"/>
                </a:lnTo>
                <a:lnTo>
                  <a:pt x="105" y="370"/>
                </a:lnTo>
                <a:lnTo>
                  <a:pt x="105" y="373"/>
                </a:lnTo>
                <a:lnTo>
                  <a:pt x="108" y="373"/>
                </a:lnTo>
                <a:lnTo>
                  <a:pt x="110" y="370"/>
                </a:lnTo>
                <a:lnTo>
                  <a:pt x="115" y="366"/>
                </a:lnTo>
                <a:lnTo>
                  <a:pt x="114" y="362"/>
                </a:lnTo>
                <a:lnTo>
                  <a:pt x="115" y="364"/>
                </a:lnTo>
                <a:lnTo>
                  <a:pt x="117" y="364"/>
                </a:lnTo>
                <a:lnTo>
                  <a:pt x="117" y="362"/>
                </a:lnTo>
                <a:lnTo>
                  <a:pt x="119" y="361"/>
                </a:lnTo>
                <a:lnTo>
                  <a:pt x="119" y="359"/>
                </a:lnTo>
                <a:lnTo>
                  <a:pt x="103" y="362"/>
                </a:lnTo>
                <a:lnTo>
                  <a:pt x="99" y="362"/>
                </a:lnTo>
                <a:lnTo>
                  <a:pt x="98" y="363"/>
                </a:lnTo>
                <a:lnTo>
                  <a:pt x="97" y="361"/>
                </a:lnTo>
                <a:lnTo>
                  <a:pt x="96" y="360"/>
                </a:lnTo>
                <a:lnTo>
                  <a:pt x="89" y="356"/>
                </a:lnTo>
                <a:lnTo>
                  <a:pt x="85" y="357"/>
                </a:lnTo>
                <a:lnTo>
                  <a:pt x="83" y="356"/>
                </a:lnTo>
                <a:lnTo>
                  <a:pt x="85" y="355"/>
                </a:lnTo>
                <a:lnTo>
                  <a:pt x="86" y="353"/>
                </a:lnTo>
                <a:lnTo>
                  <a:pt x="88" y="354"/>
                </a:lnTo>
                <a:lnTo>
                  <a:pt x="90" y="353"/>
                </a:lnTo>
                <a:lnTo>
                  <a:pt x="93" y="354"/>
                </a:lnTo>
                <a:lnTo>
                  <a:pt x="94" y="353"/>
                </a:lnTo>
                <a:lnTo>
                  <a:pt x="96" y="356"/>
                </a:lnTo>
                <a:lnTo>
                  <a:pt x="99" y="355"/>
                </a:lnTo>
                <a:lnTo>
                  <a:pt x="99" y="354"/>
                </a:lnTo>
                <a:lnTo>
                  <a:pt x="101" y="355"/>
                </a:lnTo>
                <a:lnTo>
                  <a:pt x="103" y="356"/>
                </a:lnTo>
                <a:lnTo>
                  <a:pt x="104" y="355"/>
                </a:lnTo>
                <a:lnTo>
                  <a:pt x="105" y="355"/>
                </a:lnTo>
                <a:lnTo>
                  <a:pt x="106" y="359"/>
                </a:lnTo>
                <a:lnTo>
                  <a:pt x="108" y="360"/>
                </a:lnTo>
                <a:lnTo>
                  <a:pt x="118" y="354"/>
                </a:lnTo>
                <a:lnTo>
                  <a:pt x="121" y="349"/>
                </a:lnTo>
                <a:lnTo>
                  <a:pt x="122" y="347"/>
                </a:lnTo>
                <a:lnTo>
                  <a:pt x="123" y="343"/>
                </a:lnTo>
                <a:lnTo>
                  <a:pt x="122" y="339"/>
                </a:lnTo>
                <a:lnTo>
                  <a:pt x="118" y="336"/>
                </a:lnTo>
                <a:lnTo>
                  <a:pt x="115" y="331"/>
                </a:lnTo>
                <a:lnTo>
                  <a:pt x="118" y="331"/>
                </a:lnTo>
                <a:lnTo>
                  <a:pt x="118" y="330"/>
                </a:lnTo>
                <a:lnTo>
                  <a:pt x="111" y="327"/>
                </a:lnTo>
                <a:lnTo>
                  <a:pt x="110" y="322"/>
                </a:lnTo>
                <a:lnTo>
                  <a:pt x="104" y="323"/>
                </a:lnTo>
                <a:lnTo>
                  <a:pt x="103" y="320"/>
                </a:lnTo>
                <a:lnTo>
                  <a:pt x="101" y="319"/>
                </a:lnTo>
                <a:lnTo>
                  <a:pt x="101" y="320"/>
                </a:lnTo>
                <a:lnTo>
                  <a:pt x="99" y="326"/>
                </a:lnTo>
                <a:lnTo>
                  <a:pt x="90" y="335"/>
                </a:lnTo>
                <a:lnTo>
                  <a:pt x="87" y="335"/>
                </a:lnTo>
                <a:lnTo>
                  <a:pt x="84" y="336"/>
                </a:lnTo>
                <a:lnTo>
                  <a:pt x="82" y="335"/>
                </a:lnTo>
                <a:lnTo>
                  <a:pt x="84" y="333"/>
                </a:lnTo>
                <a:lnTo>
                  <a:pt x="88" y="332"/>
                </a:lnTo>
                <a:lnTo>
                  <a:pt x="91" y="330"/>
                </a:lnTo>
                <a:lnTo>
                  <a:pt x="93" y="328"/>
                </a:lnTo>
                <a:lnTo>
                  <a:pt x="98" y="324"/>
                </a:lnTo>
                <a:lnTo>
                  <a:pt x="99" y="322"/>
                </a:lnTo>
                <a:lnTo>
                  <a:pt x="99" y="317"/>
                </a:lnTo>
                <a:lnTo>
                  <a:pt x="96" y="317"/>
                </a:lnTo>
                <a:lnTo>
                  <a:pt x="97" y="315"/>
                </a:lnTo>
                <a:lnTo>
                  <a:pt x="97" y="312"/>
                </a:lnTo>
                <a:lnTo>
                  <a:pt x="96" y="309"/>
                </a:lnTo>
                <a:lnTo>
                  <a:pt x="95" y="289"/>
                </a:lnTo>
                <a:lnTo>
                  <a:pt x="96" y="285"/>
                </a:lnTo>
                <a:lnTo>
                  <a:pt x="96" y="283"/>
                </a:lnTo>
                <a:lnTo>
                  <a:pt x="100" y="286"/>
                </a:lnTo>
                <a:lnTo>
                  <a:pt x="100" y="283"/>
                </a:lnTo>
                <a:lnTo>
                  <a:pt x="99" y="277"/>
                </a:lnTo>
                <a:lnTo>
                  <a:pt x="102" y="266"/>
                </a:lnTo>
                <a:lnTo>
                  <a:pt x="100" y="263"/>
                </a:lnTo>
                <a:lnTo>
                  <a:pt x="99" y="260"/>
                </a:lnTo>
                <a:lnTo>
                  <a:pt x="99" y="256"/>
                </a:lnTo>
                <a:lnTo>
                  <a:pt x="104" y="259"/>
                </a:lnTo>
                <a:lnTo>
                  <a:pt x="104" y="258"/>
                </a:lnTo>
                <a:lnTo>
                  <a:pt x="105" y="257"/>
                </a:lnTo>
                <a:lnTo>
                  <a:pt x="107" y="254"/>
                </a:lnTo>
                <a:lnTo>
                  <a:pt x="107" y="252"/>
                </a:lnTo>
                <a:lnTo>
                  <a:pt x="108" y="248"/>
                </a:lnTo>
                <a:lnTo>
                  <a:pt x="107" y="244"/>
                </a:lnTo>
                <a:lnTo>
                  <a:pt x="107" y="242"/>
                </a:lnTo>
                <a:lnTo>
                  <a:pt x="107" y="245"/>
                </a:lnTo>
                <a:lnTo>
                  <a:pt x="110" y="247"/>
                </a:lnTo>
                <a:lnTo>
                  <a:pt x="111" y="247"/>
                </a:lnTo>
                <a:lnTo>
                  <a:pt x="113" y="244"/>
                </a:lnTo>
                <a:lnTo>
                  <a:pt x="115" y="245"/>
                </a:lnTo>
                <a:lnTo>
                  <a:pt x="115" y="243"/>
                </a:lnTo>
                <a:lnTo>
                  <a:pt x="116" y="241"/>
                </a:lnTo>
                <a:lnTo>
                  <a:pt x="113" y="240"/>
                </a:lnTo>
                <a:lnTo>
                  <a:pt x="115" y="240"/>
                </a:lnTo>
                <a:lnTo>
                  <a:pt x="118" y="238"/>
                </a:lnTo>
                <a:lnTo>
                  <a:pt x="118" y="237"/>
                </a:lnTo>
                <a:lnTo>
                  <a:pt x="120" y="236"/>
                </a:lnTo>
                <a:lnTo>
                  <a:pt x="120" y="233"/>
                </a:lnTo>
                <a:lnTo>
                  <a:pt x="122" y="232"/>
                </a:lnTo>
                <a:lnTo>
                  <a:pt x="122" y="229"/>
                </a:lnTo>
                <a:lnTo>
                  <a:pt x="124" y="228"/>
                </a:lnTo>
                <a:lnTo>
                  <a:pt x="127" y="229"/>
                </a:lnTo>
                <a:lnTo>
                  <a:pt x="130" y="226"/>
                </a:lnTo>
                <a:lnTo>
                  <a:pt x="131" y="223"/>
                </a:lnTo>
                <a:lnTo>
                  <a:pt x="135" y="220"/>
                </a:lnTo>
                <a:lnTo>
                  <a:pt x="138" y="221"/>
                </a:lnTo>
                <a:lnTo>
                  <a:pt x="141" y="220"/>
                </a:lnTo>
                <a:lnTo>
                  <a:pt x="142" y="217"/>
                </a:lnTo>
                <a:lnTo>
                  <a:pt x="144" y="214"/>
                </a:lnTo>
                <a:lnTo>
                  <a:pt x="146" y="216"/>
                </a:lnTo>
                <a:lnTo>
                  <a:pt x="147" y="214"/>
                </a:lnTo>
                <a:lnTo>
                  <a:pt x="150" y="212"/>
                </a:lnTo>
                <a:lnTo>
                  <a:pt x="152" y="210"/>
                </a:lnTo>
                <a:lnTo>
                  <a:pt x="154" y="209"/>
                </a:lnTo>
                <a:lnTo>
                  <a:pt x="165" y="188"/>
                </a:lnTo>
                <a:lnTo>
                  <a:pt x="166" y="190"/>
                </a:lnTo>
                <a:lnTo>
                  <a:pt x="165" y="192"/>
                </a:lnTo>
                <a:lnTo>
                  <a:pt x="169" y="187"/>
                </a:lnTo>
                <a:lnTo>
                  <a:pt x="167" y="186"/>
                </a:lnTo>
                <a:lnTo>
                  <a:pt x="167" y="184"/>
                </a:lnTo>
                <a:lnTo>
                  <a:pt x="163" y="180"/>
                </a:lnTo>
                <a:lnTo>
                  <a:pt x="162" y="178"/>
                </a:lnTo>
                <a:lnTo>
                  <a:pt x="163" y="178"/>
                </a:lnTo>
                <a:lnTo>
                  <a:pt x="163" y="175"/>
                </a:lnTo>
                <a:lnTo>
                  <a:pt x="161" y="174"/>
                </a:lnTo>
                <a:lnTo>
                  <a:pt x="161" y="173"/>
                </a:lnTo>
                <a:lnTo>
                  <a:pt x="163" y="171"/>
                </a:lnTo>
                <a:lnTo>
                  <a:pt x="163" y="169"/>
                </a:lnTo>
                <a:lnTo>
                  <a:pt x="165" y="168"/>
                </a:lnTo>
                <a:lnTo>
                  <a:pt x="169" y="160"/>
                </a:lnTo>
                <a:lnTo>
                  <a:pt x="166" y="154"/>
                </a:lnTo>
                <a:lnTo>
                  <a:pt x="166" y="153"/>
                </a:lnTo>
                <a:lnTo>
                  <a:pt x="169" y="152"/>
                </a:lnTo>
                <a:lnTo>
                  <a:pt x="169" y="149"/>
                </a:lnTo>
                <a:lnTo>
                  <a:pt x="171" y="149"/>
                </a:lnTo>
                <a:lnTo>
                  <a:pt x="173" y="150"/>
                </a:lnTo>
                <a:lnTo>
                  <a:pt x="174" y="150"/>
                </a:lnTo>
                <a:lnTo>
                  <a:pt x="175" y="148"/>
                </a:lnTo>
                <a:lnTo>
                  <a:pt x="173" y="146"/>
                </a:lnTo>
                <a:lnTo>
                  <a:pt x="176" y="146"/>
                </a:lnTo>
                <a:lnTo>
                  <a:pt x="176" y="144"/>
                </a:lnTo>
                <a:lnTo>
                  <a:pt x="173" y="140"/>
                </a:lnTo>
                <a:lnTo>
                  <a:pt x="173" y="138"/>
                </a:lnTo>
                <a:lnTo>
                  <a:pt x="176" y="141"/>
                </a:lnTo>
                <a:lnTo>
                  <a:pt x="178" y="144"/>
                </a:lnTo>
                <a:lnTo>
                  <a:pt x="179" y="144"/>
                </a:lnTo>
                <a:lnTo>
                  <a:pt x="179" y="138"/>
                </a:lnTo>
                <a:lnTo>
                  <a:pt x="179" y="140"/>
                </a:lnTo>
                <a:lnTo>
                  <a:pt x="180" y="138"/>
                </a:lnTo>
                <a:lnTo>
                  <a:pt x="181" y="133"/>
                </a:lnTo>
                <a:lnTo>
                  <a:pt x="182" y="132"/>
                </a:lnTo>
                <a:lnTo>
                  <a:pt x="183" y="132"/>
                </a:lnTo>
                <a:lnTo>
                  <a:pt x="183" y="134"/>
                </a:lnTo>
                <a:lnTo>
                  <a:pt x="184" y="135"/>
                </a:lnTo>
                <a:lnTo>
                  <a:pt x="186" y="136"/>
                </a:lnTo>
                <a:lnTo>
                  <a:pt x="187" y="132"/>
                </a:lnTo>
                <a:lnTo>
                  <a:pt x="188" y="133"/>
                </a:lnTo>
                <a:lnTo>
                  <a:pt x="190" y="136"/>
                </a:lnTo>
                <a:lnTo>
                  <a:pt x="191" y="136"/>
                </a:lnTo>
                <a:lnTo>
                  <a:pt x="192" y="137"/>
                </a:lnTo>
                <a:lnTo>
                  <a:pt x="194" y="134"/>
                </a:lnTo>
                <a:lnTo>
                  <a:pt x="202" y="134"/>
                </a:lnTo>
                <a:lnTo>
                  <a:pt x="204" y="135"/>
                </a:lnTo>
                <a:lnTo>
                  <a:pt x="206" y="137"/>
                </a:lnTo>
                <a:lnTo>
                  <a:pt x="207" y="135"/>
                </a:lnTo>
                <a:lnTo>
                  <a:pt x="209" y="134"/>
                </a:lnTo>
                <a:lnTo>
                  <a:pt x="202" y="115"/>
                </a:lnTo>
                <a:lnTo>
                  <a:pt x="203" y="110"/>
                </a:lnTo>
                <a:lnTo>
                  <a:pt x="206" y="106"/>
                </a:lnTo>
                <a:lnTo>
                  <a:pt x="206" y="99"/>
                </a:lnTo>
                <a:lnTo>
                  <a:pt x="201" y="87"/>
                </a:lnTo>
                <a:lnTo>
                  <a:pt x="199" y="81"/>
                </a:lnTo>
                <a:lnTo>
                  <a:pt x="201" y="75"/>
                </a:lnTo>
                <a:lnTo>
                  <a:pt x="201" y="71"/>
                </a:lnTo>
                <a:lnTo>
                  <a:pt x="199" y="69"/>
                </a:lnTo>
                <a:lnTo>
                  <a:pt x="199" y="58"/>
                </a:lnTo>
                <a:lnTo>
                  <a:pt x="201" y="50"/>
                </a:lnTo>
                <a:lnTo>
                  <a:pt x="191" y="31"/>
                </a:lnTo>
                <a:lnTo>
                  <a:pt x="186" y="27"/>
                </a:lnTo>
                <a:lnTo>
                  <a:pt x="175" y="24"/>
                </a:lnTo>
                <a:lnTo>
                  <a:pt x="154" y="1"/>
                </a:lnTo>
                <a:lnTo>
                  <a:pt x="153" y="0"/>
                </a:lnTo>
                <a:lnTo>
                  <a:pt x="146" y="0"/>
                </a:lnTo>
                <a:lnTo>
                  <a:pt x="145" y="1"/>
                </a:lnTo>
                <a:lnTo>
                  <a:pt x="145" y="4"/>
                </a:lnTo>
                <a:lnTo>
                  <a:pt x="146" y="5"/>
                </a:lnTo>
                <a:lnTo>
                  <a:pt x="146" y="8"/>
                </a:lnTo>
                <a:lnTo>
                  <a:pt x="146" y="10"/>
                </a:lnTo>
                <a:lnTo>
                  <a:pt x="145" y="12"/>
                </a:lnTo>
                <a:lnTo>
                  <a:pt x="144" y="17"/>
                </a:lnTo>
                <a:lnTo>
                  <a:pt x="142" y="20"/>
                </a:lnTo>
                <a:lnTo>
                  <a:pt x="142" y="23"/>
                </a:lnTo>
                <a:lnTo>
                  <a:pt x="145" y="25"/>
                </a:lnTo>
                <a:lnTo>
                  <a:pt x="143" y="28"/>
                </a:lnTo>
                <a:lnTo>
                  <a:pt x="141" y="28"/>
                </a:lnTo>
                <a:lnTo>
                  <a:pt x="119" y="23"/>
                </a:lnTo>
                <a:lnTo>
                  <a:pt x="116" y="24"/>
                </a:lnTo>
                <a:lnTo>
                  <a:pt x="115" y="25"/>
                </a:lnTo>
                <a:lnTo>
                  <a:pt x="114" y="28"/>
                </a:lnTo>
                <a:lnTo>
                  <a:pt x="114" y="35"/>
                </a:lnTo>
                <a:lnTo>
                  <a:pt x="112" y="44"/>
                </a:lnTo>
                <a:lnTo>
                  <a:pt x="109" y="49"/>
                </a:lnTo>
                <a:lnTo>
                  <a:pt x="108" y="48"/>
                </a:lnTo>
                <a:lnTo>
                  <a:pt x="105" y="44"/>
                </a:lnTo>
                <a:lnTo>
                  <a:pt x="101" y="42"/>
                </a:lnTo>
                <a:lnTo>
                  <a:pt x="98" y="43"/>
                </a:lnTo>
                <a:lnTo>
                  <a:pt x="90" y="52"/>
                </a:lnTo>
                <a:lnTo>
                  <a:pt x="88" y="61"/>
                </a:lnTo>
                <a:lnTo>
                  <a:pt x="82" y="69"/>
                </a:lnTo>
                <a:lnTo>
                  <a:pt x="82" y="73"/>
                </a:lnTo>
                <a:lnTo>
                  <a:pt x="85" y="80"/>
                </a:lnTo>
                <a:lnTo>
                  <a:pt x="86" y="83"/>
                </a:lnTo>
                <a:lnTo>
                  <a:pt x="70" y="106"/>
                </a:lnTo>
                <a:lnTo>
                  <a:pt x="66" y="120"/>
                </a:lnTo>
                <a:lnTo>
                  <a:pt x="62" y="124"/>
                </a:lnTo>
                <a:lnTo>
                  <a:pt x="58" y="124"/>
                </a:lnTo>
                <a:lnTo>
                  <a:pt x="57" y="126"/>
                </a:lnTo>
                <a:lnTo>
                  <a:pt x="54" y="159"/>
                </a:lnTo>
                <a:lnTo>
                  <a:pt x="43" y="179"/>
                </a:lnTo>
                <a:lnTo>
                  <a:pt x="43" y="182"/>
                </a:lnTo>
                <a:lnTo>
                  <a:pt x="50" y="190"/>
                </a:lnTo>
                <a:lnTo>
                  <a:pt x="49" y="199"/>
                </a:lnTo>
                <a:lnTo>
                  <a:pt x="46" y="203"/>
                </a:lnTo>
                <a:lnTo>
                  <a:pt x="36" y="201"/>
                </a:lnTo>
                <a:lnTo>
                  <a:pt x="30" y="203"/>
                </a:lnTo>
                <a:lnTo>
                  <a:pt x="25" y="206"/>
                </a:lnTo>
                <a:lnTo>
                  <a:pt x="18" y="216"/>
                </a:lnTo>
                <a:lnTo>
                  <a:pt x="16" y="226"/>
                </a:lnTo>
                <a:lnTo>
                  <a:pt x="16" y="231"/>
                </a:lnTo>
                <a:lnTo>
                  <a:pt x="18" y="235"/>
                </a:lnTo>
                <a:lnTo>
                  <a:pt x="19" y="236"/>
                </a:lnTo>
                <a:lnTo>
                  <a:pt x="17" y="239"/>
                </a:lnTo>
                <a:lnTo>
                  <a:pt x="16" y="258"/>
                </a:lnTo>
                <a:lnTo>
                  <a:pt x="17" y="263"/>
                </a:lnTo>
                <a:lnTo>
                  <a:pt x="17" y="281"/>
                </a:lnTo>
                <a:lnTo>
                  <a:pt x="20" y="286"/>
                </a:lnTo>
                <a:lnTo>
                  <a:pt x="26" y="290"/>
                </a:lnTo>
                <a:lnTo>
                  <a:pt x="27" y="296"/>
                </a:lnTo>
                <a:lnTo>
                  <a:pt x="25" y="301"/>
                </a:lnTo>
                <a:lnTo>
                  <a:pt x="22" y="305"/>
                </a:lnTo>
                <a:lnTo>
                  <a:pt x="18" y="307"/>
                </a:lnTo>
                <a:lnTo>
                  <a:pt x="17" y="308"/>
                </a:lnTo>
                <a:lnTo>
                  <a:pt x="20" y="312"/>
                </a:lnTo>
                <a:lnTo>
                  <a:pt x="23" y="322"/>
                </a:lnTo>
                <a:lnTo>
                  <a:pt x="20" y="331"/>
                </a:lnTo>
                <a:lnTo>
                  <a:pt x="21" y="333"/>
                </a:lnTo>
                <a:lnTo>
                  <a:pt x="21" y="338"/>
                </a:lnTo>
                <a:lnTo>
                  <a:pt x="19" y="341"/>
                </a:lnTo>
                <a:lnTo>
                  <a:pt x="12" y="343"/>
                </a:lnTo>
                <a:lnTo>
                  <a:pt x="12" y="347"/>
                </a:lnTo>
                <a:lnTo>
                  <a:pt x="8" y="354"/>
                </a:lnTo>
                <a:lnTo>
                  <a:pt x="9" y="362"/>
                </a:lnTo>
                <a:lnTo>
                  <a:pt x="7" y="373"/>
                </a:lnTo>
                <a:lnTo>
                  <a:pt x="5" y="375"/>
                </a:lnTo>
                <a:lnTo>
                  <a:pt x="4" y="373"/>
                </a:lnTo>
                <a:lnTo>
                  <a:pt x="3" y="376"/>
                </a:lnTo>
                <a:lnTo>
                  <a:pt x="3" y="370"/>
                </a:lnTo>
                <a:lnTo>
                  <a:pt x="2" y="369"/>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34" name="Freeform 793"/>
          <p:cNvSpPr>
            <a:spLocks/>
          </p:cNvSpPr>
          <p:nvPr/>
        </p:nvSpPr>
        <p:spPr bwMode="auto">
          <a:xfrm>
            <a:off x="4929188" y="3448050"/>
            <a:ext cx="93662" cy="119063"/>
          </a:xfrm>
          <a:custGeom>
            <a:avLst/>
            <a:gdLst>
              <a:gd name="T0" fmla="*/ 2147483647 w 55"/>
              <a:gd name="T1" fmla="*/ 2147483647 h 69"/>
              <a:gd name="T2" fmla="*/ 2147483647 w 55"/>
              <a:gd name="T3" fmla="*/ 2147483647 h 69"/>
              <a:gd name="T4" fmla="*/ 2147483647 w 55"/>
              <a:gd name="T5" fmla="*/ 2147483647 h 69"/>
              <a:gd name="T6" fmla="*/ 2147483647 w 55"/>
              <a:gd name="T7" fmla="*/ 2147483647 h 69"/>
              <a:gd name="T8" fmla="*/ 2147483647 w 55"/>
              <a:gd name="T9" fmla="*/ 2147483647 h 69"/>
              <a:gd name="T10" fmla="*/ 0 w 55"/>
              <a:gd name="T11" fmla="*/ 2147483647 h 69"/>
              <a:gd name="T12" fmla="*/ 2147483647 w 55"/>
              <a:gd name="T13" fmla="*/ 2147483647 h 69"/>
              <a:gd name="T14" fmla="*/ 2147483647 w 55"/>
              <a:gd name="T15" fmla="*/ 2147483647 h 69"/>
              <a:gd name="T16" fmla="*/ 2147483647 w 55"/>
              <a:gd name="T17" fmla="*/ 2147483647 h 69"/>
              <a:gd name="T18" fmla="*/ 2147483647 w 55"/>
              <a:gd name="T19" fmla="*/ 0 h 69"/>
              <a:gd name="T20" fmla="*/ 2147483647 w 55"/>
              <a:gd name="T21" fmla="*/ 2147483647 h 69"/>
              <a:gd name="T22" fmla="*/ 2147483647 w 55"/>
              <a:gd name="T23" fmla="*/ 2147483647 h 69"/>
              <a:gd name="T24" fmla="*/ 2147483647 w 55"/>
              <a:gd name="T25" fmla="*/ 2147483647 h 69"/>
              <a:gd name="T26" fmla="*/ 2147483647 w 55"/>
              <a:gd name="T27" fmla="*/ 2147483647 h 69"/>
              <a:gd name="T28" fmla="*/ 2147483647 w 55"/>
              <a:gd name="T29" fmla="*/ 2147483647 h 69"/>
              <a:gd name="T30" fmla="*/ 2147483647 w 55"/>
              <a:gd name="T31" fmla="*/ 2147483647 h 69"/>
              <a:gd name="T32" fmla="*/ 2147483647 w 55"/>
              <a:gd name="T33" fmla="*/ 2147483647 h 69"/>
              <a:gd name="T34" fmla="*/ 2147483647 w 55"/>
              <a:gd name="T35" fmla="*/ 2147483647 h 69"/>
              <a:gd name="T36" fmla="*/ 2147483647 w 55"/>
              <a:gd name="T37" fmla="*/ 2147483647 h 69"/>
              <a:gd name="T38" fmla="*/ 2147483647 w 55"/>
              <a:gd name="T39" fmla="*/ 2147483647 h 69"/>
              <a:gd name="T40" fmla="*/ 2147483647 w 55"/>
              <a:gd name="T41" fmla="*/ 2147483647 h 69"/>
              <a:gd name="T42" fmla="*/ 2147483647 w 55"/>
              <a:gd name="T43" fmla="*/ 2147483647 h 69"/>
              <a:gd name="T44" fmla="*/ 2147483647 w 55"/>
              <a:gd name="T45" fmla="*/ 2147483647 h 69"/>
              <a:gd name="T46" fmla="*/ 2147483647 w 55"/>
              <a:gd name="T47" fmla="*/ 2147483647 h 69"/>
              <a:gd name="T48" fmla="*/ 2147483647 w 55"/>
              <a:gd name="T49" fmla="*/ 2147483647 h 69"/>
              <a:gd name="T50" fmla="*/ 2147483647 w 55"/>
              <a:gd name="T51" fmla="*/ 2147483647 h 69"/>
              <a:gd name="T52" fmla="*/ 2147483647 w 55"/>
              <a:gd name="T53" fmla="*/ 2147483647 h 69"/>
              <a:gd name="T54" fmla="*/ 2147483647 w 55"/>
              <a:gd name="T55" fmla="*/ 2147483647 h 69"/>
              <a:gd name="T56" fmla="*/ 2147483647 w 55"/>
              <a:gd name="T57" fmla="*/ 2147483647 h 69"/>
              <a:gd name="T58" fmla="*/ 2147483647 w 55"/>
              <a:gd name="T59" fmla="*/ 2147483647 h 69"/>
              <a:gd name="T60" fmla="*/ 2147483647 w 55"/>
              <a:gd name="T61" fmla="*/ 2147483647 h 69"/>
              <a:gd name="T62" fmla="*/ 2147483647 w 55"/>
              <a:gd name="T63" fmla="*/ 2147483647 h 69"/>
              <a:gd name="T64" fmla="*/ 2147483647 w 55"/>
              <a:gd name="T65" fmla="*/ 2147483647 h 69"/>
              <a:gd name="T66" fmla="*/ 2147483647 w 55"/>
              <a:gd name="T67" fmla="*/ 2147483647 h 69"/>
              <a:gd name="T68" fmla="*/ 2147483647 w 55"/>
              <a:gd name="T69" fmla="*/ 2147483647 h 69"/>
              <a:gd name="T70" fmla="*/ 2147483647 w 55"/>
              <a:gd name="T71" fmla="*/ 2147483647 h 69"/>
              <a:gd name="T72" fmla="*/ 2147483647 w 55"/>
              <a:gd name="T73" fmla="*/ 2147483647 h 69"/>
              <a:gd name="T74" fmla="*/ 2147483647 w 55"/>
              <a:gd name="T75" fmla="*/ 2147483647 h 69"/>
              <a:gd name="T76" fmla="*/ 2147483647 w 55"/>
              <a:gd name="T77" fmla="*/ 2147483647 h 69"/>
              <a:gd name="T78" fmla="*/ 2147483647 w 55"/>
              <a:gd name="T79" fmla="*/ 2147483647 h 69"/>
              <a:gd name="T80" fmla="*/ 2147483647 w 55"/>
              <a:gd name="T81" fmla="*/ 2147483647 h 69"/>
              <a:gd name="T82" fmla="*/ 2147483647 w 55"/>
              <a:gd name="T83" fmla="*/ 2147483647 h 69"/>
              <a:gd name="T84" fmla="*/ 2147483647 w 55"/>
              <a:gd name="T85" fmla="*/ 2147483647 h 69"/>
              <a:gd name="T86" fmla="*/ 2147483647 w 55"/>
              <a:gd name="T87" fmla="*/ 2147483647 h 69"/>
              <a:gd name="T88" fmla="*/ 2147483647 w 55"/>
              <a:gd name="T89" fmla="*/ 2147483647 h 69"/>
              <a:gd name="T90" fmla="*/ 2147483647 w 55"/>
              <a:gd name="T91" fmla="*/ 2147483647 h 69"/>
              <a:gd name="T92" fmla="*/ 2147483647 w 55"/>
              <a:gd name="T93" fmla="*/ 2147483647 h 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5"/>
              <a:gd name="T142" fmla="*/ 0 h 69"/>
              <a:gd name="T143" fmla="*/ 55 w 55"/>
              <a:gd name="T144" fmla="*/ 69 h 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5" h="69">
                <a:moveTo>
                  <a:pt x="26" y="69"/>
                </a:moveTo>
                <a:lnTo>
                  <a:pt x="24" y="39"/>
                </a:lnTo>
                <a:lnTo>
                  <a:pt x="13" y="21"/>
                </a:lnTo>
                <a:lnTo>
                  <a:pt x="12" y="16"/>
                </a:lnTo>
                <a:lnTo>
                  <a:pt x="2" y="5"/>
                </a:lnTo>
                <a:lnTo>
                  <a:pt x="0" y="5"/>
                </a:lnTo>
                <a:lnTo>
                  <a:pt x="2" y="2"/>
                </a:lnTo>
                <a:lnTo>
                  <a:pt x="3" y="1"/>
                </a:lnTo>
                <a:lnTo>
                  <a:pt x="6" y="1"/>
                </a:lnTo>
                <a:lnTo>
                  <a:pt x="13" y="0"/>
                </a:lnTo>
                <a:lnTo>
                  <a:pt x="20" y="2"/>
                </a:lnTo>
                <a:lnTo>
                  <a:pt x="25" y="7"/>
                </a:lnTo>
                <a:lnTo>
                  <a:pt x="28" y="7"/>
                </a:lnTo>
                <a:lnTo>
                  <a:pt x="32" y="7"/>
                </a:lnTo>
                <a:lnTo>
                  <a:pt x="34" y="7"/>
                </a:lnTo>
                <a:lnTo>
                  <a:pt x="38" y="11"/>
                </a:lnTo>
                <a:lnTo>
                  <a:pt x="40" y="10"/>
                </a:lnTo>
                <a:lnTo>
                  <a:pt x="41" y="12"/>
                </a:lnTo>
                <a:lnTo>
                  <a:pt x="40" y="22"/>
                </a:lnTo>
                <a:lnTo>
                  <a:pt x="42" y="23"/>
                </a:lnTo>
                <a:lnTo>
                  <a:pt x="44" y="26"/>
                </a:lnTo>
                <a:lnTo>
                  <a:pt x="46" y="26"/>
                </a:lnTo>
                <a:lnTo>
                  <a:pt x="47" y="28"/>
                </a:lnTo>
                <a:lnTo>
                  <a:pt x="46" y="30"/>
                </a:lnTo>
                <a:lnTo>
                  <a:pt x="48" y="34"/>
                </a:lnTo>
                <a:lnTo>
                  <a:pt x="52" y="37"/>
                </a:lnTo>
                <a:lnTo>
                  <a:pt x="54" y="39"/>
                </a:lnTo>
                <a:lnTo>
                  <a:pt x="54" y="41"/>
                </a:lnTo>
                <a:lnTo>
                  <a:pt x="54" y="44"/>
                </a:lnTo>
                <a:lnTo>
                  <a:pt x="55" y="46"/>
                </a:lnTo>
                <a:lnTo>
                  <a:pt x="54" y="48"/>
                </a:lnTo>
                <a:lnTo>
                  <a:pt x="51" y="49"/>
                </a:lnTo>
                <a:lnTo>
                  <a:pt x="44" y="48"/>
                </a:lnTo>
                <a:lnTo>
                  <a:pt x="43" y="49"/>
                </a:lnTo>
                <a:lnTo>
                  <a:pt x="41" y="46"/>
                </a:lnTo>
                <a:lnTo>
                  <a:pt x="39" y="48"/>
                </a:lnTo>
                <a:lnTo>
                  <a:pt x="38" y="50"/>
                </a:lnTo>
                <a:lnTo>
                  <a:pt x="37" y="57"/>
                </a:lnTo>
                <a:lnTo>
                  <a:pt x="35" y="58"/>
                </a:lnTo>
                <a:lnTo>
                  <a:pt x="33" y="60"/>
                </a:lnTo>
                <a:lnTo>
                  <a:pt x="33" y="62"/>
                </a:lnTo>
                <a:lnTo>
                  <a:pt x="31" y="63"/>
                </a:lnTo>
                <a:lnTo>
                  <a:pt x="30" y="65"/>
                </a:lnTo>
                <a:lnTo>
                  <a:pt x="30" y="68"/>
                </a:lnTo>
                <a:lnTo>
                  <a:pt x="28" y="69"/>
                </a:lnTo>
                <a:lnTo>
                  <a:pt x="26" y="69"/>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35" name="Freeform 794"/>
          <p:cNvSpPr>
            <a:spLocks/>
          </p:cNvSpPr>
          <p:nvPr/>
        </p:nvSpPr>
        <p:spPr bwMode="auto">
          <a:xfrm>
            <a:off x="4460875" y="3429000"/>
            <a:ext cx="211138" cy="104775"/>
          </a:xfrm>
          <a:custGeom>
            <a:avLst/>
            <a:gdLst>
              <a:gd name="T0" fmla="*/ 2147483647 w 123"/>
              <a:gd name="T1" fmla="*/ 2147483647 h 61"/>
              <a:gd name="T2" fmla="*/ 2147483647 w 123"/>
              <a:gd name="T3" fmla="*/ 2147483647 h 61"/>
              <a:gd name="T4" fmla="*/ 2147483647 w 123"/>
              <a:gd name="T5" fmla="*/ 2147483647 h 61"/>
              <a:gd name="T6" fmla="*/ 2147483647 w 123"/>
              <a:gd name="T7" fmla="*/ 2147483647 h 61"/>
              <a:gd name="T8" fmla="*/ 2147483647 w 123"/>
              <a:gd name="T9" fmla="*/ 2147483647 h 61"/>
              <a:gd name="T10" fmla="*/ 2147483647 w 123"/>
              <a:gd name="T11" fmla="*/ 2147483647 h 61"/>
              <a:gd name="T12" fmla="*/ 2147483647 w 123"/>
              <a:gd name="T13" fmla="*/ 2147483647 h 61"/>
              <a:gd name="T14" fmla="*/ 2147483647 w 123"/>
              <a:gd name="T15" fmla="*/ 2147483647 h 61"/>
              <a:gd name="T16" fmla="*/ 2147483647 w 123"/>
              <a:gd name="T17" fmla="*/ 2147483647 h 61"/>
              <a:gd name="T18" fmla="*/ 2147483647 w 123"/>
              <a:gd name="T19" fmla="*/ 2147483647 h 61"/>
              <a:gd name="T20" fmla="*/ 2147483647 w 123"/>
              <a:gd name="T21" fmla="*/ 2147483647 h 61"/>
              <a:gd name="T22" fmla="*/ 2147483647 w 123"/>
              <a:gd name="T23" fmla="*/ 2147483647 h 61"/>
              <a:gd name="T24" fmla="*/ 2147483647 w 123"/>
              <a:gd name="T25" fmla="*/ 2147483647 h 61"/>
              <a:gd name="T26" fmla="*/ 2147483647 w 123"/>
              <a:gd name="T27" fmla="*/ 2147483647 h 61"/>
              <a:gd name="T28" fmla="*/ 2147483647 w 123"/>
              <a:gd name="T29" fmla="*/ 2147483647 h 61"/>
              <a:gd name="T30" fmla="*/ 2147483647 w 123"/>
              <a:gd name="T31" fmla="*/ 2147483647 h 61"/>
              <a:gd name="T32" fmla="*/ 2147483647 w 123"/>
              <a:gd name="T33" fmla="*/ 2147483647 h 61"/>
              <a:gd name="T34" fmla="*/ 2147483647 w 123"/>
              <a:gd name="T35" fmla="*/ 2147483647 h 61"/>
              <a:gd name="T36" fmla="*/ 2147483647 w 123"/>
              <a:gd name="T37" fmla="*/ 2147483647 h 61"/>
              <a:gd name="T38" fmla="*/ 2147483647 w 123"/>
              <a:gd name="T39" fmla="*/ 2147483647 h 61"/>
              <a:gd name="T40" fmla="*/ 2147483647 w 123"/>
              <a:gd name="T41" fmla="*/ 2147483647 h 61"/>
              <a:gd name="T42" fmla="*/ 2147483647 w 123"/>
              <a:gd name="T43" fmla="*/ 2147483647 h 61"/>
              <a:gd name="T44" fmla="*/ 2147483647 w 123"/>
              <a:gd name="T45" fmla="*/ 2147483647 h 61"/>
              <a:gd name="T46" fmla="*/ 2147483647 w 123"/>
              <a:gd name="T47" fmla="*/ 2147483647 h 61"/>
              <a:gd name="T48" fmla="*/ 2147483647 w 123"/>
              <a:gd name="T49" fmla="*/ 2147483647 h 61"/>
              <a:gd name="T50" fmla="*/ 2147483647 w 123"/>
              <a:gd name="T51" fmla="*/ 2147483647 h 61"/>
              <a:gd name="T52" fmla="*/ 2147483647 w 123"/>
              <a:gd name="T53" fmla="*/ 2147483647 h 61"/>
              <a:gd name="T54" fmla="*/ 2147483647 w 123"/>
              <a:gd name="T55" fmla="*/ 2147483647 h 61"/>
              <a:gd name="T56" fmla="*/ 2147483647 w 123"/>
              <a:gd name="T57" fmla="*/ 2147483647 h 61"/>
              <a:gd name="T58" fmla="*/ 2147483647 w 123"/>
              <a:gd name="T59" fmla="*/ 2147483647 h 61"/>
              <a:gd name="T60" fmla="*/ 2147483647 w 123"/>
              <a:gd name="T61" fmla="*/ 2147483647 h 61"/>
              <a:gd name="T62" fmla="*/ 2147483647 w 123"/>
              <a:gd name="T63" fmla="*/ 2147483647 h 61"/>
              <a:gd name="T64" fmla="*/ 2147483647 w 123"/>
              <a:gd name="T65" fmla="*/ 2147483647 h 61"/>
              <a:gd name="T66" fmla="*/ 2147483647 w 123"/>
              <a:gd name="T67" fmla="*/ 2147483647 h 61"/>
              <a:gd name="T68" fmla="*/ 2147483647 w 123"/>
              <a:gd name="T69" fmla="*/ 0 h 61"/>
              <a:gd name="T70" fmla="*/ 2147483647 w 123"/>
              <a:gd name="T71" fmla="*/ 2147483647 h 61"/>
              <a:gd name="T72" fmla="*/ 2147483647 w 123"/>
              <a:gd name="T73" fmla="*/ 2147483647 h 6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3"/>
              <a:gd name="T112" fmla="*/ 0 h 61"/>
              <a:gd name="T113" fmla="*/ 123 w 123"/>
              <a:gd name="T114" fmla="*/ 61 h 6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3" h="61">
                <a:moveTo>
                  <a:pt x="69" y="6"/>
                </a:moveTo>
                <a:lnTo>
                  <a:pt x="69" y="8"/>
                </a:lnTo>
                <a:lnTo>
                  <a:pt x="64" y="11"/>
                </a:lnTo>
                <a:lnTo>
                  <a:pt x="62" y="16"/>
                </a:lnTo>
                <a:lnTo>
                  <a:pt x="55" y="19"/>
                </a:lnTo>
                <a:lnTo>
                  <a:pt x="53" y="22"/>
                </a:lnTo>
                <a:lnTo>
                  <a:pt x="54" y="27"/>
                </a:lnTo>
                <a:lnTo>
                  <a:pt x="56" y="31"/>
                </a:lnTo>
                <a:lnTo>
                  <a:pt x="56" y="34"/>
                </a:lnTo>
                <a:lnTo>
                  <a:pt x="54" y="34"/>
                </a:lnTo>
                <a:lnTo>
                  <a:pt x="53" y="33"/>
                </a:lnTo>
                <a:lnTo>
                  <a:pt x="48" y="33"/>
                </a:lnTo>
                <a:lnTo>
                  <a:pt x="45" y="31"/>
                </a:lnTo>
                <a:lnTo>
                  <a:pt x="44" y="33"/>
                </a:lnTo>
                <a:lnTo>
                  <a:pt x="34" y="34"/>
                </a:lnTo>
                <a:lnTo>
                  <a:pt x="29" y="37"/>
                </a:lnTo>
                <a:lnTo>
                  <a:pt x="25" y="37"/>
                </a:lnTo>
                <a:lnTo>
                  <a:pt x="21" y="35"/>
                </a:lnTo>
                <a:lnTo>
                  <a:pt x="17" y="35"/>
                </a:lnTo>
                <a:lnTo>
                  <a:pt x="15" y="37"/>
                </a:lnTo>
                <a:lnTo>
                  <a:pt x="15" y="39"/>
                </a:lnTo>
                <a:lnTo>
                  <a:pt x="13" y="40"/>
                </a:lnTo>
                <a:lnTo>
                  <a:pt x="10" y="38"/>
                </a:lnTo>
                <a:lnTo>
                  <a:pt x="9" y="35"/>
                </a:lnTo>
                <a:lnTo>
                  <a:pt x="6" y="35"/>
                </a:lnTo>
                <a:lnTo>
                  <a:pt x="3" y="35"/>
                </a:lnTo>
                <a:lnTo>
                  <a:pt x="0" y="37"/>
                </a:lnTo>
                <a:lnTo>
                  <a:pt x="3" y="39"/>
                </a:lnTo>
                <a:lnTo>
                  <a:pt x="4" y="40"/>
                </a:lnTo>
                <a:lnTo>
                  <a:pt x="6" y="46"/>
                </a:lnTo>
                <a:lnTo>
                  <a:pt x="3" y="48"/>
                </a:lnTo>
                <a:lnTo>
                  <a:pt x="6" y="49"/>
                </a:lnTo>
                <a:lnTo>
                  <a:pt x="11" y="51"/>
                </a:lnTo>
                <a:lnTo>
                  <a:pt x="13" y="50"/>
                </a:lnTo>
                <a:lnTo>
                  <a:pt x="15" y="51"/>
                </a:lnTo>
                <a:lnTo>
                  <a:pt x="19" y="53"/>
                </a:lnTo>
                <a:lnTo>
                  <a:pt x="39" y="48"/>
                </a:lnTo>
                <a:lnTo>
                  <a:pt x="40" y="46"/>
                </a:lnTo>
                <a:lnTo>
                  <a:pt x="42" y="46"/>
                </a:lnTo>
                <a:lnTo>
                  <a:pt x="43" y="47"/>
                </a:lnTo>
                <a:lnTo>
                  <a:pt x="44" y="50"/>
                </a:lnTo>
                <a:lnTo>
                  <a:pt x="45" y="53"/>
                </a:lnTo>
                <a:lnTo>
                  <a:pt x="48" y="55"/>
                </a:lnTo>
                <a:lnTo>
                  <a:pt x="49" y="55"/>
                </a:lnTo>
                <a:lnTo>
                  <a:pt x="52" y="57"/>
                </a:lnTo>
                <a:lnTo>
                  <a:pt x="81" y="61"/>
                </a:lnTo>
                <a:lnTo>
                  <a:pt x="83" y="59"/>
                </a:lnTo>
                <a:lnTo>
                  <a:pt x="86" y="56"/>
                </a:lnTo>
                <a:lnTo>
                  <a:pt x="90" y="55"/>
                </a:lnTo>
                <a:lnTo>
                  <a:pt x="95" y="56"/>
                </a:lnTo>
                <a:lnTo>
                  <a:pt x="97" y="54"/>
                </a:lnTo>
                <a:lnTo>
                  <a:pt x="98" y="54"/>
                </a:lnTo>
                <a:lnTo>
                  <a:pt x="103" y="54"/>
                </a:lnTo>
                <a:lnTo>
                  <a:pt x="104" y="52"/>
                </a:lnTo>
                <a:lnTo>
                  <a:pt x="106" y="51"/>
                </a:lnTo>
                <a:lnTo>
                  <a:pt x="109" y="48"/>
                </a:lnTo>
                <a:lnTo>
                  <a:pt x="112" y="47"/>
                </a:lnTo>
                <a:lnTo>
                  <a:pt x="112" y="41"/>
                </a:lnTo>
                <a:lnTo>
                  <a:pt x="115" y="35"/>
                </a:lnTo>
                <a:lnTo>
                  <a:pt x="112" y="33"/>
                </a:lnTo>
                <a:lnTo>
                  <a:pt x="114" y="31"/>
                </a:lnTo>
                <a:lnTo>
                  <a:pt x="121" y="31"/>
                </a:lnTo>
                <a:lnTo>
                  <a:pt x="123" y="28"/>
                </a:lnTo>
                <a:lnTo>
                  <a:pt x="123" y="22"/>
                </a:lnTo>
                <a:lnTo>
                  <a:pt x="119" y="12"/>
                </a:lnTo>
                <a:lnTo>
                  <a:pt x="119" y="8"/>
                </a:lnTo>
                <a:lnTo>
                  <a:pt x="116" y="5"/>
                </a:lnTo>
                <a:lnTo>
                  <a:pt x="106" y="6"/>
                </a:lnTo>
                <a:lnTo>
                  <a:pt x="100" y="1"/>
                </a:lnTo>
                <a:lnTo>
                  <a:pt x="90" y="0"/>
                </a:lnTo>
                <a:lnTo>
                  <a:pt x="87" y="6"/>
                </a:lnTo>
                <a:lnTo>
                  <a:pt x="85" y="8"/>
                </a:lnTo>
                <a:lnTo>
                  <a:pt x="79" y="10"/>
                </a:lnTo>
                <a:lnTo>
                  <a:pt x="75" y="10"/>
                </a:lnTo>
                <a:lnTo>
                  <a:pt x="69" y="6"/>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36" name="Freeform 795"/>
          <p:cNvSpPr>
            <a:spLocks/>
          </p:cNvSpPr>
          <p:nvPr/>
        </p:nvSpPr>
        <p:spPr bwMode="auto">
          <a:xfrm>
            <a:off x="4298950" y="3235325"/>
            <a:ext cx="96838" cy="120650"/>
          </a:xfrm>
          <a:custGeom>
            <a:avLst/>
            <a:gdLst>
              <a:gd name="T0" fmla="*/ 2147483647 w 56"/>
              <a:gd name="T1" fmla="*/ 2147483647 h 70"/>
              <a:gd name="T2" fmla="*/ 2147483647 w 56"/>
              <a:gd name="T3" fmla="*/ 2147483647 h 70"/>
              <a:gd name="T4" fmla="*/ 2147483647 w 56"/>
              <a:gd name="T5" fmla="*/ 2147483647 h 70"/>
              <a:gd name="T6" fmla="*/ 2147483647 w 56"/>
              <a:gd name="T7" fmla="*/ 2147483647 h 70"/>
              <a:gd name="T8" fmla="*/ 2147483647 w 56"/>
              <a:gd name="T9" fmla="*/ 2147483647 h 70"/>
              <a:gd name="T10" fmla="*/ 2147483647 w 56"/>
              <a:gd name="T11" fmla="*/ 2147483647 h 70"/>
              <a:gd name="T12" fmla="*/ 2147483647 w 56"/>
              <a:gd name="T13" fmla="*/ 2147483647 h 70"/>
              <a:gd name="T14" fmla="*/ 2147483647 w 56"/>
              <a:gd name="T15" fmla="*/ 2147483647 h 70"/>
              <a:gd name="T16" fmla="*/ 2147483647 w 56"/>
              <a:gd name="T17" fmla="*/ 2147483647 h 70"/>
              <a:gd name="T18" fmla="*/ 2147483647 w 56"/>
              <a:gd name="T19" fmla="*/ 2147483647 h 70"/>
              <a:gd name="T20" fmla="*/ 2147483647 w 56"/>
              <a:gd name="T21" fmla="*/ 2147483647 h 70"/>
              <a:gd name="T22" fmla="*/ 2147483647 w 56"/>
              <a:gd name="T23" fmla="*/ 2147483647 h 70"/>
              <a:gd name="T24" fmla="*/ 2147483647 w 56"/>
              <a:gd name="T25" fmla="*/ 2147483647 h 70"/>
              <a:gd name="T26" fmla="*/ 2147483647 w 56"/>
              <a:gd name="T27" fmla="*/ 2147483647 h 70"/>
              <a:gd name="T28" fmla="*/ 2147483647 w 56"/>
              <a:gd name="T29" fmla="*/ 2147483647 h 70"/>
              <a:gd name="T30" fmla="*/ 2147483647 w 56"/>
              <a:gd name="T31" fmla="*/ 2147483647 h 70"/>
              <a:gd name="T32" fmla="*/ 2147483647 w 56"/>
              <a:gd name="T33" fmla="*/ 2147483647 h 70"/>
              <a:gd name="T34" fmla="*/ 2147483647 w 56"/>
              <a:gd name="T35" fmla="*/ 2147483647 h 70"/>
              <a:gd name="T36" fmla="*/ 2147483647 w 56"/>
              <a:gd name="T37" fmla="*/ 2147483647 h 70"/>
              <a:gd name="T38" fmla="*/ 2147483647 w 56"/>
              <a:gd name="T39" fmla="*/ 2147483647 h 70"/>
              <a:gd name="T40" fmla="*/ 2147483647 w 56"/>
              <a:gd name="T41" fmla="*/ 2147483647 h 70"/>
              <a:gd name="T42" fmla="*/ 2147483647 w 56"/>
              <a:gd name="T43" fmla="*/ 2147483647 h 70"/>
              <a:gd name="T44" fmla="*/ 2147483647 w 56"/>
              <a:gd name="T45" fmla="*/ 2147483647 h 70"/>
              <a:gd name="T46" fmla="*/ 2147483647 w 56"/>
              <a:gd name="T47" fmla="*/ 2147483647 h 70"/>
              <a:gd name="T48" fmla="*/ 2147483647 w 56"/>
              <a:gd name="T49" fmla="*/ 2147483647 h 70"/>
              <a:gd name="T50" fmla="*/ 2147483647 w 56"/>
              <a:gd name="T51" fmla="*/ 2147483647 h 70"/>
              <a:gd name="T52" fmla="*/ 2147483647 w 56"/>
              <a:gd name="T53" fmla="*/ 2147483647 h 70"/>
              <a:gd name="T54" fmla="*/ 2147483647 w 56"/>
              <a:gd name="T55" fmla="*/ 2147483647 h 70"/>
              <a:gd name="T56" fmla="*/ 2147483647 w 56"/>
              <a:gd name="T57" fmla="*/ 2147483647 h 70"/>
              <a:gd name="T58" fmla="*/ 2147483647 w 56"/>
              <a:gd name="T59" fmla="*/ 2147483647 h 70"/>
              <a:gd name="T60" fmla="*/ 2147483647 w 56"/>
              <a:gd name="T61" fmla="*/ 2147483647 h 70"/>
              <a:gd name="T62" fmla="*/ 2147483647 w 56"/>
              <a:gd name="T63" fmla="*/ 2147483647 h 70"/>
              <a:gd name="T64" fmla="*/ 2147483647 w 56"/>
              <a:gd name="T65" fmla="*/ 2147483647 h 70"/>
              <a:gd name="T66" fmla="*/ 2147483647 w 56"/>
              <a:gd name="T67" fmla="*/ 2147483647 h 70"/>
              <a:gd name="T68" fmla="*/ 2147483647 w 56"/>
              <a:gd name="T69" fmla="*/ 2147483647 h 70"/>
              <a:gd name="T70" fmla="*/ 2147483647 w 56"/>
              <a:gd name="T71" fmla="*/ 2147483647 h 70"/>
              <a:gd name="T72" fmla="*/ 2147483647 w 56"/>
              <a:gd name="T73" fmla="*/ 2147483647 h 70"/>
              <a:gd name="T74" fmla="*/ 2147483647 w 56"/>
              <a:gd name="T75" fmla="*/ 2147483647 h 70"/>
              <a:gd name="T76" fmla="*/ 2147483647 w 56"/>
              <a:gd name="T77" fmla="*/ 2147483647 h 70"/>
              <a:gd name="T78" fmla="*/ 2147483647 w 56"/>
              <a:gd name="T79" fmla="*/ 2147483647 h 70"/>
              <a:gd name="T80" fmla="*/ 2147483647 w 56"/>
              <a:gd name="T81" fmla="*/ 2147483647 h 70"/>
              <a:gd name="T82" fmla="*/ 2147483647 w 56"/>
              <a:gd name="T83" fmla="*/ 2147483647 h 70"/>
              <a:gd name="T84" fmla="*/ 2147483647 w 56"/>
              <a:gd name="T85" fmla="*/ 2147483647 h 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6"/>
              <a:gd name="T130" fmla="*/ 0 h 70"/>
              <a:gd name="T131" fmla="*/ 56 w 56"/>
              <a:gd name="T132" fmla="*/ 70 h 7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6" h="70">
                <a:moveTo>
                  <a:pt x="39" y="70"/>
                </a:moveTo>
                <a:lnTo>
                  <a:pt x="36" y="70"/>
                </a:lnTo>
                <a:lnTo>
                  <a:pt x="34" y="68"/>
                </a:lnTo>
                <a:lnTo>
                  <a:pt x="33" y="59"/>
                </a:lnTo>
                <a:lnTo>
                  <a:pt x="31" y="57"/>
                </a:lnTo>
                <a:lnTo>
                  <a:pt x="28" y="57"/>
                </a:lnTo>
                <a:lnTo>
                  <a:pt x="26" y="56"/>
                </a:lnTo>
                <a:lnTo>
                  <a:pt x="25" y="54"/>
                </a:lnTo>
                <a:lnTo>
                  <a:pt x="24" y="54"/>
                </a:lnTo>
                <a:lnTo>
                  <a:pt x="22" y="52"/>
                </a:lnTo>
                <a:lnTo>
                  <a:pt x="15" y="53"/>
                </a:lnTo>
                <a:lnTo>
                  <a:pt x="5" y="58"/>
                </a:lnTo>
                <a:lnTo>
                  <a:pt x="0" y="55"/>
                </a:lnTo>
                <a:lnTo>
                  <a:pt x="1" y="55"/>
                </a:lnTo>
                <a:lnTo>
                  <a:pt x="2" y="54"/>
                </a:lnTo>
                <a:lnTo>
                  <a:pt x="6" y="56"/>
                </a:lnTo>
                <a:lnTo>
                  <a:pt x="8" y="55"/>
                </a:lnTo>
                <a:lnTo>
                  <a:pt x="11" y="55"/>
                </a:lnTo>
                <a:lnTo>
                  <a:pt x="12" y="54"/>
                </a:lnTo>
                <a:lnTo>
                  <a:pt x="10" y="53"/>
                </a:lnTo>
                <a:lnTo>
                  <a:pt x="7" y="54"/>
                </a:lnTo>
                <a:lnTo>
                  <a:pt x="5" y="53"/>
                </a:lnTo>
                <a:lnTo>
                  <a:pt x="6" y="51"/>
                </a:lnTo>
                <a:lnTo>
                  <a:pt x="13" y="49"/>
                </a:lnTo>
                <a:lnTo>
                  <a:pt x="16" y="48"/>
                </a:lnTo>
                <a:lnTo>
                  <a:pt x="21" y="47"/>
                </a:lnTo>
                <a:lnTo>
                  <a:pt x="22" y="45"/>
                </a:lnTo>
                <a:lnTo>
                  <a:pt x="21" y="44"/>
                </a:lnTo>
                <a:lnTo>
                  <a:pt x="18" y="47"/>
                </a:lnTo>
                <a:lnTo>
                  <a:pt x="15" y="46"/>
                </a:lnTo>
                <a:lnTo>
                  <a:pt x="13" y="45"/>
                </a:lnTo>
                <a:lnTo>
                  <a:pt x="11" y="44"/>
                </a:lnTo>
                <a:lnTo>
                  <a:pt x="11" y="41"/>
                </a:lnTo>
                <a:lnTo>
                  <a:pt x="11" y="40"/>
                </a:lnTo>
                <a:lnTo>
                  <a:pt x="18" y="32"/>
                </a:lnTo>
                <a:lnTo>
                  <a:pt x="21" y="15"/>
                </a:lnTo>
                <a:lnTo>
                  <a:pt x="24" y="15"/>
                </a:lnTo>
                <a:lnTo>
                  <a:pt x="25" y="17"/>
                </a:lnTo>
                <a:lnTo>
                  <a:pt x="27" y="18"/>
                </a:lnTo>
                <a:lnTo>
                  <a:pt x="27" y="19"/>
                </a:lnTo>
                <a:lnTo>
                  <a:pt x="27" y="20"/>
                </a:lnTo>
                <a:lnTo>
                  <a:pt x="24" y="21"/>
                </a:lnTo>
                <a:lnTo>
                  <a:pt x="24" y="22"/>
                </a:lnTo>
                <a:lnTo>
                  <a:pt x="24" y="24"/>
                </a:lnTo>
                <a:lnTo>
                  <a:pt x="24" y="27"/>
                </a:lnTo>
                <a:lnTo>
                  <a:pt x="24" y="28"/>
                </a:lnTo>
                <a:lnTo>
                  <a:pt x="25" y="30"/>
                </a:lnTo>
                <a:lnTo>
                  <a:pt x="28" y="31"/>
                </a:lnTo>
                <a:lnTo>
                  <a:pt x="30" y="31"/>
                </a:lnTo>
                <a:lnTo>
                  <a:pt x="30" y="30"/>
                </a:lnTo>
                <a:lnTo>
                  <a:pt x="30" y="28"/>
                </a:lnTo>
                <a:lnTo>
                  <a:pt x="29" y="26"/>
                </a:lnTo>
                <a:lnTo>
                  <a:pt x="29" y="25"/>
                </a:lnTo>
                <a:lnTo>
                  <a:pt x="30" y="24"/>
                </a:lnTo>
                <a:lnTo>
                  <a:pt x="32" y="23"/>
                </a:lnTo>
                <a:lnTo>
                  <a:pt x="33" y="16"/>
                </a:lnTo>
                <a:lnTo>
                  <a:pt x="32" y="15"/>
                </a:lnTo>
                <a:lnTo>
                  <a:pt x="30" y="15"/>
                </a:lnTo>
                <a:lnTo>
                  <a:pt x="29" y="10"/>
                </a:lnTo>
                <a:lnTo>
                  <a:pt x="30" y="9"/>
                </a:lnTo>
                <a:lnTo>
                  <a:pt x="31" y="6"/>
                </a:lnTo>
                <a:lnTo>
                  <a:pt x="37" y="2"/>
                </a:lnTo>
                <a:lnTo>
                  <a:pt x="40" y="2"/>
                </a:lnTo>
                <a:lnTo>
                  <a:pt x="44" y="3"/>
                </a:lnTo>
                <a:lnTo>
                  <a:pt x="47" y="1"/>
                </a:lnTo>
                <a:lnTo>
                  <a:pt x="50" y="0"/>
                </a:lnTo>
                <a:lnTo>
                  <a:pt x="53" y="2"/>
                </a:lnTo>
                <a:lnTo>
                  <a:pt x="56" y="5"/>
                </a:lnTo>
                <a:lnTo>
                  <a:pt x="54" y="18"/>
                </a:lnTo>
                <a:lnTo>
                  <a:pt x="50" y="22"/>
                </a:lnTo>
                <a:lnTo>
                  <a:pt x="50" y="24"/>
                </a:lnTo>
                <a:lnTo>
                  <a:pt x="55" y="27"/>
                </a:lnTo>
                <a:lnTo>
                  <a:pt x="55" y="30"/>
                </a:lnTo>
                <a:lnTo>
                  <a:pt x="53" y="33"/>
                </a:lnTo>
                <a:lnTo>
                  <a:pt x="50" y="35"/>
                </a:lnTo>
                <a:lnTo>
                  <a:pt x="50" y="38"/>
                </a:lnTo>
                <a:lnTo>
                  <a:pt x="48" y="41"/>
                </a:lnTo>
                <a:lnTo>
                  <a:pt x="45" y="42"/>
                </a:lnTo>
                <a:lnTo>
                  <a:pt x="42" y="41"/>
                </a:lnTo>
                <a:lnTo>
                  <a:pt x="39" y="41"/>
                </a:lnTo>
                <a:lnTo>
                  <a:pt x="40" y="59"/>
                </a:lnTo>
                <a:lnTo>
                  <a:pt x="38" y="62"/>
                </a:lnTo>
                <a:lnTo>
                  <a:pt x="38" y="63"/>
                </a:lnTo>
                <a:lnTo>
                  <a:pt x="39" y="68"/>
                </a:lnTo>
                <a:lnTo>
                  <a:pt x="39" y="7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37" name="Freeform 796"/>
          <p:cNvSpPr>
            <a:spLocks/>
          </p:cNvSpPr>
          <p:nvPr/>
        </p:nvSpPr>
        <p:spPr bwMode="auto">
          <a:xfrm>
            <a:off x="4459288" y="3427413"/>
            <a:ext cx="209550" cy="103187"/>
          </a:xfrm>
          <a:custGeom>
            <a:avLst/>
            <a:gdLst>
              <a:gd name="T0" fmla="*/ 2147483647 w 122"/>
              <a:gd name="T1" fmla="*/ 2147483647 h 60"/>
              <a:gd name="T2" fmla="*/ 2147483647 w 122"/>
              <a:gd name="T3" fmla="*/ 2147483647 h 60"/>
              <a:gd name="T4" fmla="*/ 2147483647 w 122"/>
              <a:gd name="T5" fmla="*/ 2147483647 h 60"/>
              <a:gd name="T6" fmla="*/ 2147483647 w 122"/>
              <a:gd name="T7" fmla="*/ 2147483647 h 60"/>
              <a:gd name="T8" fmla="*/ 2147483647 w 122"/>
              <a:gd name="T9" fmla="*/ 2147483647 h 60"/>
              <a:gd name="T10" fmla="*/ 2147483647 w 122"/>
              <a:gd name="T11" fmla="*/ 2147483647 h 60"/>
              <a:gd name="T12" fmla="*/ 2147483647 w 122"/>
              <a:gd name="T13" fmla="*/ 2147483647 h 60"/>
              <a:gd name="T14" fmla="*/ 2147483647 w 122"/>
              <a:gd name="T15" fmla="*/ 2147483647 h 60"/>
              <a:gd name="T16" fmla="*/ 2147483647 w 122"/>
              <a:gd name="T17" fmla="*/ 2147483647 h 60"/>
              <a:gd name="T18" fmla="*/ 2147483647 w 122"/>
              <a:gd name="T19" fmla="*/ 2147483647 h 60"/>
              <a:gd name="T20" fmla="*/ 2147483647 w 122"/>
              <a:gd name="T21" fmla="*/ 2147483647 h 60"/>
              <a:gd name="T22" fmla="*/ 2147483647 w 122"/>
              <a:gd name="T23" fmla="*/ 2147483647 h 60"/>
              <a:gd name="T24" fmla="*/ 2147483647 w 122"/>
              <a:gd name="T25" fmla="*/ 2147483647 h 60"/>
              <a:gd name="T26" fmla="*/ 2147483647 w 122"/>
              <a:gd name="T27" fmla="*/ 2147483647 h 60"/>
              <a:gd name="T28" fmla="*/ 2147483647 w 122"/>
              <a:gd name="T29" fmla="*/ 2147483647 h 60"/>
              <a:gd name="T30" fmla="*/ 2147483647 w 122"/>
              <a:gd name="T31" fmla="*/ 2147483647 h 60"/>
              <a:gd name="T32" fmla="*/ 2147483647 w 122"/>
              <a:gd name="T33" fmla="*/ 2147483647 h 60"/>
              <a:gd name="T34" fmla="*/ 2147483647 w 122"/>
              <a:gd name="T35" fmla="*/ 2147483647 h 60"/>
              <a:gd name="T36" fmla="*/ 2147483647 w 122"/>
              <a:gd name="T37" fmla="*/ 2147483647 h 60"/>
              <a:gd name="T38" fmla="*/ 2147483647 w 122"/>
              <a:gd name="T39" fmla="*/ 2147483647 h 60"/>
              <a:gd name="T40" fmla="*/ 2147483647 w 122"/>
              <a:gd name="T41" fmla="*/ 2147483647 h 60"/>
              <a:gd name="T42" fmla="*/ 2147483647 w 122"/>
              <a:gd name="T43" fmla="*/ 2147483647 h 60"/>
              <a:gd name="T44" fmla="*/ 2147483647 w 122"/>
              <a:gd name="T45" fmla="*/ 2147483647 h 60"/>
              <a:gd name="T46" fmla="*/ 2147483647 w 122"/>
              <a:gd name="T47" fmla="*/ 2147483647 h 60"/>
              <a:gd name="T48" fmla="*/ 2147483647 w 122"/>
              <a:gd name="T49" fmla="*/ 2147483647 h 60"/>
              <a:gd name="T50" fmla="*/ 2147483647 w 122"/>
              <a:gd name="T51" fmla="*/ 2147483647 h 60"/>
              <a:gd name="T52" fmla="*/ 2147483647 w 122"/>
              <a:gd name="T53" fmla="*/ 2147483647 h 60"/>
              <a:gd name="T54" fmla="*/ 2147483647 w 122"/>
              <a:gd name="T55" fmla="*/ 2147483647 h 60"/>
              <a:gd name="T56" fmla="*/ 2147483647 w 122"/>
              <a:gd name="T57" fmla="*/ 2147483647 h 60"/>
              <a:gd name="T58" fmla="*/ 2147483647 w 122"/>
              <a:gd name="T59" fmla="*/ 2147483647 h 60"/>
              <a:gd name="T60" fmla="*/ 2147483647 w 122"/>
              <a:gd name="T61" fmla="*/ 2147483647 h 60"/>
              <a:gd name="T62" fmla="*/ 2147483647 w 122"/>
              <a:gd name="T63" fmla="*/ 2147483647 h 60"/>
              <a:gd name="T64" fmla="*/ 2147483647 w 122"/>
              <a:gd name="T65" fmla="*/ 2147483647 h 60"/>
              <a:gd name="T66" fmla="*/ 2147483647 w 122"/>
              <a:gd name="T67" fmla="*/ 2147483647 h 60"/>
              <a:gd name="T68" fmla="*/ 2147483647 w 122"/>
              <a:gd name="T69" fmla="*/ 0 h 60"/>
              <a:gd name="T70" fmla="*/ 2147483647 w 122"/>
              <a:gd name="T71" fmla="*/ 2147483647 h 60"/>
              <a:gd name="T72" fmla="*/ 2147483647 w 122"/>
              <a:gd name="T73" fmla="*/ 2147483647 h 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2"/>
              <a:gd name="T112" fmla="*/ 0 h 60"/>
              <a:gd name="T113" fmla="*/ 122 w 122"/>
              <a:gd name="T114" fmla="*/ 60 h 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2" h="60">
                <a:moveTo>
                  <a:pt x="68" y="5"/>
                </a:moveTo>
                <a:lnTo>
                  <a:pt x="68" y="8"/>
                </a:lnTo>
                <a:lnTo>
                  <a:pt x="63" y="10"/>
                </a:lnTo>
                <a:lnTo>
                  <a:pt x="61" y="15"/>
                </a:lnTo>
                <a:lnTo>
                  <a:pt x="54" y="18"/>
                </a:lnTo>
                <a:lnTo>
                  <a:pt x="53" y="22"/>
                </a:lnTo>
                <a:lnTo>
                  <a:pt x="53" y="26"/>
                </a:lnTo>
                <a:lnTo>
                  <a:pt x="55" y="31"/>
                </a:lnTo>
                <a:lnTo>
                  <a:pt x="56" y="33"/>
                </a:lnTo>
                <a:lnTo>
                  <a:pt x="53" y="34"/>
                </a:lnTo>
                <a:lnTo>
                  <a:pt x="52" y="32"/>
                </a:lnTo>
                <a:lnTo>
                  <a:pt x="48" y="32"/>
                </a:lnTo>
                <a:lnTo>
                  <a:pt x="44" y="31"/>
                </a:lnTo>
                <a:lnTo>
                  <a:pt x="43" y="32"/>
                </a:lnTo>
                <a:lnTo>
                  <a:pt x="34" y="33"/>
                </a:lnTo>
                <a:lnTo>
                  <a:pt x="28" y="36"/>
                </a:lnTo>
                <a:lnTo>
                  <a:pt x="24" y="36"/>
                </a:lnTo>
                <a:lnTo>
                  <a:pt x="20" y="35"/>
                </a:lnTo>
                <a:lnTo>
                  <a:pt x="16" y="34"/>
                </a:lnTo>
                <a:lnTo>
                  <a:pt x="15" y="36"/>
                </a:lnTo>
                <a:lnTo>
                  <a:pt x="14" y="38"/>
                </a:lnTo>
                <a:lnTo>
                  <a:pt x="12" y="39"/>
                </a:lnTo>
                <a:lnTo>
                  <a:pt x="10" y="38"/>
                </a:lnTo>
                <a:lnTo>
                  <a:pt x="8" y="35"/>
                </a:lnTo>
                <a:lnTo>
                  <a:pt x="5" y="35"/>
                </a:lnTo>
                <a:lnTo>
                  <a:pt x="3" y="35"/>
                </a:lnTo>
                <a:lnTo>
                  <a:pt x="0" y="36"/>
                </a:lnTo>
                <a:lnTo>
                  <a:pt x="2" y="38"/>
                </a:lnTo>
                <a:lnTo>
                  <a:pt x="4" y="39"/>
                </a:lnTo>
                <a:lnTo>
                  <a:pt x="5" y="45"/>
                </a:lnTo>
                <a:lnTo>
                  <a:pt x="3" y="47"/>
                </a:lnTo>
                <a:lnTo>
                  <a:pt x="5" y="49"/>
                </a:lnTo>
                <a:lnTo>
                  <a:pt x="11" y="50"/>
                </a:lnTo>
                <a:lnTo>
                  <a:pt x="12" y="49"/>
                </a:lnTo>
                <a:lnTo>
                  <a:pt x="15" y="50"/>
                </a:lnTo>
                <a:lnTo>
                  <a:pt x="18" y="52"/>
                </a:lnTo>
                <a:lnTo>
                  <a:pt x="38" y="47"/>
                </a:lnTo>
                <a:lnTo>
                  <a:pt x="39" y="46"/>
                </a:lnTo>
                <a:lnTo>
                  <a:pt x="41" y="45"/>
                </a:lnTo>
                <a:lnTo>
                  <a:pt x="42" y="46"/>
                </a:lnTo>
                <a:lnTo>
                  <a:pt x="43" y="50"/>
                </a:lnTo>
                <a:lnTo>
                  <a:pt x="44" y="52"/>
                </a:lnTo>
                <a:lnTo>
                  <a:pt x="48" y="54"/>
                </a:lnTo>
                <a:lnTo>
                  <a:pt x="49" y="54"/>
                </a:lnTo>
                <a:lnTo>
                  <a:pt x="52" y="56"/>
                </a:lnTo>
                <a:lnTo>
                  <a:pt x="80" y="60"/>
                </a:lnTo>
                <a:lnTo>
                  <a:pt x="83" y="58"/>
                </a:lnTo>
                <a:lnTo>
                  <a:pt x="85" y="55"/>
                </a:lnTo>
                <a:lnTo>
                  <a:pt x="89" y="54"/>
                </a:lnTo>
                <a:lnTo>
                  <a:pt x="94" y="56"/>
                </a:lnTo>
                <a:lnTo>
                  <a:pt x="96" y="53"/>
                </a:lnTo>
                <a:lnTo>
                  <a:pt x="97" y="53"/>
                </a:lnTo>
                <a:lnTo>
                  <a:pt x="102" y="53"/>
                </a:lnTo>
                <a:lnTo>
                  <a:pt x="103" y="51"/>
                </a:lnTo>
                <a:lnTo>
                  <a:pt x="105" y="50"/>
                </a:lnTo>
                <a:lnTo>
                  <a:pt x="108" y="47"/>
                </a:lnTo>
                <a:lnTo>
                  <a:pt x="111" y="46"/>
                </a:lnTo>
                <a:lnTo>
                  <a:pt x="111" y="40"/>
                </a:lnTo>
                <a:lnTo>
                  <a:pt x="114" y="35"/>
                </a:lnTo>
                <a:lnTo>
                  <a:pt x="111" y="32"/>
                </a:lnTo>
                <a:lnTo>
                  <a:pt x="113" y="30"/>
                </a:lnTo>
                <a:lnTo>
                  <a:pt x="121" y="30"/>
                </a:lnTo>
                <a:lnTo>
                  <a:pt x="122" y="27"/>
                </a:lnTo>
                <a:lnTo>
                  <a:pt x="122" y="22"/>
                </a:lnTo>
                <a:lnTo>
                  <a:pt x="118" y="12"/>
                </a:lnTo>
                <a:lnTo>
                  <a:pt x="118" y="7"/>
                </a:lnTo>
                <a:lnTo>
                  <a:pt x="116" y="4"/>
                </a:lnTo>
                <a:lnTo>
                  <a:pt x="106" y="5"/>
                </a:lnTo>
                <a:lnTo>
                  <a:pt x="99" y="0"/>
                </a:lnTo>
                <a:lnTo>
                  <a:pt x="89" y="0"/>
                </a:lnTo>
                <a:lnTo>
                  <a:pt x="87" y="5"/>
                </a:lnTo>
                <a:lnTo>
                  <a:pt x="84" y="8"/>
                </a:lnTo>
                <a:lnTo>
                  <a:pt x="78" y="9"/>
                </a:lnTo>
                <a:lnTo>
                  <a:pt x="75" y="9"/>
                </a:lnTo>
                <a:lnTo>
                  <a:pt x="68" y="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38" name="Freeform 797"/>
          <p:cNvSpPr>
            <a:spLocks/>
          </p:cNvSpPr>
          <p:nvPr/>
        </p:nvSpPr>
        <p:spPr bwMode="auto">
          <a:xfrm>
            <a:off x="4295775" y="3233738"/>
            <a:ext cx="98425" cy="119062"/>
          </a:xfrm>
          <a:custGeom>
            <a:avLst/>
            <a:gdLst>
              <a:gd name="T0" fmla="*/ 2147483647 w 57"/>
              <a:gd name="T1" fmla="*/ 2147483647 h 69"/>
              <a:gd name="T2" fmla="*/ 2147483647 w 57"/>
              <a:gd name="T3" fmla="*/ 2147483647 h 69"/>
              <a:gd name="T4" fmla="*/ 2147483647 w 57"/>
              <a:gd name="T5" fmla="*/ 2147483647 h 69"/>
              <a:gd name="T6" fmla="*/ 2147483647 w 57"/>
              <a:gd name="T7" fmla="*/ 2147483647 h 69"/>
              <a:gd name="T8" fmla="*/ 2147483647 w 57"/>
              <a:gd name="T9" fmla="*/ 2147483647 h 69"/>
              <a:gd name="T10" fmla="*/ 2147483647 w 57"/>
              <a:gd name="T11" fmla="*/ 2147483647 h 69"/>
              <a:gd name="T12" fmla="*/ 2147483647 w 57"/>
              <a:gd name="T13" fmla="*/ 2147483647 h 69"/>
              <a:gd name="T14" fmla="*/ 2147483647 w 57"/>
              <a:gd name="T15" fmla="*/ 2147483647 h 69"/>
              <a:gd name="T16" fmla="*/ 2147483647 w 57"/>
              <a:gd name="T17" fmla="*/ 2147483647 h 69"/>
              <a:gd name="T18" fmla="*/ 2147483647 w 57"/>
              <a:gd name="T19" fmla="*/ 2147483647 h 69"/>
              <a:gd name="T20" fmla="*/ 2147483647 w 57"/>
              <a:gd name="T21" fmla="*/ 2147483647 h 69"/>
              <a:gd name="T22" fmla="*/ 2147483647 w 57"/>
              <a:gd name="T23" fmla="*/ 2147483647 h 69"/>
              <a:gd name="T24" fmla="*/ 2147483647 w 57"/>
              <a:gd name="T25" fmla="*/ 2147483647 h 69"/>
              <a:gd name="T26" fmla="*/ 2147483647 w 57"/>
              <a:gd name="T27" fmla="*/ 2147483647 h 69"/>
              <a:gd name="T28" fmla="*/ 2147483647 w 57"/>
              <a:gd name="T29" fmla="*/ 2147483647 h 69"/>
              <a:gd name="T30" fmla="*/ 2147483647 w 57"/>
              <a:gd name="T31" fmla="*/ 2147483647 h 69"/>
              <a:gd name="T32" fmla="*/ 2147483647 w 57"/>
              <a:gd name="T33" fmla="*/ 2147483647 h 69"/>
              <a:gd name="T34" fmla="*/ 2147483647 w 57"/>
              <a:gd name="T35" fmla="*/ 2147483647 h 69"/>
              <a:gd name="T36" fmla="*/ 2147483647 w 57"/>
              <a:gd name="T37" fmla="*/ 2147483647 h 69"/>
              <a:gd name="T38" fmla="*/ 2147483647 w 57"/>
              <a:gd name="T39" fmla="*/ 2147483647 h 69"/>
              <a:gd name="T40" fmla="*/ 2147483647 w 57"/>
              <a:gd name="T41" fmla="*/ 2147483647 h 69"/>
              <a:gd name="T42" fmla="*/ 2147483647 w 57"/>
              <a:gd name="T43" fmla="*/ 2147483647 h 69"/>
              <a:gd name="T44" fmla="*/ 2147483647 w 57"/>
              <a:gd name="T45" fmla="*/ 2147483647 h 69"/>
              <a:gd name="T46" fmla="*/ 2147483647 w 57"/>
              <a:gd name="T47" fmla="*/ 2147483647 h 69"/>
              <a:gd name="T48" fmla="*/ 2147483647 w 57"/>
              <a:gd name="T49" fmla="*/ 2147483647 h 69"/>
              <a:gd name="T50" fmla="*/ 2147483647 w 57"/>
              <a:gd name="T51" fmla="*/ 2147483647 h 69"/>
              <a:gd name="T52" fmla="*/ 2147483647 w 57"/>
              <a:gd name="T53" fmla="*/ 2147483647 h 69"/>
              <a:gd name="T54" fmla="*/ 2147483647 w 57"/>
              <a:gd name="T55" fmla="*/ 2147483647 h 69"/>
              <a:gd name="T56" fmla="*/ 2147483647 w 57"/>
              <a:gd name="T57" fmla="*/ 2147483647 h 69"/>
              <a:gd name="T58" fmla="*/ 2147483647 w 57"/>
              <a:gd name="T59" fmla="*/ 2147483647 h 69"/>
              <a:gd name="T60" fmla="*/ 2147483647 w 57"/>
              <a:gd name="T61" fmla="*/ 2147483647 h 69"/>
              <a:gd name="T62" fmla="*/ 2147483647 w 57"/>
              <a:gd name="T63" fmla="*/ 2147483647 h 69"/>
              <a:gd name="T64" fmla="*/ 2147483647 w 57"/>
              <a:gd name="T65" fmla="*/ 0 h 69"/>
              <a:gd name="T66" fmla="*/ 2147483647 w 57"/>
              <a:gd name="T67" fmla="*/ 2147483647 h 69"/>
              <a:gd name="T68" fmla="*/ 2147483647 w 57"/>
              <a:gd name="T69" fmla="*/ 2147483647 h 69"/>
              <a:gd name="T70" fmla="*/ 2147483647 w 57"/>
              <a:gd name="T71" fmla="*/ 2147483647 h 69"/>
              <a:gd name="T72" fmla="*/ 2147483647 w 57"/>
              <a:gd name="T73" fmla="*/ 2147483647 h 69"/>
              <a:gd name="T74" fmla="*/ 2147483647 w 57"/>
              <a:gd name="T75" fmla="*/ 2147483647 h 69"/>
              <a:gd name="T76" fmla="*/ 2147483647 w 57"/>
              <a:gd name="T77" fmla="*/ 2147483647 h 69"/>
              <a:gd name="T78" fmla="*/ 2147483647 w 57"/>
              <a:gd name="T79" fmla="*/ 2147483647 h 69"/>
              <a:gd name="T80" fmla="*/ 2147483647 w 57"/>
              <a:gd name="T81" fmla="*/ 2147483647 h 69"/>
              <a:gd name="T82" fmla="*/ 2147483647 w 57"/>
              <a:gd name="T83" fmla="*/ 2147483647 h 69"/>
              <a:gd name="T84" fmla="*/ 2147483647 w 57"/>
              <a:gd name="T85" fmla="*/ 2147483647 h 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
              <a:gd name="T130" fmla="*/ 0 h 69"/>
              <a:gd name="T131" fmla="*/ 57 w 57"/>
              <a:gd name="T132" fmla="*/ 69 h 6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 h="69">
                <a:moveTo>
                  <a:pt x="39" y="69"/>
                </a:moveTo>
                <a:lnTo>
                  <a:pt x="36" y="69"/>
                </a:lnTo>
                <a:lnTo>
                  <a:pt x="34" y="68"/>
                </a:lnTo>
                <a:lnTo>
                  <a:pt x="34" y="58"/>
                </a:lnTo>
                <a:lnTo>
                  <a:pt x="31" y="57"/>
                </a:lnTo>
                <a:lnTo>
                  <a:pt x="28" y="57"/>
                </a:lnTo>
                <a:lnTo>
                  <a:pt x="26" y="56"/>
                </a:lnTo>
                <a:lnTo>
                  <a:pt x="26" y="53"/>
                </a:lnTo>
                <a:lnTo>
                  <a:pt x="24" y="53"/>
                </a:lnTo>
                <a:lnTo>
                  <a:pt x="23" y="52"/>
                </a:lnTo>
                <a:lnTo>
                  <a:pt x="15" y="53"/>
                </a:lnTo>
                <a:lnTo>
                  <a:pt x="5" y="57"/>
                </a:lnTo>
                <a:lnTo>
                  <a:pt x="0" y="54"/>
                </a:lnTo>
                <a:lnTo>
                  <a:pt x="1" y="54"/>
                </a:lnTo>
                <a:lnTo>
                  <a:pt x="3" y="53"/>
                </a:lnTo>
                <a:lnTo>
                  <a:pt x="6" y="56"/>
                </a:lnTo>
                <a:lnTo>
                  <a:pt x="8" y="54"/>
                </a:lnTo>
                <a:lnTo>
                  <a:pt x="11" y="54"/>
                </a:lnTo>
                <a:lnTo>
                  <a:pt x="12" y="53"/>
                </a:lnTo>
                <a:lnTo>
                  <a:pt x="10" y="53"/>
                </a:lnTo>
                <a:lnTo>
                  <a:pt x="7" y="53"/>
                </a:lnTo>
                <a:lnTo>
                  <a:pt x="5" y="53"/>
                </a:lnTo>
                <a:lnTo>
                  <a:pt x="7" y="50"/>
                </a:lnTo>
                <a:lnTo>
                  <a:pt x="13" y="49"/>
                </a:lnTo>
                <a:lnTo>
                  <a:pt x="16" y="48"/>
                </a:lnTo>
                <a:lnTo>
                  <a:pt x="21" y="46"/>
                </a:lnTo>
                <a:lnTo>
                  <a:pt x="23" y="45"/>
                </a:lnTo>
                <a:lnTo>
                  <a:pt x="21" y="44"/>
                </a:lnTo>
                <a:lnTo>
                  <a:pt x="18" y="46"/>
                </a:lnTo>
                <a:lnTo>
                  <a:pt x="15" y="45"/>
                </a:lnTo>
                <a:lnTo>
                  <a:pt x="13" y="45"/>
                </a:lnTo>
                <a:lnTo>
                  <a:pt x="11" y="43"/>
                </a:lnTo>
                <a:lnTo>
                  <a:pt x="11" y="40"/>
                </a:lnTo>
                <a:lnTo>
                  <a:pt x="11" y="39"/>
                </a:lnTo>
                <a:lnTo>
                  <a:pt x="18" y="31"/>
                </a:lnTo>
                <a:lnTo>
                  <a:pt x="22" y="15"/>
                </a:lnTo>
                <a:lnTo>
                  <a:pt x="24" y="14"/>
                </a:lnTo>
                <a:lnTo>
                  <a:pt x="26" y="16"/>
                </a:lnTo>
                <a:lnTo>
                  <a:pt x="27" y="18"/>
                </a:lnTo>
                <a:lnTo>
                  <a:pt x="27" y="19"/>
                </a:lnTo>
                <a:lnTo>
                  <a:pt x="24" y="20"/>
                </a:lnTo>
                <a:lnTo>
                  <a:pt x="24" y="21"/>
                </a:lnTo>
                <a:lnTo>
                  <a:pt x="24" y="23"/>
                </a:lnTo>
                <a:lnTo>
                  <a:pt x="24" y="26"/>
                </a:lnTo>
                <a:lnTo>
                  <a:pt x="24" y="27"/>
                </a:lnTo>
                <a:lnTo>
                  <a:pt x="26" y="29"/>
                </a:lnTo>
                <a:lnTo>
                  <a:pt x="28" y="30"/>
                </a:lnTo>
                <a:lnTo>
                  <a:pt x="30" y="30"/>
                </a:lnTo>
                <a:lnTo>
                  <a:pt x="31" y="29"/>
                </a:lnTo>
                <a:lnTo>
                  <a:pt x="30" y="27"/>
                </a:lnTo>
                <a:lnTo>
                  <a:pt x="29" y="26"/>
                </a:lnTo>
                <a:lnTo>
                  <a:pt x="29" y="24"/>
                </a:lnTo>
                <a:lnTo>
                  <a:pt x="30" y="23"/>
                </a:lnTo>
                <a:lnTo>
                  <a:pt x="32" y="22"/>
                </a:lnTo>
                <a:lnTo>
                  <a:pt x="33" y="15"/>
                </a:lnTo>
                <a:lnTo>
                  <a:pt x="32" y="15"/>
                </a:lnTo>
                <a:lnTo>
                  <a:pt x="31" y="15"/>
                </a:lnTo>
                <a:lnTo>
                  <a:pt x="30" y="14"/>
                </a:lnTo>
                <a:lnTo>
                  <a:pt x="30" y="9"/>
                </a:lnTo>
                <a:lnTo>
                  <a:pt x="30" y="8"/>
                </a:lnTo>
                <a:lnTo>
                  <a:pt x="31" y="6"/>
                </a:lnTo>
                <a:lnTo>
                  <a:pt x="37" y="1"/>
                </a:lnTo>
                <a:lnTo>
                  <a:pt x="40" y="1"/>
                </a:lnTo>
                <a:lnTo>
                  <a:pt x="44" y="2"/>
                </a:lnTo>
                <a:lnTo>
                  <a:pt x="47" y="0"/>
                </a:lnTo>
                <a:lnTo>
                  <a:pt x="50" y="0"/>
                </a:lnTo>
                <a:lnTo>
                  <a:pt x="53" y="1"/>
                </a:lnTo>
                <a:lnTo>
                  <a:pt x="57" y="4"/>
                </a:lnTo>
                <a:lnTo>
                  <a:pt x="54" y="18"/>
                </a:lnTo>
                <a:lnTo>
                  <a:pt x="50" y="21"/>
                </a:lnTo>
                <a:lnTo>
                  <a:pt x="50" y="23"/>
                </a:lnTo>
                <a:lnTo>
                  <a:pt x="56" y="26"/>
                </a:lnTo>
                <a:lnTo>
                  <a:pt x="55" y="29"/>
                </a:lnTo>
                <a:lnTo>
                  <a:pt x="53" y="32"/>
                </a:lnTo>
                <a:lnTo>
                  <a:pt x="50" y="34"/>
                </a:lnTo>
                <a:lnTo>
                  <a:pt x="50" y="38"/>
                </a:lnTo>
                <a:lnTo>
                  <a:pt x="48" y="41"/>
                </a:lnTo>
                <a:lnTo>
                  <a:pt x="46" y="41"/>
                </a:lnTo>
                <a:lnTo>
                  <a:pt x="42" y="40"/>
                </a:lnTo>
                <a:lnTo>
                  <a:pt x="39" y="40"/>
                </a:lnTo>
                <a:lnTo>
                  <a:pt x="40" y="58"/>
                </a:lnTo>
                <a:lnTo>
                  <a:pt x="38" y="61"/>
                </a:lnTo>
                <a:lnTo>
                  <a:pt x="38" y="63"/>
                </a:lnTo>
                <a:lnTo>
                  <a:pt x="39" y="68"/>
                </a:lnTo>
                <a:lnTo>
                  <a:pt x="39" y="69"/>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39" name="Freeform 798"/>
          <p:cNvSpPr>
            <a:spLocks/>
          </p:cNvSpPr>
          <p:nvPr/>
        </p:nvSpPr>
        <p:spPr bwMode="auto">
          <a:xfrm>
            <a:off x="4075113" y="3341688"/>
            <a:ext cx="346075" cy="350837"/>
          </a:xfrm>
          <a:custGeom>
            <a:avLst/>
            <a:gdLst>
              <a:gd name="T0" fmla="*/ 2147483647 w 202"/>
              <a:gd name="T1" fmla="*/ 2147483647 h 204"/>
              <a:gd name="T2" fmla="*/ 2147483647 w 202"/>
              <a:gd name="T3" fmla="*/ 2147483647 h 204"/>
              <a:gd name="T4" fmla="*/ 2147483647 w 202"/>
              <a:gd name="T5" fmla="*/ 2147483647 h 204"/>
              <a:gd name="T6" fmla="*/ 2147483647 w 202"/>
              <a:gd name="T7" fmla="*/ 2147483647 h 204"/>
              <a:gd name="T8" fmla="*/ 2147483647 w 202"/>
              <a:gd name="T9" fmla="*/ 2147483647 h 204"/>
              <a:gd name="T10" fmla="*/ 2147483647 w 202"/>
              <a:gd name="T11" fmla="*/ 2147483647 h 204"/>
              <a:gd name="T12" fmla="*/ 2147483647 w 202"/>
              <a:gd name="T13" fmla="*/ 2147483647 h 204"/>
              <a:gd name="T14" fmla="*/ 2147483647 w 202"/>
              <a:gd name="T15" fmla="*/ 2147483647 h 204"/>
              <a:gd name="T16" fmla="*/ 2147483647 w 202"/>
              <a:gd name="T17" fmla="*/ 2147483647 h 204"/>
              <a:gd name="T18" fmla="*/ 2147483647 w 202"/>
              <a:gd name="T19" fmla="*/ 2147483647 h 204"/>
              <a:gd name="T20" fmla="*/ 2147483647 w 202"/>
              <a:gd name="T21" fmla="*/ 2147483647 h 204"/>
              <a:gd name="T22" fmla="*/ 2147483647 w 202"/>
              <a:gd name="T23" fmla="*/ 2147483647 h 204"/>
              <a:gd name="T24" fmla="*/ 2147483647 w 202"/>
              <a:gd name="T25" fmla="*/ 2147483647 h 204"/>
              <a:gd name="T26" fmla="*/ 2147483647 w 202"/>
              <a:gd name="T27" fmla="*/ 2147483647 h 204"/>
              <a:gd name="T28" fmla="*/ 2147483647 w 202"/>
              <a:gd name="T29" fmla="*/ 2147483647 h 204"/>
              <a:gd name="T30" fmla="*/ 2147483647 w 202"/>
              <a:gd name="T31" fmla="*/ 2147483647 h 204"/>
              <a:gd name="T32" fmla="*/ 2147483647 w 202"/>
              <a:gd name="T33" fmla="*/ 2147483647 h 204"/>
              <a:gd name="T34" fmla="*/ 2147483647 w 202"/>
              <a:gd name="T35" fmla="*/ 2147483647 h 204"/>
              <a:gd name="T36" fmla="*/ 2147483647 w 202"/>
              <a:gd name="T37" fmla="*/ 2147483647 h 204"/>
              <a:gd name="T38" fmla="*/ 2147483647 w 202"/>
              <a:gd name="T39" fmla="*/ 2147483647 h 204"/>
              <a:gd name="T40" fmla="*/ 2147483647 w 202"/>
              <a:gd name="T41" fmla="*/ 2147483647 h 204"/>
              <a:gd name="T42" fmla="*/ 2147483647 w 202"/>
              <a:gd name="T43" fmla="*/ 2147483647 h 204"/>
              <a:gd name="T44" fmla="*/ 2147483647 w 202"/>
              <a:gd name="T45" fmla="*/ 2147483647 h 204"/>
              <a:gd name="T46" fmla="*/ 2147483647 w 202"/>
              <a:gd name="T47" fmla="*/ 2147483647 h 204"/>
              <a:gd name="T48" fmla="*/ 2147483647 w 202"/>
              <a:gd name="T49" fmla="*/ 2147483647 h 204"/>
              <a:gd name="T50" fmla="*/ 2147483647 w 202"/>
              <a:gd name="T51" fmla="*/ 2147483647 h 204"/>
              <a:gd name="T52" fmla="*/ 2147483647 w 202"/>
              <a:gd name="T53" fmla="*/ 2147483647 h 204"/>
              <a:gd name="T54" fmla="*/ 2147483647 w 202"/>
              <a:gd name="T55" fmla="*/ 2147483647 h 204"/>
              <a:gd name="T56" fmla="*/ 2147483647 w 202"/>
              <a:gd name="T57" fmla="*/ 2147483647 h 204"/>
              <a:gd name="T58" fmla="*/ 2147483647 w 202"/>
              <a:gd name="T59" fmla="*/ 2147483647 h 204"/>
              <a:gd name="T60" fmla="*/ 2147483647 w 202"/>
              <a:gd name="T61" fmla="*/ 2147483647 h 204"/>
              <a:gd name="T62" fmla="*/ 2147483647 w 202"/>
              <a:gd name="T63" fmla="*/ 2147483647 h 204"/>
              <a:gd name="T64" fmla="*/ 2147483647 w 202"/>
              <a:gd name="T65" fmla="*/ 2147483647 h 204"/>
              <a:gd name="T66" fmla="*/ 2147483647 w 202"/>
              <a:gd name="T67" fmla="*/ 2147483647 h 204"/>
              <a:gd name="T68" fmla="*/ 2147483647 w 202"/>
              <a:gd name="T69" fmla="*/ 2147483647 h 204"/>
              <a:gd name="T70" fmla="*/ 2147483647 w 202"/>
              <a:gd name="T71" fmla="*/ 2147483647 h 204"/>
              <a:gd name="T72" fmla="*/ 2147483647 w 202"/>
              <a:gd name="T73" fmla="*/ 2147483647 h 204"/>
              <a:gd name="T74" fmla="*/ 2147483647 w 202"/>
              <a:gd name="T75" fmla="*/ 2147483647 h 204"/>
              <a:gd name="T76" fmla="*/ 2147483647 w 202"/>
              <a:gd name="T77" fmla="*/ 2147483647 h 204"/>
              <a:gd name="T78" fmla="*/ 2147483647 w 202"/>
              <a:gd name="T79" fmla="*/ 2147483647 h 204"/>
              <a:gd name="T80" fmla="*/ 2147483647 w 202"/>
              <a:gd name="T81" fmla="*/ 2147483647 h 204"/>
              <a:gd name="T82" fmla="*/ 2147483647 w 202"/>
              <a:gd name="T83" fmla="*/ 2147483647 h 204"/>
              <a:gd name="T84" fmla="*/ 2147483647 w 202"/>
              <a:gd name="T85" fmla="*/ 2147483647 h 204"/>
              <a:gd name="T86" fmla="*/ 2147483647 w 202"/>
              <a:gd name="T87" fmla="*/ 2147483647 h 204"/>
              <a:gd name="T88" fmla="*/ 2147483647 w 202"/>
              <a:gd name="T89" fmla="*/ 2147483647 h 204"/>
              <a:gd name="T90" fmla="*/ 2147483647 w 202"/>
              <a:gd name="T91" fmla="*/ 2147483647 h 204"/>
              <a:gd name="T92" fmla="*/ 2147483647 w 202"/>
              <a:gd name="T93" fmla="*/ 2147483647 h 204"/>
              <a:gd name="T94" fmla="*/ 2147483647 w 202"/>
              <a:gd name="T95" fmla="*/ 2147483647 h 204"/>
              <a:gd name="T96" fmla="*/ 2147483647 w 202"/>
              <a:gd name="T97" fmla="*/ 2147483647 h 204"/>
              <a:gd name="T98" fmla="*/ 2147483647 w 202"/>
              <a:gd name="T99" fmla="*/ 2147483647 h 204"/>
              <a:gd name="T100" fmla="*/ 2147483647 w 202"/>
              <a:gd name="T101" fmla="*/ 0 h 20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02"/>
              <a:gd name="T154" fmla="*/ 0 h 204"/>
              <a:gd name="T155" fmla="*/ 202 w 202"/>
              <a:gd name="T156" fmla="*/ 204 h 20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02" h="204">
                <a:moveTo>
                  <a:pt x="119" y="0"/>
                </a:moveTo>
                <a:lnTo>
                  <a:pt x="118" y="1"/>
                </a:lnTo>
                <a:lnTo>
                  <a:pt x="104" y="5"/>
                </a:lnTo>
                <a:lnTo>
                  <a:pt x="101" y="19"/>
                </a:lnTo>
                <a:lnTo>
                  <a:pt x="102" y="20"/>
                </a:lnTo>
                <a:lnTo>
                  <a:pt x="102" y="22"/>
                </a:lnTo>
                <a:lnTo>
                  <a:pt x="94" y="29"/>
                </a:lnTo>
                <a:lnTo>
                  <a:pt x="85" y="32"/>
                </a:lnTo>
                <a:lnTo>
                  <a:pt x="80" y="35"/>
                </a:lnTo>
                <a:lnTo>
                  <a:pt x="79" y="38"/>
                </a:lnTo>
                <a:lnTo>
                  <a:pt x="79" y="39"/>
                </a:lnTo>
                <a:lnTo>
                  <a:pt x="83" y="40"/>
                </a:lnTo>
                <a:lnTo>
                  <a:pt x="84" y="40"/>
                </a:lnTo>
                <a:lnTo>
                  <a:pt x="84" y="41"/>
                </a:lnTo>
                <a:lnTo>
                  <a:pt x="79" y="42"/>
                </a:lnTo>
                <a:lnTo>
                  <a:pt x="75" y="44"/>
                </a:lnTo>
                <a:lnTo>
                  <a:pt x="69" y="44"/>
                </a:lnTo>
                <a:lnTo>
                  <a:pt x="61" y="43"/>
                </a:lnTo>
                <a:lnTo>
                  <a:pt x="59" y="43"/>
                </a:lnTo>
                <a:lnTo>
                  <a:pt x="55" y="38"/>
                </a:lnTo>
                <a:lnTo>
                  <a:pt x="56" y="36"/>
                </a:lnTo>
                <a:lnTo>
                  <a:pt x="55" y="35"/>
                </a:lnTo>
                <a:lnTo>
                  <a:pt x="49" y="35"/>
                </a:lnTo>
                <a:lnTo>
                  <a:pt x="46" y="35"/>
                </a:lnTo>
                <a:lnTo>
                  <a:pt x="47" y="43"/>
                </a:lnTo>
                <a:lnTo>
                  <a:pt x="49" y="44"/>
                </a:lnTo>
                <a:lnTo>
                  <a:pt x="52" y="59"/>
                </a:lnTo>
                <a:lnTo>
                  <a:pt x="54" y="59"/>
                </a:lnTo>
                <a:lnTo>
                  <a:pt x="52" y="61"/>
                </a:lnTo>
                <a:lnTo>
                  <a:pt x="49" y="61"/>
                </a:lnTo>
                <a:lnTo>
                  <a:pt x="48" y="60"/>
                </a:lnTo>
                <a:lnTo>
                  <a:pt x="47" y="59"/>
                </a:lnTo>
                <a:lnTo>
                  <a:pt x="43" y="61"/>
                </a:lnTo>
                <a:lnTo>
                  <a:pt x="40" y="61"/>
                </a:lnTo>
                <a:lnTo>
                  <a:pt x="35" y="62"/>
                </a:lnTo>
                <a:lnTo>
                  <a:pt x="27" y="56"/>
                </a:lnTo>
                <a:lnTo>
                  <a:pt x="23" y="57"/>
                </a:lnTo>
                <a:lnTo>
                  <a:pt x="21" y="56"/>
                </a:lnTo>
                <a:lnTo>
                  <a:pt x="20" y="57"/>
                </a:lnTo>
                <a:lnTo>
                  <a:pt x="19" y="59"/>
                </a:lnTo>
                <a:lnTo>
                  <a:pt x="1" y="63"/>
                </a:lnTo>
                <a:lnTo>
                  <a:pt x="0" y="66"/>
                </a:lnTo>
                <a:lnTo>
                  <a:pt x="0" y="68"/>
                </a:lnTo>
                <a:lnTo>
                  <a:pt x="6" y="67"/>
                </a:lnTo>
                <a:lnTo>
                  <a:pt x="5" y="69"/>
                </a:lnTo>
                <a:lnTo>
                  <a:pt x="4" y="69"/>
                </a:lnTo>
                <a:lnTo>
                  <a:pt x="3" y="70"/>
                </a:lnTo>
                <a:lnTo>
                  <a:pt x="3" y="72"/>
                </a:lnTo>
                <a:lnTo>
                  <a:pt x="8" y="72"/>
                </a:lnTo>
                <a:lnTo>
                  <a:pt x="8" y="74"/>
                </a:lnTo>
                <a:lnTo>
                  <a:pt x="2" y="75"/>
                </a:lnTo>
                <a:lnTo>
                  <a:pt x="3" y="76"/>
                </a:lnTo>
                <a:lnTo>
                  <a:pt x="7" y="78"/>
                </a:lnTo>
                <a:lnTo>
                  <a:pt x="7" y="81"/>
                </a:lnTo>
                <a:lnTo>
                  <a:pt x="10" y="81"/>
                </a:lnTo>
                <a:lnTo>
                  <a:pt x="10" y="80"/>
                </a:lnTo>
                <a:lnTo>
                  <a:pt x="13" y="79"/>
                </a:lnTo>
                <a:lnTo>
                  <a:pt x="24" y="85"/>
                </a:lnTo>
                <a:lnTo>
                  <a:pt x="26" y="86"/>
                </a:lnTo>
                <a:lnTo>
                  <a:pt x="27" y="86"/>
                </a:lnTo>
                <a:lnTo>
                  <a:pt x="30" y="85"/>
                </a:lnTo>
                <a:lnTo>
                  <a:pt x="32" y="86"/>
                </a:lnTo>
                <a:lnTo>
                  <a:pt x="31" y="87"/>
                </a:lnTo>
                <a:lnTo>
                  <a:pt x="35" y="88"/>
                </a:lnTo>
                <a:lnTo>
                  <a:pt x="36" y="87"/>
                </a:lnTo>
                <a:lnTo>
                  <a:pt x="38" y="88"/>
                </a:lnTo>
                <a:lnTo>
                  <a:pt x="37" y="93"/>
                </a:lnTo>
                <a:lnTo>
                  <a:pt x="41" y="93"/>
                </a:lnTo>
                <a:lnTo>
                  <a:pt x="45" y="93"/>
                </a:lnTo>
                <a:lnTo>
                  <a:pt x="49" y="94"/>
                </a:lnTo>
                <a:lnTo>
                  <a:pt x="43" y="95"/>
                </a:lnTo>
                <a:lnTo>
                  <a:pt x="43" y="97"/>
                </a:lnTo>
                <a:lnTo>
                  <a:pt x="46" y="99"/>
                </a:lnTo>
                <a:lnTo>
                  <a:pt x="44" y="101"/>
                </a:lnTo>
                <a:lnTo>
                  <a:pt x="42" y="100"/>
                </a:lnTo>
                <a:lnTo>
                  <a:pt x="42" y="102"/>
                </a:lnTo>
                <a:lnTo>
                  <a:pt x="47" y="108"/>
                </a:lnTo>
                <a:lnTo>
                  <a:pt x="48" y="111"/>
                </a:lnTo>
                <a:lnTo>
                  <a:pt x="55" y="115"/>
                </a:lnTo>
                <a:lnTo>
                  <a:pt x="59" y="116"/>
                </a:lnTo>
                <a:lnTo>
                  <a:pt x="58" y="118"/>
                </a:lnTo>
                <a:lnTo>
                  <a:pt x="60" y="121"/>
                </a:lnTo>
                <a:lnTo>
                  <a:pt x="60" y="125"/>
                </a:lnTo>
                <a:lnTo>
                  <a:pt x="58" y="128"/>
                </a:lnTo>
                <a:lnTo>
                  <a:pt x="59" y="131"/>
                </a:lnTo>
                <a:lnTo>
                  <a:pt x="62" y="133"/>
                </a:lnTo>
                <a:lnTo>
                  <a:pt x="65" y="135"/>
                </a:lnTo>
                <a:lnTo>
                  <a:pt x="65" y="139"/>
                </a:lnTo>
                <a:lnTo>
                  <a:pt x="60" y="134"/>
                </a:lnTo>
                <a:lnTo>
                  <a:pt x="59" y="135"/>
                </a:lnTo>
                <a:lnTo>
                  <a:pt x="57" y="153"/>
                </a:lnTo>
                <a:lnTo>
                  <a:pt x="59" y="151"/>
                </a:lnTo>
                <a:lnTo>
                  <a:pt x="60" y="153"/>
                </a:lnTo>
                <a:lnTo>
                  <a:pt x="57" y="156"/>
                </a:lnTo>
                <a:lnTo>
                  <a:pt x="53" y="180"/>
                </a:lnTo>
                <a:lnTo>
                  <a:pt x="50" y="182"/>
                </a:lnTo>
                <a:lnTo>
                  <a:pt x="47" y="182"/>
                </a:lnTo>
                <a:lnTo>
                  <a:pt x="47" y="183"/>
                </a:lnTo>
                <a:lnTo>
                  <a:pt x="57" y="190"/>
                </a:lnTo>
                <a:lnTo>
                  <a:pt x="60" y="190"/>
                </a:lnTo>
                <a:lnTo>
                  <a:pt x="65" y="194"/>
                </a:lnTo>
                <a:lnTo>
                  <a:pt x="83" y="198"/>
                </a:lnTo>
                <a:lnTo>
                  <a:pt x="85" y="197"/>
                </a:lnTo>
                <a:lnTo>
                  <a:pt x="88" y="195"/>
                </a:lnTo>
                <a:lnTo>
                  <a:pt x="90" y="195"/>
                </a:lnTo>
                <a:lnTo>
                  <a:pt x="97" y="198"/>
                </a:lnTo>
                <a:lnTo>
                  <a:pt x="101" y="199"/>
                </a:lnTo>
                <a:lnTo>
                  <a:pt x="106" y="203"/>
                </a:lnTo>
                <a:lnTo>
                  <a:pt x="108" y="204"/>
                </a:lnTo>
                <a:lnTo>
                  <a:pt x="126" y="203"/>
                </a:lnTo>
                <a:lnTo>
                  <a:pt x="125" y="194"/>
                </a:lnTo>
                <a:lnTo>
                  <a:pt x="124" y="193"/>
                </a:lnTo>
                <a:lnTo>
                  <a:pt x="125" y="188"/>
                </a:lnTo>
                <a:lnTo>
                  <a:pt x="126" y="186"/>
                </a:lnTo>
                <a:lnTo>
                  <a:pt x="135" y="181"/>
                </a:lnTo>
                <a:lnTo>
                  <a:pt x="137" y="180"/>
                </a:lnTo>
                <a:lnTo>
                  <a:pt x="140" y="178"/>
                </a:lnTo>
                <a:lnTo>
                  <a:pt x="141" y="178"/>
                </a:lnTo>
                <a:lnTo>
                  <a:pt x="142" y="179"/>
                </a:lnTo>
                <a:lnTo>
                  <a:pt x="147" y="180"/>
                </a:lnTo>
                <a:lnTo>
                  <a:pt x="148" y="180"/>
                </a:lnTo>
                <a:lnTo>
                  <a:pt x="148" y="182"/>
                </a:lnTo>
                <a:lnTo>
                  <a:pt x="153" y="182"/>
                </a:lnTo>
                <a:lnTo>
                  <a:pt x="153" y="181"/>
                </a:lnTo>
                <a:lnTo>
                  <a:pt x="156" y="181"/>
                </a:lnTo>
                <a:lnTo>
                  <a:pt x="157" y="182"/>
                </a:lnTo>
                <a:lnTo>
                  <a:pt x="159" y="182"/>
                </a:lnTo>
                <a:lnTo>
                  <a:pt x="161" y="183"/>
                </a:lnTo>
                <a:lnTo>
                  <a:pt x="161" y="184"/>
                </a:lnTo>
                <a:lnTo>
                  <a:pt x="163" y="185"/>
                </a:lnTo>
                <a:lnTo>
                  <a:pt x="166" y="185"/>
                </a:lnTo>
                <a:lnTo>
                  <a:pt x="169" y="187"/>
                </a:lnTo>
                <a:lnTo>
                  <a:pt x="174" y="188"/>
                </a:lnTo>
                <a:lnTo>
                  <a:pt x="181" y="185"/>
                </a:lnTo>
                <a:lnTo>
                  <a:pt x="181" y="184"/>
                </a:lnTo>
                <a:lnTo>
                  <a:pt x="181" y="182"/>
                </a:lnTo>
                <a:lnTo>
                  <a:pt x="189" y="176"/>
                </a:lnTo>
                <a:lnTo>
                  <a:pt x="189" y="175"/>
                </a:lnTo>
                <a:lnTo>
                  <a:pt x="195" y="172"/>
                </a:lnTo>
                <a:lnTo>
                  <a:pt x="195" y="171"/>
                </a:lnTo>
                <a:lnTo>
                  <a:pt x="195" y="168"/>
                </a:lnTo>
                <a:lnTo>
                  <a:pt x="195" y="166"/>
                </a:lnTo>
                <a:lnTo>
                  <a:pt x="194" y="164"/>
                </a:lnTo>
                <a:lnTo>
                  <a:pt x="187" y="163"/>
                </a:lnTo>
                <a:lnTo>
                  <a:pt x="185" y="160"/>
                </a:lnTo>
                <a:lnTo>
                  <a:pt x="184" y="154"/>
                </a:lnTo>
                <a:lnTo>
                  <a:pt x="185" y="151"/>
                </a:lnTo>
                <a:lnTo>
                  <a:pt x="185" y="149"/>
                </a:lnTo>
                <a:lnTo>
                  <a:pt x="182" y="148"/>
                </a:lnTo>
                <a:lnTo>
                  <a:pt x="182" y="146"/>
                </a:lnTo>
                <a:lnTo>
                  <a:pt x="182" y="145"/>
                </a:lnTo>
                <a:lnTo>
                  <a:pt x="182" y="143"/>
                </a:lnTo>
                <a:lnTo>
                  <a:pt x="184" y="141"/>
                </a:lnTo>
                <a:lnTo>
                  <a:pt x="187" y="138"/>
                </a:lnTo>
                <a:lnTo>
                  <a:pt x="183" y="127"/>
                </a:lnTo>
                <a:lnTo>
                  <a:pt x="183" y="125"/>
                </a:lnTo>
                <a:lnTo>
                  <a:pt x="186" y="125"/>
                </a:lnTo>
                <a:lnTo>
                  <a:pt x="185" y="122"/>
                </a:lnTo>
                <a:lnTo>
                  <a:pt x="183" y="122"/>
                </a:lnTo>
                <a:lnTo>
                  <a:pt x="182" y="114"/>
                </a:lnTo>
                <a:lnTo>
                  <a:pt x="181" y="113"/>
                </a:lnTo>
                <a:lnTo>
                  <a:pt x="176" y="113"/>
                </a:lnTo>
                <a:lnTo>
                  <a:pt x="173" y="118"/>
                </a:lnTo>
                <a:lnTo>
                  <a:pt x="171" y="119"/>
                </a:lnTo>
                <a:lnTo>
                  <a:pt x="170" y="118"/>
                </a:lnTo>
                <a:lnTo>
                  <a:pt x="171" y="108"/>
                </a:lnTo>
                <a:lnTo>
                  <a:pt x="172" y="107"/>
                </a:lnTo>
                <a:lnTo>
                  <a:pt x="174" y="105"/>
                </a:lnTo>
                <a:lnTo>
                  <a:pt x="175" y="104"/>
                </a:lnTo>
                <a:lnTo>
                  <a:pt x="176" y="103"/>
                </a:lnTo>
                <a:lnTo>
                  <a:pt x="177" y="100"/>
                </a:lnTo>
                <a:lnTo>
                  <a:pt x="185" y="91"/>
                </a:lnTo>
                <a:lnTo>
                  <a:pt x="184" y="89"/>
                </a:lnTo>
                <a:lnTo>
                  <a:pt x="185" y="86"/>
                </a:lnTo>
                <a:lnTo>
                  <a:pt x="191" y="88"/>
                </a:lnTo>
                <a:lnTo>
                  <a:pt x="195" y="85"/>
                </a:lnTo>
                <a:lnTo>
                  <a:pt x="194" y="84"/>
                </a:lnTo>
                <a:lnTo>
                  <a:pt x="194" y="73"/>
                </a:lnTo>
                <a:lnTo>
                  <a:pt x="197" y="62"/>
                </a:lnTo>
                <a:lnTo>
                  <a:pt x="202" y="55"/>
                </a:lnTo>
                <a:lnTo>
                  <a:pt x="202" y="52"/>
                </a:lnTo>
                <a:lnTo>
                  <a:pt x="181" y="46"/>
                </a:lnTo>
                <a:lnTo>
                  <a:pt x="178" y="41"/>
                </a:lnTo>
                <a:lnTo>
                  <a:pt x="174" y="38"/>
                </a:lnTo>
                <a:lnTo>
                  <a:pt x="170" y="38"/>
                </a:lnTo>
                <a:lnTo>
                  <a:pt x="166" y="37"/>
                </a:lnTo>
                <a:lnTo>
                  <a:pt x="163" y="38"/>
                </a:lnTo>
                <a:lnTo>
                  <a:pt x="160" y="36"/>
                </a:lnTo>
                <a:lnTo>
                  <a:pt x="155" y="32"/>
                </a:lnTo>
                <a:lnTo>
                  <a:pt x="155" y="31"/>
                </a:lnTo>
                <a:lnTo>
                  <a:pt x="153" y="31"/>
                </a:lnTo>
                <a:lnTo>
                  <a:pt x="153" y="24"/>
                </a:lnTo>
                <a:lnTo>
                  <a:pt x="152" y="24"/>
                </a:lnTo>
                <a:lnTo>
                  <a:pt x="149" y="28"/>
                </a:lnTo>
                <a:lnTo>
                  <a:pt x="146" y="28"/>
                </a:lnTo>
                <a:lnTo>
                  <a:pt x="143" y="27"/>
                </a:lnTo>
                <a:lnTo>
                  <a:pt x="141" y="20"/>
                </a:lnTo>
                <a:lnTo>
                  <a:pt x="140" y="18"/>
                </a:lnTo>
                <a:lnTo>
                  <a:pt x="129" y="14"/>
                </a:lnTo>
                <a:lnTo>
                  <a:pt x="126" y="8"/>
                </a:lnTo>
                <a:lnTo>
                  <a:pt x="123" y="9"/>
                </a:lnTo>
                <a:lnTo>
                  <a:pt x="119" y="7"/>
                </a:lnTo>
                <a:lnTo>
                  <a:pt x="119"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40" name="Freeform 799"/>
          <p:cNvSpPr>
            <a:spLocks/>
          </p:cNvSpPr>
          <p:nvPr/>
        </p:nvSpPr>
        <p:spPr bwMode="auto">
          <a:xfrm>
            <a:off x="3948113" y="3702050"/>
            <a:ext cx="87312" cy="176213"/>
          </a:xfrm>
          <a:custGeom>
            <a:avLst/>
            <a:gdLst>
              <a:gd name="T0" fmla="*/ 2147483647 w 51"/>
              <a:gd name="T1" fmla="*/ 2147483647 h 103"/>
              <a:gd name="T2" fmla="*/ 2147483647 w 51"/>
              <a:gd name="T3" fmla="*/ 2147483647 h 103"/>
              <a:gd name="T4" fmla="*/ 2147483647 w 51"/>
              <a:gd name="T5" fmla="*/ 2147483647 h 103"/>
              <a:gd name="T6" fmla="*/ 2147483647 w 51"/>
              <a:gd name="T7" fmla="*/ 2147483647 h 103"/>
              <a:gd name="T8" fmla="*/ 2147483647 w 51"/>
              <a:gd name="T9" fmla="*/ 2147483647 h 103"/>
              <a:gd name="T10" fmla="*/ 2147483647 w 51"/>
              <a:gd name="T11" fmla="*/ 2147483647 h 103"/>
              <a:gd name="T12" fmla="*/ 2147483647 w 51"/>
              <a:gd name="T13" fmla="*/ 2147483647 h 103"/>
              <a:gd name="T14" fmla="*/ 2147483647 w 51"/>
              <a:gd name="T15" fmla="*/ 2147483647 h 103"/>
              <a:gd name="T16" fmla="*/ 2147483647 w 51"/>
              <a:gd name="T17" fmla="*/ 2147483647 h 103"/>
              <a:gd name="T18" fmla="*/ 2147483647 w 51"/>
              <a:gd name="T19" fmla="*/ 2147483647 h 103"/>
              <a:gd name="T20" fmla="*/ 2147483647 w 51"/>
              <a:gd name="T21" fmla="*/ 2147483647 h 103"/>
              <a:gd name="T22" fmla="*/ 2147483647 w 51"/>
              <a:gd name="T23" fmla="*/ 2147483647 h 103"/>
              <a:gd name="T24" fmla="*/ 2147483647 w 51"/>
              <a:gd name="T25" fmla="*/ 2147483647 h 103"/>
              <a:gd name="T26" fmla="*/ 2147483647 w 51"/>
              <a:gd name="T27" fmla="*/ 2147483647 h 103"/>
              <a:gd name="T28" fmla="*/ 2147483647 w 51"/>
              <a:gd name="T29" fmla="*/ 2147483647 h 103"/>
              <a:gd name="T30" fmla="*/ 2147483647 w 51"/>
              <a:gd name="T31" fmla="*/ 2147483647 h 103"/>
              <a:gd name="T32" fmla="*/ 2147483647 w 51"/>
              <a:gd name="T33" fmla="*/ 2147483647 h 103"/>
              <a:gd name="T34" fmla="*/ 2147483647 w 51"/>
              <a:gd name="T35" fmla="*/ 2147483647 h 103"/>
              <a:gd name="T36" fmla="*/ 2147483647 w 51"/>
              <a:gd name="T37" fmla="*/ 2147483647 h 103"/>
              <a:gd name="T38" fmla="*/ 2147483647 w 51"/>
              <a:gd name="T39" fmla="*/ 2147483647 h 103"/>
              <a:gd name="T40" fmla="*/ 2147483647 w 51"/>
              <a:gd name="T41" fmla="*/ 2147483647 h 103"/>
              <a:gd name="T42" fmla="*/ 2147483647 w 51"/>
              <a:gd name="T43" fmla="*/ 2147483647 h 103"/>
              <a:gd name="T44" fmla="*/ 2147483647 w 51"/>
              <a:gd name="T45" fmla="*/ 2147483647 h 103"/>
              <a:gd name="T46" fmla="*/ 2147483647 w 51"/>
              <a:gd name="T47" fmla="*/ 2147483647 h 103"/>
              <a:gd name="T48" fmla="*/ 2147483647 w 51"/>
              <a:gd name="T49" fmla="*/ 0 h 103"/>
              <a:gd name="T50" fmla="*/ 2147483647 w 51"/>
              <a:gd name="T51" fmla="*/ 2147483647 h 103"/>
              <a:gd name="T52" fmla="*/ 2147483647 w 51"/>
              <a:gd name="T53" fmla="*/ 2147483647 h 103"/>
              <a:gd name="T54" fmla="*/ 2147483647 w 51"/>
              <a:gd name="T55" fmla="*/ 2147483647 h 103"/>
              <a:gd name="T56" fmla="*/ 2147483647 w 51"/>
              <a:gd name="T57" fmla="*/ 2147483647 h 103"/>
              <a:gd name="T58" fmla="*/ 2147483647 w 51"/>
              <a:gd name="T59" fmla="*/ 2147483647 h 103"/>
              <a:gd name="T60" fmla="*/ 2147483647 w 51"/>
              <a:gd name="T61" fmla="*/ 2147483647 h 103"/>
              <a:gd name="T62" fmla="*/ 2147483647 w 51"/>
              <a:gd name="T63" fmla="*/ 2147483647 h 103"/>
              <a:gd name="T64" fmla="*/ 0 w 51"/>
              <a:gd name="T65" fmla="*/ 2147483647 h 103"/>
              <a:gd name="T66" fmla="*/ 0 w 51"/>
              <a:gd name="T67" fmla="*/ 2147483647 h 103"/>
              <a:gd name="T68" fmla="*/ 2147483647 w 51"/>
              <a:gd name="T69" fmla="*/ 2147483647 h 103"/>
              <a:gd name="T70" fmla="*/ 2147483647 w 51"/>
              <a:gd name="T71" fmla="*/ 2147483647 h 103"/>
              <a:gd name="T72" fmla="*/ 2147483647 w 51"/>
              <a:gd name="T73" fmla="*/ 2147483647 h 103"/>
              <a:gd name="T74" fmla="*/ 2147483647 w 51"/>
              <a:gd name="T75" fmla="*/ 2147483647 h 103"/>
              <a:gd name="T76" fmla="*/ 2147483647 w 51"/>
              <a:gd name="T77" fmla="*/ 2147483647 h 103"/>
              <a:gd name="T78" fmla="*/ 2147483647 w 51"/>
              <a:gd name="T79" fmla="*/ 2147483647 h 103"/>
              <a:gd name="T80" fmla="*/ 2147483647 w 51"/>
              <a:gd name="T81" fmla="*/ 2147483647 h 103"/>
              <a:gd name="T82" fmla="*/ 2147483647 w 51"/>
              <a:gd name="T83" fmla="*/ 2147483647 h 103"/>
              <a:gd name="T84" fmla="*/ 2147483647 w 51"/>
              <a:gd name="T85" fmla="*/ 2147483647 h 103"/>
              <a:gd name="T86" fmla="*/ 2147483647 w 51"/>
              <a:gd name="T87" fmla="*/ 2147483647 h 103"/>
              <a:gd name="T88" fmla="*/ 2147483647 w 51"/>
              <a:gd name="T89" fmla="*/ 2147483647 h 103"/>
              <a:gd name="T90" fmla="*/ 2147483647 w 51"/>
              <a:gd name="T91" fmla="*/ 2147483647 h 103"/>
              <a:gd name="T92" fmla="*/ 2147483647 w 51"/>
              <a:gd name="T93" fmla="*/ 2147483647 h 103"/>
              <a:gd name="T94" fmla="*/ 2147483647 w 51"/>
              <a:gd name="T95" fmla="*/ 2147483647 h 10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1"/>
              <a:gd name="T145" fmla="*/ 0 h 103"/>
              <a:gd name="T146" fmla="*/ 51 w 51"/>
              <a:gd name="T147" fmla="*/ 103 h 10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1" h="103">
                <a:moveTo>
                  <a:pt x="33" y="100"/>
                </a:moveTo>
                <a:lnTo>
                  <a:pt x="31" y="92"/>
                </a:lnTo>
                <a:lnTo>
                  <a:pt x="40" y="83"/>
                </a:lnTo>
                <a:lnTo>
                  <a:pt x="38" y="80"/>
                </a:lnTo>
                <a:lnTo>
                  <a:pt x="36" y="77"/>
                </a:lnTo>
                <a:lnTo>
                  <a:pt x="35" y="73"/>
                </a:lnTo>
                <a:lnTo>
                  <a:pt x="35" y="69"/>
                </a:lnTo>
                <a:lnTo>
                  <a:pt x="38" y="63"/>
                </a:lnTo>
                <a:lnTo>
                  <a:pt x="34" y="56"/>
                </a:lnTo>
                <a:lnTo>
                  <a:pt x="33" y="52"/>
                </a:lnTo>
                <a:lnTo>
                  <a:pt x="36" y="50"/>
                </a:lnTo>
                <a:lnTo>
                  <a:pt x="38" y="49"/>
                </a:lnTo>
                <a:lnTo>
                  <a:pt x="41" y="45"/>
                </a:lnTo>
                <a:lnTo>
                  <a:pt x="42" y="42"/>
                </a:lnTo>
                <a:lnTo>
                  <a:pt x="40" y="39"/>
                </a:lnTo>
                <a:lnTo>
                  <a:pt x="42" y="22"/>
                </a:lnTo>
                <a:lnTo>
                  <a:pt x="49" y="16"/>
                </a:lnTo>
                <a:lnTo>
                  <a:pt x="51" y="12"/>
                </a:lnTo>
                <a:lnTo>
                  <a:pt x="51" y="10"/>
                </a:lnTo>
                <a:lnTo>
                  <a:pt x="47" y="4"/>
                </a:lnTo>
                <a:lnTo>
                  <a:pt x="38" y="3"/>
                </a:lnTo>
                <a:lnTo>
                  <a:pt x="34" y="4"/>
                </a:lnTo>
                <a:lnTo>
                  <a:pt x="23" y="4"/>
                </a:lnTo>
                <a:lnTo>
                  <a:pt x="21" y="3"/>
                </a:lnTo>
                <a:lnTo>
                  <a:pt x="21" y="0"/>
                </a:lnTo>
                <a:lnTo>
                  <a:pt x="13" y="2"/>
                </a:lnTo>
                <a:lnTo>
                  <a:pt x="10" y="5"/>
                </a:lnTo>
                <a:lnTo>
                  <a:pt x="13" y="21"/>
                </a:lnTo>
                <a:lnTo>
                  <a:pt x="12" y="23"/>
                </a:lnTo>
                <a:lnTo>
                  <a:pt x="6" y="50"/>
                </a:lnTo>
                <a:lnTo>
                  <a:pt x="1" y="58"/>
                </a:lnTo>
                <a:lnTo>
                  <a:pt x="1" y="64"/>
                </a:lnTo>
                <a:lnTo>
                  <a:pt x="0" y="68"/>
                </a:lnTo>
                <a:lnTo>
                  <a:pt x="0" y="69"/>
                </a:lnTo>
                <a:lnTo>
                  <a:pt x="2" y="71"/>
                </a:lnTo>
                <a:lnTo>
                  <a:pt x="5" y="75"/>
                </a:lnTo>
                <a:lnTo>
                  <a:pt x="11" y="73"/>
                </a:lnTo>
                <a:lnTo>
                  <a:pt x="11" y="75"/>
                </a:lnTo>
                <a:lnTo>
                  <a:pt x="10" y="76"/>
                </a:lnTo>
                <a:lnTo>
                  <a:pt x="10" y="92"/>
                </a:lnTo>
                <a:lnTo>
                  <a:pt x="9" y="99"/>
                </a:lnTo>
                <a:lnTo>
                  <a:pt x="8" y="102"/>
                </a:lnTo>
                <a:lnTo>
                  <a:pt x="9" y="103"/>
                </a:lnTo>
                <a:lnTo>
                  <a:pt x="12" y="102"/>
                </a:lnTo>
                <a:lnTo>
                  <a:pt x="19" y="102"/>
                </a:lnTo>
                <a:lnTo>
                  <a:pt x="22" y="103"/>
                </a:lnTo>
                <a:lnTo>
                  <a:pt x="25" y="103"/>
                </a:lnTo>
                <a:lnTo>
                  <a:pt x="33" y="10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41" name="Freeform 800"/>
          <p:cNvSpPr>
            <a:spLocks/>
          </p:cNvSpPr>
          <p:nvPr/>
        </p:nvSpPr>
        <p:spPr bwMode="auto">
          <a:xfrm>
            <a:off x="4070350" y="3338513"/>
            <a:ext cx="349250" cy="349250"/>
          </a:xfrm>
          <a:custGeom>
            <a:avLst/>
            <a:gdLst>
              <a:gd name="T0" fmla="*/ 2147483647 w 203"/>
              <a:gd name="T1" fmla="*/ 2147483647 h 204"/>
              <a:gd name="T2" fmla="*/ 2147483647 w 203"/>
              <a:gd name="T3" fmla="*/ 2147483647 h 204"/>
              <a:gd name="T4" fmla="*/ 2147483647 w 203"/>
              <a:gd name="T5" fmla="*/ 2147483647 h 204"/>
              <a:gd name="T6" fmla="*/ 2147483647 w 203"/>
              <a:gd name="T7" fmla="*/ 2147483647 h 204"/>
              <a:gd name="T8" fmla="*/ 2147483647 w 203"/>
              <a:gd name="T9" fmla="*/ 2147483647 h 204"/>
              <a:gd name="T10" fmla="*/ 2147483647 w 203"/>
              <a:gd name="T11" fmla="*/ 2147483647 h 204"/>
              <a:gd name="T12" fmla="*/ 2147483647 w 203"/>
              <a:gd name="T13" fmla="*/ 2147483647 h 204"/>
              <a:gd name="T14" fmla="*/ 2147483647 w 203"/>
              <a:gd name="T15" fmla="*/ 2147483647 h 204"/>
              <a:gd name="T16" fmla="*/ 2147483647 w 203"/>
              <a:gd name="T17" fmla="*/ 2147483647 h 204"/>
              <a:gd name="T18" fmla="*/ 2147483647 w 203"/>
              <a:gd name="T19" fmla="*/ 2147483647 h 204"/>
              <a:gd name="T20" fmla="*/ 2147483647 w 203"/>
              <a:gd name="T21" fmla="*/ 2147483647 h 204"/>
              <a:gd name="T22" fmla="*/ 2147483647 w 203"/>
              <a:gd name="T23" fmla="*/ 2147483647 h 204"/>
              <a:gd name="T24" fmla="*/ 2147483647 w 203"/>
              <a:gd name="T25" fmla="*/ 2147483647 h 204"/>
              <a:gd name="T26" fmla="*/ 2147483647 w 203"/>
              <a:gd name="T27" fmla="*/ 2147483647 h 204"/>
              <a:gd name="T28" fmla="*/ 2147483647 w 203"/>
              <a:gd name="T29" fmla="*/ 2147483647 h 204"/>
              <a:gd name="T30" fmla="*/ 2147483647 w 203"/>
              <a:gd name="T31" fmla="*/ 2147483647 h 204"/>
              <a:gd name="T32" fmla="*/ 2147483647 w 203"/>
              <a:gd name="T33" fmla="*/ 2147483647 h 204"/>
              <a:gd name="T34" fmla="*/ 2147483647 w 203"/>
              <a:gd name="T35" fmla="*/ 2147483647 h 204"/>
              <a:gd name="T36" fmla="*/ 2147483647 w 203"/>
              <a:gd name="T37" fmla="*/ 2147483647 h 204"/>
              <a:gd name="T38" fmla="*/ 2147483647 w 203"/>
              <a:gd name="T39" fmla="*/ 2147483647 h 204"/>
              <a:gd name="T40" fmla="*/ 2147483647 w 203"/>
              <a:gd name="T41" fmla="*/ 2147483647 h 204"/>
              <a:gd name="T42" fmla="*/ 2147483647 w 203"/>
              <a:gd name="T43" fmla="*/ 2147483647 h 204"/>
              <a:gd name="T44" fmla="*/ 2147483647 w 203"/>
              <a:gd name="T45" fmla="*/ 2147483647 h 204"/>
              <a:gd name="T46" fmla="*/ 2147483647 w 203"/>
              <a:gd name="T47" fmla="*/ 2147483647 h 204"/>
              <a:gd name="T48" fmla="*/ 2147483647 w 203"/>
              <a:gd name="T49" fmla="*/ 2147483647 h 204"/>
              <a:gd name="T50" fmla="*/ 2147483647 w 203"/>
              <a:gd name="T51" fmla="*/ 2147483647 h 204"/>
              <a:gd name="T52" fmla="*/ 2147483647 w 203"/>
              <a:gd name="T53" fmla="*/ 2147483647 h 204"/>
              <a:gd name="T54" fmla="*/ 2147483647 w 203"/>
              <a:gd name="T55" fmla="*/ 2147483647 h 204"/>
              <a:gd name="T56" fmla="*/ 2147483647 w 203"/>
              <a:gd name="T57" fmla="*/ 2147483647 h 204"/>
              <a:gd name="T58" fmla="*/ 2147483647 w 203"/>
              <a:gd name="T59" fmla="*/ 2147483647 h 204"/>
              <a:gd name="T60" fmla="*/ 2147483647 w 203"/>
              <a:gd name="T61" fmla="*/ 2147483647 h 204"/>
              <a:gd name="T62" fmla="*/ 2147483647 w 203"/>
              <a:gd name="T63" fmla="*/ 2147483647 h 204"/>
              <a:gd name="T64" fmla="*/ 2147483647 w 203"/>
              <a:gd name="T65" fmla="*/ 2147483647 h 204"/>
              <a:gd name="T66" fmla="*/ 2147483647 w 203"/>
              <a:gd name="T67" fmla="*/ 2147483647 h 204"/>
              <a:gd name="T68" fmla="*/ 2147483647 w 203"/>
              <a:gd name="T69" fmla="*/ 2147483647 h 204"/>
              <a:gd name="T70" fmla="*/ 2147483647 w 203"/>
              <a:gd name="T71" fmla="*/ 2147483647 h 204"/>
              <a:gd name="T72" fmla="*/ 2147483647 w 203"/>
              <a:gd name="T73" fmla="*/ 2147483647 h 204"/>
              <a:gd name="T74" fmla="*/ 2147483647 w 203"/>
              <a:gd name="T75" fmla="*/ 2147483647 h 204"/>
              <a:gd name="T76" fmla="*/ 2147483647 w 203"/>
              <a:gd name="T77" fmla="*/ 2147483647 h 204"/>
              <a:gd name="T78" fmla="*/ 2147483647 w 203"/>
              <a:gd name="T79" fmla="*/ 2147483647 h 204"/>
              <a:gd name="T80" fmla="*/ 2147483647 w 203"/>
              <a:gd name="T81" fmla="*/ 2147483647 h 204"/>
              <a:gd name="T82" fmla="*/ 2147483647 w 203"/>
              <a:gd name="T83" fmla="*/ 2147483647 h 204"/>
              <a:gd name="T84" fmla="*/ 2147483647 w 203"/>
              <a:gd name="T85" fmla="*/ 2147483647 h 204"/>
              <a:gd name="T86" fmla="*/ 2147483647 w 203"/>
              <a:gd name="T87" fmla="*/ 2147483647 h 204"/>
              <a:gd name="T88" fmla="*/ 2147483647 w 203"/>
              <a:gd name="T89" fmla="*/ 2147483647 h 204"/>
              <a:gd name="T90" fmla="*/ 2147483647 w 203"/>
              <a:gd name="T91" fmla="*/ 2147483647 h 204"/>
              <a:gd name="T92" fmla="*/ 2147483647 w 203"/>
              <a:gd name="T93" fmla="*/ 2147483647 h 204"/>
              <a:gd name="T94" fmla="*/ 2147483647 w 203"/>
              <a:gd name="T95" fmla="*/ 2147483647 h 204"/>
              <a:gd name="T96" fmla="*/ 2147483647 w 203"/>
              <a:gd name="T97" fmla="*/ 2147483647 h 204"/>
              <a:gd name="T98" fmla="*/ 2147483647 w 203"/>
              <a:gd name="T99" fmla="*/ 2147483647 h 204"/>
              <a:gd name="T100" fmla="*/ 2147483647 w 203"/>
              <a:gd name="T101" fmla="*/ 0 h 20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03"/>
              <a:gd name="T154" fmla="*/ 0 h 204"/>
              <a:gd name="T155" fmla="*/ 203 w 203"/>
              <a:gd name="T156" fmla="*/ 204 h 20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03" h="204">
                <a:moveTo>
                  <a:pt x="120" y="0"/>
                </a:moveTo>
                <a:lnTo>
                  <a:pt x="118" y="1"/>
                </a:lnTo>
                <a:lnTo>
                  <a:pt x="104" y="5"/>
                </a:lnTo>
                <a:lnTo>
                  <a:pt x="101" y="19"/>
                </a:lnTo>
                <a:lnTo>
                  <a:pt x="102" y="21"/>
                </a:lnTo>
                <a:lnTo>
                  <a:pt x="102" y="22"/>
                </a:lnTo>
                <a:lnTo>
                  <a:pt x="94" y="29"/>
                </a:lnTo>
                <a:lnTo>
                  <a:pt x="85" y="32"/>
                </a:lnTo>
                <a:lnTo>
                  <a:pt x="81" y="35"/>
                </a:lnTo>
                <a:lnTo>
                  <a:pt x="79" y="38"/>
                </a:lnTo>
                <a:lnTo>
                  <a:pt x="79" y="40"/>
                </a:lnTo>
                <a:lnTo>
                  <a:pt x="83" y="40"/>
                </a:lnTo>
                <a:lnTo>
                  <a:pt x="85" y="41"/>
                </a:lnTo>
                <a:lnTo>
                  <a:pt x="79" y="42"/>
                </a:lnTo>
                <a:lnTo>
                  <a:pt x="75" y="44"/>
                </a:lnTo>
                <a:lnTo>
                  <a:pt x="70" y="45"/>
                </a:lnTo>
                <a:lnTo>
                  <a:pt x="61" y="43"/>
                </a:lnTo>
                <a:lnTo>
                  <a:pt x="59" y="44"/>
                </a:lnTo>
                <a:lnTo>
                  <a:pt x="56" y="38"/>
                </a:lnTo>
                <a:lnTo>
                  <a:pt x="56" y="36"/>
                </a:lnTo>
                <a:lnTo>
                  <a:pt x="55" y="36"/>
                </a:lnTo>
                <a:lnTo>
                  <a:pt x="49" y="36"/>
                </a:lnTo>
                <a:lnTo>
                  <a:pt x="46" y="35"/>
                </a:lnTo>
                <a:lnTo>
                  <a:pt x="48" y="44"/>
                </a:lnTo>
                <a:lnTo>
                  <a:pt x="49" y="45"/>
                </a:lnTo>
                <a:lnTo>
                  <a:pt x="52" y="59"/>
                </a:lnTo>
                <a:lnTo>
                  <a:pt x="54" y="60"/>
                </a:lnTo>
                <a:lnTo>
                  <a:pt x="52" y="61"/>
                </a:lnTo>
                <a:lnTo>
                  <a:pt x="49" y="61"/>
                </a:lnTo>
                <a:lnTo>
                  <a:pt x="48" y="60"/>
                </a:lnTo>
                <a:lnTo>
                  <a:pt x="47" y="60"/>
                </a:lnTo>
                <a:lnTo>
                  <a:pt x="43" y="61"/>
                </a:lnTo>
                <a:lnTo>
                  <a:pt x="40" y="61"/>
                </a:lnTo>
                <a:lnTo>
                  <a:pt x="35" y="63"/>
                </a:lnTo>
                <a:lnTo>
                  <a:pt x="28" y="56"/>
                </a:lnTo>
                <a:lnTo>
                  <a:pt x="23" y="57"/>
                </a:lnTo>
                <a:lnTo>
                  <a:pt x="21" y="56"/>
                </a:lnTo>
                <a:lnTo>
                  <a:pt x="20" y="57"/>
                </a:lnTo>
                <a:lnTo>
                  <a:pt x="19" y="59"/>
                </a:lnTo>
                <a:lnTo>
                  <a:pt x="2" y="64"/>
                </a:lnTo>
                <a:lnTo>
                  <a:pt x="0" y="67"/>
                </a:lnTo>
                <a:lnTo>
                  <a:pt x="0" y="68"/>
                </a:lnTo>
                <a:lnTo>
                  <a:pt x="6" y="68"/>
                </a:lnTo>
                <a:lnTo>
                  <a:pt x="6" y="69"/>
                </a:lnTo>
                <a:lnTo>
                  <a:pt x="4" y="69"/>
                </a:lnTo>
                <a:lnTo>
                  <a:pt x="3" y="71"/>
                </a:lnTo>
                <a:lnTo>
                  <a:pt x="3" y="72"/>
                </a:lnTo>
                <a:lnTo>
                  <a:pt x="9" y="72"/>
                </a:lnTo>
                <a:lnTo>
                  <a:pt x="8" y="74"/>
                </a:lnTo>
                <a:lnTo>
                  <a:pt x="2" y="75"/>
                </a:lnTo>
                <a:lnTo>
                  <a:pt x="3" y="76"/>
                </a:lnTo>
                <a:lnTo>
                  <a:pt x="7" y="78"/>
                </a:lnTo>
                <a:lnTo>
                  <a:pt x="7" y="81"/>
                </a:lnTo>
                <a:lnTo>
                  <a:pt x="10" y="82"/>
                </a:lnTo>
                <a:lnTo>
                  <a:pt x="10" y="80"/>
                </a:lnTo>
                <a:lnTo>
                  <a:pt x="13" y="79"/>
                </a:lnTo>
                <a:lnTo>
                  <a:pt x="25" y="85"/>
                </a:lnTo>
                <a:lnTo>
                  <a:pt x="26" y="86"/>
                </a:lnTo>
                <a:lnTo>
                  <a:pt x="28" y="87"/>
                </a:lnTo>
                <a:lnTo>
                  <a:pt x="30" y="86"/>
                </a:lnTo>
                <a:lnTo>
                  <a:pt x="33" y="86"/>
                </a:lnTo>
                <a:lnTo>
                  <a:pt x="32" y="87"/>
                </a:lnTo>
                <a:lnTo>
                  <a:pt x="35" y="88"/>
                </a:lnTo>
                <a:lnTo>
                  <a:pt x="37" y="87"/>
                </a:lnTo>
                <a:lnTo>
                  <a:pt x="38" y="88"/>
                </a:lnTo>
                <a:lnTo>
                  <a:pt x="37" y="93"/>
                </a:lnTo>
                <a:lnTo>
                  <a:pt x="41" y="94"/>
                </a:lnTo>
                <a:lnTo>
                  <a:pt x="45" y="93"/>
                </a:lnTo>
                <a:lnTo>
                  <a:pt x="49" y="94"/>
                </a:lnTo>
                <a:lnTo>
                  <a:pt x="44" y="95"/>
                </a:lnTo>
                <a:lnTo>
                  <a:pt x="44" y="97"/>
                </a:lnTo>
                <a:lnTo>
                  <a:pt x="46" y="99"/>
                </a:lnTo>
                <a:lnTo>
                  <a:pt x="44" y="102"/>
                </a:lnTo>
                <a:lnTo>
                  <a:pt x="43" y="100"/>
                </a:lnTo>
                <a:lnTo>
                  <a:pt x="43" y="102"/>
                </a:lnTo>
                <a:lnTo>
                  <a:pt x="48" y="109"/>
                </a:lnTo>
                <a:lnTo>
                  <a:pt x="48" y="111"/>
                </a:lnTo>
                <a:lnTo>
                  <a:pt x="55" y="116"/>
                </a:lnTo>
                <a:lnTo>
                  <a:pt x="59" y="117"/>
                </a:lnTo>
                <a:lnTo>
                  <a:pt x="59" y="118"/>
                </a:lnTo>
                <a:lnTo>
                  <a:pt x="60" y="121"/>
                </a:lnTo>
                <a:lnTo>
                  <a:pt x="60" y="125"/>
                </a:lnTo>
                <a:lnTo>
                  <a:pt x="58" y="128"/>
                </a:lnTo>
                <a:lnTo>
                  <a:pt x="59" y="131"/>
                </a:lnTo>
                <a:lnTo>
                  <a:pt x="62" y="133"/>
                </a:lnTo>
                <a:lnTo>
                  <a:pt x="65" y="136"/>
                </a:lnTo>
                <a:lnTo>
                  <a:pt x="66" y="140"/>
                </a:lnTo>
                <a:lnTo>
                  <a:pt x="60" y="134"/>
                </a:lnTo>
                <a:lnTo>
                  <a:pt x="59" y="136"/>
                </a:lnTo>
                <a:lnTo>
                  <a:pt x="57" y="154"/>
                </a:lnTo>
                <a:lnTo>
                  <a:pt x="59" y="151"/>
                </a:lnTo>
                <a:lnTo>
                  <a:pt x="60" y="153"/>
                </a:lnTo>
                <a:lnTo>
                  <a:pt x="57" y="156"/>
                </a:lnTo>
                <a:lnTo>
                  <a:pt x="53" y="180"/>
                </a:lnTo>
                <a:lnTo>
                  <a:pt x="51" y="182"/>
                </a:lnTo>
                <a:lnTo>
                  <a:pt x="47" y="182"/>
                </a:lnTo>
                <a:lnTo>
                  <a:pt x="48" y="183"/>
                </a:lnTo>
                <a:lnTo>
                  <a:pt x="57" y="190"/>
                </a:lnTo>
                <a:lnTo>
                  <a:pt x="60" y="190"/>
                </a:lnTo>
                <a:lnTo>
                  <a:pt x="65" y="194"/>
                </a:lnTo>
                <a:lnTo>
                  <a:pt x="83" y="198"/>
                </a:lnTo>
                <a:lnTo>
                  <a:pt x="85" y="197"/>
                </a:lnTo>
                <a:lnTo>
                  <a:pt x="88" y="196"/>
                </a:lnTo>
                <a:lnTo>
                  <a:pt x="90" y="195"/>
                </a:lnTo>
                <a:lnTo>
                  <a:pt x="97" y="199"/>
                </a:lnTo>
                <a:lnTo>
                  <a:pt x="101" y="200"/>
                </a:lnTo>
                <a:lnTo>
                  <a:pt x="106" y="203"/>
                </a:lnTo>
                <a:lnTo>
                  <a:pt x="108" y="204"/>
                </a:lnTo>
                <a:lnTo>
                  <a:pt x="126" y="203"/>
                </a:lnTo>
                <a:lnTo>
                  <a:pt x="125" y="194"/>
                </a:lnTo>
                <a:lnTo>
                  <a:pt x="124" y="193"/>
                </a:lnTo>
                <a:lnTo>
                  <a:pt x="125" y="189"/>
                </a:lnTo>
                <a:lnTo>
                  <a:pt x="127" y="186"/>
                </a:lnTo>
                <a:lnTo>
                  <a:pt x="135" y="181"/>
                </a:lnTo>
                <a:lnTo>
                  <a:pt x="138" y="180"/>
                </a:lnTo>
                <a:lnTo>
                  <a:pt x="140" y="178"/>
                </a:lnTo>
                <a:lnTo>
                  <a:pt x="142" y="178"/>
                </a:lnTo>
                <a:lnTo>
                  <a:pt x="143" y="179"/>
                </a:lnTo>
                <a:lnTo>
                  <a:pt x="147" y="180"/>
                </a:lnTo>
                <a:lnTo>
                  <a:pt x="148" y="181"/>
                </a:lnTo>
                <a:lnTo>
                  <a:pt x="149" y="182"/>
                </a:lnTo>
                <a:lnTo>
                  <a:pt x="154" y="182"/>
                </a:lnTo>
                <a:lnTo>
                  <a:pt x="154" y="181"/>
                </a:lnTo>
                <a:lnTo>
                  <a:pt x="157" y="181"/>
                </a:lnTo>
                <a:lnTo>
                  <a:pt x="158" y="182"/>
                </a:lnTo>
                <a:lnTo>
                  <a:pt x="159" y="182"/>
                </a:lnTo>
                <a:lnTo>
                  <a:pt x="161" y="183"/>
                </a:lnTo>
                <a:lnTo>
                  <a:pt x="162" y="185"/>
                </a:lnTo>
                <a:lnTo>
                  <a:pt x="163" y="185"/>
                </a:lnTo>
                <a:lnTo>
                  <a:pt x="166" y="185"/>
                </a:lnTo>
                <a:lnTo>
                  <a:pt x="169" y="188"/>
                </a:lnTo>
                <a:lnTo>
                  <a:pt x="174" y="188"/>
                </a:lnTo>
                <a:lnTo>
                  <a:pt x="181" y="185"/>
                </a:lnTo>
                <a:lnTo>
                  <a:pt x="181" y="184"/>
                </a:lnTo>
                <a:lnTo>
                  <a:pt x="181" y="182"/>
                </a:lnTo>
                <a:lnTo>
                  <a:pt x="189" y="176"/>
                </a:lnTo>
                <a:lnTo>
                  <a:pt x="189" y="175"/>
                </a:lnTo>
                <a:lnTo>
                  <a:pt x="195" y="172"/>
                </a:lnTo>
                <a:lnTo>
                  <a:pt x="195" y="171"/>
                </a:lnTo>
                <a:lnTo>
                  <a:pt x="196" y="169"/>
                </a:lnTo>
                <a:lnTo>
                  <a:pt x="196" y="166"/>
                </a:lnTo>
                <a:lnTo>
                  <a:pt x="195" y="164"/>
                </a:lnTo>
                <a:lnTo>
                  <a:pt x="188" y="163"/>
                </a:lnTo>
                <a:lnTo>
                  <a:pt x="185" y="160"/>
                </a:lnTo>
                <a:lnTo>
                  <a:pt x="184" y="154"/>
                </a:lnTo>
                <a:lnTo>
                  <a:pt x="185" y="151"/>
                </a:lnTo>
                <a:lnTo>
                  <a:pt x="185" y="149"/>
                </a:lnTo>
                <a:lnTo>
                  <a:pt x="183" y="148"/>
                </a:lnTo>
                <a:lnTo>
                  <a:pt x="182" y="147"/>
                </a:lnTo>
                <a:lnTo>
                  <a:pt x="182" y="146"/>
                </a:lnTo>
                <a:lnTo>
                  <a:pt x="183" y="143"/>
                </a:lnTo>
                <a:lnTo>
                  <a:pt x="184" y="141"/>
                </a:lnTo>
                <a:lnTo>
                  <a:pt x="187" y="139"/>
                </a:lnTo>
                <a:lnTo>
                  <a:pt x="183" y="127"/>
                </a:lnTo>
                <a:lnTo>
                  <a:pt x="183" y="125"/>
                </a:lnTo>
                <a:lnTo>
                  <a:pt x="186" y="125"/>
                </a:lnTo>
                <a:lnTo>
                  <a:pt x="185" y="122"/>
                </a:lnTo>
                <a:lnTo>
                  <a:pt x="183" y="122"/>
                </a:lnTo>
                <a:lnTo>
                  <a:pt x="183" y="114"/>
                </a:lnTo>
                <a:lnTo>
                  <a:pt x="181" y="113"/>
                </a:lnTo>
                <a:lnTo>
                  <a:pt x="176" y="113"/>
                </a:lnTo>
                <a:lnTo>
                  <a:pt x="173" y="118"/>
                </a:lnTo>
                <a:lnTo>
                  <a:pt x="171" y="120"/>
                </a:lnTo>
                <a:lnTo>
                  <a:pt x="170" y="118"/>
                </a:lnTo>
                <a:lnTo>
                  <a:pt x="172" y="109"/>
                </a:lnTo>
                <a:lnTo>
                  <a:pt x="173" y="108"/>
                </a:lnTo>
                <a:lnTo>
                  <a:pt x="174" y="105"/>
                </a:lnTo>
                <a:lnTo>
                  <a:pt x="176" y="104"/>
                </a:lnTo>
                <a:lnTo>
                  <a:pt x="176" y="103"/>
                </a:lnTo>
                <a:lnTo>
                  <a:pt x="177" y="101"/>
                </a:lnTo>
                <a:lnTo>
                  <a:pt x="185" y="91"/>
                </a:lnTo>
                <a:lnTo>
                  <a:pt x="184" y="89"/>
                </a:lnTo>
                <a:lnTo>
                  <a:pt x="185" y="87"/>
                </a:lnTo>
                <a:lnTo>
                  <a:pt x="191" y="88"/>
                </a:lnTo>
                <a:lnTo>
                  <a:pt x="195" y="85"/>
                </a:lnTo>
                <a:lnTo>
                  <a:pt x="194" y="84"/>
                </a:lnTo>
                <a:lnTo>
                  <a:pt x="194" y="73"/>
                </a:lnTo>
                <a:lnTo>
                  <a:pt x="197" y="63"/>
                </a:lnTo>
                <a:lnTo>
                  <a:pt x="202" y="56"/>
                </a:lnTo>
                <a:lnTo>
                  <a:pt x="203" y="52"/>
                </a:lnTo>
                <a:lnTo>
                  <a:pt x="181" y="46"/>
                </a:lnTo>
                <a:lnTo>
                  <a:pt x="178" y="41"/>
                </a:lnTo>
                <a:lnTo>
                  <a:pt x="174" y="38"/>
                </a:lnTo>
                <a:lnTo>
                  <a:pt x="170" y="38"/>
                </a:lnTo>
                <a:lnTo>
                  <a:pt x="166" y="37"/>
                </a:lnTo>
                <a:lnTo>
                  <a:pt x="163" y="38"/>
                </a:lnTo>
                <a:lnTo>
                  <a:pt x="160" y="37"/>
                </a:lnTo>
                <a:lnTo>
                  <a:pt x="155" y="33"/>
                </a:lnTo>
                <a:lnTo>
                  <a:pt x="155" y="31"/>
                </a:lnTo>
                <a:lnTo>
                  <a:pt x="154" y="31"/>
                </a:lnTo>
                <a:lnTo>
                  <a:pt x="154" y="24"/>
                </a:lnTo>
                <a:lnTo>
                  <a:pt x="152" y="24"/>
                </a:lnTo>
                <a:lnTo>
                  <a:pt x="149" y="28"/>
                </a:lnTo>
                <a:lnTo>
                  <a:pt x="146" y="28"/>
                </a:lnTo>
                <a:lnTo>
                  <a:pt x="143" y="27"/>
                </a:lnTo>
                <a:lnTo>
                  <a:pt x="142" y="21"/>
                </a:lnTo>
                <a:lnTo>
                  <a:pt x="140" y="18"/>
                </a:lnTo>
                <a:lnTo>
                  <a:pt x="130" y="14"/>
                </a:lnTo>
                <a:lnTo>
                  <a:pt x="127" y="8"/>
                </a:lnTo>
                <a:lnTo>
                  <a:pt x="124" y="9"/>
                </a:lnTo>
                <a:lnTo>
                  <a:pt x="120" y="7"/>
                </a:lnTo>
                <a:lnTo>
                  <a:pt x="12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42" name="Freeform 802"/>
          <p:cNvSpPr>
            <a:spLocks/>
          </p:cNvSpPr>
          <p:nvPr/>
        </p:nvSpPr>
        <p:spPr bwMode="auto">
          <a:xfrm>
            <a:off x="4921250" y="3700463"/>
            <a:ext cx="511175" cy="219075"/>
          </a:xfrm>
          <a:custGeom>
            <a:avLst/>
            <a:gdLst>
              <a:gd name="T0" fmla="*/ 2147483647 w 298"/>
              <a:gd name="T1" fmla="*/ 2147483647 h 128"/>
              <a:gd name="T2" fmla="*/ 2147483647 w 298"/>
              <a:gd name="T3" fmla="*/ 2147483647 h 128"/>
              <a:gd name="T4" fmla="*/ 2147483647 w 298"/>
              <a:gd name="T5" fmla="*/ 2147483647 h 128"/>
              <a:gd name="T6" fmla="*/ 2147483647 w 298"/>
              <a:gd name="T7" fmla="*/ 2147483647 h 128"/>
              <a:gd name="T8" fmla="*/ 2147483647 w 298"/>
              <a:gd name="T9" fmla="*/ 2147483647 h 128"/>
              <a:gd name="T10" fmla="*/ 2147483647 w 298"/>
              <a:gd name="T11" fmla="*/ 2147483647 h 128"/>
              <a:gd name="T12" fmla="*/ 2147483647 w 298"/>
              <a:gd name="T13" fmla="*/ 2147483647 h 128"/>
              <a:gd name="T14" fmla="*/ 2147483647 w 298"/>
              <a:gd name="T15" fmla="*/ 2147483647 h 128"/>
              <a:gd name="T16" fmla="*/ 2147483647 w 298"/>
              <a:gd name="T17" fmla="*/ 2147483647 h 128"/>
              <a:gd name="T18" fmla="*/ 2147483647 w 298"/>
              <a:gd name="T19" fmla="*/ 2147483647 h 128"/>
              <a:gd name="T20" fmla="*/ 2147483647 w 298"/>
              <a:gd name="T21" fmla="*/ 2147483647 h 128"/>
              <a:gd name="T22" fmla="*/ 2147483647 w 298"/>
              <a:gd name="T23" fmla="*/ 2147483647 h 128"/>
              <a:gd name="T24" fmla="*/ 2147483647 w 298"/>
              <a:gd name="T25" fmla="*/ 2147483647 h 128"/>
              <a:gd name="T26" fmla="*/ 2147483647 w 298"/>
              <a:gd name="T27" fmla="*/ 2147483647 h 128"/>
              <a:gd name="T28" fmla="*/ 2147483647 w 298"/>
              <a:gd name="T29" fmla="*/ 2147483647 h 128"/>
              <a:gd name="T30" fmla="*/ 2147483647 w 298"/>
              <a:gd name="T31" fmla="*/ 2147483647 h 128"/>
              <a:gd name="T32" fmla="*/ 2147483647 w 298"/>
              <a:gd name="T33" fmla="*/ 2147483647 h 128"/>
              <a:gd name="T34" fmla="*/ 2147483647 w 298"/>
              <a:gd name="T35" fmla="*/ 2147483647 h 128"/>
              <a:gd name="T36" fmla="*/ 2147483647 w 298"/>
              <a:gd name="T37" fmla="*/ 2147483647 h 128"/>
              <a:gd name="T38" fmla="*/ 2147483647 w 298"/>
              <a:gd name="T39" fmla="*/ 2147483647 h 128"/>
              <a:gd name="T40" fmla="*/ 2147483647 w 298"/>
              <a:gd name="T41" fmla="*/ 2147483647 h 128"/>
              <a:gd name="T42" fmla="*/ 2147483647 w 298"/>
              <a:gd name="T43" fmla="*/ 2147483647 h 128"/>
              <a:gd name="T44" fmla="*/ 2147483647 w 298"/>
              <a:gd name="T45" fmla="*/ 2147483647 h 128"/>
              <a:gd name="T46" fmla="*/ 0 w 298"/>
              <a:gd name="T47" fmla="*/ 2147483647 h 128"/>
              <a:gd name="T48" fmla="*/ 2147483647 w 298"/>
              <a:gd name="T49" fmla="*/ 2147483647 h 128"/>
              <a:gd name="T50" fmla="*/ 2147483647 w 298"/>
              <a:gd name="T51" fmla="*/ 2147483647 h 128"/>
              <a:gd name="T52" fmla="*/ 2147483647 w 298"/>
              <a:gd name="T53" fmla="*/ 2147483647 h 128"/>
              <a:gd name="T54" fmla="*/ 2147483647 w 298"/>
              <a:gd name="T55" fmla="*/ 2147483647 h 128"/>
              <a:gd name="T56" fmla="*/ 2147483647 w 298"/>
              <a:gd name="T57" fmla="*/ 2147483647 h 128"/>
              <a:gd name="T58" fmla="*/ 2147483647 w 298"/>
              <a:gd name="T59" fmla="*/ 2147483647 h 128"/>
              <a:gd name="T60" fmla="*/ 2147483647 w 298"/>
              <a:gd name="T61" fmla="*/ 2147483647 h 128"/>
              <a:gd name="T62" fmla="*/ 2147483647 w 298"/>
              <a:gd name="T63" fmla="*/ 2147483647 h 128"/>
              <a:gd name="T64" fmla="*/ 2147483647 w 298"/>
              <a:gd name="T65" fmla="*/ 2147483647 h 128"/>
              <a:gd name="T66" fmla="*/ 2147483647 w 298"/>
              <a:gd name="T67" fmla="*/ 2147483647 h 128"/>
              <a:gd name="T68" fmla="*/ 2147483647 w 298"/>
              <a:gd name="T69" fmla="*/ 2147483647 h 128"/>
              <a:gd name="T70" fmla="*/ 2147483647 w 298"/>
              <a:gd name="T71" fmla="*/ 2147483647 h 128"/>
              <a:gd name="T72" fmla="*/ 2147483647 w 298"/>
              <a:gd name="T73" fmla="*/ 2147483647 h 128"/>
              <a:gd name="T74" fmla="*/ 2147483647 w 298"/>
              <a:gd name="T75" fmla="*/ 2147483647 h 128"/>
              <a:gd name="T76" fmla="*/ 2147483647 w 298"/>
              <a:gd name="T77" fmla="*/ 2147483647 h 128"/>
              <a:gd name="T78" fmla="*/ 2147483647 w 298"/>
              <a:gd name="T79" fmla="*/ 2147483647 h 128"/>
              <a:gd name="T80" fmla="*/ 2147483647 w 298"/>
              <a:gd name="T81" fmla="*/ 2147483647 h 128"/>
              <a:gd name="T82" fmla="*/ 2147483647 w 298"/>
              <a:gd name="T83" fmla="*/ 2147483647 h 128"/>
              <a:gd name="T84" fmla="*/ 2147483647 w 298"/>
              <a:gd name="T85" fmla="*/ 2147483647 h 128"/>
              <a:gd name="T86" fmla="*/ 2147483647 w 298"/>
              <a:gd name="T87" fmla="*/ 2147483647 h 128"/>
              <a:gd name="T88" fmla="*/ 2147483647 w 298"/>
              <a:gd name="T89" fmla="*/ 2147483647 h 128"/>
              <a:gd name="T90" fmla="*/ 2147483647 w 298"/>
              <a:gd name="T91" fmla="*/ 2147483647 h 128"/>
              <a:gd name="T92" fmla="*/ 2147483647 w 298"/>
              <a:gd name="T93" fmla="*/ 2147483647 h 128"/>
              <a:gd name="T94" fmla="*/ 2147483647 w 298"/>
              <a:gd name="T95" fmla="*/ 2147483647 h 128"/>
              <a:gd name="T96" fmla="*/ 2147483647 w 298"/>
              <a:gd name="T97" fmla="*/ 2147483647 h 128"/>
              <a:gd name="T98" fmla="*/ 2147483647 w 298"/>
              <a:gd name="T99" fmla="*/ 2147483647 h 128"/>
              <a:gd name="T100" fmla="*/ 2147483647 w 298"/>
              <a:gd name="T101" fmla="*/ 2147483647 h 128"/>
              <a:gd name="T102" fmla="*/ 2147483647 w 298"/>
              <a:gd name="T103" fmla="*/ 2147483647 h 128"/>
              <a:gd name="T104" fmla="*/ 2147483647 w 298"/>
              <a:gd name="T105" fmla="*/ 2147483647 h 128"/>
              <a:gd name="T106" fmla="*/ 2147483647 w 298"/>
              <a:gd name="T107" fmla="*/ 2147483647 h 128"/>
              <a:gd name="T108" fmla="*/ 2147483647 w 298"/>
              <a:gd name="T109" fmla="*/ 2147483647 h 128"/>
              <a:gd name="T110" fmla="*/ 2147483647 w 298"/>
              <a:gd name="T111" fmla="*/ 2147483647 h 128"/>
              <a:gd name="T112" fmla="*/ 2147483647 w 298"/>
              <a:gd name="T113" fmla="*/ 2147483647 h 1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8"/>
              <a:gd name="T172" fmla="*/ 0 h 128"/>
              <a:gd name="T173" fmla="*/ 298 w 298"/>
              <a:gd name="T174" fmla="*/ 128 h 1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8" h="128">
                <a:moveTo>
                  <a:pt x="157" y="123"/>
                </a:moveTo>
                <a:lnTo>
                  <a:pt x="156" y="119"/>
                </a:lnTo>
                <a:lnTo>
                  <a:pt x="157" y="115"/>
                </a:lnTo>
                <a:lnTo>
                  <a:pt x="160" y="113"/>
                </a:lnTo>
                <a:lnTo>
                  <a:pt x="161" y="111"/>
                </a:lnTo>
                <a:lnTo>
                  <a:pt x="159" y="108"/>
                </a:lnTo>
                <a:lnTo>
                  <a:pt x="154" y="110"/>
                </a:lnTo>
                <a:lnTo>
                  <a:pt x="153" y="113"/>
                </a:lnTo>
                <a:lnTo>
                  <a:pt x="151" y="114"/>
                </a:lnTo>
                <a:lnTo>
                  <a:pt x="147" y="114"/>
                </a:lnTo>
                <a:lnTo>
                  <a:pt x="141" y="110"/>
                </a:lnTo>
                <a:lnTo>
                  <a:pt x="139" y="108"/>
                </a:lnTo>
                <a:lnTo>
                  <a:pt x="137" y="109"/>
                </a:lnTo>
                <a:lnTo>
                  <a:pt x="134" y="111"/>
                </a:lnTo>
                <a:lnTo>
                  <a:pt x="129" y="115"/>
                </a:lnTo>
                <a:lnTo>
                  <a:pt x="128" y="118"/>
                </a:lnTo>
                <a:lnTo>
                  <a:pt x="125" y="119"/>
                </a:lnTo>
                <a:lnTo>
                  <a:pt x="122" y="121"/>
                </a:lnTo>
                <a:lnTo>
                  <a:pt x="119" y="122"/>
                </a:lnTo>
                <a:lnTo>
                  <a:pt x="116" y="121"/>
                </a:lnTo>
                <a:lnTo>
                  <a:pt x="107" y="124"/>
                </a:lnTo>
                <a:lnTo>
                  <a:pt x="102" y="122"/>
                </a:lnTo>
                <a:lnTo>
                  <a:pt x="98" y="117"/>
                </a:lnTo>
                <a:lnTo>
                  <a:pt x="83" y="108"/>
                </a:lnTo>
                <a:lnTo>
                  <a:pt x="72" y="108"/>
                </a:lnTo>
                <a:lnTo>
                  <a:pt x="72" y="110"/>
                </a:lnTo>
                <a:lnTo>
                  <a:pt x="72" y="114"/>
                </a:lnTo>
                <a:lnTo>
                  <a:pt x="71" y="115"/>
                </a:lnTo>
                <a:lnTo>
                  <a:pt x="70" y="118"/>
                </a:lnTo>
                <a:lnTo>
                  <a:pt x="60" y="121"/>
                </a:lnTo>
                <a:lnTo>
                  <a:pt x="54" y="121"/>
                </a:lnTo>
                <a:lnTo>
                  <a:pt x="52" y="119"/>
                </a:lnTo>
                <a:lnTo>
                  <a:pt x="49" y="117"/>
                </a:lnTo>
                <a:lnTo>
                  <a:pt x="48" y="111"/>
                </a:lnTo>
                <a:lnTo>
                  <a:pt x="46" y="110"/>
                </a:lnTo>
                <a:lnTo>
                  <a:pt x="45" y="111"/>
                </a:lnTo>
                <a:lnTo>
                  <a:pt x="45" y="112"/>
                </a:lnTo>
                <a:lnTo>
                  <a:pt x="44" y="112"/>
                </a:lnTo>
                <a:lnTo>
                  <a:pt x="42" y="111"/>
                </a:lnTo>
                <a:lnTo>
                  <a:pt x="40" y="108"/>
                </a:lnTo>
                <a:lnTo>
                  <a:pt x="39" y="108"/>
                </a:lnTo>
                <a:lnTo>
                  <a:pt x="35" y="109"/>
                </a:lnTo>
                <a:lnTo>
                  <a:pt x="34" y="111"/>
                </a:lnTo>
                <a:lnTo>
                  <a:pt x="31" y="112"/>
                </a:lnTo>
                <a:lnTo>
                  <a:pt x="30" y="112"/>
                </a:lnTo>
                <a:lnTo>
                  <a:pt x="31" y="111"/>
                </a:lnTo>
                <a:lnTo>
                  <a:pt x="31" y="110"/>
                </a:lnTo>
                <a:lnTo>
                  <a:pt x="21" y="112"/>
                </a:lnTo>
                <a:lnTo>
                  <a:pt x="23" y="110"/>
                </a:lnTo>
                <a:lnTo>
                  <a:pt x="26" y="108"/>
                </a:lnTo>
                <a:lnTo>
                  <a:pt x="30" y="108"/>
                </a:lnTo>
                <a:lnTo>
                  <a:pt x="31" y="107"/>
                </a:lnTo>
                <a:lnTo>
                  <a:pt x="32" y="107"/>
                </a:lnTo>
                <a:lnTo>
                  <a:pt x="34" y="106"/>
                </a:lnTo>
                <a:lnTo>
                  <a:pt x="35" y="104"/>
                </a:lnTo>
                <a:lnTo>
                  <a:pt x="20" y="105"/>
                </a:lnTo>
                <a:lnTo>
                  <a:pt x="20" y="103"/>
                </a:lnTo>
                <a:lnTo>
                  <a:pt x="23" y="100"/>
                </a:lnTo>
                <a:lnTo>
                  <a:pt x="20" y="97"/>
                </a:lnTo>
                <a:lnTo>
                  <a:pt x="18" y="97"/>
                </a:lnTo>
                <a:lnTo>
                  <a:pt x="19" y="95"/>
                </a:lnTo>
                <a:lnTo>
                  <a:pt x="20" y="93"/>
                </a:lnTo>
                <a:lnTo>
                  <a:pt x="20" y="92"/>
                </a:lnTo>
                <a:lnTo>
                  <a:pt x="17" y="93"/>
                </a:lnTo>
                <a:lnTo>
                  <a:pt x="15" y="91"/>
                </a:lnTo>
                <a:lnTo>
                  <a:pt x="17" y="90"/>
                </a:lnTo>
                <a:lnTo>
                  <a:pt x="18" y="88"/>
                </a:lnTo>
                <a:lnTo>
                  <a:pt x="16" y="85"/>
                </a:lnTo>
                <a:lnTo>
                  <a:pt x="15" y="83"/>
                </a:lnTo>
                <a:lnTo>
                  <a:pt x="11" y="83"/>
                </a:lnTo>
                <a:lnTo>
                  <a:pt x="8" y="81"/>
                </a:lnTo>
                <a:lnTo>
                  <a:pt x="6" y="81"/>
                </a:lnTo>
                <a:lnTo>
                  <a:pt x="4" y="81"/>
                </a:lnTo>
                <a:lnTo>
                  <a:pt x="3" y="79"/>
                </a:lnTo>
                <a:lnTo>
                  <a:pt x="3" y="78"/>
                </a:lnTo>
                <a:lnTo>
                  <a:pt x="4" y="77"/>
                </a:lnTo>
                <a:lnTo>
                  <a:pt x="5" y="74"/>
                </a:lnTo>
                <a:lnTo>
                  <a:pt x="4" y="73"/>
                </a:lnTo>
                <a:lnTo>
                  <a:pt x="6" y="71"/>
                </a:lnTo>
                <a:lnTo>
                  <a:pt x="6" y="72"/>
                </a:lnTo>
                <a:lnTo>
                  <a:pt x="8" y="76"/>
                </a:lnTo>
                <a:lnTo>
                  <a:pt x="10" y="77"/>
                </a:lnTo>
                <a:lnTo>
                  <a:pt x="16" y="76"/>
                </a:lnTo>
                <a:lnTo>
                  <a:pt x="15" y="75"/>
                </a:lnTo>
                <a:lnTo>
                  <a:pt x="12" y="74"/>
                </a:lnTo>
                <a:lnTo>
                  <a:pt x="11" y="72"/>
                </a:lnTo>
                <a:lnTo>
                  <a:pt x="11" y="69"/>
                </a:lnTo>
                <a:lnTo>
                  <a:pt x="14" y="68"/>
                </a:lnTo>
                <a:lnTo>
                  <a:pt x="13" y="66"/>
                </a:lnTo>
                <a:lnTo>
                  <a:pt x="11" y="64"/>
                </a:lnTo>
                <a:lnTo>
                  <a:pt x="11" y="62"/>
                </a:lnTo>
                <a:lnTo>
                  <a:pt x="10" y="60"/>
                </a:lnTo>
                <a:lnTo>
                  <a:pt x="10" y="57"/>
                </a:lnTo>
                <a:lnTo>
                  <a:pt x="12" y="54"/>
                </a:lnTo>
                <a:lnTo>
                  <a:pt x="12" y="53"/>
                </a:lnTo>
                <a:lnTo>
                  <a:pt x="0" y="54"/>
                </a:lnTo>
                <a:lnTo>
                  <a:pt x="0" y="53"/>
                </a:lnTo>
                <a:lnTo>
                  <a:pt x="1" y="47"/>
                </a:lnTo>
                <a:lnTo>
                  <a:pt x="3" y="44"/>
                </a:lnTo>
                <a:lnTo>
                  <a:pt x="4" y="43"/>
                </a:lnTo>
                <a:lnTo>
                  <a:pt x="10" y="35"/>
                </a:lnTo>
                <a:lnTo>
                  <a:pt x="14" y="35"/>
                </a:lnTo>
                <a:lnTo>
                  <a:pt x="18" y="34"/>
                </a:lnTo>
                <a:lnTo>
                  <a:pt x="20" y="35"/>
                </a:lnTo>
                <a:lnTo>
                  <a:pt x="23" y="36"/>
                </a:lnTo>
                <a:lnTo>
                  <a:pt x="27" y="36"/>
                </a:lnTo>
                <a:lnTo>
                  <a:pt x="26" y="32"/>
                </a:lnTo>
                <a:lnTo>
                  <a:pt x="28" y="33"/>
                </a:lnTo>
                <a:lnTo>
                  <a:pt x="30" y="34"/>
                </a:lnTo>
                <a:lnTo>
                  <a:pt x="30" y="35"/>
                </a:lnTo>
                <a:lnTo>
                  <a:pt x="47" y="35"/>
                </a:lnTo>
                <a:lnTo>
                  <a:pt x="47" y="32"/>
                </a:lnTo>
                <a:lnTo>
                  <a:pt x="44" y="32"/>
                </a:lnTo>
                <a:lnTo>
                  <a:pt x="44" y="31"/>
                </a:lnTo>
                <a:lnTo>
                  <a:pt x="47" y="30"/>
                </a:lnTo>
                <a:lnTo>
                  <a:pt x="60" y="29"/>
                </a:lnTo>
                <a:lnTo>
                  <a:pt x="59" y="28"/>
                </a:lnTo>
                <a:lnTo>
                  <a:pt x="57" y="27"/>
                </a:lnTo>
                <a:lnTo>
                  <a:pt x="56" y="28"/>
                </a:lnTo>
                <a:lnTo>
                  <a:pt x="52" y="27"/>
                </a:lnTo>
                <a:lnTo>
                  <a:pt x="50" y="26"/>
                </a:lnTo>
                <a:lnTo>
                  <a:pt x="49" y="26"/>
                </a:lnTo>
                <a:lnTo>
                  <a:pt x="49" y="24"/>
                </a:lnTo>
                <a:lnTo>
                  <a:pt x="47" y="23"/>
                </a:lnTo>
                <a:lnTo>
                  <a:pt x="50" y="18"/>
                </a:lnTo>
                <a:lnTo>
                  <a:pt x="50" y="19"/>
                </a:lnTo>
                <a:lnTo>
                  <a:pt x="53" y="19"/>
                </a:lnTo>
                <a:lnTo>
                  <a:pt x="56" y="20"/>
                </a:lnTo>
                <a:lnTo>
                  <a:pt x="71" y="20"/>
                </a:lnTo>
                <a:lnTo>
                  <a:pt x="73" y="21"/>
                </a:lnTo>
                <a:lnTo>
                  <a:pt x="80" y="22"/>
                </a:lnTo>
                <a:lnTo>
                  <a:pt x="84" y="20"/>
                </a:lnTo>
                <a:lnTo>
                  <a:pt x="86" y="16"/>
                </a:lnTo>
                <a:lnTo>
                  <a:pt x="116" y="2"/>
                </a:lnTo>
                <a:lnTo>
                  <a:pt x="139" y="2"/>
                </a:lnTo>
                <a:lnTo>
                  <a:pt x="142" y="0"/>
                </a:lnTo>
                <a:lnTo>
                  <a:pt x="144" y="0"/>
                </a:lnTo>
                <a:lnTo>
                  <a:pt x="145" y="1"/>
                </a:lnTo>
                <a:lnTo>
                  <a:pt x="145" y="2"/>
                </a:lnTo>
                <a:lnTo>
                  <a:pt x="148" y="6"/>
                </a:lnTo>
                <a:lnTo>
                  <a:pt x="156" y="10"/>
                </a:lnTo>
                <a:lnTo>
                  <a:pt x="159" y="8"/>
                </a:lnTo>
                <a:lnTo>
                  <a:pt x="163" y="17"/>
                </a:lnTo>
                <a:lnTo>
                  <a:pt x="171" y="17"/>
                </a:lnTo>
                <a:lnTo>
                  <a:pt x="182" y="23"/>
                </a:lnTo>
                <a:lnTo>
                  <a:pt x="185" y="21"/>
                </a:lnTo>
                <a:lnTo>
                  <a:pt x="192" y="24"/>
                </a:lnTo>
                <a:lnTo>
                  <a:pt x="211" y="21"/>
                </a:lnTo>
                <a:lnTo>
                  <a:pt x="221" y="23"/>
                </a:lnTo>
                <a:lnTo>
                  <a:pt x="227" y="23"/>
                </a:lnTo>
                <a:lnTo>
                  <a:pt x="244" y="12"/>
                </a:lnTo>
                <a:lnTo>
                  <a:pt x="245" y="10"/>
                </a:lnTo>
                <a:lnTo>
                  <a:pt x="247" y="12"/>
                </a:lnTo>
                <a:lnTo>
                  <a:pt x="250" y="12"/>
                </a:lnTo>
                <a:lnTo>
                  <a:pt x="253" y="11"/>
                </a:lnTo>
                <a:lnTo>
                  <a:pt x="259" y="12"/>
                </a:lnTo>
                <a:lnTo>
                  <a:pt x="261" y="12"/>
                </a:lnTo>
                <a:lnTo>
                  <a:pt x="262" y="11"/>
                </a:lnTo>
                <a:lnTo>
                  <a:pt x="264" y="9"/>
                </a:lnTo>
                <a:lnTo>
                  <a:pt x="266" y="10"/>
                </a:lnTo>
                <a:lnTo>
                  <a:pt x="271" y="17"/>
                </a:lnTo>
                <a:lnTo>
                  <a:pt x="273" y="17"/>
                </a:lnTo>
                <a:lnTo>
                  <a:pt x="277" y="21"/>
                </a:lnTo>
                <a:lnTo>
                  <a:pt x="280" y="26"/>
                </a:lnTo>
                <a:lnTo>
                  <a:pt x="281" y="35"/>
                </a:lnTo>
                <a:lnTo>
                  <a:pt x="283" y="38"/>
                </a:lnTo>
                <a:lnTo>
                  <a:pt x="289" y="41"/>
                </a:lnTo>
                <a:lnTo>
                  <a:pt x="292" y="45"/>
                </a:lnTo>
                <a:lnTo>
                  <a:pt x="294" y="46"/>
                </a:lnTo>
                <a:lnTo>
                  <a:pt x="295" y="47"/>
                </a:lnTo>
                <a:lnTo>
                  <a:pt x="292" y="54"/>
                </a:lnTo>
                <a:lnTo>
                  <a:pt x="288" y="57"/>
                </a:lnTo>
                <a:lnTo>
                  <a:pt x="291" y="64"/>
                </a:lnTo>
                <a:lnTo>
                  <a:pt x="291" y="87"/>
                </a:lnTo>
                <a:lnTo>
                  <a:pt x="294" y="89"/>
                </a:lnTo>
                <a:lnTo>
                  <a:pt x="298" y="95"/>
                </a:lnTo>
                <a:lnTo>
                  <a:pt x="298" y="99"/>
                </a:lnTo>
                <a:lnTo>
                  <a:pt x="296" y="102"/>
                </a:lnTo>
                <a:lnTo>
                  <a:pt x="292" y="101"/>
                </a:lnTo>
                <a:lnTo>
                  <a:pt x="289" y="98"/>
                </a:lnTo>
                <a:lnTo>
                  <a:pt x="275" y="98"/>
                </a:lnTo>
                <a:lnTo>
                  <a:pt x="269" y="95"/>
                </a:lnTo>
                <a:lnTo>
                  <a:pt x="262" y="102"/>
                </a:lnTo>
                <a:lnTo>
                  <a:pt x="259" y="102"/>
                </a:lnTo>
                <a:lnTo>
                  <a:pt x="259" y="101"/>
                </a:lnTo>
                <a:lnTo>
                  <a:pt x="259" y="99"/>
                </a:lnTo>
                <a:lnTo>
                  <a:pt x="258" y="99"/>
                </a:lnTo>
                <a:lnTo>
                  <a:pt x="257" y="98"/>
                </a:lnTo>
                <a:lnTo>
                  <a:pt x="255" y="100"/>
                </a:lnTo>
                <a:lnTo>
                  <a:pt x="250" y="103"/>
                </a:lnTo>
                <a:lnTo>
                  <a:pt x="239" y="103"/>
                </a:lnTo>
                <a:lnTo>
                  <a:pt x="237" y="102"/>
                </a:lnTo>
                <a:lnTo>
                  <a:pt x="229" y="103"/>
                </a:lnTo>
                <a:lnTo>
                  <a:pt x="224" y="107"/>
                </a:lnTo>
                <a:lnTo>
                  <a:pt x="220" y="108"/>
                </a:lnTo>
                <a:lnTo>
                  <a:pt x="219" y="109"/>
                </a:lnTo>
                <a:lnTo>
                  <a:pt x="209" y="111"/>
                </a:lnTo>
                <a:lnTo>
                  <a:pt x="201" y="110"/>
                </a:lnTo>
                <a:lnTo>
                  <a:pt x="198" y="107"/>
                </a:lnTo>
                <a:lnTo>
                  <a:pt x="196" y="106"/>
                </a:lnTo>
                <a:lnTo>
                  <a:pt x="192" y="107"/>
                </a:lnTo>
                <a:lnTo>
                  <a:pt x="182" y="111"/>
                </a:lnTo>
                <a:lnTo>
                  <a:pt x="181" y="111"/>
                </a:lnTo>
                <a:lnTo>
                  <a:pt x="177" y="111"/>
                </a:lnTo>
                <a:lnTo>
                  <a:pt x="175" y="111"/>
                </a:lnTo>
                <a:lnTo>
                  <a:pt x="174" y="111"/>
                </a:lnTo>
                <a:lnTo>
                  <a:pt x="174" y="110"/>
                </a:lnTo>
                <a:lnTo>
                  <a:pt x="173" y="108"/>
                </a:lnTo>
                <a:lnTo>
                  <a:pt x="170" y="108"/>
                </a:lnTo>
                <a:lnTo>
                  <a:pt x="169" y="108"/>
                </a:lnTo>
                <a:lnTo>
                  <a:pt x="167" y="111"/>
                </a:lnTo>
                <a:lnTo>
                  <a:pt x="167" y="112"/>
                </a:lnTo>
                <a:lnTo>
                  <a:pt x="166" y="115"/>
                </a:lnTo>
                <a:lnTo>
                  <a:pt x="169" y="119"/>
                </a:lnTo>
                <a:lnTo>
                  <a:pt x="168" y="120"/>
                </a:lnTo>
                <a:lnTo>
                  <a:pt x="166" y="120"/>
                </a:lnTo>
                <a:lnTo>
                  <a:pt x="163" y="121"/>
                </a:lnTo>
                <a:lnTo>
                  <a:pt x="163" y="124"/>
                </a:lnTo>
                <a:lnTo>
                  <a:pt x="162" y="126"/>
                </a:lnTo>
                <a:lnTo>
                  <a:pt x="160" y="126"/>
                </a:lnTo>
                <a:lnTo>
                  <a:pt x="160" y="128"/>
                </a:lnTo>
                <a:lnTo>
                  <a:pt x="158" y="127"/>
                </a:lnTo>
                <a:lnTo>
                  <a:pt x="158" y="126"/>
                </a:lnTo>
                <a:lnTo>
                  <a:pt x="156" y="126"/>
                </a:lnTo>
                <a:lnTo>
                  <a:pt x="157" y="12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43" name="Freeform 803"/>
          <p:cNvSpPr>
            <a:spLocks/>
          </p:cNvSpPr>
          <p:nvPr/>
        </p:nvSpPr>
        <p:spPr bwMode="auto">
          <a:xfrm>
            <a:off x="5480050" y="4108450"/>
            <a:ext cx="49213" cy="49213"/>
          </a:xfrm>
          <a:custGeom>
            <a:avLst/>
            <a:gdLst>
              <a:gd name="T0" fmla="*/ 2147483647 w 29"/>
              <a:gd name="T1" fmla="*/ 2147483647 h 28"/>
              <a:gd name="T2" fmla="*/ 2147483647 w 29"/>
              <a:gd name="T3" fmla="*/ 2147483647 h 28"/>
              <a:gd name="T4" fmla="*/ 2147483647 w 29"/>
              <a:gd name="T5" fmla="*/ 2147483647 h 28"/>
              <a:gd name="T6" fmla="*/ 2147483647 w 29"/>
              <a:gd name="T7" fmla="*/ 2147483647 h 28"/>
              <a:gd name="T8" fmla="*/ 2147483647 w 29"/>
              <a:gd name="T9" fmla="*/ 2147483647 h 28"/>
              <a:gd name="T10" fmla="*/ 2147483647 w 29"/>
              <a:gd name="T11" fmla="*/ 2147483647 h 28"/>
              <a:gd name="T12" fmla="*/ 2147483647 w 29"/>
              <a:gd name="T13" fmla="*/ 2147483647 h 28"/>
              <a:gd name="T14" fmla="*/ 2147483647 w 29"/>
              <a:gd name="T15" fmla="*/ 2147483647 h 28"/>
              <a:gd name="T16" fmla="*/ 2147483647 w 29"/>
              <a:gd name="T17" fmla="*/ 2147483647 h 28"/>
              <a:gd name="T18" fmla="*/ 2147483647 w 29"/>
              <a:gd name="T19" fmla="*/ 2147483647 h 28"/>
              <a:gd name="T20" fmla="*/ 2147483647 w 29"/>
              <a:gd name="T21" fmla="*/ 2147483647 h 28"/>
              <a:gd name="T22" fmla="*/ 2147483647 w 29"/>
              <a:gd name="T23" fmla="*/ 2147483647 h 28"/>
              <a:gd name="T24" fmla="*/ 2147483647 w 29"/>
              <a:gd name="T25" fmla="*/ 2147483647 h 28"/>
              <a:gd name="T26" fmla="*/ 2147483647 w 29"/>
              <a:gd name="T27" fmla="*/ 2147483647 h 28"/>
              <a:gd name="T28" fmla="*/ 2147483647 w 29"/>
              <a:gd name="T29" fmla="*/ 2147483647 h 28"/>
              <a:gd name="T30" fmla="*/ 2147483647 w 29"/>
              <a:gd name="T31" fmla="*/ 0 h 28"/>
              <a:gd name="T32" fmla="*/ 2147483647 w 29"/>
              <a:gd name="T33" fmla="*/ 2147483647 h 28"/>
              <a:gd name="T34" fmla="*/ 2147483647 w 29"/>
              <a:gd name="T35" fmla="*/ 2147483647 h 28"/>
              <a:gd name="T36" fmla="*/ 0 w 29"/>
              <a:gd name="T37" fmla="*/ 2147483647 h 28"/>
              <a:gd name="T38" fmla="*/ 2147483647 w 29"/>
              <a:gd name="T39" fmla="*/ 2147483647 h 28"/>
              <a:gd name="T40" fmla="*/ 2147483647 w 29"/>
              <a:gd name="T41" fmla="*/ 2147483647 h 28"/>
              <a:gd name="T42" fmla="*/ 2147483647 w 29"/>
              <a:gd name="T43" fmla="*/ 2147483647 h 28"/>
              <a:gd name="T44" fmla="*/ 2147483647 w 29"/>
              <a:gd name="T45" fmla="*/ 2147483647 h 28"/>
              <a:gd name="T46" fmla="*/ 2147483647 w 29"/>
              <a:gd name="T47" fmla="*/ 2147483647 h 2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9"/>
              <a:gd name="T73" fmla="*/ 0 h 28"/>
              <a:gd name="T74" fmla="*/ 29 w 29"/>
              <a:gd name="T75" fmla="*/ 28 h 2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9" h="28">
                <a:moveTo>
                  <a:pt x="29" y="28"/>
                </a:moveTo>
                <a:lnTo>
                  <a:pt x="28" y="24"/>
                </a:lnTo>
                <a:lnTo>
                  <a:pt x="27" y="24"/>
                </a:lnTo>
                <a:lnTo>
                  <a:pt x="24" y="15"/>
                </a:lnTo>
                <a:lnTo>
                  <a:pt x="22" y="14"/>
                </a:lnTo>
                <a:lnTo>
                  <a:pt x="18" y="13"/>
                </a:lnTo>
                <a:lnTo>
                  <a:pt x="19" y="12"/>
                </a:lnTo>
                <a:lnTo>
                  <a:pt x="20" y="12"/>
                </a:lnTo>
                <a:lnTo>
                  <a:pt x="25" y="9"/>
                </a:lnTo>
                <a:lnTo>
                  <a:pt x="27" y="8"/>
                </a:lnTo>
                <a:lnTo>
                  <a:pt x="27" y="6"/>
                </a:lnTo>
                <a:lnTo>
                  <a:pt x="27" y="5"/>
                </a:lnTo>
                <a:lnTo>
                  <a:pt x="23" y="3"/>
                </a:lnTo>
                <a:lnTo>
                  <a:pt x="23" y="2"/>
                </a:lnTo>
                <a:lnTo>
                  <a:pt x="23" y="1"/>
                </a:lnTo>
                <a:lnTo>
                  <a:pt x="16" y="0"/>
                </a:lnTo>
                <a:lnTo>
                  <a:pt x="12" y="2"/>
                </a:lnTo>
                <a:lnTo>
                  <a:pt x="6" y="12"/>
                </a:lnTo>
                <a:lnTo>
                  <a:pt x="0" y="17"/>
                </a:lnTo>
                <a:lnTo>
                  <a:pt x="2" y="18"/>
                </a:lnTo>
                <a:lnTo>
                  <a:pt x="14" y="21"/>
                </a:lnTo>
                <a:lnTo>
                  <a:pt x="16" y="23"/>
                </a:lnTo>
                <a:lnTo>
                  <a:pt x="19" y="28"/>
                </a:lnTo>
                <a:lnTo>
                  <a:pt x="29" y="28"/>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44" name="Freeform 804"/>
          <p:cNvSpPr>
            <a:spLocks/>
          </p:cNvSpPr>
          <p:nvPr/>
        </p:nvSpPr>
        <p:spPr bwMode="auto">
          <a:xfrm>
            <a:off x="4916488" y="3697288"/>
            <a:ext cx="512762" cy="219075"/>
          </a:xfrm>
          <a:custGeom>
            <a:avLst/>
            <a:gdLst>
              <a:gd name="T0" fmla="*/ 2147483647 w 298"/>
              <a:gd name="T1" fmla="*/ 2147483647 h 128"/>
              <a:gd name="T2" fmla="*/ 2147483647 w 298"/>
              <a:gd name="T3" fmla="*/ 2147483647 h 128"/>
              <a:gd name="T4" fmla="*/ 2147483647 w 298"/>
              <a:gd name="T5" fmla="*/ 2147483647 h 128"/>
              <a:gd name="T6" fmla="*/ 2147483647 w 298"/>
              <a:gd name="T7" fmla="*/ 2147483647 h 128"/>
              <a:gd name="T8" fmla="*/ 2147483647 w 298"/>
              <a:gd name="T9" fmla="*/ 2147483647 h 128"/>
              <a:gd name="T10" fmla="*/ 2147483647 w 298"/>
              <a:gd name="T11" fmla="*/ 2147483647 h 128"/>
              <a:gd name="T12" fmla="*/ 2147483647 w 298"/>
              <a:gd name="T13" fmla="*/ 2147483647 h 128"/>
              <a:gd name="T14" fmla="*/ 2147483647 w 298"/>
              <a:gd name="T15" fmla="*/ 2147483647 h 128"/>
              <a:gd name="T16" fmla="*/ 2147483647 w 298"/>
              <a:gd name="T17" fmla="*/ 2147483647 h 128"/>
              <a:gd name="T18" fmla="*/ 2147483647 w 298"/>
              <a:gd name="T19" fmla="*/ 2147483647 h 128"/>
              <a:gd name="T20" fmla="*/ 2147483647 w 298"/>
              <a:gd name="T21" fmla="*/ 2147483647 h 128"/>
              <a:gd name="T22" fmla="*/ 2147483647 w 298"/>
              <a:gd name="T23" fmla="*/ 2147483647 h 128"/>
              <a:gd name="T24" fmla="*/ 2147483647 w 298"/>
              <a:gd name="T25" fmla="*/ 2147483647 h 128"/>
              <a:gd name="T26" fmla="*/ 2147483647 w 298"/>
              <a:gd name="T27" fmla="*/ 2147483647 h 128"/>
              <a:gd name="T28" fmla="*/ 2147483647 w 298"/>
              <a:gd name="T29" fmla="*/ 2147483647 h 128"/>
              <a:gd name="T30" fmla="*/ 2147483647 w 298"/>
              <a:gd name="T31" fmla="*/ 2147483647 h 128"/>
              <a:gd name="T32" fmla="*/ 2147483647 w 298"/>
              <a:gd name="T33" fmla="*/ 2147483647 h 128"/>
              <a:gd name="T34" fmla="*/ 2147483647 w 298"/>
              <a:gd name="T35" fmla="*/ 2147483647 h 128"/>
              <a:gd name="T36" fmla="*/ 2147483647 w 298"/>
              <a:gd name="T37" fmla="*/ 2147483647 h 128"/>
              <a:gd name="T38" fmla="*/ 2147483647 w 298"/>
              <a:gd name="T39" fmla="*/ 2147483647 h 128"/>
              <a:gd name="T40" fmla="*/ 2147483647 w 298"/>
              <a:gd name="T41" fmla="*/ 2147483647 h 128"/>
              <a:gd name="T42" fmla="*/ 2147483647 w 298"/>
              <a:gd name="T43" fmla="*/ 2147483647 h 128"/>
              <a:gd name="T44" fmla="*/ 2147483647 w 298"/>
              <a:gd name="T45" fmla="*/ 2147483647 h 128"/>
              <a:gd name="T46" fmla="*/ 2147483647 w 298"/>
              <a:gd name="T47" fmla="*/ 2147483647 h 128"/>
              <a:gd name="T48" fmla="*/ 2147483647 w 298"/>
              <a:gd name="T49" fmla="*/ 2147483647 h 128"/>
              <a:gd name="T50" fmla="*/ 2147483647 w 298"/>
              <a:gd name="T51" fmla="*/ 2147483647 h 128"/>
              <a:gd name="T52" fmla="*/ 2147483647 w 298"/>
              <a:gd name="T53" fmla="*/ 2147483647 h 128"/>
              <a:gd name="T54" fmla="*/ 2147483647 w 298"/>
              <a:gd name="T55" fmla="*/ 2147483647 h 128"/>
              <a:gd name="T56" fmla="*/ 2147483647 w 298"/>
              <a:gd name="T57" fmla="*/ 2147483647 h 128"/>
              <a:gd name="T58" fmla="*/ 2147483647 w 298"/>
              <a:gd name="T59" fmla="*/ 2147483647 h 128"/>
              <a:gd name="T60" fmla="*/ 2147483647 w 298"/>
              <a:gd name="T61" fmla="*/ 2147483647 h 128"/>
              <a:gd name="T62" fmla="*/ 2147483647 w 298"/>
              <a:gd name="T63" fmla="*/ 2147483647 h 128"/>
              <a:gd name="T64" fmla="*/ 2147483647 w 298"/>
              <a:gd name="T65" fmla="*/ 2147483647 h 128"/>
              <a:gd name="T66" fmla="*/ 2147483647 w 298"/>
              <a:gd name="T67" fmla="*/ 2147483647 h 128"/>
              <a:gd name="T68" fmla="*/ 2147483647 w 298"/>
              <a:gd name="T69" fmla="*/ 2147483647 h 128"/>
              <a:gd name="T70" fmla="*/ 2147483647 w 298"/>
              <a:gd name="T71" fmla="*/ 2147483647 h 128"/>
              <a:gd name="T72" fmla="*/ 2147483647 w 298"/>
              <a:gd name="T73" fmla="*/ 2147483647 h 128"/>
              <a:gd name="T74" fmla="*/ 2147483647 w 298"/>
              <a:gd name="T75" fmla="*/ 2147483647 h 128"/>
              <a:gd name="T76" fmla="*/ 2147483647 w 298"/>
              <a:gd name="T77" fmla="*/ 2147483647 h 128"/>
              <a:gd name="T78" fmla="*/ 2147483647 w 298"/>
              <a:gd name="T79" fmla="*/ 2147483647 h 128"/>
              <a:gd name="T80" fmla="*/ 2147483647 w 298"/>
              <a:gd name="T81" fmla="*/ 2147483647 h 128"/>
              <a:gd name="T82" fmla="*/ 2147483647 w 298"/>
              <a:gd name="T83" fmla="*/ 2147483647 h 128"/>
              <a:gd name="T84" fmla="*/ 2147483647 w 298"/>
              <a:gd name="T85" fmla="*/ 2147483647 h 128"/>
              <a:gd name="T86" fmla="*/ 2147483647 w 298"/>
              <a:gd name="T87" fmla="*/ 2147483647 h 128"/>
              <a:gd name="T88" fmla="*/ 2147483647 w 298"/>
              <a:gd name="T89" fmla="*/ 2147483647 h 128"/>
              <a:gd name="T90" fmla="*/ 2147483647 w 298"/>
              <a:gd name="T91" fmla="*/ 2147483647 h 128"/>
              <a:gd name="T92" fmla="*/ 2147483647 w 298"/>
              <a:gd name="T93" fmla="*/ 2147483647 h 128"/>
              <a:gd name="T94" fmla="*/ 2147483647 w 298"/>
              <a:gd name="T95" fmla="*/ 2147483647 h 128"/>
              <a:gd name="T96" fmla="*/ 2147483647 w 298"/>
              <a:gd name="T97" fmla="*/ 2147483647 h 128"/>
              <a:gd name="T98" fmla="*/ 2147483647 w 298"/>
              <a:gd name="T99" fmla="*/ 2147483647 h 128"/>
              <a:gd name="T100" fmla="*/ 2147483647 w 298"/>
              <a:gd name="T101" fmla="*/ 2147483647 h 128"/>
              <a:gd name="T102" fmla="*/ 2147483647 w 298"/>
              <a:gd name="T103" fmla="*/ 2147483647 h 128"/>
              <a:gd name="T104" fmla="*/ 2147483647 w 298"/>
              <a:gd name="T105" fmla="*/ 2147483647 h 128"/>
              <a:gd name="T106" fmla="*/ 2147483647 w 298"/>
              <a:gd name="T107" fmla="*/ 2147483647 h 128"/>
              <a:gd name="T108" fmla="*/ 2147483647 w 298"/>
              <a:gd name="T109" fmla="*/ 2147483647 h 128"/>
              <a:gd name="T110" fmla="*/ 2147483647 w 298"/>
              <a:gd name="T111" fmla="*/ 2147483647 h 128"/>
              <a:gd name="T112" fmla="*/ 2147483647 w 298"/>
              <a:gd name="T113" fmla="*/ 2147483647 h 1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8"/>
              <a:gd name="T172" fmla="*/ 0 h 128"/>
              <a:gd name="T173" fmla="*/ 298 w 298"/>
              <a:gd name="T174" fmla="*/ 128 h 1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8" h="128">
                <a:moveTo>
                  <a:pt x="157" y="124"/>
                </a:moveTo>
                <a:lnTo>
                  <a:pt x="156" y="120"/>
                </a:lnTo>
                <a:lnTo>
                  <a:pt x="157" y="115"/>
                </a:lnTo>
                <a:lnTo>
                  <a:pt x="160" y="113"/>
                </a:lnTo>
                <a:lnTo>
                  <a:pt x="161" y="111"/>
                </a:lnTo>
                <a:lnTo>
                  <a:pt x="159" y="108"/>
                </a:lnTo>
                <a:lnTo>
                  <a:pt x="154" y="110"/>
                </a:lnTo>
                <a:lnTo>
                  <a:pt x="153" y="113"/>
                </a:lnTo>
                <a:lnTo>
                  <a:pt x="151" y="114"/>
                </a:lnTo>
                <a:lnTo>
                  <a:pt x="147" y="114"/>
                </a:lnTo>
                <a:lnTo>
                  <a:pt x="142" y="110"/>
                </a:lnTo>
                <a:lnTo>
                  <a:pt x="139" y="109"/>
                </a:lnTo>
                <a:lnTo>
                  <a:pt x="138" y="109"/>
                </a:lnTo>
                <a:lnTo>
                  <a:pt x="134" y="111"/>
                </a:lnTo>
                <a:lnTo>
                  <a:pt x="129" y="116"/>
                </a:lnTo>
                <a:lnTo>
                  <a:pt x="128" y="119"/>
                </a:lnTo>
                <a:lnTo>
                  <a:pt x="125" y="119"/>
                </a:lnTo>
                <a:lnTo>
                  <a:pt x="122" y="121"/>
                </a:lnTo>
                <a:lnTo>
                  <a:pt x="119" y="123"/>
                </a:lnTo>
                <a:lnTo>
                  <a:pt x="116" y="121"/>
                </a:lnTo>
                <a:lnTo>
                  <a:pt x="108" y="124"/>
                </a:lnTo>
                <a:lnTo>
                  <a:pt x="103" y="123"/>
                </a:lnTo>
                <a:lnTo>
                  <a:pt x="99" y="117"/>
                </a:lnTo>
                <a:lnTo>
                  <a:pt x="83" y="108"/>
                </a:lnTo>
                <a:lnTo>
                  <a:pt x="73" y="108"/>
                </a:lnTo>
                <a:lnTo>
                  <a:pt x="72" y="110"/>
                </a:lnTo>
                <a:lnTo>
                  <a:pt x="72" y="114"/>
                </a:lnTo>
                <a:lnTo>
                  <a:pt x="71" y="116"/>
                </a:lnTo>
                <a:lnTo>
                  <a:pt x="70" y="119"/>
                </a:lnTo>
                <a:lnTo>
                  <a:pt x="61" y="121"/>
                </a:lnTo>
                <a:lnTo>
                  <a:pt x="54" y="121"/>
                </a:lnTo>
                <a:lnTo>
                  <a:pt x="52" y="120"/>
                </a:lnTo>
                <a:lnTo>
                  <a:pt x="49" y="117"/>
                </a:lnTo>
                <a:lnTo>
                  <a:pt x="48" y="112"/>
                </a:lnTo>
                <a:lnTo>
                  <a:pt x="46" y="110"/>
                </a:lnTo>
                <a:lnTo>
                  <a:pt x="45" y="112"/>
                </a:lnTo>
                <a:lnTo>
                  <a:pt x="45" y="113"/>
                </a:lnTo>
                <a:lnTo>
                  <a:pt x="44" y="113"/>
                </a:lnTo>
                <a:lnTo>
                  <a:pt x="42" y="111"/>
                </a:lnTo>
                <a:lnTo>
                  <a:pt x="40" y="109"/>
                </a:lnTo>
                <a:lnTo>
                  <a:pt x="39" y="109"/>
                </a:lnTo>
                <a:lnTo>
                  <a:pt x="35" y="109"/>
                </a:lnTo>
                <a:lnTo>
                  <a:pt x="35" y="111"/>
                </a:lnTo>
                <a:lnTo>
                  <a:pt x="32" y="113"/>
                </a:lnTo>
                <a:lnTo>
                  <a:pt x="31" y="113"/>
                </a:lnTo>
                <a:lnTo>
                  <a:pt x="32" y="111"/>
                </a:lnTo>
                <a:lnTo>
                  <a:pt x="32" y="110"/>
                </a:lnTo>
                <a:lnTo>
                  <a:pt x="21" y="112"/>
                </a:lnTo>
                <a:lnTo>
                  <a:pt x="23" y="110"/>
                </a:lnTo>
                <a:lnTo>
                  <a:pt x="26" y="109"/>
                </a:lnTo>
                <a:lnTo>
                  <a:pt x="30" y="109"/>
                </a:lnTo>
                <a:lnTo>
                  <a:pt x="32" y="108"/>
                </a:lnTo>
                <a:lnTo>
                  <a:pt x="32" y="107"/>
                </a:lnTo>
                <a:lnTo>
                  <a:pt x="35" y="106"/>
                </a:lnTo>
                <a:lnTo>
                  <a:pt x="36" y="104"/>
                </a:lnTo>
                <a:lnTo>
                  <a:pt x="21" y="105"/>
                </a:lnTo>
                <a:lnTo>
                  <a:pt x="20" y="104"/>
                </a:lnTo>
                <a:lnTo>
                  <a:pt x="23" y="100"/>
                </a:lnTo>
                <a:lnTo>
                  <a:pt x="20" y="97"/>
                </a:lnTo>
                <a:lnTo>
                  <a:pt x="18" y="97"/>
                </a:lnTo>
                <a:lnTo>
                  <a:pt x="19" y="95"/>
                </a:lnTo>
                <a:lnTo>
                  <a:pt x="21" y="94"/>
                </a:lnTo>
                <a:lnTo>
                  <a:pt x="21" y="93"/>
                </a:lnTo>
                <a:lnTo>
                  <a:pt x="17" y="94"/>
                </a:lnTo>
                <a:lnTo>
                  <a:pt x="16" y="91"/>
                </a:lnTo>
                <a:lnTo>
                  <a:pt x="17" y="90"/>
                </a:lnTo>
                <a:lnTo>
                  <a:pt x="18" y="88"/>
                </a:lnTo>
                <a:lnTo>
                  <a:pt x="17" y="85"/>
                </a:lnTo>
                <a:lnTo>
                  <a:pt x="15" y="83"/>
                </a:lnTo>
                <a:lnTo>
                  <a:pt x="11" y="83"/>
                </a:lnTo>
                <a:lnTo>
                  <a:pt x="9" y="81"/>
                </a:lnTo>
                <a:lnTo>
                  <a:pt x="6" y="82"/>
                </a:lnTo>
                <a:lnTo>
                  <a:pt x="5" y="81"/>
                </a:lnTo>
                <a:lnTo>
                  <a:pt x="3" y="79"/>
                </a:lnTo>
                <a:lnTo>
                  <a:pt x="3" y="78"/>
                </a:lnTo>
                <a:lnTo>
                  <a:pt x="5" y="77"/>
                </a:lnTo>
                <a:lnTo>
                  <a:pt x="5" y="75"/>
                </a:lnTo>
                <a:lnTo>
                  <a:pt x="5" y="74"/>
                </a:lnTo>
                <a:lnTo>
                  <a:pt x="6" y="71"/>
                </a:lnTo>
                <a:lnTo>
                  <a:pt x="6" y="72"/>
                </a:lnTo>
                <a:lnTo>
                  <a:pt x="9" y="76"/>
                </a:lnTo>
                <a:lnTo>
                  <a:pt x="10" y="77"/>
                </a:lnTo>
                <a:lnTo>
                  <a:pt x="16" y="76"/>
                </a:lnTo>
                <a:lnTo>
                  <a:pt x="16" y="75"/>
                </a:lnTo>
                <a:lnTo>
                  <a:pt x="12" y="74"/>
                </a:lnTo>
                <a:lnTo>
                  <a:pt x="11" y="72"/>
                </a:lnTo>
                <a:lnTo>
                  <a:pt x="12" y="70"/>
                </a:lnTo>
                <a:lnTo>
                  <a:pt x="14" y="68"/>
                </a:lnTo>
                <a:lnTo>
                  <a:pt x="13" y="66"/>
                </a:lnTo>
                <a:lnTo>
                  <a:pt x="12" y="64"/>
                </a:lnTo>
                <a:lnTo>
                  <a:pt x="12" y="63"/>
                </a:lnTo>
                <a:lnTo>
                  <a:pt x="10" y="60"/>
                </a:lnTo>
                <a:lnTo>
                  <a:pt x="10" y="57"/>
                </a:lnTo>
                <a:lnTo>
                  <a:pt x="13" y="54"/>
                </a:lnTo>
                <a:lnTo>
                  <a:pt x="12" y="53"/>
                </a:lnTo>
                <a:lnTo>
                  <a:pt x="1" y="54"/>
                </a:lnTo>
                <a:lnTo>
                  <a:pt x="0" y="53"/>
                </a:lnTo>
                <a:lnTo>
                  <a:pt x="1" y="47"/>
                </a:lnTo>
                <a:lnTo>
                  <a:pt x="3" y="44"/>
                </a:lnTo>
                <a:lnTo>
                  <a:pt x="4" y="44"/>
                </a:lnTo>
                <a:lnTo>
                  <a:pt x="10" y="36"/>
                </a:lnTo>
                <a:lnTo>
                  <a:pt x="14" y="36"/>
                </a:lnTo>
                <a:lnTo>
                  <a:pt x="18" y="34"/>
                </a:lnTo>
                <a:lnTo>
                  <a:pt x="20" y="36"/>
                </a:lnTo>
                <a:lnTo>
                  <a:pt x="24" y="37"/>
                </a:lnTo>
                <a:lnTo>
                  <a:pt x="27" y="37"/>
                </a:lnTo>
                <a:lnTo>
                  <a:pt x="26" y="33"/>
                </a:lnTo>
                <a:lnTo>
                  <a:pt x="28" y="33"/>
                </a:lnTo>
                <a:lnTo>
                  <a:pt x="30" y="34"/>
                </a:lnTo>
                <a:lnTo>
                  <a:pt x="30" y="36"/>
                </a:lnTo>
                <a:lnTo>
                  <a:pt x="47" y="35"/>
                </a:lnTo>
                <a:lnTo>
                  <a:pt x="47" y="33"/>
                </a:lnTo>
                <a:lnTo>
                  <a:pt x="44" y="33"/>
                </a:lnTo>
                <a:lnTo>
                  <a:pt x="44" y="32"/>
                </a:lnTo>
                <a:lnTo>
                  <a:pt x="47" y="30"/>
                </a:lnTo>
                <a:lnTo>
                  <a:pt x="60" y="29"/>
                </a:lnTo>
                <a:lnTo>
                  <a:pt x="59" y="28"/>
                </a:lnTo>
                <a:lnTo>
                  <a:pt x="58" y="28"/>
                </a:lnTo>
                <a:lnTo>
                  <a:pt x="56" y="28"/>
                </a:lnTo>
                <a:lnTo>
                  <a:pt x="52" y="28"/>
                </a:lnTo>
                <a:lnTo>
                  <a:pt x="51" y="26"/>
                </a:lnTo>
                <a:lnTo>
                  <a:pt x="50" y="26"/>
                </a:lnTo>
                <a:lnTo>
                  <a:pt x="49" y="24"/>
                </a:lnTo>
                <a:lnTo>
                  <a:pt x="47" y="23"/>
                </a:lnTo>
                <a:lnTo>
                  <a:pt x="50" y="18"/>
                </a:lnTo>
                <a:lnTo>
                  <a:pt x="50" y="19"/>
                </a:lnTo>
                <a:lnTo>
                  <a:pt x="53" y="19"/>
                </a:lnTo>
                <a:lnTo>
                  <a:pt x="56" y="21"/>
                </a:lnTo>
                <a:lnTo>
                  <a:pt x="71" y="21"/>
                </a:lnTo>
                <a:lnTo>
                  <a:pt x="73" y="22"/>
                </a:lnTo>
                <a:lnTo>
                  <a:pt x="74" y="21"/>
                </a:lnTo>
                <a:lnTo>
                  <a:pt x="80" y="22"/>
                </a:lnTo>
                <a:lnTo>
                  <a:pt x="85" y="21"/>
                </a:lnTo>
                <a:lnTo>
                  <a:pt x="86" y="17"/>
                </a:lnTo>
                <a:lnTo>
                  <a:pt x="116" y="2"/>
                </a:lnTo>
                <a:lnTo>
                  <a:pt x="139" y="2"/>
                </a:lnTo>
                <a:lnTo>
                  <a:pt x="142" y="0"/>
                </a:lnTo>
                <a:lnTo>
                  <a:pt x="144" y="0"/>
                </a:lnTo>
                <a:lnTo>
                  <a:pt x="146" y="1"/>
                </a:lnTo>
                <a:lnTo>
                  <a:pt x="146" y="3"/>
                </a:lnTo>
                <a:lnTo>
                  <a:pt x="148" y="6"/>
                </a:lnTo>
                <a:lnTo>
                  <a:pt x="156" y="10"/>
                </a:lnTo>
                <a:lnTo>
                  <a:pt x="160" y="8"/>
                </a:lnTo>
                <a:lnTo>
                  <a:pt x="164" y="17"/>
                </a:lnTo>
                <a:lnTo>
                  <a:pt x="172" y="18"/>
                </a:lnTo>
                <a:lnTo>
                  <a:pt x="182" y="23"/>
                </a:lnTo>
                <a:lnTo>
                  <a:pt x="186" y="21"/>
                </a:lnTo>
                <a:lnTo>
                  <a:pt x="192" y="25"/>
                </a:lnTo>
                <a:lnTo>
                  <a:pt x="211" y="21"/>
                </a:lnTo>
                <a:lnTo>
                  <a:pt x="221" y="23"/>
                </a:lnTo>
                <a:lnTo>
                  <a:pt x="228" y="23"/>
                </a:lnTo>
                <a:lnTo>
                  <a:pt x="244" y="12"/>
                </a:lnTo>
                <a:lnTo>
                  <a:pt x="245" y="10"/>
                </a:lnTo>
                <a:lnTo>
                  <a:pt x="248" y="12"/>
                </a:lnTo>
                <a:lnTo>
                  <a:pt x="250" y="12"/>
                </a:lnTo>
                <a:lnTo>
                  <a:pt x="253" y="11"/>
                </a:lnTo>
                <a:lnTo>
                  <a:pt x="259" y="13"/>
                </a:lnTo>
                <a:lnTo>
                  <a:pt x="261" y="13"/>
                </a:lnTo>
                <a:lnTo>
                  <a:pt x="262" y="11"/>
                </a:lnTo>
                <a:lnTo>
                  <a:pt x="264" y="10"/>
                </a:lnTo>
                <a:lnTo>
                  <a:pt x="266" y="10"/>
                </a:lnTo>
                <a:lnTo>
                  <a:pt x="271" y="17"/>
                </a:lnTo>
                <a:lnTo>
                  <a:pt x="274" y="18"/>
                </a:lnTo>
                <a:lnTo>
                  <a:pt x="278" y="22"/>
                </a:lnTo>
                <a:lnTo>
                  <a:pt x="280" y="26"/>
                </a:lnTo>
                <a:lnTo>
                  <a:pt x="281" y="36"/>
                </a:lnTo>
                <a:lnTo>
                  <a:pt x="283" y="38"/>
                </a:lnTo>
                <a:lnTo>
                  <a:pt x="289" y="41"/>
                </a:lnTo>
                <a:lnTo>
                  <a:pt x="292" y="45"/>
                </a:lnTo>
                <a:lnTo>
                  <a:pt x="294" y="46"/>
                </a:lnTo>
                <a:lnTo>
                  <a:pt x="296" y="47"/>
                </a:lnTo>
                <a:lnTo>
                  <a:pt x="293" y="54"/>
                </a:lnTo>
                <a:lnTo>
                  <a:pt x="288" y="57"/>
                </a:lnTo>
                <a:lnTo>
                  <a:pt x="291" y="64"/>
                </a:lnTo>
                <a:lnTo>
                  <a:pt x="291" y="87"/>
                </a:lnTo>
                <a:lnTo>
                  <a:pt x="294" y="90"/>
                </a:lnTo>
                <a:lnTo>
                  <a:pt x="298" y="95"/>
                </a:lnTo>
                <a:lnTo>
                  <a:pt x="298" y="100"/>
                </a:lnTo>
                <a:lnTo>
                  <a:pt x="297" y="102"/>
                </a:lnTo>
                <a:lnTo>
                  <a:pt x="292" y="101"/>
                </a:lnTo>
                <a:lnTo>
                  <a:pt x="289" y="98"/>
                </a:lnTo>
                <a:lnTo>
                  <a:pt x="275" y="98"/>
                </a:lnTo>
                <a:lnTo>
                  <a:pt x="269" y="95"/>
                </a:lnTo>
                <a:lnTo>
                  <a:pt x="262" y="102"/>
                </a:lnTo>
                <a:lnTo>
                  <a:pt x="259" y="102"/>
                </a:lnTo>
                <a:lnTo>
                  <a:pt x="259" y="101"/>
                </a:lnTo>
                <a:lnTo>
                  <a:pt x="259" y="100"/>
                </a:lnTo>
                <a:lnTo>
                  <a:pt x="258" y="100"/>
                </a:lnTo>
                <a:lnTo>
                  <a:pt x="258" y="98"/>
                </a:lnTo>
                <a:lnTo>
                  <a:pt x="255" y="101"/>
                </a:lnTo>
                <a:lnTo>
                  <a:pt x="250" y="103"/>
                </a:lnTo>
                <a:lnTo>
                  <a:pt x="240" y="103"/>
                </a:lnTo>
                <a:lnTo>
                  <a:pt x="237" y="102"/>
                </a:lnTo>
                <a:lnTo>
                  <a:pt x="229" y="104"/>
                </a:lnTo>
                <a:lnTo>
                  <a:pt x="224" y="107"/>
                </a:lnTo>
                <a:lnTo>
                  <a:pt x="221" y="108"/>
                </a:lnTo>
                <a:lnTo>
                  <a:pt x="219" y="109"/>
                </a:lnTo>
                <a:lnTo>
                  <a:pt x="210" y="112"/>
                </a:lnTo>
                <a:lnTo>
                  <a:pt x="201" y="110"/>
                </a:lnTo>
                <a:lnTo>
                  <a:pt x="198" y="107"/>
                </a:lnTo>
                <a:lnTo>
                  <a:pt x="196" y="106"/>
                </a:lnTo>
                <a:lnTo>
                  <a:pt x="192" y="107"/>
                </a:lnTo>
                <a:lnTo>
                  <a:pt x="183" y="111"/>
                </a:lnTo>
                <a:lnTo>
                  <a:pt x="181" y="112"/>
                </a:lnTo>
                <a:lnTo>
                  <a:pt x="177" y="111"/>
                </a:lnTo>
                <a:lnTo>
                  <a:pt x="175" y="112"/>
                </a:lnTo>
                <a:lnTo>
                  <a:pt x="175" y="111"/>
                </a:lnTo>
                <a:lnTo>
                  <a:pt x="175" y="110"/>
                </a:lnTo>
                <a:lnTo>
                  <a:pt x="173" y="109"/>
                </a:lnTo>
                <a:lnTo>
                  <a:pt x="171" y="109"/>
                </a:lnTo>
                <a:lnTo>
                  <a:pt x="169" y="108"/>
                </a:lnTo>
                <a:lnTo>
                  <a:pt x="168" y="111"/>
                </a:lnTo>
                <a:lnTo>
                  <a:pt x="167" y="112"/>
                </a:lnTo>
                <a:lnTo>
                  <a:pt x="167" y="113"/>
                </a:lnTo>
                <a:lnTo>
                  <a:pt x="167" y="116"/>
                </a:lnTo>
                <a:lnTo>
                  <a:pt x="169" y="119"/>
                </a:lnTo>
                <a:lnTo>
                  <a:pt x="169" y="120"/>
                </a:lnTo>
                <a:lnTo>
                  <a:pt x="168" y="120"/>
                </a:lnTo>
                <a:lnTo>
                  <a:pt x="167" y="120"/>
                </a:lnTo>
                <a:lnTo>
                  <a:pt x="164" y="121"/>
                </a:lnTo>
                <a:lnTo>
                  <a:pt x="164" y="124"/>
                </a:lnTo>
                <a:lnTo>
                  <a:pt x="162" y="126"/>
                </a:lnTo>
                <a:lnTo>
                  <a:pt x="161" y="127"/>
                </a:lnTo>
                <a:lnTo>
                  <a:pt x="160" y="128"/>
                </a:lnTo>
                <a:lnTo>
                  <a:pt x="158" y="127"/>
                </a:lnTo>
                <a:lnTo>
                  <a:pt x="158" y="126"/>
                </a:lnTo>
                <a:lnTo>
                  <a:pt x="157" y="126"/>
                </a:lnTo>
                <a:lnTo>
                  <a:pt x="157" y="124"/>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45" name="Freeform 805"/>
          <p:cNvSpPr>
            <a:spLocks/>
          </p:cNvSpPr>
          <p:nvPr/>
        </p:nvSpPr>
        <p:spPr bwMode="auto">
          <a:xfrm>
            <a:off x="5478463" y="4105275"/>
            <a:ext cx="47625" cy="47625"/>
          </a:xfrm>
          <a:custGeom>
            <a:avLst/>
            <a:gdLst>
              <a:gd name="T0" fmla="*/ 2147483647 w 28"/>
              <a:gd name="T1" fmla="*/ 2147483647 h 28"/>
              <a:gd name="T2" fmla="*/ 2147483647 w 28"/>
              <a:gd name="T3" fmla="*/ 2147483647 h 28"/>
              <a:gd name="T4" fmla="*/ 2147483647 w 28"/>
              <a:gd name="T5" fmla="*/ 2147483647 h 28"/>
              <a:gd name="T6" fmla="*/ 2147483647 w 28"/>
              <a:gd name="T7" fmla="*/ 2147483647 h 28"/>
              <a:gd name="T8" fmla="*/ 2147483647 w 28"/>
              <a:gd name="T9" fmla="*/ 2147483647 h 28"/>
              <a:gd name="T10" fmla="*/ 2147483647 w 28"/>
              <a:gd name="T11" fmla="*/ 2147483647 h 28"/>
              <a:gd name="T12" fmla="*/ 2147483647 w 28"/>
              <a:gd name="T13" fmla="*/ 2147483647 h 28"/>
              <a:gd name="T14" fmla="*/ 2147483647 w 28"/>
              <a:gd name="T15" fmla="*/ 2147483647 h 28"/>
              <a:gd name="T16" fmla="*/ 2147483647 w 28"/>
              <a:gd name="T17" fmla="*/ 2147483647 h 28"/>
              <a:gd name="T18" fmla="*/ 2147483647 w 28"/>
              <a:gd name="T19" fmla="*/ 2147483647 h 28"/>
              <a:gd name="T20" fmla="*/ 2147483647 w 28"/>
              <a:gd name="T21" fmla="*/ 2147483647 h 28"/>
              <a:gd name="T22" fmla="*/ 2147483647 w 28"/>
              <a:gd name="T23" fmla="*/ 2147483647 h 28"/>
              <a:gd name="T24" fmla="*/ 2147483647 w 28"/>
              <a:gd name="T25" fmla="*/ 2147483647 h 28"/>
              <a:gd name="T26" fmla="*/ 2147483647 w 28"/>
              <a:gd name="T27" fmla="*/ 2147483647 h 28"/>
              <a:gd name="T28" fmla="*/ 2147483647 w 28"/>
              <a:gd name="T29" fmla="*/ 2147483647 h 28"/>
              <a:gd name="T30" fmla="*/ 2147483647 w 28"/>
              <a:gd name="T31" fmla="*/ 0 h 28"/>
              <a:gd name="T32" fmla="*/ 2147483647 w 28"/>
              <a:gd name="T33" fmla="*/ 2147483647 h 28"/>
              <a:gd name="T34" fmla="*/ 2147483647 w 28"/>
              <a:gd name="T35" fmla="*/ 2147483647 h 28"/>
              <a:gd name="T36" fmla="*/ 0 w 28"/>
              <a:gd name="T37" fmla="*/ 2147483647 h 28"/>
              <a:gd name="T38" fmla="*/ 2147483647 w 28"/>
              <a:gd name="T39" fmla="*/ 2147483647 h 28"/>
              <a:gd name="T40" fmla="*/ 2147483647 w 28"/>
              <a:gd name="T41" fmla="*/ 2147483647 h 28"/>
              <a:gd name="T42" fmla="*/ 2147483647 w 28"/>
              <a:gd name="T43" fmla="*/ 2147483647 h 28"/>
              <a:gd name="T44" fmla="*/ 2147483647 w 28"/>
              <a:gd name="T45" fmla="*/ 2147483647 h 28"/>
              <a:gd name="T46" fmla="*/ 2147483647 w 28"/>
              <a:gd name="T47" fmla="*/ 2147483647 h 28"/>
              <a:gd name="T48" fmla="*/ 2147483647 w 28"/>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28"/>
              <a:gd name="T77" fmla="*/ 28 w 28"/>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28">
                <a:moveTo>
                  <a:pt x="28" y="28"/>
                </a:moveTo>
                <a:lnTo>
                  <a:pt x="27" y="24"/>
                </a:lnTo>
                <a:lnTo>
                  <a:pt x="26" y="24"/>
                </a:lnTo>
                <a:lnTo>
                  <a:pt x="23" y="15"/>
                </a:lnTo>
                <a:lnTo>
                  <a:pt x="21" y="14"/>
                </a:lnTo>
                <a:lnTo>
                  <a:pt x="18" y="14"/>
                </a:lnTo>
                <a:lnTo>
                  <a:pt x="19" y="12"/>
                </a:lnTo>
                <a:lnTo>
                  <a:pt x="24" y="10"/>
                </a:lnTo>
                <a:lnTo>
                  <a:pt x="27" y="8"/>
                </a:lnTo>
                <a:lnTo>
                  <a:pt x="26" y="7"/>
                </a:lnTo>
                <a:lnTo>
                  <a:pt x="26" y="6"/>
                </a:lnTo>
                <a:lnTo>
                  <a:pt x="23" y="3"/>
                </a:lnTo>
                <a:lnTo>
                  <a:pt x="23" y="2"/>
                </a:lnTo>
                <a:lnTo>
                  <a:pt x="23" y="1"/>
                </a:lnTo>
                <a:lnTo>
                  <a:pt x="15" y="0"/>
                </a:lnTo>
                <a:lnTo>
                  <a:pt x="11" y="2"/>
                </a:lnTo>
                <a:lnTo>
                  <a:pt x="5" y="12"/>
                </a:lnTo>
                <a:lnTo>
                  <a:pt x="0" y="18"/>
                </a:lnTo>
                <a:lnTo>
                  <a:pt x="1" y="18"/>
                </a:lnTo>
                <a:lnTo>
                  <a:pt x="13" y="21"/>
                </a:lnTo>
                <a:lnTo>
                  <a:pt x="15" y="23"/>
                </a:lnTo>
                <a:lnTo>
                  <a:pt x="18" y="28"/>
                </a:lnTo>
                <a:lnTo>
                  <a:pt x="28" y="28"/>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46" name="Freeform 806"/>
          <p:cNvSpPr>
            <a:spLocks/>
          </p:cNvSpPr>
          <p:nvPr/>
        </p:nvSpPr>
        <p:spPr bwMode="auto">
          <a:xfrm>
            <a:off x="5873750" y="3881438"/>
            <a:ext cx="460375" cy="420687"/>
          </a:xfrm>
          <a:custGeom>
            <a:avLst/>
            <a:gdLst>
              <a:gd name="T0" fmla="*/ 2147483647 w 269"/>
              <a:gd name="T1" fmla="*/ 2147483647 h 246"/>
              <a:gd name="T2" fmla="*/ 2147483647 w 269"/>
              <a:gd name="T3" fmla="*/ 2147483647 h 246"/>
              <a:gd name="T4" fmla="*/ 2147483647 w 269"/>
              <a:gd name="T5" fmla="*/ 2147483647 h 246"/>
              <a:gd name="T6" fmla="*/ 2147483647 w 269"/>
              <a:gd name="T7" fmla="*/ 2147483647 h 246"/>
              <a:gd name="T8" fmla="*/ 2147483647 w 269"/>
              <a:gd name="T9" fmla="*/ 2147483647 h 246"/>
              <a:gd name="T10" fmla="*/ 2147483647 w 269"/>
              <a:gd name="T11" fmla="*/ 2147483647 h 246"/>
              <a:gd name="T12" fmla="*/ 2147483647 w 269"/>
              <a:gd name="T13" fmla="*/ 2147483647 h 246"/>
              <a:gd name="T14" fmla="*/ 2147483647 w 269"/>
              <a:gd name="T15" fmla="*/ 2147483647 h 246"/>
              <a:gd name="T16" fmla="*/ 2147483647 w 269"/>
              <a:gd name="T17" fmla="*/ 2147483647 h 246"/>
              <a:gd name="T18" fmla="*/ 2147483647 w 269"/>
              <a:gd name="T19" fmla="*/ 2147483647 h 246"/>
              <a:gd name="T20" fmla="*/ 2147483647 w 269"/>
              <a:gd name="T21" fmla="*/ 2147483647 h 246"/>
              <a:gd name="T22" fmla="*/ 2147483647 w 269"/>
              <a:gd name="T23" fmla="*/ 2147483647 h 246"/>
              <a:gd name="T24" fmla="*/ 2147483647 w 269"/>
              <a:gd name="T25" fmla="*/ 2147483647 h 246"/>
              <a:gd name="T26" fmla="*/ 2147483647 w 269"/>
              <a:gd name="T27" fmla="*/ 2147483647 h 246"/>
              <a:gd name="T28" fmla="*/ 2147483647 w 269"/>
              <a:gd name="T29" fmla="*/ 2147483647 h 246"/>
              <a:gd name="T30" fmla="*/ 2147483647 w 269"/>
              <a:gd name="T31" fmla="*/ 2147483647 h 246"/>
              <a:gd name="T32" fmla="*/ 2147483647 w 269"/>
              <a:gd name="T33" fmla="*/ 2147483647 h 246"/>
              <a:gd name="T34" fmla="*/ 2147483647 w 269"/>
              <a:gd name="T35" fmla="*/ 2147483647 h 246"/>
              <a:gd name="T36" fmla="*/ 2147483647 w 269"/>
              <a:gd name="T37" fmla="*/ 2147483647 h 246"/>
              <a:gd name="T38" fmla="*/ 2147483647 w 269"/>
              <a:gd name="T39" fmla="*/ 2147483647 h 246"/>
              <a:gd name="T40" fmla="*/ 2147483647 w 269"/>
              <a:gd name="T41" fmla="*/ 2147483647 h 246"/>
              <a:gd name="T42" fmla="*/ 2147483647 w 269"/>
              <a:gd name="T43" fmla="*/ 0 h 246"/>
              <a:gd name="T44" fmla="*/ 2147483647 w 269"/>
              <a:gd name="T45" fmla="*/ 2147483647 h 246"/>
              <a:gd name="T46" fmla="*/ 2147483647 w 269"/>
              <a:gd name="T47" fmla="*/ 2147483647 h 246"/>
              <a:gd name="T48" fmla="*/ 2147483647 w 269"/>
              <a:gd name="T49" fmla="*/ 2147483647 h 246"/>
              <a:gd name="T50" fmla="*/ 2147483647 w 269"/>
              <a:gd name="T51" fmla="*/ 2147483647 h 246"/>
              <a:gd name="T52" fmla="*/ 2147483647 w 269"/>
              <a:gd name="T53" fmla="*/ 2147483647 h 246"/>
              <a:gd name="T54" fmla="*/ 2147483647 w 269"/>
              <a:gd name="T55" fmla="*/ 2147483647 h 246"/>
              <a:gd name="T56" fmla="*/ 2147483647 w 269"/>
              <a:gd name="T57" fmla="*/ 2147483647 h 246"/>
              <a:gd name="T58" fmla="*/ 2147483647 w 269"/>
              <a:gd name="T59" fmla="*/ 2147483647 h 246"/>
              <a:gd name="T60" fmla="*/ 2147483647 w 269"/>
              <a:gd name="T61" fmla="*/ 2147483647 h 246"/>
              <a:gd name="T62" fmla="*/ 2147483647 w 269"/>
              <a:gd name="T63" fmla="*/ 2147483647 h 246"/>
              <a:gd name="T64" fmla="*/ 2147483647 w 269"/>
              <a:gd name="T65" fmla="*/ 2147483647 h 246"/>
              <a:gd name="T66" fmla="*/ 2147483647 w 269"/>
              <a:gd name="T67" fmla="*/ 2147483647 h 246"/>
              <a:gd name="T68" fmla="*/ 2147483647 w 269"/>
              <a:gd name="T69" fmla="*/ 2147483647 h 246"/>
              <a:gd name="T70" fmla="*/ 2147483647 w 269"/>
              <a:gd name="T71" fmla="*/ 2147483647 h 246"/>
              <a:gd name="T72" fmla="*/ 2147483647 w 269"/>
              <a:gd name="T73" fmla="*/ 2147483647 h 246"/>
              <a:gd name="T74" fmla="*/ 2147483647 w 269"/>
              <a:gd name="T75" fmla="*/ 2147483647 h 246"/>
              <a:gd name="T76" fmla="*/ 2147483647 w 269"/>
              <a:gd name="T77" fmla="*/ 2147483647 h 246"/>
              <a:gd name="T78" fmla="*/ 2147483647 w 269"/>
              <a:gd name="T79" fmla="*/ 2147483647 h 246"/>
              <a:gd name="T80" fmla="*/ 2147483647 w 269"/>
              <a:gd name="T81" fmla="*/ 2147483647 h 246"/>
              <a:gd name="T82" fmla="*/ 2147483647 w 269"/>
              <a:gd name="T83" fmla="*/ 2147483647 h 246"/>
              <a:gd name="T84" fmla="*/ 2147483647 w 269"/>
              <a:gd name="T85" fmla="*/ 2147483647 h 246"/>
              <a:gd name="T86" fmla="*/ 2147483647 w 269"/>
              <a:gd name="T87" fmla="*/ 2147483647 h 246"/>
              <a:gd name="T88" fmla="*/ 2147483647 w 269"/>
              <a:gd name="T89" fmla="*/ 2147483647 h 246"/>
              <a:gd name="T90" fmla="*/ 2147483647 w 269"/>
              <a:gd name="T91" fmla="*/ 2147483647 h 246"/>
              <a:gd name="T92" fmla="*/ 2147483647 w 269"/>
              <a:gd name="T93" fmla="*/ 2147483647 h 246"/>
              <a:gd name="T94" fmla="*/ 2147483647 w 269"/>
              <a:gd name="T95" fmla="*/ 2147483647 h 246"/>
              <a:gd name="T96" fmla="*/ 2147483647 w 269"/>
              <a:gd name="T97" fmla="*/ 2147483647 h 246"/>
              <a:gd name="T98" fmla="*/ 2147483647 w 269"/>
              <a:gd name="T99" fmla="*/ 2147483647 h 246"/>
              <a:gd name="T100" fmla="*/ 2147483647 w 269"/>
              <a:gd name="T101" fmla="*/ 2147483647 h 246"/>
              <a:gd name="T102" fmla="*/ 2147483647 w 269"/>
              <a:gd name="T103" fmla="*/ 2147483647 h 246"/>
              <a:gd name="T104" fmla="*/ 2147483647 w 269"/>
              <a:gd name="T105" fmla="*/ 2147483647 h 246"/>
              <a:gd name="T106" fmla="*/ 2147483647 w 269"/>
              <a:gd name="T107" fmla="*/ 2147483647 h 246"/>
              <a:gd name="T108" fmla="*/ 2147483647 w 269"/>
              <a:gd name="T109" fmla="*/ 2147483647 h 246"/>
              <a:gd name="T110" fmla="*/ 2147483647 w 269"/>
              <a:gd name="T111" fmla="*/ 2147483647 h 246"/>
              <a:gd name="T112" fmla="*/ 2147483647 w 269"/>
              <a:gd name="T113" fmla="*/ 2147483647 h 246"/>
              <a:gd name="T114" fmla="*/ 2147483647 w 269"/>
              <a:gd name="T115" fmla="*/ 2147483647 h 246"/>
              <a:gd name="T116" fmla="*/ 2147483647 w 269"/>
              <a:gd name="T117" fmla="*/ 2147483647 h 246"/>
              <a:gd name="T118" fmla="*/ 2147483647 w 269"/>
              <a:gd name="T119" fmla="*/ 2147483647 h 246"/>
              <a:gd name="T120" fmla="*/ 2147483647 w 269"/>
              <a:gd name="T121" fmla="*/ 2147483647 h 246"/>
              <a:gd name="T122" fmla="*/ 2147483647 w 269"/>
              <a:gd name="T123" fmla="*/ 2147483647 h 246"/>
              <a:gd name="T124" fmla="*/ 2147483647 w 269"/>
              <a:gd name="T125" fmla="*/ 2147483647 h 2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9"/>
              <a:gd name="T190" fmla="*/ 0 h 246"/>
              <a:gd name="T191" fmla="*/ 269 w 269"/>
              <a:gd name="T192" fmla="*/ 246 h 2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9" h="246">
                <a:moveTo>
                  <a:pt x="12" y="221"/>
                </a:moveTo>
                <a:lnTo>
                  <a:pt x="16" y="205"/>
                </a:lnTo>
                <a:lnTo>
                  <a:pt x="23" y="198"/>
                </a:lnTo>
                <a:lnTo>
                  <a:pt x="34" y="195"/>
                </a:lnTo>
                <a:lnTo>
                  <a:pt x="38" y="191"/>
                </a:lnTo>
                <a:lnTo>
                  <a:pt x="39" y="189"/>
                </a:lnTo>
                <a:lnTo>
                  <a:pt x="39" y="186"/>
                </a:lnTo>
                <a:lnTo>
                  <a:pt x="37" y="185"/>
                </a:lnTo>
                <a:lnTo>
                  <a:pt x="31" y="184"/>
                </a:lnTo>
                <a:lnTo>
                  <a:pt x="31" y="168"/>
                </a:lnTo>
                <a:lnTo>
                  <a:pt x="28" y="166"/>
                </a:lnTo>
                <a:lnTo>
                  <a:pt x="16" y="161"/>
                </a:lnTo>
                <a:lnTo>
                  <a:pt x="12" y="158"/>
                </a:lnTo>
                <a:lnTo>
                  <a:pt x="6" y="145"/>
                </a:lnTo>
                <a:lnTo>
                  <a:pt x="0" y="139"/>
                </a:lnTo>
                <a:lnTo>
                  <a:pt x="1" y="138"/>
                </a:lnTo>
                <a:lnTo>
                  <a:pt x="25" y="145"/>
                </a:lnTo>
                <a:lnTo>
                  <a:pt x="27" y="145"/>
                </a:lnTo>
                <a:lnTo>
                  <a:pt x="28" y="145"/>
                </a:lnTo>
                <a:lnTo>
                  <a:pt x="47" y="143"/>
                </a:lnTo>
                <a:lnTo>
                  <a:pt x="51" y="145"/>
                </a:lnTo>
                <a:lnTo>
                  <a:pt x="53" y="145"/>
                </a:lnTo>
                <a:lnTo>
                  <a:pt x="54" y="143"/>
                </a:lnTo>
                <a:lnTo>
                  <a:pt x="54" y="142"/>
                </a:lnTo>
                <a:lnTo>
                  <a:pt x="57" y="142"/>
                </a:lnTo>
                <a:lnTo>
                  <a:pt x="68" y="142"/>
                </a:lnTo>
                <a:lnTo>
                  <a:pt x="85" y="138"/>
                </a:lnTo>
                <a:lnTo>
                  <a:pt x="88" y="136"/>
                </a:lnTo>
                <a:lnTo>
                  <a:pt x="88" y="134"/>
                </a:lnTo>
                <a:lnTo>
                  <a:pt x="87" y="133"/>
                </a:lnTo>
                <a:lnTo>
                  <a:pt x="87" y="132"/>
                </a:lnTo>
                <a:lnTo>
                  <a:pt x="88" y="126"/>
                </a:lnTo>
                <a:lnTo>
                  <a:pt x="88" y="123"/>
                </a:lnTo>
                <a:lnTo>
                  <a:pt x="89" y="118"/>
                </a:lnTo>
                <a:lnTo>
                  <a:pt x="90" y="116"/>
                </a:lnTo>
                <a:lnTo>
                  <a:pt x="93" y="113"/>
                </a:lnTo>
                <a:lnTo>
                  <a:pt x="95" y="111"/>
                </a:lnTo>
                <a:lnTo>
                  <a:pt x="97" y="109"/>
                </a:lnTo>
                <a:lnTo>
                  <a:pt x="99" y="111"/>
                </a:lnTo>
                <a:lnTo>
                  <a:pt x="110" y="110"/>
                </a:lnTo>
                <a:lnTo>
                  <a:pt x="111" y="109"/>
                </a:lnTo>
                <a:lnTo>
                  <a:pt x="111" y="108"/>
                </a:lnTo>
                <a:lnTo>
                  <a:pt x="108" y="108"/>
                </a:lnTo>
                <a:lnTo>
                  <a:pt x="108" y="107"/>
                </a:lnTo>
                <a:lnTo>
                  <a:pt x="110" y="106"/>
                </a:lnTo>
                <a:lnTo>
                  <a:pt x="114" y="104"/>
                </a:lnTo>
                <a:lnTo>
                  <a:pt x="115" y="102"/>
                </a:lnTo>
                <a:lnTo>
                  <a:pt x="116" y="101"/>
                </a:lnTo>
                <a:lnTo>
                  <a:pt x="118" y="101"/>
                </a:lnTo>
                <a:lnTo>
                  <a:pt x="123" y="103"/>
                </a:lnTo>
                <a:lnTo>
                  <a:pt x="123" y="102"/>
                </a:lnTo>
                <a:lnTo>
                  <a:pt x="122" y="102"/>
                </a:lnTo>
                <a:lnTo>
                  <a:pt x="122" y="101"/>
                </a:lnTo>
                <a:lnTo>
                  <a:pt x="123" y="101"/>
                </a:lnTo>
                <a:lnTo>
                  <a:pt x="126" y="102"/>
                </a:lnTo>
                <a:lnTo>
                  <a:pt x="126" y="103"/>
                </a:lnTo>
                <a:lnTo>
                  <a:pt x="127" y="104"/>
                </a:lnTo>
                <a:lnTo>
                  <a:pt x="129" y="105"/>
                </a:lnTo>
                <a:lnTo>
                  <a:pt x="130" y="105"/>
                </a:lnTo>
                <a:lnTo>
                  <a:pt x="135" y="99"/>
                </a:lnTo>
                <a:lnTo>
                  <a:pt x="135" y="98"/>
                </a:lnTo>
                <a:lnTo>
                  <a:pt x="134" y="89"/>
                </a:lnTo>
                <a:lnTo>
                  <a:pt x="137" y="86"/>
                </a:lnTo>
                <a:lnTo>
                  <a:pt x="137" y="85"/>
                </a:lnTo>
                <a:lnTo>
                  <a:pt x="137" y="83"/>
                </a:lnTo>
                <a:lnTo>
                  <a:pt x="137" y="81"/>
                </a:lnTo>
                <a:lnTo>
                  <a:pt x="139" y="81"/>
                </a:lnTo>
                <a:lnTo>
                  <a:pt x="140" y="77"/>
                </a:lnTo>
                <a:lnTo>
                  <a:pt x="143" y="75"/>
                </a:lnTo>
                <a:lnTo>
                  <a:pt x="145" y="76"/>
                </a:lnTo>
                <a:lnTo>
                  <a:pt x="150" y="73"/>
                </a:lnTo>
                <a:lnTo>
                  <a:pt x="152" y="71"/>
                </a:lnTo>
                <a:lnTo>
                  <a:pt x="152" y="70"/>
                </a:lnTo>
                <a:lnTo>
                  <a:pt x="150" y="69"/>
                </a:lnTo>
                <a:lnTo>
                  <a:pt x="149" y="65"/>
                </a:lnTo>
                <a:lnTo>
                  <a:pt x="148" y="64"/>
                </a:lnTo>
                <a:lnTo>
                  <a:pt x="145" y="60"/>
                </a:lnTo>
                <a:lnTo>
                  <a:pt x="146" y="59"/>
                </a:lnTo>
                <a:lnTo>
                  <a:pt x="147" y="58"/>
                </a:lnTo>
                <a:lnTo>
                  <a:pt x="157" y="60"/>
                </a:lnTo>
                <a:lnTo>
                  <a:pt x="163" y="58"/>
                </a:lnTo>
                <a:lnTo>
                  <a:pt x="164" y="55"/>
                </a:lnTo>
                <a:lnTo>
                  <a:pt x="164" y="54"/>
                </a:lnTo>
                <a:lnTo>
                  <a:pt x="165" y="52"/>
                </a:lnTo>
                <a:lnTo>
                  <a:pt x="164" y="51"/>
                </a:lnTo>
                <a:lnTo>
                  <a:pt x="163" y="51"/>
                </a:lnTo>
                <a:lnTo>
                  <a:pt x="163" y="49"/>
                </a:lnTo>
                <a:lnTo>
                  <a:pt x="164" y="48"/>
                </a:lnTo>
                <a:lnTo>
                  <a:pt x="165" y="46"/>
                </a:lnTo>
                <a:lnTo>
                  <a:pt x="171" y="39"/>
                </a:lnTo>
                <a:lnTo>
                  <a:pt x="172" y="37"/>
                </a:lnTo>
                <a:lnTo>
                  <a:pt x="172" y="36"/>
                </a:lnTo>
                <a:lnTo>
                  <a:pt x="172" y="35"/>
                </a:lnTo>
                <a:lnTo>
                  <a:pt x="172" y="33"/>
                </a:lnTo>
                <a:lnTo>
                  <a:pt x="173" y="31"/>
                </a:lnTo>
                <a:lnTo>
                  <a:pt x="171" y="24"/>
                </a:lnTo>
                <a:lnTo>
                  <a:pt x="166" y="20"/>
                </a:lnTo>
                <a:lnTo>
                  <a:pt x="166" y="18"/>
                </a:lnTo>
                <a:lnTo>
                  <a:pt x="167" y="17"/>
                </a:lnTo>
                <a:lnTo>
                  <a:pt x="172" y="13"/>
                </a:lnTo>
                <a:lnTo>
                  <a:pt x="172" y="12"/>
                </a:lnTo>
                <a:lnTo>
                  <a:pt x="173" y="11"/>
                </a:lnTo>
                <a:lnTo>
                  <a:pt x="174" y="11"/>
                </a:lnTo>
                <a:lnTo>
                  <a:pt x="176" y="12"/>
                </a:lnTo>
                <a:lnTo>
                  <a:pt x="176" y="10"/>
                </a:lnTo>
                <a:lnTo>
                  <a:pt x="177" y="9"/>
                </a:lnTo>
                <a:lnTo>
                  <a:pt x="180" y="9"/>
                </a:lnTo>
                <a:lnTo>
                  <a:pt x="180" y="8"/>
                </a:lnTo>
                <a:lnTo>
                  <a:pt x="180" y="7"/>
                </a:lnTo>
                <a:lnTo>
                  <a:pt x="182" y="6"/>
                </a:lnTo>
                <a:lnTo>
                  <a:pt x="183" y="6"/>
                </a:lnTo>
                <a:lnTo>
                  <a:pt x="186" y="6"/>
                </a:lnTo>
                <a:lnTo>
                  <a:pt x="188" y="4"/>
                </a:lnTo>
                <a:lnTo>
                  <a:pt x="190" y="3"/>
                </a:lnTo>
                <a:lnTo>
                  <a:pt x="193" y="3"/>
                </a:lnTo>
                <a:lnTo>
                  <a:pt x="194" y="3"/>
                </a:lnTo>
                <a:lnTo>
                  <a:pt x="205" y="2"/>
                </a:lnTo>
                <a:lnTo>
                  <a:pt x="206" y="2"/>
                </a:lnTo>
                <a:lnTo>
                  <a:pt x="207" y="2"/>
                </a:lnTo>
                <a:lnTo>
                  <a:pt x="212" y="3"/>
                </a:lnTo>
                <a:lnTo>
                  <a:pt x="213" y="3"/>
                </a:lnTo>
                <a:lnTo>
                  <a:pt x="215" y="2"/>
                </a:lnTo>
                <a:lnTo>
                  <a:pt x="216" y="2"/>
                </a:lnTo>
                <a:lnTo>
                  <a:pt x="217" y="1"/>
                </a:lnTo>
                <a:lnTo>
                  <a:pt x="220" y="2"/>
                </a:lnTo>
                <a:lnTo>
                  <a:pt x="221" y="0"/>
                </a:lnTo>
                <a:lnTo>
                  <a:pt x="220" y="1"/>
                </a:lnTo>
                <a:lnTo>
                  <a:pt x="224" y="2"/>
                </a:lnTo>
                <a:lnTo>
                  <a:pt x="228" y="1"/>
                </a:lnTo>
                <a:lnTo>
                  <a:pt x="229" y="1"/>
                </a:lnTo>
                <a:lnTo>
                  <a:pt x="230" y="2"/>
                </a:lnTo>
                <a:lnTo>
                  <a:pt x="232" y="2"/>
                </a:lnTo>
                <a:lnTo>
                  <a:pt x="233" y="2"/>
                </a:lnTo>
                <a:lnTo>
                  <a:pt x="233" y="6"/>
                </a:lnTo>
                <a:lnTo>
                  <a:pt x="235" y="5"/>
                </a:lnTo>
                <a:lnTo>
                  <a:pt x="236" y="5"/>
                </a:lnTo>
                <a:lnTo>
                  <a:pt x="241" y="9"/>
                </a:lnTo>
                <a:lnTo>
                  <a:pt x="242" y="10"/>
                </a:lnTo>
                <a:lnTo>
                  <a:pt x="241" y="14"/>
                </a:lnTo>
                <a:lnTo>
                  <a:pt x="242" y="15"/>
                </a:lnTo>
                <a:lnTo>
                  <a:pt x="243" y="16"/>
                </a:lnTo>
                <a:lnTo>
                  <a:pt x="242" y="17"/>
                </a:lnTo>
                <a:lnTo>
                  <a:pt x="241" y="18"/>
                </a:lnTo>
                <a:lnTo>
                  <a:pt x="241" y="20"/>
                </a:lnTo>
                <a:lnTo>
                  <a:pt x="243" y="20"/>
                </a:lnTo>
                <a:lnTo>
                  <a:pt x="245" y="23"/>
                </a:lnTo>
                <a:lnTo>
                  <a:pt x="246" y="24"/>
                </a:lnTo>
                <a:lnTo>
                  <a:pt x="248" y="23"/>
                </a:lnTo>
                <a:lnTo>
                  <a:pt x="249" y="23"/>
                </a:lnTo>
                <a:lnTo>
                  <a:pt x="250" y="22"/>
                </a:lnTo>
                <a:lnTo>
                  <a:pt x="251" y="22"/>
                </a:lnTo>
                <a:lnTo>
                  <a:pt x="252" y="23"/>
                </a:lnTo>
                <a:lnTo>
                  <a:pt x="252" y="25"/>
                </a:lnTo>
                <a:lnTo>
                  <a:pt x="262" y="30"/>
                </a:lnTo>
                <a:lnTo>
                  <a:pt x="263" y="29"/>
                </a:lnTo>
                <a:lnTo>
                  <a:pt x="266" y="31"/>
                </a:lnTo>
                <a:lnTo>
                  <a:pt x="269" y="31"/>
                </a:lnTo>
                <a:lnTo>
                  <a:pt x="259" y="39"/>
                </a:lnTo>
                <a:lnTo>
                  <a:pt x="258" y="40"/>
                </a:lnTo>
                <a:lnTo>
                  <a:pt x="258" y="41"/>
                </a:lnTo>
                <a:lnTo>
                  <a:pt x="257" y="44"/>
                </a:lnTo>
                <a:lnTo>
                  <a:pt x="256" y="45"/>
                </a:lnTo>
                <a:lnTo>
                  <a:pt x="255" y="45"/>
                </a:lnTo>
                <a:lnTo>
                  <a:pt x="254" y="43"/>
                </a:lnTo>
                <a:lnTo>
                  <a:pt x="248" y="44"/>
                </a:lnTo>
                <a:lnTo>
                  <a:pt x="246" y="46"/>
                </a:lnTo>
                <a:lnTo>
                  <a:pt x="245" y="47"/>
                </a:lnTo>
                <a:lnTo>
                  <a:pt x="244" y="47"/>
                </a:lnTo>
                <a:lnTo>
                  <a:pt x="241" y="46"/>
                </a:lnTo>
                <a:lnTo>
                  <a:pt x="240" y="46"/>
                </a:lnTo>
                <a:lnTo>
                  <a:pt x="240" y="48"/>
                </a:lnTo>
                <a:lnTo>
                  <a:pt x="239" y="48"/>
                </a:lnTo>
                <a:lnTo>
                  <a:pt x="237" y="48"/>
                </a:lnTo>
                <a:lnTo>
                  <a:pt x="236" y="48"/>
                </a:lnTo>
                <a:lnTo>
                  <a:pt x="235" y="48"/>
                </a:lnTo>
                <a:lnTo>
                  <a:pt x="234" y="48"/>
                </a:lnTo>
                <a:lnTo>
                  <a:pt x="231" y="48"/>
                </a:lnTo>
                <a:lnTo>
                  <a:pt x="229" y="47"/>
                </a:lnTo>
                <a:lnTo>
                  <a:pt x="228" y="47"/>
                </a:lnTo>
                <a:lnTo>
                  <a:pt x="216" y="42"/>
                </a:lnTo>
                <a:lnTo>
                  <a:pt x="214" y="43"/>
                </a:lnTo>
                <a:lnTo>
                  <a:pt x="213" y="44"/>
                </a:lnTo>
                <a:lnTo>
                  <a:pt x="210" y="44"/>
                </a:lnTo>
                <a:lnTo>
                  <a:pt x="209" y="45"/>
                </a:lnTo>
                <a:lnTo>
                  <a:pt x="209" y="47"/>
                </a:lnTo>
                <a:lnTo>
                  <a:pt x="206" y="51"/>
                </a:lnTo>
                <a:lnTo>
                  <a:pt x="207" y="52"/>
                </a:lnTo>
                <a:lnTo>
                  <a:pt x="209" y="52"/>
                </a:lnTo>
                <a:lnTo>
                  <a:pt x="210" y="54"/>
                </a:lnTo>
                <a:lnTo>
                  <a:pt x="209" y="55"/>
                </a:lnTo>
                <a:lnTo>
                  <a:pt x="208" y="56"/>
                </a:lnTo>
                <a:lnTo>
                  <a:pt x="207" y="56"/>
                </a:lnTo>
                <a:lnTo>
                  <a:pt x="209" y="58"/>
                </a:lnTo>
                <a:lnTo>
                  <a:pt x="210" y="58"/>
                </a:lnTo>
                <a:lnTo>
                  <a:pt x="213" y="58"/>
                </a:lnTo>
                <a:lnTo>
                  <a:pt x="214" y="59"/>
                </a:lnTo>
                <a:lnTo>
                  <a:pt x="213" y="60"/>
                </a:lnTo>
                <a:lnTo>
                  <a:pt x="213" y="61"/>
                </a:lnTo>
                <a:lnTo>
                  <a:pt x="210" y="62"/>
                </a:lnTo>
                <a:lnTo>
                  <a:pt x="210" y="63"/>
                </a:lnTo>
                <a:lnTo>
                  <a:pt x="213" y="67"/>
                </a:lnTo>
                <a:lnTo>
                  <a:pt x="214" y="69"/>
                </a:lnTo>
                <a:lnTo>
                  <a:pt x="213" y="70"/>
                </a:lnTo>
                <a:lnTo>
                  <a:pt x="209" y="73"/>
                </a:lnTo>
                <a:lnTo>
                  <a:pt x="209" y="74"/>
                </a:lnTo>
                <a:lnTo>
                  <a:pt x="212" y="75"/>
                </a:lnTo>
                <a:lnTo>
                  <a:pt x="213" y="77"/>
                </a:lnTo>
                <a:lnTo>
                  <a:pt x="216" y="79"/>
                </a:lnTo>
                <a:lnTo>
                  <a:pt x="216" y="81"/>
                </a:lnTo>
                <a:lnTo>
                  <a:pt x="217" y="82"/>
                </a:lnTo>
                <a:lnTo>
                  <a:pt x="218" y="83"/>
                </a:lnTo>
                <a:lnTo>
                  <a:pt x="220" y="82"/>
                </a:lnTo>
                <a:lnTo>
                  <a:pt x="221" y="82"/>
                </a:lnTo>
                <a:lnTo>
                  <a:pt x="221" y="85"/>
                </a:lnTo>
                <a:lnTo>
                  <a:pt x="222" y="88"/>
                </a:lnTo>
                <a:lnTo>
                  <a:pt x="227" y="89"/>
                </a:lnTo>
                <a:lnTo>
                  <a:pt x="229" y="89"/>
                </a:lnTo>
                <a:lnTo>
                  <a:pt x="230" y="89"/>
                </a:lnTo>
                <a:lnTo>
                  <a:pt x="232" y="92"/>
                </a:lnTo>
                <a:lnTo>
                  <a:pt x="232" y="93"/>
                </a:lnTo>
                <a:lnTo>
                  <a:pt x="232" y="94"/>
                </a:lnTo>
                <a:lnTo>
                  <a:pt x="231" y="95"/>
                </a:lnTo>
                <a:lnTo>
                  <a:pt x="230" y="96"/>
                </a:lnTo>
                <a:lnTo>
                  <a:pt x="227" y="97"/>
                </a:lnTo>
                <a:lnTo>
                  <a:pt x="226" y="96"/>
                </a:lnTo>
                <a:lnTo>
                  <a:pt x="225" y="97"/>
                </a:lnTo>
                <a:lnTo>
                  <a:pt x="224" y="97"/>
                </a:lnTo>
                <a:lnTo>
                  <a:pt x="221" y="99"/>
                </a:lnTo>
                <a:lnTo>
                  <a:pt x="220" y="101"/>
                </a:lnTo>
                <a:lnTo>
                  <a:pt x="219" y="104"/>
                </a:lnTo>
                <a:lnTo>
                  <a:pt x="221" y="106"/>
                </a:lnTo>
                <a:lnTo>
                  <a:pt x="221" y="108"/>
                </a:lnTo>
                <a:lnTo>
                  <a:pt x="222" y="109"/>
                </a:lnTo>
                <a:lnTo>
                  <a:pt x="221" y="109"/>
                </a:lnTo>
                <a:lnTo>
                  <a:pt x="220" y="111"/>
                </a:lnTo>
                <a:lnTo>
                  <a:pt x="219" y="112"/>
                </a:lnTo>
                <a:lnTo>
                  <a:pt x="219" y="113"/>
                </a:lnTo>
                <a:lnTo>
                  <a:pt x="220" y="113"/>
                </a:lnTo>
                <a:lnTo>
                  <a:pt x="223" y="113"/>
                </a:lnTo>
                <a:lnTo>
                  <a:pt x="224" y="115"/>
                </a:lnTo>
                <a:lnTo>
                  <a:pt x="223" y="116"/>
                </a:lnTo>
                <a:lnTo>
                  <a:pt x="222" y="116"/>
                </a:lnTo>
                <a:lnTo>
                  <a:pt x="221" y="116"/>
                </a:lnTo>
                <a:lnTo>
                  <a:pt x="220" y="115"/>
                </a:lnTo>
                <a:lnTo>
                  <a:pt x="219" y="117"/>
                </a:lnTo>
                <a:lnTo>
                  <a:pt x="216" y="119"/>
                </a:lnTo>
                <a:lnTo>
                  <a:pt x="212" y="124"/>
                </a:lnTo>
                <a:lnTo>
                  <a:pt x="210" y="124"/>
                </a:lnTo>
                <a:lnTo>
                  <a:pt x="207" y="128"/>
                </a:lnTo>
                <a:lnTo>
                  <a:pt x="207" y="130"/>
                </a:lnTo>
                <a:lnTo>
                  <a:pt x="207" y="132"/>
                </a:lnTo>
                <a:lnTo>
                  <a:pt x="207" y="134"/>
                </a:lnTo>
                <a:lnTo>
                  <a:pt x="205" y="135"/>
                </a:lnTo>
                <a:lnTo>
                  <a:pt x="202" y="136"/>
                </a:lnTo>
                <a:lnTo>
                  <a:pt x="200" y="137"/>
                </a:lnTo>
                <a:lnTo>
                  <a:pt x="190" y="154"/>
                </a:lnTo>
                <a:lnTo>
                  <a:pt x="186" y="156"/>
                </a:lnTo>
                <a:lnTo>
                  <a:pt x="175" y="172"/>
                </a:lnTo>
                <a:lnTo>
                  <a:pt x="174" y="173"/>
                </a:lnTo>
                <a:lnTo>
                  <a:pt x="172" y="173"/>
                </a:lnTo>
                <a:lnTo>
                  <a:pt x="165" y="173"/>
                </a:lnTo>
                <a:lnTo>
                  <a:pt x="163" y="175"/>
                </a:lnTo>
                <a:lnTo>
                  <a:pt x="161" y="176"/>
                </a:lnTo>
                <a:lnTo>
                  <a:pt x="160" y="177"/>
                </a:lnTo>
                <a:lnTo>
                  <a:pt x="159" y="176"/>
                </a:lnTo>
                <a:lnTo>
                  <a:pt x="156" y="171"/>
                </a:lnTo>
                <a:lnTo>
                  <a:pt x="154" y="170"/>
                </a:lnTo>
                <a:lnTo>
                  <a:pt x="140" y="185"/>
                </a:lnTo>
                <a:lnTo>
                  <a:pt x="138" y="192"/>
                </a:lnTo>
                <a:lnTo>
                  <a:pt x="138" y="194"/>
                </a:lnTo>
                <a:lnTo>
                  <a:pt x="140" y="195"/>
                </a:lnTo>
                <a:lnTo>
                  <a:pt x="141" y="196"/>
                </a:lnTo>
                <a:lnTo>
                  <a:pt x="143" y="196"/>
                </a:lnTo>
                <a:lnTo>
                  <a:pt x="145" y="196"/>
                </a:lnTo>
                <a:lnTo>
                  <a:pt x="148" y="196"/>
                </a:lnTo>
                <a:lnTo>
                  <a:pt x="149" y="197"/>
                </a:lnTo>
                <a:lnTo>
                  <a:pt x="150" y="198"/>
                </a:lnTo>
                <a:lnTo>
                  <a:pt x="150" y="199"/>
                </a:lnTo>
                <a:lnTo>
                  <a:pt x="148" y="206"/>
                </a:lnTo>
                <a:lnTo>
                  <a:pt x="148" y="208"/>
                </a:lnTo>
                <a:lnTo>
                  <a:pt x="148" y="209"/>
                </a:lnTo>
                <a:lnTo>
                  <a:pt x="151" y="213"/>
                </a:lnTo>
                <a:lnTo>
                  <a:pt x="153" y="213"/>
                </a:lnTo>
                <a:lnTo>
                  <a:pt x="155" y="212"/>
                </a:lnTo>
                <a:lnTo>
                  <a:pt x="156" y="212"/>
                </a:lnTo>
                <a:lnTo>
                  <a:pt x="157" y="213"/>
                </a:lnTo>
                <a:lnTo>
                  <a:pt x="157" y="218"/>
                </a:lnTo>
                <a:lnTo>
                  <a:pt x="159" y="221"/>
                </a:lnTo>
                <a:lnTo>
                  <a:pt x="159" y="223"/>
                </a:lnTo>
                <a:lnTo>
                  <a:pt x="162" y="226"/>
                </a:lnTo>
                <a:lnTo>
                  <a:pt x="163" y="227"/>
                </a:lnTo>
                <a:lnTo>
                  <a:pt x="163" y="228"/>
                </a:lnTo>
                <a:lnTo>
                  <a:pt x="163" y="229"/>
                </a:lnTo>
                <a:lnTo>
                  <a:pt x="162" y="230"/>
                </a:lnTo>
                <a:lnTo>
                  <a:pt x="163" y="233"/>
                </a:lnTo>
                <a:lnTo>
                  <a:pt x="162" y="234"/>
                </a:lnTo>
                <a:lnTo>
                  <a:pt x="164" y="234"/>
                </a:lnTo>
                <a:lnTo>
                  <a:pt x="164" y="235"/>
                </a:lnTo>
                <a:lnTo>
                  <a:pt x="162" y="236"/>
                </a:lnTo>
                <a:lnTo>
                  <a:pt x="160" y="236"/>
                </a:lnTo>
                <a:lnTo>
                  <a:pt x="160" y="237"/>
                </a:lnTo>
                <a:lnTo>
                  <a:pt x="159" y="238"/>
                </a:lnTo>
                <a:lnTo>
                  <a:pt x="156" y="237"/>
                </a:lnTo>
                <a:lnTo>
                  <a:pt x="156" y="236"/>
                </a:lnTo>
                <a:lnTo>
                  <a:pt x="156" y="235"/>
                </a:lnTo>
                <a:lnTo>
                  <a:pt x="156" y="234"/>
                </a:lnTo>
                <a:lnTo>
                  <a:pt x="154" y="234"/>
                </a:lnTo>
                <a:lnTo>
                  <a:pt x="149" y="236"/>
                </a:lnTo>
                <a:lnTo>
                  <a:pt x="148" y="238"/>
                </a:lnTo>
                <a:lnTo>
                  <a:pt x="147" y="239"/>
                </a:lnTo>
                <a:lnTo>
                  <a:pt x="142" y="238"/>
                </a:lnTo>
                <a:lnTo>
                  <a:pt x="140" y="236"/>
                </a:lnTo>
                <a:lnTo>
                  <a:pt x="138" y="237"/>
                </a:lnTo>
                <a:lnTo>
                  <a:pt x="137" y="237"/>
                </a:lnTo>
                <a:lnTo>
                  <a:pt x="130" y="237"/>
                </a:lnTo>
                <a:lnTo>
                  <a:pt x="130" y="236"/>
                </a:lnTo>
                <a:lnTo>
                  <a:pt x="129" y="237"/>
                </a:lnTo>
                <a:lnTo>
                  <a:pt x="128" y="236"/>
                </a:lnTo>
                <a:lnTo>
                  <a:pt x="127" y="235"/>
                </a:lnTo>
                <a:lnTo>
                  <a:pt x="127" y="237"/>
                </a:lnTo>
                <a:lnTo>
                  <a:pt x="127" y="242"/>
                </a:lnTo>
                <a:lnTo>
                  <a:pt x="121" y="242"/>
                </a:lnTo>
                <a:lnTo>
                  <a:pt x="120" y="242"/>
                </a:lnTo>
                <a:lnTo>
                  <a:pt x="118" y="242"/>
                </a:lnTo>
                <a:lnTo>
                  <a:pt x="118" y="244"/>
                </a:lnTo>
                <a:lnTo>
                  <a:pt x="117" y="244"/>
                </a:lnTo>
                <a:lnTo>
                  <a:pt x="117" y="245"/>
                </a:lnTo>
                <a:lnTo>
                  <a:pt x="115" y="246"/>
                </a:lnTo>
                <a:lnTo>
                  <a:pt x="114" y="246"/>
                </a:lnTo>
                <a:lnTo>
                  <a:pt x="110" y="245"/>
                </a:lnTo>
                <a:lnTo>
                  <a:pt x="107" y="245"/>
                </a:lnTo>
                <a:lnTo>
                  <a:pt x="106" y="244"/>
                </a:lnTo>
                <a:lnTo>
                  <a:pt x="106" y="242"/>
                </a:lnTo>
                <a:lnTo>
                  <a:pt x="104" y="240"/>
                </a:lnTo>
                <a:lnTo>
                  <a:pt x="100" y="231"/>
                </a:lnTo>
                <a:lnTo>
                  <a:pt x="100" y="229"/>
                </a:lnTo>
                <a:lnTo>
                  <a:pt x="99" y="229"/>
                </a:lnTo>
                <a:lnTo>
                  <a:pt x="94" y="227"/>
                </a:lnTo>
                <a:lnTo>
                  <a:pt x="93" y="221"/>
                </a:lnTo>
                <a:lnTo>
                  <a:pt x="92" y="219"/>
                </a:lnTo>
                <a:lnTo>
                  <a:pt x="88" y="217"/>
                </a:lnTo>
                <a:lnTo>
                  <a:pt x="73" y="218"/>
                </a:lnTo>
                <a:lnTo>
                  <a:pt x="69" y="219"/>
                </a:lnTo>
                <a:lnTo>
                  <a:pt x="62" y="218"/>
                </a:lnTo>
                <a:lnTo>
                  <a:pt x="59" y="221"/>
                </a:lnTo>
                <a:lnTo>
                  <a:pt x="58" y="219"/>
                </a:lnTo>
                <a:lnTo>
                  <a:pt x="55" y="219"/>
                </a:lnTo>
                <a:lnTo>
                  <a:pt x="52" y="218"/>
                </a:lnTo>
                <a:lnTo>
                  <a:pt x="48" y="218"/>
                </a:lnTo>
                <a:lnTo>
                  <a:pt x="44" y="218"/>
                </a:lnTo>
                <a:lnTo>
                  <a:pt x="42" y="220"/>
                </a:lnTo>
                <a:lnTo>
                  <a:pt x="27" y="219"/>
                </a:lnTo>
                <a:lnTo>
                  <a:pt x="22" y="222"/>
                </a:lnTo>
                <a:lnTo>
                  <a:pt x="20" y="221"/>
                </a:lnTo>
                <a:lnTo>
                  <a:pt x="18" y="222"/>
                </a:lnTo>
                <a:lnTo>
                  <a:pt x="16" y="222"/>
                </a:lnTo>
                <a:lnTo>
                  <a:pt x="14" y="223"/>
                </a:lnTo>
                <a:lnTo>
                  <a:pt x="13" y="222"/>
                </a:lnTo>
                <a:lnTo>
                  <a:pt x="12" y="22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47" name="Freeform 807"/>
          <p:cNvSpPr>
            <a:spLocks/>
          </p:cNvSpPr>
          <p:nvPr/>
        </p:nvSpPr>
        <p:spPr bwMode="auto">
          <a:xfrm>
            <a:off x="4954588" y="1476375"/>
            <a:ext cx="4189412" cy="2252663"/>
          </a:xfrm>
          <a:custGeom>
            <a:avLst/>
            <a:gdLst>
              <a:gd name="T0" fmla="*/ 2147483647 w 2441"/>
              <a:gd name="T1" fmla="*/ 2147483647 h 1313"/>
              <a:gd name="T2" fmla="*/ 2147483647 w 2441"/>
              <a:gd name="T3" fmla="*/ 2147483647 h 1313"/>
              <a:gd name="T4" fmla="*/ 2147483647 w 2441"/>
              <a:gd name="T5" fmla="*/ 2147483647 h 1313"/>
              <a:gd name="T6" fmla="*/ 2147483647 w 2441"/>
              <a:gd name="T7" fmla="*/ 2147483647 h 1313"/>
              <a:gd name="T8" fmla="*/ 2147483647 w 2441"/>
              <a:gd name="T9" fmla="*/ 2147483647 h 1313"/>
              <a:gd name="T10" fmla="*/ 2147483647 w 2441"/>
              <a:gd name="T11" fmla="*/ 2147483647 h 1313"/>
              <a:gd name="T12" fmla="*/ 2147483647 w 2441"/>
              <a:gd name="T13" fmla="*/ 2147483647 h 1313"/>
              <a:gd name="T14" fmla="*/ 2147483647 w 2441"/>
              <a:gd name="T15" fmla="*/ 2147483647 h 1313"/>
              <a:gd name="T16" fmla="*/ 2147483647 w 2441"/>
              <a:gd name="T17" fmla="*/ 2147483647 h 1313"/>
              <a:gd name="T18" fmla="*/ 2147483647 w 2441"/>
              <a:gd name="T19" fmla="*/ 2147483647 h 1313"/>
              <a:gd name="T20" fmla="*/ 2147483647 w 2441"/>
              <a:gd name="T21" fmla="*/ 2147483647 h 1313"/>
              <a:gd name="T22" fmla="*/ 2147483647 w 2441"/>
              <a:gd name="T23" fmla="*/ 2147483647 h 1313"/>
              <a:gd name="T24" fmla="*/ 2147483647 w 2441"/>
              <a:gd name="T25" fmla="*/ 2147483647 h 1313"/>
              <a:gd name="T26" fmla="*/ 2147483647 w 2441"/>
              <a:gd name="T27" fmla="*/ 2147483647 h 1313"/>
              <a:gd name="T28" fmla="*/ 2147483647 w 2441"/>
              <a:gd name="T29" fmla="*/ 2147483647 h 1313"/>
              <a:gd name="T30" fmla="*/ 2147483647 w 2441"/>
              <a:gd name="T31" fmla="*/ 2147483647 h 1313"/>
              <a:gd name="T32" fmla="*/ 2147483647 w 2441"/>
              <a:gd name="T33" fmla="*/ 2147483647 h 1313"/>
              <a:gd name="T34" fmla="*/ 2147483647 w 2441"/>
              <a:gd name="T35" fmla="*/ 2147483647 h 1313"/>
              <a:gd name="T36" fmla="*/ 2147483647 w 2441"/>
              <a:gd name="T37" fmla="*/ 2147483647 h 1313"/>
              <a:gd name="T38" fmla="*/ 2147483647 w 2441"/>
              <a:gd name="T39" fmla="*/ 2147483647 h 1313"/>
              <a:gd name="T40" fmla="*/ 2147483647 w 2441"/>
              <a:gd name="T41" fmla="*/ 2147483647 h 1313"/>
              <a:gd name="T42" fmla="*/ 2147483647 w 2441"/>
              <a:gd name="T43" fmla="*/ 2147483647 h 1313"/>
              <a:gd name="T44" fmla="*/ 2147483647 w 2441"/>
              <a:gd name="T45" fmla="*/ 2147483647 h 1313"/>
              <a:gd name="T46" fmla="*/ 2147483647 w 2441"/>
              <a:gd name="T47" fmla="*/ 2147483647 h 1313"/>
              <a:gd name="T48" fmla="*/ 2147483647 w 2441"/>
              <a:gd name="T49" fmla="*/ 2147483647 h 1313"/>
              <a:gd name="T50" fmla="*/ 2147483647 w 2441"/>
              <a:gd name="T51" fmla="*/ 2147483647 h 1313"/>
              <a:gd name="T52" fmla="*/ 2147483647 w 2441"/>
              <a:gd name="T53" fmla="*/ 2147483647 h 1313"/>
              <a:gd name="T54" fmla="*/ 2147483647 w 2441"/>
              <a:gd name="T55" fmla="*/ 2147483647 h 1313"/>
              <a:gd name="T56" fmla="*/ 2147483647 w 2441"/>
              <a:gd name="T57" fmla="*/ 2147483647 h 1313"/>
              <a:gd name="T58" fmla="*/ 2147483647 w 2441"/>
              <a:gd name="T59" fmla="*/ 2147483647 h 1313"/>
              <a:gd name="T60" fmla="*/ 2147483647 w 2441"/>
              <a:gd name="T61" fmla="*/ 2147483647 h 1313"/>
              <a:gd name="T62" fmla="*/ 2147483647 w 2441"/>
              <a:gd name="T63" fmla="*/ 2147483647 h 1313"/>
              <a:gd name="T64" fmla="*/ 2147483647 w 2441"/>
              <a:gd name="T65" fmla="*/ 2147483647 h 1313"/>
              <a:gd name="T66" fmla="*/ 2147483647 w 2441"/>
              <a:gd name="T67" fmla="*/ 2147483647 h 1313"/>
              <a:gd name="T68" fmla="*/ 2147483647 w 2441"/>
              <a:gd name="T69" fmla="*/ 2147483647 h 1313"/>
              <a:gd name="T70" fmla="*/ 2147483647 w 2441"/>
              <a:gd name="T71" fmla="*/ 2147483647 h 1313"/>
              <a:gd name="T72" fmla="*/ 2147483647 w 2441"/>
              <a:gd name="T73" fmla="*/ 2147483647 h 1313"/>
              <a:gd name="T74" fmla="*/ 2147483647 w 2441"/>
              <a:gd name="T75" fmla="*/ 2147483647 h 1313"/>
              <a:gd name="T76" fmla="*/ 2147483647 w 2441"/>
              <a:gd name="T77" fmla="*/ 2147483647 h 1313"/>
              <a:gd name="T78" fmla="*/ 2147483647 w 2441"/>
              <a:gd name="T79" fmla="*/ 2147483647 h 1313"/>
              <a:gd name="T80" fmla="*/ 2147483647 w 2441"/>
              <a:gd name="T81" fmla="*/ 2147483647 h 1313"/>
              <a:gd name="T82" fmla="*/ 2147483647 w 2441"/>
              <a:gd name="T83" fmla="*/ 2147483647 h 1313"/>
              <a:gd name="T84" fmla="*/ 2147483647 w 2441"/>
              <a:gd name="T85" fmla="*/ 2147483647 h 1313"/>
              <a:gd name="T86" fmla="*/ 2147483647 w 2441"/>
              <a:gd name="T87" fmla="*/ 2147483647 h 1313"/>
              <a:gd name="T88" fmla="*/ 2147483647 w 2441"/>
              <a:gd name="T89" fmla="*/ 2147483647 h 1313"/>
              <a:gd name="T90" fmla="*/ 2147483647 w 2441"/>
              <a:gd name="T91" fmla="*/ 2147483647 h 1313"/>
              <a:gd name="T92" fmla="*/ 2147483647 w 2441"/>
              <a:gd name="T93" fmla="*/ 2147483647 h 1313"/>
              <a:gd name="T94" fmla="*/ 2147483647 w 2441"/>
              <a:gd name="T95" fmla="*/ 2147483647 h 1313"/>
              <a:gd name="T96" fmla="*/ 2147483647 w 2441"/>
              <a:gd name="T97" fmla="*/ 2147483647 h 1313"/>
              <a:gd name="T98" fmla="*/ 2147483647 w 2441"/>
              <a:gd name="T99" fmla="*/ 2147483647 h 1313"/>
              <a:gd name="T100" fmla="*/ 2147483647 w 2441"/>
              <a:gd name="T101" fmla="*/ 2147483647 h 1313"/>
              <a:gd name="T102" fmla="*/ 2147483647 w 2441"/>
              <a:gd name="T103" fmla="*/ 2147483647 h 1313"/>
              <a:gd name="T104" fmla="*/ 2147483647 w 2441"/>
              <a:gd name="T105" fmla="*/ 2147483647 h 1313"/>
              <a:gd name="T106" fmla="*/ 2147483647 w 2441"/>
              <a:gd name="T107" fmla="*/ 2147483647 h 1313"/>
              <a:gd name="T108" fmla="*/ 2147483647 w 2441"/>
              <a:gd name="T109" fmla="*/ 2147483647 h 1313"/>
              <a:gd name="T110" fmla="*/ 2147483647 w 2441"/>
              <a:gd name="T111" fmla="*/ 2147483647 h 1313"/>
              <a:gd name="T112" fmla="*/ 2147483647 w 2441"/>
              <a:gd name="T113" fmla="*/ 2147483647 h 1313"/>
              <a:gd name="T114" fmla="*/ 2147483647 w 2441"/>
              <a:gd name="T115" fmla="*/ 2147483647 h 1313"/>
              <a:gd name="T116" fmla="*/ 2147483647 w 2441"/>
              <a:gd name="T117" fmla="*/ 2147483647 h 1313"/>
              <a:gd name="T118" fmla="*/ 2147483647 w 2441"/>
              <a:gd name="T119" fmla="*/ 2147483647 h 1313"/>
              <a:gd name="T120" fmla="*/ 2147483647 w 2441"/>
              <a:gd name="T121" fmla="*/ 2147483647 h 1313"/>
              <a:gd name="T122" fmla="*/ 2147483647 w 2441"/>
              <a:gd name="T123" fmla="*/ 2147483647 h 13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41"/>
              <a:gd name="T187" fmla="*/ 0 h 1313"/>
              <a:gd name="T188" fmla="*/ 2441 w 2441"/>
              <a:gd name="T189" fmla="*/ 1313 h 131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41" h="1313">
                <a:moveTo>
                  <a:pt x="785" y="1008"/>
                </a:moveTo>
                <a:lnTo>
                  <a:pt x="786" y="1010"/>
                </a:lnTo>
                <a:lnTo>
                  <a:pt x="787" y="1010"/>
                </a:lnTo>
                <a:lnTo>
                  <a:pt x="808" y="1030"/>
                </a:lnTo>
                <a:lnTo>
                  <a:pt x="843" y="1093"/>
                </a:lnTo>
                <a:lnTo>
                  <a:pt x="847" y="1091"/>
                </a:lnTo>
                <a:lnTo>
                  <a:pt x="848" y="1088"/>
                </a:lnTo>
                <a:lnTo>
                  <a:pt x="848" y="1086"/>
                </a:lnTo>
                <a:lnTo>
                  <a:pt x="851" y="1082"/>
                </a:lnTo>
                <a:lnTo>
                  <a:pt x="854" y="1081"/>
                </a:lnTo>
                <a:lnTo>
                  <a:pt x="855" y="1084"/>
                </a:lnTo>
                <a:lnTo>
                  <a:pt x="857" y="1084"/>
                </a:lnTo>
                <a:lnTo>
                  <a:pt x="861" y="1087"/>
                </a:lnTo>
                <a:lnTo>
                  <a:pt x="860" y="1089"/>
                </a:lnTo>
                <a:lnTo>
                  <a:pt x="861" y="1091"/>
                </a:lnTo>
                <a:lnTo>
                  <a:pt x="863" y="1091"/>
                </a:lnTo>
                <a:lnTo>
                  <a:pt x="864" y="1095"/>
                </a:lnTo>
                <a:lnTo>
                  <a:pt x="872" y="1094"/>
                </a:lnTo>
                <a:lnTo>
                  <a:pt x="877" y="1096"/>
                </a:lnTo>
                <a:lnTo>
                  <a:pt x="878" y="1095"/>
                </a:lnTo>
                <a:lnTo>
                  <a:pt x="883" y="1095"/>
                </a:lnTo>
                <a:lnTo>
                  <a:pt x="884" y="1093"/>
                </a:lnTo>
                <a:lnTo>
                  <a:pt x="885" y="1091"/>
                </a:lnTo>
                <a:lnTo>
                  <a:pt x="888" y="1092"/>
                </a:lnTo>
                <a:lnTo>
                  <a:pt x="890" y="1091"/>
                </a:lnTo>
                <a:lnTo>
                  <a:pt x="891" y="1089"/>
                </a:lnTo>
                <a:lnTo>
                  <a:pt x="893" y="1088"/>
                </a:lnTo>
                <a:lnTo>
                  <a:pt x="898" y="1089"/>
                </a:lnTo>
                <a:lnTo>
                  <a:pt x="900" y="1091"/>
                </a:lnTo>
                <a:lnTo>
                  <a:pt x="901" y="1092"/>
                </a:lnTo>
                <a:lnTo>
                  <a:pt x="903" y="1093"/>
                </a:lnTo>
                <a:lnTo>
                  <a:pt x="906" y="1097"/>
                </a:lnTo>
                <a:lnTo>
                  <a:pt x="908" y="1098"/>
                </a:lnTo>
                <a:lnTo>
                  <a:pt x="910" y="1100"/>
                </a:lnTo>
                <a:lnTo>
                  <a:pt x="908" y="1103"/>
                </a:lnTo>
                <a:lnTo>
                  <a:pt x="909" y="1105"/>
                </a:lnTo>
                <a:lnTo>
                  <a:pt x="910" y="1107"/>
                </a:lnTo>
                <a:lnTo>
                  <a:pt x="912" y="1107"/>
                </a:lnTo>
                <a:lnTo>
                  <a:pt x="919" y="1111"/>
                </a:lnTo>
                <a:lnTo>
                  <a:pt x="920" y="1113"/>
                </a:lnTo>
                <a:lnTo>
                  <a:pt x="919" y="1115"/>
                </a:lnTo>
                <a:lnTo>
                  <a:pt x="922" y="1116"/>
                </a:lnTo>
                <a:lnTo>
                  <a:pt x="923" y="1118"/>
                </a:lnTo>
                <a:lnTo>
                  <a:pt x="925" y="1122"/>
                </a:lnTo>
                <a:lnTo>
                  <a:pt x="927" y="1123"/>
                </a:lnTo>
                <a:lnTo>
                  <a:pt x="932" y="1123"/>
                </a:lnTo>
                <a:lnTo>
                  <a:pt x="936" y="1125"/>
                </a:lnTo>
                <a:lnTo>
                  <a:pt x="941" y="1126"/>
                </a:lnTo>
                <a:lnTo>
                  <a:pt x="942" y="1124"/>
                </a:lnTo>
                <a:lnTo>
                  <a:pt x="944" y="1122"/>
                </a:lnTo>
                <a:lnTo>
                  <a:pt x="948" y="1121"/>
                </a:lnTo>
                <a:lnTo>
                  <a:pt x="948" y="1123"/>
                </a:lnTo>
                <a:lnTo>
                  <a:pt x="949" y="1125"/>
                </a:lnTo>
                <a:lnTo>
                  <a:pt x="952" y="1126"/>
                </a:lnTo>
                <a:lnTo>
                  <a:pt x="953" y="1130"/>
                </a:lnTo>
                <a:lnTo>
                  <a:pt x="956" y="1132"/>
                </a:lnTo>
                <a:lnTo>
                  <a:pt x="957" y="1134"/>
                </a:lnTo>
                <a:lnTo>
                  <a:pt x="953" y="1141"/>
                </a:lnTo>
                <a:lnTo>
                  <a:pt x="960" y="1144"/>
                </a:lnTo>
                <a:lnTo>
                  <a:pt x="965" y="1139"/>
                </a:lnTo>
                <a:lnTo>
                  <a:pt x="966" y="1139"/>
                </a:lnTo>
                <a:lnTo>
                  <a:pt x="969" y="1133"/>
                </a:lnTo>
                <a:lnTo>
                  <a:pt x="975" y="1127"/>
                </a:lnTo>
                <a:lnTo>
                  <a:pt x="985" y="1123"/>
                </a:lnTo>
                <a:lnTo>
                  <a:pt x="1012" y="1105"/>
                </a:lnTo>
                <a:lnTo>
                  <a:pt x="1037" y="1097"/>
                </a:lnTo>
                <a:lnTo>
                  <a:pt x="1048" y="1101"/>
                </a:lnTo>
                <a:lnTo>
                  <a:pt x="1052" y="1104"/>
                </a:lnTo>
                <a:lnTo>
                  <a:pt x="1063" y="1102"/>
                </a:lnTo>
                <a:lnTo>
                  <a:pt x="1069" y="1103"/>
                </a:lnTo>
                <a:lnTo>
                  <a:pt x="1079" y="1114"/>
                </a:lnTo>
                <a:lnTo>
                  <a:pt x="1084" y="1115"/>
                </a:lnTo>
                <a:lnTo>
                  <a:pt x="1098" y="1112"/>
                </a:lnTo>
                <a:lnTo>
                  <a:pt x="1102" y="1114"/>
                </a:lnTo>
                <a:lnTo>
                  <a:pt x="1126" y="1113"/>
                </a:lnTo>
                <a:lnTo>
                  <a:pt x="1129" y="1112"/>
                </a:lnTo>
                <a:lnTo>
                  <a:pt x="1127" y="1106"/>
                </a:lnTo>
                <a:lnTo>
                  <a:pt x="1128" y="1102"/>
                </a:lnTo>
                <a:lnTo>
                  <a:pt x="1131" y="1097"/>
                </a:lnTo>
                <a:lnTo>
                  <a:pt x="1131" y="1092"/>
                </a:lnTo>
                <a:lnTo>
                  <a:pt x="1128" y="1088"/>
                </a:lnTo>
                <a:lnTo>
                  <a:pt x="1127" y="1083"/>
                </a:lnTo>
                <a:lnTo>
                  <a:pt x="1127" y="1077"/>
                </a:lnTo>
                <a:lnTo>
                  <a:pt x="1145" y="1059"/>
                </a:lnTo>
                <a:lnTo>
                  <a:pt x="1149" y="1059"/>
                </a:lnTo>
                <a:lnTo>
                  <a:pt x="1154" y="1061"/>
                </a:lnTo>
                <a:lnTo>
                  <a:pt x="1159" y="1064"/>
                </a:lnTo>
                <a:lnTo>
                  <a:pt x="1169" y="1067"/>
                </a:lnTo>
                <a:lnTo>
                  <a:pt x="1173" y="1072"/>
                </a:lnTo>
                <a:lnTo>
                  <a:pt x="1192" y="1076"/>
                </a:lnTo>
                <a:lnTo>
                  <a:pt x="1195" y="1081"/>
                </a:lnTo>
                <a:lnTo>
                  <a:pt x="1196" y="1095"/>
                </a:lnTo>
                <a:lnTo>
                  <a:pt x="1198" y="1095"/>
                </a:lnTo>
                <a:lnTo>
                  <a:pt x="1209" y="1104"/>
                </a:lnTo>
                <a:lnTo>
                  <a:pt x="1218" y="1107"/>
                </a:lnTo>
                <a:lnTo>
                  <a:pt x="1226" y="1106"/>
                </a:lnTo>
                <a:lnTo>
                  <a:pt x="1242" y="1097"/>
                </a:lnTo>
                <a:lnTo>
                  <a:pt x="1265" y="1105"/>
                </a:lnTo>
                <a:lnTo>
                  <a:pt x="1267" y="1108"/>
                </a:lnTo>
                <a:lnTo>
                  <a:pt x="1268" y="1108"/>
                </a:lnTo>
                <a:lnTo>
                  <a:pt x="1276" y="1114"/>
                </a:lnTo>
                <a:lnTo>
                  <a:pt x="1289" y="1118"/>
                </a:lnTo>
                <a:lnTo>
                  <a:pt x="1293" y="1123"/>
                </a:lnTo>
                <a:lnTo>
                  <a:pt x="1300" y="1128"/>
                </a:lnTo>
                <a:lnTo>
                  <a:pt x="1329" y="1131"/>
                </a:lnTo>
                <a:lnTo>
                  <a:pt x="1334" y="1134"/>
                </a:lnTo>
                <a:lnTo>
                  <a:pt x="1369" y="1125"/>
                </a:lnTo>
                <a:lnTo>
                  <a:pt x="1386" y="1111"/>
                </a:lnTo>
                <a:lnTo>
                  <a:pt x="1393" y="1109"/>
                </a:lnTo>
                <a:lnTo>
                  <a:pt x="1401" y="1112"/>
                </a:lnTo>
                <a:lnTo>
                  <a:pt x="1406" y="1116"/>
                </a:lnTo>
                <a:lnTo>
                  <a:pt x="1412" y="1117"/>
                </a:lnTo>
                <a:lnTo>
                  <a:pt x="1417" y="1116"/>
                </a:lnTo>
                <a:lnTo>
                  <a:pt x="1421" y="1114"/>
                </a:lnTo>
                <a:lnTo>
                  <a:pt x="1423" y="1115"/>
                </a:lnTo>
                <a:lnTo>
                  <a:pt x="1446" y="1125"/>
                </a:lnTo>
                <a:lnTo>
                  <a:pt x="1450" y="1124"/>
                </a:lnTo>
                <a:lnTo>
                  <a:pt x="1469" y="1112"/>
                </a:lnTo>
                <a:lnTo>
                  <a:pt x="1469" y="1110"/>
                </a:lnTo>
                <a:lnTo>
                  <a:pt x="1468" y="1106"/>
                </a:lnTo>
                <a:lnTo>
                  <a:pt x="1470" y="1102"/>
                </a:lnTo>
                <a:lnTo>
                  <a:pt x="1474" y="1095"/>
                </a:lnTo>
                <a:lnTo>
                  <a:pt x="1480" y="1075"/>
                </a:lnTo>
                <a:lnTo>
                  <a:pt x="1486" y="1072"/>
                </a:lnTo>
                <a:lnTo>
                  <a:pt x="1493" y="1065"/>
                </a:lnTo>
                <a:lnTo>
                  <a:pt x="1493" y="1063"/>
                </a:lnTo>
                <a:lnTo>
                  <a:pt x="1491" y="1060"/>
                </a:lnTo>
                <a:lnTo>
                  <a:pt x="1491" y="1052"/>
                </a:lnTo>
                <a:lnTo>
                  <a:pt x="1490" y="1051"/>
                </a:lnTo>
                <a:lnTo>
                  <a:pt x="1481" y="1052"/>
                </a:lnTo>
                <a:lnTo>
                  <a:pt x="1480" y="1051"/>
                </a:lnTo>
                <a:lnTo>
                  <a:pt x="1482" y="1047"/>
                </a:lnTo>
                <a:lnTo>
                  <a:pt x="1489" y="1040"/>
                </a:lnTo>
                <a:lnTo>
                  <a:pt x="1491" y="1036"/>
                </a:lnTo>
                <a:lnTo>
                  <a:pt x="1495" y="1033"/>
                </a:lnTo>
                <a:lnTo>
                  <a:pt x="1539" y="1025"/>
                </a:lnTo>
                <a:lnTo>
                  <a:pt x="1552" y="1035"/>
                </a:lnTo>
                <a:lnTo>
                  <a:pt x="1557" y="1036"/>
                </a:lnTo>
                <a:lnTo>
                  <a:pt x="1563" y="1035"/>
                </a:lnTo>
                <a:lnTo>
                  <a:pt x="1571" y="1038"/>
                </a:lnTo>
                <a:lnTo>
                  <a:pt x="1577" y="1048"/>
                </a:lnTo>
                <a:lnTo>
                  <a:pt x="1577" y="1051"/>
                </a:lnTo>
                <a:lnTo>
                  <a:pt x="1582" y="1055"/>
                </a:lnTo>
                <a:lnTo>
                  <a:pt x="1583" y="1058"/>
                </a:lnTo>
                <a:lnTo>
                  <a:pt x="1583" y="1056"/>
                </a:lnTo>
                <a:lnTo>
                  <a:pt x="1600" y="1110"/>
                </a:lnTo>
                <a:lnTo>
                  <a:pt x="1600" y="1111"/>
                </a:lnTo>
                <a:lnTo>
                  <a:pt x="1601" y="1123"/>
                </a:lnTo>
                <a:lnTo>
                  <a:pt x="1605" y="1126"/>
                </a:lnTo>
                <a:lnTo>
                  <a:pt x="1611" y="1127"/>
                </a:lnTo>
                <a:lnTo>
                  <a:pt x="1618" y="1125"/>
                </a:lnTo>
                <a:lnTo>
                  <a:pt x="1633" y="1130"/>
                </a:lnTo>
                <a:lnTo>
                  <a:pt x="1642" y="1138"/>
                </a:lnTo>
                <a:lnTo>
                  <a:pt x="1646" y="1141"/>
                </a:lnTo>
                <a:lnTo>
                  <a:pt x="1650" y="1141"/>
                </a:lnTo>
                <a:lnTo>
                  <a:pt x="1652" y="1143"/>
                </a:lnTo>
                <a:lnTo>
                  <a:pt x="1652" y="1144"/>
                </a:lnTo>
                <a:lnTo>
                  <a:pt x="1652" y="1149"/>
                </a:lnTo>
                <a:lnTo>
                  <a:pt x="1654" y="1152"/>
                </a:lnTo>
                <a:lnTo>
                  <a:pt x="1654" y="1161"/>
                </a:lnTo>
                <a:lnTo>
                  <a:pt x="1659" y="1169"/>
                </a:lnTo>
                <a:lnTo>
                  <a:pt x="1665" y="1169"/>
                </a:lnTo>
                <a:lnTo>
                  <a:pt x="1670" y="1171"/>
                </a:lnTo>
                <a:lnTo>
                  <a:pt x="1675" y="1171"/>
                </a:lnTo>
                <a:lnTo>
                  <a:pt x="1694" y="1160"/>
                </a:lnTo>
                <a:lnTo>
                  <a:pt x="1699" y="1160"/>
                </a:lnTo>
                <a:lnTo>
                  <a:pt x="1718" y="1152"/>
                </a:lnTo>
                <a:lnTo>
                  <a:pt x="1716" y="1156"/>
                </a:lnTo>
                <a:lnTo>
                  <a:pt x="1716" y="1162"/>
                </a:lnTo>
                <a:lnTo>
                  <a:pt x="1718" y="1167"/>
                </a:lnTo>
                <a:lnTo>
                  <a:pt x="1717" y="1172"/>
                </a:lnTo>
                <a:lnTo>
                  <a:pt x="1710" y="1179"/>
                </a:lnTo>
                <a:lnTo>
                  <a:pt x="1702" y="1207"/>
                </a:lnTo>
                <a:lnTo>
                  <a:pt x="1693" y="1224"/>
                </a:lnTo>
                <a:lnTo>
                  <a:pt x="1692" y="1229"/>
                </a:lnTo>
                <a:lnTo>
                  <a:pt x="1688" y="1232"/>
                </a:lnTo>
                <a:lnTo>
                  <a:pt x="1687" y="1231"/>
                </a:lnTo>
                <a:lnTo>
                  <a:pt x="1672" y="1228"/>
                </a:lnTo>
                <a:lnTo>
                  <a:pt x="1657" y="1240"/>
                </a:lnTo>
                <a:lnTo>
                  <a:pt x="1660" y="1244"/>
                </a:lnTo>
                <a:lnTo>
                  <a:pt x="1662" y="1269"/>
                </a:lnTo>
                <a:lnTo>
                  <a:pt x="1657" y="1276"/>
                </a:lnTo>
                <a:lnTo>
                  <a:pt x="1651" y="1281"/>
                </a:lnTo>
                <a:lnTo>
                  <a:pt x="1651" y="1288"/>
                </a:lnTo>
                <a:lnTo>
                  <a:pt x="1652" y="1290"/>
                </a:lnTo>
                <a:lnTo>
                  <a:pt x="1655" y="1289"/>
                </a:lnTo>
                <a:lnTo>
                  <a:pt x="1654" y="1287"/>
                </a:lnTo>
                <a:lnTo>
                  <a:pt x="1653" y="1285"/>
                </a:lnTo>
                <a:lnTo>
                  <a:pt x="1662" y="1285"/>
                </a:lnTo>
                <a:lnTo>
                  <a:pt x="1663" y="1282"/>
                </a:lnTo>
                <a:lnTo>
                  <a:pt x="1665" y="1281"/>
                </a:lnTo>
                <a:lnTo>
                  <a:pt x="1666" y="1278"/>
                </a:lnTo>
                <a:lnTo>
                  <a:pt x="1669" y="1274"/>
                </a:lnTo>
                <a:lnTo>
                  <a:pt x="1672" y="1267"/>
                </a:lnTo>
                <a:lnTo>
                  <a:pt x="1672" y="1270"/>
                </a:lnTo>
                <a:lnTo>
                  <a:pt x="1675" y="1271"/>
                </a:lnTo>
                <a:lnTo>
                  <a:pt x="1673" y="1274"/>
                </a:lnTo>
                <a:lnTo>
                  <a:pt x="1675" y="1275"/>
                </a:lnTo>
                <a:lnTo>
                  <a:pt x="1678" y="1272"/>
                </a:lnTo>
                <a:lnTo>
                  <a:pt x="1680" y="1271"/>
                </a:lnTo>
                <a:lnTo>
                  <a:pt x="1679" y="1279"/>
                </a:lnTo>
                <a:lnTo>
                  <a:pt x="1680" y="1280"/>
                </a:lnTo>
                <a:lnTo>
                  <a:pt x="1686" y="1281"/>
                </a:lnTo>
                <a:lnTo>
                  <a:pt x="1688" y="1282"/>
                </a:lnTo>
                <a:lnTo>
                  <a:pt x="1689" y="1282"/>
                </a:lnTo>
                <a:lnTo>
                  <a:pt x="1691" y="1284"/>
                </a:lnTo>
                <a:lnTo>
                  <a:pt x="1695" y="1284"/>
                </a:lnTo>
                <a:lnTo>
                  <a:pt x="1701" y="1281"/>
                </a:lnTo>
                <a:lnTo>
                  <a:pt x="1703" y="1281"/>
                </a:lnTo>
                <a:lnTo>
                  <a:pt x="1726" y="1263"/>
                </a:lnTo>
                <a:lnTo>
                  <a:pt x="1733" y="1254"/>
                </a:lnTo>
                <a:lnTo>
                  <a:pt x="1734" y="1252"/>
                </a:lnTo>
                <a:lnTo>
                  <a:pt x="1739" y="1245"/>
                </a:lnTo>
                <a:lnTo>
                  <a:pt x="1742" y="1244"/>
                </a:lnTo>
                <a:lnTo>
                  <a:pt x="1801" y="1156"/>
                </a:lnTo>
                <a:lnTo>
                  <a:pt x="1804" y="1154"/>
                </a:lnTo>
                <a:lnTo>
                  <a:pt x="1806" y="1152"/>
                </a:lnTo>
                <a:lnTo>
                  <a:pt x="1808" y="1141"/>
                </a:lnTo>
                <a:lnTo>
                  <a:pt x="1807" y="1138"/>
                </a:lnTo>
                <a:lnTo>
                  <a:pt x="1811" y="1129"/>
                </a:lnTo>
                <a:lnTo>
                  <a:pt x="1810" y="1116"/>
                </a:lnTo>
                <a:lnTo>
                  <a:pt x="1812" y="1113"/>
                </a:lnTo>
                <a:lnTo>
                  <a:pt x="1812" y="1111"/>
                </a:lnTo>
                <a:lnTo>
                  <a:pt x="1811" y="1110"/>
                </a:lnTo>
                <a:lnTo>
                  <a:pt x="1809" y="1096"/>
                </a:lnTo>
                <a:lnTo>
                  <a:pt x="1811" y="1093"/>
                </a:lnTo>
                <a:lnTo>
                  <a:pt x="1812" y="1083"/>
                </a:lnTo>
                <a:lnTo>
                  <a:pt x="1813" y="1082"/>
                </a:lnTo>
                <a:lnTo>
                  <a:pt x="1813" y="1081"/>
                </a:lnTo>
                <a:lnTo>
                  <a:pt x="1815" y="1080"/>
                </a:lnTo>
                <a:lnTo>
                  <a:pt x="1814" y="1078"/>
                </a:lnTo>
                <a:lnTo>
                  <a:pt x="1818" y="1072"/>
                </a:lnTo>
                <a:lnTo>
                  <a:pt x="1820" y="1071"/>
                </a:lnTo>
                <a:lnTo>
                  <a:pt x="1823" y="1066"/>
                </a:lnTo>
                <a:lnTo>
                  <a:pt x="1824" y="1063"/>
                </a:lnTo>
                <a:lnTo>
                  <a:pt x="1825" y="1059"/>
                </a:lnTo>
                <a:lnTo>
                  <a:pt x="1820" y="1053"/>
                </a:lnTo>
                <a:lnTo>
                  <a:pt x="1822" y="1047"/>
                </a:lnTo>
                <a:lnTo>
                  <a:pt x="1820" y="1040"/>
                </a:lnTo>
                <a:lnTo>
                  <a:pt x="1813" y="1035"/>
                </a:lnTo>
                <a:lnTo>
                  <a:pt x="1810" y="1036"/>
                </a:lnTo>
                <a:lnTo>
                  <a:pt x="1807" y="1033"/>
                </a:lnTo>
                <a:lnTo>
                  <a:pt x="1803" y="1032"/>
                </a:lnTo>
                <a:lnTo>
                  <a:pt x="1800" y="1032"/>
                </a:lnTo>
                <a:lnTo>
                  <a:pt x="1802" y="1030"/>
                </a:lnTo>
                <a:lnTo>
                  <a:pt x="1806" y="1031"/>
                </a:lnTo>
                <a:lnTo>
                  <a:pt x="1809" y="1033"/>
                </a:lnTo>
                <a:lnTo>
                  <a:pt x="1812" y="1034"/>
                </a:lnTo>
                <a:lnTo>
                  <a:pt x="1815" y="1034"/>
                </a:lnTo>
                <a:lnTo>
                  <a:pt x="1820" y="1037"/>
                </a:lnTo>
                <a:lnTo>
                  <a:pt x="1822" y="1036"/>
                </a:lnTo>
                <a:lnTo>
                  <a:pt x="1824" y="1032"/>
                </a:lnTo>
                <a:lnTo>
                  <a:pt x="1824" y="1029"/>
                </a:lnTo>
                <a:lnTo>
                  <a:pt x="1822" y="1029"/>
                </a:lnTo>
                <a:lnTo>
                  <a:pt x="1807" y="1017"/>
                </a:lnTo>
                <a:lnTo>
                  <a:pt x="1807" y="1016"/>
                </a:lnTo>
                <a:lnTo>
                  <a:pt x="1807" y="1012"/>
                </a:lnTo>
                <a:lnTo>
                  <a:pt x="1801" y="1008"/>
                </a:lnTo>
                <a:lnTo>
                  <a:pt x="1799" y="1006"/>
                </a:lnTo>
                <a:lnTo>
                  <a:pt x="1798" y="1005"/>
                </a:lnTo>
                <a:lnTo>
                  <a:pt x="1798" y="1003"/>
                </a:lnTo>
                <a:lnTo>
                  <a:pt x="1795" y="1003"/>
                </a:lnTo>
                <a:lnTo>
                  <a:pt x="1790" y="1005"/>
                </a:lnTo>
                <a:lnTo>
                  <a:pt x="1788" y="1005"/>
                </a:lnTo>
                <a:lnTo>
                  <a:pt x="1781" y="1002"/>
                </a:lnTo>
                <a:lnTo>
                  <a:pt x="1781" y="1009"/>
                </a:lnTo>
                <a:lnTo>
                  <a:pt x="1782" y="1009"/>
                </a:lnTo>
                <a:lnTo>
                  <a:pt x="1778" y="1022"/>
                </a:lnTo>
                <a:lnTo>
                  <a:pt x="1775" y="1024"/>
                </a:lnTo>
                <a:lnTo>
                  <a:pt x="1777" y="1020"/>
                </a:lnTo>
                <a:lnTo>
                  <a:pt x="1778" y="1016"/>
                </a:lnTo>
                <a:lnTo>
                  <a:pt x="1777" y="1013"/>
                </a:lnTo>
                <a:lnTo>
                  <a:pt x="1772" y="1019"/>
                </a:lnTo>
                <a:lnTo>
                  <a:pt x="1762" y="1023"/>
                </a:lnTo>
                <a:lnTo>
                  <a:pt x="1758" y="1022"/>
                </a:lnTo>
                <a:lnTo>
                  <a:pt x="1758" y="1020"/>
                </a:lnTo>
                <a:lnTo>
                  <a:pt x="1760" y="1019"/>
                </a:lnTo>
                <a:lnTo>
                  <a:pt x="1764" y="1015"/>
                </a:lnTo>
                <a:lnTo>
                  <a:pt x="1764" y="1012"/>
                </a:lnTo>
                <a:lnTo>
                  <a:pt x="1761" y="1010"/>
                </a:lnTo>
                <a:lnTo>
                  <a:pt x="1759" y="1008"/>
                </a:lnTo>
                <a:lnTo>
                  <a:pt x="1761" y="1007"/>
                </a:lnTo>
                <a:lnTo>
                  <a:pt x="1764" y="1004"/>
                </a:lnTo>
                <a:lnTo>
                  <a:pt x="1764" y="1002"/>
                </a:lnTo>
                <a:lnTo>
                  <a:pt x="1759" y="1003"/>
                </a:lnTo>
                <a:lnTo>
                  <a:pt x="1757" y="1005"/>
                </a:lnTo>
                <a:lnTo>
                  <a:pt x="1756" y="1008"/>
                </a:lnTo>
                <a:lnTo>
                  <a:pt x="1758" y="1010"/>
                </a:lnTo>
                <a:lnTo>
                  <a:pt x="1756" y="1012"/>
                </a:lnTo>
                <a:lnTo>
                  <a:pt x="1754" y="1015"/>
                </a:lnTo>
                <a:lnTo>
                  <a:pt x="1751" y="1015"/>
                </a:lnTo>
                <a:lnTo>
                  <a:pt x="1751" y="1017"/>
                </a:lnTo>
                <a:lnTo>
                  <a:pt x="1750" y="1016"/>
                </a:lnTo>
                <a:lnTo>
                  <a:pt x="1751" y="1002"/>
                </a:lnTo>
                <a:lnTo>
                  <a:pt x="1750" y="1001"/>
                </a:lnTo>
                <a:lnTo>
                  <a:pt x="1751" y="997"/>
                </a:lnTo>
                <a:lnTo>
                  <a:pt x="1750" y="994"/>
                </a:lnTo>
                <a:lnTo>
                  <a:pt x="1747" y="993"/>
                </a:lnTo>
                <a:lnTo>
                  <a:pt x="1733" y="996"/>
                </a:lnTo>
                <a:lnTo>
                  <a:pt x="1725" y="990"/>
                </a:lnTo>
                <a:lnTo>
                  <a:pt x="1726" y="985"/>
                </a:lnTo>
                <a:lnTo>
                  <a:pt x="1734" y="978"/>
                </a:lnTo>
                <a:lnTo>
                  <a:pt x="1736" y="978"/>
                </a:lnTo>
                <a:lnTo>
                  <a:pt x="1742" y="973"/>
                </a:lnTo>
                <a:lnTo>
                  <a:pt x="1744" y="968"/>
                </a:lnTo>
                <a:lnTo>
                  <a:pt x="1746" y="967"/>
                </a:lnTo>
                <a:lnTo>
                  <a:pt x="1748" y="966"/>
                </a:lnTo>
                <a:lnTo>
                  <a:pt x="1765" y="951"/>
                </a:lnTo>
                <a:lnTo>
                  <a:pt x="1767" y="945"/>
                </a:lnTo>
                <a:lnTo>
                  <a:pt x="1770" y="944"/>
                </a:lnTo>
                <a:lnTo>
                  <a:pt x="1771" y="941"/>
                </a:lnTo>
                <a:lnTo>
                  <a:pt x="1771" y="938"/>
                </a:lnTo>
                <a:lnTo>
                  <a:pt x="1775" y="934"/>
                </a:lnTo>
                <a:lnTo>
                  <a:pt x="1777" y="932"/>
                </a:lnTo>
                <a:lnTo>
                  <a:pt x="1778" y="932"/>
                </a:lnTo>
                <a:lnTo>
                  <a:pt x="1780" y="928"/>
                </a:lnTo>
                <a:lnTo>
                  <a:pt x="1789" y="918"/>
                </a:lnTo>
                <a:lnTo>
                  <a:pt x="1792" y="918"/>
                </a:lnTo>
                <a:lnTo>
                  <a:pt x="1798" y="912"/>
                </a:lnTo>
                <a:lnTo>
                  <a:pt x="1800" y="907"/>
                </a:lnTo>
                <a:lnTo>
                  <a:pt x="1801" y="907"/>
                </a:lnTo>
                <a:lnTo>
                  <a:pt x="1807" y="903"/>
                </a:lnTo>
                <a:lnTo>
                  <a:pt x="1810" y="898"/>
                </a:lnTo>
                <a:lnTo>
                  <a:pt x="1811" y="893"/>
                </a:lnTo>
                <a:lnTo>
                  <a:pt x="1852" y="855"/>
                </a:lnTo>
                <a:lnTo>
                  <a:pt x="1896" y="854"/>
                </a:lnTo>
                <a:lnTo>
                  <a:pt x="1896" y="858"/>
                </a:lnTo>
                <a:lnTo>
                  <a:pt x="1897" y="861"/>
                </a:lnTo>
                <a:lnTo>
                  <a:pt x="1899" y="861"/>
                </a:lnTo>
                <a:lnTo>
                  <a:pt x="1902" y="860"/>
                </a:lnTo>
                <a:lnTo>
                  <a:pt x="1903" y="858"/>
                </a:lnTo>
                <a:lnTo>
                  <a:pt x="1904" y="853"/>
                </a:lnTo>
                <a:lnTo>
                  <a:pt x="1905" y="852"/>
                </a:lnTo>
                <a:lnTo>
                  <a:pt x="1922" y="858"/>
                </a:lnTo>
                <a:lnTo>
                  <a:pt x="1927" y="857"/>
                </a:lnTo>
                <a:lnTo>
                  <a:pt x="1927" y="855"/>
                </a:lnTo>
                <a:lnTo>
                  <a:pt x="1929" y="854"/>
                </a:lnTo>
                <a:lnTo>
                  <a:pt x="1935" y="854"/>
                </a:lnTo>
                <a:lnTo>
                  <a:pt x="1938" y="858"/>
                </a:lnTo>
                <a:lnTo>
                  <a:pt x="1940" y="859"/>
                </a:lnTo>
                <a:lnTo>
                  <a:pt x="1944" y="858"/>
                </a:lnTo>
                <a:lnTo>
                  <a:pt x="1944" y="855"/>
                </a:lnTo>
                <a:lnTo>
                  <a:pt x="1942" y="855"/>
                </a:lnTo>
                <a:lnTo>
                  <a:pt x="1941" y="853"/>
                </a:lnTo>
                <a:lnTo>
                  <a:pt x="1944" y="852"/>
                </a:lnTo>
                <a:lnTo>
                  <a:pt x="1948" y="851"/>
                </a:lnTo>
                <a:lnTo>
                  <a:pt x="1947" y="849"/>
                </a:lnTo>
                <a:lnTo>
                  <a:pt x="1946" y="847"/>
                </a:lnTo>
                <a:lnTo>
                  <a:pt x="1946" y="846"/>
                </a:lnTo>
                <a:lnTo>
                  <a:pt x="1949" y="843"/>
                </a:lnTo>
                <a:lnTo>
                  <a:pt x="1953" y="843"/>
                </a:lnTo>
                <a:lnTo>
                  <a:pt x="1966" y="847"/>
                </a:lnTo>
                <a:lnTo>
                  <a:pt x="1969" y="847"/>
                </a:lnTo>
                <a:lnTo>
                  <a:pt x="1973" y="850"/>
                </a:lnTo>
                <a:lnTo>
                  <a:pt x="1973" y="851"/>
                </a:lnTo>
                <a:lnTo>
                  <a:pt x="1976" y="852"/>
                </a:lnTo>
                <a:lnTo>
                  <a:pt x="1978" y="848"/>
                </a:lnTo>
                <a:lnTo>
                  <a:pt x="1980" y="847"/>
                </a:lnTo>
                <a:lnTo>
                  <a:pt x="1985" y="849"/>
                </a:lnTo>
                <a:lnTo>
                  <a:pt x="1990" y="854"/>
                </a:lnTo>
                <a:lnTo>
                  <a:pt x="1991" y="857"/>
                </a:lnTo>
                <a:lnTo>
                  <a:pt x="1997" y="857"/>
                </a:lnTo>
                <a:lnTo>
                  <a:pt x="1998" y="860"/>
                </a:lnTo>
                <a:lnTo>
                  <a:pt x="1994" y="861"/>
                </a:lnTo>
                <a:lnTo>
                  <a:pt x="1983" y="861"/>
                </a:lnTo>
                <a:lnTo>
                  <a:pt x="1980" y="863"/>
                </a:lnTo>
                <a:lnTo>
                  <a:pt x="1980" y="865"/>
                </a:lnTo>
                <a:lnTo>
                  <a:pt x="1985" y="871"/>
                </a:lnTo>
                <a:lnTo>
                  <a:pt x="1993" y="871"/>
                </a:lnTo>
                <a:lnTo>
                  <a:pt x="1997" y="869"/>
                </a:lnTo>
                <a:lnTo>
                  <a:pt x="1999" y="867"/>
                </a:lnTo>
                <a:lnTo>
                  <a:pt x="2002" y="865"/>
                </a:lnTo>
                <a:lnTo>
                  <a:pt x="2004" y="867"/>
                </a:lnTo>
                <a:lnTo>
                  <a:pt x="2008" y="869"/>
                </a:lnTo>
                <a:lnTo>
                  <a:pt x="2010" y="867"/>
                </a:lnTo>
                <a:lnTo>
                  <a:pt x="2012" y="864"/>
                </a:lnTo>
                <a:lnTo>
                  <a:pt x="2016" y="864"/>
                </a:lnTo>
                <a:lnTo>
                  <a:pt x="2016" y="861"/>
                </a:lnTo>
                <a:lnTo>
                  <a:pt x="2019" y="860"/>
                </a:lnTo>
                <a:lnTo>
                  <a:pt x="2024" y="861"/>
                </a:lnTo>
                <a:lnTo>
                  <a:pt x="2026" y="864"/>
                </a:lnTo>
                <a:lnTo>
                  <a:pt x="2029" y="864"/>
                </a:lnTo>
                <a:lnTo>
                  <a:pt x="2032" y="863"/>
                </a:lnTo>
                <a:lnTo>
                  <a:pt x="2033" y="861"/>
                </a:lnTo>
                <a:lnTo>
                  <a:pt x="2038" y="861"/>
                </a:lnTo>
                <a:lnTo>
                  <a:pt x="2039" y="862"/>
                </a:lnTo>
                <a:lnTo>
                  <a:pt x="2040" y="861"/>
                </a:lnTo>
                <a:lnTo>
                  <a:pt x="2043" y="861"/>
                </a:lnTo>
                <a:lnTo>
                  <a:pt x="2044" y="858"/>
                </a:lnTo>
                <a:lnTo>
                  <a:pt x="2043" y="856"/>
                </a:lnTo>
                <a:lnTo>
                  <a:pt x="2041" y="853"/>
                </a:lnTo>
                <a:lnTo>
                  <a:pt x="2035" y="850"/>
                </a:lnTo>
                <a:lnTo>
                  <a:pt x="2029" y="851"/>
                </a:lnTo>
                <a:lnTo>
                  <a:pt x="2029" y="849"/>
                </a:lnTo>
                <a:lnTo>
                  <a:pt x="2031" y="847"/>
                </a:lnTo>
                <a:lnTo>
                  <a:pt x="2028" y="840"/>
                </a:lnTo>
                <a:lnTo>
                  <a:pt x="2029" y="838"/>
                </a:lnTo>
                <a:lnTo>
                  <a:pt x="2031" y="840"/>
                </a:lnTo>
                <a:lnTo>
                  <a:pt x="2032" y="840"/>
                </a:lnTo>
                <a:lnTo>
                  <a:pt x="2039" y="825"/>
                </a:lnTo>
                <a:lnTo>
                  <a:pt x="2043" y="821"/>
                </a:lnTo>
                <a:lnTo>
                  <a:pt x="2046" y="819"/>
                </a:lnTo>
                <a:lnTo>
                  <a:pt x="2057" y="809"/>
                </a:lnTo>
                <a:lnTo>
                  <a:pt x="2057" y="807"/>
                </a:lnTo>
                <a:lnTo>
                  <a:pt x="2068" y="794"/>
                </a:lnTo>
                <a:lnTo>
                  <a:pt x="2069" y="786"/>
                </a:lnTo>
                <a:lnTo>
                  <a:pt x="2077" y="779"/>
                </a:lnTo>
                <a:lnTo>
                  <a:pt x="2080" y="778"/>
                </a:lnTo>
                <a:lnTo>
                  <a:pt x="2083" y="776"/>
                </a:lnTo>
                <a:lnTo>
                  <a:pt x="2091" y="776"/>
                </a:lnTo>
                <a:lnTo>
                  <a:pt x="2103" y="774"/>
                </a:lnTo>
                <a:lnTo>
                  <a:pt x="2104" y="773"/>
                </a:lnTo>
                <a:lnTo>
                  <a:pt x="2106" y="770"/>
                </a:lnTo>
                <a:lnTo>
                  <a:pt x="2108" y="771"/>
                </a:lnTo>
                <a:lnTo>
                  <a:pt x="2112" y="773"/>
                </a:lnTo>
                <a:lnTo>
                  <a:pt x="2114" y="776"/>
                </a:lnTo>
                <a:lnTo>
                  <a:pt x="2115" y="779"/>
                </a:lnTo>
                <a:lnTo>
                  <a:pt x="2119" y="778"/>
                </a:lnTo>
                <a:lnTo>
                  <a:pt x="2127" y="770"/>
                </a:lnTo>
                <a:lnTo>
                  <a:pt x="2125" y="784"/>
                </a:lnTo>
                <a:lnTo>
                  <a:pt x="2123" y="785"/>
                </a:lnTo>
                <a:lnTo>
                  <a:pt x="2119" y="791"/>
                </a:lnTo>
                <a:lnTo>
                  <a:pt x="2119" y="795"/>
                </a:lnTo>
                <a:lnTo>
                  <a:pt x="2122" y="797"/>
                </a:lnTo>
                <a:lnTo>
                  <a:pt x="2121" y="800"/>
                </a:lnTo>
                <a:lnTo>
                  <a:pt x="2119" y="801"/>
                </a:lnTo>
                <a:lnTo>
                  <a:pt x="2119" y="803"/>
                </a:lnTo>
                <a:lnTo>
                  <a:pt x="2121" y="804"/>
                </a:lnTo>
                <a:lnTo>
                  <a:pt x="2128" y="801"/>
                </a:lnTo>
                <a:lnTo>
                  <a:pt x="2124" y="813"/>
                </a:lnTo>
                <a:lnTo>
                  <a:pt x="2125" y="816"/>
                </a:lnTo>
                <a:lnTo>
                  <a:pt x="2127" y="815"/>
                </a:lnTo>
                <a:lnTo>
                  <a:pt x="2130" y="811"/>
                </a:lnTo>
                <a:lnTo>
                  <a:pt x="2133" y="811"/>
                </a:lnTo>
                <a:lnTo>
                  <a:pt x="2160" y="781"/>
                </a:lnTo>
                <a:lnTo>
                  <a:pt x="2164" y="781"/>
                </a:lnTo>
                <a:lnTo>
                  <a:pt x="2165" y="780"/>
                </a:lnTo>
                <a:lnTo>
                  <a:pt x="2167" y="778"/>
                </a:lnTo>
                <a:lnTo>
                  <a:pt x="2168" y="779"/>
                </a:lnTo>
                <a:lnTo>
                  <a:pt x="2168" y="782"/>
                </a:lnTo>
                <a:lnTo>
                  <a:pt x="2169" y="784"/>
                </a:lnTo>
                <a:lnTo>
                  <a:pt x="2171" y="784"/>
                </a:lnTo>
                <a:lnTo>
                  <a:pt x="2174" y="778"/>
                </a:lnTo>
                <a:lnTo>
                  <a:pt x="2171" y="778"/>
                </a:lnTo>
                <a:lnTo>
                  <a:pt x="2169" y="775"/>
                </a:lnTo>
                <a:lnTo>
                  <a:pt x="2171" y="766"/>
                </a:lnTo>
                <a:lnTo>
                  <a:pt x="2171" y="763"/>
                </a:lnTo>
                <a:lnTo>
                  <a:pt x="2174" y="759"/>
                </a:lnTo>
                <a:lnTo>
                  <a:pt x="2174" y="756"/>
                </a:lnTo>
                <a:lnTo>
                  <a:pt x="2175" y="754"/>
                </a:lnTo>
                <a:lnTo>
                  <a:pt x="2179" y="750"/>
                </a:lnTo>
                <a:lnTo>
                  <a:pt x="2192" y="745"/>
                </a:lnTo>
                <a:lnTo>
                  <a:pt x="2197" y="746"/>
                </a:lnTo>
                <a:lnTo>
                  <a:pt x="2201" y="750"/>
                </a:lnTo>
                <a:lnTo>
                  <a:pt x="2199" y="754"/>
                </a:lnTo>
                <a:lnTo>
                  <a:pt x="2196" y="753"/>
                </a:lnTo>
                <a:lnTo>
                  <a:pt x="2188" y="761"/>
                </a:lnTo>
                <a:lnTo>
                  <a:pt x="2186" y="779"/>
                </a:lnTo>
                <a:lnTo>
                  <a:pt x="2183" y="782"/>
                </a:lnTo>
                <a:lnTo>
                  <a:pt x="2182" y="787"/>
                </a:lnTo>
                <a:lnTo>
                  <a:pt x="2183" y="789"/>
                </a:lnTo>
                <a:lnTo>
                  <a:pt x="2183" y="793"/>
                </a:lnTo>
                <a:lnTo>
                  <a:pt x="2181" y="796"/>
                </a:lnTo>
                <a:lnTo>
                  <a:pt x="2179" y="797"/>
                </a:lnTo>
                <a:lnTo>
                  <a:pt x="2178" y="801"/>
                </a:lnTo>
                <a:lnTo>
                  <a:pt x="2180" y="804"/>
                </a:lnTo>
                <a:lnTo>
                  <a:pt x="2180" y="805"/>
                </a:lnTo>
                <a:lnTo>
                  <a:pt x="2175" y="810"/>
                </a:lnTo>
                <a:lnTo>
                  <a:pt x="2171" y="809"/>
                </a:lnTo>
                <a:lnTo>
                  <a:pt x="2168" y="811"/>
                </a:lnTo>
                <a:lnTo>
                  <a:pt x="2164" y="816"/>
                </a:lnTo>
                <a:lnTo>
                  <a:pt x="2160" y="816"/>
                </a:lnTo>
                <a:lnTo>
                  <a:pt x="2153" y="819"/>
                </a:lnTo>
                <a:lnTo>
                  <a:pt x="2152" y="821"/>
                </a:lnTo>
                <a:lnTo>
                  <a:pt x="2152" y="824"/>
                </a:lnTo>
                <a:lnTo>
                  <a:pt x="2150" y="828"/>
                </a:lnTo>
                <a:lnTo>
                  <a:pt x="2136" y="845"/>
                </a:lnTo>
                <a:lnTo>
                  <a:pt x="2129" y="849"/>
                </a:lnTo>
                <a:lnTo>
                  <a:pt x="2127" y="854"/>
                </a:lnTo>
                <a:lnTo>
                  <a:pt x="2124" y="856"/>
                </a:lnTo>
                <a:lnTo>
                  <a:pt x="2118" y="864"/>
                </a:lnTo>
                <a:lnTo>
                  <a:pt x="2118" y="869"/>
                </a:lnTo>
                <a:lnTo>
                  <a:pt x="2096" y="894"/>
                </a:lnTo>
                <a:lnTo>
                  <a:pt x="2091" y="897"/>
                </a:lnTo>
                <a:lnTo>
                  <a:pt x="2085" y="897"/>
                </a:lnTo>
                <a:lnTo>
                  <a:pt x="2080" y="903"/>
                </a:lnTo>
                <a:lnTo>
                  <a:pt x="2074" y="902"/>
                </a:lnTo>
                <a:lnTo>
                  <a:pt x="2072" y="902"/>
                </a:lnTo>
                <a:lnTo>
                  <a:pt x="2074" y="911"/>
                </a:lnTo>
                <a:lnTo>
                  <a:pt x="2070" y="923"/>
                </a:lnTo>
                <a:lnTo>
                  <a:pt x="2058" y="932"/>
                </a:lnTo>
                <a:lnTo>
                  <a:pt x="2051" y="957"/>
                </a:lnTo>
                <a:lnTo>
                  <a:pt x="2055" y="1010"/>
                </a:lnTo>
                <a:lnTo>
                  <a:pt x="2056" y="1012"/>
                </a:lnTo>
                <a:lnTo>
                  <a:pt x="2070" y="1092"/>
                </a:lnTo>
                <a:lnTo>
                  <a:pt x="2093" y="1066"/>
                </a:lnTo>
                <a:lnTo>
                  <a:pt x="2097" y="1054"/>
                </a:lnTo>
                <a:lnTo>
                  <a:pt x="2097" y="1049"/>
                </a:lnTo>
                <a:lnTo>
                  <a:pt x="2098" y="1047"/>
                </a:lnTo>
                <a:lnTo>
                  <a:pt x="2099" y="1042"/>
                </a:lnTo>
                <a:lnTo>
                  <a:pt x="2097" y="1041"/>
                </a:lnTo>
                <a:lnTo>
                  <a:pt x="2099" y="1039"/>
                </a:lnTo>
                <a:lnTo>
                  <a:pt x="2100" y="1039"/>
                </a:lnTo>
                <a:lnTo>
                  <a:pt x="2102" y="1040"/>
                </a:lnTo>
                <a:lnTo>
                  <a:pt x="2110" y="1034"/>
                </a:lnTo>
                <a:lnTo>
                  <a:pt x="2116" y="1031"/>
                </a:lnTo>
                <a:lnTo>
                  <a:pt x="2122" y="1034"/>
                </a:lnTo>
                <a:lnTo>
                  <a:pt x="2121" y="1031"/>
                </a:lnTo>
                <a:lnTo>
                  <a:pt x="2120" y="1030"/>
                </a:lnTo>
                <a:lnTo>
                  <a:pt x="2119" y="1010"/>
                </a:lnTo>
                <a:lnTo>
                  <a:pt x="2131" y="998"/>
                </a:lnTo>
                <a:lnTo>
                  <a:pt x="2136" y="996"/>
                </a:lnTo>
                <a:lnTo>
                  <a:pt x="2141" y="994"/>
                </a:lnTo>
                <a:lnTo>
                  <a:pt x="2142" y="997"/>
                </a:lnTo>
                <a:lnTo>
                  <a:pt x="2146" y="997"/>
                </a:lnTo>
                <a:lnTo>
                  <a:pt x="2150" y="996"/>
                </a:lnTo>
                <a:lnTo>
                  <a:pt x="2154" y="991"/>
                </a:lnTo>
                <a:lnTo>
                  <a:pt x="2155" y="989"/>
                </a:lnTo>
                <a:lnTo>
                  <a:pt x="2149" y="981"/>
                </a:lnTo>
                <a:lnTo>
                  <a:pt x="2148" y="972"/>
                </a:lnTo>
                <a:lnTo>
                  <a:pt x="2152" y="957"/>
                </a:lnTo>
                <a:lnTo>
                  <a:pt x="2154" y="953"/>
                </a:lnTo>
                <a:lnTo>
                  <a:pt x="2159" y="950"/>
                </a:lnTo>
                <a:lnTo>
                  <a:pt x="2157" y="946"/>
                </a:lnTo>
                <a:lnTo>
                  <a:pt x="2157" y="944"/>
                </a:lnTo>
                <a:lnTo>
                  <a:pt x="2166" y="942"/>
                </a:lnTo>
                <a:lnTo>
                  <a:pt x="2168" y="940"/>
                </a:lnTo>
                <a:lnTo>
                  <a:pt x="2169" y="941"/>
                </a:lnTo>
                <a:lnTo>
                  <a:pt x="2167" y="944"/>
                </a:lnTo>
                <a:lnTo>
                  <a:pt x="2164" y="946"/>
                </a:lnTo>
                <a:lnTo>
                  <a:pt x="2164" y="948"/>
                </a:lnTo>
                <a:lnTo>
                  <a:pt x="2167" y="954"/>
                </a:lnTo>
                <a:lnTo>
                  <a:pt x="2169" y="955"/>
                </a:lnTo>
                <a:lnTo>
                  <a:pt x="2170" y="955"/>
                </a:lnTo>
                <a:lnTo>
                  <a:pt x="2173" y="951"/>
                </a:lnTo>
                <a:lnTo>
                  <a:pt x="2174" y="947"/>
                </a:lnTo>
                <a:lnTo>
                  <a:pt x="2172" y="937"/>
                </a:lnTo>
                <a:lnTo>
                  <a:pt x="2171" y="934"/>
                </a:lnTo>
                <a:lnTo>
                  <a:pt x="2166" y="935"/>
                </a:lnTo>
                <a:lnTo>
                  <a:pt x="2165" y="934"/>
                </a:lnTo>
                <a:lnTo>
                  <a:pt x="2165" y="918"/>
                </a:lnTo>
                <a:lnTo>
                  <a:pt x="2166" y="915"/>
                </a:lnTo>
                <a:lnTo>
                  <a:pt x="2169" y="911"/>
                </a:lnTo>
                <a:lnTo>
                  <a:pt x="2172" y="906"/>
                </a:lnTo>
                <a:lnTo>
                  <a:pt x="2172" y="903"/>
                </a:lnTo>
                <a:lnTo>
                  <a:pt x="2164" y="898"/>
                </a:lnTo>
                <a:lnTo>
                  <a:pt x="2160" y="899"/>
                </a:lnTo>
                <a:lnTo>
                  <a:pt x="2159" y="903"/>
                </a:lnTo>
                <a:lnTo>
                  <a:pt x="2158" y="905"/>
                </a:lnTo>
                <a:lnTo>
                  <a:pt x="2156" y="904"/>
                </a:lnTo>
                <a:lnTo>
                  <a:pt x="2154" y="902"/>
                </a:lnTo>
                <a:lnTo>
                  <a:pt x="2153" y="899"/>
                </a:lnTo>
                <a:lnTo>
                  <a:pt x="2153" y="893"/>
                </a:lnTo>
                <a:lnTo>
                  <a:pt x="2168" y="867"/>
                </a:lnTo>
                <a:lnTo>
                  <a:pt x="2167" y="864"/>
                </a:lnTo>
                <a:lnTo>
                  <a:pt x="2168" y="862"/>
                </a:lnTo>
                <a:lnTo>
                  <a:pt x="2171" y="862"/>
                </a:lnTo>
                <a:lnTo>
                  <a:pt x="2171" y="861"/>
                </a:lnTo>
                <a:lnTo>
                  <a:pt x="2171" y="858"/>
                </a:lnTo>
                <a:lnTo>
                  <a:pt x="2173" y="857"/>
                </a:lnTo>
                <a:lnTo>
                  <a:pt x="2174" y="855"/>
                </a:lnTo>
                <a:lnTo>
                  <a:pt x="2173" y="852"/>
                </a:lnTo>
                <a:lnTo>
                  <a:pt x="2174" y="847"/>
                </a:lnTo>
                <a:lnTo>
                  <a:pt x="2175" y="844"/>
                </a:lnTo>
                <a:lnTo>
                  <a:pt x="2176" y="841"/>
                </a:lnTo>
                <a:lnTo>
                  <a:pt x="2178" y="838"/>
                </a:lnTo>
                <a:lnTo>
                  <a:pt x="2181" y="837"/>
                </a:lnTo>
                <a:lnTo>
                  <a:pt x="2184" y="835"/>
                </a:lnTo>
                <a:lnTo>
                  <a:pt x="2187" y="836"/>
                </a:lnTo>
                <a:lnTo>
                  <a:pt x="2188" y="839"/>
                </a:lnTo>
                <a:lnTo>
                  <a:pt x="2190" y="835"/>
                </a:lnTo>
                <a:lnTo>
                  <a:pt x="2194" y="833"/>
                </a:lnTo>
                <a:lnTo>
                  <a:pt x="2197" y="836"/>
                </a:lnTo>
                <a:lnTo>
                  <a:pt x="2198" y="839"/>
                </a:lnTo>
                <a:lnTo>
                  <a:pt x="2201" y="840"/>
                </a:lnTo>
                <a:lnTo>
                  <a:pt x="2202" y="835"/>
                </a:lnTo>
                <a:lnTo>
                  <a:pt x="2202" y="831"/>
                </a:lnTo>
                <a:lnTo>
                  <a:pt x="2205" y="828"/>
                </a:lnTo>
                <a:lnTo>
                  <a:pt x="2215" y="824"/>
                </a:lnTo>
                <a:lnTo>
                  <a:pt x="2220" y="818"/>
                </a:lnTo>
                <a:lnTo>
                  <a:pt x="2221" y="819"/>
                </a:lnTo>
                <a:lnTo>
                  <a:pt x="2221" y="821"/>
                </a:lnTo>
                <a:lnTo>
                  <a:pt x="2220" y="823"/>
                </a:lnTo>
                <a:lnTo>
                  <a:pt x="2221" y="828"/>
                </a:lnTo>
                <a:lnTo>
                  <a:pt x="2220" y="837"/>
                </a:lnTo>
                <a:lnTo>
                  <a:pt x="2218" y="839"/>
                </a:lnTo>
                <a:lnTo>
                  <a:pt x="2218" y="840"/>
                </a:lnTo>
                <a:lnTo>
                  <a:pt x="2220" y="840"/>
                </a:lnTo>
                <a:lnTo>
                  <a:pt x="2232" y="827"/>
                </a:lnTo>
                <a:lnTo>
                  <a:pt x="2232" y="825"/>
                </a:lnTo>
                <a:lnTo>
                  <a:pt x="2232" y="822"/>
                </a:lnTo>
                <a:lnTo>
                  <a:pt x="2233" y="821"/>
                </a:lnTo>
                <a:lnTo>
                  <a:pt x="2235" y="823"/>
                </a:lnTo>
                <a:lnTo>
                  <a:pt x="2237" y="821"/>
                </a:lnTo>
                <a:lnTo>
                  <a:pt x="2241" y="820"/>
                </a:lnTo>
                <a:lnTo>
                  <a:pt x="2246" y="816"/>
                </a:lnTo>
                <a:lnTo>
                  <a:pt x="2249" y="816"/>
                </a:lnTo>
                <a:lnTo>
                  <a:pt x="2251" y="814"/>
                </a:lnTo>
                <a:lnTo>
                  <a:pt x="2253" y="815"/>
                </a:lnTo>
                <a:lnTo>
                  <a:pt x="2263" y="815"/>
                </a:lnTo>
                <a:lnTo>
                  <a:pt x="2271" y="818"/>
                </a:lnTo>
                <a:lnTo>
                  <a:pt x="2275" y="821"/>
                </a:lnTo>
                <a:lnTo>
                  <a:pt x="2277" y="824"/>
                </a:lnTo>
                <a:lnTo>
                  <a:pt x="2282" y="834"/>
                </a:lnTo>
                <a:lnTo>
                  <a:pt x="2282" y="835"/>
                </a:lnTo>
                <a:lnTo>
                  <a:pt x="2286" y="836"/>
                </a:lnTo>
                <a:lnTo>
                  <a:pt x="2287" y="835"/>
                </a:lnTo>
                <a:lnTo>
                  <a:pt x="2287" y="830"/>
                </a:lnTo>
                <a:lnTo>
                  <a:pt x="2290" y="823"/>
                </a:lnTo>
                <a:lnTo>
                  <a:pt x="2290" y="821"/>
                </a:lnTo>
                <a:lnTo>
                  <a:pt x="2290" y="820"/>
                </a:lnTo>
                <a:lnTo>
                  <a:pt x="2296" y="817"/>
                </a:lnTo>
                <a:lnTo>
                  <a:pt x="2297" y="816"/>
                </a:lnTo>
                <a:lnTo>
                  <a:pt x="2298" y="814"/>
                </a:lnTo>
                <a:lnTo>
                  <a:pt x="2300" y="815"/>
                </a:lnTo>
                <a:lnTo>
                  <a:pt x="2301" y="815"/>
                </a:lnTo>
                <a:lnTo>
                  <a:pt x="2305" y="811"/>
                </a:lnTo>
                <a:lnTo>
                  <a:pt x="2307" y="810"/>
                </a:lnTo>
                <a:lnTo>
                  <a:pt x="2307" y="808"/>
                </a:lnTo>
                <a:lnTo>
                  <a:pt x="2309" y="807"/>
                </a:lnTo>
                <a:lnTo>
                  <a:pt x="2312" y="806"/>
                </a:lnTo>
                <a:lnTo>
                  <a:pt x="2313" y="805"/>
                </a:lnTo>
                <a:lnTo>
                  <a:pt x="2315" y="805"/>
                </a:lnTo>
                <a:lnTo>
                  <a:pt x="2315" y="803"/>
                </a:lnTo>
                <a:lnTo>
                  <a:pt x="2315" y="801"/>
                </a:lnTo>
                <a:lnTo>
                  <a:pt x="2313" y="801"/>
                </a:lnTo>
                <a:lnTo>
                  <a:pt x="2313" y="799"/>
                </a:lnTo>
                <a:lnTo>
                  <a:pt x="2316" y="801"/>
                </a:lnTo>
                <a:lnTo>
                  <a:pt x="2318" y="801"/>
                </a:lnTo>
                <a:lnTo>
                  <a:pt x="2319" y="801"/>
                </a:lnTo>
                <a:lnTo>
                  <a:pt x="2320" y="797"/>
                </a:lnTo>
                <a:lnTo>
                  <a:pt x="2319" y="795"/>
                </a:lnTo>
                <a:lnTo>
                  <a:pt x="2322" y="795"/>
                </a:lnTo>
                <a:lnTo>
                  <a:pt x="2326" y="793"/>
                </a:lnTo>
                <a:lnTo>
                  <a:pt x="2327" y="792"/>
                </a:lnTo>
                <a:lnTo>
                  <a:pt x="2326" y="789"/>
                </a:lnTo>
                <a:lnTo>
                  <a:pt x="2327" y="788"/>
                </a:lnTo>
                <a:lnTo>
                  <a:pt x="2328" y="789"/>
                </a:lnTo>
                <a:lnTo>
                  <a:pt x="2330" y="789"/>
                </a:lnTo>
                <a:lnTo>
                  <a:pt x="2331" y="788"/>
                </a:lnTo>
                <a:lnTo>
                  <a:pt x="2333" y="786"/>
                </a:lnTo>
                <a:lnTo>
                  <a:pt x="2334" y="784"/>
                </a:lnTo>
                <a:lnTo>
                  <a:pt x="2335" y="784"/>
                </a:lnTo>
                <a:lnTo>
                  <a:pt x="2335" y="782"/>
                </a:lnTo>
                <a:lnTo>
                  <a:pt x="2335" y="779"/>
                </a:lnTo>
                <a:lnTo>
                  <a:pt x="2337" y="777"/>
                </a:lnTo>
                <a:lnTo>
                  <a:pt x="2338" y="777"/>
                </a:lnTo>
                <a:lnTo>
                  <a:pt x="2339" y="780"/>
                </a:lnTo>
                <a:lnTo>
                  <a:pt x="2341" y="781"/>
                </a:lnTo>
                <a:lnTo>
                  <a:pt x="2343" y="780"/>
                </a:lnTo>
                <a:lnTo>
                  <a:pt x="2347" y="776"/>
                </a:lnTo>
                <a:lnTo>
                  <a:pt x="2354" y="774"/>
                </a:lnTo>
                <a:lnTo>
                  <a:pt x="2357" y="771"/>
                </a:lnTo>
                <a:lnTo>
                  <a:pt x="2361" y="769"/>
                </a:lnTo>
                <a:lnTo>
                  <a:pt x="2362" y="767"/>
                </a:lnTo>
                <a:lnTo>
                  <a:pt x="2362" y="765"/>
                </a:lnTo>
                <a:lnTo>
                  <a:pt x="2362" y="763"/>
                </a:lnTo>
                <a:lnTo>
                  <a:pt x="2365" y="762"/>
                </a:lnTo>
                <a:lnTo>
                  <a:pt x="2364" y="766"/>
                </a:lnTo>
                <a:lnTo>
                  <a:pt x="2365" y="766"/>
                </a:lnTo>
                <a:lnTo>
                  <a:pt x="2372" y="762"/>
                </a:lnTo>
                <a:lnTo>
                  <a:pt x="2374" y="762"/>
                </a:lnTo>
                <a:lnTo>
                  <a:pt x="2388" y="752"/>
                </a:lnTo>
                <a:lnTo>
                  <a:pt x="2396" y="750"/>
                </a:lnTo>
                <a:lnTo>
                  <a:pt x="2397" y="748"/>
                </a:lnTo>
                <a:lnTo>
                  <a:pt x="2396" y="747"/>
                </a:lnTo>
                <a:lnTo>
                  <a:pt x="2395" y="747"/>
                </a:lnTo>
                <a:lnTo>
                  <a:pt x="2392" y="739"/>
                </a:lnTo>
                <a:lnTo>
                  <a:pt x="2393" y="738"/>
                </a:lnTo>
                <a:lnTo>
                  <a:pt x="2398" y="746"/>
                </a:lnTo>
                <a:lnTo>
                  <a:pt x="2399" y="746"/>
                </a:lnTo>
                <a:lnTo>
                  <a:pt x="2399" y="748"/>
                </a:lnTo>
                <a:lnTo>
                  <a:pt x="2402" y="749"/>
                </a:lnTo>
                <a:lnTo>
                  <a:pt x="2402" y="747"/>
                </a:lnTo>
                <a:lnTo>
                  <a:pt x="2401" y="745"/>
                </a:lnTo>
                <a:lnTo>
                  <a:pt x="2403" y="745"/>
                </a:lnTo>
                <a:lnTo>
                  <a:pt x="2404" y="747"/>
                </a:lnTo>
                <a:lnTo>
                  <a:pt x="2406" y="749"/>
                </a:lnTo>
                <a:lnTo>
                  <a:pt x="2413" y="751"/>
                </a:lnTo>
                <a:lnTo>
                  <a:pt x="2419" y="755"/>
                </a:lnTo>
                <a:lnTo>
                  <a:pt x="2424" y="758"/>
                </a:lnTo>
                <a:lnTo>
                  <a:pt x="2425" y="756"/>
                </a:lnTo>
                <a:lnTo>
                  <a:pt x="2426" y="752"/>
                </a:lnTo>
                <a:lnTo>
                  <a:pt x="2428" y="752"/>
                </a:lnTo>
                <a:lnTo>
                  <a:pt x="2433" y="746"/>
                </a:lnTo>
                <a:lnTo>
                  <a:pt x="2433" y="742"/>
                </a:lnTo>
                <a:lnTo>
                  <a:pt x="2432" y="739"/>
                </a:lnTo>
                <a:lnTo>
                  <a:pt x="2425" y="735"/>
                </a:lnTo>
                <a:lnTo>
                  <a:pt x="2425" y="734"/>
                </a:lnTo>
                <a:lnTo>
                  <a:pt x="2424" y="732"/>
                </a:lnTo>
                <a:lnTo>
                  <a:pt x="2425" y="732"/>
                </a:lnTo>
                <a:lnTo>
                  <a:pt x="2427" y="732"/>
                </a:lnTo>
                <a:lnTo>
                  <a:pt x="2430" y="732"/>
                </a:lnTo>
                <a:lnTo>
                  <a:pt x="2432" y="731"/>
                </a:lnTo>
                <a:lnTo>
                  <a:pt x="2430" y="727"/>
                </a:lnTo>
                <a:lnTo>
                  <a:pt x="2428" y="727"/>
                </a:lnTo>
                <a:lnTo>
                  <a:pt x="2423" y="718"/>
                </a:lnTo>
                <a:lnTo>
                  <a:pt x="2419" y="699"/>
                </a:lnTo>
                <a:lnTo>
                  <a:pt x="2416" y="701"/>
                </a:lnTo>
                <a:lnTo>
                  <a:pt x="2414" y="697"/>
                </a:lnTo>
                <a:lnTo>
                  <a:pt x="2414" y="695"/>
                </a:lnTo>
                <a:lnTo>
                  <a:pt x="2416" y="694"/>
                </a:lnTo>
                <a:lnTo>
                  <a:pt x="2417" y="695"/>
                </a:lnTo>
                <a:lnTo>
                  <a:pt x="2414" y="684"/>
                </a:lnTo>
                <a:lnTo>
                  <a:pt x="2413" y="688"/>
                </a:lnTo>
                <a:lnTo>
                  <a:pt x="2410" y="689"/>
                </a:lnTo>
                <a:lnTo>
                  <a:pt x="2407" y="688"/>
                </a:lnTo>
                <a:lnTo>
                  <a:pt x="2405" y="685"/>
                </a:lnTo>
                <a:lnTo>
                  <a:pt x="2402" y="684"/>
                </a:lnTo>
                <a:lnTo>
                  <a:pt x="2400" y="681"/>
                </a:lnTo>
                <a:lnTo>
                  <a:pt x="2400" y="671"/>
                </a:lnTo>
                <a:lnTo>
                  <a:pt x="2402" y="669"/>
                </a:lnTo>
                <a:lnTo>
                  <a:pt x="2405" y="671"/>
                </a:lnTo>
                <a:lnTo>
                  <a:pt x="2410" y="672"/>
                </a:lnTo>
                <a:lnTo>
                  <a:pt x="2413" y="670"/>
                </a:lnTo>
                <a:lnTo>
                  <a:pt x="2413" y="671"/>
                </a:lnTo>
                <a:lnTo>
                  <a:pt x="2414" y="674"/>
                </a:lnTo>
                <a:lnTo>
                  <a:pt x="2419" y="672"/>
                </a:lnTo>
                <a:lnTo>
                  <a:pt x="2418" y="675"/>
                </a:lnTo>
                <a:lnTo>
                  <a:pt x="2418" y="676"/>
                </a:lnTo>
                <a:lnTo>
                  <a:pt x="2422" y="674"/>
                </a:lnTo>
                <a:lnTo>
                  <a:pt x="2424" y="671"/>
                </a:lnTo>
                <a:lnTo>
                  <a:pt x="2433" y="668"/>
                </a:lnTo>
                <a:lnTo>
                  <a:pt x="2441" y="658"/>
                </a:lnTo>
                <a:lnTo>
                  <a:pt x="2441" y="500"/>
                </a:lnTo>
                <a:lnTo>
                  <a:pt x="2421" y="482"/>
                </a:lnTo>
                <a:lnTo>
                  <a:pt x="2417" y="481"/>
                </a:lnTo>
                <a:lnTo>
                  <a:pt x="2415" y="478"/>
                </a:lnTo>
                <a:lnTo>
                  <a:pt x="2414" y="478"/>
                </a:lnTo>
                <a:lnTo>
                  <a:pt x="2403" y="473"/>
                </a:lnTo>
                <a:lnTo>
                  <a:pt x="2399" y="469"/>
                </a:lnTo>
                <a:lnTo>
                  <a:pt x="2397" y="469"/>
                </a:lnTo>
                <a:lnTo>
                  <a:pt x="2391" y="466"/>
                </a:lnTo>
                <a:lnTo>
                  <a:pt x="2387" y="466"/>
                </a:lnTo>
                <a:lnTo>
                  <a:pt x="2379" y="458"/>
                </a:lnTo>
                <a:lnTo>
                  <a:pt x="2360" y="457"/>
                </a:lnTo>
                <a:lnTo>
                  <a:pt x="2358" y="458"/>
                </a:lnTo>
                <a:lnTo>
                  <a:pt x="2354" y="459"/>
                </a:lnTo>
                <a:lnTo>
                  <a:pt x="2352" y="457"/>
                </a:lnTo>
                <a:lnTo>
                  <a:pt x="2347" y="456"/>
                </a:lnTo>
                <a:lnTo>
                  <a:pt x="2343" y="457"/>
                </a:lnTo>
                <a:lnTo>
                  <a:pt x="2337" y="456"/>
                </a:lnTo>
                <a:lnTo>
                  <a:pt x="2333" y="458"/>
                </a:lnTo>
                <a:lnTo>
                  <a:pt x="2328" y="457"/>
                </a:lnTo>
                <a:lnTo>
                  <a:pt x="2321" y="453"/>
                </a:lnTo>
                <a:lnTo>
                  <a:pt x="2319" y="454"/>
                </a:lnTo>
                <a:lnTo>
                  <a:pt x="2291" y="448"/>
                </a:lnTo>
                <a:lnTo>
                  <a:pt x="2288" y="450"/>
                </a:lnTo>
                <a:lnTo>
                  <a:pt x="2288" y="454"/>
                </a:lnTo>
                <a:lnTo>
                  <a:pt x="2289" y="457"/>
                </a:lnTo>
                <a:lnTo>
                  <a:pt x="2289" y="463"/>
                </a:lnTo>
                <a:lnTo>
                  <a:pt x="2284" y="466"/>
                </a:lnTo>
                <a:lnTo>
                  <a:pt x="2282" y="469"/>
                </a:lnTo>
                <a:lnTo>
                  <a:pt x="2290" y="471"/>
                </a:lnTo>
                <a:lnTo>
                  <a:pt x="2294" y="481"/>
                </a:lnTo>
                <a:lnTo>
                  <a:pt x="2296" y="483"/>
                </a:lnTo>
                <a:lnTo>
                  <a:pt x="2296" y="486"/>
                </a:lnTo>
                <a:lnTo>
                  <a:pt x="2297" y="493"/>
                </a:lnTo>
                <a:lnTo>
                  <a:pt x="2288" y="503"/>
                </a:lnTo>
                <a:lnTo>
                  <a:pt x="2282" y="507"/>
                </a:lnTo>
                <a:lnTo>
                  <a:pt x="2275" y="507"/>
                </a:lnTo>
                <a:lnTo>
                  <a:pt x="2273" y="505"/>
                </a:lnTo>
                <a:lnTo>
                  <a:pt x="2270" y="496"/>
                </a:lnTo>
                <a:lnTo>
                  <a:pt x="2265" y="493"/>
                </a:lnTo>
                <a:lnTo>
                  <a:pt x="2265" y="492"/>
                </a:lnTo>
                <a:lnTo>
                  <a:pt x="2262" y="489"/>
                </a:lnTo>
                <a:lnTo>
                  <a:pt x="2255" y="489"/>
                </a:lnTo>
                <a:lnTo>
                  <a:pt x="2254" y="487"/>
                </a:lnTo>
                <a:lnTo>
                  <a:pt x="2252" y="470"/>
                </a:lnTo>
                <a:lnTo>
                  <a:pt x="2247" y="469"/>
                </a:lnTo>
                <a:lnTo>
                  <a:pt x="2247" y="466"/>
                </a:lnTo>
                <a:lnTo>
                  <a:pt x="2250" y="465"/>
                </a:lnTo>
                <a:lnTo>
                  <a:pt x="2249" y="464"/>
                </a:lnTo>
                <a:lnTo>
                  <a:pt x="2246" y="462"/>
                </a:lnTo>
                <a:lnTo>
                  <a:pt x="2243" y="462"/>
                </a:lnTo>
                <a:lnTo>
                  <a:pt x="2232" y="474"/>
                </a:lnTo>
                <a:lnTo>
                  <a:pt x="2231" y="475"/>
                </a:lnTo>
                <a:lnTo>
                  <a:pt x="2228" y="474"/>
                </a:lnTo>
                <a:lnTo>
                  <a:pt x="2222" y="474"/>
                </a:lnTo>
                <a:lnTo>
                  <a:pt x="2215" y="470"/>
                </a:lnTo>
                <a:lnTo>
                  <a:pt x="2206" y="469"/>
                </a:lnTo>
                <a:lnTo>
                  <a:pt x="2202" y="470"/>
                </a:lnTo>
                <a:lnTo>
                  <a:pt x="2202" y="471"/>
                </a:lnTo>
                <a:lnTo>
                  <a:pt x="2201" y="471"/>
                </a:lnTo>
                <a:lnTo>
                  <a:pt x="2194" y="471"/>
                </a:lnTo>
                <a:lnTo>
                  <a:pt x="2190" y="469"/>
                </a:lnTo>
                <a:lnTo>
                  <a:pt x="2186" y="461"/>
                </a:lnTo>
                <a:lnTo>
                  <a:pt x="2180" y="464"/>
                </a:lnTo>
                <a:lnTo>
                  <a:pt x="2171" y="464"/>
                </a:lnTo>
                <a:lnTo>
                  <a:pt x="2165" y="467"/>
                </a:lnTo>
                <a:lnTo>
                  <a:pt x="2161" y="464"/>
                </a:lnTo>
                <a:lnTo>
                  <a:pt x="2159" y="465"/>
                </a:lnTo>
                <a:lnTo>
                  <a:pt x="2158" y="466"/>
                </a:lnTo>
                <a:lnTo>
                  <a:pt x="2157" y="469"/>
                </a:lnTo>
                <a:lnTo>
                  <a:pt x="2154" y="469"/>
                </a:lnTo>
                <a:lnTo>
                  <a:pt x="2153" y="473"/>
                </a:lnTo>
                <a:lnTo>
                  <a:pt x="2149" y="473"/>
                </a:lnTo>
                <a:lnTo>
                  <a:pt x="2147" y="477"/>
                </a:lnTo>
                <a:lnTo>
                  <a:pt x="2144" y="480"/>
                </a:lnTo>
                <a:lnTo>
                  <a:pt x="2142" y="479"/>
                </a:lnTo>
                <a:lnTo>
                  <a:pt x="2142" y="474"/>
                </a:lnTo>
                <a:lnTo>
                  <a:pt x="2141" y="471"/>
                </a:lnTo>
                <a:lnTo>
                  <a:pt x="2138" y="473"/>
                </a:lnTo>
                <a:lnTo>
                  <a:pt x="2137" y="471"/>
                </a:lnTo>
                <a:lnTo>
                  <a:pt x="2132" y="466"/>
                </a:lnTo>
                <a:lnTo>
                  <a:pt x="2129" y="463"/>
                </a:lnTo>
                <a:lnTo>
                  <a:pt x="2122" y="463"/>
                </a:lnTo>
                <a:lnTo>
                  <a:pt x="2121" y="461"/>
                </a:lnTo>
                <a:lnTo>
                  <a:pt x="2116" y="460"/>
                </a:lnTo>
                <a:lnTo>
                  <a:pt x="2116" y="458"/>
                </a:lnTo>
                <a:lnTo>
                  <a:pt x="2122" y="440"/>
                </a:lnTo>
                <a:lnTo>
                  <a:pt x="2122" y="432"/>
                </a:lnTo>
                <a:lnTo>
                  <a:pt x="2118" y="426"/>
                </a:lnTo>
                <a:lnTo>
                  <a:pt x="2118" y="424"/>
                </a:lnTo>
                <a:lnTo>
                  <a:pt x="2108" y="410"/>
                </a:lnTo>
                <a:lnTo>
                  <a:pt x="2105" y="409"/>
                </a:lnTo>
                <a:lnTo>
                  <a:pt x="2103" y="406"/>
                </a:lnTo>
                <a:lnTo>
                  <a:pt x="2099" y="405"/>
                </a:lnTo>
                <a:lnTo>
                  <a:pt x="2087" y="404"/>
                </a:lnTo>
                <a:lnTo>
                  <a:pt x="2084" y="402"/>
                </a:lnTo>
                <a:lnTo>
                  <a:pt x="2058" y="403"/>
                </a:lnTo>
                <a:lnTo>
                  <a:pt x="2057" y="405"/>
                </a:lnTo>
                <a:lnTo>
                  <a:pt x="2050" y="404"/>
                </a:lnTo>
                <a:lnTo>
                  <a:pt x="2048" y="406"/>
                </a:lnTo>
                <a:lnTo>
                  <a:pt x="2044" y="406"/>
                </a:lnTo>
                <a:lnTo>
                  <a:pt x="2037" y="404"/>
                </a:lnTo>
                <a:lnTo>
                  <a:pt x="2035" y="405"/>
                </a:lnTo>
                <a:lnTo>
                  <a:pt x="2032" y="407"/>
                </a:lnTo>
                <a:lnTo>
                  <a:pt x="2029" y="408"/>
                </a:lnTo>
                <a:lnTo>
                  <a:pt x="2026" y="407"/>
                </a:lnTo>
                <a:lnTo>
                  <a:pt x="2020" y="407"/>
                </a:lnTo>
                <a:lnTo>
                  <a:pt x="2017" y="408"/>
                </a:lnTo>
                <a:lnTo>
                  <a:pt x="2016" y="407"/>
                </a:lnTo>
                <a:lnTo>
                  <a:pt x="2008" y="411"/>
                </a:lnTo>
                <a:lnTo>
                  <a:pt x="2005" y="411"/>
                </a:lnTo>
                <a:lnTo>
                  <a:pt x="2003" y="413"/>
                </a:lnTo>
                <a:lnTo>
                  <a:pt x="1995" y="406"/>
                </a:lnTo>
                <a:lnTo>
                  <a:pt x="1991" y="406"/>
                </a:lnTo>
                <a:lnTo>
                  <a:pt x="1990" y="405"/>
                </a:lnTo>
                <a:lnTo>
                  <a:pt x="1997" y="402"/>
                </a:lnTo>
                <a:lnTo>
                  <a:pt x="1998" y="399"/>
                </a:lnTo>
                <a:lnTo>
                  <a:pt x="1999" y="395"/>
                </a:lnTo>
                <a:lnTo>
                  <a:pt x="1989" y="386"/>
                </a:lnTo>
                <a:lnTo>
                  <a:pt x="1987" y="384"/>
                </a:lnTo>
                <a:lnTo>
                  <a:pt x="1987" y="381"/>
                </a:lnTo>
                <a:lnTo>
                  <a:pt x="1976" y="384"/>
                </a:lnTo>
                <a:lnTo>
                  <a:pt x="1973" y="384"/>
                </a:lnTo>
                <a:lnTo>
                  <a:pt x="1972" y="381"/>
                </a:lnTo>
                <a:lnTo>
                  <a:pt x="1972" y="379"/>
                </a:lnTo>
                <a:lnTo>
                  <a:pt x="1966" y="376"/>
                </a:lnTo>
                <a:lnTo>
                  <a:pt x="1965" y="372"/>
                </a:lnTo>
                <a:lnTo>
                  <a:pt x="1963" y="372"/>
                </a:lnTo>
                <a:lnTo>
                  <a:pt x="1957" y="368"/>
                </a:lnTo>
                <a:lnTo>
                  <a:pt x="1956" y="371"/>
                </a:lnTo>
                <a:lnTo>
                  <a:pt x="1953" y="371"/>
                </a:lnTo>
                <a:lnTo>
                  <a:pt x="1951" y="369"/>
                </a:lnTo>
                <a:lnTo>
                  <a:pt x="1947" y="368"/>
                </a:lnTo>
                <a:lnTo>
                  <a:pt x="1945" y="369"/>
                </a:lnTo>
                <a:lnTo>
                  <a:pt x="1945" y="367"/>
                </a:lnTo>
                <a:lnTo>
                  <a:pt x="1951" y="359"/>
                </a:lnTo>
                <a:lnTo>
                  <a:pt x="1953" y="357"/>
                </a:lnTo>
                <a:lnTo>
                  <a:pt x="1956" y="361"/>
                </a:lnTo>
                <a:lnTo>
                  <a:pt x="1958" y="363"/>
                </a:lnTo>
                <a:lnTo>
                  <a:pt x="1962" y="361"/>
                </a:lnTo>
                <a:lnTo>
                  <a:pt x="1962" y="354"/>
                </a:lnTo>
                <a:lnTo>
                  <a:pt x="1957" y="345"/>
                </a:lnTo>
                <a:lnTo>
                  <a:pt x="1949" y="339"/>
                </a:lnTo>
                <a:lnTo>
                  <a:pt x="1945" y="338"/>
                </a:lnTo>
                <a:lnTo>
                  <a:pt x="1943" y="337"/>
                </a:lnTo>
                <a:lnTo>
                  <a:pt x="1937" y="334"/>
                </a:lnTo>
                <a:lnTo>
                  <a:pt x="1932" y="334"/>
                </a:lnTo>
                <a:lnTo>
                  <a:pt x="1931" y="335"/>
                </a:lnTo>
                <a:lnTo>
                  <a:pt x="1930" y="334"/>
                </a:lnTo>
                <a:lnTo>
                  <a:pt x="1919" y="334"/>
                </a:lnTo>
                <a:lnTo>
                  <a:pt x="1916" y="334"/>
                </a:lnTo>
                <a:lnTo>
                  <a:pt x="1909" y="333"/>
                </a:lnTo>
                <a:lnTo>
                  <a:pt x="1905" y="330"/>
                </a:lnTo>
                <a:lnTo>
                  <a:pt x="1901" y="330"/>
                </a:lnTo>
                <a:lnTo>
                  <a:pt x="1894" y="323"/>
                </a:lnTo>
                <a:lnTo>
                  <a:pt x="1892" y="324"/>
                </a:lnTo>
                <a:lnTo>
                  <a:pt x="1880" y="322"/>
                </a:lnTo>
                <a:lnTo>
                  <a:pt x="1874" y="318"/>
                </a:lnTo>
                <a:lnTo>
                  <a:pt x="1861" y="318"/>
                </a:lnTo>
                <a:lnTo>
                  <a:pt x="1858" y="316"/>
                </a:lnTo>
                <a:lnTo>
                  <a:pt x="1828" y="315"/>
                </a:lnTo>
                <a:lnTo>
                  <a:pt x="1826" y="313"/>
                </a:lnTo>
                <a:lnTo>
                  <a:pt x="1824" y="311"/>
                </a:lnTo>
                <a:lnTo>
                  <a:pt x="1822" y="309"/>
                </a:lnTo>
                <a:lnTo>
                  <a:pt x="1817" y="308"/>
                </a:lnTo>
                <a:lnTo>
                  <a:pt x="1815" y="311"/>
                </a:lnTo>
                <a:lnTo>
                  <a:pt x="1814" y="314"/>
                </a:lnTo>
                <a:lnTo>
                  <a:pt x="1817" y="316"/>
                </a:lnTo>
                <a:lnTo>
                  <a:pt x="1817" y="319"/>
                </a:lnTo>
                <a:lnTo>
                  <a:pt x="1820" y="322"/>
                </a:lnTo>
                <a:lnTo>
                  <a:pt x="1817" y="323"/>
                </a:lnTo>
                <a:lnTo>
                  <a:pt x="1813" y="329"/>
                </a:lnTo>
                <a:lnTo>
                  <a:pt x="1811" y="336"/>
                </a:lnTo>
                <a:lnTo>
                  <a:pt x="1807" y="343"/>
                </a:lnTo>
                <a:lnTo>
                  <a:pt x="1804" y="344"/>
                </a:lnTo>
                <a:lnTo>
                  <a:pt x="1800" y="348"/>
                </a:lnTo>
                <a:lnTo>
                  <a:pt x="1798" y="352"/>
                </a:lnTo>
                <a:lnTo>
                  <a:pt x="1797" y="353"/>
                </a:lnTo>
                <a:lnTo>
                  <a:pt x="1799" y="357"/>
                </a:lnTo>
                <a:lnTo>
                  <a:pt x="1800" y="360"/>
                </a:lnTo>
                <a:lnTo>
                  <a:pt x="1797" y="360"/>
                </a:lnTo>
                <a:lnTo>
                  <a:pt x="1797" y="366"/>
                </a:lnTo>
                <a:lnTo>
                  <a:pt x="1798" y="370"/>
                </a:lnTo>
                <a:lnTo>
                  <a:pt x="1801" y="373"/>
                </a:lnTo>
                <a:lnTo>
                  <a:pt x="1801" y="375"/>
                </a:lnTo>
                <a:lnTo>
                  <a:pt x="1801" y="379"/>
                </a:lnTo>
                <a:lnTo>
                  <a:pt x="1801" y="381"/>
                </a:lnTo>
                <a:lnTo>
                  <a:pt x="1798" y="381"/>
                </a:lnTo>
                <a:lnTo>
                  <a:pt x="1792" y="378"/>
                </a:lnTo>
                <a:lnTo>
                  <a:pt x="1790" y="383"/>
                </a:lnTo>
                <a:lnTo>
                  <a:pt x="1786" y="381"/>
                </a:lnTo>
                <a:lnTo>
                  <a:pt x="1785" y="383"/>
                </a:lnTo>
                <a:lnTo>
                  <a:pt x="1784" y="382"/>
                </a:lnTo>
                <a:lnTo>
                  <a:pt x="1778" y="387"/>
                </a:lnTo>
                <a:lnTo>
                  <a:pt x="1777" y="389"/>
                </a:lnTo>
                <a:lnTo>
                  <a:pt x="1774" y="391"/>
                </a:lnTo>
                <a:lnTo>
                  <a:pt x="1774" y="394"/>
                </a:lnTo>
                <a:lnTo>
                  <a:pt x="1770" y="394"/>
                </a:lnTo>
                <a:lnTo>
                  <a:pt x="1769" y="396"/>
                </a:lnTo>
                <a:lnTo>
                  <a:pt x="1767" y="394"/>
                </a:lnTo>
                <a:lnTo>
                  <a:pt x="1765" y="393"/>
                </a:lnTo>
                <a:lnTo>
                  <a:pt x="1763" y="391"/>
                </a:lnTo>
                <a:lnTo>
                  <a:pt x="1763" y="389"/>
                </a:lnTo>
                <a:lnTo>
                  <a:pt x="1761" y="388"/>
                </a:lnTo>
                <a:lnTo>
                  <a:pt x="1760" y="385"/>
                </a:lnTo>
                <a:lnTo>
                  <a:pt x="1757" y="383"/>
                </a:lnTo>
                <a:lnTo>
                  <a:pt x="1755" y="383"/>
                </a:lnTo>
                <a:lnTo>
                  <a:pt x="1747" y="377"/>
                </a:lnTo>
                <a:lnTo>
                  <a:pt x="1743" y="378"/>
                </a:lnTo>
                <a:lnTo>
                  <a:pt x="1738" y="376"/>
                </a:lnTo>
                <a:lnTo>
                  <a:pt x="1736" y="373"/>
                </a:lnTo>
                <a:lnTo>
                  <a:pt x="1734" y="373"/>
                </a:lnTo>
                <a:lnTo>
                  <a:pt x="1730" y="371"/>
                </a:lnTo>
                <a:lnTo>
                  <a:pt x="1721" y="372"/>
                </a:lnTo>
                <a:lnTo>
                  <a:pt x="1718" y="378"/>
                </a:lnTo>
                <a:lnTo>
                  <a:pt x="1718" y="380"/>
                </a:lnTo>
                <a:lnTo>
                  <a:pt x="1718" y="384"/>
                </a:lnTo>
                <a:lnTo>
                  <a:pt x="1718" y="386"/>
                </a:lnTo>
                <a:lnTo>
                  <a:pt x="1716" y="382"/>
                </a:lnTo>
                <a:lnTo>
                  <a:pt x="1714" y="383"/>
                </a:lnTo>
                <a:lnTo>
                  <a:pt x="1706" y="382"/>
                </a:lnTo>
                <a:lnTo>
                  <a:pt x="1703" y="383"/>
                </a:lnTo>
                <a:lnTo>
                  <a:pt x="1700" y="383"/>
                </a:lnTo>
                <a:lnTo>
                  <a:pt x="1696" y="377"/>
                </a:lnTo>
                <a:lnTo>
                  <a:pt x="1694" y="375"/>
                </a:lnTo>
                <a:lnTo>
                  <a:pt x="1691" y="368"/>
                </a:lnTo>
                <a:lnTo>
                  <a:pt x="1688" y="365"/>
                </a:lnTo>
                <a:lnTo>
                  <a:pt x="1686" y="355"/>
                </a:lnTo>
                <a:lnTo>
                  <a:pt x="1685" y="354"/>
                </a:lnTo>
                <a:lnTo>
                  <a:pt x="1683" y="355"/>
                </a:lnTo>
                <a:lnTo>
                  <a:pt x="1675" y="376"/>
                </a:lnTo>
                <a:lnTo>
                  <a:pt x="1673" y="395"/>
                </a:lnTo>
                <a:lnTo>
                  <a:pt x="1672" y="396"/>
                </a:lnTo>
                <a:lnTo>
                  <a:pt x="1669" y="403"/>
                </a:lnTo>
                <a:lnTo>
                  <a:pt x="1668" y="405"/>
                </a:lnTo>
                <a:lnTo>
                  <a:pt x="1667" y="410"/>
                </a:lnTo>
                <a:lnTo>
                  <a:pt x="1664" y="413"/>
                </a:lnTo>
                <a:lnTo>
                  <a:pt x="1663" y="418"/>
                </a:lnTo>
                <a:lnTo>
                  <a:pt x="1659" y="416"/>
                </a:lnTo>
                <a:lnTo>
                  <a:pt x="1656" y="407"/>
                </a:lnTo>
                <a:lnTo>
                  <a:pt x="1655" y="406"/>
                </a:lnTo>
                <a:lnTo>
                  <a:pt x="1655" y="410"/>
                </a:lnTo>
                <a:lnTo>
                  <a:pt x="1653" y="410"/>
                </a:lnTo>
                <a:lnTo>
                  <a:pt x="1651" y="407"/>
                </a:lnTo>
                <a:lnTo>
                  <a:pt x="1649" y="408"/>
                </a:lnTo>
                <a:lnTo>
                  <a:pt x="1646" y="407"/>
                </a:lnTo>
                <a:lnTo>
                  <a:pt x="1645" y="405"/>
                </a:lnTo>
                <a:lnTo>
                  <a:pt x="1645" y="402"/>
                </a:lnTo>
                <a:lnTo>
                  <a:pt x="1642" y="399"/>
                </a:lnTo>
                <a:lnTo>
                  <a:pt x="1641" y="401"/>
                </a:lnTo>
                <a:lnTo>
                  <a:pt x="1639" y="399"/>
                </a:lnTo>
                <a:lnTo>
                  <a:pt x="1638" y="398"/>
                </a:lnTo>
                <a:lnTo>
                  <a:pt x="1637" y="391"/>
                </a:lnTo>
                <a:lnTo>
                  <a:pt x="1634" y="390"/>
                </a:lnTo>
                <a:lnTo>
                  <a:pt x="1633" y="390"/>
                </a:lnTo>
                <a:lnTo>
                  <a:pt x="1630" y="380"/>
                </a:lnTo>
                <a:lnTo>
                  <a:pt x="1630" y="379"/>
                </a:lnTo>
                <a:lnTo>
                  <a:pt x="1630" y="376"/>
                </a:lnTo>
                <a:lnTo>
                  <a:pt x="1627" y="370"/>
                </a:lnTo>
                <a:lnTo>
                  <a:pt x="1627" y="371"/>
                </a:lnTo>
                <a:lnTo>
                  <a:pt x="1624" y="373"/>
                </a:lnTo>
                <a:lnTo>
                  <a:pt x="1623" y="371"/>
                </a:lnTo>
                <a:lnTo>
                  <a:pt x="1623" y="368"/>
                </a:lnTo>
                <a:lnTo>
                  <a:pt x="1623" y="366"/>
                </a:lnTo>
                <a:lnTo>
                  <a:pt x="1622" y="365"/>
                </a:lnTo>
                <a:lnTo>
                  <a:pt x="1620" y="359"/>
                </a:lnTo>
                <a:lnTo>
                  <a:pt x="1626" y="350"/>
                </a:lnTo>
                <a:lnTo>
                  <a:pt x="1628" y="351"/>
                </a:lnTo>
                <a:lnTo>
                  <a:pt x="1630" y="351"/>
                </a:lnTo>
                <a:lnTo>
                  <a:pt x="1629" y="350"/>
                </a:lnTo>
                <a:lnTo>
                  <a:pt x="1629" y="348"/>
                </a:lnTo>
                <a:lnTo>
                  <a:pt x="1632" y="346"/>
                </a:lnTo>
                <a:lnTo>
                  <a:pt x="1634" y="344"/>
                </a:lnTo>
                <a:lnTo>
                  <a:pt x="1632" y="345"/>
                </a:lnTo>
                <a:lnTo>
                  <a:pt x="1632" y="344"/>
                </a:lnTo>
                <a:lnTo>
                  <a:pt x="1633" y="342"/>
                </a:lnTo>
                <a:lnTo>
                  <a:pt x="1633" y="341"/>
                </a:lnTo>
                <a:lnTo>
                  <a:pt x="1633" y="338"/>
                </a:lnTo>
                <a:lnTo>
                  <a:pt x="1635" y="333"/>
                </a:lnTo>
                <a:lnTo>
                  <a:pt x="1629" y="328"/>
                </a:lnTo>
                <a:lnTo>
                  <a:pt x="1629" y="327"/>
                </a:lnTo>
                <a:lnTo>
                  <a:pt x="1631" y="324"/>
                </a:lnTo>
                <a:lnTo>
                  <a:pt x="1629" y="322"/>
                </a:lnTo>
                <a:lnTo>
                  <a:pt x="1629" y="319"/>
                </a:lnTo>
                <a:lnTo>
                  <a:pt x="1631" y="318"/>
                </a:lnTo>
                <a:lnTo>
                  <a:pt x="1631" y="314"/>
                </a:lnTo>
                <a:lnTo>
                  <a:pt x="1632" y="314"/>
                </a:lnTo>
                <a:lnTo>
                  <a:pt x="1631" y="312"/>
                </a:lnTo>
                <a:lnTo>
                  <a:pt x="1630" y="311"/>
                </a:lnTo>
                <a:lnTo>
                  <a:pt x="1631" y="308"/>
                </a:lnTo>
                <a:lnTo>
                  <a:pt x="1630" y="306"/>
                </a:lnTo>
                <a:lnTo>
                  <a:pt x="1632" y="306"/>
                </a:lnTo>
                <a:lnTo>
                  <a:pt x="1633" y="305"/>
                </a:lnTo>
                <a:lnTo>
                  <a:pt x="1633" y="303"/>
                </a:lnTo>
                <a:lnTo>
                  <a:pt x="1634" y="301"/>
                </a:lnTo>
                <a:lnTo>
                  <a:pt x="1633" y="300"/>
                </a:lnTo>
                <a:lnTo>
                  <a:pt x="1633" y="298"/>
                </a:lnTo>
                <a:lnTo>
                  <a:pt x="1628" y="295"/>
                </a:lnTo>
                <a:lnTo>
                  <a:pt x="1627" y="292"/>
                </a:lnTo>
                <a:lnTo>
                  <a:pt x="1624" y="289"/>
                </a:lnTo>
                <a:lnTo>
                  <a:pt x="1624" y="287"/>
                </a:lnTo>
                <a:lnTo>
                  <a:pt x="1618" y="284"/>
                </a:lnTo>
                <a:lnTo>
                  <a:pt x="1618" y="281"/>
                </a:lnTo>
                <a:lnTo>
                  <a:pt x="1617" y="279"/>
                </a:lnTo>
                <a:lnTo>
                  <a:pt x="1614" y="278"/>
                </a:lnTo>
                <a:lnTo>
                  <a:pt x="1612" y="277"/>
                </a:lnTo>
                <a:lnTo>
                  <a:pt x="1614" y="276"/>
                </a:lnTo>
                <a:lnTo>
                  <a:pt x="1611" y="274"/>
                </a:lnTo>
                <a:lnTo>
                  <a:pt x="1607" y="272"/>
                </a:lnTo>
                <a:lnTo>
                  <a:pt x="1603" y="273"/>
                </a:lnTo>
                <a:lnTo>
                  <a:pt x="1599" y="272"/>
                </a:lnTo>
                <a:lnTo>
                  <a:pt x="1594" y="270"/>
                </a:lnTo>
                <a:lnTo>
                  <a:pt x="1593" y="271"/>
                </a:lnTo>
                <a:lnTo>
                  <a:pt x="1592" y="273"/>
                </a:lnTo>
                <a:lnTo>
                  <a:pt x="1590" y="274"/>
                </a:lnTo>
                <a:lnTo>
                  <a:pt x="1587" y="277"/>
                </a:lnTo>
                <a:lnTo>
                  <a:pt x="1586" y="276"/>
                </a:lnTo>
                <a:lnTo>
                  <a:pt x="1586" y="274"/>
                </a:lnTo>
                <a:lnTo>
                  <a:pt x="1581" y="268"/>
                </a:lnTo>
                <a:lnTo>
                  <a:pt x="1578" y="270"/>
                </a:lnTo>
                <a:lnTo>
                  <a:pt x="1576" y="268"/>
                </a:lnTo>
                <a:lnTo>
                  <a:pt x="1574" y="269"/>
                </a:lnTo>
                <a:lnTo>
                  <a:pt x="1571" y="266"/>
                </a:lnTo>
                <a:lnTo>
                  <a:pt x="1570" y="267"/>
                </a:lnTo>
                <a:lnTo>
                  <a:pt x="1569" y="265"/>
                </a:lnTo>
                <a:lnTo>
                  <a:pt x="1567" y="268"/>
                </a:lnTo>
                <a:lnTo>
                  <a:pt x="1565" y="265"/>
                </a:lnTo>
                <a:lnTo>
                  <a:pt x="1564" y="261"/>
                </a:lnTo>
                <a:lnTo>
                  <a:pt x="1563" y="259"/>
                </a:lnTo>
                <a:lnTo>
                  <a:pt x="1562" y="261"/>
                </a:lnTo>
                <a:lnTo>
                  <a:pt x="1558" y="257"/>
                </a:lnTo>
                <a:lnTo>
                  <a:pt x="1557" y="258"/>
                </a:lnTo>
                <a:lnTo>
                  <a:pt x="1554" y="257"/>
                </a:lnTo>
                <a:lnTo>
                  <a:pt x="1548" y="255"/>
                </a:lnTo>
                <a:lnTo>
                  <a:pt x="1544" y="253"/>
                </a:lnTo>
                <a:lnTo>
                  <a:pt x="1543" y="253"/>
                </a:lnTo>
                <a:lnTo>
                  <a:pt x="1542" y="257"/>
                </a:lnTo>
                <a:lnTo>
                  <a:pt x="1543" y="259"/>
                </a:lnTo>
                <a:lnTo>
                  <a:pt x="1542" y="261"/>
                </a:lnTo>
                <a:lnTo>
                  <a:pt x="1538" y="260"/>
                </a:lnTo>
                <a:lnTo>
                  <a:pt x="1535" y="255"/>
                </a:lnTo>
                <a:lnTo>
                  <a:pt x="1532" y="275"/>
                </a:lnTo>
                <a:lnTo>
                  <a:pt x="1533" y="276"/>
                </a:lnTo>
                <a:lnTo>
                  <a:pt x="1532" y="277"/>
                </a:lnTo>
                <a:lnTo>
                  <a:pt x="1532" y="278"/>
                </a:lnTo>
                <a:lnTo>
                  <a:pt x="1536" y="292"/>
                </a:lnTo>
                <a:lnTo>
                  <a:pt x="1535" y="295"/>
                </a:lnTo>
                <a:lnTo>
                  <a:pt x="1533" y="297"/>
                </a:lnTo>
                <a:lnTo>
                  <a:pt x="1525" y="299"/>
                </a:lnTo>
                <a:lnTo>
                  <a:pt x="1521" y="302"/>
                </a:lnTo>
                <a:lnTo>
                  <a:pt x="1518" y="301"/>
                </a:lnTo>
                <a:lnTo>
                  <a:pt x="1518" y="303"/>
                </a:lnTo>
                <a:lnTo>
                  <a:pt x="1516" y="301"/>
                </a:lnTo>
                <a:lnTo>
                  <a:pt x="1512" y="303"/>
                </a:lnTo>
                <a:lnTo>
                  <a:pt x="1509" y="301"/>
                </a:lnTo>
                <a:lnTo>
                  <a:pt x="1499" y="303"/>
                </a:lnTo>
                <a:lnTo>
                  <a:pt x="1498" y="304"/>
                </a:lnTo>
                <a:lnTo>
                  <a:pt x="1492" y="300"/>
                </a:lnTo>
                <a:lnTo>
                  <a:pt x="1480" y="298"/>
                </a:lnTo>
                <a:lnTo>
                  <a:pt x="1481" y="300"/>
                </a:lnTo>
                <a:lnTo>
                  <a:pt x="1480" y="301"/>
                </a:lnTo>
                <a:lnTo>
                  <a:pt x="1457" y="290"/>
                </a:lnTo>
                <a:lnTo>
                  <a:pt x="1456" y="288"/>
                </a:lnTo>
                <a:lnTo>
                  <a:pt x="1456" y="284"/>
                </a:lnTo>
                <a:lnTo>
                  <a:pt x="1457" y="282"/>
                </a:lnTo>
                <a:lnTo>
                  <a:pt x="1456" y="278"/>
                </a:lnTo>
                <a:lnTo>
                  <a:pt x="1457" y="276"/>
                </a:lnTo>
                <a:lnTo>
                  <a:pt x="1459" y="275"/>
                </a:lnTo>
                <a:lnTo>
                  <a:pt x="1461" y="276"/>
                </a:lnTo>
                <a:lnTo>
                  <a:pt x="1462" y="274"/>
                </a:lnTo>
                <a:lnTo>
                  <a:pt x="1464" y="274"/>
                </a:lnTo>
                <a:lnTo>
                  <a:pt x="1463" y="271"/>
                </a:lnTo>
                <a:lnTo>
                  <a:pt x="1461" y="270"/>
                </a:lnTo>
                <a:lnTo>
                  <a:pt x="1453" y="270"/>
                </a:lnTo>
                <a:lnTo>
                  <a:pt x="1450" y="268"/>
                </a:lnTo>
                <a:lnTo>
                  <a:pt x="1445" y="270"/>
                </a:lnTo>
                <a:lnTo>
                  <a:pt x="1437" y="268"/>
                </a:lnTo>
                <a:lnTo>
                  <a:pt x="1433" y="266"/>
                </a:lnTo>
                <a:lnTo>
                  <a:pt x="1430" y="266"/>
                </a:lnTo>
                <a:lnTo>
                  <a:pt x="1427" y="265"/>
                </a:lnTo>
                <a:lnTo>
                  <a:pt x="1423" y="265"/>
                </a:lnTo>
                <a:lnTo>
                  <a:pt x="1412" y="261"/>
                </a:lnTo>
                <a:lnTo>
                  <a:pt x="1407" y="262"/>
                </a:lnTo>
                <a:lnTo>
                  <a:pt x="1407" y="265"/>
                </a:lnTo>
                <a:lnTo>
                  <a:pt x="1395" y="269"/>
                </a:lnTo>
                <a:lnTo>
                  <a:pt x="1388" y="268"/>
                </a:lnTo>
                <a:lnTo>
                  <a:pt x="1378" y="272"/>
                </a:lnTo>
                <a:lnTo>
                  <a:pt x="1383" y="278"/>
                </a:lnTo>
                <a:lnTo>
                  <a:pt x="1383" y="282"/>
                </a:lnTo>
                <a:lnTo>
                  <a:pt x="1376" y="288"/>
                </a:lnTo>
                <a:lnTo>
                  <a:pt x="1371" y="287"/>
                </a:lnTo>
                <a:lnTo>
                  <a:pt x="1372" y="285"/>
                </a:lnTo>
                <a:lnTo>
                  <a:pt x="1376" y="285"/>
                </a:lnTo>
                <a:lnTo>
                  <a:pt x="1377" y="282"/>
                </a:lnTo>
                <a:lnTo>
                  <a:pt x="1373" y="281"/>
                </a:lnTo>
                <a:lnTo>
                  <a:pt x="1374" y="278"/>
                </a:lnTo>
                <a:lnTo>
                  <a:pt x="1372" y="276"/>
                </a:lnTo>
                <a:lnTo>
                  <a:pt x="1375" y="269"/>
                </a:lnTo>
                <a:lnTo>
                  <a:pt x="1375" y="265"/>
                </a:lnTo>
                <a:lnTo>
                  <a:pt x="1374" y="261"/>
                </a:lnTo>
                <a:lnTo>
                  <a:pt x="1372" y="259"/>
                </a:lnTo>
                <a:lnTo>
                  <a:pt x="1372" y="254"/>
                </a:lnTo>
                <a:lnTo>
                  <a:pt x="1366" y="243"/>
                </a:lnTo>
                <a:lnTo>
                  <a:pt x="1367" y="251"/>
                </a:lnTo>
                <a:lnTo>
                  <a:pt x="1366" y="256"/>
                </a:lnTo>
                <a:lnTo>
                  <a:pt x="1365" y="260"/>
                </a:lnTo>
                <a:lnTo>
                  <a:pt x="1360" y="261"/>
                </a:lnTo>
                <a:lnTo>
                  <a:pt x="1351" y="261"/>
                </a:lnTo>
                <a:lnTo>
                  <a:pt x="1348" y="261"/>
                </a:lnTo>
                <a:lnTo>
                  <a:pt x="1347" y="259"/>
                </a:lnTo>
                <a:lnTo>
                  <a:pt x="1342" y="255"/>
                </a:lnTo>
                <a:lnTo>
                  <a:pt x="1340" y="247"/>
                </a:lnTo>
                <a:lnTo>
                  <a:pt x="1342" y="244"/>
                </a:lnTo>
                <a:lnTo>
                  <a:pt x="1342" y="247"/>
                </a:lnTo>
                <a:lnTo>
                  <a:pt x="1345" y="243"/>
                </a:lnTo>
                <a:lnTo>
                  <a:pt x="1345" y="241"/>
                </a:lnTo>
                <a:lnTo>
                  <a:pt x="1338" y="243"/>
                </a:lnTo>
                <a:lnTo>
                  <a:pt x="1336" y="246"/>
                </a:lnTo>
                <a:lnTo>
                  <a:pt x="1335" y="248"/>
                </a:lnTo>
                <a:lnTo>
                  <a:pt x="1334" y="249"/>
                </a:lnTo>
                <a:lnTo>
                  <a:pt x="1332" y="246"/>
                </a:lnTo>
                <a:lnTo>
                  <a:pt x="1329" y="245"/>
                </a:lnTo>
                <a:lnTo>
                  <a:pt x="1325" y="242"/>
                </a:lnTo>
                <a:lnTo>
                  <a:pt x="1318" y="244"/>
                </a:lnTo>
                <a:lnTo>
                  <a:pt x="1317" y="248"/>
                </a:lnTo>
                <a:lnTo>
                  <a:pt x="1312" y="255"/>
                </a:lnTo>
                <a:lnTo>
                  <a:pt x="1312" y="258"/>
                </a:lnTo>
                <a:lnTo>
                  <a:pt x="1316" y="266"/>
                </a:lnTo>
                <a:lnTo>
                  <a:pt x="1318" y="265"/>
                </a:lnTo>
                <a:lnTo>
                  <a:pt x="1316" y="263"/>
                </a:lnTo>
                <a:lnTo>
                  <a:pt x="1316" y="261"/>
                </a:lnTo>
                <a:lnTo>
                  <a:pt x="1318" y="263"/>
                </a:lnTo>
                <a:lnTo>
                  <a:pt x="1324" y="263"/>
                </a:lnTo>
                <a:lnTo>
                  <a:pt x="1325" y="260"/>
                </a:lnTo>
                <a:lnTo>
                  <a:pt x="1328" y="259"/>
                </a:lnTo>
                <a:lnTo>
                  <a:pt x="1330" y="257"/>
                </a:lnTo>
                <a:lnTo>
                  <a:pt x="1332" y="258"/>
                </a:lnTo>
                <a:lnTo>
                  <a:pt x="1335" y="263"/>
                </a:lnTo>
                <a:lnTo>
                  <a:pt x="1325" y="267"/>
                </a:lnTo>
                <a:lnTo>
                  <a:pt x="1324" y="271"/>
                </a:lnTo>
                <a:lnTo>
                  <a:pt x="1323" y="270"/>
                </a:lnTo>
                <a:lnTo>
                  <a:pt x="1316" y="276"/>
                </a:lnTo>
                <a:lnTo>
                  <a:pt x="1312" y="276"/>
                </a:lnTo>
                <a:lnTo>
                  <a:pt x="1307" y="270"/>
                </a:lnTo>
                <a:lnTo>
                  <a:pt x="1311" y="277"/>
                </a:lnTo>
                <a:lnTo>
                  <a:pt x="1309" y="277"/>
                </a:lnTo>
                <a:lnTo>
                  <a:pt x="1308" y="276"/>
                </a:lnTo>
                <a:lnTo>
                  <a:pt x="1308" y="278"/>
                </a:lnTo>
                <a:lnTo>
                  <a:pt x="1307" y="280"/>
                </a:lnTo>
                <a:lnTo>
                  <a:pt x="1297" y="284"/>
                </a:lnTo>
                <a:lnTo>
                  <a:pt x="1294" y="283"/>
                </a:lnTo>
                <a:lnTo>
                  <a:pt x="1293" y="285"/>
                </a:lnTo>
                <a:lnTo>
                  <a:pt x="1294" y="287"/>
                </a:lnTo>
                <a:lnTo>
                  <a:pt x="1289" y="287"/>
                </a:lnTo>
                <a:lnTo>
                  <a:pt x="1283" y="292"/>
                </a:lnTo>
                <a:lnTo>
                  <a:pt x="1281" y="291"/>
                </a:lnTo>
                <a:lnTo>
                  <a:pt x="1273" y="290"/>
                </a:lnTo>
                <a:lnTo>
                  <a:pt x="1271" y="292"/>
                </a:lnTo>
                <a:lnTo>
                  <a:pt x="1263" y="290"/>
                </a:lnTo>
                <a:lnTo>
                  <a:pt x="1260" y="293"/>
                </a:lnTo>
                <a:lnTo>
                  <a:pt x="1260" y="297"/>
                </a:lnTo>
                <a:lnTo>
                  <a:pt x="1262" y="302"/>
                </a:lnTo>
                <a:lnTo>
                  <a:pt x="1272" y="307"/>
                </a:lnTo>
                <a:lnTo>
                  <a:pt x="1270" y="308"/>
                </a:lnTo>
                <a:lnTo>
                  <a:pt x="1260" y="305"/>
                </a:lnTo>
                <a:lnTo>
                  <a:pt x="1258" y="303"/>
                </a:lnTo>
                <a:lnTo>
                  <a:pt x="1255" y="306"/>
                </a:lnTo>
                <a:lnTo>
                  <a:pt x="1253" y="307"/>
                </a:lnTo>
                <a:lnTo>
                  <a:pt x="1252" y="311"/>
                </a:lnTo>
                <a:lnTo>
                  <a:pt x="1248" y="312"/>
                </a:lnTo>
                <a:lnTo>
                  <a:pt x="1245" y="312"/>
                </a:lnTo>
                <a:lnTo>
                  <a:pt x="1234" y="323"/>
                </a:lnTo>
                <a:lnTo>
                  <a:pt x="1235" y="322"/>
                </a:lnTo>
                <a:lnTo>
                  <a:pt x="1234" y="321"/>
                </a:lnTo>
                <a:lnTo>
                  <a:pt x="1230" y="322"/>
                </a:lnTo>
                <a:lnTo>
                  <a:pt x="1230" y="324"/>
                </a:lnTo>
                <a:lnTo>
                  <a:pt x="1228" y="324"/>
                </a:lnTo>
                <a:lnTo>
                  <a:pt x="1228" y="321"/>
                </a:lnTo>
                <a:lnTo>
                  <a:pt x="1234" y="315"/>
                </a:lnTo>
                <a:lnTo>
                  <a:pt x="1237" y="314"/>
                </a:lnTo>
                <a:lnTo>
                  <a:pt x="1238" y="312"/>
                </a:lnTo>
                <a:lnTo>
                  <a:pt x="1241" y="310"/>
                </a:lnTo>
                <a:lnTo>
                  <a:pt x="1245" y="311"/>
                </a:lnTo>
                <a:lnTo>
                  <a:pt x="1251" y="304"/>
                </a:lnTo>
                <a:lnTo>
                  <a:pt x="1255" y="294"/>
                </a:lnTo>
                <a:lnTo>
                  <a:pt x="1257" y="292"/>
                </a:lnTo>
                <a:lnTo>
                  <a:pt x="1260" y="284"/>
                </a:lnTo>
                <a:lnTo>
                  <a:pt x="1263" y="284"/>
                </a:lnTo>
                <a:lnTo>
                  <a:pt x="1270" y="281"/>
                </a:lnTo>
                <a:lnTo>
                  <a:pt x="1270" y="277"/>
                </a:lnTo>
                <a:lnTo>
                  <a:pt x="1274" y="271"/>
                </a:lnTo>
                <a:lnTo>
                  <a:pt x="1275" y="266"/>
                </a:lnTo>
                <a:lnTo>
                  <a:pt x="1290" y="265"/>
                </a:lnTo>
                <a:lnTo>
                  <a:pt x="1292" y="266"/>
                </a:lnTo>
                <a:lnTo>
                  <a:pt x="1300" y="252"/>
                </a:lnTo>
                <a:lnTo>
                  <a:pt x="1301" y="247"/>
                </a:lnTo>
                <a:lnTo>
                  <a:pt x="1309" y="239"/>
                </a:lnTo>
                <a:lnTo>
                  <a:pt x="1313" y="237"/>
                </a:lnTo>
                <a:lnTo>
                  <a:pt x="1320" y="229"/>
                </a:lnTo>
                <a:lnTo>
                  <a:pt x="1321" y="224"/>
                </a:lnTo>
                <a:lnTo>
                  <a:pt x="1327" y="218"/>
                </a:lnTo>
                <a:lnTo>
                  <a:pt x="1327" y="217"/>
                </a:lnTo>
                <a:lnTo>
                  <a:pt x="1327" y="215"/>
                </a:lnTo>
                <a:lnTo>
                  <a:pt x="1331" y="214"/>
                </a:lnTo>
                <a:lnTo>
                  <a:pt x="1333" y="212"/>
                </a:lnTo>
                <a:lnTo>
                  <a:pt x="1332" y="211"/>
                </a:lnTo>
                <a:lnTo>
                  <a:pt x="1334" y="210"/>
                </a:lnTo>
                <a:lnTo>
                  <a:pt x="1335" y="211"/>
                </a:lnTo>
                <a:lnTo>
                  <a:pt x="1338" y="210"/>
                </a:lnTo>
                <a:lnTo>
                  <a:pt x="1339" y="206"/>
                </a:lnTo>
                <a:lnTo>
                  <a:pt x="1340" y="206"/>
                </a:lnTo>
                <a:lnTo>
                  <a:pt x="1345" y="202"/>
                </a:lnTo>
                <a:lnTo>
                  <a:pt x="1350" y="205"/>
                </a:lnTo>
                <a:lnTo>
                  <a:pt x="1350" y="202"/>
                </a:lnTo>
                <a:lnTo>
                  <a:pt x="1351" y="200"/>
                </a:lnTo>
                <a:lnTo>
                  <a:pt x="1350" y="197"/>
                </a:lnTo>
                <a:lnTo>
                  <a:pt x="1359" y="194"/>
                </a:lnTo>
                <a:lnTo>
                  <a:pt x="1355" y="193"/>
                </a:lnTo>
                <a:lnTo>
                  <a:pt x="1356" y="191"/>
                </a:lnTo>
                <a:lnTo>
                  <a:pt x="1362" y="188"/>
                </a:lnTo>
                <a:lnTo>
                  <a:pt x="1361" y="191"/>
                </a:lnTo>
                <a:lnTo>
                  <a:pt x="1364" y="188"/>
                </a:lnTo>
                <a:lnTo>
                  <a:pt x="1366" y="187"/>
                </a:lnTo>
                <a:lnTo>
                  <a:pt x="1368" y="185"/>
                </a:lnTo>
                <a:lnTo>
                  <a:pt x="1366" y="184"/>
                </a:lnTo>
                <a:lnTo>
                  <a:pt x="1368" y="181"/>
                </a:lnTo>
                <a:lnTo>
                  <a:pt x="1371" y="182"/>
                </a:lnTo>
                <a:lnTo>
                  <a:pt x="1373" y="178"/>
                </a:lnTo>
                <a:lnTo>
                  <a:pt x="1374" y="174"/>
                </a:lnTo>
                <a:lnTo>
                  <a:pt x="1377" y="170"/>
                </a:lnTo>
                <a:lnTo>
                  <a:pt x="1378" y="167"/>
                </a:lnTo>
                <a:lnTo>
                  <a:pt x="1380" y="166"/>
                </a:lnTo>
                <a:lnTo>
                  <a:pt x="1380" y="160"/>
                </a:lnTo>
                <a:lnTo>
                  <a:pt x="1380" y="159"/>
                </a:lnTo>
                <a:lnTo>
                  <a:pt x="1378" y="155"/>
                </a:lnTo>
                <a:lnTo>
                  <a:pt x="1381" y="156"/>
                </a:lnTo>
                <a:lnTo>
                  <a:pt x="1380" y="151"/>
                </a:lnTo>
                <a:lnTo>
                  <a:pt x="1377" y="151"/>
                </a:lnTo>
                <a:lnTo>
                  <a:pt x="1373" y="147"/>
                </a:lnTo>
                <a:lnTo>
                  <a:pt x="1373" y="143"/>
                </a:lnTo>
                <a:lnTo>
                  <a:pt x="1369" y="144"/>
                </a:lnTo>
                <a:lnTo>
                  <a:pt x="1369" y="146"/>
                </a:lnTo>
                <a:lnTo>
                  <a:pt x="1368" y="148"/>
                </a:lnTo>
                <a:lnTo>
                  <a:pt x="1366" y="145"/>
                </a:lnTo>
                <a:lnTo>
                  <a:pt x="1366" y="144"/>
                </a:lnTo>
                <a:lnTo>
                  <a:pt x="1365" y="140"/>
                </a:lnTo>
                <a:lnTo>
                  <a:pt x="1366" y="138"/>
                </a:lnTo>
                <a:lnTo>
                  <a:pt x="1362" y="135"/>
                </a:lnTo>
                <a:lnTo>
                  <a:pt x="1360" y="132"/>
                </a:lnTo>
                <a:lnTo>
                  <a:pt x="1361" y="130"/>
                </a:lnTo>
                <a:lnTo>
                  <a:pt x="1363" y="131"/>
                </a:lnTo>
                <a:lnTo>
                  <a:pt x="1368" y="137"/>
                </a:lnTo>
                <a:lnTo>
                  <a:pt x="1377" y="143"/>
                </a:lnTo>
                <a:lnTo>
                  <a:pt x="1375" y="148"/>
                </a:lnTo>
                <a:lnTo>
                  <a:pt x="1377" y="147"/>
                </a:lnTo>
                <a:lnTo>
                  <a:pt x="1383" y="133"/>
                </a:lnTo>
                <a:lnTo>
                  <a:pt x="1383" y="128"/>
                </a:lnTo>
                <a:lnTo>
                  <a:pt x="1381" y="125"/>
                </a:lnTo>
                <a:lnTo>
                  <a:pt x="1380" y="126"/>
                </a:lnTo>
                <a:lnTo>
                  <a:pt x="1377" y="125"/>
                </a:lnTo>
                <a:lnTo>
                  <a:pt x="1376" y="117"/>
                </a:lnTo>
                <a:lnTo>
                  <a:pt x="1376" y="114"/>
                </a:lnTo>
                <a:lnTo>
                  <a:pt x="1372" y="105"/>
                </a:lnTo>
                <a:lnTo>
                  <a:pt x="1369" y="106"/>
                </a:lnTo>
                <a:lnTo>
                  <a:pt x="1370" y="110"/>
                </a:lnTo>
                <a:lnTo>
                  <a:pt x="1368" y="113"/>
                </a:lnTo>
                <a:lnTo>
                  <a:pt x="1368" y="115"/>
                </a:lnTo>
                <a:lnTo>
                  <a:pt x="1366" y="115"/>
                </a:lnTo>
                <a:lnTo>
                  <a:pt x="1364" y="109"/>
                </a:lnTo>
                <a:lnTo>
                  <a:pt x="1361" y="105"/>
                </a:lnTo>
                <a:lnTo>
                  <a:pt x="1363" y="105"/>
                </a:lnTo>
                <a:lnTo>
                  <a:pt x="1364" y="99"/>
                </a:lnTo>
                <a:lnTo>
                  <a:pt x="1357" y="92"/>
                </a:lnTo>
                <a:lnTo>
                  <a:pt x="1354" y="92"/>
                </a:lnTo>
                <a:lnTo>
                  <a:pt x="1354" y="89"/>
                </a:lnTo>
                <a:lnTo>
                  <a:pt x="1350" y="83"/>
                </a:lnTo>
                <a:lnTo>
                  <a:pt x="1344" y="79"/>
                </a:lnTo>
                <a:lnTo>
                  <a:pt x="1345" y="77"/>
                </a:lnTo>
                <a:lnTo>
                  <a:pt x="1344" y="75"/>
                </a:lnTo>
                <a:lnTo>
                  <a:pt x="1341" y="75"/>
                </a:lnTo>
                <a:lnTo>
                  <a:pt x="1339" y="76"/>
                </a:lnTo>
                <a:lnTo>
                  <a:pt x="1338" y="75"/>
                </a:lnTo>
                <a:lnTo>
                  <a:pt x="1338" y="71"/>
                </a:lnTo>
                <a:lnTo>
                  <a:pt x="1334" y="72"/>
                </a:lnTo>
                <a:lnTo>
                  <a:pt x="1325" y="71"/>
                </a:lnTo>
                <a:lnTo>
                  <a:pt x="1320" y="75"/>
                </a:lnTo>
                <a:lnTo>
                  <a:pt x="1319" y="73"/>
                </a:lnTo>
                <a:lnTo>
                  <a:pt x="1316" y="75"/>
                </a:lnTo>
                <a:lnTo>
                  <a:pt x="1310" y="69"/>
                </a:lnTo>
                <a:lnTo>
                  <a:pt x="1306" y="72"/>
                </a:lnTo>
                <a:lnTo>
                  <a:pt x="1304" y="72"/>
                </a:lnTo>
                <a:lnTo>
                  <a:pt x="1297" y="73"/>
                </a:lnTo>
                <a:lnTo>
                  <a:pt x="1295" y="72"/>
                </a:lnTo>
                <a:lnTo>
                  <a:pt x="1292" y="75"/>
                </a:lnTo>
                <a:lnTo>
                  <a:pt x="1293" y="72"/>
                </a:lnTo>
                <a:lnTo>
                  <a:pt x="1294" y="71"/>
                </a:lnTo>
                <a:lnTo>
                  <a:pt x="1293" y="69"/>
                </a:lnTo>
                <a:lnTo>
                  <a:pt x="1292" y="69"/>
                </a:lnTo>
                <a:lnTo>
                  <a:pt x="1291" y="71"/>
                </a:lnTo>
                <a:lnTo>
                  <a:pt x="1287" y="72"/>
                </a:lnTo>
                <a:lnTo>
                  <a:pt x="1286" y="77"/>
                </a:lnTo>
                <a:lnTo>
                  <a:pt x="1289" y="76"/>
                </a:lnTo>
                <a:lnTo>
                  <a:pt x="1287" y="79"/>
                </a:lnTo>
                <a:lnTo>
                  <a:pt x="1285" y="79"/>
                </a:lnTo>
                <a:lnTo>
                  <a:pt x="1285" y="83"/>
                </a:lnTo>
                <a:lnTo>
                  <a:pt x="1283" y="85"/>
                </a:lnTo>
                <a:lnTo>
                  <a:pt x="1280" y="87"/>
                </a:lnTo>
                <a:lnTo>
                  <a:pt x="1279" y="86"/>
                </a:lnTo>
                <a:lnTo>
                  <a:pt x="1278" y="90"/>
                </a:lnTo>
                <a:lnTo>
                  <a:pt x="1271" y="89"/>
                </a:lnTo>
                <a:lnTo>
                  <a:pt x="1270" y="91"/>
                </a:lnTo>
                <a:lnTo>
                  <a:pt x="1265" y="89"/>
                </a:lnTo>
                <a:lnTo>
                  <a:pt x="1259" y="89"/>
                </a:lnTo>
                <a:lnTo>
                  <a:pt x="1259" y="88"/>
                </a:lnTo>
                <a:lnTo>
                  <a:pt x="1259" y="87"/>
                </a:lnTo>
                <a:lnTo>
                  <a:pt x="1264" y="84"/>
                </a:lnTo>
                <a:lnTo>
                  <a:pt x="1265" y="85"/>
                </a:lnTo>
                <a:lnTo>
                  <a:pt x="1271" y="71"/>
                </a:lnTo>
                <a:lnTo>
                  <a:pt x="1275" y="69"/>
                </a:lnTo>
                <a:lnTo>
                  <a:pt x="1278" y="63"/>
                </a:lnTo>
                <a:lnTo>
                  <a:pt x="1277" y="62"/>
                </a:lnTo>
                <a:lnTo>
                  <a:pt x="1275" y="60"/>
                </a:lnTo>
                <a:lnTo>
                  <a:pt x="1276" y="59"/>
                </a:lnTo>
                <a:lnTo>
                  <a:pt x="1278" y="59"/>
                </a:lnTo>
                <a:lnTo>
                  <a:pt x="1278" y="58"/>
                </a:lnTo>
                <a:lnTo>
                  <a:pt x="1277" y="57"/>
                </a:lnTo>
                <a:lnTo>
                  <a:pt x="1277" y="54"/>
                </a:lnTo>
                <a:lnTo>
                  <a:pt x="1277" y="53"/>
                </a:lnTo>
                <a:lnTo>
                  <a:pt x="1270" y="51"/>
                </a:lnTo>
                <a:lnTo>
                  <a:pt x="1268" y="52"/>
                </a:lnTo>
                <a:lnTo>
                  <a:pt x="1266" y="49"/>
                </a:lnTo>
                <a:lnTo>
                  <a:pt x="1264" y="48"/>
                </a:lnTo>
                <a:lnTo>
                  <a:pt x="1261" y="48"/>
                </a:lnTo>
                <a:lnTo>
                  <a:pt x="1259" y="50"/>
                </a:lnTo>
                <a:lnTo>
                  <a:pt x="1257" y="47"/>
                </a:lnTo>
                <a:lnTo>
                  <a:pt x="1252" y="50"/>
                </a:lnTo>
                <a:lnTo>
                  <a:pt x="1253" y="46"/>
                </a:lnTo>
                <a:lnTo>
                  <a:pt x="1253" y="42"/>
                </a:lnTo>
                <a:lnTo>
                  <a:pt x="1251" y="47"/>
                </a:lnTo>
                <a:lnTo>
                  <a:pt x="1245" y="46"/>
                </a:lnTo>
                <a:lnTo>
                  <a:pt x="1229" y="55"/>
                </a:lnTo>
                <a:lnTo>
                  <a:pt x="1233" y="49"/>
                </a:lnTo>
                <a:lnTo>
                  <a:pt x="1235" y="48"/>
                </a:lnTo>
                <a:lnTo>
                  <a:pt x="1242" y="37"/>
                </a:lnTo>
                <a:lnTo>
                  <a:pt x="1245" y="34"/>
                </a:lnTo>
                <a:lnTo>
                  <a:pt x="1248" y="34"/>
                </a:lnTo>
                <a:lnTo>
                  <a:pt x="1251" y="28"/>
                </a:lnTo>
                <a:lnTo>
                  <a:pt x="1251" y="26"/>
                </a:lnTo>
                <a:lnTo>
                  <a:pt x="1255" y="26"/>
                </a:lnTo>
                <a:lnTo>
                  <a:pt x="1258" y="27"/>
                </a:lnTo>
                <a:lnTo>
                  <a:pt x="1255" y="23"/>
                </a:lnTo>
                <a:lnTo>
                  <a:pt x="1252" y="12"/>
                </a:lnTo>
                <a:lnTo>
                  <a:pt x="1249" y="11"/>
                </a:lnTo>
                <a:lnTo>
                  <a:pt x="1248" y="13"/>
                </a:lnTo>
                <a:lnTo>
                  <a:pt x="1243" y="13"/>
                </a:lnTo>
                <a:lnTo>
                  <a:pt x="1239" y="9"/>
                </a:lnTo>
                <a:lnTo>
                  <a:pt x="1234" y="2"/>
                </a:lnTo>
                <a:lnTo>
                  <a:pt x="1232" y="5"/>
                </a:lnTo>
                <a:lnTo>
                  <a:pt x="1230" y="4"/>
                </a:lnTo>
                <a:lnTo>
                  <a:pt x="1229" y="3"/>
                </a:lnTo>
                <a:lnTo>
                  <a:pt x="1229" y="1"/>
                </a:lnTo>
                <a:lnTo>
                  <a:pt x="1227" y="0"/>
                </a:lnTo>
                <a:lnTo>
                  <a:pt x="1224" y="0"/>
                </a:lnTo>
                <a:lnTo>
                  <a:pt x="1219" y="4"/>
                </a:lnTo>
                <a:lnTo>
                  <a:pt x="1218" y="7"/>
                </a:lnTo>
                <a:lnTo>
                  <a:pt x="1216" y="7"/>
                </a:lnTo>
                <a:lnTo>
                  <a:pt x="1209" y="6"/>
                </a:lnTo>
                <a:lnTo>
                  <a:pt x="1208" y="10"/>
                </a:lnTo>
                <a:lnTo>
                  <a:pt x="1196" y="26"/>
                </a:lnTo>
                <a:lnTo>
                  <a:pt x="1195" y="29"/>
                </a:lnTo>
                <a:lnTo>
                  <a:pt x="1189" y="35"/>
                </a:lnTo>
                <a:lnTo>
                  <a:pt x="1188" y="37"/>
                </a:lnTo>
                <a:lnTo>
                  <a:pt x="1180" y="49"/>
                </a:lnTo>
                <a:lnTo>
                  <a:pt x="1180" y="52"/>
                </a:lnTo>
                <a:lnTo>
                  <a:pt x="1180" y="54"/>
                </a:lnTo>
                <a:lnTo>
                  <a:pt x="1179" y="56"/>
                </a:lnTo>
                <a:lnTo>
                  <a:pt x="1177" y="56"/>
                </a:lnTo>
                <a:lnTo>
                  <a:pt x="1177" y="58"/>
                </a:lnTo>
                <a:lnTo>
                  <a:pt x="1175" y="64"/>
                </a:lnTo>
                <a:lnTo>
                  <a:pt x="1175" y="65"/>
                </a:lnTo>
                <a:lnTo>
                  <a:pt x="1175" y="68"/>
                </a:lnTo>
                <a:lnTo>
                  <a:pt x="1176" y="69"/>
                </a:lnTo>
                <a:lnTo>
                  <a:pt x="1180" y="71"/>
                </a:lnTo>
                <a:lnTo>
                  <a:pt x="1181" y="75"/>
                </a:lnTo>
                <a:lnTo>
                  <a:pt x="1183" y="76"/>
                </a:lnTo>
                <a:lnTo>
                  <a:pt x="1183" y="77"/>
                </a:lnTo>
                <a:lnTo>
                  <a:pt x="1179" y="77"/>
                </a:lnTo>
                <a:lnTo>
                  <a:pt x="1178" y="75"/>
                </a:lnTo>
                <a:lnTo>
                  <a:pt x="1178" y="82"/>
                </a:lnTo>
                <a:lnTo>
                  <a:pt x="1179" y="83"/>
                </a:lnTo>
                <a:lnTo>
                  <a:pt x="1166" y="90"/>
                </a:lnTo>
                <a:lnTo>
                  <a:pt x="1160" y="89"/>
                </a:lnTo>
                <a:lnTo>
                  <a:pt x="1157" y="91"/>
                </a:lnTo>
                <a:lnTo>
                  <a:pt x="1142" y="88"/>
                </a:lnTo>
                <a:lnTo>
                  <a:pt x="1143" y="90"/>
                </a:lnTo>
                <a:lnTo>
                  <a:pt x="1143" y="92"/>
                </a:lnTo>
                <a:lnTo>
                  <a:pt x="1145" y="94"/>
                </a:lnTo>
                <a:lnTo>
                  <a:pt x="1145" y="97"/>
                </a:lnTo>
                <a:lnTo>
                  <a:pt x="1148" y="98"/>
                </a:lnTo>
                <a:lnTo>
                  <a:pt x="1150" y="100"/>
                </a:lnTo>
                <a:lnTo>
                  <a:pt x="1150" y="102"/>
                </a:lnTo>
                <a:lnTo>
                  <a:pt x="1156" y="102"/>
                </a:lnTo>
                <a:lnTo>
                  <a:pt x="1158" y="103"/>
                </a:lnTo>
                <a:lnTo>
                  <a:pt x="1158" y="106"/>
                </a:lnTo>
                <a:lnTo>
                  <a:pt x="1157" y="110"/>
                </a:lnTo>
                <a:lnTo>
                  <a:pt x="1157" y="115"/>
                </a:lnTo>
                <a:lnTo>
                  <a:pt x="1156" y="119"/>
                </a:lnTo>
                <a:lnTo>
                  <a:pt x="1152" y="117"/>
                </a:lnTo>
                <a:lnTo>
                  <a:pt x="1152" y="114"/>
                </a:lnTo>
                <a:lnTo>
                  <a:pt x="1151" y="112"/>
                </a:lnTo>
                <a:lnTo>
                  <a:pt x="1145" y="111"/>
                </a:lnTo>
                <a:lnTo>
                  <a:pt x="1145" y="110"/>
                </a:lnTo>
                <a:lnTo>
                  <a:pt x="1146" y="107"/>
                </a:lnTo>
                <a:lnTo>
                  <a:pt x="1145" y="105"/>
                </a:lnTo>
                <a:lnTo>
                  <a:pt x="1141" y="106"/>
                </a:lnTo>
                <a:lnTo>
                  <a:pt x="1141" y="103"/>
                </a:lnTo>
                <a:lnTo>
                  <a:pt x="1139" y="102"/>
                </a:lnTo>
                <a:lnTo>
                  <a:pt x="1128" y="110"/>
                </a:lnTo>
                <a:lnTo>
                  <a:pt x="1129" y="114"/>
                </a:lnTo>
                <a:lnTo>
                  <a:pt x="1129" y="115"/>
                </a:lnTo>
                <a:lnTo>
                  <a:pt x="1128" y="115"/>
                </a:lnTo>
                <a:lnTo>
                  <a:pt x="1127" y="114"/>
                </a:lnTo>
                <a:lnTo>
                  <a:pt x="1123" y="114"/>
                </a:lnTo>
                <a:lnTo>
                  <a:pt x="1122" y="118"/>
                </a:lnTo>
                <a:lnTo>
                  <a:pt x="1124" y="118"/>
                </a:lnTo>
                <a:lnTo>
                  <a:pt x="1125" y="119"/>
                </a:lnTo>
                <a:lnTo>
                  <a:pt x="1125" y="122"/>
                </a:lnTo>
                <a:lnTo>
                  <a:pt x="1124" y="122"/>
                </a:lnTo>
                <a:lnTo>
                  <a:pt x="1120" y="121"/>
                </a:lnTo>
                <a:lnTo>
                  <a:pt x="1116" y="125"/>
                </a:lnTo>
                <a:lnTo>
                  <a:pt x="1116" y="121"/>
                </a:lnTo>
                <a:lnTo>
                  <a:pt x="1115" y="120"/>
                </a:lnTo>
                <a:lnTo>
                  <a:pt x="1113" y="121"/>
                </a:lnTo>
                <a:lnTo>
                  <a:pt x="1111" y="125"/>
                </a:lnTo>
                <a:lnTo>
                  <a:pt x="1108" y="125"/>
                </a:lnTo>
                <a:lnTo>
                  <a:pt x="1104" y="129"/>
                </a:lnTo>
                <a:lnTo>
                  <a:pt x="1104" y="128"/>
                </a:lnTo>
                <a:lnTo>
                  <a:pt x="1106" y="125"/>
                </a:lnTo>
                <a:lnTo>
                  <a:pt x="1107" y="122"/>
                </a:lnTo>
                <a:lnTo>
                  <a:pt x="1104" y="122"/>
                </a:lnTo>
                <a:lnTo>
                  <a:pt x="1103" y="120"/>
                </a:lnTo>
                <a:lnTo>
                  <a:pt x="1102" y="122"/>
                </a:lnTo>
                <a:lnTo>
                  <a:pt x="1096" y="124"/>
                </a:lnTo>
                <a:lnTo>
                  <a:pt x="1094" y="128"/>
                </a:lnTo>
                <a:lnTo>
                  <a:pt x="1092" y="129"/>
                </a:lnTo>
                <a:lnTo>
                  <a:pt x="1090" y="127"/>
                </a:lnTo>
                <a:lnTo>
                  <a:pt x="1096" y="121"/>
                </a:lnTo>
                <a:lnTo>
                  <a:pt x="1098" y="114"/>
                </a:lnTo>
                <a:lnTo>
                  <a:pt x="1093" y="111"/>
                </a:lnTo>
                <a:lnTo>
                  <a:pt x="1085" y="111"/>
                </a:lnTo>
                <a:lnTo>
                  <a:pt x="1084" y="113"/>
                </a:lnTo>
                <a:lnTo>
                  <a:pt x="1083" y="114"/>
                </a:lnTo>
                <a:lnTo>
                  <a:pt x="1074" y="111"/>
                </a:lnTo>
                <a:lnTo>
                  <a:pt x="1073" y="114"/>
                </a:lnTo>
                <a:lnTo>
                  <a:pt x="1070" y="117"/>
                </a:lnTo>
                <a:lnTo>
                  <a:pt x="1067" y="113"/>
                </a:lnTo>
                <a:lnTo>
                  <a:pt x="1060" y="114"/>
                </a:lnTo>
                <a:lnTo>
                  <a:pt x="1059" y="115"/>
                </a:lnTo>
                <a:lnTo>
                  <a:pt x="1061" y="116"/>
                </a:lnTo>
                <a:lnTo>
                  <a:pt x="1061" y="118"/>
                </a:lnTo>
                <a:lnTo>
                  <a:pt x="1054" y="119"/>
                </a:lnTo>
                <a:lnTo>
                  <a:pt x="1053" y="118"/>
                </a:lnTo>
                <a:lnTo>
                  <a:pt x="1054" y="116"/>
                </a:lnTo>
                <a:lnTo>
                  <a:pt x="1052" y="116"/>
                </a:lnTo>
                <a:lnTo>
                  <a:pt x="1048" y="120"/>
                </a:lnTo>
                <a:lnTo>
                  <a:pt x="1047" y="117"/>
                </a:lnTo>
                <a:lnTo>
                  <a:pt x="1046" y="118"/>
                </a:lnTo>
                <a:lnTo>
                  <a:pt x="1046" y="124"/>
                </a:lnTo>
                <a:lnTo>
                  <a:pt x="1047" y="125"/>
                </a:lnTo>
                <a:lnTo>
                  <a:pt x="1052" y="122"/>
                </a:lnTo>
                <a:lnTo>
                  <a:pt x="1053" y="125"/>
                </a:lnTo>
                <a:lnTo>
                  <a:pt x="1054" y="126"/>
                </a:lnTo>
                <a:lnTo>
                  <a:pt x="1054" y="124"/>
                </a:lnTo>
                <a:lnTo>
                  <a:pt x="1056" y="124"/>
                </a:lnTo>
                <a:lnTo>
                  <a:pt x="1056" y="125"/>
                </a:lnTo>
                <a:lnTo>
                  <a:pt x="1056" y="126"/>
                </a:lnTo>
                <a:lnTo>
                  <a:pt x="1055" y="130"/>
                </a:lnTo>
                <a:lnTo>
                  <a:pt x="1028" y="138"/>
                </a:lnTo>
                <a:lnTo>
                  <a:pt x="1027" y="138"/>
                </a:lnTo>
                <a:lnTo>
                  <a:pt x="1026" y="140"/>
                </a:lnTo>
                <a:lnTo>
                  <a:pt x="1026" y="144"/>
                </a:lnTo>
                <a:lnTo>
                  <a:pt x="1026" y="143"/>
                </a:lnTo>
                <a:lnTo>
                  <a:pt x="1022" y="142"/>
                </a:lnTo>
                <a:lnTo>
                  <a:pt x="1018" y="145"/>
                </a:lnTo>
                <a:lnTo>
                  <a:pt x="1014" y="143"/>
                </a:lnTo>
                <a:lnTo>
                  <a:pt x="1009" y="147"/>
                </a:lnTo>
                <a:lnTo>
                  <a:pt x="1003" y="146"/>
                </a:lnTo>
                <a:lnTo>
                  <a:pt x="999" y="151"/>
                </a:lnTo>
                <a:lnTo>
                  <a:pt x="1002" y="153"/>
                </a:lnTo>
                <a:lnTo>
                  <a:pt x="997" y="154"/>
                </a:lnTo>
                <a:lnTo>
                  <a:pt x="993" y="157"/>
                </a:lnTo>
                <a:lnTo>
                  <a:pt x="988" y="153"/>
                </a:lnTo>
                <a:lnTo>
                  <a:pt x="986" y="156"/>
                </a:lnTo>
                <a:lnTo>
                  <a:pt x="983" y="157"/>
                </a:lnTo>
                <a:lnTo>
                  <a:pt x="983" y="158"/>
                </a:lnTo>
                <a:lnTo>
                  <a:pt x="984" y="158"/>
                </a:lnTo>
                <a:lnTo>
                  <a:pt x="984" y="160"/>
                </a:lnTo>
                <a:lnTo>
                  <a:pt x="980" y="162"/>
                </a:lnTo>
                <a:lnTo>
                  <a:pt x="979" y="164"/>
                </a:lnTo>
                <a:lnTo>
                  <a:pt x="976" y="165"/>
                </a:lnTo>
                <a:lnTo>
                  <a:pt x="973" y="170"/>
                </a:lnTo>
                <a:lnTo>
                  <a:pt x="970" y="172"/>
                </a:lnTo>
                <a:lnTo>
                  <a:pt x="969" y="174"/>
                </a:lnTo>
                <a:lnTo>
                  <a:pt x="970" y="176"/>
                </a:lnTo>
                <a:lnTo>
                  <a:pt x="969" y="178"/>
                </a:lnTo>
                <a:lnTo>
                  <a:pt x="965" y="179"/>
                </a:lnTo>
                <a:lnTo>
                  <a:pt x="963" y="176"/>
                </a:lnTo>
                <a:lnTo>
                  <a:pt x="954" y="175"/>
                </a:lnTo>
                <a:lnTo>
                  <a:pt x="950" y="178"/>
                </a:lnTo>
                <a:lnTo>
                  <a:pt x="957" y="182"/>
                </a:lnTo>
                <a:lnTo>
                  <a:pt x="964" y="182"/>
                </a:lnTo>
                <a:lnTo>
                  <a:pt x="963" y="185"/>
                </a:lnTo>
                <a:lnTo>
                  <a:pt x="960" y="187"/>
                </a:lnTo>
                <a:lnTo>
                  <a:pt x="958" y="186"/>
                </a:lnTo>
                <a:lnTo>
                  <a:pt x="957" y="185"/>
                </a:lnTo>
                <a:lnTo>
                  <a:pt x="955" y="186"/>
                </a:lnTo>
                <a:lnTo>
                  <a:pt x="956" y="188"/>
                </a:lnTo>
                <a:lnTo>
                  <a:pt x="950" y="199"/>
                </a:lnTo>
                <a:lnTo>
                  <a:pt x="949" y="199"/>
                </a:lnTo>
                <a:lnTo>
                  <a:pt x="948" y="202"/>
                </a:lnTo>
                <a:lnTo>
                  <a:pt x="950" y="205"/>
                </a:lnTo>
                <a:lnTo>
                  <a:pt x="948" y="206"/>
                </a:lnTo>
                <a:lnTo>
                  <a:pt x="945" y="202"/>
                </a:lnTo>
                <a:lnTo>
                  <a:pt x="941" y="200"/>
                </a:lnTo>
                <a:lnTo>
                  <a:pt x="940" y="197"/>
                </a:lnTo>
                <a:lnTo>
                  <a:pt x="935" y="194"/>
                </a:lnTo>
                <a:lnTo>
                  <a:pt x="935" y="195"/>
                </a:lnTo>
                <a:lnTo>
                  <a:pt x="937" y="199"/>
                </a:lnTo>
                <a:lnTo>
                  <a:pt x="933" y="201"/>
                </a:lnTo>
                <a:lnTo>
                  <a:pt x="933" y="204"/>
                </a:lnTo>
                <a:lnTo>
                  <a:pt x="932" y="205"/>
                </a:lnTo>
                <a:lnTo>
                  <a:pt x="933" y="206"/>
                </a:lnTo>
                <a:lnTo>
                  <a:pt x="941" y="208"/>
                </a:lnTo>
                <a:lnTo>
                  <a:pt x="943" y="209"/>
                </a:lnTo>
                <a:lnTo>
                  <a:pt x="946" y="211"/>
                </a:lnTo>
                <a:lnTo>
                  <a:pt x="945" y="212"/>
                </a:lnTo>
                <a:lnTo>
                  <a:pt x="946" y="215"/>
                </a:lnTo>
                <a:lnTo>
                  <a:pt x="946" y="216"/>
                </a:lnTo>
                <a:lnTo>
                  <a:pt x="942" y="216"/>
                </a:lnTo>
                <a:lnTo>
                  <a:pt x="941" y="217"/>
                </a:lnTo>
                <a:lnTo>
                  <a:pt x="937" y="219"/>
                </a:lnTo>
                <a:lnTo>
                  <a:pt x="938" y="220"/>
                </a:lnTo>
                <a:lnTo>
                  <a:pt x="935" y="221"/>
                </a:lnTo>
                <a:lnTo>
                  <a:pt x="935" y="222"/>
                </a:lnTo>
                <a:lnTo>
                  <a:pt x="935" y="225"/>
                </a:lnTo>
                <a:lnTo>
                  <a:pt x="937" y="227"/>
                </a:lnTo>
                <a:lnTo>
                  <a:pt x="948" y="229"/>
                </a:lnTo>
                <a:lnTo>
                  <a:pt x="950" y="240"/>
                </a:lnTo>
                <a:lnTo>
                  <a:pt x="952" y="241"/>
                </a:lnTo>
                <a:lnTo>
                  <a:pt x="950" y="243"/>
                </a:lnTo>
                <a:lnTo>
                  <a:pt x="946" y="241"/>
                </a:lnTo>
                <a:lnTo>
                  <a:pt x="946" y="242"/>
                </a:lnTo>
                <a:lnTo>
                  <a:pt x="947" y="244"/>
                </a:lnTo>
                <a:lnTo>
                  <a:pt x="946" y="246"/>
                </a:lnTo>
                <a:lnTo>
                  <a:pt x="946" y="247"/>
                </a:lnTo>
                <a:lnTo>
                  <a:pt x="948" y="248"/>
                </a:lnTo>
                <a:lnTo>
                  <a:pt x="948" y="250"/>
                </a:lnTo>
                <a:lnTo>
                  <a:pt x="945" y="251"/>
                </a:lnTo>
                <a:lnTo>
                  <a:pt x="938" y="252"/>
                </a:lnTo>
                <a:lnTo>
                  <a:pt x="935" y="254"/>
                </a:lnTo>
                <a:lnTo>
                  <a:pt x="931" y="254"/>
                </a:lnTo>
                <a:lnTo>
                  <a:pt x="929" y="255"/>
                </a:lnTo>
                <a:lnTo>
                  <a:pt x="928" y="258"/>
                </a:lnTo>
                <a:lnTo>
                  <a:pt x="925" y="261"/>
                </a:lnTo>
                <a:lnTo>
                  <a:pt x="919" y="259"/>
                </a:lnTo>
                <a:lnTo>
                  <a:pt x="918" y="258"/>
                </a:lnTo>
                <a:lnTo>
                  <a:pt x="917" y="257"/>
                </a:lnTo>
                <a:lnTo>
                  <a:pt x="886" y="264"/>
                </a:lnTo>
                <a:lnTo>
                  <a:pt x="883" y="262"/>
                </a:lnTo>
                <a:lnTo>
                  <a:pt x="878" y="263"/>
                </a:lnTo>
                <a:lnTo>
                  <a:pt x="873" y="262"/>
                </a:lnTo>
                <a:lnTo>
                  <a:pt x="862" y="266"/>
                </a:lnTo>
                <a:lnTo>
                  <a:pt x="862" y="267"/>
                </a:lnTo>
                <a:lnTo>
                  <a:pt x="861" y="268"/>
                </a:lnTo>
                <a:lnTo>
                  <a:pt x="858" y="266"/>
                </a:lnTo>
                <a:lnTo>
                  <a:pt x="855" y="268"/>
                </a:lnTo>
                <a:lnTo>
                  <a:pt x="854" y="269"/>
                </a:lnTo>
                <a:lnTo>
                  <a:pt x="850" y="270"/>
                </a:lnTo>
                <a:lnTo>
                  <a:pt x="851" y="273"/>
                </a:lnTo>
                <a:lnTo>
                  <a:pt x="851" y="276"/>
                </a:lnTo>
                <a:lnTo>
                  <a:pt x="853" y="275"/>
                </a:lnTo>
                <a:lnTo>
                  <a:pt x="853" y="274"/>
                </a:lnTo>
                <a:lnTo>
                  <a:pt x="854" y="274"/>
                </a:lnTo>
                <a:lnTo>
                  <a:pt x="854" y="276"/>
                </a:lnTo>
                <a:lnTo>
                  <a:pt x="850" y="279"/>
                </a:lnTo>
                <a:lnTo>
                  <a:pt x="850" y="281"/>
                </a:lnTo>
                <a:lnTo>
                  <a:pt x="848" y="280"/>
                </a:lnTo>
                <a:lnTo>
                  <a:pt x="847" y="282"/>
                </a:lnTo>
                <a:lnTo>
                  <a:pt x="848" y="284"/>
                </a:lnTo>
                <a:lnTo>
                  <a:pt x="851" y="285"/>
                </a:lnTo>
                <a:lnTo>
                  <a:pt x="850" y="288"/>
                </a:lnTo>
                <a:lnTo>
                  <a:pt x="847" y="290"/>
                </a:lnTo>
                <a:lnTo>
                  <a:pt x="852" y="295"/>
                </a:lnTo>
                <a:lnTo>
                  <a:pt x="851" y="296"/>
                </a:lnTo>
                <a:lnTo>
                  <a:pt x="854" y="297"/>
                </a:lnTo>
                <a:lnTo>
                  <a:pt x="856" y="303"/>
                </a:lnTo>
                <a:lnTo>
                  <a:pt x="857" y="305"/>
                </a:lnTo>
                <a:lnTo>
                  <a:pt x="857" y="307"/>
                </a:lnTo>
                <a:lnTo>
                  <a:pt x="857" y="308"/>
                </a:lnTo>
                <a:lnTo>
                  <a:pt x="855" y="311"/>
                </a:lnTo>
                <a:lnTo>
                  <a:pt x="854" y="315"/>
                </a:lnTo>
                <a:lnTo>
                  <a:pt x="854" y="320"/>
                </a:lnTo>
                <a:lnTo>
                  <a:pt x="855" y="322"/>
                </a:lnTo>
                <a:lnTo>
                  <a:pt x="855" y="327"/>
                </a:lnTo>
                <a:lnTo>
                  <a:pt x="857" y="330"/>
                </a:lnTo>
                <a:lnTo>
                  <a:pt x="861" y="335"/>
                </a:lnTo>
                <a:lnTo>
                  <a:pt x="872" y="337"/>
                </a:lnTo>
                <a:lnTo>
                  <a:pt x="877" y="341"/>
                </a:lnTo>
                <a:lnTo>
                  <a:pt x="878" y="341"/>
                </a:lnTo>
                <a:lnTo>
                  <a:pt x="880" y="345"/>
                </a:lnTo>
                <a:lnTo>
                  <a:pt x="878" y="349"/>
                </a:lnTo>
                <a:lnTo>
                  <a:pt x="877" y="350"/>
                </a:lnTo>
                <a:lnTo>
                  <a:pt x="881" y="351"/>
                </a:lnTo>
                <a:lnTo>
                  <a:pt x="882" y="353"/>
                </a:lnTo>
                <a:lnTo>
                  <a:pt x="885" y="357"/>
                </a:lnTo>
                <a:lnTo>
                  <a:pt x="888" y="360"/>
                </a:lnTo>
                <a:lnTo>
                  <a:pt x="893" y="361"/>
                </a:lnTo>
                <a:lnTo>
                  <a:pt x="896" y="364"/>
                </a:lnTo>
                <a:lnTo>
                  <a:pt x="897" y="361"/>
                </a:lnTo>
                <a:lnTo>
                  <a:pt x="900" y="371"/>
                </a:lnTo>
                <a:lnTo>
                  <a:pt x="899" y="380"/>
                </a:lnTo>
                <a:lnTo>
                  <a:pt x="896" y="383"/>
                </a:lnTo>
                <a:lnTo>
                  <a:pt x="896" y="387"/>
                </a:lnTo>
                <a:lnTo>
                  <a:pt x="893" y="391"/>
                </a:lnTo>
                <a:lnTo>
                  <a:pt x="895" y="396"/>
                </a:lnTo>
                <a:lnTo>
                  <a:pt x="894" y="400"/>
                </a:lnTo>
                <a:lnTo>
                  <a:pt x="899" y="406"/>
                </a:lnTo>
                <a:lnTo>
                  <a:pt x="902" y="430"/>
                </a:lnTo>
                <a:lnTo>
                  <a:pt x="901" y="434"/>
                </a:lnTo>
                <a:lnTo>
                  <a:pt x="897" y="438"/>
                </a:lnTo>
                <a:lnTo>
                  <a:pt x="894" y="439"/>
                </a:lnTo>
                <a:lnTo>
                  <a:pt x="892" y="438"/>
                </a:lnTo>
                <a:lnTo>
                  <a:pt x="892" y="440"/>
                </a:lnTo>
                <a:lnTo>
                  <a:pt x="894" y="446"/>
                </a:lnTo>
                <a:lnTo>
                  <a:pt x="893" y="448"/>
                </a:lnTo>
                <a:lnTo>
                  <a:pt x="886" y="446"/>
                </a:lnTo>
                <a:lnTo>
                  <a:pt x="881" y="445"/>
                </a:lnTo>
                <a:lnTo>
                  <a:pt x="878" y="442"/>
                </a:lnTo>
                <a:lnTo>
                  <a:pt x="877" y="425"/>
                </a:lnTo>
                <a:lnTo>
                  <a:pt x="880" y="417"/>
                </a:lnTo>
                <a:lnTo>
                  <a:pt x="878" y="414"/>
                </a:lnTo>
                <a:lnTo>
                  <a:pt x="878" y="394"/>
                </a:lnTo>
                <a:lnTo>
                  <a:pt x="880" y="390"/>
                </a:lnTo>
                <a:lnTo>
                  <a:pt x="889" y="384"/>
                </a:lnTo>
                <a:lnTo>
                  <a:pt x="891" y="376"/>
                </a:lnTo>
                <a:lnTo>
                  <a:pt x="893" y="375"/>
                </a:lnTo>
                <a:lnTo>
                  <a:pt x="894" y="370"/>
                </a:lnTo>
                <a:lnTo>
                  <a:pt x="887" y="365"/>
                </a:lnTo>
                <a:lnTo>
                  <a:pt x="871" y="369"/>
                </a:lnTo>
                <a:lnTo>
                  <a:pt x="866" y="367"/>
                </a:lnTo>
                <a:lnTo>
                  <a:pt x="862" y="364"/>
                </a:lnTo>
                <a:lnTo>
                  <a:pt x="854" y="353"/>
                </a:lnTo>
                <a:lnTo>
                  <a:pt x="854" y="351"/>
                </a:lnTo>
                <a:lnTo>
                  <a:pt x="841" y="342"/>
                </a:lnTo>
                <a:lnTo>
                  <a:pt x="838" y="339"/>
                </a:lnTo>
                <a:lnTo>
                  <a:pt x="830" y="335"/>
                </a:lnTo>
                <a:lnTo>
                  <a:pt x="811" y="335"/>
                </a:lnTo>
                <a:lnTo>
                  <a:pt x="806" y="342"/>
                </a:lnTo>
                <a:lnTo>
                  <a:pt x="800" y="345"/>
                </a:lnTo>
                <a:lnTo>
                  <a:pt x="799" y="350"/>
                </a:lnTo>
                <a:lnTo>
                  <a:pt x="807" y="350"/>
                </a:lnTo>
                <a:lnTo>
                  <a:pt x="811" y="354"/>
                </a:lnTo>
                <a:lnTo>
                  <a:pt x="810" y="357"/>
                </a:lnTo>
                <a:lnTo>
                  <a:pt x="806" y="361"/>
                </a:lnTo>
                <a:lnTo>
                  <a:pt x="801" y="364"/>
                </a:lnTo>
                <a:lnTo>
                  <a:pt x="797" y="367"/>
                </a:lnTo>
                <a:lnTo>
                  <a:pt x="791" y="369"/>
                </a:lnTo>
                <a:lnTo>
                  <a:pt x="791" y="364"/>
                </a:lnTo>
                <a:lnTo>
                  <a:pt x="783" y="354"/>
                </a:lnTo>
                <a:lnTo>
                  <a:pt x="780" y="355"/>
                </a:lnTo>
                <a:lnTo>
                  <a:pt x="777" y="359"/>
                </a:lnTo>
                <a:lnTo>
                  <a:pt x="779" y="361"/>
                </a:lnTo>
                <a:lnTo>
                  <a:pt x="783" y="375"/>
                </a:lnTo>
                <a:lnTo>
                  <a:pt x="784" y="376"/>
                </a:lnTo>
                <a:lnTo>
                  <a:pt x="791" y="382"/>
                </a:lnTo>
                <a:lnTo>
                  <a:pt x="795" y="383"/>
                </a:lnTo>
                <a:lnTo>
                  <a:pt x="798" y="387"/>
                </a:lnTo>
                <a:lnTo>
                  <a:pt x="801" y="387"/>
                </a:lnTo>
                <a:lnTo>
                  <a:pt x="802" y="389"/>
                </a:lnTo>
                <a:lnTo>
                  <a:pt x="805" y="387"/>
                </a:lnTo>
                <a:lnTo>
                  <a:pt x="808" y="384"/>
                </a:lnTo>
                <a:lnTo>
                  <a:pt x="807" y="389"/>
                </a:lnTo>
                <a:lnTo>
                  <a:pt x="808" y="391"/>
                </a:lnTo>
                <a:lnTo>
                  <a:pt x="812" y="390"/>
                </a:lnTo>
                <a:lnTo>
                  <a:pt x="812" y="399"/>
                </a:lnTo>
                <a:lnTo>
                  <a:pt x="816" y="403"/>
                </a:lnTo>
                <a:lnTo>
                  <a:pt x="816" y="406"/>
                </a:lnTo>
                <a:lnTo>
                  <a:pt x="811" y="405"/>
                </a:lnTo>
                <a:lnTo>
                  <a:pt x="808" y="404"/>
                </a:lnTo>
                <a:lnTo>
                  <a:pt x="806" y="402"/>
                </a:lnTo>
                <a:lnTo>
                  <a:pt x="805" y="398"/>
                </a:lnTo>
                <a:lnTo>
                  <a:pt x="802" y="396"/>
                </a:lnTo>
                <a:lnTo>
                  <a:pt x="770" y="388"/>
                </a:lnTo>
                <a:lnTo>
                  <a:pt x="764" y="382"/>
                </a:lnTo>
                <a:lnTo>
                  <a:pt x="765" y="381"/>
                </a:lnTo>
                <a:lnTo>
                  <a:pt x="768" y="380"/>
                </a:lnTo>
                <a:lnTo>
                  <a:pt x="768" y="373"/>
                </a:lnTo>
                <a:lnTo>
                  <a:pt x="766" y="367"/>
                </a:lnTo>
                <a:lnTo>
                  <a:pt x="765" y="364"/>
                </a:lnTo>
                <a:lnTo>
                  <a:pt x="767" y="356"/>
                </a:lnTo>
                <a:lnTo>
                  <a:pt x="764" y="353"/>
                </a:lnTo>
                <a:lnTo>
                  <a:pt x="767" y="350"/>
                </a:lnTo>
                <a:lnTo>
                  <a:pt x="771" y="339"/>
                </a:lnTo>
                <a:lnTo>
                  <a:pt x="768" y="327"/>
                </a:lnTo>
                <a:lnTo>
                  <a:pt x="771" y="325"/>
                </a:lnTo>
                <a:lnTo>
                  <a:pt x="768" y="321"/>
                </a:lnTo>
                <a:lnTo>
                  <a:pt x="767" y="318"/>
                </a:lnTo>
                <a:lnTo>
                  <a:pt x="768" y="315"/>
                </a:lnTo>
                <a:lnTo>
                  <a:pt x="763" y="311"/>
                </a:lnTo>
                <a:lnTo>
                  <a:pt x="762" y="308"/>
                </a:lnTo>
                <a:lnTo>
                  <a:pt x="757" y="310"/>
                </a:lnTo>
                <a:lnTo>
                  <a:pt x="761" y="338"/>
                </a:lnTo>
                <a:lnTo>
                  <a:pt x="759" y="343"/>
                </a:lnTo>
                <a:lnTo>
                  <a:pt x="735" y="361"/>
                </a:lnTo>
                <a:lnTo>
                  <a:pt x="735" y="368"/>
                </a:lnTo>
                <a:lnTo>
                  <a:pt x="734" y="371"/>
                </a:lnTo>
                <a:lnTo>
                  <a:pt x="729" y="376"/>
                </a:lnTo>
                <a:lnTo>
                  <a:pt x="729" y="379"/>
                </a:lnTo>
                <a:lnTo>
                  <a:pt x="742" y="397"/>
                </a:lnTo>
                <a:lnTo>
                  <a:pt x="744" y="407"/>
                </a:lnTo>
                <a:lnTo>
                  <a:pt x="750" y="420"/>
                </a:lnTo>
                <a:lnTo>
                  <a:pt x="746" y="436"/>
                </a:lnTo>
                <a:lnTo>
                  <a:pt x="742" y="441"/>
                </a:lnTo>
                <a:lnTo>
                  <a:pt x="741" y="451"/>
                </a:lnTo>
                <a:lnTo>
                  <a:pt x="740" y="454"/>
                </a:lnTo>
                <a:lnTo>
                  <a:pt x="738" y="463"/>
                </a:lnTo>
                <a:lnTo>
                  <a:pt x="744" y="476"/>
                </a:lnTo>
                <a:lnTo>
                  <a:pt x="741" y="488"/>
                </a:lnTo>
                <a:lnTo>
                  <a:pt x="744" y="493"/>
                </a:lnTo>
                <a:lnTo>
                  <a:pt x="747" y="493"/>
                </a:lnTo>
                <a:lnTo>
                  <a:pt x="752" y="492"/>
                </a:lnTo>
                <a:lnTo>
                  <a:pt x="755" y="492"/>
                </a:lnTo>
                <a:lnTo>
                  <a:pt x="764" y="494"/>
                </a:lnTo>
                <a:lnTo>
                  <a:pt x="764" y="492"/>
                </a:lnTo>
                <a:lnTo>
                  <a:pt x="771" y="487"/>
                </a:lnTo>
                <a:lnTo>
                  <a:pt x="778" y="488"/>
                </a:lnTo>
                <a:lnTo>
                  <a:pt x="804" y="503"/>
                </a:lnTo>
                <a:lnTo>
                  <a:pt x="805" y="506"/>
                </a:lnTo>
                <a:lnTo>
                  <a:pt x="805" y="513"/>
                </a:lnTo>
                <a:lnTo>
                  <a:pt x="810" y="525"/>
                </a:lnTo>
                <a:lnTo>
                  <a:pt x="812" y="526"/>
                </a:lnTo>
                <a:lnTo>
                  <a:pt x="812" y="529"/>
                </a:lnTo>
                <a:lnTo>
                  <a:pt x="810" y="531"/>
                </a:lnTo>
                <a:lnTo>
                  <a:pt x="806" y="532"/>
                </a:lnTo>
                <a:lnTo>
                  <a:pt x="803" y="534"/>
                </a:lnTo>
                <a:lnTo>
                  <a:pt x="801" y="538"/>
                </a:lnTo>
                <a:lnTo>
                  <a:pt x="802" y="550"/>
                </a:lnTo>
                <a:lnTo>
                  <a:pt x="803" y="553"/>
                </a:lnTo>
                <a:lnTo>
                  <a:pt x="806" y="552"/>
                </a:lnTo>
                <a:lnTo>
                  <a:pt x="812" y="555"/>
                </a:lnTo>
                <a:lnTo>
                  <a:pt x="817" y="555"/>
                </a:lnTo>
                <a:lnTo>
                  <a:pt x="823" y="558"/>
                </a:lnTo>
                <a:lnTo>
                  <a:pt x="823" y="560"/>
                </a:lnTo>
                <a:lnTo>
                  <a:pt x="815" y="561"/>
                </a:lnTo>
                <a:lnTo>
                  <a:pt x="811" y="560"/>
                </a:lnTo>
                <a:lnTo>
                  <a:pt x="804" y="560"/>
                </a:lnTo>
                <a:lnTo>
                  <a:pt x="802" y="555"/>
                </a:lnTo>
                <a:lnTo>
                  <a:pt x="796" y="552"/>
                </a:lnTo>
                <a:lnTo>
                  <a:pt x="795" y="549"/>
                </a:lnTo>
                <a:lnTo>
                  <a:pt x="797" y="547"/>
                </a:lnTo>
                <a:lnTo>
                  <a:pt x="798" y="538"/>
                </a:lnTo>
                <a:lnTo>
                  <a:pt x="800" y="532"/>
                </a:lnTo>
                <a:lnTo>
                  <a:pt x="798" y="531"/>
                </a:lnTo>
                <a:lnTo>
                  <a:pt x="797" y="532"/>
                </a:lnTo>
                <a:lnTo>
                  <a:pt x="797" y="529"/>
                </a:lnTo>
                <a:lnTo>
                  <a:pt x="798" y="525"/>
                </a:lnTo>
                <a:lnTo>
                  <a:pt x="798" y="524"/>
                </a:lnTo>
                <a:lnTo>
                  <a:pt x="798" y="522"/>
                </a:lnTo>
                <a:lnTo>
                  <a:pt x="798" y="520"/>
                </a:lnTo>
                <a:lnTo>
                  <a:pt x="798" y="518"/>
                </a:lnTo>
                <a:lnTo>
                  <a:pt x="796" y="516"/>
                </a:lnTo>
                <a:lnTo>
                  <a:pt x="793" y="514"/>
                </a:lnTo>
                <a:lnTo>
                  <a:pt x="792" y="512"/>
                </a:lnTo>
                <a:lnTo>
                  <a:pt x="789" y="510"/>
                </a:lnTo>
                <a:lnTo>
                  <a:pt x="788" y="507"/>
                </a:lnTo>
                <a:lnTo>
                  <a:pt x="789" y="504"/>
                </a:lnTo>
                <a:lnTo>
                  <a:pt x="787" y="498"/>
                </a:lnTo>
                <a:lnTo>
                  <a:pt x="765" y="503"/>
                </a:lnTo>
                <a:lnTo>
                  <a:pt x="751" y="511"/>
                </a:lnTo>
                <a:lnTo>
                  <a:pt x="752" y="517"/>
                </a:lnTo>
                <a:lnTo>
                  <a:pt x="749" y="523"/>
                </a:lnTo>
                <a:lnTo>
                  <a:pt x="751" y="526"/>
                </a:lnTo>
                <a:lnTo>
                  <a:pt x="752" y="527"/>
                </a:lnTo>
                <a:lnTo>
                  <a:pt x="753" y="530"/>
                </a:lnTo>
                <a:lnTo>
                  <a:pt x="755" y="532"/>
                </a:lnTo>
                <a:lnTo>
                  <a:pt x="754" y="535"/>
                </a:lnTo>
                <a:lnTo>
                  <a:pt x="756" y="538"/>
                </a:lnTo>
                <a:lnTo>
                  <a:pt x="757" y="546"/>
                </a:lnTo>
                <a:lnTo>
                  <a:pt x="756" y="554"/>
                </a:lnTo>
                <a:lnTo>
                  <a:pt x="744" y="568"/>
                </a:lnTo>
                <a:lnTo>
                  <a:pt x="742" y="580"/>
                </a:lnTo>
                <a:lnTo>
                  <a:pt x="737" y="587"/>
                </a:lnTo>
                <a:lnTo>
                  <a:pt x="730" y="592"/>
                </a:lnTo>
                <a:lnTo>
                  <a:pt x="728" y="596"/>
                </a:lnTo>
                <a:lnTo>
                  <a:pt x="719" y="599"/>
                </a:lnTo>
                <a:lnTo>
                  <a:pt x="718" y="602"/>
                </a:lnTo>
                <a:lnTo>
                  <a:pt x="719" y="606"/>
                </a:lnTo>
                <a:lnTo>
                  <a:pt x="718" y="612"/>
                </a:lnTo>
                <a:lnTo>
                  <a:pt x="714" y="613"/>
                </a:lnTo>
                <a:lnTo>
                  <a:pt x="703" y="608"/>
                </a:lnTo>
                <a:lnTo>
                  <a:pt x="697" y="607"/>
                </a:lnTo>
                <a:lnTo>
                  <a:pt x="689" y="609"/>
                </a:lnTo>
                <a:lnTo>
                  <a:pt x="683" y="608"/>
                </a:lnTo>
                <a:lnTo>
                  <a:pt x="681" y="607"/>
                </a:lnTo>
                <a:lnTo>
                  <a:pt x="681" y="604"/>
                </a:lnTo>
                <a:lnTo>
                  <a:pt x="683" y="602"/>
                </a:lnTo>
                <a:lnTo>
                  <a:pt x="682" y="595"/>
                </a:lnTo>
                <a:lnTo>
                  <a:pt x="678" y="595"/>
                </a:lnTo>
                <a:lnTo>
                  <a:pt x="677" y="592"/>
                </a:lnTo>
                <a:lnTo>
                  <a:pt x="678" y="591"/>
                </a:lnTo>
                <a:lnTo>
                  <a:pt x="681" y="590"/>
                </a:lnTo>
                <a:lnTo>
                  <a:pt x="684" y="592"/>
                </a:lnTo>
                <a:lnTo>
                  <a:pt x="685" y="595"/>
                </a:lnTo>
                <a:lnTo>
                  <a:pt x="689" y="594"/>
                </a:lnTo>
                <a:lnTo>
                  <a:pt x="691" y="592"/>
                </a:lnTo>
                <a:lnTo>
                  <a:pt x="694" y="592"/>
                </a:lnTo>
                <a:lnTo>
                  <a:pt x="696" y="587"/>
                </a:lnTo>
                <a:lnTo>
                  <a:pt x="699" y="589"/>
                </a:lnTo>
                <a:lnTo>
                  <a:pt x="703" y="587"/>
                </a:lnTo>
                <a:lnTo>
                  <a:pt x="704" y="585"/>
                </a:lnTo>
                <a:lnTo>
                  <a:pt x="705" y="584"/>
                </a:lnTo>
                <a:lnTo>
                  <a:pt x="708" y="585"/>
                </a:lnTo>
                <a:lnTo>
                  <a:pt x="712" y="583"/>
                </a:lnTo>
                <a:lnTo>
                  <a:pt x="714" y="581"/>
                </a:lnTo>
                <a:lnTo>
                  <a:pt x="712" y="579"/>
                </a:lnTo>
                <a:lnTo>
                  <a:pt x="707" y="579"/>
                </a:lnTo>
                <a:lnTo>
                  <a:pt x="705" y="580"/>
                </a:lnTo>
                <a:lnTo>
                  <a:pt x="703" y="578"/>
                </a:lnTo>
                <a:lnTo>
                  <a:pt x="703" y="574"/>
                </a:lnTo>
                <a:lnTo>
                  <a:pt x="709" y="578"/>
                </a:lnTo>
                <a:lnTo>
                  <a:pt x="715" y="576"/>
                </a:lnTo>
                <a:lnTo>
                  <a:pt x="716" y="570"/>
                </a:lnTo>
                <a:lnTo>
                  <a:pt x="718" y="570"/>
                </a:lnTo>
                <a:lnTo>
                  <a:pt x="721" y="568"/>
                </a:lnTo>
                <a:lnTo>
                  <a:pt x="723" y="558"/>
                </a:lnTo>
                <a:lnTo>
                  <a:pt x="728" y="556"/>
                </a:lnTo>
                <a:lnTo>
                  <a:pt x="730" y="553"/>
                </a:lnTo>
                <a:lnTo>
                  <a:pt x="729" y="551"/>
                </a:lnTo>
                <a:lnTo>
                  <a:pt x="731" y="547"/>
                </a:lnTo>
                <a:lnTo>
                  <a:pt x="730" y="534"/>
                </a:lnTo>
                <a:lnTo>
                  <a:pt x="732" y="530"/>
                </a:lnTo>
                <a:lnTo>
                  <a:pt x="736" y="523"/>
                </a:lnTo>
                <a:lnTo>
                  <a:pt x="736" y="514"/>
                </a:lnTo>
                <a:lnTo>
                  <a:pt x="721" y="496"/>
                </a:lnTo>
                <a:lnTo>
                  <a:pt x="722" y="483"/>
                </a:lnTo>
                <a:lnTo>
                  <a:pt x="721" y="479"/>
                </a:lnTo>
                <a:lnTo>
                  <a:pt x="723" y="475"/>
                </a:lnTo>
                <a:lnTo>
                  <a:pt x="722" y="469"/>
                </a:lnTo>
                <a:lnTo>
                  <a:pt x="724" y="464"/>
                </a:lnTo>
                <a:lnTo>
                  <a:pt x="724" y="458"/>
                </a:lnTo>
                <a:lnTo>
                  <a:pt x="723" y="456"/>
                </a:lnTo>
                <a:lnTo>
                  <a:pt x="723" y="455"/>
                </a:lnTo>
                <a:lnTo>
                  <a:pt x="722" y="453"/>
                </a:lnTo>
                <a:lnTo>
                  <a:pt x="722" y="451"/>
                </a:lnTo>
                <a:lnTo>
                  <a:pt x="722" y="446"/>
                </a:lnTo>
                <a:lnTo>
                  <a:pt x="722" y="444"/>
                </a:lnTo>
                <a:lnTo>
                  <a:pt x="720" y="443"/>
                </a:lnTo>
                <a:lnTo>
                  <a:pt x="719" y="439"/>
                </a:lnTo>
                <a:lnTo>
                  <a:pt x="721" y="436"/>
                </a:lnTo>
                <a:lnTo>
                  <a:pt x="725" y="432"/>
                </a:lnTo>
                <a:lnTo>
                  <a:pt x="724" y="420"/>
                </a:lnTo>
                <a:lnTo>
                  <a:pt x="725" y="416"/>
                </a:lnTo>
                <a:lnTo>
                  <a:pt x="725" y="410"/>
                </a:lnTo>
                <a:lnTo>
                  <a:pt x="721" y="401"/>
                </a:lnTo>
                <a:lnTo>
                  <a:pt x="722" y="394"/>
                </a:lnTo>
                <a:lnTo>
                  <a:pt x="713" y="386"/>
                </a:lnTo>
                <a:lnTo>
                  <a:pt x="709" y="378"/>
                </a:lnTo>
                <a:lnTo>
                  <a:pt x="710" y="374"/>
                </a:lnTo>
                <a:lnTo>
                  <a:pt x="710" y="373"/>
                </a:lnTo>
                <a:lnTo>
                  <a:pt x="715" y="371"/>
                </a:lnTo>
                <a:lnTo>
                  <a:pt x="715" y="367"/>
                </a:lnTo>
                <a:lnTo>
                  <a:pt x="718" y="365"/>
                </a:lnTo>
                <a:lnTo>
                  <a:pt x="717" y="360"/>
                </a:lnTo>
                <a:lnTo>
                  <a:pt x="723" y="342"/>
                </a:lnTo>
                <a:lnTo>
                  <a:pt x="723" y="318"/>
                </a:lnTo>
                <a:lnTo>
                  <a:pt x="722" y="316"/>
                </a:lnTo>
                <a:lnTo>
                  <a:pt x="723" y="315"/>
                </a:lnTo>
                <a:lnTo>
                  <a:pt x="711" y="308"/>
                </a:lnTo>
                <a:lnTo>
                  <a:pt x="706" y="305"/>
                </a:lnTo>
                <a:lnTo>
                  <a:pt x="680" y="307"/>
                </a:lnTo>
                <a:lnTo>
                  <a:pt x="677" y="305"/>
                </a:lnTo>
                <a:lnTo>
                  <a:pt x="679" y="303"/>
                </a:lnTo>
                <a:lnTo>
                  <a:pt x="671" y="303"/>
                </a:lnTo>
                <a:lnTo>
                  <a:pt x="669" y="306"/>
                </a:lnTo>
                <a:lnTo>
                  <a:pt x="655" y="364"/>
                </a:lnTo>
                <a:lnTo>
                  <a:pt x="638" y="386"/>
                </a:lnTo>
                <a:lnTo>
                  <a:pt x="630" y="390"/>
                </a:lnTo>
                <a:lnTo>
                  <a:pt x="628" y="401"/>
                </a:lnTo>
                <a:lnTo>
                  <a:pt x="630" y="401"/>
                </a:lnTo>
                <a:lnTo>
                  <a:pt x="633" y="396"/>
                </a:lnTo>
                <a:lnTo>
                  <a:pt x="634" y="397"/>
                </a:lnTo>
                <a:lnTo>
                  <a:pt x="634" y="401"/>
                </a:lnTo>
                <a:lnTo>
                  <a:pt x="632" y="404"/>
                </a:lnTo>
                <a:lnTo>
                  <a:pt x="627" y="407"/>
                </a:lnTo>
                <a:lnTo>
                  <a:pt x="626" y="413"/>
                </a:lnTo>
                <a:lnTo>
                  <a:pt x="627" y="417"/>
                </a:lnTo>
                <a:lnTo>
                  <a:pt x="631" y="415"/>
                </a:lnTo>
                <a:lnTo>
                  <a:pt x="634" y="413"/>
                </a:lnTo>
                <a:lnTo>
                  <a:pt x="638" y="413"/>
                </a:lnTo>
                <a:lnTo>
                  <a:pt x="640" y="418"/>
                </a:lnTo>
                <a:lnTo>
                  <a:pt x="639" y="421"/>
                </a:lnTo>
                <a:lnTo>
                  <a:pt x="639" y="434"/>
                </a:lnTo>
                <a:lnTo>
                  <a:pt x="636" y="437"/>
                </a:lnTo>
                <a:lnTo>
                  <a:pt x="636" y="444"/>
                </a:lnTo>
                <a:lnTo>
                  <a:pt x="639" y="447"/>
                </a:lnTo>
                <a:lnTo>
                  <a:pt x="636" y="452"/>
                </a:lnTo>
                <a:lnTo>
                  <a:pt x="634" y="452"/>
                </a:lnTo>
                <a:lnTo>
                  <a:pt x="632" y="449"/>
                </a:lnTo>
                <a:lnTo>
                  <a:pt x="631" y="469"/>
                </a:lnTo>
                <a:lnTo>
                  <a:pt x="633" y="473"/>
                </a:lnTo>
                <a:lnTo>
                  <a:pt x="633" y="469"/>
                </a:lnTo>
                <a:lnTo>
                  <a:pt x="637" y="467"/>
                </a:lnTo>
                <a:lnTo>
                  <a:pt x="647" y="475"/>
                </a:lnTo>
                <a:lnTo>
                  <a:pt x="649" y="474"/>
                </a:lnTo>
                <a:lnTo>
                  <a:pt x="651" y="474"/>
                </a:lnTo>
                <a:lnTo>
                  <a:pt x="650" y="480"/>
                </a:lnTo>
                <a:lnTo>
                  <a:pt x="657" y="497"/>
                </a:lnTo>
                <a:lnTo>
                  <a:pt x="662" y="501"/>
                </a:lnTo>
                <a:lnTo>
                  <a:pt x="665" y="500"/>
                </a:lnTo>
                <a:lnTo>
                  <a:pt x="665" y="501"/>
                </a:lnTo>
                <a:lnTo>
                  <a:pt x="667" y="504"/>
                </a:lnTo>
                <a:lnTo>
                  <a:pt x="664" y="508"/>
                </a:lnTo>
                <a:lnTo>
                  <a:pt x="658" y="528"/>
                </a:lnTo>
                <a:lnTo>
                  <a:pt x="654" y="531"/>
                </a:lnTo>
                <a:lnTo>
                  <a:pt x="652" y="529"/>
                </a:lnTo>
                <a:lnTo>
                  <a:pt x="653" y="525"/>
                </a:lnTo>
                <a:lnTo>
                  <a:pt x="650" y="522"/>
                </a:lnTo>
                <a:lnTo>
                  <a:pt x="645" y="518"/>
                </a:lnTo>
                <a:lnTo>
                  <a:pt x="631" y="503"/>
                </a:lnTo>
                <a:lnTo>
                  <a:pt x="626" y="502"/>
                </a:lnTo>
                <a:lnTo>
                  <a:pt x="619" y="496"/>
                </a:lnTo>
                <a:lnTo>
                  <a:pt x="611" y="493"/>
                </a:lnTo>
                <a:lnTo>
                  <a:pt x="612" y="490"/>
                </a:lnTo>
                <a:lnTo>
                  <a:pt x="613" y="490"/>
                </a:lnTo>
                <a:lnTo>
                  <a:pt x="612" y="490"/>
                </a:lnTo>
                <a:lnTo>
                  <a:pt x="607" y="489"/>
                </a:lnTo>
                <a:lnTo>
                  <a:pt x="601" y="483"/>
                </a:lnTo>
                <a:lnTo>
                  <a:pt x="597" y="482"/>
                </a:lnTo>
                <a:lnTo>
                  <a:pt x="588" y="473"/>
                </a:lnTo>
                <a:lnTo>
                  <a:pt x="574" y="467"/>
                </a:lnTo>
                <a:lnTo>
                  <a:pt x="571" y="467"/>
                </a:lnTo>
                <a:lnTo>
                  <a:pt x="566" y="463"/>
                </a:lnTo>
                <a:lnTo>
                  <a:pt x="546" y="463"/>
                </a:lnTo>
                <a:lnTo>
                  <a:pt x="544" y="460"/>
                </a:lnTo>
                <a:lnTo>
                  <a:pt x="539" y="459"/>
                </a:lnTo>
                <a:lnTo>
                  <a:pt x="536" y="459"/>
                </a:lnTo>
                <a:lnTo>
                  <a:pt x="534" y="460"/>
                </a:lnTo>
                <a:lnTo>
                  <a:pt x="534" y="463"/>
                </a:lnTo>
                <a:lnTo>
                  <a:pt x="533" y="466"/>
                </a:lnTo>
                <a:lnTo>
                  <a:pt x="526" y="469"/>
                </a:lnTo>
                <a:lnTo>
                  <a:pt x="527" y="472"/>
                </a:lnTo>
                <a:lnTo>
                  <a:pt x="535" y="493"/>
                </a:lnTo>
                <a:lnTo>
                  <a:pt x="535" y="490"/>
                </a:lnTo>
                <a:lnTo>
                  <a:pt x="536" y="492"/>
                </a:lnTo>
                <a:lnTo>
                  <a:pt x="534" y="503"/>
                </a:lnTo>
                <a:lnTo>
                  <a:pt x="529" y="509"/>
                </a:lnTo>
                <a:lnTo>
                  <a:pt x="520" y="510"/>
                </a:lnTo>
                <a:lnTo>
                  <a:pt x="519" y="515"/>
                </a:lnTo>
                <a:lnTo>
                  <a:pt x="521" y="517"/>
                </a:lnTo>
                <a:lnTo>
                  <a:pt x="521" y="520"/>
                </a:lnTo>
                <a:lnTo>
                  <a:pt x="518" y="524"/>
                </a:lnTo>
                <a:lnTo>
                  <a:pt x="514" y="526"/>
                </a:lnTo>
                <a:lnTo>
                  <a:pt x="510" y="524"/>
                </a:lnTo>
                <a:lnTo>
                  <a:pt x="507" y="522"/>
                </a:lnTo>
                <a:lnTo>
                  <a:pt x="507" y="516"/>
                </a:lnTo>
                <a:lnTo>
                  <a:pt x="509" y="513"/>
                </a:lnTo>
                <a:lnTo>
                  <a:pt x="510" y="511"/>
                </a:lnTo>
                <a:lnTo>
                  <a:pt x="513" y="509"/>
                </a:lnTo>
                <a:lnTo>
                  <a:pt x="506" y="500"/>
                </a:lnTo>
                <a:lnTo>
                  <a:pt x="507" y="497"/>
                </a:lnTo>
                <a:lnTo>
                  <a:pt x="503" y="497"/>
                </a:lnTo>
                <a:lnTo>
                  <a:pt x="492" y="502"/>
                </a:lnTo>
                <a:lnTo>
                  <a:pt x="489" y="507"/>
                </a:lnTo>
                <a:lnTo>
                  <a:pt x="485" y="508"/>
                </a:lnTo>
                <a:lnTo>
                  <a:pt x="479" y="517"/>
                </a:lnTo>
                <a:lnTo>
                  <a:pt x="475" y="517"/>
                </a:lnTo>
                <a:lnTo>
                  <a:pt x="473" y="515"/>
                </a:lnTo>
                <a:lnTo>
                  <a:pt x="469" y="514"/>
                </a:lnTo>
                <a:lnTo>
                  <a:pt x="464" y="516"/>
                </a:lnTo>
                <a:lnTo>
                  <a:pt x="458" y="513"/>
                </a:lnTo>
                <a:lnTo>
                  <a:pt x="452" y="517"/>
                </a:lnTo>
                <a:lnTo>
                  <a:pt x="449" y="516"/>
                </a:lnTo>
                <a:lnTo>
                  <a:pt x="442" y="523"/>
                </a:lnTo>
                <a:lnTo>
                  <a:pt x="441" y="525"/>
                </a:lnTo>
                <a:lnTo>
                  <a:pt x="439" y="534"/>
                </a:lnTo>
                <a:lnTo>
                  <a:pt x="437" y="534"/>
                </a:lnTo>
                <a:lnTo>
                  <a:pt x="434" y="532"/>
                </a:lnTo>
                <a:lnTo>
                  <a:pt x="432" y="529"/>
                </a:lnTo>
                <a:lnTo>
                  <a:pt x="429" y="531"/>
                </a:lnTo>
                <a:lnTo>
                  <a:pt x="425" y="527"/>
                </a:lnTo>
                <a:lnTo>
                  <a:pt x="425" y="519"/>
                </a:lnTo>
                <a:lnTo>
                  <a:pt x="424" y="517"/>
                </a:lnTo>
                <a:lnTo>
                  <a:pt x="424" y="515"/>
                </a:lnTo>
                <a:lnTo>
                  <a:pt x="426" y="511"/>
                </a:lnTo>
                <a:lnTo>
                  <a:pt x="426" y="507"/>
                </a:lnTo>
                <a:lnTo>
                  <a:pt x="424" y="503"/>
                </a:lnTo>
                <a:lnTo>
                  <a:pt x="423" y="502"/>
                </a:lnTo>
                <a:lnTo>
                  <a:pt x="423" y="504"/>
                </a:lnTo>
                <a:lnTo>
                  <a:pt x="422" y="505"/>
                </a:lnTo>
                <a:lnTo>
                  <a:pt x="422" y="502"/>
                </a:lnTo>
                <a:lnTo>
                  <a:pt x="424" y="500"/>
                </a:lnTo>
                <a:lnTo>
                  <a:pt x="431" y="500"/>
                </a:lnTo>
                <a:lnTo>
                  <a:pt x="434" y="498"/>
                </a:lnTo>
                <a:lnTo>
                  <a:pt x="435" y="497"/>
                </a:lnTo>
                <a:lnTo>
                  <a:pt x="429" y="499"/>
                </a:lnTo>
                <a:lnTo>
                  <a:pt x="426" y="499"/>
                </a:lnTo>
                <a:lnTo>
                  <a:pt x="422" y="499"/>
                </a:lnTo>
                <a:lnTo>
                  <a:pt x="416" y="502"/>
                </a:lnTo>
                <a:lnTo>
                  <a:pt x="416" y="505"/>
                </a:lnTo>
                <a:lnTo>
                  <a:pt x="414" y="506"/>
                </a:lnTo>
                <a:lnTo>
                  <a:pt x="413" y="507"/>
                </a:lnTo>
                <a:lnTo>
                  <a:pt x="414" y="513"/>
                </a:lnTo>
                <a:lnTo>
                  <a:pt x="410" y="515"/>
                </a:lnTo>
                <a:lnTo>
                  <a:pt x="408" y="513"/>
                </a:lnTo>
                <a:lnTo>
                  <a:pt x="407" y="511"/>
                </a:lnTo>
                <a:lnTo>
                  <a:pt x="408" y="508"/>
                </a:lnTo>
                <a:lnTo>
                  <a:pt x="407" y="508"/>
                </a:lnTo>
                <a:lnTo>
                  <a:pt x="400" y="516"/>
                </a:lnTo>
                <a:lnTo>
                  <a:pt x="403" y="515"/>
                </a:lnTo>
                <a:lnTo>
                  <a:pt x="404" y="517"/>
                </a:lnTo>
                <a:lnTo>
                  <a:pt x="403" y="523"/>
                </a:lnTo>
                <a:lnTo>
                  <a:pt x="401" y="525"/>
                </a:lnTo>
                <a:lnTo>
                  <a:pt x="399" y="526"/>
                </a:lnTo>
                <a:lnTo>
                  <a:pt x="395" y="519"/>
                </a:lnTo>
                <a:lnTo>
                  <a:pt x="388" y="520"/>
                </a:lnTo>
                <a:lnTo>
                  <a:pt x="388" y="522"/>
                </a:lnTo>
                <a:lnTo>
                  <a:pt x="377" y="527"/>
                </a:lnTo>
                <a:lnTo>
                  <a:pt x="377" y="526"/>
                </a:lnTo>
                <a:lnTo>
                  <a:pt x="345" y="549"/>
                </a:lnTo>
                <a:lnTo>
                  <a:pt x="343" y="549"/>
                </a:lnTo>
                <a:lnTo>
                  <a:pt x="342" y="553"/>
                </a:lnTo>
                <a:lnTo>
                  <a:pt x="343" y="554"/>
                </a:lnTo>
                <a:lnTo>
                  <a:pt x="340" y="555"/>
                </a:lnTo>
                <a:lnTo>
                  <a:pt x="334" y="557"/>
                </a:lnTo>
                <a:lnTo>
                  <a:pt x="332" y="559"/>
                </a:lnTo>
                <a:lnTo>
                  <a:pt x="329" y="558"/>
                </a:lnTo>
                <a:lnTo>
                  <a:pt x="324" y="574"/>
                </a:lnTo>
                <a:lnTo>
                  <a:pt x="325" y="582"/>
                </a:lnTo>
                <a:lnTo>
                  <a:pt x="323" y="585"/>
                </a:lnTo>
                <a:lnTo>
                  <a:pt x="318" y="588"/>
                </a:lnTo>
                <a:lnTo>
                  <a:pt x="315" y="588"/>
                </a:lnTo>
                <a:lnTo>
                  <a:pt x="309" y="590"/>
                </a:lnTo>
                <a:lnTo>
                  <a:pt x="308" y="596"/>
                </a:lnTo>
                <a:lnTo>
                  <a:pt x="306" y="588"/>
                </a:lnTo>
                <a:lnTo>
                  <a:pt x="302" y="590"/>
                </a:lnTo>
                <a:lnTo>
                  <a:pt x="299" y="590"/>
                </a:lnTo>
                <a:lnTo>
                  <a:pt x="297" y="588"/>
                </a:lnTo>
                <a:lnTo>
                  <a:pt x="292" y="579"/>
                </a:lnTo>
                <a:lnTo>
                  <a:pt x="283" y="569"/>
                </a:lnTo>
                <a:lnTo>
                  <a:pt x="282" y="565"/>
                </a:lnTo>
                <a:lnTo>
                  <a:pt x="281" y="560"/>
                </a:lnTo>
                <a:lnTo>
                  <a:pt x="284" y="560"/>
                </a:lnTo>
                <a:lnTo>
                  <a:pt x="287" y="557"/>
                </a:lnTo>
                <a:lnTo>
                  <a:pt x="288" y="553"/>
                </a:lnTo>
                <a:lnTo>
                  <a:pt x="308" y="549"/>
                </a:lnTo>
                <a:lnTo>
                  <a:pt x="306" y="543"/>
                </a:lnTo>
                <a:lnTo>
                  <a:pt x="304" y="533"/>
                </a:lnTo>
                <a:lnTo>
                  <a:pt x="301" y="534"/>
                </a:lnTo>
                <a:lnTo>
                  <a:pt x="298" y="529"/>
                </a:lnTo>
                <a:lnTo>
                  <a:pt x="297" y="527"/>
                </a:lnTo>
                <a:lnTo>
                  <a:pt x="297" y="523"/>
                </a:lnTo>
                <a:lnTo>
                  <a:pt x="293" y="520"/>
                </a:lnTo>
                <a:lnTo>
                  <a:pt x="286" y="517"/>
                </a:lnTo>
                <a:lnTo>
                  <a:pt x="272" y="517"/>
                </a:lnTo>
                <a:lnTo>
                  <a:pt x="268" y="519"/>
                </a:lnTo>
                <a:lnTo>
                  <a:pt x="254" y="512"/>
                </a:lnTo>
                <a:lnTo>
                  <a:pt x="254" y="515"/>
                </a:lnTo>
                <a:lnTo>
                  <a:pt x="268" y="526"/>
                </a:lnTo>
                <a:lnTo>
                  <a:pt x="268" y="541"/>
                </a:lnTo>
                <a:lnTo>
                  <a:pt x="267" y="546"/>
                </a:lnTo>
                <a:lnTo>
                  <a:pt x="268" y="551"/>
                </a:lnTo>
                <a:lnTo>
                  <a:pt x="263" y="569"/>
                </a:lnTo>
                <a:lnTo>
                  <a:pt x="264" y="574"/>
                </a:lnTo>
                <a:lnTo>
                  <a:pt x="265" y="576"/>
                </a:lnTo>
                <a:lnTo>
                  <a:pt x="268" y="576"/>
                </a:lnTo>
                <a:lnTo>
                  <a:pt x="271" y="578"/>
                </a:lnTo>
                <a:lnTo>
                  <a:pt x="274" y="584"/>
                </a:lnTo>
                <a:lnTo>
                  <a:pt x="274" y="587"/>
                </a:lnTo>
                <a:lnTo>
                  <a:pt x="272" y="591"/>
                </a:lnTo>
                <a:lnTo>
                  <a:pt x="274" y="595"/>
                </a:lnTo>
                <a:lnTo>
                  <a:pt x="272" y="599"/>
                </a:lnTo>
                <a:lnTo>
                  <a:pt x="270" y="604"/>
                </a:lnTo>
                <a:lnTo>
                  <a:pt x="268" y="611"/>
                </a:lnTo>
                <a:lnTo>
                  <a:pt x="270" y="617"/>
                </a:lnTo>
                <a:lnTo>
                  <a:pt x="268" y="627"/>
                </a:lnTo>
                <a:lnTo>
                  <a:pt x="265" y="622"/>
                </a:lnTo>
                <a:lnTo>
                  <a:pt x="265" y="619"/>
                </a:lnTo>
                <a:lnTo>
                  <a:pt x="263" y="617"/>
                </a:lnTo>
                <a:lnTo>
                  <a:pt x="260" y="617"/>
                </a:lnTo>
                <a:lnTo>
                  <a:pt x="256" y="620"/>
                </a:lnTo>
                <a:lnTo>
                  <a:pt x="259" y="616"/>
                </a:lnTo>
                <a:lnTo>
                  <a:pt x="259" y="612"/>
                </a:lnTo>
                <a:lnTo>
                  <a:pt x="252" y="607"/>
                </a:lnTo>
                <a:lnTo>
                  <a:pt x="245" y="607"/>
                </a:lnTo>
                <a:lnTo>
                  <a:pt x="239" y="602"/>
                </a:lnTo>
                <a:lnTo>
                  <a:pt x="236" y="604"/>
                </a:lnTo>
                <a:lnTo>
                  <a:pt x="235" y="607"/>
                </a:lnTo>
                <a:lnTo>
                  <a:pt x="225" y="620"/>
                </a:lnTo>
                <a:lnTo>
                  <a:pt x="218" y="623"/>
                </a:lnTo>
                <a:lnTo>
                  <a:pt x="215" y="623"/>
                </a:lnTo>
                <a:lnTo>
                  <a:pt x="211" y="625"/>
                </a:lnTo>
                <a:lnTo>
                  <a:pt x="210" y="630"/>
                </a:lnTo>
                <a:lnTo>
                  <a:pt x="203" y="636"/>
                </a:lnTo>
                <a:lnTo>
                  <a:pt x="199" y="637"/>
                </a:lnTo>
                <a:lnTo>
                  <a:pt x="200" y="649"/>
                </a:lnTo>
                <a:lnTo>
                  <a:pt x="215" y="679"/>
                </a:lnTo>
                <a:lnTo>
                  <a:pt x="215" y="681"/>
                </a:lnTo>
                <a:lnTo>
                  <a:pt x="211" y="678"/>
                </a:lnTo>
                <a:lnTo>
                  <a:pt x="209" y="678"/>
                </a:lnTo>
                <a:lnTo>
                  <a:pt x="200" y="675"/>
                </a:lnTo>
                <a:lnTo>
                  <a:pt x="201" y="677"/>
                </a:lnTo>
                <a:lnTo>
                  <a:pt x="200" y="678"/>
                </a:lnTo>
                <a:lnTo>
                  <a:pt x="191" y="675"/>
                </a:lnTo>
                <a:lnTo>
                  <a:pt x="185" y="671"/>
                </a:lnTo>
                <a:lnTo>
                  <a:pt x="181" y="670"/>
                </a:lnTo>
                <a:lnTo>
                  <a:pt x="178" y="668"/>
                </a:lnTo>
                <a:lnTo>
                  <a:pt x="174" y="672"/>
                </a:lnTo>
                <a:lnTo>
                  <a:pt x="172" y="676"/>
                </a:lnTo>
                <a:lnTo>
                  <a:pt x="170" y="670"/>
                </a:lnTo>
                <a:lnTo>
                  <a:pt x="175" y="667"/>
                </a:lnTo>
                <a:lnTo>
                  <a:pt x="167" y="665"/>
                </a:lnTo>
                <a:lnTo>
                  <a:pt x="165" y="661"/>
                </a:lnTo>
                <a:lnTo>
                  <a:pt x="155" y="655"/>
                </a:lnTo>
                <a:lnTo>
                  <a:pt x="152" y="655"/>
                </a:lnTo>
                <a:lnTo>
                  <a:pt x="151" y="660"/>
                </a:lnTo>
                <a:lnTo>
                  <a:pt x="149" y="664"/>
                </a:lnTo>
                <a:lnTo>
                  <a:pt x="146" y="665"/>
                </a:lnTo>
                <a:lnTo>
                  <a:pt x="149" y="672"/>
                </a:lnTo>
                <a:lnTo>
                  <a:pt x="151" y="674"/>
                </a:lnTo>
                <a:lnTo>
                  <a:pt x="154" y="680"/>
                </a:lnTo>
                <a:lnTo>
                  <a:pt x="159" y="685"/>
                </a:lnTo>
                <a:lnTo>
                  <a:pt x="168" y="681"/>
                </a:lnTo>
                <a:lnTo>
                  <a:pt x="172" y="699"/>
                </a:lnTo>
                <a:lnTo>
                  <a:pt x="173" y="702"/>
                </a:lnTo>
                <a:lnTo>
                  <a:pt x="168" y="699"/>
                </a:lnTo>
                <a:lnTo>
                  <a:pt x="164" y="703"/>
                </a:lnTo>
                <a:lnTo>
                  <a:pt x="163" y="705"/>
                </a:lnTo>
                <a:lnTo>
                  <a:pt x="163" y="706"/>
                </a:lnTo>
                <a:lnTo>
                  <a:pt x="142" y="697"/>
                </a:lnTo>
                <a:lnTo>
                  <a:pt x="139" y="692"/>
                </a:lnTo>
                <a:lnTo>
                  <a:pt x="136" y="690"/>
                </a:lnTo>
                <a:lnTo>
                  <a:pt x="135" y="686"/>
                </a:lnTo>
                <a:lnTo>
                  <a:pt x="132" y="685"/>
                </a:lnTo>
                <a:lnTo>
                  <a:pt x="130" y="687"/>
                </a:lnTo>
                <a:lnTo>
                  <a:pt x="127" y="687"/>
                </a:lnTo>
                <a:lnTo>
                  <a:pt x="122" y="683"/>
                </a:lnTo>
                <a:lnTo>
                  <a:pt x="120" y="679"/>
                </a:lnTo>
                <a:lnTo>
                  <a:pt x="116" y="682"/>
                </a:lnTo>
                <a:lnTo>
                  <a:pt x="117" y="679"/>
                </a:lnTo>
                <a:lnTo>
                  <a:pt x="120" y="676"/>
                </a:lnTo>
                <a:lnTo>
                  <a:pt x="119" y="665"/>
                </a:lnTo>
                <a:lnTo>
                  <a:pt x="116" y="663"/>
                </a:lnTo>
                <a:lnTo>
                  <a:pt x="116" y="659"/>
                </a:lnTo>
                <a:lnTo>
                  <a:pt x="112" y="648"/>
                </a:lnTo>
                <a:lnTo>
                  <a:pt x="112" y="646"/>
                </a:lnTo>
                <a:lnTo>
                  <a:pt x="116" y="645"/>
                </a:lnTo>
                <a:lnTo>
                  <a:pt x="119" y="630"/>
                </a:lnTo>
                <a:lnTo>
                  <a:pt x="118" y="627"/>
                </a:lnTo>
                <a:lnTo>
                  <a:pt x="116" y="625"/>
                </a:lnTo>
                <a:lnTo>
                  <a:pt x="113" y="619"/>
                </a:lnTo>
                <a:lnTo>
                  <a:pt x="112" y="617"/>
                </a:lnTo>
                <a:lnTo>
                  <a:pt x="108" y="617"/>
                </a:lnTo>
                <a:lnTo>
                  <a:pt x="106" y="613"/>
                </a:lnTo>
                <a:lnTo>
                  <a:pt x="103" y="613"/>
                </a:lnTo>
                <a:lnTo>
                  <a:pt x="98" y="611"/>
                </a:lnTo>
                <a:lnTo>
                  <a:pt x="99" y="606"/>
                </a:lnTo>
                <a:lnTo>
                  <a:pt x="98" y="604"/>
                </a:lnTo>
                <a:lnTo>
                  <a:pt x="93" y="604"/>
                </a:lnTo>
                <a:lnTo>
                  <a:pt x="83" y="595"/>
                </a:lnTo>
                <a:lnTo>
                  <a:pt x="86" y="593"/>
                </a:lnTo>
                <a:lnTo>
                  <a:pt x="81" y="589"/>
                </a:lnTo>
                <a:lnTo>
                  <a:pt x="80" y="585"/>
                </a:lnTo>
                <a:lnTo>
                  <a:pt x="78" y="581"/>
                </a:lnTo>
                <a:lnTo>
                  <a:pt x="73" y="580"/>
                </a:lnTo>
                <a:lnTo>
                  <a:pt x="75" y="577"/>
                </a:lnTo>
                <a:lnTo>
                  <a:pt x="81" y="576"/>
                </a:lnTo>
                <a:lnTo>
                  <a:pt x="86" y="580"/>
                </a:lnTo>
                <a:lnTo>
                  <a:pt x="87" y="583"/>
                </a:lnTo>
                <a:lnTo>
                  <a:pt x="90" y="587"/>
                </a:lnTo>
                <a:lnTo>
                  <a:pt x="98" y="593"/>
                </a:lnTo>
                <a:lnTo>
                  <a:pt x="99" y="592"/>
                </a:lnTo>
                <a:lnTo>
                  <a:pt x="100" y="589"/>
                </a:lnTo>
                <a:lnTo>
                  <a:pt x="102" y="593"/>
                </a:lnTo>
                <a:lnTo>
                  <a:pt x="105" y="596"/>
                </a:lnTo>
                <a:lnTo>
                  <a:pt x="106" y="593"/>
                </a:lnTo>
                <a:lnTo>
                  <a:pt x="108" y="595"/>
                </a:lnTo>
                <a:lnTo>
                  <a:pt x="109" y="593"/>
                </a:lnTo>
                <a:lnTo>
                  <a:pt x="112" y="593"/>
                </a:lnTo>
                <a:lnTo>
                  <a:pt x="113" y="600"/>
                </a:lnTo>
                <a:lnTo>
                  <a:pt x="118" y="599"/>
                </a:lnTo>
                <a:lnTo>
                  <a:pt x="123" y="600"/>
                </a:lnTo>
                <a:lnTo>
                  <a:pt x="125" y="603"/>
                </a:lnTo>
                <a:lnTo>
                  <a:pt x="129" y="603"/>
                </a:lnTo>
                <a:lnTo>
                  <a:pt x="131" y="606"/>
                </a:lnTo>
                <a:lnTo>
                  <a:pt x="145" y="611"/>
                </a:lnTo>
                <a:lnTo>
                  <a:pt x="153" y="611"/>
                </a:lnTo>
                <a:lnTo>
                  <a:pt x="161" y="614"/>
                </a:lnTo>
                <a:lnTo>
                  <a:pt x="163" y="617"/>
                </a:lnTo>
                <a:lnTo>
                  <a:pt x="183" y="619"/>
                </a:lnTo>
                <a:lnTo>
                  <a:pt x="187" y="618"/>
                </a:lnTo>
                <a:lnTo>
                  <a:pt x="190" y="617"/>
                </a:lnTo>
                <a:lnTo>
                  <a:pt x="203" y="611"/>
                </a:lnTo>
                <a:lnTo>
                  <a:pt x="220" y="590"/>
                </a:lnTo>
                <a:lnTo>
                  <a:pt x="223" y="576"/>
                </a:lnTo>
                <a:lnTo>
                  <a:pt x="221" y="574"/>
                </a:lnTo>
                <a:lnTo>
                  <a:pt x="220" y="573"/>
                </a:lnTo>
                <a:lnTo>
                  <a:pt x="218" y="556"/>
                </a:lnTo>
                <a:lnTo>
                  <a:pt x="215" y="552"/>
                </a:lnTo>
                <a:lnTo>
                  <a:pt x="212" y="550"/>
                </a:lnTo>
                <a:lnTo>
                  <a:pt x="210" y="551"/>
                </a:lnTo>
                <a:lnTo>
                  <a:pt x="207" y="549"/>
                </a:lnTo>
                <a:lnTo>
                  <a:pt x="208" y="546"/>
                </a:lnTo>
                <a:lnTo>
                  <a:pt x="203" y="541"/>
                </a:lnTo>
                <a:lnTo>
                  <a:pt x="202" y="538"/>
                </a:lnTo>
                <a:lnTo>
                  <a:pt x="198" y="535"/>
                </a:lnTo>
                <a:lnTo>
                  <a:pt x="199" y="539"/>
                </a:lnTo>
                <a:lnTo>
                  <a:pt x="197" y="540"/>
                </a:lnTo>
                <a:lnTo>
                  <a:pt x="188" y="532"/>
                </a:lnTo>
                <a:lnTo>
                  <a:pt x="187" y="535"/>
                </a:lnTo>
                <a:lnTo>
                  <a:pt x="186" y="533"/>
                </a:lnTo>
                <a:lnTo>
                  <a:pt x="185" y="530"/>
                </a:lnTo>
                <a:lnTo>
                  <a:pt x="181" y="525"/>
                </a:lnTo>
                <a:lnTo>
                  <a:pt x="184" y="530"/>
                </a:lnTo>
                <a:lnTo>
                  <a:pt x="177" y="528"/>
                </a:lnTo>
                <a:lnTo>
                  <a:pt x="175" y="525"/>
                </a:lnTo>
                <a:lnTo>
                  <a:pt x="174" y="523"/>
                </a:lnTo>
                <a:lnTo>
                  <a:pt x="135" y="489"/>
                </a:lnTo>
                <a:lnTo>
                  <a:pt x="125" y="487"/>
                </a:lnTo>
                <a:lnTo>
                  <a:pt x="126" y="489"/>
                </a:lnTo>
                <a:lnTo>
                  <a:pt x="125" y="490"/>
                </a:lnTo>
                <a:lnTo>
                  <a:pt x="123" y="490"/>
                </a:lnTo>
                <a:lnTo>
                  <a:pt x="104" y="483"/>
                </a:lnTo>
                <a:lnTo>
                  <a:pt x="102" y="485"/>
                </a:lnTo>
                <a:lnTo>
                  <a:pt x="97" y="485"/>
                </a:lnTo>
                <a:lnTo>
                  <a:pt x="96" y="487"/>
                </a:lnTo>
                <a:lnTo>
                  <a:pt x="94" y="485"/>
                </a:lnTo>
                <a:lnTo>
                  <a:pt x="93" y="483"/>
                </a:lnTo>
                <a:lnTo>
                  <a:pt x="94" y="479"/>
                </a:lnTo>
                <a:lnTo>
                  <a:pt x="93" y="478"/>
                </a:lnTo>
                <a:lnTo>
                  <a:pt x="87" y="483"/>
                </a:lnTo>
                <a:lnTo>
                  <a:pt x="89" y="478"/>
                </a:lnTo>
                <a:lnTo>
                  <a:pt x="86" y="479"/>
                </a:lnTo>
                <a:lnTo>
                  <a:pt x="86" y="477"/>
                </a:lnTo>
                <a:lnTo>
                  <a:pt x="86" y="476"/>
                </a:lnTo>
                <a:lnTo>
                  <a:pt x="83" y="476"/>
                </a:lnTo>
                <a:lnTo>
                  <a:pt x="79" y="478"/>
                </a:lnTo>
                <a:lnTo>
                  <a:pt x="79" y="475"/>
                </a:lnTo>
                <a:lnTo>
                  <a:pt x="79" y="474"/>
                </a:lnTo>
                <a:lnTo>
                  <a:pt x="78" y="472"/>
                </a:lnTo>
                <a:lnTo>
                  <a:pt x="74" y="473"/>
                </a:lnTo>
                <a:lnTo>
                  <a:pt x="75" y="463"/>
                </a:lnTo>
                <a:lnTo>
                  <a:pt x="77" y="467"/>
                </a:lnTo>
                <a:lnTo>
                  <a:pt x="78" y="469"/>
                </a:lnTo>
                <a:lnTo>
                  <a:pt x="80" y="469"/>
                </a:lnTo>
                <a:lnTo>
                  <a:pt x="82" y="470"/>
                </a:lnTo>
                <a:lnTo>
                  <a:pt x="85" y="470"/>
                </a:lnTo>
                <a:lnTo>
                  <a:pt x="87" y="471"/>
                </a:lnTo>
                <a:lnTo>
                  <a:pt x="90" y="467"/>
                </a:lnTo>
                <a:lnTo>
                  <a:pt x="90" y="463"/>
                </a:lnTo>
                <a:lnTo>
                  <a:pt x="85" y="462"/>
                </a:lnTo>
                <a:lnTo>
                  <a:pt x="83" y="462"/>
                </a:lnTo>
                <a:lnTo>
                  <a:pt x="81" y="460"/>
                </a:lnTo>
                <a:lnTo>
                  <a:pt x="81" y="459"/>
                </a:lnTo>
                <a:lnTo>
                  <a:pt x="71" y="455"/>
                </a:lnTo>
                <a:lnTo>
                  <a:pt x="73" y="457"/>
                </a:lnTo>
                <a:lnTo>
                  <a:pt x="72" y="462"/>
                </a:lnTo>
                <a:lnTo>
                  <a:pt x="70" y="462"/>
                </a:lnTo>
                <a:lnTo>
                  <a:pt x="69" y="460"/>
                </a:lnTo>
                <a:lnTo>
                  <a:pt x="68" y="463"/>
                </a:lnTo>
                <a:lnTo>
                  <a:pt x="69" y="466"/>
                </a:lnTo>
                <a:lnTo>
                  <a:pt x="68" y="467"/>
                </a:lnTo>
                <a:lnTo>
                  <a:pt x="65" y="468"/>
                </a:lnTo>
                <a:lnTo>
                  <a:pt x="62" y="464"/>
                </a:lnTo>
                <a:lnTo>
                  <a:pt x="56" y="462"/>
                </a:lnTo>
                <a:lnTo>
                  <a:pt x="56" y="463"/>
                </a:lnTo>
                <a:lnTo>
                  <a:pt x="56" y="466"/>
                </a:lnTo>
                <a:lnTo>
                  <a:pt x="54" y="472"/>
                </a:lnTo>
                <a:lnTo>
                  <a:pt x="51" y="473"/>
                </a:lnTo>
                <a:lnTo>
                  <a:pt x="44" y="469"/>
                </a:lnTo>
                <a:lnTo>
                  <a:pt x="43" y="478"/>
                </a:lnTo>
                <a:lnTo>
                  <a:pt x="40" y="479"/>
                </a:lnTo>
                <a:lnTo>
                  <a:pt x="31" y="485"/>
                </a:lnTo>
                <a:lnTo>
                  <a:pt x="30" y="487"/>
                </a:lnTo>
                <a:lnTo>
                  <a:pt x="30" y="490"/>
                </a:lnTo>
                <a:lnTo>
                  <a:pt x="30" y="491"/>
                </a:lnTo>
                <a:lnTo>
                  <a:pt x="28" y="493"/>
                </a:lnTo>
                <a:lnTo>
                  <a:pt x="26" y="494"/>
                </a:lnTo>
                <a:lnTo>
                  <a:pt x="18" y="502"/>
                </a:lnTo>
                <a:lnTo>
                  <a:pt x="20" y="503"/>
                </a:lnTo>
                <a:lnTo>
                  <a:pt x="21" y="504"/>
                </a:lnTo>
                <a:lnTo>
                  <a:pt x="17" y="516"/>
                </a:lnTo>
                <a:lnTo>
                  <a:pt x="19" y="529"/>
                </a:lnTo>
                <a:lnTo>
                  <a:pt x="21" y="531"/>
                </a:lnTo>
                <a:lnTo>
                  <a:pt x="23" y="533"/>
                </a:lnTo>
                <a:lnTo>
                  <a:pt x="28" y="534"/>
                </a:lnTo>
                <a:lnTo>
                  <a:pt x="32" y="536"/>
                </a:lnTo>
                <a:lnTo>
                  <a:pt x="40" y="551"/>
                </a:lnTo>
                <a:lnTo>
                  <a:pt x="41" y="558"/>
                </a:lnTo>
                <a:lnTo>
                  <a:pt x="29" y="585"/>
                </a:lnTo>
                <a:lnTo>
                  <a:pt x="29" y="591"/>
                </a:lnTo>
                <a:lnTo>
                  <a:pt x="44" y="634"/>
                </a:lnTo>
                <a:lnTo>
                  <a:pt x="39" y="638"/>
                </a:lnTo>
                <a:lnTo>
                  <a:pt x="37" y="649"/>
                </a:lnTo>
                <a:lnTo>
                  <a:pt x="39" y="652"/>
                </a:lnTo>
                <a:lnTo>
                  <a:pt x="39" y="657"/>
                </a:lnTo>
                <a:lnTo>
                  <a:pt x="37" y="660"/>
                </a:lnTo>
                <a:lnTo>
                  <a:pt x="37" y="667"/>
                </a:lnTo>
                <a:lnTo>
                  <a:pt x="42" y="668"/>
                </a:lnTo>
                <a:lnTo>
                  <a:pt x="44" y="673"/>
                </a:lnTo>
                <a:lnTo>
                  <a:pt x="44" y="679"/>
                </a:lnTo>
                <a:lnTo>
                  <a:pt x="46" y="683"/>
                </a:lnTo>
                <a:lnTo>
                  <a:pt x="51" y="688"/>
                </a:lnTo>
                <a:lnTo>
                  <a:pt x="51" y="694"/>
                </a:lnTo>
                <a:lnTo>
                  <a:pt x="45" y="708"/>
                </a:lnTo>
                <a:lnTo>
                  <a:pt x="47" y="713"/>
                </a:lnTo>
                <a:lnTo>
                  <a:pt x="49" y="717"/>
                </a:lnTo>
                <a:lnTo>
                  <a:pt x="58" y="724"/>
                </a:lnTo>
                <a:lnTo>
                  <a:pt x="59" y="728"/>
                </a:lnTo>
                <a:lnTo>
                  <a:pt x="63" y="733"/>
                </a:lnTo>
                <a:lnTo>
                  <a:pt x="63" y="732"/>
                </a:lnTo>
                <a:lnTo>
                  <a:pt x="63" y="743"/>
                </a:lnTo>
                <a:lnTo>
                  <a:pt x="3" y="815"/>
                </a:lnTo>
                <a:lnTo>
                  <a:pt x="10" y="816"/>
                </a:lnTo>
                <a:lnTo>
                  <a:pt x="13" y="812"/>
                </a:lnTo>
                <a:lnTo>
                  <a:pt x="19" y="809"/>
                </a:lnTo>
                <a:lnTo>
                  <a:pt x="19" y="811"/>
                </a:lnTo>
                <a:lnTo>
                  <a:pt x="19" y="814"/>
                </a:lnTo>
                <a:lnTo>
                  <a:pt x="19" y="818"/>
                </a:lnTo>
                <a:lnTo>
                  <a:pt x="17" y="816"/>
                </a:lnTo>
                <a:lnTo>
                  <a:pt x="16" y="816"/>
                </a:lnTo>
                <a:lnTo>
                  <a:pt x="16" y="820"/>
                </a:lnTo>
                <a:lnTo>
                  <a:pt x="18" y="823"/>
                </a:lnTo>
                <a:lnTo>
                  <a:pt x="19" y="823"/>
                </a:lnTo>
                <a:lnTo>
                  <a:pt x="26" y="828"/>
                </a:lnTo>
                <a:lnTo>
                  <a:pt x="34" y="827"/>
                </a:lnTo>
                <a:lnTo>
                  <a:pt x="37" y="828"/>
                </a:lnTo>
                <a:lnTo>
                  <a:pt x="40" y="830"/>
                </a:lnTo>
                <a:lnTo>
                  <a:pt x="40" y="833"/>
                </a:lnTo>
                <a:lnTo>
                  <a:pt x="42" y="834"/>
                </a:lnTo>
                <a:lnTo>
                  <a:pt x="44" y="834"/>
                </a:lnTo>
                <a:lnTo>
                  <a:pt x="45" y="835"/>
                </a:lnTo>
                <a:lnTo>
                  <a:pt x="43" y="837"/>
                </a:lnTo>
                <a:lnTo>
                  <a:pt x="27" y="834"/>
                </a:lnTo>
                <a:lnTo>
                  <a:pt x="25" y="836"/>
                </a:lnTo>
                <a:lnTo>
                  <a:pt x="25" y="838"/>
                </a:lnTo>
                <a:lnTo>
                  <a:pt x="20" y="840"/>
                </a:lnTo>
                <a:lnTo>
                  <a:pt x="18" y="839"/>
                </a:lnTo>
                <a:lnTo>
                  <a:pt x="16" y="839"/>
                </a:lnTo>
                <a:lnTo>
                  <a:pt x="15" y="842"/>
                </a:lnTo>
                <a:lnTo>
                  <a:pt x="13" y="843"/>
                </a:lnTo>
                <a:lnTo>
                  <a:pt x="11" y="842"/>
                </a:lnTo>
                <a:lnTo>
                  <a:pt x="10" y="841"/>
                </a:lnTo>
                <a:lnTo>
                  <a:pt x="9" y="843"/>
                </a:lnTo>
                <a:lnTo>
                  <a:pt x="9" y="848"/>
                </a:lnTo>
                <a:lnTo>
                  <a:pt x="11" y="848"/>
                </a:lnTo>
                <a:lnTo>
                  <a:pt x="13" y="850"/>
                </a:lnTo>
                <a:lnTo>
                  <a:pt x="13" y="853"/>
                </a:lnTo>
                <a:lnTo>
                  <a:pt x="13" y="854"/>
                </a:lnTo>
                <a:lnTo>
                  <a:pt x="9" y="858"/>
                </a:lnTo>
                <a:lnTo>
                  <a:pt x="5" y="867"/>
                </a:lnTo>
                <a:lnTo>
                  <a:pt x="6" y="870"/>
                </a:lnTo>
                <a:lnTo>
                  <a:pt x="5" y="876"/>
                </a:lnTo>
                <a:lnTo>
                  <a:pt x="7" y="879"/>
                </a:lnTo>
                <a:lnTo>
                  <a:pt x="7" y="881"/>
                </a:lnTo>
                <a:lnTo>
                  <a:pt x="6" y="883"/>
                </a:lnTo>
                <a:lnTo>
                  <a:pt x="2" y="887"/>
                </a:lnTo>
                <a:lnTo>
                  <a:pt x="0" y="888"/>
                </a:lnTo>
                <a:lnTo>
                  <a:pt x="2" y="891"/>
                </a:lnTo>
                <a:lnTo>
                  <a:pt x="9" y="891"/>
                </a:lnTo>
                <a:lnTo>
                  <a:pt x="11" y="896"/>
                </a:lnTo>
                <a:lnTo>
                  <a:pt x="11" y="900"/>
                </a:lnTo>
                <a:lnTo>
                  <a:pt x="9" y="900"/>
                </a:lnTo>
                <a:lnTo>
                  <a:pt x="3" y="895"/>
                </a:lnTo>
                <a:lnTo>
                  <a:pt x="3" y="899"/>
                </a:lnTo>
                <a:lnTo>
                  <a:pt x="0" y="906"/>
                </a:lnTo>
                <a:lnTo>
                  <a:pt x="0" y="907"/>
                </a:lnTo>
                <a:lnTo>
                  <a:pt x="2" y="910"/>
                </a:lnTo>
                <a:lnTo>
                  <a:pt x="3" y="911"/>
                </a:lnTo>
                <a:lnTo>
                  <a:pt x="6" y="913"/>
                </a:lnTo>
                <a:lnTo>
                  <a:pt x="7" y="915"/>
                </a:lnTo>
                <a:lnTo>
                  <a:pt x="7" y="917"/>
                </a:lnTo>
                <a:lnTo>
                  <a:pt x="5" y="926"/>
                </a:lnTo>
                <a:lnTo>
                  <a:pt x="7" y="927"/>
                </a:lnTo>
                <a:lnTo>
                  <a:pt x="9" y="929"/>
                </a:lnTo>
                <a:lnTo>
                  <a:pt x="9" y="931"/>
                </a:lnTo>
                <a:lnTo>
                  <a:pt x="14" y="941"/>
                </a:lnTo>
                <a:lnTo>
                  <a:pt x="14" y="949"/>
                </a:lnTo>
                <a:lnTo>
                  <a:pt x="15" y="951"/>
                </a:lnTo>
                <a:lnTo>
                  <a:pt x="19" y="950"/>
                </a:lnTo>
                <a:lnTo>
                  <a:pt x="21" y="951"/>
                </a:lnTo>
                <a:lnTo>
                  <a:pt x="23" y="953"/>
                </a:lnTo>
                <a:lnTo>
                  <a:pt x="28" y="953"/>
                </a:lnTo>
                <a:lnTo>
                  <a:pt x="30" y="953"/>
                </a:lnTo>
                <a:lnTo>
                  <a:pt x="33" y="956"/>
                </a:lnTo>
                <a:lnTo>
                  <a:pt x="33" y="962"/>
                </a:lnTo>
                <a:lnTo>
                  <a:pt x="37" y="959"/>
                </a:lnTo>
                <a:lnTo>
                  <a:pt x="39" y="959"/>
                </a:lnTo>
                <a:lnTo>
                  <a:pt x="41" y="958"/>
                </a:lnTo>
                <a:lnTo>
                  <a:pt x="48" y="958"/>
                </a:lnTo>
                <a:lnTo>
                  <a:pt x="50" y="959"/>
                </a:lnTo>
                <a:lnTo>
                  <a:pt x="55" y="964"/>
                </a:lnTo>
                <a:lnTo>
                  <a:pt x="56" y="964"/>
                </a:lnTo>
                <a:lnTo>
                  <a:pt x="57" y="968"/>
                </a:lnTo>
                <a:lnTo>
                  <a:pt x="56" y="970"/>
                </a:lnTo>
                <a:lnTo>
                  <a:pt x="56" y="972"/>
                </a:lnTo>
                <a:lnTo>
                  <a:pt x="58" y="974"/>
                </a:lnTo>
                <a:lnTo>
                  <a:pt x="59" y="977"/>
                </a:lnTo>
                <a:lnTo>
                  <a:pt x="58" y="981"/>
                </a:lnTo>
                <a:lnTo>
                  <a:pt x="56" y="983"/>
                </a:lnTo>
                <a:lnTo>
                  <a:pt x="55" y="985"/>
                </a:lnTo>
                <a:lnTo>
                  <a:pt x="56" y="987"/>
                </a:lnTo>
                <a:lnTo>
                  <a:pt x="59" y="990"/>
                </a:lnTo>
                <a:lnTo>
                  <a:pt x="65" y="1003"/>
                </a:lnTo>
                <a:lnTo>
                  <a:pt x="69" y="1006"/>
                </a:lnTo>
                <a:lnTo>
                  <a:pt x="71" y="1008"/>
                </a:lnTo>
                <a:lnTo>
                  <a:pt x="71" y="1010"/>
                </a:lnTo>
                <a:lnTo>
                  <a:pt x="71" y="1012"/>
                </a:lnTo>
                <a:lnTo>
                  <a:pt x="72" y="1015"/>
                </a:lnTo>
                <a:lnTo>
                  <a:pt x="79" y="1013"/>
                </a:lnTo>
                <a:lnTo>
                  <a:pt x="81" y="1015"/>
                </a:lnTo>
                <a:lnTo>
                  <a:pt x="83" y="1016"/>
                </a:lnTo>
                <a:lnTo>
                  <a:pt x="82" y="1018"/>
                </a:lnTo>
                <a:lnTo>
                  <a:pt x="83" y="1020"/>
                </a:lnTo>
                <a:lnTo>
                  <a:pt x="86" y="1020"/>
                </a:lnTo>
                <a:lnTo>
                  <a:pt x="86" y="1024"/>
                </a:lnTo>
                <a:lnTo>
                  <a:pt x="78" y="1032"/>
                </a:lnTo>
                <a:lnTo>
                  <a:pt x="73" y="1031"/>
                </a:lnTo>
                <a:lnTo>
                  <a:pt x="69" y="1028"/>
                </a:lnTo>
                <a:lnTo>
                  <a:pt x="67" y="1028"/>
                </a:lnTo>
                <a:lnTo>
                  <a:pt x="64" y="1029"/>
                </a:lnTo>
                <a:lnTo>
                  <a:pt x="64" y="1031"/>
                </a:lnTo>
                <a:lnTo>
                  <a:pt x="63" y="1032"/>
                </a:lnTo>
                <a:lnTo>
                  <a:pt x="63" y="1035"/>
                </a:lnTo>
                <a:lnTo>
                  <a:pt x="66" y="1038"/>
                </a:lnTo>
                <a:lnTo>
                  <a:pt x="66" y="1040"/>
                </a:lnTo>
                <a:lnTo>
                  <a:pt x="66" y="1042"/>
                </a:lnTo>
                <a:lnTo>
                  <a:pt x="67" y="1043"/>
                </a:lnTo>
                <a:lnTo>
                  <a:pt x="67" y="1046"/>
                </a:lnTo>
                <a:lnTo>
                  <a:pt x="69" y="1047"/>
                </a:lnTo>
                <a:lnTo>
                  <a:pt x="70" y="1049"/>
                </a:lnTo>
                <a:lnTo>
                  <a:pt x="70" y="1052"/>
                </a:lnTo>
                <a:lnTo>
                  <a:pt x="71" y="1058"/>
                </a:lnTo>
                <a:lnTo>
                  <a:pt x="72" y="1060"/>
                </a:lnTo>
                <a:lnTo>
                  <a:pt x="75" y="1061"/>
                </a:lnTo>
                <a:lnTo>
                  <a:pt x="77" y="1059"/>
                </a:lnTo>
                <a:lnTo>
                  <a:pt x="78" y="1058"/>
                </a:lnTo>
                <a:lnTo>
                  <a:pt x="79" y="1055"/>
                </a:lnTo>
                <a:lnTo>
                  <a:pt x="81" y="1054"/>
                </a:lnTo>
                <a:lnTo>
                  <a:pt x="89" y="1055"/>
                </a:lnTo>
                <a:lnTo>
                  <a:pt x="93" y="1053"/>
                </a:lnTo>
                <a:lnTo>
                  <a:pt x="98" y="1054"/>
                </a:lnTo>
                <a:lnTo>
                  <a:pt x="102" y="1053"/>
                </a:lnTo>
                <a:lnTo>
                  <a:pt x="106" y="1056"/>
                </a:lnTo>
                <a:lnTo>
                  <a:pt x="107" y="1058"/>
                </a:lnTo>
                <a:lnTo>
                  <a:pt x="107" y="1061"/>
                </a:lnTo>
                <a:lnTo>
                  <a:pt x="112" y="1066"/>
                </a:lnTo>
                <a:lnTo>
                  <a:pt x="112" y="1068"/>
                </a:lnTo>
                <a:lnTo>
                  <a:pt x="110" y="1069"/>
                </a:lnTo>
                <a:lnTo>
                  <a:pt x="108" y="1069"/>
                </a:lnTo>
                <a:lnTo>
                  <a:pt x="109" y="1072"/>
                </a:lnTo>
                <a:lnTo>
                  <a:pt x="109" y="1074"/>
                </a:lnTo>
                <a:lnTo>
                  <a:pt x="110" y="1078"/>
                </a:lnTo>
                <a:lnTo>
                  <a:pt x="114" y="1081"/>
                </a:lnTo>
                <a:lnTo>
                  <a:pt x="119" y="1082"/>
                </a:lnTo>
                <a:lnTo>
                  <a:pt x="121" y="1081"/>
                </a:lnTo>
                <a:lnTo>
                  <a:pt x="123" y="1081"/>
                </a:lnTo>
                <a:lnTo>
                  <a:pt x="124" y="1084"/>
                </a:lnTo>
                <a:lnTo>
                  <a:pt x="127" y="1087"/>
                </a:lnTo>
                <a:lnTo>
                  <a:pt x="130" y="1095"/>
                </a:lnTo>
                <a:lnTo>
                  <a:pt x="129" y="1097"/>
                </a:lnTo>
                <a:lnTo>
                  <a:pt x="130" y="1099"/>
                </a:lnTo>
                <a:lnTo>
                  <a:pt x="134" y="1103"/>
                </a:lnTo>
                <a:lnTo>
                  <a:pt x="136" y="1101"/>
                </a:lnTo>
                <a:lnTo>
                  <a:pt x="138" y="1101"/>
                </a:lnTo>
                <a:lnTo>
                  <a:pt x="140" y="1101"/>
                </a:lnTo>
                <a:lnTo>
                  <a:pt x="143" y="1104"/>
                </a:lnTo>
                <a:lnTo>
                  <a:pt x="146" y="1104"/>
                </a:lnTo>
                <a:lnTo>
                  <a:pt x="148" y="1105"/>
                </a:lnTo>
                <a:lnTo>
                  <a:pt x="159" y="1100"/>
                </a:lnTo>
                <a:lnTo>
                  <a:pt x="162" y="1101"/>
                </a:lnTo>
                <a:lnTo>
                  <a:pt x="169" y="1113"/>
                </a:lnTo>
                <a:lnTo>
                  <a:pt x="172" y="1113"/>
                </a:lnTo>
                <a:lnTo>
                  <a:pt x="173" y="1111"/>
                </a:lnTo>
                <a:lnTo>
                  <a:pt x="175" y="1111"/>
                </a:lnTo>
                <a:lnTo>
                  <a:pt x="177" y="1113"/>
                </a:lnTo>
                <a:lnTo>
                  <a:pt x="179" y="1113"/>
                </a:lnTo>
                <a:lnTo>
                  <a:pt x="181" y="1114"/>
                </a:lnTo>
                <a:lnTo>
                  <a:pt x="183" y="1116"/>
                </a:lnTo>
                <a:lnTo>
                  <a:pt x="188" y="1116"/>
                </a:lnTo>
                <a:lnTo>
                  <a:pt x="192" y="1119"/>
                </a:lnTo>
                <a:lnTo>
                  <a:pt x="193" y="1118"/>
                </a:lnTo>
                <a:lnTo>
                  <a:pt x="198" y="1122"/>
                </a:lnTo>
                <a:lnTo>
                  <a:pt x="202" y="1122"/>
                </a:lnTo>
                <a:lnTo>
                  <a:pt x="204" y="1123"/>
                </a:lnTo>
                <a:lnTo>
                  <a:pt x="202" y="1125"/>
                </a:lnTo>
                <a:lnTo>
                  <a:pt x="204" y="1131"/>
                </a:lnTo>
                <a:lnTo>
                  <a:pt x="202" y="1135"/>
                </a:lnTo>
                <a:lnTo>
                  <a:pt x="198" y="1137"/>
                </a:lnTo>
                <a:lnTo>
                  <a:pt x="199" y="1138"/>
                </a:lnTo>
                <a:lnTo>
                  <a:pt x="201" y="1139"/>
                </a:lnTo>
                <a:lnTo>
                  <a:pt x="202" y="1141"/>
                </a:lnTo>
                <a:lnTo>
                  <a:pt x="198" y="1142"/>
                </a:lnTo>
                <a:lnTo>
                  <a:pt x="197" y="1144"/>
                </a:lnTo>
                <a:lnTo>
                  <a:pt x="196" y="1146"/>
                </a:lnTo>
                <a:lnTo>
                  <a:pt x="198" y="1148"/>
                </a:lnTo>
                <a:lnTo>
                  <a:pt x="199" y="1150"/>
                </a:lnTo>
                <a:lnTo>
                  <a:pt x="198" y="1153"/>
                </a:lnTo>
                <a:lnTo>
                  <a:pt x="200" y="1154"/>
                </a:lnTo>
                <a:lnTo>
                  <a:pt x="198" y="1166"/>
                </a:lnTo>
                <a:lnTo>
                  <a:pt x="195" y="1167"/>
                </a:lnTo>
                <a:lnTo>
                  <a:pt x="191" y="1165"/>
                </a:lnTo>
                <a:lnTo>
                  <a:pt x="188" y="1166"/>
                </a:lnTo>
                <a:lnTo>
                  <a:pt x="184" y="1164"/>
                </a:lnTo>
                <a:lnTo>
                  <a:pt x="180" y="1169"/>
                </a:lnTo>
                <a:lnTo>
                  <a:pt x="175" y="1171"/>
                </a:lnTo>
                <a:lnTo>
                  <a:pt x="173" y="1175"/>
                </a:lnTo>
                <a:lnTo>
                  <a:pt x="173" y="1182"/>
                </a:lnTo>
                <a:lnTo>
                  <a:pt x="178" y="1180"/>
                </a:lnTo>
                <a:lnTo>
                  <a:pt x="180" y="1181"/>
                </a:lnTo>
                <a:lnTo>
                  <a:pt x="183" y="1179"/>
                </a:lnTo>
                <a:lnTo>
                  <a:pt x="187" y="1179"/>
                </a:lnTo>
                <a:lnTo>
                  <a:pt x="188" y="1179"/>
                </a:lnTo>
                <a:lnTo>
                  <a:pt x="189" y="1181"/>
                </a:lnTo>
                <a:lnTo>
                  <a:pt x="191" y="1182"/>
                </a:lnTo>
                <a:lnTo>
                  <a:pt x="192" y="1182"/>
                </a:lnTo>
                <a:lnTo>
                  <a:pt x="191" y="1184"/>
                </a:lnTo>
                <a:lnTo>
                  <a:pt x="188" y="1184"/>
                </a:lnTo>
                <a:lnTo>
                  <a:pt x="177" y="1189"/>
                </a:lnTo>
                <a:lnTo>
                  <a:pt x="177" y="1191"/>
                </a:lnTo>
                <a:lnTo>
                  <a:pt x="178" y="1192"/>
                </a:lnTo>
                <a:lnTo>
                  <a:pt x="177" y="1193"/>
                </a:lnTo>
                <a:lnTo>
                  <a:pt x="174" y="1192"/>
                </a:lnTo>
                <a:lnTo>
                  <a:pt x="166" y="1193"/>
                </a:lnTo>
                <a:lnTo>
                  <a:pt x="165" y="1196"/>
                </a:lnTo>
                <a:lnTo>
                  <a:pt x="168" y="1198"/>
                </a:lnTo>
                <a:lnTo>
                  <a:pt x="172" y="1199"/>
                </a:lnTo>
                <a:lnTo>
                  <a:pt x="178" y="1206"/>
                </a:lnTo>
                <a:lnTo>
                  <a:pt x="177" y="1206"/>
                </a:lnTo>
                <a:lnTo>
                  <a:pt x="173" y="1205"/>
                </a:lnTo>
                <a:lnTo>
                  <a:pt x="171" y="1209"/>
                </a:lnTo>
                <a:lnTo>
                  <a:pt x="169" y="1208"/>
                </a:lnTo>
                <a:lnTo>
                  <a:pt x="160" y="1222"/>
                </a:lnTo>
                <a:lnTo>
                  <a:pt x="152" y="1222"/>
                </a:lnTo>
                <a:lnTo>
                  <a:pt x="151" y="1224"/>
                </a:lnTo>
                <a:lnTo>
                  <a:pt x="151" y="1225"/>
                </a:lnTo>
                <a:lnTo>
                  <a:pt x="148" y="1226"/>
                </a:lnTo>
                <a:lnTo>
                  <a:pt x="155" y="1231"/>
                </a:lnTo>
                <a:lnTo>
                  <a:pt x="157" y="1235"/>
                </a:lnTo>
                <a:lnTo>
                  <a:pt x="159" y="1239"/>
                </a:lnTo>
                <a:lnTo>
                  <a:pt x="162" y="1239"/>
                </a:lnTo>
                <a:lnTo>
                  <a:pt x="164" y="1237"/>
                </a:lnTo>
                <a:lnTo>
                  <a:pt x="189" y="1255"/>
                </a:lnTo>
                <a:lnTo>
                  <a:pt x="193" y="1260"/>
                </a:lnTo>
                <a:lnTo>
                  <a:pt x="196" y="1261"/>
                </a:lnTo>
                <a:lnTo>
                  <a:pt x="200" y="1264"/>
                </a:lnTo>
                <a:lnTo>
                  <a:pt x="207" y="1263"/>
                </a:lnTo>
                <a:lnTo>
                  <a:pt x="209" y="1264"/>
                </a:lnTo>
                <a:lnTo>
                  <a:pt x="211" y="1263"/>
                </a:lnTo>
                <a:lnTo>
                  <a:pt x="215" y="1265"/>
                </a:lnTo>
                <a:lnTo>
                  <a:pt x="218" y="1266"/>
                </a:lnTo>
                <a:lnTo>
                  <a:pt x="229" y="1270"/>
                </a:lnTo>
                <a:lnTo>
                  <a:pt x="238" y="1270"/>
                </a:lnTo>
                <a:lnTo>
                  <a:pt x="243" y="1271"/>
                </a:lnTo>
                <a:lnTo>
                  <a:pt x="248" y="1271"/>
                </a:lnTo>
                <a:lnTo>
                  <a:pt x="262" y="1281"/>
                </a:lnTo>
                <a:lnTo>
                  <a:pt x="263" y="1283"/>
                </a:lnTo>
                <a:lnTo>
                  <a:pt x="265" y="1284"/>
                </a:lnTo>
                <a:lnTo>
                  <a:pt x="274" y="1281"/>
                </a:lnTo>
                <a:lnTo>
                  <a:pt x="276" y="1280"/>
                </a:lnTo>
                <a:lnTo>
                  <a:pt x="277" y="1281"/>
                </a:lnTo>
                <a:lnTo>
                  <a:pt x="280" y="1281"/>
                </a:lnTo>
                <a:lnTo>
                  <a:pt x="284" y="1282"/>
                </a:lnTo>
                <a:lnTo>
                  <a:pt x="286" y="1284"/>
                </a:lnTo>
                <a:lnTo>
                  <a:pt x="288" y="1285"/>
                </a:lnTo>
                <a:lnTo>
                  <a:pt x="290" y="1285"/>
                </a:lnTo>
                <a:lnTo>
                  <a:pt x="293" y="1286"/>
                </a:lnTo>
                <a:lnTo>
                  <a:pt x="293" y="1288"/>
                </a:lnTo>
                <a:lnTo>
                  <a:pt x="292" y="1292"/>
                </a:lnTo>
                <a:lnTo>
                  <a:pt x="296" y="1295"/>
                </a:lnTo>
                <a:lnTo>
                  <a:pt x="301" y="1297"/>
                </a:lnTo>
                <a:lnTo>
                  <a:pt x="306" y="1301"/>
                </a:lnTo>
                <a:lnTo>
                  <a:pt x="308" y="1301"/>
                </a:lnTo>
                <a:lnTo>
                  <a:pt x="312" y="1304"/>
                </a:lnTo>
                <a:lnTo>
                  <a:pt x="313" y="1306"/>
                </a:lnTo>
                <a:lnTo>
                  <a:pt x="315" y="1306"/>
                </a:lnTo>
                <a:lnTo>
                  <a:pt x="318" y="1313"/>
                </a:lnTo>
                <a:lnTo>
                  <a:pt x="324" y="1313"/>
                </a:lnTo>
                <a:lnTo>
                  <a:pt x="327" y="1313"/>
                </a:lnTo>
                <a:lnTo>
                  <a:pt x="328" y="1312"/>
                </a:lnTo>
                <a:lnTo>
                  <a:pt x="330" y="1307"/>
                </a:lnTo>
                <a:lnTo>
                  <a:pt x="335" y="1305"/>
                </a:lnTo>
                <a:lnTo>
                  <a:pt x="337" y="1300"/>
                </a:lnTo>
                <a:lnTo>
                  <a:pt x="334" y="1298"/>
                </a:lnTo>
                <a:lnTo>
                  <a:pt x="321" y="1274"/>
                </a:lnTo>
                <a:lnTo>
                  <a:pt x="321" y="1267"/>
                </a:lnTo>
                <a:lnTo>
                  <a:pt x="324" y="1259"/>
                </a:lnTo>
                <a:lnTo>
                  <a:pt x="323" y="1255"/>
                </a:lnTo>
                <a:lnTo>
                  <a:pt x="321" y="1262"/>
                </a:lnTo>
                <a:lnTo>
                  <a:pt x="320" y="1260"/>
                </a:lnTo>
                <a:lnTo>
                  <a:pt x="318" y="1255"/>
                </a:lnTo>
                <a:lnTo>
                  <a:pt x="313" y="1245"/>
                </a:lnTo>
                <a:lnTo>
                  <a:pt x="309" y="1245"/>
                </a:lnTo>
                <a:lnTo>
                  <a:pt x="308" y="1241"/>
                </a:lnTo>
                <a:lnTo>
                  <a:pt x="310" y="1237"/>
                </a:lnTo>
                <a:lnTo>
                  <a:pt x="311" y="1233"/>
                </a:lnTo>
                <a:lnTo>
                  <a:pt x="313" y="1231"/>
                </a:lnTo>
                <a:lnTo>
                  <a:pt x="314" y="1231"/>
                </a:lnTo>
                <a:lnTo>
                  <a:pt x="315" y="1230"/>
                </a:lnTo>
                <a:lnTo>
                  <a:pt x="315" y="1227"/>
                </a:lnTo>
                <a:lnTo>
                  <a:pt x="318" y="1225"/>
                </a:lnTo>
                <a:lnTo>
                  <a:pt x="320" y="1214"/>
                </a:lnTo>
                <a:lnTo>
                  <a:pt x="322" y="1215"/>
                </a:lnTo>
                <a:lnTo>
                  <a:pt x="324" y="1205"/>
                </a:lnTo>
                <a:lnTo>
                  <a:pt x="321" y="1201"/>
                </a:lnTo>
                <a:lnTo>
                  <a:pt x="327" y="1202"/>
                </a:lnTo>
                <a:lnTo>
                  <a:pt x="327" y="1205"/>
                </a:lnTo>
                <a:lnTo>
                  <a:pt x="330" y="1212"/>
                </a:lnTo>
                <a:lnTo>
                  <a:pt x="332" y="1212"/>
                </a:lnTo>
                <a:lnTo>
                  <a:pt x="334" y="1211"/>
                </a:lnTo>
                <a:lnTo>
                  <a:pt x="335" y="1211"/>
                </a:lnTo>
                <a:lnTo>
                  <a:pt x="339" y="1202"/>
                </a:lnTo>
                <a:lnTo>
                  <a:pt x="341" y="1202"/>
                </a:lnTo>
                <a:lnTo>
                  <a:pt x="339" y="1201"/>
                </a:lnTo>
                <a:lnTo>
                  <a:pt x="337" y="1199"/>
                </a:lnTo>
                <a:lnTo>
                  <a:pt x="335" y="1198"/>
                </a:lnTo>
                <a:lnTo>
                  <a:pt x="333" y="1198"/>
                </a:lnTo>
                <a:lnTo>
                  <a:pt x="331" y="1197"/>
                </a:lnTo>
                <a:lnTo>
                  <a:pt x="330" y="1195"/>
                </a:lnTo>
                <a:lnTo>
                  <a:pt x="332" y="1194"/>
                </a:lnTo>
                <a:lnTo>
                  <a:pt x="332" y="1191"/>
                </a:lnTo>
                <a:lnTo>
                  <a:pt x="335" y="1191"/>
                </a:lnTo>
                <a:lnTo>
                  <a:pt x="337" y="1192"/>
                </a:lnTo>
                <a:lnTo>
                  <a:pt x="341" y="1191"/>
                </a:lnTo>
                <a:lnTo>
                  <a:pt x="338" y="1175"/>
                </a:lnTo>
                <a:lnTo>
                  <a:pt x="336" y="1174"/>
                </a:lnTo>
                <a:lnTo>
                  <a:pt x="333" y="1168"/>
                </a:lnTo>
                <a:lnTo>
                  <a:pt x="331" y="1166"/>
                </a:lnTo>
                <a:lnTo>
                  <a:pt x="324" y="1167"/>
                </a:lnTo>
                <a:lnTo>
                  <a:pt x="320" y="1166"/>
                </a:lnTo>
                <a:lnTo>
                  <a:pt x="320" y="1168"/>
                </a:lnTo>
                <a:lnTo>
                  <a:pt x="316" y="1165"/>
                </a:lnTo>
                <a:lnTo>
                  <a:pt x="316" y="1163"/>
                </a:lnTo>
                <a:lnTo>
                  <a:pt x="315" y="1160"/>
                </a:lnTo>
                <a:lnTo>
                  <a:pt x="316" y="1159"/>
                </a:lnTo>
                <a:lnTo>
                  <a:pt x="315" y="1156"/>
                </a:lnTo>
                <a:lnTo>
                  <a:pt x="314" y="1154"/>
                </a:lnTo>
                <a:lnTo>
                  <a:pt x="306" y="1152"/>
                </a:lnTo>
                <a:lnTo>
                  <a:pt x="309" y="1139"/>
                </a:lnTo>
                <a:lnTo>
                  <a:pt x="313" y="1136"/>
                </a:lnTo>
                <a:lnTo>
                  <a:pt x="314" y="1134"/>
                </a:lnTo>
                <a:lnTo>
                  <a:pt x="314" y="1132"/>
                </a:lnTo>
                <a:lnTo>
                  <a:pt x="310" y="1129"/>
                </a:lnTo>
                <a:lnTo>
                  <a:pt x="313" y="1116"/>
                </a:lnTo>
                <a:lnTo>
                  <a:pt x="317" y="1113"/>
                </a:lnTo>
                <a:lnTo>
                  <a:pt x="318" y="1111"/>
                </a:lnTo>
                <a:lnTo>
                  <a:pt x="318" y="1109"/>
                </a:lnTo>
                <a:lnTo>
                  <a:pt x="319" y="1107"/>
                </a:lnTo>
                <a:lnTo>
                  <a:pt x="319" y="1104"/>
                </a:lnTo>
                <a:lnTo>
                  <a:pt x="320" y="1102"/>
                </a:lnTo>
                <a:lnTo>
                  <a:pt x="321" y="1100"/>
                </a:lnTo>
                <a:lnTo>
                  <a:pt x="324" y="1101"/>
                </a:lnTo>
                <a:lnTo>
                  <a:pt x="324" y="1104"/>
                </a:lnTo>
                <a:lnTo>
                  <a:pt x="328" y="1107"/>
                </a:lnTo>
                <a:lnTo>
                  <a:pt x="333" y="1118"/>
                </a:lnTo>
                <a:lnTo>
                  <a:pt x="336" y="1118"/>
                </a:lnTo>
                <a:lnTo>
                  <a:pt x="343" y="1113"/>
                </a:lnTo>
                <a:lnTo>
                  <a:pt x="338" y="1097"/>
                </a:lnTo>
                <a:lnTo>
                  <a:pt x="340" y="1097"/>
                </a:lnTo>
                <a:lnTo>
                  <a:pt x="351" y="1092"/>
                </a:lnTo>
                <a:lnTo>
                  <a:pt x="352" y="1090"/>
                </a:lnTo>
                <a:lnTo>
                  <a:pt x="352" y="1085"/>
                </a:lnTo>
                <a:lnTo>
                  <a:pt x="354" y="1085"/>
                </a:lnTo>
                <a:lnTo>
                  <a:pt x="357" y="1085"/>
                </a:lnTo>
                <a:lnTo>
                  <a:pt x="359" y="1084"/>
                </a:lnTo>
                <a:lnTo>
                  <a:pt x="360" y="1082"/>
                </a:lnTo>
                <a:lnTo>
                  <a:pt x="365" y="1080"/>
                </a:lnTo>
                <a:lnTo>
                  <a:pt x="366" y="1078"/>
                </a:lnTo>
                <a:lnTo>
                  <a:pt x="368" y="1077"/>
                </a:lnTo>
                <a:lnTo>
                  <a:pt x="370" y="1075"/>
                </a:lnTo>
                <a:lnTo>
                  <a:pt x="370" y="1073"/>
                </a:lnTo>
                <a:lnTo>
                  <a:pt x="372" y="1072"/>
                </a:lnTo>
                <a:lnTo>
                  <a:pt x="377" y="1070"/>
                </a:lnTo>
                <a:lnTo>
                  <a:pt x="381" y="1070"/>
                </a:lnTo>
                <a:lnTo>
                  <a:pt x="382" y="1074"/>
                </a:lnTo>
                <a:lnTo>
                  <a:pt x="387" y="1073"/>
                </a:lnTo>
                <a:lnTo>
                  <a:pt x="389" y="1075"/>
                </a:lnTo>
                <a:lnTo>
                  <a:pt x="390" y="1073"/>
                </a:lnTo>
                <a:lnTo>
                  <a:pt x="391" y="1071"/>
                </a:lnTo>
                <a:lnTo>
                  <a:pt x="392" y="1069"/>
                </a:lnTo>
                <a:lnTo>
                  <a:pt x="395" y="1069"/>
                </a:lnTo>
                <a:lnTo>
                  <a:pt x="397" y="1069"/>
                </a:lnTo>
                <a:lnTo>
                  <a:pt x="399" y="1069"/>
                </a:lnTo>
                <a:lnTo>
                  <a:pt x="401" y="1073"/>
                </a:lnTo>
                <a:lnTo>
                  <a:pt x="402" y="1074"/>
                </a:lnTo>
                <a:lnTo>
                  <a:pt x="407" y="1074"/>
                </a:lnTo>
                <a:lnTo>
                  <a:pt x="409" y="1074"/>
                </a:lnTo>
                <a:lnTo>
                  <a:pt x="414" y="1073"/>
                </a:lnTo>
                <a:lnTo>
                  <a:pt x="416" y="1073"/>
                </a:lnTo>
                <a:lnTo>
                  <a:pt x="420" y="1077"/>
                </a:lnTo>
                <a:lnTo>
                  <a:pt x="421" y="1081"/>
                </a:lnTo>
                <a:lnTo>
                  <a:pt x="427" y="1085"/>
                </a:lnTo>
                <a:lnTo>
                  <a:pt x="429" y="1087"/>
                </a:lnTo>
                <a:lnTo>
                  <a:pt x="430" y="1089"/>
                </a:lnTo>
                <a:lnTo>
                  <a:pt x="433" y="1092"/>
                </a:lnTo>
                <a:lnTo>
                  <a:pt x="433" y="1097"/>
                </a:lnTo>
                <a:lnTo>
                  <a:pt x="434" y="1099"/>
                </a:lnTo>
                <a:lnTo>
                  <a:pt x="436" y="1098"/>
                </a:lnTo>
                <a:lnTo>
                  <a:pt x="436" y="1091"/>
                </a:lnTo>
                <a:lnTo>
                  <a:pt x="435" y="1089"/>
                </a:lnTo>
                <a:lnTo>
                  <a:pt x="436" y="1087"/>
                </a:lnTo>
                <a:lnTo>
                  <a:pt x="439" y="1087"/>
                </a:lnTo>
                <a:lnTo>
                  <a:pt x="439" y="1089"/>
                </a:lnTo>
                <a:lnTo>
                  <a:pt x="441" y="1091"/>
                </a:lnTo>
                <a:lnTo>
                  <a:pt x="442" y="1093"/>
                </a:lnTo>
                <a:lnTo>
                  <a:pt x="444" y="1095"/>
                </a:lnTo>
                <a:lnTo>
                  <a:pt x="453" y="1099"/>
                </a:lnTo>
                <a:lnTo>
                  <a:pt x="455" y="1098"/>
                </a:lnTo>
                <a:lnTo>
                  <a:pt x="461" y="1093"/>
                </a:lnTo>
                <a:lnTo>
                  <a:pt x="461" y="1091"/>
                </a:lnTo>
                <a:lnTo>
                  <a:pt x="463" y="1091"/>
                </a:lnTo>
                <a:lnTo>
                  <a:pt x="464" y="1089"/>
                </a:lnTo>
                <a:lnTo>
                  <a:pt x="467" y="1088"/>
                </a:lnTo>
                <a:lnTo>
                  <a:pt x="469" y="1089"/>
                </a:lnTo>
                <a:lnTo>
                  <a:pt x="469" y="1087"/>
                </a:lnTo>
                <a:lnTo>
                  <a:pt x="474" y="1087"/>
                </a:lnTo>
                <a:lnTo>
                  <a:pt x="476" y="1086"/>
                </a:lnTo>
                <a:lnTo>
                  <a:pt x="482" y="1091"/>
                </a:lnTo>
                <a:lnTo>
                  <a:pt x="486" y="1088"/>
                </a:lnTo>
                <a:lnTo>
                  <a:pt x="486" y="1086"/>
                </a:lnTo>
                <a:lnTo>
                  <a:pt x="491" y="1086"/>
                </a:lnTo>
                <a:lnTo>
                  <a:pt x="493" y="1085"/>
                </a:lnTo>
                <a:lnTo>
                  <a:pt x="498" y="1087"/>
                </a:lnTo>
                <a:lnTo>
                  <a:pt x="499" y="1088"/>
                </a:lnTo>
                <a:lnTo>
                  <a:pt x="499" y="1093"/>
                </a:lnTo>
                <a:lnTo>
                  <a:pt x="503" y="1096"/>
                </a:lnTo>
                <a:lnTo>
                  <a:pt x="507" y="1096"/>
                </a:lnTo>
                <a:lnTo>
                  <a:pt x="511" y="1097"/>
                </a:lnTo>
                <a:lnTo>
                  <a:pt x="513" y="1100"/>
                </a:lnTo>
                <a:lnTo>
                  <a:pt x="517" y="1100"/>
                </a:lnTo>
                <a:lnTo>
                  <a:pt x="519" y="1099"/>
                </a:lnTo>
                <a:lnTo>
                  <a:pt x="523" y="1092"/>
                </a:lnTo>
                <a:lnTo>
                  <a:pt x="525" y="1093"/>
                </a:lnTo>
                <a:lnTo>
                  <a:pt x="528" y="1097"/>
                </a:lnTo>
                <a:lnTo>
                  <a:pt x="537" y="1096"/>
                </a:lnTo>
                <a:lnTo>
                  <a:pt x="539" y="1095"/>
                </a:lnTo>
                <a:lnTo>
                  <a:pt x="544" y="1093"/>
                </a:lnTo>
                <a:lnTo>
                  <a:pt x="548" y="1080"/>
                </a:lnTo>
                <a:lnTo>
                  <a:pt x="546" y="1077"/>
                </a:lnTo>
                <a:lnTo>
                  <a:pt x="537" y="1076"/>
                </a:lnTo>
                <a:lnTo>
                  <a:pt x="535" y="1072"/>
                </a:lnTo>
                <a:lnTo>
                  <a:pt x="528" y="1070"/>
                </a:lnTo>
                <a:lnTo>
                  <a:pt x="528" y="1069"/>
                </a:lnTo>
                <a:lnTo>
                  <a:pt x="526" y="1066"/>
                </a:lnTo>
                <a:lnTo>
                  <a:pt x="522" y="1066"/>
                </a:lnTo>
                <a:lnTo>
                  <a:pt x="522" y="1063"/>
                </a:lnTo>
                <a:lnTo>
                  <a:pt x="524" y="1062"/>
                </a:lnTo>
                <a:lnTo>
                  <a:pt x="528" y="1059"/>
                </a:lnTo>
                <a:lnTo>
                  <a:pt x="536" y="1055"/>
                </a:lnTo>
                <a:lnTo>
                  <a:pt x="537" y="1053"/>
                </a:lnTo>
                <a:lnTo>
                  <a:pt x="538" y="1051"/>
                </a:lnTo>
                <a:lnTo>
                  <a:pt x="533" y="1043"/>
                </a:lnTo>
                <a:lnTo>
                  <a:pt x="535" y="1042"/>
                </a:lnTo>
                <a:lnTo>
                  <a:pt x="536" y="1040"/>
                </a:lnTo>
                <a:lnTo>
                  <a:pt x="537" y="1038"/>
                </a:lnTo>
                <a:lnTo>
                  <a:pt x="539" y="1036"/>
                </a:lnTo>
                <a:lnTo>
                  <a:pt x="541" y="1036"/>
                </a:lnTo>
                <a:lnTo>
                  <a:pt x="544" y="1037"/>
                </a:lnTo>
                <a:lnTo>
                  <a:pt x="546" y="1036"/>
                </a:lnTo>
                <a:lnTo>
                  <a:pt x="548" y="1037"/>
                </a:lnTo>
                <a:lnTo>
                  <a:pt x="553" y="1037"/>
                </a:lnTo>
                <a:lnTo>
                  <a:pt x="555" y="1036"/>
                </a:lnTo>
                <a:lnTo>
                  <a:pt x="556" y="1034"/>
                </a:lnTo>
                <a:lnTo>
                  <a:pt x="555" y="1032"/>
                </a:lnTo>
                <a:lnTo>
                  <a:pt x="551" y="1030"/>
                </a:lnTo>
                <a:lnTo>
                  <a:pt x="541" y="1028"/>
                </a:lnTo>
                <a:lnTo>
                  <a:pt x="540" y="1026"/>
                </a:lnTo>
                <a:lnTo>
                  <a:pt x="540" y="1024"/>
                </a:lnTo>
                <a:lnTo>
                  <a:pt x="543" y="1024"/>
                </a:lnTo>
                <a:lnTo>
                  <a:pt x="545" y="1023"/>
                </a:lnTo>
                <a:lnTo>
                  <a:pt x="546" y="1021"/>
                </a:lnTo>
                <a:lnTo>
                  <a:pt x="545" y="1019"/>
                </a:lnTo>
                <a:lnTo>
                  <a:pt x="543" y="1020"/>
                </a:lnTo>
                <a:lnTo>
                  <a:pt x="538" y="1020"/>
                </a:lnTo>
                <a:lnTo>
                  <a:pt x="538" y="1018"/>
                </a:lnTo>
                <a:lnTo>
                  <a:pt x="539" y="1016"/>
                </a:lnTo>
                <a:lnTo>
                  <a:pt x="540" y="1014"/>
                </a:lnTo>
                <a:lnTo>
                  <a:pt x="537" y="1010"/>
                </a:lnTo>
                <a:lnTo>
                  <a:pt x="541" y="1010"/>
                </a:lnTo>
                <a:lnTo>
                  <a:pt x="543" y="1008"/>
                </a:lnTo>
                <a:lnTo>
                  <a:pt x="545" y="1008"/>
                </a:lnTo>
                <a:lnTo>
                  <a:pt x="547" y="1010"/>
                </a:lnTo>
                <a:lnTo>
                  <a:pt x="549" y="1010"/>
                </a:lnTo>
                <a:lnTo>
                  <a:pt x="551" y="1010"/>
                </a:lnTo>
                <a:lnTo>
                  <a:pt x="554" y="1009"/>
                </a:lnTo>
                <a:lnTo>
                  <a:pt x="560" y="1010"/>
                </a:lnTo>
                <a:lnTo>
                  <a:pt x="562" y="1012"/>
                </a:lnTo>
                <a:lnTo>
                  <a:pt x="565" y="1008"/>
                </a:lnTo>
                <a:lnTo>
                  <a:pt x="567" y="1007"/>
                </a:lnTo>
                <a:lnTo>
                  <a:pt x="572" y="1008"/>
                </a:lnTo>
                <a:lnTo>
                  <a:pt x="574" y="1006"/>
                </a:lnTo>
                <a:lnTo>
                  <a:pt x="576" y="1005"/>
                </a:lnTo>
                <a:lnTo>
                  <a:pt x="580" y="1002"/>
                </a:lnTo>
                <a:lnTo>
                  <a:pt x="582" y="1003"/>
                </a:lnTo>
                <a:lnTo>
                  <a:pt x="584" y="1005"/>
                </a:lnTo>
                <a:lnTo>
                  <a:pt x="586" y="1005"/>
                </a:lnTo>
                <a:lnTo>
                  <a:pt x="587" y="1002"/>
                </a:lnTo>
                <a:lnTo>
                  <a:pt x="592" y="1001"/>
                </a:lnTo>
                <a:lnTo>
                  <a:pt x="594" y="1000"/>
                </a:lnTo>
                <a:lnTo>
                  <a:pt x="596" y="1000"/>
                </a:lnTo>
                <a:lnTo>
                  <a:pt x="598" y="999"/>
                </a:lnTo>
                <a:lnTo>
                  <a:pt x="601" y="999"/>
                </a:lnTo>
                <a:lnTo>
                  <a:pt x="603" y="1000"/>
                </a:lnTo>
                <a:lnTo>
                  <a:pt x="605" y="993"/>
                </a:lnTo>
                <a:lnTo>
                  <a:pt x="608" y="991"/>
                </a:lnTo>
                <a:lnTo>
                  <a:pt x="610" y="991"/>
                </a:lnTo>
                <a:lnTo>
                  <a:pt x="612" y="993"/>
                </a:lnTo>
                <a:lnTo>
                  <a:pt x="617" y="990"/>
                </a:lnTo>
                <a:lnTo>
                  <a:pt x="617" y="991"/>
                </a:lnTo>
                <a:lnTo>
                  <a:pt x="646" y="985"/>
                </a:lnTo>
                <a:lnTo>
                  <a:pt x="647" y="983"/>
                </a:lnTo>
                <a:lnTo>
                  <a:pt x="650" y="983"/>
                </a:lnTo>
                <a:lnTo>
                  <a:pt x="652" y="982"/>
                </a:lnTo>
                <a:lnTo>
                  <a:pt x="654" y="981"/>
                </a:lnTo>
                <a:lnTo>
                  <a:pt x="654" y="976"/>
                </a:lnTo>
                <a:lnTo>
                  <a:pt x="656" y="976"/>
                </a:lnTo>
                <a:lnTo>
                  <a:pt x="658" y="976"/>
                </a:lnTo>
                <a:lnTo>
                  <a:pt x="660" y="974"/>
                </a:lnTo>
                <a:lnTo>
                  <a:pt x="662" y="972"/>
                </a:lnTo>
                <a:lnTo>
                  <a:pt x="664" y="972"/>
                </a:lnTo>
                <a:lnTo>
                  <a:pt x="665" y="970"/>
                </a:lnTo>
                <a:lnTo>
                  <a:pt x="668" y="970"/>
                </a:lnTo>
                <a:lnTo>
                  <a:pt x="669" y="972"/>
                </a:lnTo>
                <a:lnTo>
                  <a:pt x="672" y="971"/>
                </a:lnTo>
                <a:lnTo>
                  <a:pt x="674" y="972"/>
                </a:lnTo>
                <a:lnTo>
                  <a:pt x="676" y="971"/>
                </a:lnTo>
                <a:lnTo>
                  <a:pt x="679" y="972"/>
                </a:lnTo>
                <a:lnTo>
                  <a:pt x="680" y="974"/>
                </a:lnTo>
                <a:lnTo>
                  <a:pt x="684" y="977"/>
                </a:lnTo>
                <a:lnTo>
                  <a:pt x="688" y="974"/>
                </a:lnTo>
                <a:lnTo>
                  <a:pt x="692" y="974"/>
                </a:lnTo>
                <a:lnTo>
                  <a:pt x="695" y="974"/>
                </a:lnTo>
                <a:lnTo>
                  <a:pt x="696" y="976"/>
                </a:lnTo>
                <a:lnTo>
                  <a:pt x="698" y="978"/>
                </a:lnTo>
                <a:lnTo>
                  <a:pt x="698" y="986"/>
                </a:lnTo>
                <a:lnTo>
                  <a:pt x="698" y="987"/>
                </a:lnTo>
                <a:lnTo>
                  <a:pt x="702" y="991"/>
                </a:lnTo>
                <a:lnTo>
                  <a:pt x="700" y="993"/>
                </a:lnTo>
                <a:lnTo>
                  <a:pt x="701" y="998"/>
                </a:lnTo>
                <a:lnTo>
                  <a:pt x="698" y="1001"/>
                </a:lnTo>
                <a:lnTo>
                  <a:pt x="699" y="1004"/>
                </a:lnTo>
                <a:lnTo>
                  <a:pt x="700" y="1006"/>
                </a:lnTo>
                <a:lnTo>
                  <a:pt x="704" y="1004"/>
                </a:lnTo>
                <a:lnTo>
                  <a:pt x="707" y="1006"/>
                </a:lnTo>
                <a:lnTo>
                  <a:pt x="709" y="1006"/>
                </a:lnTo>
                <a:lnTo>
                  <a:pt x="710" y="1003"/>
                </a:lnTo>
                <a:lnTo>
                  <a:pt x="712" y="1003"/>
                </a:lnTo>
                <a:lnTo>
                  <a:pt x="714" y="1004"/>
                </a:lnTo>
                <a:lnTo>
                  <a:pt x="715" y="999"/>
                </a:lnTo>
                <a:lnTo>
                  <a:pt x="717" y="1000"/>
                </a:lnTo>
                <a:lnTo>
                  <a:pt x="718" y="1004"/>
                </a:lnTo>
                <a:lnTo>
                  <a:pt x="721" y="1006"/>
                </a:lnTo>
                <a:lnTo>
                  <a:pt x="719" y="1008"/>
                </a:lnTo>
                <a:lnTo>
                  <a:pt x="719" y="1010"/>
                </a:lnTo>
                <a:lnTo>
                  <a:pt x="724" y="1010"/>
                </a:lnTo>
                <a:lnTo>
                  <a:pt x="723" y="1009"/>
                </a:lnTo>
                <a:lnTo>
                  <a:pt x="722" y="1007"/>
                </a:lnTo>
                <a:lnTo>
                  <a:pt x="724" y="1006"/>
                </a:lnTo>
                <a:lnTo>
                  <a:pt x="728" y="1007"/>
                </a:lnTo>
                <a:lnTo>
                  <a:pt x="730" y="1008"/>
                </a:lnTo>
                <a:lnTo>
                  <a:pt x="732" y="1010"/>
                </a:lnTo>
                <a:lnTo>
                  <a:pt x="734" y="1011"/>
                </a:lnTo>
                <a:lnTo>
                  <a:pt x="737" y="1010"/>
                </a:lnTo>
                <a:lnTo>
                  <a:pt x="738" y="1009"/>
                </a:lnTo>
                <a:lnTo>
                  <a:pt x="740" y="1008"/>
                </a:lnTo>
                <a:lnTo>
                  <a:pt x="741" y="1010"/>
                </a:lnTo>
                <a:lnTo>
                  <a:pt x="741" y="1013"/>
                </a:lnTo>
                <a:lnTo>
                  <a:pt x="738" y="1013"/>
                </a:lnTo>
                <a:lnTo>
                  <a:pt x="736" y="1015"/>
                </a:lnTo>
                <a:lnTo>
                  <a:pt x="735" y="1016"/>
                </a:lnTo>
                <a:lnTo>
                  <a:pt x="734" y="1019"/>
                </a:lnTo>
                <a:lnTo>
                  <a:pt x="735" y="1021"/>
                </a:lnTo>
                <a:lnTo>
                  <a:pt x="736" y="1023"/>
                </a:lnTo>
                <a:lnTo>
                  <a:pt x="738" y="1023"/>
                </a:lnTo>
                <a:lnTo>
                  <a:pt x="740" y="1021"/>
                </a:lnTo>
                <a:lnTo>
                  <a:pt x="744" y="1019"/>
                </a:lnTo>
                <a:lnTo>
                  <a:pt x="747" y="1020"/>
                </a:lnTo>
                <a:lnTo>
                  <a:pt x="748" y="1020"/>
                </a:lnTo>
                <a:lnTo>
                  <a:pt x="751" y="1022"/>
                </a:lnTo>
                <a:lnTo>
                  <a:pt x="753" y="1022"/>
                </a:lnTo>
                <a:lnTo>
                  <a:pt x="752" y="1020"/>
                </a:lnTo>
                <a:lnTo>
                  <a:pt x="753" y="1017"/>
                </a:lnTo>
                <a:lnTo>
                  <a:pt x="756" y="1017"/>
                </a:lnTo>
                <a:lnTo>
                  <a:pt x="759" y="1015"/>
                </a:lnTo>
                <a:lnTo>
                  <a:pt x="763" y="1013"/>
                </a:lnTo>
                <a:lnTo>
                  <a:pt x="767" y="1010"/>
                </a:lnTo>
                <a:lnTo>
                  <a:pt x="768" y="1006"/>
                </a:lnTo>
                <a:lnTo>
                  <a:pt x="771" y="1005"/>
                </a:lnTo>
                <a:lnTo>
                  <a:pt x="773" y="1005"/>
                </a:lnTo>
                <a:lnTo>
                  <a:pt x="780" y="1003"/>
                </a:lnTo>
                <a:lnTo>
                  <a:pt x="781" y="1001"/>
                </a:lnTo>
                <a:lnTo>
                  <a:pt x="786" y="1001"/>
                </a:lnTo>
                <a:lnTo>
                  <a:pt x="790" y="998"/>
                </a:lnTo>
                <a:lnTo>
                  <a:pt x="791" y="1000"/>
                </a:lnTo>
                <a:lnTo>
                  <a:pt x="791" y="1002"/>
                </a:lnTo>
                <a:lnTo>
                  <a:pt x="790" y="1005"/>
                </a:lnTo>
                <a:lnTo>
                  <a:pt x="787" y="1005"/>
                </a:lnTo>
                <a:lnTo>
                  <a:pt x="785" y="1005"/>
                </a:lnTo>
                <a:lnTo>
                  <a:pt x="785" y="1008"/>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48" name="Freeform 808"/>
          <p:cNvSpPr>
            <a:spLocks/>
          </p:cNvSpPr>
          <p:nvPr/>
        </p:nvSpPr>
        <p:spPr bwMode="auto">
          <a:xfrm>
            <a:off x="5868988" y="3876675"/>
            <a:ext cx="461962" cy="422275"/>
          </a:xfrm>
          <a:custGeom>
            <a:avLst/>
            <a:gdLst>
              <a:gd name="T0" fmla="*/ 2147483647 w 269"/>
              <a:gd name="T1" fmla="*/ 2147483647 h 246"/>
              <a:gd name="T2" fmla="*/ 2147483647 w 269"/>
              <a:gd name="T3" fmla="*/ 2147483647 h 246"/>
              <a:gd name="T4" fmla="*/ 2147483647 w 269"/>
              <a:gd name="T5" fmla="*/ 2147483647 h 246"/>
              <a:gd name="T6" fmla="*/ 2147483647 w 269"/>
              <a:gd name="T7" fmla="*/ 2147483647 h 246"/>
              <a:gd name="T8" fmla="*/ 2147483647 w 269"/>
              <a:gd name="T9" fmla="*/ 2147483647 h 246"/>
              <a:gd name="T10" fmla="*/ 2147483647 w 269"/>
              <a:gd name="T11" fmla="*/ 2147483647 h 246"/>
              <a:gd name="T12" fmla="*/ 2147483647 w 269"/>
              <a:gd name="T13" fmla="*/ 2147483647 h 246"/>
              <a:gd name="T14" fmla="*/ 2147483647 w 269"/>
              <a:gd name="T15" fmla="*/ 2147483647 h 246"/>
              <a:gd name="T16" fmla="*/ 2147483647 w 269"/>
              <a:gd name="T17" fmla="*/ 2147483647 h 246"/>
              <a:gd name="T18" fmla="*/ 2147483647 w 269"/>
              <a:gd name="T19" fmla="*/ 2147483647 h 246"/>
              <a:gd name="T20" fmla="*/ 2147483647 w 269"/>
              <a:gd name="T21" fmla="*/ 2147483647 h 246"/>
              <a:gd name="T22" fmla="*/ 2147483647 w 269"/>
              <a:gd name="T23" fmla="*/ 2147483647 h 246"/>
              <a:gd name="T24" fmla="*/ 2147483647 w 269"/>
              <a:gd name="T25" fmla="*/ 2147483647 h 246"/>
              <a:gd name="T26" fmla="*/ 2147483647 w 269"/>
              <a:gd name="T27" fmla="*/ 2147483647 h 246"/>
              <a:gd name="T28" fmla="*/ 2147483647 w 269"/>
              <a:gd name="T29" fmla="*/ 2147483647 h 246"/>
              <a:gd name="T30" fmla="*/ 2147483647 w 269"/>
              <a:gd name="T31" fmla="*/ 2147483647 h 246"/>
              <a:gd name="T32" fmla="*/ 2147483647 w 269"/>
              <a:gd name="T33" fmla="*/ 2147483647 h 246"/>
              <a:gd name="T34" fmla="*/ 2147483647 w 269"/>
              <a:gd name="T35" fmla="*/ 2147483647 h 246"/>
              <a:gd name="T36" fmla="*/ 2147483647 w 269"/>
              <a:gd name="T37" fmla="*/ 2147483647 h 246"/>
              <a:gd name="T38" fmla="*/ 2147483647 w 269"/>
              <a:gd name="T39" fmla="*/ 2147483647 h 246"/>
              <a:gd name="T40" fmla="*/ 2147483647 w 269"/>
              <a:gd name="T41" fmla="*/ 2147483647 h 246"/>
              <a:gd name="T42" fmla="*/ 2147483647 w 269"/>
              <a:gd name="T43" fmla="*/ 0 h 246"/>
              <a:gd name="T44" fmla="*/ 2147483647 w 269"/>
              <a:gd name="T45" fmla="*/ 2147483647 h 246"/>
              <a:gd name="T46" fmla="*/ 2147483647 w 269"/>
              <a:gd name="T47" fmla="*/ 2147483647 h 246"/>
              <a:gd name="T48" fmla="*/ 2147483647 w 269"/>
              <a:gd name="T49" fmla="*/ 2147483647 h 246"/>
              <a:gd name="T50" fmla="*/ 2147483647 w 269"/>
              <a:gd name="T51" fmla="*/ 2147483647 h 246"/>
              <a:gd name="T52" fmla="*/ 2147483647 w 269"/>
              <a:gd name="T53" fmla="*/ 2147483647 h 246"/>
              <a:gd name="T54" fmla="*/ 2147483647 w 269"/>
              <a:gd name="T55" fmla="*/ 2147483647 h 246"/>
              <a:gd name="T56" fmla="*/ 2147483647 w 269"/>
              <a:gd name="T57" fmla="*/ 2147483647 h 246"/>
              <a:gd name="T58" fmla="*/ 2147483647 w 269"/>
              <a:gd name="T59" fmla="*/ 2147483647 h 246"/>
              <a:gd name="T60" fmla="*/ 2147483647 w 269"/>
              <a:gd name="T61" fmla="*/ 2147483647 h 246"/>
              <a:gd name="T62" fmla="*/ 2147483647 w 269"/>
              <a:gd name="T63" fmla="*/ 2147483647 h 246"/>
              <a:gd name="T64" fmla="*/ 2147483647 w 269"/>
              <a:gd name="T65" fmla="*/ 2147483647 h 246"/>
              <a:gd name="T66" fmla="*/ 2147483647 w 269"/>
              <a:gd name="T67" fmla="*/ 2147483647 h 246"/>
              <a:gd name="T68" fmla="*/ 2147483647 w 269"/>
              <a:gd name="T69" fmla="*/ 2147483647 h 246"/>
              <a:gd name="T70" fmla="*/ 2147483647 w 269"/>
              <a:gd name="T71" fmla="*/ 2147483647 h 246"/>
              <a:gd name="T72" fmla="*/ 2147483647 w 269"/>
              <a:gd name="T73" fmla="*/ 2147483647 h 246"/>
              <a:gd name="T74" fmla="*/ 2147483647 w 269"/>
              <a:gd name="T75" fmla="*/ 2147483647 h 246"/>
              <a:gd name="T76" fmla="*/ 2147483647 w 269"/>
              <a:gd name="T77" fmla="*/ 2147483647 h 246"/>
              <a:gd name="T78" fmla="*/ 2147483647 w 269"/>
              <a:gd name="T79" fmla="*/ 2147483647 h 246"/>
              <a:gd name="T80" fmla="*/ 2147483647 w 269"/>
              <a:gd name="T81" fmla="*/ 2147483647 h 246"/>
              <a:gd name="T82" fmla="*/ 2147483647 w 269"/>
              <a:gd name="T83" fmla="*/ 2147483647 h 246"/>
              <a:gd name="T84" fmla="*/ 2147483647 w 269"/>
              <a:gd name="T85" fmla="*/ 2147483647 h 246"/>
              <a:gd name="T86" fmla="*/ 2147483647 w 269"/>
              <a:gd name="T87" fmla="*/ 2147483647 h 246"/>
              <a:gd name="T88" fmla="*/ 2147483647 w 269"/>
              <a:gd name="T89" fmla="*/ 2147483647 h 246"/>
              <a:gd name="T90" fmla="*/ 2147483647 w 269"/>
              <a:gd name="T91" fmla="*/ 2147483647 h 246"/>
              <a:gd name="T92" fmla="*/ 2147483647 w 269"/>
              <a:gd name="T93" fmla="*/ 2147483647 h 246"/>
              <a:gd name="T94" fmla="*/ 2147483647 w 269"/>
              <a:gd name="T95" fmla="*/ 2147483647 h 246"/>
              <a:gd name="T96" fmla="*/ 2147483647 w 269"/>
              <a:gd name="T97" fmla="*/ 2147483647 h 246"/>
              <a:gd name="T98" fmla="*/ 2147483647 w 269"/>
              <a:gd name="T99" fmla="*/ 2147483647 h 246"/>
              <a:gd name="T100" fmla="*/ 2147483647 w 269"/>
              <a:gd name="T101" fmla="*/ 2147483647 h 246"/>
              <a:gd name="T102" fmla="*/ 2147483647 w 269"/>
              <a:gd name="T103" fmla="*/ 2147483647 h 246"/>
              <a:gd name="T104" fmla="*/ 2147483647 w 269"/>
              <a:gd name="T105" fmla="*/ 2147483647 h 246"/>
              <a:gd name="T106" fmla="*/ 2147483647 w 269"/>
              <a:gd name="T107" fmla="*/ 2147483647 h 246"/>
              <a:gd name="T108" fmla="*/ 2147483647 w 269"/>
              <a:gd name="T109" fmla="*/ 2147483647 h 246"/>
              <a:gd name="T110" fmla="*/ 2147483647 w 269"/>
              <a:gd name="T111" fmla="*/ 2147483647 h 246"/>
              <a:gd name="T112" fmla="*/ 2147483647 w 269"/>
              <a:gd name="T113" fmla="*/ 2147483647 h 246"/>
              <a:gd name="T114" fmla="*/ 2147483647 w 269"/>
              <a:gd name="T115" fmla="*/ 2147483647 h 246"/>
              <a:gd name="T116" fmla="*/ 2147483647 w 269"/>
              <a:gd name="T117" fmla="*/ 2147483647 h 246"/>
              <a:gd name="T118" fmla="*/ 2147483647 w 269"/>
              <a:gd name="T119" fmla="*/ 2147483647 h 246"/>
              <a:gd name="T120" fmla="*/ 2147483647 w 269"/>
              <a:gd name="T121" fmla="*/ 2147483647 h 246"/>
              <a:gd name="T122" fmla="*/ 2147483647 w 269"/>
              <a:gd name="T123" fmla="*/ 2147483647 h 246"/>
              <a:gd name="T124" fmla="*/ 2147483647 w 269"/>
              <a:gd name="T125" fmla="*/ 2147483647 h 24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9"/>
              <a:gd name="T190" fmla="*/ 0 h 246"/>
              <a:gd name="T191" fmla="*/ 269 w 269"/>
              <a:gd name="T192" fmla="*/ 246 h 24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9" h="246">
                <a:moveTo>
                  <a:pt x="12" y="221"/>
                </a:moveTo>
                <a:lnTo>
                  <a:pt x="16" y="205"/>
                </a:lnTo>
                <a:lnTo>
                  <a:pt x="23" y="198"/>
                </a:lnTo>
                <a:lnTo>
                  <a:pt x="34" y="195"/>
                </a:lnTo>
                <a:lnTo>
                  <a:pt x="38" y="191"/>
                </a:lnTo>
                <a:lnTo>
                  <a:pt x="40" y="190"/>
                </a:lnTo>
                <a:lnTo>
                  <a:pt x="39" y="186"/>
                </a:lnTo>
                <a:lnTo>
                  <a:pt x="37" y="185"/>
                </a:lnTo>
                <a:lnTo>
                  <a:pt x="31" y="184"/>
                </a:lnTo>
                <a:lnTo>
                  <a:pt x="31" y="168"/>
                </a:lnTo>
                <a:lnTo>
                  <a:pt x="29" y="166"/>
                </a:lnTo>
                <a:lnTo>
                  <a:pt x="16" y="161"/>
                </a:lnTo>
                <a:lnTo>
                  <a:pt x="12" y="158"/>
                </a:lnTo>
                <a:lnTo>
                  <a:pt x="7" y="145"/>
                </a:lnTo>
                <a:lnTo>
                  <a:pt x="0" y="139"/>
                </a:lnTo>
                <a:lnTo>
                  <a:pt x="2" y="138"/>
                </a:lnTo>
                <a:lnTo>
                  <a:pt x="26" y="145"/>
                </a:lnTo>
                <a:lnTo>
                  <a:pt x="27" y="145"/>
                </a:lnTo>
                <a:lnTo>
                  <a:pt x="29" y="145"/>
                </a:lnTo>
                <a:lnTo>
                  <a:pt x="47" y="144"/>
                </a:lnTo>
                <a:lnTo>
                  <a:pt x="52" y="145"/>
                </a:lnTo>
                <a:lnTo>
                  <a:pt x="53" y="145"/>
                </a:lnTo>
                <a:lnTo>
                  <a:pt x="54" y="144"/>
                </a:lnTo>
                <a:lnTo>
                  <a:pt x="55" y="143"/>
                </a:lnTo>
                <a:lnTo>
                  <a:pt x="57" y="142"/>
                </a:lnTo>
                <a:lnTo>
                  <a:pt x="68" y="143"/>
                </a:lnTo>
                <a:lnTo>
                  <a:pt x="86" y="138"/>
                </a:lnTo>
                <a:lnTo>
                  <a:pt x="89" y="136"/>
                </a:lnTo>
                <a:lnTo>
                  <a:pt x="89" y="134"/>
                </a:lnTo>
                <a:lnTo>
                  <a:pt x="87" y="133"/>
                </a:lnTo>
                <a:lnTo>
                  <a:pt x="87" y="132"/>
                </a:lnTo>
                <a:lnTo>
                  <a:pt x="89" y="126"/>
                </a:lnTo>
                <a:lnTo>
                  <a:pt x="88" y="123"/>
                </a:lnTo>
                <a:lnTo>
                  <a:pt x="89" y="118"/>
                </a:lnTo>
                <a:lnTo>
                  <a:pt x="90" y="117"/>
                </a:lnTo>
                <a:lnTo>
                  <a:pt x="94" y="114"/>
                </a:lnTo>
                <a:lnTo>
                  <a:pt x="95" y="111"/>
                </a:lnTo>
                <a:lnTo>
                  <a:pt x="97" y="110"/>
                </a:lnTo>
                <a:lnTo>
                  <a:pt x="99" y="111"/>
                </a:lnTo>
                <a:lnTo>
                  <a:pt x="110" y="110"/>
                </a:lnTo>
                <a:lnTo>
                  <a:pt x="111" y="110"/>
                </a:lnTo>
                <a:lnTo>
                  <a:pt x="111" y="109"/>
                </a:lnTo>
                <a:lnTo>
                  <a:pt x="109" y="108"/>
                </a:lnTo>
                <a:lnTo>
                  <a:pt x="109" y="107"/>
                </a:lnTo>
                <a:lnTo>
                  <a:pt x="110" y="106"/>
                </a:lnTo>
                <a:lnTo>
                  <a:pt x="114" y="104"/>
                </a:lnTo>
                <a:lnTo>
                  <a:pt x="116" y="102"/>
                </a:lnTo>
                <a:lnTo>
                  <a:pt x="118" y="102"/>
                </a:lnTo>
                <a:lnTo>
                  <a:pt x="123" y="103"/>
                </a:lnTo>
                <a:lnTo>
                  <a:pt x="123" y="102"/>
                </a:lnTo>
                <a:lnTo>
                  <a:pt x="122" y="102"/>
                </a:lnTo>
                <a:lnTo>
                  <a:pt x="123" y="101"/>
                </a:lnTo>
                <a:lnTo>
                  <a:pt x="124" y="101"/>
                </a:lnTo>
                <a:lnTo>
                  <a:pt x="126" y="102"/>
                </a:lnTo>
                <a:lnTo>
                  <a:pt x="127" y="103"/>
                </a:lnTo>
                <a:lnTo>
                  <a:pt x="127" y="105"/>
                </a:lnTo>
                <a:lnTo>
                  <a:pt x="129" y="105"/>
                </a:lnTo>
                <a:lnTo>
                  <a:pt x="130" y="105"/>
                </a:lnTo>
                <a:lnTo>
                  <a:pt x="135" y="99"/>
                </a:lnTo>
                <a:lnTo>
                  <a:pt x="136" y="98"/>
                </a:lnTo>
                <a:lnTo>
                  <a:pt x="135" y="90"/>
                </a:lnTo>
                <a:lnTo>
                  <a:pt x="135" y="89"/>
                </a:lnTo>
                <a:lnTo>
                  <a:pt x="137" y="86"/>
                </a:lnTo>
                <a:lnTo>
                  <a:pt x="137" y="85"/>
                </a:lnTo>
                <a:lnTo>
                  <a:pt x="137" y="83"/>
                </a:lnTo>
                <a:lnTo>
                  <a:pt x="137" y="81"/>
                </a:lnTo>
                <a:lnTo>
                  <a:pt x="139" y="81"/>
                </a:lnTo>
                <a:lnTo>
                  <a:pt x="140" y="77"/>
                </a:lnTo>
                <a:lnTo>
                  <a:pt x="143" y="76"/>
                </a:lnTo>
                <a:lnTo>
                  <a:pt x="146" y="76"/>
                </a:lnTo>
                <a:lnTo>
                  <a:pt x="150" y="73"/>
                </a:lnTo>
                <a:lnTo>
                  <a:pt x="152" y="72"/>
                </a:lnTo>
                <a:lnTo>
                  <a:pt x="152" y="71"/>
                </a:lnTo>
                <a:lnTo>
                  <a:pt x="150" y="69"/>
                </a:lnTo>
                <a:lnTo>
                  <a:pt x="149" y="65"/>
                </a:lnTo>
                <a:lnTo>
                  <a:pt x="148" y="64"/>
                </a:lnTo>
                <a:lnTo>
                  <a:pt x="146" y="61"/>
                </a:lnTo>
                <a:lnTo>
                  <a:pt x="146" y="59"/>
                </a:lnTo>
                <a:lnTo>
                  <a:pt x="147" y="58"/>
                </a:lnTo>
                <a:lnTo>
                  <a:pt x="157" y="60"/>
                </a:lnTo>
                <a:lnTo>
                  <a:pt x="163" y="58"/>
                </a:lnTo>
                <a:lnTo>
                  <a:pt x="165" y="56"/>
                </a:lnTo>
                <a:lnTo>
                  <a:pt x="165" y="54"/>
                </a:lnTo>
                <a:lnTo>
                  <a:pt x="166" y="53"/>
                </a:lnTo>
                <a:lnTo>
                  <a:pt x="165" y="52"/>
                </a:lnTo>
                <a:lnTo>
                  <a:pt x="163" y="51"/>
                </a:lnTo>
                <a:lnTo>
                  <a:pt x="163" y="49"/>
                </a:lnTo>
                <a:lnTo>
                  <a:pt x="165" y="48"/>
                </a:lnTo>
                <a:lnTo>
                  <a:pt x="165" y="46"/>
                </a:lnTo>
                <a:lnTo>
                  <a:pt x="171" y="39"/>
                </a:lnTo>
                <a:lnTo>
                  <a:pt x="172" y="38"/>
                </a:lnTo>
                <a:lnTo>
                  <a:pt x="173" y="36"/>
                </a:lnTo>
                <a:lnTo>
                  <a:pt x="172" y="35"/>
                </a:lnTo>
                <a:lnTo>
                  <a:pt x="172" y="34"/>
                </a:lnTo>
                <a:lnTo>
                  <a:pt x="173" y="31"/>
                </a:lnTo>
                <a:lnTo>
                  <a:pt x="171" y="24"/>
                </a:lnTo>
                <a:lnTo>
                  <a:pt x="166" y="20"/>
                </a:lnTo>
                <a:lnTo>
                  <a:pt x="166" y="19"/>
                </a:lnTo>
                <a:lnTo>
                  <a:pt x="167" y="17"/>
                </a:lnTo>
                <a:lnTo>
                  <a:pt x="172" y="13"/>
                </a:lnTo>
                <a:lnTo>
                  <a:pt x="173" y="12"/>
                </a:lnTo>
                <a:lnTo>
                  <a:pt x="173" y="11"/>
                </a:lnTo>
                <a:lnTo>
                  <a:pt x="174" y="11"/>
                </a:lnTo>
                <a:lnTo>
                  <a:pt x="176" y="12"/>
                </a:lnTo>
                <a:lnTo>
                  <a:pt x="177" y="12"/>
                </a:lnTo>
                <a:lnTo>
                  <a:pt x="177" y="11"/>
                </a:lnTo>
                <a:lnTo>
                  <a:pt x="177" y="9"/>
                </a:lnTo>
                <a:lnTo>
                  <a:pt x="180" y="9"/>
                </a:lnTo>
                <a:lnTo>
                  <a:pt x="181" y="8"/>
                </a:lnTo>
                <a:lnTo>
                  <a:pt x="181" y="7"/>
                </a:lnTo>
                <a:lnTo>
                  <a:pt x="182" y="7"/>
                </a:lnTo>
                <a:lnTo>
                  <a:pt x="184" y="6"/>
                </a:lnTo>
                <a:lnTo>
                  <a:pt x="186" y="6"/>
                </a:lnTo>
                <a:lnTo>
                  <a:pt x="189" y="4"/>
                </a:lnTo>
                <a:lnTo>
                  <a:pt x="190" y="4"/>
                </a:lnTo>
                <a:lnTo>
                  <a:pt x="193" y="3"/>
                </a:lnTo>
                <a:lnTo>
                  <a:pt x="195" y="3"/>
                </a:lnTo>
                <a:lnTo>
                  <a:pt x="205" y="2"/>
                </a:lnTo>
                <a:lnTo>
                  <a:pt x="206" y="3"/>
                </a:lnTo>
                <a:lnTo>
                  <a:pt x="208" y="2"/>
                </a:lnTo>
                <a:lnTo>
                  <a:pt x="212" y="4"/>
                </a:lnTo>
                <a:lnTo>
                  <a:pt x="214" y="4"/>
                </a:lnTo>
                <a:lnTo>
                  <a:pt x="215" y="2"/>
                </a:lnTo>
                <a:lnTo>
                  <a:pt x="216" y="2"/>
                </a:lnTo>
                <a:lnTo>
                  <a:pt x="218" y="1"/>
                </a:lnTo>
                <a:lnTo>
                  <a:pt x="220" y="2"/>
                </a:lnTo>
                <a:lnTo>
                  <a:pt x="221" y="0"/>
                </a:lnTo>
                <a:lnTo>
                  <a:pt x="220" y="1"/>
                </a:lnTo>
                <a:lnTo>
                  <a:pt x="224" y="2"/>
                </a:lnTo>
                <a:lnTo>
                  <a:pt x="228" y="1"/>
                </a:lnTo>
                <a:lnTo>
                  <a:pt x="229" y="1"/>
                </a:lnTo>
                <a:lnTo>
                  <a:pt x="230" y="3"/>
                </a:lnTo>
                <a:lnTo>
                  <a:pt x="233" y="2"/>
                </a:lnTo>
                <a:lnTo>
                  <a:pt x="233" y="3"/>
                </a:lnTo>
                <a:lnTo>
                  <a:pt x="233" y="6"/>
                </a:lnTo>
                <a:lnTo>
                  <a:pt x="234" y="7"/>
                </a:lnTo>
                <a:lnTo>
                  <a:pt x="235" y="5"/>
                </a:lnTo>
                <a:lnTo>
                  <a:pt x="237" y="5"/>
                </a:lnTo>
                <a:lnTo>
                  <a:pt x="242" y="9"/>
                </a:lnTo>
                <a:lnTo>
                  <a:pt x="242" y="11"/>
                </a:lnTo>
                <a:lnTo>
                  <a:pt x="242" y="15"/>
                </a:lnTo>
                <a:lnTo>
                  <a:pt x="243" y="16"/>
                </a:lnTo>
                <a:lnTo>
                  <a:pt x="242" y="18"/>
                </a:lnTo>
                <a:lnTo>
                  <a:pt x="241" y="18"/>
                </a:lnTo>
                <a:lnTo>
                  <a:pt x="241" y="19"/>
                </a:lnTo>
                <a:lnTo>
                  <a:pt x="242" y="20"/>
                </a:lnTo>
                <a:lnTo>
                  <a:pt x="243" y="20"/>
                </a:lnTo>
                <a:lnTo>
                  <a:pt x="245" y="23"/>
                </a:lnTo>
                <a:lnTo>
                  <a:pt x="246" y="24"/>
                </a:lnTo>
                <a:lnTo>
                  <a:pt x="248" y="23"/>
                </a:lnTo>
                <a:lnTo>
                  <a:pt x="249" y="23"/>
                </a:lnTo>
                <a:lnTo>
                  <a:pt x="250" y="22"/>
                </a:lnTo>
                <a:lnTo>
                  <a:pt x="252" y="22"/>
                </a:lnTo>
                <a:lnTo>
                  <a:pt x="252" y="23"/>
                </a:lnTo>
                <a:lnTo>
                  <a:pt x="252" y="25"/>
                </a:lnTo>
                <a:lnTo>
                  <a:pt x="262" y="30"/>
                </a:lnTo>
                <a:lnTo>
                  <a:pt x="264" y="30"/>
                </a:lnTo>
                <a:lnTo>
                  <a:pt x="266" y="31"/>
                </a:lnTo>
                <a:lnTo>
                  <a:pt x="269" y="31"/>
                </a:lnTo>
                <a:lnTo>
                  <a:pt x="259" y="39"/>
                </a:lnTo>
                <a:lnTo>
                  <a:pt x="258" y="41"/>
                </a:lnTo>
                <a:lnTo>
                  <a:pt x="258" y="42"/>
                </a:lnTo>
                <a:lnTo>
                  <a:pt x="257" y="44"/>
                </a:lnTo>
                <a:lnTo>
                  <a:pt x="256" y="45"/>
                </a:lnTo>
                <a:lnTo>
                  <a:pt x="255" y="45"/>
                </a:lnTo>
                <a:lnTo>
                  <a:pt x="254" y="43"/>
                </a:lnTo>
                <a:lnTo>
                  <a:pt x="249" y="45"/>
                </a:lnTo>
                <a:lnTo>
                  <a:pt x="248" y="45"/>
                </a:lnTo>
                <a:lnTo>
                  <a:pt x="246" y="46"/>
                </a:lnTo>
                <a:lnTo>
                  <a:pt x="245" y="47"/>
                </a:lnTo>
                <a:lnTo>
                  <a:pt x="244" y="47"/>
                </a:lnTo>
                <a:lnTo>
                  <a:pt x="242" y="46"/>
                </a:lnTo>
                <a:lnTo>
                  <a:pt x="241" y="46"/>
                </a:lnTo>
                <a:lnTo>
                  <a:pt x="240" y="48"/>
                </a:lnTo>
                <a:lnTo>
                  <a:pt x="239" y="49"/>
                </a:lnTo>
                <a:lnTo>
                  <a:pt x="238" y="49"/>
                </a:lnTo>
                <a:lnTo>
                  <a:pt x="237" y="48"/>
                </a:lnTo>
                <a:lnTo>
                  <a:pt x="235" y="49"/>
                </a:lnTo>
                <a:lnTo>
                  <a:pt x="234" y="48"/>
                </a:lnTo>
                <a:lnTo>
                  <a:pt x="231" y="48"/>
                </a:lnTo>
                <a:lnTo>
                  <a:pt x="229" y="48"/>
                </a:lnTo>
                <a:lnTo>
                  <a:pt x="228" y="48"/>
                </a:lnTo>
                <a:lnTo>
                  <a:pt x="216" y="42"/>
                </a:lnTo>
                <a:lnTo>
                  <a:pt x="214" y="43"/>
                </a:lnTo>
                <a:lnTo>
                  <a:pt x="213" y="45"/>
                </a:lnTo>
                <a:lnTo>
                  <a:pt x="211" y="44"/>
                </a:lnTo>
                <a:lnTo>
                  <a:pt x="210" y="45"/>
                </a:lnTo>
                <a:lnTo>
                  <a:pt x="209" y="45"/>
                </a:lnTo>
                <a:lnTo>
                  <a:pt x="209" y="48"/>
                </a:lnTo>
                <a:lnTo>
                  <a:pt x="207" y="52"/>
                </a:lnTo>
                <a:lnTo>
                  <a:pt x="209" y="52"/>
                </a:lnTo>
                <a:lnTo>
                  <a:pt x="210" y="54"/>
                </a:lnTo>
                <a:lnTo>
                  <a:pt x="209" y="55"/>
                </a:lnTo>
                <a:lnTo>
                  <a:pt x="208" y="56"/>
                </a:lnTo>
                <a:lnTo>
                  <a:pt x="208" y="57"/>
                </a:lnTo>
                <a:lnTo>
                  <a:pt x="209" y="58"/>
                </a:lnTo>
                <a:lnTo>
                  <a:pt x="210" y="58"/>
                </a:lnTo>
                <a:lnTo>
                  <a:pt x="213" y="58"/>
                </a:lnTo>
                <a:lnTo>
                  <a:pt x="214" y="58"/>
                </a:lnTo>
                <a:lnTo>
                  <a:pt x="214" y="60"/>
                </a:lnTo>
                <a:lnTo>
                  <a:pt x="213" y="61"/>
                </a:lnTo>
                <a:lnTo>
                  <a:pt x="211" y="62"/>
                </a:lnTo>
                <a:lnTo>
                  <a:pt x="210" y="64"/>
                </a:lnTo>
                <a:lnTo>
                  <a:pt x="214" y="67"/>
                </a:lnTo>
                <a:lnTo>
                  <a:pt x="214" y="69"/>
                </a:lnTo>
                <a:lnTo>
                  <a:pt x="214" y="71"/>
                </a:lnTo>
                <a:lnTo>
                  <a:pt x="209" y="73"/>
                </a:lnTo>
                <a:lnTo>
                  <a:pt x="209" y="74"/>
                </a:lnTo>
                <a:lnTo>
                  <a:pt x="212" y="75"/>
                </a:lnTo>
                <a:lnTo>
                  <a:pt x="213" y="77"/>
                </a:lnTo>
                <a:lnTo>
                  <a:pt x="216" y="79"/>
                </a:lnTo>
                <a:lnTo>
                  <a:pt x="216" y="81"/>
                </a:lnTo>
                <a:lnTo>
                  <a:pt x="218" y="82"/>
                </a:lnTo>
                <a:lnTo>
                  <a:pt x="219" y="83"/>
                </a:lnTo>
                <a:lnTo>
                  <a:pt x="220" y="82"/>
                </a:lnTo>
                <a:lnTo>
                  <a:pt x="222" y="83"/>
                </a:lnTo>
                <a:lnTo>
                  <a:pt x="222" y="86"/>
                </a:lnTo>
                <a:lnTo>
                  <a:pt x="222" y="88"/>
                </a:lnTo>
                <a:lnTo>
                  <a:pt x="227" y="89"/>
                </a:lnTo>
                <a:lnTo>
                  <a:pt x="229" y="90"/>
                </a:lnTo>
                <a:lnTo>
                  <a:pt x="230" y="90"/>
                </a:lnTo>
                <a:lnTo>
                  <a:pt x="232" y="92"/>
                </a:lnTo>
                <a:lnTo>
                  <a:pt x="232" y="93"/>
                </a:lnTo>
                <a:lnTo>
                  <a:pt x="233" y="94"/>
                </a:lnTo>
                <a:lnTo>
                  <a:pt x="231" y="95"/>
                </a:lnTo>
                <a:lnTo>
                  <a:pt x="230" y="96"/>
                </a:lnTo>
                <a:lnTo>
                  <a:pt x="227" y="97"/>
                </a:lnTo>
                <a:lnTo>
                  <a:pt x="226" y="96"/>
                </a:lnTo>
                <a:lnTo>
                  <a:pt x="225" y="97"/>
                </a:lnTo>
                <a:lnTo>
                  <a:pt x="224" y="98"/>
                </a:lnTo>
                <a:lnTo>
                  <a:pt x="221" y="99"/>
                </a:lnTo>
                <a:lnTo>
                  <a:pt x="220" y="101"/>
                </a:lnTo>
                <a:lnTo>
                  <a:pt x="219" y="104"/>
                </a:lnTo>
                <a:lnTo>
                  <a:pt x="221" y="106"/>
                </a:lnTo>
                <a:lnTo>
                  <a:pt x="221" y="108"/>
                </a:lnTo>
                <a:lnTo>
                  <a:pt x="222" y="108"/>
                </a:lnTo>
                <a:lnTo>
                  <a:pt x="222" y="109"/>
                </a:lnTo>
                <a:lnTo>
                  <a:pt x="222" y="110"/>
                </a:lnTo>
                <a:lnTo>
                  <a:pt x="220" y="111"/>
                </a:lnTo>
                <a:lnTo>
                  <a:pt x="219" y="113"/>
                </a:lnTo>
                <a:lnTo>
                  <a:pt x="219" y="114"/>
                </a:lnTo>
                <a:lnTo>
                  <a:pt x="220" y="114"/>
                </a:lnTo>
                <a:lnTo>
                  <a:pt x="223" y="114"/>
                </a:lnTo>
                <a:lnTo>
                  <a:pt x="224" y="115"/>
                </a:lnTo>
                <a:lnTo>
                  <a:pt x="223" y="117"/>
                </a:lnTo>
                <a:lnTo>
                  <a:pt x="222" y="117"/>
                </a:lnTo>
                <a:lnTo>
                  <a:pt x="221" y="117"/>
                </a:lnTo>
                <a:lnTo>
                  <a:pt x="220" y="115"/>
                </a:lnTo>
                <a:lnTo>
                  <a:pt x="219" y="118"/>
                </a:lnTo>
                <a:lnTo>
                  <a:pt x="216" y="119"/>
                </a:lnTo>
                <a:lnTo>
                  <a:pt x="212" y="124"/>
                </a:lnTo>
                <a:lnTo>
                  <a:pt x="211" y="125"/>
                </a:lnTo>
                <a:lnTo>
                  <a:pt x="208" y="128"/>
                </a:lnTo>
                <a:lnTo>
                  <a:pt x="208" y="130"/>
                </a:lnTo>
                <a:lnTo>
                  <a:pt x="208" y="132"/>
                </a:lnTo>
                <a:lnTo>
                  <a:pt x="207" y="134"/>
                </a:lnTo>
                <a:lnTo>
                  <a:pt x="205" y="136"/>
                </a:lnTo>
                <a:lnTo>
                  <a:pt x="202" y="136"/>
                </a:lnTo>
                <a:lnTo>
                  <a:pt x="200" y="137"/>
                </a:lnTo>
                <a:lnTo>
                  <a:pt x="190" y="154"/>
                </a:lnTo>
                <a:lnTo>
                  <a:pt x="186" y="156"/>
                </a:lnTo>
                <a:lnTo>
                  <a:pt x="175" y="172"/>
                </a:lnTo>
                <a:lnTo>
                  <a:pt x="174" y="174"/>
                </a:lnTo>
                <a:lnTo>
                  <a:pt x="172" y="174"/>
                </a:lnTo>
                <a:lnTo>
                  <a:pt x="166" y="174"/>
                </a:lnTo>
                <a:lnTo>
                  <a:pt x="163" y="175"/>
                </a:lnTo>
                <a:lnTo>
                  <a:pt x="161" y="177"/>
                </a:lnTo>
                <a:lnTo>
                  <a:pt x="160" y="177"/>
                </a:lnTo>
                <a:lnTo>
                  <a:pt x="159" y="177"/>
                </a:lnTo>
                <a:lnTo>
                  <a:pt x="156" y="171"/>
                </a:lnTo>
                <a:lnTo>
                  <a:pt x="155" y="171"/>
                </a:lnTo>
                <a:lnTo>
                  <a:pt x="154" y="171"/>
                </a:lnTo>
                <a:lnTo>
                  <a:pt x="140" y="185"/>
                </a:lnTo>
                <a:lnTo>
                  <a:pt x="139" y="193"/>
                </a:lnTo>
                <a:lnTo>
                  <a:pt x="139" y="194"/>
                </a:lnTo>
                <a:lnTo>
                  <a:pt x="140" y="196"/>
                </a:lnTo>
                <a:lnTo>
                  <a:pt x="141" y="197"/>
                </a:lnTo>
                <a:lnTo>
                  <a:pt x="143" y="196"/>
                </a:lnTo>
                <a:lnTo>
                  <a:pt x="145" y="197"/>
                </a:lnTo>
                <a:lnTo>
                  <a:pt x="148" y="197"/>
                </a:lnTo>
                <a:lnTo>
                  <a:pt x="149" y="197"/>
                </a:lnTo>
                <a:lnTo>
                  <a:pt x="150" y="198"/>
                </a:lnTo>
                <a:lnTo>
                  <a:pt x="150" y="200"/>
                </a:lnTo>
                <a:lnTo>
                  <a:pt x="148" y="206"/>
                </a:lnTo>
                <a:lnTo>
                  <a:pt x="148" y="208"/>
                </a:lnTo>
                <a:lnTo>
                  <a:pt x="148" y="209"/>
                </a:lnTo>
                <a:lnTo>
                  <a:pt x="151" y="213"/>
                </a:lnTo>
                <a:lnTo>
                  <a:pt x="153" y="213"/>
                </a:lnTo>
                <a:lnTo>
                  <a:pt x="155" y="212"/>
                </a:lnTo>
                <a:lnTo>
                  <a:pt x="156" y="212"/>
                </a:lnTo>
                <a:lnTo>
                  <a:pt x="157" y="213"/>
                </a:lnTo>
                <a:lnTo>
                  <a:pt x="157" y="219"/>
                </a:lnTo>
                <a:lnTo>
                  <a:pt x="159" y="221"/>
                </a:lnTo>
                <a:lnTo>
                  <a:pt x="159" y="223"/>
                </a:lnTo>
                <a:lnTo>
                  <a:pt x="162" y="227"/>
                </a:lnTo>
                <a:lnTo>
                  <a:pt x="163" y="227"/>
                </a:lnTo>
                <a:lnTo>
                  <a:pt x="163" y="228"/>
                </a:lnTo>
                <a:lnTo>
                  <a:pt x="163" y="230"/>
                </a:lnTo>
                <a:lnTo>
                  <a:pt x="162" y="230"/>
                </a:lnTo>
                <a:lnTo>
                  <a:pt x="162" y="231"/>
                </a:lnTo>
                <a:lnTo>
                  <a:pt x="163" y="234"/>
                </a:lnTo>
                <a:lnTo>
                  <a:pt x="162" y="234"/>
                </a:lnTo>
                <a:lnTo>
                  <a:pt x="164" y="235"/>
                </a:lnTo>
                <a:lnTo>
                  <a:pt x="162" y="236"/>
                </a:lnTo>
                <a:lnTo>
                  <a:pt x="161" y="236"/>
                </a:lnTo>
                <a:lnTo>
                  <a:pt x="161" y="238"/>
                </a:lnTo>
                <a:lnTo>
                  <a:pt x="159" y="238"/>
                </a:lnTo>
                <a:lnTo>
                  <a:pt x="156" y="238"/>
                </a:lnTo>
                <a:lnTo>
                  <a:pt x="156" y="237"/>
                </a:lnTo>
                <a:lnTo>
                  <a:pt x="156" y="236"/>
                </a:lnTo>
                <a:lnTo>
                  <a:pt x="156" y="235"/>
                </a:lnTo>
                <a:lnTo>
                  <a:pt x="154" y="234"/>
                </a:lnTo>
                <a:lnTo>
                  <a:pt x="149" y="236"/>
                </a:lnTo>
                <a:lnTo>
                  <a:pt x="148" y="238"/>
                </a:lnTo>
                <a:lnTo>
                  <a:pt x="147" y="239"/>
                </a:lnTo>
                <a:lnTo>
                  <a:pt x="143" y="239"/>
                </a:lnTo>
                <a:lnTo>
                  <a:pt x="140" y="236"/>
                </a:lnTo>
                <a:lnTo>
                  <a:pt x="139" y="238"/>
                </a:lnTo>
                <a:lnTo>
                  <a:pt x="137" y="237"/>
                </a:lnTo>
                <a:lnTo>
                  <a:pt x="131" y="237"/>
                </a:lnTo>
                <a:lnTo>
                  <a:pt x="130" y="236"/>
                </a:lnTo>
                <a:lnTo>
                  <a:pt x="129" y="237"/>
                </a:lnTo>
                <a:lnTo>
                  <a:pt x="128" y="236"/>
                </a:lnTo>
                <a:lnTo>
                  <a:pt x="128" y="235"/>
                </a:lnTo>
                <a:lnTo>
                  <a:pt x="127" y="237"/>
                </a:lnTo>
                <a:lnTo>
                  <a:pt x="127" y="242"/>
                </a:lnTo>
                <a:lnTo>
                  <a:pt x="121" y="242"/>
                </a:lnTo>
                <a:lnTo>
                  <a:pt x="120" y="242"/>
                </a:lnTo>
                <a:lnTo>
                  <a:pt x="118" y="242"/>
                </a:lnTo>
                <a:lnTo>
                  <a:pt x="118" y="244"/>
                </a:lnTo>
                <a:lnTo>
                  <a:pt x="117" y="244"/>
                </a:lnTo>
                <a:lnTo>
                  <a:pt x="117" y="245"/>
                </a:lnTo>
                <a:lnTo>
                  <a:pt x="116" y="246"/>
                </a:lnTo>
                <a:lnTo>
                  <a:pt x="114" y="246"/>
                </a:lnTo>
                <a:lnTo>
                  <a:pt x="110" y="245"/>
                </a:lnTo>
                <a:lnTo>
                  <a:pt x="108" y="245"/>
                </a:lnTo>
                <a:lnTo>
                  <a:pt x="106" y="244"/>
                </a:lnTo>
                <a:lnTo>
                  <a:pt x="106" y="242"/>
                </a:lnTo>
                <a:lnTo>
                  <a:pt x="104" y="240"/>
                </a:lnTo>
                <a:lnTo>
                  <a:pt x="101" y="231"/>
                </a:lnTo>
                <a:lnTo>
                  <a:pt x="101" y="230"/>
                </a:lnTo>
                <a:lnTo>
                  <a:pt x="99" y="230"/>
                </a:lnTo>
                <a:lnTo>
                  <a:pt x="94" y="227"/>
                </a:lnTo>
                <a:lnTo>
                  <a:pt x="93" y="221"/>
                </a:lnTo>
                <a:lnTo>
                  <a:pt x="93" y="220"/>
                </a:lnTo>
                <a:lnTo>
                  <a:pt x="89" y="217"/>
                </a:lnTo>
                <a:lnTo>
                  <a:pt x="74" y="218"/>
                </a:lnTo>
                <a:lnTo>
                  <a:pt x="69" y="220"/>
                </a:lnTo>
                <a:lnTo>
                  <a:pt x="62" y="219"/>
                </a:lnTo>
                <a:lnTo>
                  <a:pt x="60" y="221"/>
                </a:lnTo>
                <a:lnTo>
                  <a:pt x="59" y="220"/>
                </a:lnTo>
                <a:lnTo>
                  <a:pt x="55" y="220"/>
                </a:lnTo>
                <a:lnTo>
                  <a:pt x="52" y="218"/>
                </a:lnTo>
                <a:lnTo>
                  <a:pt x="48" y="219"/>
                </a:lnTo>
                <a:lnTo>
                  <a:pt x="44" y="218"/>
                </a:lnTo>
                <a:lnTo>
                  <a:pt x="42" y="220"/>
                </a:lnTo>
                <a:lnTo>
                  <a:pt x="27" y="220"/>
                </a:lnTo>
                <a:lnTo>
                  <a:pt x="22" y="222"/>
                </a:lnTo>
                <a:lnTo>
                  <a:pt x="20" y="221"/>
                </a:lnTo>
                <a:lnTo>
                  <a:pt x="18" y="223"/>
                </a:lnTo>
                <a:lnTo>
                  <a:pt x="16" y="223"/>
                </a:lnTo>
                <a:lnTo>
                  <a:pt x="14" y="224"/>
                </a:lnTo>
                <a:lnTo>
                  <a:pt x="13" y="222"/>
                </a:lnTo>
                <a:lnTo>
                  <a:pt x="12" y="22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49" name="Freeform 810"/>
          <p:cNvSpPr>
            <a:spLocks/>
          </p:cNvSpPr>
          <p:nvPr/>
        </p:nvSpPr>
        <p:spPr bwMode="auto">
          <a:xfrm>
            <a:off x="5643563" y="3673475"/>
            <a:ext cx="388937" cy="266700"/>
          </a:xfrm>
          <a:custGeom>
            <a:avLst/>
            <a:gdLst>
              <a:gd name="T0" fmla="*/ 2147483647 w 227"/>
              <a:gd name="T1" fmla="*/ 2147483647 h 156"/>
              <a:gd name="T2" fmla="*/ 2147483647 w 227"/>
              <a:gd name="T3" fmla="*/ 2147483647 h 156"/>
              <a:gd name="T4" fmla="*/ 2147483647 w 227"/>
              <a:gd name="T5" fmla="*/ 2147483647 h 156"/>
              <a:gd name="T6" fmla="*/ 2147483647 w 227"/>
              <a:gd name="T7" fmla="*/ 2147483647 h 156"/>
              <a:gd name="T8" fmla="*/ 2147483647 w 227"/>
              <a:gd name="T9" fmla="*/ 2147483647 h 156"/>
              <a:gd name="T10" fmla="*/ 2147483647 w 227"/>
              <a:gd name="T11" fmla="*/ 2147483647 h 156"/>
              <a:gd name="T12" fmla="*/ 2147483647 w 227"/>
              <a:gd name="T13" fmla="*/ 2147483647 h 156"/>
              <a:gd name="T14" fmla="*/ 2147483647 w 227"/>
              <a:gd name="T15" fmla="*/ 2147483647 h 156"/>
              <a:gd name="T16" fmla="*/ 2147483647 w 227"/>
              <a:gd name="T17" fmla="*/ 2147483647 h 156"/>
              <a:gd name="T18" fmla="*/ 2147483647 w 227"/>
              <a:gd name="T19" fmla="*/ 2147483647 h 156"/>
              <a:gd name="T20" fmla="*/ 2147483647 w 227"/>
              <a:gd name="T21" fmla="*/ 2147483647 h 156"/>
              <a:gd name="T22" fmla="*/ 2147483647 w 227"/>
              <a:gd name="T23" fmla="*/ 2147483647 h 156"/>
              <a:gd name="T24" fmla="*/ 2147483647 w 227"/>
              <a:gd name="T25" fmla="*/ 2147483647 h 156"/>
              <a:gd name="T26" fmla="*/ 2147483647 w 227"/>
              <a:gd name="T27" fmla="*/ 2147483647 h 156"/>
              <a:gd name="T28" fmla="*/ 2147483647 w 227"/>
              <a:gd name="T29" fmla="*/ 2147483647 h 156"/>
              <a:gd name="T30" fmla="*/ 2147483647 w 227"/>
              <a:gd name="T31" fmla="*/ 2147483647 h 156"/>
              <a:gd name="T32" fmla="*/ 2147483647 w 227"/>
              <a:gd name="T33" fmla="*/ 2147483647 h 156"/>
              <a:gd name="T34" fmla="*/ 2147483647 w 227"/>
              <a:gd name="T35" fmla="*/ 2147483647 h 156"/>
              <a:gd name="T36" fmla="*/ 2147483647 w 227"/>
              <a:gd name="T37" fmla="*/ 2147483647 h 156"/>
              <a:gd name="T38" fmla="*/ 2147483647 w 227"/>
              <a:gd name="T39" fmla="*/ 2147483647 h 156"/>
              <a:gd name="T40" fmla="*/ 2147483647 w 227"/>
              <a:gd name="T41" fmla="*/ 2147483647 h 156"/>
              <a:gd name="T42" fmla="*/ 2147483647 w 227"/>
              <a:gd name="T43" fmla="*/ 2147483647 h 156"/>
              <a:gd name="T44" fmla="*/ 2147483647 w 227"/>
              <a:gd name="T45" fmla="*/ 2147483647 h 156"/>
              <a:gd name="T46" fmla="*/ 2147483647 w 227"/>
              <a:gd name="T47" fmla="*/ 2147483647 h 156"/>
              <a:gd name="T48" fmla="*/ 2147483647 w 227"/>
              <a:gd name="T49" fmla="*/ 2147483647 h 156"/>
              <a:gd name="T50" fmla="*/ 2147483647 w 227"/>
              <a:gd name="T51" fmla="*/ 2147483647 h 156"/>
              <a:gd name="T52" fmla="*/ 2147483647 w 227"/>
              <a:gd name="T53" fmla="*/ 2147483647 h 156"/>
              <a:gd name="T54" fmla="*/ 2147483647 w 227"/>
              <a:gd name="T55" fmla="*/ 2147483647 h 156"/>
              <a:gd name="T56" fmla="*/ 2147483647 w 227"/>
              <a:gd name="T57" fmla="*/ 2147483647 h 156"/>
              <a:gd name="T58" fmla="*/ 2147483647 w 227"/>
              <a:gd name="T59" fmla="*/ 2147483647 h 156"/>
              <a:gd name="T60" fmla="*/ 2147483647 w 227"/>
              <a:gd name="T61" fmla="*/ 2147483647 h 156"/>
              <a:gd name="T62" fmla="*/ 2147483647 w 227"/>
              <a:gd name="T63" fmla="*/ 2147483647 h 156"/>
              <a:gd name="T64" fmla="*/ 2147483647 w 227"/>
              <a:gd name="T65" fmla="*/ 2147483647 h 156"/>
              <a:gd name="T66" fmla="*/ 2147483647 w 227"/>
              <a:gd name="T67" fmla="*/ 2147483647 h 156"/>
              <a:gd name="T68" fmla="*/ 2147483647 w 227"/>
              <a:gd name="T69" fmla="*/ 2147483647 h 156"/>
              <a:gd name="T70" fmla="*/ 2147483647 w 227"/>
              <a:gd name="T71" fmla="*/ 2147483647 h 156"/>
              <a:gd name="T72" fmla="*/ 2147483647 w 227"/>
              <a:gd name="T73" fmla="*/ 2147483647 h 156"/>
              <a:gd name="T74" fmla="*/ 2147483647 w 227"/>
              <a:gd name="T75" fmla="*/ 2147483647 h 156"/>
              <a:gd name="T76" fmla="*/ 2147483647 w 227"/>
              <a:gd name="T77" fmla="*/ 2147483647 h 156"/>
              <a:gd name="T78" fmla="*/ 2147483647 w 227"/>
              <a:gd name="T79" fmla="*/ 2147483647 h 156"/>
              <a:gd name="T80" fmla="*/ 2147483647 w 227"/>
              <a:gd name="T81" fmla="*/ 2147483647 h 156"/>
              <a:gd name="T82" fmla="*/ 2147483647 w 227"/>
              <a:gd name="T83" fmla="*/ 2147483647 h 156"/>
              <a:gd name="T84" fmla="*/ 2147483647 w 227"/>
              <a:gd name="T85" fmla="*/ 2147483647 h 156"/>
              <a:gd name="T86" fmla="*/ 2147483647 w 227"/>
              <a:gd name="T87" fmla="*/ 2147483647 h 156"/>
              <a:gd name="T88" fmla="*/ 2147483647 w 227"/>
              <a:gd name="T89" fmla="*/ 2147483647 h 156"/>
              <a:gd name="T90" fmla="*/ 2147483647 w 227"/>
              <a:gd name="T91" fmla="*/ 2147483647 h 156"/>
              <a:gd name="T92" fmla="*/ 2147483647 w 227"/>
              <a:gd name="T93" fmla="*/ 2147483647 h 156"/>
              <a:gd name="T94" fmla="*/ 2147483647 w 227"/>
              <a:gd name="T95" fmla="*/ 2147483647 h 156"/>
              <a:gd name="T96" fmla="*/ 2147483647 w 227"/>
              <a:gd name="T97" fmla="*/ 2147483647 h 156"/>
              <a:gd name="T98" fmla="*/ 2147483647 w 227"/>
              <a:gd name="T99" fmla="*/ 2147483647 h 156"/>
              <a:gd name="T100" fmla="*/ 2147483647 w 227"/>
              <a:gd name="T101" fmla="*/ 2147483647 h 156"/>
              <a:gd name="T102" fmla="*/ 2147483647 w 227"/>
              <a:gd name="T103" fmla="*/ 2147483647 h 156"/>
              <a:gd name="T104" fmla="*/ 2147483647 w 227"/>
              <a:gd name="T105" fmla="*/ 2147483647 h 156"/>
              <a:gd name="T106" fmla="*/ 2147483647 w 227"/>
              <a:gd name="T107" fmla="*/ 2147483647 h 156"/>
              <a:gd name="T108" fmla="*/ 0 w 227"/>
              <a:gd name="T109" fmla="*/ 2147483647 h 156"/>
              <a:gd name="T110" fmla="*/ 2147483647 w 227"/>
              <a:gd name="T111" fmla="*/ 2147483647 h 156"/>
              <a:gd name="T112" fmla="*/ 2147483647 w 227"/>
              <a:gd name="T113" fmla="*/ 2147483647 h 1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7"/>
              <a:gd name="T172" fmla="*/ 0 h 156"/>
              <a:gd name="T173" fmla="*/ 227 w 227"/>
              <a:gd name="T174" fmla="*/ 156 h 1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7" h="156">
                <a:moveTo>
                  <a:pt x="56" y="31"/>
                </a:moveTo>
                <a:lnTo>
                  <a:pt x="72" y="33"/>
                </a:lnTo>
                <a:lnTo>
                  <a:pt x="74" y="32"/>
                </a:lnTo>
                <a:lnTo>
                  <a:pt x="72" y="28"/>
                </a:lnTo>
                <a:lnTo>
                  <a:pt x="73" y="25"/>
                </a:lnTo>
                <a:lnTo>
                  <a:pt x="71" y="21"/>
                </a:lnTo>
                <a:lnTo>
                  <a:pt x="72" y="18"/>
                </a:lnTo>
                <a:lnTo>
                  <a:pt x="74" y="17"/>
                </a:lnTo>
                <a:lnTo>
                  <a:pt x="77" y="13"/>
                </a:lnTo>
                <a:lnTo>
                  <a:pt x="85" y="13"/>
                </a:lnTo>
                <a:lnTo>
                  <a:pt x="86" y="12"/>
                </a:lnTo>
                <a:lnTo>
                  <a:pt x="87" y="10"/>
                </a:lnTo>
                <a:lnTo>
                  <a:pt x="87" y="8"/>
                </a:lnTo>
                <a:lnTo>
                  <a:pt x="89" y="6"/>
                </a:lnTo>
                <a:lnTo>
                  <a:pt x="93" y="9"/>
                </a:lnTo>
                <a:lnTo>
                  <a:pt x="95" y="10"/>
                </a:lnTo>
                <a:lnTo>
                  <a:pt x="93" y="6"/>
                </a:lnTo>
                <a:lnTo>
                  <a:pt x="91" y="4"/>
                </a:lnTo>
                <a:lnTo>
                  <a:pt x="93" y="3"/>
                </a:lnTo>
                <a:lnTo>
                  <a:pt x="96" y="3"/>
                </a:lnTo>
                <a:lnTo>
                  <a:pt x="98" y="2"/>
                </a:lnTo>
                <a:lnTo>
                  <a:pt x="98" y="0"/>
                </a:lnTo>
                <a:lnTo>
                  <a:pt x="109" y="10"/>
                </a:lnTo>
                <a:lnTo>
                  <a:pt x="112" y="11"/>
                </a:lnTo>
                <a:lnTo>
                  <a:pt x="115" y="11"/>
                </a:lnTo>
                <a:lnTo>
                  <a:pt x="119" y="12"/>
                </a:lnTo>
                <a:lnTo>
                  <a:pt x="120" y="14"/>
                </a:lnTo>
                <a:lnTo>
                  <a:pt x="120" y="16"/>
                </a:lnTo>
                <a:lnTo>
                  <a:pt x="120" y="18"/>
                </a:lnTo>
                <a:lnTo>
                  <a:pt x="124" y="21"/>
                </a:lnTo>
                <a:lnTo>
                  <a:pt x="121" y="22"/>
                </a:lnTo>
                <a:lnTo>
                  <a:pt x="121" y="24"/>
                </a:lnTo>
                <a:lnTo>
                  <a:pt x="122" y="27"/>
                </a:lnTo>
                <a:lnTo>
                  <a:pt x="121" y="29"/>
                </a:lnTo>
                <a:lnTo>
                  <a:pt x="123" y="31"/>
                </a:lnTo>
                <a:lnTo>
                  <a:pt x="127" y="33"/>
                </a:lnTo>
                <a:lnTo>
                  <a:pt x="141" y="35"/>
                </a:lnTo>
                <a:lnTo>
                  <a:pt x="143" y="34"/>
                </a:lnTo>
                <a:lnTo>
                  <a:pt x="143" y="32"/>
                </a:lnTo>
                <a:lnTo>
                  <a:pt x="146" y="31"/>
                </a:lnTo>
                <a:lnTo>
                  <a:pt x="153" y="37"/>
                </a:lnTo>
                <a:lnTo>
                  <a:pt x="153" y="39"/>
                </a:lnTo>
                <a:lnTo>
                  <a:pt x="154" y="44"/>
                </a:lnTo>
                <a:lnTo>
                  <a:pt x="155" y="46"/>
                </a:lnTo>
                <a:lnTo>
                  <a:pt x="158" y="49"/>
                </a:lnTo>
                <a:lnTo>
                  <a:pt x="159" y="54"/>
                </a:lnTo>
                <a:lnTo>
                  <a:pt x="159" y="56"/>
                </a:lnTo>
                <a:lnTo>
                  <a:pt x="163" y="63"/>
                </a:lnTo>
                <a:lnTo>
                  <a:pt x="185" y="80"/>
                </a:lnTo>
                <a:lnTo>
                  <a:pt x="190" y="80"/>
                </a:lnTo>
                <a:lnTo>
                  <a:pt x="208" y="95"/>
                </a:lnTo>
                <a:lnTo>
                  <a:pt x="211" y="96"/>
                </a:lnTo>
                <a:lnTo>
                  <a:pt x="212" y="95"/>
                </a:lnTo>
                <a:lnTo>
                  <a:pt x="215" y="94"/>
                </a:lnTo>
                <a:lnTo>
                  <a:pt x="221" y="97"/>
                </a:lnTo>
                <a:lnTo>
                  <a:pt x="223" y="99"/>
                </a:lnTo>
                <a:lnTo>
                  <a:pt x="227" y="101"/>
                </a:lnTo>
                <a:lnTo>
                  <a:pt x="225" y="105"/>
                </a:lnTo>
                <a:lnTo>
                  <a:pt x="225" y="114"/>
                </a:lnTo>
                <a:lnTo>
                  <a:pt x="221" y="114"/>
                </a:lnTo>
                <a:lnTo>
                  <a:pt x="214" y="111"/>
                </a:lnTo>
                <a:lnTo>
                  <a:pt x="211" y="111"/>
                </a:lnTo>
                <a:lnTo>
                  <a:pt x="210" y="111"/>
                </a:lnTo>
                <a:lnTo>
                  <a:pt x="210" y="114"/>
                </a:lnTo>
                <a:lnTo>
                  <a:pt x="208" y="115"/>
                </a:lnTo>
                <a:lnTo>
                  <a:pt x="208" y="116"/>
                </a:lnTo>
                <a:lnTo>
                  <a:pt x="204" y="116"/>
                </a:lnTo>
                <a:lnTo>
                  <a:pt x="202" y="115"/>
                </a:lnTo>
                <a:lnTo>
                  <a:pt x="199" y="116"/>
                </a:lnTo>
                <a:lnTo>
                  <a:pt x="198" y="118"/>
                </a:lnTo>
                <a:lnTo>
                  <a:pt x="197" y="119"/>
                </a:lnTo>
                <a:lnTo>
                  <a:pt x="196" y="120"/>
                </a:lnTo>
                <a:lnTo>
                  <a:pt x="196" y="121"/>
                </a:lnTo>
                <a:lnTo>
                  <a:pt x="195" y="126"/>
                </a:lnTo>
                <a:lnTo>
                  <a:pt x="194" y="127"/>
                </a:lnTo>
                <a:lnTo>
                  <a:pt x="193" y="134"/>
                </a:lnTo>
                <a:lnTo>
                  <a:pt x="189" y="137"/>
                </a:lnTo>
                <a:lnTo>
                  <a:pt x="187" y="138"/>
                </a:lnTo>
                <a:lnTo>
                  <a:pt x="185" y="139"/>
                </a:lnTo>
                <a:lnTo>
                  <a:pt x="182" y="141"/>
                </a:lnTo>
                <a:lnTo>
                  <a:pt x="180" y="142"/>
                </a:lnTo>
                <a:lnTo>
                  <a:pt x="173" y="144"/>
                </a:lnTo>
                <a:lnTo>
                  <a:pt x="171" y="143"/>
                </a:lnTo>
                <a:lnTo>
                  <a:pt x="171" y="145"/>
                </a:lnTo>
                <a:lnTo>
                  <a:pt x="173" y="147"/>
                </a:lnTo>
                <a:lnTo>
                  <a:pt x="172" y="148"/>
                </a:lnTo>
                <a:lnTo>
                  <a:pt x="170" y="149"/>
                </a:lnTo>
                <a:lnTo>
                  <a:pt x="170" y="152"/>
                </a:lnTo>
                <a:lnTo>
                  <a:pt x="169" y="153"/>
                </a:lnTo>
                <a:lnTo>
                  <a:pt x="166" y="154"/>
                </a:lnTo>
                <a:lnTo>
                  <a:pt x="165" y="156"/>
                </a:lnTo>
                <a:lnTo>
                  <a:pt x="161" y="156"/>
                </a:lnTo>
                <a:lnTo>
                  <a:pt x="158" y="156"/>
                </a:lnTo>
                <a:lnTo>
                  <a:pt x="157" y="156"/>
                </a:lnTo>
                <a:lnTo>
                  <a:pt x="155" y="154"/>
                </a:lnTo>
                <a:lnTo>
                  <a:pt x="153" y="153"/>
                </a:lnTo>
                <a:lnTo>
                  <a:pt x="152" y="152"/>
                </a:lnTo>
                <a:lnTo>
                  <a:pt x="148" y="153"/>
                </a:lnTo>
                <a:lnTo>
                  <a:pt x="144" y="152"/>
                </a:lnTo>
                <a:lnTo>
                  <a:pt x="144" y="151"/>
                </a:lnTo>
                <a:lnTo>
                  <a:pt x="140" y="148"/>
                </a:lnTo>
                <a:lnTo>
                  <a:pt x="141" y="144"/>
                </a:lnTo>
                <a:lnTo>
                  <a:pt x="140" y="141"/>
                </a:lnTo>
                <a:lnTo>
                  <a:pt x="140" y="130"/>
                </a:lnTo>
                <a:lnTo>
                  <a:pt x="139" y="128"/>
                </a:lnTo>
                <a:lnTo>
                  <a:pt x="131" y="128"/>
                </a:lnTo>
                <a:lnTo>
                  <a:pt x="112" y="116"/>
                </a:lnTo>
                <a:lnTo>
                  <a:pt x="112" y="112"/>
                </a:lnTo>
                <a:lnTo>
                  <a:pt x="109" y="109"/>
                </a:lnTo>
                <a:lnTo>
                  <a:pt x="106" y="107"/>
                </a:lnTo>
                <a:lnTo>
                  <a:pt x="102" y="107"/>
                </a:lnTo>
                <a:lnTo>
                  <a:pt x="99" y="107"/>
                </a:lnTo>
                <a:lnTo>
                  <a:pt x="80" y="101"/>
                </a:lnTo>
                <a:lnTo>
                  <a:pt x="74" y="94"/>
                </a:lnTo>
                <a:lnTo>
                  <a:pt x="63" y="94"/>
                </a:lnTo>
                <a:lnTo>
                  <a:pt x="62" y="97"/>
                </a:lnTo>
                <a:lnTo>
                  <a:pt x="60" y="98"/>
                </a:lnTo>
                <a:lnTo>
                  <a:pt x="57" y="98"/>
                </a:lnTo>
                <a:lnTo>
                  <a:pt x="55" y="97"/>
                </a:lnTo>
                <a:lnTo>
                  <a:pt x="47" y="98"/>
                </a:lnTo>
                <a:lnTo>
                  <a:pt x="32" y="110"/>
                </a:lnTo>
                <a:lnTo>
                  <a:pt x="23" y="111"/>
                </a:lnTo>
                <a:lnTo>
                  <a:pt x="21" y="90"/>
                </a:lnTo>
                <a:lnTo>
                  <a:pt x="22" y="84"/>
                </a:lnTo>
                <a:lnTo>
                  <a:pt x="25" y="80"/>
                </a:lnTo>
                <a:lnTo>
                  <a:pt x="22" y="79"/>
                </a:lnTo>
                <a:lnTo>
                  <a:pt x="17" y="73"/>
                </a:lnTo>
                <a:lnTo>
                  <a:pt x="14" y="73"/>
                </a:lnTo>
                <a:lnTo>
                  <a:pt x="14" y="71"/>
                </a:lnTo>
                <a:lnTo>
                  <a:pt x="22" y="68"/>
                </a:lnTo>
                <a:lnTo>
                  <a:pt x="17" y="66"/>
                </a:lnTo>
                <a:lnTo>
                  <a:pt x="14" y="63"/>
                </a:lnTo>
                <a:lnTo>
                  <a:pt x="18" y="61"/>
                </a:lnTo>
                <a:lnTo>
                  <a:pt x="22" y="63"/>
                </a:lnTo>
                <a:lnTo>
                  <a:pt x="21" y="60"/>
                </a:lnTo>
                <a:lnTo>
                  <a:pt x="15" y="58"/>
                </a:lnTo>
                <a:lnTo>
                  <a:pt x="10" y="59"/>
                </a:lnTo>
                <a:lnTo>
                  <a:pt x="7" y="61"/>
                </a:lnTo>
                <a:lnTo>
                  <a:pt x="6" y="61"/>
                </a:lnTo>
                <a:lnTo>
                  <a:pt x="4" y="52"/>
                </a:lnTo>
                <a:lnTo>
                  <a:pt x="4" y="48"/>
                </a:lnTo>
                <a:lnTo>
                  <a:pt x="6" y="45"/>
                </a:lnTo>
                <a:lnTo>
                  <a:pt x="6" y="37"/>
                </a:lnTo>
                <a:lnTo>
                  <a:pt x="9" y="44"/>
                </a:lnTo>
                <a:lnTo>
                  <a:pt x="15" y="44"/>
                </a:lnTo>
                <a:lnTo>
                  <a:pt x="21" y="46"/>
                </a:lnTo>
                <a:lnTo>
                  <a:pt x="24" y="45"/>
                </a:lnTo>
                <a:lnTo>
                  <a:pt x="29" y="47"/>
                </a:lnTo>
                <a:lnTo>
                  <a:pt x="32" y="45"/>
                </a:lnTo>
                <a:lnTo>
                  <a:pt x="29" y="45"/>
                </a:lnTo>
                <a:lnTo>
                  <a:pt x="28" y="43"/>
                </a:lnTo>
                <a:lnTo>
                  <a:pt x="33" y="42"/>
                </a:lnTo>
                <a:lnTo>
                  <a:pt x="36" y="36"/>
                </a:lnTo>
                <a:lnTo>
                  <a:pt x="25" y="27"/>
                </a:lnTo>
                <a:lnTo>
                  <a:pt x="23" y="21"/>
                </a:lnTo>
                <a:lnTo>
                  <a:pt x="20" y="17"/>
                </a:lnTo>
                <a:lnTo>
                  <a:pt x="16" y="16"/>
                </a:lnTo>
                <a:lnTo>
                  <a:pt x="6" y="20"/>
                </a:lnTo>
                <a:lnTo>
                  <a:pt x="4" y="24"/>
                </a:lnTo>
                <a:lnTo>
                  <a:pt x="4" y="27"/>
                </a:lnTo>
                <a:lnTo>
                  <a:pt x="6" y="27"/>
                </a:lnTo>
                <a:lnTo>
                  <a:pt x="6" y="35"/>
                </a:lnTo>
                <a:lnTo>
                  <a:pt x="4" y="34"/>
                </a:lnTo>
                <a:lnTo>
                  <a:pt x="1" y="27"/>
                </a:lnTo>
                <a:lnTo>
                  <a:pt x="0" y="21"/>
                </a:lnTo>
                <a:lnTo>
                  <a:pt x="9" y="14"/>
                </a:lnTo>
                <a:lnTo>
                  <a:pt x="25" y="9"/>
                </a:lnTo>
                <a:lnTo>
                  <a:pt x="27" y="9"/>
                </a:lnTo>
                <a:lnTo>
                  <a:pt x="35" y="13"/>
                </a:lnTo>
                <a:lnTo>
                  <a:pt x="44" y="31"/>
                </a:lnTo>
                <a:lnTo>
                  <a:pt x="47" y="32"/>
                </a:lnTo>
                <a:lnTo>
                  <a:pt x="53" y="32"/>
                </a:lnTo>
                <a:lnTo>
                  <a:pt x="56" y="3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50" name="Freeform 811"/>
          <p:cNvSpPr>
            <a:spLocks/>
          </p:cNvSpPr>
          <p:nvPr/>
        </p:nvSpPr>
        <p:spPr bwMode="auto">
          <a:xfrm>
            <a:off x="6102350" y="3657600"/>
            <a:ext cx="304800" cy="142875"/>
          </a:xfrm>
          <a:custGeom>
            <a:avLst/>
            <a:gdLst>
              <a:gd name="T0" fmla="*/ 2147483647 w 177"/>
              <a:gd name="T1" fmla="*/ 2147483647 h 83"/>
              <a:gd name="T2" fmla="*/ 2147483647 w 177"/>
              <a:gd name="T3" fmla="*/ 2147483647 h 83"/>
              <a:gd name="T4" fmla="*/ 2147483647 w 177"/>
              <a:gd name="T5" fmla="*/ 2147483647 h 83"/>
              <a:gd name="T6" fmla="*/ 2147483647 w 177"/>
              <a:gd name="T7" fmla="*/ 2147483647 h 83"/>
              <a:gd name="T8" fmla="*/ 2147483647 w 177"/>
              <a:gd name="T9" fmla="*/ 2147483647 h 83"/>
              <a:gd name="T10" fmla="*/ 2147483647 w 177"/>
              <a:gd name="T11" fmla="*/ 2147483647 h 83"/>
              <a:gd name="T12" fmla="*/ 2147483647 w 177"/>
              <a:gd name="T13" fmla="*/ 2147483647 h 83"/>
              <a:gd name="T14" fmla="*/ 2147483647 w 177"/>
              <a:gd name="T15" fmla="*/ 2147483647 h 83"/>
              <a:gd name="T16" fmla="*/ 2147483647 w 177"/>
              <a:gd name="T17" fmla="*/ 2147483647 h 83"/>
              <a:gd name="T18" fmla="*/ 2147483647 w 177"/>
              <a:gd name="T19" fmla="*/ 2147483647 h 83"/>
              <a:gd name="T20" fmla="*/ 2147483647 w 177"/>
              <a:gd name="T21" fmla="*/ 2147483647 h 83"/>
              <a:gd name="T22" fmla="*/ 2147483647 w 177"/>
              <a:gd name="T23" fmla="*/ 2147483647 h 83"/>
              <a:gd name="T24" fmla="*/ 2147483647 w 177"/>
              <a:gd name="T25" fmla="*/ 2147483647 h 83"/>
              <a:gd name="T26" fmla="*/ 2147483647 w 177"/>
              <a:gd name="T27" fmla="*/ 2147483647 h 83"/>
              <a:gd name="T28" fmla="*/ 2147483647 w 177"/>
              <a:gd name="T29" fmla="*/ 2147483647 h 83"/>
              <a:gd name="T30" fmla="*/ 2147483647 w 177"/>
              <a:gd name="T31" fmla="*/ 2147483647 h 83"/>
              <a:gd name="T32" fmla="*/ 2147483647 w 177"/>
              <a:gd name="T33" fmla="*/ 2147483647 h 83"/>
              <a:gd name="T34" fmla="*/ 2147483647 w 177"/>
              <a:gd name="T35" fmla="*/ 0 h 83"/>
              <a:gd name="T36" fmla="*/ 2147483647 w 177"/>
              <a:gd name="T37" fmla="*/ 2147483647 h 83"/>
              <a:gd name="T38" fmla="*/ 2147483647 w 177"/>
              <a:gd name="T39" fmla="*/ 2147483647 h 83"/>
              <a:gd name="T40" fmla="*/ 2147483647 w 177"/>
              <a:gd name="T41" fmla="*/ 2147483647 h 83"/>
              <a:gd name="T42" fmla="*/ 2147483647 w 177"/>
              <a:gd name="T43" fmla="*/ 2147483647 h 83"/>
              <a:gd name="T44" fmla="*/ 2147483647 w 177"/>
              <a:gd name="T45" fmla="*/ 2147483647 h 83"/>
              <a:gd name="T46" fmla="*/ 2147483647 w 177"/>
              <a:gd name="T47" fmla="*/ 2147483647 h 83"/>
              <a:gd name="T48" fmla="*/ 2147483647 w 177"/>
              <a:gd name="T49" fmla="*/ 2147483647 h 83"/>
              <a:gd name="T50" fmla="*/ 2147483647 w 177"/>
              <a:gd name="T51" fmla="*/ 2147483647 h 83"/>
              <a:gd name="T52" fmla="*/ 2147483647 w 177"/>
              <a:gd name="T53" fmla="*/ 2147483647 h 83"/>
              <a:gd name="T54" fmla="*/ 2147483647 w 177"/>
              <a:gd name="T55" fmla="*/ 2147483647 h 83"/>
              <a:gd name="T56" fmla="*/ 2147483647 w 177"/>
              <a:gd name="T57" fmla="*/ 2147483647 h 83"/>
              <a:gd name="T58" fmla="*/ 2147483647 w 177"/>
              <a:gd name="T59" fmla="*/ 2147483647 h 83"/>
              <a:gd name="T60" fmla="*/ 2147483647 w 177"/>
              <a:gd name="T61" fmla="*/ 2147483647 h 83"/>
              <a:gd name="T62" fmla="*/ 2147483647 w 177"/>
              <a:gd name="T63" fmla="*/ 2147483647 h 83"/>
              <a:gd name="T64" fmla="*/ 2147483647 w 177"/>
              <a:gd name="T65" fmla="*/ 2147483647 h 83"/>
              <a:gd name="T66" fmla="*/ 2147483647 w 177"/>
              <a:gd name="T67" fmla="*/ 2147483647 h 83"/>
              <a:gd name="T68" fmla="*/ 2147483647 w 177"/>
              <a:gd name="T69" fmla="*/ 2147483647 h 83"/>
              <a:gd name="T70" fmla="*/ 2147483647 w 177"/>
              <a:gd name="T71" fmla="*/ 2147483647 h 83"/>
              <a:gd name="T72" fmla="*/ 2147483647 w 177"/>
              <a:gd name="T73" fmla="*/ 2147483647 h 83"/>
              <a:gd name="T74" fmla="*/ 2147483647 w 177"/>
              <a:gd name="T75" fmla="*/ 2147483647 h 83"/>
              <a:gd name="T76" fmla="*/ 2147483647 w 177"/>
              <a:gd name="T77" fmla="*/ 2147483647 h 83"/>
              <a:gd name="T78" fmla="*/ 2147483647 w 177"/>
              <a:gd name="T79" fmla="*/ 2147483647 h 83"/>
              <a:gd name="T80" fmla="*/ 2147483647 w 177"/>
              <a:gd name="T81" fmla="*/ 2147483647 h 83"/>
              <a:gd name="T82" fmla="*/ 2147483647 w 177"/>
              <a:gd name="T83" fmla="*/ 2147483647 h 83"/>
              <a:gd name="T84" fmla="*/ 2147483647 w 177"/>
              <a:gd name="T85" fmla="*/ 2147483647 h 83"/>
              <a:gd name="T86" fmla="*/ 2147483647 w 177"/>
              <a:gd name="T87" fmla="*/ 2147483647 h 83"/>
              <a:gd name="T88" fmla="*/ 2147483647 w 177"/>
              <a:gd name="T89" fmla="*/ 2147483647 h 83"/>
              <a:gd name="T90" fmla="*/ 2147483647 w 177"/>
              <a:gd name="T91" fmla="*/ 2147483647 h 83"/>
              <a:gd name="T92" fmla="*/ 0 w 177"/>
              <a:gd name="T93" fmla="*/ 2147483647 h 83"/>
              <a:gd name="T94" fmla="*/ 2147483647 w 177"/>
              <a:gd name="T95" fmla="*/ 2147483647 h 83"/>
              <a:gd name="T96" fmla="*/ 2147483647 w 177"/>
              <a:gd name="T97" fmla="*/ 2147483647 h 83"/>
              <a:gd name="T98" fmla="*/ 2147483647 w 177"/>
              <a:gd name="T99" fmla="*/ 2147483647 h 83"/>
              <a:gd name="T100" fmla="*/ 2147483647 w 177"/>
              <a:gd name="T101" fmla="*/ 2147483647 h 83"/>
              <a:gd name="T102" fmla="*/ 2147483647 w 177"/>
              <a:gd name="T103" fmla="*/ 2147483647 h 83"/>
              <a:gd name="T104" fmla="*/ 2147483647 w 177"/>
              <a:gd name="T105" fmla="*/ 2147483647 h 83"/>
              <a:gd name="T106" fmla="*/ 2147483647 w 177"/>
              <a:gd name="T107" fmla="*/ 2147483647 h 83"/>
              <a:gd name="T108" fmla="*/ 2147483647 w 177"/>
              <a:gd name="T109" fmla="*/ 2147483647 h 83"/>
              <a:gd name="T110" fmla="*/ 2147483647 w 177"/>
              <a:gd name="T111" fmla="*/ 2147483647 h 83"/>
              <a:gd name="T112" fmla="*/ 2147483647 w 177"/>
              <a:gd name="T113" fmla="*/ 2147483647 h 83"/>
              <a:gd name="T114" fmla="*/ 2147483647 w 177"/>
              <a:gd name="T115" fmla="*/ 2147483647 h 8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7"/>
              <a:gd name="T175" fmla="*/ 0 h 83"/>
              <a:gd name="T176" fmla="*/ 177 w 177"/>
              <a:gd name="T177" fmla="*/ 83 h 8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7" h="83">
                <a:moveTo>
                  <a:pt x="73" y="78"/>
                </a:moveTo>
                <a:lnTo>
                  <a:pt x="73" y="74"/>
                </a:lnTo>
                <a:lnTo>
                  <a:pt x="76" y="69"/>
                </a:lnTo>
                <a:lnTo>
                  <a:pt x="85" y="65"/>
                </a:lnTo>
                <a:lnTo>
                  <a:pt x="87" y="63"/>
                </a:lnTo>
                <a:lnTo>
                  <a:pt x="89" y="63"/>
                </a:lnTo>
                <a:lnTo>
                  <a:pt x="91" y="59"/>
                </a:lnTo>
                <a:lnTo>
                  <a:pt x="94" y="60"/>
                </a:lnTo>
                <a:lnTo>
                  <a:pt x="98" y="58"/>
                </a:lnTo>
                <a:lnTo>
                  <a:pt x="101" y="59"/>
                </a:lnTo>
                <a:lnTo>
                  <a:pt x="103" y="63"/>
                </a:lnTo>
                <a:lnTo>
                  <a:pt x="114" y="62"/>
                </a:lnTo>
                <a:lnTo>
                  <a:pt x="118" y="59"/>
                </a:lnTo>
                <a:lnTo>
                  <a:pt x="119" y="54"/>
                </a:lnTo>
                <a:lnTo>
                  <a:pt x="122" y="51"/>
                </a:lnTo>
                <a:lnTo>
                  <a:pt x="144" y="46"/>
                </a:lnTo>
                <a:lnTo>
                  <a:pt x="146" y="42"/>
                </a:lnTo>
                <a:lnTo>
                  <a:pt x="151" y="38"/>
                </a:lnTo>
                <a:lnTo>
                  <a:pt x="175" y="27"/>
                </a:lnTo>
                <a:lnTo>
                  <a:pt x="177" y="23"/>
                </a:lnTo>
                <a:lnTo>
                  <a:pt x="177" y="20"/>
                </a:lnTo>
                <a:lnTo>
                  <a:pt x="175" y="20"/>
                </a:lnTo>
                <a:lnTo>
                  <a:pt x="169" y="16"/>
                </a:lnTo>
                <a:lnTo>
                  <a:pt x="164" y="15"/>
                </a:lnTo>
                <a:lnTo>
                  <a:pt x="160" y="10"/>
                </a:lnTo>
                <a:lnTo>
                  <a:pt x="151" y="8"/>
                </a:lnTo>
                <a:lnTo>
                  <a:pt x="149" y="7"/>
                </a:lnTo>
                <a:lnTo>
                  <a:pt x="130" y="7"/>
                </a:lnTo>
                <a:lnTo>
                  <a:pt x="126" y="4"/>
                </a:lnTo>
                <a:lnTo>
                  <a:pt x="123" y="4"/>
                </a:lnTo>
                <a:lnTo>
                  <a:pt x="119" y="7"/>
                </a:lnTo>
                <a:lnTo>
                  <a:pt x="95" y="6"/>
                </a:lnTo>
                <a:lnTo>
                  <a:pt x="94" y="4"/>
                </a:lnTo>
                <a:lnTo>
                  <a:pt x="91" y="4"/>
                </a:lnTo>
                <a:lnTo>
                  <a:pt x="87" y="4"/>
                </a:lnTo>
                <a:lnTo>
                  <a:pt x="79" y="0"/>
                </a:lnTo>
                <a:lnTo>
                  <a:pt x="76" y="1"/>
                </a:lnTo>
                <a:lnTo>
                  <a:pt x="74" y="1"/>
                </a:lnTo>
                <a:lnTo>
                  <a:pt x="72" y="2"/>
                </a:lnTo>
                <a:lnTo>
                  <a:pt x="68" y="5"/>
                </a:lnTo>
                <a:lnTo>
                  <a:pt x="68" y="7"/>
                </a:lnTo>
                <a:lnTo>
                  <a:pt x="67" y="10"/>
                </a:lnTo>
                <a:lnTo>
                  <a:pt x="66" y="14"/>
                </a:lnTo>
                <a:lnTo>
                  <a:pt x="65" y="16"/>
                </a:lnTo>
                <a:lnTo>
                  <a:pt x="41" y="9"/>
                </a:lnTo>
                <a:lnTo>
                  <a:pt x="38" y="9"/>
                </a:lnTo>
                <a:lnTo>
                  <a:pt x="36" y="8"/>
                </a:lnTo>
                <a:lnTo>
                  <a:pt x="29" y="10"/>
                </a:lnTo>
                <a:lnTo>
                  <a:pt x="29" y="13"/>
                </a:lnTo>
                <a:lnTo>
                  <a:pt x="29" y="14"/>
                </a:lnTo>
                <a:lnTo>
                  <a:pt x="26" y="19"/>
                </a:lnTo>
                <a:lnTo>
                  <a:pt x="31" y="20"/>
                </a:lnTo>
                <a:lnTo>
                  <a:pt x="31" y="23"/>
                </a:lnTo>
                <a:lnTo>
                  <a:pt x="27" y="25"/>
                </a:lnTo>
                <a:lnTo>
                  <a:pt x="16" y="34"/>
                </a:lnTo>
                <a:lnTo>
                  <a:pt x="16" y="37"/>
                </a:lnTo>
                <a:lnTo>
                  <a:pt x="19" y="37"/>
                </a:lnTo>
                <a:lnTo>
                  <a:pt x="20" y="39"/>
                </a:lnTo>
                <a:lnTo>
                  <a:pt x="23" y="38"/>
                </a:lnTo>
                <a:lnTo>
                  <a:pt x="25" y="42"/>
                </a:lnTo>
                <a:lnTo>
                  <a:pt x="32" y="45"/>
                </a:lnTo>
                <a:lnTo>
                  <a:pt x="34" y="45"/>
                </a:lnTo>
                <a:lnTo>
                  <a:pt x="35" y="42"/>
                </a:lnTo>
                <a:lnTo>
                  <a:pt x="37" y="41"/>
                </a:lnTo>
                <a:lnTo>
                  <a:pt x="38" y="37"/>
                </a:lnTo>
                <a:lnTo>
                  <a:pt x="41" y="38"/>
                </a:lnTo>
                <a:lnTo>
                  <a:pt x="42" y="40"/>
                </a:lnTo>
                <a:lnTo>
                  <a:pt x="42" y="42"/>
                </a:lnTo>
                <a:lnTo>
                  <a:pt x="48" y="46"/>
                </a:lnTo>
                <a:lnTo>
                  <a:pt x="50" y="46"/>
                </a:lnTo>
                <a:lnTo>
                  <a:pt x="53" y="49"/>
                </a:lnTo>
                <a:lnTo>
                  <a:pt x="59" y="50"/>
                </a:lnTo>
                <a:lnTo>
                  <a:pt x="60" y="50"/>
                </a:lnTo>
                <a:lnTo>
                  <a:pt x="63" y="51"/>
                </a:lnTo>
                <a:lnTo>
                  <a:pt x="61" y="53"/>
                </a:lnTo>
                <a:lnTo>
                  <a:pt x="56" y="54"/>
                </a:lnTo>
                <a:lnTo>
                  <a:pt x="55" y="56"/>
                </a:lnTo>
                <a:lnTo>
                  <a:pt x="53" y="57"/>
                </a:lnTo>
                <a:lnTo>
                  <a:pt x="51" y="57"/>
                </a:lnTo>
                <a:lnTo>
                  <a:pt x="49" y="59"/>
                </a:lnTo>
                <a:lnTo>
                  <a:pt x="47" y="59"/>
                </a:lnTo>
                <a:lnTo>
                  <a:pt x="45" y="60"/>
                </a:lnTo>
                <a:lnTo>
                  <a:pt x="44" y="62"/>
                </a:lnTo>
                <a:lnTo>
                  <a:pt x="42" y="63"/>
                </a:lnTo>
                <a:lnTo>
                  <a:pt x="38" y="64"/>
                </a:lnTo>
                <a:lnTo>
                  <a:pt x="33" y="63"/>
                </a:lnTo>
                <a:lnTo>
                  <a:pt x="27" y="63"/>
                </a:lnTo>
                <a:lnTo>
                  <a:pt x="26" y="65"/>
                </a:lnTo>
                <a:lnTo>
                  <a:pt x="24" y="66"/>
                </a:lnTo>
                <a:lnTo>
                  <a:pt x="23" y="68"/>
                </a:lnTo>
                <a:lnTo>
                  <a:pt x="20" y="69"/>
                </a:lnTo>
                <a:lnTo>
                  <a:pt x="16" y="66"/>
                </a:lnTo>
                <a:lnTo>
                  <a:pt x="7" y="66"/>
                </a:lnTo>
                <a:lnTo>
                  <a:pt x="0" y="69"/>
                </a:lnTo>
                <a:lnTo>
                  <a:pt x="0" y="76"/>
                </a:lnTo>
                <a:lnTo>
                  <a:pt x="2" y="78"/>
                </a:lnTo>
                <a:lnTo>
                  <a:pt x="4" y="78"/>
                </a:lnTo>
                <a:lnTo>
                  <a:pt x="7" y="77"/>
                </a:lnTo>
                <a:lnTo>
                  <a:pt x="11" y="78"/>
                </a:lnTo>
                <a:lnTo>
                  <a:pt x="20" y="77"/>
                </a:lnTo>
                <a:lnTo>
                  <a:pt x="23" y="78"/>
                </a:lnTo>
                <a:lnTo>
                  <a:pt x="25" y="79"/>
                </a:lnTo>
                <a:lnTo>
                  <a:pt x="26" y="80"/>
                </a:lnTo>
                <a:lnTo>
                  <a:pt x="35" y="77"/>
                </a:lnTo>
                <a:lnTo>
                  <a:pt x="38" y="78"/>
                </a:lnTo>
                <a:lnTo>
                  <a:pt x="40" y="79"/>
                </a:lnTo>
                <a:lnTo>
                  <a:pt x="41" y="83"/>
                </a:lnTo>
                <a:lnTo>
                  <a:pt x="46" y="83"/>
                </a:lnTo>
                <a:lnTo>
                  <a:pt x="48" y="83"/>
                </a:lnTo>
                <a:lnTo>
                  <a:pt x="52" y="82"/>
                </a:lnTo>
                <a:lnTo>
                  <a:pt x="57" y="80"/>
                </a:lnTo>
                <a:lnTo>
                  <a:pt x="61" y="82"/>
                </a:lnTo>
                <a:lnTo>
                  <a:pt x="64" y="81"/>
                </a:lnTo>
                <a:lnTo>
                  <a:pt x="67" y="81"/>
                </a:lnTo>
                <a:lnTo>
                  <a:pt x="68" y="77"/>
                </a:lnTo>
                <a:lnTo>
                  <a:pt x="73" y="78"/>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51" name="Freeform 812"/>
          <p:cNvSpPr>
            <a:spLocks/>
          </p:cNvSpPr>
          <p:nvPr/>
        </p:nvSpPr>
        <p:spPr bwMode="auto">
          <a:xfrm>
            <a:off x="5640388" y="3670300"/>
            <a:ext cx="388937" cy="266700"/>
          </a:xfrm>
          <a:custGeom>
            <a:avLst/>
            <a:gdLst>
              <a:gd name="T0" fmla="*/ 2147483647 w 227"/>
              <a:gd name="T1" fmla="*/ 2147483647 h 156"/>
              <a:gd name="T2" fmla="*/ 2147483647 w 227"/>
              <a:gd name="T3" fmla="*/ 2147483647 h 156"/>
              <a:gd name="T4" fmla="*/ 2147483647 w 227"/>
              <a:gd name="T5" fmla="*/ 2147483647 h 156"/>
              <a:gd name="T6" fmla="*/ 2147483647 w 227"/>
              <a:gd name="T7" fmla="*/ 2147483647 h 156"/>
              <a:gd name="T8" fmla="*/ 2147483647 w 227"/>
              <a:gd name="T9" fmla="*/ 2147483647 h 156"/>
              <a:gd name="T10" fmla="*/ 2147483647 w 227"/>
              <a:gd name="T11" fmla="*/ 2147483647 h 156"/>
              <a:gd name="T12" fmla="*/ 2147483647 w 227"/>
              <a:gd name="T13" fmla="*/ 2147483647 h 156"/>
              <a:gd name="T14" fmla="*/ 2147483647 w 227"/>
              <a:gd name="T15" fmla="*/ 2147483647 h 156"/>
              <a:gd name="T16" fmla="*/ 2147483647 w 227"/>
              <a:gd name="T17" fmla="*/ 2147483647 h 156"/>
              <a:gd name="T18" fmla="*/ 2147483647 w 227"/>
              <a:gd name="T19" fmla="*/ 2147483647 h 156"/>
              <a:gd name="T20" fmla="*/ 2147483647 w 227"/>
              <a:gd name="T21" fmla="*/ 2147483647 h 156"/>
              <a:gd name="T22" fmla="*/ 2147483647 w 227"/>
              <a:gd name="T23" fmla="*/ 2147483647 h 156"/>
              <a:gd name="T24" fmla="*/ 2147483647 w 227"/>
              <a:gd name="T25" fmla="*/ 2147483647 h 156"/>
              <a:gd name="T26" fmla="*/ 2147483647 w 227"/>
              <a:gd name="T27" fmla="*/ 2147483647 h 156"/>
              <a:gd name="T28" fmla="*/ 2147483647 w 227"/>
              <a:gd name="T29" fmla="*/ 2147483647 h 156"/>
              <a:gd name="T30" fmla="*/ 2147483647 w 227"/>
              <a:gd name="T31" fmla="*/ 2147483647 h 156"/>
              <a:gd name="T32" fmla="*/ 2147483647 w 227"/>
              <a:gd name="T33" fmla="*/ 2147483647 h 156"/>
              <a:gd name="T34" fmla="*/ 2147483647 w 227"/>
              <a:gd name="T35" fmla="*/ 2147483647 h 156"/>
              <a:gd name="T36" fmla="*/ 2147483647 w 227"/>
              <a:gd name="T37" fmla="*/ 2147483647 h 156"/>
              <a:gd name="T38" fmla="*/ 2147483647 w 227"/>
              <a:gd name="T39" fmla="*/ 2147483647 h 156"/>
              <a:gd name="T40" fmla="*/ 2147483647 w 227"/>
              <a:gd name="T41" fmla="*/ 2147483647 h 156"/>
              <a:gd name="T42" fmla="*/ 2147483647 w 227"/>
              <a:gd name="T43" fmla="*/ 2147483647 h 156"/>
              <a:gd name="T44" fmla="*/ 2147483647 w 227"/>
              <a:gd name="T45" fmla="*/ 2147483647 h 156"/>
              <a:gd name="T46" fmla="*/ 2147483647 w 227"/>
              <a:gd name="T47" fmla="*/ 2147483647 h 156"/>
              <a:gd name="T48" fmla="*/ 2147483647 w 227"/>
              <a:gd name="T49" fmla="*/ 2147483647 h 156"/>
              <a:gd name="T50" fmla="*/ 2147483647 w 227"/>
              <a:gd name="T51" fmla="*/ 2147483647 h 156"/>
              <a:gd name="T52" fmla="*/ 2147483647 w 227"/>
              <a:gd name="T53" fmla="*/ 2147483647 h 156"/>
              <a:gd name="T54" fmla="*/ 2147483647 w 227"/>
              <a:gd name="T55" fmla="*/ 2147483647 h 156"/>
              <a:gd name="T56" fmla="*/ 2147483647 w 227"/>
              <a:gd name="T57" fmla="*/ 2147483647 h 156"/>
              <a:gd name="T58" fmla="*/ 2147483647 w 227"/>
              <a:gd name="T59" fmla="*/ 2147483647 h 156"/>
              <a:gd name="T60" fmla="*/ 2147483647 w 227"/>
              <a:gd name="T61" fmla="*/ 2147483647 h 156"/>
              <a:gd name="T62" fmla="*/ 2147483647 w 227"/>
              <a:gd name="T63" fmla="*/ 2147483647 h 156"/>
              <a:gd name="T64" fmla="*/ 2147483647 w 227"/>
              <a:gd name="T65" fmla="*/ 2147483647 h 156"/>
              <a:gd name="T66" fmla="*/ 2147483647 w 227"/>
              <a:gd name="T67" fmla="*/ 2147483647 h 156"/>
              <a:gd name="T68" fmla="*/ 2147483647 w 227"/>
              <a:gd name="T69" fmla="*/ 2147483647 h 156"/>
              <a:gd name="T70" fmla="*/ 2147483647 w 227"/>
              <a:gd name="T71" fmla="*/ 2147483647 h 156"/>
              <a:gd name="T72" fmla="*/ 2147483647 w 227"/>
              <a:gd name="T73" fmla="*/ 2147483647 h 156"/>
              <a:gd name="T74" fmla="*/ 2147483647 w 227"/>
              <a:gd name="T75" fmla="*/ 2147483647 h 156"/>
              <a:gd name="T76" fmla="*/ 2147483647 w 227"/>
              <a:gd name="T77" fmla="*/ 2147483647 h 156"/>
              <a:gd name="T78" fmla="*/ 2147483647 w 227"/>
              <a:gd name="T79" fmla="*/ 2147483647 h 156"/>
              <a:gd name="T80" fmla="*/ 2147483647 w 227"/>
              <a:gd name="T81" fmla="*/ 2147483647 h 156"/>
              <a:gd name="T82" fmla="*/ 2147483647 w 227"/>
              <a:gd name="T83" fmla="*/ 2147483647 h 156"/>
              <a:gd name="T84" fmla="*/ 2147483647 w 227"/>
              <a:gd name="T85" fmla="*/ 2147483647 h 156"/>
              <a:gd name="T86" fmla="*/ 2147483647 w 227"/>
              <a:gd name="T87" fmla="*/ 2147483647 h 156"/>
              <a:gd name="T88" fmla="*/ 2147483647 w 227"/>
              <a:gd name="T89" fmla="*/ 2147483647 h 156"/>
              <a:gd name="T90" fmla="*/ 2147483647 w 227"/>
              <a:gd name="T91" fmla="*/ 2147483647 h 156"/>
              <a:gd name="T92" fmla="*/ 2147483647 w 227"/>
              <a:gd name="T93" fmla="*/ 2147483647 h 156"/>
              <a:gd name="T94" fmla="*/ 2147483647 w 227"/>
              <a:gd name="T95" fmla="*/ 2147483647 h 156"/>
              <a:gd name="T96" fmla="*/ 2147483647 w 227"/>
              <a:gd name="T97" fmla="*/ 2147483647 h 156"/>
              <a:gd name="T98" fmla="*/ 2147483647 w 227"/>
              <a:gd name="T99" fmla="*/ 2147483647 h 156"/>
              <a:gd name="T100" fmla="*/ 2147483647 w 227"/>
              <a:gd name="T101" fmla="*/ 2147483647 h 156"/>
              <a:gd name="T102" fmla="*/ 2147483647 w 227"/>
              <a:gd name="T103" fmla="*/ 2147483647 h 156"/>
              <a:gd name="T104" fmla="*/ 2147483647 w 227"/>
              <a:gd name="T105" fmla="*/ 2147483647 h 156"/>
              <a:gd name="T106" fmla="*/ 2147483647 w 227"/>
              <a:gd name="T107" fmla="*/ 2147483647 h 156"/>
              <a:gd name="T108" fmla="*/ 0 w 227"/>
              <a:gd name="T109" fmla="*/ 2147483647 h 156"/>
              <a:gd name="T110" fmla="*/ 2147483647 w 227"/>
              <a:gd name="T111" fmla="*/ 2147483647 h 156"/>
              <a:gd name="T112" fmla="*/ 2147483647 w 227"/>
              <a:gd name="T113" fmla="*/ 2147483647 h 1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7"/>
              <a:gd name="T172" fmla="*/ 0 h 156"/>
              <a:gd name="T173" fmla="*/ 227 w 227"/>
              <a:gd name="T174" fmla="*/ 156 h 1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7" h="156">
                <a:moveTo>
                  <a:pt x="57" y="31"/>
                </a:moveTo>
                <a:lnTo>
                  <a:pt x="72" y="34"/>
                </a:lnTo>
                <a:lnTo>
                  <a:pt x="74" y="33"/>
                </a:lnTo>
                <a:lnTo>
                  <a:pt x="73" y="28"/>
                </a:lnTo>
                <a:lnTo>
                  <a:pt x="73" y="26"/>
                </a:lnTo>
                <a:lnTo>
                  <a:pt x="72" y="21"/>
                </a:lnTo>
                <a:lnTo>
                  <a:pt x="73" y="19"/>
                </a:lnTo>
                <a:lnTo>
                  <a:pt x="74" y="18"/>
                </a:lnTo>
                <a:lnTo>
                  <a:pt x="77" y="14"/>
                </a:lnTo>
                <a:lnTo>
                  <a:pt x="85" y="13"/>
                </a:lnTo>
                <a:lnTo>
                  <a:pt x="87" y="12"/>
                </a:lnTo>
                <a:lnTo>
                  <a:pt x="88" y="10"/>
                </a:lnTo>
                <a:lnTo>
                  <a:pt x="88" y="8"/>
                </a:lnTo>
                <a:lnTo>
                  <a:pt x="89" y="7"/>
                </a:lnTo>
                <a:lnTo>
                  <a:pt x="93" y="10"/>
                </a:lnTo>
                <a:lnTo>
                  <a:pt x="96" y="10"/>
                </a:lnTo>
                <a:lnTo>
                  <a:pt x="93" y="6"/>
                </a:lnTo>
                <a:lnTo>
                  <a:pt x="92" y="4"/>
                </a:lnTo>
                <a:lnTo>
                  <a:pt x="93" y="3"/>
                </a:lnTo>
                <a:lnTo>
                  <a:pt x="96" y="3"/>
                </a:lnTo>
                <a:lnTo>
                  <a:pt x="98" y="2"/>
                </a:lnTo>
                <a:lnTo>
                  <a:pt x="98" y="0"/>
                </a:lnTo>
                <a:lnTo>
                  <a:pt x="110" y="11"/>
                </a:lnTo>
                <a:lnTo>
                  <a:pt x="112" y="11"/>
                </a:lnTo>
                <a:lnTo>
                  <a:pt x="115" y="11"/>
                </a:lnTo>
                <a:lnTo>
                  <a:pt x="119" y="12"/>
                </a:lnTo>
                <a:lnTo>
                  <a:pt x="121" y="14"/>
                </a:lnTo>
                <a:lnTo>
                  <a:pt x="120" y="16"/>
                </a:lnTo>
                <a:lnTo>
                  <a:pt x="121" y="19"/>
                </a:lnTo>
                <a:lnTo>
                  <a:pt x="124" y="21"/>
                </a:lnTo>
                <a:lnTo>
                  <a:pt x="122" y="22"/>
                </a:lnTo>
                <a:lnTo>
                  <a:pt x="122" y="25"/>
                </a:lnTo>
                <a:lnTo>
                  <a:pt x="122" y="27"/>
                </a:lnTo>
                <a:lnTo>
                  <a:pt x="121" y="29"/>
                </a:lnTo>
                <a:lnTo>
                  <a:pt x="123" y="31"/>
                </a:lnTo>
                <a:lnTo>
                  <a:pt x="127" y="34"/>
                </a:lnTo>
                <a:lnTo>
                  <a:pt x="141" y="35"/>
                </a:lnTo>
                <a:lnTo>
                  <a:pt x="144" y="34"/>
                </a:lnTo>
                <a:lnTo>
                  <a:pt x="144" y="33"/>
                </a:lnTo>
                <a:lnTo>
                  <a:pt x="146" y="31"/>
                </a:lnTo>
                <a:lnTo>
                  <a:pt x="153" y="37"/>
                </a:lnTo>
                <a:lnTo>
                  <a:pt x="153" y="39"/>
                </a:lnTo>
                <a:lnTo>
                  <a:pt x="154" y="45"/>
                </a:lnTo>
                <a:lnTo>
                  <a:pt x="155" y="46"/>
                </a:lnTo>
                <a:lnTo>
                  <a:pt x="159" y="49"/>
                </a:lnTo>
                <a:lnTo>
                  <a:pt x="160" y="54"/>
                </a:lnTo>
                <a:lnTo>
                  <a:pt x="160" y="57"/>
                </a:lnTo>
                <a:lnTo>
                  <a:pt x="163" y="63"/>
                </a:lnTo>
                <a:lnTo>
                  <a:pt x="186" y="80"/>
                </a:lnTo>
                <a:lnTo>
                  <a:pt x="190" y="80"/>
                </a:lnTo>
                <a:lnTo>
                  <a:pt x="209" y="95"/>
                </a:lnTo>
                <a:lnTo>
                  <a:pt x="211" y="96"/>
                </a:lnTo>
                <a:lnTo>
                  <a:pt x="213" y="95"/>
                </a:lnTo>
                <a:lnTo>
                  <a:pt x="215" y="94"/>
                </a:lnTo>
                <a:lnTo>
                  <a:pt x="221" y="97"/>
                </a:lnTo>
                <a:lnTo>
                  <a:pt x="223" y="99"/>
                </a:lnTo>
                <a:lnTo>
                  <a:pt x="227" y="102"/>
                </a:lnTo>
                <a:lnTo>
                  <a:pt x="225" y="106"/>
                </a:lnTo>
                <a:lnTo>
                  <a:pt x="225" y="114"/>
                </a:lnTo>
                <a:lnTo>
                  <a:pt x="221" y="114"/>
                </a:lnTo>
                <a:lnTo>
                  <a:pt x="214" y="111"/>
                </a:lnTo>
                <a:lnTo>
                  <a:pt x="211" y="111"/>
                </a:lnTo>
                <a:lnTo>
                  <a:pt x="210" y="111"/>
                </a:lnTo>
                <a:lnTo>
                  <a:pt x="210" y="114"/>
                </a:lnTo>
                <a:lnTo>
                  <a:pt x="209" y="116"/>
                </a:lnTo>
                <a:lnTo>
                  <a:pt x="204" y="116"/>
                </a:lnTo>
                <a:lnTo>
                  <a:pt x="202" y="116"/>
                </a:lnTo>
                <a:lnTo>
                  <a:pt x="199" y="116"/>
                </a:lnTo>
                <a:lnTo>
                  <a:pt x="198" y="118"/>
                </a:lnTo>
                <a:lnTo>
                  <a:pt x="197" y="119"/>
                </a:lnTo>
                <a:lnTo>
                  <a:pt x="197" y="120"/>
                </a:lnTo>
                <a:lnTo>
                  <a:pt x="197" y="121"/>
                </a:lnTo>
                <a:lnTo>
                  <a:pt x="195" y="126"/>
                </a:lnTo>
                <a:lnTo>
                  <a:pt x="194" y="128"/>
                </a:lnTo>
                <a:lnTo>
                  <a:pt x="194" y="135"/>
                </a:lnTo>
                <a:lnTo>
                  <a:pt x="189" y="137"/>
                </a:lnTo>
                <a:lnTo>
                  <a:pt x="187" y="138"/>
                </a:lnTo>
                <a:lnTo>
                  <a:pt x="185" y="140"/>
                </a:lnTo>
                <a:lnTo>
                  <a:pt x="183" y="141"/>
                </a:lnTo>
                <a:lnTo>
                  <a:pt x="180" y="143"/>
                </a:lnTo>
                <a:lnTo>
                  <a:pt x="174" y="144"/>
                </a:lnTo>
                <a:lnTo>
                  <a:pt x="171" y="144"/>
                </a:lnTo>
                <a:lnTo>
                  <a:pt x="171" y="145"/>
                </a:lnTo>
                <a:lnTo>
                  <a:pt x="173" y="147"/>
                </a:lnTo>
                <a:lnTo>
                  <a:pt x="172" y="148"/>
                </a:lnTo>
                <a:lnTo>
                  <a:pt x="171" y="149"/>
                </a:lnTo>
                <a:lnTo>
                  <a:pt x="170" y="152"/>
                </a:lnTo>
                <a:lnTo>
                  <a:pt x="169" y="153"/>
                </a:lnTo>
                <a:lnTo>
                  <a:pt x="167" y="154"/>
                </a:lnTo>
                <a:lnTo>
                  <a:pt x="165" y="156"/>
                </a:lnTo>
                <a:lnTo>
                  <a:pt x="161" y="156"/>
                </a:lnTo>
                <a:lnTo>
                  <a:pt x="159" y="156"/>
                </a:lnTo>
                <a:lnTo>
                  <a:pt x="157" y="156"/>
                </a:lnTo>
                <a:lnTo>
                  <a:pt x="156" y="154"/>
                </a:lnTo>
                <a:lnTo>
                  <a:pt x="153" y="154"/>
                </a:lnTo>
                <a:lnTo>
                  <a:pt x="152" y="152"/>
                </a:lnTo>
                <a:lnTo>
                  <a:pt x="148" y="153"/>
                </a:lnTo>
                <a:lnTo>
                  <a:pt x="145" y="152"/>
                </a:lnTo>
                <a:lnTo>
                  <a:pt x="144" y="151"/>
                </a:lnTo>
                <a:lnTo>
                  <a:pt x="141" y="148"/>
                </a:lnTo>
                <a:lnTo>
                  <a:pt x="141" y="144"/>
                </a:lnTo>
                <a:lnTo>
                  <a:pt x="140" y="141"/>
                </a:lnTo>
                <a:lnTo>
                  <a:pt x="140" y="130"/>
                </a:lnTo>
                <a:lnTo>
                  <a:pt x="139" y="129"/>
                </a:lnTo>
                <a:lnTo>
                  <a:pt x="131" y="129"/>
                </a:lnTo>
                <a:lnTo>
                  <a:pt x="112" y="117"/>
                </a:lnTo>
                <a:lnTo>
                  <a:pt x="112" y="113"/>
                </a:lnTo>
                <a:lnTo>
                  <a:pt x="109" y="109"/>
                </a:lnTo>
                <a:lnTo>
                  <a:pt x="106" y="107"/>
                </a:lnTo>
                <a:lnTo>
                  <a:pt x="102" y="107"/>
                </a:lnTo>
                <a:lnTo>
                  <a:pt x="99" y="107"/>
                </a:lnTo>
                <a:lnTo>
                  <a:pt x="80" y="101"/>
                </a:lnTo>
                <a:lnTo>
                  <a:pt x="74" y="94"/>
                </a:lnTo>
                <a:lnTo>
                  <a:pt x="64" y="94"/>
                </a:lnTo>
                <a:lnTo>
                  <a:pt x="62" y="97"/>
                </a:lnTo>
                <a:lnTo>
                  <a:pt x="61" y="98"/>
                </a:lnTo>
                <a:lnTo>
                  <a:pt x="58" y="98"/>
                </a:lnTo>
                <a:lnTo>
                  <a:pt x="55" y="97"/>
                </a:lnTo>
                <a:lnTo>
                  <a:pt x="47" y="98"/>
                </a:lnTo>
                <a:lnTo>
                  <a:pt x="32" y="110"/>
                </a:lnTo>
                <a:lnTo>
                  <a:pt x="23" y="111"/>
                </a:lnTo>
                <a:lnTo>
                  <a:pt x="21" y="91"/>
                </a:lnTo>
                <a:lnTo>
                  <a:pt x="23" y="84"/>
                </a:lnTo>
                <a:lnTo>
                  <a:pt x="25" y="80"/>
                </a:lnTo>
                <a:lnTo>
                  <a:pt x="22" y="79"/>
                </a:lnTo>
                <a:lnTo>
                  <a:pt x="17" y="73"/>
                </a:lnTo>
                <a:lnTo>
                  <a:pt x="15" y="73"/>
                </a:lnTo>
                <a:lnTo>
                  <a:pt x="15" y="72"/>
                </a:lnTo>
                <a:lnTo>
                  <a:pt x="23" y="68"/>
                </a:lnTo>
                <a:lnTo>
                  <a:pt x="17" y="66"/>
                </a:lnTo>
                <a:lnTo>
                  <a:pt x="15" y="64"/>
                </a:lnTo>
                <a:lnTo>
                  <a:pt x="18" y="61"/>
                </a:lnTo>
                <a:lnTo>
                  <a:pt x="23" y="64"/>
                </a:lnTo>
                <a:lnTo>
                  <a:pt x="21" y="60"/>
                </a:lnTo>
                <a:lnTo>
                  <a:pt x="15" y="58"/>
                </a:lnTo>
                <a:lnTo>
                  <a:pt x="10" y="59"/>
                </a:lnTo>
                <a:lnTo>
                  <a:pt x="8" y="61"/>
                </a:lnTo>
                <a:lnTo>
                  <a:pt x="6" y="61"/>
                </a:lnTo>
                <a:lnTo>
                  <a:pt x="4" y="53"/>
                </a:lnTo>
                <a:lnTo>
                  <a:pt x="5" y="49"/>
                </a:lnTo>
                <a:lnTo>
                  <a:pt x="6" y="45"/>
                </a:lnTo>
                <a:lnTo>
                  <a:pt x="6" y="37"/>
                </a:lnTo>
                <a:lnTo>
                  <a:pt x="9" y="44"/>
                </a:lnTo>
                <a:lnTo>
                  <a:pt x="16" y="44"/>
                </a:lnTo>
                <a:lnTo>
                  <a:pt x="21" y="46"/>
                </a:lnTo>
                <a:lnTo>
                  <a:pt x="24" y="45"/>
                </a:lnTo>
                <a:lnTo>
                  <a:pt x="29" y="47"/>
                </a:lnTo>
                <a:lnTo>
                  <a:pt x="32" y="45"/>
                </a:lnTo>
                <a:lnTo>
                  <a:pt x="29" y="45"/>
                </a:lnTo>
                <a:lnTo>
                  <a:pt x="28" y="43"/>
                </a:lnTo>
                <a:lnTo>
                  <a:pt x="33" y="42"/>
                </a:lnTo>
                <a:lnTo>
                  <a:pt x="36" y="37"/>
                </a:lnTo>
                <a:lnTo>
                  <a:pt x="25" y="27"/>
                </a:lnTo>
                <a:lnTo>
                  <a:pt x="24" y="22"/>
                </a:lnTo>
                <a:lnTo>
                  <a:pt x="20" y="17"/>
                </a:lnTo>
                <a:lnTo>
                  <a:pt x="16" y="16"/>
                </a:lnTo>
                <a:lnTo>
                  <a:pt x="6" y="20"/>
                </a:lnTo>
                <a:lnTo>
                  <a:pt x="4" y="24"/>
                </a:lnTo>
                <a:lnTo>
                  <a:pt x="4" y="27"/>
                </a:lnTo>
                <a:lnTo>
                  <a:pt x="6" y="27"/>
                </a:lnTo>
                <a:lnTo>
                  <a:pt x="6" y="35"/>
                </a:lnTo>
                <a:lnTo>
                  <a:pt x="5" y="34"/>
                </a:lnTo>
                <a:lnTo>
                  <a:pt x="1" y="27"/>
                </a:lnTo>
                <a:lnTo>
                  <a:pt x="0" y="22"/>
                </a:lnTo>
                <a:lnTo>
                  <a:pt x="9" y="14"/>
                </a:lnTo>
                <a:lnTo>
                  <a:pt x="25" y="9"/>
                </a:lnTo>
                <a:lnTo>
                  <a:pt x="27" y="10"/>
                </a:lnTo>
                <a:lnTo>
                  <a:pt x="35" y="14"/>
                </a:lnTo>
                <a:lnTo>
                  <a:pt x="44" y="31"/>
                </a:lnTo>
                <a:lnTo>
                  <a:pt x="47" y="33"/>
                </a:lnTo>
                <a:lnTo>
                  <a:pt x="53" y="33"/>
                </a:lnTo>
                <a:lnTo>
                  <a:pt x="57" y="3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52" name="Freeform 813"/>
          <p:cNvSpPr>
            <a:spLocks/>
          </p:cNvSpPr>
          <p:nvPr/>
        </p:nvSpPr>
        <p:spPr bwMode="auto">
          <a:xfrm>
            <a:off x="6100763" y="3654425"/>
            <a:ext cx="303212" cy="144463"/>
          </a:xfrm>
          <a:custGeom>
            <a:avLst/>
            <a:gdLst>
              <a:gd name="T0" fmla="*/ 2147483647 w 176"/>
              <a:gd name="T1" fmla="*/ 2147483647 h 84"/>
              <a:gd name="T2" fmla="*/ 2147483647 w 176"/>
              <a:gd name="T3" fmla="*/ 2147483647 h 84"/>
              <a:gd name="T4" fmla="*/ 2147483647 w 176"/>
              <a:gd name="T5" fmla="*/ 2147483647 h 84"/>
              <a:gd name="T6" fmla="*/ 2147483647 w 176"/>
              <a:gd name="T7" fmla="*/ 2147483647 h 84"/>
              <a:gd name="T8" fmla="*/ 2147483647 w 176"/>
              <a:gd name="T9" fmla="*/ 2147483647 h 84"/>
              <a:gd name="T10" fmla="*/ 2147483647 w 176"/>
              <a:gd name="T11" fmla="*/ 2147483647 h 84"/>
              <a:gd name="T12" fmla="*/ 2147483647 w 176"/>
              <a:gd name="T13" fmla="*/ 2147483647 h 84"/>
              <a:gd name="T14" fmla="*/ 2147483647 w 176"/>
              <a:gd name="T15" fmla="*/ 2147483647 h 84"/>
              <a:gd name="T16" fmla="*/ 2147483647 w 176"/>
              <a:gd name="T17" fmla="*/ 2147483647 h 84"/>
              <a:gd name="T18" fmla="*/ 2147483647 w 176"/>
              <a:gd name="T19" fmla="*/ 2147483647 h 84"/>
              <a:gd name="T20" fmla="*/ 2147483647 w 176"/>
              <a:gd name="T21" fmla="*/ 2147483647 h 84"/>
              <a:gd name="T22" fmla="*/ 2147483647 w 176"/>
              <a:gd name="T23" fmla="*/ 2147483647 h 84"/>
              <a:gd name="T24" fmla="*/ 2147483647 w 176"/>
              <a:gd name="T25" fmla="*/ 2147483647 h 84"/>
              <a:gd name="T26" fmla="*/ 2147483647 w 176"/>
              <a:gd name="T27" fmla="*/ 2147483647 h 84"/>
              <a:gd name="T28" fmla="*/ 2147483647 w 176"/>
              <a:gd name="T29" fmla="*/ 2147483647 h 84"/>
              <a:gd name="T30" fmla="*/ 2147483647 w 176"/>
              <a:gd name="T31" fmla="*/ 2147483647 h 84"/>
              <a:gd name="T32" fmla="*/ 2147483647 w 176"/>
              <a:gd name="T33" fmla="*/ 2147483647 h 84"/>
              <a:gd name="T34" fmla="*/ 2147483647 w 176"/>
              <a:gd name="T35" fmla="*/ 0 h 84"/>
              <a:gd name="T36" fmla="*/ 2147483647 w 176"/>
              <a:gd name="T37" fmla="*/ 2147483647 h 84"/>
              <a:gd name="T38" fmla="*/ 2147483647 w 176"/>
              <a:gd name="T39" fmla="*/ 2147483647 h 84"/>
              <a:gd name="T40" fmla="*/ 2147483647 w 176"/>
              <a:gd name="T41" fmla="*/ 2147483647 h 84"/>
              <a:gd name="T42" fmla="*/ 2147483647 w 176"/>
              <a:gd name="T43" fmla="*/ 2147483647 h 84"/>
              <a:gd name="T44" fmla="*/ 2147483647 w 176"/>
              <a:gd name="T45" fmla="*/ 2147483647 h 84"/>
              <a:gd name="T46" fmla="*/ 2147483647 w 176"/>
              <a:gd name="T47" fmla="*/ 2147483647 h 84"/>
              <a:gd name="T48" fmla="*/ 2147483647 w 176"/>
              <a:gd name="T49" fmla="*/ 2147483647 h 84"/>
              <a:gd name="T50" fmla="*/ 2147483647 w 176"/>
              <a:gd name="T51" fmla="*/ 2147483647 h 84"/>
              <a:gd name="T52" fmla="*/ 2147483647 w 176"/>
              <a:gd name="T53" fmla="*/ 2147483647 h 84"/>
              <a:gd name="T54" fmla="*/ 2147483647 w 176"/>
              <a:gd name="T55" fmla="*/ 2147483647 h 84"/>
              <a:gd name="T56" fmla="*/ 2147483647 w 176"/>
              <a:gd name="T57" fmla="*/ 2147483647 h 84"/>
              <a:gd name="T58" fmla="*/ 2147483647 w 176"/>
              <a:gd name="T59" fmla="*/ 2147483647 h 84"/>
              <a:gd name="T60" fmla="*/ 2147483647 w 176"/>
              <a:gd name="T61" fmla="*/ 2147483647 h 84"/>
              <a:gd name="T62" fmla="*/ 2147483647 w 176"/>
              <a:gd name="T63" fmla="*/ 2147483647 h 84"/>
              <a:gd name="T64" fmla="*/ 2147483647 w 176"/>
              <a:gd name="T65" fmla="*/ 2147483647 h 84"/>
              <a:gd name="T66" fmla="*/ 2147483647 w 176"/>
              <a:gd name="T67" fmla="*/ 2147483647 h 84"/>
              <a:gd name="T68" fmla="*/ 2147483647 w 176"/>
              <a:gd name="T69" fmla="*/ 2147483647 h 84"/>
              <a:gd name="T70" fmla="*/ 2147483647 w 176"/>
              <a:gd name="T71" fmla="*/ 2147483647 h 84"/>
              <a:gd name="T72" fmla="*/ 2147483647 w 176"/>
              <a:gd name="T73" fmla="*/ 2147483647 h 84"/>
              <a:gd name="T74" fmla="*/ 2147483647 w 176"/>
              <a:gd name="T75" fmla="*/ 2147483647 h 84"/>
              <a:gd name="T76" fmla="*/ 2147483647 w 176"/>
              <a:gd name="T77" fmla="*/ 2147483647 h 84"/>
              <a:gd name="T78" fmla="*/ 2147483647 w 176"/>
              <a:gd name="T79" fmla="*/ 2147483647 h 84"/>
              <a:gd name="T80" fmla="*/ 2147483647 w 176"/>
              <a:gd name="T81" fmla="*/ 2147483647 h 84"/>
              <a:gd name="T82" fmla="*/ 2147483647 w 176"/>
              <a:gd name="T83" fmla="*/ 2147483647 h 84"/>
              <a:gd name="T84" fmla="*/ 2147483647 w 176"/>
              <a:gd name="T85" fmla="*/ 2147483647 h 84"/>
              <a:gd name="T86" fmla="*/ 2147483647 w 176"/>
              <a:gd name="T87" fmla="*/ 2147483647 h 84"/>
              <a:gd name="T88" fmla="*/ 2147483647 w 176"/>
              <a:gd name="T89" fmla="*/ 2147483647 h 84"/>
              <a:gd name="T90" fmla="*/ 2147483647 w 176"/>
              <a:gd name="T91" fmla="*/ 2147483647 h 84"/>
              <a:gd name="T92" fmla="*/ 0 w 176"/>
              <a:gd name="T93" fmla="*/ 2147483647 h 84"/>
              <a:gd name="T94" fmla="*/ 2147483647 w 176"/>
              <a:gd name="T95" fmla="*/ 2147483647 h 84"/>
              <a:gd name="T96" fmla="*/ 2147483647 w 176"/>
              <a:gd name="T97" fmla="*/ 2147483647 h 84"/>
              <a:gd name="T98" fmla="*/ 2147483647 w 176"/>
              <a:gd name="T99" fmla="*/ 2147483647 h 84"/>
              <a:gd name="T100" fmla="*/ 2147483647 w 176"/>
              <a:gd name="T101" fmla="*/ 2147483647 h 84"/>
              <a:gd name="T102" fmla="*/ 2147483647 w 176"/>
              <a:gd name="T103" fmla="*/ 2147483647 h 84"/>
              <a:gd name="T104" fmla="*/ 2147483647 w 176"/>
              <a:gd name="T105" fmla="*/ 2147483647 h 84"/>
              <a:gd name="T106" fmla="*/ 2147483647 w 176"/>
              <a:gd name="T107" fmla="*/ 2147483647 h 84"/>
              <a:gd name="T108" fmla="*/ 2147483647 w 176"/>
              <a:gd name="T109" fmla="*/ 2147483647 h 84"/>
              <a:gd name="T110" fmla="*/ 2147483647 w 176"/>
              <a:gd name="T111" fmla="*/ 2147483647 h 84"/>
              <a:gd name="T112" fmla="*/ 2147483647 w 176"/>
              <a:gd name="T113" fmla="*/ 2147483647 h 84"/>
              <a:gd name="T114" fmla="*/ 2147483647 w 176"/>
              <a:gd name="T115" fmla="*/ 2147483647 h 8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6"/>
              <a:gd name="T175" fmla="*/ 0 h 84"/>
              <a:gd name="T176" fmla="*/ 176 w 176"/>
              <a:gd name="T177" fmla="*/ 84 h 8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6" h="84">
                <a:moveTo>
                  <a:pt x="73" y="78"/>
                </a:moveTo>
                <a:lnTo>
                  <a:pt x="73" y="74"/>
                </a:lnTo>
                <a:lnTo>
                  <a:pt x="76" y="69"/>
                </a:lnTo>
                <a:lnTo>
                  <a:pt x="84" y="65"/>
                </a:lnTo>
                <a:lnTo>
                  <a:pt x="86" y="63"/>
                </a:lnTo>
                <a:lnTo>
                  <a:pt x="88" y="63"/>
                </a:lnTo>
                <a:lnTo>
                  <a:pt x="90" y="59"/>
                </a:lnTo>
                <a:lnTo>
                  <a:pt x="93" y="60"/>
                </a:lnTo>
                <a:lnTo>
                  <a:pt x="97" y="58"/>
                </a:lnTo>
                <a:lnTo>
                  <a:pt x="100" y="59"/>
                </a:lnTo>
                <a:lnTo>
                  <a:pt x="102" y="63"/>
                </a:lnTo>
                <a:lnTo>
                  <a:pt x="113" y="62"/>
                </a:lnTo>
                <a:lnTo>
                  <a:pt x="117" y="59"/>
                </a:lnTo>
                <a:lnTo>
                  <a:pt x="118" y="54"/>
                </a:lnTo>
                <a:lnTo>
                  <a:pt x="121" y="51"/>
                </a:lnTo>
                <a:lnTo>
                  <a:pt x="143" y="46"/>
                </a:lnTo>
                <a:lnTo>
                  <a:pt x="145" y="43"/>
                </a:lnTo>
                <a:lnTo>
                  <a:pt x="150" y="38"/>
                </a:lnTo>
                <a:lnTo>
                  <a:pt x="174" y="27"/>
                </a:lnTo>
                <a:lnTo>
                  <a:pt x="176" y="23"/>
                </a:lnTo>
                <a:lnTo>
                  <a:pt x="176" y="20"/>
                </a:lnTo>
                <a:lnTo>
                  <a:pt x="174" y="20"/>
                </a:lnTo>
                <a:lnTo>
                  <a:pt x="168" y="16"/>
                </a:lnTo>
                <a:lnTo>
                  <a:pt x="163" y="16"/>
                </a:lnTo>
                <a:lnTo>
                  <a:pt x="159" y="10"/>
                </a:lnTo>
                <a:lnTo>
                  <a:pt x="150" y="9"/>
                </a:lnTo>
                <a:lnTo>
                  <a:pt x="148" y="8"/>
                </a:lnTo>
                <a:lnTo>
                  <a:pt x="129" y="7"/>
                </a:lnTo>
                <a:lnTo>
                  <a:pt x="125" y="5"/>
                </a:lnTo>
                <a:lnTo>
                  <a:pt x="122" y="5"/>
                </a:lnTo>
                <a:lnTo>
                  <a:pt x="118" y="7"/>
                </a:lnTo>
                <a:lnTo>
                  <a:pt x="95" y="6"/>
                </a:lnTo>
                <a:lnTo>
                  <a:pt x="93" y="5"/>
                </a:lnTo>
                <a:lnTo>
                  <a:pt x="90" y="5"/>
                </a:lnTo>
                <a:lnTo>
                  <a:pt x="86" y="5"/>
                </a:lnTo>
                <a:lnTo>
                  <a:pt x="78" y="0"/>
                </a:lnTo>
                <a:lnTo>
                  <a:pt x="76" y="1"/>
                </a:lnTo>
                <a:lnTo>
                  <a:pt x="73" y="1"/>
                </a:lnTo>
                <a:lnTo>
                  <a:pt x="71" y="2"/>
                </a:lnTo>
                <a:lnTo>
                  <a:pt x="68" y="5"/>
                </a:lnTo>
                <a:lnTo>
                  <a:pt x="67" y="8"/>
                </a:lnTo>
                <a:lnTo>
                  <a:pt x="66" y="10"/>
                </a:lnTo>
                <a:lnTo>
                  <a:pt x="65" y="15"/>
                </a:lnTo>
                <a:lnTo>
                  <a:pt x="64" y="16"/>
                </a:lnTo>
                <a:lnTo>
                  <a:pt x="40" y="9"/>
                </a:lnTo>
                <a:lnTo>
                  <a:pt x="37" y="9"/>
                </a:lnTo>
                <a:lnTo>
                  <a:pt x="35" y="9"/>
                </a:lnTo>
                <a:lnTo>
                  <a:pt x="28" y="10"/>
                </a:lnTo>
                <a:lnTo>
                  <a:pt x="28" y="13"/>
                </a:lnTo>
                <a:lnTo>
                  <a:pt x="28" y="15"/>
                </a:lnTo>
                <a:lnTo>
                  <a:pt x="26" y="19"/>
                </a:lnTo>
                <a:lnTo>
                  <a:pt x="31" y="20"/>
                </a:lnTo>
                <a:lnTo>
                  <a:pt x="31" y="23"/>
                </a:lnTo>
                <a:lnTo>
                  <a:pt x="27" y="25"/>
                </a:lnTo>
                <a:lnTo>
                  <a:pt x="16" y="35"/>
                </a:lnTo>
                <a:lnTo>
                  <a:pt x="16" y="37"/>
                </a:lnTo>
                <a:lnTo>
                  <a:pt x="18" y="38"/>
                </a:lnTo>
                <a:lnTo>
                  <a:pt x="20" y="39"/>
                </a:lnTo>
                <a:lnTo>
                  <a:pt x="22" y="38"/>
                </a:lnTo>
                <a:lnTo>
                  <a:pt x="24" y="42"/>
                </a:lnTo>
                <a:lnTo>
                  <a:pt x="31" y="45"/>
                </a:lnTo>
                <a:lnTo>
                  <a:pt x="34" y="45"/>
                </a:lnTo>
                <a:lnTo>
                  <a:pt x="34" y="43"/>
                </a:lnTo>
                <a:lnTo>
                  <a:pt x="36" y="42"/>
                </a:lnTo>
                <a:lnTo>
                  <a:pt x="38" y="37"/>
                </a:lnTo>
                <a:lnTo>
                  <a:pt x="40" y="38"/>
                </a:lnTo>
                <a:lnTo>
                  <a:pt x="41" y="40"/>
                </a:lnTo>
                <a:lnTo>
                  <a:pt x="41" y="43"/>
                </a:lnTo>
                <a:lnTo>
                  <a:pt x="47" y="46"/>
                </a:lnTo>
                <a:lnTo>
                  <a:pt x="49" y="46"/>
                </a:lnTo>
                <a:lnTo>
                  <a:pt x="53" y="49"/>
                </a:lnTo>
                <a:lnTo>
                  <a:pt x="58" y="50"/>
                </a:lnTo>
                <a:lnTo>
                  <a:pt x="60" y="50"/>
                </a:lnTo>
                <a:lnTo>
                  <a:pt x="62" y="51"/>
                </a:lnTo>
                <a:lnTo>
                  <a:pt x="60" y="53"/>
                </a:lnTo>
                <a:lnTo>
                  <a:pt x="55" y="54"/>
                </a:lnTo>
                <a:lnTo>
                  <a:pt x="54" y="57"/>
                </a:lnTo>
                <a:lnTo>
                  <a:pt x="53" y="58"/>
                </a:lnTo>
                <a:lnTo>
                  <a:pt x="50" y="57"/>
                </a:lnTo>
                <a:lnTo>
                  <a:pt x="49" y="59"/>
                </a:lnTo>
                <a:lnTo>
                  <a:pt x="46" y="59"/>
                </a:lnTo>
                <a:lnTo>
                  <a:pt x="45" y="60"/>
                </a:lnTo>
                <a:lnTo>
                  <a:pt x="43" y="62"/>
                </a:lnTo>
                <a:lnTo>
                  <a:pt x="42" y="63"/>
                </a:lnTo>
                <a:lnTo>
                  <a:pt x="37" y="65"/>
                </a:lnTo>
                <a:lnTo>
                  <a:pt x="32" y="63"/>
                </a:lnTo>
                <a:lnTo>
                  <a:pt x="27" y="63"/>
                </a:lnTo>
                <a:lnTo>
                  <a:pt x="26" y="65"/>
                </a:lnTo>
                <a:lnTo>
                  <a:pt x="23" y="66"/>
                </a:lnTo>
                <a:lnTo>
                  <a:pt x="22" y="68"/>
                </a:lnTo>
                <a:lnTo>
                  <a:pt x="20" y="69"/>
                </a:lnTo>
                <a:lnTo>
                  <a:pt x="16" y="66"/>
                </a:lnTo>
                <a:lnTo>
                  <a:pt x="7" y="66"/>
                </a:lnTo>
                <a:lnTo>
                  <a:pt x="0" y="69"/>
                </a:lnTo>
                <a:lnTo>
                  <a:pt x="0" y="76"/>
                </a:lnTo>
                <a:lnTo>
                  <a:pt x="1" y="78"/>
                </a:lnTo>
                <a:lnTo>
                  <a:pt x="4" y="78"/>
                </a:lnTo>
                <a:lnTo>
                  <a:pt x="6" y="77"/>
                </a:lnTo>
                <a:lnTo>
                  <a:pt x="11" y="78"/>
                </a:lnTo>
                <a:lnTo>
                  <a:pt x="20" y="77"/>
                </a:lnTo>
                <a:lnTo>
                  <a:pt x="22" y="78"/>
                </a:lnTo>
                <a:lnTo>
                  <a:pt x="24" y="80"/>
                </a:lnTo>
                <a:lnTo>
                  <a:pt x="26" y="80"/>
                </a:lnTo>
                <a:lnTo>
                  <a:pt x="35" y="77"/>
                </a:lnTo>
                <a:lnTo>
                  <a:pt x="37" y="78"/>
                </a:lnTo>
                <a:lnTo>
                  <a:pt x="39" y="79"/>
                </a:lnTo>
                <a:lnTo>
                  <a:pt x="41" y="84"/>
                </a:lnTo>
                <a:lnTo>
                  <a:pt x="45" y="83"/>
                </a:lnTo>
                <a:lnTo>
                  <a:pt x="47" y="84"/>
                </a:lnTo>
                <a:lnTo>
                  <a:pt x="51" y="82"/>
                </a:lnTo>
                <a:lnTo>
                  <a:pt x="57" y="81"/>
                </a:lnTo>
                <a:lnTo>
                  <a:pt x="61" y="82"/>
                </a:lnTo>
                <a:lnTo>
                  <a:pt x="64" y="81"/>
                </a:lnTo>
                <a:lnTo>
                  <a:pt x="66" y="81"/>
                </a:lnTo>
                <a:lnTo>
                  <a:pt x="67" y="77"/>
                </a:lnTo>
                <a:lnTo>
                  <a:pt x="73" y="78"/>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53" name="Freeform 814"/>
          <p:cNvSpPr>
            <a:spLocks/>
          </p:cNvSpPr>
          <p:nvPr/>
        </p:nvSpPr>
        <p:spPr bwMode="auto">
          <a:xfrm>
            <a:off x="3719513" y="4506913"/>
            <a:ext cx="173037" cy="123825"/>
          </a:xfrm>
          <a:custGeom>
            <a:avLst/>
            <a:gdLst>
              <a:gd name="T0" fmla="*/ 2147483647 w 101"/>
              <a:gd name="T1" fmla="*/ 2147483647 h 72"/>
              <a:gd name="T2" fmla="*/ 2147483647 w 101"/>
              <a:gd name="T3" fmla="*/ 2147483647 h 72"/>
              <a:gd name="T4" fmla="*/ 2147483647 w 101"/>
              <a:gd name="T5" fmla="*/ 2147483647 h 72"/>
              <a:gd name="T6" fmla="*/ 2147483647 w 101"/>
              <a:gd name="T7" fmla="*/ 2147483647 h 72"/>
              <a:gd name="T8" fmla="*/ 2147483647 w 101"/>
              <a:gd name="T9" fmla="*/ 2147483647 h 72"/>
              <a:gd name="T10" fmla="*/ 2147483647 w 101"/>
              <a:gd name="T11" fmla="*/ 2147483647 h 72"/>
              <a:gd name="T12" fmla="*/ 2147483647 w 101"/>
              <a:gd name="T13" fmla="*/ 2147483647 h 72"/>
              <a:gd name="T14" fmla="*/ 2147483647 w 101"/>
              <a:gd name="T15" fmla="*/ 2147483647 h 72"/>
              <a:gd name="T16" fmla="*/ 2147483647 w 101"/>
              <a:gd name="T17" fmla="*/ 2147483647 h 72"/>
              <a:gd name="T18" fmla="*/ 2147483647 w 101"/>
              <a:gd name="T19" fmla="*/ 2147483647 h 72"/>
              <a:gd name="T20" fmla="*/ 2147483647 w 101"/>
              <a:gd name="T21" fmla="*/ 0 h 72"/>
              <a:gd name="T22" fmla="*/ 2147483647 w 101"/>
              <a:gd name="T23" fmla="*/ 2147483647 h 72"/>
              <a:gd name="T24" fmla="*/ 2147483647 w 101"/>
              <a:gd name="T25" fmla="*/ 2147483647 h 72"/>
              <a:gd name="T26" fmla="*/ 2147483647 w 101"/>
              <a:gd name="T27" fmla="*/ 2147483647 h 72"/>
              <a:gd name="T28" fmla="*/ 2147483647 w 101"/>
              <a:gd name="T29" fmla="*/ 2147483647 h 72"/>
              <a:gd name="T30" fmla="*/ 2147483647 w 101"/>
              <a:gd name="T31" fmla="*/ 2147483647 h 72"/>
              <a:gd name="T32" fmla="*/ 2147483647 w 101"/>
              <a:gd name="T33" fmla="*/ 2147483647 h 72"/>
              <a:gd name="T34" fmla="*/ 2147483647 w 101"/>
              <a:gd name="T35" fmla="*/ 2147483647 h 72"/>
              <a:gd name="T36" fmla="*/ 2147483647 w 101"/>
              <a:gd name="T37" fmla="*/ 2147483647 h 72"/>
              <a:gd name="T38" fmla="*/ 2147483647 w 101"/>
              <a:gd name="T39" fmla="*/ 2147483647 h 72"/>
              <a:gd name="T40" fmla="*/ 2147483647 w 101"/>
              <a:gd name="T41" fmla="*/ 2147483647 h 72"/>
              <a:gd name="T42" fmla="*/ 2147483647 w 101"/>
              <a:gd name="T43" fmla="*/ 2147483647 h 72"/>
              <a:gd name="T44" fmla="*/ 2147483647 w 101"/>
              <a:gd name="T45" fmla="*/ 2147483647 h 72"/>
              <a:gd name="T46" fmla="*/ 2147483647 w 101"/>
              <a:gd name="T47" fmla="*/ 2147483647 h 72"/>
              <a:gd name="T48" fmla="*/ 2147483647 w 101"/>
              <a:gd name="T49" fmla="*/ 2147483647 h 72"/>
              <a:gd name="T50" fmla="*/ 2147483647 w 101"/>
              <a:gd name="T51" fmla="*/ 2147483647 h 72"/>
              <a:gd name="T52" fmla="*/ 2147483647 w 101"/>
              <a:gd name="T53" fmla="*/ 2147483647 h 72"/>
              <a:gd name="T54" fmla="*/ 2147483647 w 101"/>
              <a:gd name="T55" fmla="*/ 2147483647 h 72"/>
              <a:gd name="T56" fmla="*/ 2147483647 w 101"/>
              <a:gd name="T57" fmla="*/ 2147483647 h 72"/>
              <a:gd name="T58" fmla="*/ 2147483647 w 101"/>
              <a:gd name="T59" fmla="*/ 2147483647 h 72"/>
              <a:gd name="T60" fmla="*/ 2147483647 w 101"/>
              <a:gd name="T61" fmla="*/ 2147483647 h 72"/>
              <a:gd name="T62" fmla="*/ 2147483647 w 101"/>
              <a:gd name="T63" fmla="*/ 2147483647 h 72"/>
              <a:gd name="T64" fmla="*/ 2147483647 w 101"/>
              <a:gd name="T65" fmla="*/ 2147483647 h 72"/>
              <a:gd name="T66" fmla="*/ 2147483647 w 101"/>
              <a:gd name="T67" fmla="*/ 2147483647 h 72"/>
              <a:gd name="T68" fmla="*/ 2147483647 w 101"/>
              <a:gd name="T69" fmla="*/ 2147483647 h 72"/>
              <a:gd name="T70" fmla="*/ 2147483647 w 101"/>
              <a:gd name="T71" fmla="*/ 2147483647 h 72"/>
              <a:gd name="T72" fmla="*/ 2147483647 w 101"/>
              <a:gd name="T73" fmla="*/ 2147483647 h 72"/>
              <a:gd name="T74" fmla="*/ 2147483647 w 101"/>
              <a:gd name="T75" fmla="*/ 2147483647 h 72"/>
              <a:gd name="T76" fmla="*/ 2147483647 w 101"/>
              <a:gd name="T77" fmla="*/ 2147483647 h 72"/>
              <a:gd name="T78" fmla="*/ 2147483647 w 101"/>
              <a:gd name="T79" fmla="*/ 2147483647 h 72"/>
              <a:gd name="T80" fmla="*/ 2147483647 w 101"/>
              <a:gd name="T81" fmla="*/ 2147483647 h 72"/>
              <a:gd name="T82" fmla="*/ 2147483647 w 101"/>
              <a:gd name="T83" fmla="*/ 2147483647 h 72"/>
              <a:gd name="T84" fmla="*/ 2147483647 w 101"/>
              <a:gd name="T85" fmla="*/ 2147483647 h 72"/>
              <a:gd name="T86" fmla="*/ 2147483647 w 101"/>
              <a:gd name="T87" fmla="*/ 2147483647 h 72"/>
              <a:gd name="T88" fmla="*/ 2147483647 w 101"/>
              <a:gd name="T89" fmla="*/ 2147483647 h 72"/>
              <a:gd name="T90" fmla="*/ 2147483647 w 101"/>
              <a:gd name="T91" fmla="*/ 2147483647 h 72"/>
              <a:gd name="T92" fmla="*/ 2147483647 w 101"/>
              <a:gd name="T93" fmla="*/ 2147483647 h 72"/>
              <a:gd name="T94" fmla="*/ 2147483647 w 101"/>
              <a:gd name="T95" fmla="*/ 2147483647 h 72"/>
              <a:gd name="T96" fmla="*/ 2147483647 w 101"/>
              <a:gd name="T97" fmla="*/ 2147483647 h 72"/>
              <a:gd name="T98" fmla="*/ 2147483647 w 101"/>
              <a:gd name="T99" fmla="*/ 2147483647 h 72"/>
              <a:gd name="T100" fmla="*/ 2147483647 w 101"/>
              <a:gd name="T101" fmla="*/ 2147483647 h 72"/>
              <a:gd name="T102" fmla="*/ 2147483647 w 101"/>
              <a:gd name="T103" fmla="*/ 2147483647 h 72"/>
              <a:gd name="T104" fmla="*/ 2147483647 w 101"/>
              <a:gd name="T105" fmla="*/ 2147483647 h 72"/>
              <a:gd name="T106" fmla="*/ 2147483647 w 101"/>
              <a:gd name="T107" fmla="*/ 2147483647 h 72"/>
              <a:gd name="T108" fmla="*/ 2147483647 w 101"/>
              <a:gd name="T109" fmla="*/ 2147483647 h 72"/>
              <a:gd name="T110" fmla="*/ 2147483647 w 101"/>
              <a:gd name="T111" fmla="*/ 2147483647 h 72"/>
              <a:gd name="T112" fmla="*/ 2147483647 w 101"/>
              <a:gd name="T113" fmla="*/ 2147483647 h 7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1"/>
              <a:gd name="T172" fmla="*/ 0 h 72"/>
              <a:gd name="T173" fmla="*/ 101 w 101"/>
              <a:gd name="T174" fmla="*/ 72 h 7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1" h="72">
                <a:moveTo>
                  <a:pt x="17" y="51"/>
                </a:moveTo>
                <a:lnTo>
                  <a:pt x="16" y="51"/>
                </a:lnTo>
                <a:lnTo>
                  <a:pt x="15" y="49"/>
                </a:lnTo>
                <a:lnTo>
                  <a:pt x="14" y="47"/>
                </a:lnTo>
                <a:lnTo>
                  <a:pt x="12" y="43"/>
                </a:lnTo>
                <a:lnTo>
                  <a:pt x="5" y="32"/>
                </a:lnTo>
                <a:lnTo>
                  <a:pt x="4" y="32"/>
                </a:lnTo>
                <a:lnTo>
                  <a:pt x="3" y="32"/>
                </a:lnTo>
                <a:lnTo>
                  <a:pt x="2" y="34"/>
                </a:lnTo>
                <a:lnTo>
                  <a:pt x="1" y="32"/>
                </a:lnTo>
                <a:lnTo>
                  <a:pt x="0" y="32"/>
                </a:lnTo>
                <a:lnTo>
                  <a:pt x="1" y="31"/>
                </a:lnTo>
                <a:lnTo>
                  <a:pt x="3" y="31"/>
                </a:lnTo>
                <a:lnTo>
                  <a:pt x="6" y="30"/>
                </a:lnTo>
                <a:lnTo>
                  <a:pt x="11" y="25"/>
                </a:lnTo>
                <a:lnTo>
                  <a:pt x="16" y="16"/>
                </a:lnTo>
                <a:lnTo>
                  <a:pt x="17" y="9"/>
                </a:lnTo>
                <a:lnTo>
                  <a:pt x="18" y="9"/>
                </a:lnTo>
                <a:lnTo>
                  <a:pt x="20" y="6"/>
                </a:lnTo>
                <a:lnTo>
                  <a:pt x="21" y="3"/>
                </a:lnTo>
                <a:lnTo>
                  <a:pt x="22" y="3"/>
                </a:lnTo>
                <a:lnTo>
                  <a:pt x="23" y="2"/>
                </a:lnTo>
                <a:lnTo>
                  <a:pt x="27" y="2"/>
                </a:lnTo>
                <a:lnTo>
                  <a:pt x="30" y="4"/>
                </a:lnTo>
                <a:lnTo>
                  <a:pt x="33" y="3"/>
                </a:lnTo>
                <a:lnTo>
                  <a:pt x="33" y="2"/>
                </a:lnTo>
                <a:lnTo>
                  <a:pt x="37" y="1"/>
                </a:lnTo>
                <a:lnTo>
                  <a:pt x="39" y="2"/>
                </a:lnTo>
                <a:lnTo>
                  <a:pt x="40" y="1"/>
                </a:lnTo>
                <a:lnTo>
                  <a:pt x="40" y="0"/>
                </a:lnTo>
                <a:lnTo>
                  <a:pt x="42" y="1"/>
                </a:lnTo>
                <a:lnTo>
                  <a:pt x="44" y="0"/>
                </a:lnTo>
                <a:lnTo>
                  <a:pt x="49" y="1"/>
                </a:lnTo>
                <a:lnTo>
                  <a:pt x="50" y="1"/>
                </a:lnTo>
                <a:lnTo>
                  <a:pt x="52" y="1"/>
                </a:lnTo>
                <a:lnTo>
                  <a:pt x="52" y="2"/>
                </a:lnTo>
                <a:lnTo>
                  <a:pt x="54" y="2"/>
                </a:lnTo>
                <a:lnTo>
                  <a:pt x="57" y="5"/>
                </a:lnTo>
                <a:lnTo>
                  <a:pt x="58" y="7"/>
                </a:lnTo>
                <a:lnTo>
                  <a:pt x="60" y="9"/>
                </a:lnTo>
                <a:lnTo>
                  <a:pt x="63" y="8"/>
                </a:lnTo>
                <a:lnTo>
                  <a:pt x="63" y="9"/>
                </a:lnTo>
                <a:lnTo>
                  <a:pt x="64" y="9"/>
                </a:lnTo>
                <a:lnTo>
                  <a:pt x="65" y="9"/>
                </a:lnTo>
                <a:lnTo>
                  <a:pt x="66" y="9"/>
                </a:lnTo>
                <a:lnTo>
                  <a:pt x="71" y="16"/>
                </a:lnTo>
                <a:lnTo>
                  <a:pt x="70" y="17"/>
                </a:lnTo>
                <a:lnTo>
                  <a:pt x="71" y="17"/>
                </a:lnTo>
                <a:lnTo>
                  <a:pt x="72" y="19"/>
                </a:lnTo>
                <a:lnTo>
                  <a:pt x="72" y="20"/>
                </a:lnTo>
                <a:lnTo>
                  <a:pt x="74" y="20"/>
                </a:lnTo>
                <a:lnTo>
                  <a:pt x="74" y="19"/>
                </a:lnTo>
                <a:lnTo>
                  <a:pt x="75" y="21"/>
                </a:lnTo>
                <a:lnTo>
                  <a:pt x="76" y="22"/>
                </a:lnTo>
                <a:lnTo>
                  <a:pt x="77" y="23"/>
                </a:lnTo>
                <a:lnTo>
                  <a:pt x="76" y="23"/>
                </a:lnTo>
                <a:lnTo>
                  <a:pt x="76" y="24"/>
                </a:lnTo>
                <a:lnTo>
                  <a:pt x="77" y="24"/>
                </a:lnTo>
                <a:lnTo>
                  <a:pt x="78" y="25"/>
                </a:lnTo>
                <a:lnTo>
                  <a:pt x="79" y="26"/>
                </a:lnTo>
                <a:lnTo>
                  <a:pt x="80" y="26"/>
                </a:lnTo>
                <a:lnTo>
                  <a:pt x="82" y="27"/>
                </a:lnTo>
                <a:lnTo>
                  <a:pt x="83" y="28"/>
                </a:lnTo>
                <a:lnTo>
                  <a:pt x="83" y="29"/>
                </a:lnTo>
                <a:lnTo>
                  <a:pt x="83" y="30"/>
                </a:lnTo>
                <a:lnTo>
                  <a:pt x="85" y="30"/>
                </a:lnTo>
                <a:lnTo>
                  <a:pt x="88" y="32"/>
                </a:lnTo>
                <a:lnTo>
                  <a:pt x="88" y="34"/>
                </a:lnTo>
                <a:lnTo>
                  <a:pt x="87" y="36"/>
                </a:lnTo>
                <a:lnTo>
                  <a:pt x="88" y="38"/>
                </a:lnTo>
                <a:lnTo>
                  <a:pt x="89" y="39"/>
                </a:lnTo>
                <a:lnTo>
                  <a:pt x="90" y="40"/>
                </a:lnTo>
                <a:lnTo>
                  <a:pt x="91" y="44"/>
                </a:lnTo>
                <a:lnTo>
                  <a:pt x="91" y="45"/>
                </a:lnTo>
                <a:lnTo>
                  <a:pt x="91" y="47"/>
                </a:lnTo>
                <a:lnTo>
                  <a:pt x="90" y="49"/>
                </a:lnTo>
                <a:lnTo>
                  <a:pt x="90" y="50"/>
                </a:lnTo>
                <a:lnTo>
                  <a:pt x="93" y="53"/>
                </a:lnTo>
                <a:lnTo>
                  <a:pt x="93" y="54"/>
                </a:lnTo>
                <a:lnTo>
                  <a:pt x="94" y="55"/>
                </a:lnTo>
                <a:lnTo>
                  <a:pt x="95" y="54"/>
                </a:lnTo>
                <a:lnTo>
                  <a:pt x="97" y="54"/>
                </a:lnTo>
                <a:lnTo>
                  <a:pt x="97" y="55"/>
                </a:lnTo>
                <a:lnTo>
                  <a:pt x="97" y="56"/>
                </a:lnTo>
                <a:lnTo>
                  <a:pt x="98" y="58"/>
                </a:lnTo>
                <a:lnTo>
                  <a:pt x="99" y="59"/>
                </a:lnTo>
                <a:lnTo>
                  <a:pt x="100" y="61"/>
                </a:lnTo>
                <a:lnTo>
                  <a:pt x="101" y="62"/>
                </a:lnTo>
                <a:lnTo>
                  <a:pt x="100" y="62"/>
                </a:lnTo>
                <a:lnTo>
                  <a:pt x="101" y="64"/>
                </a:lnTo>
                <a:lnTo>
                  <a:pt x="101" y="65"/>
                </a:lnTo>
                <a:lnTo>
                  <a:pt x="100" y="65"/>
                </a:lnTo>
                <a:lnTo>
                  <a:pt x="100" y="68"/>
                </a:lnTo>
                <a:lnTo>
                  <a:pt x="101" y="69"/>
                </a:lnTo>
                <a:lnTo>
                  <a:pt x="101" y="70"/>
                </a:lnTo>
                <a:lnTo>
                  <a:pt x="97" y="70"/>
                </a:lnTo>
                <a:lnTo>
                  <a:pt x="95" y="70"/>
                </a:lnTo>
                <a:lnTo>
                  <a:pt x="91" y="70"/>
                </a:lnTo>
                <a:lnTo>
                  <a:pt x="89" y="70"/>
                </a:lnTo>
                <a:lnTo>
                  <a:pt x="87" y="71"/>
                </a:lnTo>
                <a:lnTo>
                  <a:pt x="84" y="72"/>
                </a:lnTo>
                <a:lnTo>
                  <a:pt x="83" y="70"/>
                </a:lnTo>
                <a:lnTo>
                  <a:pt x="82" y="71"/>
                </a:lnTo>
                <a:lnTo>
                  <a:pt x="80" y="70"/>
                </a:lnTo>
                <a:lnTo>
                  <a:pt x="78" y="70"/>
                </a:lnTo>
                <a:lnTo>
                  <a:pt x="76" y="68"/>
                </a:lnTo>
                <a:lnTo>
                  <a:pt x="75" y="69"/>
                </a:lnTo>
                <a:lnTo>
                  <a:pt x="74" y="69"/>
                </a:lnTo>
                <a:lnTo>
                  <a:pt x="74" y="68"/>
                </a:lnTo>
                <a:lnTo>
                  <a:pt x="72" y="66"/>
                </a:lnTo>
                <a:lnTo>
                  <a:pt x="70" y="66"/>
                </a:lnTo>
                <a:lnTo>
                  <a:pt x="68" y="66"/>
                </a:lnTo>
                <a:lnTo>
                  <a:pt x="67" y="65"/>
                </a:lnTo>
                <a:lnTo>
                  <a:pt x="40" y="66"/>
                </a:lnTo>
                <a:lnTo>
                  <a:pt x="30" y="70"/>
                </a:lnTo>
                <a:lnTo>
                  <a:pt x="22" y="69"/>
                </a:lnTo>
                <a:lnTo>
                  <a:pt x="18" y="71"/>
                </a:lnTo>
                <a:lnTo>
                  <a:pt x="15" y="71"/>
                </a:lnTo>
                <a:lnTo>
                  <a:pt x="14" y="70"/>
                </a:lnTo>
                <a:lnTo>
                  <a:pt x="13" y="70"/>
                </a:lnTo>
                <a:lnTo>
                  <a:pt x="14" y="70"/>
                </a:lnTo>
                <a:lnTo>
                  <a:pt x="13" y="70"/>
                </a:lnTo>
                <a:lnTo>
                  <a:pt x="14" y="60"/>
                </a:lnTo>
                <a:lnTo>
                  <a:pt x="15" y="58"/>
                </a:lnTo>
                <a:lnTo>
                  <a:pt x="28" y="57"/>
                </a:lnTo>
                <a:lnTo>
                  <a:pt x="29" y="57"/>
                </a:lnTo>
                <a:lnTo>
                  <a:pt x="30" y="55"/>
                </a:lnTo>
                <a:lnTo>
                  <a:pt x="31" y="55"/>
                </a:lnTo>
                <a:lnTo>
                  <a:pt x="32" y="55"/>
                </a:lnTo>
                <a:lnTo>
                  <a:pt x="36" y="55"/>
                </a:lnTo>
                <a:lnTo>
                  <a:pt x="38" y="54"/>
                </a:lnTo>
                <a:lnTo>
                  <a:pt x="39" y="52"/>
                </a:lnTo>
                <a:lnTo>
                  <a:pt x="40" y="51"/>
                </a:lnTo>
                <a:lnTo>
                  <a:pt x="41" y="52"/>
                </a:lnTo>
                <a:lnTo>
                  <a:pt x="42" y="53"/>
                </a:lnTo>
                <a:lnTo>
                  <a:pt x="45" y="54"/>
                </a:lnTo>
                <a:lnTo>
                  <a:pt x="47" y="55"/>
                </a:lnTo>
                <a:lnTo>
                  <a:pt x="49" y="55"/>
                </a:lnTo>
                <a:lnTo>
                  <a:pt x="52" y="57"/>
                </a:lnTo>
                <a:lnTo>
                  <a:pt x="54" y="57"/>
                </a:lnTo>
                <a:lnTo>
                  <a:pt x="55" y="57"/>
                </a:lnTo>
                <a:lnTo>
                  <a:pt x="57" y="56"/>
                </a:lnTo>
                <a:lnTo>
                  <a:pt x="60" y="55"/>
                </a:lnTo>
                <a:lnTo>
                  <a:pt x="61" y="54"/>
                </a:lnTo>
                <a:lnTo>
                  <a:pt x="61" y="53"/>
                </a:lnTo>
                <a:lnTo>
                  <a:pt x="61" y="52"/>
                </a:lnTo>
                <a:lnTo>
                  <a:pt x="61" y="51"/>
                </a:lnTo>
                <a:lnTo>
                  <a:pt x="60" y="52"/>
                </a:lnTo>
                <a:lnTo>
                  <a:pt x="59" y="51"/>
                </a:lnTo>
                <a:lnTo>
                  <a:pt x="58" y="51"/>
                </a:lnTo>
                <a:lnTo>
                  <a:pt x="53" y="53"/>
                </a:lnTo>
                <a:lnTo>
                  <a:pt x="52" y="53"/>
                </a:lnTo>
                <a:lnTo>
                  <a:pt x="50" y="52"/>
                </a:lnTo>
                <a:lnTo>
                  <a:pt x="49" y="50"/>
                </a:lnTo>
                <a:lnTo>
                  <a:pt x="48" y="50"/>
                </a:lnTo>
                <a:lnTo>
                  <a:pt x="45" y="50"/>
                </a:lnTo>
                <a:lnTo>
                  <a:pt x="44" y="48"/>
                </a:lnTo>
                <a:lnTo>
                  <a:pt x="41" y="47"/>
                </a:lnTo>
                <a:lnTo>
                  <a:pt x="38" y="48"/>
                </a:lnTo>
                <a:lnTo>
                  <a:pt x="36" y="48"/>
                </a:lnTo>
                <a:lnTo>
                  <a:pt x="34" y="49"/>
                </a:lnTo>
                <a:lnTo>
                  <a:pt x="33" y="51"/>
                </a:lnTo>
                <a:lnTo>
                  <a:pt x="17" y="5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54" name="Freeform 816"/>
          <p:cNvSpPr>
            <a:spLocks/>
          </p:cNvSpPr>
          <p:nvPr/>
        </p:nvSpPr>
        <p:spPr bwMode="auto">
          <a:xfrm>
            <a:off x="3717925" y="4503738"/>
            <a:ext cx="171450" cy="123825"/>
          </a:xfrm>
          <a:custGeom>
            <a:avLst/>
            <a:gdLst>
              <a:gd name="T0" fmla="*/ 2147483647 w 100"/>
              <a:gd name="T1" fmla="*/ 2147483647 h 72"/>
              <a:gd name="T2" fmla="*/ 2147483647 w 100"/>
              <a:gd name="T3" fmla="*/ 2147483647 h 72"/>
              <a:gd name="T4" fmla="*/ 2147483647 w 100"/>
              <a:gd name="T5" fmla="*/ 2147483647 h 72"/>
              <a:gd name="T6" fmla="*/ 0 w 100"/>
              <a:gd name="T7" fmla="*/ 2147483647 h 72"/>
              <a:gd name="T8" fmla="*/ 2147483647 w 100"/>
              <a:gd name="T9" fmla="*/ 2147483647 h 72"/>
              <a:gd name="T10" fmla="*/ 2147483647 w 100"/>
              <a:gd name="T11" fmla="*/ 2147483647 h 72"/>
              <a:gd name="T12" fmla="*/ 2147483647 w 100"/>
              <a:gd name="T13" fmla="*/ 2147483647 h 72"/>
              <a:gd name="T14" fmla="*/ 2147483647 w 100"/>
              <a:gd name="T15" fmla="*/ 2147483647 h 72"/>
              <a:gd name="T16" fmla="*/ 2147483647 w 100"/>
              <a:gd name="T17" fmla="*/ 2147483647 h 72"/>
              <a:gd name="T18" fmla="*/ 2147483647 w 100"/>
              <a:gd name="T19" fmla="*/ 2147483647 h 72"/>
              <a:gd name="T20" fmla="*/ 2147483647 w 100"/>
              <a:gd name="T21" fmla="*/ 0 h 72"/>
              <a:gd name="T22" fmla="*/ 2147483647 w 100"/>
              <a:gd name="T23" fmla="*/ 2147483647 h 72"/>
              <a:gd name="T24" fmla="*/ 2147483647 w 100"/>
              <a:gd name="T25" fmla="*/ 2147483647 h 72"/>
              <a:gd name="T26" fmla="*/ 2147483647 w 100"/>
              <a:gd name="T27" fmla="*/ 2147483647 h 72"/>
              <a:gd name="T28" fmla="*/ 2147483647 w 100"/>
              <a:gd name="T29" fmla="*/ 2147483647 h 72"/>
              <a:gd name="T30" fmla="*/ 2147483647 w 100"/>
              <a:gd name="T31" fmla="*/ 2147483647 h 72"/>
              <a:gd name="T32" fmla="*/ 2147483647 w 100"/>
              <a:gd name="T33" fmla="*/ 2147483647 h 72"/>
              <a:gd name="T34" fmla="*/ 2147483647 w 100"/>
              <a:gd name="T35" fmla="*/ 2147483647 h 72"/>
              <a:gd name="T36" fmla="*/ 2147483647 w 100"/>
              <a:gd name="T37" fmla="*/ 2147483647 h 72"/>
              <a:gd name="T38" fmla="*/ 2147483647 w 100"/>
              <a:gd name="T39" fmla="*/ 2147483647 h 72"/>
              <a:gd name="T40" fmla="*/ 2147483647 w 100"/>
              <a:gd name="T41" fmla="*/ 2147483647 h 72"/>
              <a:gd name="T42" fmla="*/ 2147483647 w 100"/>
              <a:gd name="T43" fmla="*/ 2147483647 h 72"/>
              <a:gd name="T44" fmla="*/ 2147483647 w 100"/>
              <a:gd name="T45" fmla="*/ 2147483647 h 72"/>
              <a:gd name="T46" fmla="*/ 2147483647 w 100"/>
              <a:gd name="T47" fmla="*/ 2147483647 h 72"/>
              <a:gd name="T48" fmla="*/ 2147483647 w 100"/>
              <a:gd name="T49" fmla="*/ 2147483647 h 72"/>
              <a:gd name="T50" fmla="*/ 2147483647 w 100"/>
              <a:gd name="T51" fmla="*/ 2147483647 h 72"/>
              <a:gd name="T52" fmla="*/ 2147483647 w 100"/>
              <a:gd name="T53" fmla="*/ 2147483647 h 72"/>
              <a:gd name="T54" fmla="*/ 2147483647 w 100"/>
              <a:gd name="T55" fmla="*/ 2147483647 h 72"/>
              <a:gd name="T56" fmla="*/ 2147483647 w 100"/>
              <a:gd name="T57" fmla="*/ 2147483647 h 72"/>
              <a:gd name="T58" fmla="*/ 2147483647 w 100"/>
              <a:gd name="T59" fmla="*/ 2147483647 h 72"/>
              <a:gd name="T60" fmla="*/ 2147483647 w 100"/>
              <a:gd name="T61" fmla="*/ 2147483647 h 72"/>
              <a:gd name="T62" fmla="*/ 2147483647 w 100"/>
              <a:gd name="T63" fmla="*/ 2147483647 h 72"/>
              <a:gd name="T64" fmla="*/ 2147483647 w 100"/>
              <a:gd name="T65" fmla="*/ 2147483647 h 72"/>
              <a:gd name="T66" fmla="*/ 2147483647 w 100"/>
              <a:gd name="T67" fmla="*/ 2147483647 h 72"/>
              <a:gd name="T68" fmla="*/ 2147483647 w 100"/>
              <a:gd name="T69" fmla="*/ 2147483647 h 72"/>
              <a:gd name="T70" fmla="*/ 2147483647 w 100"/>
              <a:gd name="T71" fmla="*/ 2147483647 h 72"/>
              <a:gd name="T72" fmla="*/ 2147483647 w 100"/>
              <a:gd name="T73" fmla="*/ 2147483647 h 72"/>
              <a:gd name="T74" fmla="*/ 2147483647 w 100"/>
              <a:gd name="T75" fmla="*/ 2147483647 h 72"/>
              <a:gd name="T76" fmla="*/ 2147483647 w 100"/>
              <a:gd name="T77" fmla="*/ 2147483647 h 72"/>
              <a:gd name="T78" fmla="*/ 2147483647 w 100"/>
              <a:gd name="T79" fmla="*/ 2147483647 h 72"/>
              <a:gd name="T80" fmla="*/ 2147483647 w 100"/>
              <a:gd name="T81" fmla="*/ 2147483647 h 72"/>
              <a:gd name="T82" fmla="*/ 2147483647 w 100"/>
              <a:gd name="T83" fmla="*/ 2147483647 h 72"/>
              <a:gd name="T84" fmla="*/ 2147483647 w 100"/>
              <a:gd name="T85" fmla="*/ 2147483647 h 72"/>
              <a:gd name="T86" fmla="*/ 2147483647 w 100"/>
              <a:gd name="T87" fmla="*/ 2147483647 h 72"/>
              <a:gd name="T88" fmla="*/ 2147483647 w 100"/>
              <a:gd name="T89" fmla="*/ 2147483647 h 72"/>
              <a:gd name="T90" fmla="*/ 2147483647 w 100"/>
              <a:gd name="T91" fmla="*/ 2147483647 h 72"/>
              <a:gd name="T92" fmla="*/ 2147483647 w 100"/>
              <a:gd name="T93" fmla="*/ 2147483647 h 72"/>
              <a:gd name="T94" fmla="*/ 2147483647 w 100"/>
              <a:gd name="T95" fmla="*/ 2147483647 h 72"/>
              <a:gd name="T96" fmla="*/ 2147483647 w 100"/>
              <a:gd name="T97" fmla="*/ 2147483647 h 72"/>
              <a:gd name="T98" fmla="*/ 2147483647 w 100"/>
              <a:gd name="T99" fmla="*/ 2147483647 h 72"/>
              <a:gd name="T100" fmla="*/ 2147483647 w 100"/>
              <a:gd name="T101" fmla="*/ 2147483647 h 72"/>
              <a:gd name="T102" fmla="*/ 2147483647 w 100"/>
              <a:gd name="T103" fmla="*/ 2147483647 h 72"/>
              <a:gd name="T104" fmla="*/ 2147483647 w 100"/>
              <a:gd name="T105" fmla="*/ 2147483647 h 72"/>
              <a:gd name="T106" fmla="*/ 2147483647 w 100"/>
              <a:gd name="T107" fmla="*/ 2147483647 h 72"/>
              <a:gd name="T108" fmla="*/ 2147483647 w 100"/>
              <a:gd name="T109" fmla="*/ 2147483647 h 72"/>
              <a:gd name="T110" fmla="*/ 2147483647 w 100"/>
              <a:gd name="T111" fmla="*/ 2147483647 h 72"/>
              <a:gd name="T112" fmla="*/ 2147483647 w 100"/>
              <a:gd name="T113" fmla="*/ 2147483647 h 72"/>
              <a:gd name="T114" fmla="*/ 2147483647 w 100"/>
              <a:gd name="T115" fmla="*/ 2147483647 h 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0"/>
              <a:gd name="T175" fmla="*/ 0 h 72"/>
              <a:gd name="T176" fmla="*/ 100 w 100"/>
              <a:gd name="T177" fmla="*/ 72 h 7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0" h="72">
                <a:moveTo>
                  <a:pt x="16" y="51"/>
                </a:moveTo>
                <a:lnTo>
                  <a:pt x="16" y="51"/>
                </a:lnTo>
                <a:lnTo>
                  <a:pt x="15" y="49"/>
                </a:lnTo>
                <a:lnTo>
                  <a:pt x="13" y="47"/>
                </a:lnTo>
                <a:lnTo>
                  <a:pt x="12" y="44"/>
                </a:lnTo>
                <a:lnTo>
                  <a:pt x="4" y="33"/>
                </a:lnTo>
                <a:lnTo>
                  <a:pt x="3" y="33"/>
                </a:lnTo>
                <a:lnTo>
                  <a:pt x="2" y="33"/>
                </a:lnTo>
                <a:lnTo>
                  <a:pt x="1" y="34"/>
                </a:lnTo>
                <a:lnTo>
                  <a:pt x="0" y="33"/>
                </a:lnTo>
                <a:lnTo>
                  <a:pt x="0" y="32"/>
                </a:lnTo>
                <a:lnTo>
                  <a:pt x="2" y="32"/>
                </a:lnTo>
                <a:lnTo>
                  <a:pt x="5" y="30"/>
                </a:lnTo>
                <a:lnTo>
                  <a:pt x="11" y="25"/>
                </a:lnTo>
                <a:lnTo>
                  <a:pt x="16" y="17"/>
                </a:lnTo>
                <a:lnTo>
                  <a:pt x="16" y="10"/>
                </a:lnTo>
                <a:lnTo>
                  <a:pt x="17" y="10"/>
                </a:lnTo>
                <a:lnTo>
                  <a:pt x="19" y="7"/>
                </a:lnTo>
                <a:lnTo>
                  <a:pt x="20" y="3"/>
                </a:lnTo>
                <a:lnTo>
                  <a:pt x="22" y="3"/>
                </a:lnTo>
                <a:lnTo>
                  <a:pt x="22" y="2"/>
                </a:lnTo>
                <a:lnTo>
                  <a:pt x="27" y="3"/>
                </a:lnTo>
                <a:lnTo>
                  <a:pt x="30" y="4"/>
                </a:lnTo>
                <a:lnTo>
                  <a:pt x="32" y="3"/>
                </a:lnTo>
                <a:lnTo>
                  <a:pt x="36" y="2"/>
                </a:lnTo>
                <a:lnTo>
                  <a:pt x="38" y="2"/>
                </a:lnTo>
                <a:lnTo>
                  <a:pt x="39" y="2"/>
                </a:lnTo>
                <a:lnTo>
                  <a:pt x="39" y="1"/>
                </a:lnTo>
                <a:lnTo>
                  <a:pt x="39" y="0"/>
                </a:lnTo>
                <a:lnTo>
                  <a:pt x="41" y="1"/>
                </a:lnTo>
                <a:lnTo>
                  <a:pt x="43" y="0"/>
                </a:lnTo>
                <a:lnTo>
                  <a:pt x="49" y="1"/>
                </a:lnTo>
                <a:lnTo>
                  <a:pt x="51" y="1"/>
                </a:lnTo>
                <a:lnTo>
                  <a:pt x="51" y="2"/>
                </a:lnTo>
                <a:lnTo>
                  <a:pt x="53" y="3"/>
                </a:lnTo>
                <a:lnTo>
                  <a:pt x="57" y="6"/>
                </a:lnTo>
                <a:lnTo>
                  <a:pt x="57" y="7"/>
                </a:lnTo>
                <a:lnTo>
                  <a:pt x="59" y="9"/>
                </a:lnTo>
                <a:lnTo>
                  <a:pt x="62" y="8"/>
                </a:lnTo>
                <a:lnTo>
                  <a:pt x="62" y="10"/>
                </a:lnTo>
                <a:lnTo>
                  <a:pt x="63" y="10"/>
                </a:lnTo>
                <a:lnTo>
                  <a:pt x="65" y="9"/>
                </a:lnTo>
                <a:lnTo>
                  <a:pt x="70" y="16"/>
                </a:lnTo>
                <a:lnTo>
                  <a:pt x="69" y="17"/>
                </a:lnTo>
                <a:lnTo>
                  <a:pt x="70" y="18"/>
                </a:lnTo>
                <a:lnTo>
                  <a:pt x="72" y="19"/>
                </a:lnTo>
                <a:lnTo>
                  <a:pt x="72" y="20"/>
                </a:lnTo>
                <a:lnTo>
                  <a:pt x="73" y="20"/>
                </a:lnTo>
                <a:lnTo>
                  <a:pt x="73" y="19"/>
                </a:lnTo>
                <a:lnTo>
                  <a:pt x="75" y="22"/>
                </a:lnTo>
                <a:lnTo>
                  <a:pt x="76" y="22"/>
                </a:lnTo>
                <a:lnTo>
                  <a:pt x="76" y="23"/>
                </a:lnTo>
                <a:lnTo>
                  <a:pt x="75" y="23"/>
                </a:lnTo>
                <a:lnTo>
                  <a:pt x="75" y="24"/>
                </a:lnTo>
                <a:lnTo>
                  <a:pt x="76" y="24"/>
                </a:lnTo>
                <a:lnTo>
                  <a:pt x="77" y="25"/>
                </a:lnTo>
                <a:lnTo>
                  <a:pt x="79" y="26"/>
                </a:lnTo>
                <a:lnTo>
                  <a:pt x="81" y="27"/>
                </a:lnTo>
                <a:lnTo>
                  <a:pt x="82" y="28"/>
                </a:lnTo>
                <a:lnTo>
                  <a:pt x="82" y="29"/>
                </a:lnTo>
                <a:lnTo>
                  <a:pt x="83" y="30"/>
                </a:lnTo>
                <a:lnTo>
                  <a:pt x="84" y="30"/>
                </a:lnTo>
                <a:lnTo>
                  <a:pt x="87" y="33"/>
                </a:lnTo>
                <a:lnTo>
                  <a:pt x="87" y="34"/>
                </a:lnTo>
                <a:lnTo>
                  <a:pt x="87" y="36"/>
                </a:lnTo>
                <a:lnTo>
                  <a:pt x="87" y="38"/>
                </a:lnTo>
                <a:lnTo>
                  <a:pt x="88" y="39"/>
                </a:lnTo>
                <a:lnTo>
                  <a:pt x="89" y="40"/>
                </a:lnTo>
                <a:lnTo>
                  <a:pt x="90" y="44"/>
                </a:lnTo>
                <a:lnTo>
                  <a:pt x="91" y="45"/>
                </a:lnTo>
                <a:lnTo>
                  <a:pt x="91" y="47"/>
                </a:lnTo>
                <a:lnTo>
                  <a:pt x="89" y="49"/>
                </a:lnTo>
                <a:lnTo>
                  <a:pt x="89" y="50"/>
                </a:lnTo>
                <a:lnTo>
                  <a:pt x="92" y="53"/>
                </a:lnTo>
                <a:lnTo>
                  <a:pt x="92" y="55"/>
                </a:lnTo>
                <a:lnTo>
                  <a:pt x="93" y="55"/>
                </a:lnTo>
                <a:lnTo>
                  <a:pt x="94" y="55"/>
                </a:lnTo>
                <a:lnTo>
                  <a:pt x="94" y="54"/>
                </a:lnTo>
                <a:lnTo>
                  <a:pt x="96" y="55"/>
                </a:lnTo>
                <a:lnTo>
                  <a:pt x="96" y="56"/>
                </a:lnTo>
                <a:lnTo>
                  <a:pt x="97" y="58"/>
                </a:lnTo>
                <a:lnTo>
                  <a:pt x="98" y="58"/>
                </a:lnTo>
                <a:lnTo>
                  <a:pt x="99" y="60"/>
                </a:lnTo>
                <a:lnTo>
                  <a:pt x="99" y="61"/>
                </a:lnTo>
                <a:lnTo>
                  <a:pt x="100" y="62"/>
                </a:lnTo>
                <a:lnTo>
                  <a:pt x="99" y="62"/>
                </a:lnTo>
                <a:lnTo>
                  <a:pt x="99" y="63"/>
                </a:lnTo>
                <a:lnTo>
                  <a:pt x="100" y="64"/>
                </a:lnTo>
                <a:lnTo>
                  <a:pt x="100" y="65"/>
                </a:lnTo>
                <a:lnTo>
                  <a:pt x="99" y="66"/>
                </a:lnTo>
                <a:lnTo>
                  <a:pt x="99" y="68"/>
                </a:lnTo>
                <a:lnTo>
                  <a:pt x="100" y="69"/>
                </a:lnTo>
                <a:lnTo>
                  <a:pt x="100" y="70"/>
                </a:lnTo>
                <a:lnTo>
                  <a:pt x="100" y="71"/>
                </a:lnTo>
                <a:lnTo>
                  <a:pt x="96" y="70"/>
                </a:lnTo>
                <a:lnTo>
                  <a:pt x="95" y="71"/>
                </a:lnTo>
                <a:lnTo>
                  <a:pt x="91" y="71"/>
                </a:lnTo>
                <a:lnTo>
                  <a:pt x="90" y="71"/>
                </a:lnTo>
                <a:lnTo>
                  <a:pt x="88" y="71"/>
                </a:lnTo>
                <a:lnTo>
                  <a:pt x="86" y="71"/>
                </a:lnTo>
                <a:lnTo>
                  <a:pt x="84" y="72"/>
                </a:lnTo>
                <a:lnTo>
                  <a:pt x="82" y="71"/>
                </a:lnTo>
                <a:lnTo>
                  <a:pt x="81" y="71"/>
                </a:lnTo>
                <a:lnTo>
                  <a:pt x="79" y="71"/>
                </a:lnTo>
                <a:lnTo>
                  <a:pt x="77" y="71"/>
                </a:lnTo>
                <a:lnTo>
                  <a:pt x="75" y="68"/>
                </a:lnTo>
                <a:lnTo>
                  <a:pt x="75" y="69"/>
                </a:lnTo>
                <a:lnTo>
                  <a:pt x="75" y="70"/>
                </a:lnTo>
                <a:lnTo>
                  <a:pt x="73" y="70"/>
                </a:lnTo>
                <a:lnTo>
                  <a:pt x="73" y="68"/>
                </a:lnTo>
                <a:lnTo>
                  <a:pt x="72" y="67"/>
                </a:lnTo>
                <a:lnTo>
                  <a:pt x="69" y="67"/>
                </a:lnTo>
                <a:lnTo>
                  <a:pt x="67" y="67"/>
                </a:lnTo>
                <a:lnTo>
                  <a:pt x="66" y="66"/>
                </a:lnTo>
                <a:lnTo>
                  <a:pt x="39" y="66"/>
                </a:lnTo>
                <a:lnTo>
                  <a:pt x="30" y="70"/>
                </a:lnTo>
                <a:lnTo>
                  <a:pt x="22" y="70"/>
                </a:lnTo>
                <a:lnTo>
                  <a:pt x="17" y="71"/>
                </a:lnTo>
                <a:lnTo>
                  <a:pt x="15" y="71"/>
                </a:lnTo>
                <a:lnTo>
                  <a:pt x="14" y="71"/>
                </a:lnTo>
                <a:lnTo>
                  <a:pt x="13" y="71"/>
                </a:lnTo>
                <a:lnTo>
                  <a:pt x="12" y="71"/>
                </a:lnTo>
                <a:lnTo>
                  <a:pt x="13" y="71"/>
                </a:lnTo>
                <a:lnTo>
                  <a:pt x="12" y="71"/>
                </a:lnTo>
                <a:lnTo>
                  <a:pt x="13" y="60"/>
                </a:lnTo>
                <a:lnTo>
                  <a:pt x="14" y="59"/>
                </a:lnTo>
                <a:lnTo>
                  <a:pt x="27" y="57"/>
                </a:lnTo>
                <a:lnTo>
                  <a:pt x="28" y="57"/>
                </a:lnTo>
                <a:lnTo>
                  <a:pt x="29" y="55"/>
                </a:lnTo>
                <a:lnTo>
                  <a:pt x="30" y="55"/>
                </a:lnTo>
                <a:lnTo>
                  <a:pt x="31" y="55"/>
                </a:lnTo>
                <a:lnTo>
                  <a:pt x="35" y="55"/>
                </a:lnTo>
                <a:lnTo>
                  <a:pt x="37" y="54"/>
                </a:lnTo>
                <a:lnTo>
                  <a:pt x="38" y="52"/>
                </a:lnTo>
                <a:lnTo>
                  <a:pt x="39" y="52"/>
                </a:lnTo>
                <a:lnTo>
                  <a:pt x="41" y="52"/>
                </a:lnTo>
                <a:lnTo>
                  <a:pt x="42" y="53"/>
                </a:lnTo>
                <a:lnTo>
                  <a:pt x="44" y="54"/>
                </a:lnTo>
                <a:lnTo>
                  <a:pt x="46" y="56"/>
                </a:lnTo>
                <a:lnTo>
                  <a:pt x="49" y="56"/>
                </a:lnTo>
                <a:lnTo>
                  <a:pt x="51" y="57"/>
                </a:lnTo>
                <a:lnTo>
                  <a:pt x="53" y="57"/>
                </a:lnTo>
                <a:lnTo>
                  <a:pt x="54" y="57"/>
                </a:lnTo>
                <a:lnTo>
                  <a:pt x="56" y="56"/>
                </a:lnTo>
                <a:lnTo>
                  <a:pt x="60" y="56"/>
                </a:lnTo>
                <a:lnTo>
                  <a:pt x="61" y="55"/>
                </a:lnTo>
                <a:lnTo>
                  <a:pt x="61" y="53"/>
                </a:lnTo>
                <a:lnTo>
                  <a:pt x="60" y="52"/>
                </a:lnTo>
                <a:lnTo>
                  <a:pt x="58" y="51"/>
                </a:lnTo>
                <a:lnTo>
                  <a:pt x="57" y="51"/>
                </a:lnTo>
                <a:lnTo>
                  <a:pt x="53" y="53"/>
                </a:lnTo>
                <a:lnTo>
                  <a:pt x="51" y="53"/>
                </a:lnTo>
                <a:lnTo>
                  <a:pt x="49" y="52"/>
                </a:lnTo>
                <a:lnTo>
                  <a:pt x="49" y="51"/>
                </a:lnTo>
                <a:lnTo>
                  <a:pt x="47" y="51"/>
                </a:lnTo>
                <a:lnTo>
                  <a:pt x="45" y="51"/>
                </a:lnTo>
                <a:lnTo>
                  <a:pt x="43" y="48"/>
                </a:lnTo>
                <a:lnTo>
                  <a:pt x="41" y="48"/>
                </a:lnTo>
                <a:lnTo>
                  <a:pt x="40" y="48"/>
                </a:lnTo>
                <a:lnTo>
                  <a:pt x="37" y="48"/>
                </a:lnTo>
                <a:lnTo>
                  <a:pt x="35" y="48"/>
                </a:lnTo>
                <a:lnTo>
                  <a:pt x="34" y="49"/>
                </a:lnTo>
                <a:lnTo>
                  <a:pt x="32" y="51"/>
                </a:lnTo>
                <a:lnTo>
                  <a:pt x="16" y="5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55" name="Freeform 818"/>
          <p:cNvSpPr>
            <a:spLocks/>
          </p:cNvSpPr>
          <p:nvPr/>
        </p:nvSpPr>
        <p:spPr bwMode="auto">
          <a:xfrm>
            <a:off x="989013" y="4025900"/>
            <a:ext cx="828675" cy="542925"/>
          </a:xfrm>
          <a:custGeom>
            <a:avLst/>
            <a:gdLst>
              <a:gd name="T0" fmla="*/ 2147483647 w 483"/>
              <a:gd name="T1" fmla="*/ 2147483647 h 316"/>
              <a:gd name="T2" fmla="*/ 2147483647 w 483"/>
              <a:gd name="T3" fmla="*/ 2147483647 h 316"/>
              <a:gd name="T4" fmla="*/ 2147483647 w 483"/>
              <a:gd name="T5" fmla="*/ 2147483647 h 316"/>
              <a:gd name="T6" fmla="*/ 2147483647 w 483"/>
              <a:gd name="T7" fmla="*/ 2147483647 h 316"/>
              <a:gd name="T8" fmla="*/ 2147483647 w 483"/>
              <a:gd name="T9" fmla="*/ 2147483647 h 316"/>
              <a:gd name="T10" fmla="*/ 2147483647 w 483"/>
              <a:gd name="T11" fmla="*/ 2147483647 h 316"/>
              <a:gd name="T12" fmla="*/ 2147483647 w 483"/>
              <a:gd name="T13" fmla="*/ 2147483647 h 316"/>
              <a:gd name="T14" fmla="*/ 2147483647 w 483"/>
              <a:gd name="T15" fmla="*/ 2147483647 h 316"/>
              <a:gd name="T16" fmla="*/ 2147483647 w 483"/>
              <a:gd name="T17" fmla="*/ 2147483647 h 316"/>
              <a:gd name="T18" fmla="*/ 2147483647 w 483"/>
              <a:gd name="T19" fmla="*/ 2147483647 h 316"/>
              <a:gd name="T20" fmla="*/ 2147483647 w 483"/>
              <a:gd name="T21" fmla="*/ 2147483647 h 316"/>
              <a:gd name="T22" fmla="*/ 2147483647 w 483"/>
              <a:gd name="T23" fmla="*/ 2147483647 h 316"/>
              <a:gd name="T24" fmla="*/ 2147483647 w 483"/>
              <a:gd name="T25" fmla="*/ 2147483647 h 316"/>
              <a:gd name="T26" fmla="*/ 2147483647 w 483"/>
              <a:gd name="T27" fmla="*/ 2147483647 h 316"/>
              <a:gd name="T28" fmla="*/ 2147483647 w 483"/>
              <a:gd name="T29" fmla="*/ 2147483647 h 316"/>
              <a:gd name="T30" fmla="*/ 2147483647 w 483"/>
              <a:gd name="T31" fmla="*/ 2147483647 h 316"/>
              <a:gd name="T32" fmla="*/ 2147483647 w 483"/>
              <a:gd name="T33" fmla="*/ 2147483647 h 316"/>
              <a:gd name="T34" fmla="*/ 2147483647 w 483"/>
              <a:gd name="T35" fmla="*/ 2147483647 h 316"/>
              <a:gd name="T36" fmla="*/ 2147483647 w 483"/>
              <a:gd name="T37" fmla="*/ 2147483647 h 316"/>
              <a:gd name="T38" fmla="*/ 2147483647 w 483"/>
              <a:gd name="T39" fmla="*/ 2147483647 h 316"/>
              <a:gd name="T40" fmla="*/ 2147483647 w 483"/>
              <a:gd name="T41" fmla="*/ 2147483647 h 316"/>
              <a:gd name="T42" fmla="*/ 2147483647 w 483"/>
              <a:gd name="T43" fmla="*/ 2147483647 h 316"/>
              <a:gd name="T44" fmla="*/ 2147483647 w 483"/>
              <a:gd name="T45" fmla="*/ 2147483647 h 316"/>
              <a:gd name="T46" fmla="*/ 2147483647 w 483"/>
              <a:gd name="T47" fmla="*/ 2147483647 h 316"/>
              <a:gd name="T48" fmla="*/ 2147483647 w 483"/>
              <a:gd name="T49" fmla="*/ 2147483647 h 316"/>
              <a:gd name="T50" fmla="*/ 2147483647 w 483"/>
              <a:gd name="T51" fmla="*/ 2147483647 h 316"/>
              <a:gd name="T52" fmla="*/ 2147483647 w 483"/>
              <a:gd name="T53" fmla="*/ 2147483647 h 316"/>
              <a:gd name="T54" fmla="*/ 2147483647 w 483"/>
              <a:gd name="T55" fmla="*/ 2147483647 h 316"/>
              <a:gd name="T56" fmla="*/ 2147483647 w 483"/>
              <a:gd name="T57" fmla="*/ 2147483647 h 316"/>
              <a:gd name="T58" fmla="*/ 2147483647 w 483"/>
              <a:gd name="T59" fmla="*/ 2147483647 h 316"/>
              <a:gd name="T60" fmla="*/ 2147483647 w 483"/>
              <a:gd name="T61" fmla="*/ 2147483647 h 316"/>
              <a:gd name="T62" fmla="*/ 2147483647 w 483"/>
              <a:gd name="T63" fmla="*/ 2147483647 h 316"/>
              <a:gd name="T64" fmla="*/ 2147483647 w 483"/>
              <a:gd name="T65" fmla="*/ 2147483647 h 316"/>
              <a:gd name="T66" fmla="*/ 2147483647 w 483"/>
              <a:gd name="T67" fmla="*/ 2147483647 h 316"/>
              <a:gd name="T68" fmla="*/ 2147483647 w 483"/>
              <a:gd name="T69" fmla="*/ 2147483647 h 316"/>
              <a:gd name="T70" fmla="*/ 2147483647 w 483"/>
              <a:gd name="T71" fmla="*/ 2147483647 h 316"/>
              <a:gd name="T72" fmla="*/ 2147483647 w 483"/>
              <a:gd name="T73" fmla="*/ 2147483647 h 316"/>
              <a:gd name="T74" fmla="*/ 2147483647 w 483"/>
              <a:gd name="T75" fmla="*/ 2147483647 h 316"/>
              <a:gd name="T76" fmla="*/ 0 w 483"/>
              <a:gd name="T77" fmla="*/ 2147483647 h 316"/>
              <a:gd name="T78" fmla="*/ 2147483647 w 483"/>
              <a:gd name="T79" fmla="*/ 2147483647 h 316"/>
              <a:gd name="T80" fmla="*/ 2147483647 w 483"/>
              <a:gd name="T81" fmla="*/ 2147483647 h 316"/>
              <a:gd name="T82" fmla="*/ 2147483647 w 483"/>
              <a:gd name="T83" fmla="*/ 2147483647 h 316"/>
              <a:gd name="T84" fmla="*/ 2147483647 w 483"/>
              <a:gd name="T85" fmla="*/ 2147483647 h 316"/>
              <a:gd name="T86" fmla="*/ 2147483647 w 483"/>
              <a:gd name="T87" fmla="*/ 2147483647 h 316"/>
              <a:gd name="T88" fmla="*/ 2147483647 w 483"/>
              <a:gd name="T89" fmla="*/ 2147483647 h 316"/>
              <a:gd name="T90" fmla="*/ 2147483647 w 483"/>
              <a:gd name="T91" fmla="*/ 2147483647 h 316"/>
              <a:gd name="T92" fmla="*/ 2147483647 w 483"/>
              <a:gd name="T93" fmla="*/ 2147483647 h 316"/>
              <a:gd name="T94" fmla="*/ 2147483647 w 483"/>
              <a:gd name="T95" fmla="*/ 2147483647 h 316"/>
              <a:gd name="T96" fmla="*/ 2147483647 w 483"/>
              <a:gd name="T97" fmla="*/ 2147483647 h 316"/>
              <a:gd name="T98" fmla="*/ 2147483647 w 483"/>
              <a:gd name="T99" fmla="*/ 2147483647 h 316"/>
              <a:gd name="T100" fmla="*/ 2147483647 w 483"/>
              <a:gd name="T101" fmla="*/ 2147483647 h 316"/>
              <a:gd name="T102" fmla="*/ 2147483647 w 483"/>
              <a:gd name="T103" fmla="*/ 2147483647 h 316"/>
              <a:gd name="T104" fmla="*/ 2147483647 w 483"/>
              <a:gd name="T105" fmla="*/ 2147483647 h 316"/>
              <a:gd name="T106" fmla="*/ 2147483647 w 483"/>
              <a:gd name="T107" fmla="*/ 2147483647 h 316"/>
              <a:gd name="T108" fmla="*/ 2147483647 w 483"/>
              <a:gd name="T109" fmla="*/ 2147483647 h 316"/>
              <a:gd name="T110" fmla="*/ 2147483647 w 483"/>
              <a:gd name="T111" fmla="*/ 2147483647 h 316"/>
              <a:gd name="T112" fmla="*/ 2147483647 w 483"/>
              <a:gd name="T113" fmla="*/ 2147483647 h 316"/>
              <a:gd name="T114" fmla="*/ 2147483647 w 483"/>
              <a:gd name="T115" fmla="*/ 2147483647 h 31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83"/>
              <a:gd name="T175" fmla="*/ 0 h 316"/>
              <a:gd name="T176" fmla="*/ 483 w 483"/>
              <a:gd name="T177" fmla="*/ 316 h 31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83" h="316">
                <a:moveTo>
                  <a:pt x="36" y="16"/>
                </a:moveTo>
                <a:lnTo>
                  <a:pt x="40" y="18"/>
                </a:lnTo>
                <a:lnTo>
                  <a:pt x="43" y="20"/>
                </a:lnTo>
                <a:lnTo>
                  <a:pt x="43" y="19"/>
                </a:lnTo>
                <a:lnTo>
                  <a:pt x="44" y="20"/>
                </a:lnTo>
                <a:lnTo>
                  <a:pt x="48" y="23"/>
                </a:lnTo>
                <a:lnTo>
                  <a:pt x="53" y="22"/>
                </a:lnTo>
                <a:lnTo>
                  <a:pt x="55" y="24"/>
                </a:lnTo>
                <a:lnTo>
                  <a:pt x="55" y="26"/>
                </a:lnTo>
                <a:lnTo>
                  <a:pt x="62" y="27"/>
                </a:lnTo>
                <a:lnTo>
                  <a:pt x="63" y="28"/>
                </a:lnTo>
                <a:lnTo>
                  <a:pt x="64" y="30"/>
                </a:lnTo>
                <a:lnTo>
                  <a:pt x="65" y="38"/>
                </a:lnTo>
                <a:lnTo>
                  <a:pt x="67" y="42"/>
                </a:lnTo>
                <a:lnTo>
                  <a:pt x="68" y="44"/>
                </a:lnTo>
                <a:lnTo>
                  <a:pt x="68" y="45"/>
                </a:lnTo>
                <a:lnTo>
                  <a:pt x="69" y="47"/>
                </a:lnTo>
                <a:lnTo>
                  <a:pt x="70" y="52"/>
                </a:lnTo>
                <a:lnTo>
                  <a:pt x="72" y="54"/>
                </a:lnTo>
                <a:lnTo>
                  <a:pt x="73" y="54"/>
                </a:lnTo>
                <a:lnTo>
                  <a:pt x="75" y="60"/>
                </a:lnTo>
                <a:lnTo>
                  <a:pt x="76" y="62"/>
                </a:lnTo>
                <a:lnTo>
                  <a:pt x="77" y="64"/>
                </a:lnTo>
                <a:lnTo>
                  <a:pt x="79" y="65"/>
                </a:lnTo>
                <a:lnTo>
                  <a:pt x="80" y="69"/>
                </a:lnTo>
                <a:lnTo>
                  <a:pt x="83" y="71"/>
                </a:lnTo>
                <a:lnTo>
                  <a:pt x="84" y="75"/>
                </a:lnTo>
                <a:lnTo>
                  <a:pt x="87" y="77"/>
                </a:lnTo>
                <a:lnTo>
                  <a:pt x="89" y="79"/>
                </a:lnTo>
                <a:lnTo>
                  <a:pt x="94" y="84"/>
                </a:lnTo>
                <a:lnTo>
                  <a:pt x="96" y="87"/>
                </a:lnTo>
                <a:lnTo>
                  <a:pt x="103" y="88"/>
                </a:lnTo>
                <a:lnTo>
                  <a:pt x="104" y="89"/>
                </a:lnTo>
                <a:lnTo>
                  <a:pt x="104" y="93"/>
                </a:lnTo>
                <a:lnTo>
                  <a:pt x="104" y="95"/>
                </a:lnTo>
                <a:lnTo>
                  <a:pt x="104" y="97"/>
                </a:lnTo>
                <a:lnTo>
                  <a:pt x="109" y="101"/>
                </a:lnTo>
                <a:lnTo>
                  <a:pt x="113" y="104"/>
                </a:lnTo>
                <a:lnTo>
                  <a:pt x="117" y="109"/>
                </a:lnTo>
                <a:lnTo>
                  <a:pt x="118" y="110"/>
                </a:lnTo>
                <a:lnTo>
                  <a:pt x="122" y="110"/>
                </a:lnTo>
                <a:lnTo>
                  <a:pt x="124" y="111"/>
                </a:lnTo>
                <a:lnTo>
                  <a:pt x="126" y="115"/>
                </a:lnTo>
                <a:lnTo>
                  <a:pt x="128" y="115"/>
                </a:lnTo>
                <a:lnTo>
                  <a:pt x="128" y="117"/>
                </a:lnTo>
                <a:lnTo>
                  <a:pt x="126" y="120"/>
                </a:lnTo>
                <a:lnTo>
                  <a:pt x="125" y="121"/>
                </a:lnTo>
                <a:lnTo>
                  <a:pt x="123" y="126"/>
                </a:lnTo>
                <a:lnTo>
                  <a:pt x="124" y="128"/>
                </a:lnTo>
                <a:lnTo>
                  <a:pt x="126" y="130"/>
                </a:lnTo>
                <a:lnTo>
                  <a:pt x="129" y="130"/>
                </a:lnTo>
                <a:lnTo>
                  <a:pt x="132" y="128"/>
                </a:lnTo>
                <a:lnTo>
                  <a:pt x="132" y="129"/>
                </a:lnTo>
                <a:lnTo>
                  <a:pt x="131" y="132"/>
                </a:lnTo>
                <a:lnTo>
                  <a:pt x="132" y="133"/>
                </a:lnTo>
                <a:lnTo>
                  <a:pt x="138" y="136"/>
                </a:lnTo>
                <a:lnTo>
                  <a:pt x="140" y="136"/>
                </a:lnTo>
                <a:lnTo>
                  <a:pt x="141" y="136"/>
                </a:lnTo>
                <a:lnTo>
                  <a:pt x="147" y="141"/>
                </a:lnTo>
                <a:lnTo>
                  <a:pt x="147" y="146"/>
                </a:lnTo>
                <a:lnTo>
                  <a:pt x="148" y="148"/>
                </a:lnTo>
                <a:lnTo>
                  <a:pt x="164" y="161"/>
                </a:lnTo>
                <a:lnTo>
                  <a:pt x="164" y="163"/>
                </a:lnTo>
                <a:lnTo>
                  <a:pt x="164" y="164"/>
                </a:lnTo>
                <a:lnTo>
                  <a:pt x="166" y="166"/>
                </a:lnTo>
                <a:lnTo>
                  <a:pt x="167" y="166"/>
                </a:lnTo>
                <a:lnTo>
                  <a:pt x="171" y="171"/>
                </a:lnTo>
                <a:lnTo>
                  <a:pt x="183" y="183"/>
                </a:lnTo>
                <a:lnTo>
                  <a:pt x="183" y="185"/>
                </a:lnTo>
                <a:lnTo>
                  <a:pt x="183" y="186"/>
                </a:lnTo>
                <a:lnTo>
                  <a:pt x="185" y="193"/>
                </a:lnTo>
                <a:lnTo>
                  <a:pt x="187" y="196"/>
                </a:lnTo>
                <a:lnTo>
                  <a:pt x="187" y="198"/>
                </a:lnTo>
                <a:lnTo>
                  <a:pt x="189" y="200"/>
                </a:lnTo>
                <a:lnTo>
                  <a:pt x="191" y="205"/>
                </a:lnTo>
                <a:lnTo>
                  <a:pt x="191" y="208"/>
                </a:lnTo>
                <a:lnTo>
                  <a:pt x="190" y="209"/>
                </a:lnTo>
                <a:lnTo>
                  <a:pt x="187" y="212"/>
                </a:lnTo>
                <a:lnTo>
                  <a:pt x="187" y="213"/>
                </a:lnTo>
                <a:lnTo>
                  <a:pt x="190" y="216"/>
                </a:lnTo>
                <a:lnTo>
                  <a:pt x="185" y="219"/>
                </a:lnTo>
                <a:lnTo>
                  <a:pt x="185" y="220"/>
                </a:lnTo>
                <a:lnTo>
                  <a:pt x="185" y="221"/>
                </a:lnTo>
                <a:lnTo>
                  <a:pt x="188" y="229"/>
                </a:lnTo>
                <a:lnTo>
                  <a:pt x="200" y="240"/>
                </a:lnTo>
                <a:lnTo>
                  <a:pt x="203" y="241"/>
                </a:lnTo>
                <a:lnTo>
                  <a:pt x="205" y="241"/>
                </a:lnTo>
                <a:lnTo>
                  <a:pt x="210" y="245"/>
                </a:lnTo>
                <a:lnTo>
                  <a:pt x="212" y="246"/>
                </a:lnTo>
                <a:lnTo>
                  <a:pt x="215" y="248"/>
                </a:lnTo>
                <a:lnTo>
                  <a:pt x="215" y="249"/>
                </a:lnTo>
                <a:lnTo>
                  <a:pt x="215" y="250"/>
                </a:lnTo>
                <a:lnTo>
                  <a:pt x="216" y="250"/>
                </a:lnTo>
                <a:lnTo>
                  <a:pt x="217" y="251"/>
                </a:lnTo>
                <a:lnTo>
                  <a:pt x="217" y="252"/>
                </a:lnTo>
                <a:lnTo>
                  <a:pt x="218" y="254"/>
                </a:lnTo>
                <a:lnTo>
                  <a:pt x="220" y="255"/>
                </a:lnTo>
                <a:lnTo>
                  <a:pt x="224" y="255"/>
                </a:lnTo>
                <a:lnTo>
                  <a:pt x="225" y="256"/>
                </a:lnTo>
                <a:lnTo>
                  <a:pt x="227" y="256"/>
                </a:lnTo>
                <a:lnTo>
                  <a:pt x="227" y="257"/>
                </a:lnTo>
                <a:lnTo>
                  <a:pt x="241" y="261"/>
                </a:lnTo>
                <a:lnTo>
                  <a:pt x="242" y="260"/>
                </a:lnTo>
                <a:lnTo>
                  <a:pt x="247" y="263"/>
                </a:lnTo>
                <a:lnTo>
                  <a:pt x="248" y="265"/>
                </a:lnTo>
                <a:lnTo>
                  <a:pt x="249" y="266"/>
                </a:lnTo>
                <a:lnTo>
                  <a:pt x="257" y="270"/>
                </a:lnTo>
                <a:lnTo>
                  <a:pt x="258" y="272"/>
                </a:lnTo>
                <a:lnTo>
                  <a:pt x="259" y="273"/>
                </a:lnTo>
                <a:lnTo>
                  <a:pt x="260" y="272"/>
                </a:lnTo>
                <a:lnTo>
                  <a:pt x="291" y="284"/>
                </a:lnTo>
                <a:lnTo>
                  <a:pt x="293" y="284"/>
                </a:lnTo>
                <a:lnTo>
                  <a:pt x="303" y="291"/>
                </a:lnTo>
                <a:lnTo>
                  <a:pt x="307" y="291"/>
                </a:lnTo>
                <a:lnTo>
                  <a:pt x="308" y="292"/>
                </a:lnTo>
                <a:lnTo>
                  <a:pt x="326" y="297"/>
                </a:lnTo>
                <a:lnTo>
                  <a:pt x="327" y="297"/>
                </a:lnTo>
                <a:lnTo>
                  <a:pt x="329" y="298"/>
                </a:lnTo>
                <a:lnTo>
                  <a:pt x="335" y="298"/>
                </a:lnTo>
                <a:lnTo>
                  <a:pt x="337" y="297"/>
                </a:lnTo>
                <a:lnTo>
                  <a:pt x="338" y="296"/>
                </a:lnTo>
                <a:lnTo>
                  <a:pt x="344" y="295"/>
                </a:lnTo>
                <a:lnTo>
                  <a:pt x="350" y="291"/>
                </a:lnTo>
                <a:lnTo>
                  <a:pt x="353" y="289"/>
                </a:lnTo>
                <a:lnTo>
                  <a:pt x="359" y="289"/>
                </a:lnTo>
                <a:lnTo>
                  <a:pt x="376" y="296"/>
                </a:lnTo>
                <a:lnTo>
                  <a:pt x="397" y="316"/>
                </a:lnTo>
                <a:lnTo>
                  <a:pt x="397" y="315"/>
                </a:lnTo>
                <a:lnTo>
                  <a:pt x="398" y="311"/>
                </a:lnTo>
                <a:lnTo>
                  <a:pt x="398" y="310"/>
                </a:lnTo>
                <a:lnTo>
                  <a:pt x="399" y="309"/>
                </a:lnTo>
                <a:lnTo>
                  <a:pt x="398" y="307"/>
                </a:lnTo>
                <a:lnTo>
                  <a:pt x="401" y="302"/>
                </a:lnTo>
                <a:lnTo>
                  <a:pt x="401" y="301"/>
                </a:lnTo>
                <a:lnTo>
                  <a:pt x="408" y="291"/>
                </a:lnTo>
                <a:lnTo>
                  <a:pt x="423" y="290"/>
                </a:lnTo>
                <a:lnTo>
                  <a:pt x="424" y="290"/>
                </a:lnTo>
                <a:lnTo>
                  <a:pt x="424" y="289"/>
                </a:lnTo>
                <a:lnTo>
                  <a:pt x="424" y="285"/>
                </a:lnTo>
                <a:lnTo>
                  <a:pt x="423" y="284"/>
                </a:lnTo>
                <a:lnTo>
                  <a:pt x="421" y="281"/>
                </a:lnTo>
                <a:lnTo>
                  <a:pt x="420" y="279"/>
                </a:lnTo>
                <a:lnTo>
                  <a:pt x="407" y="269"/>
                </a:lnTo>
                <a:lnTo>
                  <a:pt x="408" y="269"/>
                </a:lnTo>
                <a:lnTo>
                  <a:pt x="417" y="269"/>
                </a:lnTo>
                <a:lnTo>
                  <a:pt x="417" y="261"/>
                </a:lnTo>
                <a:lnTo>
                  <a:pt x="450" y="260"/>
                </a:lnTo>
                <a:lnTo>
                  <a:pt x="455" y="252"/>
                </a:lnTo>
                <a:lnTo>
                  <a:pt x="456" y="251"/>
                </a:lnTo>
                <a:lnTo>
                  <a:pt x="458" y="251"/>
                </a:lnTo>
                <a:lnTo>
                  <a:pt x="458" y="249"/>
                </a:lnTo>
                <a:lnTo>
                  <a:pt x="461" y="244"/>
                </a:lnTo>
                <a:lnTo>
                  <a:pt x="463" y="245"/>
                </a:lnTo>
                <a:lnTo>
                  <a:pt x="462" y="250"/>
                </a:lnTo>
                <a:lnTo>
                  <a:pt x="464" y="250"/>
                </a:lnTo>
                <a:lnTo>
                  <a:pt x="465" y="251"/>
                </a:lnTo>
                <a:lnTo>
                  <a:pt x="465" y="255"/>
                </a:lnTo>
                <a:lnTo>
                  <a:pt x="465" y="258"/>
                </a:lnTo>
                <a:lnTo>
                  <a:pt x="466" y="257"/>
                </a:lnTo>
                <a:lnTo>
                  <a:pt x="471" y="238"/>
                </a:lnTo>
                <a:lnTo>
                  <a:pt x="470" y="236"/>
                </a:lnTo>
                <a:lnTo>
                  <a:pt x="469" y="235"/>
                </a:lnTo>
                <a:lnTo>
                  <a:pt x="471" y="234"/>
                </a:lnTo>
                <a:lnTo>
                  <a:pt x="471" y="232"/>
                </a:lnTo>
                <a:lnTo>
                  <a:pt x="469" y="230"/>
                </a:lnTo>
                <a:lnTo>
                  <a:pt x="473" y="225"/>
                </a:lnTo>
                <a:lnTo>
                  <a:pt x="473" y="223"/>
                </a:lnTo>
                <a:lnTo>
                  <a:pt x="475" y="216"/>
                </a:lnTo>
                <a:lnTo>
                  <a:pt x="481" y="210"/>
                </a:lnTo>
                <a:lnTo>
                  <a:pt x="483" y="205"/>
                </a:lnTo>
                <a:lnTo>
                  <a:pt x="482" y="202"/>
                </a:lnTo>
                <a:lnTo>
                  <a:pt x="480" y="199"/>
                </a:lnTo>
                <a:lnTo>
                  <a:pt x="471" y="198"/>
                </a:lnTo>
                <a:lnTo>
                  <a:pt x="467" y="201"/>
                </a:lnTo>
                <a:lnTo>
                  <a:pt x="467" y="198"/>
                </a:lnTo>
                <a:lnTo>
                  <a:pt x="462" y="197"/>
                </a:lnTo>
                <a:lnTo>
                  <a:pt x="453" y="199"/>
                </a:lnTo>
                <a:lnTo>
                  <a:pt x="450" y="201"/>
                </a:lnTo>
                <a:lnTo>
                  <a:pt x="429" y="204"/>
                </a:lnTo>
                <a:lnTo>
                  <a:pt x="426" y="206"/>
                </a:lnTo>
                <a:lnTo>
                  <a:pt x="422" y="227"/>
                </a:lnTo>
                <a:lnTo>
                  <a:pt x="420" y="230"/>
                </a:lnTo>
                <a:lnTo>
                  <a:pt x="418" y="236"/>
                </a:lnTo>
                <a:lnTo>
                  <a:pt x="415" y="240"/>
                </a:lnTo>
                <a:lnTo>
                  <a:pt x="411" y="242"/>
                </a:lnTo>
                <a:lnTo>
                  <a:pt x="412" y="247"/>
                </a:lnTo>
                <a:lnTo>
                  <a:pt x="406" y="250"/>
                </a:lnTo>
                <a:lnTo>
                  <a:pt x="403" y="251"/>
                </a:lnTo>
                <a:lnTo>
                  <a:pt x="402" y="250"/>
                </a:lnTo>
                <a:lnTo>
                  <a:pt x="401" y="249"/>
                </a:lnTo>
                <a:lnTo>
                  <a:pt x="401" y="247"/>
                </a:lnTo>
                <a:lnTo>
                  <a:pt x="398" y="246"/>
                </a:lnTo>
                <a:lnTo>
                  <a:pt x="394" y="246"/>
                </a:lnTo>
                <a:lnTo>
                  <a:pt x="382" y="251"/>
                </a:lnTo>
                <a:lnTo>
                  <a:pt x="379" y="250"/>
                </a:lnTo>
                <a:lnTo>
                  <a:pt x="371" y="252"/>
                </a:lnTo>
                <a:lnTo>
                  <a:pt x="364" y="255"/>
                </a:lnTo>
                <a:lnTo>
                  <a:pt x="361" y="255"/>
                </a:lnTo>
                <a:lnTo>
                  <a:pt x="357" y="253"/>
                </a:lnTo>
                <a:lnTo>
                  <a:pt x="353" y="248"/>
                </a:lnTo>
                <a:lnTo>
                  <a:pt x="352" y="247"/>
                </a:lnTo>
                <a:lnTo>
                  <a:pt x="352" y="248"/>
                </a:lnTo>
                <a:lnTo>
                  <a:pt x="348" y="248"/>
                </a:lnTo>
                <a:lnTo>
                  <a:pt x="341" y="244"/>
                </a:lnTo>
                <a:lnTo>
                  <a:pt x="335" y="239"/>
                </a:lnTo>
                <a:lnTo>
                  <a:pt x="334" y="239"/>
                </a:lnTo>
                <a:lnTo>
                  <a:pt x="328" y="223"/>
                </a:lnTo>
                <a:lnTo>
                  <a:pt x="322" y="218"/>
                </a:lnTo>
                <a:lnTo>
                  <a:pt x="316" y="206"/>
                </a:lnTo>
                <a:lnTo>
                  <a:pt x="316" y="205"/>
                </a:lnTo>
                <a:lnTo>
                  <a:pt x="317" y="202"/>
                </a:lnTo>
                <a:lnTo>
                  <a:pt x="317" y="201"/>
                </a:lnTo>
                <a:lnTo>
                  <a:pt x="317" y="200"/>
                </a:lnTo>
                <a:lnTo>
                  <a:pt x="311" y="193"/>
                </a:lnTo>
                <a:lnTo>
                  <a:pt x="310" y="188"/>
                </a:lnTo>
                <a:lnTo>
                  <a:pt x="311" y="163"/>
                </a:lnTo>
                <a:lnTo>
                  <a:pt x="310" y="160"/>
                </a:lnTo>
                <a:lnTo>
                  <a:pt x="308" y="159"/>
                </a:lnTo>
                <a:lnTo>
                  <a:pt x="308" y="147"/>
                </a:lnTo>
                <a:lnTo>
                  <a:pt x="308" y="146"/>
                </a:lnTo>
                <a:lnTo>
                  <a:pt x="308" y="145"/>
                </a:lnTo>
                <a:lnTo>
                  <a:pt x="310" y="141"/>
                </a:lnTo>
                <a:lnTo>
                  <a:pt x="311" y="139"/>
                </a:lnTo>
                <a:lnTo>
                  <a:pt x="311" y="133"/>
                </a:lnTo>
                <a:lnTo>
                  <a:pt x="312" y="133"/>
                </a:lnTo>
                <a:lnTo>
                  <a:pt x="316" y="133"/>
                </a:lnTo>
                <a:lnTo>
                  <a:pt x="317" y="133"/>
                </a:lnTo>
                <a:lnTo>
                  <a:pt x="319" y="129"/>
                </a:lnTo>
                <a:lnTo>
                  <a:pt x="320" y="126"/>
                </a:lnTo>
                <a:lnTo>
                  <a:pt x="319" y="126"/>
                </a:lnTo>
                <a:lnTo>
                  <a:pt x="319" y="128"/>
                </a:lnTo>
                <a:lnTo>
                  <a:pt x="318" y="129"/>
                </a:lnTo>
                <a:lnTo>
                  <a:pt x="317" y="129"/>
                </a:lnTo>
                <a:lnTo>
                  <a:pt x="317" y="128"/>
                </a:lnTo>
                <a:lnTo>
                  <a:pt x="319" y="124"/>
                </a:lnTo>
                <a:lnTo>
                  <a:pt x="314" y="123"/>
                </a:lnTo>
                <a:lnTo>
                  <a:pt x="308" y="121"/>
                </a:lnTo>
                <a:lnTo>
                  <a:pt x="301" y="120"/>
                </a:lnTo>
                <a:lnTo>
                  <a:pt x="296" y="118"/>
                </a:lnTo>
                <a:lnTo>
                  <a:pt x="292" y="117"/>
                </a:lnTo>
                <a:lnTo>
                  <a:pt x="288" y="114"/>
                </a:lnTo>
                <a:lnTo>
                  <a:pt x="282" y="107"/>
                </a:lnTo>
                <a:lnTo>
                  <a:pt x="278" y="93"/>
                </a:lnTo>
                <a:lnTo>
                  <a:pt x="273" y="89"/>
                </a:lnTo>
                <a:lnTo>
                  <a:pt x="270" y="84"/>
                </a:lnTo>
                <a:lnTo>
                  <a:pt x="266" y="79"/>
                </a:lnTo>
                <a:lnTo>
                  <a:pt x="260" y="65"/>
                </a:lnTo>
                <a:lnTo>
                  <a:pt x="248" y="53"/>
                </a:lnTo>
                <a:lnTo>
                  <a:pt x="235" y="53"/>
                </a:lnTo>
                <a:lnTo>
                  <a:pt x="232" y="53"/>
                </a:lnTo>
                <a:lnTo>
                  <a:pt x="228" y="54"/>
                </a:lnTo>
                <a:lnTo>
                  <a:pt x="220" y="68"/>
                </a:lnTo>
                <a:lnTo>
                  <a:pt x="214" y="67"/>
                </a:lnTo>
                <a:lnTo>
                  <a:pt x="197" y="52"/>
                </a:lnTo>
                <a:lnTo>
                  <a:pt x="193" y="38"/>
                </a:lnTo>
                <a:lnTo>
                  <a:pt x="179" y="27"/>
                </a:lnTo>
                <a:lnTo>
                  <a:pt x="176" y="23"/>
                </a:lnTo>
                <a:lnTo>
                  <a:pt x="172" y="22"/>
                </a:lnTo>
                <a:lnTo>
                  <a:pt x="170" y="18"/>
                </a:lnTo>
                <a:lnTo>
                  <a:pt x="166" y="15"/>
                </a:lnTo>
                <a:lnTo>
                  <a:pt x="140" y="16"/>
                </a:lnTo>
                <a:lnTo>
                  <a:pt x="140" y="24"/>
                </a:lnTo>
                <a:lnTo>
                  <a:pt x="96" y="24"/>
                </a:lnTo>
                <a:lnTo>
                  <a:pt x="36" y="1"/>
                </a:lnTo>
                <a:lnTo>
                  <a:pt x="35" y="0"/>
                </a:lnTo>
                <a:lnTo>
                  <a:pt x="0" y="3"/>
                </a:lnTo>
                <a:lnTo>
                  <a:pt x="1" y="4"/>
                </a:lnTo>
                <a:lnTo>
                  <a:pt x="1" y="7"/>
                </a:lnTo>
                <a:lnTo>
                  <a:pt x="3" y="9"/>
                </a:lnTo>
                <a:lnTo>
                  <a:pt x="4" y="12"/>
                </a:lnTo>
                <a:lnTo>
                  <a:pt x="5" y="13"/>
                </a:lnTo>
                <a:lnTo>
                  <a:pt x="6" y="15"/>
                </a:lnTo>
                <a:lnTo>
                  <a:pt x="7" y="15"/>
                </a:lnTo>
                <a:lnTo>
                  <a:pt x="8" y="16"/>
                </a:lnTo>
                <a:lnTo>
                  <a:pt x="8" y="21"/>
                </a:lnTo>
                <a:lnTo>
                  <a:pt x="14" y="30"/>
                </a:lnTo>
                <a:lnTo>
                  <a:pt x="14" y="32"/>
                </a:lnTo>
                <a:lnTo>
                  <a:pt x="15" y="32"/>
                </a:lnTo>
                <a:lnTo>
                  <a:pt x="15" y="34"/>
                </a:lnTo>
                <a:lnTo>
                  <a:pt x="16" y="34"/>
                </a:lnTo>
                <a:lnTo>
                  <a:pt x="18" y="39"/>
                </a:lnTo>
                <a:lnTo>
                  <a:pt x="18" y="42"/>
                </a:lnTo>
                <a:lnTo>
                  <a:pt x="19" y="43"/>
                </a:lnTo>
                <a:lnTo>
                  <a:pt x="20" y="42"/>
                </a:lnTo>
                <a:lnTo>
                  <a:pt x="20" y="43"/>
                </a:lnTo>
                <a:lnTo>
                  <a:pt x="23" y="54"/>
                </a:lnTo>
                <a:lnTo>
                  <a:pt x="24" y="56"/>
                </a:lnTo>
                <a:lnTo>
                  <a:pt x="27" y="57"/>
                </a:lnTo>
                <a:lnTo>
                  <a:pt x="28" y="57"/>
                </a:lnTo>
                <a:lnTo>
                  <a:pt x="30" y="58"/>
                </a:lnTo>
                <a:lnTo>
                  <a:pt x="32" y="60"/>
                </a:lnTo>
                <a:lnTo>
                  <a:pt x="35" y="61"/>
                </a:lnTo>
                <a:lnTo>
                  <a:pt x="38" y="66"/>
                </a:lnTo>
                <a:lnTo>
                  <a:pt x="39" y="66"/>
                </a:lnTo>
                <a:lnTo>
                  <a:pt x="42" y="70"/>
                </a:lnTo>
                <a:lnTo>
                  <a:pt x="43" y="71"/>
                </a:lnTo>
                <a:lnTo>
                  <a:pt x="49" y="78"/>
                </a:lnTo>
                <a:lnTo>
                  <a:pt x="50" y="80"/>
                </a:lnTo>
                <a:lnTo>
                  <a:pt x="49" y="83"/>
                </a:lnTo>
                <a:lnTo>
                  <a:pt x="50" y="83"/>
                </a:lnTo>
                <a:lnTo>
                  <a:pt x="50" y="84"/>
                </a:lnTo>
                <a:lnTo>
                  <a:pt x="50" y="86"/>
                </a:lnTo>
                <a:lnTo>
                  <a:pt x="48" y="86"/>
                </a:lnTo>
                <a:lnTo>
                  <a:pt x="47" y="87"/>
                </a:lnTo>
                <a:lnTo>
                  <a:pt x="47" y="88"/>
                </a:lnTo>
                <a:lnTo>
                  <a:pt x="47" y="89"/>
                </a:lnTo>
                <a:lnTo>
                  <a:pt x="47" y="90"/>
                </a:lnTo>
                <a:lnTo>
                  <a:pt x="46" y="89"/>
                </a:lnTo>
                <a:lnTo>
                  <a:pt x="41" y="91"/>
                </a:lnTo>
                <a:lnTo>
                  <a:pt x="34" y="90"/>
                </a:lnTo>
                <a:lnTo>
                  <a:pt x="34" y="92"/>
                </a:lnTo>
                <a:lnTo>
                  <a:pt x="35" y="92"/>
                </a:lnTo>
                <a:lnTo>
                  <a:pt x="36" y="92"/>
                </a:lnTo>
                <a:lnTo>
                  <a:pt x="39" y="95"/>
                </a:lnTo>
                <a:lnTo>
                  <a:pt x="42" y="96"/>
                </a:lnTo>
                <a:lnTo>
                  <a:pt x="43" y="97"/>
                </a:lnTo>
                <a:lnTo>
                  <a:pt x="44" y="100"/>
                </a:lnTo>
                <a:lnTo>
                  <a:pt x="45" y="101"/>
                </a:lnTo>
                <a:lnTo>
                  <a:pt x="47" y="101"/>
                </a:lnTo>
                <a:lnTo>
                  <a:pt x="49" y="102"/>
                </a:lnTo>
                <a:lnTo>
                  <a:pt x="50" y="104"/>
                </a:lnTo>
                <a:lnTo>
                  <a:pt x="54" y="106"/>
                </a:lnTo>
                <a:lnTo>
                  <a:pt x="56" y="107"/>
                </a:lnTo>
                <a:lnTo>
                  <a:pt x="57" y="109"/>
                </a:lnTo>
                <a:lnTo>
                  <a:pt x="61" y="109"/>
                </a:lnTo>
                <a:lnTo>
                  <a:pt x="64" y="106"/>
                </a:lnTo>
                <a:lnTo>
                  <a:pt x="65" y="107"/>
                </a:lnTo>
                <a:lnTo>
                  <a:pt x="64" y="109"/>
                </a:lnTo>
                <a:lnTo>
                  <a:pt x="69" y="115"/>
                </a:lnTo>
                <a:lnTo>
                  <a:pt x="75" y="119"/>
                </a:lnTo>
                <a:lnTo>
                  <a:pt x="76" y="119"/>
                </a:lnTo>
                <a:lnTo>
                  <a:pt x="80" y="127"/>
                </a:lnTo>
                <a:lnTo>
                  <a:pt x="81" y="136"/>
                </a:lnTo>
                <a:lnTo>
                  <a:pt x="79" y="143"/>
                </a:lnTo>
                <a:lnTo>
                  <a:pt x="79" y="144"/>
                </a:lnTo>
                <a:lnTo>
                  <a:pt x="79" y="143"/>
                </a:lnTo>
                <a:lnTo>
                  <a:pt x="80" y="143"/>
                </a:lnTo>
                <a:lnTo>
                  <a:pt x="81" y="144"/>
                </a:lnTo>
                <a:lnTo>
                  <a:pt x="83" y="144"/>
                </a:lnTo>
                <a:lnTo>
                  <a:pt x="84" y="145"/>
                </a:lnTo>
                <a:lnTo>
                  <a:pt x="84" y="147"/>
                </a:lnTo>
                <a:lnTo>
                  <a:pt x="85" y="148"/>
                </a:lnTo>
                <a:lnTo>
                  <a:pt x="88" y="148"/>
                </a:lnTo>
                <a:lnTo>
                  <a:pt x="88" y="150"/>
                </a:lnTo>
                <a:lnTo>
                  <a:pt x="104" y="163"/>
                </a:lnTo>
                <a:lnTo>
                  <a:pt x="106" y="163"/>
                </a:lnTo>
                <a:lnTo>
                  <a:pt x="110" y="167"/>
                </a:lnTo>
                <a:lnTo>
                  <a:pt x="113" y="175"/>
                </a:lnTo>
                <a:lnTo>
                  <a:pt x="114" y="176"/>
                </a:lnTo>
                <a:lnTo>
                  <a:pt x="115" y="177"/>
                </a:lnTo>
                <a:lnTo>
                  <a:pt x="117" y="175"/>
                </a:lnTo>
                <a:lnTo>
                  <a:pt x="120" y="174"/>
                </a:lnTo>
                <a:lnTo>
                  <a:pt x="123" y="170"/>
                </a:lnTo>
                <a:lnTo>
                  <a:pt x="123" y="168"/>
                </a:lnTo>
                <a:lnTo>
                  <a:pt x="122" y="166"/>
                </a:lnTo>
                <a:lnTo>
                  <a:pt x="117" y="159"/>
                </a:lnTo>
                <a:lnTo>
                  <a:pt x="117" y="157"/>
                </a:lnTo>
                <a:lnTo>
                  <a:pt x="110" y="153"/>
                </a:lnTo>
                <a:lnTo>
                  <a:pt x="108" y="155"/>
                </a:lnTo>
                <a:lnTo>
                  <a:pt x="106" y="154"/>
                </a:lnTo>
                <a:lnTo>
                  <a:pt x="104" y="152"/>
                </a:lnTo>
                <a:lnTo>
                  <a:pt x="102" y="148"/>
                </a:lnTo>
                <a:lnTo>
                  <a:pt x="103" y="142"/>
                </a:lnTo>
                <a:lnTo>
                  <a:pt x="99" y="136"/>
                </a:lnTo>
                <a:lnTo>
                  <a:pt x="99" y="132"/>
                </a:lnTo>
                <a:lnTo>
                  <a:pt x="96" y="130"/>
                </a:lnTo>
                <a:lnTo>
                  <a:pt x="94" y="126"/>
                </a:lnTo>
                <a:lnTo>
                  <a:pt x="93" y="118"/>
                </a:lnTo>
                <a:lnTo>
                  <a:pt x="92" y="117"/>
                </a:lnTo>
                <a:lnTo>
                  <a:pt x="91" y="115"/>
                </a:lnTo>
                <a:lnTo>
                  <a:pt x="89" y="110"/>
                </a:lnTo>
                <a:lnTo>
                  <a:pt x="87" y="107"/>
                </a:lnTo>
                <a:lnTo>
                  <a:pt x="85" y="107"/>
                </a:lnTo>
                <a:lnTo>
                  <a:pt x="85" y="111"/>
                </a:lnTo>
                <a:lnTo>
                  <a:pt x="87" y="113"/>
                </a:lnTo>
                <a:lnTo>
                  <a:pt x="86" y="113"/>
                </a:lnTo>
                <a:lnTo>
                  <a:pt x="84" y="111"/>
                </a:lnTo>
                <a:lnTo>
                  <a:pt x="84" y="109"/>
                </a:lnTo>
                <a:lnTo>
                  <a:pt x="82" y="104"/>
                </a:lnTo>
                <a:lnTo>
                  <a:pt x="81" y="103"/>
                </a:lnTo>
                <a:lnTo>
                  <a:pt x="79" y="102"/>
                </a:lnTo>
                <a:lnTo>
                  <a:pt x="79" y="99"/>
                </a:lnTo>
                <a:lnTo>
                  <a:pt x="77" y="96"/>
                </a:lnTo>
                <a:lnTo>
                  <a:pt x="72" y="90"/>
                </a:lnTo>
                <a:lnTo>
                  <a:pt x="69" y="80"/>
                </a:lnTo>
                <a:lnTo>
                  <a:pt x="68" y="79"/>
                </a:lnTo>
                <a:lnTo>
                  <a:pt x="66" y="79"/>
                </a:lnTo>
                <a:lnTo>
                  <a:pt x="63" y="72"/>
                </a:lnTo>
                <a:lnTo>
                  <a:pt x="62" y="72"/>
                </a:lnTo>
                <a:lnTo>
                  <a:pt x="60" y="70"/>
                </a:lnTo>
                <a:lnTo>
                  <a:pt x="59" y="71"/>
                </a:lnTo>
                <a:lnTo>
                  <a:pt x="57" y="66"/>
                </a:lnTo>
                <a:lnTo>
                  <a:pt x="56" y="63"/>
                </a:lnTo>
                <a:lnTo>
                  <a:pt x="49" y="57"/>
                </a:lnTo>
                <a:lnTo>
                  <a:pt x="48" y="56"/>
                </a:lnTo>
                <a:lnTo>
                  <a:pt x="47" y="55"/>
                </a:lnTo>
                <a:lnTo>
                  <a:pt x="45" y="54"/>
                </a:lnTo>
                <a:lnTo>
                  <a:pt x="41" y="47"/>
                </a:lnTo>
                <a:lnTo>
                  <a:pt x="39" y="33"/>
                </a:lnTo>
                <a:lnTo>
                  <a:pt x="38" y="31"/>
                </a:lnTo>
                <a:lnTo>
                  <a:pt x="36" y="20"/>
                </a:lnTo>
                <a:lnTo>
                  <a:pt x="37" y="19"/>
                </a:lnTo>
                <a:lnTo>
                  <a:pt x="36" y="16"/>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56" name="Freeform 819"/>
          <p:cNvSpPr>
            <a:spLocks/>
          </p:cNvSpPr>
          <p:nvPr/>
        </p:nvSpPr>
        <p:spPr bwMode="auto">
          <a:xfrm>
            <a:off x="2033588" y="4629150"/>
            <a:ext cx="331787" cy="454025"/>
          </a:xfrm>
          <a:custGeom>
            <a:avLst/>
            <a:gdLst>
              <a:gd name="T0" fmla="*/ 2147483647 w 193"/>
              <a:gd name="T1" fmla="*/ 2147483647 h 265"/>
              <a:gd name="T2" fmla="*/ 2147483647 w 193"/>
              <a:gd name="T3" fmla="*/ 2147483647 h 265"/>
              <a:gd name="T4" fmla="*/ 2147483647 w 193"/>
              <a:gd name="T5" fmla="*/ 2147483647 h 265"/>
              <a:gd name="T6" fmla="*/ 2147483647 w 193"/>
              <a:gd name="T7" fmla="*/ 2147483647 h 265"/>
              <a:gd name="T8" fmla="*/ 2147483647 w 193"/>
              <a:gd name="T9" fmla="*/ 2147483647 h 265"/>
              <a:gd name="T10" fmla="*/ 2147483647 w 193"/>
              <a:gd name="T11" fmla="*/ 2147483647 h 265"/>
              <a:gd name="T12" fmla="*/ 2147483647 w 193"/>
              <a:gd name="T13" fmla="*/ 2147483647 h 265"/>
              <a:gd name="T14" fmla="*/ 2147483647 w 193"/>
              <a:gd name="T15" fmla="*/ 2147483647 h 265"/>
              <a:gd name="T16" fmla="*/ 2147483647 w 193"/>
              <a:gd name="T17" fmla="*/ 2147483647 h 265"/>
              <a:gd name="T18" fmla="*/ 2147483647 w 193"/>
              <a:gd name="T19" fmla="*/ 2147483647 h 265"/>
              <a:gd name="T20" fmla="*/ 2147483647 w 193"/>
              <a:gd name="T21" fmla="*/ 2147483647 h 265"/>
              <a:gd name="T22" fmla="*/ 2147483647 w 193"/>
              <a:gd name="T23" fmla="*/ 2147483647 h 265"/>
              <a:gd name="T24" fmla="*/ 2147483647 w 193"/>
              <a:gd name="T25" fmla="*/ 2147483647 h 265"/>
              <a:gd name="T26" fmla="*/ 2147483647 w 193"/>
              <a:gd name="T27" fmla="*/ 2147483647 h 265"/>
              <a:gd name="T28" fmla="*/ 2147483647 w 193"/>
              <a:gd name="T29" fmla="*/ 2147483647 h 265"/>
              <a:gd name="T30" fmla="*/ 2147483647 w 193"/>
              <a:gd name="T31" fmla="*/ 2147483647 h 265"/>
              <a:gd name="T32" fmla="*/ 2147483647 w 193"/>
              <a:gd name="T33" fmla="*/ 2147483647 h 265"/>
              <a:gd name="T34" fmla="*/ 2147483647 w 193"/>
              <a:gd name="T35" fmla="*/ 2147483647 h 265"/>
              <a:gd name="T36" fmla="*/ 2147483647 w 193"/>
              <a:gd name="T37" fmla="*/ 2147483647 h 265"/>
              <a:gd name="T38" fmla="*/ 0 w 193"/>
              <a:gd name="T39" fmla="*/ 2147483647 h 265"/>
              <a:gd name="T40" fmla="*/ 2147483647 w 193"/>
              <a:gd name="T41" fmla="*/ 2147483647 h 265"/>
              <a:gd name="T42" fmla="*/ 2147483647 w 193"/>
              <a:gd name="T43" fmla="*/ 2147483647 h 265"/>
              <a:gd name="T44" fmla="*/ 2147483647 w 193"/>
              <a:gd name="T45" fmla="*/ 2147483647 h 265"/>
              <a:gd name="T46" fmla="*/ 2147483647 w 193"/>
              <a:gd name="T47" fmla="*/ 2147483647 h 265"/>
              <a:gd name="T48" fmla="*/ 2147483647 w 193"/>
              <a:gd name="T49" fmla="*/ 2147483647 h 265"/>
              <a:gd name="T50" fmla="*/ 2147483647 w 193"/>
              <a:gd name="T51" fmla="*/ 2147483647 h 265"/>
              <a:gd name="T52" fmla="*/ 2147483647 w 193"/>
              <a:gd name="T53" fmla="*/ 2147483647 h 265"/>
              <a:gd name="T54" fmla="*/ 2147483647 w 193"/>
              <a:gd name="T55" fmla="*/ 2147483647 h 265"/>
              <a:gd name="T56" fmla="*/ 2147483647 w 193"/>
              <a:gd name="T57" fmla="*/ 2147483647 h 265"/>
              <a:gd name="T58" fmla="*/ 2147483647 w 193"/>
              <a:gd name="T59" fmla="*/ 2147483647 h 265"/>
              <a:gd name="T60" fmla="*/ 2147483647 w 193"/>
              <a:gd name="T61" fmla="*/ 2147483647 h 265"/>
              <a:gd name="T62" fmla="*/ 2147483647 w 193"/>
              <a:gd name="T63" fmla="*/ 2147483647 h 265"/>
              <a:gd name="T64" fmla="*/ 2147483647 w 193"/>
              <a:gd name="T65" fmla="*/ 2147483647 h 265"/>
              <a:gd name="T66" fmla="*/ 2147483647 w 193"/>
              <a:gd name="T67" fmla="*/ 2147483647 h 265"/>
              <a:gd name="T68" fmla="*/ 2147483647 w 193"/>
              <a:gd name="T69" fmla="*/ 2147483647 h 265"/>
              <a:gd name="T70" fmla="*/ 2147483647 w 193"/>
              <a:gd name="T71" fmla="*/ 2147483647 h 265"/>
              <a:gd name="T72" fmla="*/ 2147483647 w 193"/>
              <a:gd name="T73" fmla="*/ 2147483647 h 265"/>
              <a:gd name="T74" fmla="*/ 2147483647 w 193"/>
              <a:gd name="T75" fmla="*/ 2147483647 h 265"/>
              <a:gd name="T76" fmla="*/ 2147483647 w 193"/>
              <a:gd name="T77" fmla="*/ 2147483647 h 265"/>
              <a:gd name="T78" fmla="*/ 2147483647 w 193"/>
              <a:gd name="T79" fmla="*/ 2147483647 h 265"/>
              <a:gd name="T80" fmla="*/ 2147483647 w 193"/>
              <a:gd name="T81" fmla="*/ 2147483647 h 265"/>
              <a:gd name="T82" fmla="*/ 2147483647 w 193"/>
              <a:gd name="T83" fmla="*/ 2147483647 h 265"/>
              <a:gd name="T84" fmla="*/ 2147483647 w 193"/>
              <a:gd name="T85" fmla="*/ 2147483647 h 265"/>
              <a:gd name="T86" fmla="*/ 2147483647 w 193"/>
              <a:gd name="T87" fmla="*/ 2147483647 h 265"/>
              <a:gd name="T88" fmla="*/ 2147483647 w 193"/>
              <a:gd name="T89" fmla="*/ 2147483647 h 265"/>
              <a:gd name="T90" fmla="*/ 2147483647 w 193"/>
              <a:gd name="T91" fmla="*/ 2147483647 h 265"/>
              <a:gd name="T92" fmla="*/ 2147483647 w 193"/>
              <a:gd name="T93" fmla="*/ 2147483647 h 265"/>
              <a:gd name="T94" fmla="*/ 2147483647 w 193"/>
              <a:gd name="T95" fmla="*/ 2147483647 h 265"/>
              <a:gd name="T96" fmla="*/ 2147483647 w 193"/>
              <a:gd name="T97" fmla="*/ 2147483647 h 265"/>
              <a:gd name="T98" fmla="*/ 2147483647 w 193"/>
              <a:gd name="T99" fmla="*/ 2147483647 h 265"/>
              <a:gd name="T100" fmla="*/ 2147483647 w 193"/>
              <a:gd name="T101" fmla="*/ 2147483647 h 265"/>
              <a:gd name="T102" fmla="*/ 2147483647 w 193"/>
              <a:gd name="T103" fmla="*/ 2147483647 h 265"/>
              <a:gd name="T104" fmla="*/ 2147483647 w 193"/>
              <a:gd name="T105" fmla="*/ 2147483647 h 265"/>
              <a:gd name="T106" fmla="*/ 2147483647 w 193"/>
              <a:gd name="T107" fmla="*/ 2147483647 h 265"/>
              <a:gd name="T108" fmla="*/ 2147483647 w 193"/>
              <a:gd name="T109" fmla="*/ 2147483647 h 265"/>
              <a:gd name="T110" fmla="*/ 2147483647 w 193"/>
              <a:gd name="T111" fmla="*/ 2147483647 h 265"/>
              <a:gd name="T112" fmla="*/ 2147483647 w 193"/>
              <a:gd name="T113" fmla="*/ 2147483647 h 265"/>
              <a:gd name="T114" fmla="*/ 2147483647 w 193"/>
              <a:gd name="T115" fmla="*/ 2147483647 h 26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93"/>
              <a:gd name="T175" fmla="*/ 0 h 265"/>
              <a:gd name="T176" fmla="*/ 193 w 193"/>
              <a:gd name="T177" fmla="*/ 265 h 26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93" h="265">
                <a:moveTo>
                  <a:pt x="122" y="10"/>
                </a:moveTo>
                <a:lnTo>
                  <a:pt x="123" y="8"/>
                </a:lnTo>
                <a:lnTo>
                  <a:pt x="125" y="6"/>
                </a:lnTo>
                <a:lnTo>
                  <a:pt x="125" y="3"/>
                </a:lnTo>
                <a:lnTo>
                  <a:pt x="122" y="2"/>
                </a:lnTo>
                <a:lnTo>
                  <a:pt x="117" y="0"/>
                </a:lnTo>
                <a:lnTo>
                  <a:pt x="115" y="1"/>
                </a:lnTo>
                <a:lnTo>
                  <a:pt x="114" y="1"/>
                </a:lnTo>
                <a:lnTo>
                  <a:pt x="114" y="4"/>
                </a:lnTo>
                <a:lnTo>
                  <a:pt x="112" y="4"/>
                </a:lnTo>
                <a:lnTo>
                  <a:pt x="110" y="3"/>
                </a:lnTo>
                <a:lnTo>
                  <a:pt x="110" y="5"/>
                </a:lnTo>
                <a:lnTo>
                  <a:pt x="110" y="7"/>
                </a:lnTo>
                <a:lnTo>
                  <a:pt x="108" y="9"/>
                </a:lnTo>
                <a:lnTo>
                  <a:pt x="84" y="19"/>
                </a:lnTo>
                <a:lnTo>
                  <a:pt x="76" y="18"/>
                </a:lnTo>
                <a:lnTo>
                  <a:pt x="76" y="19"/>
                </a:lnTo>
                <a:lnTo>
                  <a:pt x="72" y="26"/>
                </a:lnTo>
                <a:lnTo>
                  <a:pt x="71" y="26"/>
                </a:lnTo>
                <a:lnTo>
                  <a:pt x="70" y="24"/>
                </a:lnTo>
                <a:lnTo>
                  <a:pt x="64" y="23"/>
                </a:lnTo>
                <a:lnTo>
                  <a:pt x="63" y="24"/>
                </a:lnTo>
                <a:lnTo>
                  <a:pt x="54" y="30"/>
                </a:lnTo>
                <a:lnTo>
                  <a:pt x="53" y="31"/>
                </a:lnTo>
                <a:lnTo>
                  <a:pt x="52" y="47"/>
                </a:lnTo>
                <a:lnTo>
                  <a:pt x="50" y="48"/>
                </a:lnTo>
                <a:lnTo>
                  <a:pt x="46" y="50"/>
                </a:lnTo>
                <a:lnTo>
                  <a:pt x="39" y="58"/>
                </a:lnTo>
                <a:lnTo>
                  <a:pt x="34" y="61"/>
                </a:lnTo>
                <a:lnTo>
                  <a:pt x="33" y="62"/>
                </a:lnTo>
                <a:lnTo>
                  <a:pt x="34" y="63"/>
                </a:lnTo>
                <a:lnTo>
                  <a:pt x="34" y="64"/>
                </a:lnTo>
                <a:lnTo>
                  <a:pt x="35" y="70"/>
                </a:lnTo>
                <a:lnTo>
                  <a:pt x="34" y="71"/>
                </a:lnTo>
                <a:lnTo>
                  <a:pt x="32" y="71"/>
                </a:lnTo>
                <a:lnTo>
                  <a:pt x="24" y="61"/>
                </a:lnTo>
                <a:lnTo>
                  <a:pt x="24" y="62"/>
                </a:lnTo>
                <a:lnTo>
                  <a:pt x="24" y="65"/>
                </a:lnTo>
                <a:lnTo>
                  <a:pt x="25" y="66"/>
                </a:lnTo>
                <a:lnTo>
                  <a:pt x="26" y="67"/>
                </a:lnTo>
                <a:lnTo>
                  <a:pt x="26" y="70"/>
                </a:lnTo>
                <a:lnTo>
                  <a:pt x="27" y="70"/>
                </a:lnTo>
                <a:lnTo>
                  <a:pt x="28" y="71"/>
                </a:lnTo>
                <a:lnTo>
                  <a:pt x="22" y="78"/>
                </a:lnTo>
                <a:lnTo>
                  <a:pt x="20" y="77"/>
                </a:lnTo>
                <a:lnTo>
                  <a:pt x="20" y="79"/>
                </a:lnTo>
                <a:lnTo>
                  <a:pt x="17" y="81"/>
                </a:lnTo>
                <a:lnTo>
                  <a:pt x="17" y="82"/>
                </a:lnTo>
                <a:lnTo>
                  <a:pt x="20" y="91"/>
                </a:lnTo>
                <a:lnTo>
                  <a:pt x="23" y="93"/>
                </a:lnTo>
                <a:lnTo>
                  <a:pt x="24" y="95"/>
                </a:lnTo>
                <a:lnTo>
                  <a:pt x="25" y="108"/>
                </a:lnTo>
                <a:lnTo>
                  <a:pt x="24" y="111"/>
                </a:lnTo>
                <a:lnTo>
                  <a:pt x="23" y="113"/>
                </a:lnTo>
                <a:lnTo>
                  <a:pt x="25" y="128"/>
                </a:lnTo>
                <a:lnTo>
                  <a:pt x="24" y="135"/>
                </a:lnTo>
                <a:lnTo>
                  <a:pt x="24" y="137"/>
                </a:lnTo>
                <a:lnTo>
                  <a:pt x="26" y="138"/>
                </a:lnTo>
                <a:lnTo>
                  <a:pt x="30" y="138"/>
                </a:lnTo>
                <a:lnTo>
                  <a:pt x="32" y="136"/>
                </a:lnTo>
                <a:lnTo>
                  <a:pt x="32" y="138"/>
                </a:lnTo>
                <a:lnTo>
                  <a:pt x="31" y="140"/>
                </a:lnTo>
                <a:lnTo>
                  <a:pt x="23" y="148"/>
                </a:lnTo>
                <a:lnTo>
                  <a:pt x="21" y="155"/>
                </a:lnTo>
                <a:lnTo>
                  <a:pt x="20" y="156"/>
                </a:lnTo>
                <a:lnTo>
                  <a:pt x="15" y="158"/>
                </a:lnTo>
                <a:lnTo>
                  <a:pt x="11" y="157"/>
                </a:lnTo>
                <a:lnTo>
                  <a:pt x="7" y="160"/>
                </a:lnTo>
                <a:lnTo>
                  <a:pt x="5" y="166"/>
                </a:lnTo>
                <a:lnTo>
                  <a:pt x="5" y="168"/>
                </a:lnTo>
                <a:lnTo>
                  <a:pt x="5" y="170"/>
                </a:lnTo>
                <a:lnTo>
                  <a:pt x="2" y="170"/>
                </a:lnTo>
                <a:lnTo>
                  <a:pt x="0" y="172"/>
                </a:lnTo>
                <a:lnTo>
                  <a:pt x="0" y="173"/>
                </a:lnTo>
                <a:lnTo>
                  <a:pt x="0" y="176"/>
                </a:lnTo>
                <a:lnTo>
                  <a:pt x="1" y="177"/>
                </a:lnTo>
                <a:lnTo>
                  <a:pt x="1" y="178"/>
                </a:lnTo>
                <a:lnTo>
                  <a:pt x="2" y="179"/>
                </a:lnTo>
                <a:lnTo>
                  <a:pt x="24" y="191"/>
                </a:lnTo>
                <a:lnTo>
                  <a:pt x="27" y="196"/>
                </a:lnTo>
                <a:lnTo>
                  <a:pt x="43" y="196"/>
                </a:lnTo>
                <a:lnTo>
                  <a:pt x="44" y="196"/>
                </a:lnTo>
                <a:lnTo>
                  <a:pt x="44" y="194"/>
                </a:lnTo>
                <a:lnTo>
                  <a:pt x="46" y="194"/>
                </a:lnTo>
                <a:lnTo>
                  <a:pt x="57" y="200"/>
                </a:lnTo>
                <a:lnTo>
                  <a:pt x="65" y="202"/>
                </a:lnTo>
                <a:lnTo>
                  <a:pt x="66" y="203"/>
                </a:lnTo>
                <a:lnTo>
                  <a:pt x="68" y="206"/>
                </a:lnTo>
                <a:lnTo>
                  <a:pt x="69" y="206"/>
                </a:lnTo>
                <a:lnTo>
                  <a:pt x="72" y="207"/>
                </a:lnTo>
                <a:lnTo>
                  <a:pt x="75" y="214"/>
                </a:lnTo>
                <a:lnTo>
                  <a:pt x="76" y="215"/>
                </a:lnTo>
                <a:lnTo>
                  <a:pt x="77" y="217"/>
                </a:lnTo>
                <a:lnTo>
                  <a:pt x="79" y="217"/>
                </a:lnTo>
                <a:lnTo>
                  <a:pt x="80" y="217"/>
                </a:lnTo>
                <a:lnTo>
                  <a:pt x="82" y="218"/>
                </a:lnTo>
                <a:lnTo>
                  <a:pt x="84" y="219"/>
                </a:lnTo>
                <a:lnTo>
                  <a:pt x="85" y="221"/>
                </a:lnTo>
                <a:lnTo>
                  <a:pt x="86" y="226"/>
                </a:lnTo>
                <a:lnTo>
                  <a:pt x="87" y="228"/>
                </a:lnTo>
                <a:lnTo>
                  <a:pt x="88" y="228"/>
                </a:lnTo>
                <a:lnTo>
                  <a:pt x="90" y="228"/>
                </a:lnTo>
                <a:lnTo>
                  <a:pt x="92" y="229"/>
                </a:lnTo>
                <a:lnTo>
                  <a:pt x="92" y="235"/>
                </a:lnTo>
                <a:lnTo>
                  <a:pt x="94" y="238"/>
                </a:lnTo>
                <a:lnTo>
                  <a:pt x="97" y="238"/>
                </a:lnTo>
                <a:lnTo>
                  <a:pt x="99" y="238"/>
                </a:lnTo>
                <a:lnTo>
                  <a:pt x="103" y="238"/>
                </a:lnTo>
                <a:lnTo>
                  <a:pt x="105" y="239"/>
                </a:lnTo>
                <a:lnTo>
                  <a:pt x="108" y="239"/>
                </a:lnTo>
                <a:lnTo>
                  <a:pt x="109" y="238"/>
                </a:lnTo>
                <a:lnTo>
                  <a:pt x="110" y="237"/>
                </a:lnTo>
                <a:lnTo>
                  <a:pt x="111" y="237"/>
                </a:lnTo>
                <a:lnTo>
                  <a:pt x="112" y="236"/>
                </a:lnTo>
                <a:lnTo>
                  <a:pt x="113" y="235"/>
                </a:lnTo>
                <a:lnTo>
                  <a:pt x="118" y="236"/>
                </a:lnTo>
                <a:lnTo>
                  <a:pt x="119" y="237"/>
                </a:lnTo>
                <a:lnTo>
                  <a:pt x="122" y="237"/>
                </a:lnTo>
                <a:lnTo>
                  <a:pt x="124" y="237"/>
                </a:lnTo>
                <a:lnTo>
                  <a:pt x="126" y="235"/>
                </a:lnTo>
                <a:lnTo>
                  <a:pt x="129" y="236"/>
                </a:lnTo>
                <a:lnTo>
                  <a:pt x="139" y="241"/>
                </a:lnTo>
                <a:lnTo>
                  <a:pt x="142" y="244"/>
                </a:lnTo>
                <a:lnTo>
                  <a:pt x="142" y="245"/>
                </a:lnTo>
                <a:lnTo>
                  <a:pt x="133" y="256"/>
                </a:lnTo>
                <a:lnTo>
                  <a:pt x="133" y="260"/>
                </a:lnTo>
                <a:lnTo>
                  <a:pt x="135" y="260"/>
                </a:lnTo>
                <a:lnTo>
                  <a:pt x="136" y="260"/>
                </a:lnTo>
                <a:lnTo>
                  <a:pt x="138" y="260"/>
                </a:lnTo>
                <a:lnTo>
                  <a:pt x="141" y="265"/>
                </a:lnTo>
                <a:lnTo>
                  <a:pt x="144" y="265"/>
                </a:lnTo>
                <a:lnTo>
                  <a:pt x="144" y="263"/>
                </a:lnTo>
                <a:lnTo>
                  <a:pt x="145" y="261"/>
                </a:lnTo>
                <a:lnTo>
                  <a:pt x="146" y="255"/>
                </a:lnTo>
                <a:lnTo>
                  <a:pt x="146" y="254"/>
                </a:lnTo>
                <a:lnTo>
                  <a:pt x="149" y="243"/>
                </a:lnTo>
                <a:lnTo>
                  <a:pt x="149" y="242"/>
                </a:lnTo>
                <a:lnTo>
                  <a:pt x="152" y="219"/>
                </a:lnTo>
                <a:lnTo>
                  <a:pt x="150" y="211"/>
                </a:lnTo>
                <a:lnTo>
                  <a:pt x="142" y="202"/>
                </a:lnTo>
                <a:lnTo>
                  <a:pt x="142" y="191"/>
                </a:lnTo>
                <a:lnTo>
                  <a:pt x="150" y="189"/>
                </a:lnTo>
                <a:lnTo>
                  <a:pt x="153" y="189"/>
                </a:lnTo>
                <a:lnTo>
                  <a:pt x="155" y="190"/>
                </a:lnTo>
                <a:lnTo>
                  <a:pt x="156" y="190"/>
                </a:lnTo>
                <a:lnTo>
                  <a:pt x="156" y="189"/>
                </a:lnTo>
                <a:lnTo>
                  <a:pt x="155" y="184"/>
                </a:lnTo>
                <a:lnTo>
                  <a:pt x="153" y="183"/>
                </a:lnTo>
                <a:lnTo>
                  <a:pt x="150" y="183"/>
                </a:lnTo>
                <a:lnTo>
                  <a:pt x="148" y="183"/>
                </a:lnTo>
                <a:lnTo>
                  <a:pt x="146" y="182"/>
                </a:lnTo>
                <a:lnTo>
                  <a:pt x="146" y="181"/>
                </a:lnTo>
                <a:lnTo>
                  <a:pt x="146" y="172"/>
                </a:lnTo>
                <a:lnTo>
                  <a:pt x="169" y="172"/>
                </a:lnTo>
                <a:lnTo>
                  <a:pt x="171" y="171"/>
                </a:lnTo>
                <a:lnTo>
                  <a:pt x="171" y="169"/>
                </a:lnTo>
                <a:lnTo>
                  <a:pt x="172" y="168"/>
                </a:lnTo>
                <a:lnTo>
                  <a:pt x="173" y="168"/>
                </a:lnTo>
                <a:lnTo>
                  <a:pt x="174" y="169"/>
                </a:lnTo>
                <a:lnTo>
                  <a:pt x="175" y="170"/>
                </a:lnTo>
                <a:lnTo>
                  <a:pt x="176" y="170"/>
                </a:lnTo>
                <a:lnTo>
                  <a:pt x="181" y="168"/>
                </a:lnTo>
                <a:lnTo>
                  <a:pt x="184" y="168"/>
                </a:lnTo>
                <a:lnTo>
                  <a:pt x="186" y="169"/>
                </a:lnTo>
                <a:lnTo>
                  <a:pt x="188" y="172"/>
                </a:lnTo>
                <a:lnTo>
                  <a:pt x="190" y="180"/>
                </a:lnTo>
                <a:lnTo>
                  <a:pt x="193" y="179"/>
                </a:lnTo>
                <a:lnTo>
                  <a:pt x="184" y="159"/>
                </a:lnTo>
                <a:lnTo>
                  <a:pt x="179" y="155"/>
                </a:lnTo>
                <a:lnTo>
                  <a:pt x="179" y="154"/>
                </a:lnTo>
                <a:lnTo>
                  <a:pt x="184" y="149"/>
                </a:lnTo>
                <a:lnTo>
                  <a:pt x="184" y="148"/>
                </a:lnTo>
                <a:lnTo>
                  <a:pt x="185" y="147"/>
                </a:lnTo>
                <a:lnTo>
                  <a:pt x="186" y="147"/>
                </a:lnTo>
                <a:lnTo>
                  <a:pt x="187" y="146"/>
                </a:lnTo>
                <a:lnTo>
                  <a:pt x="186" y="144"/>
                </a:lnTo>
                <a:lnTo>
                  <a:pt x="185" y="142"/>
                </a:lnTo>
                <a:lnTo>
                  <a:pt x="184" y="140"/>
                </a:lnTo>
                <a:lnTo>
                  <a:pt x="182" y="137"/>
                </a:lnTo>
                <a:lnTo>
                  <a:pt x="179" y="136"/>
                </a:lnTo>
                <a:lnTo>
                  <a:pt x="179" y="135"/>
                </a:lnTo>
                <a:lnTo>
                  <a:pt x="179" y="128"/>
                </a:lnTo>
                <a:lnTo>
                  <a:pt x="177" y="126"/>
                </a:lnTo>
                <a:lnTo>
                  <a:pt x="177" y="122"/>
                </a:lnTo>
                <a:lnTo>
                  <a:pt x="178" y="120"/>
                </a:lnTo>
                <a:lnTo>
                  <a:pt x="179" y="118"/>
                </a:lnTo>
                <a:lnTo>
                  <a:pt x="179" y="115"/>
                </a:lnTo>
                <a:lnTo>
                  <a:pt x="182" y="111"/>
                </a:lnTo>
                <a:lnTo>
                  <a:pt x="182" y="107"/>
                </a:lnTo>
                <a:lnTo>
                  <a:pt x="182" y="106"/>
                </a:lnTo>
                <a:lnTo>
                  <a:pt x="184" y="104"/>
                </a:lnTo>
                <a:lnTo>
                  <a:pt x="184" y="103"/>
                </a:lnTo>
                <a:lnTo>
                  <a:pt x="183" y="100"/>
                </a:lnTo>
                <a:lnTo>
                  <a:pt x="182" y="100"/>
                </a:lnTo>
                <a:lnTo>
                  <a:pt x="170" y="103"/>
                </a:lnTo>
                <a:lnTo>
                  <a:pt x="165" y="103"/>
                </a:lnTo>
                <a:lnTo>
                  <a:pt x="160" y="100"/>
                </a:lnTo>
                <a:lnTo>
                  <a:pt x="158" y="101"/>
                </a:lnTo>
                <a:lnTo>
                  <a:pt x="157" y="103"/>
                </a:lnTo>
                <a:lnTo>
                  <a:pt x="153" y="103"/>
                </a:lnTo>
                <a:lnTo>
                  <a:pt x="152" y="101"/>
                </a:lnTo>
                <a:lnTo>
                  <a:pt x="144" y="90"/>
                </a:lnTo>
                <a:lnTo>
                  <a:pt x="143" y="89"/>
                </a:lnTo>
                <a:lnTo>
                  <a:pt x="134" y="85"/>
                </a:lnTo>
                <a:lnTo>
                  <a:pt x="121" y="88"/>
                </a:lnTo>
                <a:lnTo>
                  <a:pt x="111" y="85"/>
                </a:lnTo>
                <a:lnTo>
                  <a:pt x="110" y="83"/>
                </a:lnTo>
                <a:lnTo>
                  <a:pt x="109" y="82"/>
                </a:lnTo>
                <a:lnTo>
                  <a:pt x="106" y="81"/>
                </a:lnTo>
                <a:lnTo>
                  <a:pt x="106" y="80"/>
                </a:lnTo>
                <a:lnTo>
                  <a:pt x="104" y="67"/>
                </a:lnTo>
                <a:lnTo>
                  <a:pt x="103" y="66"/>
                </a:lnTo>
                <a:lnTo>
                  <a:pt x="103" y="65"/>
                </a:lnTo>
                <a:lnTo>
                  <a:pt x="102" y="64"/>
                </a:lnTo>
                <a:lnTo>
                  <a:pt x="100" y="62"/>
                </a:lnTo>
                <a:lnTo>
                  <a:pt x="97" y="53"/>
                </a:lnTo>
                <a:lnTo>
                  <a:pt x="97" y="52"/>
                </a:lnTo>
                <a:lnTo>
                  <a:pt x="90" y="52"/>
                </a:lnTo>
                <a:lnTo>
                  <a:pt x="97" y="31"/>
                </a:lnTo>
                <a:lnTo>
                  <a:pt x="113" y="12"/>
                </a:lnTo>
                <a:lnTo>
                  <a:pt x="117" y="10"/>
                </a:lnTo>
                <a:lnTo>
                  <a:pt x="122" y="1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57" name="Freeform 820"/>
          <p:cNvSpPr>
            <a:spLocks/>
          </p:cNvSpPr>
          <p:nvPr/>
        </p:nvSpPr>
        <p:spPr bwMode="auto">
          <a:xfrm>
            <a:off x="985838" y="4022725"/>
            <a:ext cx="828675" cy="542925"/>
          </a:xfrm>
          <a:custGeom>
            <a:avLst/>
            <a:gdLst>
              <a:gd name="T0" fmla="*/ 2147483647 w 483"/>
              <a:gd name="T1" fmla="*/ 2147483647 h 316"/>
              <a:gd name="T2" fmla="*/ 2147483647 w 483"/>
              <a:gd name="T3" fmla="*/ 2147483647 h 316"/>
              <a:gd name="T4" fmla="*/ 2147483647 w 483"/>
              <a:gd name="T5" fmla="*/ 2147483647 h 316"/>
              <a:gd name="T6" fmla="*/ 2147483647 w 483"/>
              <a:gd name="T7" fmla="*/ 2147483647 h 316"/>
              <a:gd name="T8" fmla="*/ 2147483647 w 483"/>
              <a:gd name="T9" fmla="*/ 2147483647 h 316"/>
              <a:gd name="T10" fmla="*/ 2147483647 w 483"/>
              <a:gd name="T11" fmla="*/ 2147483647 h 316"/>
              <a:gd name="T12" fmla="*/ 2147483647 w 483"/>
              <a:gd name="T13" fmla="*/ 2147483647 h 316"/>
              <a:gd name="T14" fmla="*/ 2147483647 w 483"/>
              <a:gd name="T15" fmla="*/ 2147483647 h 316"/>
              <a:gd name="T16" fmla="*/ 2147483647 w 483"/>
              <a:gd name="T17" fmla="*/ 2147483647 h 316"/>
              <a:gd name="T18" fmla="*/ 2147483647 w 483"/>
              <a:gd name="T19" fmla="*/ 2147483647 h 316"/>
              <a:gd name="T20" fmla="*/ 2147483647 w 483"/>
              <a:gd name="T21" fmla="*/ 2147483647 h 316"/>
              <a:gd name="T22" fmla="*/ 2147483647 w 483"/>
              <a:gd name="T23" fmla="*/ 2147483647 h 316"/>
              <a:gd name="T24" fmla="*/ 2147483647 w 483"/>
              <a:gd name="T25" fmla="*/ 2147483647 h 316"/>
              <a:gd name="T26" fmla="*/ 2147483647 w 483"/>
              <a:gd name="T27" fmla="*/ 2147483647 h 316"/>
              <a:gd name="T28" fmla="*/ 2147483647 w 483"/>
              <a:gd name="T29" fmla="*/ 2147483647 h 316"/>
              <a:gd name="T30" fmla="*/ 2147483647 w 483"/>
              <a:gd name="T31" fmla="*/ 2147483647 h 316"/>
              <a:gd name="T32" fmla="*/ 2147483647 w 483"/>
              <a:gd name="T33" fmla="*/ 2147483647 h 316"/>
              <a:gd name="T34" fmla="*/ 2147483647 w 483"/>
              <a:gd name="T35" fmla="*/ 2147483647 h 316"/>
              <a:gd name="T36" fmla="*/ 2147483647 w 483"/>
              <a:gd name="T37" fmla="*/ 2147483647 h 316"/>
              <a:gd name="T38" fmla="*/ 2147483647 w 483"/>
              <a:gd name="T39" fmla="*/ 2147483647 h 316"/>
              <a:gd name="T40" fmla="*/ 2147483647 w 483"/>
              <a:gd name="T41" fmla="*/ 2147483647 h 316"/>
              <a:gd name="T42" fmla="*/ 2147483647 w 483"/>
              <a:gd name="T43" fmla="*/ 2147483647 h 316"/>
              <a:gd name="T44" fmla="*/ 2147483647 w 483"/>
              <a:gd name="T45" fmla="*/ 2147483647 h 316"/>
              <a:gd name="T46" fmla="*/ 2147483647 w 483"/>
              <a:gd name="T47" fmla="*/ 2147483647 h 316"/>
              <a:gd name="T48" fmla="*/ 2147483647 w 483"/>
              <a:gd name="T49" fmla="*/ 2147483647 h 316"/>
              <a:gd name="T50" fmla="*/ 2147483647 w 483"/>
              <a:gd name="T51" fmla="*/ 2147483647 h 316"/>
              <a:gd name="T52" fmla="*/ 2147483647 w 483"/>
              <a:gd name="T53" fmla="*/ 2147483647 h 316"/>
              <a:gd name="T54" fmla="*/ 2147483647 w 483"/>
              <a:gd name="T55" fmla="*/ 2147483647 h 316"/>
              <a:gd name="T56" fmla="*/ 2147483647 w 483"/>
              <a:gd name="T57" fmla="*/ 2147483647 h 316"/>
              <a:gd name="T58" fmla="*/ 2147483647 w 483"/>
              <a:gd name="T59" fmla="*/ 2147483647 h 316"/>
              <a:gd name="T60" fmla="*/ 2147483647 w 483"/>
              <a:gd name="T61" fmla="*/ 2147483647 h 316"/>
              <a:gd name="T62" fmla="*/ 2147483647 w 483"/>
              <a:gd name="T63" fmla="*/ 2147483647 h 316"/>
              <a:gd name="T64" fmla="*/ 2147483647 w 483"/>
              <a:gd name="T65" fmla="*/ 2147483647 h 316"/>
              <a:gd name="T66" fmla="*/ 2147483647 w 483"/>
              <a:gd name="T67" fmla="*/ 2147483647 h 316"/>
              <a:gd name="T68" fmla="*/ 2147483647 w 483"/>
              <a:gd name="T69" fmla="*/ 2147483647 h 316"/>
              <a:gd name="T70" fmla="*/ 2147483647 w 483"/>
              <a:gd name="T71" fmla="*/ 2147483647 h 316"/>
              <a:gd name="T72" fmla="*/ 2147483647 w 483"/>
              <a:gd name="T73" fmla="*/ 2147483647 h 316"/>
              <a:gd name="T74" fmla="*/ 2147483647 w 483"/>
              <a:gd name="T75" fmla="*/ 2147483647 h 316"/>
              <a:gd name="T76" fmla="*/ 0 w 483"/>
              <a:gd name="T77" fmla="*/ 2147483647 h 316"/>
              <a:gd name="T78" fmla="*/ 2147483647 w 483"/>
              <a:gd name="T79" fmla="*/ 2147483647 h 316"/>
              <a:gd name="T80" fmla="*/ 2147483647 w 483"/>
              <a:gd name="T81" fmla="*/ 2147483647 h 316"/>
              <a:gd name="T82" fmla="*/ 2147483647 w 483"/>
              <a:gd name="T83" fmla="*/ 2147483647 h 316"/>
              <a:gd name="T84" fmla="*/ 2147483647 w 483"/>
              <a:gd name="T85" fmla="*/ 2147483647 h 316"/>
              <a:gd name="T86" fmla="*/ 2147483647 w 483"/>
              <a:gd name="T87" fmla="*/ 2147483647 h 316"/>
              <a:gd name="T88" fmla="*/ 2147483647 w 483"/>
              <a:gd name="T89" fmla="*/ 2147483647 h 316"/>
              <a:gd name="T90" fmla="*/ 2147483647 w 483"/>
              <a:gd name="T91" fmla="*/ 2147483647 h 316"/>
              <a:gd name="T92" fmla="*/ 2147483647 w 483"/>
              <a:gd name="T93" fmla="*/ 2147483647 h 316"/>
              <a:gd name="T94" fmla="*/ 2147483647 w 483"/>
              <a:gd name="T95" fmla="*/ 2147483647 h 316"/>
              <a:gd name="T96" fmla="*/ 2147483647 w 483"/>
              <a:gd name="T97" fmla="*/ 2147483647 h 316"/>
              <a:gd name="T98" fmla="*/ 2147483647 w 483"/>
              <a:gd name="T99" fmla="*/ 2147483647 h 316"/>
              <a:gd name="T100" fmla="*/ 2147483647 w 483"/>
              <a:gd name="T101" fmla="*/ 2147483647 h 316"/>
              <a:gd name="T102" fmla="*/ 2147483647 w 483"/>
              <a:gd name="T103" fmla="*/ 2147483647 h 316"/>
              <a:gd name="T104" fmla="*/ 2147483647 w 483"/>
              <a:gd name="T105" fmla="*/ 2147483647 h 316"/>
              <a:gd name="T106" fmla="*/ 2147483647 w 483"/>
              <a:gd name="T107" fmla="*/ 2147483647 h 316"/>
              <a:gd name="T108" fmla="*/ 2147483647 w 483"/>
              <a:gd name="T109" fmla="*/ 2147483647 h 316"/>
              <a:gd name="T110" fmla="*/ 2147483647 w 483"/>
              <a:gd name="T111" fmla="*/ 2147483647 h 316"/>
              <a:gd name="T112" fmla="*/ 2147483647 w 483"/>
              <a:gd name="T113" fmla="*/ 2147483647 h 316"/>
              <a:gd name="T114" fmla="*/ 2147483647 w 483"/>
              <a:gd name="T115" fmla="*/ 2147483647 h 31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83"/>
              <a:gd name="T175" fmla="*/ 0 h 316"/>
              <a:gd name="T176" fmla="*/ 483 w 483"/>
              <a:gd name="T177" fmla="*/ 316 h 31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83" h="316">
                <a:moveTo>
                  <a:pt x="36" y="16"/>
                </a:moveTo>
                <a:lnTo>
                  <a:pt x="40" y="18"/>
                </a:lnTo>
                <a:lnTo>
                  <a:pt x="43" y="20"/>
                </a:lnTo>
                <a:lnTo>
                  <a:pt x="44" y="20"/>
                </a:lnTo>
                <a:lnTo>
                  <a:pt x="44" y="21"/>
                </a:lnTo>
                <a:lnTo>
                  <a:pt x="48" y="23"/>
                </a:lnTo>
                <a:lnTo>
                  <a:pt x="53" y="22"/>
                </a:lnTo>
                <a:lnTo>
                  <a:pt x="55" y="24"/>
                </a:lnTo>
                <a:lnTo>
                  <a:pt x="55" y="26"/>
                </a:lnTo>
                <a:lnTo>
                  <a:pt x="62" y="28"/>
                </a:lnTo>
                <a:lnTo>
                  <a:pt x="63" y="29"/>
                </a:lnTo>
                <a:lnTo>
                  <a:pt x="64" y="30"/>
                </a:lnTo>
                <a:lnTo>
                  <a:pt x="65" y="38"/>
                </a:lnTo>
                <a:lnTo>
                  <a:pt x="67" y="43"/>
                </a:lnTo>
                <a:lnTo>
                  <a:pt x="68" y="44"/>
                </a:lnTo>
                <a:lnTo>
                  <a:pt x="68" y="45"/>
                </a:lnTo>
                <a:lnTo>
                  <a:pt x="70" y="47"/>
                </a:lnTo>
                <a:lnTo>
                  <a:pt x="71" y="52"/>
                </a:lnTo>
                <a:lnTo>
                  <a:pt x="72" y="54"/>
                </a:lnTo>
                <a:lnTo>
                  <a:pt x="73" y="54"/>
                </a:lnTo>
                <a:lnTo>
                  <a:pt x="74" y="55"/>
                </a:lnTo>
                <a:lnTo>
                  <a:pt x="75" y="60"/>
                </a:lnTo>
                <a:lnTo>
                  <a:pt x="76" y="63"/>
                </a:lnTo>
                <a:lnTo>
                  <a:pt x="78" y="64"/>
                </a:lnTo>
                <a:lnTo>
                  <a:pt x="79" y="66"/>
                </a:lnTo>
                <a:lnTo>
                  <a:pt x="81" y="70"/>
                </a:lnTo>
                <a:lnTo>
                  <a:pt x="83" y="71"/>
                </a:lnTo>
                <a:lnTo>
                  <a:pt x="84" y="75"/>
                </a:lnTo>
                <a:lnTo>
                  <a:pt x="87" y="78"/>
                </a:lnTo>
                <a:lnTo>
                  <a:pt x="90" y="79"/>
                </a:lnTo>
                <a:lnTo>
                  <a:pt x="94" y="85"/>
                </a:lnTo>
                <a:lnTo>
                  <a:pt x="97" y="87"/>
                </a:lnTo>
                <a:lnTo>
                  <a:pt x="104" y="89"/>
                </a:lnTo>
                <a:lnTo>
                  <a:pt x="105" y="89"/>
                </a:lnTo>
                <a:lnTo>
                  <a:pt x="105" y="93"/>
                </a:lnTo>
                <a:lnTo>
                  <a:pt x="104" y="95"/>
                </a:lnTo>
                <a:lnTo>
                  <a:pt x="105" y="97"/>
                </a:lnTo>
                <a:lnTo>
                  <a:pt x="109" y="101"/>
                </a:lnTo>
                <a:lnTo>
                  <a:pt x="113" y="104"/>
                </a:lnTo>
                <a:lnTo>
                  <a:pt x="117" y="109"/>
                </a:lnTo>
                <a:lnTo>
                  <a:pt x="118" y="110"/>
                </a:lnTo>
                <a:lnTo>
                  <a:pt x="118" y="111"/>
                </a:lnTo>
                <a:lnTo>
                  <a:pt x="122" y="111"/>
                </a:lnTo>
                <a:lnTo>
                  <a:pt x="124" y="112"/>
                </a:lnTo>
                <a:lnTo>
                  <a:pt x="126" y="115"/>
                </a:lnTo>
                <a:lnTo>
                  <a:pt x="128" y="116"/>
                </a:lnTo>
                <a:lnTo>
                  <a:pt x="128" y="117"/>
                </a:lnTo>
                <a:lnTo>
                  <a:pt x="126" y="120"/>
                </a:lnTo>
                <a:lnTo>
                  <a:pt x="125" y="121"/>
                </a:lnTo>
                <a:lnTo>
                  <a:pt x="124" y="126"/>
                </a:lnTo>
                <a:lnTo>
                  <a:pt x="124" y="128"/>
                </a:lnTo>
                <a:lnTo>
                  <a:pt x="126" y="130"/>
                </a:lnTo>
                <a:lnTo>
                  <a:pt x="129" y="130"/>
                </a:lnTo>
                <a:lnTo>
                  <a:pt x="132" y="128"/>
                </a:lnTo>
                <a:lnTo>
                  <a:pt x="132" y="129"/>
                </a:lnTo>
                <a:lnTo>
                  <a:pt x="131" y="132"/>
                </a:lnTo>
                <a:lnTo>
                  <a:pt x="132" y="133"/>
                </a:lnTo>
                <a:lnTo>
                  <a:pt x="138" y="136"/>
                </a:lnTo>
                <a:lnTo>
                  <a:pt x="140" y="136"/>
                </a:lnTo>
                <a:lnTo>
                  <a:pt x="142" y="136"/>
                </a:lnTo>
                <a:lnTo>
                  <a:pt x="147" y="141"/>
                </a:lnTo>
                <a:lnTo>
                  <a:pt x="147" y="146"/>
                </a:lnTo>
                <a:lnTo>
                  <a:pt x="148" y="148"/>
                </a:lnTo>
                <a:lnTo>
                  <a:pt x="165" y="161"/>
                </a:lnTo>
                <a:lnTo>
                  <a:pt x="165" y="163"/>
                </a:lnTo>
                <a:lnTo>
                  <a:pt x="165" y="165"/>
                </a:lnTo>
                <a:lnTo>
                  <a:pt x="166" y="166"/>
                </a:lnTo>
                <a:lnTo>
                  <a:pt x="168" y="166"/>
                </a:lnTo>
                <a:lnTo>
                  <a:pt x="171" y="172"/>
                </a:lnTo>
                <a:lnTo>
                  <a:pt x="184" y="183"/>
                </a:lnTo>
                <a:lnTo>
                  <a:pt x="184" y="185"/>
                </a:lnTo>
                <a:lnTo>
                  <a:pt x="184" y="187"/>
                </a:lnTo>
                <a:lnTo>
                  <a:pt x="185" y="193"/>
                </a:lnTo>
                <a:lnTo>
                  <a:pt x="188" y="196"/>
                </a:lnTo>
                <a:lnTo>
                  <a:pt x="188" y="199"/>
                </a:lnTo>
                <a:lnTo>
                  <a:pt x="189" y="200"/>
                </a:lnTo>
                <a:lnTo>
                  <a:pt x="191" y="205"/>
                </a:lnTo>
                <a:lnTo>
                  <a:pt x="191" y="208"/>
                </a:lnTo>
                <a:lnTo>
                  <a:pt x="191" y="209"/>
                </a:lnTo>
                <a:lnTo>
                  <a:pt x="188" y="212"/>
                </a:lnTo>
                <a:lnTo>
                  <a:pt x="188" y="213"/>
                </a:lnTo>
                <a:lnTo>
                  <a:pt x="188" y="214"/>
                </a:lnTo>
                <a:lnTo>
                  <a:pt x="191" y="216"/>
                </a:lnTo>
                <a:lnTo>
                  <a:pt x="191" y="217"/>
                </a:lnTo>
                <a:lnTo>
                  <a:pt x="185" y="219"/>
                </a:lnTo>
                <a:lnTo>
                  <a:pt x="185" y="221"/>
                </a:lnTo>
                <a:lnTo>
                  <a:pt x="185" y="222"/>
                </a:lnTo>
                <a:lnTo>
                  <a:pt x="188" y="230"/>
                </a:lnTo>
                <a:lnTo>
                  <a:pt x="200" y="241"/>
                </a:lnTo>
                <a:lnTo>
                  <a:pt x="203" y="241"/>
                </a:lnTo>
                <a:lnTo>
                  <a:pt x="206" y="241"/>
                </a:lnTo>
                <a:lnTo>
                  <a:pt x="210" y="245"/>
                </a:lnTo>
                <a:lnTo>
                  <a:pt x="212" y="246"/>
                </a:lnTo>
                <a:lnTo>
                  <a:pt x="215" y="248"/>
                </a:lnTo>
                <a:lnTo>
                  <a:pt x="215" y="249"/>
                </a:lnTo>
                <a:lnTo>
                  <a:pt x="215" y="250"/>
                </a:lnTo>
                <a:lnTo>
                  <a:pt x="217" y="250"/>
                </a:lnTo>
                <a:lnTo>
                  <a:pt x="218" y="251"/>
                </a:lnTo>
                <a:lnTo>
                  <a:pt x="218" y="252"/>
                </a:lnTo>
                <a:lnTo>
                  <a:pt x="218" y="254"/>
                </a:lnTo>
                <a:lnTo>
                  <a:pt x="220" y="255"/>
                </a:lnTo>
                <a:lnTo>
                  <a:pt x="224" y="255"/>
                </a:lnTo>
                <a:lnTo>
                  <a:pt x="226" y="256"/>
                </a:lnTo>
                <a:lnTo>
                  <a:pt x="227" y="256"/>
                </a:lnTo>
                <a:lnTo>
                  <a:pt x="227" y="257"/>
                </a:lnTo>
                <a:lnTo>
                  <a:pt x="241" y="261"/>
                </a:lnTo>
                <a:lnTo>
                  <a:pt x="242" y="260"/>
                </a:lnTo>
                <a:lnTo>
                  <a:pt x="248" y="263"/>
                </a:lnTo>
                <a:lnTo>
                  <a:pt x="249" y="265"/>
                </a:lnTo>
                <a:lnTo>
                  <a:pt x="249" y="266"/>
                </a:lnTo>
                <a:lnTo>
                  <a:pt x="257" y="271"/>
                </a:lnTo>
                <a:lnTo>
                  <a:pt x="258" y="272"/>
                </a:lnTo>
                <a:lnTo>
                  <a:pt x="259" y="273"/>
                </a:lnTo>
                <a:lnTo>
                  <a:pt x="260" y="272"/>
                </a:lnTo>
                <a:lnTo>
                  <a:pt x="291" y="284"/>
                </a:lnTo>
                <a:lnTo>
                  <a:pt x="294" y="284"/>
                </a:lnTo>
                <a:lnTo>
                  <a:pt x="303" y="291"/>
                </a:lnTo>
                <a:lnTo>
                  <a:pt x="307" y="291"/>
                </a:lnTo>
                <a:lnTo>
                  <a:pt x="308" y="293"/>
                </a:lnTo>
                <a:lnTo>
                  <a:pt x="327" y="298"/>
                </a:lnTo>
                <a:lnTo>
                  <a:pt x="329" y="298"/>
                </a:lnTo>
                <a:lnTo>
                  <a:pt x="336" y="298"/>
                </a:lnTo>
                <a:lnTo>
                  <a:pt x="337" y="298"/>
                </a:lnTo>
                <a:lnTo>
                  <a:pt x="339" y="297"/>
                </a:lnTo>
                <a:lnTo>
                  <a:pt x="344" y="295"/>
                </a:lnTo>
                <a:lnTo>
                  <a:pt x="350" y="291"/>
                </a:lnTo>
                <a:lnTo>
                  <a:pt x="354" y="289"/>
                </a:lnTo>
                <a:lnTo>
                  <a:pt x="359" y="289"/>
                </a:lnTo>
                <a:lnTo>
                  <a:pt x="376" y="297"/>
                </a:lnTo>
                <a:lnTo>
                  <a:pt x="397" y="316"/>
                </a:lnTo>
                <a:lnTo>
                  <a:pt x="398" y="311"/>
                </a:lnTo>
                <a:lnTo>
                  <a:pt x="399" y="310"/>
                </a:lnTo>
                <a:lnTo>
                  <a:pt x="399" y="309"/>
                </a:lnTo>
                <a:lnTo>
                  <a:pt x="399" y="307"/>
                </a:lnTo>
                <a:lnTo>
                  <a:pt x="401" y="302"/>
                </a:lnTo>
                <a:lnTo>
                  <a:pt x="401" y="301"/>
                </a:lnTo>
                <a:lnTo>
                  <a:pt x="408" y="291"/>
                </a:lnTo>
                <a:lnTo>
                  <a:pt x="423" y="290"/>
                </a:lnTo>
                <a:lnTo>
                  <a:pt x="424" y="290"/>
                </a:lnTo>
                <a:lnTo>
                  <a:pt x="424" y="286"/>
                </a:lnTo>
                <a:lnTo>
                  <a:pt x="423" y="284"/>
                </a:lnTo>
                <a:lnTo>
                  <a:pt x="421" y="282"/>
                </a:lnTo>
                <a:lnTo>
                  <a:pt x="420" y="279"/>
                </a:lnTo>
                <a:lnTo>
                  <a:pt x="408" y="269"/>
                </a:lnTo>
                <a:lnTo>
                  <a:pt x="418" y="269"/>
                </a:lnTo>
                <a:lnTo>
                  <a:pt x="418" y="261"/>
                </a:lnTo>
                <a:lnTo>
                  <a:pt x="450" y="260"/>
                </a:lnTo>
                <a:lnTo>
                  <a:pt x="455" y="252"/>
                </a:lnTo>
                <a:lnTo>
                  <a:pt x="456" y="251"/>
                </a:lnTo>
                <a:lnTo>
                  <a:pt x="458" y="252"/>
                </a:lnTo>
                <a:lnTo>
                  <a:pt x="458" y="249"/>
                </a:lnTo>
                <a:lnTo>
                  <a:pt x="461" y="245"/>
                </a:lnTo>
                <a:lnTo>
                  <a:pt x="464" y="245"/>
                </a:lnTo>
                <a:lnTo>
                  <a:pt x="462" y="250"/>
                </a:lnTo>
                <a:lnTo>
                  <a:pt x="464" y="250"/>
                </a:lnTo>
                <a:lnTo>
                  <a:pt x="465" y="251"/>
                </a:lnTo>
                <a:lnTo>
                  <a:pt x="465" y="256"/>
                </a:lnTo>
                <a:lnTo>
                  <a:pt x="465" y="259"/>
                </a:lnTo>
                <a:lnTo>
                  <a:pt x="467" y="257"/>
                </a:lnTo>
                <a:lnTo>
                  <a:pt x="472" y="238"/>
                </a:lnTo>
                <a:lnTo>
                  <a:pt x="471" y="236"/>
                </a:lnTo>
                <a:lnTo>
                  <a:pt x="469" y="236"/>
                </a:lnTo>
                <a:lnTo>
                  <a:pt x="472" y="234"/>
                </a:lnTo>
                <a:lnTo>
                  <a:pt x="472" y="232"/>
                </a:lnTo>
                <a:lnTo>
                  <a:pt x="469" y="230"/>
                </a:lnTo>
                <a:lnTo>
                  <a:pt x="473" y="225"/>
                </a:lnTo>
                <a:lnTo>
                  <a:pt x="473" y="223"/>
                </a:lnTo>
                <a:lnTo>
                  <a:pt x="476" y="217"/>
                </a:lnTo>
                <a:lnTo>
                  <a:pt x="482" y="211"/>
                </a:lnTo>
                <a:lnTo>
                  <a:pt x="483" y="205"/>
                </a:lnTo>
                <a:lnTo>
                  <a:pt x="482" y="202"/>
                </a:lnTo>
                <a:lnTo>
                  <a:pt x="480" y="199"/>
                </a:lnTo>
                <a:lnTo>
                  <a:pt x="472" y="198"/>
                </a:lnTo>
                <a:lnTo>
                  <a:pt x="468" y="202"/>
                </a:lnTo>
                <a:lnTo>
                  <a:pt x="468" y="198"/>
                </a:lnTo>
                <a:lnTo>
                  <a:pt x="462" y="197"/>
                </a:lnTo>
                <a:lnTo>
                  <a:pt x="453" y="199"/>
                </a:lnTo>
                <a:lnTo>
                  <a:pt x="450" y="201"/>
                </a:lnTo>
                <a:lnTo>
                  <a:pt x="430" y="204"/>
                </a:lnTo>
                <a:lnTo>
                  <a:pt x="426" y="206"/>
                </a:lnTo>
                <a:lnTo>
                  <a:pt x="423" y="227"/>
                </a:lnTo>
                <a:lnTo>
                  <a:pt x="420" y="230"/>
                </a:lnTo>
                <a:lnTo>
                  <a:pt x="419" y="237"/>
                </a:lnTo>
                <a:lnTo>
                  <a:pt x="415" y="240"/>
                </a:lnTo>
                <a:lnTo>
                  <a:pt x="411" y="242"/>
                </a:lnTo>
                <a:lnTo>
                  <a:pt x="412" y="248"/>
                </a:lnTo>
                <a:lnTo>
                  <a:pt x="407" y="250"/>
                </a:lnTo>
                <a:lnTo>
                  <a:pt x="404" y="251"/>
                </a:lnTo>
                <a:lnTo>
                  <a:pt x="402" y="250"/>
                </a:lnTo>
                <a:lnTo>
                  <a:pt x="401" y="249"/>
                </a:lnTo>
                <a:lnTo>
                  <a:pt x="401" y="248"/>
                </a:lnTo>
                <a:lnTo>
                  <a:pt x="399" y="246"/>
                </a:lnTo>
                <a:lnTo>
                  <a:pt x="394" y="246"/>
                </a:lnTo>
                <a:lnTo>
                  <a:pt x="382" y="251"/>
                </a:lnTo>
                <a:lnTo>
                  <a:pt x="380" y="250"/>
                </a:lnTo>
                <a:lnTo>
                  <a:pt x="371" y="252"/>
                </a:lnTo>
                <a:lnTo>
                  <a:pt x="365" y="256"/>
                </a:lnTo>
                <a:lnTo>
                  <a:pt x="361" y="256"/>
                </a:lnTo>
                <a:lnTo>
                  <a:pt x="357" y="253"/>
                </a:lnTo>
                <a:lnTo>
                  <a:pt x="354" y="249"/>
                </a:lnTo>
                <a:lnTo>
                  <a:pt x="352" y="248"/>
                </a:lnTo>
                <a:lnTo>
                  <a:pt x="348" y="248"/>
                </a:lnTo>
                <a:lnTo>
                  <a:pt x="341" y="245"/>
                </a:lnTo>
                <a:lnTo>
                  <a:pt x="336" y="239"/>
                </a:lnTo>
                <a:lnTo>
                  <a:pt x="335" y="239"/>
                </a:lnTo>
                <a:lnTo>
                  <a:pt x="328" y="223"/>
                </a:lnTo>
                <a:lnTo>
                  <a:pt x="323" y="218"/>
                </a:lnTo>
                <a:lnTo>
                  <a:pt x="316" y="206"/>
                </a:lnTo>
                <a:lnTo>
                  <a:pt x="316" y="205"/>
                </a:lnTo>
                <a:lnTo>
                  <a:pt x="317" y="203"/>
                </a:lnTo>
                <a:lnTo>
                  <a:pt x="317" y="201"/>
                </a:lnTo>
                <a:lnTo>
                  <a:pt x="317" y="200"/>
                </a:lnTo>
                <a:lnTo>
                  <a:pt x="312" y="193"/>
                </a:lnTo>
                <a:lnTo>
                  <a:pt x="310" y="188"/>
                </a:lnTo>
                <a:lnTo>
                  <a:pt x="311" y="164"/>
                </a:lnTo>
                <a:lnTo>
                  <a:pt x="310" y="161"/>
                </a:lnTo>
                <a:lnTo>
                  <a:pt x="309" y="159"/>
                </a:lnTo>
                <a:lnTo>
                  <a:pt x="309" y="147"/>
                </a:lnTo>
                <a:lnTo>
                  <a:pt x="308" y="146"/>
                </a:lnTo>
                <a:lnTo>
                  <a:pt x="308" y="145"/>
                </a:lnTo>
                <a:lnTo>
                  <a:pt x="310" y="141"/>
                </a:lnTo>
                <a:lnTo>
                  <a:pt x="311" y="139"/>
                </a:lnTo>
                <a:lnTo>
                  <a:pt x="312" y="134"/>
                </a:lnTo>
                <a:lnTo>
                  <a:pt x="313" y="133"/>
                </a:lnTo>
                <a:lnTo>
                  <a:pt x="316" y="134"/>
                </a:lnTo>
                <a:lnTo>
                  <a:pt x="317" y="134"/>
                </a:lnTo>
                <a:lnTo>
                  <a:pt x="320" y="130"/>
                </a:lnTo>
                <a:lnTo>
                  <a:pt x="320" y="127"/>
                </a:lnTo>
                <a:lnTo>
                  <a:pt x="320" y="126"/>
                </a:lnTo>
                <a:lnTo>
                  <a:pt x="319" y="128"/>
                </a:lnTo>
                <a:lnTo>
                  <a:pt x="318" y="129"/>
                </a:lnTo>
                <a:lnTo>
                  <a:pt x="317" y="130"/>
                </a:lnTo>
                <a:lnTo>
                  <a:pt x="317" y="129"/>
                </a:lnTo>
                <a:lnTo>
                  <a:pt x="317" y="128"/>
                </a:lnTo>
                <a:lnTo>
                  <a:pt x="319" y="124"/>
                </a:lnTo>
                <a:lnTo>
                  <a:pt x="314" y="124"/>
                </a:lnTo>
                <a:lnTo>
                  <a:pt x="309" y="121"/>
                </a:lnTo>
                <a:lnTo>
                  <a:pt x="301" y="120"/>
                </a:lnTo>
                <a:lnTo>
                  <a:pt x="297" y="118"/>
                </a:lnTo>
                <a:lnTo>
                  <a:pt x="293" y="117"/>
                </a:lnTo>
                <a:lnTo>
                  <a:pt x="288" y="115"/>
                </a:lnTo>
                <a:lnTo>
                  <a:pt x="283" y="107"/>
                </a:lnTo>
                <a:lnTo>
                  <a:pt x="278" y="93"/>
                </a:lnTo>
                <a:lnTo>
                  <a:pt x="274" y="89"/>
                </a:lnTo>
                <a:lnTo>
                  <a:pt x="271" y="84"/>
                </a:lnTo>
                <a:lnTo>
                  <a:pt x="266" y="79"/>
                </a:lnTo>
                <a:lnTo>
                  <a:pt x="260" y="66"/>
                </a:lnTo>
                <a:lnTo>
                  <a:pt x="248" y="53"/>
                </a:lnTo>
                <a:lnTo>
                  <a:pt x="235" y="54"/>
                </a:lnTo>
                <a:lnTo>
                  <a:pt x="232" y="53"/>
                </a:lnTo>
                <a:lnTo>
                  <a:pt x="229" y="54"/>
                </a:lnTo>
                <a:lnTo>
                  <a:pt x="221" y="68"/>
                </a:lnTo>
                <a:lnTo>
                  <a:pt x="214" y="67"/>
                </a:lnTo>
                <a:lnTo>
                  <a:pt x="197" y="52"/>
                </a:lnTo>
                <a:lnTo>
                  <a:pt x="193" y="38"/>
                </a:lnTo>
                <a:lnTo>
                  <a:pt x="179" y="27"/>
                </a:lnTo>
                <a:lnTo>
                  <a:pt x="177" y="23"/>
                </a:lnTo>
                <a:lnTo>
                  <a:pt x="173" y="22"/>
                </a:lnTo>
                <a:lnTo>
                  <a:pt x="170" y="18"/>
                </a:lnTo>
                <a:lnTo>
                  <a:pt x="166" y="15"/>
                </a:lnTo>
                <a:lnTo>
                  <a:pt x="140" y="16"/>
                </a:lnTo>
                <a:lnTo>
                  <a:pt x="140" y="25"/>
                </a:lnTo>
                <a:lnTo>
                  <a:pt x="97" y="25"/>
                </a:lnTo>
                <a:lnTo>
                  <a:pt x="36" y="2"/>
                </a:lnTo>
                <a:lnTo>
                  <a:pt x="36" y="0"/>
                </a:lnTo>
                <a:lnTo>
                  <a:pt x="0" y="3"/>
                </a:lnTo>
                <a:lnTo>
                  <a:pt x="2" y="5"/>
                </a:lnTo>
                <a:lnTo>
                  <a:pt x="2" y="7"/>
                </a:lnTo>
                <a:lnTo>
                  <a:pt x="3" y="9"/>
                </a:lnTo>
                <a:lnTo>
                  <a:pt x="4" y="12"/>
                </a:lnTo>
                <a:lnTo>
                  <a:pt x="6" y="14"/>
                </a:lnTo>
                <a:lnTo>
                  <a:pt x="6" y="15"/>
                </a:lnTo>
                <a:lnTo>
                  <a:pt x="7" y="15"/>
                </a:lnTo>
                <a:lnTo>
                  <a:pt x="8" y="17"/>
                </a:lnTo>
                <a:lnTo>
                  <a:pt x="9" y="21"/>
                </a:lnTo>
                <a:lnTo>
                  <a:pt x="14" y="30"/>
                </a:lnTo>
                <a:lnTo>
                  <a:pt x="14" y="32"/>
                </a:lnTo>
                <a:lnTo>
                  <a:pt x="15" y="33"/>
                </a:lnTo>
                <a:lnTo>
                  <a:pt x="15" y="34"/>
                </a:lnTo>
                <a:lnTo>
                  <a:pt x="16" y="34"/>
                </a:lnTo>
                <a:lnTo>
                  <a:pt x="18" y="40"/>
                </a:lnTo>
                <a:lnTo>
                  <a:pt x="18" y="43"/>
                </a:lnTo>
                <a:lnTo>
                  <a:pt x="19" y="43"/>
                </a:lnTo>
                <a:lnTo>
                  <a:pt x="20" y="43"/>
                </a:lnTo>
                <a:lnTo>
                  <a:pt x="21" y="43"/>
                </a:lnTo>
                <a:lnTo>
                  <a:pt x="24" y="55"/>
                </a:lnTo>
                <a:lnTo>
                  <a:pt x="24" y="56"/>
                </a:lnTo>
                <a:lnTo>
                  <a:pt x="27" y="57"/>
                </a:lnTo>
                <a:lnTo>
                  <a:pt x="28" y="58"/>
                </a:lnTo>
                <a:lnTo>
                  <a:pt x="30" y="58"/>
                </a:lnTo>
                <a:lnTo>
                  <a:pt x="32" y="60"/>
                </a:lnTo>
                <a:lnTo>
                  <a:pt x="35" y="61"/>
                </a:lnTo>
                <a:lnTo>
                  <a:pt x="38" y="66"/>
                </a:lnTo>
                <a:lnTo>
                  <a:pt x="39" y="67"/>
                </a:lnTo>
                <a:lnTo>
                  <a:pt x="42" y="70"/>
                </a:lnTo>
                <a:lnTo>
                  <a:pt x="43" y="71"/>
                </a:lnTo>
                <a:lnTo>
                  <a:pt x="49" y="78"/>
                </a:lnTo>
                <a:lnTo>
                  <a:pt x="50" y="81"/>
                </a:lnTo>
                <a:lnTo>
                  <a:pt x="49" y="83"/>
                </a:lnTo>
                <a:lnTo>
                  <a:pt x="50" y="83"/>
                </a:lnTo>
                <a:lnTo>
                  <a:pt x="50" y="85"/>
                </a:lnTo>
                <a:lnTo>
                  <a:pt x="50" y="86"/>
                </a:lnTo>
                <a:lnTo>
                  <a:pt x="48" y="86"/>
                </a:lnTo>
                <a:lnTo>
                  <a:pt x="48" y="87"/>
                </a:lnTo>
                <a:lnTo>
                  <a:pt x="48" y="89"/>
                </a:lnTo>
                <a:lnTo>
                  <a:pt x="48" y="90"/>
                </a:lnTo>
                <a:lnTo>
                  <a:pt x="46" y="89"/>
                </a:lnTo>
                <a:lnTo>
                  <a:pt x="41" y="91"/>
                </a:lnTo>
                <a:lnTo>
                  <a:pt x="34" y="90"/>
                </a:lnTo>
                <a:lnTo>
                  <a:pt x="34" y="92"/>
                </a:lnTo>
                <a:lnTo>
                  <a:pt x="35" y="93"/>
                </a:lnTo>
                <a:lnTo>
                  <a:pt x="36" y="92"/>
                </a:lnTo>
                <a:lnTo>
                  <a:pt x="40" y="96"/>
                </a:lnTo>
                <a:lnTo>
                  <a:pt x="42" y="96"/>
                </a:lnTo>
                <a:lnTo>
                  <a:pt x="43" y="97"/>
                </a:lnTo>
                <a:lnTo>
                  <a:pt x="44" y="101"/>
                </a:lnTo>
                <a:lnTo>
                  <a:pt x="45" y="101"/>
                </a:lnTo>
                <a:lnTo>
                  <a:pt x="48" y="101"/>
                </a:lnTo>
                <a:lnTo>
                  <a:pt x="49" y="102"/>
                </a:lnTo>
                <a:lnTo>
                  <a:pt x="50" y="104"/>
                </a:lnTo>
                <a:lnTo>
                  <a:pt x="54" y="106"/>
                </a:lnTo>
                <a:lnTo>
                  <a:pt x="56" y="108"/>
                </a:lnTo>
                <a:lnTo>
                  <a:pt x="58" y="109"/>
                </a:lnTo>
                <a:lnTo>
                  <a:pt x="62" y="109"/>
                </a:lnTo>
                <a:lnTo>
                  <a:pt x="64" y="106"/>
                </a:lnTo>
                <a:lnTo>
                  <a:pt x="65" y="107"/>
                </a:lnTo>
                <a:lnTo>
                  <a:pt x="64" y="109"/>
                </a:lnTo>
                <a:lnTo>
                  <a:pt x="69" y="116"/>
                </a:lnTo>
                <a:lnTo>
                  <a:pt x="75" y="119"/>
                </a:lnTo>
                <a:lnTo>
                  <a:pt x="77" y="119"/>
                </a:lnTo>
                <a:lnTo>
                  <a:pt x="81" y="127"/>
                </a:lnTo>
                <a:lnTo>
                  <a:pt x="81" y="136"/>
                </a:lnTo>
                <a:lnTo>
                  <a:pt x="79" y="143"/>
                </a:lnTo>
                <a:lnTo>
                  <a:pt x="79" y="145"/>
                </a:lnTo>
                <a:lnTo>
                  <a:pt x="79" y="143"/>
                </a:lnTo>
                <a:lnTo>
                  <a:pt x="81" y="143"/>
                </a:lnTo>
                <a:lnTo>
                  <a:pt x="81" y="145"/>
                </a:lnTo>
                <a:lnTo>
                  <a:pt x="83" y="145"/>
                </a:lnTo>
                <a:lnTo>
                  <a:pt x="85" y="145"/>
                </a:lnTo>
                <a:lnTo>
                  <a:pt x="85" y="147"/>
                </a:lnTo>
                <a:lnTo>
                  <a:pt x="85" y="148"/>
                </a:lnTo>
                <a:lnTo>
                  <a:pt x="89" y="149"/>
                </a:lnTo>
                <a:lnTo>
                  <a:pt x="89" y="150"/>
                </a:lnTo>
                <a:lnTo>
                  <a:pt x="105" y="163"/>
                </a:lnTo>
                <a:lnTo>
                  <a:pt x="106" y="164"/>
                </a:lnTo>
                <a:lnTo>
                  <a:pt x="110" y="168"/>
                </a:lnTo>
                <a:lnTo>
                  <a:pt x="113" y="175"/>
                </a:lnTo>
                <a:lnTo>
                  <a:pt x="115" y="177"/>
                </a:lnTo>
                <a:lnTo>
                  <a:pt x="116" y="177"/>
                </a:lnTo>
                <a:lnTo>
                  <a:pt x="117" y="175"/>
                </a:lnTo>
                <a:lnTo>
                  <a:pt x="120" y="174"/>
                </a:lnTo>
                <a:lnTo>
                  <a:pt x="123" y="170"/>
                </a:lnTo>
                <a:lnTo>
                  <a:pt x="123" y="168"/>
                </a:lnTo>
                <a:lnTo>
                  <a:pt x="123" y="166"/>
                </a:lnTo>
                <a:lnTo>
                  <a:pt x="117" y="159"/>
                </a:lnTo>
                <a:lnTo>
                  <a:pt x="117" y="158"/>
                </a:lnTo>
                <a:lnTo>
                  <a:pt x="111" y="153"/>
                </a:lnTo>
                <a:lnTo>
                  <a:pt x="108" y="155"/>
                </a:lnTo>
                <a:lnTo>
                  <a:pt x="106" y="154"/>
                </a:lnTo>
                <a:lnTo>
                  <a:pt x="105" y="153"/>
                </a:lnTo>
                <a:lnTo>
                  <a:pt x="102" y="148"/>
                </a:lnTo>
                <a:lnTo>
                  <a:pt x="103" y="142"/>
                </a:lnTo>
                <a:lnTo>
                  <a:pt x="99" y="136"/>
                </a:lnTo>
                <a:lnTo>
                  <a:pt x="99" y="132"/>
                </a:lnTo>
                <a:lnTo>
                  <a:pt x="97" y="130"/>
                </a:lnTo>
                <a:lnTo>
                  <a:pt x="94" y="127"/>
                </a:lnTo>
                <a:lnTo>
                  <a:pt x="93" y="118"/>
                </a:lnTo>
                <a:lnTo>
                  <a:pt x="92" y="117"/>
                </a:lnTo>
                <a:lnTo>
                  <a:pt x="91" y="115"/>
                </a:lnTo>
                <a:lnTo>
                  <a:pt x="89" y="111"/>
                </a:lnTo>
                <a:lnTo>
                  <a:pt x="87" y="108"/>
                </a:lnTo>
                <a:lnTo>
                  <a:pt x="85" y="108"/>
                </a:lnTo>
                <a:lnTo>
                  <a:pt x="86" y="112"/>
                </a:lnTo>
                <a:lnTo>
                  <a:pt x="87" y="113"/>
                </a:lnTo>
                <a:lnTo>
                  <a:pt x="86" y="113"/>
                </a:lnTo>
                <a:lnTo>
                  <a:pt x="85" y="111"/>
                </a:lnTo>
                <a:lnTo>
                  <a:pt x="85" y="109"/>
                </a:lnTo>
                <a:lnTo>
                  <a:pt x="82" y="105"/>
                </a:lnTo>
                <a:lnTo>
                  <a:pt x="82" y="104"/>
                </a:lnTo>
                <a:lnTo>
                  <a:pt x="82" y="103"/>
                </a:lnTo>
                <a:lnTo>
                  <a:pt x="79" y="102"/>
                </a:lnTo>
                <a:lnTo>
                  <a:pt x="79" y="99"/>
                </a:lnTo>
                <a:lnTo>
                  <a:pt x="77" y="96"/>
                </a:lnTo>
                <a:lnTo>
                  <a:pt x="72" y="90"/>
                </a:lnTo>
                <a:lnTo>
                  <a:pt x="69" y="80"/>
                </a:lnTo>
                <a:lnTo>
                  <a:pt x="68" y="79"/>
                </a:lnTo>
                <a:lnTo>
                  <a:pt x="67" y="79"/>
                </a:lnTo>
                <a:lnTo>
                  <a:pt x="63" y="72"/>
                </a:lnTo>
                <a:lnTo>
                  <a:pt x="62" y="72"/>
                </a:lnTo>
                <a:lnTo>
                  <a:pt x="60" y="70"/>
                </a:lnTo>
                <a:lnTo>
                  <a:pt x="59" y="71"/>
                </a:lnTo>
                <a:lnTo>
                  <a:pt x="57" y="67"/>
                </a:lnTo>
                <a:lnTo>
                  <a:pt x="56" y="63"/>
                </a:lnTo>
                <a:lnTo>
                  <a:pt x="49" y="58"/>
                </a:lnTo>
                <a:lnTo>
                  <a:pt x="48" y="56"/>
                </a:lnTo>
                <a:lnTo>
                  <a:pt x="48" y="55"/>
                </a:lnTo>
                <a:lnTo>
                  <a:pt x="45" y="55"/>
                </a:lnTo>
                <a:lnTo>
                  <a:pt x="41" y="48"/>
                </a:lnTo>
                <a:lnTo>
                  <a:pt x="40" y="33"/>
                </a:lnTo>
                <a:lnTo>
                  <a:pt x="38" y="32"/>
                </a:lnTo>
                <a:lnTo>
                  <a:pt x="37" y="21"/>
                </a:lnTo>
                <a:lnTo>
                  <a:pt x="37" y="19"/>
                </a:lnTo>
                <a:lnTo>
                  <a:pt x="36" y="16"/>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58" name="Freeform 821"/>
          <p:cNvSpPr>
            <a:spLocks/>
          </p:cNvSpPr>
          <p:nvPr/>
        </p:nvSpPr>
        <p:spPr bwMode="auto">
          <a:xfrm>
            <a:off x="2030413" y="4625975"/>
            <a:ext cx="331787" cy="454025"/>
          </a:xfrm>
          <a:custGeom>
            <a:avLst/>
            <a:gdLst>
              <a:gd name="T0" fmla="*/ 2147483647 w 193"/>
              <a:gd name="T1" fmla="*/ 2147483647 h 265"/>
              <a:gd name="T2" fmla="*/ 2147483647 w 193"/>
              <a:gd name="T3" fmla="*/ 2147483647 h 265"/>
              <a:gd name="T4" fmla="*/ 2147483647 w 193"/>
              <a:gd name="T5" fmla="*/ 2147483647 h 265"/>
              <a:gd name="T6" fmla="*/ 2147483647 w 193"/>
              <a:gd name="T7" fmla="*/ 2147483647 h 265"/>
              <a:gd name="T8" fmla="*/ 2147483647 w 193"/>
              <a:gd name="T9" fmla="*/ 2147483647 h 265"/>
              <a:gd name="T10" fmla="*/ 2147483647 w 193"/>
              <a:gd name="T11" fmla="*/ 2147483647 h 265"/>
              <a:gd name="T12" fmla="*/ 2147483647 w 193"/>
              <a:gd name="T13" fmla="*/ 2147483647 h 265"/>
              <a:gd name="T14" fmla="*/ 2147483647 w 193"/>
              <a:gd name="T15" fmla="*/ 2147483647 h 265"/>
              <a:gd name="T16" fmla="*/ 2147483647 w 193"/>
              <a:gd name="T17" fmla="*/ 2147483647 h 265"/>
              <a:gd name="T18" fmla="*/ 2147483647 w 193"/>
              <a:gd name="T19" fmla="*/ 2147483647 h 265"/>
              <a:gd name="T20" fmla="*/ 2147483647 w 193"/>
              <a:gd name="T21" fmla="*/ 2147483647 h 265"/>
              <a:gd name="T22" fmla="*/ 2147483647 w 193"/>
              <a:gd name="T23" fmla="*/ 2147483647 h 265"/>
              <a:gd name="T24" fmla="*/ 2147483647 w 193"/>
              <a:gd name="T25" fmla="*/ 2147483647 h 265"/>
              <a:gd name="T26" fmla="*/ 2147483647 w 193"/>
              <a:gd name="T27" fmla="*/ 2147483647 h 265"/>
              <a:gd name="T28" fmla="*/ 2147483647 w 193"/>
              <a:gd name="T29" fmla="*/ 2147483647 h 265"/>
              <a:gd name="T30" fmla="*/ 2147483647 w 193"/>
              <a:gd name="T31" fmla="*/ 2147483647 h 265"/>
              <a:gd name="T32" fmla="*/ 2147483647 w 193"/>
              <a:gd name="T33" fmla="*/ 2147483647 h 265"/>
              <a:gd name="T34" fmla="*/ 2147483647 w 193"/>
              <a:gd name="T35" fmla="*/ 2147483647 h 265"/>
              <a:gd name="T36" fmla="*/ 2147483647 w 193"/>
              <a:gd name="T37" fmla="*/ 2147483647 h 265"/>
              <a:gd name="T38" fmla="*/ 0 w 193"/>
              <a:gd name="T39" fmla="*/ 2147483647 h 265"/>
              <a:gd name="T40" fmla="*/ 2147483647 w 193"/>
              <a:gd name="T41" fmla="*/ 2147483647 h 265"/>
              <a:gd name="T42" fmla="*/ 2147483647 w 193"/>
              <a:gd name="T43" fmla="*/ 2147483647 h 265"/>
              <a:gd name="T44" fmla="*/ 2147483647 w 193"/>
              <a:gd name="T45" fmla="*/ 2147483647 h 265"/>
              <a:gd name="T46" fmla="*/ 2147483647 w 193"/>
              <a:gd name="T47" fmla="*/ 2147483647 h 265"/>
              <a:gd name="T48" fmla="*/ 2147483647 w 193"/>
              <a:gd name="T49" fmla="*/ 2147483647 h 265"/>
              <a:gd name="T50" fmla="*/ 2147483647 w 193"/>
              <a:gd name="T51" fmla="*/ 2147483647 h 265"/>
              <a:gd name="T52" fmla="*/ 2147483647 w 193"/>
              <a:gd name="T53" fmla="*/ 2147483647 h 265"/>
              <a:gd name="T54" fmla="*/ 2147483647 w 193"/>
              <a:gd name="T55" fmla="*/ 2147483647 h 265"/>
              <a:gd name="T56" fmla="*/ 2147483647 w 193"/>
              <a:gd name="T57" fmla="*/ 2147483647 h 265"/>
              <a:gd name="T58" fmla="*/ 2147483647 w 193"/>
              <a:gd name="T59" fmla="*/ 2147483647 h 265"/>
              <a:gd name="T60" fmla="*/ 2147483647 w 193"/>
              <a:gd name="T61" fmla="*/ 2147483647 h 265"/>
              <a:gd name="T62" fmla="*/ 2147483647 w 193"/>
              <a:gd name="T63" fmla="*/ 2147483647 h 265"/>
              <a:gd name="T64" fmla="*/ 2147483647 w 193"/>
              <a:gd name="T65" fmla="*/ 2147483647 h 265"/>
              <a:gd name="T66" fmla="*/ 2147483647 w 193"/>
              <a:gd name="T67" fmla="*/ 2147483647 h 265"/>
              <a:gd name="T68" fmla="*/ 2147483647 w 193"/>
              <a:gd name="T69" fmla="*/ 2147483647 h 265"/>
              <a:gd name="T70" fmla="*/ 2147483647 w 193"/>
              <a:gd name="T71" fmla="*/ 2147483647 h 265"/>
              <a:gd name="T72" fmla="*/ 2147483647 w 193"/>
              <a:gd name="T73" fmla="*/ 2147483647 h 265"/>
              <a:gd name="T74" fmla="*/ 2147483647 w 193"/>
              <a:gd name="T75" fmla="*/ 2147483647 h 265"/>
              <a:gd name="T76" fmla="*/ 2147483647 w 193"/>
              <a:gd name="T77" fmla="*/ 2147483647 h 265"/>
              <a:gd name="T78" fmla="*/ 2147483647 w 193"/>
              <a:gd name="T79" fmla="*/ 2147483647 h 265"/>
              <a:gd name="T80" fmla="*/ 2147483647 w 193"/>
              <a:gd name="T81" fmla="*/ 2147483647 h 265"/>
              <a:gd name="T82" fmla="*/ 2147483647 w 193"/>
              <a:gd name="T83" fmla="*/ 2147483647 h 265"/>
              <a:gd name="T84" fmla="*/ 2147483647 w 193"/>
              <a:gd name="T85" fmla="*/ 2147483647 h 265"/>
              <a:gd name="T86" fmla="*/ 2147483647 w 193"/>
              <a:gd name="T87" fmla="*/ 2147483647 h 265"/>
              <a:gd name="T88" fmla="*/ 2147483647 w 193"/>
              <a:gd name="T89" fmla="*/ 2147483647 h 265"/>
              <a:gd name="T90" fmla="*/ 2147483647 w 193"/>
              <a:gd name="T91" fmla="*/ 2147483647 h 265"/>
              <a:gd name="T92" fmla="*/ 2147483647 w 193"/>
              <a:gd name="T93" fmla="*/ 2147483647 h 265"/>
              <a:gd name="T94" fmla="*/ 2147483647 w 193"/>
              <a:gd name="T95" fmla="*/ 2147483647 h 265"/>
              <a:gd name="T96" fmla="*/ 2147483647 w 193"/>
              <a:gd name="T97" fmla="*/ 2147483647 h 265"/>
              <a:gd name="T98" fmla="*/ 2147483647 w 193"/>
              <a:gd name="T99" fmla="*/ 2147483647 h 265"/>
              <a:gd name="T100" fmla="*/ 2147483647 w 193"/>
              <a:gd name="T101" fmla="*/ 2147483647 h 265"/>
              <a:gd name="T102" fmla="*/ 2147483647 w 193"/>
              <a:gd name="T103" fmla="*/ 2147483647 h 265"/>
              <a:gd name="T104" fmla="*/ 2147483647 w 193"/>
              <a:gd name="T105" fmla="*/ 2147483647 h 265"/>
              <a:gd name="T106" fmla="*/ 2147483647 w 193"/>
              <a:gd name="T107" fmla="*/ 2147483647 h 265"/>
              <a:gd name="T108" fmla="*/ 2147483647 w 193"/>
              <a:gd name="T109" fmla="*/ 2147483647 h 265"/>
              <a:gd name="T110" fmla="*/ 2147483647 w 193"/>
              <a:gd name="T111" fmla="*/ 2147483647 h 265"/>
              <a:gd name="T112" fmla="*/ 2147483647 w 193"/>
              <a:gd name="T113" fmla="*/ 2147483647 h 265"/>
              <a:gd name="T114" fmla="*/ 2147483647 w 193"/>
              <a:gd name="T115" fmla="*/ 2147483647 h 265"/>
              <a:gd name="T116" fmla="*/ 2147483647 w 193"/>
              <a:gd name="T117" fmla="*/ 2147483647 h 2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3"/>
              <a:gd name="T178" fmla="*/ 0 h 265"/>
              <a:gd name="T179" fmla="*/ 193 w 193"/>
              <a:gd name="T180" fmla="*/ 265 h 26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3" h="265">
                <a:moveTo>
                  <a:pt x="122" y="10"/>
                </a:moveTo>
                <a:lnTo>
                  <a:pt x="124" y="8"/>
                </a:lnTo>
                <a:lnTo>
                  <a:pt x="125" y="7"/>
                </a:lnTo>
                <a:lnTo>
                  <a:pt x="125" y="4"/>
                </a:lnTo>
                <a:lnTo>
                  <a:pt x="122" y="2"/>
                </a:lnTo>
                <a:lnTo>
                  <a:pt x="117" y="0"/>
                </a:lnTo>
                <a:lnTo>
                  <a:pt x="115" y="1"/>
                </a:lnTo>
                <a:lnTo>
                  <a:pt x="114" y="1"/>
                </a:lnTo>
                <a:lnTo>
                  <a:pt x="114" y="4"/>
                </a:lnTo>
                <a:lnTo>
                  <a:pt x="112" y="4"/>
                </a:lnTo>
                <a:lnTo>
                  <a:pt x="110" y="4"/>
                </a:lnTo>
                <a:lnTo>
                  <a:pt x="110" y="5"/>
                </a:lnTo>
                <a:lnTo>
                  <a:pt x="110" y="7"/>
                </a:lnTo>
                <a:lnTo>
                  <a:pt x="109" y="9"/>
                </a:lnTo>
                <a:lnTo>
                  <a:pt x="84" y="19"/>
                </a:lnTo>
                <a:lnTo>
                  <a:pt x="76" y="19"/>
                </a:lnTo>
                <a:lnTo>
                  <a:pt x="72" y="27"/>
                </a:lnTo>
                <a:lnTo>
                  <a:pt x="71" y="27"/>
                </a:lnTo>
                <a:lnTo>
                  <a:pt x="71" y="24"/>
                </a:lnTo>
                <a:lnTo>
                  <a:pt x="70" y="24"/>
                </a:lnTo>
                <a:lnTo>
                  <a:pt x="64" y="23"/>
                </a:lnTo>
                <a:lnTo>
                  <a:pt x="63" y="24"/>
                </a:lnTo>
                <a:lnTo>
                  <a:pt x="55" y="30"/>
                </a:lnTo>
                <a:lnTo>
                  <a:pt x="53" y="31"/>
                </a:lnTo>
                <a:lnTo>
                  <a:pt x="52" y="47"/>
                </a:lnTo>
                <a:lnTo>
                  <a:pt x="51" y="49"/>
                </a:lnTo>
                <a:lnTo>
                  <a:pt x="46" y="50"/>
                </a:lnTo>
                <a:lnTo>
                  <a:pt x="39" y="58"/>
                </a:lnTo>
                <a:lnTo>
                  <a:pt x="34" y="61"/>
                </a:lnTo>
                <a:lnTo>
                  <a:pt x="33" y="62"/>
                </a:lnTo>
                <a:lnTo>
                  <a:pt x="34" y="63"/>
                </a:lnTo>
                <a:lnTo>
                  <a:pt x="34" y="64"/>
                </a:lnTo>
                <a:lnTo>
                  <a:pt x="35" y="70"/>
                </a:lnTo>
                <a:lnTo>
                  <a:pt x="34" y="72"/>
                </a:lnTo>
                <a:lnTo>
                  <a:pt x="33" y="71"/>
                </a:lnTo>
                <a:lnTo>
                  <a:pt x="25" y="61"/>
                </a:lnTo>
                <a:lnTo>
                  <a:pt x="25" y="62"/>
                </a:lnTo>
                <a:lnTo>
                  <a:pt x="24" y="65"/>
                </a:lnTo>
                <a:lnTo>
                  <a:pt x="26" y="66"/>
                </a:lnTo>
                <a:lnTo>
                  <a:pt x="26" y="68"/>
                </a:lnTo>
                <a:lnTo>
                  <a:pt x="26" y="70"/>
                </a:lnTo>
                <a:lnTo>
                  <a:pt x="27" y="70"/>
                </a:lnTo>
                <a:lnTo>
                  <a:pt x="28" y="71"/>
                </a:lnTo>
                <a:lnTo>
                  <a:pt x="28" y="72"/>
                </a:lnTo>
                <a:lnTo>
                  <a:pt x="22" y="78"/>
                </a:lnTo>
                <a:lnTo>
                  <a:pt x="21" y="77"/>
                </a:lnTo>
                <a:lnTo>
                  <a:pt x="20" y="77"/>
                </a:lnTo>
                <a:lnTo>
                  <a:pt x="20" y="80"/>
                </a:lnTo>
                <a:lnTo>
                  <a:pt x="18" y="81"/>
                </a:lnTo>
                <a:lnTo>
                  <a:pt x="18" y="83"/>
                </a:lnTo>
                <a:lnTo>
                  <a:pt x="17" y="83"/>
                </a:lnTo>
                <a:lnTo>
                  <a:pt x="20" y="91"/>
                </a:lnTo>
                <a:lnTo>
                  <a:pt x="23" y="93"/>
                </a:lnTo>
                <a:lnTo>
                  <a:pt x="25" y="95"/>
                </a:lnTo>
                <a:lnTo>
                  <a:pt x="26" y="109"/>
                </a:lnTo>
                <a:lnTo>
                  <a:pt x="24" y="111"/>
                </a:lnTo>
                <a:lnTo>
                  <a:pt x="23" y="113"/>
                </a:lnTo>
                <a:lnTo>
                  <a:pt x="26" y="128"/>
                </a:lnTo>
                <a:lnTo>
                  <a:pt x="24" y="135"/>
                </a:lnTo>
                <a:lnTo>
                  <a:pt x="25" y="137"/>
                </a:lnTo>
                <a:lnTo>
                  <a:pt x="26" y="138"/>
                </a:lnTo>
                <a:lnTo>
                  <a:pt x="30" y="138"/>
                </a:lnTo>
                <a:lnTo>
                  <a:pt x="32" y="136"/>
                </a:lnTo>
                <a:lnTo>
                  <a:pt x="32" y="138"/>
                </a:lnTo>
                <a:lnTo>
                  <a:pt x="31" y="140"/>
                </a:lnTo>
                <a:lnTo>
                  <a:pt x="23" y="148"/>
                </a:lnTo>
                <a:lnTo>
                  <a:pt x="21" y="155"/>
                </a:lnTo>
                <a:lnTo>
                  <a:pt x="20" y="156"/>
                </a:lnTo>
                <a:lnTo>
                  <a:pt x="15" y="158"/>
                </a:lnTo>
                <a:lnTo>
                  <a:pt x="11" y="158"/>
                </a:lnTo>
                <a:lnTo>
                  <a:pt x="7" y="160"/>
                </a:lnTo>
                <a:lnTo>
                  <a:pt x="6" y="166"/>
                </a:lnTo>
                <a:lnTo>
                  <a:pt x="6" y="168"/>
                </a:lnTo>
                <a:lnTo>
                  <a:pt x="6" y="170"/>
                </a:lnTo>
                <a:lnTo>
                  <a:pt x="2" y="171"/>
                </a:lnTo>
                <a:lnTo>
                  <a:pt x="0" y="172"/>
                </a:lnTo>
                <a:lnTo>
                  <a:pt x="0" y="174"/>
                </a:lnTo>
                <a:lnTo>
                  <a:pt x="0" y="176"/>
                </a:lnTo>
                <a:lnTo>
                  <a:pt x="2" y="178"/>
                </a:lnTo>
                <a:lnTo>
                  <a:pt x="2" y="179"/>
                </a:lnTo>
                <a:lnTo>
                  <a:pt x="25" y="191"/>
                </a:lnTo>
                <a:lnTo>
                  <a:pt x="27" y="196"/>
                </a:lnTo>
                <a:lnTo>
                  <a:pt x="44" y="197"/>
                </a:lnTo>
                <a:lnTo>
                  <a:pt x="44" y="196"/>
                </a:lnTo>
                <a:lnTo>
                  <a:pt x="45" y="194"/>
                </a:lnTo>
                <a:lnTo>
                  <a:pt x="46" y="194"/>
                </a:lnTo>
                <a:lnTo>
                  <a:pt x="57" y="201"/>
                </a:lnTo>
                <a:lnTo>
                  <a:pt x="65" y="202"/>
                </a:lnTo>
                <a:lnTo>
                  <a:pt x="67" y="203"/>
                </a:lnTo>
                <a:lnTo>
                  <a:pt x="68" y="206"/>
                </a:lnTo>
                <a:lnTo>
                  <a:pt x="70" y="206"/>
                </a:lnTo>
                <a:lnTo>
                  <a:pt x="72" y="208"/>
                </a:lnTo>
                <a:lnTo>
                  <a:pt x="75" y="215"/>
                </a:lnTo>
                <a:lnTo>
                  <a:pt x="76" y="215"/>
                </a:lnTo>
                <a:lnTo>
                  <a:pt x="78" y="217"/>
                </a:lnTo>
                <a:lnTo>
                  <a:pt x="79" y="217"/>
                </a:lnTo>
                <a:lnTo>
                  <a:pt x="80" y="217"/>
                </a:lnTo>
                <a:lnTo>
                  <a:pt x="82" y="218"/>
                </a:lnTo>
                <a:lnTo>
                  <a:pt x="84" y="219"/>
                </a:lnTo>
                <a:lnTo>
                  <a:pt x="85" y="221"/>
                </a:lnTo>
                <a:lnTo>
                  <a:pt x="86" y="227"/>
                </a:lnTo>
                <a:lnTo>
                  <a:pt x="87" y="228"/>
                </a:lnTo>
                <a:lnTo>
                  <a:pt x="88" y="228"/>
                </a:lnTo>
                <a:lnTo>
                  <a:pt x="90" y="228"/>
                </a:lnTo>
                <a:lnTo>
                  <a:pt x="92" y="229"/>
                </a:lnTo>
                <a:lnTo>
                  <a:pt x="92" y="235"/>
                </a:lnTo>
                <a:lnTo>
                  <a:pt x="94" y="238"/>
                </a:lnTo>
                <a:lnTo>
                  <a:pt x="97" y="239"/>
                </a:lnTo>
                <a:lnTo>
                  <a:pt x="99" y="238"/>
                </a:lnTo>
                <a:lnTo>
                  <a:pt x="103" y="238"/>
                </a:lnTo>
                <a:lnTo>
                  <a:pt x="105" y="239"/>
                </a:lnTo>
                <a:lnTo>
                  <a:pt x="109" y="239"/>
                </a:lnTo>
                <a:lnTo>
                  <a:pt x="110" y="238"/>
                </a:lnTo>
                <a:lnTo>
                  <a:pt x="111" y="237"/>
                </a:lnTo>
                <a:lnTo>
                  <a:pt x="112" y="236"/>
                </a:lnTo>
                <a:lnTo>
                  <a:pt x="113" y="235"/>
                </a:lnTo>
                <a:lnTo>
                  <a:pt x="118" y="236"/>
                </a:lnTo>
                <a:lnTo>
                  <a:pt x="120" y="238"/>
                </a:lnTo>
                <a:lnTo>
                  <a:pt x="122" y="238"/>
                </a:lnTo>
                <a:lnTo>
                  <a:pt x="124" y="238"/>
                </a:lnTo>
                <a:lnTo>
                  <a:pt x="127" y="235"/>
                </a:lnTo>
                <a:lnTo>
                  <a:pt x="129" y="236"/>
                </a:lnTo>
                <a:lnTo>
                  <a:pt x="139" y="241"/>
                </a:lnTo>
                <a:lnTo>
                  <a:pt x="142" y="244"/>
                </a:lnTo>
                <a:lnTo>
                  <a:pt x="142" y="246"/>
                </a:lnTo>
                <a:lnTo>
                  <a:pt x="133" y="257"/>
                </a:lnTo>
                <a:lnTo>
                  <a:pt x="133" y="260"/>
                </a:lnTo>
                <a:lnTo>
                  <a:pt x="133" y="261"/>
                </a:lnTo>
                <a:lnTo>
                  <a:pt x="135" y="261"/>
                </a:lnTo>
                <a:lnTo>
                  <a:pt x="136" y="261"/>
                </a:lnTo>
                <a:lnTo>
                  <a:pt x="138" y="261"/>
                </a:lnTo>
                <a:lnTo>
                  <a:pt x="142" y="265"/>
                </a:lnTo>
                <a:lnTo>
                  <a:pt x="144" y="265"/>
                </a:lnTo>
                <a:lnTo>
                  <a:pt x="144" y="263"/>
                </a:lnTo>
                <a:lnTo>
                  <a:pt x="145" y="262"/>
                </a:lnTo>
                <a:lnTo>
                  <a:pt x="146" y="255"/>
                </a:lnTo>
                <a:lnTo>
                  <a:pt x="146" y="254"/>
                </a:lnTo>
                <a:lnTo>
                  <a:pt x="149" y="243"/>
                </a:lnTo>
                <a:lnTo>
                  <a:pt x="149" y="242"/>
                </a:lnTo>
                <a:lnTo>
                  <a:pt x="152" y="220"/>
                </a:lnTo>
                <a:lnTo>
                  <a:pt x="151" y="212"/>
                </a:lnTo>
                <a:lnTo>
                  <a:pt x="142" y="202"/>
                </a:lnTo>
                <a:lnTo>
                  <a:pt x="142" y="191"/>
                </a:lnTo>
                <a:lnTo>
                  <a:pt x="151" y="189"/>
                </a:lnTo>
                <a:lnTo>
                  <a:pt x="154" y="189"/>
                </a:lnTo>
                <a:lnTo>
                  <a:pt x="155" y="190"/>
                </a:lnTo>
                <a:lnTo>
                  <a:pt x="157" y="190"/>
                </a:lnTo>
                <a:lnTo>
                  <a:pt x="155" y="185"/>
                </a:lnTo>
                <a:lnTo>
                  <a:pt x="154" y="183"/>
                </a:lnTo>
                <a:lnTo>
                  <a:pt x="151" y="183"/>
                </a:lnTo>
                <a:lnTo>
                  <a:pt x="150" y="183"/>
                </a:lnTo>
                <a:lnTo>
                  <a:pt x="148" y="183"/>
                </a:lnTo>
                <a:lnTo>
                  <a:pt x="147" y="182"/>
                </a:lnTo>
                <a:lnTo>
                  <a:pt x="146" y="182"/>
                </a:lnTo>
                <a:lnTo>
                  <a:pt x="146" y="172"/>
                </a:lnTo>
                <a:lnTo>
                  <a:pt x="170" y="172"/>
                </a:lnTo>
                <a:lnTo>
                  <a:pt x="171" y="171"/>
                </a:lnTo>
                <a:lnTo>
                  <a:pt x="171" y="169"/>
                </a:lnTo>
                <a:lnTo>
                  <a:pt x="172" y="168"/>
                </a:lnTo>
                <a:lnTo>
                  <a:pt x="173" y="168"/>
                </a:lnTo>
                <a:lnTo>
                  <a:pt x="174" y="169"/>
                </a:lnTo>
                <a:lnTo>
                  <a:pt x="175" y="171"/>
                </a:lnTo>
                <a:lnTo>
                  <a:pt x="176" y="171"/>
                </a:lnTo>
                <a:lnTo>
                  <a:pt x="181" y="168"/>
                </a:lnTo>
                <a:lnTo>
                  <a:pt x="184" y="168"/>
                </a:lnTo>
                <a:lnTo>
                  <a:pt x="186" y="169"/>
                </a:lnTo>
                <a:lnTo>
                  <a:pt x="188" y="172"/>
                </a:lnTo>
                <a:lnTo>
                  <a:pt x="190" y="181"/>
                </a:lnTo>
                <a:lnTo>
                  <a:pt x="193" y="179"/>
                </a:lnTo>
                <a:lnTo>
                  <a:pt x="184" y="159"/>
                </a:lnTo>
                <a:lnTo>
                  <a:pt x="179" y="155"/>
                </a:lnTo>
                <a:lnTo>
                  <a:pt x="179" y="154"/>
                </a:lnTo>
                <a:lnTo>
                  <a:pt x="184" y="149"/>
                </a:lnTo>
                <a:lnTo>
                  <a:pt x="185" y="148"/>
                </a:lnTo>
                <a:lnTo>
                  <a:pt x="185" y="147"/>
                </a:lnTo>
                <a:lnTo>
                  <a:pt x="186" y="147"/>
                </a:lnTo>
                <a:lnTo>
                  <a:pt x="187" y="146"/>
                </a:lnTo>
                <a:lnTo>
                  <a:pt x="186" y="144"/>
                </a:lnTo>
                <a:lnTo>
                  <a:pt x="185" y="143"/>
                </a:lnTo>
                <a:lnTo>
                  <a:pt x="185" y="140"/>
                </a:lnTo>
                <a:lnTo>
                  <a:pt x="182" y="137"/>
                </a:lnTo>
                <a:lnTo>
                  <a:pt x="180" y="136"/>
                </a:lnTo>
                <a:lnTo>
                  <a:pt x="179" y="128"/>
                </a:lnTo>
                <a:lnTo>
                  <a:pt x="177" y="126"/>
                </a:lnTo>
                <a:lnTo>
                  <a:pt x="177" y="122"/>
                </a:lnTo>
                <a:lnTo>
                  <a:pt x="178" y="121"/>
                </a:lnTo>
                <a:lnTo>
                  <a:pt x="180" y="118"/>
                </a:lnTo>
                <a:lnTo>
                  <a:pt x="180" y="115"/>
                </a:lnTo>
                <a:lnTo>
                  <a:pt x="182" y="111"/>
                </a:lnTo>
                <a:lnTo>
                  <a:pt x="182" y="107"/>
                </a:lnTo>
                <a:lnTo>
                  <a:pt x="182" y="106"/>
                </a:lnTo>
                <a:lnTo>
                  <a:pt x="185" y="105"/>
                </a:lnTo>
                <a:lnTo>
                  <a:pt x="185" y="103"/>
                </a:lnTo>
                <a:lnTo>
                  <a:pt x="184" y="100"/>
                </a:lnTo>
                <a:lnTo>
                  <a:pt x="182" y="100"/>
                </a:lnTo>
                <a:lnTo>
                  <a:pt x="170" y="103"/>
                </a:lnTo>
                <a:lnTo>
                  <a:pt x="165" y="103"/>
                </a:lnTo>
                <a:lnTo>
                  <a:pt x="161" y="100"/>
                </a:lnTo>
                <a:lnTo>
                  <a:pt x="158" y="102"/>
                </a:lnTo>
                <a:lnTo>
                  <a:pt x="158" y="103"/>
                </a:lnTo>
                <a:lnTo>
                  <a:pt x="154" y="103"/>
                </a:lnTo>
                <a:lnTo>
                  <a:pt x="152" y="102"/>
                </a:lnTo>
                <a:lnTo>
                  <a:pt x="144" y="90"/>
                </a:lnTo>
                <a:lnTo>
                  <a:pt x="143" y="89"/>
                </a:lnTo>
                <a:lnTo>
                  <a:pt x="135" y="86"/>
                </a:lnTo>
                <a:lnTo>
                  <a:pt x="121" y="88"/>
                </a:lnTo>
                <a:lnTo>
                  <a:pt x="112" y="86"/>
                </a:lnTo>
                <a:lnTo>
                  <a:pt x="110" y="83"/>
                </a:lnTo>
                <a:lnTo>
                  <a:pt x="109" y="83"/>
                </a:lnTo>
                <a:lnTo>
                  <a:pt x="106" y="81"/>
                </a:lnTo>
                <a:lnTo>
                  <a:pt x="106" y="80"/>
                </a:lnTo>
                <a:lnTo>
                  <a:pt x="105" y="68"/>
                </a:lnTo>
                <a:lnTo>
                  <a:pt x="104" y="66"/>
                </a:lnTo>
                <a:lnTo>
                  <a:pt x="103" y="65"/>
                </a:lnTo>
                <a:lnTo>
                  <a:pt x="102" y="64"/>
                </a:lnTo>
                <a:lnTo>
                  <a:pt x="100" y="62"/>
                </a:lnTo>
                <a:lnTo>
                  <a:pt x="98" y="53"/>
                </a:lnTo>
                <a:lnTo>
                  <a:pt x="97" y="53"/>
                </a:lnTo>
                <a:lnTo>
                  <a:pt x="90" y="53"/>
                </a:lnTo>
                <a:lnTo>
                  <a:pt x="98" y="31"/>
                </a:lnTo>
                <a:lnTo>
                  <a:pt x="113" y="12"/>
                </a:lnTo>
                <a:lnTo>
                  <a:pt x="117" y="10"/>
                </a:lnTo>
                <a:lnTo>
                  <a:pt x="122" y="1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59" name="Freeform 822"/>
          <p:cNvSpPr>
            <a:spLocks/>
          </p:cNvSpPr>
          <p:nvPr/>
        </p:nvSpPr>
        <p:spPr bwMode="auto">
          <a:xfrm>
            <a:off x="2287588" y="5233988"/>
            <a:ext cx="328612" cy="377825"/>
          </a:xfrm>
          <a:custGeom>
            <a:avLst/>
            <a:gdLst>
              <a:gd name="T0" fmla="*/ 2147483647 w 191"/>
              <a:gd name="T1" fmla="*/ 2147483647 h 220"/>
              <a:gd name="T2" fmla="*/ 2147483647 w 191"/>
              <a:gd name="T3" fmla="*/ 2147483647 h 220"/>
              <a:gd name="T4" fmla="*/ 2147483647 w 191"/>
              <a:gd name="T5" fmla="*/ 2147483647 h 220"/>
              <a:gd name="T6" fmla="*/ 2147483647 w 191"/>
              <a:gd name="T7" fmla="*/ 0 h 220"/>
              <a:gd name="T8" fmla="*/ 2147483647 w 191"/>
              <a:gd name="T9" fmla="*/ 2147483647 h 220"/>
              <a:gd name="T10" fmla="*/ 2147483647 w 191"/>
              <a:gd name="T11" fmla="*/ 2147483647 h 220"/>
              <a:gd name="T12" fmla="*/ 2147483647 w 191"/>
              <a:gd name="T13" fmla="*/ 2147483647 h 220"/>
              <a:gd name="T14" fmla="*/ 2147483647 w 191"/>
              <a:gd name="T15" fmla="*/ 2147483647 h 220"/>
              <a:gd name="T16" fmla="*/ 2147483647 w 191"/>
              <a:gd name="T17" fmla="*/ 2147483647 h 220"/>
              <a:gd name="T18" fmla="*/ 2147483647 w 191"/>
              <a:gd name="T19" fmla="*/ 2147483647 h 220"/>
              <a:gd name="T20" fmla="*/ 2147483647 w 191"/>
              <a:gd name="T21" fmla="*/ 2147483647 h 220"/>
              <a:gd name="T22" fmla="*/ 2147483647 w 191"/>
              <a:gd name="T23" fmla="*/ 2147483647 h 220"/>
              <a:gd name="T24" fmla="*/ 2147483647 w 191"/>
              <a:gd name="T25" fmla="*/ 2147483647 h 220"/>
              <a:gd name="T26" fmla="*/ 2147483647 w 191"/>
              <a:gd name="T27" fmla="*/ 2147483647 h 220"/>
              <a:gd name="T28" fmla="*/ 2147483647 w 191"/>
              <a:gd name="T29" fmla="*/ 2147483647 h 220"/>
              <a:gd name="T30" fmla="*/ 2147483647 w 191"/>
              <a:gd name="T31" fmla="*/ 2147483647 h 220"/>
              <a:gd name="T32" fmla="*/ 2147483647 w 191"/>
              <a:gd name="T33" fmla="*/ 2147483647 h 220"/>
              <a:gd name="T34" fmla="*/ 2147483647 w 191"/>
              <a:gd name="T35" fmla="*/ 2147483647 h 220"/>
              <a:gd name="T36" fmla="*/ 2147483647 w 191"/>
              <a:gd name="T37" fmla="*/ 2147483647 h 220"/>
              <a:gd name="T38" fmla="*/ 2147483647 w 191"/>
              <a:gd name="T39" fmla="*/ 2147483647 h 220"/>
              <a:gd name="T40" fmla="*/ 2147483647 w 191"/>
              <a:gd name="T41" fmla="*/ 2147483647 h 220"/>
              <a:gd name="T42" fmla="*/ 2147483647 w 191"/>
              <a:gd name="T43" fmla="*/ 2147483647 h 220"/>
              <a:gd name="T44" fmla="*/ 2147483647 w 191"/>
              <a:gd name="T45" fmla="*/ 2147483647 h 220"/>
              <a:gd name="T46" fmla="*/ 2147483647 w 191"/>
              <a:gd name="T47" fmla="*/ 2147483647 h 220"/>
              <a:gd name="T48" fmla="*/ 2147483647 w 191"/>
              <a:gd name="T49" fmla="*/ 2147483647 h 220"/>
              <a:gd name="T50" fmla="*/ 2147483647 w 191"/>
              <a:gd name="T51" fmla="*/ 2147483647 h 220"/>
              <a:gd name="T52" fmla="*/ 2147483647 w 191"/>
              <a:gd name="T53" fmla="*/ 2147483647 h 220"/>
              <a:gd name="T54" fmla="*/ 2147483647 w 191"/>
              <a:gd name="T55" fmla="*/ 2147483647 h 220"/>
              <a:gd name="T56" fmla="*/ 2147483647 w 191"/>
              <a:gd name="T57" fmla="*/ 2147483647 h 220"/>
              <a:gd name="T58" fmla="*/ 2147483647 w 191"/>
              <a:gd name="T59" fmla="*/ 2147483647 h 220"/>
              <a:gd name="T60" fmla="*/ 2147483647 w 191"/>
              <a:gd name="T61" fmla="*/ 2147483647 h 220"/>
              <a:gd name="T62" fmla="*/ 2147483647 w 191"/>
              <a:gd name="T63" fmla="*/ 2147483647 h 220"/>
              <a:gd name="T64" fmla="*/ 2147483647 w 191"/>
              <a:gd name="T65" fmla="*/ 2147483647 h 220"/>
              <a:gd name="T66" fmla="*/ 2147483647 w 191"/>
              <a:gd name="T67" fmla="*/ 2147483647 h 220"/>
              <a:gd name="T68" fmla="*/ 2147483647 w 191"/>
              <a:gd name="T69" fmla="*/ 2147483647 h 220"/>
              <a:gd name="T70" fmla="*/ 2147483647 w 191"/>
              <a:gd name="T71" fmla="*/ 2147483647 h 220"/>
              <a:gd name="T72" fmla="*/ 2147483647 w 191"/>
              <a:gd name="T73" fmla="*/ 2147483647 h 220"/>
              <a:gd name="T74" fmla="*/ 2147483647 w 191"/>
              <a:gd name="T75" fmla="*/ 2147483647 h 220"/>
              <a:gd name="T76" fmla="*/ 2147483647 w 191"/>
              <a:gd name="T77" fmla="*/ 2147483647 h 220"/>
              <a:gd name="T78" fmla="*/ 2147483647 w 191"/>
              <a:gd name="T79" fmla="*/ 2147483647 h 220"/>
              <a:gd name="T80" fmla="*/ 2147483647 w 191"/>
              <a:gd name="T81" fmla="*/ 2147483647 h 220"/>
              <a:gd name="T82" fmla="*/ 2147483647 w 191"/>
              <a:gd name="T83" fmla="*/ 2147483647 h 220"/>
              <a:gd name="T84" fmla="*/ 2147483647 w 191"/>
              <a:gd name="T85" fmla="*/ 2147483647 h 220"/>
              <a:gd name="T86" fmla="*/ 2147483647 w 191"/>
              <a:gd name="T87" fmla="*/ 2147483647 h 220"/>
              <a:gd name="T88" fmla="*/ 2147483647 w 191"/>
              <a:gd name="T89" fmla="*/ 2147483647 h 220"/>
              <a:gd name="T90" fmla="*/ 2147483647 w 191"/>
              <a:gd name="T91" fmla="*/ 2147483647 h 220"/>
              <a:gd name="T92" fmla="*/ 2147483647 w 191"/>
              <a:gd name="T93" fmla="*/ 2147483647 h 220"/>
              <a:gd name="T94" fmla="*/ 2147483647 w 191"/>
              <a:gd name="T95" fmla="*/ 2147483647 h 220"/>
              <a:gd name="T96" fmla="*/ 2147483647 w 191"/>
              <a:gd name="T97" fmla="*/ 2147483647 h 220"/>
              <a:gd name="T98" fmla="*/ 0 w 191"/>
              <a:gd name="T99" fmla="*/ 2147483647 h 220"/>
              <a:gd name="T100" fmla="*/ 2147483647 w 191"/>
              <a:gd name="T101" fmla="*/ 2147483647 h 220"/>
              <a:gd name="T102" fmla="*/ 2147483647 w 191"/>
              <a:gd name="T103" fmla="*/ 2147483647 h 220"/>
              <a:gd name="T104" fmla="*/ 2147483647 w 191"/>
              <a:gd name="T105" fmla="*/ 2147483647 h 220"/>
              <a:gd name="T106" fmla="*/ 2147483647 w 191"/>
              <a:gd name="T107" fmla="*/ 2147483647 h 220"/>
              <a:gd name="T108" fmla="*/ 2147483647 w 191"/>
              <a:gd name="T109" fmla="*/ 2147483647 h 220"/>
              <a:gd name="T110" fmla="*/ 2147483647 w 191"/>
              <a:gd name="T111" fmla="*/ 2147483647 h 220"/>
              <a:gd name="T112" fmla="*/ 2147483647 w 191"/>
              <a:gd name="T113" fmla="*/ 2147483647 h 220"/>
              <a:gd name="T114" fmla="*/ 2147483647 w 191"/>
              <a:gd name="T115" fmla="*/ 2147483647 h 220"/>
              <a:gd name="T116" fmla="*/ 2147483647 w 191"/>
              <a:gd name="T117" fmla="*/ 2147483647 h 220"/>
              <a:gd name="T118" fmla="*/ 2147483647 w 191"/>
              <a:gd name="T119" fmla="*/ 2147483647 h 220"/>
              <a:gd name="T120" fmla="*/ 2147483647 w 191"/>
              <a:gd name="T121" fmla="*/ 2147483647 h 220"/>
              <a:gd name="T122" fmla="*/ 0 w 191"/>
              <a:gd name="T123" fmla="*/ 2147483647 h 22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1"/>
              <a:gd name="T187" fmla="*/ 0 h 220"/>
              <a:gd name="T188" fmla="*/ 191 w 191"/>
              <a:gd name="T189" fmla="*/ 220 h 22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1" h="220">
                <a:moveTo>
                  <a:pt x="0" y="20"/>
                </a:moveTo>
                <a:lnTo>
                  <a:pt x="1" y="20"/>
                </a:lnTo>
                <a:lnTo>
                  <a:pt x="3" y="20"/>
                </a:lnTo>
                <a:lnTo>
                  <a:pt x="8" y="22"/>
                </a:lnTo>
                <a:lnTo>
                  <a:pt x="20" y="22"/>
                </a:lnTo>
                <a:lnTo>
                  <a:pt x="34" y="16"/>
                </a:lnTo>
                <a:lnTo>
                  <a:pt x="48" y="2"/>
                </a:lnTo>
                <a:lnTo>
                  <a:pt x="68" y="0"/>
                </a:lnTo>
                <a:lnTo>
                  <a:pt x="69" y="1"/>
                </a:lnTo>
                <a:lnTo>
                  <a:pt x="70" y="3"/>
                </a:lnTo>
                <a:lnTo>
                  <a:pt x="70" y="21"/>
                </a:lnTo>
                <a:lnTo>
                  <a:pt x="69" y="24"/>
                </a:lnTo>
                <a:lnTo>
                  <a:pt x="68" y="26"/>
                </a:lnTo>
                <a:lnTo>
                  <a:pt x="70" y="33"/>
                </a:lnTo>
                <a:lnTo>
                  <a:pt x="74" y="38"/>
                </a:lnTo>
                <a:lnTo>
                  <a:pt x="83" y="44"/>
                </a:lnTo>
                <a:lnTo>
                  <a:pt x="102" y="47"/>
                </a:lnTo>
                <a:lnTo>
                  <a:pt x="103" y="48"/>
                </a:lnTo>
                <a:lnTo>
                  <a:pt x="104" y="50"/>
                </a:lnTo>
                <a:lnTo>
                  <a:pt x="106" y="52"/>
                </a:lnTo>
                <a:lnTo>
                  <a:pt x="119" y="56"/>
                </a:lnTo>
                <a:lnTo>
                  <a:pt x="126" y="62"/>
                </a:lnTo>
                <a:lnTo>
                  <a:pt x="137" y="62"/>
                </a:lnTo>
                <a:lnTo>
                  <a:pt x="144" y="66"/>
                </a:lnTo>
                <a:lnTo>
                  <a:pt x="148" y="74"/>
                </a:lnTo>
                <a:lnTo>
                  <a:pt x="148" y="78"/>
                </a:lnTo>
                <a:lnTo>
                  <a:pt x="150" y="82"/>
                </a:lnTo>
                <a:lnTo>
                  <a:pt x="149" y="89"/>
                </a:lnTo>
                <a:lnTo>
                  <a:pt x="147" y="90"/>
                </a:lnTo>
                <a:lnTo>
                  <a:pt x="147" y="92"/>
                </a:lnTo>
                <a:lnTo>
                  <a:pt x="153" y="108"/>
                </a:lnTo>
                <a:lnTo>
                  <a:pt x="179" y="108"/>
                </a:lnTo>
                <a:lnTo>
                  <a:pt x="180" y="109"/>
                </a:lnTo>
                <a:lnTo>
                  <a:pt x="181" y="110"/>
                </a:lnTo>
                <a:lnTo>
                  <a:pt x="181" y="111"/>
                </a:lnTo>
                <a:lnTo>
                  <a:pt x="180" y="116"/>
                </a:lnTo>
                <a:lnTo>
                  <a:pt x="181" y="124"/>
                </a:lnTo>
                <a:lnTo>
                  <a:pt x="186" y="126"/>
                </a:lnTo>
                <a:lnTo>
                  <a:pt x="187" y="126"/>
                </a:lnTo>
                <a:lnTo>
                  <a:pt x="191" y="136"/>
                </a:lnTo>
                <a:lnTo>
                  <a:pt x="191" y="156"/>
                </a:lnTo>
                <a:lnTo>
                  <a:pt x="189" y="162"/>
                </a:lnTo>
                <a:lnTo>
                  <a:pt x="188" y="166"/>
                </a:lnTo>
                <a:lnTo>
                  <a:pt x="189" y="168"/>
                </a:lnTo>
                <a:lnTo>
                  <a:pt x="189" y="171"/>
                </a:lnTo>
                <a:lnTo>
                  <a:pt x="186" y="172"/>
                </a:lnTo>
                <a:lnTo>
                  <a:pt x="174" y="158"/>
                </a:lnTo>
                <a:lnTo>
                  <a:pt x="157" y="158"/>
                </a:lnTo>
                <a:lnTo>
                  <a:pt x="125" y="167"/>
                </a:lnTo>
                <a:lnTo>
                  <a:pt x="123" y="172"/>
                </a:lnTo>
                <a:lnTo>
                  <a:pt x="117" y="183"/>
                </a:lnTo>
                <a:lnTo>
                  <a:pt x="117" y="194"/>
                </a:lnTo>
                <a:lnTo>
                  <a:pt x="112" y="210"/>
                </a:lnTo>
                <a:lnTo>
                  <a:pt x="110" y="209"/>
                </a:lnTo>
                <a:lnTo>
                  <a:pt x="106" y="206"/>
                </a:lnTo>
                <a:lnTo>
                  <a:pt x="89" y="205"/>
                </a:lnTo>
                <a:lnTo>
                  <a:pt x="87" y="216"/>
                </a:lnTo>
                <a:lnTo>
                  <a:pt x="85" y="216"/>
                </a:lnTo>
                <a:lnTo>
                  <a:pt x="83" y="213"/>
                </a:lnTo>
                <a:lnTo>
                  <a:pt x="82" y="211"/>
                </a:lnTo>
                <a:lnTo>
                  <a:pt x="81" y="211"/>
                </a:lnTo>
                <a:lnTo>
                  <a:pt x="80" y="210"/>
                </a:lnTo>
                <a:lnTo>
                  <a:pt x="79" y="209"/>
                </a:lnTo>
                <a:lnTo>
                  <a:pt x="61" y="207"/>
                </a:lnTo>
                <a:lnTo>
                  <a:pt x="57" y="201"/>
                </a:lnTo>
                <a:lnTo>
                  <a:pt x="44" y="214"/>
                </a:lnTo>
                <a:lnTo>
                  <a:pt x="43" y="215"/>
                </a:lnTo>
                <a:lnTo>
                  <a:pt x="42" y="218"/>
                </a:lnTo>
                <a:lnTo>
                  <a:pt x="40" y="220"/>
                </a:lnTo>
                <a:lnTo>
                  <a:pt x="36" y="220"/>
                </a:lnTo>
                <a:lnTo>
                  <a:pt x="35" y="220"/>
                </a:lnTo>
                <a:lnTo>
                  <a:pt x="30" y="220"/>
                </a:lnTo>
                <a:lnTo>
                  <a:pt x="28" y="219"/>
                </a:lnTo>
                <a:lnTo>
                  <a:pt x="24" y="196"/>
                </a:lnTo>
                <a:lnTo>
                  <a:pt x="23" y="193"/>
                </a:lnTo>
                <a:lnTo>
                  <a:pt x="21" y="185"/>
                </a:lnTo>
                <a:lnTo>
                  <a:pt x="18" y="183"/>
                </a:lnTo>
                <a:lnTo>
                  <a:pt x="17" y="182"/>
                </a:lnTo>
                <a:lnTo>
                  <a:pt x="17" y="177"/>
                </a:lnTo>
                <a:lnTo>
                  <a:pt x="16" y="176"/>
                </a:lnTo>
                <a:lnTo>
                  <a:pt x="14" y="175"/>
                </a:lnTo>
                <a:lnTo>
                  <a:pt x="15" y="169"/>
                </a:lnTo>
                <a:lnTo>
                  <a:pt x="17" y="168"/>
                </a:lnTo>
                <a:lnTo>
                  <a:pt x="18" y="168"/>
                </a:lnTo>
                <a:lnTo>
                  <a:pt x="18" y="167"/>
                </a:lnTo>
                <a:lnTo>
                  <a:pt x="17" y="164"/>
                </a:lnTo>
                <a:lnTo>
                  <a:pt x="17" y="162"/>
                </a:lnTo>
                <a:lnTo>
                  <a:pt x="18" y="161"/>
                </a:lnTo>
                <a:lnTo>
                  <a:pt x="18" y="158"/>
                </a:lnTo>
                <a:lnTo>
                  <a:pt x="11" y="152"/>
                </a:lnTo>
                <a:lnTo>
                  <a:pt x="8" y="137"/>
                </a:lnTo>
                <a:lnTo>
                  <a:pt x="7" y="135"/>
                </a:lnTo>
                <a:lnTo>
                  <a:pt x="5" y="134"/>
                </a:lnTo>
                <a:lnTo>
                  <a:pt x="2" y="130"/>
                </a:lnTo>
                <a:lnTo>
                  <a:pt x="1" y="130"/>
                </a:lnTo>
                <a:lnTo>
                  <a:pt x="1" y="128"/>
                </a:lnTo>
                <a:lnTo>
                  <a:pt x="0" y="128"/>
                </a:lnTo>
                <a:lnTo>
                  <a:pt x="0" y="126"/>
                </a:lnTo>
                <a:lnTo>
                  <a:pt x="11" y="112"/>
                </a:lnTo>
                <a:lnTo>
                  <a:pt x="11" y="109"/>
                </a:lnTo>
                <a:lnTo>
                  <a:pt x="10" y="108"/>
                </a:lnTo>
                <a:lnTo>
                  <a:pt x="8" y="107"/>
                </a:lnTo>
                <a:lnTo>
                  <a:pt x="7" y="105"/>
                </a:lnTo>
                <a:lnTo>
                  <a:pt x="6" y="104"/>
                </a:lnTo>
                <a:lnTo>
                  <a:pt x="5" y="104"/>
                </a:lnTo>
                <a:lnTo>
                  <a:pt x="5" y="96"/>
                </a:lnTo>
                <a:lnTo>
                  <a:pt x="7" y="93"/>
                </a:lnTo>
                <a:lnTo>
                  <a:pt x="8" y="92"/>
                </a:lnTo>
                <a:lnTo>
                  <a:pt x="8" y="90"/>
                </a:lnTo>
                <a:lnTo>
                  <a:pt x="8" y="88"/>
                </a:lnTo>
                <a:lnTo>
                  <a:pt x="8" y="86"/>
                </a:lnTo>
                <a:lnTo>
                  <a:pt x="5" y="84"/>
                </a:lnTo>
                <a:lnTo>
                  <a:pt x="5" y="82"/>
                </a:lnTo>
                <a:lnTo>
                  <a:pt x="7" y="81"/>
                </a:lnTo>
                <a:lnTo>
                  <a:pt x="10" y="79"/>
                </a:lnTo>
                <a:lnTo>
                  <a:pt x="11" y="78"/>
                </a:lnTo>
                <a:lnTo>
                  <a:pt x="11" y="52"/>
                </a:lnTo>
                <a:lnTo>
                  <a:pt x="12" y="48"/>
                </a:lnTo>
                <a:lnTo>
                  <a:pt x="15" y="45"/>
                </a:lnTo>
                <a:lnTo>
                  <a:pt x="15" y="44"/>
                </a:lnTo>
                <a:lnTo>
                  <a:pt x="0" y="2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60" name="Freeform 823"/>
          <p:cNvSpPr>
            <a:spLocks/>
          </p:cNvSpPr>
          <p:nvPr/>
        </p:nvSpPr>
        <p:spPr bwMode="auto">
          <a:xfrm>
            <a:off x="2595563" y="5832475"/>
            <a:ext cx="147637" cy="157163"/>
          </a:xfrm>
          <a:custGeom>
            <a:avLst/>
            <a:gdLst>
              <a:gd name="T0" fmla="*/ 0 w 86"/>
              <a:gd name="T1" fmla="*/ 2147483647 h 92"/>
              <a:gd name="T2" fmla="*/ 2147483647 w 86"/>
              <a:gd name="T3" fmla="*/ 2147483647 h 92"/>
              <a:gd name="T4" fmla="*/ 2147483647 w 86"/>
              <a:gd name="T5" fmla="*/ 2147483647 h 92"/>
              <a:gd name="T6" fmla="*/ 2147483647 w 86"/>
              <a:gd name="T7" fmla="*/ 2147483647 h 92"/>
              <a:gd name="T8" fmla="*/ 2147483647 w 86"/>
              <a:gd name="T9" fmla="*/ 2147483647 h 92"/>
              <a:gd name="T10" fmla="*/ 2147483647 w 86"/>
              <a:gd name="T11" fmla="*/ 2147483647 h 92"/>
              <a:gd name="T12" fmla="*/ 2147483647 w 86"/>
              <a:gd name="T13" fmla="*/ 2147483647 h 92"/>
              <a:gd name="T14" fmla="*/ 2147483647 w 86"/>
              <a:gd name="T15" fmla="*/ 2147483647 h 92"/>
              <a:gd name="T16" fmla="*/ 2147483647 w 86"/>
              <a:gd name="T17" fmla="*/ 2147483647 h 92"/>
              <a:gd name="T18" fmla="*/ 2147483647 w 86"/>
              <a:gd name="T19" fmla="*/ 2147483647 h 92"/>
              <a:gd name="T20" fmla="*/ 2147483647 w 86"/>
              <a:gd name="T21" fmla="*/ 2147483647 h 92"/>
              <a:gd name="T22" fmla="*/ 2147483647 w 86"/>
              <a:gd name="T23" fmla="*/ 2147483647 h 92"/>
              <a:gd name="T24" fmla="*/ 2147483647 w 86"/>
              <a:gd name="T25" fmla="*/ 2147483647 h 92"/>
              <a:gd name="T26" fmla="*/ 2147483647 w 86"/>
              <a:gd name="T27" fmla="*/ 2147483647 h 92"/>
              <a:gd name="T28" fmla="*/ 2147483647 w 86"/>
              <a:gd name="T29" fmla="*/ 2147483647 h 92"/>
              <a:gd name="T30" fmla="*/ 2147483647 w 86"/>
              <a:gd name="T31" fmla="*/ 2147483647 h 92"/>
              <a:gd name="T32" fmla="*/ 2147483647 w 86"/>
              <a:gd name="T33" fmla="*/ 2147483647 h 92"/>
              <a:gd name="T34" fmla="*/ 2147483647 w 86"/>
              <a:gd name="T35" fmla="*/ 2147483647 h 92"/>
              <a:gd name="T36" fmla="*/ 2147483647 w 86"/>
              <a:gd name="T37" fmla="*/ 2147483647 h 92"/>
              <a:gd name="T38" fmla="*/ 2147483647 w 86"/>
              <a:gd name="T39" fmla="*/ 2147483647 h 92"/>
              <a:gd name="T40" fmla="*/ 2147483647 w 86"/>
              <a:gd name="T41" fmla="*/ 2147483647 h 92"/>
              <a:gd name="T42" fmla="*/ 2147483647 w 86"/>
              <a:gd name="T43" fmla="*/ 2147483647 h 92"/>
              <a:gd name="T44" fmla="*/ 2147483647 w 86"/>
              <a:gd name="T45" fmla="*/ 2147483647 h 92"/>
              <a:gd name="T46" fmla="*/ 2147483647 w 86"/>
              <a:gd name="T47" fmla="*/ 2147483647 h 92"/>
              <a:gd name="T48" fmla="*/ 2147483647 w 86"/>
              <a:gd name="T49" fmla="*/ 2147483647 h 92"/>
              <a:gd name="T50" fmla="*/ 2147483647 w 86"/>
              <a:gd name="T51" fmla="*/ 2147483647 h 92"/>
              <a:gd name="T52" fmla="*/ 2147483647 w 86"/>
              <a:gd name="T53" fmla="*/ 2147483647 h 92"/>
              <a:gd name="T54" fmla="*/ 2147483647 w 86"/>
              <a:gd name="T55" fmla="*/ 2147483647 h 92"/>
              <a:gd name="T56" fmla="*/ 2147483647 w 86"/>
              <a:gd name="T57" fmla="*/ 2147483647 h 92"/>
              <a:gd name="T58" fmla="*/ 2147483647 w 86"/>
              <a:gd name="T59" fmla="*/ 2147483647 h 92"/>
              <a:gd name="T60" fmla="*/ 2147483647 w 86"/>
              <a:gd name="T61" fmla="*/ 2147483647 h 92"/>
              <a:gd name="T62" fmla="*/ 2147483647 w 86"/>
              <a:gd name="T63" fmla="*/ 2147483647 h 92"/>
              <a:gd name="T64" fmla="*/ 2147483647 w 86"/>
              <a:gd name="T65" fmla="*/ 2147483647 h 92"/>
              <a:gd name="T66" fmla="*/ 2147483647 w 86"/>
              <a:gd name="T67" fmla="*/ 2147483647 h 92"/>
              <a:gd name="T68" fmla="*/ 2147483647 w 86"/>
              <a:gd name="T69" fmla="*/ 2147483647 h 92"/>
              <a:gd name="T70" fmla="*/ 2147483647 w 86"/>
              <a:gd name="T71" fmla="*/ 2147483647 h 92"/>
              <a:gd name="T72" fmla="*/ 2147483647 w 86"/>
              <a:gd name="T73" fmla="*/ 2147483647 h 92"/>
              <a:gd name="T74" fmla="*/ 2147483647 w 86"/>
              <a:gd name="T75" fmla="*/ 2147483647 h 92"/>
              <a:gd name="T76" fmla="*/ 2147483647 w 86"/>
              <a:gd name="T77" fmla="*/ 2147483647 h 92"/>
              <a:gd name="T78" fmla="*/ 2147483647 w 86"/>
              <a:gd name="T79" fmla="*/ 2147483647 h 92"/>
              <a:gd name="T80" fmla="*/ 2147483647 w 86"/>
              <a:gd name="T81" fmla="*/ 2147483647 h 92"/>
              <a:gd name="T82" fmla="*/ 2147483647 w 86"/>
              <a:gd name="T83" fmla="*/ 2147483647 h 92"/>
              <a:gd name="T84" fmla="*/ 2147483647 w 86"/>
              <a:gd name="T85" fmla="*/ 2147483647 h 92"/>
              <a:gd name="T86" fmla="*/ 2147483647 w 86"/>
              <a:gd name="T87" fmla="*/ 2147483647 h 92"/>
              <a:gd name="T88" fmla="*/ 2147483647 w 86"/>
              <a:gd name="T89" fmla="*/ 2147483647 h 92"/>
              <a:gd name="T90" fmla="*/ 2147483647 w 86"/>
              <a:gd name="T91" fmla="*/ 2147483647 h 92"/>
              <a:gd name="T92" fmla="*/ 2147483647 w 86"/>
              <a:gd name="T93" fmla="*/ 0 h 92"/>
              <a:gd name="T94" fmla="*/ 2147483647 w 86"/>
              <a:gd name="T95" fmla="*/ 0 h 92"/>
              <a:gd name="T96" fmla="*/ 2147483647 w 86"/>
              <a:gd name="T97" fmla="*/ 2147483647 h 92"/>
              <a:gd name="T98" fmla="*/ 2147483647 w 86"/>
              <a:gd name="T99" fmla="*/ 2147483647 h 92"/>
              <a:gd name="T100" fmla="*/ 2147483647 w 86"/>
              <a:gd name="T101" fmla="*/ 2147483647 h 92"/>
              <a:gd name="T102" fmla="*/ 2147483647 w 86"/>
              <a:gd name="T103" fmla="*/ 2147483647 h 92"/>
              <a:gd name="T104" fmla="*/ 2147483647 w 86"/>
              <a:gd name="T105" fmla="*/ 2147483647 h 92"/>
              <a:gd name="T106" fmla="*/ 2147483647 w 86"/>
              <a:gd name="T107" fmla="*/ 2147483647 h 92"/>
              <a:gd name="T108" fmla="*/ 2147483647 w 86"/>
              <a:gd name="T109" fmla="*/ 2147483647 h 92"/>
              <a:gd name="T110" fmla="*/ 2147483647 w 86"/>
              <a:gd name="T111" fmla="*/ 2147483647 h 92"/>
              <a:gd name="T112" fmla="*/ 2147483647 w 86"/>
              <a:gd name="T113" fmla="*/ 2147483647 h 92"/>
              <a:gd name="T114" fmla="*/ 2147483647 w 86"/>
              <a:gd name="T115" fmla="*/ 2147483647 h 92"/>
              <a:gd name="T116" fmla="*/ 2147483647 w 86"/>
              <a:gd name="T117" fmla="*/ 2147483647 h 92"/>
              <a:gd name="T118" fmla="*/ 0 w 86"/>
              <a:gd name="T119" fmla="*/ 2147483647 h 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6"/>
              <a:gd name="T181" fmla="*/ 0 h 92"/>
              <a:gd name="T182" fmla="*/ 86 w 86"/>
              <a:gd name="T183" fmla="*/ 92 h 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6" h="92">
                <a:moveTo>
                  <a:pt x="0" y="74"/>
                </a:moveTo>
                <a:lnTo>
                  <a:pt x="1" y="74"/>
                </a:lnTo>
                <a:lnTo>
                  <a:pt x="3" y="74"/>
                </a:lnTo>
                <a:lnTo>
                  <a:pt x="8" y="79"/>
                </a:lnTo>
                <a:lnTo>
                  <a:pt x="9" y="82"/>
                </a:lnTo>
                <a:lnTo>
                  <a:pt x="20" y="83"/>
                </a:lnTo>
                <a:lnTo>
                  <a:pt x="37" y="90"/>
                </a:lnTo>
                <a:lnTo>
                  <a:pt x="48" y="89"/>
                </a:lnTo>
                <a:lnTo>
                  <a:pt x="58" y="92"/>
                </a:lnTo>
                <a:lnTo>
                  <a:pt x="66" y="88"/>
                </a:lnTo>
                <a:lnTo>
                  <a:pt x="73" y="82"/>
                </a:lnTo>
                <a:lnTo>
                  <a:pt x="74" y="79"/>
                </a:lnTo>
                <a:lnTo>
                  <a:pt x="79" y="74"/>
                </a:lnTo>
                <a:lnTo>
                  <a:pt x="80" y="70"/>
                </a:lnTo>
                <a:lnTo>
                  <a:pt x="81" y="69"/>
                </a:lnTo>
                <a:lnTo>
                  <a:pt x="80" y="67"/>
                </a:lnTo>
                <a:lnTo>
                  <a:pt x="80" y="58"/>
                </a:lnTo>
                <a:lnTo>
                  <a:pt x="83" y="54"/>
                </a:lnTo>
                <a:lnTo>
                  <a:pt x="84" y="52"/>
                </a:lnTo>
                <a:lnTo>
                  <a:pt x="86" y="51"/>
                </a:lnTo>
                <a:lnTo>
                  <a:pt x="86" y="50"/>
                </a:lnTo>
                <a:lnTo>
                  <a:pt x="84" y="48"/>
                </a:lnTo>
                <a:lnTo>
                  <a:pt x="78" y="43"/>
                </a:lnTo>
                <a:lnTo>
                  <a:pt x="76" y="37"/>
                </a:lnTo>
                <a:lnTo>
                  <a:pt x="75" y="35"/>
                </a:lnTo>
                <a:lnTo>
                  <a:pt x="71" y="33"/>
                </a:lnTo>
                <a:lnTo>
                  <a:pt x="70" y="33"/>
                </a:lnTo>
                <a:lnTo>
                  <a:pt x="67" y="31"/>
                </a:lnTo>
                <a:lnTo>
                  <a:pt x="65" y="30"/>
                </a:lnTo>
                <a:lnTo>
                  <a:pt x="64" y="26"/>
                </a:lnTo>
                <a:lnTo>
                  <a:pt x="63" y="25"/>
                </a:lnTo>
                <a:lnTo>
                  <a:pt x="59" y="25"/>
                </a:lnTo>
                <a:lnTo>
                  <a:pt x="57" y="22"/>
                </a:lnTo>
                <a:lnTo>
                  <a:pt x="55" y="22"/>
                </a:lnTo>
                <a:lnTo>
                  <a:pt x="53" y="22"/>
                </a:lnTo>
                <a:lnTo>
                  <a:pt x="52" y="22"/>
                </a:lnTo>
                <a:lnTo>
                  <a:pt x="49" y="16"/>
                </a:lnTo>
                <a:lnTo>
                  <a:pt x="48" y="15"/>
                </a:lnTo>
                <a:lnTo>
                  <a:pt x="47" y="14"/>
                </a:lnTo>
                <a:lnTo>
                  <a:pt x="43" y="17"/>
                </a:lnTo>
                <a:lnTo>
                  <a:pt x="42" y="17"/>
                </a:lnTo>
                <a:lnTo>
                  <a:pt x="40" y="17"/>
                </a:lnTo>
                <a:lnTo>
                  <a:pt x="37" y="10"/>
                </a:lnTo>
                <a:lnTo>
                  <a:pt x="27" y="1"/>
                </a:lnTo>
                <a:lnTo>
                  <a:pt x="25" y="0"/>
                </a:lnTo>
                <a:lnTo>
                  <a:pt x="24" y="0"/>
                </a:lnTo>
                <a:lnTo>
                  <a:pt x="22" y="1"/>
                </a:lnTo>
                <a:lnTo>
                  <a:pt x="21" y="2"/>
                </a:lnTo>
                <a:lnTo>
                  <a:pt x="19" y="3"/>
                </a:lnTo>
                <a:lnTo>
                  <a:pt x="14" y="3"/>
                </a:lnTo>
                <a:lnTo>
                  <a:pt x="14" y="5"/>
                </a:lnTo>
                <a:lnTo>
                  <a:pt x="11" y="7"/>
                </a:lnTo>
                <a:lnTo>
                  <a:pt x="9" y="28"/>
                </a:lnTo>
                <a:lnTo>
                  <a:pt x="7" y="36"/>
                </a:lnTo>
                <a:lnTo>
                  <a:pt x="6" y="53"/>
                </a:lnTo>
                <a:lnTo>
                  <a:pt x="6" y="55"/>
                </a:lnTo>
                <a:lnTo>
                  <a:pt x="3" y="59"/>
                </a:lnTo>
                <a:lnTo>
                  <a:pt x="0" y="74"/>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61" name="Freeform 824"/>
          <p:cNvSpPr>
            <a:spLocks/>
          </p:cNvSpPr>
          <p:nvPr/>
        </p:nvSpPr>
        <p:spPr bwMode="auto">
          <a:xfrm>
            <a:off x="2284413" y="5230813"/>
            <a:ext cx="330200" cy="377825"/>
          </a:xfrm>
          <a:custGeom>
            <a:avLst/>
            <a:gdLst>
              <a:gd name="T0" fmla="*/ 2147483647 w 192"/>
              <a:gd name="T1" fmla="*/ 2147483647 h 220"/>
              <a:gd name="T2" fmla="*/ 2147483647 w 192"/>
              <a:gd name="T3" fmla="*/ 2147483647 h 220"/>
              <a:gd name="T4" fmla="*/ 2147483647 w 192"/>
              <a:gd name="T5" fmla="*/ 2147483647 h 220"/>
              <a:gd name="T6" fmla="*/ 2147483647 w 192"/>
              <a:gd name="T7" fmla="*/ 0 h 220"/>
              <a:gd name="T8" fmla="*/ 2147483647 w 192"/>
              <a:gd name="T9" fmla="*/ 2147483647 h 220"/>
              <a:gd name="T10" fmla="*/ 2147483647 w 192"/>
              <a:gd name="T11" fmla="*/ 2147483647 h 220"/>
              <a:gd name="T12" fmla="*/ 2147483647 w 192"/>
              <a:gd name="T13" fmla="*/ 2147483647 h 220"/>
              <a:gd name="T14" fmla="*/ 2147483647 w 192"/>
              <a:gd name="T15" fmla="*/ 2147483647 h 220"/>
              <a:gd name="T16" fmla="*/ 2147483647 w 192"/>
              <a:gd name="T17" fmla="*/ 2147483647 h 220"/>
              <a:gd name="T18" fmla="*/ 2147483647 w 192"/>
              <a:gd name="T19" fmla="*/ 2147483647 h 220"/>
              <a:gd name="T20" fmla="*/ 2147483647 w 192"/>
              <a:gd name="T21" fmla="*/ 2147483647 h 220"/>
              <a:gd name="T22" fmla="*/ 2147483647 w 192"/>
              <a:gd name="T23" fmla="*/ 2147483647 h 220"/>
              <a:gd name="T24" fmla="*/ 2147483647 w 192"/>
              <a:gd name="T25" fmla="*/ 2147483647 h 220"/>
              <a:gd name="T26" fmla="*/ 2147483647 w 192"/>
              <a:gd name="T27" fmla="*/ 2147483647 h 220"/>
              <a:gd name="T28" fmla="*/ 2147483647 w 192"/>
              <a:gd name="T29" fmla="*/ 2147483647 h 220"/>
              <a:gd name="T30" fmla="*/ 2147483647 w 192"/>
              <a:gd name="T31" fmla="*/ 2147483647 h 220"/>
              <a:gd name="T32" fmla="*/ 2147483647 w 192"/>
              <a:gd name="T33" fmla="*/ 2147483647 h 220"/>
              <a:gd name="T34" fmla="*/ 2147483647 w 192"/>
              <a:gd name="T35" fmla="*/ 2147483647 h 220"/>
              <a:gd name="T36" fmla="*/ 2147483647 w 192"/>
              <a:gd name="T37" fmla="*/ 2147483647 h 220"/>
              <a:gd name="T38" fmla="*/ 2147483647 w 192"/>
              <a:gd name="T39" fmla="*/ 2147483647 h 220"/>
              <a:gd name="T40" fmla="*/ 2147483647 w 192"/>
              <a:gd name="T41" fmla="*/ 2147483647 h 220"/>
              <a:gd name="T42" fmla="*/ 2147483647 w 192"/>
              <a:gd name="T43" fmla="*/ 2147483647 h 220"/>
              <a:gd name="T44" fmla="*/ 2147483647 w 192"/>
              <a:gd name="T45" fmla="*/ 2147483647 h 220"/>
              <a:gd name="T46" fmla="*/ 2147483647 w 192"/>
              <a:gd name="T47" fmla="*/ 2147483647 h 220"/>
              <a:gd name="T48" fmla="*/ 2147483647 w 192"/>
              <a:gd name="T49" fmla="*/ 2147483647 h 220"/>
              <a:gd name="T50" fmla="*/ 2147483647 w 192"/>
              <a:gd name="T51" fmla="*/ 2147483647 h 220"/>
              <a:gd name="T52" fmla="*/ 2147483647 w 192"/>
              <a:gd name="T53" fmla="*/ 2147483647 h 220"/>
              <a:gd name="T54" fmla="*/ 2147483647 w 192"/>
              <a:gd name="T55" fmla="*/ 2147483647 h 220"/>
              <a:gd name="T56" fmla="*/ 2147483647 w 192"/>
              <a:gd name="T57" fmla="*/ 2147483647 h 220"/>
              <a:gd name="T58" fmla="*/ 2147483647 w 192"/>
              <a:gd name="T59" fmla="*/ 2147483647 h 220"/>
              <a:gd name="T60" fmla="*/ 2147483647 w 192"/>
              <a:gd name="T61" fmla="*/ 2147483647 h 220"/>
              <a:gd name="T62" fmla="*/ 2147483647 w 192"/>
              <a:gd name="T63" fmla="*/ 2147483647 h 220"/>
              <a:gd name="T64" fmla="*/ 2147483647 w 192"/>
              <a:gd name="T65" fmla="*/ 2147483647 h 220"/>
              <a:gd name="T66" fmla="*/ 2147483647 w 192"/>
              <a:gd name="T67" fmla="*/ 2147483647 h 220"/>
              <a:gd name="T68" fmla="*/ 2147483647 w 192"/>
              <a:gd name="T69" fmla="*/ 2147483647 h 220"/>
              <a:gd name="T70" fmla="*/ 2147483647 w 192"/>
              <a:gd name="T71" fmla="*/ 2147483647 h 220"/>
              <a:gd name="T72" fmla="*/ 2147483647 w 192"/>
              <a:gd name="T73" fmla="*/ 2147483647 h 220"/>
              <a:gd name="T74" fmla="*/ 2147483647 w 192"/>
              <a:gd name="T75" fmla="*/ 2147483647 h 220"/>
              <a:gd name="T76" fmla="*/ 2147483647 w 192"/>
              <a:gd name="T77" fmla="*/ 2147483647 h 220"/>
              <a:gd name="T78" fmla="*/ 2147483647 w 192"/>
              <a:gd name="T79" fmla="*/ 2147483647 h 220"/>
              <a:gd name="T80" fmla="*/ 2147483647 w 192"/>
              <a:gd name="T81" fmla="*/ 2147483647 h 220"/>
              <a:gd name="T82" fmla="*/ 2147483647 w 192"/>
              <a:gd name="T83" fmla="*/ 2147483647 h 220"/>
              <a:gd name="T84" fmla="*/ 2147483647 w 192"/>
              <a:gd name="T85" fmla="*/ 2147483647 h 220"/>
              <a:gd name="T86" fmla="*/ 2147483647 w 192"/>
              <a:gd name="T87" fmla="*/ 2147483647 h 220"/>
              <a:gd name="T88" fmla="*/ 2147483647 w 192"/>
              <a:gd name="T89" fmla="*/ 2147483647 h 220"/>
              <a:gd name="T90" fmla="*/ 2147483647 w 192"/>
              <a:gd name="T91" fmla="*/ 2147483647 h 220"/>
              <a:gd name="T92" fmla="*/ 2147483647 w 192"/>
              <a:gd name="T93" fmla="*/ 2147483647 h 220"/>
              <a:gd name="T94" fmla="*/ 2147483647 w 192"/>
              <a:gd name="T95" fmla="*/ 2147483647 h 220"/>
              <a:gd name="T96" fmla="*/ 2147483647 w 192"/>
              <a:gd name="T97" fmla="*/ 2147483647 h 220"/>
              <a:gd name="T98" fmla="*/ 0 w 192"/>
              <a:gd name="T99" fmla="*/ 2147483647 h 220"/>
              <a:gd name="T100" fmla="*/ 2147483647 w 192"/>
              <a:gd name="T101" fmla="*/ 2147483647 h 220"/>
              <a:gd name="T102" fmla="*/ 2147483647 w 192"/>
              <a:gd name="T103" fmla="*/ 2147483647 h 220"/>
              <a:gd name="T104" fmla="*/ 2147483647 w 192"/>
              <a:gd name="T105" fmla="*/ 2147483647 h 220"/>
              <a:gd name="T106" fmla="*/ 2147483647 w 192"/>
              <a:gd name="T107" fmla="*/ 2147483647 h 220"/>
              <a:gd name="T108" fmla="*/ 2147483647 w 192"/>
              <a:gd name="T109" fmla="*/ 2147483647 h 220"/>
              <a:gd name="T110" fmla="*/ 2147483647 w 192"/>
              <a:gd name="T111" fmla="*/ 2147483647 h 220"/>
              <a:gd name="T112" fmla="*/ 2147483647 w 192"/>
              <a:gd name="T113" fmla="*/ 2147483647 h 220"/>
              <a:gd name="T114" fmla="*/ 2147483647 w 192"/>
              <a:gd name="T115" fmla="*/ 2147483647 h 220"/>
              <a:gd name="T116" fmla="*/ 2147483647 w 192"/>
              <a:gd name="T117" fmla="*/ 2147483647 h 220"/>
              <a:gd name="T118" fmla="*/ 2147483647 w 192"/>
              <a:gd name="T119" fmla="*/ 2147483647 h 220"/>
              <a:gd name="T120" fmla="*/ 2147483647 w 192"/>
              <a:gd name="T121" fmla="*/ 2147483647 h 220"/>
              <a:gd name="T122" fmla="*/ 0 w 192"/>
              <a:gd name="T123" fmla="*/ 2147483647 h 22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2"/>
              <a:gd name="T187" fmla="*/ 0 h 220"/>
              <a:gd name="T188" fmla="*/ 192 w 192"/>
              <a:gd name="T189" fmla="*/ 220 h 22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2" h="220">
                <a:moveTo>
                  <a:pt x="0" y="21"/>
                </a:moveTo>
                <a:lnTo>
                  <a:pt x="1" y="21"/>
                </a:lnTo>
                <a:lnTo>
                  <a:pt x="3" y="21"/>
                </a:lnTo>
                <a:lnTo>
                  <a:pt x="9" y="22"/>
                </a:lnTo>
                <a:lnTo>
                  <a:pt x="21" y="22"/>
                </a:lnTo>
                <a:lnTo>
                  <a:pt x="34" y="16"/>
                </a:lnTo>
                <a:lnTo>
                  <a:pt x="48" y="3"/>
                </a:lnTo>
                <a:lnTo>
                  <a:pt x="68" y="0"/>
                </a:lnTo>
                <a:lnTo>
                  <a:pt x="69" y="1"/>
                </a:lnTo>
                <a:lnTo>
                  <a:pt x="70" y="3"/>
                </a:lnTo>
                <a:lnTo>
                  <a:pt x="71" y="21"/>
                </a:lnTo>
                <a:lnTo>
                  <a:pt x="69" y="24"/>
                </a:lnTo>
                <a:lnTo>
                  <a:pt x="68" y="26"/>
                </a:lnTo>
                <a:lnTo>
                  <a:pt x="70" y="33"/>
                </a:lnTo>
                <a:lnTo>
                  <a:pt x="75" y="38"/>
                </a:lnTo>
                <a:lnTo>
                  <a:pt x="83" y="44"/>
                </a:lnTo>
                <a:lnTo>
                  <a:pt x="102" y="47"/>
                </a:lnTo>
                <a:lnTo>
                  <a:pt x="104" y="49"/>
                </a:lnTo>
                <a:lnTo>
                  <a:pt x="104" y="50"/>
                </a:lnTo>
                <a:lnTo>
                  <a:pt x="106" y="53"/>
                </a:lnTo>
                <a:lnTo>
                  <a:pt x="120" y="56"/>
                </a:lnTo>
                <a:lnTo>
                  <a:pt x="126" y="62"/>
                </a:lnTo>
                <a:lnTo>
                  <a:pt x="137" y="62"/>
                </a:lnTo>
                <a:lnTo>
                  <a:pt x="144" y="67"/>
                </a:lnTo>
                <a:lnTo>
                  <a:pt x="148" y="74"/>
                </a:lnTo>
                <a:lnTo>
                  <a:pt x="149" y="78"/>
                </a:lnTo>
                <a:lnTo>
                  <a:pt x="150" y="83"/>
                </a:lnTo>
                <a:lnTo>
                  <a:pt x="150" y="90"/>
                </a:lnTo>
                <a:lnTo>
                  <a:pt x="147" y="90"/>
                </a:lnTo>
                <a:lnTo>
                  <a:pt x="147" y="92"/>
                </a:lnTo>
                <a:lnTo>
                  <a:pt x="153" y="108"/>
                </a:lnTo>
                <a:lnTo>
                  <a:pt x="179" y="109"/>
                </a:lnTo>
                <a:lnTo>
                  <a:pt x="180" y="109"/>
                </a:lnTo>
                <a:lnTo>
                  <a:pt x="181" y="110"/>
                </a:lnTo>
                <a:lnTo>
                  <a:pt x="181" y="112"/>
                </a:lnTo>
                <a:lnTo>
                  <a:pt x="180" y="117"/>
                </a:lnTo>
                <a:lnTo>
                  <a:pt x="181" y="124"/>
                </a:lnTo>
                <a:lnTo>
                  <a:pt x="187" y="126"/>
                </a:lnTo>
                <a:lnTo>
                  <a:pt x="192" y="136"/>
                </a:lnTo>
                <a:lnTo>
                  <a:pt x="192" y="156"/>
                </a:lnTo>
                <a:lnTo>
                  <a:pt x="189" y="162"/>
                </a:lnTo>
                <a:lnTo>
                  <a:pt x="188" y="166"/>
                </a:lnTo>
                <a:lnTo>
                  <a:pt x="189" y="168"/>
                </a:lnTo>
                <a:lnTo>
                  <a:pt x="189" y="171"/>
                </a:lnTo>
                <a:lnTo>
                  <a:pt x="187" y="173"/>
                </a:lnTo>
                <a:lnTo>
                  <a:pt x="186" y="173"/>
                </a:lnTo>
                <a:lnTo>
                  <a:pt x="174" y="159"/>
                </a:lnTo>
                <a:lnTo>
                  <a:pt x="158" y="158"/>
                </a:lnTo>
                <a:lnTo>
                  <a:pt x="125" y="167"/>
                </a:lnTo>
                <a:lnTo>
                  <a:pt x="124" y="173"/>
                </a:lnTo>
                <a:lnTo>
                  <a:pt x="117" y="183"/>
                </a:lnTo>
                <a:lnTo>
                  <a:pt x="117" y="194"/>
                </a:lnTo>
                <a:lnTo>
                  <a:pt x="112" y="210"/>
                </a:lnTo>
                <a:lnTo>
                  <a:pt x="110" y="209"/>
                </a:lnTo>
                <a:lnTo>
                  <a:pt x="106" y="206"/>
                </a:lnTo>
                <a:lnTo>
                  <a:pt x="90" y="205"/>
                </a:lnTo>
                <a:lnTo>
                  <a:pt x="87" y="216"/>
                </a:lnTo>
                <a:lnTo>
                  <a:pt x="86" y="216"/>
                </a:lnTo>
                <a:lnTo>
                  <a:pt x="83" y="213"/>
                </a:lnTo>
                <a:lnTo>
                  <a:pt x="82" y="212"/>
                </a:lnTo>
                <a:lnTo>
                  <a:pt x="81" y="210"/>
                </a:lnTo>
                <a:lnTo>
                  <a:pt x="79" y="209"/>
                </a:lnTo>
                <a:lnTo>
                  <a:pt x="62" y="207"/>
                </a:lnTo>
                <a:lnTo>
                  <a:pt x="57" y="201"/>
                </a:lnTo>
                <a:lnTo>
                  <a:pt x="44" y="214"/>
                </a:lnTo>
                <a:lnTo>
                  <a:pt x="44" y="215"/>
                </a:lnTo>
                <a:lnTo>
                  <a:pt x="43" y="218"/>
                </a:lnTo>
                <a:lnTo>
                  <a:pt x="40" y="220"/>
                </a:lnTo>
                <a:lnTo>
                  <a:pt x="37" y="220"/>
                </a:lnTo>
                <a:lnTo>
                  <a:pt x="36" y="220"/>
                </a:lnTo>
                <a:lnTo>
                  <a:pt x="30" y="220"/>
                </a:lnTo>
                <a:lnTo>
                  <a:pt x="28" y="219"/>
                </a:lnTo>
                <a:lnTo>
                  <a:pt x="24" y="196"/>
                </a:lnTo>
                <a:lnTo>
                  <a:pt x="23" y="193"/>
                </a:lnTo>
                <a:lnTo>
                  <a:pt x="22" y="185"/>
                </a:lnTo>
                <a:lnTo>
                  <a:pt x="18" y="183"/>
                </a:lnTo>
                <a:lnTo>
                  <a:pt x="17" y="182"/>
                </a:lnTo>
                <a:lnTo>
                  <a:pt x="17" y="177"/>
                </a:lnTo>
                <a:lnTo>
                  <a:pt x="17" y="176"/>
                </a:lnTo>
                <a:lnTo>
                  <a:pt x="14" y="175"/>
                </a:lnTo>
                <a:lnTo>
                  <a:pt x="15" y="170"/>
                </a:lnTo>
                <a:lnTo>
                  <a:pt x="15" y="169"/>
                </a:lnTo>
                <a:lnTo>
                  <a:pt x="17" y="168"/>
                </a:lnTo>
                <a:lnTo>
                  <a:pt x="18" y="168"/>
                </a:lnTo>
                <a:lnTo>
                  <a:pt x="18" y="167"/>
                </a:lnTo>
                <a:lnTo>
                  <a:pt x="17" y="164"/>
                </a:lnTo>
                <a:lnTo>
                  <a:pt x="17" y="163"/>
                </a:lnTo>
                <a:lnTo>
                  <a:pt x="18" y="162"/>
                </a:lnTo>
                <a:lnTo>
                  <a:pt x="18" y="159"/>
                </a:lnTo>
                <a:lnTo>
                  <a:pt x="11" y="152"/>
                </a:lnTo>
                <a:lnTo>
                  <a:pt x="9" y="137"/>
                </a:lnTo>
                <a:lnTo>
                  <a:pt x="7" y="135"/>
                </a:lnTo>
                <a:lnTo>
                  <a:pt x="6" y="134"/>
                </a:lnTo>
                <a:lnTo>
                  <a:pt x="2" y="130"/>
                </a:lnTo>
                <a:lnTo>
                  <a:pt x="1" y="128"/>
                </a:lnTo>
                <a:lnTo>
                  <a:pt x="0" y="128"/>
                </a:lnTo>
                <a:lnTo>
                  <a:pt x="0" y="126"/>
                </a:lnTo>
                <a:lnTo>
                  <a:pt x="11" y="112"/>
                </a:lnTo>
                <a:lnTo>
                  <a:pt x="11" y="109"/>
                </a:lnTo>
                <a:lnTo>
                  <a:pt x="10" y="108"/>
                </a:lnTo>
                <a:lnTo>
                  <a:pt x="9" y="107"/>
                </a:lnTo>
                <a:lnTo>
                  <a:pt x="7" y="106"/>
                </a:lnTo>
                <a:lnTo>
                  <a:pt x="6" y="105"/>
                </a:lnTo>
                <a:lnTo>
                  <a:pt x="6" y="104"/>
                </a:lnTo>
                <a:lnTo>
                  <a:pt x="5" y="96"/>
                </a:lnTo>
                <a:lnTo>
                  <a:pt x="7" y="94"/>
                </a:lnTo>
                <a:lnTo>
                  <a:pt x="8" y="92"/>
                </a:lnTo>
                <a:lnTo>
                  <a:pt x="9" y="90"/>
                </a:lnTo>
                <a:lnTo>
                  <a:pt x="9" y="88"/>
                </a:lnTo>
                <a:lnTo>
                  <a:pt x="9" y="87"/>
                </a:lnTo>
                <a:lnTo>
                  <a:pt x="6" y="84"/>
                </a:lnTo>
                <a:lnTo>
                  <a:pt x="6" y="83"/>
                </a:lnTo>
                <a:lnTo>
                  <a:pt x="7" y="81"/>
                </a:lnTo>
                <a:lnTo>
                  <a:pt x="10" y="79"/>
                </a:lnTo>
                <a:lnTo>
                  <a:pt x="11" y="78"/>
                </a:lnTo>
                <a:lnTo>
                  <a:pt x="11" y="52"/>
                </a:lnTo>
                <a:lnTo>
                  <a:pt x="12" y="49"/>
                </a:lnTo>
                <a:lnTo>
                  <a:pt x="15" y="45"/>
                </a:lnTo>
                <a:lnTo>
                  <a:pt x="0" y="2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62" name="Freeform 825"/>
          <p:cNvSpPr>
            <a:spLocks/>
          </p:cNvSpPr>
          <p:nvPr/>
        </p:nvSpPr>
        <p:spPr bwMode="auto">
          <a:xfrm>
            <a:off x="2593975" y="5829300"/>
            <a:ext cx="146050" cy="157163"/>
          </a:xfrm>
          <a:custGeom>
            <a:avLst/>
            <a:gdLst>
              <a:gd name="T0" fmla="*/ 0 w 85"/>
              <a:gd name="T1" fmla="*/ 2147483647 h 92"/>
              <a:gd name="T2" fmla="*/ 0 w 85"/>
              <a:gd name="T3" fmla="*/ 2147483647 h 92"/>
              <a:gd name="T4" fmla="*/ 2147483647 w 85"/>
              <a:gd name="T5" fmla="*/ 2147483647 h 92"/>
              <a:gd name="T6" fmla="*/ 2147483647 w 85"/>
              <a:gd name="T7" fmla="*/ 2147483647 h 92"/>
              <a:gd name="T8" fmla="*/ 2147483647 w 85"/>
              <a:gd name="T9" fmla="*/ 2147483647 h 92"/>
              <a:gd name="T10" fmla="*/ 2147483647 w 85"/>
              <a:gd name="T11" fmla="*/ 2147483647 h 92"/>
              <a:gd name="T12" fmla="*/ 2147483647 w 85"/>
              <a:gd name="T13" fmla="*/ 2147483647 h 92"/>
              <a:gd name="T14" fmla="*/ 2147483647 w 85"/>
              <a:gd name="T15" fmla="*/ 2147483647 h 92"/>
              <a:gd name="T16" fmla="*/ 2147483647 w 85"/>
              <a:gd name="T17" fmla="*/ 2147483647 h 92"/>
              <a:gd name="T18" fmla="*/ 2147483647 w 85"/>
              <a:gd name="T19" fmla="*/ 2147483647 h 92"/>
              <a:gd name="T20" fmla="*/ 2147483647 w 85"/>
              <a:gd name="T21" fmla="*/ 2147483647 h 92"/>
              <a:gd name="T22" fmla="*/ 2147483647 w 85"/>
              <a:gd name="T23" fmla="*/ 2147483647 h 92"/>
              <a:gd name="T24" fmla="*/ 2147483647 w 85"/>
              <a:gd name="T25" fmla="*/ 2147483647 h 92"/>
              <a:gd name="T26" fmla="*/ 2147483647 w 85"/>
              <a:gd name="T27" fmla="*/ 2147483647 h 92"/>
              <a:gd name="T28" fmla="*/ 2147483647 w 85"/>
              <a:gd name="T29" fmla="*/ 2147483647 h 92"/>
              <a:gd name="T30" fmla="*/ 2147483647 w 85"/>
              <a:gd name="T31" fmla="*/ 2147483647 h 92"/>
              <a:gd name="T32" fmla="*/ 2147483647 w 85"/>
              <a:gd name="T33" fmla="*/ 2147483647 h 92"/>
              <a:gd name="T34" fmla="*/ 2147483647 w 85"/>
              <a:gd name="T35" fmla="*/ 2147483647 h 92"/>
              <a:gd name="T36" fmla="*/ 2147483647 w 85"/>
              <a:gd name="T37" fmla="*/ 2147483647 h 92"/>
              <a:gd name="T38" fmla="*/ 2147483647 w 85"/>
              <a:gd name="T39" fmla="*/ 2147483647 h 92"/>
              <a:gd name="T40" fmla="*/ 2147483647 w 85"/>
              <a:gd name="T41" fmla="*/ 2147483647 h 92"/>
              <a:gd name="T42" fmla="*/ 2147483647 w 85"/>
              <a:gd name="T43" fmla="*/ 2147483647 h 92"/>
              <a:gd name="T44" fmla="*/ 2147483647 w 85"/>
              <a:gd name="T45" fmla="*/ 2147483647 h 92"/>
              <a:gd name="T46" fmla="*/ 2147483647 w 85"/>
              <a:gd name="T47" fmla="*/ 2147483647 h 92"/>
              <a:gd name="T48" fmla="*/ 2147483647 w 85"/>
              <a:gd name="T49" fmla="*/ 2147483647 h 92"/>
              <a:gd name="T50" fmla="*/ 2147483647 w 85"/>
              <a:gd name="T51" fmla="*/ 2147483647 h 92"/>
              <a:gd name="T52" fmla="*/ 2147483647 w 85"/>
              <a:gd name="T53" fmla="*/ 2147483647 h 92"/>
              <a:gd name="T54" fmla="*/ 2147483647 w 85"/>
              <a:gd name="T55" fmla="*/ 2147483647 h 92"/>
              <a:gd name="T56" fmla="*/ 2147483647 w 85"/>
              <a:gd name="T57" fmla="*/ 2147483647 h 92"/>
              <a:gd name="T58" fmla="*/ 2147483647 w 85"/>
              <a:gd name="T59" fmla="*/ 2147483647 h 92"/>
              <a:gd name="T60" fmla="*/ 2147483647 w 85"/>
              <a:gd name="T61" fmla="*/ 2147483647 h 92"/>
              <a:gd name="T62" fmla="*/ 2147483647 w 85"/>
              <a:gd name="T63" fmla="*/ 2147483647 h 92"/>
              <a:gd name="T64" fmla="*/ 2147483647 w 85"/>
              <a:gd name="T65" fmla="*/ 2147483647 h 92"/>
              <a:gd name="T66" fmla="*/ 2147483647 w 85"/>
              <a:gd name="T67" fmla="*/ 2147483647 h 92"/>
              <a:gd name="T68" fmla="*/ 2147483647 w 85"/>
              <a:gd name="T69" fmla="*/ 2147483647 h 92"/>
              <a:gd name="T70" fmla="*/ 2147483647 w 85"/>
              <a:gd name="T71" fmla="*/ 2147483647 h 92"/>
              <a:gd name="T72" fmla="*/ 2147483647 w 85"/>
              <a:gd name="T73" fmla="*/ 2147483647 h 92"/>
              <a:gd name="T74" fmla="*/ 2147483647 w 85"/>
              <a:gd name="T75" fmla="*/ 2147483647 h 92"/>
              <a:gd name="T76" fmla="*/ 2147483647 w 85"/>
              <a:gd name="T77" fmla="*/ 2147483647 h 92"/>
              <a:gd name="T78" fmla="*/ 2147483647 w 85"/>
              <a:gd name="T79" fmla="*/ 2147483647 h 92"/>
              <a:gd name="T80" fmla="*/ 2147483647 w 85"/>
              <a:gd name="T81" fmla="*/ 2147483647 h 92"/>
              <a:gd name="T82" fmla="*/ 2147483647 w 85"/>
              <a:gd name="T83" fmla="*/ 2147483647 h 92"/>
              <a:gd name="T84" fmla="*/ 2147483647 w 85"/>
              <a:gd name="T85" fmla="*/ 2147483647 h 92"/>
              <a:gd name="T86" fmla="*/ 2147483647 w 85"/>
              <a:gd name="T87" fmla="*/ 2147483647 h 92"/>
              <a:gd name="T88" fmla="*/ 2147483647 w 85"/>
              <a:gd name="T89" fmla="*/ 2147483647 h 92"/>
              <a:gd name="T90" fmla="*/ 2147483647 w 85"/>
              <a:gd name="T91" fmla="*/ 2147483647 h 92"/>
              <a:gd name="T92" fmla="*/ 2147483647 w 85"/>
              <a:gd name="T93" fmla="*/ 0 h 92"/>
              <a:gd name="T94" fmla="*/ 2147483647 w 85"/>
              <a:gd name="T95" fmla="*/ 0 h 92"/>
              <a:gd name="T96" fmla="*/ 2147483647 w 85"/>
              <a:gd name="T97" fmla="*/ 2147483647 h 92"/>
              <a:gd name="T98" fmla="*/ 2147483647 w 85"/>
              <a:gd name="T99" fmla="*/ 2147483647 h 92"/>
              <a:gd name="T100" fmla="*/ 2147483647 w 85"/>
              <a:gd name="T101" fmla="*/ 2147483647 h 92"/>
              <a:gd name="T102" fmla="*/ 2147483647 w 85"/>
              <a:gd name="T103" fmla="*/ 2147483647 h 92"/>
              <a:gd name="T104" fmla="*/ 2147483647 w 85"/>
              <a:gd name="T105" fmla="*/ 2147483647 h 92"/>
              <a:gd name="T106" fmla="*/ 2147483647 w 85"/>
              <a:gd name="T107" fmla="*/ 2147483647 h 92"/>
              <a:gd name="T108" fmla="*/ 2147483647 w 85"/>
              <a:gd name="T109" fmla="*/ 2147483647 h 92"/>
              <a:gd name="T110" fmla="*/ 2147483647 w 85"/>
              <a:gd name="T111" fmla="*/ 2147483647 h 92"/>
              <a:gd name="T112" fmla="*/ 2147483647 w 85"/>
              <a:gd name="T113" fmla="*/ 2147483647 h 92"/>
              <a:gd name="T114" fmla="*/ 2147483647 w 85"/>
              <a:gd name="T115" fmla="*/ 2147483647 h 92"/>
              <a:gd name="T116" fmla="*/ 2147483647 w 85"/>
              <a:gd name="T117" fmla="*/ 2147483647 h 92"/>
              <a:gd name="T118" fmla="*/ 0 w 85"/>
              <a:gd name="T119" fmla="*/ 2147483647 h 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5"/>
              <a:gd name="T181" fmla="*/ 0 h 92"/>
              <a:gd name="T182" fmla="*/ 85 w 85"/>
              <a:gd name="T183" fmla="*/ 92 h 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5" h="92">
                <a:moveTo>
                  <a:pt x="0" y="74"/>
                </a:moveTo>
                <a:lnTo>
                  <a:pt x="0" y="74"/>
                </a:lnTo>
                <a:lnTo>
                  <a:pt x="2" y="74"/>
                </a:lnTo>
                <a:lnTo>
                  <a:pt x="7" y="80"/>
                </a:lnTo>
                <a:lnTo>
                  <a:pt x="8" y="82"/>
                </a:lnTo>
                <a:lnTo>
                  <a:pt x="19" y="83"/>
                </a:lnTo>
                <a:lnTo>
                  <a:pt x="36" y="91"/>
                </a:lnTo>
                <a:lnTo>
                  <a:pt x="47" y="90"/>
                </a:lnTo>
                <a:lnTo>
                  <a:pt x="57" y="92"/>
                </a:lnTo>
                <a:lnTo>
                  <a:pt x="65" y="88"/>
                </a:lnTo>
                <a:lnTo>
                  <a:pt x="72" y="82"/>
                </a:lnTo>
                <a:lnTo>
                  <a:pt x="73" y="80"/>
                </a:lnTo>
                <a:lnTo>
                  <a:pt x="78" y="74"/>
                </a:lnTo>
                <a:lnTo>
                  <a:pt x="79" y="70"/>
                </a:lnTo>
                <a:lnTo>
                  <a:pt x="80" y="69"/>
                </a:lnTo>
                <a:lnTo>
                  <a:pt x="79" y="68"/>
                </a:lnTo>
                <a:lnTo>
                  <a:pt x="79" y="67"/>
                </a:lnTo>
                <a:lnTo>
                  <a:pt x="80" y="58"/>
                </a:lnTo>
                <a:lnTo>
                  <a:pt x="82" y="54"/>
                </a:lnTo>
                <a:lnTo>
                  <a:pt x="83" y="54"/>
                </a:lnTo>
                <a:lnTo>
                  <a:pt x="83" y="52"/>
                </a:lnTo>
                <a:lnTo>
                  <a:pt x="85" y="51"/>
                </a:lnTo>
                <a:lnTo>
                  <a:pt x="85" y="50"/>
                </a:lnTo>
                <a:lnTo>
                  <a:pt x="84" y="48"/>
                </a:lnTo>
                <a:lnTo>
                  <a:pt x="77" y="43"/>
                </a:lnTo>
                <a:lnTo>
                  <a:pt x="76" y="37"/>
                </a:lnTo>
                <a:lnTo>
                  <a:pt x="75" y="35"/>
                </a:lnTo>
                <a:lnTo>
                  <a:pt x="70" y="33"/>
                </a:lnTo>
                <a:lnTo>
                  <a:pt x="69" y="33"/>
                </a:lnTo>
                <a:lnTo>
                  <a:pt x="66" y="31"/>
                </a:lnTo>
                <a:lnTo>
                  <a:pt x="65" y="30"/>
                </a:lnTo>
                <a:lnTo>
                  <a:pt x="63" y="27"/>
                </a:lnTo>
                <a:lnTo>
                  <a:pt x="62" y="26"/>
                </a:lnTo>
                <a:lnTo>
                  <a:pt x="58" y="25"/>
                </a:lnTo>
                <a:lnTo>
                  <a:pt x="56" y="23"/>
                </a:lnTo>
                <a:lnTo>
                  <a:pt x="54" y="23"/>
                </a:lnTo>
                <a:lnTo>
                  <a:pt x="52" y="23"/>
                </a:lnTo>
                <a:lnTo>
                  <a:pt x="51" y="22"/>
                </a:lnTo>
                <a:lnTo>
                  <a:pt x="48" y="16"/>
                </a:lnTo>
                <a:lnTo>
                  <a:pt x="47" y="15"/>
                </a:lnTo>
                <a:lnTo>
                  <a:pt x="46" y="14"/>
                </a:lnTo>
                <a:lnTo>
                  <a:pt x="42" y="18"/>
                </a:lnTo>
                <a:lnTo>
                  <a:pt x="39" y="18"/>
                </a:lnTo>
                <a:lnTo>
                  <a:pt x="36" y="11"/>
                </a:lnTo>
                <a:lnTo>
                  <a:pt x="26" y="1"/>
                </a:lnTo>
                <a:lnTo>
                  <a:pt x="24" y="0"/>
                </a:lnTo>
                <a:lnTo>
                  <a:pt x="23" y="0"/>
                </a:lnTo>
                <a:lnTo>
                  <a:pt x="22" y="1"/>
                </a:lnTo>
                <a:lnTo>
                  <a:pt x="20" y="3"/>
                </a:lnTo>
                <a:lnTo>
                  <a:pt x="19" y="4"/>
                </a:lnTo>
                <a:lnTo>
                  <a:pt x="13" y="3"/>
                </a:lnTo>
                <a:lnTo>
                  <a:pt x="13" y="5"/>
                </a:lnTo>
                <a:lnTo>
                  <a:pt x="10" y="8"/>
                </a:lnTo>
                <a:lnTo>
                  <a:pt x="8" y="28"/>
                </a:lnTo>
                <a:lnTo>
                  <a:pt x="6" y="36"/>
                </a:lnTo>
                <a:lnTo>
                  <a:pt x="5" y="53"/>
                </a:lnTo>
                <a:lnTo>
                  <a:pt x="5" y="56"/>
                </a:lnTo>
                <a:lnTo>
                  <a:pt x="2" y="59"/>
                </a:lnTo>
                <a:lnTo>
                  <a:pt x="0" y="74"/>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63" name="Freeform 826"/>
          <p:cNvSpPr>
            <a:spLocks/>
          </p:cNvSpPr>
          <p:nvPr/>
        </p:nvSpPr>
        <p:spPr bwMode="auto">
          <a:xfrm>
            <a:off x="2519363" y="4741863"/>
            <a:ext cx="134937" cy="193675"/>
          </a:xfrm>
          <a:custGeom>
            <a:avLst/>
            <a:gdLst>
              <a:gd name="T0" fmla="*/ 2147483647 w 78"/>
              <a:gd name="T1" fmla="*/ 2147483647 h 113"/>
              <a:gd name="T2" fmla="*/ 2147483647 w 78"/>
              <a:gd name="T3" fmla="*/ 2147483647 h 113"/>
              <a:gd name="T4" fmla="*/ 2147483647 w 78"/>
              <a:gd name="T5" fmla="*/ 2147483647 h 113"/>
              <a:gd name="T6" fmla="*/ 2147483647 w 78"/>
              <a:gd name="T7" fmla="*/ 2147483647 h 113"/>
              <a:gd name="T8" fmla="*/ 2147483647 w 78"/>
              <a:gd name="T9" fmla="*/ 2147483647 h 113"/>
              <a:gd name="T10" fmla="*/ 2147483647 w 78"/>
              <a:gd name="T11" fmla="*/ 2147483647 h 113"/>
              <a:gd name="T12" fmla="*/ 2147483647 w 78"/>
              <a:gd name="T13" fmla="*/ 2147483647 h 113"/>
              <a:gd name="T14" fmla="*/ 2147483647 w 78"/>
              <a:gd name="T15" fmla="*/ 2147483647 h 113"/>
              <a:gd name="T16" fmla="*/ 2147483647 w 78"/>
              <a:gd name="T17" fmla="*/ 2147483647 h 113"/>
              <a:gd name="T18" fmla="*/ 2147483647 w 78"/>
              <a:gd name="T19" fmla="*/ 2147483647 h 113"/>
              <a:gd name="T20" fmla="*/ 2147483647 w 78"/>
              <a:gd name="T21" fmla="*/ 2147483647 h 113"/>
              <a:gd name="T22" fmla="*/ 2147483647 w 78"/>
              <a:gd name="T23" fmla="*/ 2147483647 h 113"/>
              <a:gd name="T24" fmla="*/ 2147483647 w 78"/>
              <a:gd name="T25" fmla="*/ 2147483647 h 113"/>
              <a:gd name="T26" fmla="*/ 2147483647 w 78"/>
              <a:gd name="T27" fmla="*/ 2147483647 h 113"/>
              <a:gd name="T28" fmla="*/ 2147483647 w 78"/>
              <a:gd name="T29" fmla="*/ 2147483647 h 113"/>
              <a:gd name="T30" fmla="*/ 2147483647 w 78"/>
              <a:gd name="T31" fmla="*/ 2147483647 h 113"/>
              <a:gd name="T32" fmla="*/ 2147483647 w 78"/>
              <a:gd name="T33" fmla="*/ 2147483647 h 113"/>
              <a:gd name="T34" fmla="*/ 2147483647 w 78"/>
              <a:gd name="T35" fmla="*/ 2147483647 h 113"/>
              <a:gd name="T36" fmla="*/ 2147483647 w 78"/>
              <a:gd name="T37" fmla="*/ 2147483647 h 113"/>
              <a:gd name="T38" fmla="*/ 2147483647 w 78"/>
              <a:gd name="T39" fmla="*/ 2147483647 h 113"/>
              <a:gd name="T40" fmla="*/ 2147483647 w 78"/>
              <a:gd name="T41" fmla="*/ 2147483647 h 113"/>
              <a:gd name="T42" fmla="*/ 2147483647 w 78"/>
              <a:gd name="T43" fmla="*/ 2147483647 h 113"/>
              <a:gd name="T44" fmla="*/ 2147483647 w 78"/>
              <a:gd name="T45" fmla="*/ 2147483647 h 113"/>
              <a:gd name="T46" fmla="*/ 2147483647 w 78"/>
              <a:gd name="T47" fmla="*/ 2147483647 h 113"/>
              <a:gd name="T48" fmla="*/ 2147483647 w 78"/>
              <a:gd name="T49" fmla="*/ 2147483647 h 113"/>
              <a:gd name="T50" fmla="*/ 2147483647 w 78"/>
              <a:gd name="T51" fmla="*/ 2147483647 h 113"/>
              <a:gd name="T52" fmla="*/ 2147483647 w 78"/>
              <a:gd name="T53" fmla="*/ 2147483647 h 113"/>
              <a:gd name="T54" fmla="*/ 2147483647 w 78"/>
              <a:gd name="T55" fmla="*/ 2147483647 h 113"/>
              <a:gd name="T56" fmla="*/ 2147483647 w 78"/>
              <a:gd name="T57" fmla="*/ 2147483647 h 113"/>
              <a:gd name="T58" fmla="*/ 2147483647 w 78"/>
              <a:gd name="T59" fmla="*/ 2147483647 h 113"/>
              <a:gd name="T60" fmla="*/ 2147483647 w 78"/>
              <a:gd name="T61" fmla="*/ 2147483647 h 113"/>
              <a:gd name="T62" fmla="*/ 2147483647 w 78"/>
              <a:gd name="T63" fmla="*/ 2147483647 h 113"/>
              <a:gd name="T64" fmla="*/ 2147483647 w 78"/>
              <a:gd name="T65" fmla="*/ 2147483647 h 113"/>
              <a:gd name="T66" fmla="*/ 2147483647 w 78"/>
              <a:gd name="T67" fmla="*/ 2147483647 h 113"/>
              <a:gd name="T68" fmla="*/ 2147483647 w 78"/>
              <a:gd name="T69" fmla="*/ 2147483647 h 113"/>
              <a:gd name="T70" fmla="*/ 2147483647 w 78"/>
              <a:gd name="T71" fmla="*/ 2147483647 h 113"/>
              <a:gd name="T72" fmla="*/ 2147483647 w 78"/>
              <a:gd name="T73" fmla="*/ 2147483647 h 113"/>
              <a:gd name="T74" fmla="*/ 2147483647 w 78"/>
              <a:gd name="T75" fmla="*/ 2147483647 h 113"/>
              <a:gd name="T76" fmla="*/ 2147483647 w 78"/>
              <a:gd name="T77" fmla="*/ 2147483647 h 113"/>
              <a:gd name="T78" fmla="*/ 2147483647 w 78"/>
              <a:gd name="T79" fmla="*/ 2147483647 h 113"/>
              <a:gd name="T80" fmla="*/ 0 w 78"/>
              <a:gd name="T81" fmla="*/ 2147483647 h 113"/>
              <a:gd name="T82" fmla="*/ 0 w 78"/>
              <a:gd name="T83" fmla="*/ 2147483647 h 113"/>
              <a:gd name="T84" fmla="*/ 2147483647 w 78"/>
              <a:gd name="T85" fmla="*/ 2147483647 h 113"/>
              <a:gd name="T86" fmla="*/ 2147483647 w 78"/>
              <a:gd name="T87" fmla="*/ 2147483647 h 113"/>
              <a:gd name="T88" fmla="*/ 2147483647 w 78"/>
              <a:gd name="T89" fmla="*/ 2147483647 h 113"/>
              <a:gd name="T90" fmla="*/ 2147483647 w 78"/>
              <a:gd name="T91" fmla="*/ 2147483647 h 113"/>
              <a:gd name="T92" fmla="*/ 2147483647 w 78"/>
              <a:gd name="T93" fmla="*/ 2147483647 h 113"/>
              <a:gd name="T94" fmla="*/ 2147483647 w 78"/>
              <a:gd name="T95" fmla="*/ 2147483647 h 113"/>
              <a:gd name="T96" fmla="*/ 2147483647 w 78"/>
              <a:gd name="T97" fmla="*/ 2147483647 h 113"/>
              <a:gd name="T98" fmla="*/ 2147483647 w 78"/>
              <a:gd name="T99" fmla="*/ 2147483647 h 113"/>
              <a:gd name="T100" fmla="*/ 2147483647 w 78"/>
              <a:gd name="T101" fmla="*/ 2147483647 h 113"/>
              <a:gd name="T102" fmla="*/ 2147483647 w 78"/>
              <a:gd name="T103" fmla="*/ 2147483647 h 113"/>
              <a:gd name="T104" fmla="*/ 2147483647 w 78"/>
              <a:gd name="T105" fmla="*/ 2147483647 h 11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8"/>
              <a:gd name="T160" fmla="*/ 0 h 113"/>
              <a:gd name="T161" fmla="*/ 78 w 78"/>
              <a:gd name="T162" fmla="*/ 113 h 11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8" h="113">
                <a:moveTo>
                  <a:pt x="24" y="1"/>
                </a:moveTo>
                <a:lnTo>
                  <a:pt x="25" y="1"/>
                </a:lnTo>
                <a:lnTo>
                  <a:pt x="26" y="0"/>
                </a:lnTo>
                <a:lnTo>
                  <a:pt x="28" y="1"/>
                </a:lnTo>
                <a:lnTo>
                  <a:pt x="41" y="12"/>
                </a:lnTo>
                <a:lnTo>
                  <a:pt x="44" y="16"/>
                </a:lnTo>
                <a:lnTo>
                  <a:pt x="44" y="24"/>
                </a:lnTo>
                <a:lnTo>
                  <a:pt x="54" y="26"/>
                </a:lnTo>
                <a:lnTo>
                  <a:pt x="58" y="28"/>
                </a:lnTo>
                <a:lnTo>
                  <a:pt x="62" y="33"/>
                </a:lnTo>
                <a:lnTo>
                  <a:pt x="65" y="35"/>
                </a:lnTo>
                <a:lnTo>
                  <a:pt x="67" y="40"/>
                </a:lnTo>
                <a:lnTo>
                  <a:pt x="68" y="41"/>
                </a:lnTo>
                <a:lnTo>
                  <a:pt x="63" y="47"/>
                </a:lnTo>
                <a:lnTo>
                  <a:pt x="63" y="48"/>
                </a:lnTo>
                <a:lnTo>
                  <a:pt x="64" y="48"/>
                </a:lnTo>
                <a:lnTo>
                  <a:pt x="64" y="50"/>
                </a:lnTo>
                <a:lnTo>
                  <a:pt x="62" y="52"/>
                </a:lnTo>
                <a:lnTo>
                  <a:pt x="62" y="53"/>
                </a:lnTo>
                <a:lnTo>
                  <a:pt x="58" y="54"/>
                </a:lnTo>
                <a:lnTo>
                  <a:pt x="54" y="55"/>
                </a:lnTo>
                <a:lnTo>
                  <a:pt x="54" y="56"/>
                </a:lnTo>
                <a:lnTo>
                  <a:pt x="54" y="57"/>
                </a:lnTo>
                <a:lnTo>
                  <a:pt x="54" y="61"/>
                </a:lnTo>
                <a:lnTo>
                  <a:pt x="51" y="67"/>
                </a:lnTo>
                <a:lnTo>
                  <a:pt x="51" y="68"/>
                </a:lnTo>
                <a:lnTo>
                  <a:pt x="55" y="75"/>
                </a:lnTo>
                <a:lnTo>
                  <a:pt x="56" y="75"/>
                </a:lnTo>
                <a:lnTo>
                  <a:pt x="58" y="77"/>
                </a:lnTo>
                <a:lnTo>
                  <a:pt x="58" y="78"/>
                </a:lnTo>
                <a:lnTo>
                  <a:pt x="59" y="80"/>
                </a:lnTo>
                <a:lnTo>
                  <a:pt x="60" y="80"/>
                </a:lnTo>
                <a:lnTo>
                  <a:pt x="63" y="80"/>
                </a:lnTo>
                <a:lnTo>
                  <a:pt x="64" y="81"/>
                </a:lnTo>
                <a:lnTo>
                  <a:pt x="65" y="83"/>
                </a:lnTo>
                <a:lnTo>
                  <a:pt x="66" y="84"/>
                </a:lnTo>
                <a:lnTo>
                  <a:pt x="66" y="87"/>
                </a:lnTo>
                <a:lnTo>
                  <a:pt x="77" y="101"/>
                </a:lnTo>
                <a:lnTo>
                  <a:pt x="78" y="102"/>
                </a:lnTo>
                <a:lnTo>
                  <a:pt x="70" y="103"/>
                </a:lnTo>
                <a:lnTo>
                  <a:pt x="69" y="102"/>
                </a:lnTo>
                <a:lnTo>
                  <a:pt x="68" y="102"/>
                </a:lnTo>
                <a:lnTo>
                  <a:pt x="67" y="101"/>
                </a:lnTo>
                <a:lnTo>
                  <a:pt x="66" y="102"/>
                </a:lnTo>
                <a:lnTo>
                  <a:pt x="62" y="103"/>
                </a:lnTo>
                <a:lnTo>
                  <a:pt x="60" y="106"/>
                </a:lnTo>
                <a:lnTo>
                  <a:pt x="56" y="106"/>
                </a:lnTo>
                <a:lnTo>
                  <a:pt x="52" y="109"/>
                </a:lnTo>
                <a:lnTo>
                  <a:pt x="49" y="109"/>
                </a:lnTo>
                <a:lnTo>
                  <a:pt x="46" y="110"/>
                </a:lnTo>
                <a:lnTo>
                  <a:pt x="44" y="112"/>
                </a:lnTo>
                <a:lnTo>
                  <a:pt x="43" y="113"/>
                </a:lnTo>
                <a:lnTo>
                  <a:pt x="39" y="113"/>
                </a:lnTo>
                <a:lnTo>
                  <a:pt x="32" y="109"/>
                </a:lnTo>
                <a:lnTo>
                  <a:pt x="29" y="106"/>
                </a:lnTo>
                <a:lnTo>
                  <a:pt x="28" y="106"/>
                </a:lnTo>
                <a:lnTo>
                  <a:pt x="26" y="104"/>
                </a:lnTo>
                <a:lnTo>
                  <a:pt x="26" y="103"/>
                </a:lnTo>
                <a:lnTo>
                  <a:pt x="26" y="97"/>
                </a:lnTo>
                <a:lnTo>
                  <a:pt x="23" y="94"/>
                </a:lnTo>
                <a:lnTo>
                  <a:pt x="22" y="93"/>
                </a:lnTo>
                <a:lnTo>
                  <a:pt x="22" y="84"/>
                </a:lnTo>
                <a:lnTo>
                  <a:pt x="25" y="78"/>
                </a:lnTo>
                <a:lnTo>
                  <a:pt x="25" y="75"/>
                </a:lnTo>
                <a:lnTo>
                  <a:pt x="28" y="71"/>
                </a:lnTo>
                <a:lnTo>
                  <a:pt x="28" y="68"/>
                </a:lnTo>
                <a:lnTo>
                  <a:pt x="26" y="66"/>
                </a:lnTo>
                <a:lnTo>
                  <a:pt x="26" y="62"/>
                </a:lnTo>
                <a:lnTo>
                  <a:pt x="24" y="61"/>
                </a:lnTo>
                <a:lnTo>
                  <a:pt x="22" y="61"/>
                </a:lnTo>
                <a:lnTo>
                  <a:pt x="20" y="60"/>
                </a:lnTo>
                <a:lnTo>
                  <a:pt x="21" y="54"/>
                </a:lnTo>
                <a:lnTo>
                  <a:pt x="21" y="53"/>
                </a:lnTo>
                <a:lnTo>
                  <a:pt x="20" y="50"/>
                </a:lnTo>
                <a:lnTo>
                  <a:pt x="17" y="50"/>
                </a:lnTo>
                <a:lnTo>
                  <a:pt x="14" y="51"/>
                </a:lnTo>
                <a:lnTo>
                  <a:pt x="10" y="51"/>
                </a:lnTo>
                <a:lnTo>
                  <a:pt x="10" y="50"/>
                </a:lnTo>
                <a:lnTo>
                  <a:pt x="0" y="38"/>
                </a:lnTo>
                <a:lnTo>
                  <a:pt x="0" y="37"/>
                </a:lnTo>
                <a:lnTo>
                  <a:pt x="0" y="35"/>
                </a:lnTo>
                <a:lnTo>
                  <a:pt x="1" y="35"/>
                </a:lnTo>
                <a:lnTo>
                  <a:pt x="3" y="31"/>
                </a:lnTo>
                <a:lnTo>
                  <a:pt x="3" y="27"/>
                </a:lnTo>
                <a:lnTo>
                  <a:pt x="3" y="26"/>
                </a:lnTo>
                <a:lnTo>
                  <a:pt x="12" y="22"/>
                </a:lnTo>
                <a:lnTo>
                  <a:pt x="13" y="20"/>
                </a:lnTo>
                <a:lnTo>
                  <a:pt x="12" y="19"/>
                </a:lnTo>
                <a:lnTo>
                  <a:pt x="11" y="19"/>
                </a:lnTo>
                <a:lnTo>
                  <a:pt x="9" y="19"/>
                </a:lnTo>
                <a:lnTo>
                  <a:pt x="8" y="19"/>
                </a:lnTo>
                <a:lnTo>
                  <a:pt x="7" y="13"/>
                </a:lnTo>
                <a:lnTo>
                  <a:pt x="8" y="11"/>
                </a:lnTo>
                <a:lnTo>
                  <a:pt x="12" y="9"/>
                </a:lnTo>
                <a:lnTo>
                  <a:pt x="14" y="8"/>
                </a:lnTo>
                <a:lnTo>
                  <a:pt x="18" y="5"/>
                </a:lnTo>
                <a:lnTo>
                  <a:pt x="19" y="5"/>
                </a:lnTo>
                <a:lnTo>
                  <a:pt x="21" y="4"/>
                </a:lnTo>
                <a:lnTo>
                  <a:pt x="22" y="4"/>
                </a:lnTo>
                <a:lnTo>
                  <a:pt x="24" y="3"/>
                </a:lnTo>
                <a:lnTo>
                  <a:pt x="24"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64" name="Freeform 827"/>
          <p:cNvSpPr>
            <a:spLocks/>
          </p:cNvSpPr>
          <p:nvPr/>
        </p:nvSpPr>
        <p:spPr bwMode="auto">
          <a:xfrm>
            <a:off x="2708275" y="4816475"/>
            <a:ext cx="79375" cy="100013"/>
          </a:xfrm>
          <a:custGeom>
            <a:avLst/>
            <a:gdLst>
              <a:gd name="T0" fmla="*/ 0 w 46"/>
              <a:gd name="T1" fmla="*/ 2147483647 h 59"/>
              <a:gd name="T2" fmla="*/ 2147483647 w 46"/>
              <a:gd name="T3" fmla="*/ 2147483647 h 59"/>
              <a:gd name="T4" fmla="*/ 2147483647 w 46"/>
              <a:gd name="T5" fmla="*/ 2147483647 h 59"/>
              <a:gd name="T6" fmla="*/ 2147483647 w 46"/>
              <a:gd name="T7" fmla="*/ 2147483647 h 59"/>
              <a:gd name="T8" fmla="*/ 2147483647 w 46"/>
              <a:gd name="T9" fmla="*/ 2147483647 h 59"/>
              <a:gd name="T10" fmla="*/ 2147483647 w 46"/>
              <a:gd name="T11" fmla="*/ 2147483647 h 59"/>
              <a:gd name="T12" fmla="*/ 2147483647 w 46"/>
              <a:gd name="T13" fmla="*/ 2147483647 h 59"/>
              <a:gd name="T14" fmla="*/ 2147483647 w 46"/>
              <a:gd name="T15" fmla="*/ 2147483647 h 59"/>
              <a:gd name="T16" fmla="*/ 2147483647 w 46"/>
              <a:gd name="T17" fmla="*/ 2147483647 h 59"/>
              <a:gd name="T18" fmla="*/ 2147483647 w 46"/>
              <a:gd name="T19" fmla="*/ 2147483647 h 59"/>
              <a:gd name="T20" fmla="*/ 2147483647 w 46"/>
              <a:gd name="T21" fmla="*/ 2147483647 h 59"/>
              <a:gd name="T22" fmla="*/ 2147483647 w 46"/>
              <a:gd name="T23" fmla="*/ 2147483647 h 59"/>
              <a:gd name="T24" fmla="*/ 2147483647 w 46"/>
              <a:gd name="T25" fmla="*/ 2147483647 h 59"/>
              <a:gd name="T26" fmla="*/ 2147483647 w 46"/>
              <a:gd name="T27" fmla="*/ 0 h 59"/>
              <a:gd name="T28" fmla="*/ 2147483647 w 46"/>
              <a:gd name="T29" fmla="*/ 2147483647 h 59"/>
              <a:gd name="T30" fmla="*/ 2147483647 w 46"/>
              <a:gd name="T31" fmla="*/ 2147483647 h 59"/>
              <a:gd name="T32" fmla="*/ 2147483647 w 46"/>
              <a:gd name="T33" fmla="*/ 2147483647 h 59"/>
              <a:gd name="T34" fmla="*/ 2147483647 w 46"/>
              <a:gd name="T35" fmla="*/ 2147483647 h 59"/>
              <a:gd name="T36" fmla="*/ 2147483647 w 46"/>
              <a:gd name="T37" fmla="*/ 2147483647 h 59"/>
              <a:gd name="T38" fmla="*/ 2147483647 w 46"/>
              <a:gd name="T39" fmla="*/ 2147483647 h 59"/>
              <a:gd name="T40" fmla="*/ 2147483647 w 46"/>
              <a:gd name="T41" fmla="*/ 2147483647 h 59"/>
              <a:gd name="T42" fmla="*/ 2147483647 w 46"/>
              <a:gd name="T43" fmla="*/ 2147483647 h 59"/>
              <a:gd name="T44" fmla="*/ 2147483647 w 46"/>
              <a:gd name="T45" fmla="*/ 2147483647 h 59"/>
              <a:gd name="T46" fmla="*/ 2147483647 w 46"/>
              <a:gd name="T47" fmla="*/ 2147483647 h 59"/>
              <a:gd name="T48" fmla="*/ 2147483647 w 46"/>
              <a:gd name="T49" fmla="*/ 2147483647 h 59"/>
              <a:gd name="T50" fmla="*/ 2147483647 w 46"/>
              <a:gd name="T51" fmla="*/ 2147483647 h 59"/>
              <a:gd name="T52" fmla="*/ 2147483647 w 46"/>
              <a:gd name="T53" fmla="*/ 2147483647 h 59"/>
              <a:gd name="T54" fmla="*/ 2147483647 w 46"/>
              <a:gd name="T55" fmla="*/ 2147483647 h 59"/>
              <a:gd name="T56" fmla="*/ 0 w 46"/>
              <a:gd name="T57" fmla="*/ 2147483647 h 5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6"/>
              <a:gd name="T88" fmla="*/ 0 h 59"/>
              <a:gd name="T89" fmla="*/ 46 w 46"/>
              <a:gd name="T90" fmla="*/ 59 h 5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6" h="59">
                <a:moveTo>
                  <a:pt x="0" y="53"/>
                </a:moveTo>
                <a:lnTo>
                  <a:pt x="4" y="50"/>
                </a:lnTo>
                <a:lnTo>
                  <a:pt x="7" y="33"/>
                </a:lnTo>
                <a:lnTo>
                  <a:pt x="5" y="30"/>
                </a:lnTo>
                <a:lnTo>
                  <a:pt x="5" y="29"/>
                </a:lnTo>
                <a:lnTo>
                  <a:pt x="1" y="22"/>
                </a:lnTo>
                <a:lnTo>
                  <a:pt x="1" y="10"/>
                </a:lnTo>
                <a:lnTo>
                  <a:pt x="2" y="7"/>
                </a:lnTo>
                <a:lnTo>
                  <a:pt x="6" y="4"/>
                </a:lnTo>
                <a:lnTo>
                  <a:pt x="6" y="3"/>
                </a:lnTo>
                <a:lnTo>
                  <a:pt x="6" y="2"/>
                </a:lnTo>
                <a:lnTo>
                  <a:pt x="8" y="2"/>
                </a:lnTo>
                <a:lnTo>
                  <a:pt x="9" y="1"/>
                </a:lnTo>
                <a:lnTo>
                  <a:pt x="10" y="0"/>
                </a:lnTo>
                <a:lnTo>
                  <a:pt x="21" y="6"/>
                </a:lnTo>
                <a:lnTo>
                  <a:pt x="25" y="7"/>
                </a:lnTo>
                <a:lnTo>
                  <a:pt x="46" y="22"/>
                </a:lnTo>
                <a:lnTo>
                  <a:pt x="46" y="25"/>
                </a:lnTo>
                <a:lnTo>
                  <a:pt x="33" y="42"/>
                </a:lnTo>
                <a:lnTo>
                  <a:pt x="31" y="49"/>
                </a:lnTo>
                <a:lnTo>
                  <a:pt x="22" y="57"/>
                </a:lnTo>
                <a:lnTo>
                  <a:pt x="21" y="57"/>
                </a:lnTo>
                <a:lnTo>
                  <a:pt x="18" y="57"/>
                </a:lnTo>
                <a:lnTo>
                  <a:pt x="16" y="56"/>
                </a:lnTo>
                <a:lnTo>
                  <a:pt x="13" y="57"/>
                </a:lnTo>
                <a:lnTo>
                  <a:pt x="8" y="59"/>
                </a:lnTo>
                <a:lnTo>
                  <a:pt x="6" y="59"/>
                </a:lnTo>
                <a:lnTo>
                  <a:pt x="3" y="57"/>
                </a:lnTo>
                <a:lnTo>
                  <a:pt x="0" y="5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65" name="Freeform 828"/>
          <p:cNvSpPr>
            <a:spLocks/>
          </p:cNvSpPr>
          <p:nvPr/>
        </p:nvSpPr>
        <p:spPr bwMode="auto">
          <a:xfrm>
            <a:off x="2516188" y="4740275"/>
            <a:ext cx="133350" cy="192088"/>
          </a:xfrm>
          <a:custGeom>
            <a:avLst/>
            <a:gdLst>
              <a:gd name="T0" fmla="*/ 2147483647 w 78"/>
              <a:gd name="T1" fmla="*/ 0 h 112"/>
              <a:gd name="T2" fmla="*/ 2147483647 w 78"/>
              <a:gd name="T3" fmla="*/ 0 h 112"/>
              <a:gd name="T4" fmla="*/ 2147483647 w 78"/>
              <a:gd name="T5" fmla="*/ 2147483647 h 112"/>
              <a:gd name="T6" fmla="*/ 2147483647 w 78"/>
              <a:gd name="T7" fmla="*/ 2147483647 h 112"/>
              <a:gd name="T8" fmla="*/ 2147483647 w 78"/>
              <a:gd name="T9" fmla="*/ 2147483647 h 112"/>
              <a:gd name="T10" fmla="*/ 2147483647 w 78"/>
              <a:gd name="T11" fmla="*/ 2147483647 h 112"/>
              <a:gd name="T12" fmla="*/ 2147483647 w 78"/>
              <a:gd name="T13" fmla="*/ 2147483647 h 112"/>
              <a:gd name="T14" fmla="*/ 2147483647 w 78"/>
              <a:gd name="T15" fmla="*/ 2147483647 h 112"/>
              <a:gd name="T16" fmla="*/ 2147483647 w 78"/>
              <a:gd name="T17" fmla="*/ 2147483647 h 112"/>
              <a:gd name="T18" fmla="*/ 2147483647 w 78"/>
              <a:gd name="T19" fmla="*/ 2147483647 h 112"/>
              <a:gd name="T20" fmla="*/ 2147483647 w 78"/>
              <a:gd name="T21" fmla="*/ 2147483647 h 112"/>
              <a:gd name="T22" fmla="*/ 2147483647 w 78"/>
              <a:gd name="T23" fmla="*/ 2147483647 h 112"/>
              <a:gd name="T24" fmla="*/ 2147483647 w 78"/>
              <a:gd name="T25" fmla="*/ 2147483647 h 112"/>
              <a:gd name="T26" fmla="*/ 2147483647 w 78"/>
              <a:gd name="T27" fmla="*/ 2147483647 h 112"/>
              <a:gd name="T28" fmla="*/ 2147483647 w 78"/>
              <a:gd name="T29" fmla="*/ 2147483647 h 112"/>
              <a:gd name="T30" fmla="*/ 2147483647 w 78"/>
              <a:gd name="T31" fmla="*/ 2147483647 h 112"/>
              <a:gd name="T32" fmla="*/ 2147483647 w 78"/>
              <a:gd name="T33" fmla="*/ 2147483647 h 112"/>
              <a:gd name="T34" fmla="*/ 2147483647 w 78"/>
              <a:gd name="T35" fmla="*/ 2147483647 h 112"/>
              <a:gd name="T36" fmla="*/ 2147483647 w 78"/>
              <a:gd name="T37" fmla="*/ 2147483647 h 112"/>
              <a:gd name="T38" fmla="*/ 2147483647 w 78"/>
              <a:gd name="T39" fmla="*/ 2147483647 h 112"/>
              <a:gd name="T40" fmla="*/ 2147483647 w 78"/>
              <a:gd name="T41" fmla="*/ 2147483647 h 112"/>
              <a:gd name="T42" fmla="*/ 2147483647 w 78"/>
              <a:gd name="T43" fmla="*/ 2147483647 h 112"/>
              <a:gd name="T44" fmla="*/ 2147483647 w 78"/>
              <a:gd name="T45" fmla="*/ 2147483647 h 112"/>
              <a:gd name="T46" fmla="*/ 2147483647 w 78"/>
              <a:gd name="T47" fmla="*/ 2147483647 h 112"/>
              <a:gd name="T48" fmla="*/ 2147483647 w 78"/>
              <a:gd name="T49" fmla="*/ 2147483647 h 112"/>
              <a:gd name="T50" fmla="*/ 2147483647 w 78"/>
              <a:gd name="T51" fmla="*/ 2147483647 h 112"/>
              <a:gd name="T52" fmla="*/ 2147483647 w 78"/>
              <a:gd name="T53" fmla="*/ 2147483647 h 112"/>
              <a:gd name="T54" fmla="*/ 2147483647 w 78"/>
              <a:gd name="T55" fmla="*/ 2147483647 h 112"/>
              <a:gd name="T56" fmla="*/ 2147483647 w 78"/>
              <a:gd name="T57" fmla="*/ 2147483647 h 112"/>
              <a:gd name="T58" fmla="*/ 2147483647 w 78"/>
              <a:gd name="T59" fmla="*/ 2147483647 h 112"/>
              <a:gd name="T60" fmla="*/ 2147483647 w 78"/>
              <a:gd name="T61" fmla="*/ 2147483647 h 112"/>
              <a:gd name="T62" fmla="*/ 2147483647 w 78"/>
              <a:gd name="T63" fmla="*/ 2147483647 h 112"/>
              <a:gd name="T64" fmla="*/ 2147483647 w 78"/>
              <a:gd name="T65" fmla="*/ 2147483647 h 112"/>
              <a:gd name="T66" fmla="*/ 2147483647 w 78"/>
              <a:gd name="T67" fmla="*/ 2147483647 h 112"/>
              <a:gd name="T68" fmla="*/ 2147483647 w 78"/>
              <a:gd name="T69" fmla="*/ 2147483647 h 112"/>
              <a:gd name="T70" fmla="*/ 2147483647 w 78"/>
              <a:gd name="T71" fmla="*/ 2147483647 h 112"/>
              <a:gd name="T72" fmla="*/ 2147483647 w 78"/>
              <a:gd name="T73" fmla="*/ 2147483647 h 112"/>
              <a:gd name="T74" fmla="*/ 2147483647 w 78"/>
              <a:gd name="T75" fmla="*/ 2147483647 h 112"/>
              <a:gd name="T76" fmla="*/ 2147483647 w 78"/>
              <a:gd name="T77" fmla="*/ 2147483647 h 112"/>
              <a:gd name="T78" fmla="*/ 2147483647 w 78"/>
              <a:gd name="T79" fmla="*/ 2147483647 h 112"/>
              <a:gd name="T80" fmla="*/ 0 w 78"/>
              <a:gd name="T81" fmla="*/ 2147483647 h 112"/>
              <a:gd name="T82" fmla="*/ 0 w 78"/>
              <a:gd name="T83" fmla="*/ 2147483647 h 112"/>
              <a:gd name="T84" fmla="*/ 2147483647 w 78"/>
              <a:gd name="T85" fmla="*/ 2147483647 h 112"/>
              <a:gd name="T86" fmla="*/ 2147483647 w 78"/>
              <a:gd name="T87" fmla="*/ 2147483647 h 112"/>
              <a:gd name="T88" fmla="*/ 2147483647 w 78"/>
              <a:gd name="T89" fmla="*/ 2147483647 h 112"/>
              <a:gd name="T90" fmla="*/ 2147483647 w 78"/>
              <a:gd name="T91" fmla="*/ 2147483647 h 112"/>
              <a:gd name="T92" fmla="*/ 2147483647 w 78"/>
              <a:gd name="T93" fmla="*/ 2147483647 h 112"/>
              <a:gd name="T94" fmla="*/ 2147483647 w 78"/>
              <a:gd name="T95" fmla="*/ 2147483647 h 112"/>
              <a:gd name="T96" fmla="*/ 2147483647 w 78"/>
              <a:gd name="T97" fmla="*/ 2147483647 h 112"/>
              <a:gd name="T98" fmla="*/ 2147483647 w 78"/>
              <a:gd name="T99" fmla="*/ 2147483647 h 112"/>
              <a:gd name="T100" fmla="*/ 2147483647 w 78"/>
              <a:gd name="T101" fmla="*/ 2147483647 h 112"/>
              <a:gd name="T102" fmla="*/ 2147483647 w 78"/>
              <a:gd name="T103" fmla="*/ 2147483647 h 112"/>
              <a:gd name="T104" fmla="*/ 2147483647 w 78"/>
              <a:gd name="T105" fmla="*/ 0 h 1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8"/>
              <a:gd name="T160" fmla="*/ 0 h 112"/>
              <a:gd name="T161" fmla="*/ 78 w 78"/>
              <a:gd name="T162" fmla="*/ 112 h 1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8" h="112">
                <a:moveTo>
                  <a:pt x="24" y="0"/>
                </a:moveTo>
                <a:lnTo>
                  <a:pt x="26" y="0"/>
                </a:lnTo>
                <a:lnTo>
                  <a:pt x="28" y="0"/>
                </a:lnTo>
                <a:lnTo>
                  <a:pt x="42" y="12"/>
                </a:lnTo>
                <a:lnTo>
                  <a:pt x="44" y="15"/>
                </a:lnTo>
                <a:lnTo>
                  <a:pt x="45" y="24"/>
                </a:lnTo>
                <a:lnTo>
                  <a:pt x="54" y="25"/>
                </a:lnTo>
                <a:lnTo>
                  <a:pt x="58" y="28"/>
                </a:lnTo>
                <a:lnTo>
                  <a:pt x="62" y="32"/>
                </a:lnTo>
                <a:lnTo>
                  <a:pt x="65" y="35"/>
                </a:lnTo>
                <a:lnTo>
                  <a:pt x="67" y="39"/>
                </a:lnTo>
                <a:lnTo>
                  <a:pt x="68" y="40"/>
                </a:lnTo>
                <a:lnTo>
                  <a:pt x="64" y="46"/>
                </a:lnTo>
                <a:lnTo>
                  <a:pt x="64" y="47"/>
                </a:lnTo>
                <a:lnTo>
                  <a:pt x="64" y="50"/>
                </a:lnTo>
                <a:lnTo>
                  <a:pt x="62" y="51"/>
                </a:lnTo>
                <a:lnTo>
                  <a:pt x="62" y="53"/>
                </a:lnTo>
                <a:lnTo>
                  <a:pt x="58" y="53"/>
                </a:lnTo>
                <a:lnTo>
                  <a:pt x="54" y="54"/>
                </a:lnTo>
                <a:lnTo>
                  <a:pt x="54" y="55"/>
                </a:lnTo>
                <a:lnTo>
                  <a:pt x="54" y="56"/>
                </a:lnTo>
                <a:lnTo>
                  <a:pt x="54" y="61"/>
                </a:lnTo>
                <a:lnTo>
                  <a:pt x="51" y="66"/>
                </a:lnTo>
                <a:lnTo>
                  <a:pt x="51" y="67"/>
                </a:lnTo>
                <a:lnTo>
                  <a:pt x="56" y="74"/>
                </a:lnTo>
                <a:lnTo>
                  <a:pt x="58" y="76"/>
                </a:lnTo>
                <a:lnTo>
                  <a:pt x="58" y="77"/>
                </a:lnTo>
                <a:lnTo>
                  <a:pt x="60" y="79"/>
                </a:lnTo>
                <a:lnTo>
                  <a:pt x="61" y="79"/>
                </a:lnTo>
                <a:lnTo>
                  <a:pt x="64" y="79"/>
                </a:lnTo>
                <a:lnTo>
                  <a:pt x="64" y="80"/>
                </a:lnTo>
                <a:lnTo>
                  <a:pt x="65" y="82"/>
                </a:lnTo>
                <a:lnTo>
                  <a:pt x="67" y="84"/>
                </a:lnTo>
                <a:lnTo>
                  <a:pt x="67" y="86"/>
                </a:lnTo>
                <a:lnTo>
                  <a:pt x="77" y="100"/>
                </a:lnTo>
                <a:lnTo>
                  <a:pt x="78" y="101"/>
                </a:lnTo>
                <a:lnTo>
                  <a:pt x="71" y="102"/>
                </a:lnTo>
                <a:lnTo>
                  <a:pt x="69" y="101"/>
                </a:lnTo>
                <a:lnTo>
                  <a:pt x="68" y="101"/>
                </a:lnTo>
                <a:lnTo>
                  <a:pt x="67" y="100"/>
                </a:lnTo>
                <a:lnTo>
                  <a:pt x="66" y="101"/>
                </a:lnTo>
                <a:lnTo>
                  <a:pt x="62" y="102"/>
                </a:lnTo>
                <a:lnTo>
                  <a:pt x="60" y="105"/>
                </a:lnTo>
                <a:lnTo>
                  <a:pt x="56" y="105"/>
                </a:lnTo>
                <a:lnTo>
                  <a:pt x="52" y="108"/>
                </a:lnTo>
                <a:lnTo>
                  <a:pt x="49" y="108"/>
                </a:lnTo>
                <a:lnTo>
                  <a:pt x="46" y="109"/>
                </a:lnTo>
                <a:lnTo>
                  <a:pt x="45" y="111"/>
                </a:lnTo>
                <a:lnTo>
                  <a:pt x="43" y="112"/>
                </a:lnTo>
                <a:lnTo>
                  <a:pt x="39" y="112"/>
                </a:lnTo>
                <a:lnTo>
                  <a:pt x="32" y="108"/>
                </a:lnTo>
                <a:lnTo>
                  <a:pt x="29" y="105"/>
                </a:lnTo>
                <a:lnTo>
                  <a:pt x="28" y="105"/>
                </a:lnTo>
                <a:lnTo>
                  <a:pt x="27" y="104"/>
                </a:lnTo>
                <a:lnTo>
                  <a:pt x="27" y="103"/>
                </a:lnTo>
                <a:lnTo>
                  <a:pt x="27" y="96"/>
                </a:lnTo>
                <a:lnTo>
                  <a:pt x="23" y="93"/>
                </a:lnTo>
                <a:lnTo>
                  <a:pt x="23" y="92"/>
                </a:lnTo>
                <a:lnTo>
                  <a:pt x="23" y="84"/>
                </a:lnTo>
                <a:lnTo>
                  <a:pt x="25" y="77"/>
                </a:lnTo>
                <a:lnTo>
                  <a:pt x="25" y="74"/>
                </a:lnTo>
                <a:lnTo>
                  <a:pt x="28" y="70"/>
                </a:lnTo>
                <a:lnTo>
                  <a:pt x="28" y="67"/>
                </a:lnTo>
                <a:lnTo>
                  <a:pt x="27" y="66"/>
                </a:lnTo>
                <a:lnTo>
                  <a:pt x="27" y="62"/>
                </a:lnTo>
                <a:lnTo>
                  <a:pt x="24" y="61"/>
                </a:lnTo>
                <a:lnTo>
                  <a:pt x="23" y="61"/>
                </a:lnTo>
                <a:lnTo>
                  <a:pt x="20" y="59"/>
                </a:lnTo>
                <a:lnTo>
                  <a:pt x="22" y="54"/>
                </a:lnTo>
                <a:lnTo>
                  <a:pt x="21" y="52"/>
                </a:lnTo>
                <a:lnTo>
                  <a:pt x="20" y="50"/>
                </a:lnTo>
                <a:lnTo>
                  <a:pt x="18" y="49"/>
                </a:lnTo>
                <a:lnTo>
                  <a:pt x="14" y="50"/>
                </a:lnTo>
                <a:lnTo>
                  <a:pt x="11" y="50"/>
                </a:lnTo>
                <a:lnTo>
                  <a:pt x="11" y="49"/>
                </a:lnTo>
                <a:lnTo>
                  <a:pt x="10" y="49"/>
                </a:lnTo>
                <a:lnTo>
                  <a:pt x="0" y="37"/>
                </a:lnTo>
                <a:lnTo>
                  <a:pt x="0" y="36"/>
                </a:lnTo>
                <a:lnTo>
                  <a:pt x="0" y="35"/>
                </a:lnTo>
                <a:lnTo>
                  <a:pt x="1" y="35"/>
                </a:lnTo>
                <a:lnTo>
                  <a:pt x="4" y="31"/>
                </a:lnTo>
                <a:lnTo>
                  <a:pt x="4" y="26"/>
                </a:lnTo>
                <a:lnTo>
                  <a:pt x="4" y="25"/>
                </a:lnTo>
                <a:lnTo>
                  <a:pt x="12" y="21"/>
                </a:lnTo>
                <a:lnTo>
                  <a:pt x="14" y="20"/>
                </a:lnTo>
                <a:lnTo>
                  <a:pt x="12" y="19"/>
                </a:lnTo>
                <a:lnTo>
                  <a:pt x="11" y="19"/>
                </a:lnTo>
                <a:lnTo>
                  <a:pt x="9" y="19"/>
                </a:lnTo>
                <a:lnTo>
                  <a:pt x="8" y="19"/>
                </a:lnTo>
                <a:lnTo>
                  <a:pt x="8" y="12"/>
                </a:lnTo>
                <a:lnTo>
                  <a:pt x="8" y="10"/>
                </a:lnTo>
                <a:lnTo>
                  <a:pt x="12" y="9"/>
                </a:lnTo>
                <a:lnTo>
                  <a:pt x="12" y="8"/>
                </a:lnTo>
                <a:lnTo>
                  <a:pt x="14" y="7"/>
                </a:lnTo>
                <a:lnTo>
                  <a:pt x="19" y="5"/>
                </a:lnTo>
                <a:lnTo>
                  <a:pt x="19" y="4"/>
                </a:lnTo>
                <a:lnTo>
                  <a:pt x="22" y="3"/>
                </a:lnTo>
                <a:lnTo>
                  <a:pt x="23" y="3"/>
                </a:lnTo>
                <a:lnTo>
                  <a:pt x="24" y="2"/>
                </a:lnTo>
                <a:lnTo>
                  <a:pt x="24"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66" name="Freeform 829"/>
          <p:cNvSpPr>
            <a:spLocks/>
          </p:cNvSpPr>
          <p:nvPr/>
        </p:nvSpPr>
        <p:spPr bwMode="auto">
          <a:xfrm>
            <a:off x="2705100" y="4814888"/>
            <a:ext cx="79375" cy="98425"/>
          </a:xfrm>
          <a:custGeom>
            <a:avLst/>
            <a:gdLst>
              <a:gd name="T0" fmla="*/ 0 w 46"/>
              <a:gd name="T1" fmla="*/ 2147483647 h 58"/>
              <a:gd name="T2" fmla="*/ 2147483647 w 46"/>
              <a:gd name="T3" fmla="*/ 2147483647 h 58"/>
              <a:gd name="T4" fmla="*/ 2147483647 w 46"/>
              <a:gd name="T5" fmla="*/ 2147483647 h 58"/>
              <a:gd name="T6" fmla="*/ 2147483647 w 46"/>
              <a:gd name="T7" fmla="*/ 2147483647 h 58"/>
              <a:gd name="T8" fmla="*/ 2147483647 w 46"/>
              <a:gd name="T9" fmla="*/ 2147483647 h 58"/>
              <a:gd name="T10" fmla="*/ 2147483647 w 46"/>
              <a:gd name="T11" fmla="*/ 2147483647 h 58"/>
              <a:gd name="T12" fmla="*/ 2147483647 w 46"/>
              <a:gd name="T13" fmla="*/ 2147483647 h 58"/>
              <a:gd name="T14" fmla="*/ 2147483647 w 46"/>
              <a:gd name="T15" fmla="*/ 2147483647 h 58"/>
              <a:gd name="T16" fmla="*/ 2147483647 w 46"/>
              <a:gd name="T17" fmla="*/ 2147483647 h 58"/>
              <a:gd name="T18" fmla="*/ 2147483647 w 46"/>
              <a:gd name="T19" fmla="*/ 2147483647 h 58"/>
              <a:gd name="T20" fmla="*/ 2147483647 w 46"/>
              <a:gd name="T21" fmla="*/ 2147483647 h 58"/>
              <a:gd name="T22" fmla="*/ 2147483647 w 46"/>
              <a:gd name="T23" fmla="*/ 2147483647 h 58"/>
              <a:gd name="T24" fmla="*/ 2147483647 w 46"/>
              <a:gd name="T25" fmla="*/ 0 h 58"/>
              <a:gd name="T26" fmla="*/ 2147483647 w 46"/>
              <a:gd name="T27" fmla="*/ 0 h 58"/>
              <a:gd name="T28" fmla="*/ 2147483647 w 46"/>
              <a:gd name="T29" fmla="*/ 2147483647 h 58"/>
              <a:gd name="T30" fmla="*/ 2147483647 w 46"/>
              <a:gd name="T31" fmla="*/ 2147483647 h 58"/>
              <a:gd name="T32" fmla="*/ 2147483647 w 46"/>
              <a:gd name="T33" fmla="*/ 2147483647 h 58"/>
              <a:gd name="T34" fmla="*/ 2147483647 w 46"/>
              <a:gd name="T35" fmla="*/ 2147483647 h 58"/>
              <a:gd name="T36" fmla="*/ 2147483647 w 46"/>
              <a:gd name="T37" fmla="*/ 2147483647 h 58"/>
              <a:gd name="T38" fmla="*/ 2147483647 w 46"/>
              <a:gd name="T39" fmla="*/ 2147483647 h 58"/>
              <a:gd name="T40" fmla="*/ 2147483647 w 46"/>
              <a:gd name="T41" fmla="*/ 2147483647 h 58"/>
              <a:gd name="T42" fmla="*/ 2147483647 w 46"/>
              <a:gd name="T43" fmla="*/ 2147483647 h 58"/>
              <a:gd name="T44" fmla="*/ 2147483647 w 46"/>
              <a:gd name="T45" fmla="*/ 2147483647 h 58"/>
              <a:gd name="T46" fmla="*/ 2147483647 w 46"/>
              <a:gd name="T47" fmla="*/ 2147483647 h 58"/>
              <a:gd name="T48" fmla="*/ 2147483647 w 46"/>
              <a:gd name="T49" fmla="*/ 2147483647 h 58"/>
              <a:gd name="T50" fmla="*/ 2147483647 w 46"/>
              <a:gd name="T51" fmla="*/ 2147483647 h 58"/>
              <a:gd name="T52" fmla="*/ 2147483647 w 46"/>
              <a:gd name="T53" fmla="*/ 2147483647 h 58"/>
              <a:gd name="T54" fmla="*/ 2147483647 w 46"/>
              <a:gd name="T55" fmla="*/ 2147483647 h 58"/>
              <a:gd name="T56" fmla="*/ 0 w 46"/>
              <a:gd name="T57" fmla="*/ 2147483647 h 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6"/>
              <a:gd name="T88" fmla="*/ 0 h 58"/>
              <a:gd name="T89" fmla="*/ 46 w 46"/>
              <a:gd name="T90" fmla="*/ 58 h 5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6" h="58">
                <a:moveTo>
                  <a:pt x="0" y="53"/>
                </a:moveTo>
                <a:lnTo>
                  <a:pt x="4" y="49"/>
                </a:lnTo>
                <a:lnTo>
                  <a:pt x="7" y="32"/>
                </a:lnTo>
                <a:lnTo>
                  <a:pt x="5" y="29"/>
                </a:lnTo>
                <a:lnTo>
                  <a:pt x="1" y="22"/>
                </a:lnTo>
                <a:lnTo>
                  <a:pt x="1" y="10"/>
                </a:lnTo>
                <a:lnTo>
                  <a:pt x="3" y="7"/>
                </a:lnTo>
                <a:lnTo>
                  <a:pt x="6" y="3"/>
                </a:lnTo>
                <a:lnTo>
                  <a:pt x="6" y="2"/>
                </a:lnTo>
                <a:lnTo>
                  <a:pt x="7" y="1"/>
                </a:lnTo>
                <a:lnTo>
                  <a:pt x="8" y="1"/>
                </a:lnTo>
                <a:lnTo>
                  <a:pt x="10" y="0"/>
                </a:lnTo>
                <a:lnTo>
                  <a:pt x="11" y="0"/>
                </a:lnTo>
                <a:lnTo>
                  <a:pt x="22" y="5"/>
                </a:lnTo>
                <a:lnTo>
                  <a:pt x="25" y="6"/>
                </a:lnTo>
                <a:lnTo>
                  <a:pt x="46" y="22"/>
                </a:lnTo>
                <a:lnTo>
                  <a:pt x="46" y="24"/>
                </a:lnTo>
                <a:lnTo>
                  <a:pt x="33" y="42"/>
                </a:lnTo>
                <a:lnTo>
                  <a:pt x="31" y="48"/>
                </a:lnTo>
                <a:lnTo>
                  <a:pt x="23" y="56"/>
                </a:lnTo>
                <a:lnTo>
                  <a:pt x="21" y="57"/>
                </a:lnTo>
                <a:lnTo>
                  <a:pt x="18" y="57"/>
                </a:lnTo>
                <a:lnTo>
                  <a:pt x="16" y="56"/>
                </a:lnTo>
                <a:lnTo>
                  <a:pt x="13" y="56"/>
                </a:lnTo>
                <a:lnTo>
                  <a:pt x="8" y="58"/>
                </a:lnTo>
                <a:lnTo>
                  <a:pt x="6" y="58"/>
                </a:lnTo>
                <a:lnTo>
                  <a:pt x="3" y="56"/>
                </a:lnTo>
                <a:lnTo>
                  <a:pt x="0" y="53"/>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67" name="Freeform 830"/>
          <p:cNvSpPr>
            <a:spLocks/>
          </p:cNvSpPr>
          <p:nvPr/>
        </p:nvSpPr>
        <p:spPr bwMode="auto">
          <a:xfrm>
            <a:off x="4916488" y="3702050"/>
            <a:ext cx="84137" cy="69850"/>
          </a:xfrm>
          <a:custGeom>
            <a:avLst/>
            <a:gdLst>
              <a:gd name="T0" fmla="*/ 2147483647 w 49"/>
              <a:gd name="T1" fmla="*/ 2147483647 h 41"/>
              <a:gd name="T2" fmla="*/ 2147483647 w 49"/>
              <a:gd name="T3" fmla="*/ 2147483647 h 41"/>
              <a:gd name="T4" fmla="*/ 2147483647 w 49"/>
              <a:gd name="T5" fmla="*/ 2147483647 h 41"/>
              <a:gd name="T6" fmla="*/ 2147483647 w 49"/>
              <a:gd name="T7" fmla="*/ 0 h 41"/>
              <a:gd name="T8" fmla="*/ 2147483647 w 49"/>
              <a:gd name="T9" fmla="*/ 2147483647 h 41"/>
              <a:gd name="T10" fmla="*/ 2147483647 w 49"/>
              <a:gd name="T11" fmla="*/ 2147483647 h 41"/>
              <a:gd name="T12" fmla="*/ 2147483647 w 49"/>
              <a:gd name="T13" fmla="*/ 2147483647 h 41"/>
              <a:gd name="T14" fmla="*/ 2147483647 w 49"/>
              <a:gd name="T15" fmla="*/ 2147483647 h 41"/>
              <a:gd name="T16" fmla="*/ 2147483647 w 49"/>
              <a:gd name="T17" fmla="*/ 2147483647 h 41"/>
              <a:gd name="T18" fmla="*/ 2147483647 w 49"/>
              <a:gd name="T19" fmla="*/ 2147483647 h 41"/>
              <a:gd name="T20" fmla="*/ 2147483647 w 49"/>
              <a:gd name="T21" fmla="*/ 2147483647 h 41"/>
              <a:gd name="T22" fmla="*/ 0 w 49"/>
              <a:gd name="T23" fmla="*/ 2147483647 h 41"/>
              <a:gd name="T24" fmla="*/ 2147483647 w 49"/>
              <a:gd name="T25" fmla="*/ 2147483647 h 41"/>
              <a:gd name="T26" fmla="*/ 2147483647 w 49"/>
              <a:gd name="T27" fmla="*/ 2147483647 h 41"/>
              <a:gd name="T28" fmla="*/ 2147483647 w 49"/>
              <a:gd name="T29" fmla="*/ 2147483647 h 41"/>
              <a:gd name="T30" fmla="*/ 2147483647 w 49"/>
              <a:gd name="T31" fmla="*/ 2147483647 h 41"/>
              <a:gd name="T32" fmla="*/ 2147483647 w 49"/>
              <a:gd name="T33" fmla="*/ 2147483647 h 41"/>
              <a:gd name="T34" fmla="*/ 2147483647 w 49"/>
              <a:gd name="T35" fmla="*/ 2147483647 h 41"/>
              <a:gd name="T36" fmla="*/ 2147483647 w 49"/>
              <a:gd name="T37" fmla="*/ 2147483647 h 41"/>
              <a:gd name="T38" fmla="*/ 2147483647 w 49"/>
              <a:gd name="T39" fmla="*/ 2147483647 h 41"/>
              <a:gd name="T40" fmla="*/ 2147483647 w 49"/>
              <a:gd name="T41" fmla="*/ 2147483647 h 41"/>
              <a:gd name="T42" fmla="*/ 2147483647 w 49"/>
              <a:gd name="T43" fmla="*/ 2147483647 h 41"/>
              <a:gd name="T44" fmla="*/ 2147483647 w 49"/>
              <a:gd name="T45" fmla="*/ 2147483647 h 41"/>
              <a:gd name="T46" fmla="*/ 2147483647 w 49"/>
              <a:gd name="T47" fmla="*/ 2147483647 h 41"/>
              <a:gd name="T48" fmla="*/ 2147483647 w 49"/>
              <a:gd name="T49" fmla="*/ 2147483647 h 41"/>
              <a:gd name="T50" fmla="*/ 2147483647 w 49"/>
              <a:gd name="T51" fmla="*/ 2147483647 h 41"/>
              <a:gd name="T52" fmla="*/ 2147483647 w 49"/>
              <a:gd name="T53" fmla="*/ 2147483647 h 41"/>
              <a:gd name="T54" fmla="*/ 2147483647 w 49"/>
              <a:gd name="T55" fmla="*/ 2147483647 h 41"/>
              <a:gd name="T56" fmla="*/ 2147483647 w 49"/>
              <a:gd name="T57" fmla="*/ 2147483647 h 41"/>
              <a:gd name="T58" fmla="*/ 2147483647 w 49"/>
              <a:gd name="T59" fmla="*/ 2147483647 h 41"/>
              <a:gd name="T60" fmla="*/ 2147483647 w 49"/>
              <a:gd name="T61" fmla="*/ 2147483647 h 4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9"/>
              <a:gd name="T94" fmla="*/ 0 h 41"/>
              <a:gd name="T95" fmla="*/ 49 w 49"/>
              <a:gd name="T96" fmla="*/ 41 h 4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9" h="41">
                <a:moveTo>
                  <a:pt x="32" y="3"/>
                </a:moveTo>
                <a:lnTo>
                  <a:pt x="29" y="2"/>
                </a:lnTo>
                <a:lnTo>
                  <a:pt x="22" y="3"/>
                </a:lnTo>
                <a:lnTo>
                  <a:pt x="18" y="0"/>
                </a:lnTo>
                <a:lnTo>
                  <a:pt x="8" y="3"/>
                </a:lnTo>
                <a:lnTo>
                  <a:pt x="5" y="6"/>
                </a:lnTo>
                <a:lnTo>
                  <a:pt x="6" y="7"/>
                </a:lnTo>
                <a:lnTo>
                  <a:pt x="8" y="10"/>
                </a:lnTo>
                <a:lnTo>
                  <a:pt x="8" y="12"/>
                </a:lnTo>
                <a:lnTo>
                  <a:pt x="5" y="15"/>
                </a:lnTo>
                <a:lnTo>
                  <a:pt x="3" y="24"/>
                </a:lnTo>
                <a:lnTo>
                  <a:pt x="0" y="28"/>
                </a:lnTo>
                <a:lnTo>
                  <a:pt x="1" y="30"/>
                </a:lnTo>
                <a:lnTo>
                  <a:pt x="3" y="31"/>
                </a:lnTo>
                <a:lnTo>
                  <a:pt x="13" y="30"/>
                </a:lnTo>
                <a:lnTo>
                  <a:pt x="10" y="31"/>
                </a:lnTo>
                <a:lnTo>
                  <a:pt x="3" y="35"/>
                </a:lnTo>
                <a:lnTo>
                  <a:pt x="3" y="41"/>
                </a:lnTo>
                <a:lnTo>
                  <a:pt x="5" y="40"/>
                </a:lnTo>
                <a:lnTo>
                  <a:pt x="7" y="37"/>
                </a:lnTo>
                <a:lnTo>
                  <a:pt x="25" y="22"/>
                </a:lnTo>
                <a:lnTo>
                  <a:pt x="40" y="22"/>
                </a:lnTo>
                <a:lnTo>
                  <a:pt x="43" y="23"/>
                </a:lnTo>
                <a:lnTo>
                  <a:pt x="47" y="22"/>
                </a:lnTo>
                <a:lnTo>
                  <a:pt x="49" y="19"/>
                </a:lnTo>
                <a:lnTo>
                  <a:pt x="49" y="16"/>
                </a:lnTo>
                <a:lnTo>
                  <a:pt x="46" y="16"/>
                </a:lnTo>
                <a:lnTo>
                  <a:pt x="37" y="12"/>
                </a:lnTo>
                <a:lnTo>
                  <a:pt x="32" y="8"/>
                </a:lnTo>
                <a:lnTo>
                  <a:pt x="32" y="5"/>
                </a:lnTo>
                <a:lnTo>
                  <a:pt x="32" y="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68" name="Freeform 831"/>
          <p:cNvSpPr>
            <a:spLocks/>
          </p:cNvSpPr>
          <p:nvPr/>
        </p:nvSpPr>
        <p:spPr bwMode="auto">
          <a:xfrm>
            <a:off x="6734175" y="4165600"/>
            <a:ext cx="246063" cy="525463"/>
          </a:xfrm>
          <a:custGeom>
            <a:avLst/>
            <a:gdLst>
              <a:gd name="T0" fmla="*/ 2147483647 w 143"/>
              <a:gd name="T1" fmla="*/ 2147483647 h 306"/>
              <a:gd name="T2" fmla="*/ 2147483647 w 143"/>
              <a:gd name="T3" fmla="*/ 2147483647 h 306"/>
              <a:gd name="T4" fmla="*/ 2147483647 w 143"/>
              <a:gd name="T5" fmla="*/ 2147483647 h 306"/>
              <a:gd name="T6" fmla="*/ 2147483647 w 143"/>
              <a:gd name="T7" fmla="*/ 2147483647 h 306"/>
              <a:gd name="T8" fmla="*/ 2147483647 w 143"/>
              <a:gd name="T9" fmla="*/ 2147483647 h 306"/>
              <a:gd name="T10" fmla="*/ 2147483647 w 143"/>
              <a:gd name="T11" fmla="*/ 2147483647 h 306"/>
              <a:gd name="T12" fmla="*/ 2147483647 w 143"/>
              <a:gd name="T13" fmla="*/ 2147483647 h 306"/>
              <a:gd name="T14" fmla="*/ 2147483647 w 143"/>
              <a:gd name="T15" fmla="*/ 2147483647 h 306"/>
              <a:gd name="T16" fmla="*/ 2147483647 w 143"/>
              <a:gd name="T17" fmla="*/ 2147483647 h 306"/>
              <a:gd name="T18" fmla="*/ 2147483647 w 143"/>
              <a:gd name="T19" fmla="*/ 2147483647 h 306"/>
              <a:gd name="T20" fmla="*/ 2147483647 w 143"/>
              <a:gd name="T21" fmla="*/ 2147483647 h 306"/>
              <a:gd name="T22" fmla="*/ 2147483647 w 143"/>
              <a:gd name="T23" fmla="*/ 2147483647 h 306"/>
              <a:gd name="T24" fmla="*/ 2147483647 w 143"/>
              <a:gd name="T25" fmla="*/ 2147483647 h 306"/>
              <a:gd name="T26" fmla="*/ 2147483647 w 143"/>
              <a:gd name="T27" fmla="*/ 2147483647 h 306"/>
              <a:gd name="T28" fmla="*/ 2147483647 w 143"/>
              <a:gd name="T29" fmla="*/ 2147483647 h 306"/>
              <a:gd name="T30" fmla="*/ 2147483647 w 143"/>
              <a:gd name="T31" fmla="*/ 2147483647 h 306"/>
              <a:gd name="T32" fmla="*/ 2147483647 w 143"/>
              <a:gd name="T33" fmla="*/ 2147483647 h 306"/>
              <a:gd name="T34" fmla="*/ 2147483647 w 143"/>
              <a:gd name="T35" fmla="*/ 2147483647 h 306"/>
              <a:gd name="T36" fmla="*/ 2147483647 w 143"/>
              <a:gd name="T37" fmla="*/ 2147483647 h 306"/>
              <a:gd name="T38" fmla="*/ 2147483647 w 143"/>
              <a:gd name="T39" fmla="*/ 2147483647 h 306"/>
              <a:gd name="T40" fmla="*/ 2147483647 w 143"/>
              <a:gd name="T41" fmla="*/ 0 h 306"/>
              <a:gd name="T42" fmla="*/ 2147483647 w 143"/>
              <a:gd name="T43" fmla="*/ 2147483647 h 306"/>
              <a:gd name="T44" fmla="*/ 2147483647 w 143"/>
              <a:gd name="T45" fmla="*/ 2147483647 h 306"/>
              <a:gd name="T46" fmla="*/ 2147483647 w 143"/>
              <a:gd name="T47" fmla="*/ 2147483647 h 306"/>
              <a:gd name="T48" fmla="*/ 2147483647 w 143"/>
              <a:gd name="T49" fmla="*/ 2147483647 h 306"/>
              <a:gd name="T50" fmla="*/ 2147483647 w 143"/>
              <a:gd name="T51" fmla="*/ 2147483647 h 306"/>
              <a:gd name="T52" fmla="*/ 2147483647 w 143"/>
              <a:gd name="T53" fmla="*/ 2147483647 h 306"/>
              <a:gd name="T54" fmla="*/ 2147483647 w 143"/>
              <a:gd name="T55" fmla="*/ 2147483647 h 306"/>
              <a:gd name="T56" fmla="*/ 2147483647 w 143"/>
              <a:gd name="T57" fmla="*/ 2147483647 h 306"/>
              <a:gd name="T58" fmla="*/ 2147483647 w 143"/>
              <a:gd name="T59" fmla="*/ 2147483647 h 306"/>
              <a:gd name="T60" fmla="*/ 2147483647 w 143"/>
              <a:gd name="T61" fmla="*/ 2147483647 h 306"/>
              <a:gd name="T62" fmla="*/ 2147483647 w 143"/>
              <a:gd name="T63" fmla="*/ 2147483647 h 306"/>
              <a:gd name="T64" fmla="*/ 2147483647 w 143"/>
              <a:gd name="T65" fmla="*/ 2147483647 h 306"/>
              <a:gd name="T66" fmla="*/ 2147483647 w 143"/>
              <a:gd name="T67" fmla="*/ 2147483647 h 306"/>
              <a:gd name="T68" fmla="*/ 2147483647 w 143"/>
              <a:gd name="T69" fmla="*/ 2147483647 h 306"/>
              <a:gd name="T70" fmla="*/ 2147483647 w 143"/>
              <a:gd name="T71" fmla="*/ 2147483647 h 306"/>
              <a:gd name="T72" fmla="*/ 2147483647 w 143"/>
              <a:gd name="T73" fmla="*/ 2147483647 h 306"/>
              <a:gd name="T74" fmla="*/ 2147483647 w 143"/>
              <a:gd name="T75" fmla="*/ 2147483647 h 306"/>
              <a:gd name="T76" fmla="*/ 2147483647 w 143"/>
              <a:gd name="T77" fmla="*/ 2147483647 h 306"/>
              <a:gd name="T78" fmla="*/ 2147483647 w 143"/>
              <a:gd name="T79" fmla="*/ 2147483647 h 306"/>
              <a:gd name="T80" fmla="*/ 2147483647 w 143"/>
              <a:gd name="T81" fmla="*/ 2147483647 h 306"/>
              <a:gd name="T82" fmla="*/ 2147483647 w 143"/>
              <a:gd name="T83" fmla="*/ 2147483647 h 306"/>
              <a:gd name="T84" fmla="*/ 2147483647 w 143"/>
              <a:gd name="T85" fmla="*/ 2147483647 h 306"/>
              <a:gd name="T86" fmla="*/ 2147483647 w 143"/>
              <a:gd name="T87" fmla="*/ 2147483647 h 306"/>
              <a:gd name="T88" fmla="*/ 2147483647 w 143"/>
              <a:gd name="T89" fmla="*/ 2147483647 h 306"/>
              <a:gd name="T90" fmla="*/ 2147483647 w 143"/>
              <a:gd name="T91" fmla="*/ 2147483647 h 306"/>
              <a:gd name="T92" fmla="*/ 2147483647 w 143"/>
              <a:gd name="T93" fmla="*/ 2147483647 h 306"/>
              <a:gd name="T94" fmla="*/ 2147483647 w 143"/>
              <a:gd name="T95" fmla="*/ 2147483647 h 306"/>
              <a:gd name="T96" fmla="*/ 2147483647 w 143"/>
              <a:gd name="T97" fmla="*/ 2147483647 h 306"/>
              <a:gd name="T98" fmla="*/ 2147483647 w 143"/>
              <a:gd name="T99" fmla="*/ 2147483647 h 306"/>
              <a:gd name="T100" fmla="*/ 2147483647 w 143"/>
              <a:gd name="T101" fmla="*/ 2147483647 h 306"/>
              <a:gd name="T102" fmla="*/ 2147483647 w 143"/>
              <a:gd name="T103" fmla="*/ 2147483647 h 3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3"/>
              <a:gd name="T157" fmla="*/ 0 h 306"/>
              <a:gd name="T158" fmla="*/ 143 w 143"/>
              <a:gd name="T159" fmla="*/ 306 h 30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3" h="306">
                <a:moveTo>
                  <a:pt x="33" y="205"/>
                </a:moveTo>
                <a:lnTo>
                  <a:pt x="37" y="192"/>
                </a:lnTo>
                <a:lnTo>
                  <a:pt x="36" y="177"/>
                </a:lnTo>
                <a:lnTo>
                  <a:pt x="34" y="175"/>
                </a:lnTo>
                <a:lnTo>
                  <a:pt x="34" y="173"/>
                </a:lnTo>
                <a:lnTo>
                  <a:pt x="28" y="159"/>
                </a:lnTo>
                <a:lnTo>
                  <a:pt x="26" y="163"/>
                </a:lnTo>
                <a:lnTo>
                  <a:pt x="23" y="161"/>
                </a:lnTo>
                <a:lnTo>
                  <a:pt x="21" y="157"/>
                </a:lnTo>
                <a:lnTo>
                  <a:pt x="22" y="155"/>
                </a:lnTo>
                <a:lnTo>
                  <a:pt x="26" y="156"/>
                </a:lnTo>
                <a:lnTo>
                  <a:pt x="25" y="155"/>
                </a:lnTo>
                <a:lnTo>
                  <a:pt x="23" y="153"/>
                </a:lnTo>
                <a:lnTo>
                  <a:pt x="23" y="151"/>
                </a:lnTo>
                <a:lnTo>
                  <a:pt x="23" y="150"/>
                </a:lnTo>
                <a:lnTo>
                  <a:pt x="11" y="143"/>
                </a:lnTo>
                <a:lnTo>
                  <a:pt x="11" y="140"/>
                </a:lnTo>
                <a:lnTo>
                  <a:pt x="9" y="140"/>
                </a:lnTo>
                <a:lnTo>
                  <a:pt x="7" y="138"/>
                </a:lnTo>
                <a:lnTo>
                  <a:pt x="6" y="138"/>
                </a:lnTo>
                <a:lnTo>
                  <a:pt x="4" y="136"/>
                </a:lnTo>
                <a:lnTo>
                  <a:pt x="0" y="129"/>
                </a:lnTo>
                <a:lnTo>
                  <a:pt x="1" y="121"/>
                </a:lnTo>
                <a:lnTo>
                  <a:pt x="3" y="120"/>
                </a:lnTo>
                <a:lnTo>
                  <a:pt x="6" y="121"/>
                </a:lnTo>
                <a:lnTo>
                  <a:pt x="5" y="113"/>
                </a:lnTo>
                <a:lnTo>
                  <a:pt x="6" y="112"/>
                </a:lnTo>
                <a:lnTo>
                  <a:pt x="7" y="111"/>
                </a:lnTo>
                <a:lnTo>
                  <a:pt x="8" y="109"/>
                </a:lnTo>
                <a:lnTo>
                  <a:pt x="11" y="110"/>
                </a:lnTo>
                <a:lnTo>
                  <a:pt x="13" y="110"/>
                </a:lnTo>
                <a:lnTo>
                  <a:pt x="14" y="108"/>
                </a:lnTo>
                <a:lnTo>
                  <a:pt x="14" y="106"/>
                </a:lnTo>
                <a:lnTo>
                  <a:pt x="13" y="104"/>
                </a:lnTo>
                <a:lnTo>
                  <a:pt x="13" y="95"/>
                </a:lnTo>
                <a:lnTo>
                  <a:pt x="16" y="95"/>
                </a:lnTo>
                <a:lnTo>
                  <a:pt x="17" y="94"/>
                </a:lnTo>
                <a:lnTo>
                  <a:pt x="18" y="81"/>
                </a:lnTo>
                <a:lnTo>
                  <a:pt x="20" y="78"/>
                </a:lnTo>
                <a:lnTo>
                  <a:pt x="24" y="78"/>
                </a:lnTo>
                <a:lnTo>
                  <a:pt x="30" y="78"/>
                </a:lnTo>
                <a:lnTo>
                  <a:pt x="32" y="76"/>
                </a:lnTo>
                <a:lnTo>
                  <a:pt x="40" y="57"/>
                </a:lnTo>
                <a:lnTo>
                  <a:pt x="39" y="55"/>
                </a:lnTo>
                <a:lnTo>
                  <a:pt x="41" y="52"/>
                </a:lnTo>
                <a:lnTo>
                  <a:pt x="45" y="49"/>
                </a:lnTo>
                <a:lnTo>
                  <a:pt x="47" y="45"/>
                </a:lnTo>
                <a:lnTo>
                  <a:pt x="47" y="37"/>
                </a:lnTo>
                <a:lnTo>
                  <a:pt x="49" y="32"/>
                </a:lnTo>
                <a:lnTo>
                  <a:pt x="53" y="29"/>
                </a:lnTo>
                <a:lnTo>
                  <a:pt x="57" y="26"/>
                </a:lnTo>
                <a:lnTo>
                  <a:pt x="62" y="20"/>
                </a:lnTo>
                <a:lnTo>
                  <a:pt x="68" y="19"/>
                </a:lnTo>
                <a:lnTo>
                  <a:pt x="71" y="18"/>
                </a:lnTo>
                <a:lnTo>
                  <a:pt x="76" y="19"/>
                </a:lnTo>
                <a:lnTo>
                  <a:pt x="77" y="18"/>
                </a:lnTo>
                <a:lnTo>
                  <a:pt x="76" y="13"/>
                </a:lnTo>
                <a:lnTo>
                  <a:pt x="78" y="10"/>
                </a:lnTo>
                <a:lnTo>
                  <a:pt x="81" y="8"/>
                </a:lnTo>
                <a:lnTo>
                  <a:pt x="82" y="6"/>
                </a:lnTo>
                <a:lnTo>
                  <a:pt x="82" y="2"/>
                </a:lnTo>
                <a:lnTo>
                  <a:pt x="85" y="2"/>
                </a:lnTo>
                <a:lnTo>
                  <a:pt x="86" y="0"/>
                </a:lnTo>
                <a:lnTo>
                  <a:pt x="87" y="0"/>
                </a:lnTo>
                <a:lnTo>
                  <a:pt x="91" y="2"/>
                </a:lnTo>
                <a:lnTo>
                  <a:pt x="94" y="5"/>
                </a:lnTo>
                <a:lnTo>
                  <a:pt x="96" y="11"/>
                </a:lnTo>
                <a:lnTo>
                  <a:pt x="97" y="13"/>
                </a:lnTo>
                <a:lnTo>
                  <a:pt x="102" y="13"/>
                </a:lnTo>
                <a:lnTo>
                  <a:pt x="103" y="40"/>
                </a:lnTo>
                <a:lnTo>
                  <a:pt x="98" y="51"/>
                </a:lnTo>
                <a:lnTo>
                  <a:pt x="96" y="52"/>
                </a:lnTo>
                <a:lnTo>
                  <a:pt x="94" y="55"/>
                </a:lnTo>
                <a:lnTo>
                  <a:pt x="91" y="57"/>
                </a:lnTo>
                <a:lnTo>
                  <a:pt x="89" y="67"/>
                </a:lnTo>
                <a:lnTo>
                  <a:pt x="90" y="72"/>
                </a:lnTo>
                <a:lnTo>
                  <a:pt x="89" y="74"/>
                </a:lnTo>
                <a:lnTo>
                  <a:pt x="86" y="79"/>
                </a:lnTo>
                <a:lnTo>
                  <a:pt x="87" y="81"/>
                </a:lnTo>
                <a:lnTo>
                  <a:pt x="95" y="75"/>
                </a:lnTo>
                <a:lnTo>
                  <a:pt x="106" y="75"/>
                </a:lnTo>
                <a:lnTo>
                  <a:pt x="106" y="78"/>
                </a:lnTo>
                <a:lnTo>
                  <a:pt x="108" y="82"/>
                </a:lnTo>
                <a:lnTo>
                  <a:pt x="108" y="88"/>
                </a:lnTo>
                <a:lnTo>
                  <a:pt x="116" y="93"/>
                </a:lnTo>
                <a:lnTo>
                  <a:pt x="113" y="106"/>
                </a:lnTo>
                <a:lnTo>
                  <a:pt x="123" y="109"/>
                </a:lnTo>
                <a:lnTo>
                  <a:pt x="124" y="112"/>
                </a:lnTo>
                <a:lnTo>
                  <a:pt x="129" y="118"/>
                </a:lnTo>
                <a:lnTo>
                  <a:pt x="135" y="117"/>
                </a:lnTo>
                <a:lnTo>
                  <a:pt x="139" y="113"/>
                </a:lnTo>
                <a:lnTo>
                  <a:pt x="143" y="114"/>
                </a:lnTo>
                <a:lnTo>
                  <a:pt x="143" y="116"/>
                </a:lnTo>
                <a:lnTo>
                  <a:pt x="143" y="117"/>
                </a:lnTo>
                <a:lnTo>
                  <a:pt x="141" y="119"/>
                </a:lnTo>
                <a:lnTo>
                  <a:pt x="134" y="125"/>
                </a:lnTo>
                <a:lnTo>
                  <a:pt x="134" y="128"/>
                </a:lnTo>
                <a:lnTo>
                  <a:pt x="131" y="129"/>
                </a:lnTo>
                <a:lnTo>
                  <a:pt x="129" y="131"/>
                </a:lnTo>
                <a:lnTo>
                  <a:pt x="128" y="132"/>
                </a:lnTo>
                <a:lnTo>
                  <a:pt x="127" y="132"/>
                </a:lnTo>
                <a:lnTo>
                  <a:pt x="123" y="139"/>
                </a:lnTo>
                <a:lnTo>
                  <a:pt x="119" y="140"/>
                </a:lnTo>
                <a:lnTo>
                  <a:pt x="106" y="150"/>
                </a:lnTo>
                <a:lnTo>
                  <a:pt x="93" y="151"/>
                </a:lnTo>
                <a:lnTo>
                  <a:pt x="89" y="166"/>
                </a:lnTo>
                <a:lnTo>
                  <a:pt x="89" y="169"/>
                </a:lnTo>
                <a:lnTo>
                  <a:pt x="86" y="172"/>
                </a:lnTo>
                <a:lnTo>
                  <a:pt x="92" y="185"/>
                </a:lnTo>
                <a:lnTo>
                  <a:pt x="98" y="190"/>
                </a:lnTo>
                <a:lnTo>
                  <a:pt x="101" y="193"/>
                </a:lnTo>
                <a:lnTo>
                  <a:pt x="102" y="205"/>
                </a:lnTo>
                <a:lnTo>
                  <a:pt x="105" y="205"/>
                </a:lnTo>
                <a:lnTo>
                  <a:pt x="105" y="208"/>
                </a:lnTo>
                <a:lnTo>
                  <a:pt x="104" y="211"/>
                </a:lnTo>
                <a:lnTo>
                  <a:pt x="101" y="217"/>
                </a:lnTo>
                <a:lnTo>
                  <a:pt x="101" y="220"/>
                </a:lnTo>
                <a:lnTo>
                  <a:pt x="98" y="224"/>
                </a:lnTo>
                <a:lnTo>
                  <a:pt x="97" y="226"/>
                </a:lnTo>
                <a:lnTo>
                  <a:pt x="96" y="230"/>
                </a:lnTo>
                <a:lnTo>
                  <a:pt x="98" y="235"/>
                </a:lnTo>
                <a:lnTo>
                  <a:pt x="109" y="245"/>
                </a:lnTo>
                <a:lnTo>
                  <a:pt x="112" y="264"/>
                </a:lnTo>
                <a:lnTo>
                  <a:pt x="113" y="264"/>
                </a:lnTo>
                <a:lnTo>
                  <a:pt x="119" y="279"/>
                </a:lnTo>
                <a:lnTo>
                  <a:pt x="119" y="281"/>
                </a:lnTo>
                <a:lnTo>
                  <a:pt x="113" y="290"/>
                </a:lnTo>
                <a:lnTo>
                  <a:pt x="110" y="291"/>
                </a:lnTo>
                <a:lnTo>
                  <a:pt x="104" y="306"/>
                </a:lnTo>
                <a:lnTo>
                  <a:pt x="101" y="304"/>
                </a:lnTo>
                <a:lnTo>
                  <a:pt x="106" y="281"/>
                </a:lnTo>
                <a:lnTo>
                  <a:pt x="101" y="278"/>
                </a:lnTo>
                <a:lnTo>
                  <a:pt x="101" y="276"/>
                </a:lnTo>
                <a:lnTo>
                  <a:pt x="104" y="276"/>
                </a:lnTo>
                <a:lnTo>
                  <a:pt x="103" y="273"/>
                </a:lnTo>
                <a:lnTo>
                  <a:pt x="104" y="269"/>
                </a:lnTo>
                <a:lnTo>
                  <a:pt x="98" y="248"/>
                </a:lnTo>
                <a:lnTo>
                  <a:pt x="97" y="249"/>
                </a:lnTo>
                <a:lnTo>
                  <a:pt x="96" y="250"/>
                </a:lnTo>
                <a:lnTo>
                  <a:pt x="87" y="203"/>
                </a:lnTo>
                <a:lnTo>
                  <a:pt x="85" y="202"/>
                </a:lnTo>
                <a:lnTo>
                  <a:pt x="76" y="195"/>
                </a:lnTo>
                <a:lnTo>
                  <a:pt x="75" y="196"/>
                </a:lnTo>
                <a:lnTo>
                  <a:pt x="72" y="188"/>
                </a:lnTo>
                <a:lnTo>
                  <a:pt x="71" y="200"/>
                </a:lnTo>
                <a:lnTo>
                  <a:pt x="50" y="215"/>
                </a:lnTo>
                <a:lnTo>
                  <a:pt x="49" y="214"/>
                </a:lnTo>
                <a:lnTo>
                  <a:pt x="47" y="214"/>
                </a:lnTo>
                <a:lnTo>
                  <a:pt x="45" y="212"/>
                </a:lnTo>
                <a:lnTo>
                  <a:pt x="43" y="215"/>
                </a:lnTo>
                <a:lnTo>
                  <a:pt x="37" y="213"/>
                </a:lnTo>
                <a:lnTo>
                  <a:pt x="36" y="211"/>
                </a:lnTo>
                <a:lnTo>
                  <a:pt x="37" y="209"/>
                </a:lnTo>
                <a:lnTo>
                  <a:pt x="34" y="211"/>
                </a:lnTo>
                <a:lnTo>
                  <a:pt x="32" y="211"/>
                </a:lnTo>
                <a:lnTo>
                  <a:pt x="33" y="205"/>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69" name="Freeform 833"/>
          <p:cNvSpPr>
            <a:spLocks/>
          </p:cNvSpPr>
          <p:nvPr/>
        </p:nvSpPr>
        <p:spPr bwMode="auto">
          <a:xfrm>
            <a:off x="6732588" y="4162425"/>
            <a:ext cx="246062" cy="527050"/>
          </a:xfrm>
          <a:custGeom>
            <a:avLst/>
            <a:gdLst>
              <a:gd name="T0" fmla="*/ 2147483647 w 143"/>
              <a:gd name="T1" fmla="*/ 2147483647 h 307"/>
              <a:gd name="T2" fmla="*/ 2147483647 w 143"/>
              <a:gd name="T3" fmla="*/ 2147483647 h 307"/>
              <a:gd name="T4" fmla="*/ 2147483647 w 143"/>
              <a:gd name="T5" fmla="*/ 2147483647 h 307"/>
              <a:gd name="T6" fmla="*/ 2147483647 w 143"/>
              <a:gd name="T7" fmla="*/ 2147483647 h 307"/>
              <a:gd name="T8" fmla="*/ 2147483647 w 143"/>
              <a:gd name="T9" fmla="*/ 2147483647 h 307"/>
              <a:gd name="T10" fmla="*/ 2147483647 w 143"/>
              <a:gd name="T11" fmla="*/ 2147483647 h 307"/>
              <a:gd name="T12" fmla="*/ 2147483647 w 143"/>
              <a:gd name="T13" fmla="*/ 2147483647 h 307"/>
              <a:gd name="T14" fmla="*/ 2147483647 w 143"/>
              <a:gd name="T15" fmla="*/ 2147483647 h 307"/>
              <a:gd name="T16" fmla="*/ 2147483647 w 143"/>
              <a:gd name="T17" fmla="*/ 2147483647 h 307"/>
              <a:gd name="T18" fmla="*/ 2147483647 w 143"/>
              <a:gd name="T19" fmla="*/ 2147483647 h 307"/>
              <a:gd name="T20" fmla="*/ 2147483647 w 143"/>
              <a:gd name="T21" fmla="*/ 2147483647 h 307"/>
              <a:gd name="T22" fmla="*/ 2147483647 w 143"/>
              <a:gd name="T23" fmla="*/ 2147483647 h 307"/>
              <a:gd name="T24" fmla="*/ 2147483647 w 143"/>
              <a:gd name="T25" fmla="*/ 2147483647 h 307"/>
              <a:gd name="T26" fmla="*/ 2147483647 w 143"/>
              <a:gd name="T27" fmla="*/ 2147483647 h 307"/>
              <a:gd name="T28" fmla="*/ 2147483647 w 143"/>
              <a:gd name="T29" fmla="*/ 2147483647 h 307"/>
              <a:gd name="T30" fmla="*/ 2147483647 w 143"/>
              <a:gd name="T31" fmla="*/ 2147483647 h 307"/>
              <a:gd name="T32" fmla="*/ 2147483647 w 143"/>
              <a:gd name="T33" fmla="*/ 2147483647 h 307"/>
              <a:gd name="T34" fmla="*/ 2147483647 w 143"/>
              <a:gd name="T35" fmla="*/ 2147483647 h 307"/>
              <a:gd name="T36" fmla="*/ 2147483647 w 143"/>
              <a:gd name="T37" fmla="*/ 2147483647 h 307"/>
              <a:gd name="T38" fmla="*/ 2147483647 w 143"/>
              <a:gd name="T39" fmla="*/ 2147483647 h 307"/>
              <a:gd name="T40" fmla="*/ 2147483647 w 143"/>
              <a:gd name="T41" fmla="*/ 0 h 307"/>
              <a:gd name="T42" fmla="*/ 2147483647 w 143"/>
              <a:gd name="T43" fmla="*/ 2147483647 h 307"/>
              <a:gd name="T44" fmla="*/ 2147483647 w 143"/>
              <a:gd name="T45" fmla="*/ 2147483647 h 307"/>
              <a:gd name="T46" fmla="*/ 2147483647 w 143"/>
              <a:gd name="T47" fmla="*/ 2147483647 h 307"/>
              <a:gd name="T48" fmla="*/ 2147483647 w 143"/>
              <a:gd name="T49" fmla="*/ 2147483647 h 307"/>
              <a:gd name="T50" fmla="*/ 2147483647 w 143"/>
              <a:gd name="T51" fmla="*/ 2147483647 h 307"/>
              <a:gd name="T52" fmla="*/ 2147483647 w 143"/>
              <a:gd name="T53" fmla="*/ 2147483647 h 307"/>
              <a:gd name="T54" fmla="*/ 2147483647 w 143"/>
              <a:gd name="T55" fmla="*/ 2147483647 h 307"/>
              <a:gd name="T56" fmla="*/ 2147483647 w 143"/>
              <a:gd name="T57" fmla="*/ 2147483647 h 307"/>
              <a:gd name="T58" fmla="*/ 2147483647 w 143"/>
              <a:gd name="T59" fmla="*/ 2147483647 h 307"/>
              <a:gd name="T60" fmla="*/ 2147483647 w 143"/>
              <a:gd name="T61" fmla="*/ 2147483647 h 307"/>
              <a:gd name="T62" fmla="*/ 2147483647 w 143"/>
              <a:gd name="T63" fmla="*/ 2147483647 h 307"/>
              <a:gd name="T64" fmla="*/ 2147483647 w 143"/>
              <a:gd name="T65" fmla="*/ 2147483647 h 307"/>
              <a:gd name="T66" fmla="*/ 2147483647 w 143"/>
              <a:gd name="T67" fmla="*/ 2147483647 h 307"/>
              <a:gd name="T68" fmla="*/ 2147483647 w 143"/>
              <a:gd name="T69" fmla="*/ 2147483647 h 307"/>
              <a:gd name="T70" fmla="*/ 2147483647 w 143"/>
              <a:gd name="T71" fmla="*/ 2147483647 h 307"/>
              <a:gd name="T72" fmla="*/ 2147483647 w 143"/>
              <a:gd name="T73" fmla="*/ 2147483647 h 307"/>
              <a:gd name="T74" fmla="*/ 2147483647 w 143"/>
              <a:gd name="T75" fmla="*/ 2147483647 h 307"/>
              <a:gd name="T76" fmla="*/ 2147483647 w 143"/>
              <a:gd name="T77" fmla="*/ 2147483647 h 307"/>
              <a:gd name="T78" fmla="*/ 2147483647 w 143"/>
              <a:gd name="T79" fmla="*/ 2147483647 h 307"/>
              <a:gd name="T80" fmla="*/ 2147483647 w 143"/>
              <a:gd name="T81" fmla="*/ 2147483647 h 307"/>
              <a:gd name="T82" fmla="*/ 2147483647 w 143"/>
              <a:gd name="T83" fmla="*/ 2147483647 h 307"/>
              <a:gd name="T84" fmla="*/ 2147483647 w 143"/>
              <a:gd name="T85" fmla="*/ 2147483647 h 307"/>
              <a:gd name="T86" fmla="*/ 2147483647 w 143"/>
              <a:gd name="T87" fmla="*/ 2147483647 h 307"/>
              <a:gd name="T88" fmla="*/ 2147483647 w 143"/>
              <a:gd name="T89" fmla="*/ 2147483647 h 307"/>
              <a:gd name="T90" fmla="*/ 2147483647 w 143"/>
              <a:gd name="T91" fmla="*/ 2147483647 h 307"/>
              <a:gd name="T92" fmla="*/ 2147483647 w 143"/>
              <a:gd name="T93" fmla="*/ 2147483647 h 307"/>
              <a:gd name="T94" fmla="*/ 2147483647 w 143"/>
              <a:gd name="T95" fmla="*/ 2147483647 h 307"/>
              <a:gd name="T96" fmla="*/ 2147483647 w 143"/>
              <a:gd name="T97" fmla="*/ 2147483647 h 307"/>
              <a:gd name="T98" fmla="*/ 2147483647 w 143"/>
              <a:gd name="T99" fmla="*/ 2147483647 h 307"/>
              <a:gd name="T100" fmla="*/ 2147483647 w 143"/>
              <a:gd name="T101" fmla="*/ 2147483647 h 307"/>
              <a:gd name="T102" fmla="*/ 2147483647 w 143"/>
              <a:gd name="T103" fmla="*/ 2147483647 h 30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3"/>
              <a:gd name="T157" fmla="*/ 0 h 307"/>
              <a:gd name="T158" fmla="*/ 143 w 143"/>
              <a:gd name="T159" fmla="*/ 307 h 30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3" h="307">
                <a:moveTo>
                  <a:pt x="33" y="206"/>
                </a:moveTo>
                <a:lnTo>
                  <a:pt x="37" y="192"/>
                </a:lnTo>
                <a:lnTo>
                  <a:pt x="35" y="177"/>
                </a:lnTo>
                <a:lnTo>
                  <a:pt x="34" y="175"/>
                </a:lnTo>
                <a:lnTo>
                  <a:pt x="34" y="173"/>
                </a:lnTo>
                <a:lnTo>
                  <a:pt x="27" y="160"/>
                </a:lnTo>
                <a:lnTo>
                  <a:pt x="26" y="163"/>
                </a:lnTo>
                <a:lnTo>
                  <a:pt x="22" y="161"/>
                </a:lnTo>
                <a:lnTo>
                  <a:pt x="20" y="157"/>
                </a:lnTo>
                <a:lnTo>
                  <a:pt x="21" y="155"/>
                </a:lnTo>
                <a:lnTo>
                  <a:pt x="25" y="156"/>
                </a:lnTo>
                <a:lnTo>
                  <a:pt x="24" y="155"/>
                </a:lnTo>
                <a:lnTo>
                  <a:pt x="22" y="153"/>
                </a:lnTo>
                <a:lnTo>
                  <a:pt x="23" y="152"/>
                </a:lnTo>
                <a:lnTo>
                  <a:pt x="22" y="150"/>
                </a:lnTo>
                <a:lnTo>
                  <a:pt x="11" y="144"/>
                </a:lnTo>
                <a:lnTo>
                  <a:pt x="11" y="141"/>
                </a:lnTo>
                <a:lnTo>
                  <a:pt x="8" y="140"/>
                </a:lnTo>
                <a:lnTo>
                  <a:pt x="7" y="138"/>
                </a:lnTo>
                <a:lnTo>
                  <a:pt x="5" y="138"/>
                </a:lnTo>
                <a:lnTo>
                  <a:pt x="4" y="137"/>
                </a:lnTo>
                <a:lnTo>
                  <a:pt x="0" y="130"/>
                </a:lnTo>
                <a:lnTo>
                  <a:pt x="0" y="122"/>
                </a:lnTo>
                <a:lnTo>
                  <a:pt x="2" y="121"/>
                </a:lnTo>
                <a:lnTo>
                  <a:pt x="5" y="122"/>
                </a:lnTo>
                <a:lnTo>
                  <a:pt x="4" y="113"/>
                </a:lnTo>
                <a:lnTo>
                  <a:pt x="5" y="112"/>
                </a:lnTo>
                <a:lnTo>
                  <a:pt x="7" y="111"/>
                </a:lnTo>
                <a:lnTo>
                  <a:pt x="7" y="110"/>
                </a:lnTo>
                <a:lnTo>
                  <a:pt x="10" y="111"/>
                </a:lnTo>
                <a:lnTo>
                  <a:pt x="12" y="110"/>
                </a:lnTo>
                <a:lnTo>
                  <a:pt x="13" y="108"/>
                </a:lnTo>
                <a:lnTo>
                  <a:pt x="13" y="107"/>
                </a:lnTo>
                <a:lnTo>
                  <a:pt x="12" y="104"/>
                </a:lnTo>
                <a:lnTo>
                  <a:pt x="12" y="95"/>
                </a:lnTo>
                <a:lnTo>
                  <a:pt x="15" y="95"/>
                </a:lnTo>
                <a:lnTo>
                  <a:pt x="16" y="94"/>
                </a:lnTo>
                <a:lnTo>
                  <a:pt x="17" y="81"/>
                </a:lnTo>
                <a:lnTo>
                  <a:pt x="19" y="78"/>
                </a:lnTo>
                <a:lnTo>
                  <a:pt x="23" y="78"/>
                </a:lnTo>
                <a:lnTo>
                  <a:pt x="30" y="78"/>
                </a:lnTo>
                <a:lnTo>
                  <a:pt x="31" y="77"/>
                </a:lnTo>
                <a:lnTo>
                  <a:pt x="39" y="58"/>
                </a:lnTo>
                <a:lnTo>
                  <a:pt x="38" y="55"/>
                </a:lnTo>
                <a:lnTo>
                  <a:pt x="40" y="52"/>
                </a:lnTo>
                <a:lnTo>
                  <a:pt x="45" y="49"/>
                </a:lnTo>
                <a:lnTo>
                  <a:pt x="46" y="45"/>
                </a:lnTo>
                <a:lnTo>
                  <a:pt x="46" y="37"/>
                </a:lnTo>
                <a:lnTo>
                  <a:pt x="48" y="32"/>
                </a:lnTo>
                <a:lnTo>
                  <a:pt x="52" y="29"/>
                </a:lnTo>
                <a:lnTo>
                  <a:pt x="57" y="27"/>
                </a:lnTo>
                <a:lnTo>
                  <a:pt x="61" y="20"/>
                </a:lnTo>
                <a:lnTo>
                  <a:pt x="67" y="20"/>
                </a:lnTo>
                <a:lnTo>
                  <a:pt x="70" y="18"/>
                </a:lnTo>
                <a:lnTo>
                  <a:pt x="75" y="20"/>
                </a:lnTo>
                <a:lnTo>
                  <a:pt x="76" y="18"/>
                </a:lnTo>
                <a:lnTo>
                  <a:pt x="76" y="13"/>
                </a:lnTo>
                <a:lnTo>
                  <a:pt x="77" y="10"/>
                </a:lnTo>
                <a:lnTo>
                  <a:pt x="80" y="8"/>
                </a:lnTo>
                <a:lnTo>
                  <a:pt x="82" y="6"/>
                </a:lnTo>
                <a:lnTo>
                  <a:pt x="82" y="2"/>
                </a:lnTo>
                <a:lnTo>
                  <a:pt x="84" y="2"/>
                </a:lnTo>
                <a:lnTo>
                  <a:pt x="86" y="0"/>
                </a:lnTo>
                <a:lnTo>
                  <a:pt x="87" y="0"/>
                </a:lnTo>
                <a:lnTo>
                  <a:pt x="90" y="2"/>
                </a:lnTo>
                <a:lnTo>
                  <a:pt x="94" y="5"/>
                </a:lnTo>
                <a:lnTo>
                  <a:pt x="95" y="11"/>
                </a:lnTo>
                <a:lnTo>
                  <a:pt x="96" y="13"/>
                </a:lnTo>
                <a:lnTo>
                  <a:pt x="101" y="13"/>
                </a:lnTo>
                <a:lnTo>
                  <a:pt x="102" y="40"/>
                </a:lnTo>
                <a:lnTo>
                  <a:pt x="97" y="51"/>
                </a:lnTo>
                <a:lnTo>
                  <a:pt x="95" y="52"/>
                </a:lnTo>
                <a:lnTo>
                  <a:pt x="94" y="55"/>
                </a:lnTo>
                <a:lnTo>
                  <a:pt x="90" y="58"/>
                </a:lnTo>
                <a:lnTo>
                  <a:pt x="88" y="68"/>
                </a:lnTo>
                <a:lnTo>
                  <a:pt x="89" y="72"/>
                </a:lnTo>
                <a:lnTo>
                  <a:pt x="88" y="74"/>
                </a:lnTo>
                <a:lnTo>
                  <a:pt x="86" y="80"/>
                </a:lnTo>
                <a:lnTo>
                  <a:pt x="87" y="81"/>
                </a:lnTo>
                <a:lnTo>
                  <a:pt x="94" y="75"/>
                </a:lnTo>
                <a:lnTo>
                  <a:pt x="105" y="75"/>
                </a:lnTo>
                <a:lnTo>
                  <a:pt x="105" y="78"/>
                </a:lnTo>
                <a:lnTo>
                  <a:pt x="107" y="82"/>
                </a:lnTo>
                <a:lnTo>
                  <a:pt x="107" y="88"/>
                </a:lnTo>
                <a:lnTo>
                  <a:pt x="116" y="93"/>
                </a:lnTo>
                <a:lnTo>
                  <a:pt x="113" y="107"/>
                </a:lnTo>
                <a:lnTo>
                  <a:pt x="122" y="110"/>
                </a:lnTo>
                <a:lnTo>
                  <a:pt x="123" y="112"/>
                </a:lnTo>
                <a:lnTo>
                  <a:pt x="128" y="118"/>
                </a:lnTo>
                <a:lnTo>
                  <a:pt x="135" y="117"/>
                </a:lnTo>
                <a:lnTo>
                  <a:pt x="139" y="114"/>
                </a:lnTo>
                <a:lnTo>
                  <a:pt x="142" y="114"/>
                </a:lnTo>
                <a:lnTo>
                  <a:pt x="143" y="116"/>
                </a:lnTo>
                <a:lnTo>
                  <a:pt x="142" y="117"/>
                </a:lnTo>
                <a:lnTo>
                  <a:pt x="140" y="119"/>
                </a:lnTo>
                <a:lnTo>
                  <a:pt x="133" y="125"/>
                </a:lnTo>
                <a:lnTo>
                  <a:pt x="133" y="129"/>
                </a:lnTo>
                <a:lnTo>
                  <a:pt x="130" y="129"/>
                </a:lnTo>
                <a:lnTo>
                  <a:pt x="128" y="131"/>
                </a:lnTo>
                <a:lnTo>
                  <a:pt x="128" y="132"/>
                </a:lnTo>
                <a:lnTo>
                  <a:pt x="126" y="133"/>
                </a:lnTo>
                <a:lnTo>
                  <a:pt x="122" y="140"/>
                </a:lnTo>
                <a:lnTo>
                  <a:pt x="118" y="140"/>
                </a:lnTo>
                <a:lnTo>
                  <a:pt x="105" y="150"/>
                </a:lnTo>
                <a:lnTo>
                  <a:pt x="92" y="152"/>
                </a:lnTo>
                <a:lnTo>
                  <a:pt x="88" y="167"/>
                </a:lnTo>
                <a:lnTo>
                  <a:pt x="88" y="169"/>
                </a:lnTo>
                <a:lnTo>
                  <a:pt x="86" y="172"/>
                </a:lnTo>
                <a:lnTo>
                  <a:pt x="91" y="185"/>
                </a:lnTo>
                <a:lnTo>
                  <a:pt x="98" y="190"/>
                </a:lnTo>
                <a:lnTo>
                  <a:pt x="100" y="193"/>
                </a:lnTo>
                <a:lnTo>
                  <a:pt x="101" y="206"/>
                </a:lnTo>
                <a:lnTo>
                  <a:pt x="104" y="206"/>
                </a:lnTo>
                <a:lnTo>
                  <a:pt x="105" y="209"/>
                </a:lnTo>
                <a:lnTo>
                  <a:pt x="103" y="211"/>
                </a:lnTo>
                <a:lnTo>
                  <a:pt x="101" y="217"/>
                </a:lnTo>
                <a:lnTo>
                  <a:pt x="101" y="221"/>
                </a:lnTo>
                <a:lnTo>
                  <a:pt x="97" y="224"/>
                </a:lnTo>
                <a:lnTo>
                  <a:pt x="96" y="227"/>
                </a:lnTo>
                <a:lnTo>
                  <a:pt x="95" y="231"/>
                </a:lnTo>
                <a:lnTo>
                  <a:pt x="97" y="236"/>
                </a:lnTo>
                <a:lnTo>
                  <a:pt x="108" y="245"/>
                </a:lnTo>
                <a:lnTo>
                  <a:pt x="111" y="264"/>
                </a:lnTo>
                <a:lnTo>
                  <a:pt x="113" y="265"/>
                </a:lnTo>
                <a:lnTo>
                  <a:pt x="118" y="279"/>
                </a:lnTo>
                <a:lnTo>
                  <a:pt x="118" y="281"/>
                </a:lnTo>
                <a:lnTo>
                  <a:pt x="113" y="290"/>
                </a:lnTo>
                <a:lnTo>
                  <a:pt x="109" y="292"/>
                </a:lnTo>
                <a:lnTo>
                  <a:pt x="103" y="307"/>
                </a:lnTo>
                <a:lnTo>
                  <a:pt x="100" y="304"/>
                </a:lnTo>
                <a:lnTo>
                  <a:pt x="105" y="281"/>
                </a:lnTo>
                <a:lnTo>
                  <a:pt x="100" y="278"/>
                </a:lnTo>
                <a:lnTo>
                  <a:pt x="101" y="276"/>
                </a:lnTo>
                <a:lnTo>
                  <a:pt x="103" y="276"/>
                </a:lnTo>
                <a:lnTo>
                  <a:pt x="102" y="273"/>
                </a:lnTo>
                <a:lnTo>
                  <a:pt x="103" y="270"/>
                </a:lnTo>
                <a:lnTo>
                  <a:pt x="97" y="248"/>
                </a:lnTo>
                <a:lnTo>
                  <a:pt x="96" y="250"/>
                </a:lnTo>
                <a:lnTo>
                  <a:pt x="95" y="251"/>
                </a:lnTo>
                <a:lnTo>
                  <a:pt x="87" y="203"/>
                </a:lnTo>
                <a:lnTo>
                  <a:pt x="84" y="202"/>
                </a:lnTo>
                <a:lnTo>
                  <a:pt x="76" y="195"/>
                </a:lnTo>
                <a:lnTo>
                  <a:pt x="74" y="197"/>
                </a:lnTo>
                <a:lnTo>
                  <a:pt x="71" y="188"/>
                </a:lnTo>
                <a:lnTo>
                  <a:pt x="70" y="200"/>
                </a:lnTo>
                <a:lnTo>
                  <a:pt x="49" y="216"/>
                </a:lnTo>
                <a:lnTo>
                  <a:pt x="48" y="214"/>
                </a:lnTo>
                <a:lnTo>
                  <a:pt x="46" y="214"/>
                </a:lnTo>
                <a:lnTo>
                  <a:pt x="45" y="213"/>
                </a:lnTo>
                <a:lnTo>
                  <a:pt x="42" y="216"/>
                </a:lnTo>
                <a:lnTo>
                  <a:pt x="37" y="213"/>
                </a:lnTo>
                <a:lnTo>
                  <a:pt x="35" y="212"/>
                </a:lnTo>
                <a:lnTo>
                  <a:pt x="37" y="209"/>
                </a:lnTo>
                <a:lnTo>
                  <a:pt x="34" y="212"/>
                </a:lnTo>
                <a:lnTo>
                  <a:pt x="31" y="211"/>
                </a:lnTo>
                <a:lnTo>
                  <a:pt x="33" y="206"/>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70" name="Freeform 834"/>
          <p:cNvSpPr>
            <a:spLocks/>
          </p:cNvSpPr>
          <p:nvPr/>
        </p:nvSpPr>
        <p:spPr bwMode="auto">
          <a:xfrm>
            <a:off x="7010400" y="4565650"/>
            <a:ext cx="146050" cy="117475"/>
          </a:xfrm>
          <a:custGeom>
            <a:avLst/>
            <a:gdLst>
              <a:gd name="T0" fmla="*/ 2147483647 w 85"/>
              <a:gd name="T1" fmla="*/ 2147483647 h 69"/>
              <a:gd name="T2" fmla="*/ 2147483647 w 85"/>
              <a:gd name="T3" fmla="*/ 2147483647 h 69"/>
              <a:gd name="T4" fmla="*/ 2147483647 w 85"/>
              <a:gd name="T5" fmla="*/ 2147483647 h 69"/>
              <a:gd name="T6" fmla="*/ 2147483647 w 85"/>
              <a:gd name="T7" fmla="*/ 2147483647 h 69"/>
              <a:gd name="T8" fmla="*/ 2147483647 w 85"/>
              <a:gd name="T9" fmla="*/ 2147483647 h 69"/>
              <a:gd name="T10" fmla="*/ 2147483647 w 85"/>
              <a:gd name="T11" fmla="*/ 2147483647 h 69"/>
              <a:gd name="T12" fmla="*/ 2147483647 w 85"/>
              <a:gd name="T13" fmla="*/ 2147483647 h 69"/>
              <a:gd name="T14" fmla="*/ 2147483647 w 85"/>
              <a:gd name="T15" fmla="*/ 2147483647 h 69"/>
              <a:gd name="T16" fmla="*/ 2147483647 w 85"/>
              <a:gd name="T17" fmla="*/ 2147483647 h 69"/>
              <a:gd name="T18" fmla="*/ 2147483647 w 85"/>
              <a:gd name="T19" fmla="*/ 2147483647 h 69"/>
              <a:gd name="T20" fmla="*/ 2147483647 w 85"/>
              <a:gd name="T21" fmla="*/ 2147483647 h 69"/>
              <a:gd name="T22" fmla="*/ 2147483647 w 85"/>
              <a:gd name="T23" fmla="*/ 2147483647 h 69"/>
              <a:gd name="T24" fmla="*/ 2147483647 w 85"/>
              <a:gd name="T25" fmla="*/ 2147483647 h 69"/>
              <a:gd name="T26" fmla="*/ 2147483647 w 85"/>
              <a:gd name="T27" fmla="*/ 2147483647 h 69"/>
              <a:gd name="T28" fmla="*/ 2147483647 w 85"/>
              <a:gd name="T29" fmla="*/ 2147483647 h 69"/>
              <a:gd name="T30" fmla="*/ 2147483647 w 85"/>
              <a:gd name="T31" fmla="*/ 2147483647 h 69"/>
              <a:gd name="T32" fmla="*/ 2147483647 w 85"/>
              <a:gd name="T33" fmla="*/ 2147483647 h 69"/>
              <a:gd name="T34" fmla="*/ 2147483647 w 85"/>
              <a:gd name="T35" fmla="*/ 2147483647 h 69"/>
              <a:gd name="T36" fmla="*/ 2147483647 w 85"/>
              <a:gd name="T37" fmla="*/ 2147483647 h 69"/>
              <a:gd name="T38" fmla="*/ 2147483647 w 85"/>
              <a:gd name="T39" fmla="*/ 2147483647 h 69"/>
              <a:gd name="T40" fmla="*/ 2147483647 w 85"/>
              <a:gd name="T41" fmla="*/ 2147483647 h 69"/>
              <a:gd name="T42" fmla="*/ 2147483647 w 85"/>
              <a:gd name="T43" fmla="*/ 2147483647 h 69"/>
              <a:gd name="T44" fmla="*/ 2147483647 w 85"/>
              <a:gd name="T45" fmla="*/ 2147483647 h 69"/>
              <a:gd name="T46" fmla="*/ 2147483647 w 85"/>
              <a:gd name="T47" fmla="*/ 2147483647 h 69"/>
              <a:gd name="T48" fmla="*/ 2147483647 w 85"/>
              <a:gd name="T49" fmla="*/ 2147483647 h 69"/>
              <a:gd name="T50" fmla="*/ 2147483647 w 85"/>
              <a:gd name="T51" fmla="*/ 2147483647 h 69"/>
              <a:gd name="T52" fmla="*/ 2147483647 w 85"/>
              <a:gd name="T53" fmla="*/ 2147483647 h 69"/>
              <a:gd name="T54" fmla="*/ 2147483647 w 85"/>
              <a:gd name="T55" fmla="*/ 2147483647 h 69"/>
              <a:gd name="T56" fmla="*/ 2147483647 w 85"/>
              <a:gd name="T57" fmla="*/ 2147483647 h 69"/>
              <a:gd name="T58" fmla="*/ 2147483647 w 85"/>
              <a:gd name="T59" fmla="*/ 2147483647 h 69"/>
              <a:gd name="T60" fmla="*/ 2147483647 w 85"/>
              <a:gd name="T61" fmla="*/ 2147483647 h 69"/>
              <a:gd name="T62" fmla="*/ 2147483647 w 85"/>
              <a:gd name="T63" fmla="*/ 2147483647 h 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5"/>
              <a:gd name="T97" fmla="*/ 0 h 69"/>
              <a:gd name="T98" fmla="*/ 85 w 85"/>
              <a:gd name="T99" fmla="*/ 69 h 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5" h="69">
                <a:moveTo>
                  <a:pt x="35" y="69"/>
                </a:moveTo>
                <a:lnTo>
                  <a:pt x="33" y="68"/>
                </a:lnTo>
                <a:lnTo>
                  <a:pt x="32" y="67"/>
                </a:lnTo>
                <a:lnTo>
                  <a:pt x="31" y="66"/>
                </a:lnTo>
                <a:lnTo>
                  <a:pt x="26" y="66"/>
                </a:lnTo>
                <a:lnTo>
                  <a:pt x="24" y="67"/>
                </a:lnTo>
                <a:lnTo>
                  <a:pt x="21" y="67"/>
                </a:lnTo>
                <a:lnTo>
                  <a:pt x="21" y="64"/>
                </a:lnTo>
                <a:lnTo>
                  <a:pt x="23" y="62"/>
                </a:lnTo>
                <a:lnTo>
                  <a:pt x="21" y="59"/>
                </a:lnTo>
                <a:lnTo>
                  <a:pt x="20" y="58"/>
                </a:lnTo>
                <a:lnTo>
                  <a:pt x="19" y="58"/>
                </a:lnTo>
                <a:lnTo>
                  <a:pt x="17" y="61"/>
                </a:lnTo>
                <a:lnTo>
                  <a:pt x="15" y="62"/>
                </a:lnTo>
                <a:lnTo>
                  <a:pt x="12" y="54"/>
                </a:lnTo>
                <a:lnTo>
                  <a:pt x="13" y="54"/>
                </a:lnTo>
                <a:lnTo>
                  <a:pt x="13" y="53"/>
                </a:lnTo>
                <a:lnTo>
                  <a:pt x="11" y="50"/>
                </a:lnTo>
                <a:lnTo>
                  <a:pt x="11" y="48"/>
                </a:lnTo>
                <a:lnTo>
                  <a:pt x="11" y="45"/>
                </a:lnTo>
                <a:lnTo>
                  <a:pt x="7" y="37"/>
                </a:lnTo>
                <a:lnTo>
                  <a:pt x="3" y="34"/>
                </a:lnTo>
                <a:lnTo>
                  <a:pt x="0" y="24"/>
                </a:lnTo>
                <a:lnTo>
                  <a:pt x="1" y="19"/>
                </a:lnTo>
                <a:lnTo>
                  <a:pt x="3" y="17"/>
                </a:lnTo>
                <a:lnTo>
                  <a:pt x="4" y="15"/>
                </a:lnTo>
                <a:lnTo>
                  <a:pt x="7" y="13"/>
                </a:lnTo>
                <a:lnTo>
                  <a:pt x="13" y="6"/>
                </a:lnTo>
                <a:lnTo>
                  <a:pt x="15" y="5"/>
                </a:lnTo>
                <a:lnTo>
                  <a:pt x="41" y="5"/>
                </a:lnTo>
                <a:lnTo>
                  <a:pt x="44" y="8"/>
                </a:lnTo>
                <a:lnTo>
                  <a:pt x="47" y="6"/>
                </a:lnTo>
                <a:lnTo>
                  <a:pt x="49" y="9"/>
                </a:lnTo>
                <a:lnTo>
                  <a:pt x="58" y="11"/>
                </a:lnTo>
                <a:lnTo>
                  <a:pt x="60" y="11"/>
                </a:lnTo>
                <a:lnTo>
                  <a:pt x="61" y="6"/>
                </a:lnTo>
                <a:lnTo>
                  <a:pt x="68" y="2"/>
                </a:lnTo>
                <a:lnTo>
                  <a:pt x="70" y="2"/>
                </a:lnTo>
                <a:lnTo>
                  <a:pt x="73" y="5"/>
                </a:lnTo>
                <a:lnTo>
                  <a:pt x="76" y="5"/>
                </a:lnTo>
                <a:lnTo>
                  <a:pt x="79" y="4"/>
                </a:lnTo>
                <a:lnTo>
                  <a:pt x="81" y="1"/>
                </a:lnTo>
                <a:lnTo>
                  <a:pt x="83" y="0"/>
                </a:lnTo>
                <a:lnTo>
                  <a:pt x="83" y="15"/>
                </a:lnTo>
                <a:lnTo>
                  <a:pt x="85" y="19"/>
                </a:lnTo>
                <a:lnTo>
                  <a:pt x="84" y="37"/>
                </a:lnTo>
                <a:lnTo>
                  <a:pt x="82" y="39"/>
                </a:lnTo>
                <a:lnTo>
                  <a:pt x="79" y="39"/>
                </a:lnTo>
                <a:lnTo>
                  <a:pt x="74" y="43"/>
                </a:lnTo>
                <a:lnTo>
                  <a:pt x="72" y="43"/>
                </a:lnTo>
                <a:lnTo>
                  <a:pt x="67" y="45"/>
                </a:lnTo>
                <a:lnTo>
                  <a:pt x="66" y="48"/>
                </a:lnTo>
                <a:lnTo>
                  <a:pt x="58" y="49"/>
                </a:lnTo>
                <a:lnTo>
                  <a:pt x="57" y="53"/>
                </a:lnTo>
                <a:lnTo>
                  <a:pt x="58" y="58"/>
                </a:lnTo>
                <a:lnTo>
                  <a:pt x="54" y="59"/>
                </a:lnTo>
                <a:lnTo>
                  <a:pt x="50" y="62"/>
                </a:lnTo>
                <a:lnTo>
                  <a:pt x="47" y="63"/>
                </a:lnTo>
                <a:lnTo>
                  <a:pt x="46" y="62"/>
                </a:lnTo>
                <a:lnTo>
                  <a:pt x="44" y="62"/>
                </a:lnTo>
                <a:lnTo>
                  <a:pt x="43" y="65"/>
                </a:lnTo>
                <a:lnTo>
                  <a:pt x="42" y="66"/>
                </a:lnTo>
                <a:lnTo>
                  <a:pt x="35" y="69"/>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71" name="Freeform 835"/>
          <p:cNvSpPr>
            <a:spLocks/>
          </p:cNvSpPr>
          <p:nvPr/>
        </p:nvSpPr>
        <p:spPr bwMode="auto">
          <a:xfrm>
            <a:off x="7331075" y="4830763"/>
            <a:ext cx="39688" cy="30162"/>
          </a:xfrm>
          <a:custGeom>
            <a:avLst/>
            <a:gdLst>
              <a:gd name="T0" fmla="*/ 2147483647 w 23"/>
              <a:gd name="T1" fmla="*/ 2147483647 h 17"/>
              <a:gd name="T2" fmla="*/ 2147483647 w 23"/>
              <a:gd name="T3" fmla="*/ 2147483647 h 17"/>
              <a:gd name="T4" fmla="*/ 2147483647 w 23"/>
              <a:gd name="T5" fmla="*/ 2147483647 h 17"/>
              <a:gd name="T6" fmla="*/ 2147483647 w 23"/>
              <a:gd name="T7" fmla="*/ 2147483647 h 17"/>
              <a:gd name="T8" fmla="*/ 2147483647 w 23"/>
              <a:gd name="T9" fmla="*/ 2147483647 h 17"/>
              <a:gd name="T10" fmla="*/ 2147483647 w 23"/>
              <a:gd name="T11" fmla="*/ 2147483647 h 17"/>
              <a:gd name="T12" fmla="*/ 2147483647 w 23"/>
              <a:gd name="T13" fmla="*/ 2147483647 h 17"/>
              <a:gd name="T14" fmla="*/ 2147483647 w 23"/>
              <a:gd name="T15" fmla="*/ 2147483647 h 17"/>
              <a:gd name="T16" fmla="*/ 2147483647 w 23"/>
              <a:gd name="T17" fmla="*/ 2147483647 h 17"/>
              <a:gd name="T18" fmla="*/ 2147483647 w 23"/>
              <a:gd name="T19" fmla="*/ 2147483647 h 17"/>
              <a:gd name="T20" fmla="*/ 2147483647 w 23"/>
              <a:gd name="T21" fmla="*/ 2147483647 h 17"/>
              <a:gd name="T22" fmla="*/ 2147483647 w 23"/>
              <a:gd name="T23" fmla="*/ 2147483647 h 17"/>
              <a:gd name="T24" fmla="*/ 2147483647 w 23"/>
              <a:gd name="T25" fmla="*/ 2147483647 h 17"/>
              <a:gd name="T26" fmla="*/ 2147483647 w 23"/>
              <a:gd name="T27" fmla="*/ 2147483647 h 17"/>
              <a:gd name="T28" fmla="*/ 2147483647 w 23"/>
              <a:gd name="T29" fmla="*/ 2147483647 h 17"/>
              <a:gd name="T30" fmla="*/ 2147483647 w 23"/>
              <a:gd name="T31" fmla="*/ 2147483647 h 17"/>
              <a:gd name="T32" fmla="*/ 2147483647 w 23"/>
              <a:gd name="T33" fmla="*/ 2147483647 h 17"/>
              <a:gd name="T34" fmla="*/ 0 w 23"/>
              <a:gd name="T35" fmla="*/ 2147483647 h 17"/>
              <a:gd name="T36" fmla="*/ 2147483647 w 23"/>
              <a:gd name="T37" fmla="*/ 2147483647 h 17"/>
              <a:gd name="T38" fmla="*/ 2147483647 w 23"/>
              <a:gd name="T39" fmla="*/ 2147483647 h 17"/>
              <a:gd name="T40" fmla="*/ 2147483647 w 23"/>
              <a:gd name="T41" fmla="*/ 0 h 17"/>
              <a:gd name="T42" fmla="*/ 2147483647 w 23"/>
              <a:gd name="T43" fmla="*/ 2147483647 h 17"/>
              <a:gd name="T44" fmla="*/ 2147483647 w 23"/>
              <a:gd name="T45" fmla="*/ 2147483647 h 1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3"/>
              <a:gd name="T70" fmla="*/ 0 h 17"/>
              <a:gd name="T71" fmla="*/ 23 w 23"/>
              <a:gd name="T72" fmla="*/ 17 h 1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3" h="17">
                <a:moveTo>
                  <a:pt x="20" y="2"/>
                </a:moveTo>
                <a:lnTo>
                  <a:pt x="22" y="4"/>
                </a:lnTo>
                <a:lnTo>
                  <a:pt x="22" y="6"/>
                </a:lnTo>
                <a:lnTo>
                  <a:pt x="23" y="9"/>
                </a:lnTo>
                <a:lnTo>
                  <a:pt x="22" y="11"/>
                </a:lnTo>
                <a:lnTo>
                  <a:pt x="21" y="11"/>
                </a:lnTo>
                <a:lnTo>
                  <a:pt x="19" y="10"/>
                </a:lnTo>
                <a:lnTo>
                  <a:pt x="18" y="5"/>
                </a:lnTo>
                <a:lnTo>
                  <a:pt x="17" y="5"/>
                </a:lnTo>
                <a:lnTo>
                  <a:pt x="15" y="5"/>
                </a:lnTo>
                <a:lnTo>
                  <a:pt x="14" y="5"/>
                </a:lnTo>
                <a:lnTo>
                  <a:pt x="13" y="6"/>
                </a:lnTo>
                <a:lnTo>
                  <a:pt x="13" y="14"/>
                </a:lnTo>
                <a:lnTo>
                  <a:pt x="12" y="16"/>
                </a:lnTo>
                <a:lnTo>
                  <a:pt x="10" y="17"/>
                </a:lnTo>
                <a:lnTo>
                  <a:pt x="9" y="16"/>
                </a:lnTo>
                <a:lnTo>
                  <a:pt x="1" y="8"/>
                </a:lnTo>
                <a:lnTo>
                  <a:pt x="0" y="8"/>
                </a:lnTo>
                <a:lnTo>
                  <a:pt x="1" y="8"/>
                </a:lnTo>
                <a:lnTo>
                  <a:pt x="8" y="6"/>
                </a:lnTo>
                <a:lnTo>
                  <a:pt x="15" y="0"/>
                </a:lnTo>
                <a:lnTo>
                  <a:pt x="16" y="2"/>
                </a:lnTo>
                <a:lnTo>
                  <a:pt x="20"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72" name="Freeform 836"/>
          <p:cNvSpPr>
            <a:spLocks/>
          </p:cNvSpPr>
          <p:nvPr/>
        </p:nvSpPr>
        <p:spPr bwMode="auto">
          <a:xfrm>
            <a:off x="7007225" y="4562475"/>
            <a:ext cx="146050" cy="117475"/>
          </a:xfrm>
          <a:custGeom>
            <a:avLst/>
            <a:gdLst>
              <a:gd name="T0" fmla="*/ 2147483647 w 85"/>
              <a:gd name="T1" fmla="*/ 2147483647 h 69"/>
              <a:gd name="T2" fmla="*/ 2147483647 w 85"/>
              <a:gd name="T3" fmla="*/ 2147483647 h 69"/>
              <a:gd name="T4" fmla="*/ 2147483647 w 85"/>
              <a:gd name="T5" fmla="*/ 2147483647 h 69"/>
              <a:gd name="T6" fmla="*/ 2147483647 w 85"/>
              <a:gd name="T7" fmla="*/ 2147483647 h 69"/>
              <a:gd name="T8" fmla="*/ 2147483647 w 85"/>
              <a:gd name="T9" fmla="*/ 2147483647 h 69"/>
              <a:gd name="T10" fmla="*/ 2147483647 w 85"/>
              <a:gd name="T11" fmla="*/ 2147483647 h 69"/>
              <a:gd name="T12" fmla="*/ 2147483647 w 85"/>
              <a:gd name="T13" fmla="*/ 2147483647 h 69"/>
              <a:gd name="T14" fmla="*/ 2147483647 w 85"/>
              <a:gd name="T15" fmla="*/ 2147483647 h 69"/>
              <a:gd name="T16" fmla="*/ 2147483647 w 85"/>
              <a:gd name="T17" fmla="*/ 2147483647 h 69"/>
              <a:gd name="T18" fmla="*/ 2147483647 w 85"/>
              <a:gd name="T19" fmla="*/ 2147483647 h 69"/>
              <a:gd name="T20" fmla="*/ 2147483647 w 85"/>
              <a:gd name="T21" fmla="*/ 2147483647 h 69"/>
              <a:gd name="T22" fmla="*/ 2147483647 w 85"/>
              <a:gd name="T23" fmla="*/ 2147483647 h 69"/>
              <a:gd name="T24" fmla="*/ 2147483647 w 85"/>
              <a:gd name="T25" fmla="*/ 2147483647 h 69"/>
              <a:gd name="T26" fmla="*/ 2147483647 w 85"/>
              <a:gd name="T27" fmla="*/ 2147483647 h 69"/>
              <a:gd name="T28" fmla="*/ 2147483647 w 85"/>
              <a:gd name="T29" fmla="*/ 2147483647 h 69"/>
              <a:gd name="T30" fmla="*/ 2147483647 w 85"/>
              <a:gd name="T31" fmla="*/ 2147483647 h 69"/>
              <a:gd name="T32" fmla="*/ 2147483647 w 85"/>
              <a:gd name="T33" fmla="*/ 2147483647 h 69"/>
              <a:gd name="T34" fmla="*/ 2147483647 w 85"/>
              <a:gd name="T35" fmla="*/ 2147483647 h 69"/>
              <a:gd name="T36" fmla="*/ 2147483647 w 85"/>
              <a:gd name="T37" fmla="*/ 2147483647 h 69"/>
              <a:gd name="T38" fmla="*/ 2147483647 w 85"/>
              <a:gd name="T39" fmla="*/ 2147483647 h 69"/>
              <a:gd name="T40" fmla="*/ 2147483647 w 85"/>
              <a:gd name="T41" fmla="*/ 2147483647 h 69"/>
              <a:gd name="T42" fmla="*/ 2147483647 w 85"/>
              <a:gd name="T43" fmla="*/ 2147483647 h 69"/>
              <a:gd name="T44" fmla="*/ 2147483647 w 85"/>
              <a:gd name="T45" fmla="*/ 2147483647 h 69"/>
              <a:gd name="T46" fmla="*/ 2147483647 w 85"/>
              <a:gd name="T47" fmla="*/ 2147483647 h 69"/>
              <a:gd name="T48" fmla="*/ 2147483647 w 85"/>
              <a:gd name="T49" fmla="*/ 2147483647 h 69"/>
              <a:gd name="T50" fmla="*/ 2147483647 w 85"/>
              <a:gd name="T51" fmla="*/ 2147483647 h 69"/>
              <a:gd name="T52" fmla="*/ 2147483647 w 85"/>
              <a:gd name="T53" fmla="*/ 2147483647 h 69"/>
              <a:gd name="T54" fmla="*/ 2147483647 w 85"/>
              <a:gd name="T55" fmla="*/ 2147483647 h 69"/>
              <a:gd name="T56" fmla="*/ 2147483647 w 85"/>
              <a:gd name="T57" fmla="*/ 2147483647 h 69"/>
              <a:gd name="T58" fmla="*/ 2147483647 w 85"/>
              <a:gd name="T59" fmla="*/ 2147483647 h 69"/>
              <a:gd name="T60" fmla="*/ 2147483647 w 85"/>
              <a:gd name="T61" fmla="*/ 2147483647 h 69"/>
              <a:gd name="T62" fmla="*/ 2147483647 w 85"/>
              <a:gd name="T63" fmla="*/ 2147483647 h 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5"/>
              <a:gd name="T97" fmla="*/ 0 h 69"/>
              <a:gd name="T98" fmla="*/ 85 w 85"/>
              <a:gd name="T99" fmla="*/ 69 h 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5" h="69">
                <a:moveTo>
                  <a:pt x="36" y="69"/>
                </a:moveTo>
                <a:lnTo>
                  <a:pt x="33" y="68"/>
                </a:lnTo>
                <a:lnTo>
                  <a:pt x="33" y="67"/>
                </a:lnTo>
                <a:lnTo>
                  <a:pt x="32" y="67"/>
                </a:lnTo>
                <a:lnTo>
                  <a:pt x="26" y="66"/>
                </a:lnTo>
                <a:lnTo>
                  <a:pt x="24" y="67"/>
                </a:lnTo>
                <a:lnTo>
                  <a:pt x="21" y="67"/>
                </a:lnTo>
                <a:lnTo>
                  <a:pt x="21" y="64"/>
                </a:lnTo>
                <a:lnTo>
                  <a:pt x="23" y="62"/>
                </a:lnTo>
                <a:lnTo>
                  <a:pt x="22" y="59"/>
                </a:lnTo>
                <a:lnTo>
                  <a:pt x="20" y="59"/>
                </a:lnTo>
                <a:lnTo>
                  <a:pt x="19" y="59"/>
                </a:lnTo>
                <a:lnTo>
                  <a:pt x="18" y="61"/>
                </a:lnTo>
                <a:lnTo>
                  <a:pt x="15" y="62"/>
                </a:lnTo>
                <a:lnTo>
                  <a:pt x="12" y="55"/>
                </a:lnTo>
                <a:lnTo>
                  <a:pt x="12" y="54"/>
                </a:lnTo>
                <a:lnTo>
                  <a:pt x="13" y="55"/>
                </a:lnTo>
                <a:lnTo>
                  <a:pt x="13" y="53"/>
                </a:lnTo>
                <a:lnTo>
                  <a:pt x="11" y="51"/>
                </a:lnTo>
                <a:lnTo>
                  <a:pt x="11" y="50"/>
                </a:lnTo>
                <a:lnTo>
                  <a:pt x="11" y="48"/>
                </a:lnTo>
                <a:lnTo>
                  <a:pt x="11" y="45"/>
                </a:lnTo>
                <a:lnTo>
                  <a:pt x="7" y="37"/>
                </a:lnTo>
                <a:lnTo>
                  <a:pt x="3" y="34"/>
                </a:lnTo>
                <a:lnTo>
                  <a:pt x="0" y="25"/>
                </a:lnTo>
                <a:lnTo>
                  <a:pt x="2" y="19"/>
                </a:lnTo>
                <a:lnTo>
                  <a:pt x="3" y="18"/>
                </a:lnTo>
                <a:lnTo>
                  <a:pt x="4" y="15"/>
                </a:lnTo>
                <a:lnTo>
                  <a:pt x="7" y="14"/>
                </a:lnTo>
                <a:lnTo>
                  <a:pt x="13" y="6"/>
                </a:lnTo>
                <a:lnTo>
                  <a:pt x="15" y="5"/>
                </a:lnTo>
                <a:lnTo>
                  <a:pt x="41" y="6"/>
                </a:lnTo>
                <a:lnTo>
                  <a:pt x="44" y="8"/>
                </a:lnTo>
                <a:lnTo>
                  <a:pt x="47" y="7"/>
                </a:lnTo>
                <a:lnTo>
                  <a:pt x="49" y="10"/>
                </a:lnTo>
                <a:lnTo>
                  <a:pt x="58" y="11"/>
                </a:lnTo>
                <a:lnTo>
                  <a:pt x="60" y="11"/>
                </a:lnTo>
                <a:lnTo>
                  <a:pt x="61" y="7"/>
                </a:lnTo>
                <a:lnTo>
                  <a:pt x="68" y="3"/>
                </a:lnTo>
                <a:lnTo>
                  <a:pt x="71" y="3"/>
                </a:lnTo>
                <a:lnTo>
                  <a:pt x="74" y="5"/>
                </a:lnTo>
                <a:lnTo>
                  <a:pt x="76" y="5"/>
                </a:lnTo>
                <a:lnTo>
                  <a:pt x="79" y="4"/>
                </a:lnTo>
                <a:lnTo>
                  <a:pt x="82" y="2"/>
                </a:lnTo>
                <a:lnTo>
                  <a:pt x="83" y="0"/>
                </a:lnTo>
                <a:lnTo>
                  <a:pt x="83" y="15"/>
                </a:lnTo>
                <a:lnTo>
                  <a:pt x="85" y="19"/>
                </a:lnTo>
                <a:lnTo>
                  <a:pt x="84" y="37"/>
                </a:lnTo>
                <a:lnTo>
                  <a:pt x="82" y="40"/>
                </a:lnTo>
                <a:lnTo>
                  <a:pt x="79" y="39"/>
                </a:lnTo>
                <a:lnTo>
                  <a:pt x="75" y="43"/>
                </a:lnTo>
                <a:lnTo>
                  <a:pt x="72" y="43"/>
                </a:lnTo>
                <a:lnTo>
                  <a:pt x="67" y="45"/>
                </a:lnTo>
                <a:lnTo>
                  <a:pt x="67" y="48"/>
                </a:lnTo>
                <a:lnTo>
                  <a:pt x="59" y="49"/>
                </a:lnTo>
                <a:lnTo>
                  <a:pt x="57" y="53"/>
                </a:lnTo>
                <a:lnTo>
                  <a:pt x="59" y="59"/>
                </a:lnTo>
                <a:lnTo>
                  <a:pt x="54" y="60"/>
                </a:lnTo>
                <a:lnTo>
                  <a:pt x="51" y="62"/>
                </a:lnTo>
                <a:lnTo>
                  <a:pt x="48" y="63"/>
                </a:lnTo>
                <a:lnTo>
                  <a:pt x="46" y="63"/>
                </a:lnTo>
                <a:lnTo>
                  <a:pt x="44" y="63"/>
                </a:lnTo>
                <a:lnTo>
                  <a:pt x="43" y="65"/>
                </a:lnTo>
                <a:lnTo>
                  <a:pt x="42" y="67"/>
                </a:lnTo>
                <a:lnTo>
                  <a:pt x="36" y="69"/>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73" name="Freeform 837"/>
          <p:cNvSpPr>
            <a:spLocks/>
          </p:cNvSpPr>
          <p:nvPr/>
        </p:nvSpPr>
        <p:spPr bwMode="auto">
          <a:xfrm>
            <a:off x="7329488" y="4827588"/>
            <a:ext cx="38100" cy="30162"/>
          </a:xfrm>
          <a:custGeom>
            <a:avLst/>
            <a:gdLst>
              <a:gd name="T0" fmla="*/ 2147483647 w 22"/>
              <a:gd name="T1" fmla="*/ 2147483647 h 17"/>
              <a:gd name="T2" fmla="*/ 2147483647 w 22"/>
              <a:gd name="T3" fmla="*/ 2147483647 h 17"/>
              <a:gd name="T4" fmla="*/ 2147483647 w 22"/>
              <a:gd name="T5" fmla="*/ 2147483647 h 17"/>
              <a:gd name="T6" fmla="*/ 2147483647 w 22"/>
              <a:gd name="T7" fmla="*/ 2147483647 h 17"/>
              <a:gd name="T8" fmla="*/ 2147483647 w 22"/>
              <a:gd name="T9" fmla="*/ 2147483647 h 17"/>
              <a:gd name="T10" fmla="*/ 2147483647 w 22"/>
              <a:gd name="T11" fmla="*/ 2147483647 h 17"/>
              <a:gd name="T12" fmla="*/ 2147483647 w 22"/>
              <a:gd name="T13" fmla="*/ 2147483647 h 17"/>
              <a:gd name="T14" fmla="*/ 2147483647 w 22"/>
              <a:gd name="T15" fmla="*/ 2147483647 h 17"/>
              <a:gd name="T16" fmla="*/ 2147483647 w 22"/>
              <a:gd name="T17" fmla="*/ 2147483647 h 17"/>
              <a:gd name="T18" fmla="*/ 2147483647 w 22"/>
              <a:gd name="T19" fmla="*/ 2147483647 h 17"/>
              <a:gd name="T20" fmla="*/ 2147483647 w 22"/>
              <a:gd name="T21" fmla="*/ 2147483647 h 17"/>
              <a:gd name="T22" fmla="*/ 2147483647 w 22"/>
              <a:gd name="T23" fmla="*/ 2147483647 h 17"/>
              <a:gd name="T24" fmla="*/ 2147483647 w 22"/>
              <a:gd name="T25" fmla="*/ 2147483647 h 17"/>
              <a:gd name="T26" fmla="*/ 2147483647 w 22"/>
              <a:gd name="T27" fmla="*/ 2147483647 h 17"/>
              <a:gd name="T28" fmla="*/ 2147483647 w 22"/>
              <a:gd name="T29" fmla="*/ 2147483647 h 17"/>
              <a:gd name="T30" fmla="*/ 2147483647 w 22"/>
              <a:gd name="T31" fmla="*/ 2147483647 h 17"/>
              <a:gd name="T32" fmla="*/ 0 w 22"/>
              <a:gd name="T33" fmla="*/ 2147483647 h 17"/>
              <a:gd name="T34" fmla="*/ 0 w 22"/>
              <a:gd name="T35" fmla="*/ 2147483647 h 17"/>
              <a:gd name="T36" fmla="*/ 0 w 22"/>
              <a:gd name="T37" fmla="*/ 2147483647 h 17"/>
              <a:gd name="T38" fmla="*/ 2147483647 w 22"/>
              <a:gd name="T39" fmla="*/ 2147483647 h 17"/>
              <a:gd name="T40" fmla="*/ 2147483647 w 22"/>
              <a:gd name="T41" fmla="*/ 0 h 17"/>
              <a:gd name="T42" fmla="*/ 2147483647 w 22"/>
              <a:gd name="T43" fmla="*/ 2147483647 h 17"/>
              <a:gd name="T44" fmla="*/ 2147483647 w 22"/>
              <a:gd name="T45" fmla="*/ 2147483647 h 17"/>
              <a:gd name="T46" fmla="*/ 2147483647 w 22"/>
              <a:gd name="T47" fmla="*/ 2147483647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
              <a:gd name="T73" fmla="*/ 0 h 17"/>
              <a:gd name="T74" fmla="*/ 22 w 22"/>
              <a:gd name="T75" fmla="*/ 17 h 1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 h="17">
                <a:moveTo>
                  <a:pt x="19" y="3"/>
                </a:moveTo>
                <a:lnTo>
                  <a:pt x="21" y="4"/>
                </a:lnTo>
                <a:lnTo>
                  <a:pt x="22" y="6"/>
                </a:lnTo>
                <a:lnTo>
                  <a:pt x="22" y="10"/>
                </a:lnTo>
                <a:lnTo>
                  <a:pt x="22" y="11"/>
                </a:lnTo>
                <a:lnTo>
                  <a:pt x="20" y="11"/>
                </a:lnTo>
                <a:lnTo>
                  <a:pt x="19" y="10"/>
                </a:lnTo>
                <a:lnTo>
                  <a:pt x="17" y="6"/>
                </a:lnTo>
                <a:lnTo>
                  <a:pt x="16" y="5"/>
                </a:lnTo>
                <a:lnTo>
                  <a:pt x="15" y="5"/>
                </a:lnTo>
                <a:lnTo>
                  <a:pt x="13" y="6"/>
                </a:lnTo>
                <a:lnTo>
                  <a:pt x="12" y="7"/>
                </a:lnTo>
                <a:lnTo>
                  <a:pt x="12" y="14"/>
                </a:lnTo>
                <a:lnTo>
                  <a:pt x="11" y="16"/>
                </a:lnTo>
                <a:lnTo>
                  <a:pt x="9" y="17"/>
                </a:lnTo>
                <a:lnTo>
                  <a:pt x="8" y="16"/>
                </a:lnTo>
                <a:lnTo>
                  <a:pt x="0" y="8"/>
                </a:lnTo>
                <a:lnTo>
                  <a:pt x="7" y="6"/>
                </a:lnTo>
                <a:lnTo>
                  <a:pt x="15" y="0"/>
                </a:lnTo>
                <a:lnTo>
                  <a:pt x="15" y="3"/>
                </a:lnTo>
                <a:lnTo>
                  <a:pt x="19" y="3"/>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74" name="Freeform 838"/>
          <p:cNvSpPr>
            <a:spLocks/>
          </p:cNvSpPr>
          <p:nvPr/>
        </p:nvSpPr>
        <p:spPr bwMode="auto">
          <a:xfrm>
            <a:off x="5016500" y="4995863"/>
            <a:ext cx="298450" cy="295275"/>
          </a:xfrm>
          <a:custGeom>
            <a:avLst/>
            <a:gdLst>
              <a:gd name="T0" fmla="*/ 2147483647 w 174"/>
              <a:gd name="T1" fmla="*/ 2147483647 h 172"/>
              <a:gd name="T2" fmla="*/ 2147483647 w 174"/>
              <a:gd name="T3" fmla="*/ 2147483647 h 172"/>
              <a:gd name="T4" fmla="*/ 2147483647 w 174"/>
              <a:gd name="T5" fmla="*/ 2147483647 h 172"/>
              <a:gd name="T6" fmla="*/ 2147483647 w 174"/>
              <a:gd name="T7" fmla="*/ 2147483647 h 172"/>
              <a:gd name="T8" fmla="*/ 2147483647 w 174"/>
              <a:gd name="T9" fmla="*/ 2147483647 h 172"/>
              <a:gd name="T10" fmla="*/ 2147483647 w 174"/>
              <a:gd name="T11" fmla="*/ 2147483647 h 172"/>
              <a:gd name="T12" fmla="*/ 2147483647 w 174"/>
              <a:gd name="T13" fmla="*/ 2147483647 h 172"/>
              <a:gd name="T14" fmla="*/ 2147483647 w 174"/>
              <a:gd name="T15" fmla="*/ 2147483647 h 172"/>
              <a:gd name="T16" fmla="*/ 2147483647 w 174"/>
              <a:gd name="T17" fmla="*/ 2147483647 h 172"/>
              <a:gd name="T18" fmla="*/ 2147483647 w 174"/>
              <a:gd name="T19" fmla="*/ 2147483647 h 172"/>
              <a:gd name="T20" fmla="*/ 2147483647 w 174"/>
              <a:gd name="T21" fmla="*/ 2147483647 h 172"/>
              <a:gd name="T22" fmla="*/ 2147483647 w 174"/>
              <a:gd name="T23" fmla="*/ 2147483647 h 172"/>
              <a:gd name="T24" fmla="*/ 2147483647 w 174"/>
              <a:gd name="T25" fmla="*/ 2147483647 h 172"/>
              <a:gd name="T26" fmla="*/ 2147483647 w 174"/>
              <a:gd name="T27" fmla="*/ 2147483647 h 172"/>
              <a:gd name="T28" fmla="*/ 2147483647 w 174"/>
              <a:gd name="T29" fmla="*/ 2147483647 h 172"/>
              <a:gd name="T30" fmla="*/ 2147483647 w 174"/>
              <a:gd name="T31" fmla="*/ 2147483647 h 172"/>
              <a:gd name="T32" fmla="*/ 2147483647 w 174"/>
              <a:gd name="T33" fmla="*/ 2147483647 h 172"/>
              <a:gd name="T34" fmla="*/ 2147483647 w 174"/>
              <a:gd name="T35" fmla="*/ 2147483647 h 172"/>
              <a:gd name="T36" fmla="*/ 2147483647 w 174"/>
              <a:gd name="T37" fmla="*/ 2147483647 h 172"/>
              <a:gd name="T38" fmla="*/ 2147483647 w 174"/>
              <a:gd name="T39" fmla="*/ 2147483647 h 172"/>
              <a:gd name="T40" fmla="*/ 2147483647 w 174"/>
              <a:gd name="T41" fmla="*/ 2147483647 h 172"/>
              <a:gd name="T42" fmla="*/ 2147483647 w 174"/>
              <a:gd name="T43" fmla="*/ 2147483647 h 172"/>
              <a:gd name="T44" fmla="*/ 2147483647 w 174"/>
              <a:gd name="T45" fmla="*/ 2147483647 h 172"/>
              <a:gd name="T46" fmla="*/ 2147483647 w 174"/>
              <a:gd name="T47" fmla="*/ 2147483647 h 172"/>
              <a:gd name="T48" fmla="*/ 2147483647 w 174"/>
              <a:gd name="T49" fmla="*/ 2147483647 h 172"/>
              <a:gd name="T50" fmla="*/ 2147483647 w 174"/>
              <a:gd name="T51" fmla="*/ 2147483647 h 172"/>
              <a:gd name="T52" fmla="*/ 2147483647 w 174"/>
              <a:gd name="T53" fmla="*/ 2147483647 h 172"/>
              <a:gd name="T54" fmla="*/ 2147483647 w 174"/>
              <a:gd name="T55" fmla="*/ 2147483647 h 172"/>
              <a:gd name="T56" fmla="*/ 2147483647 w 174"/>
              <a:gd name="T57" fmla="*/ 2147483647 h 172"/>
              <a:gd name="T58" fmla="*/ 2147483647 w 174"/>
              <a:gd name="T59" fmla="*/ 2147483647 h 172"/>
              <a:gd name="T60" fmla="*/ 2147483647 w 174"/>
              <a:gd name="T61" fmla="*/ 2147483647 h 172"/>
              <a:gd name="T62" fmla="*/ 2147483647 w 174"/>
              <a:gd name="T63" fmla="*/ 2147483647 h 172"/>
              <a:gd name="T64" fmla="*/ 2147483647 w 174"/>
              <a:gd name="T65" fmla="*/ 2147483647 h 172"/>
              <a:gd name="T66" fmla="*/ 2147483647 w 174"/>
              <a:gd name="T67" fmla="*/ 2147483647 h 172"/>
              <a:gd name="T68" fmla="*/ 2147483647 w 174"/>
              <a:gd name="T69" fmla="*/ 0 h 172"/>
              <a:gd name="T70" fmla="*/ 2147483647 w 174"/>
              <a:gd name="T71" fmla="*/ 2147483647 h 172"/>
              <a:gd name="T72" fmla="*/ 2147483647 w 174"/>
              <a:gd name="T73" fmla="*/ 2147483647 h 172"/>
              <a:gd name="T74" fmla="*/ 2147483647 w 174"/>
              <a:gd name="T75" fmla="*/ 2147483647 h 172"/>
              <a:gd name="T76" fmla="*/ 2147483647 w 174"/>
              <a:gd name="T77" fmla="*/ 2147483647 h 172"/>
              <a:gd name="T78" fmla="*/ 2147483647 w 174"/>
              <a:gd name="T79" fmla="*/ 2147483647 h 172"/>
              <a:gd name="T80" fmla="*/ 2147483647 w 174"/>
              <a:gd name="T81" fmla="*/ 2147483647 h 172"/>
              <a:gd name="T82" fmla="*/ 2147483647 w 174"/>
              <a:gd name="T83" fmla="*/ 2147483647 h 172"/>
              <a:gd name="T84" fmla="*/ 2147483647 w 174"/>
              <a:gd name="T85" fmla="*/ 2147483647 h 172"/>
              <a:gd name="T86" fmla="*/ 2147483647 w 174"/>
              <a:gd name="T87" fmla="*/ 2147483647 h 172"/>
              <a:gd name="T88" fmla="*/ 2147483647 w 174"/>
              <a:gd name="T89" fmla="*/ 2147483647 h 172"/>
              <a:gd name="T90" fmla="*/ 2147483647 w 174"/>
              <a:gd name="T91" fmla="*/ 2147483647 h 172"/>
              <a:gd name="T92" fmla="*/ 2147483647 w 174"/>
              <a:gd name="T93" fmla="*/ 2147483647 h 172"/>
              <a:gd name="T94" fmla="*/ 2147483647 w 174"/>
              <a:gd name="T95" fmla="*/ 0 h 17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4"/>
              <a:gd name="T145" fmla="*/ 0 h 172"/>
              <a:gd name="T146" fmla="*/ 174 w 174"/>
              <a:gd name="T147" fmla="*/ 172 h 17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4" h="172">
                <a:moveTo>
                  <a:pt x="129" y="33"/>
                </a:moveTo>
                <a:lnTo>
                  <a:pt x="133" y="45"/>
                </a:lnTo>
                <a:lnTo>
                  <a:pt x="155" y="58"/>
                </a:lnTo>
                <a:lnTo>
                  <a:pt x="148" y="82"/>
                </a:lnTo>
                <a:lnTo>
                  <a:pt x="148" y="87"/>
                </a:lnTo>
                <a:lnTo>
                  <a:pt x="153" y="90"/>
                </a:lnTo>
                <a:lnTo>
                  <a:pt x="155" y="92"/>
                </a:lnTo>
                <a:lnTo>
                  <a:pt x="157" y="95"/>
                </a:lnTo>
                <a:lnTo>
                  <a:pt x="159" y="98"/>
                </a:lnTo>
                <a:lnTo>
                  <a:pt x="159" y="99"/>
                </a:lnTo>
                <a:lnTo>
                  <a:pt x="159" y="100"/>
                </a:lnTo>
                <a:lnTo>
                  <a:pt x="157" y="102"/>
                </a:lnTo>
                <a:lnTo>
                  <a:pt x="156" y="107"/>
                </a:lnTo>
                <a:lnTo>
                  <a:pt x="157" y="109"/>
                </a:lnTo>
                <a:lnTo>
                  <a:pt x="157" y="111"/>
                </a:lnTo>
                <a:lnTo>
                  <a:pt x="157" y="112"/>
                </a:lnTo>
                <a:lnTo>
                  <a:pt x="157" y="115"/>
                </a:lnTo>
                <a:lnTo>
                  <a:pt x="155" y="115"/>
                </a:lnTo>
                <a:lnTo>
                  <a:pt x="155" y="117"/>
                </a:lnTo>
                <a:lnTo>
                  <a:pt x="157" y="124"/>
                </a:lnTo>
                <a:lnTo>
                  <a:pt x="159" y="125"/>
                </a:lnTo>
                <a:lnTo>
                  <a:pt x="159" y="126"/>
                </a:lnTo>
                <a:lnTo>
                  <a:pt x="157" y="126"/>
                </a:lnTo>
                <a:lnTo>
                  <a:pt x="162" y="133"/>
                </a:lnTo>
                <a:lnTo>
                  <a:pt x="162" y="134"/>
                </a:lnTo>
                <a:lnTo>
                  <a:pt x="161" y="136"/>
                </a:lnTo>
                <a:lnTo>
                  <a:pt x="162" y="138"/>
                </a:lnTo>
                <a:lnTo>
                  <a:pt x="163" y="139"/>
                </a:lnTo>
                <a:lnTo>
                  <a:pt x="163" y="141"/>
                </a:lnTo>
                <a:lnTo>
                  <a:pt x="164" y="143"/>
                </a:lnTo>
                <a:lnTo>
                  <a:pt x="164" y="145"/>
                </a:lnTo>
                <a:lnTo>
                  <a:pt x="167" y="147"/>
                </a:lnTo>
                <a:lnTo>
                  <a:pt x="169" y="149"/>
                </a:lnTo>
                <a:lnTo>
                  <a:pt x="171" y="150"/>
                </a:lnTo>
                <a:lnTo>
                  <a:pt x="173" y="151"/>
                </a:lnTo>
                <a:lnTo>
                  <a:pt x="174" y="151"/>
                </a:lnTo>
                <a:lnTo>
                  <a:pt x="174" y="153"/>
                </a:lnTo>
                <a:lnTo>
                  <a:pt x="165" y="160"/>
                </a:lnTo>
                <a:lnTo>
                  <a:pt x="146" y="167"/>
                </a:lnTo>
                <a:lnTo>
                  <a:pt x="143" y="166"/>
                </a:lnTo>
                <a:lnTo>
                  <a:pt x="139" y="164"/>
                </a:lnTo>
                <a:lnTo>
                  <a:pt x="136" y="166"/>
                </a:lnTo>
                <a:lnTo>
                  <a:pt x="132" y="166"/>
                </a:lnTo>
                <a:lnTo>
                  <a:pt x="129" y="170"/>
                </a:lnTo>
                <a:lnTo>
                  <a:pt x="117" y="170"/>
                </a:lnTo>
                <a:lnTo>
                  <a:pt x="113" y="171"/>
                </a:lnTo>
                <a:lnTo>
                  <a:pt x="111" y="171"/>
                </a:lnTo>
                <a:lnTo>
                  <a:pt x="109" y="172"/>
                </a:lnTo>
                <a:lnTo>
                  <a:pt x="107" y="172"/>
                </a:lnTo>
                <a:lnTo>
                  <a:pt x="104" y="169"/>
                </a:lnTo>
                <a:lnTo>
                  <a:pt x="102" y="168"/>
                </a:lnTo>
                <a:lnTo>
                  <a:pt x="100" y="168"/>
                </a:lnTo>
                <a:lnTo>
                  <a:pt x="98" y="170"/>
                </a:lnTo>
                <a:lnTo>
                  <a:pt x="85" y="170"/>
                </a:lnTo>
                <a:lnTo>
                  <a:pt x="85" y="168"/>
                </a:lnTo>
                <a:lnTo>
                  <a:pt x="84" y="166"/>
                </a:lnTo>
                <a:lnTo>
                  <a:pt x="80" y="163"/>
                </a:lnTo>
                <a:lnTo>
                  <a:pt x="80" y="157"/>
                </a:lnTo>
                <a:lnTo>
                  <a:pt x="76" y="142"/>
                </a:lnTo>
                <a:lnTo>
                  <a:pt x="73" y="138"/>
                </a:lnTo>
                <a:lnTo>
                  <a:pt x="69" y="138"/>
                </a:lnTo>
                <a:lnTo>
                  <a:pt x="68" y="140"/>
                </a:lnTo>
                <a:lnTo>
                  <a:pt x="67" y="138"/>
                </a:lnTo>
                <a:lnTo>
                  <a:pt x="66" y="137"/>
                </a:lnTo>
                <a:lnTo>
                  <a:pt x="65" y="137"/>
                </a:lnTo>
                <a:lnTo>
                  <a:pt x="61" y="139"/>
                </a:lnTo>
                <a:lnTo>
                  <a:pt x="61" y="138"/>
                </a:lnTo>
                <a:lnTo>
                  <a:pt x="60" y="137"/>
                </a:lnTo>
                <a:lnTo>
                  <a:pt x="57" y="137"/>
                </a:lnTo>
                <a:lnTo>
                  <a:pt x="53" y="135"/>
                </a:lnTo>
                <a:lnTo>
                  <a:pt x="53" y="133"/>
                </a:lnTo>
                <a:lnTo>
                  <a:pt x="51" y="133"/>
                </a:lnTo>
                <a:lnTo>
                  <a:pt x="34" y="128"/>
                </a:lnTo>
                <a:lnTo>
                  <a:pt x="28" y="122"/>
                </a:lnTo>
                <a:lnTo>
                  <a:pt x="26" y="121"/>
                </a:lnTo>
                <a:lnTo>
                  <a:pt x="24" y="121"/>
                </a:lnTo>
                <a:lnTo>
                  <a:pt x="15" y="102"/>
                </a:lnTo>
                <a:lnTo>
                  <a:pt x="15" y="96"/>
                </a:lnTo>
                <a:lnTo>
                  <a:pt x="9" y="90"/>
                </a:lnTo>
                <a:lnTo>
                  <a:pt x="3" y="87"/>
                </a:lnTo>
                <a:lnTo>
                  <a:pt x="2" y="83"/>
                </a:lnTo>
                <a:lnTo>
                  <a:pt x="4" y="81"/>
                </a:lnTo>
                <a:lnTo>
                  <a:pt x="4" y="79"/>
                </a:lnTo>
                <a:lnTo>
                  <a:pt x="3" y="71"/>
                </a:lnTo>
                <a:lnTo>
                  <a:pt x="3" y="68"/>
                </a:lnTo>
                <a:lnTo>
                  <a:pt x="2" y="65"/>
                </a:lnTo>
                <a:lnTo>
                  <a:pt x="0" y="65"/>
                </a:lnTo>
                <a:lnTo>
                  <a:pt x="0" y="54"/>
                </a:lnTo>
                <a:lnTo>
                  <a:pt x="1" y="54"/>
                </a:lnTo>
                <a:lnTo>
                  <a:pt x="8" y="52"/>
                </a:lnTo>
                <a:lnTo>
                  <a:pt x="19" y="35"/>
                </a:lnTo>
                <a:lnTo>
                  <a:pt x="19" y="33"/>
                </a:lnTo>
                <a:lnTo>
                  <a:pt x="18" y="31"/>
                </a:lnTo>
                <a:lnTo>
                  <a:pt x="17" y="30"/>
                </a:lnTo>
                <a:lnTo>
                  <a:pt x="15" y="30"/>
                </a:lnTo>
                <a:lnTo>
                  <a:pt x="15" y="28"/>
                </a:lnTo>
                <a:lnTo>
                  <a:pt x="14" y="26"/>
                </a:lnTo>
                <a:lnTo>
                  <a:pt x="15" y="24"/>
                </a:lnTo>
                <a:lnTo>
                  <a:pt x="19" y="18"/>
                </a:lnTo>
                <a:lnTo>
                  <a:pt x="20" y="15"/>
                </a:lnTo>
                <a:lnTo>
                  <a:pt x="13" y="1"/>
                </a:lnTo>
                <a:lnTo>
                  <a:pt x="20" y="1"/>
                </a:lnTo>
                <a:lnTo>
                  <a:pt x="22" y="0"/>
                </a:lnTo>
                <a:lnTo>
                  <a:pt x="35" y="0"/>
                </a:lnTo>
                <a:lnTo>
                  <a:pt x="33" y="18"/>
                </a:lnTo>
                <a:lnTo>
                  <a:pt x="35" y="24"/>
                </a:lnTo>
                <a:lnTo>
                  <a:pt x="34" y="26"/>
                </a:lnTo>
                <a:lnTo>
                  <a:pt x="36" y="29"/>
                </a:lnTo>
                <a:lnTo>
                  <a:pt x="38" y="27"/>
                </a:lnTo>
                <a:lnTo>
                  <a:pt x="39" y="25"/>
                </a:lnTo>
                <a:lnTo>
                  <a:pt x="41" y="25"/>
                </a:lnTo>
                <a:lnTo>
                  <a:pt x="41" y="23"/>
                </a:lnTo>
                <a:lnTo>
                  <a:pt x="42" y="21"/>
                </a:lnTo>
                <a:lnTo>
                  <a:pt x="48" y="26"/>
                </a:lnTo>
                <a:lnTo>
                  <a:pt x="50" y="25"/>
                </a:lnTo>
                <a:lnTo>
                  <a:pt x="51" y="25"/>
                </a:lnTo>
                <a:lnTo>
                  <a:pt x="51" y="31"/>
                </a:lnTo>
                <a:lnTo>
                  <a:pt x="53" y="29"/>
                </a:lnTo>
                <a:lnTo>
                  <a:pt x="53" y="27"/>
                </a:lnTo>
                <a:lnTo>
                  <a:pt x="54" y="24"/>
                </a:lnTo>
                <a:lnTo>
                  <a:pt x="56" y="24"/>
                </a:lnTo>
                <a:lnTo>
                  <a:pt x="60" y="24"/>
                </a:lnTo>
                <a:lnTo>
                  <a:pt x="63" y="23"/>
                </a:lnTo>
                <a:lnTo>
                  <a:pt x="66" y="20"/>
                </a:lnTo>
                <a:lnTo>
                  <a:pt x="65" y="19"/>
                </a:lnTo>
                <a:lnTo>
                  <a:pt x="61" y="19"/>
                </a:lnTo>
                <a:lnTo>
                  <a:pt x="59" y="18"/>
                </a:lnTo>
                <a:lnTo>
                  <a:pt x="59" y="17"/>
                </a:lnTo>
                <a:lnTo>
                  <a:pt x="62" y="15"/>
                </a:lnTo>
                <a:lnTo>
                  <a:pt x="61" y="14"/>
                </a:lnTo>
                <a:lnTo>
                  <a:pt x="62" y="14"/>
                </a:lnTo>
                <a:lnTo>
                  <a:pt x="64" y="14"/>
                </a:lnTo>
                <a:lnTo>
                  <a:pt x="64" y="12"/>
                </a:lnTo>
                <a:lnTo>
                  <a:pt x="66" y="10"/>
                </a:lnTo>
                <a:lnTo>
                  <a:pt x="66" y="9"/>
                </a:lnTo>
                <a:lnTo>
                  <a:pt x="68" y="8"/>
                </a:lnTo>
                <a:lnTo>
                  <a:pt x="68" y="5"/>
                </a:lnTo>
                <a:lnTo>
                  <a:pt x="70" y="6"/>
                </a:lnTo>
                <a:lnTo>
                  <a:pt x="70" y="5"/>
                </a:lnTo>
                <a:lnTo>
                  <a:pt x="69" y="3"/>
                </a:lnTo>
                <a:lnTo>
                  <a:pt x="70" y="1"/>
                </a:lnTo>
                <a:lnTo>
                  <a:pt x="73" y="0"/>
                </a:lnTo>
                <a:lnTo>
                  <a:pt x="129" y="3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75" name="Freeform 839"/>
          <p:cNvSpPr>
            <a:spLocks/>
          </p:cNvSpPr>
          <p:nvPr/>
        </p:nvSpPr>
        <p:spPr bwMode="auto">
          <a:xfrm>
            <a:off x="3846513" y="3917950"/>
            <a:ext cx="328612" cy="265113"/>
          </a:xfrm>
          <a:custGeom>
            <a:avLst/>
            <a:gdLst>
              <a:gd name="T0" fmla="*/ 2147483647 w 192"/>
              <a:gd name="T1" fmla="*/ 2147483647 h 154"/>
              <a:gd name="T2" fmla="*/ 2147483647 w 192"/>
              <a:gd name="T3" fmla="*/ 2147483647 h 154"/>
              <a:gd name="T4" fmla="*/ 2147483647 w 192"/>
              <a:gd name="T5" fmla="*/ 2147483647 h 154"/>
              <a:gd name="T6" fmla="*/ 2147483647 w 192"/>
              <a:gd name="T7" fmla="*/ 2147483647 h 154"/>
              <a:gd name="T8" fmla="*/ 2147483647 w 192"/>
              <a:gd name="T9" fmla="*/ 2147483647 h 154"/>
              <a:gd name="T10" fmla="*/ 2147483647 w 192"/>
              <a:gd name="T11" fmla="*/ 2147483647 h 154"/>
              <a:gd name="T12" fmla="*/ 2147483647 w 192"/>
              <a:gd name="T13" fmla="*/ 2147483647 h 154"/>
              <a:gd name="T14" fmla="*/ 2147483647 w 192"/>
              <a:gd name="T15" fmla="*/ 2147483647 h 154"/>
              <a:gd name="T16" fmla="*/ 2147483647 w 192"/>
              <a:gd name="T17" fmla="*/ 2147483647 h 154"/>
              <a:gd name="T18" fmla="*/ 2147483647 w 192"/>
              <a:gd name="T19" fmla="*/ 2147483647 h 154"/>
              <a:gd name="T20" fmla="*/ 2147483647 w 192"/>
              <a:gd name="T21" fmla="*/ 2147483647 h 154"/>
              <a:gd name="T22" fmla="*/ 2147483647 w 192"/>
              <a:gd name="T23" fmla="*/ 2147483647 h 154"/>
              <a:gd name="T24" fmla="*/ 2147483647 w 192"/>
              <a:gd name="T25" fmla="*/ 2147483647 h 154"/>
              <a:gd name="T26" fmla="*/ 2147483647 w 192"/>
              <a:gd name="T27" fmla="*/ 0 h 154"/>
              <a:gd name="T28" fmla="*/ 2147483647 w 192"/>
              <a:gd name="T29" fmla="*/ 2147483647 h 154"/>
              <a:gd name="T30" fmla="*/ 2147483647 w 192"/>
              <a:gd name="T31" fmla="*/ 2147483647 h 154"/>
              <a:gd name="T32" fmla="*/ 2147483647 w 192"/>
              <a:gd name="T33" fmla="*/ 2147483647 h 154"/>
              <a:gd name="T34" fmla="*/ 2147483647 w 192"/>
              <a:gd name="T35" fmla="*/ 2147483647 h 154"/>
              <a:gd name="T36" fmla="*/ 2147483647 w 192"/>
              <a:gd name="T37" fmla="*/ 2147483647 h 154"/>
              <a:gd name="T38" fmla="*/ 2147483647 w 192"/>
              <a:gd name="T39" fmla="*/ 2147483647 h 154"/>
              <a:gd name="T40" fmla="*/ 2147483647 w 192"/>
              <a:gd name="T41" fmla="*/ 2147483647 h 154"/>
              <a:gd name="T42" fmla="*/ 2147483647 w 192"/>
              <a:gd name="T43" fmla="*/ 2147483647 h 154"/>
              <a:gd name="T44" fmla="*/ 2147483647 w 192"/>
              <a:gd name="T45" fmla="*/ 2147483647 h 154"/>
              <a:gd name="T46" fmla="*/ 2147483647 w 192"/>
              <a:gd name="T47" fmla="*/ 2147483647 h 154"/>
              <a:gd name="T48" fmla="*/ 2147483647 w 192"/>
              <a:gd name="T49" fmla="*/ 2147483647 h 154"/>
              <a:gd name="T50" fmla="*/ 2147483647 w 192"/>
              <a:gd name="T51" fmla="*/ 2147483647 h 154"/>
              <a:gd name="T52" fmla="*/ 2147483647 w 192"/>
              <a:gd name="T53" fmla="*/ 2147483647 h 154"/>
              <a:gd name="T54" fmla="*/ 2147483647 w 192"/>
              <a:gd name="T55" fmla="*/ 2147483647 h 154"/>
              <a:gd name="T56" fmla="*/ 2147483647 w 192"/>
              <a:gd name="T57" fmla="*/ 2147483647 h 154"/>
              <a:gd name="T58" fmla="*/ 2147483647 w 192"/>
              <a:gd name="T59" fmla="*/ 2147483647 h 154"/>
              <a:gd name="T60" fmla="*/ 2147483647 w 192"/>
              <a:gd name="T61" fmla="*/ 2147483647 h 154"/>
              <a:gd name="T62" fmla="*/ 2147483647 w 192"/>
              <a:gd name="T63" fmla="*/ 2147483647 h 154"/>
              <a:gd name="T64" fmla="*/ 2147483647 w 192"/>
              <a:gd name="T65" fmla="*/ 2147483647 h 154"/>
              <a:gd name="T66" fmla="*/ 2147483647 w 192"/>
              <a:gd name="T67" fmla="*/ 2147483647 h 154"/>
              <a:gd name="T68" fmla="*/ 2147483647 w 192"/>
              <a:gd name="T69" fmla="*/ 2147483647 h 154"/>
              <a:gd name="T70" fmla="*/ 2147483647 w 192"/>
              <a:gd name="T71" fmla="*/ 2147483647 h 154"/>
              <a:gd name="T72" fmla="*/ 2147483647 w 192"/>
              <a:gd name="T73" fmla="*/ 2147483647 h 154"/>
              <a:gd name="T74" fmla="*/ 2147483647 w 192"/>
              <a:gd name="T75" fmla="*/ 2147483647 h 154"/>
              <a:gd name="T76" fmla="*/ 2147483647 w 192"/>
              <a:gd name="T77" fmla="*/ 2147483647 h 154"/>
              <a:gd name="T78" fmla="*/ 2147483647 w 192"/>
              <a:gd name="T79" fmla="*/ 2147483647 h 154"/>
              <a:gd name="T80" fmla="*/ 2147483647 w 192"/>
              <a:gd name="T81" fmla="*/ 2147483647 h 154"/>
              <a:gd name="T82" fmla="*/ 2147483647 w 192"/>
              <a:gd name="T83" fmla="*/ 2147483647 h 154"/>
              <a:gd name="T84" fmla="*/ 2147483647 w 192"/>
              <a:gd name="T85" fmla="*/ 2147483647 h 154"/>
              <a:gd name="T86" fmla="*/ 2147483647 w 192"/>
              <a:gd name="T87" fmla="*/ 2147483647 h 154"/>
              <a:gd name="T88" fmla="*/ 2147483647 w 192"/>
              <a:gd name="T89" fmla="*/ 2147483647 h 154"/>
              <a:gd name="T90" fmla="*/ 2147483647 w 192"/>
              <a:gd name="T91" fmla="*/ 2147483647 h 154"/>
              <a:gd name="T92" fmla="*/ 2147483647 w 192"/>
              <a:gd name="T93" fmla="*/ 2147483647 h 154"/>
              <a:gd name="T94" fmla="*/ 2147483647 w 192"/>
              <a:gd name="T95" fmla="*/ 2147483647 h 154"/>
              <a:gd name="T96" fmla="*/ 2147483647 w 192"/>
              <a:gd name="T97" fmla="*/ 2147483647 h 154"/>
              <a:gd name="T98" fmla="*/ 2147483647 w 192"/>
              <a:gd name="T99" fmla="*/ 2147483647 h 154"/>
              <a:gd name="T100" fmla="*/ 2147483647 w 192"/>
              <a:gd name="T101" fmla="*/ 2147483647 h 154"/>
              <a:gd name="T102" fmla="*/ 2147483647 w 192"/>
              <a:gd name="T103" fmla="*/ 2147483647 h 154"/>
              <a:gd name="T104" fmla="*/ 2147483647 w 192"/>
              <a:gd name="T105" fmla="*/ 2147483647 h 154"/>
              <a:gd name="T106" fmla="*/ 2147483647 w 192"/>
              <a:gd name="T107" fmla="*/ 2147483647 h 154"/>
              <a:gd name="T108" fmla="*/ 2147483647 w 192"/>
              <a:gd name="T109" fmla="*/ 2147483647 h 154"/>
              <a:gd name="T110" fmla="*/ 2147483647 w 192"/>
              <a:gd name="T111" fmla="*/ 2147483647 h 154"/>
              <a:gd name="T112" fmla="*/ 2147483647 w 192"/>
              <a:gd name="T113" fmla="*/ 2147483647 h 154"/>
              <a:gd name="T114" fmla="*/ 2147483647 w 192"/>
              <a:gd name="T115" fmla="*/ 2147483647 h 154"/>
              <a:gd name="T116" fmla="*/ 2147483647 w 192"/>
              <a:gd name="T117" fmla="*/ 2147483647 h 154"/>
              <a:gd name="T118" fmla="*/ 2147483647 w 192"/>
              <a:gd name="T119" fmla="*/ 2147483647 h 154"/>
              <a:gd name="T120" fmla="*/ 2147483647 w 192"/>
              <a:gd name="T121" fmla="*/ 2147483647 h 1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2"/>
              <a:gd name="T184" fmla="*/ 0 h 154"/>
              <a:gd name="T185" fmla="*/ 192 w 192"/>
              <a:gd name="T186" fmla="*/ 154 h 15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2" h="154">
                <a:moveTo>
                  <a:pt x="70" y="133"/>
                </a:moveTo>
                <a:lnTo>
                  <a:pt x="70" y="153"/>
                </a:lnTo>
                <a:lnTo>
                  <a:pt x="0" y="154"/>
                </a:lnTo>
                <a:lnTo>
                  <a:pt x="1" y="150"/>
                </a:lnTo>
                <a:lnTo>
                  <a:pt x="23" y="144"/>
                </a:lnTo>
                <a:lnTo>
                  <a:pt x="33" y="135"/>
                </a:lnTo>
                <a:lnTo>
                  <a:pt x="38" y="133"/>
                </a:lnTo>
                <a:lnTo>
                  <a:pt x="41" y="130"/>
                </a:lnTo>
                <a:lnTo>
                  <a:pt x="42" y="128"/>
                </a:lnTo>
                <a:lnTo>
                  <a:pt x="45" y="126"/>
                </a:lnTo>
                <a:lnTo>
                  <a:pt x="53" y="112"/>
                </a:lnTo>
                <a:lnTo>
                  <a:pt x="53" y="105"/>
                </a:lnTo>
                <a:lnTo>
                  <a:pt x="50" y="100"/>
                </a:lnTo>
                <a:lnTo>
                  <a:pt x="52" y="87"/>
                </a:lnTo>
                <a:lnTo>
                  <a:pt x="57" y="78"/>
                </a:lnTo>
                <a:lnTo>
                  <a:pt x="57" y="77"/>
                </a:lnTo>
                <a:lnTo>
                  <a:pt x="61" y="75"/>
                </a:lnTo>
                <a:lnTo>
                  <a:pt x="60" y="75"/>
                </a:lnTo>
                <a:lnTo>
                  <a:pt x="63" y="68"/>
                </a:lnTo>
                <a:lnTo>
                  <a:pt x="62" y="66"/>
                </a:lnTo>
                <a:lnTo>
                  <a:pt x="74" y="51"/>
                </a:lnTo>
                <a:lnTo>
                  <a:pt x="99" y="38"/>
                </a:lnTo>
                <a:lnTo>
                  <a:pt x="101" y="35"/>
                </a:lnTo>
                <a:lnTo>
                  <a:pt x="103" y="30"/>
                </a:lnTo>
                <a:lnTo>
                  <a:pt x="107" y="26"/>
                </a:lnTo>
                <a:lnTo>
                  <a:pt x="115" y="3"/>
                </a:lnTo>
                <a:lnTo>
                  <a:pt x="116" y="2"/>
                </a:lnTo>
                <a:lnTo>
                  <a:pt x="123" y="0"/>
                </a:lnTo>
                <a:lnTo>
                  <a:pt x="125" y="5"/>
                </a:lnTo>
                <a:lnTo>
                  <a:pt x="135" y="14"/>
                </a:lnTo>
                <a:lnTo>
                  <a:pt x="138" y="14"/>
                </a:lnTo>
                <a:lnTo>
                  <a:pt x="146" y="13"/>
                </a:lnTo>
                <a:lnTo>
                  <a:pt x="158" y="13"/>
                </a:lnTo>
                <a:lnTo>
                  <a:pt x="160" y="11"/>
                </a:lnTo>
                <a:lnTo>
                  <a:pt x="165" y="14"/>
                </a:lnTo>
                <a:lnTo>
                  <a:pt x="168" y="15"/>
                </a:lnTo>
                <a:lnTo>
                  <a:pt x="171" y="15"/>
                </a:lnTo>
                <a:lnTo>
                  <a:pt x="176" y="16"/>
                </a:lnTo>
                <a:lnTo>
                  <a:pt x="176" y="18"/>
                </a:lnTo>
                <a:lnTo>
                  <a:pt x="176" y="19"/>
                </a:lnTo>
                <a:lnTo>
                  <a:pt x="179" y="20"/>
                </a:lnTo>
                <a:lnTo>
                  <a:pt x="179" y="21"/>
                </a:lnTo>
                <a:lnTo>
                  <a:pt x="180" y="23"/>
                </a:lnTo>
                <a:lnTo>
                  <a:pt x="182" y="23"/>
                </a:lnTo>
                <a:lnTo>
                  <a:pt x="182" y="24"/>
                </a:lnTo>
                <a:lnTo>
                  <a:pt x="182" y="25"/>
                </a:lnTo>
                <a:lnTo>
                  <a:pt x="181" y="25"/>
                </a:lnTo>
                <a:lnTo>
                  <a:pt x="182" y="28"/>
                </a:lnTo>
                <a:lnTo>
                  <a:pt x="182" y="30"/>
                </a:lnTo>
                <a:lnTo>
                  <a:pt x="183" y="36"/>
                </a:lnTo>
                <a:lnTo>
                  <a:pt x="183" y="41"/>
                </a:lnTo>
                <a:lnTo>
                  <a:pt x="182" y="42"/>
                </a:lnTo>
                <a:lnTo>
                  <a:pt x="184" y="44"/>
                </a:lnTo>
                <a:lnTo>
                  <a:pt x="184" y="47"/>
                </a:lnTo>
                <a:lnTo>
                  <a:pt x="183" y="48"/>
                </a:lnTo>
                <a:lnTo>
                  <a:pt x="183" y="50"/>
                </a:lnTo>
                <a:lnTo>
                  <a:pt x="185" y="54"/>
                </a:lnTo>
                <a:lnTo>
                  <a:pt x="185" y="56"/>
                </a:lnTo>
                <a:lnTo>
                  <a:pt x="187" y="60"/>
                </a:lnTo>
                <a:lnTo>
                  <a:pt x="192" y="64"/>
                </a:lnTo>
                <a:lnTo>
                  <a:pt x="190" y="66"/>
                </a:lnTo>
                <a:lnTo>
                  <a:pt x="189" y="67"/>
                </a:lnTo>
                <a:lnTo>
                  <a:pt x="188" y="70"/>
                </a:lnTo>
                <a:lnTo>
                  <a:pt x="190" y="71"/>
                </a:lnTo>
                <a:lnTo>
                  <a:pt x="188" y="71"/>
                </a:lnTo>
                <a:lnTo>
                  <a:pt x="187" y="71"/>
                </a:lnTo>
                <a:lnTo>
                  <a:pt x="180" y="70"/>
                </a:lnTo>
                <a:lnTo>
                  <a:pt x="179" y="71"/>
                </a:lnTo>
                <a:lnTo>
                  <a:pt x="167" y="71"/>
                </a:lnTo>
                <a:lnTo>
                  <a:pt x="165" y="72"/>
                </a:lnTo>
                <a:lnTo>
                  <a:pt x="164" y="72"/>
                </a:lnTo>
                <a:lnTo>
                  <a:pt x="162" y="72"/>
                </a:lnTo>
                <a:lnTo>
                  <a:pt x="161" y="72"/>
                </a:lnTo>
                <a:lnTo>
                  <a:pt x="161" y="74"/>
                </a:lnTo>
                <a:lnTo>
                  <a:pt x="161" y="75"/>
                </a:lnTo>
                <a:lnTo>
                  <a:pt x="161" y="77"/>
                </a:lnTo>
                <a:lnTo>
                  <a:pt x="160" y="78"/>
                </a:lnTo>
                <a:lnTo>
                  <a:pt x="152" y="80"/>
                </a:lnTo>
                <a:lnTo>
                  <a:pt x="150" y="79"/>
                </a:lnTo>
                <a:lnTo>
                  <a:pt x="148" y="80"/>
                </a:lnTo>
                <a:lnTo>
                  <a:pt x="146" y="81"/>
                </a:lnTo>
                <a:lnTo>
                  <a:pt x="146" y="82"/>
                </a:lnTo>
                <a:lnTo>
                  <a:pt x="146" y="84"/>
                </a:lnTo>
                <a:lnTo>
                  <a:pt x="146" y="85"/>
                </a:lnTo>
                <a:lnTo>
                  <a:pt x="148" y="85"/>
                </a:lnTo>
                <a:lnTo>
                  <a:pt x="149" y="86"/>
                </a:lnTo>
                <a:lnTo>
                  <a:pt x="147" y="87"/>
                </a:lnTo>
                <a:lnTo>
                  <a:pt x="146" y="90"/>
                </a:lnTo>
                <a:lnTo>
                  <a:pt x="148" y="90"/>
                </a:lnTo>
                <a:lnTo>
                  <a:pt x="149" y="90"/>
                </a:lnTo>
                <a:lnTo>
                  <a:pt x="150" y="91"/>
                </a:lnTo>
                <a:lnTo>
                  <a:pt x="150" y="93"/>
                </a:lnTo>
                <a:lnTo>
                  <a:pt x="144" y="95"/>
                </a:lnTo>
                <a:lnTo>
                  <a:pt x="136" y="100"/>
                </a:lnTo>
                <a:lnTo>
                  <a:pt x="134" y="100"/>
                </a:lnTo>
                <a:lnTo>
                  <a:pt x="130" y="101"/>
                </a:lnTo>
                <a:lnTo>
                  <a:pt x="127" y="104"/>
                </a:lnTo>
                <a:lnTo>
                  <a:pt x="126" y="106"/>
                </a:lnTo>
                <a:lnTo>
                  <a:pt x="126" y="107"/>
                </a:lnTo>
                <a:lnTo>
                  <a:pt x="126" y="108"/>
                </a:lnTo>
                <a:lnTo>
                  <a:pt x="122" y="112"/>
                </a:lnTo>
                <a:lnTo>
                  <a:pt x="112" y="114"/>
                </a:lnTo>
                <a:lnTo>
                  <a:pt x="110" y="114"/>
                </a:lnTo>
                <a:lnTo>
                  <a:pt x="108" y="115"/>
                </a:lnTo>
                <a:lnTo>
                  <a:pt x="103" y="115"/>
                </a:lnTo>
                <a:lnTo>
                  <a:pt x="103" y="116"/>
                </a:lnTo>
                <a:lnTo>
                  <a:pt x="103" y="119"/>
                </a:lnTo>
                <a:lnTo>
                  <a:pt x="100" y="119"/>
                </a:lnTo>
                <a:lnTo>
                  <a:pt x="99" y="117"/>
                </a:lnTo>
                <a:lnTo>
                  <a:pt x="96" y="118"/>
                </a:lnTo>
                <a:lnTo>
                  <a:pt x="95" y="117"/>
                </a:lnTo>
                <a:lnTo>
                  <a:pt x="93" y="119"/>
                </a:lnTo>
                <a:lnTo>
                  <a:pt x="92" y="120"/>
                </a:lnTo>
                <a:lnTo>
                  <a:pt x="89" y="121"/>
                </a:lnTo>
                <a:lnTo>
                  <a:pt x="87" y="123"/>
                </a:lnTo>
                <a:lnTo>
                  <a:pt x="84" y="123"/>
                </a:lnTo>
                <a:lnTo>
                  <a:pt x="70" y="13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76" name="Freeform 840"/>
          <p:cNvSpPr>
            <a:spLocks/>
          </p:cNvSpPr>
          <p:nvPr/>
        </p:nvSpPr>
        <p:spPr bwMode="auto">
          <a:xfrm>
            <a:off x="5013325" y="4994275"/>
            <a:ext cx="298450" cy="295275"/>
          </a:xfrm>
          <a:custGeom>
            <a:avLst/>
            <a:gdLst>
              <a:gd name="T0" fmla="*/ 2147483647 w 174"/>
              <a:gd name="T1" fmla="*/ 2147483647 h 172"/>
              <a:gd name="T2" fmla="*/ 2147483647 w 174"/>
              <a:gd name="T3" fmla="*/ 2147483647 h 172"/>
              <a:gd name="T4" fmla="*/ 2147483647 w 174"/>
              <a:gd name="T5" fmla="*/ 2147483647 h 172"/>
              <a:gd name="T6" fmla="*/ 2147483647 w 174"/>
              <a:gd name="T7" fmla="*/ 2147483647 h 172"/>
              <a:gd name="T8" fmla="*/ 2147483647 w 174"/>
              <a:gd name="T9" fmla="*/ 2147483647 h 172"/>
              <a:gd name="T10" fmla="*/ 2147483647 w 174"/>
              <a:gd name="T11" fmla="*/ 2147483647 h 172"/>
              <a:gd name="T12" fmla="*/ 2147483647 w 174"/>
              <a:gd name="T13" fmla="*/ 2147483647 h 172"/>
              <a:gd name="T14" fmla="*/ 2147483647 w 174"/>
              <a:gd name="T15" fmla="*/ 2147483647 h 172"/>
              <a:gd name="T16" fmla="*/ 2147483647 w 174"/>
              <a:gd name="T17" fmla="*/ 2147483647 h 172"/>
              <a:gd name="T18" fmla="*/ 2147483647 w 174"/>
              <a:gd name="T19" fmla="*/ 2147483647 h 172"/>
              <a:gd name="T20" fmla="*/ 2147483647 w 174"/>
              <a:gd name="T21" fmla="*/ 2147483647 h 172"/>
              <a:gd name="T22" fmla="*/ 2147483647 w 174"/>
              <a:gd name="T23" fmla="*/ 2147483647 h 172"/>
              <a:gd name="T24" fmla="*/ 2147483647 w 174"/>
              <a:gd name="T25" fmla="*/ 2147483647 h 172"/>
              <a:gd name="T26" fmla="*/ 2147483647 w 174"/>
              <a:gd name="T27" fmla="*/ 2147483647 h 172"/>
              <a:gd name="T28" fmla="*/ 2147483647 w 174"/>
              <a:gd name="T29" fmla="*/ 2147483647 h 172"/>
              <a:gd name="T30" fmla="*/ 2147483647 w 174"/>
              <a:gd name="T31" fmla="*/ 2147483647 h 172"/>
              <a:gd name="T32" fmla="*/ 2147483647 w 174"/>
              <a:gd name="T33" fmla="*/ 2147483647 h 172"/>
              <a:gd name="T34" fmla="*/ 2147483647 w 174"/>
              <a:gd name="T35" fmla="*/ 2147483647 h 172"/>
              <a:gd name="T36" fmla="*/ 2147483647 w 174"/>
              <a:gd name="T37" fmla="*/ 2147483647 h 172"/>
              <a:gd name="T38" fmla="*/ 2147483647 w 174"/>
              <a:gd name="T39" fmla="*/ 2147483647 h 172"/>
              <a:gd name="T40" fmla="*/ 2147483647 w 174"/>
              <a:gd name="T41" fmla="*/ 2147483647 h 172"/>
              <a:gd name="T42" fmla="*/ 2147483647 w 174"/>
              <a:gd name="T43" fmla="*/ 2147483647 h 172"/>
              <a:gd name="T44" fmla="*/ 2147483647 w 174"/>
              <a:gd name="T45" fmla="*/ 2147483647 h 172"/>
              <a:gd name="T46" fmla="*/ 2147483647 w 174"/>
              <a:gd name="T47" fmla="*/ 2147483647 h 172"/>
              <a:gd name="T48" fmla="*/ 2147483647 w 174"/>
              <a:gd name="T49" fmla="*/ 2147483647 h 172"/>
              <a:gd name="T50" fmla="*/ 2147483647 w 174"/>
              <a:gd name="T51" fmla="*/ 2147483647 h 172"/>
              <a:gd name="T52" fmla="*/ 2147483647 w 174"/>
              <a:gd name="T53" fmla="*/ 2147483647 h 172"/>
              <a:gd name="T54" fmla="*/ 2147483647 w 174"/>
              <a:gd name="T55" fmla="*/ 2147483647 h 172"/>
              <a:gd name="T56" fmla="*/ 2147483647 w 174"/>
              <a:gd name="T57" fmla="*/ 2147483647 h 172"/>
              <a:gd name="T58" fmla="*/ 2147483647 w 174"/>
              <a:gd name="T59" fmla="*/ 2147483647 h 172"/>
              <a:gd name="T60" fmla="*/ 2147483647 w 174"/>
              <a:gd name="T61" fmla="*/ 2147483647 h 172"/>
              <a:gd name="T62" fmla="*/ 2147483647 w 174"/>
              <a:gd name="T63" fmla="*/ 2147483647 h 172"/>
              <a:gd name="T64" fmla="*/ 2147483647 w 174"/>
              <a:gd name="T65" fmla="*/ 2147483647 h 172"/>
              <a:gd name="T66" fmla="*/ 2147483647 w 174"/>
              <a:gd name="T67" fmla="*/ 0 h 172"/>
              <a:gd name="T68" fmla="*/ 2147483647 w 174"/>
              <a:gd name="T69" fmla="*/ 0 h 172"/>
              <a:gd name="T70" fmla="*/ 2147483647 w 174"/>
              <a:gd name="T71" fmla="*/ 2147483647 h 172"/>
              <a:gd name="T72" fmla="*/ 2147483647 w 174"/>
              <a:gd name="T73" fmla="*/ 2147483647 h 172"/>
              <a:gd name="T74" fmla="*/ 2147483647 w 174"/>
              <a:gd name="T75" fmla="*/ 2147483647 h 172"/>
              <a:gd name="T76" fmla="*/ 2147483647 w 174"/>
              <a:gd name="T77" fmla="*/ 2147483647 h 172"/>
              <a:gd name="T78" fmla="*/ 2147483647 w 174"/>
              <a:gd name="T79" fmla="*/ 2147483647 h 172"/>
              <a:gd name="T80" fmla="*/ 2147483647 w 174"/>
              <a:gd name="T81" fmla="*/ 2147483647 h 172"/>
              <a:gd name="T82" fmla="*/ 2147483647 w 174"/>
              <a:gd name="T83" fmla="*/ 2147483647 h 172"/>
              <a:gd name="T84" fmla="*/ 2147483647 w 174"/>
              <a:gd name="T85" fmla="*/ 2147483647 h 172"/>
              <a:gd name="T86" fmla="*/ 2147483647 w 174"/>
              <a:gd name="T87" fmla="*/ 2147483647 h 172"/>
              <a:gd name="T88" fmla="*/ 2147483647 w 174"/>
              <a:gd name="T89" fmla="*/ 2147483647 h 172"/>
              <a:gd name="T90" fmla="*/ 2147483647 w 174"/>
              <a:gd name="T91" fmla="*/ 2147483647 h 172"/>
              <a:gd name="T92" fmla="*/ 2147483647 w 174"/>
              <a:gd name="T93" fmla="*/ 2147483647 h 172"/>
              <a:gd name="T94" fmla="*/ 2147483647 w 174"/>
              <a:gd name="T95" fmla="*/ 0 h 17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4"/>
              <a:gd name="T145" fmla="*/ 0 h 172"/>
              <a:gd name="T146" fmla="*/ 174 w 174"/>
              <a:gd name="T147" fmla="*/ 172 h 17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4" h="172">
                <a:moveTo>
                  <a:pt x="130" y="32"/>
                </a:moveTo>
                <a:lnTo>
                  <a:pt x="133" y="44"/>
                </a:lnTo>
                <a:lnTo>
                  <a:pt x="155" y="58"/>
                </a:lnTo>
                <a:lnTo>
                  <a:pt x="148" y="81"/>
                </a:lnTo>
                <a:lnTo>
                  <a:pt x="149" y="86"/>
                </a:lnTo>
                <a:lnTo>
                  <a:pt x="153" y="89"/>
                </a:lnTo>
                <a:lnTo>
                  <a:pt x="155" y="92"/>
                </a:lnTo>
                <a:lnTo>
                  <a:pt x="158" y="94"/>
                </a:lnTo>
                <a:lnTo>
                  <a:pt x="159" y="97"/>
                </a:lnTo>
                <a:lnTo>
                  <a:pt x="159" y="99"/>
                </a:lnTo>
                <a:lnTo>
                  <a:pt x="157" y="101"/>
                </a:lnTo>
                <a:lnTo>
                  <a:pt x="156" y="107"/>
                </a:lnTo>
                <a:lnTo>
                  <a:pt x="157" y="108"/>
                </a:lnTo>
                <a:lnTo>
                  <a:pt x="157" y="110"/>
                </a:lnTo>
                <a:lnTo>
                  <a:pt x="158" y="111"/>
                </a:lnTo>
                <a:lnTo>
                  <a:pt x="157" y="114"/>
                </a:lnTo>
                <a:lnTo>
                  <a:pt x="155" y="115"/>
                </a:lnTo>
                <a:lnTo>
                  <a:pt x="155" y="116"/>
                </a:lnTo>
                <a:lnTo>
                  <a:pt x="157" y="123"/>
                </a:lnTo>
                <a:lnTo>
                  <a:pt x="159" y="125"/>
                </a:lnTo>
                <a:lnTo>
                  <a:pt x="158" y="126"/>
                </a:lnTo>
                <a:lnTo>
                  <a:pt x="162" y="132"/>
                </a:lnTo>
                <a:lnTo>
                  <a:pt x="162" y="133"/>
                </a:lnTo>
                <a:lnTo>
                  <a:pt x="161" y="135"/>
                </a:lnTo>
                <a:lnTo>
                  <a:pt x="162" y="137"/>
                </a:lnTo>
                <a:lnTo>
                  <a:pt x="164" y="138"/>
                </a:lnTo>
                <a:lnTo>
                  <a:pt x="164" y="141"/>
                </a:lnTo>
                <a:lnTo>
                  <a:pt x="165" y="142"/>
                </a:lnTo>
                <a:lnTo>
                  <a:pt x="165" y="144"/>
                </a:lnTo>
                <a:lnTo>
                  <a:pt x="168" y="146"/>
                </a:lnTo>
                <a:lnTo>
                  <a:pt x="169" y="149"/>
                </a:lnTo>
                <a:lnTo>
                  <a:pt x="172" y="149"/>
                </a:lnTo>
                <a:lnTo>
                  <a:pt x="173" y="150"/>
                </a:lnTo>
                <a:lnTo>
                  <a:pt x="174" y="150"/>
                </a:lnTo>
                <a:lnTo>
                  <a:pt x="174" y="152"/>
                </a:lnTo>
                <a:lnTo>
                  <a:pt x="165" y="159"/>
                </a:lnTo>
                <a:lnTo>
                  <a:pt x="146" y="166"/>
                </a:lnTo>
                <a:lnTo>
                  <a:pt x="143" y="165"/>
                </a:lnTo>
                <a:lnTo>
                  <a:pt x="139" y="164"/>
                </a:lnTo>
                <a:lnTo>
                  <a:pt x="136" y="165"/>
                </a:lnTo>
                <a:lnTo>
                  <a:pt x="132" y="165"/>
                </a:lnTo>
                <a:lnTo>
                  <a:pt x="129" y="169"/>
                </a:lnTo>
                <a:lnTo>
                  <a:pt x="117" y="169"/>
                </a:lnTo>
                <a:lnTo>
                  <a:pt x="113" y="171"/>
                </a:lnTo>
                <a:lnTo>
                  <a:pt x="111" y="171"/>
                </a:lnTo>
                <a:lnTo>
                  <a:pt x="109" y="172"/>
                </a:lnTo>
                <a:lnTo>
                  <a:pt x="108" y="171"/>
                </a:lnTo>
                <a:lnTo>
                  <a:pt x="104" y="168"/>
                </a:lnTo>
                <a:lnTo>
                  <a:pt x="102" y="168"/>
                </a:lnTo>
                <a:lnTo>
                  <a:pt x="100" y="168"/>
                </a:lnTo>
                <a:lnTo>
                  <a:pt x="98" y="169"/>
                </a:lnTo>
                <a:lnTo>
                  <a:pt x="86" y="169"/>
                </a:lnTo>
                <a:lnTo>
                  <a:pt x="85" y="168"/>
                </a:lnTo>
                <a:lnTo>
                  <a:pt x="84" y="165"/>
                </a:lnTo>
                <a:lnTo>
                  <a:pt x="81" y="163"/>
                </a:lnTo>
                <a:lnTo>
                  <a:pt x="81" y="162"/>
                </a:lnTo>
                <a:lnTo>
                  <a:pt x="81" y="156"/>
                </a:lnTo>
                <a:lnTo>
                  <a:pt x="77" y="141"/>
                </a:lnTo>
                <a:lnTo>
                  <a:pt x="73" y="138"/>
                </a:lnTo>
                <a:lnTo>
                  <a:pt x="70" y="137"/>
                </a:lnTo>
                <a:lnTo>
                  <a:pt x="68" y="139"/>
                </a:lnTo>
                <a:lnTo>
                  <a:pt x="67" y="137"/>
                </a:lnTo>
                <a:lnTo>
                  <a:pt x="66" y="137"/>
                </a:lnTo>
                <a:lnTo>
                  <a:pt x="65" y="137"/>
                </a:lnTo>
                <a:lnTo>
                  <a:pt x="62" y="138"/>
                </a:lnTo>
                <a:lnTo>
                  <a:pt x="61" y="137"/>
                </a:lnTo>
                <a:lnTo>
                  <a:pt x="60" y="136"/>
                </a:lnTo>
                <a:lnTo>
                  <a:pt x="57" y="136"/>
                </a:lnTo>
                <a:lnTo>
                  <a:pt x="53" y="134"/>
                </a:lnTo>
                <a:lnTo>
                  <a:pt x="53" y="133"/>
                </a:lnTo>
                <a:lnTo>
                  <a:pt x="52" y="132"/>
                </a:lnTo>
                <a:lnTo>
                  <a:pt x="34" y="127"/>
                </a:lnTo>
                <a:lnTo>
                  <a:pt x="28" y="121"/>
                </a:lnTo>
                <a:lnTo>
                  <a:pt x="26" y="120"/>
                </a:lnTo>
                <a:lnTo>
                  <a:pt x="24" y="120"/>
                </a:lnTo>
                <a:lnTo>
                  <a:pt x="15" y="101"/>
                </a:lnTo>
                <a:lnTo>
                  <a:pt x="15" y="95"/>
                </a:lnTo>
                <a:lnTo>
                  <a:pt x="10" y="89"/>
                </a:lnTo>
                <a:lnTo>
                  <a:pt x="3" y="86"/>
                </a:lnTo>
                <a:lnTo>
                  <a:pt x="2" y="82"/>
                </a:lnTo>
                <a:lnTo>
                  <a:pt x="4" y="80"/>
                </a:lnTo>
                <a:lnTo>
                  <a:pt x="5" y="78"/>
                </a:lnTo>
                <a:lnTo>
                  <a:pt x="3" y="70"/>
                </a:lnTo>
                <a:lnTo>
                  <a:pt x="3" y="67"/>
                </a:lnTo>
                <a:lnTo>
                  <a:pt x="2" y="65"/>
                </a:lnTo>
                <a:lnTo>
                  <a:pt x="0" y="64"/>
                </a:lnTo>
                <a:lnTo>
                  <a:pt x="0" y="54"/>
                </a:lnTo>
                <a:lnTo>
                  <a:pt x="2" y="53"/>
                </a:lnTo>
                <a:lnTo>
                  <a:pt x="9" y="51"/>
                </a:lnTo>
                <a:lnTo>
                  <a:pt x="19" y="35"/>
                </a:lnTo>
                <a:lnTo>
                  <a:pt x="19" y="32"/>
                </a:lnTo>
                <a:lnTo>
                  <a:pt x="18" y="30"/>
                </a:lnTo>
                <a:lnTo>
                  <a:pt x="17" y="29"/>
                </a:lnTo>
                <a:lnTo>
                  <a:pt x="15" y="29"/>
                </a:lnTo>
                <a:lnTo>
                  <a:pt x="15" y="28"/>
                </a:lnTo>
                <a:lnTo>
                  <a:pt x="14" y="25"/>
                </a:lnTo>
                <a:lnTo>
                  <a:pt x="15" y="23"/>
                </a:lnTo>
                <a:lnTo>
                  <a:pt x="19" y="17"/>
                </a:lnTo>
                <a:lnTo>
                  <a:pt x="21" y="15"/>
                </a:lnTo>
                <a:lnTo>
                  <a:pt x="14" y="0"/>
                </a:lnTo>
                <a:lnTo>
                  <a:pt x="20" y="1"/>
                </a:lnTo>
                <a:lnTo>
                  <a:pt x="22" y="0"/>
                </a:lnTo>
                <a:lnTo>
                  <a:pt x="36" y="0"/>
                </a:lnTo>
                <a:lnTo>
                  <a:pt x="33" y="17"/>
                </a:lnTo>
                <a:lnTo>
                  <a:pt x="35" y="23"/>
                </a:lnTo>
                <a:lnTo>
                  <a:pt x="34" y="25"/>
                </a:lnTo>
                <a:lnTo>
                  <a:pt x="36" y="28"/>
                </a:lnTo>
                <a:lnTo>
                  <a:pt x="38" y="27"/>
                </a:lnTo>
                <a:lnTo>
                  <a:pt x="39" y="24"/>
                </a:lnTo>
                <a:lnTo>
                  <a:pt x="41" y="24"/>
                </a:lnTo>
                <a:lnTo>
                  <a:pt x="41" y="22"/>
                </a:lnTo>
                <a:lnTo>
                  <a:pt x="42" y="20"/>
                </a:lnTo>
                <a:lnTo>
                  <a:pt x="48" y="25"/>
                </a:lnTo>
                <a:lnTo>
                  <a:pt x="50" y="24"/>
                </a:lnTo>
                <a:lnTo>
                  <a:pt x="51" y="24"/>
                </a:lnTo>
                <a:lnTo>
                  <a:pt x="52" y="30"/>
                </a:lnTo>
                <a:lnTo>
                  <a:pt x="53" y="28"/>
                </a:lnTo>
                <a:lnTo>
                  <a:pt x="53" y="27"/>
                </a:lnTo>
                <a:lnTo>
                  <a:pt x="55" y="24"/>
                </a:lnTo>
                <a:lnTo>
                  <a:pt x="56" y="23"/>
                </a:lnTo>
                <a:lnTo>
                  <a:pt x="60" y="23"/>
                </a:lnTo>
                <a:lnTo>
                  <a:pt x="63" y="23"/>
                </a:lnTo>
                <a:lnTo>
                  <a:pt x="66" y="20"/>
                </a:lnTo>
                <a:lnTo>
                  <a:pt x="66" y="19"/>
                </a:lnTo>
                <a:lnTo>
                  <a:pt x="66" y="18"/>
                </a:lnTo>
                <a:lnTo>
                  <a:pt x="62" y="19"/>
                </a:lnTo>
                <a:lnTo>
                  <a:pt x="59" y="17"/>
                </a:lnTo>
                <a:lnTo>
                  <a:pt x="59" y="16"/>
                </a:lnTo>
                <a:lnTo>
                  <a:pt x="62" y="14"/>
                </a:lnTo>
                <a:lnTo>
                  <a:pt x="62" y="13"/>
                </a:lnTo>
                <a:lnTo>
                  <a:pt x="64" y="13"/>
                </a:lnTo>
                <a:lnTo>
                  <a:pt x="64" y="11"/>
                </a:lnTo>
                <a:lnTo>
                  <a:pt x="66" y="9"/>
                </a:lnTo>
                <a:lnTo>
                  <a:pt x="66" y="8"/>
                </a:lnTo>
                <a:lnTo>
                  <a:pt x="68" y="8"/>
                </a:lnTo>
                <a:lnTo>
                  <a:pt x="68" y="5"/>
                </a:lnTo>
                <a:lnTo>
                  <a:pt x="70" y="5"/>
                </a:lnTo>
                <a:lnTo>
                  <a:pt x="70" y="4"/>
                </a:lnTo>
                <a:lnTo>
                  <a:pt x="70" y="2"/>
                </a:lnTo>
                <a:lnTo>
                  <a:pt x="70" y="0"/>
                </a:lnTo>
                <a:lnTo>
                  <a:pt x="74" y="0"/>
                </a:lnTo>
                <a:lnTo>
                  <a:pt x="130" y="3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77" name="Freeform 841"/>
          <p:cNvSpPr>
            <a:spLocks/>
          </p:cNvSpPr>
          <p:nvPr/>
        </p:nvSpPr>
        <p:spPr bwMode="auto">
          <a:xfrm>
            <a:off x="3843338" y="3914775"/>
            <a:ext cx="328612" cy="265113"/>
          </a:xfrm>
          <a:custGeom>
            <a:avLst/>
            <a:gdLst>
              <a:gd name="T0" fmla="*/ 2147483647 w 192"/>
              <a:gd name="T1" fmla="*/ 2147483647 h 154"/>
              <a:gd name="T2" fmla="*/ 2147483647 w 192"/>
              <a:gd name="T3" fmla="*/ 2147483647 h 154"/>
              <a:gd name="T4" fmla="*/ 2147483647 w 192"/>
              <a:gd name="T5" fmla="*/ 2147483647 h 154"/>
              <a:gd name="T6" fmla="*/ 2147483647 w 192"/>
              <a:gd name="T7" fmla="*/ 2147483647 h 154"/>
              <a:gd name="T8" fmla="*/ 2147483647 w 192"/>
              <a:gd name="T9" fmla="*/ 2147483647 h 154"/>
              <a:gd name="T10" fmla="*/ 2147483647 w 192"/>
              <a:gd name="T11" fmla="*/ 2147483647 h 154"/>
              <a:gd name="T12" fmla="*/ 2147483647 w 192"/>
              <a:gd name="T13" fmla="*/ 2147483647 h 154"/>
              <a:gd name="T14" fmla="*/ 2147483647 w 192"/>
              <a:gd name="T15" fmla="*/ 2147483647 h 154"/>
              <a:gd name="T16" fmla="*/ 2147483647 w 192"/>
              <a:gd name="T17" fmla="*/ 2147483647 h 154"/>
              <a:gd name="T18" fmla="*/ 2147483647 w 192"/>
              <a:gd name="T19" fmla="*/ 2147483647 h 154"/>
              <a:gd name="T20" fmla="*/ 2147483647 w 192"/>
              <a:gd name="T21" fmla="*/ 2147483647 h 154"/>
              <a:gd name="T22" fmla="*/ 2147483647 w 192"/>
              <a:gd name="T23" fmla="*/ 2147483647 h 154"/>
              <a:gd name="T24" fmla="*/ 2147483647 w 192"/>
              <a:gd name="T25" fmla="*/ 2147483647 h 154"/>
              <a:gd name="T26" fmla="*/ 2147483647 w 192"/>
              <a:gd name="T27" fmla="*/ 0 h 154"/>
              <a:gd name="T28" fmla="*/ 2147483647 w 192"/>
              <a:gd name="T29" fmla="*/ 2147483647 h 154"/>
              <a:gd name="T30" fmla="*/ 2147483647 w 192"/>
              <a:gd name="T31" fmla="*/ 2147483647 h 154"/>
              <a:gd name="T32" fmla="*/ 2147483647 w 192"/>
              <a:gd name="T33" fmla="*/ 2147483647 h 154"/>
              <a:gd name="T34" fmla="*/ 2147483647 w 192"/>
              <a:gd name="T35" fmla="*/ 2147483647 h 154"/>
              <a:gd name="T36" fmla="*/ 2147483647 w 192"/>
              <a:gd name="T37" fmla="*/ 2147483647 h 154"/>
              <a:gd name="T38" fmla="*/ 2147483647 w 192"/>
              <a:gd name="T39" fmla="*/ 2147483647 h 154"/>
              <a:gd name="T40" fmla="*/ 2147483647 w 192"/>
              <a:gd name="T41" fmla="*/ 2147483647 h 154"/>
              <a:gd name="T42" fmla="*/ 2147483647 w 192"/>
              <a:gd name="T43" fmla="*/ 2147483647 h 154"/>
              <a:gd name="T44" fmla="*/ 2147483647 w 192"/>
              <a:gd name="T45" fmla="*/ 2147483647 h 154"/>
              <a:gd name="T46" fmla="*/ 2147483647 w 192"/>
              <a:gd name="T47" fmla="*/ 2147483647 h 154"/>
              <a:gd name="T48" fmla="*/ 2147483647 w 192"/>
              <a:gd name="T49" fmla="*/ 2147483647 h 154"/>
              <a:gd name="T50" fmla="*/ 2147483647 w 192"/>
              <a:gd name="T51" fmla="*/ 2147483647 h 154"/>
              <a:gd name="T52" fmla="*/ 2147483647 w 192"/>
              <a:gd name="T53" fmla="*/ 2147483647 h 154"/>
              <a:gd name="T54" fmla="*/ 2147483647 w 192"/>
              <a:gd name="T55" fmla="*/ 2147483647 h 154"/>
              <a:gd name="T56" fmla="*/ 2147483647 w 192"/>
              <a:gd name="T57" fmla="*/ 2147483647 h 154"/>
              <a:gd name="T58" fmla="*/ 2147483647 w 192"/>
              <a:gd name="T59" fmla="*/ 2147483647 h 154"/>
              <a:gd name="T60" fmla="*/ 2147483647 w 192"/>
              <a:gd name="T61" fmla="*/ 2147483647 h 154"/>
              <a:gd name="T62" fmla="*/ 2147483647 w 192"/>
              <a:gd name="T63" fmla="*/ 2147483647 h 154"/>
              <a:gd name="T64" fmla="*/ 2147483647 w 192"/>
              <a:gd name="T65" fmla="*/ 2147483647 h 154"/>
              <a:gd name="T66" fmla="*/ 2147483647 w 192"/>
              <a:gd name="T67" fmla="*/ 2147483647 h 154"/>
              <a:gd name="T68" fmla="*/ 2147483647 w 192"/>
              <a:gd name="T69" fmla="*/ 2147483647 h 154"/>
              <a:gd name="T70" fmla="*/ 2147483647 w 192"/>
              <a:gd name="T71" fmla="*/ 2147483647 h 154"/>
              <a:gd name="T72" fmla="*/ 2147483647 w 192"/>
              <a:gd name="T73" fmla="*/ 2147483647 h 154"/>
              <a:gd name="T74" fmla="*/ 2147483647 w 192"/>
              <a:gd name="T75" fmla="*/ 2147483647 h 154"/>
              <a:gd name="T76" fmla="*/ 2147483647 w 192"/>
              <a:gd name="T77" fmla="*/ 2147483647 h 154"/>
              <a:gd name="T78" fmla="*/ 2147483647 w 192"/>
              <a:gd name="T79" fmla="*/ 2147483647 h 154"/>
              <a:gd name="T80" fmla="*/ 2147483647 w 192"/>
              <a:gd name="T81" fmla="*/ 2147483647 h 154"/>
              <a:gd name="T82" fmla="*/ 2147483647 w 192"/>
              <a:gd name="T83" fmla="*/ 2147483647 h 154"/>
              <a:gd name="T84" fmla="*/ 2147483647 w 192"/>
              <a:gd name="T85" fmla="*/ 2147483647 h 154"/>
              <a:gd name="T86" fmla="*/ 2147483647 w 192"/>
              <a:gd name="T87" fmla="*/ 2147483647 h 154"/>
              <a:gd name="T88" fmla="*/ 2147483647 w 192"/>
              <a:gd name="T89" fmla="*/ 2147483647 h 154"/>
              <a:gd name="T90" fmla="*/ 2147483647 w 192"/>
              <a:gd name="T91" fmla="*/ 2147483647 h 154"/>
              <a:gd name="T92" fmla="*/ 2147483647 w 192"/>
              <a:gd name="T93" fmla="*/ 2147483647 h 154"/>
              <a:gd name="T94" fmla="*/ 2147483647 w 192"/>
              <a:gd name="T95" fmla="*/ 2147483647 h 154"/>
              <a:gd name="T96" fmla="*/ 2147483647 w 192"/>
              <a:gd name="T97" fmla="*/ 2147483647 h 154"/>
              <a:gd name="T98" fmla="*/ 2147483647 w 192"/>
              <a:gd name="T99" fmla="*/ 2147483647 h 154"/>
              <a:gd name="T100" fmla="*/ 2147483647 w 192"/>
              <a:gd name="T101" fmla="*/ 2147483647 h 154"/>
              <a:gd name="T102" fmla="*/ 2147483647 w 192"/>
              <a:gd name="T103" fmla="*/ 2147483647 h 154"/>
              <a:gd name="T104" fmla="*/ 2147483647 w 192"/>
              <a:gd name="T105" fmla="*/ 2147483647 h 154"/>
              <a:gd name="T106" fmla="*/ 2147483647 w 192"/>
              <a:gd name="T107" fmla="*/ 2147483647 h 154"/>
              <a:gd name="T108" fmla="*/ 2147483647 w 192"/>
              <a:gd name="T109" fmla="*/ 2147483647 h 154"/>
              <a:gd name="T110" fmla="*/ 2147483647 w 192"/>
              <a:gd name="T111" fmla="*/ 2147483647 h 154"/>
              <a:gd name="T112" fmla="*/ 2147483647 w 192"/>
              <a:gd name="T113" fmla="*/ 2147483647 h 154"/>
              <a:gd name="T114" fmla="*/ 2147483647 w 192"/>
              <a:gd name="T115" fmla="*/ 2147483647 h 154"/>
              <a:gd name="T116" fmla="*/ 2147483647 w 192"/>
              <a:gd name="T117" fmla="*/ 2147483647 h 154"/>
              <a:gd name="T118" fmla="*/ 2147483647 w 192"/>
              <a:gd name="T119" fmla="*/ 2147483647 h 154"/>
              <a:gd name="T120" fmla="*/ 2147483647 w 192"/>
              <a:gd name="T121" fmla="*/ 2147483647 h 1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2"/>
              <a:gd name="T184" fmla="*/ 0 h 154"/>
              <a:gd name="T185" fmla="*/ 192 w 192"/>
              <a:gd name="T186" fmla="*/ 154 h 15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2" h="154">
                <a:moveTo>
                  <a:pt x="71" y="133"/>
                </a:moveTo>
                <a:lnTo>
                  <a:pt x="71" y="153"/>
                </a:lnTo>
                <a:lnTo>
                  <a:pt x="0" y="154"/>
                </a:lnTo>
                <a:lnTo>
                  <a:pt x="2" y="150"/>
                </a:lnTo>
                <a:lnTo>
                  <a:pt x="23" y="145"/>
                </a:lnTo>
                <a:lnTo>
                  <a:pt x="33" y="135"/>
                </a:lnTo>
                <a:lnTo>
                  <a:pt x="38" y="133"/>
                </a:lnTo>
                <a:lnTo>
                  <a:pt x="41" y="130"/>
                </a:lnTo>
                <a:lnTo>
                  <a:pt x="42" y="129"/>
                </a:lnTo>
                <a:lnTo>
                  <a:pt x="45" y="126"/>
                </a:lnTo>
                <a:lnTo>
                  <a:pt x="53" y="112"/>
                </a:lnTo>
                <a:lnTo>
                  <a:pt x="53" y="106"/>
                </a:lnTo>
                <a:lnTo>
                  <a:pt x="50" y="100"/>
                </a:lnTo>
                <a:lnTo>
                  <a:pt x="52" y="87"/>
                </a:lnTo>
                <a:lnTo>
                  <a:pt x="57" y="78"/>
                </a:lnTo>
                <a:lnTo>
                  <a:pt x="57" y="77"/>
                </a:lnTo>
                <a:lnTo>
                  <a:pt x="61" y="75"/>
                </a:lnTo>
                <a:lnTo>
                  <a:pt x="60" y="76"/>
                </a:lnTo>
                <a:lnTo>
                  <a:pt x="63" y="69"/>
                </a:lnTo>
                <a:lnTo>
                  <a:pt x="63" y="66"/>
                </a:lnTo>
                <a:lnTo>
                  <a:pt x="75" y="51"/>
                </a:lnTo>
                <a:lnTo>
                  <a:pt x="99" y="39"/>
                </a:lnTo>
                <a:lnTo>
                  <a:pt x="102" y="35"/>
                </a:lnTo>
                <a:lnTo>
                  <a:pt x="103" y="30"/>
                </a:lnTo>
                <a:lnTo>
                  <a:pt x="107" y="26"/>
                </a:lnTo>
                <a:lnTo>
                  <a:pt x="115" y="4"/>
                </a:lnTo>
                <a:lnTo>
                  <a:pt x="117" y="2"/>
                </a:lnTo>
                <a:lnTo>
                  <a:pt x="123" y="0"/>
                </a:lnTo>
                <a:lnTo>
                  <a:pt x="125" y="5"/>
                </a:lnTo>
                <a:lnTo>
                  <a:pt x="136" y="15"/>
                </a:lnTo>
                <a:lnTo>
                  <a:pt x="139" y="15"/>
                </a:lnTo>
                <a:lnTo>
                  <a:pt x="146" y="13"/>
                </a:lnTo>
                <a:lnTo>
                  <a:pt x="158" y="13"/>
                </a:lnTo>
                <a:lnTo>
                  <a:pt x="161" y="12"/>
                </a:lnTo>
                <a:lnTo>
                  <a:pt x="165" y="15"/>
                </a:lnTo>
                <a:lnTo>
                  <a:pt x="168" y="16"/>
                </a:lnTo>
                <a:lnTo>
                  <a:pt x="171" y="16"/>
                </a:lnTo>
                <a:lnTo>
                  <a:pt x="177" y="16"/>
                </a:lnTo>
                <a:lnTo>
                  <a:pt x="176" y="18"/>
                </a:lnTo>
                <a:lnTo>
                  <a:pt x="177" y="20"/>
                </a:lnTo>
                <a:lnTo>
                  <a:pt x="179" y="20"/>
                </a:lnTo>
                <a:lnTo>
                  <a:pt x="180" y="21"/>
                </a:lnTo>
                <a:lnTo>
                  <a:pt x="181" y="23"/>
                </a:lnTo>
                <a:lnTo>
                  <a:pt x="182" y="23"/>
                </a:lnTo>
                <a:lnTo>
                  <a:pt x="182" y="24"/>
                </a:lnTo>
                <a:lnTo>
                  <a:pt x="182" y="25"/>
                </a:lnTo>
                <a:lnTo>
                  <a:pt x="182" y="26"/>
                </a:lnTo>
                <a:lnTo>
                  <a:pt x="181" y="26"/>
                </a:lnTo>
                <a:lnTo>
                  <a:pt x="182" y="28"/>
                </a:lnTo>
                <a:lnTo>
                  <a:pt x="182" y="30"/>
                </a:lnTo>
                <a:lnTo>
                  <a:pt x="184" y="36"/>
                </a:lnTo>
                <a:lnTo>
                  <a:pt x="183" y="41"/>
                </a:lnTo>
                <a:lnTo>
                  <a:pt x="182" y="42"/>
                </a:lnTo>
                <a:lnTo>
                  <a:pt x="184" y="45"/>
                </a:lnTo>
                <a:lnTo>
                  <a:pt x="185" y="47"/>
                </a:lnTo>
                <a:lnTo>
                  <a:pt x="184" y="49"/>
                </a:lnTo>
                <a:lnTo>
                  <a:pt x="184" y="50"/>
                </a:lnTo>
                <a:lnTo>
                  <a:pt x="185" y="54"/>
                </a:lnTo>
                <a:lnTo>
                  <a:pt x="185" y="56"/>
                </a:lnTo>
                <a:lnTo>
                  <a:pt x="187" y="61"/>
                </a:lnTo>
                <a:lnTo>
                  <a:pt x="192" y="65"/>
                </a:lnTo>
                <a:lnTo>
                  <a:pt x="190" y="66"/>
                </a:lnTo>
                <a:lnTo>
                  <a:pt x="189" y="68"/>
                </a:lnTo>
                <a:lnTo>
                  <a:pt x="189" y="70"/>
                </a:lnTo>
                <a:lnTo>
                  <a:pt x="190" y="71"/>
                </a:lnTo>
                <a:lnTo>
                  <a:pt x="190" y="72"/>
                </a:lnTo>
                <a:lnTo>
                  <a:pt x="189" y="72"/>
                </a:lnTo>
                <a:lnTo>
                  <a:pt x="187" y="71"/>
                </a:lnTo>
                <a:lnTo>
                  <a:pt x="180" y="70"/>
                </a:lnTo>
                <a:lnTo>
                  <a:pt x="179" y="71"/>
                </a:lnTo>
                <a:lnTo>
                  <a:pt x="167" y="72"/>
                </a:lnTo>
                <a:lnTo>
                  <a:pt x="166" y="73"/>
                </a:lnTo>
                <a:lnTo>
                  <a:pt x="165" y="73"/>
                </a:lnTo>
                <a:lnTo>
                  <a:pt x="162" y="72"/>
                </a:lnTo>
                <a:lnTo>
                  <a:pt x="162" y="73"/>
                </a:lnTo>
                <a:lnTo>
                  <a:pt x="161" y="74"/>
                </a:lnTo>
                <a:lnTo>
                  <a:pt x="162" y="76"/>
                </a:lnTo>
                <a:lnTo>
                  <a:pt x="161" y="77"/>
                </a:lnTo>
                <a:lnTo>
                  <a:pt x="161" y="78"/>
                </a:lnTo>
                <a:lnTo>
                  <a:pt x="152" y="80"/>
                </a:lnTo>
                <a:lnTo>
                  <a:pt x="150" y="80"/>
                </a:lnTo>
                <a:lnTo>
                  <a:pt x="148" y="80"/>
                </a:lnTo>
                <a:lnTo>
                  <a:pt x="147" y="81"/>
                </a:lnTo>
                <a:lnTo>
                  <a:pt x="147" y="82"/>
                </a:lnTo>
                <a:lnTo>
                  <a:pt x="147" y="84"/>
                </a:lnTo>
                <a:lnTo>
                  <a:pt x="147" y="85"/>
                </a:lnTo>
                <a:lnTo>
                  <a:pt x="148" y="85"/>
                </a:lnTo>
                <a:lnTo>
                  <a:pt x="149" y="86"/>
                </a:lnTo>
                <a:lnTo>
                  <a:pt x="147" y="87"/>
                </a:lnTo>
                <a:lnTo>
                  <a:pt x="147" y="90"/>
                </a:lnTo>
                <a:lnTo>
                  <a:pt x="148" y="91"/>
                </a:lnTo>
                <a:lnTo>
                  <a:pt x="148" y="90"/>
                </a:lnTo>
                <a:lnTo>
                  <a:pt x="149" y="90"/>
                </a:lnTo>
                <a:lnTo>
                  <a:pt x="149" y="91"/>
                </a:lnTo>
                <a:lnTo>
                  <a:pt x="151" y="92"/>
                </a:lnTo>
                <a:lnTo>
                  <a:pt x="151" y="93"/>
                </a:lnTo>
                <a:lnTo>
                  <a:pt x="150" y="93"/>
                </a:lnTo>
                <a:lnTo>
                  <a:pt x="144" y="95"/>
                </a:lnTo>
                <a:lnTo>
                  <a:pt x="136" y="100"/>
                </a:lnTo>
                <a:lnTo>
                  <a:pt x="135" y="100"/>
                </a:lnTo>
                <a:lnTo>
                  <a:pt x="131" y="102"/>
                </a:lnTo>
                <a:lnTo>
                  <a:pt x="128" y="104"/>
                </a:lnTo>
                <a:lnTo>
                  <a:pt x="127" y="106"/>
                </a:lnTo>
                <a:lnTo>
                  <a:pt x="127" y="107"/>
                </a:lnTo>
                <a:lnTo>
                  <a:pt x="126" y="108"/>
                </a:lnTo>
                <a:lnTo>
                  <a:pt x="123" y="112"/>
                </a:lnTo>
                <a:lnTo>
                  <a:pt x="113" y="114"/>
                </a:lnTo>
                <a:lnTo>
                  <a:pt x="110" y="114"/>
                </a:lnTo>
                <a:lnTo>
                  <a:pt x="109" y="115"/>
                </a:lnTo>
                <a:lnTo>
                  <a:pt x="103" y="115"/>
                </a:lnTo>
                <a:lnTo>
                  <a:pt x="103" y="116"/>
                </a:lnTo>
                <a:lnTo>
                  <a:pt x="103" y="119"/>
                </a:lnTo>
                <a:lnTo>
                  <a:pt x="100" y="119"/>
                </a:lnTo>
                <a:lnTo>
                  <a:pt x="99" y="118"/>
                </a:lnTo>
                <a:lnTo>
                  <a:pt x="97" y="118"/>
                </a:lnTo>
                <a:lnTo>
                  <a:pt x="95" y="118"/>
                </a:lnTo>
                <a:lnTo>
                  <a:pt x="93" y="119"/>
                </a:lnTo>
                <a:lnTo>
                  <a:pt x="92" y="121"/>
                </a:lnTo>
                <a:lnTo>
                  <a:pt x="90" y="122"/>
                </a:lnTo>
                <a:lnTo>
                  <a:pt x="87" y="123"/>
                </a:lnTo>
                <a:lnTo>
                  <a:pt x="84" y="123"/>
                </a:lnTo>
                <a:lnTo>
                  <a:pt x="71" y="133"/>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78" name="Freeform 842"/>
          <p:cNvSpPr>
            <a:spLocks/>
          </p:cNvSpPr>
          <p:nvPr/>
        </p:nvSpPr>
        <p:spPr bwMode="auto">
          <a:xfrm>
            <a:off x="3835400" y="4695825"/>
            <a:ext cx="84138" cy="82550"/>
          </a:xfrm>
          <a:custGeom>
            <a:avLst/>
            <a:gdLst>
              <a:gd name="T0" fmla="*/ 2147483647 w 49"/>
              <a:gd name="T1" fmla="*/ 2147483647 h 48"/>
              <a:gd name="T2" fmla="*/ 2147483647 w 49"/>
              <a:gd name="T3" fmla="*/ 2147483647 h 48"/>
              <a:gd name="T4" fmla="*/ 2147483647 w 49"/>
              <a:gd name="T5" fmla="*/ 2147483647 h 48"/>
              <a:gd name="T6" fmla="*/ 2147483647 w 49"/>
              <a:gd name="T7" fmla="*/ 2147483647 h 48"/>
              <a:gd name="T8" fmla="*/ 2147483647 w 49"/>
              <a:gd name="T9" fmla="*/ 2147483647 h 48"/>
              <a:gd name="T10" fmla="*/ 2147483647 w 49"/>
              <a:gd name="T11" fmla="*/ 2147483647 h 48"/>
              <a:gd name="T12" fmla="*/ 2147483647 w 49"/>
              <a:gd name="T13" fmla="*/ 2147483647 h 48"/>
              <a:gd name="T14" fmla="*/ 2147483647 w 49"/>
              <a:gd name="T15" fmla="*/ 0 h 48"/>
              <a:gd name="T16" fmla="*/ 2147483647 w 49"/>
              <a:gd name="T17" fmla="*/ 2147483647 h 48"/>
              <a:gd name="T18" fmla="*/ 2147483647 w 49"/>
              <a:gd name="T19" fmla="*/ 2147483647 h 48"/>
              <a:gd name="T20" fmla="*/ 2147483647 w 49"/>
              <a:gd name="T21" fmla="*/ 2147483647 h 48"/>
              <a:gd name="T22" fmla="*/ 2147483647 w 49"/>
              <a:gd name="T23" fmla="*/ 2147483647 h 48"/>
              <a:gd name="T24" fmla="*/ 2147483647 w 49"/>
              <a:gd name="T25" fmla="*/ 2147483647 h 48"/>
              <a:gd name="T26" fmla="*/ 2147483647 w 49"/>
              <a:gd name="T27" fmla="*/ 2147483647 h 48"/>
              <a:gd name="T28" fmla="*/ 2147483647 w 49"/>
              <a:gd name="T29" fmla="*/ 2147483647 h 48"/>
              <a:gd name="T30" fmla="*/ 2147483647 w 49"/>
              <a:gd name="T31" fmla="*/ 2147483647 h 48"/>
              <a:gd name="T32" fmla="*/ 2147483647 w 49"/>
              <a:gd name="T33" fmla="*/ 2147483647 h 48"/>
              <a:gd name="T34" fmla="*/ 2147483647 w 49"/>
              <a:gd name="T35" fmla="*/ 2147483647 h 48"/>
              <a:gd name="T36" fmla="*/ 2147483647 w 49"/>
              <a:gd name="T37" fmla="*/ 2147483647 h 48"/>
              <a:gd name="T38" fmla="*/ 2147483647 w 49"/>
              <a:gd name="T39" fmla="*/ 2147483647 h 48"/>
              <a:gd name="T40" fmla="*/ 2147483647 w 49"/>
              <a:gd name="T41" fmla="*/ 2147483647 h 48"/>
              <a:gd name="T42" fmla="*/ 2147483647 w 49"/>
              <a:gd name="T43" fmla="*/ 2147483647 h 48"/>
              <a:gd name="T44" fmla="*/ 2147483647 w 49"/>
              <a:gd name="T45" fmla="*/ 2147483647 h 48"/>
              <a:gd name="T46" fmla="*/ 2147483647 w 49"/>
              <a:gd name="T47" fmla="*/ 2147483647 h 48"/>
              <a:gd name="T48" fmla="*/ 2147483647 w 49"/>
              <a:gd name="T49" fmla="*/ 2147483647 h 48"/>
              <a:gd name="T50" fmla="*/ 2147483647 w 49"/>
              <a:gd name="T51" fmla="*/ 2147483647 h 48"/>
              <a:gd name="T52" fmla="*/ 2147483647 w 49"/>
              <a:gd name="T53" fmla="*/ 2147483647 h 48"/>
              <a:gd name="T54" fmla="*/ 2147483647 w 49"/>
              <a:gd name="T55" fmla="*/ 2147483647 h 48"/>
              <a:gd name="T56" fmla="*/ 2147483647 w 49"/>
              <a:gd name="T57" fmla="*/ 2147483647 h 48"/>
              <a:gd name="T58" fmla="*/ 2147483647 w 49"/>
              <a:gd name="T59" fmla="*/ 2147483647 h 48"/>
              <a:gd name="T60" fmla="*/ 2147483647 w 49"/>
              <a:gd name="T61" fmla="*/ 2147483647 h 48"/>
              <a:gd name="T62" fmla="*/ 2147483647 w 49"/>
              <a:gd name="T63" fmla="*/ 2147483647 h 48"/>
              <a:gd name="T64" fmla="*/ 2147483647 w 49"/>
              <a:gd name="T65" fmla="*/ 2147483647 h 48"/>
              <a:gd name="T66" fmla="*/ 2147483647 w 49"/>
              <a:gd name="T67" fmla="*/ 2147483647 h 48"/>
              <a:gd name="T68" fmla="*/ 2147483647 w 49"/>
              <a:gd name="T69" fmla="*/ 2147483647 h 48"/>
              <a:gd name="T70" fmla="*/ 2147483647 w 49"/>
              <a:gd name="T71" fmla="*/ 2147483647 h 48"/>
              <a:gd name="T72" fmla="*/ 2147483647 w 49"/>
              <a:gd name="T73" fmla="*/ 2147483647 h 48"/>
              <a:gd name="T74" fmla="*/ 2147483647 w 49"/>
              <a:gd name="T75" fmla="*/ 2147483647 h 48"/>
              <a:gd name="T76" fmla="*/ 2147483647 w 49"/>
              <a:gd name="T77" fmla="*/ 2147483647 h 48"/>
              <a:gd name="T78" fmla="*/ 2147483647 w 49"/>
              <a:gd name="T79" fmla="*/ 2147483647 h 48"/>
              <a:gd name="T80" fmla="*/ 2147483647 w 49"/>
              <a:gd name="T81" fmla="*/ 2147483647 h 48"/>
              <a:gd name="T82" fmla="*/ 0 w 49"/>
              <a:gd name="T83" fmla="*/ 2147483647 h 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48"/>
              <a:gd name="T128" fmla="*/ 49 w 49"/>
              <a:gd name="T129" fmla="*/ 48 h 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48">
                <a:moveTo>
                  <a:pt x="1" y="14"/>
                </a:moveTo>
                <a:lnTo>
                  <a:pt x="3" y="15"/>
                </a:lnTo>
                <a:lnTo>
                  <a:pt x="6" y="15"/>
                </a:lnTo>
                <a:lnTo>
                  <a:pt x="6" y="14"/>
                </a:lnTo>
                <a:lnTo>
                  <a:pt x="7" y="11"/>
                </a:lnTo>
                <a:lnTo>
                  <a:pt x="9" y="11"/>
                </a:lnTo>
                <a:lnTo>
                  <a:pt x="10" y="11"/>
                </a:lnTo>
                <a:lnTo>
                  <a:pt x="10" y="9"/>
                </a:lnTo>
                <a:lnTo>
                  <a:pt x="11" y="8"/>
                </a:lnTo>
                <a:lnTo>
                  <a:pt x="14" y="4"/>
                </a:lnTo>
                <a:lnTo>
                  <a:pt x="14" y="2"/>
                </a:lnTo>
                <a:lnTo>
                  <a:pt x="15" y="1"/>
                </a:lnTo>
                <a:lnTo>
                  <a:pt x="17" y="1"/>
                </a:lnTo>
                <a:lnTo>
                  <a:pt x="18" y="2"/>
                </a:lnTo>
                <a:lnTo>
                  <a:pt x="23" y="1"/>
                </a:lnTo>
                <a:lnTo>
                  <a:pt x="23" y="0"/>
                </a:lnTo>
                <a:lnTo>
                  <a:pt x="34" y="0"/>
                </a:lnTo>
                <a:lnTo>
                  <a:pt x="35" y="2"/>
                </a:lnTo>
                <a:lnTo>
                  <a:pt x="37" y="3"/>
                </a:lnTo>
                <a:lnTo>
                  <a:pt x="38" y="5"/>
                </a:lnTo>
                <a:lnTo>
                  <a:pt x="39" y="5"/>
                </a:lnTo>
                <a:lnTo>
                  <a:pt x="40" y="7"/>
                </a:lnTo>
                <a:lnTo>
                  <a:pt x="40" y="8"/>
                </a:lnTo>
                <a:lnTo>
                  <a:pt x="40" y="9"/>
                </a:lnTo>
                <a:lnTo>
                  <a:pt x="42" y="9"/>
                </a:lnTo>
                <a:lnTo>
                  <a:pt x="43" y="11"/>
                </a:lnTo>
                <a:lnTo>
                  <a:pt x="42" y="11"/>
                </a:lnTo>
                <a:lnTo>
                  <a:pt x="43" y="13"/>
                </a:lnTo>
                <a:lnTo>
                  <a:pt x="42" y="13"/>
                </a:lnTo>
                <a:lnTo>
                  <a:pt x="43" y="15"/>
                </a:lnTo>
                <a:lnTo>
                  <a:pt x="45" y="16"/>
                </a:lnTo>
                <a:lnTo>
                  <a:pt x="45" y="17"/>
                </a:lnTo>
                <a:lnTo>
                  <a:pt x="46" y="20"/>
                </a:lnTo>
                <a:lnTo>
                  <a:pt x="45" y="21"/>
                </a:lnTo>
                <a:lnTo>
                  <a:pt x="44" y="21"/>
                </a:lnTo>
                <a:lnTo>
                  <a:pt x="42" y="26"/>
                </a:lnTo>
                <a:lnTo>
                  <a:pt x="42" y="27"/>
                </a:lnTo>
                <a:lnTo>
                  <a:pt x="46" y="26"/>
                </a:lnTo>
                <a:lnTo>
                  <a:pt x="48" y="24"/>
                </a:lnTo>
                <a:lnTo>
                  <a:pt x="49" y="24"/>
                </a:lnTo>
                <a:lnTo>
                  <a:pt x="48" y="27"/>
                </a:lnTo>
                <a:lnTo>
                  <a:pt x="49" y="28"/>
                </a:lnTo>
                <a:lnTo>
                  <a:pt x="46" y="29"/>
                </a:lnTo>
                <a:lnTo>
                  <a:pt x="45" y="31"/>
                </a:lnTo>
                <a:lnTo>
                  <a:pt x="44" y="31"/>
                </a:lnTo>
                <a:lnTo>
                  <a:pt x="44" y="35"/>
                </a:lnTo>
                <a:lnTo>
                  <a:pt x="43" y="36"/>
                </a:lnTo>
                <a:lnTo>
                  <a:pt x="42" y="38"/>
                </a:lnTo>
                <a:lnTo>
                  <a:pt x="41" y="38"/>
                </a:lnTo>
                <a:lnTo>
                  <a:pt x="40" y="39"/>
                </a:lnTo>
                <a:lnTo>
                  <a:pt x="38" y="40"/>
                </a:lnTo>
                <a:lnTo>
                  <a:pt x="35" y="43"/>
                </a:lnTo>
                <a:lnTo>
                  <a:pt x="33" y="43"/>
                </a:lnTo>
                <a:lnTo>
                  <a:pt x="33" y="44"/>
                </a:lnTo>
                <a:lnTo>
                  <a:pt x="33" y="45"/>
                </a:lnTo>
                <a:lnTo>
                  <a:pt x="32" y="46"/>
                </a:lnTo>
                <a:lnTo>
                  <a:pt x="32" y="47"/>
                </a:lnTo>
                <a:lnTo>
                  <a:pt x="30" y="48"/>
                </a:lnTo>
                <a:lnTo>
                  <a:pt x="16" y="42"/>
                </a:lnTo>
                <a:lnTo>
                  <a:pt x="15" y="40"/>
                </a:lnTo>
                <a:lnTo>
                  <a:pt x="14" y="39"/>
                </a:lnTo>
                <a:lnTo>
                  <a:pt x="7" y="34"/>
                </a:lnTo>
                <a:lnTo>
                  <a:pt x="7" y="32"/>
                </a:lnTo>
                <a:lnTo>
                  <a:pt x="7" y="31"/>
                </a:lnTo>
                <a:lnTo>
                  <a:pt x="6" y="30"/>
                </a:lnTo>
                <a:lnTo>
                  <a:pt x="3" y="30"/>
                </a:lnTo>
                <a:lnTo>
                  <a:pt x="2" y="27"/>
                </a:lnTo>
                <a:lnTo>
                  <a:pt x="2" y="25"/>
                </a:lnTo>
                <a:lnTo>
                  <a:pt x="3" y="25"/>
                </a:lnTo>
                <a:lnTo>
                  <a:pt x="4" y="25"/>
                </a:lnTo>
                <a:lnTo>
                  <a:pt x="4" y="24"/>
                </a:lnTo>
                <a:lnTo>
                  <a:pt x="3" y="24"/>
                </a:lnTo>
                <a:lnTo>
                  <a:pt x="2" y="23"/>
                </a:lnTo>
                <a:lnTo>
                  <a:pt x="3" y="20"/>
                </a:lnTo>
                <a:lnTo>
                  <a:pt x="2" y="19"/>
                </a:lnTo>
                <a:lnTo>
                  <a:pt x="1" y="18"/>
                </a:lnTo>
                <a:lnTo>
                  <a:pt x="0" y="17"/>
                </a:lnTo>
                <a:lnTo>
                  <a:pt x="0" y="16"/>
                </a:lnTo>
                <a:lnTo>
                  <a:pt x="1" y="14"/>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79" name="Freeform 843"/>
          <p:cNvSpPr>
            <a:spLocks/>
          </p:cNvSpPr>
          <p:nvPr/>
        </p:nvSpPr>
        <p:spPr bwMode="auto">
          <a:xfrm>
            <a:off x="3965575" y="4673600"/>
            <a:ext cx="171450" cy="177800"/>
          </a:xfrm>
          <a:custGeom>
            <a:avLst/>
            <a:gdLst>
              <a:gd name="T0" fmla="*/ 2147483647 w 99"/>
              <a:gd name="T1" fmla="*/ 2147483647 h 104"/>
              <a:gd name="T2" fmla="*/ 2147483647 w 99"/>
              <a:gd name="T3" fmla="*/ 2147483647 h 104"/>
              <a:gd name="T4" fmla="*/ 2147483647 w 99"/>
              <a:gd name="T5" fmla="*/ 2147483647 h 104"/>
              <a:gd name="T6" fmla="*/ 2147483647 w 99"/>
              <a:gd name="T7" fmla="*/ 2147483647 h 104"/>
              <a:gd name="T8" fmla="*/ 2147483647 w 99"/>
              <a:gd name="T9" fmla="*/ 2147483647 h 104"/>
              <a:gd name="T10" fmla="*/ 2147483647 w 99"/>
              <a:gd name="T11" fmla="*/ 2147483647 h 104"/>
              <a:gd name="T12" fmla="*/ 2147483647 w 99"/>
              <a:gd name="T13" fmla="*/ 2147483647 h 104"/>
              <a:gd name="T14" fmla="*/ 2147483647 w 99"/>
              <a:gd name="T15" fmla="*/ 2147483647 h 104"/>
              <a:gd name="T16" fmla="*/ 2147483647 w 99"/>
              <a:gd name="T17" fmla="*/ 2147483647 h 104"/>
              <a:gd name="T18" fmla="*/ 2147483647 w 99"/>
              <a:gd name="T19" fmla="*/ 2147483647 h 104"/>
              <a:gd name="T20" fmla="*/ 2147483647 w 99"/>
              <a:gd name="T21" fmla="*/ 2147483647 h 104"/>
              <a:gd name="T22" fmla="*/ 2147483647 w 99"/>
              <a:gd name="T23" fmla="*/ 2147483647 h 104"/>
              <a:gd name="T24" fmla="*/ 2147483647 w 99"/>
              <a:gd name="T25" fmla="*/ 2147483647 h 104"/>
              <a:gd name="T26" fmla="*/ 2147483647 w 99"/>
              <a:gd name="T27" fmla="*/ 2147483647 h 104"/>
              <a:gd name="T28" fmla="*/ 2147483647 w 99"/>
              <a:gd name="T29" fmla="*/ 2147483647 h 104"/>
              <a:gd name="T30" fmla="*/ 2147483647 w 99"/>
              <a:gd name="T31" fmla="*/ 2147483647 h 104"/>
              <a:gd name="T32" fmla="*/ 2147483647 w 99"/>
              <a:gd name="T33" fmla="*/ 2147483647 h 104"/>
              <a:gd name="T34" fmla="*/ 2147483647 w 99"/>
              <a:gd name="T35" fmla="*/ 2147483647 h 104"/>
              <a:gd name="T36" fmla="*/ 2147483647 w 99"/>
              <a:gd name="T37" fmla="*/ 2147483647 h 104"/>
              <a:gd name="T38" fmla="*/ 2147483647 w 99"/>
              <a:gd name="T39" fmla="*/ 2147483647 h 104"/>
              <a:gd name="T40" fmla="*/ 2147483647 w 99"/>
              <a:gd name="T41" fmla="*/ 2147483647 h 104"/>
              <a:gd name="T42" fmla="*/ 2147483647 w 99"/>
              <a:gd name="T43" fmla="*/ 2147483647 h 104"/>
              <a:gd name="T44" fmla="*/ 2147483647 w 99"/>
              <a:gd name="T45" fmla="*/ 2147483647 h 104"/>
              <a:gd name="T46" fmla="*/ 2147483647 w 99"/>
              <a:gd name="T47" fmla="*/ 2147483647 h 104"/>
              <a:gd name="T48" fmla="*/ 2147483647 w 99"/>
              <a:gd name="T49" fmla="*/ 2147483647 h 104"/>
              <a:gd name="T50" fmla="*/ 2147483647 w 99"/>
              <a:gd name="T51" fmla="*/ 2147483647 h 104"/>
              <a:gd name="T52" fmla="*/ 2147483647 w 99"/>
              <a:gd name="T53" fmla="*/ 2147483647 h 104"/>
              <a:gd name="T54" fmla="*/ 2147483647 w 99"/>
              <a:gd name="T55" fmla="*/ 2147483647 h 104"/>
              <a:gd name="T56" fmla="*/ 2147483647 w 99"/>
              <a:gd name="T57" fmla="*/ 2147483647 h 104"/>
              <a:gd name="T58" fmla="*/ 2147483647 w 99"/>
              <a:gd name="T59" fmla="*/ 2147483647 h 104"/>
              <a:gd name="T60" fmla="*/ 2147483647 w 99"/>
              <a:gd name="T61" fmla="*/ 2147483647 h 104"/>
              <a:gd name="T62" fmla="*/ 2147483647 w 99"/>
              <a:gd name="T63" fmla="*/ 2147483647 h 104"/>
              <a:gd name="T64" fmla="*/ 2147483647 w 99"/>
              <a:gd name="T65" fmla="*/ 2147483647 h 104"/>
              <a:gd name="T66" fmla="*/ 2147483647 w 99"/>
              <a:gd name="T67" fmla="*/ 2147483647 h 104"/>
              <a:gd name="T68" fmla="*/ 2147483647 w 99"/>
              <a:gd name="T69" fmla="*/ 2147483647 h 104"/>
              <a:gd name="T70" fmla="*/ 2147483647 w 99"/>
              <a:gd name="T71" fmla="*/ 2147483647 h 104"/>
              <a:gd name="T72" fmla="*/ 2147483647 w 99"/>
              <a:gd name="T73" fmla="*/ 2147483647 h 104"/>
              <a:gd name="T74" fmla="*/ 2147483647 w 99"/>
              <a:gd name="T75" fmla="*/ 2147483647 h 104"/>
              <a:gd name="T76" fmla="*/ 2147483647 w 99"/>
              <a:gd name="T77" fmla="*/ 2147483647 h 104"/>
              <a:gd name="T78" fmla="*/ 2147483647 w 99"/>
              <a:gd name="T79" fmla="*/ 2147483647 h 104"/>
              <a:gd name="T80" fmla="*/ 2147483647 w 99"/>
              <a:gd name="T81" fmla="*/ 2147483647 h 104"/>
              <a:gd name="T82" fmla="*/ 2147483647 w 99"/>
              <a:gd name="T83" fmla="*/ 2147483647 h 104"/>
              <a:gd name="T84" fmla="*/ 2147483647 w 99"/>
              <a:gd name="T85" fmla="*/ 2147483647 h 104"/>
              <a:gd name="T86" fmla="*/ 2147483647 w 99"/>
              <a:gd name="T87" fmla="*/ 2147483647 h 104"/>
              <a:gd name="T88" fmla="*/ 2147483647 w 99"/>
              <a:gd name="T89" fmla="*/ 2147483647 h 104"/>
              <a:gd name="T90" fmla="*/ 2147483647 w 99"/>
              <a:gd name="T91" fmla="*/ 2147483647 h 104"/>
              <a:gd name="T92" fmla="*/ 2147483647 w 99"/>
              <a:gd name="T93" fmla="*/ 2147483647 h 104"/>
              <a:gd name="T94" fmla="*/ 2147483647 w 99"/>
              <a:gd name="T95" fmla="*/ 2147483647 h 104"/>
              <a:gd name="T96" fmla="*/ 2147483647 w 99"/>
              <a:gd name="T97" fmla="*/ 2147483647 h 104"/>
              <a:gd name="T98" fmla="*/ 2147483647 w 99"/>
              <a:gd name="T99" fmla="*/ 2147483647 h 104"/>
              <a:gd name="T100" fmla="*/ 2147483647 w 99"/>
              <a:gd name="T101" fmla="*/ 2147483647 h 104"/>
              <a:gd name="T102" fmla="*/ 0 w 99"/>
              <a:gd name="T103" fmla="*/ 2147483647 h 104"/>
              <a:gd name="T104" fmla="*/ 2147483647 w 99"/>
              <a:gd name="T105" fmla="*/ 2147483647 h 104"/>
              <a:gd name="T106" fmla="*/ 2147483647 w 99"/>
              <a:gd name="T107" fmla="*/ 2147483647 h 104"/>
              <a:gd name="T108" fmla="*/ 2147483647 w 99"/>
              <a:gd name="T109" fmla="*/ 2147483647 h 104"/>
              <a:gd name="T110" fmla="*/ 2147483647 w 99"/>
              <a:gd name="T111" fmla="*/ 2147483647 h 104"/>
              <a:gd name="T112" fmla="*/ 2147483647 w 99"/>
              <a:gd name="T113" fmla="*/ 2147483647 h 104"/>
              <a:gd name="T114" fmla="*/ 2147483647 w 99"/>
              <a:gd name="T115" fmla="*/ 2147483647 h 104"/>
              <a:gd name="T116" fmla="*/ 2147483647 w 99"/>
              <a:gd name="T117" fmla="*/ 2147483647 h 104"/>
              <a:gd name="T118" fmla="*/ 2147483647 w 99"/>
              <a:gd name="T119" fmla="*/ 2147483647 h 104"/>
              <a:gd name="T120" fmla="*/ 2147483647 w 99"/>
              <a:gd name="T121" fmla="*/ 2147483647 h 1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9"/>
              <a:gd name="T184" fmla="*/ 0 h 104"/>
              <a:gd name="T185" fmla="*/ 99 w 99"/>
              <a:gd name="T186" fmla="*/ 104 h 10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9" h="104">
                <a:moveTo>
                  <a:pt x="17" y="102"/>
                </a:moveTo>
                <a:lnTo>
                  <a:pt x="17" y="103"/>
                </a:lnTo>
                <a:lnTo>
                  <a:pt x="22" y="104"/>
                </a:lnTo>
                <a:lnTo>
                  <a:pt x="71" y="90"/>
                </a:lnTo>
                <a:lnTo>
                  <a:pt x="87" y="93"/>
                </a:lnTo>
                <a:lnTo>
                  <a:pt x="89" y="90"/>
                </a:lnTo>
                <a:lnTo>
                  <a:pt x="90" y="90"/>
                </a:lnTo>
                <a:lnTo>
                  <a:pt x="92" y="90"/>
                </a:lnTo>
                <a:lnTo>
                  <a:pt x="93" y="91"/>
                </a:lnTo>
                <a:lnTo>
                  <a:pt x="95" y="91"/>
                </a:lnTo>
                <a:lnTo>
                  <a:pt x="94" y="83"/>
                </a:lnTo>
                <a:lnTo>
                  <a:pt x="93" y="82"/>
                </a:lnTo>
                <a:lnTo>
                  <a:pt x="91" y="82"/>
                </a:lnTo>
                <a:lnTo>
                  <a:pt x="90" y="81"/>
                </a:lnTo>
                <a:lnTo>
                  <a:pt x="87" y="70"/>
                </a:lnTo>
                <a:lnTo>
                  <a:pt x="87" y="63"/>
                </a:lnTo>
                <a:lnTo>
                  <a:pt x="89" y="61"/>
                </a:lnTo>
                <a:lnTo>
                  <a:pt x="90" y="59"/>
                </a:lnTo>
                <a:lnTo>
                  <a:pt x="91" y="57"/>
                </a:lnTo>
                <a:lnTo>
                  <a:pt x="91" y="51"/>
                </a:lnTo>
                <a:lnTo>
                  <a:pt x="94" y="45"/>
                </a:lnTo>
                <a:lnTo>
                  <a:pt x="95" y="44"/>
                </a:lnTo>
                <a:lnTo>
                  <a:pt x="96" y="43"/>
                </a:lnTo>
                <a:lnTo>
                  <a:pt x="97" y="43"/>
                </a:lnTo>
                <a:lnTo>
                  <a:pt x="97" y="41"/>
                </a:lnTo>
                <a:lnTo>
                  <a:pt x="99" y="41"/>
                </a:lnTo>
                <a:lnTo>
                  <a:pt x="96" y="28"/>
                </a:lnTo>
                <a:lnTo>
                  <a:pt x="95" y="27"/>
                </a:lnTo>
                <a:lnTo>
                  <a:pt x="94" y="27"/>
                </a:lnTo>
                <a:lnTo>
                  <a:pt x="94" y="26"/>
                </a:lnTo>
                <a:lnTo>
                  <a:pt x="95" y="25"/>
                </a:lnTo>
                <a:lnTo>
                  <a:pt x="95" y="23"/>
                </a:lnTo>
                <a:lnTo>
                  <a:pt x="95" y="22"/>
                </a:lnTo>
                <a:lnTo>
                  <a:pt x="95" y="21"/>
                </a:lnTo>
                <a:lnTo>
                  <a:pt x="94" y="21"/>
                </a:lnTo>
                <a:lnTo>
                  <a:pt x="93" y="21"/>
                </a:lnTo>
                <a:lnTo>
                  <a:pt x="92" y="21"/>
                </a:lnTo>
                <a:lnTo>
                  <a:pt x="90" y="17"/>
                </a:lnTo>
                <a:lnTo>
                  <a:pt x="89" y="16"/>
                </a:lnTo>
                <a:lnTo>
                  <a:pt x="87" y="13"/>
                </a:lnTo>
                <a:lnTo>
                  <a:pt x="86" y="13"/>
                </a:lnTo>
                <a:lnTo>
                  <a:pt x="85" y="14"/>
                </a:lnTo>
                <a:lnTo>
                  <a:pt x="79" y="13"/>
                </a:lnTo>
                <a:lnTo>
                  <a:pt x="70" y="16"/>
                </a:lnTo>
                <a:lnTo>
                  <a:pt x="68" y="18"/>
                </a:lnTo>
                <a:lnTo>
                  <a:pt x="65" y="18"/>
                </a:lnTo>
                <a:lnTo>
                  <a:pt x="65" y="16"/>
                </a:lnTo>
                <a:lnTo>
                  <a:pt x="64" y="17"/>
                </a:lnTo>
                <a:lnTo>
                  <a:pt x="63" y="17"/>
                </a:lnTo>
                <a:lnTo>
                  <a:pt x="63" y="18"/>
                </a:lnTo>
                <a:lnTo>
                  <a:pt x="60" y="16"/>
                </a:lnTo>
                <a:lnTo>
                  <a:pt x="60" y="15"/>
                </a:lnTo>
                <a:lnTo>
                  <a:pt x="59" y="14"/>
                </a:lnTo>
                <a:lnTo>
                  <a:pt x="59" y="13"/>
                </a:lnTo>
                <a:lnTo>
                  <a:pt x="58" y="12"/>
                </a:lnTo>
                <a:lnTo>
                  <a:pt x="57" y="12"/>
                </a:lnTo>
                <a:lnTo>
                  <a:pt x="56" y="10"/>
                </a:lnTo>
                <a:lnTo>
                  <a:pt x="55" y="9"/>
                </a:lnTo>
                <a:lnTo>
                  <a:pt x="55" y="7"/>
                </a:lnTo>
                <a:lnTo>
                  <a:pt x="51" y="8"/>
                </a:lnTo>
                <a:lnTo>
                  <a:pt x="51" y="7"/>
                </a:lnTo>
                <a:lnTo>
                  <a:pt x="49" y="6"/>
                </a:lnTo>
                <a:lnTo>
                  <a:pt x="48" y="5"/>
                </a:lnTo>
                <a:lnTo>
                  <a:pt x="44" y="5"/>
                </a:lnTo>
                <a:lnTo>
                  <a:pt x="43" y="7"/>
                </a:lnTo>
                <a:lnTo>
                  <a:pt x="42" y="7"/>
                </a:lnTo>
                <a:lnTo>
                  <a:pt x="41" y="9"/>
                </a:lnTo>
                <a:lnTo>
                  <a:pt x="38" y="9"/>
                </a:lnTo>
                <a:lnTo>
                  <a:pt x="39" y="8"/>
                </a:lnTo>
                <a:lnTo>
                  <a:pt x="38" y="5"/>
                </a:lnTo>
                <a:lnTo>
                  <a:pt x="38" y="3"/>
                </a:lnTo>
                <a:lnTo>
                  <a:pt x="38" y="2"/>
                </a:lnTo>
                <a:lnTo>
                  <a:pt x="37" y="0"/>
                </a:lnTo>
                <a:lnTo>
                  <a:pt x="37" y="1"/>
                </a:lnTo>
                <a:lnTo>
                  <a:pt x="35" y="1"/>
                </a:lnTo>
                <a:lnTo>
                  <a:pt x="34" y="3"/>
                </a:lnTo>
                <a:lnTo>
                  <a:pt x="33" y="2"/>
                </a:lnTo>
                <a:lnTo>
                  <a:pt x="31" y="2"/>
                </a:lnTo>
                <a:lnTo>
                  <a:pt x="30" y="3"/>
                </a:lnTo>
                <a:lnTo>
                  <a:pt x="30" y="4"/>
                </a:lnTo>
                <a:lnTo>
                  <a:pt x="31" y="6"/>
                </a:lnTo>
                <a:lnTo>
                  <a:pt x="30" y="7"/>
                </a:lnTo>
                <a:lnTo>
                  <a:pt x="27" y="7"/>
                </a:lnTo>
                <a:lnTo>
                  <a:pt x="26" y="7"/>
                </a:lnTo>
                <a:lnTo>
                  <a:pt x="26" y="9"/>
                </a:lnTo>
                <a:lnTo>
                  <a:pt x="25" y="10"/>
                </a:lnTo>
                <a:lnTo>
                  <a:pt x="23" y="10"/>
                </a:lnTo>
                <a:lnTo>
                  <a:pt x="23" y="9"/>
                </a:lnTo>
                <a:lnTo>
                  <a:pt x="22" y="8"/>
                </a:lnTo>
                <a:lnTo>
                  <a:pt x="21" y="8"/>
                </a:lnTo>
                <a:lnTo>
                  <a:pt x="20" y="8"/>
                </a:lnTo>
                <a:lnTo>
                  <a:pt x="20" y="9"/>
                </a:lnTo>
                <a:lnTo>
                  <a:pt x="19" y="9"/>
                </a:lnTo>
                <a:lnTo>
                  <a:pt x="19" y="7"/>
                </a:lnTo>
                <a:lnTo>
                  <a:pt x="18" y="5"/>
                </a:lnTo>
                <a:lnTo>
                  <a:pt x="17" y="5"/>
                </a:lnTo>
                <a:lnTo>
                  <a:pt x="16" y="6"/>
                </a:lnTo>
                <a:lnTo>
                  <a:pt x="14" y="6"/>
                </a:lnTo>
                <a:lnTo>
                  <a:pt x="13" y="7"/>
                </a:lnTo>
                <a:lnTo>
                  <a:pt x="12" y="8"/>
                </a:lnTo>
                <a:lnTo>
                  <a:pt x="12" y="9"/>
                </a:lnTo>
                <a:lnTo>
                  <a:pt x="10" y="9"/>
                </a:lnTo>
                <a:lnTo>
                  <a:pt x="10" y="10"/>
                </a:lnTo>
                <a:lnTo>
                  <a:pt x="8" y="12"/>
                </a:lnTo>
                <a:lnTo>
                  <a:pt x="8" y="13"/>
                </a:lnTo>
                <a:lnTo>
                  <a:pt x="7" y="14"/>
                </a:lnTo>
                <a:lnTo>
                  <a:pt x="7" y="21"/>
                </a:lnTo>
                <a:lnTo>
                  <a:pt x="9" y="23"/>
                </a:lnTo>
                <a:lnTo>
                  <a:pt x="12" y="22"/>
                </a:lnTo>
                <a:lnTo>
                  <a:pt x="11" y="26"/>
                </a:lnTo>
                <a:lnTo>
                  <a:pt x="12" y="26"/>
                </a:lnTo>
                <a:lnTo>
                  <a:pt x="13" y="28"/>
                </a:lnTo>
                <a:lnTo>
                  <a:pt x="12" y="29"/>
                </a:lnTo>
                <a:lnTo>
                  <a:pt x="12" y="30"/>
                </a:lnTo>
                <a:lnTo>
                  <a:pt x="11" y="33"/>
                </a:lnTo>
                <a:lnTo>
                  <a:pt x="11" y="32"/>
                </a:lnTo>
                <a:lnTo>
                  <a:pt x="12" y="33"/>
                </a:lnTo>
                <a:lnTo>
                  <a:pt x="13" y="33"/>
                </a:lnTo>
                <a:lnTo>
                  <a:pt x="13" y="34"/>
                </a:lnTo>
                <a:lnTo>
                  <a:pt x="14" y="36"/>
                </a:lnTo>
                <a:lnTo>
                  <a:pt x="14" y="40"/>
                </a:lnTo>
                <a:lnTo>
                  <a:pt x="13" y="38"/>
                </a:lnTo>
                <a:lnTo>
                  <a:pt x="12" y="39"/>
                </a:lnTo>
                <a:lnTo>
                  <a:pt x="11" y="38"/>
                </a:lnTo>
                <a:lnTo>
                  <a:pt x="10" y="37"/>
                </a:lnTo>
                <a:lnTo>
                  <a:pt x="8" y="37"/>
                </a:lnTo>
                <a:lnTo>
                  <a:pt x="6" y="38"/>
                </a:lnTo>
                <a:lnTo>
                  <a:pt x="6" y="39"/>
                </a:lnTo>
                <a:lnTo>
                  <a:pt x="6" y="40"/>
                </a:lnTo>
                <a:lnTo>
                  <a:pt x="6" y="41"/>
                </a:lnTo>
                <a:lnTo>
                  <a:pt x="8" y="41"/>
                </a:lnTo>
                <a:lnTo>
                  <a:pt x="9" y="42"/>
                </a:lnTo>
                <a:lnTo>
                  <a:pt x="9" y="43"/>
                </a:lnTo>
                <a:lnTo>
                  <a:pt x="9" y="44"/>
                </a:lnTo>
                <a:lnTo>
                  <a:pt x="10" y="44"/>
                </a:lnTo>
                <a:lnTo>
                  <a:pt x="8" y="45"/>
                </a:lnTo>
                <a:lnTo>
                  <a:pt x="8" y="49"/>
                </a:lnTo>
                <a:lnTo>
                  <a:pt x="7" y="51"/>
                </a:lnTo>
                <a:lnTo>
                  <a:pt x="7" y="52"/>
                </a:lnTo>
                <a:lnTo>
                  <a:pt x="3" y="52"/>
                </a:lnTo>
                <a:lnTo>
                  <a:pt x="2" y="52"/>
                </a:lnTo>
                <a:lnTo>
                  <a:pt x="3" y="56"/>
                </a:lnTo>
                <a:lnTo>
                  <a:pt x="3" y="57"/>
                </a:lnTo>
                <a:lnTo>
                  <a:pt x="4" y="58"/>
                </a:lnTo>
                <a:lnTo>
                  <a:pt x="6" y="59"/>
                </a:lnTo>
                <a:lnTo>
                  <a:pt x="4" y="65"/>
                </a:lnTo>
                <a:lnTo>
                  <a:pt x="2" y="67"/>
                </a:lnTo>
                <a:lnTo>
                  <a:pt x="0" y="68"/>
                </a:lnTo>
                <a:lnTo>
                  <a:pt x="0" y="69"/>
                </a:lnTo>
                <a:lnTo>
                  <a:pt x="2" y="69"/>
                </a:lnTo>
                <a:lnTo>
                  <a:pt x="2" y="70"/>
                </a:lnTo>
                <a:lnTo>
                  <a:pt x="3" y="70"/>
                </a:lnTo>
                <a:lnTo>
                  <a:pt x="3" y="71"/>
                </a:lnTo>
                <a:lnTo>
                  <a:pt x="5" y="71"/>
                </a:lnTo>
                <a:lnTo>
                  <a:pt x="7" y="72"/>
                </a:lnTo>
                <a:lnTo>
                  <a:pt x="10" y="72"/>
                </a:lnTo>
                <a:lnTo>
                  <a:pt x="12" y="74"/>
                </a:lnTo>
                <a:lnTo>
                  <a:pt x="12" y="75"/>
                </a:lnTo>
                <a:lnTo>
                  <a:pt x="14" y="78"/>
                </a:lnTo>
                <a:lnTo>
                  <a:pt x="15" y="78"/>
                </a:lnTo>
                <a:lnTo>
                  <a:pt x="17" y="80"/>
                </a:lnTo>
                <a:lnTo>
                  <a:pt x="19" y="79"/>
                </a:lnTo>
                <a:lnTo>
                  <a:pt x="19" y="81"/>
                </a:lnTo>
                <a:lnTo>
                  <a:pt x="19" y="82"/>
                </a:lnTo>
                <a:lnTo>
                  <a:pt x="20" y="84"/>
                </a:lnTo>
                <a:lnTo>
                  <a:pt x="19" y="86"/>
                </a:lnTo>
                <a:lnTo>
                  <a:pt x="20" y="88"/>
                </a:lnTo>
                <a:lnTo>
                  <a:pt x="18" y="88"/>
                </a:lnTo>
                <a:lnTo>
                  <a:pt x="18" y="89"/>
                </a:lnTo>
                <a:lnTo>
                  <a:pt x="18" y="91"/>
                </a:lnTo>
                <a:lnTo>
                  <a:pt x="17" y="92"/>
                </a:lnTo>
                <a:lnTo>
                  <a:pt x="17" y="94"/>
                </a:lnTo>
                <a:lnTo>
                  <a:pt x="17" y="95"/>
                </a:lnTo>
                <a:lnTo>
                  <a:pt x="17" y="10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80" name="Freeform 844"/>
          <p:cNvSpPr>
            <a:spLocks/>
          </p:cNvSpPr>
          <p:nvPr/>
        </p:nvSpPr>
        <p:spPr bwMode="auto">
          <a:xfrm>
            <a:off x="3833813" y="4692650"/>
            <a:ext cx="84137" cy="82550"/>
          </a:xfrm>
          <a:custGeom>
            <a:avLst/>
            <a:gdLst>
              <a:gd name="T0" fmla="*/ 2147483647 w 49"/>
              <a:gd name="T1" fmla="*/ 2147483647 h 48"/>
              <a:gd name="T2" fmla="*/ 2147483647 w 49"/>
              <a:gd name="T3" fmla="*/ 2147483647 h 48"/>
              <a:gd name="T4" fmla="*/ 2147483647 w 49"/>
              <a:gd name="T5" fmla="*/ 2147483647 h 48"/>
              <a:gd name="T6" fmla="*/ 2147483647 w 49"/>
              <a:gd name="T7" fmla="*/ 2147483647 h 48"/>
              <a:gd name="T8" fmla="*/ 2147483647 w 49"/>
              <a:gd name="T9" fmla="*/ 2147483647 h 48"/>
              <a:gd name="T10" fmla="*/ 2147483647 w 49"/>
              <a:gd name="T11" fmla="*/ 2147483647 h 48"/>
              <a:gd name="T12" fmla="*/ 2147483647 w 49"/>
              <a:gd name="T13" fmla="*/ 2147483647 h 48"/>
              <a:gd name="T14" fmla="*/ 2147483647 w 49"/>
              <a:gd name="T15" fmla="*/ 0 h 48"/>
              <a:gd name="T16" fmla="*/ 2147483647 w 49"/>
              <a:gd name="T17" fmla="*/ 2147483647 h 48"/>
              <a:gd name="T18" fmla="*/ 2147483647 w 49"/>
              <a:gd name="T19" fmla="*/ 2147483647 h 48"/>
              <a:gd name="T20" fmla="*/ 2147483647 w 49"/>
              <a:gd name="T21" fmla="*/ 2147483647 h 48"/>
              <a:gd name="T22" fmla="*/ 2147483647 w 49"/>
              <a:gd name="T23" fmla="*/ 2147483647 h 48"/>
              <a:gd name="T24" fmla="*/ 2147483647 w 49"/>
              <a:gd name="T25" fmla="*/ 2147483647 h 48"/>
              <a:gd name="T26" fmla="*/ 2147483647 w 49"/>
              <a:gd name="T27" fmla="*/ 2147483647 h 48"/>
              <a:gd name="T28" fmla="*/ 2147483647 w 49"/>
              <a:gd name="T29" fmla="*/ 2147483647 h 48"/>
              <a:gd name="T30" fmla="*/ 2147483647 w 49"/>
              <a:gd name="T31" fmla="*/ 2147483647 h 48"/>
              <a:gd name="T32" fmla="*/ 2147483647 w 49"/>
              <a:gd name="T33" fmla="*/ 2147483647 h 48"/>
              <a:gd name="T34" fmla="*/ 2147483647 w 49"/>
              <a:gd name="T35" fmla="*/ 2147483647 h 48"/>
              <a:gd name="T36" fmla="*/ 2147483647 w 49"/>
              <a:gd name="T37" fmla="*/ 2147483647 h 48"/>
              <a:gd name="T38" fmla="*/ 2147483647 w 49"/>
              <a:gd name="T39" fmla="*/ 2147483647 h 48"/>
              <a:gd name="T40" fmla="*/ 2147483647 w 49"/>
              <a:gd name="T41" fmla="*/ 2147483647 h 48"/>
              <a:gd name="T42" fmla="*/ 2147483647 w 49"/>
              <a:gd name="T43" fmla="*/ 2147483647 h 48"/>
              <a:gd name="T44" fmla="*/ 2147483647 w 49"/>
              <a:gd name="T45" fmla="*/ 2147483647 h 48"/>
              <a:gd name="T46" fmla="*/ 2147483647 w 49"/>
              <a:gd name="T47" fmla="*/ 2147483647 h 48"/>
              <a:gd name="T48" fmla="*/ 2147483647 w 49"/>
              <a:gd name="T49" fmla="*/ 2147483647 h 48"/>
              <a:gd name="T50" fmla="*/ 2147483647 w 49"/>
              <a:gd name="T51" fmla="*/ 2147483647 h 48"/>
              <a:gd name="T52" fmla="*/ 2147483647 w 49"/>
              <a:gd name="T53" fmla="*/ 2147483647 h 48"/>
              <a:gd name="T54" fmla="*/ 2147483647 w 49"/>
              <a:gd name="T55" fmla="*/ 2147483647 h 48"/>
              <a:gd name="T56" fmla="*/ 2147483647 w 49"/>
              <a:gd name="T57" fmla="*/ 2147483647 h 48"/>
              <a:gd name="T58" fmla="*/ 2147483647 w 49"/>
              <a:gd name="T59" fmla="*/ 2147483647 h 48"/>
              <a:gd name="T60" fmla="*/ 2147483647 w 49"/>
              <a:gd name="T61" fmla="*/ 2147483647 h 48"/>
              <a:gd name="T62" fmla="*/ 2147483647 w 49"/>
              <a:gd name="T63" fmla="*/ 2147483647 h 48"/>
              <a:gd name="T64" fmla="*/ 2147483647 w 49"/>
              <a:gd name="T65" fmla="*/ 2147483647 h 48"/>
              <a:gd name="T66" fmla="*/ 2147483647 w 49"/>
              <a:gd name="T67" fmla="*/ 2147483647 h 48"/>
              <a:gd name="T68" fmla="*/ 2147483647 w 49"/>
              <a:gd name="T69" fmla="*/ 2147483647 h 48"/>
              <a:gd name="T70" fmla="*/ 2147483647 w 49"/>
              <a:gd name="T71" fmla="*/ 2147483647 h 48"/>
              <a:gd name="T72" fmla="*/ 2147483647 w 49"/>
              <a:gd name="T73" fmla="*/ 2147483647 h 48"/>
              <a:gd name="T74" fmla="*/ 2147483647 w 49"/>
              <a:gd name="T75" fmla="*/ 2147483647 h 48"/>
              <a:gd name="T76" fmla="*/ 2147483647 w 49"/>
              <a:gd name="T77" fmla="*/ 2147483647 h 48"/>
              <a:gd name="T78" fmla="*/ 2147483647 w 49"/>
              <a:gd name="T79" fmla="*/ 2147483647 h 48"/>
              <a:gd name="T80" fmla="*/ 2147483647 w 49"/>
              <a:gd name="T81" fmla="*/ 2147483647 h 48"/>
              <a:gd name="T82" fmla="*/ 0 w 49"/>
              <a:gd name="T83" fmla="*/ 2147483647 h 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9"/>
              <a:gd name="T127" fmla="*/ 0 h 48"/>
              <a:gd name="T128" fmla="*/ 49 w 49"/>
              <a:gd name="T129" fmla="*/ 48 h 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9" h="48">
                <a:moveTo>
                  <a:pt x="1" y="14"/>
                </a:moveTo>
                <a:lnTo>
                  <a:pt x="2" y="15"/>
                </a:lnTo>
                <a:lnTo>
                  <a:pt x="5" y="15"/>
                </a:lnTo>
                <a:lnTo>
                  <a:pt x="5" y="14"/>
                </a:lnTo>
                <a:lnTo>
                  <a:pt x="7" y="11"/>
                </a:lnTo>
                <a:lnTo>
                  <a:pt x="8" y="11"/>
                </a:lnTo>
                <a:lnTo>
                  <a:pt x="9" y="11"/>
                </a:lnTo>
                <a:lnTo>
                  <a:pt x="9" y="10"/>
                </a:lnTo>
                <a:lnTo>
                  <a:pt x="11" y="9"/>
                </a:lnTo>
                <a:lnTo>
                  <a:pt x="13" y="4"/>
                </a:lnTo>
                <a:lnTo>
                  <a:pt x="13" y="2"/>
                </a:lnTo>
                <a:lnTo>
                  <a:pt x="14" y="2"/>
                </a:lnTo>
                <a:lnTo>
                  <a:pt x="16" y="2"/>
                </a:lnTo>
                <a:lnTo>
                  <a:pt x="17" y="2"/>
                </a:lnTo>
                <a:lnTo>
                  <a:pt x="22" y="2"/>
                </a:lnTo>
                <a:lnTo>
                  <a:pt x="22" y="0"/>
                </a:lnTo>
                <a:lnTo>
                  <a:pt x="34" y="0"/>
                </a:lnTo>
                <a:lnTo>
                  <a:pt x="34" y="3"/>
                </a:lnTo>
                <a:lnTo>
                  <a:pt x="36" y="3"/>
                </a:lnTo>
                <a:lnTo>
                  <a:pt x="37" y="5"/>
                </a:lnTo>
                <a:lnTo>
                  <a:pt x="38" y="6"/>
                </a:lnTo>
                <a:lnTo>
                  <a:pt x="39" y="7"/>
                </a:lnTo>
                <a:lnTo>
                  <a:pt x="39" y="8"/>
                </a:lnTo>
                <a:lnTo>
                  <a:pt x="39" y="9"/>
                </a:lnTo>
                <a:lnTo>
                  <a:pt x="39" y="10"/>
                </a:lnTo>
                <a:lnTo>
                  <a:pt x="41" y="10"/>
                </a:lnTo>
                <a:lnTo>
                  <a:pt x="42" y="11"/>
                </a:lnTo>
                <a:lnTo>
                  <a:pt x="42" y="13"/>
                </a:lnTo>
                <a:lnTo>
                  <a:pt x="42" y="14"/>
                </a:lnTo>
                <a:lnTo>
                  <a:pt x="42" y="15"/>
                </a:lnTo>
                <a:lnTo>
                  <a:pt x="44" y="17"/>
                </a:lnTo>
                <a:lnTo>
                  <a:pt x="45" y="17"/>
                </a:lnTo>
                <a:lnTo>
                  <a:pt x="45" y="21"/>
                </a:lnTo>
                <a:lnTo>
                  <a:pt x="43" y="21"/>
                </a:lnTo>
                <a:lnTo>
                  <a:pt x="42" y="26"/>
                </a:lnTo>
                <a:lnTo>
                  <a:pt x="42" y="27"/>
                </a:lnTo>
                <a:lnTo>
                  <a:pt x="45" y="26"/>
                </a:lnTo>
                <a:lnTo>
                  <a:pt x="47" y="24"/>
                </a:lnTo>
                <a:lnTo>
                  <a:pt x="48" y="25"/>
                </a:lnTo>
                <a:lnTo>
                  <a:pt x="47" y="27"/>
                </a:lnTo>
                <a:lnTo>
                  <a:pt x="49" y="28"/>
                </a:lnTo>
                <a:lnTo>
                  <a:pt x="49" y="29"/>
                </a:lnTo>
                <a:lnTo>
                  <a:pt x="46" y="29"/>
                </a:lnTo>
                <a:lnTo>
                  <a:pt x="45" y="31"/>
                </a:lnTo>
                <a:lnTo>
                  <a:pt x="43" y="32"/>
                </a:lnTo>
                <a:lnTo>
                  <a:pt x="43" y="36"/>
                </a:lnTo>
                <a:lnTo>
                  <a:pt x="42" y="36"/>
                </a:lnTo>
                <a:lnTo>
                  <a:pt x="42" y="38"/>
                </a:lnTo>
                <a:lnTo>
                  <a:pt x="41" y="38"/>
                </a:lnTo>
                <a:lnTo>
                  <a:pt x="39" y="40"/>
                </a:lnTo>
                <a:lnTo>
                  <a:pt x="38" y="40"/>
                </a:lnTo>
                <a:lnTo>
                  <a:pt x="34" y="44"/>
                </a:lnTo>
                <a:lnTo>
                  <a:pt x="32" y="44"/>
                </a:lnTo>
                <a:lnTo>
                  <a:pt x="32" y="45"/>
                </a:lnTo>
                <a:lnTo>
                  <a:pt x="31" y="46"/>
                </a:lnTo>
                <a:lnTo>
                  <a:pt x="31" y="48"/>
                </a:lnTo>
                <a:lnTo>
                  <a:pt x="30" y="48"/>
                </a:lnTo>
                <a:lnTo>
                  <a:pt x="15" y="42"/>
                </a:lnTo>
                <a:lnTo>
                  <a:pt x="15" y="41"/>
                </a:lnTo>
                <a:lnTo>
                  <a:pt x="13" y="40"/>
                </a:lnTo>
                <a:lnTo>
                  <a:pt x="7" y="34"/>
                </a:lnTo>
                <a:lnTo>
                  <a:pt x="7" y="33"/>
                </a:lnTo>
                <a:lnTo>
                  <a:pt x="6" y="32"/>
                </a:lnTo>
                <a:lnTo>
                  <a:pt x="6" y="31"/>
                </a:lnTo>
                <a:lnTo>
                  <a:pt x="5" y="30"/>
                </a:lnTo>
                <a:lnTo>
                  <a:pt x="2" y="30"/>
                </a:lnTo>
                <a:lnTo>
                  <a:pt x="1" y="27"/>
                </a:lnTo>
                <a:lnTo>
                  <a:pt x="1" y="25"/>
                </a:lnTo>
                <a:lnTo>
                  <a:pt x="2" y="25"/>
                </a:lnTo>
                <a:lnTo>
                  <a:pt x="4" y="25"/>
                </a:lnTo>
                <a:lnTo>
                  <a:pt x="3" y="24"/>
                </a:lnTo>
                <a:lnTo>
                  <a:pt x="2" y="24"/>
                </a:lnTo>
                <a:lnTo>
                  <a:pt x="1" y="23"/>
                </a:lnTo>
                <a:lnTo>
                  <a:pt x="2" y="21"/>
                </a:lnTo>
                <a:lnTo>
                  <a:pt x="1" y="19"/>
                </a:lnTo>
                <a:lnTo>
                  <a:pt x="1" y="18"/>
                </a:lnTo>
                <a:lnTo>
                  <a:pt x="0" y="17"/>
                </a:lnTo>
                <a:lnTo>
                  <a:pt x="1" y="14"/>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81" name="Freeform 845"/>
          <p:cNvSpPr>
            <a:spLocks/>
          </p:cNvSpPr>
          <p:nvPr/>
        </p:nvSpPr>
        <p:spPr bwMode="auto">
          <a:xfrm>
            <a:off x="3963988" y="4672013"/>
            <a:ext cx="168275" cy="176212"/>
          </a:xfrm>
          <a:custGeom>
            <a:avLst/>
            <a:gdLst>
              <a:gd name="T0" fmla="*/ 2147483647 w 98"/>
              <a:gd name="T1" fmla="*/ 2147483647 h 103"/>
              <a:gd name="T2" fmla="*/ 2147483647 w 98"/>
              <a:gd name="T3" fmla="*/ 2147483647 h 103"/>
              <a:gd name="T4" fmla="*/ 2147483647 w 98"/>
              <a:gd name="T5" fmla="*/ 2147483647 h 103"/>
              <a:gd name="T6" fmla="*/ 2147483647 w 98"/>
              <a:gd name="T7" fmla="*/ 2147483647 h 103"/>
              <a:gd name="T8" fmla="*/ 2147483647 w 98"/>
              <a:gd name="T9" fmla="*/ 2147483647 h 103"/>
              <a:gd name="T10" fmla="*/ 2147483647 w 98"/>
              <a:gd name="T11" fmla="*/ 2147483647 h 103"/>
              <a:gd name="T12" fmla="*/ 2147483647 w 98"/>
              <a:gd name="T13" fmla="*/ 2147483647 h 103"/>
              <a:gd name="T14" fmla="*/ 2147483647 w 98"/>
              <a:gd name="T15" fmla="*/ 2147483647 h 103"/>
              <a:gd name="T16" fmla="*/ 2147483647 w 98"/>
              <a:gd name="T17" fmla="*/ 2147483647 h 103"/>
              <a:gd name="T18" fmla="*/ 2147483647 w 98"/>
              <a:gd name="T19" fmla="*/ 2147483647 h 103"/>
              <a:gd name="T20" fmla="*/ 2147483647 w 98"/>
              <a:gd name="T21" fmla="*/ 2147483647 h 103"/>
              <a:gd name="T22" fmla="*/ 2147483647 w 98"/>
              <a:gd name="T23" fmla="*/ 2147483647 h 103"/>
              <a:gd name="T24" fmla="*/ 2147483647 w 98"/>
              <a:gd name="T25" fmla="*/ 2147483647 h 103"/>
              <a:gd name="T26" fmla="*/ 2147483647 w 98"/>
              <a:gd name="T27" fmla="*/ 2147483647 h 103"/>
              <a:gd name="T28" fmla="*/ 2147483647 w 98"/>
              <a:gd name="T29" fmla="*/ 2147483647 h 103"/>
              <a:gd name="T30" fmla="*/ 2147483647 w 98"/>
              <a:gd name="T31" fmla="*/ 2147483647 h 103"/>
              <a:gd name="T32" fmla="*/ 2147483647 w 98"/>
              <a:gd name="T33" fmla="*/ 2147483647 h 103"/>
              <a:gd name="T34" fmla="*/ 2147483647 w 98"/>
              <a:gd name="T35" fmla="*/ 2147483647 h 103"/>
              <a:gd name="T36" fmla="*/ 2147483647 w 98"/>
              <a:gd name="T37" fmla="*/ 2147483647 h 103"/>
              <a:gd name="T38" fmla="*/ 2147483647 w 98"/>
              <a:gd name="T39" fmla="*/ 2147483647 h 103"/>
              <a:gd name="T40" fmla="*/ 2147483647 w 98"/>
              <a:gd name="T41" fmla="*/ 2147483647 h 103"/>
              <a:gd name="T42" fmla="*/ 2147483647 w 98"/>
              <a:gd name="T43" fmla="*/ 2147483647 h 103"/>
              <a:gd name="T44" fmla="*/ 2147483647 w 98"/>
              <a:gd name="T45" fmla="*/ 2147483647 h 103"/>
              <a:gd name="T46" fmla="*/ 2147483647 w 98"/>
              <a:gd name="T47" fmla="*/ 2147483647 h 103"/>
              <a:gd name="T48" fmla="*/ 2147483647 w 98"/>
              <a:gd name="T49" fmla="*/ 2147483647 h 103"/>
              <a:gd name="T50" fmla="*/ 2147483647 w 98"/>
              <a:gd name="T51" fmla="*/ 0 h 103"/>
              <a:gd name="T52" fmla="*/ 2147483647 w 98"/>
              <a:gd name="T53" fmla="*/ 2147483647 h 103"/>
              <a:gd name="T54" fmla="*/ 2147483647 w 98"/>
              <a:gd name="T55" fmla="*/ 2147483647 h 103"/>
              <a:gd name="T56" fmla="*/ 2147483647 w 98"/>
              <a:gd name="T57" fmla="*/ 2147483647 h 103"/>
              <a:gd name="T58" fmla="*/ 2147483647 w 98"/>
              <a:gd name="T59" fmla="*/ 2147483647 h 103"/>
              <a:gd name="T60" fmla="*/ 2147483647 w 98"/>
              <a:gd name="T61" fmla="*/ 2147483647 h 103"/>
              <a:gd name="T62" fmla="*/ 2147483647 w 98"/>
              <a:gd name="T63" fmla="*/ 2147483647 h 103"/>
              <a:gd name="T64" fmla="*/ 2147483647 w 98"/>
              <a:gd name="T65" fmla="*/ 2147483647 h 103"/>
              <a:gd name="T66" fmla="*/ 2147483647 w 98"/>
              <a:gd name="T67" fmla="*/ 2147483647 h 103"/>
              <a:gd name="T68" fmla="*/ 2147483647 w 98"/>
              <a:gd name="T69" fmla="*/ 2147483647 h 103"/>
              <a:gd name="T70" fmla="*/ 2147483647 w 98"/>
              <a:gd name="T71" fmla="*/ 2147483647 h 103"/>
              <a:gd name="T72" fmla="*/ 2147483647 w 98"/>
              <a:gd name="T73" fmla="*/ 2147483647 h 103"/>
              <a:gd name="T74" fmla="*/ 2147483647 w 98"/>
              <a:gd name="T75" fmla="*/ 2147483647 h 103"/>
              <a:gd name="T76" fmla="*/ 2147483647 w 98"/>
              <a:gd name="T77" fmla="*/ 2147483647 h 103"/>
              <a:gd name="T78" fmla="*/ 2147483647 w 98"/>
              <a:gd name="T79" fmla="*/ 2147483647 h 103"/>
              <a:gd name="T80" fmla="*/ 2147483647 w 98"/>
              <a:gd name="T81" fmla="*/ 2147483647 h 103"/>
              <a:gd name="T82" fmla="*/ 2147483647 w 98"/>
              <a:gd name="T83" fmla="*/ 2147483647 h 103"/>
              <a:gd name="T84" fmla="*/ 2147483647 w 98"/>
              <a:gd name="T85" fmla="*/ 2147483647 h 103"/>
              <a:gd name="T86" fmla="*/ 2147483647 w 98"/>
              <a:gd name="T87" fmla="*/ 2147483647 h 103"/>
              <a:gd name="T88" fmla="*/ 2147483647 w 98"/>
              <a:gd name="T89" fmla="*/ 2147483647 h 103"/>
              <a:gd name="T90" fmla="*/ 2147483647 w 98"/>
              <a:gd name="T91" fmla="*/ 2147483647 h 103"/>
              <a:gd name="T92" fmla="*/ 2147483647 w 98"/>
              <a:gd name="T93" fmla="*/ 2147483647 h 103"/>
              <a:gd name="T94" fmla="*/ 2147483647 w 98"/>
              <a:gd name="T95" fmla="*/ 2147483647 h 103"/>
              <a:gd name="T96" fmla="*/ 2147483647 w 98"/>
              <a:gd name="T97" fmla="*/ 2147483647 h 103"/>
              <a:gd name="T98" fmla="*/ 2147483647 w 98"/>
              <a:gd name="T99" fmla="*/ 2147483647 h 103"/>
              <a:gd name="T100" fmla="*/ 2147483647 w 98"/>
              <a:gd name="T101" fmla="*/ 2147483647 h 103"/>
              <a:gd name="T102" fmla="*/ 0 w 98"/>
              <a:gd name="T103" fmla="*/ 2147483647 h 103"/>
              <a:gd name="T104" fmla="*/ 2147483647 w 98"/>
              <a:gd name="T105" fmla="*/ 2147483647 h 103"/>
              <a:gd name="T106" fmla="*/ 2147483647 w 98"/>
              <a:gd name="T107" fmla="*/ 2147483647 h 103"/>
              <a:gd name="T108" fmla="*/ 2147483647 w 98"/>
              <a:gd name="T109" fmla="*/ 2147483647 h 103"/>
              <a:gd name="T110" fmla="*/ 2147483647 w 98"/>
              <a:gd name="T111" fmla="*/ 2147483647 h 103"/>
              <a:gd name="T112" fmla="*/ 2147483647 w 98"/>
              <a:gd name="T113" fmla="*/ 2147483647 h 103"/>
              <a:gd name="T114" fmla="*/ 2147483647 w 98"/>
              <a:gd name="T115" fmla="*/ 2147483647 h 103"/>
              <a:gd name="T116" fmla="*/ 2147483647 w 98"/>
              <a:gd name="T117" fmla="*/ 2147483647 h 103"/>
              <a:gd name="T118" fmla="*/ 2147483647 w 98"/>
              <a:gd name="T119" fmla="*/ 2147483647 h 103"/>
              <a:gd name="T120" fmla="*/ 2147483647 w 98"/>
              <a:gd name="T121" fmla="*/ 2147483647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8"/>
              <a:gd name="T184" fmla="*/ 0 h 103"/>
              <a:gd name="T185" fmla="*/ 98 w 98"/>
              <a:gd name="T186" fmla="*/ 103 h 10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8" h="103">
                <a:moveTo>
                  <a:pt x="16" y="102"/>
                </a:moveTo>
                <a:lnTo>
                  <a:pt x="16" y="102"/>
                </a:lnTo>
                <a:lnTo>
                  <a:pt x="21" y="103"/>
                </a:lnTo>
                <a:lnTo>
                  <a:pt x="70" y="89"/>
                </a:lnTo>
                <a:lnTo>
                  <a:pt x="87" y="92"/>
                </a:lnTo>
                <a:lnTo>
                  <a:pt x="88" y="90"/>
                </a:lnTo>
                <a:lnTo>
                  <a:pt x="90" y="90"/>
                </a:lnTo>
                <a:lnTo>
                  <a:pt x="91" y="90"/>
                </a:lnTo>
                <a:lnTo>
                  <a:pt x="92" y="90"/>
                </a:lnTo>
                <a:lnTo>
                  <a:pt x="94" y="90"/>
                </a:lnTo>
                <a:lnTo>
                  <a:pt x="94" y="82"/>
                </a:lnTo>
                <a:lnTo>
                  <a:pt x="92" y="82"/>
                </a:lnTo>
                <a:lnTo>
                  <a:pt x="91" y="81"/>
                </a:lnTo>
                <a:lnTo>
                  <a:pt x="90" y="80"/>
                </a:lnTo>
                <a:lnTo>
                  <a:pt x="86" y="69"/>
                </a:lnTo>
                <a:lnTo>
                  <a:pt x="87" y="62"/>
                </a:lnTo>
                <a:lnTo>
                  <a:pt x="88" y="60"/>
                </a:lnTo>
                <a:lnTo>
                  <a:pt x="90" y="58"/>
                </a:lnTo>
                <a:lnTo>
                  <a:pt x="90" y="56"/>
                </a:lnTo>
                <a:lnTo>
                  <a:pt x="91" y="50"/>
                </a:lnTo>
                <a:lnTo>
                  <a:pt x="94" y="44"/>
                </a:lnTo>
                <a:lnTo>
                  <a:pt x="95" y="42"/>
                </a:lnTo>
                <a:lnTo>
                  <a:pt x="96" y="42"/>
                </a:lnTo>
                <a:lnTo>
                  <a:pt x="96" y="40"/>
                </a:lnTo>
                <a:lnTo>
                  <a:pt x="98" y="40"/>
                </a:lnTo>
                <a:lnTo>
                  <a:pt x="95" y="27"/>
                </a:lnTo>
                <a:lnTo>
                  <a:pt x="94" y="26"/>
                </a:lnTo>
                <a:lnTo>
                  <a:pt x="95" y="24"/>
                </a:lnTo>
                <a:lnTo>
                  <a:pt x="94" y="22"/>
                </a:lnTo>
                <a:lnTo>
                  <a:pt x="94" y="20"/>
                </a:lnTo>
                <a:lnTo>
                  <a:pt x="92" y="20"/>
                </a:lnTo>
                <a:lnTo>
                  <a:pt x="91" y="20"/>
                </a:lnTo>
                <a:lnTo>
                  <a:pt x="90" y="16"/>
                </a:lnTo>
                <a:lnTo>
                  <a:pt x="88" y="15"/>
                </a:lnTo>
                <a:lnTo>
                  <a:pt x="86" y="12"/>
                </a:lnTo>
                <a:lnTo>
                  <a:pt x="85" y="12"/>
                </a:lnTo>
                <a:lnTo>
                  <a:pt x="84" y="14"/>
                </a:lnTo>
                <a:lnTo>
                  <a:pt x="79" y="12"/>
                </a:lnTo>
                <a:lnTo>
                  <a:pt x="69" y="15"/>
                </a:lnTo>
                <a:lnTo>
                  <a:pt x="68" y="17"/>
                </a:lnTo>
                <a:lnTo>
                  <a:pt x="67" y="18"/>
                </a:lnTo>
                <a:lnTo>
                  <a:pt x="64" y="17"/>
                </a:lnTo>
                <a:lnTo>
                  <a:pt x="64" y="15"/>
                </a:lnTo>
                <a:lnTo>
                  <a:pt x="64" y="16"/>
                </a:lnTo>
                <a:lnTo>
                  <a:pt x="62" y="16"/>
                </a:lnTo>
                <a:lnTo>
                  <a:pt x="62" y="17"/>
                </a:lnTo>
                <a:lnTo>
                  <a:pt x="60" y="15"/>
                </a:lnTo>
                <a:lnTo>
                  <a:pt x="60" y="14"/>
                </a:lnTo>
                <a:lnTo>
                  <a:pt x="58" y="14"/>
                </a:lnTo>
                <a:lnTo>
                  <a:pt x="58" y="12"/>
                </a:lnTo>
                <a:lnTo>
                  <a:pt x="57" y="11"/>
                </a:lnTo>
                <a:lnTo>
                  <a:pt x="55" y="9"/>
                </a:lnTo>
                <a:lnTo>
                  <a:pt x="54" y="8"/>
                </a:lnTo>
                <a:lnTo>
                  <a:pt x="54" y="7"/>
                </a:lnTo>
                <a:lnTo>
                  <a:pt x="54" y="6"/>
                </a:lnTo>
                <a:lnTo>
                  <a:pt x="50" y="7"/>
                </a:lnTo>
                <a:lnTo>
                  <a:pt x="49" y="5"/>
                </a:lnTo>
                <a:lnTo>
                  <a:pt x="47" y="4"/>
                </a:lnTo>
                <a:lnTo>
                  <a:pt x="43" y="4"/>
                </a:lnTo>
                <a:lnTo>
                  <a:pt x="42" y="6"/>
                </a:lnTo>
                <a:lnTo>
                  <a:pt x="41" y="7"/>
                </a:lnTo>
                <a:lnTo>
                  <a:pt x="41" y="8"/>
                </a:lnTo>
                <a:lnTo>
                  <a:pt x="38" y="8"/>
                </a:lnTo>
                <a:lnTo>
                  <a:pt x="38" y="7"/>
                </a:lnTo>
                <a:lnTo>
                  <a:pt x="38" y="4"/>
                </a:lnTo>
                <a:lnTo>
                  <a:pt x="38" y="3"/>
                </a:lnTo>
                <a:lnTo>
                  <a:pt x="38" y="1"/>
                </a:lnTo>
                <a:lnTo>
                  <a:pt x="37" y="0"/>
                </a:lnTo>
                <a:lnTo>
                  <a:pt x="36" y="0"/>
                </a:lnTo>
                <a:lnTo>
                  <a:pt x="34" y="0"/>
                </a:lnTo>
                <a:lnTo>
                  <a:pt x="34" y="3"/>
                </a:lnTo>
                <a:lnTo>
                  <a:pt x="33" y="3"/>
                </a:lnTo>
                <a:lnTo>
                  <a:pt x="32" y="1"/>
                </a:lnTo>
                <a:lnTo>
                  <a:pt x="31" y="1"/>
                </a:lnTo>
                <a:lnTo>
                  <a:pt x="30" y="2"/>
                </a:lnTo>
                <a:lnTo>
                  <a:pt x="30" y="3"/>
                </a:lnTo>
                <a:lnTo>
                  <a:pt x="31" y="6"/>
                </a:lnTo>
                <a:lnTo>
                  <a:pt x="30" y="6"/>
                </a:lnTo>
                <a:lnTo>
                  <a:pt x="27" y="6"/>
                </a:lnTo>
                <a:lnTo>
                  <a:pt x="25" y="7"/>
                </a:lnTo>
                <a:lnTo>
                  <a:pt x="25" y="8"/>
                </a:lnTo>
                <a:lnTo>
                  <a:pt x="24" y="9"/>
                </a:lnTo>
                <a:lnTo>
                  <a:pt x="23" y="9"/>
                </a:lnTo>
                <a:lnTo>
                  <a:pt x="22" y="8"/>
                </a:lnTo>
                <a:lnTo>
                  <a:pt x="21" y="7"/>
                </a:lnTo>
                <a:lnTo>
                  <a:pt x="20" y="7"/>
                </a:lnTo>
                <a:lnTo>
                  <a:pt x="19" y="7"/>
                </a:lnTo>
                <a:lnTo>
                  <a:pt x="19" y="8"/>
                </a:lnTo>
                <a:lnTo>
                  <a:pt x="18" y="6"/>
                </a:lnTo>
                <a:lnTo>
                  <a:pt x="17" y="4"/>
                </a:lnTo>
                <a:lnTo>
                  <a:pt x="16" y="4"/>
                </a:lnTo>
                <a:lnTo>
                  <a:pt x="15" y="6"/>
                </a:lnTo>
                <a:lnTo>
                  <a:pt x="13" y="5"/>
                </a:lnTo>
                <a:lnTo>
                  <a:pt x="13" y="6"/>
                </a:lnTo>
                <a:lnTo>
                  <a:pt x="12" y="6"/>
                </a:lnTo>
                <a:lnTo>
                  <a:pt x="12" y="7"/>
                </a:lnTo>
                <a:lnTo>
                  <a:pt x="11" y="8"/>
                </a:lnTo>
                <a:lnTo>
                  <a:pt x="9" y="8"/>
                </a:lnTo>
                <a:lnTo>
                  <a:pt x="9" y="9"/>
                </a:lnTo>
                <a:lnTo>
                  <a:pt x="7" y="11"/>
                </a:lnTo>
                <a:lnTo>
                  <a:pt x="7" y="12"/>
                </a:lnTo>
                <a:lnTo>
                  <a:pt x="7" y="13"/>
                </a:lnTo>
                <a:lnTo>
                  <a:pt x="7" y="21"/>
                </a:lnTo>
                <a:lnTo>
                  <a:pt x="8" y="22"/>
                </a:lnTo>
                <a:lnTo>
                  <a:pt x="11" y="22"/>
                </a:lnTo>
                <a:lnTo>
                  <a:pt x="11" y="26"/>
                </a:lnTo>
                <a:lnTo>
                  <a:pt x="12" y="27"/>
                </a:lnTo>
                <a:lnTo>
                  <a:pt x="12" y="28"/>
                </a:lnTo>
                <a:lnTo>
                  <a:pt x="11" y="29"/>
                </a:lnTo>
                <a:lnTo>
                  <a:pt x="10" y="32"/>
                </a:lnTo>
                <a:lnTo>
                  <a:pt x="11" y="31"/>
                </a:lnTo>
                <a:lnTo>
                  <a:pt x="11" y="32"/>
                </a:lnTo>
                <a:lnTo>
                  <a:pt x="12" y="32"/>
                </a:lnTo>
                <a:lnTo>
                  <a:pt x="12" y="34"/>
                </a:lnTo>
                <a:lnTo>
                  <a:pt x="13" y="35"/>
                </a:lnTo>
                <a:lnTo>
                  <a:pt x="13" y="39"/>
                </a:lnTo>
                <a:lnTo>
                  <a:pt x="12" y="37"/>
                </a:lnTo>
                <a:lnTo>
                  <a:pt x="11" y="38"/>
                </a:lnTo>
                <a:lnTo>
                  <a:pt x="11" y="37"/>
                </a:lnTo>
                <a:lnTo>
                  <a:pt x="9" y="36"/>
                </a:lnTo>
                <a:lnTo>
                  <a:pt x="7" y="36"/>
                </a:lnTo>
                <a:lnTo>
                  <a:pt x="5" y="37"/>
                </a:lnTo>
                <a:lnTo>
                  <a:pt x="5" y="38"/>
                </a:lnTo>
                <a:lnTo>
                  <a:pt x="5" y="39"/>
                </a:lnTo>
                <a:lnTo>
                  <a:pt x="5" y="41"/>
                </a:lnTo>
                <a:lnTo>
                  <a:pt x="8" y="41"/>
                </a:lnTo>
                <a:lnTo>
                  <a:pt x="8" y="42"/>
                </a:lnTo>
                <a:lnTo>
                  <a:pt x="8" y="43"/>
                </a:lnTo>
                <a:lnTo>
                  <a:pt x="9" y="43"/>
                </a:lnTo>
                <a:lnTo>
                  <a:pt x="9" y="44"/>
                </a:lnTo>
                <a:lnTo>
                  <a:pt x="8" y="44"/>
                </a:lnTo>
                <a:lnTo>
                  <a:pt x="8" y="48"/>
                </a:lnTo>
                <a:lnTo>
                  <a:pt x="7" y="50"/>
                </a:lnTo>
                <a:lnTo>
                  <a:pt x="6" y="52"/>
                </a:lnTo>
                <a:lnTo>
                  <a:pt x="2" y="51"/>
                </a:lnTo>
                <a:lnTo>
                  <a:pt x="1" y="52"/>
                </a:lnTo>
                <a:lnTo>
                  <a:pt x="2" y="56"/>
                </a:lnTo>
                <a:lnTo>
                  <a:pt x="3" y="56"/>
                </a:lnTo>
                <a:lnTo>
                  <a:pt x="4" y="57"/>
                </a:lnTo>
                <a:lnTo>
                  <a:pt x="5" y="59"/>
                </a:lnTo>
                <a:lnTo>
                  <a:pt x="3" y="64"/>
                </a:lnTo>
                <a:lnTo>
                  <a:pt x="1" y="66"/>
                </a:lnTo>
                <a:lnTo>
                  <a:pt x="0" y="68"/>
                </a:lnTo>
                <a:lnTo>
                  <a:pt x="1" y="68"/>
                </a:lnTo>
                <a:lnTo>
                  <a:pt x="1" y="69"/>
                </a:lnTo>
                <a:lnTo>
                  <a:pt x="2" y="69"/>
                </a:lnTo>
                <a:lnTo>
                  <a:pt x="3" y="70"/>
                </a:lnTo>
                <a:lnTo>
                  <a:pt x="4" y="70"/>
                </a:lnTo>
                <a:lnTo>
                  <a:pt x="6" y="71"/>
                </a:lnTo>
                <a:lnTo>
                  <a:pt x="9" y="71"/>
                </a:lnTo>
                <a:lnTo>
                  <a:pt x="11" y="73"/>
                </a:lnTo>
                <a:lnTo>
                  <a:pt x="11" y="75"/>
                </a:lnTo>
                <a:lnTo>
                  <a:pt x="12" y="75"/>
                </a:lnTo>
                <a:lnTo>
                  <a:pt x="13" y="78"/>
                </a:lnTo>
                <a:lnTo>
                  <a:pt x="15" y="78"/>
                </a:lnTo>
                <a:lnTo>
                  <a:pt x="16" y="79"/>
                </a:lnTo>
                <a:lnTo>
                  <a:pt x="18" y="79"/>
                </a:lnTo>
                <a:lnTo>
                  <a:pt x="18" y="80"/>
                </a:lnTo>
                <a:lnTo>
                  <a:pt x="19" y="82"/>
                </a:lnTo>
                <a:lnTo>
                  <a:pt x="19" y="83"/>
                </a:lnTo>
                <a:lnTo>
                  <a:pt x="18" y="86"/>
                </a:lnTo>
                <a:lnTo>
                  <a:pt x="19" y="87"/>
                </a:lnTo>
                <a:lnTo>
                  <a:pt x="18" y="87"/>
                </a:lnTo>
                <a:lnTo>
                  <a:pt x="17" y="88"/>
                </a:lnTo>
                <a:lnTo>
                  <a:pt x="17" y="90"/>
                </a:lnTo>
                <a:lnTo>
                  <a:pt x="16" y="91"/>
                </a:lnTo>
                <a:lnTo>
                  <a:pt x="16" y="93"/>
                </a:lnTo>
                <a:lnTo>
                  <a:pt x="16" y="94"/>
                </a:lnTo>
                <a:lnTo>
                  <a:pt x="16" y="10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82" name="Freeform 846"/>
          <p:cNvSpPr>
            <a:spLocks/>
          </p:cNvSpPr>
          <p:nvPr/>
        </p:nvSpPr>
        <p:spPr bwMode="auto">
          <a:xfrm>
            <a:off x="4195763" y="4665663"/>
            <a:ext cx="60325" cy="139700"/>
          </a:xfrm>
          <a:custGeom>
            <a:avLst/>
            <a:gdLst>
              <a:gd name="T0" fmla="*/ 2147483647 w 35"/>
              <a:gd name="T1" fmla="*/ 2147483647 h 82"/>
              <a:gd name="T2" fmla="*/ 2147483647 w 35"/>
              <a:gd name="T3" fmla="*/ 2147483647 h 82"/>
              <a:gd name="T4" fmla="*/ 2147483647 w 35"/>
              <a:gd name="T5" fmla="*/ 2147483647 h 82"/>
              <a:gd name="T6" fmla="*/ 2147483647 w 35"/>
              <a:gd name="T7" fmla="*/ 2147483647 h 82"/>
              <a:gd name="T8" fmla="*/ 2147483647 w 35"/>
              <a:gd name="T9" fmla="*/ 2147483647 h 82"/>
              <a:gd name="T10" fmla="*/ 2147483647 w 35"/>
              <a:gd name="T11" fmla="*/ 2147483647 h 82"/>
              <a:gd name="T12" fmla="*/ 2147483647 w 35"/>
              <a:gd name="T13" fmla="*/ 2147483647 h 82"/>
              <a:gd name="T14" fmla="*/ 2147483647 w 35"/>
              <a:gd name="T15" fmla="*/ 2147483647 h 82"/>
              <a:gd name="T16" fmla="*/ 2147483647 w 35"/>
              <a:gd name="T17" fmla="*/ 2147483647 h 82"/>
              <a:gd name="T18" fmla="*/ 2147483647 w 35"/>
              <a:gd name="T19" fmla="*/ 2147483647 h 82"/>
              <a:gd name="T20" fmla="*/ 2147483647 w 35"/>
              <a:gd name="T21" fmla="*/ 2147483647 h 82"/>
              <a:gd name="T22" fmla="*/ 2147483647 w 35"/>
              <a:gd name="T23" fmla="*/ 2147483647 h 82"/>
              <a:gd name="T24" fmla="*/ 2147483647 w 35"/>
              <a:gd name="T25" fmla="*/ 0 h 82"/>
              <a:gd name="T26" fmla="*/ 0 w 35"/>
              <a:gd name="T27" fmla="*/ 0 h 82"/>
              <a:gd name="T28" fmla="*/ 0 w 35"/>
              <a:gd name="T29" fmla="*/ 0 h 82"/>
              <a:gd name="T30" fmla="*/ 2147483647 w 35"/>
              <a:gd name="T31" fmla="*/ 0 h 82"/>
              <a:gd name="T32" fmla="*/ 2147483647 w 35"/>
              <a:gd name="T33" fmla="*/ 2147483647 h 82"/>
              <a:gd name="T34" fmla="*/ 2147483647 w 35"/>
              <a:gd name="T35" fmla="*/ 2147483647 h 82"/>
              <a:gd name="T36" fmla="*/ 2147483647 w 35"/>
              <a:gd name="T37" fmla="*/ 2147483647 h 82"/>
              <a:gd name="T38" fmla="*/ 2147483647 w 35"/>
              <a:gd name="T39" fmla="*/ 2147483647 h 82"/>
              <a:gd name="T40" fmla="*/ 2147483647 w 35"/>
              <a:gd name="T41" fmla="*/ 2147483647 h 82"/>
              <a:gd name="T42" fmla="*/ 2147483647 w 35"/>
              <a:gd name="T43" fmla="*/ 2147483647 h 82"/>
              <a:gd name="T44" fmla="*/ 2147483647 w 35"/>
              <a:gd name="T45" fmla="*/ 2147483647 h 82"/>
              <a:gd name="T46" fmla="*/ 2147483647 w 35"/>
              <a:gd name="T47" fmla="*/ 2147483647 h 82"/>
              <a:gd name="T48" fmla="*/ 2147483647 w 35"/>
              <a:gd name="T49" fmla="*/ 2147483647 h 82"/>
              <a:gd name="T50" fmla="*/ 2147483647 w 35"/>
              <a:gd name="T51" fmla="*/ 2147483647 h 82"/>
              <a:gd name="T52" fmla="*/ 2147483647 w 35"/>
              <a:gd name="T53" fmla="*/ 2147483647 h 82"/>
              <a:gd name="T54" fmla="*/ 2147483647 w 35"/>
              <a:gd name="T55" fmla="*/ 2147483647 h 82"/>
              <a:gd name="T56" fmla="*/ 2147483647 w 35"/>
              <a:gd name="T57" fmla="*/ 2147483647 h 82"/>
              <a:gd name="T58" fmla="*/ 2147483647 w 35"/>
              <a:gd name="T59" fmla="*/ 2147483647 h 82"/>
              <a:gd name="T60" fmla="*/ 2147483647 w 35"/>
              <a:gd name="T61" fmla="*/ 2147483647 h 82"/>
              <a:gd name="T62" fmla="*/ 2147483647 w 35"/>
              <a:gd name="T63" fmla="*/ 2147483647 h 82"/>
              <a:gd name="T64" fmla="*/ 2147483647 w 35"/>
              <a:gd name="T65" fmla="*/ 2147483647 h 82"/>
              <a:gd name="T66" fmla="*/ 2147483647 w 35"/>
              <a:gd name="T67" fmla="*/ 2147483647 h 82"/>
              <a:gd name="T68" fmla="*/ 2147483647 w 35"/>
              <a:gd name="T69" fmla="*/ 2147483647 h 82"/>
              <a:gd name="T70" fmla="*/ 2147483647 w 35"/>
              <a:gd name="T71" fmla="*/ 2147483647 h 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5"/>
              <a:gd name="T109" fmla="*/ 0 h 82"/>
              <a:gd name="T110" fmla="*/ 35 w 35"/>
              <a:gd name="T111" fmla="*/ 82 h 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5" h="82">
                <a:moveTo>
                  <a:pt x="24" y="82"/>
                </a:moveTo>
                <a:lnTo>
                  <a:pt x="23" y="81"/>
                </a:lnTo>
                <a:lnTo>
                  <a:pt x="16" y="73"/>
                </a:lnTo>
                <a:lnTo>
                  <a:pt x="11" y="27"/>
                </a:lnTo>
                <a:lnTo>
                  <a:pt x="10" y="26"/>
                </a:lnTo>
                <a:lnTo>
                  <a:pt x="9" y="15"/>
                </a:lnTo>
                <a:lnTo>
                  <a:pt x="4" y="9"/>
                </a:lnTo>
                <a:lnTo>
                  <a:pt x="1" y="7"/>
                </a:lnTo>
                <a:lnTo>
                  <a:pt x="1" y="5"/>
                </a:lnTo>
                <a:lnTo>
                  <a:pt x="2" y="4"/>
                </a:lnTo>
                <a:lnTo>
                  <a:pt x="2" y="3"/>
                </a:lnTo>
                <a:lnTo>
                  <a:pt x="4" y="1"/>
                </a:lnTo>
                <a:lnTo>
                  <a:pt x="1" y="0"/>
                </a:lnTo>
                <a:lnTo>
                  <a:pt x="0" y="0"/>
                </a:lnTo>
                <a:lnTo>
                  <a:pt x="1" y="0"/>
                </a:lnTo>
                <a:lnTo>
                  <a:pt x="10" y="1"/>
                </a:lnTo>
                <a:lnTo>
                  <a:pt x="12" y="3"/>
                </a:lnTo>
                <a:lnTo>
                  <a:pt x="13" y="1"/>
                </a:lnTo>
                <a:lnTo>
                  <a:pt x="17" y="2"/>
                </a:lnTo>
                <a:lnTo>
                  <a:pt x="18" y="1"/>
                </a:lnTo>
                <a:lnTo>
                  <a:pt x="17" y="3"/>
                </a:lnTo>
                <a:lnTo>
                  <a:pt x="17" y="4"/>
                </a:lnTo>
                <a:lnTo>
                  <a:pt x="16" y="7"/>
                </a:lnTo>
                <a:lnTo>
                  <a:pt x="15" y="10"/>
                </a:lnTo>
                <a:lnTo>
                  <a:pt x="16" y="12"/>
                </a:lnTo>
                <a:lnTo>
                  <a:pt x="17" y="13"/>
                </a:lnTo>
                <a:lnTo>
                  <a:pt x="19" y="14"/>
                </a:lnTo>
                <a:lnTo>
                  <a:pt x="20" y="14"/>
                </a:lnTo>
                <a:lnTo>
                  <a:pt x="21" y="15"/>
                </a:lnTo>
                <a:lnTo>
                  <a:pt x="25" y="20"/>
                </a:lnTo>
                <a:lnTo>
                  <a:pt x="32" y="76"/>
                </a:lnTo>
                <a:lnTo>
                  <a:pt x="33" y="78"/>
                </a:lnTo>
                <a:lnTo>
                  <a:pt x="35" y="79"/>
                </a:lnTo>
                <a:lnTo>
                  <a:pt x="24" y="8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83" name="Freeform 847"/>
          <p:cNvSpPr>
            <a:spLocks/>
          </p:cNvSpPr>
          <p:nvPr/>
        </p:nvSpPr>
        <p:spPr bwMode="auto">
          <a:xfrm>
            <a:off x="5329238" y="4645025"/>
            <a:ext cx="280987" cy="369888"/>
          </a:xfrm>
          <a:custGeom>
            <a:avLst/>
            <a:gdLst>
              <a:gd name="T0" fmla="*/ 2147483647 w 164"/>
              <a:gd name="T1" fmla="*/ 2147483647 h 216"/>
              <a:gd name="T2" fmla="*/ 0 w 164"/>
              <a:gd name="T3" fmla="*/ 2147483647 h 216"/>
              <a:gd name="T4" fmla="*/ 2147483647 w 164"/>
              <a:gd name="T5" fmla="*/ 2147483647 h 216"/>
              <a:gd name="T6" fmla="*/ 2147483647 w 164"/>
              <a:gd name="T7" fmla="*/ 2147483647 h 216"/>
              <a:gd name="T8" fmla="*/ 2147483647 w 164"/>
              <a:gd name="T9" fmla="*/ 2147483647 h 216"/>
              <a:gd name="T10" fmla="*/ 2147483647 w 164"/>
              <a:gd name="T11" fmla="*/ 2147483647 h 216"/>
              <a:gd name="T12" fmla="*/ 2147483647 w 164"/>
              <a:gd name="T13" fmla="*/ 2147483647 h 216"/>
              <a:gd name="T14" fmla="*/ 2147483647 w 164"/>
              <a:gd name="T15" fmla="*/ 2147483647 h 216"/>
              <a:gd name="T16" fmla="*/ 2147483647 w 164"/>
              <a:gd name="T17" fmla="*/ 2147483647 h 216"/>
              <a:gd name="T18" fmla="*/ 2147483647 w 164"/>
              <a:gd name="T19" fmla="*/ 2147483647 h 216"/>
              <a:gd name="T20" fmla="*/ 2147483647 w 164"/>
              <a:gd name="T21" fmla="*/ 2147483647 h 216"/>
              <a:gd name="T22" fmla="*/ 2147483647 w 164"/>
              <a:gd name="T23" fmla="*/ 2147483647 h 216"/>
              <a:gd name="T24" fmla="*/ 2147483647 w 164"/>
              <a:gd name="T25" fmla="*/ 2147483647 h 216"/>
              <a:gd name="T26" fmla="*/ 2147483647 w 164"/>
              <a:gd name="T27" fmla="*/ 2147483647 h 216"/>
              <a:gd name="T28" fmla="*/ 2147483647 w 164"/>
              <a:gd name="T29" fmla="*/ 2147483647 h 216"/>
              <a:gd name="T30" fmla="*/ 2147483647 w 164"/>
              <a:gd name="T31" fmla="*/ 2147483647 h 216"/>
              <a:gd name="T32" fmla="*/ 2147483647 w 164"/>
              <a:gd name="T33" fmla="*/ 2147483647 h 216"/>
              <a:gd name="T34" fmla="*/ 2147483647 w 164"/>
              <a:gd name="T35" fmla="*/ 2147483647 h 216"/>
              <a:gd name="T36" fmla="*/ 2147483647 w 164"/>
              <a:gd name="T37" fmla="*/ 2147483647 h 216"/>
              <a:gd name="T38" fmla="*/ 2147483647 w 164"/>
              <a:gd name="T39" fmla="*/ 2147483647 h 216"/>
              <a:gd name="T40" fmla="*/ 2147483647 w 164"/>
              <a:gd name="T41" fmla="*/ 2147483647 h 216"/>
              <a:gd name="T42" fmla="*/ 2147483647 w 164"/>
              <a:gd name="T43" fmla="*/ 2147483647 h 216"/>
              <a:gd name="T44" fmla="*/ 2147483647 w 164"/>
              <a:gd name="T45" fmla="*/ 2147483647 h 216"/>
              <a:gd name="T46" fmla="*/ 2147483647 w 164"/>
              <a:gd name="T47" fmla="*/ 2147483647 h 216"/>
              <a:gd name="T48" fmla="*/ 2147483647 w 164"/>
              <a:gd name="T49" fmla="*/ 2147483647 h 216"/>
              <a:gd name="T50" fmla="*/ 2147483647 w 164"/>
              <a:gd name="T51" fmla="*/ 2147483647 h 216"/>
              <a:gd name="T52" fmla="*/ 2147483647 w 164"/>
              <a:gd name="T53" fmla="*/ 2147483647 h 216"/>
              <a:gd name="T54" fmla="*/ 2147483647 w 164"/>
              <a:gd name="T55" fmla="*/ 2147483647 h 216"/>
              <a:gd name="T56" fmla="*/ 2147483647 w 164"/>
              <a:gd name="T57" fmla="*/ 0 h 216"/>
              <a:gd name="T58" fmla="*/ 2147483647 w 164"/>
              <a:gd name="T59" fmla="*/ 2147483647 h 216"/>
              <a:gd name="T60" fmla="*/ 2147483647 w 164"/>
              <a:gd name="T61" fmla="*/ 2147483647 h 216"/>
              <a:gd name="T62" fmla="*/ 2147483647 w 164"/>
              <a:gd name="T63" fmla="*/ 2147483647 h 216"/>
              <a:gd name="T64" fmla="*/ 2147483647 w 164"/>
              <a:gd name="T65" fmla="*/ 2147483647 h 216"/>
              <a:gd name="T66" fmla="*/ 2147483647 w 164"/>
              <a:gd name="T67" fmla="*/ 2147483647 h 216"/>
              <a:gd name="T68" fmla="*/ 2147483647 w 164"/>
              <a:gd name="T69" fmla="*/ 2147483647 h 216"/>
              <a:gd name="T70" fmla="*/ 2147483647 w 164"/>
              <a:gd name="T71" fmla="*/ 2147483647 h 216"/>
              <a:gd name="T72" fmla="*/ 2147483647 w 164"/>
              <a:gd name="T73" fmla="*/ 2147483647 h 216"/>
              <a:gd name="T74" fmla="*/ 2147483647 w 164"/>
              <a:gd name="T75" fmla="*/ 2147483647 h 216"/>
              <a:gd name="T76" fmla="*/ 2147483647 w 164"/>
              <a:gd name="T77" fmla="*/ 2147483647 h 216"/>
              <a:gd name="T78" fmla="*/ 2147483647 w 164"/>
              <a:gd name="T79" fmla="*/ 2147483647 h 216"/>
              <a:gd name="T80" fmla="*/ 2147483647 w 164"/>
              <a:gd name="T81" fmla="*/ 2147483647 h 216"/>
              <a:gd name="T82" fmla="*/ 2147483647 w 164"/>
              <a:gd name="T83" fmla="*/ 2147483647 h 216"/>
              <a:gd name="T84" fmla="*/ 2147483647 w 164"/>
              <a:gd name="T85" fmla="*/ 2147483647 h 216"/>
              <a:gd name="T86" fmla="*/ 2147483647 w 164"/>
              <a:gd name="T87" fmla="*/ 2147483647 h 216"/>
              <a:gd name="T88" fmla="*/ 2147483647 w 164"/>
              <a:gd name="T89" fmla="*/ 2147483647 h 216"/>
              <a:gd name="T90" fmla="*/ 2147483647 w 164"/>
              <a:gd name="T91" fmla="*/ 2147483647 h 216"/>
              <a:gd name="T92" fmla="*/ 2147483647 w 164"/>
              <a:gd name="T93" fmla="*/ 2147483647 h 216"/>
              <a:gd name="T94" fmla="*/ 2147483647 w 164"/>
              <a:gd name="T95" fmla="*/ 2147483647 h 216"/>
              <a:gd name="T96" fmla="*/ 2147483647 w 164"/>
              <a:gd name="T97" fmla="*/ 2147483647 h 216"/>
              <a:gd name="T98" fmla="*/ 2147483647 w 164"/>
              <a:gd name="T99" fmla="*/ 2147483647 h 216"/>
              <a:gd name="T100" fmla="*/ 2147483647 w 164"/>
              <a:gd name="T101" fmla="*/ 2147483647 h 216"/>
              <a:gd name="T102" fmla="*/ 2147483647 w 164"/>
              <a:gd name="T103" fmla="*/ 2147483647 h 216"/>
              <a:gd name="T104" fmla="*/ 2147483647 w 164"/>
              <a:gd name="T105" fmla="*/ 2147483647 h 216"/>
              <a:gd name="T106" fmla="*/ 2147483647 w 164"/>
              <a:gd name="T107" fmla="*/ 2147483647 h 216"/>
              <a:gd name="T108" fmla="*/ 2147483647 w 164"/>
              <a:gd name="T109" fmla="*/ 2147483647 h 216"/>
              <a:gd name="T110" fmla="*/ 2147483647 w 164"/>
              <a:gd name="T111" fmla="*/ 2147483647 h 216"/>
              <a:gd name="T112" fmla="*/ 2147483647 w 164"/>
              <a:gd name="T113" fmla="*/ 2147483647 h 216"/>
              <a:gd name="T114" fmla="*/ 2147483647 w 164"/>
              <a:gd name="T115" fmla="*/ 2147483647 h 216"/>
              <a:gd name="T116" fmla="*/ 2147483647 w 164"/>
              <a:gd name="T117" fmla="*/ 2147483647 h 216"/>
              <a:gd name="T118" fmla="*/ 2147483647 w 164"/>
              <a:gd name="T119" fmla="*/ 2147483647 h 2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4"/>
              <a:gd name="T181" fmla="*/ 0 h 216"/>
              <a:gd name="T182" fmla="*/ 164 w 164"/>
              <a:gd name="T183" fmla="*/ 216 h 2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4" h="216">
                <a:moveTo>
                  <a:pt x="8" y="216"/>
                </a:moveTo>
                <a:lnTo>
                  <a:pt x="8" y="214"/>
                </a:lnTo>
                <a:lnTo>
                  <a:pt x="0" y="204"/>
                </a:lnTo>
                <a:lnTo>
                  <a:pt x="0" y="145"/>
                </a:lnTo>
                <a:lnTo>
                  <a:pt x="1" y="144"/>
                </a:lnTo>
                <a:lnTo>
                  <a:pt x="13" y="129"/>
                </a:lnTo>
                <a:lnTo>
                  <a:pt x="14" y="128"/>
                </a:lnTo>
                <a:lnTo>
                  <a:pt x="15" y="126"/>
                </a:lnTo>
                <a:lnTo>
                  <a:pt x="30" y="121"/>
                </a:lnTo>
                <a:lnTo>
                  <a:pt x="37" y="114"/>
                </a:lnTo>
                <a:lnTo>
                  <a:pt x="46" y="111"/>
                </a:lnTo>
                <a:lnTo>
                  <a:pt x="64" y="110"/>
                </a:lnTo>
                <a:lnTo>
                  <a:pt x="111" y="62"/>
                </a:lnTo>
                <a:lnTo>
                  <a:pt x="112" y="61"/>
                </a:lnTo>
                <a:lnTo>
                  <a:pt x="96" y="62"/>
                </a:lnTo>
                <a:lnTo>
                  <a:pt x="48" y="45"/>
                </a:lnTo>
                <a:lnTo>
                  <a:pt x="46" y="42"/>
                </a:lnTo>
                <a:lnTo>
                  <a:pt x="41" y="38"/>
                </a:lnTo>
                <a:lnTo>
                  <a:pt x="38" y="35"/>
                </a:lnTo>
                <a:lnTo>
                  <a:pt x="37" y="34"/>
                </a:lnTo>
                <a:lnTo>
                  <a:pt x="36" y="32"/>
                </a:lnTo>
                <a:lnTo>
                  <a:pt x="33" y="29"/>
                </a:lnTo>
                <a:lnTo>
                  <a:pt x="33" y="27"/>
                </a:lnTo>
                <a:lnTo>
                  <a:pt x="30" y="25"/>
                </a:lnTo>
                <a:lnTo>
                  <a:pt x="28" y="19"/>
                </a:lnTo>
                <a:lnTo>
                  <a:pt x="35" y="7"/>
                </a:lnTo>
                <a:lnTo>
                  <a:pt x="36" y="8"/>
                </a:lnTo>
                <a:lnTo>
                  <a:pt x="38" y="8"/>
                </a:lnTo>
                <a:lnTo>
                  <a:pt x="49" y="21"/>
                </a:lnTo>
                <a:lnTo>
                  <a:pt x="54" y="24"/>
                </a:lnTo>
                <a:lnTo>
                  <a:pt x="56" y="24"/>
                </a:lnTo>
                <a:lnTo>
                  <a:pt x="62" y="24"/>
                </a:lnTo>
                <a:lnTo>
                  <a:pt x="74" y="18"/>
                </a:lnTo>
                <a:lnTo>
                  <a:pt x="75" y="17"/>
                </a:lnTo>
                <a:lnTo>
                  <a:pt x="75" y="16"/>
                </a:lnTo>
                <a:lnTo>
                  <a:pt x="76" y="16"/>
                </a:lnTo>
                <a:lnTo>
                  <a:pt x="77" y="17"/>
                </a:lnTo>
                <a:lnTo>
                  <a:pt x="79" y="17"/>
                </a:lnTo>
                <a:lnTo>
                  <a:pt x="79" y="18"/>
                </a:lnTo>
                <a:lnTo>
                  <a:pt x="83" y="17"/>
                </a:lnTo>
                <a:lnTo>
                  <a:pt x="85" y="19"/>
                </a:lnTo>
                <a:lnTo>
                  <a:pt x="91" y="19"/>
                </a:lnTo>
                <a:lnTo>
                  <a:pt x="94" y="16"/>
                </a:lnTo>
                <a:lnTo>
                  <a:pt x="96" y="15"/>
                </a:lnTo>
                <a:lnTo>
                  <a:pt x="98" y="13"/>
                </a:lnTo>
                <a:lnTo>
                  <a:pt x="103" y="12"/>
                </a:lnTo>
                <a:lnTo>
                  <a:pt x="106" y="13"/>
                </a:lnTo>
                <a:lnTo>
                  <a:pt x="116" y="12"/>
                </a:lnTo>
                <a:lnTo>
                  <a:pt x="119" y="9"/>
                </a:lnTo>
                <a:lnTo>
                  <a:pt x="125" y="11"/>
                </a:lnTo>
                <a:lnTo>
                  <a:pt x="132" y="8"/>
                </a:lnTo>
                <a:lnTo>
                  <a:pt x="133" y="8"/>
                </a:lnTo>
                <a:lnTo>
                  <a:pt x="134" y="7"/>
                </a:lnTo>
                <a:lnTo>
                  <a:pt x="144" y="5"/>
                </a:lnTo>
                <a:lnTo>
                  <a:pt x="150" y="3"/>
                </a:lnTo>
                <a:lnTo>
                  <a:pt x="151" y="0"/>
                </a:lnTo>
                <a:lnTo>
                  <a:pt x="153" y="0"/>
                </a:lnTo>
                <a:lnTo>
                  <a:pt x="156" y="0"/>
                </a:lnTo>
                <a:lnTo>
                  <a:pt x="159" y="2"/>
                </a:lnTo>
                <a:lnTo>
                  <a:pt x="162" y="2"/>
                </a:lnTo>
                <a:lnTo>
                  <a:pt x="162" y="4"/>
                </a:lnTo>
                <a:lnTo>
                  <a:pt x="162" y="5"/>
                </a:lnTo>
                <a:lnTo>
                  <a:pt x="160" y="8"/>
                </a:lnTo>
                <a:lnTo>
                  <a:pt x="159" y="9"/>
                </a:lnTo>
                <a:lnTo>
                  <a:pt x="160" y="12"/>
                </a:lnTo>
                <a:lnTo>
                  <a:pt x="162" y="13"/>
                </a:lnTo>
                <a:lnTo>
                  <a:pt x="160" y="15"/>
                </a:lnTo>
                <a:lnTo>
                  <a:pt x="161" y="17"/>
                </a:lnTo>
                <a:lnTo>
                  <a:pt x="160" y="19"/>
                </a:lnTo>
                <a:lnTo>
                  <a:pt x="161" y="22"/>
                </a:lnTo>
                <a:lnTo>
                  <a:pt x="160" y="23"/>
                </a:lnTo>
                <a:lnTo>
                  <a:pt x="159" y="24"/>
                </a:lnTo>
                <a:lnTo>
                  <a:pt x="160" y="24"/>
                </a:lnTo>
                <a:lnTo>
                  <a:pt x="161" y="24"/>
                </a:lnTo>
                <a:lnTo>
                  <a:pt x="162" y="24"/>
                </a:lnTo>
                <a:lnTo>
                  <a:pt x="163" y="25"/>
                </a:lnTo>
                <a:lnTo>
                  <a:pt x="164" y="26"/>
                </a:lnTo>
                <a:lnTo>
                  <a:pt x="163" y="26"/>
                </a:lnTo>
                <a:lnTo>
                  <a:pt x="161" y="25"/>
                </a:lnTo>
                <a:lnTo>
                  <a:pt x="159" y="26"/>
                </a:lnTo>
                <a:lnTo>
                  <a:pt x="158" y="26"/>
                </a:lnTo>
                <a:lnTo>
                  <a:pt x="157" y="27"/>
                </a:lnTo>
                <a:lnTo>
                  <a:pt x="155" y="41"/>
                </a:lnTo>
                <a:lnTo>
                  <a:pt x="155" y="42"/>
                </a:lnTo>
                <a:lnTo>
                  <a:pt x="154" y="45"/>
                </a:lnTo>
                <a:lnTo>
                  <a:pt x="151" y="48"/>
                </a:lnTo>
                <a:lnTo>
                  <a:pt x="145" y="60"/>
                </a:lnTo>
                <a:lnTo>
                  <a:pt x="141" y="62"/>
                </a:lnTo>
                <a:lnTo>
                  <a:pt x="140" y="65"/>
                </a:lnTo>
                <a:lnTo>
                  <a:pt x="140" y="69"/>
                </a:lnTo>
                <a:lnTo>
                  <a:pt x="125" y="100"/>
                </a:lnTo>
                <a:lnTo>
                  <a:pt x="123" y="102"/>
                </a:lnTo>
                <a:lnTo>
                  <a:pt x="122" y="103"/>
                </a:lnTo>
                <a:lnTo>
                  <a:pt x="121" y="104"/>
                </a:lnTo>
                <a:lnTo>
                  <a:pt x="115" y="110"/>
                </a:lnTo>
                <a:lnTo>
                  <a:pt x="113" y="113"/>
                </a:lnTo>
                <a:lnTo>
                  <a:pt x="113" y="114"/>
                </a:lnTo>
                <a:lnTo>
                  <a:pt x="106" y="126"/>
                </a:lnTo>
                <a:lnTo>
                  <a:pt x="86" y="144"/>
                </a:lnTo>
                <a:lnTo>
                  <a:pt x="80" y="152"/>
                </a:lnTo>
                <a:lnTo>
                  <a:pt x="73" y="158"/>
                </a:lnTo>
                <a:lnTo>
                  <a:pt x="67" y="160"/>
                </a:lnTo>
                <a:lnTo>
                  <a:pt x="65" y="160"/>
                </a:lnTo>
                <a:lnTo>
                  <a:pt x="30" y="192"/>
                </a:lnTo>
                <a:lnTo>
                  <a:pt x="26" y="193"/>
                </a:lnTo>
                <a:lnTo>
                  <a:pt x="24" y="194"/>
                </a:lnTo>
                <a:lnTo>
                  <a:pt x="25" y="194"/>
                </a:lnTo>
                <a:lnTo>
                  <a:pt x="26" y="195"/>
                </a:lnTo>
                <a:lnTo>
                  <a:pt x="25" y="195"/>
                </a:lnTo>
                <a:lnTo>
                  <a:pt x="24" y="197"/>
                </a:lnTo>
                <a:lnTo>
                  <a:pt x="24" y="198"/>
                </a:lnTo>
                <a:lnTo>
                  <a:pt x="9" y="216"/>
                </a:lnTo>
                <a:lnTo>
                  <a:pt x="8" y="216"/>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84" name="Freeform 848"/>
          <p:cNvSpPr>
            <a:spLocks/>
          </p:cNvSpPr>
          <p:nvPr/>
        </p:nvSpPr>
        <p:spPr bwMode="auto">
          <a:xfrm>
            <a:off x="4192588" y="4660900"/>
            <a:ext cx="60325" cy="141288"/>
          </a:xfrm>
          <a:custGeom>
            <a:avLst/>
            <a:gdLst>
              <a:gd name="T0" fmla="*/ 2147483647 w 35"/>
              <a:gd name="T1" fmla="*/ 2147483647 h 82"/>
              <a:gd name="T2" fmla="*/ 2147483647 w 35"/>
              <a:gd name="T3" fmla="*/ 2147483647 h 82"/>
              <a:gd name="T4" fmla="*/ 2147483647 w 35"/>
              <a:gd name="T5" fmla="*/ 2147483647 h 82"/>
              <a:gd name="T6" fmla="*/ 2147483647 w 35"/>
              <a:gd name="T7" fmla="*/ 2147483647 h 82"/>
              <a:gd name="T8" fmla="*/ 2147483647 w 35"/>
              <a:gd name="T9" fmla="*/ 2147483647 h 82"/>
              <a:gd name="T10" fmla="*/ 2147483647 w 35"/>
              <a:gd name="T11" fmla="*/ 2147483647 h 82"/>
              <a:gd name="T12" fmla="*/ 2147483647 w 35"/>
              <a:gd name="T13" fmla="*/ 2147483647 h 82"/>
              <a:gd name="T14" fmla="*/ 2147483647 w 35"/>
              <a:gd name="T15" fmla="*/ 2147483647 h 82"/>
              <a:gd name="T16" fmla="*/ 2147483647 w 35"/>
              <a:gd name="T17" fmla="*/ 2147483647 h 82"/>
              <a:gd name="T18" fmla="*/ 2147483647 w 35"/>
              <a:gd name="T19" fmla="*/ 2147483647 h 82"/>
              <a:gd name="T20" fmla="*/ 2147483647 w 35"/>
              <a:gd name="T21" fmla="*/ 2147483647 h 82"/>
              <a:gd name="T22" fmla="*/ 2147483647 w 35"/>
              <a:gd name="T23" fmla="*/ 2147483647 h 82"/>
              <a:gd name="T24" fmla="*/ 2147483647 w 35"/>
              <a:gd name="T25" fmla="*/ 2147483647 h 82"/>
              <a:gd name="T26" fmla="*/ 0 w 35"/>
              <a:gd name="T27" fmla="*/ 2147483647 h 82"/>
              <a:gd name="T28" fmla="*/ 0 w 35"/>
              <a:gd name="T29" fmla="*/ 0 h 82"/>
              <a:gd name="T30" fmla="*/ 2147483647 w 35"/>
              <a:gd name="T31" fmla="*/ 0 h 82"/>
              <a:gd name="T32" fmla="*/ 2147483647 w 35"/>
              <a:gd name="T33" fmla="*/ 2147483647 h 82"/>
              <a:gd name="T34" fmla="*/ 2147483647 w 35"/>
              <a:gd name="T35" fmla="*/ 2147483647 h 82"/>
              <a:gd name="T36" fmla="*/ 2147483647 w 35"/>
              <a:gd name="T37" fmla="*/ 2147483647 h 82"/>
              <a:gd name="T38" fmla="*/ 2147483647 w 35"/>
              <a:gd name="T39" fmla="*/ 2147483647 h 82"/>
              <a:gd name="T40" fmla="*/ 2147483647 w 35"/>
              <a:gd name="T41" fmla="*/ 2147483647 h 82"/>
              <a:gd name="T42" fmla="*/ 2147483647 w 35"/>
              <a:gd name="T43" fmla="*/ 2147483647 h 82"/>
              <a:gd name="T44" fmla="*/ 2147483647 w 35"/>
              <a:gd name="T45" fmla="*/ 2147483647 h 82"/>
              <a:gd name="T46" fmla="*/ 2147483647 w 35"/>
              <a:gd name="T47" fmla="*/ 2147483647 h 82"/>
              <a:gd name="T48" fmla="*/ 2147483647 w 35"/>
              <a:gd name="T49" fmla="*/ 2147483647 h 82"/>
              <a:gd name="T50" fmla="*/ 2147483647 w 35"/>
              <a:gd name="T51" fmla="*/ 2147483647 h 82"/>
              <a:gd name="T52" fmla="*/ 2147483647 w 35"/>
              <a:gd name="T53" fmla="*/ 2147483647 h 82"/>
              <a:gd name="T54" fmla="*/ 2147483647 w 35"/>
              <a:gd name="T55" fmla="*/ 2147483647 h 82"/>
              <a:gd name="T56" fmla="*/ 2147483647 w 35"/>
              <a:gd name="T57" fmla="*/ 2147483647 h 82"/>
              <a:gd name="T58" fmla="*/ 2147483647 w 35"/>
              <a:gd name="T59" fmla="*/ 2147483647 h 82"/>
              <a:gd name="T60" fmla="*/ 2147483647 w 35"/>
              <a:gd name="T61" fmla="*/ 2147483647 h 82"/>
              <a:gd name="T62" fmla="*/ 2147483647 w 35"/>
              <a:gd name="T63" fmla="*/ 2147483647 h 82"/>
              <a:gd name="T64" fmla="*/ 2147483647 w 35"/>
              <a:gd name="T65" fmla="*/ 2147483647 h 82"/>
              <a:gd name="T66" fmla="*/ 2147483647 w 35"/>
              <a:gd name="T67" fmla="*/ 2147483647 h 82"/>
              <a:gd name="T68" fmla="*/ 2147483647 w 35"/>
              <a:gd name="T69" fmla="*/ 2147483647 h 82"/>
              <a:gd name="T70" fmla="*/ 2147483647 w 35"/>
              <a:gd name="T71" fmla="*/ 2147483647 h 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5"/>
              <a:gd name="T109" fmla="*/ 0 h 82"/>
              <a:gd name="T110" fmla="*/ 35 w 35"/>
              <a:gd name="T111" fmla="*/ 82 h 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5" h="82">
                <a:moveTo>
                  <a:pt x="24" y="82"/>
                </a:moveTo>
                <a:lnTo>
                  <a:pt x="23" y="81"/>
                </a:lnTo>
                <a:lnTo>
                  <a:pt x="16" y="73"/>
                </a:lnTo>
                <a:lnTo>
                  <a:pt x="11" y="27"/>
                </a:lnTo>
                <a:lnTo>
                  <a:pt x="10" y="26"/>
                </a:lnTo>
                <a:lnTo>
                  <a:pt x="9" y="15"/>
                </a:lnTo>
                <a:lnTo>
                  <a:pt x="4" y="9"/>
                </a:lnTo>
                <a:lnTo>
                  <a:pt x="1" y="7"/>
                </a:lnTo>
                <a:lnTo>
                  <a:pt x="1" y="6"/>
                </a:lnTo>
                <a:lnTo>
                  <a:pt x="3" y="5"/>
                </a:lnTo>
                <a:lnTo>
                  <a:pt x="3" y="3"/>
                </a:lnTo>
                <a:lnTo>
                  <a:pt x="4" y="1"/>
                </a:lnTo>
                <a:lnTo>
                  <a:pt x="1" y="1"/>
                </a:lnTo>
                <a:lnTo>
                  <a:pt x="0" y="1"/>
                </a:lnTo>
                <a:lnTo>
                  <a:pt x="0" y="0"/>
                </a:lnTo>
                <a:lnTo>
                  <a:pt x="1" y="0"/>
                </a:lnTo>
                <a:lnTo>
                  <a:pt x="11" y="2"/>
                </a:lnTo>
                <a:lnTo>
                  <a:pt x="12" y="3"/>
                </a:lnTo>
                <a:lnTo>
                  <a:pt x="14" y="2"/>
                </a:lnTo>
                <a:lnTo>
                  <a:pt x="18" y="2"/>
                </a:lnTo>
                <a:lnTo>
                  <a:pt x="17" y="3"/>
                </a:lnTo>
                <a:lnTo>
                  <a:pt x="17" y="5"/>
                </a:lnTo>
                <a:lnTo>
                  <a:pt x="16" y="7"/>
                </a:lnTo>
                <a:lnTo>
                  <a:pt x="15" y="10"/>
                </a:lnTo>
                <a:lnTo>
                  <a:pt x="16" y="12"/>
                </a:lnTo>
                <a:lnTo>
                  <a:pt x="17" y="13"/>
                </a:lnTo>
                <a:lnTo>
                  <a:pt x="19" y="14"/>
                </a:lnTo>
                <a:lnTo>
                  <a:pt x="20" y="14"/>
                </a:lnTo>
                <a:lnTo>
                  <a:pt x="21" y="15"/>
                </a:lnTo>
                <a:lnTo>
                  <a:pt x="25" y="20"/>
                </a:lnTo>
                <a:lnTo>
                  <a:pt x="33" y="76"/>
                </a:lnTo>
                <a:lnTo>
                  <a:pt x="34" y="78"/>
                </a:lnTo>
                <a:lnTo>
                  <a:pt x="35" y="79"/>
                </a:lnTo>
                <a:lnTo>
                  <a:pt x="24" y="8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85" name="Freeform 849"/>
          <p:cNvSpPr>
            <a:spLocks/>
          </p:cNvSpPr>
          <p:nvPr/>
        </p:nvSpPr>
        <p:spPr bwMode="auto">
          <a:xfrm>
            <a:off x="5326063" y="4640263"/>
            <a:ext cx="280987" cy="371475"/>
          </a:xfrm>
          <a:custGeom>
            <a:avLst/>
            <a:gdLst>
              <a:gd name="T0" fmla="*/ 2147483647 w 164"/>
              <a:gd name="T1" fmla="*/ 2147483647 h 216"/>
              <a:gd name="T2" fmla="*/ 0 w 164"/>
              <a:gd name="T3" fmla="*/ 2147483647 h 216"/>
              <a:gd name="T4" fmla="*/ 2147483647 w 164"/>
              <a:gd name="T5" fmla="*/ 2147483647 h 216"/>
              <a:gd name="T6" fmla="*/ 2147483647 w 164"/>
              <a:gd name="T7" fmla="*/ 2147483647 h 216"/>
              <a:gd name="T8" fmla="*/ 2147483647 w 164"/>
              <a:gd name="T9" fmla="*/ 2147483647 h 216"/>
              <a:gd name="T10" fmla="*/ 2147483647 w 164"/>
              <a:gd name="T11" fmla="*/ 2147483647 h 216"/>
              <a:gd name="T12" fmla="*/ 2147483647 w 164"/>
              <a:gd name="T13" fmla="*/ 2147483647 h 216"/>
              <a:gd name="T14" fmla="*/ 2147483647 w 164"/>
              <a:gd name="T15" fmla="*/ 2147483647 h 216"/>
              <a:gd name="T16" fmla="*/ 2147483647 w 164"/>
              <a:gd name="T17" fmla="*/ 2147483647 h 216"/>
              <a:gd name="T18" fmla="*/ 2147483647 w 164"/>
              <a:gd name="T19" fmla="*/ 2147483647 h 216"/>
              <a:gd name="T20" fmla="*/ 2147483647 w 164"/>
              <a:gd name="T21" fmla="*/ 2147483647 h 216"/>
              <a:gd name="T22" fmla="*/ 2147483647 w 164"/>
              <a:gd name="T23" fmla="*/ 2147483647 h 216"/>
              <a:gd name="T24" fmla="*/ 2147483647 w 164"/>
              <a:gd name="T25" fmla="*/ 2147483647 h 216"/>
              <a:gd name="T26" fmla="*/ 2147483647 w 164"/>
              <a:gd name="T27" fmla="*/ 2147483647 h 216"/>
              <a:gd name="T28" fmla="*/ 2147483647 w 164"/>
              <a:gd name="T29" fmla="*/ 2147483647 h 216"/>
              <a:gd name="T30" fmla="*/ 2147483647 w 164"/>
              <a:gd name="T31" fmla="*/ 2147483647 h 216"/>
              <a:gd name="T32" fmla="*/ 2147483647 w 164"/>
              <a:gd name="T33" fmla="*/ 2147483647 h 216"/>
              <a:gd name="T34" fmla="*/ 2147483647 w 164"/>
              <a:gd name="T35" fmla="*/ 2147483647 h 216"/>
              <a:gd name="T36" fmla="*/ 2147483647 w 164"/>
              <a:gd name="T37" fmla="*/ 2147483647 h 216"/>
              <a:gd name="T38" fmla="*/ 2147483647 w 164"/>
              <a:gd name="T39" fmla="*/ 2147483647 h 216"/>
              <a:gd name="T40" fmla="*/ 2147483647 w 164"/>
              <a:gd name="T41" fmla="*/ 2147483647 h 216"/>
              <a:gd name="T42" fmla="*/ 2147483647 w 164"/>
              <a:gd name="T43" fmla="*/ 2147483647 h 216"/>
              <a:gd name="T44" fmla="*/ 2147483647 w 164"/>
              <a:gd name="T45" fmla="*/ 2147483647 h 216"/>
              <a:gd name="T46" fmla="*/ 2147483647 w 164"/>
              <a:gd name="T47" fmla="*/ 2147483647 h 216"/>
              <a:gd name="T48" fmla="*/ 2147483647 w 164"/>
              <a:gd name="T49" fmla="*/ 2147483647 h 216"/>
              <a:gd name="T50" fmla="*/ 2147483647 w 164"/>
              <a:gd name="T51" fmla="*/ 2147483647 h 216"/>
              <a:gd name="T52" fmla="*/ 2147483647 w 164"/>
              <a:gd name="T53" fmla="*/ 2147483647 h 216"/>
              <a:gd name="T54" fmla="*/ 2147483647 w 164"/>
              <a:gd name="T55" fmla="*/ 2147483647 h 216"/>
              <a:gd name="T56" fmla="*/ 2147483647 w 164"/>
              <a:gd name="T57" fmla="*/ 0 h 216"/>
              <a:gd name="T58" fmla="*/ 2147483647 w 164"/>
              <a:gd name="T59" fmla="*/ 2147483647 h 216"/>
              <a:gd name="T60" fmla="*/ 2147483647 w 164"/>
              <a:gd name="T61" fmla="*/ 2147483647 h 216"/>
              <a:gd name="T62" fmla="*/ 2147483647 w 164"/>
              <a:gd name="T63" fmla="*/ 2147483647 h 216"/>
              <a:gd name="T64" fmla="*/ 2147483647 w 164"/>
              <a:gd name="T65" fmla="*/ 2147483647 h 216"/>
              <a:gd name="T66" fmla="*/ 2147483647 w 164"/>
              <a:gd name="T67" fmla="*/ 2147483647 h 216"/>
              <a:gd name="T68" fmla="*/ 2147483647 w 164"/>
              <a:gd name="T69" fmla="*/ 2147483647 h 216"/>
              <a:gd name="T70" fmla="*/ 2147483647 w 164"/>
              <a:gd name="T71" fmla="*/ 2147483647 h 216"/>
              <a:gd name="T72" fmla="*/ 2147483647 w 164"/>
              <a:gd name="T73" fmla="*/ 2147483647 h 216"/>
              <a:gd name="T74" fmla="*/ 2147483647 w 164"/>
              <a:gd name="T75" fmla="*/ 2147483647 h 216"/>
              <a:gd name="T76" fmla="*/ 2147483647 w 164"/>
              <a:gd name="T77" fmla="*/ 2147483647 h 216"/>
              <a:gd name="T78" fmla="*/ 2147483647 w 164"/>
              <a:gd name="T79" fmla="*/ 2147483647 h 216"/>
              <a:gd name="T80" fmla="*/ 2147483647 w 164"/>
              <a:gd name="T81" fmla="*/ 2147483647 h 216"/>
              <a:gd name="T82" fmla="*/ 2147483647 w 164"/>
              <a:gd name="T83" fmla="*/ 2147483647 h 216"/>
              <a:gd name="T84" fmla="*/ 2147483647 w 164"/>
              <a:gd name="T85" fmla="*/ 2147483647 h 216"/>
              <a:gd name="T86" fmla="*/ 2147483647 w 164"/>
              <a:gd name="T87" fmla="*/ 2147483647 h 216"/>
              <a:gd name="T88" fmla="*/ 2147483647 w 164"/>
              <a:gd name="T89" fmla="*/ 2147483647 h 216"/>
              <a:gd name="T90" fmla="*/ 2147483647 w 164"/>
              <a:gd name="T91" fmla="*/ 2147483647 h 216"/>
              <a:gd name="T92" fmla="*/ 2147483647 w 164"/>
              <a:gd name="T93" fmla="*/ 2147483647 h 216"/>
              <a:gd name="T94" fmla="*/ 2147483647 w 164"/>
              <a:gd name="T95" fmla="*/ 2147483647 h 216"/>
              <a:gd name="T96" fmla="*/ 2147483647 w 164"/>
              <a:gd name="T97" fmla="*/ 2147483647 h 216"/>
              <a:gd name="T98" fmla="*/ 2147483647 w 164"/>
              <a:gd name="T99" fmla="*/ 2147483647 h 216"/>
              <a:gd name="T100" fmla="*/ 2147483647 w 164"/>
              <a:gd name="T101" fmla="*/ 2147483647 h 216"/>
              <a:gd name="T102" fmla="*/ 2147483647 w 164"/>
              <a:gd name="T103" fmla="*/ 2147483647 h 216"/>
              <a:gd name="T104" fmla="*/ 2147483647 w 164"/>
              <a:gd name="T105" fmla="*/ 2147483647 h 216"/>
              <a:gd name="T106" fmla="*/ 2147483647 w 164"/>
              <a:gd name="T107" fmla="*/ 2147483647 h 216"/>
              <a:gd name="T108" fmla="*/ 2147483647 w 164"/>
              <a:gd name="T109" fmla="*/ 2147483647 h 216"/>
              <a:gd name="T110" fmla="*/ 2147483647 w 164"/>
              <a:gd name="T111" fmla="*/ 2147483647 h 216"/>
              <a:gd name="T112" fmla="*/ 2147483647 w 164"/>
              <a:gd name="T113" fmla="*/ 2147483647 h 216"/>
              <a:gd name="T114" fmla="*/ 2147483647 w 164"/>
              <a:gd name="T115" fmla="*/ 2147483647 h 216"/>
              <a:gd name="T116" fmla="*/ 2147483647 w 164"/>
              <a:gd name="T117" fmla="*/ 2147483647 h 216"/>
              <a:gd name="T118" fmla="*/ 2147483647 w 164"/>
              <a:gd name="T119" fmla="*/ 2147483647 h 216"/>
              <a:gd name="T120" fmla="*/ 2147483647 w 164"/>
              <a:gd name="T121" fmla="*/ 2147483647 h 21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4"/>
              <a:gd name="T184" fmla="*/ 0 h 216"/>
              <a:gd name="T185" fmla="*/ 164 w 164"/>
              <a:gd name="T186" fmla="*/ 216 h 21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4" h="216">
                <a:moveTo>
                  <a:pt x="9" y="216"/>
                </a:moveTo>
                <a:lnTo>
                  <a:pt x="9" y="215"/>
                </a:lnTo>
                <a:lnTo>
                  <a:pt x="0" y="204"/>
                </a:lnTo>
                <a:lnTo>
                  <a:pt x="0" y="146"/>
                </a:lnTo>
                <a:lnTo>
                  <a:pt x="1" y="144"/>
                </a:lnTo>
                <a:lnTo>
                  <a:pt x="14" y="129"/>
                </a:lnTo>
                <a:lnTo>
                  <a:pt x="14" y="128"/>
                </a:lnTo>
                <a:lnTo>
                  <a:pt x="15" y="127"/>
                </a:lnTo>
                <a:lnTo>
                  <a:pt x="30" y="121"/>
                </a:lnTo>
                <a:lnTo>
                  <a:pt x="37" y="115"/>
                </a:lnTo>
                <a:lnTo>
                  <a:pt x="46" y="111"/>
                </a:lnTo>
                <a:lnTo>
                  <a:pt x="64" y="111"/>
                </a:lnTo>
                <a:lnTo>
                  <a:pt x="112" y="63"/>
                </a:lnTo>
                <a:lnTo>
                  <a:pt x="112" y="62"/>
                </a:lnTo>
                <a:lnTo>
                  <a:pt x="97" y="62"/>
                </a:lnTo>
                <a:lnTo>
                  <a:pt x="48" y="45"/>
                </a:lnTo>
                <a:lnTo>
                  <a:pt x="47" y="43"/>
                </a:lnTo>
                <a:lnTo>
                  <a:pt x="41" y="39"/>
                </a:lnTo>
                <a:lnTo>
                  <a:pt x="39" y="36"/>
                </a:lnTo>
                <a:lnTo>
                  <a:pt x="37" y="34"/>
                </a:lnTo>
                <a:lnTo>
                  <a:pt x="36" y="32"/>
                </a:lnTo>
                <a:lnTo>
                  <a:pt x="33" y="29"/>
                </a:lnTo>
                <a:lnTo>
                  <a:pt x="33" y="28"/>
                </a:lnTo>
                <a:lnTo>
                  <a:pt x="30" y="25"/>
                </a:lnTo>
                <a:lnTo>
                  <a:pt x="29" y="19"/>
                </a:lnTo>
                <a:lnTo>
                  <a:pt x="35" y="7"/>
                </a:lnTo>
                <a:lnTo>
                  <a:pt x="36" y="7"/>
                </a:lnTo>
                <a:lnTo>
                  <a:pt x="36" y="8"/>
                </a:lnTo>
                <a:lnTo>
                  <a:pt x="38" y="9"/>
                </a:lnTo>
                <a:lnTo>
                  <a:pt x="49" y="21"/>
                </a:lnTo>
                <a:lnTo>
                  <a:pt x="55" y="25"/>
                </a:lnTo>
                <a:lnTo>
                  <a:pt x="56" y="24"/>
                </a:lnTo>
                <a:lnTo>
                  <a:pt x="63" y="24"/>
                </a:lnTo>
                <a:lnTo>
                  <a:pt x="74" y="18"/>
                </a:lnTo>
                <a:lnTo>
                  <a:pt x="75" y="18"/>
                </a:lnTo>
                <a:lnTo>
                  <a:pt x="75" y="17"/>
                </a:lnTo>
                <a:lnTo>
                  <a:pt x="76" y="17"/>
                </a:lnTo>
                <a:lnTo>
                  <a:pt x="78" y="18"/>
                </a:lnTo>
                <a:lnTo>
                  <a:pt x="79" y="18"/>
                </a:lnTo>
                <a:lnTo>
                  <a:pt x="83" y="18"/>
                </a:lnTo>
                <a:lnTo>
                  <a:pt x="85" y="19"/>
                </a:lnTo>
                <a:lnTo>
                  <a:pt x="91" y="19"/>
                </a:lnTo>
                <a:lnTo>
                  <a:pt x="94" y="17"/>
                </a:lnTo>
                <a:lnTo>
                  <a:pt x="97" y="15"/>
                </a:lnTo>
                <a:lnTo>
                  <a:pt x="98" y="14"/>
                </a:lnTo>
                <a:lnTo>
                  <a:pt x="103" y="12"/>
                </a:lnTo>
                <a:lnTo>
                  <a:pt x="107" y="13"/>
                </a:lnTo>
                <a:lnTo>
                  <a:pt x="116" y="12"/>
                </a:lnTo>
                <a:lnTo>
                  <a:pt x="120" y="10"/>
                </a:lnTo>
                <a:lnTo>
                  <a:pt x="126" y="11"/>
                </a:lnTo>
                <a:lnTo>
                  <a:pt x="132" y="8"/>
                </a:lnTo>
                <a:lnTo>
                  <a:pt x="134" y="9"/>
                </a:lnTo>
                <a:lnTo>
                  <a:pt x="135" y="7"/>
                </a:lnTo>
                <a:lnTo>
                  <a:pt x="145" y="6"/>
                </a:lnTo>
                <a:lnTo>
                  <a:pt x="150" y="3"/>
                </a:lnTo>
                <a:lnTo>
                  <a:pt x="151" y="0"/>
                </a:lnTo>
                <a:lnTo>
                  <a:pt x="154" y="0"/>
                </a:lnTo>
                <a:lnTo>
                  <a:pt x="157" y="0"/>
                </a:lnTo>
                <a:lnTo>
                  <a:pt x="160" y="2"/>
                </a:lnTo>
                <a:lnTo>
                  <a:pt x="162" y="2"/>
                </a:lnTo>
                <a:lnTo>
                  <a:pt x="162" y="4"/>
                </a:lnTo>
                <a:lnTo>
                  <a:pt x="162" y="6"/>
                </a:lnTo>
                <a:lnTo>
                  <a:pt x="160" y="8"/>
                </a:lnTo>
                <a:lnTo>
                  <a:pt x="160" y="10"/>
                </a:lnTo>
                <a:lnTo>
                  <a:pt x="160" y="12"/>
                </a:lnTo>
                <a:lnTo>
                  <a:pt x="162" y="14"/>
                </a:lnTo>
                <a:lnTo>
                  <a:pt x="161" y="15"/>
                </a:lnTo>
                <a:lnTo>
                  <a:pt x="161" y="17"/>
                </a:lnTo>
                <a:lnTo>
                  <a:pt x="161" y="19"/>
                </a:lnTo>
                <a:lnTo>
                  <a:pt x="161" y="22"/>
                </a:lnTo>
                <a:lnTo>
                  <a:pt x="161" y="23"/>
                </a:lnTo>
                <a:lnTo>
                  <a:pt x="159" y="24"/>
                </a:lnTo>
                <a:lnTo>
                  <a:pt x="159" y="25"/>
                </a:lnTo>
                <a:lnTo>
                  <a:pt x="161" y="25"/>
                </a:lnTo>
                <a:lnTo>
                  <a:pt x="161" y="24"/>
                </a:lnTo>
                <a:lnTo>
                  <a:pt x="162" y="24"/>
                </a:lnTo>
                <a:lnTo>
                  <a:pt x="162" y="25"/>
                </a:lnTo>
                <a:lnTo>
                  <a:pt x="164" y="25"/>
                </a:lnTo>
                <a:lnTo>
                  <a:pt x="164" y="26"/>
                </a:lnTo>
                <a:lnTo>
                  <a:pt x="163" y="26"/>
                </a:lnTo>
                <a:lnTo>
                  <a:pt x="161" y="25"/>
                </a:lnTo>
                <a:lnTo>
                  <a:pt x="159" y="26"/>
                </a:lnTo>
                <a:lnTo>
                  <a:pt x="158" y="26"/>
                </a:lnTo>
                <a:lnTo>
                  <a:pt x="157" y="27"/>
                </a:lnTo>
                <a:lnTo>
                  <a:pt x="155" y="41"/>
                </a:lnTo>
                <a:lnTo>
                  <a:pt x="155" y="43"/>
                </a:lnTo>
                <a:lnTo>
                  <a:pt x="154" y="45"/>
                </a:lnTo>
                <a:lnTo>
                  <a:pt x="151" y="48"/>
                </a:lnTo>
                <a:lnTo>
                  <a:pt x="145" y="60"/>
                </a:lnTo>
                <a:lnTo>
                  <a:pt x="142" y="63"/>
                </a:lnTo>
                <a:lnTo>
                  <a:pt x="141" y="66"/>
                </a:lnTo>
                <a:lnTo>
                  <a:pt x="140" y="69"/>
                </a:lnTo>
                <a:lnTo>
                  <a:pt x="126" y="100"/>
                </a:lnTo>
                <a:lnTo>
                  <a:pt x="123" y="102"/>
                </a:lnTo>
                <a:lnTo>
                  <a:pt x="122" y="103"/>
                </a:lnTo>
                <a:lnTo>
                  <a:pt x="121" y="104"/>
                </a:lnTo>
                <a:lnTo>
                  <a:pt x="121" y="105"/>
                </a:lnTo>
                <a:lnTo>
                  <a:pt x="115" y="110"/>
                </a:lnTo>
                <a:lnTo>
                  <a:pt x="113" y="113"/>
                </a:lnTo>
                <a:lnTo>
                  <a:pt x="113" y="114"/>
                </a:lnTo>
                <a:lnTo>
                  <a:pt x="106" y="126"/>
                </a:lnTo>
                <a:lnTo>
                  <a:pt x="86" y="144"/>
                </a:lnTo>
                <a:lnTo>
                  <a:pt x="81" y="152"/>
                </a:lnTo>
                <a:lnTo>
                  <a:pt x="73" y="158"/>
                </a:lnTo>
                <a:lnTo>
                  <a:pt x="67" y="160"/>
                </a:lnTo>
                <a:lnTo>
                  <a:pt x="66" y="160"/>
                </a:lnTo>
                <a:lnTo>
                  <a:pt x="30" y="192"/>
                </a:lnTo>
                <a:lnTo>
                  <a:pt x="26" y="193"/>
                </a:lnTo>
                <a:lnTo>
                  <a:pt x="25" y="194"/>
                </a:lnTo>
                <a:lnTo>
                  <a:pt x="26" y="195"/>
                </a:lnTo>
                <a:lnTo>
                  <a:pt x="25" y="196"/>
                </a:lnTo>
                <a:lnTo>
                  <a:pt x="25" y="197"/>
                </a:lnTo>
                <a:lnTo>
                  <a:pt x="24" y="199"/>
                </a:lnTo>
                <a:lnTo>
                  <a:pt x="10" y="216"/>
                </a:lnTo>
                <a:lnTo>
                  <a:pt x="9" y="216"/>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86" name="Freeform 850"/>
          <p:cNvSpPr>
            <a:spLocks/>
          </p:cNvSpPr>
          <p:nvPr/>
        </p:nvSpPr>
        <p:spPr bwMode="auto">
          <a:xfrm>
            <a:off x="4892675" y="5400675"/>
            <a:ext cx="214313" cy="203200"/>
          </a:xfrm>
          <a:custGeom>
            <a:avLst/>
            <a:gdLst>
              <a:gd name="T0" fmla="*/ 2147483647 w 125"/>
              <a:gd name="T1" fmla="*/ 2147483647 h 118"/>
              <a:gd name="T2" fmla="*/ 2147483647 w 125"/>
              <a:gd name="T3" fmla="*/ 2147483647 h 118"/>
              <a:gd name="T4" fmla="*/ 2147483647 w 125"/>
              <a:gd name="T5" fmla="*/ 2147483647 h 118"/>
              <a:gd name="T6" fmla="*/ 2147483647 w 125"/>
              <a:gd name="T7" fmla="*/ 2147483647 h 118"/>
              <a:gd name="T8" fmla="*/ 2147483647 w 125"/>
              <a:gd name="T9" fmla="*/ 2147483647 h 118"/>
              <a:gd name="T10" fmla="*/ 2147483647 w 125"/>
              <a:gd name="T11" fmla="*/ 2147483647 h 118"/>
              <a:gd name="T12" fmla="*/ 2147483647 w 125"/>
              <a:gd name="T13" fmla="*/ 2147483647 h 118"/>
              <a:gd name="T14" fmla="*/ 2147483647 w 125"/>
              <a:gd name="T15" fmla="*/ 2147483647 h 118"/>
              <a:gd name="T16" fmla="*/ 2147483647 w 125"/>
              <a:gd name="T17" fmla="*/ 2147483647 h 118"/>
              <a:gd name="T18" fmla="*/ 2147483647 w 125"/>
              <a:gd name="T19" fmla="*/ 2147483647 h 118"/>
              <a:gd name="T20" fmla="*/ 2147483647 w 125"/>
              <a:gd name="T21" fmla="*/ 2147483647 h 118"/>
              <a:gd name="T22" fmla="*/ 2147483647 w 125"/>
              <a:gd name="T23" fmla="*/ 2147483647 h 118"/>
              <a:gd name="T24" fmla="*/ 2147483647 w 125"/>
              <a:gd name="T25" fmla="*/ 2147483647 h 118"/>
              <a:gd name="T26" fmla="*/ 2147483647 w 125"/>
              <a:gd name="T27" fmla="*/ 2147483647 h 118"/>
              <a:gd name="T28" fmla="*/ 2147483647 w 125"/>
              <a:gd name="T29" fmla="*/ 2147483647 h 118"/>
              <a:gd name="T30" fmla="*/ 2147483647 w 125"/>
              <a:gd name="T31" fmla="*/ 2147483647 h 118"/>
              <a:gd name="T32" fmla="*/ 2147483647 w 125"/>
              <a:gd name="T33" fmla="*/ 2147483647 h 118"/>
              <a:gd name="T34" fmla="*/ 2147483647 w 125"/>
              <a:gd name="T35" fmla="*/ 2147483647 h 118"/>
              <a:gd name="T36" fmla="*/ 2147483647 w 125"/>
              <a:gd name="T37" fmla="*/ 2147483647 h 118"/>
              <a:gd name="T38" fmla="*/ 2147483647 w 125"/>
              <a:gd name="T39" fmla="*/ 2147483647 h 118"/>
              <a:gd name="T40" fmla="*/ 2147483647 w 125"/>
              <a:gd name="T41" fmla="*/ 2147483647 h 118"/>
              <a:gd name="T42" fmla="*/ 0 w 125"/>
              <a:gd name="T43" fmla="*/ 2147483647 h 118"/>
              <a:gd name="T44" fmla="*/ 2147483647 w 125"/>
              <a:gd name="T45" fmla="*/ 2147483647 h 118"/>
              <a:gd name="T46" fmla="*/ 2147483647 w 125"/>
              <a:gd name="T47" fmla="*/ 2147483647 h 118"/>
              <a:gd name="T48" fmla="*/ 2147483647 w 125"/>
              <a:gd name="T49" fmla="*/ 2147483647 h 118"/>
              <a:gd name="T50" fmla="*/ 2147483647 w 125"/>
              <a:gd name="T51" fmla="*/ 2147483647 h 118"/>
              <a:gd name="T52" fmla="*/ 2147483647 w 125"/>
              <a:gd name="T53" fmla="*/ 2147483647 h 118"/>
              <a:gd name="T54" fmla="*/ 2147483647 w 125"/>
              <a:gd name="T55" fmla="*/ 2147483647 h 118"/>
              <a:gd name="T56" fmla="*/ 2147483647 w 125"/>
              <a:gd name="T57" fmla="*/ 2147483647 h 118"/>
              <a:gd name="T58" fmla="*/ 2147483647 w 125"/>
              <a:gd name="T59" fmla="*/ 2147483647 h 118"/>
              <a:gd name="T60" fmla="*/ 2147483647 w 125"/>
              <a:gd name="T61" fmla="*/ 2147483647 h 118"/>
              <a:gd name="T62" fmla="*/ 2147483647 w 125"/>
              <a:gd name="T63" fmla="*/ 2147483647 h 118"/>
              <a:gd name="T64" fmla="*/ 2147483647 w 125"/>
              <a:gd name="T65" fmla="*/ 2147483647 h 118"/>
              <a:gd name="T66" fmla="*/ 2147483647 w 125"/>
              <a:gd name="T67" fmla="*/ 2147483647 h 118"/>
              <a:gd name="T68" fmla="*/ 2147483647 w 125"/>
              <a:gd name="T69" fmla="*/ 2147483647 h 118"/>
              <a:gd name="T70" fmla="*/ 2147483647 w 125"/>
              <a:gd name="T71" fmla="*/ 2147483647 h 118"/>
              <a:gd name="T72" fmla="*/ 2147483647 w 125"/>
              <a:gd name="T73" fmla="*/ 2147483647 h 118"/>
              <a:gd name="T74" fmla="*/ 2147483647 w 125"/>
              <a:gd name="T75" fmla="*/ 2147483647 h 118"/>
              <a:gd name="T76" fmla="*/ 2147483647 w 125"/>
              <a:gd name="T77" fmla="*/ 2147483647 h 118"/>
              <a:gd name="T78" fmla="*/ 2147483647 w 125"/>
              <a:gd name="T79" fmla="*/ 0 h 118"/>
              <a:gd name="T80" fmla="*/ 2147483647 w 125"/>
              <a:gd name="T81" fmla="*/ 0 h 118"/>
              <a:gd name="T82" fmla="*/ 2147483647 w 125"/>
              <a:gd name="T83" fmla="*/ 0 h 118"/>
              <a:gd name="T84" fmla="*/ 2147483647 w 125"/>
              <a:gd name="T85" fmla="*/ 0 h 118"/>
              <a:gd name="T86" fmla="*/ 2147483647 w 125"/>
              <a:gd name="T87" fmla="*/ 2147483647 h 118"/>
              <a:gd name="T88" fmla="*/ 2147483647 w 125"/>
              <a:gd name="T89" fmla="*/ 2147483647 h 118"/>
              <a:gd name="T90" fmla="*/ 2147483647 w 125"/>
              <a:gd name="T91" fmla="*/ 2147483647 h 11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5"/>
              <a:gd name="T139" fmla="*/ 0 h 118"/>
              <a:gd name="T140" fmla="*/ 125 w 125"/>
              <a:gd name="T141" fmla="*/ 118 h 11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5" h="118">
                <a:moveTo>
                  <a:pt x="55" y="15"/>
                </a:moveTo>
                <a:lnTo>
                  <a:pt x="58" y="18"/>
                </a:lnTo>
                <a:lnTo>
                  <a:pt x="59" y="18"/>
                </a:lnTo>
                <a:lnTo>
                  <a:pt x="57" y="19"/>
                </a:lnTo>
                <a:lnTo>
                  <a:pt x="56" y="21"/>
                </a:lnTo>
                <a:lnTo>
                  <a:pt x="53" y="19"/>
                </a:lnTo>
                <a:lnTo>
                  <a:pt x="52" y="19"/>
                </a:lnTo>
                <a:lnTo>
                  <a:pt x="51" y="19"/>
                </a:lnTo>
                <a:lnTo>
                  <a:pt x="51" y="21"/>
                </a:lnTo>
                <a:lnTo>
                  <a:pt x="50" y="21"/>
                </a:lnTo>
                <a:lnTo>
                  <a:pt x="49" y="21"/>
                </a:lnTo>
                <a:lnTo>
                  <a:pt x="47" y="21"/>
                </a:lnTo>
                <a:lnTo>
                  <a:pt x="46" y="22"/>
                </a:lnTo>
                <a:lnTo>
                  <a:pt x="45" y="22"/>
                </a:lnTo>
                <a:lnTo>
                  <a:pt x="45" y="23"/>
                </a:lnTo>
                <a:lnTo>
                  <a:pt x="45" y="24"/>
                </a:lnTo>
                <a:lnTo>
                  <a:pt x="45" y="25"/>
                </a:lnTo>
                <a:lnTo>
                  <a:pt x="44" y="24"/>
                </a:lnTo>
                <a:lnTo>
                  <a:pt x="42" y="25"/>
                </a:lnTo>
                <a:lnTo>
                  <a:pt x="41" y="26"/>
                </a:lnTo>
                <a:lnTo>
                  <a:pt x="41" y="27"/>
                </a:lnTo>
                <a:lnTo>
                  <a:pt x="39" y="27"/>
                </a:lnTo>
                <a:lnTo>
                  <a:pt x="38" y="29"/>
                </a:lnTo>
                <a:lnTo>
                  <a:pt x="36" y="31"/>
                </a:lnTo>
                <a:lnTo>
                  <a:pt x="35" y="32"/>
                </a:lnTo>
                <a:lnTo>
                  <a:pt x="35" y="33"/>
                </a:lnTo>
                <a:lnTo>
                  <a:pt x="34" y="33"/>
                </a:lnTo>
                <a:lnTo>
                  <a:pt x="32" y="36"/>
                </a:lnTo>
                <a:lnTo>
                  <a:pt x="30" y="37"/>
                </a:lnTo>
                <a:lnTo>
                  <a:pt x="28" y="37"/>
                </a:lnTo>
                <a:lnTo>
                  <a:pt x="27" y="40"/>
                </a:lnTo>
                <a:lnTo>
                  <a:pt x="25" y="39"/>
                </a:lnTo>
                <a:lnTo>
                  <a:pt x="23" y="40"/>
                </a:lnTo>
                <a:lnTo>
                  <a:pt x="22" y="40"/>
                </a:lnTo>
                <a:lnTo>
                  <a:pt x="21" y="38"/>
                </a:lnTo>
                <a:lnTo>
                  <a:pt x="20" y="38"/>
                </a:lnTo>
                <a:lnTo>
                  <a:pt x="17" y="38"/>
                </a:lnTo>
                <a:lnTo>
                  <a:pt x="16" y="38"/>
                </a:lnTo>
                <a:lnTo>
                  <a:pt x="11" y="38"/>
                </a:lnTo>
                <a:lnTo>
                  <a:pt x="7" y="37"/>
                </a:lnTo>
                <a:lnTo>
                  <a:pt x="1" y="38"/>
                </a:lnTo>
                <a:lnTo>
                  <a:pt x="0" y="37"/>
                </a:lnTo>
                <a:lnTo>
                  <a:pt x="0" y="38"/>
                </a:lnTo>
                <a:lnTo>
                  <a:pt x="4" y="47"/>
                </a:lnTo>
                <a:lnTo>
                  <a:pt x="7" y="50"/>
                </a:lnTo>
                <a:lnTo>
                  <a:pt x="8" y="53"/>
                </a:lnTo>
                <a:lnTo>
                  <a:pt x="22" y="72"/>
                </a:lnTo>
                <a:lnTo>
                  <a:pt x="27" y="73"/>
                </a:lnTo>
                <a:lnTo>
                  <a:pt x="31" y="76"/>
                </a:lnTo>
                <a:lnTo>
                  <a:pt x="34" y="79"/>
                </a:lnTo>
                <a:lnTo>
                  <a:pt x="37" y="81"/>
                </a:lnTo>
                <a:lnTo>
                  <a:pt x="41" y="84"/>
                </a:lnTo>
                <a:lnTo>
                  <a:pt x="42" y="95"/>
                </a:lnTo>
                <a:lnTo>
                  <a:pt x="43" y="99"/>
                </a:lnTo>
                <a:lnTo>
                  <a:pt x="49" y="104"/>
                </a:lnTo>
                <a:lnTo>
                  <a:pt x="56" y="104"/>
                </a:lnTo>
                <a:lnTo>
                  <a:pt x="66" y="109"/>
                </a:lnTo>
                <a:lnTo>
                  <a:pt x="69" y="108"/>
                </a:lnTo>
                <a:lnTo>
                  <a:pt x="79" y="111"/>
                </a:lnTo>
                <a:lnTo>
                  <a:pt x="89" y="111"/>
                </a:lnTo>
                <a:lnTo>
                  <a:pt x="95" y="113"/>
                </a:lnTo>
                <a:lnTo>
                  <a:pt x="100" y="117"/>
                </a:lnTo>
                <a:lnTo>
                  <a:pt x="102" y="117"/>
                </a:lnTo>
                <a:lnTo>
                  <a:pt x="102" y="118"/>
                </a:lnTo>
                <a:lnTo>
                  <a:pt x="102" y="117"/>
                </a:lnTo>
                <a:lnTo>
                  <a:pt x="102" y="113"/>
                </a:lnTo>
                <a:lnTo>
                  <a:pt x="103" y="110"/>
                </a:lnTo>
                <a:lnTo>
                  <a:pt x="105" y="107"/>
                </a:lnTo>
                <a:lnTo>
                  <a:pt x="110" y="103"/>
                </a:lnTo>
                <a:lnTo>
                  <a:pt x="123" y="74"/>
                </a:lnTo>
                <a:lnTo>
                  <a:pt x="120" y="57"/>
                </a:lnTo>
                <a:lnTo>
                  <a:pt x="123" y="51"/>
                </a:lnTo>
                <a:lnTo>
                  <a:pt x="125" y="31"/>
                </a:lnTo>
                <a:lnTo>
                  <a:pt x="122" y="17"/>
                </a:lnTo>
                <a:lnTo>
                  <a:pt x="119" y="15"/>
                </a:lnTo>
                <a:lnTo>
                  <a:pt x="94" y="6"/>
                </a:lnTo>
                <a:lnTo>
                  <a:pt x="81" y="6"/>
                </a:lnTo>
                <a:lnTo>
                  <a:pt x="81" y="0"/>
                </a:lnTo>
                <a:lnTo>
                  <a:pt x="79" y="0"/>
                </a:lnTo>
                <a:lnTo>
                  <a:pt x="77" y="1"/>
                </a:lnTo>
                <a:lnTo>
                  <a:pt x="75" y="0"/>
                </a:lnTo>
                <a:lnTo>
                  <a:pt x="73" y="0"/>
                </a:lnTo>
                <a:lnTo>
                  <a:pt x="72" y="0"/>
                </a:lnTo>
                <a:lnTo>
                  <a:pt x="69" y="2"/>
                </a:lnTo>
                <a:lnTo>
                  <a:pt x="64" y="2"/>
                </a:lnTo>
                <a:lnTo>
                  <a:pt x="60" y="5"/>
                </a:lnTo>
                <a:lnTo>
                  <a:pt x="58" y="5"/>
                </a:lnTo>
                <a:lnTo>
                  <a:pt x="56" y="6"/>
                </a:lnTo>
                <a:lnTo>
                  <a:pt x="55" y="15"/>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87" name="Freeform 851"/>
          <p:cNvSpPr>
            <a:spLocks/>
          </p:cNvSpPr>
          <p:nvPr/>
        </p:nvSpPr>
        <p:spPr bwMode="auto">
          <a:xfrm>
            <a:off x="4802188" y="4321175"/>
            <a:ext cx="454025" cy="550863"/>
          </a:xfrm>
          <a:custGeom>
            <a:avLst/>
            <a:gdLst>
              <a:gd name="T0" fmla="*/ 2147483647 w 265"/>
              <a:gd name="T1" fmla="*/ 2147483647 h 321"/>
              <a:gd name="T2" fmla="*/ 2147483647 w 265"/>
              <a:gd name="T3" fmla="*/ 2147483647 h 321"/>
              <a:gd name="T4" fmla="*/ 2147483647 w 265"/>
              <a:gd name="T5" fmla="*/ 2147483647 h 321"/>
              <a:gd name="T6" fmla="*/ 2147483647 w 265"/>
              <a:gd name="T7" fmla="*/ 2147483647 h 321"/>
              <a:gd name="T8" fmla="*/ 2147483647 w 265"/>
              <a:gd name="T9" fmla="*/ 2147483647 h 321"/>
              <a:gd name="T10" fmla="*/ 2147483647 w 265"/>
              <a:gd name="T11" fmla="*/ 2147483647 h 321"/>
              <a:gd name="T12" fmla="*/ 2147483647 w 265"/>
              <a:gd name="T13" fmla="*/ 2147483647 h 321"/>
              <a:gd name="T14" fmla="*/ 2147483647 w 265"/>
              <a:gd name="T15" fmla="*/ 2147483647 h 321"/>
              <a:gd name="T16" fmla="*/ 2147483647 w 265"/>
              <a:gd name="T17" fmla="*/ 2147483647 h 321"/>
              <a:gd name="T18" fmla="*/ 2147483647 w 265"/>
              <a:gd name="T19" fmla="*/ 2147483647 h 321"/>
              <a:gd name="T20" fmla="*/ 2147483647 w 265"/>
              <a:gd name="T21" fmla="*/ 2147483647 h 321"/>
              <a:gd name="T22" fmla="*/ 2147483647 w 265"/>
              <a:gd name="T23" fmla="*/ 2147483647 h 321"/>
              <a:gd name="T24" fmla="*/ 2147483647 w 265"/>
              <a:gd name="T25" fmla="*/ 2147483647 h 321"/>
              <a:gd name="T26" fmla="*/ 2147483647 w 265"/>
              <a:gd name="T27" fmla="*/ 2147483647 h 321"/>
              <a:gd name="T28" fmla="*/ 2147483647 w 265"/>
              <a:gd name="T29" fmla="*/ 2147483647 h 321"/>
              <a:gd name="T30" fmla="*/ 2147483647 w 265"/>
              <a:gd name="T31" fmla="*/ 2147483647 h 321"/>
              <a:gd name="T32" fmla="*/ 2147483647 w 265"/>
              <a:gd name="T33" fmla="*/ 2147483647 h 321"/>
              <a:gd name="T34" fmla="*/ 2147483647 w 265"/>
              <a:gd name="T35" fmla="*/ 2147483647 h 321"/>
              <a:gd name="T36" fmla="*/ 2147483647 w 265"/>
              <a:gd name="T37" fmla="*/ 2147483647 h 321"/>
              <a:gd name="T38" fmla="*/ 2147483647 w 265"/>
              <a:gd name="T39" fmla="*/ 2147483647 h 321"/>
              <a:gd name="T40" fmla="*/ 2147483647 w 265"/>
              <a:gd name="T41" fmla="*/ 2147483647 h 321"/>
              <a:gd name="T42" fmla="*/ 2147483647 w 265"/>
              <a:gd name="T43" fmla="*/ 2147483647 h 321"/>
              <a:gd name="T44" fmla="*/ 2147483647 w 265"/>
              <a:gd name="T45" fmla="*/ 2147483647 h 321"/>
              <a:gd name="T46" fmla="*/ 2147483647 w 265"/>
              <a:gd name="T47" fmla="*/ 2147483647 h 321"/>
              <a:gd name="T48" fmla="*/ 2147483647 w 265"/>
              <a:gd name="T49" fmla="*/ 2147483647 h 321"/>
              <a:gd name="T50" fmla="*/ 2147483647 w 265"/>
              <a:gd name="T51" fmla="*/ 2147483647 h 321"/>
              <a:gd name="T52" fmla="*/ 2147483647 w 265"/>
              <a:gd name="T53" fmla="*/ 2147483647 h 321"/>
              <a:gd name="T54" fmla="*/ 2147483647 w 265"/>
              <a:gd name="T55" fmla="*/ 2147483647 h 321"/>
              <a:gd name="T56" fmla="*/ 2147483647 w 265"/>
              <a:gd name="T57" fmla="*/ 2147483647 h 321"/>
              <a:gd name="T58" fmla="*/ 2147483647 w 265"/>
              <a:gd name="T59" fmla="*/ 2147483647 h 321"/>
              <a:gd name="T60" fmla="*/ 2147483647 w 265"/>
              <a:gd name="T61" fmla="*/ 2147483647 h 321"/>
              <a:gd name="T62" fmla="*/ 2147483647 w 265"/>
              <a:gd name="T63" fmla="*/ 2147483647 h 321"/>
              <a:gd name="T64" fmla="*/ 2147483647 w 265"/>
              <a:gd name="T65" fmla="*/ 2147483647 h 321"/>
              <a:gd name="T66" fmla="*/ 2147483647 w 265"/>
              <a:gd name="T67" fmla="*/ 2147483647 h 321"/>
              <a:gd name="T68" fmla="*/ 2147483647 w 265"/>
              <a:gd name="T69" fmla="*/ 2147483647 h 321"/>
              <a:gd name="T70" fmla="*/ 2147483647 w 265"/>
              <a:gd name="T71" fmla="*/ 2147483647 h 321"/>
              <a:gd name="T72" fmla="*/ 2147483647 w 265"/>
              <a:gd name="T73" fmla="*/ 2147483647 h 321"/>
              <a:gd name="T74" fmla="*/ 2147483647 w 265"/>
              <a:gd name="T75" fmla="*/ 2147483647 h 321"/>
              <a:gd name="T76" fmla="*/ 2147483647 w 265"/>
              <a:gd name="T77" fmla="*/ 2147483647 h 321"/>
              <a:gd name="T78" fmla="*/ 2147483647 w 265"/>
              <a:gd name="T79" fmla="*/ 2147483647 h 321"/>
              <a:gd name="T80" fmla="*/ 2147483647 w 265"/>
              <a:gd name="T81" fmla="*/ 2147483647 h 321"/>
              <a:gd name="T82" fmla="*/ 2147483647 w 265"/>
              <a:gd name="T83" fmla="*/ 2147483647 h 321"/>
              <a:gd name="T84" fmla="*/ 2147483647 w 265"/>
              <a:gd name="T85" fmla="*/ 2147483647 h 321"/>
              <a:gd name="T86" fmla="*/ 2147483647 w 265"/>
              <a:gd name="T87" fmla="*/ 2147483647 h 321"/>
              <a:gd name="T88" fmla="*/ 2147483647 w 265"/>
              <a:gd name="T89" fmla="*/ 2147483647 h 321"/>
              <a:gd name="T90" fmla="*/ 2147483647 w 265"/>
              <a:gd name="T91" fmla="*/ 2147483647 h 321"/>
              <a:gd name="T92" fmla="*/ 2147483647 w 265"/>
              <a:gd name="T93" fmla="*/ 2147483647 h 321"/>
              <a:gd name="T94" fmla="*/ 2147483647 w 265"/>
              <a:gd name="T95" fmla="*/ 2147483647 h 3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5"/>
              <a:gd name="T145" fmla="*/ 0 h 321"/>
              <a:gd name="T146" fmla="*/ 265 w 265"/>
              <a:gd name="T147" fmla="*/ 321 h 32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5" h="321">
                <a:moveTo>
                  <a:pt x="35" y="62"/>
                </a:moveTo>
                <a:lnTo>
                  <a:pt x="35" y="124"/>
                </a:lnTo>
                <a:lnTo>
                  <a:pt x="19" y="125"/>
                </a:lnTo>
                <a:lnTo>
                  <a:pt x="17" y="125"/>
                </a:lnTo>
                <a:lnTo>
                  <a:pt x="17" y="131"/>
                </a:lnTo>
                <a:lnTo>
                  <a:pt x="7" y="144"/>
                </a:lnTo>
                <a:lnTo>
                  <a:pt x="8" y="151"/>
                </a:lnTo>
                <a:lnTo>
                  <a:pt x="8" y="153"/>
                </a:lnTo>
                <a:lnTo>
                  <a:pt x="7" y="153"/>
                </a:lnTo>
                <a:lnTo>
                  <a:pt x="5" y="154"/>
                </a:lnTo>
                <a:lnTo>
                  <a:pt x="4" y="155"/>
                </a:lnTo>
                <a:lnTo>
                  <a:pt x="4" y="162"/>
                </a:lnTo>
                <a:lnTo>
                  <a:pt x="1" y="168"/>
                </a:lnTo>
                <a:lnTo>
                  <a:pt x="0" y="174"/>
                </a:lnTo>
                <a:lnTo>
                  <a:pt x="2" y="174"/>
                </a:lnTo>
                <a:lnTo>
                  <a:pt x="8" y="173"/>
                </a:lnTo>
                <a:lnTo>
                  <a:pt x="8" y="177"/>
                </a:lnTo>
                <a:lnTo>
                  <a:pt x="13" y="192"/>
                </a:lnTo>
                <a:lnTo>
                  <a:pt x="15" y="193"/>
                </a:lnTo>
                <a:lnTo>
                  <a:pt x="16" y="195"/>
                </a:lnTo>
                <a:lnTo>
                  <a:pt x="16" y="200"/>
                </a:lnTo>
                <a:lnTo>
                  <a:pt x="14" y="201"/>
                </a:lnTo>
                <a:lnTo>
                  <a:pt x="26" y="217"/>
                </a:lnTo>
                <a:lnTo>
                  <a:pt x="28" y="222"/>
                </a:lnTo>
                <a:lnTo>
                  <a:pt x="26" y="231"/>
                </a:lnTo>
                <a:lnTo>
                  <a:pt x="26" y="235"/>
                </a:lnTo>
                <a:lnTo>
                  <a:pt x="29" y="238"/>
                </a:lnTo>
                <a:lnTo>
                  <a:pt x="36" y="239"/>
                </a:lnTo>
                <a:lnTo>
                  <a:pt x="38" y="244"/>
                </a:lnTo>
                <a:lnTo>
                  <a:pt x="41" y="245"/>
                </a:lnTo>
                <a:lnTo>
                  <a:pt x="47" y="246"/>
                </a:lnTo>
                <a:lnTo>
                  <a:pt x="53" y="249"/>
                </a:lnTo>
                <a:lnTo>
                  <a:pt x="53" y="250"/>
                </a:lnTo>
                <a:lnTo>
                  <a:pt x="53" y="253"/>
                </a:lnTo>
                <a:lnTo>
                  <a:pt x="55" y="257"/>
                </a:lnTo>
                <a:lnTo>
                  <a:pt x="66" y="264"/>
                </a:lnTo>
                <a:lnTo>
                  <a:pt x="68" y="267"/>
                </a:lnTo>
                <a:lnTo>
                  <a:pt x="71" y="269"/>
                </a:lnTo>
                <a:lnTo>
                  <a:pt x="73" y="275"/>
                </a:lnTo>
                <a:lnTo>
                  <a:pt x="75" y="277"/>
                </a:lnTo>
                <a:lnTo>
                  <a:pt x="76" y="280"/>
                </a:lnTo>
                <a:lnTo>
                  <a:pt x="79" y="282"/>
                </a:lnTo>
                <a:lnTo>
                  <a:pt x="88" y="287"/>
                </a:lnTo>
                <a:lnTo>
                  <a:pt x="89" y="290"/>
                </a:lnTo>
                <a:lnTo>
                  <a:pt x="89" y="293"/>
                </a:lnTo>
                <a:lnTo>
                  <a:pt x="93" y="298"/>
                </a:lnTo>
                <a:lnTo>
                  <a:pt x="96" y="301"/>
                </a:lnTo>
                <a:lnTo>
                  <a:pt x="100" y="306"/>
                </a:lnTo>
                <a:lnTo>
                  <a:pt x="107" y="309"/>
                </a:lnTo>
                <a:lnTo>
                  <a:pt x="108" y="308"/>
                </a:lnTo>
                <a:lnTo>
                  <a:pt x="110" y="305"/>
                </a:lnTo>
                <a:lnTo>
                  <a:pt x="118" y="307"/>
                </a:lnTo>
                <a:lnTo>
                  <a:pt x="122" y="307"/>
                </a:lnTo>
                <a:lnTo>
                  <a:pt x="125" y="304"/>
                </a:lnTo>
                <a:lnTo>
                  <a:pt x="144" y="320"/>
                </a:lnTo>
                <a:lnTo>
                  <a:pt x="145" y="320"/>
                </a:lnTo>
                <a:lnTo>
                  <a:pt x="148" y="318"/>
                </a:lnTo>
                <a:lnTo>
                  <a:pt x="152" y="318"/>
                </a:lnTo>
                <a:lnTo>
                  <a:pt x="155" y="319"/>
                </a:lnTo>
                <a:lnTo>
                  <a:pt x="157" y="318"/>
                </a:lnTo>
                <a:lnTo>
                  <a:pt x="161" y="318"/>
                </a:lnTo>
                <a:lnTo>
                  <a:pt x="163" y="321"/>
                </a:lnTo>
                <a:lnTo>
                  <a:pt x="186" y="318"/>
                </a:lnTo>
                <a:lnTo>
                  <a:pt x="194" y="313"/>
                </a:lnTo>
                <a:lnTo>
                  <a:pt x="194" y="312"/>
                </a:lnTo>
                <a:lnTo>
                  <a:pt x="194" y="313"/>
                </a:lnTo>
                <a:lnTo>
                  <a:pt x="198" y="307"/>
                </a:lnTo>
                <a:lnTo>
                  <a:pt x="202" y="305"/>
                </a:lnTo>
                <a:lnTo>
                  <a:pt x="224" y="305"/>
                </a:lnTo>
                <a:lnTo>
                  <a:pt x="224" y="293"/>
                </a:lnTo>
                <a:lnTo>
                  <a:pt x="222" y="292"/>
                </a:lnTo>
                <a:lnTo>
                  <a:pt x="216" y="290"/>
                </a:lnTo>
                <a:lnTo>
                  <a:pt x="213" y="288"/>
                </a:lnTo>
                <a:lnTo>
                  <a:pt x="206" y="272"/>
                </a:lnTo>
                <a:lnTo>
                  <a:pt x="197" y="265"/>
                </a:lnTo>
                <a:lnTo>
                  <a:pt x="195" y="263"/>
                </a:lnTo>
                <a:lnTo>
                  <a:pt x="195" y="260"/>
                </a:lnTo>
                <a:lnTo>
                  <a:pt x="193" y="257"/>
                </a:lnTo>
                <a:lnTo>
                  <a:pt x="190" y="256"/>
                </a:lnTo>
                <a:lnTo>
                  <a:pt x="187" y="254"/>
                </a:lnTo>
                <a:lnTo>
                  <a:pt x="184" y="255"/>
                </a:lnTo>
                <a:lnTo>
                  <a:pt x="182" y="253"/>
                </a:lnTo>
                <a:lnTo>
                  <a:pt x="180" y="253"/>
                </a:lnTo>
                <a:lnTo>
                  <a:pt x="178" y="252"/>
                </a:lnTo>
                <a:lnTo>
                  <a:pt x="180" y="249"/>
                </a:lnTo>
                <a:lnTo>
                  <a:pt x="182" y="249"/>
                </a:lnTo>
                <a:lnTo>
                  <a:pt x="182" y="244"/>
                </a:lnTo>
                <a:lnTo>
                  <a:pt x="185" y="243"/>
                </a:lnTo>
                <a:lnTo>
                  <a:pt x="191" y="244"/>
                </a:lnTo>
                <a:lnTo>
                  <a:pt x="194" y="242"/>
                </a:lnTo>
                <a:lnTo>
                  <a:pt x="197" y="240"/>
                </a:lnTo>
                <a:lnTo>
                  <a:pt x="198" y="210"/>
                </a:lnTo>
                <a:lnTo>
                  <a:pt x="199" y="211"/>
                </a:lnTo>
                <a:lnTo>
                  <a:pt x="202" y="205"/>
                </a:lnTo>
                <a:lnTo>
                  <a:pt x="204" y="203"/>
                </a:lnTo>
                <a:lnTo>
                  <a:pt x="208" y="203"/>
                </a:lnTo>
                <a:lnTo>
                  <a:pt x="209" y="202"/>
                </a:lnTo>
                <a:lnTo>
                  <a:pt x="212" y="190"/>
                </a:lnTo>
                <a:lnTo>
                  <a:pt x="225" y="173"/>
                </a:lnTo>
                <a:lnTo>
                  <a:pt x="227" y="172"/>
                </a:lnTo>
                <a:lnTo>
                  <a:pt x="229" y="170"/>
                </a:lnTo>
                <a:lnTo>
                  <a:pt x="234" y="148"/>
                </a:lnTo>
                <a:lnTo>
                  <a:pt x="234" y="138"/>
                </a:lnTo>
                <a:lnTo>
                  <a:pt x="243" y="102"/>
                </a:lnTo>
                <a:lnTo>
                  <a:pt x="247" y="102"/>
                </a:lnTo>
                <a:lnTo>
                  <a:pt x="249" y="100"/>
                </a:lnTo>
                <a:lnTo>
                  <a:pt x="251" y="98"/>
                </a:lnTo>
                <a:lnTo>
                  <a:pt x="263" y="93"/>
                </a:lnTo>
                <a:lnTo>
                  <a:pt x="265" y="86"/>
                </a:lnTo>
                <a:lnTo>
                  <a:pt x="265" y="83"/>
                </a:lnTo>
                <a:lnTo>
                  <a:pt x="263" y="83"/>
                </a:lnTo>
                <a:lnTo>
                  <a:pt x="262" y="82"/>
                </a:lnTo>
                <a:lnTo>
                  <a:pt x="261" y="82"/>
                </a:lnTo>
                <a:lnTo>
                  <a:pt x="259" y="79"/>
                </a:lnTo>
                <a:lnTo>
                  <a:pt x="257" y="77"/>
                </a:lnTo>
                <a:lnTo>
                  <a:pt x="250" y="74"/>
                </a:lnTo>
                <a:lnTo>
                  <a:pt x="248" y="71"/>
                </a:lnTo>
                <a:lnTo>
                  <a:pt x="245" y="34"/>
                </a:lnTo>
                <a:lnTo>
                  <a:pt x="246" y="34"/>
                </a:lnTo>
                <a:lnTo>
                  <a:pt x="245" y="33"/>
                </a:lnTo>
                <a:lnTo>
                  <a:pt x="240" y="28"/>
                </a:lnTo>
                <a:lnTo>
                  <a:pt x="239" y="19"/>
                </a:lnTo>
                <a:lnTo>
                  <a:pt x="236" y="14"/>
                </a:lnTo>
                <a:lnTo>
                  <a:pt x="234" y="13"/>
                </a:lnTo>
                <a:lnTo>
                  <a:pt x="231" y="9"/>
                </a:lnTo>
                <a:lnTo>
                  <a:pt x="223" y="6"/>
                </a:lnTo>
                <a:lnTo>
                  <a:pt x="219" y="0"/>
                </a:lnTo>
                <a:lnTo>
                  <a:pt x="213" y="6"/>
                </a:lnTo>
                <a:lnTo>
                  <a:pt x="209" y="4"/>
                </a:lnTo>
                <a:lnTo>
                  <a:pt x="205" y="14"/>
                </a:lnTo>
                <a:lnTo>
                  <a:pt x="197" y="15"/>
                </a:lnTo>
                <a:lnTo>
                  <a:pt x="194" y="23"/>
                </a:lnTo>
                <a:lnTo>
                  <a:pt x="187" y="23"/>
                </a:lnTo>
                <a:lnTo>
                  <a:pt x="181" y="19"/>
                </a:lnTo>
                <a:lnTo>
                  <a:pt x="153" y="19"/>
                </a:lnTo>
                <a:lnTo>
                  <a:pt x="155" y="16"/>
                </a:lnTo>
                <a:lnTo>
                  <a:pt x="153" y="16"/>
                </a:lnTo>
                <a:lnTo>
                  <a:pt x="153" y="15"/>
                </a:lnTo>
                <a:lnTo>
                  <a:pt x="152" y="15"/>
                </a:lnTo>
                <a:lnTo>
                  <a:pt x="150" y="19"/>
                </a:lnTo>
                <a:lnTo>
                  <a:pt x="50" y="19"/>
                </a:lnTo>
                <a:lnTo>
                  <a:pt x="50" y="52"/>
                </a:lnTo>
                <a:lnTo>
                  <a:pt x="35" y="52"/>
                </a:lnTo>
                <a:lnTo>
                  <a:pt x="35" y="6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88" name="Freeform 852"/>
          <p:cNvSpPr>
            <a:spLocks/>
          </p:cNvSpPr>
          <p:nvPr/>
        </p:nvSpPr>
        <p:spPr bwMode="auto">
          <a:xfrm>
            <a:off x="4889500" y="5397500"/>
            <a:ext cx="214313" cy="203200"/>
          </a:xfrm>
          <a:custGeom>
            <a:avLst/>
            <a:gdLst>
              <a:gd name="T0" fmla="*/ 2147483647 w 125"/>
              <a:gd name="T1" fmla="*/ 2147483647 h 118"/>
              <a:gd name="T2" fmla="*/ 2147483647 w 125"/>
              <a:gd name="T3" fmla="*/ 2147483647 h 118"/>
              <a:gd name="T4" fmla="*/ 2147483647 w 125"/>
              <a:gd name="T5" fmla="*/ 2147483647 h 118"/>
              <a:gd name="T6" fmla="*/ 2147483647 w 125"/>
              <a:gd name="T7" fmla="*/ 2147483647 h 118"/>
              <a:gd name="T8" fmla="*/ 2147483647 w 125"/>
              <a:gd name="T9" fmla="*/ 2147483647 h 118"/>
              <a:gd name="T10" fmla="*/ 2147483647 w 125"/>
              <a:gd name="T11" fmla="*/ 2147483647 h 118"/>
              <a:gd name="T12" fmla="*/ 2147483647 w 125"/>
              <a:gd name="T13" fmla="*/ 2147483647 h 118"/>
              <a:gd name="T14" fmla="*/ 2147483647 w 125"/>
              <a:gd name="T15" fmla="*/ 2147483647 h 118"/>
              <a:gd name="T16" fmla="*/ 2147483647 w 125"/>
              <a:gd name="T17" fmla="*/ 2147483647 h 118"/>
              <a:gd name="T18" fmla="*/ 2147483647 w 125"/>
              <a:gd name="T19" fmla="*/ 2147483647 h 118"/>
              <a:gd name="T20" fmla="*/ 2147483647 w 125"/>
              <a:gd name="T21" fmla="*/ 2147483647 h 118"/>
              <a:gd name="T22" fmla="*/ 2147483647 w 125"/>
              <a:gd name="T23" fmla="*/ 2147483647 h 118"/>
              <a:gd name="T24" fmla="*/ 2147483647 w 125"/>
              <a:gd name="T25" fmla="*/ 2147483647 h 118"/>
              <a:gd name="T26" fmla="*/ 2147483647 w 125"/>
              <a:gd name="T27" fmla="*/ 2147483647 h 118"/>
              <a:gd name="T28" fmla="*/ 2147483647 w 125"/>
              <a:gd name="T29" fmla="*/ 2147483647 h 118"/>
              <a:gd name="T30" fmla="*/ 2147483647 w 125"/>
              <a:gd name="T31" fmla="*/ 2147483647 h 118"/>
              <a:gd name="T32" fmla="*/ 2147483647 w 125"/>
              <a:gd name="T33" fmla="*/ 2147483647 h 118"/>
              <a:gd name="T34" fmla="*/ 2147483647 w 125"/>
              <a:gd name="T35" fmla="*/ 2147483647 h 118"/>
              <a:gd name="T36" fmla="*/ 2147483647 w 125"/>
              <a:gd name="T37" fmla="*/ 2147483647 h 118"/>
              <a:gd name="T38" fmla="*/ 2147483647 w 125"/>
              <a:gd name="T39" fmla="*/ 2147483647 h 118"/>
              <a:gd name="T40" fmla="*/ 2147483647 w 125"/>
              <a:gd name="T41" fmla="*/ 2147483647 h 118"/>
              <a:gd name="T42" fmla="*/ 0 w 125"/>
              <a:gd name="T43" fmla="*/ 2147483647 h 118"/>
              <a:gd name="T44" fmla="*/ 2147483647 w 125"/>
              <a:gd name="T45" fmla="*/ 2147483647 h 118"/>
              <a:gd name="T46" fmla="*/ 2147483647 w 125"/>
              <a:gd name="T47" fmla="*/ 2147483647 h 118"/>
              <a:gd name="T48" fmla="*/ 2147483647 w 125"/>
              <a:gd name="T49" fmla="*/ 2147483647 h 118"/>
              <a:gd name="T50" fmla="*/ 2147483647 w 125"/>
              <a:gd name="T51" fmla="*/ 2147483647 h 118"/>
              <a:gd name="T52" fmla="*/ 2147483647 w 125"/>
              <a:gd name="T53" fmla="*/ 2147483647 h 118"/>
              <a:gd name="T54" fmla="*/ 2147483647 w 125"/>
              <a:gd name="T55" fmla="*/ 2147483647 h 118"/>
              <a:gd name="T56" fmla="*/ 2147483647 w 125"/>
              <a:gd name="T57" fmla="*/ 2147483647 h 118"/>
              <a:gd name="T58" fmla="*/ 2147483647 w 125"/>
              <a:gd name="T59" fmla="*/ 2147483647 h 118"/>
              <a:gd name="T60" fmla="*/ 2147483647 w 125"/>
              <a:gd name="T61" fmla="*/ 2147483647 h 118"/>
              <a:gd name="T62" fmla="*/ 2147483647 w 125"/>
              <a:gd name="T63" fmla="*/ 2147483647 h 118"/>
              <a:gd name="T64" fmla="*/ 2147483647 w 125"/>
              <a:gd name="T65" fmla="*/ 2147483647 h 118"/>
              <a:gd name="T66" fmla="*/ 2147483647 w 125"/>
              <a:gd name="T67" fmla="*/ 2147483647 h 118"/>
              <a:gd name="T68" fmla="*/ 2147483647 w 125"/>
              <a:gd name="T69" fmla="*/ 2147483647 h 118"/>
              <a:gd name="T70" fmla="*/ 2147483647 w 125"/>
              <a:gd name="T71" fmla="*/ 2147483647 h 118"/>
              <a:gd name="T72" fmla="*/ 2147483647 w 125"/>
              <a:gd name="T73" fmla="*/ 2147483647 h 118"/>
              <a:gd name="T74" fmla="*/ 2147483647 w 125"/>
              <a:gd name="T75" fmla="*/ 2147483647 h 118"/>
              <a:gd name="T76" fmla="*/ 2147483647 w 125"/>
              <a:gd name="T77" fmla="*/ 2147483647 h 118"/>
              <a:gd name="T78" fmla="*/ 2147483647 w 125"/>
              <a:gd name="T79" fmla="*/ 0 h 118"/>
              <a:gd name="T80" fmla="*/ 2147483647 w 125"/>
              <a:gd name="T81" fmla="*/ 0 h 118"/>
              <a:gd name="T82" fmla="*/ 2147483647 w 125"/>
              <a:gd name="T83" fmla="*/ 2147483647 h 118"/>
              <a:gd name="T84" fmla="*/ 2147483647 w 125"/>
              <a:gd name="T85" fmla="*/ 0 h 118"/>
              <a:gd name="T86" fmla="*/ 2147483647 w 125"/>
              <a:gd name="T87" fmla="*/ 2147483647 h 118"/>
              <a:gd name="T88" fmla="*/ 2147483647 w 125"/>
              <a:gd name="T89" fmla="*/ 2147483647 h 118"/>
              <a:gd name="T90" fmla="*/ 2147483647 w 125"/>
              <a:gd name="T91" fmla="*/ 2147483647 h 11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5"/>
              <a:gd name="T139" fmla="*/ 0 h 118"/>
              <a:gd name="T140" fmla="*/ 125 w 125"/>
              <a:gd name="T141" fmla="*/ 118 h 11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5" h="118">
                <a:moveTo>
                  <a:pt x="55" y="16"/>
                </a:moveTo>
                <a:lnTo>
                  <a:pt x="59" y="18"/>
                </a:lnTo>
                <a:lnTo>
                  <a:pt x="59" y="19"/>
                </a:lnTo>
                <a:lnTo>
                  <a:pt x="57" y="20"/>
                </a:lnTo>
                <a:lnTo>
                  <a:pt x="56" y="21"/>
                </a:lnTo>
                <a:lnTo>
                  <a:pt x="53" y="20"/>
                </a:lnTo>
                <a:lnTo>
                  <a:pt x="52" y="20"/>
                </a:lnTo>
                <a:lnTo>
                  <a:pt x="51" y="21"/>
                </a:lnTo>
                <a:lnTo>
                  <a:pt x="50" y="21"/>
                </a:lnTo>
                <a:lnTo>
                  <a:pt x="49" y="21"/>
                </a:lnTo>
                <a:lnTo>
                  <a:pt x="48" y="21"/>
                </a:lnTo>
                <a:lnTo>
                  <a:pt x="47" y="22"/>
                </a:lnTo>
                <a:lnTo>
                  <a:pt x="45" y="23"/>
                </a:lnTo>
                <a:lnTo>
                  <a:pt x="45" y="24"/>
                </a:lnTo>
                <a:lnTo>
                  <a:pt x="45" y="25"/>
                </a:lnTo>
                <a:lnTo>
                  <a:pt x="44" y="24"/>
                </a:lnTo>
                <a:lnTo>
                  <a:pt x="42" y="25"/>
                </a:lnTo>
                <a:lnTo>
                  <a:pt x="41" y="27"/>
                </a:lnTo>
                <a:lnTo>
                  <a:pt x="39" y="28"/>
                </a:lnTo>
                <a:lnTo>
                  <a:pt x="38" y="29"/>
                </a:lnTo>
                <a:lnTo>
                  <a:pt x="37" y="31"/>
                </a:lnTo>
                <a:lnTo>
                  <a:pt x="36" y="32"/>
                </a:lnTo>
                <a:lnTo>
                  <a:pt x="35" y="33"/>
                </a:lnTo>
                <a:lnTo>
                  <a:pt x="34" y="34"/>
                </a:lnTo>
                <a:lnTo>
                  <a:pt x="32" y="36"/>
                </a:lnTo>
                <a:lnTo>
                  <a:pt x="30" y="38"/>
                </a:lnTo>
                <a:lnTo>
                  <a:pt x="29" y="38"/>
                </a:lnTo>
                <a:lnTo>
                  <a:pt x="27" y="40"/>
                </a:lnTo>
                <a:lnTo>
                  <a:pt x="25" y="39"/>
                </a:lnTo>
                <a:lnTo>
                  <a:pt x="23" y="40"/>
                </a:lnTo>
                <a:lnTo>
                  <a:pt x="22" y="40"/>
                </a:lnTo>
                <a:lnTo>
                  <a:pt x="21" y="39"/>
                </a:lnTo>
                <a:lnTo>
                  <a:pt x="20" y="38"/>
                </a:lnTo>
                <a:lnTo>
                  <a:pt x="18" y="38"/>
                </a:lnTo>
                <a:lnTo>
                  <a:pt x="17" y="38"/>
                </a:lnTo>
                <a:lnTo>
                  <a:pt x="11" y="39"/>
                </a:lnTo>
                <a:lnTo>
                  <a:pt x="7" y="37"/>
                </a:lnTo>
                <a:lnTo>
                  <a:pt x="2" y="38"/>
                </a:lnTo>
                <a:lnTo>
                  <a:pt x="0" y="38"/>
                </a:lnTo>
                <a:lnTo>
                  <a:pt x="0" y="37"/>
                </a:lnTo>
                <a:lnTo>
                  <a:pt x="0" y="39"/>
                </a:lnTo>
                <a:lnTo>
                  <a:pt x="4" y="47"/>
                </a:lnTo>
                <a:lnTo>
                  <a:pt x="7" y="50"/>
                </a:lnTo>
                <a:lnTo>
                  <a:pt x="8" y="53"/>
                </a:lnTo>
                <a:lnTo>
                  <a:pt x="22" y="72"/>
                </a:lnTo>
                <a:lnTo>
                  <a:pt x="28" y="73"/>
                </a:lnTo>
                <a:lnTo>
                  <a:pt x="31" y="76"/>
                </a:lnTo>
                <a:lnTo>
                  <a:pt x="34" y="80"/>
                </a:lnTo>
                <a:lnTo>
                  <a:pt x="37" y="81"/>
                </a:lnTo>
                <a:lnTo>
                  <a:pt x="41" y="84"/>
                </a:lnTo>
                <a:lnTo>
                  <a:pt x="42" y="96"/>
                </a:lnTo>
                <a:lnTo>
                  <a:pt x="44" y="100"/>
                </a:lnTo>
                <a:lnTo>
                  <a:pt x="49" y="104"/>
                </a:lnTo>
                <a:lnTo>
                  <a:pt x="56" y="104"/>
                </a:lnTo>
                <a:lnTo>
                  <a:pt x="66" y="110"/>
                </a:lnTo>
                <a:lnTo>
                  <a:pt x="70" y="108"/>
                </a:lnTo>
                <a:lnTo>
                  <a:pt x="79" y="111"/>
                </a:lnTo>
                <a:lnTo>
                  <a:pt x="90" y="111"/>
                </a:lnTo>
                <a:lnTo>
                  <a:pt x="96" y="113"/>
                </a:lnTo>
                <a:lnTo>
                  <a:pt x="101" y="118"/>
                </a:lnTo>
                <a:lnTo>
                  <a:pt x="102" y="118"/>
                </a:lnTo>
                <a:lnTo>
                  <a:pt x="102" y="114"/>
                </a:lnTo>
                <a:lnTo>
                  <a:pt x="104" y="110"/>
                </a:lnTo>
                <a:lnTo>
                  <a:pt x="105" y="107"/>
                </a:lnTo>
                <a:lnTo>
                  <a:pt x="110" y="103"/>
                </a:lnTo>
                <a:lnTo>
                  <a:pt x="123" y="74"/>
                </a:lnTo>
                <a:lnTo>
                  <a:pt x="120" y="57"/>
                </a:lnTo>
                <a:lnTo>
                  <a:pt x="123" y="51"/>
                </a:lnTo>
                <a:lnTo>
                  <a:pt x="125" y="31"/>
                </a:lnTo>
                <a:lnTo>
                  <a:pt x="122" y="17"/>
                </a:lnTo>
                <a:lnTo>
                  <a:pt x="120" y="15"/>
                </a:lnTo>
                <a:lnTo>
                  <a:pt x="94" y="6"/>
                </a:lnTo>
                <a:lnTo>
                  <a:pt x="82" y="6"/>
                </a:lnTo>
                <a:lnTo>
                  <a:pt x="82" y="0"/>
                </a:lnTo>
                <a:lnTo>
                  <a:pt x="81" y="1"/>
                </a:lnTo>
                <a:lnTo>
                  <a:pt x="79" y="0"/>
                </a:lnTo>
                <a:lnTo>
                  <a:pt x="77" y="1"/>
                </a:lnTo>
                <a:lnTo>
                  <a:pt x="75" y="1"/>
                </a:lnTo>
                <a:lnTo>
                  <a:pt x="74" y="0"/>
                </a:lnTo>
                <a:lnTo>
                  <a:pt x="72" y="0"/>
                </a:lnTo>
                <a:lnTo>
                  <a:pt x="69" y="2"/>
                </a:lnTo>
                <a:lnTo>
                  <a:pt x="64" y="2"/>
                </a:lnTo>
                <a:lnTo>
                  <a:pt x="60" y="5"/>
                </a:lnTo>
                <a:lnTo>
                  <a:pt x="58" y="5"/>
                </a:lnTo>
                <a:lnTo>
                  <a:pt x="56" y="6"/>
                </a:lnTo>
                <a:lnTo>
                  <a:pt x="55" y="16"/>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89" name="Freeform 853"/>
          <p:cNvSpPr>
            <a:spLocks/>
          </p:cNvSpPr>
          <p:nvPr/>
        </p:nvSpPr>
        <p:spPr bwMode="auto">
          <a:xfrm>
            <a:off x="4799013" y="4319588"/>
            <a:ext cx="454025" cy="549275"/>
          </a:xfrm>
          <a:custGeom>
            <a:avLst/>
            <a:gdLst>
              <a:gd name="T0" fmla="*/ 2147483647 w 265"/>
              <a:gd name="T1" fmla="*/ 2147483647 h 320"/>
              <a:gd name="T2" fmla="*/ 2147483647 w 265"/>
              <a:gd name="T3" fmla="*/ 2147483647 h 320"/>
              <a:gd name="T4" fmla="*/ 2147483647 w 265"/>
              <a:gd name="T5" fmla="*/ 2147483647 h 320"/>
              <a:gd name="T6" fmla="*/ 2147483647 w 265"/>
              <a:gd name="T7" fmla="*/ 2147483647 h 320"/>
              <a:gd name="T8" fmla="*/ 2147483647 w 265"/>
              <a:gd name="T9" fmla="*/ 2147483647 h 320"/>
              <a:gd name="T10" fmla="*/ 2147483647 w 265"/>
              <a:gd name="T11" fmla="*/ 2147483647 h 320"/>
              <a:gd name="T12" fmla="*/ 2147483647 w 265"/>
              <a:gd name="T13" fmla="*/ 2147483647 h 320"/>
              <a:gd name="T14" fmla="*/ 2147483647 w 265"/>
              <a:gd name="T15" fmla="*/ 2147483647 h 320"/>
              <a:gd name="T16" fmla="*/ 2147483647 w 265"/>
              <a:gd name="T17" fmla="*/ 2147483647 h 320"/>
              <a:gd name="T18" fmla="*/ 2147483647 w 265"/>
              <a:gd name="T19" fmla="*/ 2147483647 h 320"/>
              <a:gd name="T20" fmla="*/ 2147483647 w 265"/>
              <a:gd name="T21" fmla="*/ 2147483647 h 320"/>
              <a:gd name="T22" fmla="*/ 2147483647 w 265"/>
              <a:gd name="T23" fmla="*/ 2147483647 h 320"/>
              <a:gd name="T24" fmla="*/ 2147483647 w 265"/>
              <a:gd name="T25" fmla="*/ 2147483647 h 320"/>
              <a:gd name="T26" fmla="*/ 2147483647 w 265"/>
              <a:gd name="T27" fmla="*/ 2147483647 h 320"/>
              <a:gd name="T28" fmla="*/ 2147483647 w 265"/>
              <a:gd name="T29" fmla="*/ 2147483647 h 320"/>
              <a:gd name="T30" fmla="*/ 2147483647 w 265"/>
              <a:gd name="T31" fmla="*/ 2147483647 h 320"/>
              <a:gd name="T32" fmla="*/ 2147483647 w 265"/>
              <a:gd name="T33" fmla="*/ 2147483647 h 320"/>
              <a:gd name="T34" fmla="*/ 2147483647 w 265"/>
              <a:gd name="T35" fmla="*/ 2147483647 h 320"/>
              <a:gd name="T36" fmla="*/ 2147483647 w 265"/>
              <a:gd name="T37" fmla="*/ 2147483647 h 320"/>
              <a:gd name="T38" fmla="*/ 2147483647 w 265"/>
              <a:gd name="T39" fmla="*/ 2147483647 h 320"/>
              <a:gd name="T40" fmla="*/ 2147483647 w 265"/>
              <a:gd name="T41" fmla="*/ 2147483647 h 320"/>
              <a:gd name="T42" fmla="*/ 2147483647 w 265"/>
              <a:gd name="T43" fmla="*/ 2147483647 h 320"/>
              <a:gd name="T44" fmla="*/ 2147483647 w 265"/>
              <a:gd name="T45" fmla="*/ 2147483647 h 320"/>
              <a:gd name="T46" fmla="*/ 2147483647 w 265"/>
              <a:gd name="T47" fmla="*/ 2147483647 h 320"/>
              <a:gd name="T48" fmla="*/ 2147483647 w 265"/>
              <a:gd name="T49" fmla="*/ 2147483647 h 320"/>
              <a:gd name="T50" fmla="*/ 2147483647 w 265"/>
              <a:gd name="T51" fmla="*/ 2147483647 h 320"/>
              <a:gd name="T52" fmla="*/ 2147483647 w 265"/>
              <a:gd name="T53" fmla="*/ 2147483647 h 320"/>
              <a:gd name="T54" fmla="*/ 2147483647 w 265"/>
              <a:gd name="T55" fmla="*/ 2147483647 h 320"/>
              <a:gd name="T56" fmla="*/ 2147483647 w 265"/>
              <a:gd name="T57" fmla="*/ 2147483647 h 320"/>
              <a:gd name="T58" fmla="*/ 2147483647 w 265"/>
              <a:gd name="T59" fmla="*/ 2147483647 h 320"/>
              <a:gd name="T60" fmla="*/ 2147483647 w 265"/>
              <a:gd name="T61" fmla="*/ 2147483647 h 320"/>
              <a:gd name="T62" fmla="*/ 2147483647 w 265"/>
              <a:gd name="T63" fmla="*/ 2147483647 h 320"/>
              <a:gd name="T64" fmla="*/ 2147483647 w 265"/>
              <a:gd name="T65" fmla="*/ 2147483647 h 320"/>
              <a:gd name="T66" fmla="*/ 2147483647 w 265"/>
              <a:gd name="T67" fmla="*/ 2147483647 h 320"/>
              <a:gd name="T68" fmla="*/ 2147483647 w 265"/>
              <a:gd name="T69" fmla="*/ 2147483647 h 320"/>
              <a:gd name="T70" fmla="*/ 2147483647 w 265"/>
              <a:gd name="T71" fmla="*/ 2147483647 h 320"/>
              <a:gd name="T72" fmla="*/ 2147483647 w 265"/>
              <a:gd name="T73" fmla="*/ 2147483647 h 320"/>
              <a:gd name="T74" fmla="*/ 2147483647 w 265"/>
              <a:gd name="T75" fmla="*/ 2147483647 h 320"/>
              <a:gd name="T76" fmla="*/ 2147483647 w 265"/>
              <a:gd name="T77" fmla="*/ 2147483647 h 320"/>
              <a:gd name="T78" fmla="*/ 2147483647 w 265"/>
              <a:gd name="T79" fmla="*/ 2147483647 h 320"/>
              <a:gd name="T80" fmla="*/ 2147483647 w 265"/>
              <a:gd name="T81" fmla="*/ 2147483647 h 320"/>
              <a:gd name="T82" fmla="*/ 2147483647 w 265"/>
              <a:gd name="T83" fmla="*/ 2147483647 h 320"/>
              <a:gd name="T84" fmla="*/ 2147483647 w 265"/>
              <a:gd name="T85" fmla="*/ 2147483647 h 320"/>
              <a:gd name="T86" fmla="*/ 2147483647 w 265"/>
              <a:gd name="T87" fmla="*/ 2147483647 h 320"/>
              <a:gd name="T88" fmla="*/ 2147483647 w 265"/>
              <a:gd name="T89" fmla="*/ 2147483647 h 320"/>
              <a:gd name="T90" fmla="*/ 2147483647 w 265"/>
              <a:gd name="T91" fmla="*/ 2147483647 h 320"/>
              <a:gd name="T92" fmla="*/ 2147483647 w 265"/>
              <a:gd name="T93" fmla="*/ 2147483647 h 320"/>
              <a:gd name="T94" fmla="*/ 2147483647 w 265"/>
              <a:gd name="T95" fmla="*/ 2147483647 h 32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5"/>
              <a:gd name="T145" fmla="*/ 0 h 320"/>
              <a:gd name="T146" fmla="*/ 265 w 265"/>
              <a:gd name="T147" fmla="*/ 320 h 32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5" h="320">
                <a:moveTo>
                  <a:pt x="35" y="61"/>
                </a:moveTo>
                <a:lnTo>
                  <a:pt x="35" y="123"/>
                </a:lnTo>
                <a:lnTo>
                  <a:pt x="19" y="124"/>
                </a:lnTo>
                <a:lnTo>
                  <a:pt x="18" y="125"/>
                </a:lnTo>
                <a:lnTo>
                  <a:pt x="17" y="130"/>
                </a:lnTo>
                <a:lnTo>
                  <a:pt x="7" y="144"/>
                </a:lnTo>
                <a:lnTo>
                  <a:pt x="8" y="150"/>
                </a:lnTo>
                <a:lnTo>
                  <a:pt x="8" y="152"/>
                </a:lnTo>
                <a:lnTo>
                  <a:pt x="7" y="152"/>
                </a:lnTo>
                <a:lnTo>
                  <a:pt x="5" y="153"/>
                </a:lnTo>
                <a:lnTo>
                  <a:pt x="4" y="155"/>
                </a:lnTo>
                <a:lnTo>
                  <a:pt x="4" y="162"/>
                </a:lnTo>
                <a:lnTo>
                  <a:pt x="2" y="167"/>
                </a:lnTo>
                <a:lnTo>
                  <a:pt x="0" y="174"/>
                </a:lnTo>
                <a:lnTo>
                  <a:pt x="2" y="174"/>
                </a:lnTo>
                <a:lnTo>
                  <a:pt x="8" y="172"/>
                </a:lnTo>
                <a:lnTo>
                  <a:pt x="8" y="177"/>
                </a:lnTo>
                <a:lnTo>
                  <a:pt x="13" y="191"/>
                </a:lnTo>
                <a:lnTo>
                  <a:pt x="13" y="192"/>
                </a:lnTo>
                <a:lnTo>
                  <a:pt x="15" y="193"/>
                </a:lnTo>
                <a:lnTo>
                  <a:pt x="16" y="194"/>
                </a:lnTo>
                <a:lnTo>
                  <a:pt x="17" y="199"/>
                </a:lnTo>
                <a:lnTo>
                  <a:pt x="14" y="200"/>
                </a:lnTo>
                <a:lnTo>
                  <a:pt x="26" y="216"/>
                </a:lnTo>
                <a:lnTo>
                  <a:pt x="28" y="221"/>
                </a:lnTo>
                <a:lnTo>
                  <a:pt x="26" y="231"/>
                </a:lnTo>
                <a:lnTo>
                  <a:pt x="26" y="235"/>
                </a:lnTo>
                <a:lnTo>
                  <a:pt x="29" y="238"/>
                </a:lnTo>
                <a:lnTo>
                  <a:pt x="37" y="239"/>
                </a:lnTo>
                <a:lnTo>
                  <a:pt x="38" y="243"/>
                </a:lnTo>
                <a:lnTo>
                  <a:pt x="41" y="245"/>
                </a:lnTo>
                <a:lnTo>
                  <a:pt x="48" y="245"/>
                </a:lnTo>
                <a:lnTo>
                  <a:pt x="53" y="249"/>
                </a:lnTo>
                <a:lnTo>
                  <a:pt x="53" y="250"/>
                </a:lnTo>
                <a:lnTo>
                  <a:pt x="53" y="253"/>
                </a:lnTo>
                <a:lnTo>
                  <a:pt x="55" y="256"/>
                </a:lnTo>
                <a:lnTo>
                  <a:pt x="66" y="263"/>
                </a:lnTo>
                <a:lnTo>
                  <a:pt x="68" y="266"/>
                </a:lnTo>
                <a:lnTo>
                  <a:pt x="71" y="268"/>
                </a:lnTo>
                <a:lnTo>
                  <a:pt x="74" y="274"/>
                </a:lnTo>
                <a:lnTo>
                  <a:pt x="75" y="277"/>
                </a:lnTo>
                <a:lnTo>
                  <a:pt x="77" y="280"/>
                </a:lnTo>
                <a:lnTo>
                  <a:pt x="79" y="281"/>
                </a:lnTo>
                <a:lnTo>
                  <a:pt x="88" y="287"/>
                </a:lnTo>
                <a:lnTo>
                  <a:pt x="89" y="289"/>
                </a:lnTo>
                <a:lnTo>
                  <a:pt x="90" y="292"/>
                </a:lnTo>
                <a:lnTo>
                  <a:pt x="93" y="298"/>
                </a:lnTo>
                <a:lnTo>
                  <a:pt x="97" y="300"/>
                </a:lnTo>
                <a:lnTo>
                  <a:pt x="100" y="306"/>
                </a:lnTo>
                <a:lnTo>
                  <a:pt x="107" y="308"/>
                </a:lnTo>
                <a:lnTo>
                  <a:pt x="109" y="307"/>
                </a:lnTo>
                <a:lnTo>
                  <a:pt x="110" y="304"/>
                </a:lnTo>
                <a:lnTo>
                  <a:pt x="118" y="307"/>
                </a:lnTo>
                <a:lnTo>
                  <a:pt x="122" y="306"/>
                </a:lnTo>
                <a:lnTo>
                  <a:pt x="125" y="303"/>
                </a:lnTo>
                <a:lnTo>
                  <a:pt x="144" y="319"/>
                </a:lnTo>
                <a:lnTo>
                  <a:pt x="146" y="319"/>
                </a:lnTo>
                <a:lnTo>
                  <a:pt x="148" y="318"/>
                </a:lnTo>
                <a:lnTo>
                  <a:pt x="152" y="317"/>
                </a:lnTo>
                <a:lnTo>
                  <a:pt x="155" y="318"/>
                </a:lnTo>
                <a:lnTo>
                  <a:pt x="158" y="318"/>
                </a:lnTo>
                <a:lnTo>
                  <a:pt x="161" y="317"/>
                </a:lnTo>
                <a:lnTo>
                  <a:pt x="163" y="320"/>
                </a:lnTo>
                <a:lnTo>
                  <a:pt x="187" y="317"/>
                </a:lnTo>
                <a:lnTo>
                  <a:pt x="194" y="312"/>
                </a:lnTo>
                <a:lnTo>
                  <a:pt x="194" y="311"/>
                </a:lnTo>
                <a:lnTo>
                  <a:pt x="194" y="312"/>
                </a:lnTo>
                <a:lnTo>
                  <a:pt x="199" y="306"/>
                </a:lnTo>
                <a:lnTo>
                  <a:pt x="202" y="304"/>
                </a:lnTo>
                <a:lnTo>
                  <a:pt x="224" y="304"/>
                </a:lnTo>
                <a:lnTo>
                  <a:pt x="225" y="292"/>
                </a:lnTo>
                <a:lnTo>
                  <a:pt x="222" y="291"/>
                </a:lnTo>
                <a:lnTo>
                  <a:pt x="216" y="289"/>
                </a:lnTo>
                <a:lnTo>
                  <a:pt x="213" y="288"/>
                </a:lnTo>
                <a:lnTo>
                  <a:pt x="206" y="271"/>
                </a:lnTo>
                <a:lnTo>
                  <a:pt x="197" y="265"/>
                </a:lnTo>
                <a:lnTo>
                  <a:pt x="196" y="262"/>
                </a:lnTo>
                <a:lnTo>
                  <a:pt x="195" y="259"/>
                </a:lnTo>
                <a:lnTo>
                  <a:pt x="193" y="257"/>
                </a:lnTo>
                <a:lnTo>
                  <a:pt x="190" y="255"/>
                </a:lnTo>
                <a:lnTo>
                  <a:pt x="187" y="254"/>
                </a:lnTo>
                <a:lnTo>
                  <a:pt x="184" y="254"/>
                </a:lnTo>
                <a:lnTo>
                  <a:pt x="183" y="253"/>
                </a:lnTo>
                <a:lnTo>
                  <a:pt x="180" y="253"/>
                </a:lnTo>
                <a:lnTo>
                  <a:pt x="178" y="251"/>
                </a:lnTo>
                <a:lnTo>
                  <a:pt x="180" y="249"/>
                </a:lnTo>
                <a:lnTo>
                  <a:pt x="182" y="248"/>
                </a:lnTo>
                <a:lnTo>
                  <a:pt x="182" y="243"/>
                </a:lnTo>
                <a:lnTo>
                  <a:pt x="185" y="242"/>
                </a:lnTo>
                <a:lnTo>
                  <a:pt x="191" y="243"/>
                </a:lnTo>
                <a:lnTo>
                  <a:pt x="195" y="242"/>
                </a:lnTo>
                <a:lnTo>
                  <a:pt x="197" y="239"/>
                </a:lnTo>
                <a:lnTo>
                  <a:pt x="198" y="209"/>
                </a:lnTo>
                <a:lnTo>
                  <a:pt x="199" y="210"/>
                </a:lnTo>
                <a:lnTo>
                  <a:pt x="202" y="204"/>
                </a:lnTo>
                <a:lnTo>
                  <a:pt x="204" y="202"/>
                </a:lnTo>
                <a:lnTo>
                  <a:pt x="208" y="202"/>
                </a:lnTo>
                <a:lnTo>
                  <a:pt x="209" y="201"/>
                </a:lnTo>
                <a:lnTo>
                  <a:pt x="212" y="189"/>
                </a:lnTo>
                <a:lnTo>
                  <a:pt x="225" y="173"/>
                </a:lnTo>
                <a:lnTo>
                  <a:pt x="227" y="171"/>
                </a:lnTo>
                <a:lnTo>
                  <a:pt x="230" y="170"/>
                </a:lnTo>
                <a:lnTo>
                  <a:pt x="234" y="148"/>
                </a:lnTo>
                <a:lnTo>
                  <a:pt x="234" y="137"/>
                </a:lnTo>
                <a:lnTo>
                  <a:pt x="243" y="102"/>
                </a:lnTo>
                <a:lnTo>
                  <a:pt x="247" y="101"/>
                </a:lnTo>
                <a:lnTo>
                  <a:pt x="249" y="99"/>
                </a:lnTo>
                <a:lnTo>
                  <a:pt x="251" y="97"/>
                </a:lnTo>
                <a:lnTo>
                  <a:pt x="263" y="92"/>
                </a:lnTo>
                <a:lnTo>
                  <a:pt x="265" y="85"/>
                </a:lnTo>
                <a:lnTo>
                  <a:pt x="265" y="82"/>
                </a:lnTo>
                <a:lnTo>
                  <a:pt x="264" y="82"/>
                </a:lnTo>
                <a:lnTo>
                  <a:pt x="263" y="81"/>
                </a:lnTo>
                <a:lnTo>
                  <a:pt x="261" y="82"/>
                </a:lnTo>
                <a:lnTo>
                  <a:pt x="260" y="78"/>
                </a:lnTo>
                <a:lnTo>
                  <a:pt x="257" y="76"/>
                </a:lnTo>
                <a:lnTo>
                  <a:pt x="250" y="73"/>
                </a:lnTo>
                <a:lnTo>
                  <a:pt x="248" y="71"/>
                </a:lnTo>
                <a:lnTo>
                  <a:pt x="245" y="34"/>
                </a:lnTo>
                <a:lnTo>
                  <a:pt x="246" y="34"/>
                </a:lnTo>
                <a:lnTo>
                  <a:pt x="245" y="32"/>
                </a:lnTo>
                <a:lnTo>
                  <a:pt x="241" y="27"/>
                </a:lnTo>
                <a:lnTo>
                  <a:pt x="240" y="19"/>
                </a:lnTo>
                <a:lnTo>
                  <a:pt x="237" y="14"/>
                </a:lnTo>
                <a:lnTo>
                  <a:pt x="234" y="12"/>
                </a:lnTo>
                <a:lnTo>
                  <a:pt x="231" y="8"/>
                </a:lnTo>
                <a:lnTo>
                  <a:pt x="223" y="5"/>
                </a:lnTo>
                <a:lnTo>
                  <a:pt x="219" y="0"/>
                </a:lnTo>
                <a:lnTo>
                  <a:pt x="213" y="5"/>
                </a:lnTo>
                <a:lnTo>
                  <a:pt x="210" y="4"/>
                </a:lnTo>
                <a:lnTo>
                  <a:pt x="206" y="13"/>
                </a:lnTo>
                <a:lnTo>
                  <a:pt x="197" y="15"/>
                </a:lnTo>
                <a:lnTo>
                  <a:pt x="195" y="22"/>
                </a:lnTo>
                <a:lnTo>
                  <a:pt x="187" y="22"/>
                </a:lnTo>
                <a:lnTo>
                  <a:pt x="181" y="19"/>
                </a:lnTo>
                <a:lnTo>
                  <a:pt x="154" y="19"/>
                </a:lnTo>
                <a:lnTo>
                  <a:pt x="155" y="15"/>
                </a:lnTo>
                <a:lnTo>
                  <a:pt x="154" y="15"/>
                </a:lnTo>
                <a:lnTo>
                  <a:pt x="153" y="15"/>
                </a:lnTo>
                <a:lnTo>
                  <a:pt x="150" y="19"/>
                </a:lnTo>
                <a:lnTo>
                  <a:pt x="51" y="19"/>
                </a:lnTo>
                <a:lnTo>
                  <a:pt x="51" y="51"/>
                </a:lnTo>
                <a:lnTo>
                  <a:pt x="35" y="52"/>
                </a:lnTo>
                <a:lnTo>
                  <a:pt x="35" y="6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90" name="Freeform 854"/>
          <p:cNvSpPr>
            <a:spLocks/>
          </p:cNvSpPr>
          <p:nvPr/>
        </p:nvSpPr>
        <p:spPr bwMode="auto">
          <a:xfrm>
            <a:off x="4205288" y="4308475"/>
            <a:ext cx="434975" cy="339725"/>
          </a:xfrm>
          <a:custGeom>
            <a:avLst/>
            <a:gdLst>
              <a:gd name="T0" fmla="*/ 2147483647 w 254"/>
              <a:gd name="T1" fmla="*/ 2147483647 h 198"/>
              <a:gd name="T2" fmla="*/ 2147483647 w 254"/>
              <a:gd name="T3" fmla="*/ 2147483647 h 198"/>
              <a:gd name="T4" fmla="*/ 2147483647 w 254"/>
              <a:gd name="T5" fmla="*/ 2147483647 h 198"/>
              <a:gd name="T6" fmla="*/ 2147483647 w 254"/>
              <a:gd name="T7" fmla="*/ 2147483647 h 198"/>
              <a:gd name="T8" fmla="*/ 2147483647 w 254"/>
              <a:gd name="T9" fmla="*/ 2147483647 h 198"/>
              <a:gd name="T10" fmla="*/ 2147483647 w 254"/>
              <a:gd name="T11" fmla="*/ 2147483647 h 198"/>
              <a:gd name="T12" fmla="*/ 2147483647 w 254"/>
              <a:gd name="T13" fmla="*/ 2147483647 h 198"/>
              <a:gd name="T14" fmla="*/ 0 w 254"/>
              <a:gd name="T15" fmla="*/ 2147483647 h 198"/>
              <a:gd name="T16" fmla="*/ 0 w 254"/>
              <a:gd name="T17" fmla="*/ 2147483647 h 198"/>
              <a:gd name="T18" fmla="*/ 2147483647 w 254"/>
              <a:gd name="T19" fmla="*/ 2147483647 h 198"/>
              <a:gd name="T20" fmla="*/ 2147483647 w 254"/>
              <a:gd name="T21" fmla="*/ 2147483647 h 198"/>
              <a:gd name="T22" fmla="*/ 2147483647 w 254"/>
              <a:gd name="T23" fmla="*/ 2147483647 h 198"/>
              <a:gd name="T24" fmla="*/ 2147483647 w 254"/>
              <a:gd name="T25" fmla="*/ 2147483647 h 198"/>
              <a:gd name="T26" fmla="*/ 2147483647 w 254"/>
              <a:gd name="T27" fmla="*/ 2147483647 h 198"/>
              <a:gd name="T28" fmla="*/ 2147483647 w 254"/>
              <a:gd name="T29" fmla="*/ 2147483647 h 198"/>
              <a:gd name="T30" fmla="*/ 2147483647 w 254"/>
              <a:gd name="T31" fmla="*/ 2147483647 h 198"/>
              <a:gd name="T32" fmla="*/ 2147483647 w 254"/>
              <a:gd name="T33" fmla="*/ 2147483647 h 198"/>
              <a:gd name="T34" fmla="*/ 2147483647 w 254"/>
              <a:gd name="T35" fmla="*/ 2147483647 h 198"/>
              <a:gd name="T36" fmla="*/ 2147483647 w 254"/>
              <a:gd name="T37" fmla="*/ 2147483647 h 198"/>
              <a:gd name="T38" fmla="*/ 2147483647 w 254"/>
              <a:gd name="T39" fmla="*/ 2147483647 h 198"/>
              <a:gd name="T40" fmla="*/ 2147483647 w 254"/>
              <a:gd name="T41" fmla="*/ 2147483647 h 198"/>
              <a:gd name="T42" fmla="*/ 2147483647 w 254"/>
              <a:gd name="T43" fmla="*/ 2147483647 h 198"/>
              <a:gd name="T44" fmla="*/ 2147483647 w 254"/>
              <a:gd name="T45" fmla="*/ 2147483647 h 198"/>
              <a:gd name="T46" fmla="*/ 2147483647 w 254"/>
              <a:gd name="T47" fmla="*/ 2147483647 h 198"/>
              <a:gd name="T48" fmla="*/ 2147483647 w 254"/>
              <a:gd name="T49" fmla="*/ 2147483647 h 198"/>
              <a:gd name="T50" fmla="*/ 2147483647 w 254"/>
              <a:gd name="T51" fmla="*/ 2147483647 h 198"/>
              <a:gd name="T52" fmla="*/ 2147483647 w 254"/>
              <a:gd name="T53" fmla="*/ 2147483647 h 198"/>
              <a:gd name="T54" fmla="*/ 2147483647 w 254"/>
              <a:gd name="T55" fmla="*/ 2147483647 h 198"/>
              <a:gd name="T56" fmla="*/ 2147483647 w 254"/>
              <a:gd name="T57" fmla="*/ 2147483647 h 198"/>
              <a:gd name="T58" fmla="*/ 2147483647 w 254"/>
              <a:gd name="T59" fmla="*/ 2147483647 h 198"/>
              <a:gd name="T60" fmla="*/ 2147483647 w 254"/>
              <a:gd name="T61" fmla="*/ 2147483647 h 198"/>
              <a:gd name="T62" fmla="*/ 2147483647 w 254"/>
              <a:gd name="T63" fmla="*/ 2147483647 h 198"/>
              <a:gd name="T64" fmla="*/ 2147483647 w 254"/>
              <a:gd name="T65" fmla="*/ 2147483647 h 198"/>
              <a:gd name="T66" fmla="*/ 2147483647 w 254"/>
              <a:gd name="T67" fmla="*/ 2147483647 h 198"/>
              <a:gd name="T68" fmla="*/ 2147483647 w 254"/>
              <a:gd name="T69" fmla="*/ 2147483647 h 198"/>
              <a:gd name="T70" fmla="*/ 2147483647 w 254"/>
              <a:gd name="T71" fmla="*/ 2147483647 h 198"/>
              <a:gd name="T72" fmla="*/ 2147483647 w 254"/>
              <a:gd name="T73" fmla="*/ 2147483647 h 198"/>
              <a:gd name="T74" fmla="*/ 2147483647 w 254"/>
              <a:gd name="T75" fmla="*/ 2147483647 h 198"/>
              <a:gd name="T76" fmla="*/ 2147483647 w 254"/>
              <a:gd name="T77" fmla="*/ 2147483647 h 198"/>
              <a:gd name="T78" fmla="*/ 2147483647 w 254"/>
              <a:gd name="T79" fmla="*/ 2147483647 h 198"/>
              <a:gd name="T80" fmla="*/ 2147483647 w 254"/>
              <a:gd name="T81" fmla="*/ 2147483647 h 198"/>
              <a:gd name="T82" fmla="*/ 2147483647 w 254"/>
              <a:gd name="T83" fmla="*/ 2147483647 h 198"/>
              <a:gd name="T84" fmla="*/ 2147483647 w 254"/>
              <a:gd name="T85" fmla="*/ 2147483647 h 198"/>
              <a:gd name="T86" fmla="*/ 2147483647 w 254"/>
              <a:gd name="T87" fmla="*/ 2147483647 h 198"/>
              <a:gd name="T88" fmla="*/ 2147483647 w 254"/>
              <a:gd name="T89" fmla="*/ 2147483647 h 198"/>
              <a:gd name="T90" fmla="*/ 2147483647 w 254"/>
              <a:gd name="T91" fmla="*/ 2147483647 h 198"/>
              <a:gd name="T92" fmla="*/ 2147483647 w 254"/>
              <a:gd name="T93" fmla="*/ 2147483647 h 198"/>
              <a:gd name="T94" fmla="*/ 2147483647 w 254"/>
              <a:gd name="T95" fmla="*/ 2147483647 h 198"/>
              <a:gd name="T96" fmla="*/ 2147483647 w 254"/>
              <a:gd name="T97" fmla="*/ 2147483647 h 198"/>
              <a:gd name="T98" fmla="*/ 2147483647 w 254"/>
              <a:gd name="T99" fmla="*/ 2147483647 h 198"/>
              <a:gd name="T100" fmla="*/ 2147483647 w 254"/>
              <a:gd name="T101" fmla="*/ 0 h 198"/>
              <a:gd name="T102" fmla="*/ 2147483647 w 254"/>
              <a:gd name="T103" fmla="*/ 2147483647 h 198"/>
              <a:gd name="T104" fmla="*/ 2147483647 w 254"/>
              <a:gd name="T105" fmla="*/ 2147483647 h 19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54"/>
              <a:gd name="T160" fmla="*/ 0 h 198"/>
              <a:gd name="T161" fmla="*/ 254 w 254"/>
              <a:gd name="T162" fmla="*/ 198 h 19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54" h="198">
                <a:moveTo>
                  <a:pt x="65" y="79"/>
                </a:moveTo>
                <a:lnTo>
                  <a:pt x="65" y="127"/>
                </a:lnTo>
                <a:lnTo>
                  <a:pt x="63" y="128"/>
                </a:lnTo>
                <a:lnTo>
                  <a:pt x="60" y="129"/>
                </a:lnTo>
                <a:lnTo>
                  <a:pt x="59" y="131"/>
                </a:lnTo>
                <a:lnTo>
                  <a:pt x="59" y="133"/>
                </a:lnTo>
                <a:lnTo>
                  <a:pt x="56" y="135"/>
                </a:lnTo>
                <a:lnTo>
                  <a:pt x="53" y="137"/>
                </a:lnTo>
                <a:lnTo>
                  <a:pt x="53" y="138"/>
                </a:lnTo>
                <a:lnTo>
                  <a:pt x="46" y="137"/>
                </a:lnTo>
                <a:lnTo>
                  <a:pt x="46" y="139"/>
                </a:lnTo>
                <a:lnTo>
                  <a:pt x="45" y="138"/>
                </a:lnTo>
                <a:lnTo>
                  <a:pt x="19" y="139"/>
                </a:lnTo>
                <a:lnTo>
                  <a:pt x="12" y="144"/>
                </a:lnTo>
                <a:lnTo>
                  <a:pt x="1" y="144"/>
                </a:lnTo>
                <a:lnTo>
                  <a:pt x="0" y="146"/>
                </a:lnTo>
                <a:lnTo>
                  <a:pt x="0" y="149"/>
                </a:lnTo>
                <a:lnTo>
                  <a:pt x="0" y="152"/>
                </a:lnTo>
                <a:lnTo>
                  <a:pt x="3" y="155"/>
                </a:lnTo>
                <a:lnTo>
                  <a:pt x="3" y="156"/>
                </a:lnTo>
                <a:lnTo>
                  <a:pt x="3" y="158"/>
                </a:lnTo>
                <a:lnTo>
                  <a:pt x="4" y="161"/>
                </a:lnTo>
                <a:lnTo>
                  <a:pt x="20" y="181"/>
                </a:lnTo>
                <a:lnTo>
                  <a:pt x="25" y="184"/>
                </a:lnTo>
                <a:lnTo>
                  <a:pt x="26" y="184"/>
                </a:lnTo>
                <a:lnTo>
                  <a:pt x="27" y="183"/>
                </a:lnTo>
                <a:lnTo>
                  <a:pt x="29" y="181"/>
                </a:lnTo>
                <a:lnTo>
                  <a:pt x="30" y="181"/>
                </a:lnTo>
                <a:lnTo>
                  <a:pt x="32" y="182"/>
                </a:lnTo>
                <a:lnTo>
                  <a:pt x="34" y="186"/>
                </a:lnTo>
                <a:lnTo>
                  <a:pt x="34" y="187"/>
                </a:lnTo>
                <a:lnTo>
                  <a:pt x="32" y="186"/>
                </a:lnTo>
                <a:lnTo>
                  <a:pt x="31" y="187"/>
                </a:lnTo>
                <a:lnTo>
                  <a:pt x="31" y="188"/>
                </a:lnTo>
                <a:lnTo>
                  <a:pt x="31" y="189"/>
                </a:lnTo>
                <a:lnTo>
                  <a:pt x="37" y="194"/>
                </a:lnTo>
                <a:lnTo>
                  <a:pt x="38" y="193"/>
                </a:lnTo>
                <a:lnTo>
                  <a:pt x="37" y="190"/>
                </a:lnTo>
                <a:lnTo>
                  <a:pt x="37" y="189"/>
                </a:lnTo>
                <a:lnTo>
                  <a:pt x="41" y="188"/>
                </a:lnTo>
                <a:lnTo>
                  <a:pt x="43" y="187"/>
                </a:lnTo>
                <a:lnTo>
                  <a:pt x="56" y="198"/>
                </a:lnTo>
                <a:lnTo>
                  <a:pt x="56" y="186"/>
                </a:lnTo>
                <a:lnTo>
                  <a:pt x="56" y="184"/>
                </a:lnTo>
                <a:lnTo>
                  <a:pt x="57" y="183"/>
                </a:lnTo>
                <a:lnTo>
                  <a:pt x="60" y="182"/>
                </a:lnTo>
                <a:lnTo>
                  <a:pt x="61" y="181"/>
                </a:lnTo>
                <a:lnTo>
                  <a:pt x="64" y="170"/>
                </a:lnTo>
                <a:lnTo>
                  <a:pt x="69" y="166"/>
                </a:lnTo>
                <a:lnTo>
                  <a:pt x="88" y="164"/>
                </a:lnTo>
                <a:lnTo>
                  <a:pt x="99" y="169"/>
                </a:lnTo>
                <a:lnTo>
                  <a:pt x="108" y="177"/>
                </a:lnTo>
                <a:lnTo>
                  <a:pt x="109" y="178"/>
                </a:lnTo>
                <a:lnTo>
                  <a:pt x="112" y="178"/>
                </a:lnTo>
                <a:lnTo>
                  <a:pt x="114" y="175"/>
                </a:lnTo>
                <a:lnTo>
                  <a:pt x="121" y="172"/>
                </a:lnTo>
                <a:lnTo>
                  <a:pt x="125" y="172"/>
                </a:lnTo>
                <a:lnTo>
                  <a:pt x="137" y="178"/>
                </a:lnTo>
                <a:lnTo>
                  <a:pt x="147" y="181"/>
                </a:lnTo>
                <a:lnTo>
                  <a:pt x="151" y="180"/>
                </a:lnTo>
                <a:lnTo>
                  <a:pt x="163" y="172"/>
                </a:lnTo>
                <a:lnTo>
                  <a:pt x="185" y="171"/>
                </a:lnTo>
                <a:lnTo>
                  <a:pt x="192" y="174"/>
                </a:lnTo>
                <a:lnTo>
                  <a:pt x="196" y="174"/>
                </a:lnTo>
                <a:lnTo>
                  <a:pt x="197" y="173"/>
                </a:lnTo>
                <a:lnTo>
                  <a:pt x="200" y="170"/>
                </a:lnTo>
                <a:lnTo>
                  <a:pt x="202" y="169"/>
                </a:lnTo>
                <a:lnTo>
                  <a:pt x="204" y="168"/>
                </a:lnTo>
                <a:lnTo>
                  <a:pt x="206" y="168"/>
                </a:lnTo>
                <a:lnTo>
                  <a:pt x="208" y="165"/>
                </a:lnTo>
                <a:lnTo>
                  <a:pt x="209" y="163"/>
                </a:lnTo>
                <a:lnTo>
                  <a:pt x="208" y="162"/>
                </a:lnTo>
                <a:lnTo>
                  <a:pt x="206" y="161"/>
                </a:lnTo>
                <a:lnTo>
                  <a:pt x="206" y="159"/>
                </a:lnTo>
                <a:lnTo>
                  <a:pt x="208" y="157"/>
                </a:lnTo>
                <a:lnTo>
                  <a:pt x="209" y="156"/>
                </a:lnTo>
                <a:lnTo>
                  <a:pt x="211" y="155"/>
                </a:lnTo>
                <a:lnTo>
                  <a:pt x="212" y="155"/>
                </a:lnTo>
                <a:lnTo>
                  <a:pt x="212" y="152"/>
                </a:lnTo>
                <a:lnTo>
                  <a:pt x="213" y="150"/>
                </a:lnTo>
                <a:lnTo>
                  <a:pt x="215" y="150"/>
                </a:lnTo>
                <a:lnTo>
                  <a:pt x="215" y="147"/>
                </a:lnTo>
                <a:lnTo>
                  <a:pt x="217" y="146"/>
                </a:lnTo>
                <a:lnTo>
                  <a:pt x="217" y="143"/>
                </a:lnTo>
                <a:lnTo>
                  <a:pt x="244" y="113"/>
                </a:lnTo>
                <a:lnTo>
                  <a:pt x="250" y="61"/>
                </a:lnTo>
                <a:lnTo>
                  <a:pt x="254" y="53"/>
                </a:lnTo>
                <a:lnTo>
                  <a:pt x="245" y="49"/>
                </a:lnTo>
                <a:lnTo>
                  <a:pt x="242" y="45"/>
                </a:lnTo>
                <a:lnTo>
                  <a:pt x="240" y="40"/>
                </a:lnTo>
                <a:lnTo>
                  <a:pt x="240" y="38"/>
                </a:lnTo>
                <a:lnTo>
                  <a:pt x="238" y="34"/>
                </a:lnTo>
                <a:lnTo>
                  <a:pt x="238" y="9"/>
                </a:lnTo>
                <a:lnTo>
                  <a:pt x="234" y="11"/>
                </a:lnTo>
                <a:lnTo>
                  <a:pt x="231" y="7"/>
                </a:lnTo>
                <a:lnTo>
                  <a:pt x="226" y="4"/>
                </a:lnTo>
                <a:lnTo>
                  <a:pt x="225" y="3"/>
                </a:lnTo>
                <a:lnTo>
                  <a:pt x="224" y="2"/>
                </a:lnTo>
                <a:lnTo>
                  <a:pt x="187" y="0"/>
                </a:lnTo>
                <a:lnTo>
                  <a:pt x="89" y="69"/>
                </a:lnTo>
                <a:lnTo>
                  <a:pt x="64" y="75"/>
                </a:lnTo>
                <a:lnTo>
                  <a:pt x="65" y="76"/>
                </a:lnTo>
                <a:lnTo>
                  <a:pt x="65" y="79"/>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91" name="Freeform 856"/>
          <p:cNvSpPr>
            <a:spLocks/>
          </p:cNvSpPr>
          <p:nvPr/>
        </p:nvSpPr>
        <p:spPr bwMode="auto">
          <a:xfrm>
            <a:off x="4202113" y="4306888"/>
            <a:ext cx="434975" cy="338137"/>
          </a:xfrm>
          <a:custGeom>
            <a:avLst/>
            <a:gdLst>
              <a:gd name="T0" fmla="*/ 2147483647 w 254"/>
              <a:gd name="T1" fmla="*/ 2147483647 h 197"/>
              <a:gd name="T2" fmla="*/ 2147483647 w 254"/>
              <a:gd name="T3" fmla="*/ 2147483647 h 197"/>
              <a:gd name="T4" fmla="*/ 2147483647 w 254"/>
              <a:gd name="T5" fmla="*/ 2147483647 h 197"/>
              <a:gd name="T6" fmla="*/ 2147483647 w 254"/>
              <a:gd name="T7" fmla="*/ 2147483647 h 197"/>
              <a:gd name="T8" fmla="*/ 2147483647 w 254"/>
              <a:gd name="T9" fmla="*/ 2147483647 h 197"/>
              <a:gd name="T10" fmla="*/ 2147483647 w 254"/>
              <a:gd name="T11" fmla="*/ 2147483647 h 197"/>
              <a:gd name="T12" fmla="*/ 2147483647 w 254"/>
              <a:gd name="T13" fmla="*/ 2147483647 h 197"/>
              <a:gd name="T14" fmla="*/ 2147483647 w 254"/>
              <a:gd name="T15" fmla="*/ 2147483647 h 197"/>
              <a:gd name="T16" fmla="*/ 0 w 254"/>
              <a:gd name="T17" fmla="*/ 2147483647 h 197"/>
              <a:gd name="T18" fmla="*/ 2147483647 w 254"/>
              <a:gd name="T19" fmla="*/ 2147483647 h 197"/>
              <a:gd name="T20" fmla="*/ 2147483647 w 254"/>
              <a:gd name="T21" fmla="*/ 2147483647 h 197"/>
              <a:gd name="T22" fmla="*/ 2147483647 w 254"/>
              <a:gd name="T23" fmla="*/ 2147483647 h 197"/>
              <a:gd name="T24" fmla="*/ 2147483647 w 254"/>
              <a:gd name="T25" fmla="*/ 2147483647 h 197"/>
              <a:gd name="T26" fmla="*/ 2147483647 w 254"/>
              <a:gd name="T27" fmla="*/ 2147483647 h 197"/>
              <a:gd name="T28" fmla="*/ 2147483647 w 254"/>
              <a:gd name="T29" fmla="*/ 2147483647 h 197"/>
              <a:gd name="T30" fmla="*/ 2147483647 w 254"/>
              <a:gd name="T31" fmla="*/ 2147483647 h 197"/>
              <a:gd name="T32" fmla="*/ 2147483647 w 254"/>
              <a:gd name="T33" fmla="*/ 2147483647 h 197"/>
              <a:gd name="T34" fmla="*/ 2147483647 w 254"/>
              <a:gd name="T35" fmla="*/ 2147483647 h 197"/>
              <a:gd name="T36" fmla="*/ 2147483647 w 254"/>
              <a:gd name="T37" fmla="*/ 2147483647 h 197"/>
              <a:gd name="T38" fmla="*/ 2147483647 w 254"/>
              <a:gd name="T39" fmla="*/ 2147483647 h 197"/>
              <a:gd name="T40" fmla="*/ 2147483647 w 254"/>
              <a:gd name="T41" fmla="*/ 2147483647 h 197"/>
              <a:gd name="T42" fmla="*/ 2147483647 w 254"/>
              <a:gd name="T43" fmla="*/ 2147483647 h 197"/>
              <a:gd name="T44" fmla="*/ 2147483647 w 254"/>
              <a:gd name="T45" fmla="*/ 2147483647 h 197"/>
              <a:gd name="T46" fmla="*/ 2147483647 w 254"/>
              <a:gd name="T47" fmla="*/ 2147483647 h 197"/>
              <a:gd name="T48" fmla="*/ 2147483647 w 254"/>
              <a:gd name="T49" fmla="*/ 2147483647 h 197"/>
              <a:gd name="T50" fmla="*/ 2147483647 w 254"/>
              <a:gd name="T51" fmla="*/ 2147483647 h 197"/>
              <a:gd name="T52" fmla="*/ 2147483647 w 254"/>
              <a:gd name="T53" fmla="*/ 2147483647 h 197"/>
              <a:gd name="T54" fmla="*/ 2147483647 w 254"/>
              <a:gd name="T55" fmla="*/ 2147483647 h 197"/>
              <a:gd name="T56" fmla="*/ 2147483647 w 254"/>
              <a:gd name="T57" fmla="*/ 2147483647 h 197"/>
              <a:gd name="T58" fmla="*/ 2147483647 w 254"/>
              <a:gd name="T59" fmla="*/ 2147483647 h 197"/>
              <a:gd name="T60" fmla="*/ 2147483647 w 254"/>
              <a:gd name="T61" fmla="*/ 2147483647 h 197"/>
              <a:gd name="T62" fmla="*/ 2147483647 w 254"/>
              <a:gd name="T63" fmla="*/ 2147483647 h 197"/>
              <a:gd name="T64" fmla="*/ 2147483647 w 254"/>
              <a:gd name="T65" fmla="*/ 2147483647 h 197"/>
              <a:gd name="T66" fmla="*/ 2147483647 w 254"/>
              <a:gd name="T67" fmla="*/ 2147483647 h 197"/>
              <a:gd name="T68" fmla="*/ 2147483647 w 254"/>
              <a:gd name="T69" fmla="*/ 2147483647 h 197"/>
              <a:gd name="T70" fmla="*/ 2147483647 w 254"/>
              <a:gd name="T71" fmla="*/ 2147483647 h 197"/>
              <a:gd name="T72" fmla="*/ 2147483647 w 254"/>
              <a:gd name="T73" fmla="*/ 2147483647 h 197"/>
              <a:gd name="T74" fmla="*/ 2147483647 w 254"/>
              <a:gd name="T75" fmla="*/ 2147483647 h 197"/>
              <a:gd name="T76" fmla="*/ 2147483647 w 254"/>
              <a:gd name="T77" fmla="*/ 2147483647 h 197"/>
              <a:gd name="T78" fmla="*/ 2147483647 w 254"/>
              <a:gd name="T79" fmla="*/ 2147483647 h 197"/>
              <a:gd name="T80" fmla="*/ 2147483647 w 254"/>
              <a:gd name="T81" fmla="*/ 2147483647 h 197"/>
              <a:gd name="T82" fmla="*/ 2147483647 w 254"/>
              <a:gd name="T83" fmla="*/ 2147483647 h 197"/>
              <a:gd name="T84" fmla="*/ 2147483647 w 254"/>
              <a:gd name="T85" fmla="*/ 2147483647 h 197"/>
              <a:gd name="T86" fmla="*/ 2147483647 w 254"/>
              <a:gd name="T87" fmla="*/ 2147483647 h 197"/>
              <a:gd name="T88" fmla="*/ 2147483647 w 254"/>
              <a:gd name="T89" fmla="*/ 2147483647 h 197"/>
              <a:gd name="T90" fmla="*/ 2147483647 w 254"/>
              <a:gd name="T91" fmla="*/ 2147483647 h 197"/>
              <a:gd name="T92" fmla="*/ 2147483647 w 254"/>
              <a:gd name="T93" fmla="*/ 2147483647 h 197"/>
              <a:gd name="T94" fmla="*/ 2147483647 w 254"/>
              <a:gd name="T95" fmla="*/ 2147483647 h 197"/>
              <a:gd name="T96" fmla="*/ 2147483647 w 254"/>
              <a:gd name="T97" fmla="*/ 2147483647 h 197"/>
              <a:gd name="T98" fmla="*/ 2147483647 w 254"/>
              <a:gd name="T99" fmla="*/ 2147483647 h 197"/>
              <a:gd name="T100" fmla="*/ 2147483647 w 254"/>
              <a:gd name="T101" fmla="*/ 0 h 197"/>
              <a:gd name="T102" fmla="*/ 2147483647 w 254"/>
              <a:gd name="T103" fmla="*/ 2147483647 h 197"/>
              <a:gd name="T104" fmla="*/ 2147483647 w 254"/>
              <a:gd name="T105" fmla="*/ 2147483647 h 19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54"/>
              <a:gd name="T160" fmla="*/ 0 h 197"/>
              <a:gd name="T161" fmla="*/ 254 w 254"/>
              <a:gd name="T162" fmla="*/ 197 h 19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54" h="197">
                <a:moveTo>
                  <a:pt x="65" y="79"/>
                </a:moveTo>
                <a:lnTo>
                  <a:pt x="65" y="126"/>
                </a:lnTo>
                <a:lnTo>
                  <a:pt x="63" y="127"/>
                </a:lnTo>
                <a:lnTo>
                  <a:pt x="60" y="128"/>
                </a:lnTo>
                <a:lnTo>
                  <a:pt x="59" y="130"/>
                </a:lnTo>
                <a:lnTo>
                  <a:pt x="59" y="132"/>
                </a:lnTo>
                <a:lnTo>
                  <a:pt x="56" y="134"/>
                </a:lnTo>
                <a:lnTo>
                  <a:pt x="54" y="136"/>
                </a:lnTo>
                <a:lnTo>
                  <a:pt x="54" y="137"/>
                </a:lnTo>
                <a:lnTo>
                  <a:pt x="46" y="137"/>
                </a:lnTo>
                <a:lnTo>
                  <a:pt x="46" y="138"/>
                </a:lnTo>
                <a:lnTo>
                  <a:pt x="45" y="137"/>
                </a:lnTo>
                <a:lnTo>
                  <a:pt x="19" y="138"/>
                </a:lnTo>
                <a:lnTo>
                  <a:pt x="12" y="144"/>
                </a:lnTo>
                <a:lnTo>
                  <a:pt x="2" y="144"/>
                </a:lnTo>
                <a:lnTo>
                  <a:pt x="1" y="145"/>
                </a:lnTo>
                <a:lnTo>
                  <a:pt x="1" y="148"/>
                </a:lnTo>
                <a:lnTo>
                  <a:pt x="0" y="151"/>
                </a:lnTo>
                <a:lnTo>
                  <a:pt x="0" y="152"/>
                </a:lnTo>
                <a:lnTo>
                  <a:pt x="3" y="155"/>
                </a:lnTo>
                <a:lnTo>
                  <a:pt x="3" y="157"/>
                </a:lnTo>
                <a:lnTo>
                  <a:pt x="4" y="160"/>
                </a:lnTo>
                <a:lnTo>
                  <a:pt x="20" y="181"/>
                </a:lnTo>
                <a:lnTo>
                  <a:pt x="25" y="183"/>
                </a:lnTo>
                <a:lnTo>
                  <a:pt x="26" y="183"/>
                </a:lnTo>
                <a:lnTo>
                  <a:pt x="28" y="182"/>
                </a:lnTo>
                <a:lnTo>
                  <a:pt x="29" y="181"/>
                </a:lnTo>
                <a:lnTo>
                  <a:pt x="30" y="181"/>
                </a:lnTo>
                <a:lnTo>
                  <a:pt x="32" y="182"/>
                </a:lnTo>
                <a:lnTo>
                  <a:pt x="34" y="186"/>
                </a:lnTo>
                <a:lnTo>
                  <a:pt x="33" y="186"/>
                </a:lnTo>
                <a:lnTo>
                  <a:pt x="32" y="186"/>
                </a:lnTo>
                <a:lnTo>
                  <a:pt x="32" y="187"/>
                </a:lnTo>
                <a:lnTo>
                  <a:pt x="32" y="189"/>
                </a:lnTo>
                <a:lnTo>
                  <a:pt x="37" y="193"/>
                </a:lnTo>
                <a:lnTo>
                  <a:pt x="39" y="192"/>
                </a:lnTo>
                <a:lnTo>
                  <a:pt x="37" y="190"/>
                </a:lnTo>
                <a:lnTo>
                  <a:pt x="37" y="189"/>
                </a:lnTo>
                <a:lnTo>
                  <a:pt x="41" y="187"/>
                </a:lnTo>
                <a:lnTo>
                  <a:pt x="44" y="186"/>
                </a:lnTo>
                <a:lnTo>
                  <a:pt x="56" y="197"/>
                </a:lnTo>
                <a:lnTo>
                  <a:pt x="56" y="185"/>
                </a:lnTo>
                <a:lnTo>
                  <a:pt x="56" y="183"/>
                </a:lnTo>
                <a:lnTo>
                  <a:pt x="58" y="182"/>
                </a:lnTo>
                <a:lnTo>
                  <a:pt x="60" y="182"/>
                </a:lnTo>
                <a:lnTo>
                  <a:pt x="62" y="180"/>
                </a:lnTo>
                <a:lnTo>
                  <a:pt x="64" y="169"/>
                </a:lnTo>
                <a:lnTo>
                  <a:pt x="70" y="166"/>
                </a:lnTo>
                <a:lnTo>
                  <a:pt x="89" y="163"/>
                </a:lnTo>
                <a:lnTo>
                  <a:pt x="100" y="168"/>
                </a:lnTo>
                <a:lnTo>
                  <a:pt x="108" y="176"/>
                </a:lnTo>
                <a:lnTo>
                  <a:pt x="109" y="177"/>
                </a:lnTo>
                <a:lnTo>
                  <a:pt x="112" y="177"/>
                </a:lnTo>
                <a:lnTo>
                  <a:pt x="114" y="174"/>
                </a:lnTo>
                <a:lnTo>
                  <a:pt x="121" y="171"/>
                </a:lnTo>
                <a:lnTo>
                  <a:pt x="126" y="171"/>
                </a:lnTo>
                <a:lnTo>
                  <a:pt x="137" y="178"/>
                </a:lnTo>
                <a:lnTo>
                  <a:pt x="147" y="180"/>
                </a:lnTo>
                <a:lnTo>
                  <a:pt x="151" y="179"/>
                </a:lnTo>
                <a:lnTo>
                  <a:pt x="163" y="171"/>
                </a:lnTo>
                <a:lnTo>
                  <a:pt x="185" y="170"/>
                </a:lnTo>
                <a:lnTo>
                  <a:pt x="192" y="174"/>
                </a:lnTo>
                <a:lnTo>
                  <a:pt x="196" y="173"/>
                </a:lnTo>
                <a:lnTo>
                  <a:pt x="198" y="172"/>
                </a:lnTo>
                <a:lnTo>
                  <a:pt x="200" y="170"/>
                </a:lnTo>
                <a:lnTo>
                  <a:pt x="200" y="169"/>
                </a:lnTo>
                <a:lnTo>
                  <a:pt x="202" y="168"/>
                </a:lnTo>
                <a:lnTo>
                  <a:pt x="204" y="167"/>
                </a:lnTo>
                <a:lnTo>
                  <a:pt x="206" y="167"/>
                </a:lnTo>
                <a:lnTo>
                  <a:pt x="208" y="164"/>
                </a:lnTo>
                <a:lnTo>
                  <a:pt x="209" y="163"/>
                </a:lnTo>
                <a:lnTo>
                  <a:pt x="208" y="162"/>
                </a:lnTo>
                <a:lnTo>
                  <a:pt x="207" y="160"/>
                </a:lnTo>
                <a:lnTo>
                  <a:pt x="207" y="159"/>
                </a:lnTo>
                <a:lnTo>
                  <a:pt x="208" y="156"/>
                </a:lnTo>
                <a:lnTo>
                  <a:pt x="210" y="155"/>
                </a:lnTo>
                <a:lnTo>
                  <a:pt x="211" y="155"/>
                </a:lnTo>
                <a:lnTo>
                  <a:pt x="213" y="154"/>
                </a:lnTo>
                <a:lnTo>
                  <a:pt x="212" y="151"/>
                </a:lnTo>
                <a:lnTo>
                  <a:pt x="214" y="149"/>
                </a:lnTo>
                <a:lnTo>
                  <a:pt x="215" y="149"/>
                </a:lnTo>
                <a:lnTo>
                  <a:pt x="215" y="146"/>
                </a:lnTo>
                <a:lnTo>
                  <a:pt x="217" y="145"/>
                </a:lnTo>
                <a:lnTo>
                  <a:pt x="217" y="142"/>
                </a:lnTo>
                <a:lnTo>
                  <a:pt x="244" y="112"/>
                </a:lnTo>
                <a:lnTo>
                  <a:pt x="250" y="60"/>
                </a:lnTo>
                <a:lnTo>
                  <a:pt x="254" y="53"/>
                </a:lnTo>
                <a:lnTo>
                  <a:pt x="245" y="48"/>
                </a:lnTo>
                <a:lnTo>
                  <a:pt x="242" y="44"/>
                </a:lnTo>
                <a:lnTo>
                  <a:pt x="241" y="39"/>
                </a:lnTo>
                <a:lnTo>
                  <a:pt x="241" y="38"/>
                </a:lnTo>
                <a:lnTo>
                  <a:pt x="238" y="33"/>
                </a:lnTo>
                <a:lnTo>
                  <a:pt x="238" y="8"/>
                </a:lnTo>
                <a:lnTo>
                  <a:pt x="234" y="10"/>
                </a:lnTo>
                <a:lnTo>
                  <a:pt x="231" y="6"/>
                </a:lnTo>
                <a:lnTo>
                  <a:pt x="226" y="4"/>
                </a:lnTo>
                <a:lnTo>
                  <a:pt x="225" y="3"/>
                </a:lnTo>
                <a:lnTo>
                  <a:pt x="224" y="1"/>
                </a:lnTo>
                <a:lnTo>
                  <a:pt x="187" y="0"/>
                </a:lnTo>
                <a:lnTo>
                  <a:pt x="89" y="68"/>
                </a:lnTo>
                <a:lnTo>
                  <a:pt x="64" y="75"/>
                </a:lnTo>
                <a:lnTo>
                  <a:pt x="65" y="75"/>
                </a:lnTo>
                <a:lnTo>
                  <a:pt x="65" y="79"/>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92" name="Freeform 858"/>
          <p:cNvSpPr>
            <a:spLocks/>
          </p:cNvSpPr>
          <p:nvPr/>
        </p:nvSpPr>
        <p:spPr bwMode="auto">
          <a:xfrm>
            <a:off x="4595813" y="3916363"/>
            <a:ext cx="7937" cy="4762"/>
          </a:xfrm>
          <a:custGeom>
            <a:avLst/>
            <a:gdLst>
              <a:gd name="T0" fmla="*/ 0 w 4"/>
              <a:gd name="T1" fmla="*/ 0 h 3"/>
              <a:gd name="T2" fmla="*/ 0 w 4"/>
              <a:gd name="T3" fmla="*/ 0 h 3"/>
              <a:gd name="T4" fmla="*/ 2147483647 w 4"/>
              <a:gd name="T5" fmla="*/ 2147483647 h 3"/>
              <a:gd name="T6" fmla="*/ 2147483647 w 4"/>
              <a:gd name="T7" fmla="*/ 2147483647 h 3"/>
              <a:gd name="T8" fmla="*/ 2147483647 w 4"/>
              <a:gd name="T9" fmla="*/ 2147483647 h 3"/>
              <a:gd name="T10" fmla="*/ 2147483647 w 4"/>
              <a:gd name="T11" fmla="*/ 2147483647 h 3"/>
              <a:gd name="T12" fmla="*/ 2147483647 w 4"/>
              <a:gd name="T13" fmla="*/ 2147483647 h 3"/>
              <a:gd name="T14" fmla="*/ 0 w 4"/>
              <a:gd name="T15" fmla="*/ 2147483647 h 3"/>
              <a:gd name="T16" fmla="*/ 0 w 4"/>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3"/>
              <a:gd name="T29" fmla="*/ 4 w 4"/>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3">
                <a:moveTo>
                  <a:pt x="0" y="0"/>
                </a:moveTo>
                <a:lnTo>
                  <a:pt x="0" y="0"/>
                </a:lnTo>
                <a:lnTo>
                  <a:pt x="2" y="1"/>
                </a:lnTo>
                <a:lnTo>
                  <a:pt x="3" y="2"/>
                </a:lnTo>
                <a:lnTo>
                  <a:pt x="4" y="2"/>
                </a:lnTo>
                <a:lnTo>
                  <a:pt x="3" y="3"/>
                </a:lnTo>
                <a:lnTo>
                  <a:pt x="2" y="3"/>
                </a:lnTo>
                <a:lnTo>
                  <a:pt x="0" y="1"/>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93" name="Freeform 860"/>
          <p:cNvSpPr>
            <a:spLocks/>
          </p:cNvSpPr>
          <p:nvPr/>
        </p:nvSpPr>
        <p:spPr bwMode="auto">
          <a:xfrm>
            <a:off x="4594225" y="3913188"/>
            <a:ext cx="4763" cy="4762"/>
          </a:xfrm>
          <a:custGeom>
            <a:avLst/>
            <a:gdLst>
              <a:gd name="T0" fmla="*/ 0 w 3"/>
              <a:gd name="T1" fmla="*/ 2147483647 h 3"/>
              <a:gd name="T2" fmla="*/ 0 w 3"/>
              <a:gd name="T3" fmla="*/ 0 h 3"/>
              <a:gd name="T4" fmla="*/ 2147483647 w 3"/>
              <a:gd name="T5" fmla="*/ 2147483647 h 3"/>
              <a:gd name="T6" fmla="*/ 2147483647 w 3"/>
              <a:gd name="T7" fmla="*/ 2147483647 h 3"/>
              <a:gd name="T8" fmla="*/ 2147483647 w 3"/>
              <a:gd name="T9" fmla="*/ 2147483647 h 3"/>
              <a:gd name="T10" fmla="*/ 2147483647 w 3"/>
              <a:gd name="T11" fmla="*/ 2147483647 h 3"/>
              <a:gd name="T12" fmla="*/ 2147483647 w 3"/>
              <a:gd name="T13" fmla="*/ 2147483647 h 3"/>
              <a:gd name="T14" fmla="*/ 0 w 3"/>
              <a:gd name="T15" fmla="*/ 2147483647 h 3"/>
              <a:gd name="T16" fmla="*/ 0 w 3"/>
              <a:gd name="T17" fmla="*/ 2147483647 h 3"/>
              <a:gd name="T18" fmla="*/ 0 w 3"/>
              <a:gd name="T19" fmla="*/ 2147483647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3"/>
              <a:gd name="T32" fmla="*/ 3 w 3"/>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3">
                <a:moveTo>
                  <a:pt x="0" y="1"/>
                </a:moveTo>
                <a:lnTo>
                  <a:pt x="0" y="0"/>
                </a:lnTo>
                <a:lnTo>
                  <a:pt x="1" y="1"/>
                </a:lnTo>
                <a:lnTo>
                  <a:pt x="2" y="2"/>
                </a:lnTo>
                <a:lnTo>
                  <a:pt x="3" y="2"/>
                </a:lnTo>
                <a:lnTo>
                  <a:pt x="3" y="3"/>
                </a:lnTo>
                <a:lnTo>
                  <a:pt x="1" y="3"/>
                </a:lnTo>
                <a:lnTo>
                  <a:pt x="0"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94" name="Freeform 866"/>
          <p:cNvSpPr>
            <a:spLocks/>
          </p:cNvSpPr>
          <p:nvPr/>
        </p:nvSpPr>
        <p:spPr bwMode="auto">
          <a:xfrm>
            <a:off x="5586413" y="4227513"/>
            <a:ext cx="3175" cy="7937"/>
          </a:xfrm>
          <a:custGeom>
            <a:avLst/>
            <a:gdLst>
              <a:gd name="T0" fmla="*/ 2147483647 w 2"/>
              <a:gd name="T1" fmla="*/ 0 h 5"/>
              <a:gd name="T2" fmla="*/ 0 w 2"/>
              <a:gd name="T3" fmla="*/ 0 h 5"/>
              <a:gd name="T4" fmla="*/ 2147483647 w 2"/>
              <a:gd name="T5" fmla="*/ 2147483647 h 5"/>
              <a:gd name="T6" fmla="*/ 2147483647 w 2"/>
              <a:gd name="T7" fmla="*/ 2147483647 h 5"/>
              <a:gd name="T8" fmla="*/ 2147483647 w 2"/>
              <a:gd name="T9" fmla="*/ 0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0"/>
                </a:moveTo>
                <a:lnTo>
                  <a:pt x="0" y="0"/>
                </a:lnTo>
                <a:lnTo>
                  <a:pt x="1" y="5"/>
                </a:lnTo>
                <a:lnTo>
                  <a:pt x="2" y="4"/>
                </a:lnTo>
                <a:lnTo>
                  <a:pt x="2"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95" name="Freeform 868"/>
          <p:cNvSpPr>
            <a:spLocks/>
          </p:cNvSpPr>
          <p:nvPr/>
        </p:nvSpPr>
        <p:spPr bwMode="auto">
          <a:xfrm>
            <a:off x="5583238" y="4224338"/>
            <a:ext cx="3175" cy="7937"/>
          </a:xfrm>
          <a:custGeom>
            <a:avLst/>
            <a:gdLst>
              <a:gd name="T0" fmla="*/ 2147483647 w 2"/>
              <a:gd name="T1" fmla="*/ 0 h 5"/>
              <a:gd name="T2" fmla="*/ 0 w 2"/>
              <a:gd name="T3" fmla="*/ 0 h 5"/>
              <a:gd name="T4" fmla="*/ 2147483647 w 2"/>
              <a:gd name="T5" fmla="*/ 2147483647 h 5"/>
              <a:gd name="T6" fmla="*/ 2147483647 w 2"/>
              <a:gd name="T7" fmla="*/ 2147483647 h 5"/>
              <a:gd name="T8" fmla="*/ 2147483647 w 2"/>
              <a:gd name="T9" fmla="*/ 0 h 5"/>
              <a:gd name="T10" fmla="*/ 2147483647 w 2"/>
              <a:gd name="T11" fmla="*/ 0 h 5"/>
              <a:gd name="T12" fmla="*/ 0 60000 65536"/>
              <a:gd name="T13" fmla="*/ 0 60000 65536"/>
              <a:gd name="T14" fmla="*/ 0 60000 65536"/>
              <a:gd name="T15" fmla="*/ 0 60000 65536"/>
              <a:gd name="T16" fmla="*/ 0 60000 65536"/>
              <a:gd name="T17" fmla="*/ 0 60000 65536"/>
              <a:gd name="T18" fmla="*/ 0 w 2"/>
              <a:gd name="T19" fmla="*/ 0 h 5"/>
              <a:gd name="T20" fmla="*/ 2 w 2"/>
              <a:gd name="T21" fmla="*/ 5 h 5"/>
            </a:gdLst>
            <a:ahLst/>
            <a:cxnLst>
              <a:cxn ang="T12">
                <a:pos x="T0" y="T1"/>
              </a:cxn>
              <a:cxn ang="T13">
                <a:pos x="T2" y="T3"/>
              </a:cxn>
              <a:cxn ang="T14">
                <a:pos x="T4" y="T5"/>
              </a:cxn>
              <a:cxn ang="T15">
                <a:pos x="T6" y="T7"/>
              </a:cxn>
              <a:cxn ang="T16">
                <a:pos x="T8" y="T9"/>
              </a:cxn>
              <a:cxn ang="T17">
                <a:pos x="T10" y="T11"/>
              </a:cxn>
            </a:cxnLst>
            <a:rect l="T18" t="T19" r="T20" b="T21"/>
            <a:pathLst>
              <a:path w="2" h="5">
                <a:moveTo>
                  <a:pt x="2" y="0"/>
                </a:moveTo>
                <a:lnTo>
                  <a:pt x="0" y="0"/>
                </a:lnTo>
                <a:lnTo>
                  <a:pt x="1" y="5"/>
                </a:lnTo>
                <a:lnTo>
                  <a:pt x="2" y="4"/>
                </a:lnTo>
                <a:lnTo>
                  <a:pt x="2"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96" name="Freeform 870"/>
          <p:cNvSpPr>
            <a:spLocks/>
          </p:cNvSpPr>
          <p:nvPr/>
        </p:nvSpPr>
        <p:spPr bwMode="auto">
          <a:xfrm>
            <a:off x="2365375" y="3598863"/>
            <a:ext cx="3175" cy="7937"/>
          </a:xfrm>
          <a:custGeom>
            <a:avLst/>
            <a:gdLst>
              <a:gd name="T0" fmla="*/ 2147483647 w 2"/>
              <a:gd name="T1" fmla="*/ 0 h 4"/>
              <a:gd name="T2" fmla="*/ 0 w 2"/>
              <a:gd name="T3" fmla="*/ 2147483647 h 4"/>
              <a:gd name="T4" fmla="*/ 0 w 2"/>
              <a:gd name="T5" fmla="*/ 2147483647 h 4"/>
              <a:gd name="T6" fmla="*/ 2147483647 w 2"/>
              <a:gd name="T7" fmla="*/ 2147483647 h 4"/>
              <a:gd name="T8" fmla="*/ 2147483647 w 2"/>
              <a:gd name="T9" fmla="*/ 2147483647 h 4"/>
              <a:gd name="T10" fmla="*/ 2147483647 w 2"/>
              <a:gd name="T11" fmla="*/ 0 h 4"/>
              <a:gd name="T12" fmla="*/ 2147483647 w 2"/>
              <a:gd name="T13" fmla="*/ 0 h 4"/>
              <a:gd name="T14" fmla="*/ 0 60000 65536"/>
              <a:gd name="T15" fmla="*/ 0 60000 65536"/>
              <a:gd name="T16" fmla="*/ 0 60000 65536"/>
              <a:gd name="T17" fmla="*/ 0 60000 65536"/>
              <a:gd name="T18" fmla="*/ 0 60000 65536"/>
              <a:gd name="T19" fmla="*/ 0 60000 65536"/>
              <a:gd name="T20" fmla="*/ 0 60000 65536"/>
              <a:gd name="T21" fmla="*/ 0 w 2"/>
              <a:gd name="T22" fmla="*/ 0 h 4"/>
              <a:gd name="T23" fmla="*/ 2 w 2"/>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4">
                <a:moveTo>
                  <a:pt x="1" y="0"/>
                </a:moveTo>
                <a:lnTo>
                  <a:pt x="0" y="1"/>
                </a:lnTo>
                <a:lnTo>
                  <a:pt x="0" y="4"/>
                </a:lnTo>
                <a:lnTo>
                  <a:pt x="1" y="3"/>
                </a:lnTo>
                <a:lnTo>
                  <a:pt x="2" y="3"/>
                </a:lnTo>
                <a:lnTo>
                  <a:pt x="2" y="0"/>
                </a:lnTo>
                <a:lnTo>
                  <a:pt x="1"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97" name="Freeform 871"/>
          <p:cNvSpPr>
            <a:spLocks/>
          </p:cNvSpPr>
          <p:nvPr/>
        </p:nvSpPr>
        <p:spPr bwMode="auto">
          <a:xfrm>
            <a:off x="4433888" y="4618038"/>
            <a:ext cx="207962" cy="307975"/>
          </a:xfrm>
          <a:custGeom>
            <a:avLst/>
            <a:gdLst>
              <a:gd name="T0" fmla="*/ 2147483647 w 122"/>
              <a:gd name="T1" fmla="*/ 2147483647 h 179"/>
              <a:gd name="T2" fmla="*/ 2147483647 w 122"/>
              <a:gd name="T3" fmla="*/ 2147483647 h 179"/>
              <a:gd name="T4" fmla="*/ 2147483647 w 122"/>
              <a:gd name="T5" fmla="*/ 2147483647 h 179"/>
              <a:gd name="T6" fmla="*/ 2147483647 w 122"/>
              <a:gd name="T7" fmla="*/ 2147483647 h 179"/>
              <a:gd name="T8" fmla="*/ 2147483647 w 122"/>
              <a:gd name="T9" fmla="*/ 2147483647 h 179"/>
              <a:gd name="T10" fmla="*/ 2147483647 w 122"/>
              <a:gd name="T11" fmla="*/ 2147483647 h 179"/>
              <a:gd name="T12" fmla="*/ 2147483647 w 122"/>
              <a:gd name="T13" fmla="*/ 2147483647 h 179"/>
              <a:gd name="T14" fmla="*/ 2147483647 w 122"/>
              <a:gd name="T15" fmla="*/ 2147483647 h 179"/>
              <a:gd name="T16" fmla="*/ 2147483647 w 122"/>
              <a:gd name="T17" fmla="*/ 2147483647 h 179"/>
              <a:gd name="T18" fmla="*/ 0 w 122"/>
              <a:gd name="T19" fmla="*/ 2147483647 h 179"/>
              <a:gd name="T20" fmla="*/ 0 w 122"/>
              <a:gd name="T21" fmla="*/ 2147483647 h 179"/>
              <a:gd name="T22" fmla="*/ 2147483647 w 122"/>
              <a:gd name="T23" fmla="*/ 2147483647 h 179"/>
              <a:gd name="T24" fmla="*/ 2147483647 w 122"/>
              <a:gd name="T25" fmla="*/ 2147483647 h 179"/>
              <a:gd name="T26" fmla="*/ 2147483647 w 122"/>
              <a:gd name="T27" fmla="*/ 2147483647 h 179"/>
              <a:gd name="T28" fmla="*/ 2147483647 w 122"/>
              <a:gd name="T29" fmla="*/ 2147483647 h 179"/>
              <a:gd name="T30" fmla="*/ 2147483647 w 122"/>
              <a:gd name="T31" fmla="*/ 2147483647 h 179"/>
              <a:gd name="T32" fmla="*/ 2147483647 w 122"/>
              <a:gd name="T33" fmla="*/ 2147483647 h 179"/>
              <a:gd name="T34" fmla="*/ 2147483647 w 122"/>
              <a:gd name="T35" fmla="*/ 2147483647 h 179"/>
              <a:gd name="T36" fmla="*/ 2147483647 w 122"/>
              <a:gd name="T37" fmla="*/ 2147483647 h 179"/>
              <a:gd name="T38" fmla="*/ 2147483647 w 122"/>
              <a:gd name="T39" fmla="*/ 2147483647 h 179"/>
              <a:gd name="T40" fmla="*/ 2147483647 w 122"/>
              <a:gd name="T41" fmla="*/ 2147483647 h 179"/>
              <a:gd name="T42" fmla="*/ 2147483647 w 122"/>
              <a:gd name="T43" fmla="*/ 2147483647 h 179"/>
              <a:gd name="T44" fmla="*/ 2147483647 w 122"/>
              <a:gd name="T45" fmla="*/ 2147483647 h 179"/>
              <a:gd name="T46" fmla="*/ 2147483647 w 122"/>
              <a:gd name="T47" fmla="*/ 2147483647 h 179"/>
              <a:gd name="T48" fmla="*/ 2147483647 w 122"/>
              <a:gd name="T49" fmla="*/ 2147483647 h 179"/>
              <a:gd name="T50" fmla="*/ 2147483647 w 122"/>
              <a:gd name="T51" fmla="*/ 0 h 179"/>
              <a:gd name="T52" fmla="*/ 2147483647 w 122"/>
              <a:gd name="T53" fmla="*/ 0 h 179"/>
              <a:gd name="T54" fmla="*/ 2147483647 w 122"/>
              <a:gd name="T55" fmla="*/ 2147483647 h 179"/>
              <a:gd name="T56" fmla="*/ 2147483647 w 122"/>
              <a:gd name="T57" fmla="*/ 2147483647 h 179"/>
              <a:gd name="T58" fmla="*/ 2147483647 w 122"/>
              <a:gd name="T59" fmla="*/ 2147483647 h 179"/>
              <a:gd name="T60" fmla="*/ 2147483647 w 122"/>
              <a:gd name="T61" fmla="*/ 2147483647 h 179"/>
              <a:gd name="T62" fmla="*/ 2147483647 w 122"/>
              <a:gd name="T63" fmla="*/ 2147483647 h 179"/>
              <a:gd name="T64" fmla="*/ 2147483647 w 122"/>
              <a:gd name="T65" fmla="*/ 2147483647 h 179"/>
              <a:gd name="T66" fmla="*/ 2147483647 w 122"/>
              <a:gd name="T67" fmla="*/ 2147483647 h 179"/>
              <a:gd name="T68" fmla="*/ 2147483647 w 122"/>
              <a:gd name="T69" fmla="*/ 2147483647 h 179"/>
              <a:gd name="T70" fmla="*/ 2147483647 w 122"/>
              <a:gd name="T71" fmla="*/ 2147483647 h 179"/>
              <a:gd name="T72" fmla="*/ 2147483647 w 122"/>
              <a:gd name="T73" fmla="*/ 2147483647 h 179"/>
              <a:gd name="T74" fmla="*/ 2147483647 w 122"/>
              <a:gd name="T75" fmla="*/ 2147483647 h 179"/>
              <a:gd name="T76" fmla="*/ 2147483647 w 122"/>
              <a:gd name="T77" fmla="*/ 2147483647 h 179"/>
              <a:gd name="T78" fmla="*/ 2147483647 w 122"/>
              <a:gd name="T79" fmla="*/ 2147483647 h 179"/>
              <a:gd name="T80" fmla="*/ 2147483647 w 122"/>
              <a:gd name="T81" fmla="*/ 2147483647 h 179"/>
              <a:gd name="T82" fmla="*/ 2147483647 w 122"/>
              <a:gd name="T83" fmla="*/ 2147483647 h 179"/>
              <a:gd name="T84" fmla="*/ 2147483647 w 122"/>
              <a:gd name="T85" fmla="*/ 2147483647 h 179"/>
              <a:gd name="T86" fmla="*/ 2147483647 w 122"/>
              <a:gd name="T87" fmla="*/ 2147483647 h 17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2"/>
              <a:gd name="T133" fmla="*/ 0 h 179"/>
              <a:gd name="T134" fmla="*/ 122 w 122"/>
              <a:gd name="T135" fmla="*/ 179 h 17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2" h="179">
                <a:moveTo>
                  <a:pt x="77" y="170"/>
                </a:moveTo>
                <a:lnTo>
                  <a:pt x="20" y="171"/>
                </a:lnTo>
                <a:lnTo>
                  <a:pt x="23" y="154"/>
                </a:lnTo>
                <a:lnTo>
                  <a:pt x="23" y="153"/>
                </a:lnTo>
                <a:lnTo>
                  <a:pt x="20" y="149"/>
                </a:lnTo>
                <a:lnTo>
                  <a:pt x="19" y="148"/>
                </a:lnTo>
                <a:lnTo>
                  <a:pt x="18" y="147"/>
                </a:lnTo>
                <a:lnTo>
                  <a:pt x="18" y="145"/>
                </a:lnTo>
                <a:lnTo>
                  <a:pt x="19" y="145"/>
                </a:lnTo>
                <a:lnTo>
                  <a:pt x="19" y="144"/>
                </a:lnTo>
                <a:lnTo>
                  <a:pt x="19" y="141"/>
                </a:lnTo>
                <a:lnTo>
                  <a:pt x="16" y="141"/>
                </a:lnTo>
                <a:lnTo>
                  <a:pt x="16" y="142"/>
                </a:lnTo>
                <a:lnTo>
                  <a:pt x="15" y="142"/>
                </a:lnTo>
                <a:lnTo>
                  <a:pt x="9" y="140"/>
                </a:lnTo>
                <a:lnTo>
                  <a:pt x="6" y="132"/>
                </a:lnTo>
                <a:lnTo>
                  <a:pt x="3" y="132"/>
                </a:lnTo>
                <a:lnTo>
                  <a:pt x="2" y="133"/>
                </a:lnTo>
                <a:lnTo>
                  <a:pt x="0" y="132"/>
                </a:lnTo>
                <a:lnTo>
                  <a:pt x="0" y="130"/>
                </a:lnTo>
                <a:lnTo>
                  <a:pt x="0" y="129"/>
                </a:lnTo>
                <a:lnTo>
                  <a:pt x="0" y="128"/>
                </a:lnTo>
                <a:lnTo>
                  <a:pt x="2" y="126"/>
                </a:lnTo>
                <a:lnTo>
                  <a:pt x="5" y="121"/>
                </a:lnTo>
                <a:lnTo>
                  <a:pt x="6" y="112"/>
                </a:lnTo>
                <a:lnTo>
                  <a:pt x="14" y="102"/>
                </a:lnTo>
                <a:lnTo>
                  <a:pt x="16" y="100"/>
                </a:lnTo>
                <a:lnTo>
                  <a:pt x="18" y="95"/>
                </a:lnTo>
                <a:lnTo>
                  <a:pt x="34" y="94"/>
                </a:lnTo>
                <a:lnTo>
                  <a:pt x="37" y="97"/>
                </a:lnTo>
                <a:lnTo>
                  <a:pt x="38" y="98"/>
                </a:lnTo>
                <a:lnTo>
                  <a:pt x="38" y="99"/>
                </a:lnTo>
                <a:lnTo>
                  <a:pt x="39" y="100"/>
                </a:lnTo>
                <a:lnTo>
                  <a:pt x="42" y="102"/>
                </a:lnTo>
                <a:lnTo>
                  <a:pt x="46" y="102"/>
                </a:lnTo>
                <a:lnTo>
                  <a:pt x="48" y="100"/>
                </a:lnTo>
                <a:lnTo>
                  <a:pt x="61" y="70"/>
                </a:lnTo>
                <a:lnTo>
                  <a:pt x="64" y="66"/>
                </a:lnTo>
                <a:lnTo>
                  <a:pt x="69" y="64"/>
                </a:lnTo>
                <a:lnTo>
                  <a:pt x="79" y="31"/>
                </a:lnTo>
                <a:lnTo>
                  <a:pt x="83" y="24"/>
                </a:lnTo>
                <a:lnTo>
                  <a:pt x="90" y="22"/>
                </a:lnTo>
                <a:lnTo>
                  <a:pt x="96" y="18"/>
                </a:lnTo>
                <a:lnTo>
                  <a:pt x="95" y="9"/>
                </a:lnTo>
                <a:lnTo>
                  <a:pt x="95" y="7"/>
                </a:lnTo>
                <a:lnTo>
                  <a:pt x="94" y="6"/>
                </a:lnTo>
                <a:lnTo>
                  <a:pt x="91" y="5"/>
                </a:lnTo>
                <a:lnTo>
                  <a:pt x="90" y="4"/>
                </a:lnTo>
                <a:lnTo>
                  <a:pt x="91" y="4"/>
                </a:lnTo>
                <a:lnTo>
                  <a:pt x="94" y="0"/>
                </a:lnTo>
                <a:lnTo>
                  <a:pt x="99" y="0"/>
                </a:lnTo>
                <a:lnTo>
                  <a:pt x="101" y="9"/>
                </a:lnTo>
                <a:lnTo>
                  <a:pt x="103" y="13"/>
                </a:lnTo>
                <a:lnTo>
                  <a:pt x="102" y="28"/>
                </a:lnTo>
                <a:lnTo>
                  <a:pt x="109" y="40"/>
                </a:lnTo>
                <a:lnTo>
                  <a:pt x="110" y="45"/>
                </a:lnTo>
                <a:lnTo>
                  <a:pt x="109" y="46"/>
                </a:lnTo>
                <a:lnTo>
                  <a:pt x="108" y="46"/>
                </a:lnTo>
                <a:lnTo>
                  <a:pt x="98" y="45"/>
                </a:lnTo>
                <a:lnTo>
                  <a:pt x="93" y="45"/>
                </a:lnTo>
                <a:lnTo>
                  <a:pt x="91" y="46"/>
                </a:lnTo>
                <a:lnTo>
                  <a:pt x="90" y="47"/>
                </a:lnTo>
                <a:lnTo>
                  <a:pt x="90" y="52"/>
                </a:lnTo>
                <a:lnTo>
                  <a:pt x="91" y="56"/>
                </a:lnTo>
                <a:lnTo>
                  <a:pt x="94" y="60"/>
                </a:lnTo>
                <a:lnTo>
                  <a:pt x="96" y="61"/>
                </a:lnTo>
                <a:lnTo>
                  <a:pt x="102" y="63"/>
                </a:lnTo>
                <a:lnTo>
                  <a:pt x="103" y="64"/>
                </a:lnTo>
                <a:lnTo>
                  <a:pt x="110" y="85"/>
                </a:lnTo>
                <a:lnTo>
                  <a:pt x="111" y="86"/>
                </a:lnTo>
                <a:lnTo>
                  <a:pt x="97" y="110"/>
                </a:lnTo>
                <a:lnTo>
                  <a:pt x="97" y="114"/>
                </a:lnTo>
                <a:lnTo>
                  <a:pt x="98" y="118"/>
                </a:lnTo>
                <a:lnTo>
                  <a:pt x="98" y="128"/>
                </a:lnTo>
                <a:lnTo>
                  <a:pt x="113" y="153"/>
                </a:lnTo>
                <a:lnTo>
                  <a:pt x="121" y="159"/>
                </a:lnTo>
                <a:lnTo>
                  <a:pt x="122" y="159"/>
                </a:lnTo>
                <a:lnTo>
                  <a:pt x="122" y="163"/>
                </a:lnTo>
                <a:lnTo>
                  <a:pt x="122" y="175"/>
                </a:lnTo>
                <a:lnTo>
                  <a:pt x="122" y="178"/>
                </a:lnTo>
                <a:lnTo>
                  <a:pt x="121" y="179"/>
                </a:lnTo>
                <a:lnTo>
                  <a:pt x="113" y="174"/>
                </a:lnTo>
                <a:lnTo>
                  <a:pt x="110" y="174"/>
                </a:lnTo>
                <a:lnTo>
                  <a:pt x="102" y="172"/>
                </a:lnTo>
                <a:lnTo>
                  <a:pt x="99" y="170"/>
                </a:lnTo>
                <a:lnTo>
                  <a:pt x="77" y="17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598" name="Freeform 872"/>
          <p:cNvSpPr>
            <a:spLocks/>
          </p:cNvSpPr>
          <p:nvPr/>
        </p:nvSpPr>
        <p:spPr bwMode="auto">
          <a:xfrm>
            <a:off x="2362200" y="3595688"/>
            <a:ext cx="3175" cy="6350"/>
          </a:xfrm>
          <a:custGeom>
            <a:avLst/>
            <a:gdLst>
              <a:gd name="T0" fmla="*/ 2147483647 w 2"/>
              <a:gd name="T1" fmla="*/ 0 h 4"/>
              <a:gd name="T2" fmla="*/ 0 w 2"/>
              <a:gd name="T3" fmla="*/ 2147483647 h 4"/>
              <a:gd name="T4" fmla="*/ 0 w 2"/>
              <a:gd name="T5" fmla="*/ 2147483647 h 4"/>
              <a:gd name="T6" fmla="*/ 2147483647 w 2"/>
              <a:gd name="T7" fmla="*/ 2147483647 h 4"/>
              <a:gd name="T8" fmla="*/ 2147483647 w 2"/>
              <a:gd name="T9" fmla="*/ 2147483647 h 4"/>
              <a:gd name="T10" fmla="*/ 2147483647 w 2"/>
              <a:gd name="T11" fmla="*/ 0 h 4"/>
              <a:gd name="T12" fmla="*/ 2147483647 w 2"/>
              <a:gd name="T13" fmla="*/ 0 h 4"/>
              <a:gd name="T14" fmla="*/ 2147483647 w 2"/>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4"/>
              <a:gd name="T26" fmla="*/ 2 w 2"/>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4">
                <a:moveTo>
                  <a:pt x="1" y="0"/>
                </a:moveTo>
                <a:lnTo>
                  <a:pt x="0" y="1"/>
                </a:lnTo>
                <a:lnTo>
                  <a:pt x="0" y="4"/>
                </a:lnTo>
                <a:lnTo>
                  <a:pt x="1" y="3"/>
                </a:lnTo>
                <a:lnTo>
                  <a:pt x="2" y="3"/>
                </a:lnTo>
                <a:lnTo>
                  <a:pt x="2" y="0"/>
                </a:lnTo>
                <a:lnTo>
                  <a:pt x="1"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599" name="Freeform 873"/>
          <p:cNvSpPr>
            <a:spLocks/>
          </p:cNvSpPr>
          <p:nvPr/>
        </p:nvSpPr>
        <p:spPr bwMode="auto">
          <a:xfrm>
            <a:off x="4429125" y="4614863"/>
            <a:ext cx="211138" cy="309562"/>
          </a:xfrm>
          <a:custGeom>
            <a:avLst/>
            <a:gdLst>
              <a:gd name="T0" fmla="*/ 2147483647 w 123"/>
              <a:gd name="T1" fmla="*/ 2147483647 h 180"/>
              <a:gd name="T2" fmla="*/ 2147483647 w 123"/>
              <a:gd name="T3" fmla="*/ 2147483647 h 180"/>
              <a:gd name="T4" fmla="*/ 2147483647 w 123"/>
              <a:gd name="T5" fmla="*/ 2147483647 h 180"/>
              <a:gd name="T6" fmla="*/ 2147483647 w 123"/>
              <a:gd name="T7" fmla="*/ 2147483647 h 180"/>
              <a:gd name="T8" fmla="*/ 2147483647 w 123"/>
              <a:gd name="T9" fmla="*/ 2147483647 h 180"/>
              <a:gd name="T10" fmla="*/ 2147483647 w 123"/>
              <a:gd name="T11" fmla="*/ 2147483647 h 180"/>
              <a:gd name="T12" fmla="*/ 2147483647 w 123"/>
              <a:gd name="T13" fmla="*/ 2147483647 h 180"/>
              <a:gd name="T14" fmla="*/ 2147483647 w 123"/>
              <a:gd name="T15" fmla="*/ 2147483647 h 180"/>
              <a:gd name="T16" fmla="*/ 2147483647 w 123"/>
              <a:gd name="T17" fmla="*/ 2147483647 h 180"/>
              <a:gd name="T18" fmla="*/ 2147483647 w 123"/>
              <a:gd name="T19" fmla="*/ 2147483647 h 180"/>
              <a:gd name="T20" fmla="*/ 0 w 123"/>
              <a:gd name="T21" fmla="*/ 2147483647 h 180"/>
              <a:gd name="T22" fmla="*/ 2147483647 w 123"/>
              <a:gd name="T23" fmla="*/ 2147483647 h 180"/>
              <a:gd name="T24" fmla="*/ 2147483647 w 123"/>
              <a:gd name="T25" fmla="*/ 2147483647 h 180"/>
              <a:gd name="T26" fmla="*/ 2147483647 w 123"/>
              <a:gd name="T27" fmla="*/ 2147483647 h 180"/>
              <a:gd name="T28" fmla="*/ 2147483647 w 123"/>
              <a:gd name="T29" fmla="*/ 2147483647 h 180"/>
              <a:gd name="T30" fmla="*/ 2147483647 w 123"/>
              <a:gd name="T31" fmla="*/ 2147483647 h 180"/>
              <a:gd name="T32" fmla="*/ 2147483647 w 123"/>
              <a:gd name="T33" fmla="*/ 2147483647 h 180"/>
              <a:gd name="T34" fmla="*/ 2147483647 w 123"/>
              <a:gd name="T35" fmla="*/ 2147483647 h 180"/>
              <a:gd name="T36" fmla="*/ 2147483647 w 123"/>
              <a:gd name="T37" fmla="*/ 2147483647 h 180"/>
              <a:gd name="T38" fmla="*/ 2147483647 w 123"/>
              <a:gd name="T39" fmla="*/ 2147483647 h 180"/>
              <a:gd name="T40" fmla="*/ 2147483647 w 123"/>
              <a:gd name="T41" fmla="*/ 2147483647 h 180"/>
              <a:gd name="T42" fmla="*/ 2147483647 w 123"/>
              <a:gd name="T43" fmla="*/ 2147483647 h 180"/>
              <a:gd name="T44" fmla="*/ 2147483647 w 123"/>
              <a:gd name="T45" fmla="*/ 2147483647 h 180"/>
              <a:gd name="T46" fmla="*/ 2147483647 w 123"/>
              <a:gd name="T47" fmla="*/ 2147483647 h 180"/>
              <a:gd name="T48" fmla="*/ 2147483647 w 123"/>
              <a:gd name="T49" fmla="*/ 2147483647 h 180"/>
              <a:gd name="T50" fmla="*/ 2147483647 w 123"/>
              <a:gd name="T51" fmla="*/ 2147483647 h 180"/>
              <a:gd name="T52" fmla="*/ 2147483647 w 123"/>
              <a:gd name="T53" fmla="*/ 2147483647 h 180"/>
              <a:gd name="T54" fmla="*/ 2147483647 w 123"/>
              <a:gd name="T55" fmla="*/ 2147483647 h 180"/>
              <a:gd name="T56" fmla="*/ 2147483647 w 123"/>
              <a:gd name="T57" fmla="*/ 2147483647 h 180"/>
              <a:gd name="T58" fmla="*/ 2147483647 w 123"/>
              <a:gd name="T59" fmla="*/ 2147483647 h 180"/>
              <a:gd name="T60" fmla="*/ 2147483647 w 123"/>
              <a:gd name="T61" fmla="*/ 2147483647 h 180"/>
              <a:gd name="T62" fmla="*/ 2147483647 w 123"/>
              <a:gd name="T63" fmla="*/ 2147483647 h 180"/>
              <a:gd name="T64" fmla="*/ 2147483647 w 123"/>
              <a:gd name="T65" fmla="*/ 2147483647 h 180"/>
              <a:gd name="T66" fmla="*/ 2147483647 w 123"/>
              <a:gd name="T67" fmla="*/ 2147483647 h 180"/>
              <a:gd name="T68" fmla="*/ 2147483647 w 123"/>
              <a:gd name="T69" fmla="*/ 2147483647 h 180"/>
              <a:gd name="T70" fmla="*/ 2147483647 w 123"/>
              <a:gd name="T71" fmla="*/ 2147483647 h 180"/>
              <a:gd name="T72" fmla="*/ 2147483647 w 123"/>
              <a:gd name="T73" fmla="*/ 2147483647 h 180"/>
              <a:gd name="T74" fmla="*/ 2147483647 w 123"/>
              <a:gd name="T75" fmla="*/ 2147483647 h 180"/>
              <a:gd name="T76" fmla="*/ 2147483647 w 123"/>
              <a:gd name="T77" fmla="*/ 2147483647 h 180"/>
              <a:gd name="T78" fmla="*/ 2147483647 w 123"/>
              <a:gd name="T79" fmla="*/ 2147483647 h 180"/>
              <a:gd name="T80" fmla="*/ 2147483647 w 123"/>
              <a:gd name="T81" fmla="*/ 2147483647 h 180"/>
              <a:gd name="T82" fmla="*/ 2147483647 w 123"/>
              <a:gd name="T83" fmla="*/ 2147483647 h 180"/>
              <a:gd name="T84" fmla="*/ 2147483647 w 123"/>
              <a:gd name="T85" fmla="*/ 2147483647 h 180"/>
              <a:gd name="T86" fmla="*/ 2147483647 w 123"/>
              <a:gd name="T87" fmla="*/ 2147483647 h 180"/>
              <a:gd name="T88" fmla="*/ 2147483647 w 123"/>
              <a:gd name="T89" fmla="*/ 2147483647 h 18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3"/>
              <a:gd name="T136" fmla="*/ 0 h 180"/>
              <a:gd name="T137" fmla="*/ 123 w 123"/>
              <a:gd name="T138" fmla="*/ 180 h 18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3" h="180">
                <a:moveTo>
                  <a:pt x="77" y="170"/>
                </a:moveTo>
                <a:lnTo>
                  <a:pt x="20" y="171"/>
                </a:lnTo>
                <a:lnTo>
                  <a:pt x="23" y="154"/>
                </a:lnTo>
                <a:lnTo>
                  <a:pt x="24" y="154"/>
                </a:lnTo>
                <a:lnTo>
                  <a:pt x="20" y="150"/>
                </a:lnTo>
                <a:lnTo>
                  <a:pt x="20" y="148"/>
                </a:lnTo>
                <a:lnTo>
                  <a:pt x="18" y="147"/>
                </a:lnTo>
                <a:lnTo>
                  <a:pt x="18" y="146"/>
                </a:lnTo>
                <a:lnTo>
                  <a:pt x="19" y="145"/>
                </a:lnTo>
                <a:lnTo>
                  <a:pt x="20" y="144"/>
                </a:lnTo>
                <a:lnTo>
                  <a:pt x="20" y="142"/>
                </a:lnTo>
                <a:lnTo>
                  <a:pt x="19" y="141"/>
                </a:lnTo>
                <a:lnTo>
                  <a:pt x="17" y="141"/>
                </a:lnTo>
                <a:lnTo>
                  <a:pt x="16" y="142"/>
                </a:lnTo>
                <a:lnTo>
                  <a:pt x="15" y="142"/>
                </a:lnTo>
                <a:lnTo>
                  <a:pt x="9" y="140"/>
                </a:lnTo>
                <a:lnTo>
                  <a:pt x="6" y="132"/>
                </a:lnTo>
                <a:lnTo>
                  <a:pt x="3" y="132"/>
                </a:lnTo>
                <a:lnTo>
                  <a:pt x="2" y="134"/>
                </a:lnTo>
                <a:lnTo>
                  <a:pt x="1" y="132"/>
                </a:lnTo>
                <a:lnTo>
                  <a:pt x="1" y="131"/>
                </a:lnTo>
                <a:lnTo>
                  <a:pt x="0" y="130"/>
                </a:lnTo>
                <a:lnTo>
                  <a:pt x="0" y="128"/>
                </a:lnTo>
                <a:lnTo>
                  <a:pt x="2" y="126"/>
                </a:lnTo>
                <a:lnTo>
                  <a:pt x="5" y="121"/>
                </a:lnTo>
                <a:lnTo>
                  <a:pt x="6" y="112"/>
                </a:lnTo>
                <a:lnTo>
                  <a:pt x="14" y="102"/>
                </a:lnTo>
                <a:lnTo>
                  <a:pt x="17" y="101"/>
                </a:lnTo>
                <a:lnTo>
                  <a:pt x="18" y="96"/>
                </a:lnTo>
                <a:lnTo>
                  <a:pt x="34" y="94"/>
                </a:lnTo>
                <a:lnTo>
                  <a:pt x="37" y="97"/>
                </a:lnTo>
                <a:lnTo>
                  <a:pt x="38" y="98"/>
                </a:lnTo>
                <a:lnTo>
                  <a:pt x="38" y="99"/>
                </a:lnTo>
                <a:lnTo>
                  <a:pt x="39" y="100"/>
                </a:lnTo>
                <a:lnTo>
                  <a:pt x="42" y="102"/>
                </a:lnTo>
                <a:lnTo>
                  <a:pt x="46" y="102"/>
                </a:lnTo>
                <a:lnTo>
                  <a:pt x="48" y="101"/>
                </a:lnTo>
                <a:lnTo>
                  <a:pt x="61" y="70"/>
                </a:lnTo>
                <a:lnTo>
                  <a:pt x="65" y="67"/>
                </a:lnTo>
                <a:lnTo>
                  <a:pt x="69" y="64"/>
                </a:lnTo>
                <a:lnTo>
                  <a:pt x="79" y="32"/>
                </a:lnTo>
                <a:lnTo>
                  <a:pt x="84" y="25"/>
                </a:lnTo>
                <a:lnTo>
                  <a:pt x="90" y="22"/>
                </a:lnTo>
                <a:lnTo>
                  <a:pt x="96" y="18"/>
                </a:lnTo>
                <a:lnTo>
                  <a:pt x="96" y="9"/>
                </a:lnTo>
                <a:lnTo>
                  <a:pt x="95" y="7"/>
                </a:lnTo>
                <a:lnTo>
                  <a:pt x="94" y="6"/>
                </a:lnTo>
                <a:lnTo>
                  <a:pt x="91" y="6"/>
                </a:lnTo>
                <a:lnTo>
                  <a:pt x="90" y="4"/>
                </a:lnTo>
                <a:lnTo>
                  <a:pt x="92" y="5"/>
                </a:lnTo>
                <a:lnTo>
                  <a:pt x="94" y="1"/>
                </a:lnTo>
                <a:lnTo>
                  <a:pt x="99" y="0"/>
                </a:lnTo>
                <a:lnTo>
                  <a:pt x="100" y="1"/>
                </a:lnTo>
                <a:lnTo>
                  <a:pt x="101" y="9"/>
                </a:lnTo>
                <a:lnTo>
                  <a:pt x="104" y="14"/>
                </a:lnTo>
                <a:lnTo>
                  <a:pt x="102" y="29"/>
                </a:lnTo>
                <a:lnTo>
                  <a:pt x="109" y="40"/>
                </a:lnTo>
                <a:lnTo>
                  <a:pt x="110" y="45"/>
                </a:lnTo>
                <a:lnTo>
                  <a:pt x="109" y="46"/>
                </a:lnTo>
                <a:lnTo>
                  <a:pt x="108" y="46"/>
                </a:lnTo>
                <a:lnTo>
                  <a:pt x="99" y="45"/>
                </a:lnTo>
                <a:lnTo>
                  <a:pt x="93" y="45"/>
                </a:lnTo>
                <a:lnTo>
                  <a:pt x="92" y="46"/>
                </a:lnTo>
                <a:lnTo>
                  <a:pt x="90" y="48"/>
                </a:lnTo>
                <a:lnTo>
                  <a:pt x="90" y="52"/>
                </a:lnTo>
                <a:lnTo>
                  <a:pt x="91" y="56"/>
                </a:lnTo>
                <a:lnTo>
                  <a:pt x="94" y="60"/>
                </a:lnTo>
                <a:lnTo>
                  <a:pt x="96" y="62"/>
                </a:lnTo>
                <a:lnTo>
                  <a:pt x="102" y="63"/>
                </a:lnTo>
                <a:lnTo>
                  <a:pt x="104" y="64"/>
                </a:lnTo>
                <a:lnTo>
                  <a:pt x="110" y="86"/>
                </a:lnTo>
                <a:lnTo>
                  <a:pt x="111" y="86"/>
                </a:lnTo>
                <a:lnTo>
                  <a:pt x="97" y="111"/>
                </a:lnTo>
                <a:lnTo>
                  <a:pt x="97" y="115"/>
                </a:lnTo>
                <a:lnTo>
                  <a:pt x="98" y="119"/>
                </a:lnTo>
                <a:lnTo>
                  <a:pt x="98" y="128"/>
                </a:lnTo>
                <a:lnTo>
                  <a:pt x="113" y="154"/>
                </a:lnTo>
                <a:lnTo>
                  <a:pt x="121" y="159"/>
                </a:lnTo>
                <a:lnTo>
                  <a:pt x="123" y="159"/>
                </a:lnTo>
                <a:lnTo>
                  <a:pt x="122" y="163"/>
                </a:lnTo>
                <a:lnTo>
                  <a:pt x="123" y="176"/>
                </a:lnTo>
                <a:lnTo>
                  <a:pt x="122" y="178"/>
                </a:lnTo>
                <a:lnTo>
                  <a:pt x="121" y="180"/>
                </a:lnTo>
                <a:lnTo>
                  <a:pt x="113" y="174"/>
                </a:lnTo>
                <a:lnTo>
                  <a:pt x="111" y="174"/>
                </a:lnTo>
                <a:lnTo>
                  <a:pt x="103" y="172"/>
                </a:lnTo>
                <a:lnTo>
                  <a:pt x="99" y="170"/>
                </a:lnTo>
                <a:lnTo>
                  <a:pt x="77" y="17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00" name="Freeform 874"/>
          <p:cNvSpPr>
            <a:spLocks/>
          </p:cNvSpPr>
          <p:nvPr/>
        </p:nvSpPr>
        <p:spPr bwMode="auto">
          <a:xfrm>
            <a:off x="6640513" y="4165600"/>
            <a:ext cx="92075" cy="49213"/>
          </a:xfrm>
          <a:custGeom>
            <a:avLst/>
            <a:gdLst>
              <a:gd name="T0" fmla="*/ 2147483647 w 54"/>
              <a:gd name="T1" fmla="*/ 2147483647 h 29"/>
              <a:gd name="T2" fmla="*/ 2147483647 w 54"/>
              <a:gd name="T3" fmla="*/ 2147483647 h 29"/>
              <a:gd name="T4" fmla="*/ 2147483647 w 54"/>
              <a:gd name="T5" fmla="*/ 2147483647 h 29"/>
              <a:gd name="T6" fmla="*/ 2147483647 w 54"/>
              <a:gd name="T7" fmla="*/ 2147483647 h 29"/>
              <a:gd name="T8" fmla="*/ 2147483647 w 54"/>
              <a:gd name="T9" fmla="*/ 2147483647 h 29"/>
              <a:gd name="T10" fmla="*/ 2147483647 w 54"/>
              <a:gd name="T11" fmla="*/ 2147483647 h 29"/>
              <a:gd name="T12" fmla="*/ 2147483647 w 54"/>
              <a:gd name="T13" fmla="*/ 2147483647 h 29"/>
              <a:gd name="T14" fmla="*/ 2147483647 w 54"/>
              <a:gd name="T15" fmla="*/ 2147483647 h 29"/>
              <a:gd name="T16" fmla="*/ 2147483647 w 54"/>
              <a:gd name="T17" fmla="*/ 2147483647 h 29"/>
              <a:gd name="T18" fmla="*/ 2147483647 w 54"/>
              <a:gd name="T19" fmla="*/ 0 h 29"/>
              <a:gd name="T20" fmla="*/ 2147483647 w 54"/>
              <a:gd name="T21" fmla="*/ 0 h 29"/>
              <a:gd name="T22" fmla="*/ 2147483647 w 54"/>
              <a:gd name="T23" fmla="*/ 0 h 29"/>
              <a:gd name="T24" fmla="*/ 2147483647 w 54"/>
              <a:gd name="T25" fmla="*/ 2147483647 h 29"/>
              <a:gd name="T26" fmla="*/ 2147483647 w 54"/>
              <a:gd name="T27" fmla="*/ 2147483647 h 29"/>
              <a:gd name="T28" fmla="*/ 2147483647 w 54"/>
              <a:gd name="T29" fmla="*/ 2147483647 h 29"/>
              <a:gd name="T30" fmla="*/ 2147483647 w 54"/>
              <a:gd name="T31" fmla="*/ 2147483647 h 29"/>
              <a:gd name="T32" fmla="*/ 2147483647 w 54"/>
              <a:gd name="T33" fmla="*/ 2147483647 h 29"/>
              <a:gd name="T34" fmla="*/ 0 w 54"/>
              <a:gd name="T35" fmla="*/ 2147483647 h 29"/>
              <a:gd name="T36" fmla="*/ 0 w 54"/>
              <a:gd name="T37" fmla="*/ 2147483647 h 29"/>
              <a:gd name="T38" fmla="*/ 2147483647 w 54"/>
              <a:gd name="T39" fmla="*/ 2147483647 h 29"/>
              <a:gd name="T40" fmla="*/ 2147483647 w 54"/>
              <a:gd name="T41" fmla="*/ 2147483647 h 29"/>
              <a:gd name="T42" fmla="*/ 2147483647 w 54"/>
              <a:gd name="T43" fmla="*/ 2147483647 h 29"/>
              <a:gd name="T44" fmla="*/ 2147483647 w 54"/>
              <a:gd name="T45" fmla="*/ 2147483647 h 29"/>
              <a:gd name="T46" fmla="*/ 2147483647 w 54"/>
              <a:gd name="T47" fmla="*/ 2147483647 h 29"/>
              <a:gd name="T48" fmla="*/ 2147483647 w 54"/>
              <a:gd name="T49" fmla="*/ 2147483647 h 29"/>
              <a:gd name="T50" fmla="*/ 2147483647 w 54"/>
              <a:gd name="T51" fmla="*/ 2147483647 h 29"/>
              <a:gd name="T52" fmla="*/ 2147483647 w 54"/>
              <a:gd name="T53" fmla="*/ 2147483647 h 29"/>
              <a:gd name="T54" fmla="*/ 2147483647 w 54"/>
              <a:gd name="T55" fmla="*/ 2147483647 h 29"/>
              <a:gd name="T56" fmla="*/ 2147483647 w 54"/>
              <a:gd name="T57" fmla="*/ 2147483647 h 29"/>
              <a:gd name="T58" fmla="*/ 2147483647 w 54"/>
              <a:gd name="T59" fmla="*/ 2147483647 h 29"/>
              <a:gd name="T60" fmla="*/ 2147483647 w 54"/>
              <a:gd name="T61" fmla="*/ 2147483647 h 29"/>
              <a:gd name="T62" fmla="*/ 2147483647 w 54"/>
              <a:gd name="T63" fmla="*/ 2147483647 h 29"/>
              <a:gd name="T64" fmla="*/ 2147483647 w 54"/>
              <a:gd name="T65" fmla="*/ 2147483647 h 29"/>
              <a:gd name="T66" fmla="*/ 2147483647 w 54"/>
              <a:gd name="T67" fmla="*/ 2147483647 h 29"/>
              <a:gd name="T68" fmla="*/ 2147483647 w 54"/>
              <a:gd name="T69" fmla="*/ 2147483647 h 29"/>
              <a:gd name="T70" fmla="*/ 2147483647 w 54"/>
              <a:gd name="T71" fmla="*/ 2147483647 h 29"/>
              <a:gd name="T72" fmla="*/ 2147483647 w 54"/>
              <a:gd name="T73" fmla="*/ 2147483647 h 29"/>
              <a:gd name="T74" fmla="*/ 2147483647 w 54"/>
              <a:gd name="T75" fmla="*/ 2147483647 h 29"/>
              <a:gd name="T76" fmla="*/ 2147483647 w 54"/>
              <a:gd name="T77" fmla="*/ 2147483647 h 2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
              <a:gd name="T118" fmla="*/ 0 h 29"/>
              <a:gd name="T119" fmla="*/ 54 w 54"/>
              <a:gd name="T120" fmla="*/ 29 h 2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 h="29">
                <a:moveTo>
                  <a:pt x="47" y="9"/>
                </a:moveTo>
                <a:lnTo>
                  <a:pt x="47" y="9"/>
                </a:lnTo>
                <a:lnTo>
                  <a:pt x="43" y="6"/>
                </a:lnTo>
                <a:lnTo>
                  <a:pt x="42" y="5"/>
                </a:lnTo>
                <a:lnTo>
                  <a:pt x="41" y="4"/>
                </a:lnTo>
                <a:lnTo>
                  <a:pt x="37" y="6"/>
                </a:lnTo>
                <a:lnTo>
                  <a:pt x="27" y="4"/>
                </a:lnTo>
                <a:lnTo>
                  <a:pt x="25" y="2"/>
                </a:lnTo>
                <a:lnTo>
                  <a:pt x="24" y="0"/>
                </a:lnTo>
                <a:lnTo>
                  <a:pt x="22" y="0"/>
                </a:lnTo>
                <a:lnTo>
                  <a:pt x="18" y="0"/>
                </a:lnTo>
                <a:lnTo>
                  <a:pt x="15" y="2"/>
                </a:lnTo>
                <a:lnTo>
                  <a:pt x="11" y="4"/>
                </a:lnTo>
                <a:lnTo>
                  <a:pt x="8" y="10"/>
                </a:lnTo>
                <a:lnTo>
                  <a:pt x="2" y="15"/>
                </a:lnTo>
                <a:lnTo>
                  <a:pt x="2" y="18"/>
                </a:lnTo>
                <a:lnTo>
                  <a:pt x="0" y="21"/>
                </a:lnTo>
                <a:lnTo>
                  <a:pt x="0" y="22"/>
                </a:lnTo>
                <a:lnTo>
                  <a:pt x="1" y="22"/>
                </a:lnTo>
                <a:lnTo>
                  <a:pt x="1" y="23"/>
                </a:lnTo>
                <a:lnTo>
                  <a:pt x="1" y="25"/>
                </a:lnTo>
                <a:lnTo>
                  <a:pt x="1" y="26"/>
                </a:lnTo>
                <a:lnTo>
                  <a:pt x="2" y="26"/>
                </a:lnTo>
                <a:lnTo>
                  <a:pt x="4" y="26"/>
                </a:lnTo>
                <a:lnTo>
                  <a:pt x="19" y="29"/>
                </a:lnTo>
                <a:lnTo>
                  <a:pt x="25" y="26"/>
                </a:lnTo>
                <a:lnTo>
                  <a:pt x="33" y="28"/>
                </a:lnTo>
                <a:lnTo>
                  <a:pt x="51" y="25"/>
                </a:lnTo>
                <a:lnTo>
                  <a:pt x="54" y="23"/>
                </a:lnTo>
                <a:lnTo>
                  <a:pt x="54" y="22"/>
                </a:lnTo>
                <a:lnTo>
                  <a:pt x="53" y="21"/>
                </a:lnTo>
                <a:lnTo>
                  <a:pt x="54" y="17"/>
                </a:lnTo>
                <a:lnTo>
                  <a:pt x="51" y="15"/>
                </a:lnTo>
                <a:lnTo>
                  <a:pt x="47" y="13"/>
                </a:lnTo>
                <a:lnTo>
                  <a:pt x="46" y="12"/>
                </a:lnTo>
                <a:lnTo>
                  <a:pt x="46" y="11"/>
                </a:lnTo>
                <a:lnTo>
                  <a:pt x="47" y="10"/>
                </a:lnTo>
                <a:lnTo>
                  <a:pt x="47" y="9"/>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01" name="Freeform 875"/>
          <p:cNvSpPr>
            <a:spLocks/>
          </p:cNvSpPr>
          <p:nvPr/>
        </p:nvSpPr>
        <p:spPr bwMode="auto">
          <a:xfrm>
            <a:off x="4708525" y="3543300"/>
            <a:ext cx="120650" cy="165100"/>
          </a:xfrm>
          <a:custGeom>
            <a:avLst/>
            <a:gdLst>
              <a:gd name="T0" fmla="*/ 2147483647 w 71"/>
              <a:gd name="T1" fmla="*/ 2147483647 h 97"/>
              <a:gd name="T2" fmla="*/ 2147483647 w 71"/>
              <a:gd name="T3" fmla="*/ 2147483647 h 97"/>
              <a:gd name="T4" fmla="*/ 2147483647 w 71"/>
              <a:gd name="T5" fmla="*/ 2147483647 h 97"/>
              <a:gd name="T6" fmla="*/ 2147483647 w 71"/>
              <a:gd name="T7" fmla="*/ 2147483647 h 97"/>
              <a:gd name="T8" fmla="*/ 2147483647 w 71"/>
              <a:gd name="T9" fmla="*/ 2147483647 h 97"/>
              <a:gd name="T10" fmla="*/ 2147483647 w 71"/>
              <a:gd name="T11" fmla="*/ 2147483647 h 97"/>
              <a:gd name="T12" fmla="*/ 2147483647 w 71"/>
              <a:gd name="T13" fmla="*/ 2147483647 h 97"/>
              <a:gd name="T14" fmla="*/ 2147483647 w 71"/>
              <a:gd name="T15" fmla="*/ 2147483647 h 97"/>
              <a:gd name="T16" fmla="*/ 2147483647 w 71"/>
              <a:gd name="T17" fmla="*/ 2147483647 h 97"/>
              <a:gd name="T18" fmla="*/ 2147483647 w 71"/>
              <a:gd name="T19" fmla="*/ 2147483647 h 97"/>
              <a:gd name="T20" fmla="*/ 2147483647 w 71"/>
              <a:gd name="T21" fmla="*/ 2147483647 h 97"/>
              <a:gd name="T22" fmla="*/ 2147483647 w 71"/>
              <a:gd name="T23" fmla="*/ 2147483647 h 97"/>
              <a:gd name="T24" fmla="*/ 2147483647 w 71"/>
              <a:gd name="T25" fmla="*/ 2147483647 h 97"/>
              <a:gd name="T26" fmla="*/ 2147483647 w 71"/>
              <a:gd name="T27" fmla="*/ 2147483647 h 97"/>
              <a:gd name="T28" fmla="*/ 2147483647 w 71"/>
              <a:gd name="T29" fmla="*/ 2147483647 h 97"/>
              <a:gd name="T30" fmla="*/ 2147483647 w 71"/>
              <a:gd name="T31" fmla="*/ 2147483647 h 97"/>
              <a:gd name="T32" fmla="*/ 2147483647 w 71"/>
              <a:gd name="T33" fmla="*/ 2147483647 h 97"/>
              <a:gd name="T34" fmla="*/ 2147483647 w 71"/>
              <a:gd name="T35" fmla="*/ 2147483647 h 97"/>
              <a:gd name="T36" fmla="*/ 2147483647 w 71"/>
              <a:gd name="T37" fmla="*/ 2147483647 h 97"/>
              <a:gd name="T38" fmla="*/ 2147483647 w 71"/>
              <a:gd name="T39" fmla="*/ 2147483647 h 97"/>
              <a:gd name="T40" fmla="*/ 2147483647 w 71"/>
              <a:gd name="T41" fmla="*/ 2147483647 h 97"/>
              <a:gd name="T42" fmla="*/ 2147483647 w 71"/>
              <a:gd name="T43" fmla="*/ 2147483647 h 97"/>
              <a:gd name="T44" fmla="*/ 2147483647 w 71"/>
              <a:gd name="T45" fmla="*/ 2147483647 h 97"/>
              <a:gd name="T46" fmla="*/ 2147483647 w 71"/>
              <a:gd name="T47" fmla="*/ 2147483647 h 97"/>
              <a:gd name="T48" fmla="*/ 2147483647 w 71"/>
              <a:gd name="T49" fmla="*/ 2147483647 h 97"/>
              <a:gd name="T50" fmla="*/ 2147483647 w 71"/>
              <a:gd name="T51" fmla="*/ 2147483647 h 97"/>
              <a:gd name="T52" fmla="*/ 2147483647 w 71"/>
              <a:gd name="T53" fmla="*/ 2147483647 h 97"/>
              <a:gd name="T54" fmla="*/ 2147483647 w 71"/>
              <a:gd name="T55" fmla="*/ 2147483647 h 97"/>
              <a:gd name="T56" fmla="*/ 2147483647 w 71"/>
              <a:gd name="T57" fmla="*/ 2147483647 h 97"/>
              <a:gd name="T58" fmla="*/ 2147483647 w 71"/>
              <a:gd name="T59" fmla="*/ 2147483647 h 97"/>
              <a:gd name="T60" fmla="*/ 0 w 71"/>
              <a:gd name="T61" fmla="*/ 2147483647 h 97"/>
              <a:gd name="T62" fmla="*/ 2147483647 w 71"/>
              <a:gd name="T63" fmla="*/ 2147483647 h 97"/>
              <a:gd name="T64" fmla="*/ 2147483647 w 71"/>
              <a:gd name="T65" fmla="*/ 2147483647 h 97"/>
              <a:gd name="T66" fmla="*/ 2147483647 w 71"/>
              <a:gd name="T67" fmla="*/ 2147483647 h 97"/>
              <a:gd name="T68" fmla="*/ 2147483647 w 71"/>
              <a:gd name="T69" fmla="*/ 2147483647 h 97"/>
              <a:gd name="T70" fmla="*/ 2147483647 w 71"/>
              <a:gd name="T71" fmla="*/ 2147483647 h 97"/>
              <a:gd name="T72" fmla="*/ 2147483647 w 71"/>
              <a:gd name="T73" fmla="*/ 2147483647 h 97"/>
              <a:gd name="T74" fmla="*/ 2147483647 w 71"/>
              <a:gd name="T75" fmla="*/ 2147483647 h 97"/>
              <a:gd name="T76" fmla="*/ 2147483647 w 71"/>
              <a:gd name="T77" fmla="*/ 2147483647 h 97"/>
              <a:gd name="T78" fmla="*/ 2147483647 w 71"/>
              <a:gd name="T79" fmla="*/ 2147483647 h 97"/>
              <a:gd name="T80" fmla="*/ 2147483647 w 71"/>
              <a:gd name="T81" fmla="*/ 2147483647 h 97"/>
              <a:gd name="T82" fmla="*/ 2147483647 w 71"/>
              <a:gd name="T83" fmla="*/ 2147483647 h 97"/>
              <a:gd name="T84" fmla="*/ 2147483647 w 71"/>
              <a:gd name="T85" fmla="*/ 2147483647 h 97"/>
              <a:gd name="T86" fmla="*/ 2147483647 w 71"/>
              <a:gd name="T87" fmla="*/ 2147483647 h 97"/>
              <a:gd name="T88" fmla="*/ 2147483647 w 71"/>
              <a:gd name="T89" fmla="*/ 2147483647 h 97"/>
              <a:gd name="T90" fmla="*/ 2147483647 w 71"/>
              <a:gd name="T91" fmla="*/ 2147483647 h 97"/>
              <a:gd name="T92" fmla="*/ 2147483647 w 71"/>
              <a:gd name="T93" fmla="*/ 2147483647 h 97"/>
              <a:gd name="T94" fmla="*/ 2147483647 w 71"/>
              <a:gd name="T95" fmla="*/ 2147483647 h 97"/>
              <a:gd name="T96" fmla="*/ 2147483647 w 71"/>
              <a:gd name="T97" fmla="*/ 0 h 97"/>
              <a:gd name="T98" fmla="*/ 2147483647 w 71"/>
              <a:gd name="T99" fmla="*/ 2147483647 h 97"/>
              <a:gd name="T100" fmla="*/ 2147483647 w 71"/>
              <a:gd name="T101" fmla="*/ 2147483647 h 9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1"/>
              <a:gd name="T154" fmla="*/ 0 h 97"/>
              <a:gd name="T155" fmla="*/ 71 w 71"/>
              <a:gd name="T156" fmla="*/ 97 h 9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1" h="97">
                <a:moveTo>
                  <a:pt x="4" y="6"/>
                </a:moveTo>
                <a:lnTo>
                  <a:pt x="7" y="9"/>
                </a:lnTo>
                <a:lnTo>
                  <a:pt x="7" y="10"/>
                </a:lnTo>
                <a:lnTo>
                  <a:pt x="7" y="11"/>
                </a:lnTo>
                <a:lnTo>
                  <a:pt x="7" y="12"/>
                </a:lnTo>
                <a:lnTo>
                  <a:pt x="6" y="13"/>
                </a:lnTo>
                <a:lnTo>
                  <a:pt x="7" y="14"/>
                </a:lnTo>
                <a:lnTo>
                  <a:pt x="8" y="14"/>
                </a:lnTo>
                <a:lnTo>
                  <a:pt x="9" y="14"/>
                </a:lnTo>
                <a:lnTo>
                  <a:pt x="10" y="14"/>
                </a:lnTo>
                <a:lnTo>
                  <a:pt x="10" y="15"/>
                </a:lnTo>
                <a:lnTo>
                  <a:pt x="9" y="15"/>
                </a:lnTo>
                <a:lnTo>
                  <a:pt x="8" y="16"/>
                </a:lnTo>
                <a:lnTo>
                  <a:pt x="9" y="17"/>
                </a:lnTo>
                <a:lnTo>
                  <a:pt x="8" y="18"/>
                </a:lnTo>
                <a:lnTo>
                  <a:pt x="9" y="18"/>
                </a:lnTo>
                <a:lnTo>
                  <a:pt x="10" y="18"/>
                </a:lnTo>
                <a:lnTo>
                  <a:pt x="11" y="20"/>
                </a:lnTo>
                <a:lnTo>
                  <a:pt x="13" y="20"/>
                </a:lnTo>
                <a:lnTo>
                  <a:pt x="14" y="20"/>
                </a:lnTo>
                <a:lnTo>
                  <a:pt x="15" y="20"/>
                </a:lnTo>
                <a:lnTo>
                  <a:pt x="15" y="21"/>
                </a:lnTo>
                <a:lnTo>
                  <a:pt x="14" y="21"/>
                </a:lnTo>
                <a:lnTo>
                  <a:pt x="13" y="21"/>
                </a:lnTo>
                <a:lnTo>
                  <a:pt x="12" y="21"/>
                </a:lnTo>
                <a:lnTo>
                  <a:pt x="11" y="22"/>
                </a:lnTo>
                <a:lnTo>
                  <a:pt x="11" y="24"/>
                </a:lnTo>
                <a:lnTo>
                  <a:pt x="11" y="27"/>
                </a:lnTo>
                <a:lnTo>
                  <a:pt x="12" y="27"/>
                </a:lnTo>
                <a:lnTo>
                  <a:pt x="11" y="28"/>
                </a:lnTo>
                <a:lnTo>
                  <a:pt x="15" y="28"/>
                </a:lnTo>
                <a:lnTo>
                  <a:pt x="15" y="29"/>
                </a:lnTo>
                <a:lnTo>
                  <a:pt x="15" y="30"/>
                </a:lnTo>
                <a:lnTo>
                  <a:pt x="15" y="31"/>
                </a:lnTo>
                <a:lnTo>
                  <a:pt x="12" y="37"/>
                </a:lnTo>
                <a:lnTo>
                  <a:pt x="11" y="37"/>
                </a:lnTo>
                <a:lnTo>
                  <a:pt x="11" y="38"/>
                </a:lnTo>
                <a:lnTo>
                  <a:pt x="12" y="39"/>
                </a:lnTo>
                <a:lnTo>
                  <a:pt x="11" y="40"/>
                </a:lnTo>
                <a:lnTo>
                  <a:pt x="12" y="41"/>
                </a:lnTo>
                <a:lnTo>
                  <a:pt x="13" y="42"/>
                </a:lnTo>
                <a:lnTo>
                  <a:pt x="13" y="43"/>
                </a:lnTo>
                <a:lnTo>
                  <a:pt x="14" y="43"/>
                </a:lnTo>
                <a:lnTo>
                  <a:pt x="15" y="44"/>
                </a:lnTo>
                <a:lnTo>
                  <a:pt x="17" y="46"/>
                </a:lnTo>
                <a:lnTo>
                  <a:pt x="18" y="46"/>
                </a:lnTo>
                <a:lnTo>
                  <a:pt x="18" y="47"/>
                </a:lnTo>
                <a:lnTo>
                  <a:pt x="19" y="47"/>
                </a:lnTo>
                <a:lnTo>
                  <a:pt x="19" y="48"/>
                </a:lnTo>
                <a:lnTo>
                  <a:pt x="18" y="50"/>
                </a:lnTo>
                <a:lnTo>
                  <a:pt x="16" y="50"/>
                </a:lnTo>
                <a:lnTo>
                  <a:pt x="14" y="48"/>
                </a:lnTo>
                <a:lnTo>
                  <a:pt x="13" y="49"/>
                </a:lnTo>
                <a:lnTo>
                  <a:pt x="17" y="54"/>
                </a:lnTo>
                <a:lnTo>
                  <a:pt x="18" y="55"/>
                </a:lnTo>
                <a:lnTo>
                  <a:pt x="18" y="58"/>
                </a:lnTo>
                <a:lnTo>
                  <a:pt x="17" y="58"/>
                </a:lnTo>
                <a:lnTo>
                  <a:pt x="15" y="57"/>
                </a:lnTo>
                <a:lnTo>
                  <a:pt x="14" y="59"/>
                </a:lnTo>
                <a:lnTo>
                  <a:pt x="13" y="59"/>
                </a:lnTo>
                <a:lnTo>
                  <a:pt x="12" y="59"/>
                </a:lnTo>
                <a:lnTo>
                  <a:pt x="11" y="60"/>
                </a:lnTo>
                <a:lnTo>
                  <a:pt x="11" y="59"/>
                </a:lnTo>
                <a:lnTo>
                  <a:pt x="10" y="59"/>
                </a:lnTo>
                <a:lnTo>
                  <a:pt x="9" y="59"/>
                </a:lnTo>
                <a:lnTo>
                  <a:pt x="8" y="60"/>
                </a:lnTo>
                <a:lnTo>
                  <a:pt x="9" y="60"/>
                </a:lnTo>
                <a:lnTo>
                  <a:pt x="10" y="61"/>
                </a:lnTo>
                <a:lnTo>
                  <a:pt x="10" y="63"/>
                </a:lnTo>
                <a:lnTo>
                  <a:pt x="11" y="63"/>
                </a:lnTo>
                <a:lnTo>
                  <a:pt x="11" y="65"/>
                </a:lnTo>
                <a:lnTo>
                  <a:pt x="10" y="66"/>
                </a:lnTo>
                <a:lnTo>
                  <a:pt x="9" y="65"/>
                </a:lnTo>
                <a:lnTo>
                  <a:pt x="9" y="64"/>
                </a:lnTo>
                <a:lnTo>
                  <a:pt x="8" y="63"/>
                </a:lnTo>
                <a:lnTo>
                  <a:pt x="7" y="63"/>
                </a:lnTo>
                <a:lnTo>
                  <a:pt x="4" y="65"/>
                </a:lnTo>
                <a:lnTo>
                  <a:pt x="4" y="67"/>
                </a:lnTo>
                <a:lnTo>
                  <a:pt x="3" y="67"/>
                </a:lnTo>
                <a:lnTo>
                  <a:pt x="3" y="70"/>
                </a:lnTo>
                <a:lnTo>
                  <a:pt x="2" y="70"/>
                </a:lnTo>
                <a:lnTo>
                  <a:pt x="1" y="71"/>
                </a:lnTo>
                <a:lnTo>
                  <a:pt x="0" y="74"/>
                </a:lnTo>
                <a:lnTo>
                  <a:pt x="0" y="75"/>
                </a:lnTo>
                <a:lnTo>
                  <a:pt x="1" y="77"/>
                </a:lnTo>
                <a:lnTo>
                  <a:pt x="2" y="77"/>
                </a:lnTo>
                <a:lnTo>
                  <a:pt x="2" y="78"/>
                </a:lnTo>
                <a:lnTo>
                  <a:pt x="0" y="81"/>
                </a:lnTo>
                <a:lnTo>
                  <a:pt x="0" y="83"/>
                </a:lnTo>
                <a:lnTo>
                  <a:pt x="11" y="92"/>
                </a:lnTo>
                <a:lnTo>
                  <a:pt x="13" y="95"/>
                </a:lnTo>
                <a:lnTo>
                  <a:pt x="14" y="97"/>
                </a:lnTo>
                <a:lnTo>
                  <a:pt x="15" y="92"/>
                </a:lnTo>
                <a:lnTo>
                  <a:pt x="15" y="89"/>
                </a:lnTo>
                <a:lnTo>
                  <a:pt x="17" y="85"/>
                </a:lnTo>
                <a:lnTo>
                  <a:pt x="18" y="83"/>
                </a:lnTo>
                <a:lnTo>
                  <a:pt x="21" y="80"/>
                </a:lnTo>
                <a:lnTo>
                  <a:pt x="23" y="82"/>
                </a:lnTo>
                <a:lnTo>
                  <a:pt x="27" y="82"/>
                </a:lnTo>
                <a:lnTo>
                  <a:pt x="29" y="86"/>
                </a:lnTo>
                <a:lnTo>
                  <a:pt x="32" y="87"/>
                </a:lnTo>
                <a:lnTo>
                  <a:pt x="35" y="92"/>
                </a:lnTo>
                <a:lnTo>
                  <a:pt x="36" y="92"/>
                </a:lnTo>
                <a:lnTo>
                  <a:pt x="37" y="93"/>
                </a:lnTo>
                <a:lnTo>
                  <a:pt x="38" y="92"/>
                </a:lnTo>
                <a:lnTo>
                  <a:pt x="38" y="89"/>
                </a:lnTo>
                <a:lnTo>
                  <a:pt x="43" y="88"/>
                </a:lnTo>
                <a:lnTo>
                  <a:pt x="44" y="88"/>
                </a:lnTo>
                <a:lnTo>
                  <a:pt x="46" y="90"/>
                </a:lnTo>
                <a:lnTo>
                  <a:pt x="47" y="90"/>
                </a:lnTo>
                <a:lnTo>
                  <a:pt x="47" y="88"/>
                </a:lnTo>
                <a:lnTo>
                  <a:pt x="49" y="87"/>
                </a:lnTo>
                <a:lnTo>
                  <a:pt x="53" y="88"/>
                </a:lnTo>
                <a:lnTo>
                  <a:pt x="55" y="87"/>
                </a:lnTo>
                <a:lnTo>
                  <a:pt x="59" y="88"/>
                </a:lnTo>
                <a:lnTo>
                  <a:pt x="62" y="87"/>
                </a:lnTo>
                <a:lnTo>
                  <a:pt x="64" y="88"/>
                </a:lnTo>
                <a:lnTo>
                  <a:pt x="64" y="81"/>
                </a:lnTo>
                <a:lnTo>
                  <a:pt x="67" y="74"/>
                </a:lnTo>
                <a:lnTo>
                  <a:pt x="71" y="70"/>
                </a:lnTo>
                <a:lnTo>
                  <a:pt x="64" y="61"/>
                </a:lnTo>
                <a:lnTo>
                  <a:pt x="64" y="48"/>
                </a:lnTo>
                <a:lnTo>
                  <a:pt x="69" y="47"/>
                </a:lnTo>
                <a:lnTo>
                  <a:pt x="66" y="46"/>
                </a:lnTo>
                <a:lnTo>
                  <a:pt x="64" y="41"/>
                </a:lnTo>
                <a:lnTo>
                  <a:pt x="67" y="38"/>
                </a:lnTo>
                <a:lnTo>
                  <a:pt x="65" y="35"/>
                </a:lnTo>
                <a:lnTo>
                  <a:pt x="62" y="37"/>
                </a:lnTo>
                <a:lnTo>
                  <a:pt x="53" y="34"/>
                </a:lnTo>
                <a:lnTo>
                  <a:pt x="48" y="31"/>
                </a:lnTo>
                <a:lnTo>
                  <a:pt x="48" y="24"/>
                </a:lnTo>
                <a:lnTo>
                  <a:pt x="45" y="22"/>
                </a:lnTo>
                <a:lnTo>
                  <a:pt x="42" y="21"/>
                </a:lnTo>
                <a:lnTo>
                  <a:pt x="40" y="17"/>
                </a:lnTo>
                <a:lnTo>
                  <a:pt x="37" y="9"/>
                </a:lnTo>
                <a:lnTo>
                  <a:pt x="33" y="5"/>
                </a:lnTo>
                <a:lnTo>
                  <a:pt x="28" y="2"/>
                </a:lnTo>
                <a:lnTo>
                  <a:pt x="26" y="0"/>
                </a:lnTo>
                <a:lnTo>
                  <a:pt x="23" y="1"/>
                </a:lnTo>
                <a:lnTo>
                  <a:pt x="19" y="1"/>
                </a:lnTo>
                <a:lnTo>
                  <a:pt x="15" y="4"/>
                </a:lnTo>
                <a:lnTo>
                  <a:pt x="11" y="5"/>
                </a:lnTo>
                <a:lnTo>
                  <a:pt x="9" y="6"/>
                </a:lnTo>
                <a:lnTo>
                  <a:pt x="4" y="6"/>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02" name="Freeform 876"/>
          <p:cNvSpPr>
            <a:spLocks/>
          </p:cNvSpPr>
          <p:nvPr/>
        </p:nvSpPr>
        <p:spPr bwMode="auto">
          <a:xfrm>
            <a:off x="6637338" y="4162425"/>
            <a:ext cx="92075" cy="49213"/>
          </a:xfrm>
          <a:custGeom>
            <a:avLst/>
            <a:gdLst>
              <a:gd name="T0" fmla="*/ 2147483647 w 54"/>
              <a:gd name="T1" fmla="*/ 2147483647 h 29"/>
              <a:gd name="T2" fmla="*/ 2147483647 w 54"/>
              <a:gd name="T3" fmla="*/ 2147483647 h 29"/>
              <a:gd name="T4" fmla="*/ 2147483647 w 54"/>
              <a:gd name="T5" fmla="*/ 2147483647 h 29"/>
              <a:gd name="T6" fmla="*/ 2147483647 w 54"/>
              <a:gd name="T7" fmla="*/ 2147483647 h 29"/>
              <a:gd name="T8" fmla="*/ 2147483647 w 54"/>
              <a:gd name="T9" fmla="*/ 2147483647 h 29"/>
              <a:gd name="T10" fmla="*/ 2147483647 w 54"/>
              <a:gd name="T11" fmla="*/ 2147483647 h 29"/>
              <a:gd name="T12" fmla="*/ 2147483647 w 54"/>
              <a:gd name="T13" fmla="*/ 2147483647 h 29"/>
              <a:gd name="T14" fmla="*/ 2147483647 w 54"/>
              <a:gd name="T15" fmla="*/ 2147483647 h 29"/>
              <a:gd name="T16" fmla="*/ 2147483647 w 54"/>
              <a:gd name="T17" fmla="*/ 2147483647 h 29"/>
              <a:gd name="T18" fmla="*/ 2147483647 w 54"/>
              <a:gd name="T19" fmla="*/ 2147483647 h 29"/>
              <a:gd name="T20" fmla="*/ 2147483647 w 54"/>
              <a:gd name="T21" fmla="*/ 0 h 29"/>
              <a:gd name="T22" fmla="*/ 2147483647 w 54"/>
              <a:gd name="T23" fmla="*/ 2147483647 h 29"/>
              <a:gd name="T24" fmla="*/ 2147483647 w 54"/>
              <a:gd name="T25" fmla="*/ 2147483647 h 29"/>
              <a:gd name="T26" fmla="*/ 2147483647 w 54"/>
              <a:gd name="T27" fmla="*/ 2147483647 h 29"/>
              <a:gd name="T28" fmla="*/ 2147483647 w 54"/>
              <a:gd name="T29" fmla="*/ 2147483647 h 29"/>
              <a:gd name="T30" fmla="*/ 2147483647 w 54"/>
              <a:gd name="T31" fmla="*/ 2147483647 h 29"/>
              <a:gd name="T32" fmla="*/ 2147483647 w 54"/>
              <a:gd name="T33" fmla="*/ 2147483647 h 29"/>
              <a:gd name="T34" fmla="*/ 0 w 54"/>
              <a:gd name="T35" fmla="*/ 2147483647 h 29"/>
              <a:gd name="T36" fmla="*/ 0 w 54"/>
              <a:gd name="T37" fmla="*/ 2147483647 h 29"/>
              <a:gd name="T38" fmla="*/ 2147483647 w 54"/>
              <a:gd name="T39" fmla="*/ 2147483647 h 29"/>
              <a:gd name="T40" fmla="*/ 2147483647 w 54"/>
              <a:gd name="T41" fmla="*/ 2147483647 h 29"/>
              <a:gd name="T42" fmla="*/ 2147483647 w 54"/>
              <a:gd name="T43" fmla="*/ 2147483647 h 29"/>
              <a:gd name="T44" fmla="*/ 2147483647 w 54"/>
              <a:gd name="T45" fmla="*/ 2147483647 h 29"/>
              <a:gd name="T46" fmla="*/ 2147483647 w 54"/>
              <a:gd name="T47" fmla="*/ 2147483647 h 29"/>
              <a:gd name="T48" fmla="*/ 2147483647 w 54"/>
              <a:gd name="T49" fmla="*/ 2147483647 h 29"/>
              <a:gd name="T50" fmla="*/ 2147483647 w 54"/>
              <a:gd name="T51" fmla="*/ 2147483647 h 29"/>
              <a:gd name="T52" fmla="*/ 2147483647 w 54"/>
              <a:gd name="T53" fmla="*/ 2147483647 h 29"/>
              <a:gd name="T54" fmla="*/ 2147483647 w 54"/>
              <a:gd name="T55" fmla="*/ 2147483647 h 29"/>
              <a:gd name="T56" fmla="*/ 2147483647 w 54"/>
              <a:gd name="T57" fmla="*/ 2147483647 h 29"/>
              <a:gd name="T58" fmla="*/ 2147483647 w 54"/>
              <a:gd name="T59" fmla="*/ 2147483647 h 29"/>
              <a:gd name="T60" fmla="*/ 2147483647 w 54"/>
              <a:gd name="T61" fmla="*/ 2147483647 h 29"/>
              <a:gd name="T62" fmla="*/ 2147483647 w 54"/>
              <a:gd name="T63" fmla="*/ 2147483647 h 29"/>
              <a:gd name="T64" fmla="*/ 2147483647 w 54"/>
              <a:gd name="T65" fmla="*/ 2147483647 h 29"/>
              <a:gd name="T66" fmla="*/ 2147483647 w 54"/>
              <a:gd name="T67" fmla="*/ 2147483647 h 29"/>
              <a:gd name="T68" fmla="*/ 2147483647 w 54"/>
              <a:gd name="T69" fmla="*/ 2147483647 h 29"/>
              <a:gd name="T70" fmla="*/ 2147483647 w 54"/>
              <a:gd name="T71" fmla="*/ 2147483647 h 29"/>
              <a:gd name="T72" fmla="*/ 2147483647 w 54"/>
              <a:gd name="T73" fmla="*/ 2147483647 h 29"/>
              <a:gd name="T74" fmla="*/ 2147483647 w 54"/>
              <a:gd name="T75" fmla="*/ 2147483647 h 29"/>
              <a:gd name="T76" fmla="*/ 2147483647 w 54"/>
              <a:gd name="T77" fmla="*/ 2147483647 h 29"/>
              <a:gd name="T78" fmla="*/ 2147483647 w 54"/>
              <a:gd name="T79" fmla="*/ 2147483647 h 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4"/>
              <a:gd name="T121" fmla="*/ 0 h 29"/>
              <a:gd name="T122" fmla="*/ 54 w 54"/>
              <a:gd name="T123" fmla="*/ 29 h 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4" h="29">
                <a:moveTo>
                  <a:pt x="47" y="9"/>
                </a:moveTo>
                <a:lnTo>
                  <a:pt x="47" y="9"/>
                </a:lnTo>
                <a:lnTo>
                  <a:pt x="43" y="6"/>
                </a:lnTo>
                <a:lnTo>
                  <a:pt x="42" y="5"/>
                </a:lnTo>
                <a:lnTo>
                  <a:pt x="41" y="5"/>
                </a:lnTo>
                <a:lnTo>
                  <a:pt x="37" y="6"/>
                </a:lnTo>
                <a:lnTo>
                  <a:pt x="27" y="4"/>
                </a:lnTo>
                <a:lnTo>
                  <a:pt x="25" y="2"/>
                </a:lnTo>
                <a:lnTo>
                  <a:pt x="24" y="1"/>
                </a:lnTo>
                <a:lnTo>
                  <a:pt x="22" y="0"/>
                </a:lnTo>
                <a:lnTo>
                  <a:pt x="18" y="1"/>
                </a:lnTo>
                <a:lnTo>
                  <a:pt x="15" y="2"/>
                </a:lnTo>
                <a:lnTo>
                  <a:pt x="11" y="5"/>
                </a:lnTo>
                <a:lnTo>
                  <a:pt x="8" y="10"/>
                </a:lnTo>
                <a:lnTo>
                  <a:pt x="3" y="16"/>
                </a:lnTo>
                <a:lnTo>
                  <a:pt x="2" y="18"/>
                </a:lnTo>
                <a:lnTo>
                  <a:pt x="0" y="21"/>
                </a:lnTo>
                <a:lnTo>
                  <a:pt x="0" y="22"/>
                </a:lnTo>
                <a:lnTo>
                  <a:pt x="1" y="23"/>
                </a:lnTo>
                <a:lnTo>
                  <a:pt x="1" y="25"/>
                </a:lnTo>
                <a:lnTo>
                  <a:pt x="2" y="26"/>
                </a:lnTo>
                <a:lnTo>
                  <a:pt x="3" y="26"/>
                </a:lnTo>
                <a:lnTo>
                  <a:pt x="4" y="27"/>
                </a:lnTo>
                <a:lnTo>
                  <a:pt x="19" y="29"/>
                </a:lnTo>
                <a:lnTo>
                  <a:pt x="26" y="26"/>
                </a:lnTo>
                <a:lnTo>
                  <a:pt x="33" y="28"/>
                </a:lnTo>
                <a:lnTo>
                  <a:pt x="51" y="25"/>
                </a:lnTo>
                <a:lnTo>
                  <a:pt x="54" y="23"/>
                </a:lnTo>
                <a:lnTo>
                  <a:pt x="53" y="21"/>
                </a:lnTo>
                <a:lnTo>
                  <a:pt x="54" y="17"/>
                </a:lnTo>
                <a:lnTo>
                  <a:pt x="52" y="15"/>
                </a:lnTo>
                <a:lnTo>
                  <a:pt x="47" y="13"/>
                </a:lnTo>
                <a:lnTo>
                  <a:pt x="47" y="12"/>
                </a:lnTo>
                <a:lnTo>
                  <a:pt x="47" y="11"/>
                </a:lnTo>
                <a:lnTo>
                  <a:pt x="47" y="9"/>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03" name="Freeform 877"/>
          <p:cNvSpPr>
            <a:spLocks/>
          </p:cNvSpPr>
          <p:nvPr/>
        </p:nvSpPr>
        <p:spPr bwMode="auto">
          <a:xfrm>
            <a:off x="4705350" y="3538538"/>
            <a:ext cx="120650" cy="166687"/>
          </a:xfrm>
          <a:custGeom>
            <a:avLst/>
            <a:gdLst>
              <a:gd name="T0" fmla="*/ 2147483647 w 70"/>
              <a:gd name="T1" fmla="*/ 2147483647 h 97"/>
              <a:gd name="T2" fmla="*/ 2147483647 w 70"/>
              <a:gd name="T3" fmla="*/ 2147483647 h 97"/>
              <a:gd name="T4" fmla="*/ 2147483647 w 70"/>
              <a:gd name="T5" fmla="*/ 2147483647 h 97"/>
              <a:gd name="T6" fmla="*/ 2147483647 w 70"/>
              <a:gd name="T7" fmla="*/ 2147483647 h 97"/>
              <a:gd name="T8" fmla="*/ 2147483647 w 70"/>
              <a:gd name="T9" fmla="*/ 2147483647 h 97"/>
              <a:gd name="T10" fmla="*/ 2147483647 w 70"/>
              <a:gd name="T11" fmla="*/ 2147483647 h 97"/>
              <a:gd name="T12" fmla="*/ 2147483647 w 70"/>
              <a:gd name="T13" fmla="*/ 2147483647 h 97"/>
              <a:gd name="T14" fmla="*/ 2147483647 w 70"/>
              <a:gd name="T15" fmla="*/ 2147483647 h 97"/>
              <a:gd name="T16" fmla="*/ 2147483647 w 70"/>
              <a:gd name="T17" fmla="*/ 2147483647 h 97"/>
              <a:gd name="T18" fmla="*/ 2147483647 w 70"/>
              <a:gd name="T19" fmla="*/ 2147483647 h 97"/>
              <a:gd name="T20" fmla="*/ 2147483647 w 70"/>
              <a:gd name="T21" fmla="*/ 2147483647 h 97"/>
              <a:gd name="T22" fmla="*/ 2147483647 w 70"/>
              <a:gd name="T23" fmla="*/ 2147483647 h 97"/>
              <a:gd name="T24" fmla="*/ 2147483647 w 70"/>
              <a:gd name="T25" fmla="*/ 2147483647 h 97"/>
              <a:gd name="T26" fmla="*/ 2147483647 w 70"/>
              <a:gd name="T27" fmla="*/ 2147483647 h 97"/>
              <a:gd name="T28" fmla="*/ 2147483647 w 70"/>
              <a:gd name="T29" fmla="*/ 2147483647 h 97"/>
              <a:gd name="T30" fmla="*/ 2147483647 w 70"/>
              <a:gd name="T31" fmla="*/ 2147483647 h 97"/>
              <a:gd name="T32" fmla="*/ 2147483647 w 70"/>
              <a:gd name="T33" fmla="*/ 2147483647 h 97"/>
              <a:gd name="T34" fmla="*/ 2147483647 w 70"/>
              <a:gd name="T35" fmla="*/ 2147483647 h 97"/>
              <a:gd name="T36" fmla="*/ 2147483647 w 70"/>
              <a:gd name="T37" fmla="*/ 2147483647 h 97"/>
              <a:gd name="T38" fmla="*/ 2147483647 w 70"/>
              <a:gd name="T39" fmla="*/ 2147483647 h 97"/>
              <a:gd name="T40" fmla="*/ 2147483647 w 70"/>
              <a:gd name="T41" fmla="*/ 2147483647 h 97"/>
              <a:gd name="T42" fmla="*/ 2147483647 w 70"/>
              <a:gd name="T43" fmla="*/ 2147483647 h 97"/>
              <a:gd name="T44" fmla="*/ 2147483647 w 70"/>
              <a:gd name="T45" fmla="*/ 2147483647 h 97"/>
              <a:gd name="T46" fmla="*/ 2147483647 w 70"/>
              <a:gd name="T47" fmla="*/ 2147483647 h 97"/>
              <a:gd name="T48" fmla="*/ 2147483647 w 70"/>
              <a:gd name="T49" fmla="*/ 2147483647 h 97"/>
              <a:gd name="T50" fmla="*/ 2147483647 w 70"/>
              <a:gd name="T51" fmla="*/ 2147483647 h 97"/>
              <a:gd name="T52" fmla="*/ 2147483647 w 70"/>
              <a:gd name="T53" fmla="*/ 2147483647 h 97"/>
              <a:gd name="T54" fmla="*/ 2147483647 w 70"/>
              <a:gd name="T55" fmla="*/ 2147483647 h 97"/>
              <a:gd name="T56" fmla="*/ 2147483647 w 70"/>
              <a:gd name="T57" fmla="*/ 2147483647 h 97"/>
              <a:gd name="T58" fmla="*/ 0 w 70"/>
              <a:gd name="T59" fmla="*/ 2147483647 h 97"/>
              <a:gd name="T60" fmla="*/ 0 w 70"/>
              <a:gd name="T61" fmla="*/ 2147483647 h 97"/>
              <a:gd name="T62" fmla="*/ 2147483647 w 70"/>
              <a:gd name="T63" fmla="*/ 2147483647 h 97"/>
              <a:gd name="T64" fmla="*/ 2147483647 w 70"/>
              <a:gd name="T65" fmla="*/ 2147483647 h 97"/>
              <a:gd name="T66" fmla="*/ 2147483647 w 70"/>
              <a:gd name="T67" fmla="*/ 2147483647 h 97"/>
              <a:gd name="T68" fmla="*/ 2147483647 w 70"/>
              <a:gd name="T69" fmla="*/ 2147483647 h 97"/>
              <a:gd name="T70" fmla="*/ 2147483647 w 70"/>
              <a:gd name="T71" fmla="*/ 2147483647 h 97"/>
              <a:gd name="T72" fmla="*/ 2147483647 w 70"/>
              <a:gd name="T73" fmla="*/ 2147483647 h 97"/>
              <a:gd name="T74" fmla="*/ 2147483647 w 70"/>
              <a:gd name="T75" fmla="*/ 2147483647 h 97"/>
              <a:gd name="T76" fmla="*/ 2147483647 w 70"/>
              <a:gd name="T77" fmla="*/ 2147483647 h 97"/>
              <a:gd name="T78" fmla="*/ 2147483647 w 70"/>
              <a:gd name="T79" fmla="*/ 2147483647 h 97"/>
              <a:gd name="T80" fmla="*/ 2147483647 w 70"/>
              <a:gd name="T81" fmla="*/ 2147483647 h 97"/>
              <a:gd name="T82" fmla="*/ 2147483647 w 70"/>
              <a:gd name="T83" fmla="*/ 2147483647 h 97"/>
              <a:gd name="T84" fmla="*/ 2147483647 w 70"/>
              <a:gd name="T85" fmla="*/ 2147483647 h 97"/>
              <a:gd name="T86" fmla="*/ 2147483647 w 70"/>
              <a:gd name="T87" fmla="*/ 2147483647 h 97"/>
              <a:gd name="T88" fmla="*/ 2147483647 w 70"/>
              <a:gd name="T89" fmla="*/ 2147483647 h 97"/>
              <a:gd name="T90" fmla="*/ 2147483647 w 70"/>
              <a:gd name="T91" fmla="*/ 2147483647 h 97"/>
              <a:gd name="T92" fmla="*/ 2147483647 w 70"/>
              <a:gd name="T93" fmla="*/ 2147483647 h 97"/>
              <a:gd name="T94" fmla="*/ 2147483647 w 70"/>
              <a:gd name="T95" fmla="*/ 2147483647 h 97"/>
              <a:gd name="T96" fmla="*/ 2147483647 w 70"/>
              <a:gd name="T97" fmla="*/ 0 h 97"/>
              <a:gd name="T98" fmla="*/ 2147483647 w 70"/>
              <a:gd name="T99" fmla="*/ 2147483647 h 97"/>
              <a:gd name="T100" fmla="*/ 2147483647 w 70"/>
              <a:gd name="T101" fmla="*/ 2147483647 h 9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0"/>
              <a:gd name="T154" fmla="*/ 0 h 97"/>
              <a:gd name="T155" fmla="*/ 70 w 70"/>
              <a:gd name="T156" fmla="*/ 97 h 9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0" h="97">
                <a:moveTo>
                  <a:pt x="4" y="7"/>
                </a:moveTo>
                <a:lnTo>
                  <a:pt x="6" y="9"/>
                </a:lnTo>
                <a:lnTo>
                  <a:pt x="6" y="10"/>
                </a:lnTo>
                <a:lnTo>
                  <a:pt x="6" y="11"/>
                </a:lnTo>
                <a:lnTo>
                  <a:pt x="7" y="12"/>
                </a:lnTo>
                <a:lnTo>
                  <a:pt x="5" y="13"/>
                </a:lnTo>
                <a:lnTo>
                  <a:pt x="6" y="14"/>
                </a:lnTo>
                <a:lnTo>
                  <a:pt x="7" y="15"/>
                </a:lnTo>
                <a:lnTo>
                  <a:pt x="7" y="14"/>
                </a:lnTo>
                <a:lnTo>
                  <a:pt x="8" y="14"/>
                </a:lnTo>
                <a:lnTo>
                  <a:pt x="9" y="15"/>
                </a:lnTo>
                <a:lnTo>
                  <a:pt x="8" y="15"/>
                </a:lnTo>
                <a:lnTo>
                  <a:pt x="7" y="16"/>
                </a:lnTo>
                <a:lnTo>
                  <a:pt x="8" y="17"/>
                </a:lnTo>
                <a:lnTo>
                  <a:pt x="7" y="18"/>
                </a:lnTo>
                <a:lnTo>
                  <a:pt x="8" y="19"/>
                </a:lnTo>
                <a:lnTo>
                  <a:pt x="9" y="19"/>
                </a:lnTo>
                <a:lnTo>
                  <a:pt x="10" y="20"/>
                </a:lnTo>
                <a:lnTo>
                  <a:pt x="12" y="20"/>
                </a:lnTo>
                <a:lnTo>
                  <a:pt x="13" y="20"/>
                </a:lnTo>
                <a:lnTo>
                  <a:pt x="14" y="20"/>
                </a:lnTo>
                <a:lnTo>
                  <a:pt x="15" y="21"/>
                </a:lnTo>
                <a:lnTo>
                  <a:pt x="14" y="22"/>
                </a:lnTo>
                <a:lnTo>
                  <a:pt x="12" y="22"/>
                </a:lnTo>
                <a:lnTo>
                  <a:pt x="11" y="22"/>
                </a:lnTo>
                <a:lnTo>
                  <a:pt x="11" y="23"/>
                </a:lnTo>
                <a:lnTo>
                  <a:pt x="10" y="24"/>
                </a:lnTo>
                <a:lnTo>
                  <a:pt x="10" y="27"/>
                </a:lnTo>
                <a:lnTo>
                  <a:pt x="11" y="27"/>
                </a:lnTo>
                <a:lnTo>
                  <a:pt x="11" y="29"/>
                </a:lnTo>
                <a:lnTo>
                  <a:pt x="14" y="29"/>
                </a:lnTo>
                <a:lnTo>
                  <a:pt x="15" y="30"/>
                </a:lnTo>
                <a:lnTo>
                  <a:pt x="14" y="30"/>
                </a:lnTo>
                <a:lnTo>
                  <a:pt x="14" y="31"/>
                </a:lnTo>
                <a:lnTo>
                  <a:pt x="11" y="37"/>
                </a:lnTo>
                <a:lnTo>
                  <a:pt x="11" y="38"/>
                </a:lnTo>
                <a:lnTo>
                  <a:pt x="11" y="39"/>
                </a:lnTo>
                <a:lnTo>
                  <a:pt x="10" y="40"/>
                </a:lnTo>
                <a:lnTo>
                  <a:pt x="11" y="42"/>
                </a:lnTo>
                <a:lnTo>
                  <a:pt x="12" y="42"/>
                </a:lnTo>
                <a:lnTo>
                  <a:pt x="12" y="43"/>
                </a:lnTo>
                <a:lnTo>
                  <a:pt x="14" y="43"/>
                </a:lnTo>
                <a:lnTo>
                  <a:pt x="14" y="45"/>
                </a:lnTo>
                <a:lnTo>
                  <a:pt x="16" y="46"/>
                </a:lnTo>
                <a:lnTo>
                  <a:pt x="17" y="46"/>
                </a:lnTo>
                <a:lnTo>
                  <a:pt x="17" y="47"/>
                </a:lnTo>
                <a:lnTo>
                  <a:pt x="18" y="48"/>
                </a:lnTo>
                <a:lnTo>
                  <a:pt x="19" y="48"/>
                </a:lnTo>
                <a:lnTo>
                  <a:pt x="19" y="49"/>
                </a:lnTo>
                <a:lnTo>
                  <a:pt x="18" y="50"/>
                </a:lnTo>
                <a:lnTo>
                  <a:pt x="15" y="50"/>
                </a:lnTo>
                <a:lnTo>
                  <a:pt x="14" y="49"/>
                </a:lnTo>
                <a:lnTo>
                  <a:pt x="13" y="49"/>
                </a:lnTo>
                <a:lnTo>
                  <a:pt x="12" y="49"/>
                </a:lnTo>
                <a:lnTo>
                  <a:pt x="16" y="54"/>
                </a:lnTo>
                <a:lnTo>
                  <a:pt x="17" y="55"/>
                </a:lnTo>
                <a:lnTo>
                  <a:pt x="17" y="58"/>
                </a:lnTo>
                <a:lnTo>
                  <a:pt x="16" y="58"/>
                </a:lnTo>
                <a:lnTo>
                  <a:pt x="15" y="57"/>
                </a:lnTo>
                <a:lnTo>
                  <a:pt x="14" y="57"/>
                </a:lnTo>
                <a:lnTo>
                  <a:pt x="14" y="59"/>
                </a:lnTo>
                <a:lnTo>
                  <a:pt x="12" y="60"/>
                </a:lnTo>
                <a:lnTo>
                  <a:pt x="11" y="60"/>
                </a:lnTo>
                <a:lnTo>
                  <a:pt x="10" y="60"/>
                </a:lnTo>
                <a:lnTo>
                  <a:pt x="10" y="59"/>
                </a:lnTo>
                <a:lnTo>
                  <a:pt x="8" y="59"/>
                </a:lnTo>
                <a:lnTo>
                  <a:pt x="7" y="60"/>
                </a:lnTo>
                <a:lnTo>
                  <a:pt x="8" y="61"/>
                </a:lnTo>
                <a:lnTo>
                  <a:pt x="9" y="61"/>
                </a:lnTo>
                <a:lnTo>
                  <a:pt x="9" y="63"/>
                </a:lnTo>
                <a:lnTo>
                  <a:pt x="10" y="64"/>
                </a:lnTo>
                <a:lnTo>
                  <a:pt x="10" y="65"/>
                </a:lnTo>
                <a:lnTo>
                  <a:pt x="10" y="66"/>
                </a:lnTo>
                <a:lnTo>
                  <a:pt x="9" y="66"/>
                </a:lnTo>
                <a:lnTo>
                  <a:pt x="8" y="65"/>
                </a:lnTo>
                <a:lnTo>
                  <a:pt x="8" y="64"/>
                </a:lnTo>
                <a:lnTo>
                  <a:pt x="7" y="63"/>
                </a:lnTo>
                <a:lnTo>
                  <a:pt x="6" y="63"/>
                </a:lnTo>
                <a:lnTo>
                  <a:pt x="3" y="65"/>
                </a:lnTo>
                <a:lnTo>
                  <a:pt x="3" y="67"/>
                </a:lnTo>
                <a:lnTo>
                  <a:pt x="3" y="68"/>
                </a:lnTo>
                <a:lnTo>
                  <a:pt x="3" y="70"/>
                </a:lnTo>
                <a:lnTo>
                  <a:pt x="2" y="71"/>
                </a:lnTo>
                <a:lnTo>
                  <a:pt x="1" y="71"/>
                </a:lnTo>
                <a:lnTo>
                  <a:pt x="0" y="72"/>
                </a:lnTo>
                <a:lnTo>
                  <a:pt x="0" y="74"/>
                </a:lnTo>
                <a:lnTo>
                  <a:pt x="0" y="75"/>
                </a:lnTo>
                <a:lnTo>
                  <a:pt x="0" y="77"/>
                </a:lnTo>
                <a:lnTo>
                  <a:pt x="1" y="77"/>
                </a:lnTo>
                <a:lnTo>
                  <a:pt x="1" y="79"/>
                </a:lnTo>
                <a:lnTo>
                  <a:pt x="0" y="81"/>
                </a:lnTo>
                <a:lnTo>
                  <a:pt x="0" y="83"/>
                </a:lnTo>
                <a:lnTo>
                  <a:pt x="10" y="92"/>
                </a:lnTo>
                <a:lnTo>
                  <a:pt x="12" y="95"/>
                </a:lnTo>
                <a:lnTo>
                  <a:pt x="14" y="97"/>
                </a:lnTo>
                <a:lnTo>
                  <a:pt x="15" y="92"/>
                </a:lnTo>
                <a:lnTo>
                  <a:pt x="15" y="89"/>
                </a:lnTo>
                <a:lnTo>
                  <a:pt x="16" y="85"/>
                </a:lnTo>
                <a:lnTo>
                  <a:pt x="18" y="83"/>
                </a:lnTo>
                <a:lnTo>
                  <a:pt x="20" y="80"/>
                </a:lnTo>
                <a:lnTo>
                  <a:pt x="22" y="83"/>
                </a:lnTo>
                <a:lnTo>
                  <a:pt x="26" y="83"/>
                </a:lnTo>
                <a:lnTo>
                  <a:pt x="28" y="86"/>
                </a:lnTo>
                <a:lnTo>
                  <a:pt x="31" y="87"/>
                </a:lnTo>
                <a:lnTo>
                  <a:pt x="34" y="92"/>
                </a:lnTo>
                <a:lnTo>
                  <a:pt x="35" y="92"/>
                </a:lnTo>
                <a:lnTo>
                  <a:pt x="36" y="93"/>
                </a:lnTo>
                <a:lnTo>
                  <a:pt x="37" y="92"/>
                </a:lnTo>
                <a:lnTo>
                  <a:pt x="37" y="89"/>
                </a:lnTo>
                <a:lnTo>
                  <a:pt x="42" y="88"/>
                </a:lnTo>
                <a:lnTo>
                  <a:pt x="43" y="88"/>
                </a:lnTo>
                <a:lnTo>
                  <a:pt x="45" y="90"/>
                </a:lnTo>
                <a:lnTo>
                  <a:pt x="46" y="90"/>
                </a:lnTo>
                <a:lnTo>
                  <a:pt x="46" y="88"/>
                </a:lnTo>
                <a:lnTo>
                  <a:pt x="48" y="87"/>
                </a:lnTo>
                <a:lnTo>
                  <a:pt x="53" y="88"/>
                </a:lnTo>
                <a:lnTo>
                  <a:pt x="54" y="87"/>
                </a:lnTo>
                <a:lnTo>
                  <a:pt x="58" y="88"/>
                </a:lnTo>
                <a:lnTo>
                  <a:pt x="61" y="87"/>
                </a:lnTo>
                <a:lnTo>
                  <a:pt x="63" y="88"/>
                </a:lnTo>
                <a:lnTo>
                  <a:pt x="63" y="82"/>
                </a:lnTo>
                <a:lnTo>
                  <a:pt x="67" y="74"/>
                </a:lnTo>
                <a:lnTo>
                  <a:pt x="70" y="71"/>
                </a:lnTo>
                <a:lnTo>
                  <a:pt x="63" y="61"/>
                </a:lnTo>
                <a:lnTo>
                  <a:pt x="63" y="49"/>
                </a:lnTo>
                <a:lnTo>
                  <a:pt x="68" y="47"/>
                </a:lnTo>
                <a:lnTo>
                  <a:pt x="65" y="46"/>
                </a:lnTo>
                <a:lnTo>
                  <a:pt x="63" y="41"/>
                </a:lnTo>
                <a:lnTo>
                  <a:pt x="66" y="38"/>
                </a:lnTo>
                <a:lnTo>
                  <a:pt x="64" y="35"/>
                </a:lnTo>
                <a:lnTo>
                  <a:pt x="61" y="37"/>
                </a:lnTo>
                <a:lnTo>
                  <a:pt x="52" y="34"/>
                </a:lnTo>
                <a:lnTo>
                  <a:pt x="48" y="31"/>
                </a:lnTo>
                <a:lnTo>
                  <a:pt x="47" y="24"/>
                </a:lnTo>
                <a:lnTo>
                  <a:pt x="45" y="22"/>
                </a:lnTo>
                <a:lnTo>
                  <a:pt x="41" y="22"/>
                </a:lnTo>
                <a:lnTo>
                  <a:pt x="39" y="18"/>
                </a:lnTo>
                <a:lnTo>
                  <a:pt x="36" y="9"/>
                </a:lnTo>
                <a:lnTo>
                  <a:pt x="33" y="5"/>
                </a:lnTo>
                <a:lnTo>
                  <a:pt x="27" y="3"/>
                </a:lnTo>
                <a:lnTo>
                  <a:pt x="26" y="0"/>
                </a:lnTo>
                <a:lnTo>
                  <a:pt x="22" y="1"/>
                </a:lnTo>
                <a:lnTo>
                  <a:pt x="19" y="1"/>
                </a:lnTo>
                <a:lnTo>
                  <a:pt x="14" y="4"/>
                </a:lnTo>
                <a:lnTo>
                  <a:pt x="10" y="5"/>
                </a:lnTo>
                <a:lnTo>
                  <a:pt x="8" y="7"/>
                </a:lnTo>
                <a:lnTo>
                  <a:pt x="4" y="7"/>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04" name="Freeform 878"/>
          <p:cNvSpPr>
            <a:spLocks/>
          </p:cNvSpPr>
          <p:nvPr/>
        </p:nvSpPr>
        <p:spPr bwMode="auto">
          <a:xfrm>
            <a:off x="4738688" y="3128963"/>
            <a:ext cx="90487" cy="65087"/>
          </a:xfrm>
          <a:custGeom>
            <a:avLst/>
            <a:gdLst>
              <a:gd name="T0" fmla="*/ 0 w 53"/>
              <a:gd name="T1" fmla="*/ 2147483647 h 38"/>
              <a:gd name="T2" fmla="*/ 0 w 53"/>
              <a:gd name="T3" fmla="*/ 2147483647 h 38"/>
              <a:gd name="T4" fmla="*/ 2147483647 w 53"/>
              <a:gd name="T5" fmla="*/ 2147483647 h 38"/>
              <a:gd name="T6" fmla="*/ 2147483647 w 53"/>
              <a:gd name="T7" fmla="*/ 2147483647 h 38"/>
              <a:gd name="T8" fmla="*/ 2147483647 w 53"/>
              <a:gd name="T9" fmla="*/ 2147483647 h 38"/>
              <a:gd name="T10" fmla="*/ 2147483647 w 53"/>
              <a:gd name="T11" fmla="*/ 2147483647 h 38"/>
              <a:gd name="T12" fmla="*/ 2147483647 w 53"/>
              <a:gd name="T13" fmla="*/ 2147483647 h 38"/>
              <a:gd name="T14" fmla="*/ 2147483647 w 53"/>
              <a:gd name="T15" fmla="*/ 2147483647 h 38"/>
              <a:gd name="T16" fmla="*/ 2147483647 w 53"/>
              <a:gd name="T17" fmla="*/ 0 h 38"/>
              <a:gd name="T18" fmla="*/ 2147483647 w 53"/>
              <a:gd name="T19" fmla="*/ 2147483647 h 38"/>
              <a:gd name="T20" fmla="*/ 2147483647 w 53"/>
              <a:gd name="T21" fmla="*/ 2147483647 h 38"/>
              <a:gd name="T22" fmla="*/ 2147483647 w 53"/>
              <a:gd name="T23" fmla="*/ 2147483647 h 38"/>
              <a:gd name="T24" fmla="*/ 2147483647 w 53"/>
              <a:gd name="T25" fmla="*/ 2147483647 h 38"/>
              <a:gd name="T26" fmla="*/ 2147483647 w 53"/>
              <a:gd name="T27" fmla="*/ 2147483647 h 38"/>
              <a:gd name="T28" fmla="*/ 2147483647 w 53"/>
              <a:gd name="T29" fmla="*/ 2147483647 h 38"/>
              <a:gd name="T30" fmla="*/ 2147483647 w 53"/>
              <a:gd name="T31" fmla="*/ 2147483647 h 38"/>
              <a:gd name="T32" fmla="*/ 2147483647 w 53"/>
              <a:gd name="T33" fmla="*/ 2147483647 h 38"/>
              <a:gd name="T34" fmla="*/ 2147483647 w 53"/>
              <a:gd name="T35" fmla="*/ 2147483647 h 38"/>
              <a:gd name="T36" fmla="*/ 2147483647 w 53"/>
              <a:gd name="T37" fmla="*/ 2147483647 h 38"/>
              <a:gd name="T38" fmla="*/ 2147483647 w 53"/>
              <a:gd name="T39" fmla="*/ 2147483647 h 38"/>
              <a:gd name="T40" fmla="*/ 2147483647 w 53"/>
              <a:gd name="T41" fmla="*/ 2147483647 h 38"/>
              <a:gd name="T42" fmla="*/ 2147483647 w 53"/>
              <a:gd name="T43" fmla="*/ 2147483647 h 38"/>
              <a:gd name="T44" fmla="*/ 2147483647 w 53"/>
              <a:gd name="T45" fmla="*/ 2147483647 h 38"/>
              <a:gd name="T46" fmla="*/ 2147483647 w 53"/>
              <a:gd name="T47" fmla="*/ 2147483647 h 38"/>
              <a:gd name="T48" fmla="*/ 2147483647 w 53"/>
              <a:gd name="T49" fmla="*/ 2147483647 h 38"/>
              <a:gd name="T50" fmla="*/ 2147483647 w 53"/>
              <a:gd name="T51" fmla="*/ 2147483647 h 38"/>
              <a:gd name="T52" fmla="*/ 2147483647 w 53"/>
              <a:gd name="T53" fmla="*/ 2147483647 h 38"/>
              <a:gd name="T54" fmla="*/ 2147483647 w 53"/>
              <a:gd name="T55" fmla="*/ 2147483647 h 38"/>
              <a:gd name="T56" fmla="*/ 2147483647 w 53"/>
              <a:gd name="T57" fmla="*/ 2147483647 h 38"/>
              <a:gd name="T58" fmla="*/ 0 w 53"/>
              <a:gd name="T59" fmla="*/ 2147483647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3"/>
              <a:gd name="T91" fmla="*/ 0 h 38"/>
              <a:gd name="T92" fmla="*/ 53 w 53"/>
              <a:gd name="T93" fmla="*/ 38 h 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3" h="38">
                <a:moveTo>
                  <a:pt x="0" y="34"/>
                </a:moveTo>
                <a:lnTo>
                  <a:pt x="0" y="33"/>
                </a:lnTo>
                <a:lnTo>
                  <a:pt x="3" y="31"/>
                </a:lnTo>
                <a:lnTo>
                  <a:pt x="6" y="26"/>
                </a:lnTo>
                <a:lnTo>
                  <a:pt x="6" y="22"/>
                </a:lnTo>
                <a:lnTo>
                  <a:pt x="7" y="20"/>
                </a:lnTo>
                <a:lnTo>
                  <a:pt x="14" y="20"/>
                </a:lnTo>
                <a:lnTo>
                  <a:pt x="23" y="9"/>
                </a:lnTo>
                <a:lnTo>
                  <a:pt x="25" y="0"/>
                </a:lnTo>
                <a:lnTo>
                  <a:pt x="23" y="8"/>
                </a:lnTo>
                <a:lnTo>
                  <a:pt x="17" y="18"/>
                </a:lnTo>
                <a:lnTo>
                  <a:pt x="18" y="20"/>
                </a:lnTo>
                <a:lnTo>
                  <a:pt x="20" y="20"/>
                </a:lnTo>
                <a:lnTo>
                  <a:pt x="22" y="22"/>
                </a:lnTo>
                <a:lnTo>
                  <a:pt x="26" y="22"/>
                </a:lnTo>
                <a:lnTo>
                  <a:pt x="26" y="14"/>
                </a:lnTo>
                <a:lnTo>
                  <a:pt x="27" y="13"/>
                </a:lnTo>
                <a:lnTo>
                  <a:pt x="27" y="11"/>
                </a:lnTo>
                <a:lnTo>
                  <a:pt x="30" y="11"/>
                </a:lnTo>
                <a:lnTo>
                  <a:pt x="32" y="12"/>
                </a:lnTo>
                <a:lnTo>
                  <a:pt x="34" y="13"/>
                </a:lnTo>
                <a:lnTo>
                  <a:pt x="36" y="15"/>
                </a:lnTo>
                <a:lnTo>
                  <a:pt x="43" y="16"/>
                </a:lnTo>
                <a:lnTo>
                  <a:pt x="48" y="16"/>
                </a:lnTo>
                <a:lnTo>
                  <a:pt x="50" y="17"/>
                </a:lnTo>
                <a:lnTo>
                  <a:pt x="53" y="24"/>
                </a:lnTo>
                <a:lnTo>
                  <a:pt x="51" y="28"/>
                </a:lnTo>
                <a:lnTo>
                  <a:pt x="52" y="36"/>
                </a:lnTo>
                <a:lnTo>
                  <a:pt x="37" y="38"/>
                </a:lnTo>
                <a:lnTo>
                  <a:pt x="0" y="34"/>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05" name="Freeform 879"/>
          <p:cNvSpPr>
            <a:spLocks/>
          </p:cNvSpPr>
          <p:nvPr/>
        </p:nvSpPr>
        <p:spPr bwMode="auto">
          <a:xfrm>
            <a:off x="2416175" y="4459288"/>
            <a:ext cx="1588" cy="3175"/>
          </a:xfrm>
          <a:custGeom>
            <a:avLst/>
            <a:gdLst>
              <a:gd name="T0" fmla="*/ 2147483647 w 1"/>
              <a:gd name="T1" fmla="*/ 0 h 2"/>
              <a:gd name="T2" fmla="*/ 0 w 1"/>
              <a:gd name="T3" fmla="*/ 2147483647 h 2"/>
              <a:gd name="T4" fmla="*/ 0 w 1"/>
              <a:gd name="T5" fmla="*/ 2147483647 h 2"/>
              <a:gd name="T6" fmla="*/ 2147483647 w 1"/>
              <a:gd name="T7" fmla="*/ 2147483647 h 2"/>
              <a:gd name="T8" fmla="*/ 2147483647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0"/>
                </a:moveTo>
                <a:lnTo>
                  <a:pt x="0" y="1"/>
                </a:lnTo>
                <a:lnTo>
                  <a:pt x="0" y="2"/>
                </a:lnTo>
                <a:lnTo>
                  <a:pt x="1" y="2"/>
                </a:lnTo>
                <a:lnTo>
                  <a:pt x="1"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06" name="Freeform 880"/>
          <p:cNvSpPr>
            <a:spLocks/>
          </p:cNvSpPr>
          <p:nvPr/>
        </p:nvSpPr>
        <p:spPr bwMode="auto">
          <a:xfrm>
            <a:off x="4735513" y="3125788"/>
            <a:ext cx="90487" cy="66675"/>
          </a:xfrm>
          <a:custGeom>
            <a:avLst/>
            <a:gdLst>
              <a:gd name="T0" fmla="*/ 0 w 53"/>
              <a:gd name="T1" fmla="*/ 2147483647 h 39"/>
              <a:gd name="T2" fmla="*/ 2147483647 w 53"/>
              <a:gd name="T3" fmla="*/ 2147483647 h 39"/>
              <a:gd name="T4" fmla="*/ 2147483647 w 53"/>
              <a:gd name="T5" fmla="*/ 2147483647 h 39"/>
              <a:gd name="T6" fmla="*/ 2147483647 w 53"/>
              <a:gd name="T7" fmla="*/ 2147483647 h 39"/>
              <a:gd name="T8" fmla="*/ 2147483647 w 53"/>
              <a:gd name="T9" fmla="*/ 2147483647 h 39"/>
              <a:gd name="T10" fmla="*/ 2147483647 w 53"/>
              <a:gd name="T11" fmla="*/ 2147483647 h 39"/>
              <a:gd name="T12" fmla="*/ 2147483647 w 53"/>
              <a:gd name="T13" fmla="*/ 2147483647 h 39"/>
              <a:gd name="T14" fmla="*/ 2147483647 w 53"/>
              <a:gd name="T15" fmla="*/ 2147483647 h 39"/>
              <a:gd name="T16" fmla="*/ 2147483647 w 53"/>
              <a:gd name="T17" fmla="*/ 0 h 39"/>
              <a:gd name="T18" fmla="*/ 2147483647 w 53"/>
              <a:gd name="T19" fmla="*/ 2147483647 h 39"/>
              <a:gd name="T20" fmla="*/ 2147483647 w 53"/>
              <a:gd name="T21" fmla="*/ 2147483647 h 39"/>
              <a:gd name="T22" fmla="*/ 2147483647 w 53"/>
              <a:gd name="T23" fmla="*/ 2147483647 h 39"/>
              <a:gd name="T24" fmla="*/ 2147483647 w 53"/>
              <a:gd name="T25" fmla="*/ 2147483647 h 39"/>
              <a:gd name="T26" fmla="*/ 2147483647 w 53"/>
              <a:gd name="T27" fmla="*/ 2147483647 h 39"/>
              <a:gd name="T28" fmla="*/ 2147483647 w 53"/>
              <a:gd name="T29" fmla="*/ 2147483647 h 39"/>
              <a:gd name="T30" fmla="*/ 2147483647 w 53"/>
              <a:gd name="T31" fmla="*/ 2147483647 h 39"/>
              <a:gd name="T32" fmla="*/ 2147483647 w 53"/>
              <a:gd name="T33" fmla="*/ 2147483647 h 39"/>
              <a:gd name="T34" fmla="*/ 2147483647 w 53"/>
              <a:gd name="T35" fmla="*/ 2147483647 h 39"/>
              <a:gd name="T36" fmla="*/ 2147483647 w 53"/>
              <a:gd name="T37" fmla="*/ 2147483647 h 39"/>
              <a:gd name="T38" fmla="*/ 2147483647 w 53"/>
              <a:gd name="T39" fmla="*/ 2147483647 h 39"/>
              <a:gd name="T40" fmla="*/ 2147483647 w 53"/>
              <a:gd name="T41" fmla="*/ 2147483647 h 39"/>
              <a:gd name="T42" fmla="*/ 2147483647 w 53"/>
              <a:gd name="T43" fmla="*/ 2147483647 h 39"/>
              <a:gd name="T44" fmla="*/ 2147483647 w 53"/>
              <a:gd name="T45" fmla="*/ 2147483647 h 39"/>
              <a:gd name="T46" fmla="*/ 2147483647 w 53"/>
              <a:gd name="T47" fmla="*/ 2147483647 h 39"/>
              <a:gd name="T48" fmla="*/ 2147483647 w 53"/>
              <a:gd name="T49" fmla="*/ 2147483647 h 39"/>
              <a:gd name="T50" fmla="*/ 2147483647 w 53"/>
              <a:gd name="T51" fmla="*/ 2147483647 h 39"/>
              <a:gd name="T52" fmla="*/ 2147483647 w 53"/>
              <a:gd name="T53" fmla="*/ 2147483647 h 39"/>
              <a:gd name="T54" fmla="*/ 2147483647 w 53"/>
              <a:gd name="T55" fmla="*/ 2147483647 h 39"/>
              <a:gd name="T56" fmla="*/ 2147483647 w 53"/>
              <a:gd name="T57" fmla="*/ 2147483647 h 39"/>
              <a:gd name="T58" fmla="*/ 0 w 53"/>
              <a:gd name="T59" fmla="*/ 2147483647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3"/>
              <a:gd name="T91" fmla="*/ 0 h 39"/>
              <a:gd name="T92" fmla="*/ 53 w 53"/>
              <a:gd name="T93" fmla="*/ 39 h 3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3" h="39">
                <a:moveTo>
                  <a:pt x="0" y="35"/>
                </a:moveTo>
                <a:lnTo>
                  <a:pt x="1" y="33"/>
                </a:lnTo>
                <a:lnTo>
                  <a:pt x="3" y="31"/>
                </a:lnTo>
                <a:lnTo>
                  <a:pt x="6" y="26"/>
                </a:lnTo>
                <a:lnTo>
                  <a:pt x="6" y="22"/>
                </a:lnTo>
                <a:lnTo>
                  <a:pt x="8" y="21"/>
                </a:lnTo>
                <a:lnTo>
                  <a:pt x="14" y="20"/>
                </a:lnTo>
                <a:lnTo>
                  <a:pt x="23" y="10"/>
                </a:lnTo>
                <a:lnTo>
                  <a:pt x="25" y="0"/>
                </a:lnTo>
                <a:lnTo>
                  <a:pt x="24" y="8"/>
                </a:lnTo>
                <a:lnTo>
                  <a:pt x="17" y="18"/>
                </a:lnTo>
                <a:lnTo>
                  <a:pt x="18" y="21"/>
                </a:lnTo>
                <a:lnTo>
                  <a:pt x="20" y="21"/>
                </a:lnTo>
                <a:lnTo>
                  <a:pt x="22" y="22"/>
                </a:lnTo>
                <a:lnTo>
                  <a:pt x="26" y="22"/>
                </a:lnTo>
                <a:lnTo>
                  <a:pt x="26" y="14"/>
                </a:lnTo>
                <a:lnTo>
                  <a:pt x="27" y="13"/>
                </a:lnTo>
                <a:lnTo>
                  <a:pt x="28" y="11"/>
                </a:lnTo>
                <a:lnTo>
                  <a:pt x="31" y="11"/>
                </a:lnTo>
                <a:lnTo>
                  <a:pt x="32" y="13"/>
                </a:lnTo>
                <a:lnTo>
                  <a:pt x="35" y="13"/>
                </a:lnTo>
                <a:lnTo>
                  <a:pt x="36" y="15"/>
                </a:lnTo>
                <a:lnTo>
                  <a:pt x="43" y="16"/>
                </a:lnTo>
                <a:lnTo>
                  <a:pt x="48" y="16"/>
                </a:lnTo>
                <a:lnTo>
                  <a:pt x="50" y="17"/>
                </a:lnTo>
                <a:lnTo>
                  <a:pt x="53" y="24"/>
                </a:lnTo>
                <a:lnTo>
                  <a:pt x="51" y="28"/>
                </a:lnTo>
                <a:lnTo>
                  <a:pt x="52" y="36"/>
                </a:lnTo>
                <a:lnTo>
                  <a:pt x="37" y="39"/>
                </a:lnTo>
                <a:lnTo>
                  <a:pt x="0" y="3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07" name="Freeform 881"/>
          <p:cNvSpPr>
            <a:spLocks/>
          </p:cNvSpPr>
          <p:nvPr/>
        </p:nvSpPr>
        <p:spPr bwMode="auto">
          <a:xfrm>
            <a:off x="2413000" y="4456113"/>
            <a:ext cx="1588" cy="4762"/>
          </a:xfrm>
          <a:custGeom>
            <a:avLst/>
            <a:gdLst>
              <a:gd name="T0" fmla="*/ 2147483647 w 1"/>
              <a:gd name="T1" fmla="*/ 0 h 3"/>
              <a:gd name="T2" fmla="*/ 0 w 1"/>
              <a:gd name="T3" fmla="*/ 2147483647 h 3"/>
              <a:gd name="T4" fmla="*/ 0 w 1"/>
              <a:gd name="T5" fmla="*/ 2147483647 h 3"/>
              <a:gd name="T6" fmla="*/ 2147483647 w 1"/>
              <a:gd name="T7" fmla="*/ 2147483647 h 3"/>
              <a:gd name="T8" fmla="*/ 2147483647 w 1"/>
              <a:gd name="T9" fmla="*/ 0 h 3"/>
              <a:gd name="T10" fmla="*/ 2147483647 w 1"/>
              <a:gd name="T11" fmla="*/ 0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1" y="0"/>
                </a:moveTo>
                <a:lnTo>
                  <a:pt x="0" y="1"/>
                </a:lnTo>
                <a:lnTo>
                  <a:pt x="0" y="3"/>
                </a:lnTo>
                <a:lnTo>
                  <a:pt x="1" y="2"/>
                </a:lnTo>
                <a:lnTo>
                  <a:pt x="1"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08" name="Freeform 882"/>
          <p:cNvSpPr>
            <a:spLocks/>
          </p:cNvSpPr>
          <p:nvPr/>
        </p:nvSpPr>
        <p:spPr bwMode="auto">
          <a:xfrm>
            <a:off x="2419350" y="4478338"/>
            <a:ext cx="6350" cy="3175"/>
          </a:xfrm>
          <a:custGeom>
            <a:avLst/>
            <a:gdLst>
              <a:gd name="T0" fmla="*/ 2147483647 w 3"/>
              <a:gd name="T1" fmla="*/ 0 h 2"/>
              <a:gd name="T2" fmla="*/ 0 w 3"/>
              <a:gd name="T3" fmla="*/ 0 h 2"/>
              <a:gd name="T4" fmla="*/ 2147483647 w 3"/>
              <a:gd name="T5" fmla="*/ 2147483647 h 2"/>
              <a:gd name="T6" fmla="*/ 2147483647 w 3"/>
              <a:gd name="T7" fmla="*/ 0 h 2"/>
              <a:gd name="T8" fmla="*/ 2147483647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0"/>
                </a:moveTo>
                <a:lnTo>
                  <a:pt x="0" y="0"/>
                </a:lnTo>
                <a:lnTo>
                  <a:pt x="1" y="2"/>
                </a:lnTo>
                <a:lnTo>
                  <a:pt x="3" y="0"/>
                </a:lnTo>
                <a:lnTo>
                  <a:pt x="1"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09" name="Freeform 884"/>
          <p:cNvSpPr>
            <a:spLocks/>
          </p:cNvSpPr>
          <p:nvPr/>
        </p:nvSpPr>
        <p:spPr bwMode="auto">
          <a:xfrm>
            <a:off x="2417763" y="4475163"/>
            <a:ext cx="4762" cy="3175"/>
          </a:xfrm>
          <a:custGeom>
            <a:avLst/>
            <a:gdLst>
              <a:gd name="T0" fmla="*/ 0 w 2"/>
              <a:gd name="T1" fmla="*/ 0 h 2"/>
              <a:gd name="T2" fmla="*/ 0 w 2"/>
              <a:gd name="T3" fmla="*/ 2147483647 h 2"/>
              <a:gd name="T4" fmla="*/ 0 w 2"/>
              <a:gd name="T5" fmla="*/ 2147483647 h 2"/>
              <a:gd name="T6" fmla="*/ 2147483647 w 2"/>
              <a:gd name="T7" fmla="*/ 0 h 2"/>
              <a:gd name="T8" fmla="*/ 0 w 2"/>
              <a:gd name="T9" fmla="*/ 0 h 2"/>
              <a:gd name="T10" fmla="*/ 0 w 2"/>
              <a:gd name="T11" fmla="*/ 0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0"/>
                </a:moveTo>
                <a:lnTo>
                  <a:pt x="0" y="1"/>
                </a:lnTo>
                <a:lnTo>
                  <a:pt x="0" y="2"/>
                </a:lnTo>
                <a:lnTo>
                  <a:pt x="2" y="0"/>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10" name="Freeform 887"/>
          <p:cNvSpPr>
            <a:spLocks/>
          </p:cNvSpPr>
          <p:nvPr/>
        </p:nvSpPr>
        <p:spPr bwMode="auto">
          <a:xfrm>
            <a:off x="5160963" y="4002088"/>
            <a:ext cx="114300" cy="136525"/>
          </a:xfrm>
          <a:custGeom>
            <a:avLst/>
            <a:gdLst>
              <a:gd name="T0" fmla="*/ 2147483647 w 67"/>
              <a:gd name="T1" fmla="*/ 2147483647 h 79"/>
              <a:gd name="T2" fmla="*/ 2147483647 w 67"/>
              <a:gd name="T3" fmla="*/ 2147483647 h 79"/>
              <a:gd name="T4" fmla="*/ 2147483647 w 67"/>
              <a:gd name="T5" fmla="*/ 0 h 79"/>
              <a:gd name="T6" fmla="*/ 2147483647 w 67"/>
              <a:gd name="T7" fmla="*/ 2147483647 h 79"/>
              <a:gd name="T8" fmla="*/ 2147483647 w 67"/>
              <a:gd name="T9" fmla="*/ 2147483647 h 79"/>
              <a:gd name="T10" fmla="*/ 2147483647 w 67"/>
              <a:gd name="T11" fmla="*/ 2147483647 h 79"/>
              <a:gd name="T12" fmla="*/ 2147483647 w 67"/>
              <a:gd name="T13" fmla="*/ 2147483647 h 79"/>
              <a:gd name="T14" fmla="*/ 2147483647 w 67"/>
              <a:gd name="T15" fmla="*/ 2147483647 h 79"/>
              <a:gd name="T16" fmla="*/ 2147483647 w 67"/>
              <a:gd name="T17" fmla="*/ 2147483647 h 79"/>
              <a:gd name="T18" fmla="*/ 2147483647 w 67"/>
              <a:gd name="T19" fmla="*/ 2147483647 h 79"/>
              <a:gd name="T20" fmla="*/ 2147483647 w 67"/>
              <a:gd name="T21" fmla="*/ 2147483647 h 79"/>
              <a:gd name="T22" fmla="*/ 2147483647 w 67"/>
              <a:gd name="T23" fmla="*/ 2147483647 h 79"/>
              <a:gd name="T24" fmla="*/ 2147483647 w 67"/>
              <a:gd name="T25" fmla="*/ 2147483647 h 79"/>
              <a:gd name="T26" fmla="*/ 2147483647 w 67"/>
              <a:gd name="T27" fmla="*/ 2147483647 h 79"/>
              <a:gd name="T28" fmla="*/ 2147483647 w 67"/>
              <a:gd name="T29" fmla="*/ 2147483647 h 79"/>
              <a:gd name="T30" fmla="*/ 2147483647 w 67"/>
              <a:gd name="T31" fmla="*/ 2147483647 h 79"/>
              <a:gd name="T32" fmla="*/ 2147483647 w 67"/>
              <a:gd name="T33" fmla="*/ 2147483647 h 79"/>
              <a:gd name="T34" fmla="*/ 2147483647 w 67"/>
              <a:gd name="T35" fmla="*/ 2147483647 h 79"/>
              <a:gd name="T36" fmla="*/ 0 w 67"/>
              <a:gd name="T37" fmla="*/ 2147483647 h 79"/>
              <a:gd name="T38" fmla="*/ 0 w 67"/>
              <a:gd name="T39" fmla="*/ 2147483647 h 79"/>
              <a:gd name="T40" fmla="*/ 2147483647 w 67"/>
              <a:gd name="T41" fmla="*/ 2147483647 h 79"/>
              <a:gd name="T42" fmla="*/ 2147483647 w 67"/>
              <a:gd name="T43" fmla="*/ 2147483647 h 79"/>
              <a:gd name="T44" fmla="*/ 2147483647 w 67"/>
              <a:gd name="T45" fmla="*/ 2147483647 h 79"/>
              <a:gd name="T46" fmla="*/ 2147483647 w 67"/>
              <a:gd name="T47" fmla="*/ 2147483647 h 79"/>
              <a:gd name="T48" fmla="*/ 2147483647 w 67"/>
              <a:gd name="T49" fmla="*/ 2147483647 h 79"/>
              <a:gd name="T50" fmla="*/ 2147483647 w 67"/>
              <a:gd name="T51" fmla="*/ 2147483647 h 79"/>
              <a:gd name="T52" fmla="*/ 2147483647 w 67"/>
              <a:gd name="T53" fmla="*/ 2147483647 h 79"/>
              <a:gd name="T54" fmla="*/ 2147483647 w 67"/>
              <a:gd name="T55" fmla="*/ 2147483647 h 7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7"/>
              <a:gd name="T85" fmla="*/ 0 h 79"/>
              <a:gd name="T86" fmla="*/ 67 w 67"/>
              <a:gd name="T87" fmla="*/ 79 h 7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7" h="79">
                <a:moveTo>
                  <a:pt x="62" y="28"/>
                </a:moveTo>
                <a:lnTo>
                  <a:pt x="67" y="22"/>
                </a:lnTo>
                <a:lnTo>
                  <a:pt x="62" y="0"/>
                </a:lnTo>
                <a:lnTo>
                  <a:pt x="27" y="20"/>
                </a:lnTo>
                <a:lnTo>
                  <a:pt x="25" y="21"/>
                </a:lnTo>
                <a:lnTo>
                  <a:pt x="22" y="20"/>
                </a:lnTo>
                <a:lnTo>
                  <a:pt x="15" y="15"/>
                </a:lnTo>
                <a:lnTo>
                  <a:pt x="14" y="13"/>
                </a:lnTo>
                <a:lnTo>
                  <a:pt x="12" y="13"/>
                </a:lnTo>
                <a:lnTo>
                  <a:pt x="9" y="13"/>
                </a:lnTo>
                <a:lnTo>
                  <a:pt x="9" y="19"/>
                </a:lnTo>
                <a:lnTo>
                  <a:pt x="8" y="28"/>
                </a:lnTo>
                <a:lnTo>
                  <a:pt x="8" y="30"/>
                </a:lnTo>
                <a:lnTo>
                  <a:pt x="7" y="34"/>
                </a:lnTo>
                <a:lnTo>
                  <a:pt x="7" y="36"/>
                </a:lnTo>
                <a:lnTo>
                  <a:pt x="7" y="37"/>
                </a:lnTo>
                <a:lnTo>
                  <a:pt x="7" y="41"/>
                </a:lnTo>
                <a:lnTo>
                  <a:pt x="7" y="42"/>
                </a:lnTo>
                <a:lnTo>
                  <a:pt x="0" y="74"/>
                </a:lnTo>
                <a:lnTo>
                  <a:pt x="0" y="76"/>
                </a:lnTo>
                <a:lnTo>
                  <a:pt x="18" y="79"/>
                </a:lnTo>
                <a:lnTo>
                  <a:pt x="23" y="74"/>
                </a:lnTo>
                <a:lnTo>
                  <a:pt x="28" y="66"/>
                </a:lnTo>
                <a:lnTo>
                  <a:pt x="39" y="64"/>
                </a:lnTo>
                <a:lnTo>
                  <a:pt x="42" y="56"/>
                </a:lnTo>
                <a:lnTo>
                  <a:pt x="49" y="52"/>
                </a:lnTo>
                <a:lnTo>
                  <a:pt x="31" y="34"/>
                </a:lnTo>
                <a:lnTo>
                  <a:pt x="62" y="28"/>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11" name="Freeform 889"/>
          <p:cNvSpPr>
            <a:spLocks/>
          </p:cNvSpPr>
          <p:nvPr/>
        </p:nvSpPr>
        <p:spPr bwMode="auto">
          <a:xfrm>
            <a:off x="5157788" y="4000500"/>
            <a:ext cx="114300" cy="134938"/>
          </a:xfrm>
          <a:custGeom>
            <a:avLst/>
            <a:gdLst>
              <a:gd name="T0" fmla="*/ 2147483647 w 67"/>
              <a:gd name="T1" fmla="*/ 2147483647 h 78"/>
              <a:gd name="T2" fmla="*/ 2147483647 w 67"/>
              <a:gd name="T3" fmla="*/ 2147483647 h 78"/>
              <a:gd name="T4" fmla="*/ 2147483647 w 67"/>
              <a:gd name="T5" fmla="*/ 0 h 78"/>
              <a:gd name="T6" fmla="*/ 2147483647 w 67"/>
              <a:gd name="T7" fmla="*/ 2147483647 h 78"/>
              <a:gd name="T8" fmla="*/ 2147483647 w 67"/>
              <a:gd name="T9" fmla="*/ 2147483647 h 78"/>
              <a:gd name="T10" fmla="*/ 2147483647 w 67"/>
              <a:gd name="T11" fmla="*/ 2147483647 h 78"/>
              <a:gd name="T12" fmla="*/ 2147483647 w 67"/>
              <a:gd name="T13" fmla="*/ 2147483647 h 78"/>
              <a:gd name="T14" fmla="*/ 2147483647 w 67"/>
              <a:gd name="T15" fmla="*/ 2147483647 h 78"/>
              <a:gd name="T16" fmla="*/ 2147483647 w 67"/>
              <a:gd name="T17" fmla="*/ 2147483647 h 78"/>
              <a:gd name="T18" fmla="*/ 2147483647 w 67"/>
              <a:gd name="T19" fmla="*/ 2147483647 h 78"/>
              <a:gd name="T20" fmla="*/ 2147483647 w 67"/>
              <a:gd name="T21" fmla="*/ 2147483647 h 78"/>
              <a:gd name="T22" fmla="*/ 2147483647 w 67"/>
              <a:gd name="T23" fmla="*/ 2147483647 h 78"/>
              <a:gd name="T24" fmla="*/ 2147483647 w 67"/>
              <a:gd name="T25" fmla="*/ 2147483647 h 78"/>
              <a:gd name="T26" fmla="*/ 2147483647 w 67"/>
              <a:gd name="T27" fmla="*/ 2147483647 h 78"/>
              <a:gd name="T28" fmla="*/ 2147483647 w 67"/>
              <a:gd name="T29" fmla="*/ 2147483647 h 78"/>
              <a:gd name="T30" fmla="*/ 2147483647 w 67"/>
              <a:gd name="T31" fmla="*/ 2147483647 h 78"/>
              <a:gd name="T32" fmla="*/ 2147483647 w 67"/>
              <a:gd name="T33" fmla="*/ 2147483647 h 78"/>
              <a:gd name="T34" fmla="*/ 2147483647 w 67"/>
              <a:gd name="T35" fmla="*/ 2147483647 h 78"/>
              <a:gd name="T36" fmla="*/ 0 w 67"/>
              <a:gd name="T37" fmla="*/ 2147483647 h 78"/>
              <a:gd name="T38" fmla="*/ 2147483647 w 67"/>
              <a:gd name="T39" fmla="*/ 2147483647 h 78"/>
              <a:gd name="T40" fmla="*/ 2147483647 w 67"/>
              <a:gd name="T41" fmla="*/ 2147483647 h 78"/>
              <a:gd name="T42" fmla="*/ 2147483647 w 67"/>
              <a:gd name="T43" fmla="*/ 2147483647 h 78"/>
              <a:gd name="T44" fmla="*/ 2147483647 w 67"/>
              <a:gd name="T45" fmla="*/ 2147483647 h 78"/>
              <a:gd name="T46" fmla="*/ 2147483647 w 67"/>
              <a:gd name="T47" fmla="*/ 2147483647 h 78"/>
              <a:gd name="T48" fmla="*/ 2147483647 w 67"/>
              <a:gd name="T49" fmla="*/ 2147483647 h 78"/>
              <a:gd name="T50" fmla="*/ 2147483647 w 67"/>
              <a:gd name="T51" fmla="*/ 2147483647 h 78"/>
              <a:gd name="T52" fmla="*/ 2147483647 w 67"/>
              <a:gd name="T53" fmla="*/ 2147483647 h 78"/>
              <a:gd name="T54" fmla="*/ 2147483647 w 67"/>
              <a:gd name="T55" fmla="*/ 2147483647 h 7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7"/>
              <a:gd name="T85" fmla="*/ 0 h 78"/>
              <a:gd name="T86" fmla="*/ 67 w 67"/>
              <a:gd name="T87" fmla="*/ 78 h 7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7" h="78">
                <a:moveTo>
                  <a:pt x="62" y="27"/>
                </a:moveTo>
                <a:lnTo>
                  <a:pt x="67" y="22"/>
                </a:lnTo>
                <a:lnTo>
                  <a:pt x="62" y="0"/>
                </a:lnTo>
                <a:lnTo>
                  <a:pt x="28" y="19"/>
                </a:lnTo>
                <a:lnTo>
                  <a:pt x="25" y="20"/>
                </a:lnTo>
                <a:lnTo>
                  <a:pt x="22" y="19"/>
                </a:lnTo>
                <a:lnTo>
                  <a:pt x="16" y="15"/>
                </a:lnTo>
                <a:lnTo>
                  <a:pt x="14" y="12"/>
                </a:lnTo>
                <a:lnTo>
                  <a:pt x="13" y="12"/>
                </a:lnTo>
                <a:lnTo>
                  <a:pt x="9" y="12"/>
                </a:lnTo>
                <a:lnTo>
                  <a:pt x="9" y="18"/>
                </a:lnTo>
                <a:lnTo>
                  <a:pt x="8" y="27"/>
                </a:lnTo>
                <a:lnTo>
                  <a:pt x="9" y="30"/>
                </a:lnTo>
                <a:lnTo>
                  <a:pt x="7" y="34"/>
                </a:lnTo>
                <a:lnTo>
                  <a:pt x="7" y="35"/>
                </a:lnTo>
                <a:lnTo>
                  <a:pt x="7" y="36"/>
                </a:lnTo>
                <a:lnTo>
                  <a:pt x="7" y="40"/>
                </a:lnTo>
                <a:lnTo>
                  <a:pt x="7" y="42"/>
                </a:lnTo>
                <a:lnTo>
                  <a:pt x="0" y="73"/>
                </a:lnTo>
                <a:lnTo>
                  <a:pt x="1" y="76"/>
                </a:lnTo>
                <a:lnTo>
                  <a:pt x="18" y="78"/>
                </a:lnTo>
                <a:lnTo>
                  <a:pt x="24" y="73"/>
                </a:lnTo>
                <a:lnTo>
                  <a:pt x="28" y="65"/>
                </a:lnTo>
                <a:lnTo>
                  <a:pt x="40" y="63"/>
                </a:lnTo>
                <a:lnTo>
                  <a:pt x="43" y="56"/>
                </a:lnTo>
                <a:lnTo>
                  <a:pt x="49" y="52"/>
                </a:lnTo>
                <a:lnTo>
                  <a:pt x="31" y="34"/>
                </a:lnTo>
                <a:lnTo>
                  <a:pt x="62" y="27"/>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12" name="Freeform 890"/>
          <p:cNvSpPr>
            <a:spLocks/>
          </p:cNvSpPr>
          <p:nvPr/>
        </p:nvSpPr>
        <p:spPr bwMode="auto">
          <a:xfrm>
            <a:off x="2386013" y="928688"/>
            <a:ext cx="14287" cy="9525"/>
          </a:xfrm>
          <a:custGeom>
            <a:avLst/>
            <a:gdLst>
              <a:gd name="T0" fmla="*/ 2147483647 w 8"/>
              <a:gd name="T1" fmla="*/ 0 h 5"/>
              <a:gd name="T2" fmla="*/ 0 w 8"/>
              <a:gd name="T3" fmla="*/ 0 h 5"/>
              <a:gd name="T4" fmla="*/ 2147483647 w 8"/>
              <a:gd name="T5" fmla="*/ 2147483647 h 5"/>
              <a:gd name="T6" fmla="*/ 2147483647 w 8"/>
              <a:gd name="T7" fmla="*/ 0 h 5"/>
              <a:gd name="T8" fmla="*/ 0 60000 65536"/>
              <a:gd name="T9" fmla="*/ 0 60000 65536"/>
              <a:gd name="T10" fmla="*/ 0 60000 65536"/>
              <a:gd name="T11" fmla="*/ 0 60000 65536"/>
              <a:gd name="T12" fmla="*/ 0 w 8"/>
              <a:gd name="T13" fmla="*/ 0 h 5"/>
              <a:gd name="T14" fmla="*/ 8 w 8"/>
              <a:gd name="T15" fmla="*/ 5 h 5"/>
            </a:gdLst>
            <a:ahLst/>
            <a:cxnLst>
              <a:cxn ang="T8">
                <a:pos x="T0" y="T1"/>
              </a:cxn>
              <a:cxn ang="T9">
                <a:pos x="T2" y="T3"/>
              </a:cxn>
              <a:cxn ang="T10">
                <a:pos x="T4" y="T5"/>
              </a:cxn>
              <a:cxn ang="T11">
                <a:pos x="T6" y="T7"/>
              </a:cxn>
            </a:cxnLst>
            <a:rect l="T12" t="T13" r="T14" b="T15"/>
            <a:pathLst>
              <a:path w="8" h="5">
                <a:moveTo>
                  <a:pt x="8" y="0"/>
                </a:moveTo>
                <a:lnTo>
                  <a:pt x="0" y="0"/>
                </a:lnTo>
                <a:lnTo>
                  <a:pt x="3" y="5"/>
                </a:lnTo>
                <a:lnTo>
                  <a:pt x="8"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13" name="Freeform 891"/>
          <p:cNvSpPr>
            <a:spLocks/>
          </p:cNvSpPr>
          <p:nvPr/>
        </p:nvSpPr>
        <p:spPr bwMode="auto">
          <a:xfrm>
            <a:off x="2198688" y="928688"/>
            <a:ext cx="1520825" cy="1760537"/>
          </a:xfrm>
          <a:custGeom>
            <a:avLst/>
            <a:gdLst>
              <a:gd name="T0" fmla="*/ 2147483647 w 886"/>
              <a:gd name="T1" fmla="*/ 2147483647 h 1025"/>
              <a:gd name="T2" fmla="*/ 2147483647 w 886"/>
              <a:gd name="T3" fmla="*/ 2147483647 h 1025"/>
              <a:gd name="T4" fmla="*/ 2147483647 w 886"/>
              <a:gd name="T5" fmla="*/ 2147483647 h 1025"/>
              <a:gd name="T6" fmla="*/ 2147483647 w 886"/>
              <a:gd name="T7" fmla="*/ 2147483647 h 1025"/>
              <a:gd name="T8" fmla="*/ 2147483647 w 886"/>
              <a:gd name="T9" fmla="*/ 2147483647 h 1025"/>
              <a:gd name="T10" fmla="*/ 2147483647 w 886"/>
              <a:gd name="T11" fmla="*/ 2147483647 h 1025"/>
              <a:gd name="T12" fmla="*/ 2147483647 w 886"/>
              <a:gd name="T13" fmla="*/ 2147483647 h 1025"/>
              <a:gd name="T14" fmla="*/ 2147483647 w 886"/>
              <a:gd name="T15" fmla="*/ 2147483647 h 1025"/>
              <a:gd name="T16" fmla="*/ 2147483647 w 886"/>
              <a:gd name="T17" fmla="*/ 2147483647 h 1025"/>
              <a:gd name="T18" fmla="*/ 2147483647 w 886"/>
              <a:gd name="T19" fmla="*/ 2147483647 h 1025"/>
              <a:gd name="T20" fmla="*/ 2147483647 w 886"/>
              <a:gd name="T21" fmla="*/ 2147483647 h 1025"/>
              <a:gd name="T22" fmla="*/ 2147483647 w 886"/>
              <a:gd name="T23" fmla="*/ 2147483647 h 1025"/>
              <a:gd name="T24" fmla="*/ 2147483647 w 886"/>
              <a:gd name="T25" fmla="*/ 2147483647 h 1025"/>
              <a:gd name="T26" fmla="*/ 2147483647 w 886"/>
              <a:gd name="T27" fmla="*/ 2147483647 h 1025"/>
              <a:gd name="T28" fmla="*/ 2147483647 w 886"/>
              <a:gd name="T29" fmla="*/ 2147483647 h 1025"/>
              <a:gd name="T30" fmla="*/ 2147483647 w 886"/>
              <a:gd name="T31" fmla="*/ 2147483647 h 1025"/>
              <a:gd name="T32" fmla="*/ 2147483647 w 886"/>
              <a:gd name="T33" fmla="*/ 2147483647 h 1025"/>
              <a:gd name="T34" fmla="*/ 2147483647 w 886"/>
              <a:gd name="T35" fmla="*/ 2147483647 h 1025"/>
              <a:gd name="T36" fmla="*/ 2147483647 w 886"/>
              <a:gd name="T37" fmla="*/ 2147483647 h 1025"/>
              <a:gd name="T38" fmla="*/ 2147483647 w 886"/>
              <a:gd name="T39" fmla="*/ 2147483647 h 1025"/>
              <a:gd name="T40" fmla="*/ 2147483647 w 886"/>
              <a:gd name="T41" fmla="*/ 2147483647 h 1025"/>
              <a:gd name="T42" fmla="*/ 2147483647 w 886"/>
              <a:gd name="T43" fmla="*/ 2147483647 h 1025"/>
              <a:gd name="T44" fmla="*/ 2147483647 w 886"/>
              <a:gd name="T45" fmla="*/ 2147483647 h 1025"/>
              <a:gd name="T46" fmla="*/ 2147483647 w 886"/>
              <a:gd name="T47" fmla="*/ 2147483647 h 1025"/>
              <a:gd name="T48" fmla="*/ 2147483647 w 886"/>
              <a:gd name="T49" fmla="*/ 2147483647 h 1025"/>
              <a:gd name="T50" fmla="*/ 2147483647 w 886"/>
              <a:gd name="T51" fmla="*/ 2147483647 h 1025"/>
              <a:gd name="T52" fmla="*/ 2147483647 w 886"/>
              <a:gd name="T53" fmla="*/ 2147483647 h 1025"/>
              <a:gd name="T54" fmla="*/ 2147483647 w 886"/>
              <a:gd name="T55" fmla="*/ 2147483647 h 1025"/>
              <a:gd name="T56" fmla="*/ 2147483647 w 886"/>
              <a:gd name="T57" fmla="*/ 2147483647 h 1025"/>
              <a:gd name="T58" fmla="*/ 2147483647 w 886"/>
              <a:gd name="T59" fmla="*/ 2147483647 h 1025"/>
              <a:gd name="T60" fmla="*/ 2147483647 w 886"/>
              <a:gd name="T61" fmla="*/ 2147483647 h 1025"/>
              <a:gd name="T62" fmla="*/ 2147483647 w 886"/>
              <a:gd name="T63" fmla="*/ 2147483647 h 1025"/>
              <a:gd name="T64" fmla="*/ 2147483647 w 886"/>
              <a:gd name="T65" fmla="*/ 2147483647 h 1025"/>
              <a:gd name="T66" fmla="*/ 2147483647 w 886"/>
              <a:gd name="T67" fmla="*/ 2147483647 h 1025"/>
              <a:gd name="T68" fmla="*/ 2147483647 w 886"/>
              <a:gd name="T69" fmla="*/ 2147483647 h 1025"/>
              <a:gd name="T70" fmla="*/ 2147483647 w 886"/>
              <a:gd name="T71" fmla="*/ 2147483647 h 1025"/>
              <a:gd name="T72" fmla="*/ 2147483647 w 886"/>
              <a:gd name="T73" fmla="*/ 2147483647 h 1025"/>
              <a:gd name="T74" fmla="*/ 2147483647 w 886"/>
              <a:gd name="T75" fmla="*/ 2147483647 h 1025"/>
              <a:gd name="T76" fmla="*/ 2147483647 w 886"/>
              <a:gd name="T77" fmla="*/ 2147483647 h 1025"/>
              <a:gd name="T78" fmla="*/ 2147483647 w 886"/>
              <a:gd name="T79" fmla="*/ 2147483647 h 1025"/>
              <a:gd name="T80" fmla="*/ 2147483647 w 886"/>
              <a:gd name="T81" fmla="*/ 2147483647 h 1025"/>
              <a:gd name="T82" fmla="*/ 2147483647 w 886"/>
              <a:gd name="T83" fmla="*/ 2147483647 h 1025"/>
              <a:gd name="T84" fmla="*/ 2147483647 w 886"/>
              <a:gd name="T85" fmla="*/ 2147483647 h 1025"/>
              <a:gd name="T86" fmla="*/ 2147483647 w 886"/>
              <a:gd name="T87" fmla="*/ 2147483647 h 1025"/>
              <a:gd name="T88" fmla="*/ 2147483647 w 886"/>
              <a:gd name="T89" fmla="*/ 2147483647 h 1025"/>
              <a:gd name="T90" fmla="*/ 2147483647 w 886"/>
              <a:gd name="T91" fmla="*/ 2147483647 h 1025"/>
              <a:gd name="T92" fmla="*/ 2147483647 w 886"/>
              <a:gd name="T93" fmla="*/ 2147483647 h 1025"/>
              <a:gd name="T94" fmla="*/ 2147483647 w 886"/>
              <a:gd name="T95" fmla="*/ 2147483647 h 1025"/>
              <a:gd name="T96" fmla="*/ 2147483647 w 886"/>
              <a:gd name="T97" fmla="*/ 2147483647 h 1025"/>
              <a:gd name="T98" fmla="*/ 2147483647 w 886"/>
              <a:gd name="T99" fmla="*/ 2147483647 h 1025"/>
              <a:gd name="T100" fmla="*/ 2147483647 w 886"/>
              <a:gd name="T101" fmla="*/ 2147483647 h 1025"/>
              <a:gd name="T102" fmla="*/ 2147483647 w 886"/>
              <a:gd name="T103" fmla="*/ 2147483647 h 1025"/>
              <a:gd name="T104" fmla="*/ 2147483647 w 886"/>
              <a:gd name="T105" fmla="*/ 2147483647 h 1025"/>
              <a:gd name="T106" fmla="*/ 2147483647 w 886"/>
              <a:gd name="T107" fmla="*/ 2147483647 h 1025"/>
              <a:gd name="T108" fmla="*/ 2147483647 w 886"/>
              <a:gd name="T109" fmla="*/ 2147483647 h 1025"/>
              <a:gd name="T110" fmla="*/ 2147483647 w 886"/>
              <a:gd name="T111" fmla="*/ 2147483647 h 1025"/>
              <a:gd name="T112" fmla="*/ 2147483647 w 886"/>
              <a:gd name="T113" fmla="*/ 2147483647 h 1025"/>
              <a:gd name="T114" fmla="*/ 2147483647 w 886"/>
              <a:gd name="T115" fmla="*/ 2147483647 h 1025"/>
              <a:gd name="T116" fmla="*/ 2147483647 w 886"/>
              <a:gd name="T117" fmla="*/ 2147483647 h 1025"/>
              <a:gd name="T118" fmla="*/ 2147483647 w 886"/>
              <a:gd name="T119" fmla="*/ 2147483647 h 1025"/>
              <a:gd name="T120" fmla="*/ 2147483647 w 886"/>
              <a:gd name="T121" fmla="*/ 2147483647 h 1025"/>
              <a:gd name="T122" fmla="*/ 2147483647 w 886"/>
              <a:gd name="T123" fmla="*/ 2147483647 h 1025"/>
              <a:gd name="T124" fmla="*/ 2147483647 w 886"/>
              <a:gd name="T125" fmla="*/ 2147483647 h 102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86"/>
              <a:gd name="T190" fmla="*/ 0 h 1025"/>
              <a:gd name="T191" fmla="*/ 886 w 886"/>
              <a:gd name="T192" fmla="*/ 1025 h 102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86" h="1025">
                <a:moveTo>
                  <a:pt x="126" y="6"/>
                </a:moveTo>
                <a:lnTo>
                  <a:pt x="130" y="9"/>
                </a:lnTo>
                <a:lnTo>
                  <a:pt x="133" y="9"/>
                </a:lnTo>
                <a:lnTo>
                  <a:pt x="137" y="15"/>
                </a:lnTo>
                <a:lnTo>
                  <a:pt x="135" y="19"/>
                </a:lnTo>
                <a:lnTo>
                  <a:pt x="130" y="20"/>
                </a:lnTo>
                <a:lnTo>
                  <a:pt x="125" y="19"/>
                </a:lnTo>
                <a:lnTo>
                  <a:pt x="123" y="28"/>
                </a:lnTo>
                <a:lnTo>
                  <a:pt x="126" y="30"/>
                </a:lnTo>
                <a:lnTo>
                  <a:pt x="130" y="39"/>
                </a:lnTo>
                <a:lnTo>
                  <a:pt x="130" y="47"/>
                </a:lnTo>
                <a:lnTo>
                  <a:pt x="124" y="54"/>
                </a:lnTo>
                <a:lnTo>
                  <a:pt x="122" y="60"/>
                </a:lnTo>
                <a:lnTo>
                  <a:pt x="119" y="63"/>
                </a:lnTo>
                <a:lnTo>
                  <a:pt x="110" y="81"/>
                </a:lnTo>
                <a:lnTo>
                  <a:pt x="108" y="83"/>
                </a:lnTo>
                <a:lnTo>
                  <a:pt x="107" y="82"/>
                </a:lnTo>
                <a:lnTo>
                  <a:pt x="103" y="82"/>
                </a:lnTo>
                <a:lnTo>
                  <a:pt x="98" y="79"/>
                </a:lnTo>
                <a:lnTo>
                  <a:pt x="94" y="82"/>
                </a:lnTo>
                <a:lnTo>
                  <a:pt x="91" y="76"/>
                </a:lnTo>
                <a:lnTo>
                  <a:pt x="81" y="81"/>
                </a:lnTo>
                <a:lnTo>
                  <a:pt x="80" y="83"/>
                </a:lnTo>
                <a:lnTo>
                  <a:pt x="77" y="82"/>
                </a:lnTo>
                <a:lnTo>
                  <a:pt x="68" y="84"/>
                </a:lnTo>
                <a:lnTo>
                  <a:pt x="57" y="93"/>
                </a:lnTo>
                <a:lnTo>
                  <a:pt x="60" y="96"/>
                </a:lnTo>
                <a:lnTo>
                  <a:pt x="64" y="97"/>
                </a:lnTo>
                <a:lnTo>
                  <a:pt x="64" y="101"/>
                </a:lnTo>
                <a:lnTo>
                  <a:pt x="59" y="99"/>
                </a:lnTo>
                <a:lnTo>
                  <a:pt x="56" y="100"/>
                </a:lnTo>
                <a:lnTo>
                  <a:pt x="56" y="103"/>
                </a:lnTo>
                <a:lnTo>
                  <a:pt x="54" y="105"/>
                </a:lnTo>
                <a:lnTo>
                  <a:pt x="46" y="105"/>
                </a:lnTo>
                <a:lnTo>
                  <a:pt x="42" y="109"/>
                </a:lnTo>
                <a:lnTo>
                  <a:pt x="34" y="112"/>
                </a:lnTo>
                <a:lnTo>
                  <a:pt x="31" y="121"/>
                </a:lnTo>
                <a:lnTo>
                  <a:pt x="26" y="118"/>
                </a:lnTo>
                <a:lnTo>
                  <a:pt x="20" y="120"/>
                </a:lnTo>
                <a:lnTo>
                  <a:pt x="17" y="124"/>
                </a:lnTo>
                <a:lnTo>
                  <a:pt x="10" y="127"/>
                </a:lnTo>
                <a:lnTo>
                  <a:pt x="6" y="130"/>
                </a:lnTo>
                <a:lnTo>
                  <a:pt x="5" y="136"/>
                </a:lnTo>
                <a:lnTo>
                  <a:pt x="2" y="142"/>
                </a:lnTo>
                <a:lnTo>
                  <a:pt x="3" y="145"/>
                </a:lnTo>
                <a:lnTo>
                  <a:pt x="8" y="146"/>
                </a:lnTo>
                <a:lnTo>
                  <a:pt x="4" y="148"/>
                </a:lnTo>
                <a:lnTo>
                  <a:pt x="4" y="154"/>
                </a:lnTo>
                <a:lnTo>
                  <a:pt x="0" y="155"/>
                </a:lnTo>
                <a:lnTo>
                  <a:pt x="1" y="158"/>
                </a:lnTo>
                <a:lnTo>
                  <a:pt x="6" y="163"/>
                </a:lnTo>
                <a:lnTo>
                  <a:pt x="10" y="165"/>
                </a:lnTo>
                <a:lnTo>
                  <a:pt x="11" y="168"/>
                </a:lnTo>
                <a:lnTo>
                  <a:pt x="11" y="172"/>
                </a:lnTo>
                <a:lnTo>
                  <a:pt x="12" y="173"/>
                </a:lnTo>
                <a:lnTo>
                  <a:pt x="17" y="176"/>
                </a:lnTo>
                <a:lnTo>
                  <a:pt x="19" y="175"/>
                </a:lnTo>
                <a:lnTo>
                  <a:pt x="23" y="178"/>
                </a:lnTo>
                <a:lnTo>
                  <a:pt x="27" y="178"/>
                </a:lnTo>
                <a:lnTo>
                  <a:pt x="26" y="182"/>
                </a:lnTo>
                <a:lnTo>
                  <a:pt x="27" y="185"/>
                </a:lnTo>
                <a:lnTo>
                  <a:pt x="46" y="180"/>
                </a:lnTo>
                <a:lnTo>
                  <a:pt x="40" y="188"/>
                </a:lnTo>
                <a:lnTo>
                  <a:pt x="38" y="193"/>
                </a:lnTo>
                <a:lnTo>
                  <a:pt x="48" y="193"/>
                </a:lnTo>
                <a:lnTo>
                  <a:pt x="53" y="190"/>
                </a:lnTo>
                <a:lnTo>
                  <a:pt x="53" y="192"/>
                </a:lnTo>
                <a:lnTo>
                  <a:pt x="45" y="198"/>
                </a:lnTo>
                <a:lnTo>
                  <a:pt x="47" y="203"/>
                </a:lnTo>
                <a:lnTo>
                  <a:pt x="63" y="208"/>
                </a:lnTo>
                <a:lnTo>
                  <a:pt x="69" y="205"/>
                </a:lnTo>
                <a:lnTo>
                  <a:pt x="70" y="201"/>
                </a:lnTo>
                <a:lnTo>
                  <a:pt x="68" y="194"/>
                </a:lnTo>
                <a:lnTo>
                  <a:pt x="71" y="193"/>
                </a:lnTo>
                <a:lnTo>
                  <a:pt x="74" y="199"/>
                </a:lnTo>
                <a:lnTo>
                  <a:pt x="76" y="203"/>
                </a:lnTo>
                <a:lnTo>
                  <a:pt x="93" y="201"/>
                </a:lnTo>
                <a:lnTo>
                  <a:pt x="97" y="194"/>
                </a:lnTo>
                <a:lnTo>
                  <a:pt x="102" y="190"/>
                </a:lnTo>
                <a:lnTo>
                  <a:pt x="105" y="189"/>
                </a:lnTo>
                <a:lnTo>
                  <a:pt x="104" y="193"/>
                </a:lnTo>
                <a:lnTo>
                  <a:pt x="100" y="195"/>
                </a:lnTo>
                <a:lnTo>
                  <a:pt x="101" y="197"/>
                </a:lnTo>
                <a:lnTo>
                  <a:pt x="103" y="196"/>
                </a:lnTo>
                <a:lnTo>
                  <a:pt x="106" y="193"/>
                </a:lnTo>
                <a:lnTo>
                  <a:pt x="110" y="192"/>
                </a:lnTo>
                <a:lnTo>
                  <a:pt x="112" y="195"/>
                </a:lnTo>
                <a:lnTo>
                  <a:pt x="112" y="199"/>
                </a:lnTo>
                <a:lnTo>
                  <a:pt x="116" y="201"/>
                </a:lnTo>
                <a:lnTo>
                  <a:pt x="114" y="207"/>
                </a:lnTo>
                <a:lnTo>
                  <a:pt x="112" y="210"/>
                </a:lnTo>
                <a:lnTo>
                  <a:pt x="107" y="209"/>
                </a:lnTo>
                <a:lnTo>
                  <a:pt x="105" y="212"/>
                </a:lnTo>
                <a:lnTo>
                  <a:pt x="105" y="215"/>
                </a:lnTo>
                <a:lnTo>
                  <a:pt x="107" y="219"/>
                </a:lnTo>
                <a:lnTo>
                  <a:pt x="116" y="223"/>
                </a:lnTo>
                <a:lnTo>
                  <a:pt x="117" y="225"/>
                </a:lnTo>
                <a:lnTo>
                  <a:pt x="116" y="227"/>
                </a:lnTo>
                <a:lnTo>
                  <a:pt x="114" y="230"/>
                </a:lnTo>
                <a:lnTo>
                  <a:pt x="109" y="232"/>
                </a:lnTo>
                <a:lnTo>
                  <a:pt x="109" y="235"/>
                </a:lnTo>
                <a:lnTo>
                  <a:pt x="106" y="235"/>
                </a:lnTo>
                <a:lnTo>
                  <a:pt x="84" y="229"/>
                </a:lnTo>
                <a:lnTo>
                  <a:pt x="76" y="231"/>
                </a:lnTo>
                <a:lnTo>
                  <a:pt x="43" y="226"/>
                </a:lnTo>
                <a:lnTo>
                  <a:pt x="35" y="230"/>
                </a:lnTo>
                <a:lnTo>
                  <a:pt x="35" y="234"/>
                </a:lnTo>
                <a:lnTo>
                  <a:pt x="31" y="234"/>
                </a:lnTo>
                <a:lnTo>
                  <a:pt x="25" y="246"/>
                </a:lnTo>
                <a:lnTo>
                  <a:pt x="26" y="245"/>
                </a:lnTo>
                <a:lnTo>
                  <a:pt x="33" y="249"/>
                </a:lnTo>
                <a:lnTo>
                  <a:pt x="34" y="252"/>
                </a:lnTo>
                <a:lnTo>
                  <a:pt x="33" y="255"/>
                </a:lnTo>
                <a:lnTo>
                  <a:pt x="38" y="258"/>
                </a:lnTo>
                <a:lnTo>
                  <a:pt x="44" y="257"/>
                </a:lnTo>
                <a:lnTo>
                  <a:pt x="51" y="242"/>
                </a:lnTo>
                <a:lnTo>
                  <a:pt x="53" y="244"/>
                </a:lnTo>
                <a:lnTo>
                  <a:pt x="47" y="255"/>
                </a:lnTo>
                <a:lnTo>
                  <a:pt x="49" y="261"/>
                </a:lnTo>
                <a:lnTo>
                  <a:pt x="69" y="268"/>
                </a:lnTo>
                <a:lnTo>
                  <a:pt x="77" y="266"/>
                </a:lnTo>
                <a:lnTo>
                  <a:pt x="77" y="270"/>
                </a:lnTo>
                <a:lnTo>
                  <a:pt x="72" y="274"/>
                </a:lnTo>
                <a:lnTo>
                  <a:pt x="65" y="274"/>
                </a:lnTo>
                <a:lnTo>
                  <a:pt x="54" y="286"/>
                </a:lnTo>
                <a:lnTo>
                  <a:pt x="77" y="310"/>
                </a:lnTo>
                <a:lnTo>
                  <a:pt x="106" y="321"/>
                </a:lnTo>
                <a:lnTo>
                  <a:pt x="97" y="306"/>
                </a:lnTo>
                <a:lnTo>
                  <a:pt x="92" y="303"/>
                </a:lnTo>
                <a:lnTo>
                  <a:pt x="97" y="297"/>
                </a:lnTo>
                <a:lnTo>
                  <a:pt x="100" y="297"/>
                </a:lnTo>
                <a:lnTo>
                  <a:pt x="105" y="305"/>
                </a:lnTo>
                <a:lnTo>
                  <a:pt x="108" y="305"/>
                </a:lnTo>
                <a:lnTo>
                  <a:pt x="109" y="299"/>
                </a:lnTo>
                <a:lnTo>
                  <a:pt x="112" y="294"/>
                </a:lnTo>
                <a:lnTo>
                  <a:pt x="120" y="297"/>
                </a:lnTo>
                <a:lnTo>
                  <a:pt x="118" y="301"/>
                </a:lnTo>
                <a:lnTo>
                  <a:pt x="118" y="308"/>
                </a:lnTo>
                <a:lnTo>
                  <a:pt x="123" y="313"/>
                </a:lnTo>
                <a:lnTo>
                  <a:pt x="126" y="311"/>
                </a:lnTo>
                <a:lnTo>
                  <a:pt x="129" y="305"/>
                </a:lnTo>
                <a:lnTo>
                  <a:pt x="133" y="303"/>
                </a:lnTo>
                <a:lnTo>
                  <a:pt x="135" y="303"/>
                </a:lnTo>
                <a:lnTo>
                  <a:pt x="136" y="299"/>
                </a:lnTo>
                <a:lnTo>
                  <a:pt x="140" y="295"/>
                </a:lnTo>
                <a:lnTo>
                  <a:pt x="144" y="293"/>
                </a:lnTo>
                <a:lnTo>
                  <a:pt x="144" y="298"/>
                </a:lnTo>
                <a:lnTo>
                  <a:pt x="147" y="304"/>
                </a:lnTo>
                <a:lnTo>
                  <a:pt x="153" y="299"/>
                </a:lnTo>
                <a:lnTo>
                  <a:pt x="156" y="291"/>
                </a:lnTo>
                <a:lnTo>
                  <a:pt x="162" y="291"/>
                </a:lnTo>
                <a:lnTo>
                  <a:pt x="165" y="298"/>
                </a:lnTo>
                <a:lnTo>
                  <a:pt x="168" y="299"/>
                </a:lnTo>
                <a:lnTo>
                  <a:pt x="170" y="298"/>
                </a:lnTo>
                <a:lnTo>
                  <a:pt x="192" y="304"/>
                </a:lnTo>
                <a:lnTo>
                  <a:pt x="194" y="310"/>
                </a:lnTo>
                <a:lnTo>
                  <a:pt x="196" y="311"/>
                </a:lnTo>
                <a:lnTo>
                  <a:pt x="197" y="314"/>
                </a:lnTo>
                <a:lnTo>
                  <a:pt x="197" y="308"/>
                </a:lnTo>
                <a:lnTo>
                  <a:pt x="209" y="317"/>
                </a:lnTo>
                <a:lnTo>
                  <a:pt x="212" y="317"/>
                </a:lnTo>
                <a:lnTo>
                  <a:pt x="212" y="320"/>
                </a:lnTo>
                <a:lnTo>
                  <a:pt x="212" y="326"/>
                </a:lnTo>
                <a:lnTo>
                  <a:pt x="216" y="326"/>
                </a:lnTo>
                <a:lnTo>
                  <a:pt x="220" y="321"/>
                </a:lnTo>
                <a:lnTo>
                  <a:pt x="222" y="328"/>
                </a:lnTo>
                <a:lnTo>
                  <a:pt x="223" y="328"/>
                </a:lnTo>
                <a:lnTo>
                  <a:pt x="226" y="331"/>
                </a:lnTo>
                <a:lnTo>
                  <a:pt x="230" y="329"/>
                </a:lnTo>
                <a:lnTo>
                  <a:pt x="234" y="337"/>
                </a:lnTo>
                <a:lnTo>
                  <a:pt x="234" y="341"/>
                </a:lnTo>
                <a:lnTo>
                  <a:pt x="235" y="342"/>
                </a:lnTo>
                <a:lnTo>
                  <a:pt x="235" y="345"/>
                </a:lnTo>
                <a:lnTo>
                  <a:pt x="231" y="355"/>
                </a:lnTo>
                <a:lnTo>
                  <a:pt x="234" y="351"/>
                </a:lnTo>
                <a:lnTo>
                  <a:pt x="235" y="355"/>
                </a:lnTo>
                <a:lnTo>
                  <a:pt x="234" y="357"/>
                </a:lnTo>
                <a:lnTo>
                  <a:pt x="238" y="363"/>
                </a:lnTo>
                <a:lnTo>
                  <a:pt x="238" y="368"/>
                </a:lnTo>
                <a:lnTo>
                  <a:pt x="241" y="373"/>
                </a:lnTo>
                <a:lnTo>
                  <a:pt x="257" y="384"/>
                </a:lnTo>
                <a:lnTo>
                  <a:pt x="257" y="386"/>
                </a:lnTo>
                <a:lnTo>
                  <a:pt x="255" y="389"/>
                </a:lnTo>
                <a:lnTo>
                  <a:pt x="254" y="391"/>
                </a:lnTo>
                <a:lnTo>
                  <a:pt x="255" y="394"/>
                </a:lnTo>
                <a:lnTo>
                  <a:pt x="259" y="396"/>
                </a:lnTo>
                <a:lnTo>
                  <a:pt x="268" y="407"/>
                </a:lnTo>
                <a:lnTo>
                  <a:pt x="265" y="408"/>
                </a:lnTo>
                <a:lnTo>
                  <a:pt x="258" y="410"/>
                </a:lnTo>
                <a:lnTo>
                  <a:pt x="264" y="412"/>
                </a:lnTo>
                <a:lnTo>
                  <a:pt x="266" y="411"/>
                </a:lnTo>
                <a:lnTo>
                  <a:pt x="268" y="416"/>
                </a:lnTo>
                <a:lnTo>
                  <a:pt x="261" y="416"/>
                </a:lnTo>
                <a:lnTo>
                  <a:pt x="268" y="419"/>
                </a:lnTo>
                <a:lnTo>
                  <a:pt x="268" y="420"/>
                </a:lnTo>
                <a:lnTo>
                  <a:pt x="266" y="433"/>
                </a:lnTo>
                <a:lnTo>
                  <a:pt x="270" y="432"/>
                </a:lnTo>
                <a:lnTo>
                  <a:pt x="272" y="435"/>
                </a:lnTo>
                <a:lnTo>
                  <a:pt x="269" y="439"/>
                </a:lnTo>
                <a:lnTo>
                  <a:pt x="275" y="445"/>
                </a:lnTo>
                <a:lnTo>
                  <a:pt x="274" y="450"/>
                </a:lnTo>
                <a:lnTo>
                  <a:pt x="275" y="453"/>
                </a:lnTo>
                <a:lnTo>
                  <a:pt x="272" y="451"/>
                </a:lnTo>
                <a:lnTo>
                  <a:pt x="271" y="457"/>
                </a:lnTo>
                <a:lnTo>
                  <a:pt x="278" y="462"/>
                </a:lnTo>
                <a:lnTo>
                  <a:pt x="279" y="467"/>
                </a:lnTo>
                <a:lnTo>
                  <a:pt x="278" y="473"/>
                </a:lnTo>
                <a:lnTo>
                  <a:pt x="280" y="473"/>
                </a:lnTo>
                <a:lnTo>
                  <a:pt x="285" y="470"/>
                </a:lnTo>
                <a:lnTo>
                  <a:pt x="283" y="472"/>
                </a:lnTo>
                <a:lnTo>
                  <a:pt x="281" y="478"/>
                </a:lnTo>
                <a:lnTo>
                  <a:pt x="284" y="481"/>
                </a:lnTo>
                <a:lnTo>
                  <a:pt x="281" y="483"/>
                </a:lnTo>
                <a:lnTo>
                  <a:pt x="280" y="487"/>
                </a:lnTo>
                <a:lnTo>
                  <a:pt x="277" y="489"/>
                </a:lnTo>
                <a:lnTo>
                  <a:pt x="292" y="495"/>
                </a:lnTo>
                <a:lnTo>
                  <a:pt x="295" y="500"/>
                </a:lnTo>
                <a:lnTo>
                  <a:pt x="294" y="505"/>
                </a:lnTo>
                <a:lnTo>
                  <a:pt x="292" y="506"/>
                </a:lnTo>
                <a:lnTo>
                  <a:pt x="293" y="520"/>
                </a:lnTo>
                <a:lnTo>
                  <a:pt x="290" y="522"/>
                </a:lnTo>
                <a:lnTo>
                  <a:pt x="291" y="526"/>
                </a:lnTo>
                <a:lnTo>
                  <a:pt x="290" y="529"/>
                </a:lnTo>
                <a:lnTo>
                  <a:pt x="288" y="533"/>
                </a:lnTo>
                <a:lnTo>
                  <a:pt x="283" y="541"/>
                </a:lnTo>
                <a:lnTo>
                  <a:pt x="279" y="543"/>
                </a:lnTo>
                <a:lnTo>
                  <a:pt x="284" y="549"/>
                </a:lnTo>
                <a:lnTo>
                  <a:pt x="290" y="546"/>
                </a:lnTo>
                <a:lnTo>
                  <a:pt x="283" y="555"/>
                </a:lnTo>
                <a:lnTo>
                  <a:pt x="278" y="557"/>
                </a:lnTo>
                <a:lnTo>
                  <a:pt x="275" y="561"/>
                </a:lnTo>
                <a:lnTo>
                  <a:pt x="281" y="575"/>
                </a:lnTo>
                <a:lnTo>
                  <a:pt x="284" y="571"/>
                </a:lnTo>
                <a:lnTo>
                  <a:pt x="289" y="576"/>
                </a:lnTo>
                <a:lnTo>
                  <a:pt x="295" y="578"/>
                </a:lnTo>
                <a:lnTo>
                  <a:pt x="303" y="573"/>
                </a:lnTo>
                <a:lnTo>
                  <a:pt x="303" y="568"/>
                </a:lnTo>
                <a:lnTo>
                  <a:pt x="300" y="564"/>
                </a:lnTo>
                <a:lnTo>
                  <a:pt x="302" y="560"/>
                </a:lnTo>
                <a:lnTo>
                  <a:pt x="304" y="563"/>
                </a:lnTo>
                <a:lnTo>
                  <a:pt x="306" y="560"/>
                </a:lnTo>
                <a:lnTo>
                  <a:pt x="305" y="557"/>
                </a:lnTo>
                <a:lnTo>
                  <a:pt x="310" y="554"/>
                </a:lnTo>
                <a:lnTo>
                  <a:pt x="311" y="545"/>
                </a:lnTo>
                <a:lnTo>
                  <a:pt x="315" y="555"/>
                </a:lnTo>
                <a:lnTo>
                  <a:pt x="321" y="550"/>
                </a:lnTo>
                <a:lnTo>
                  <a:pt x="318" y="556"/>
                </a:lnTo>
                <a:lnTo>
                  <a:pt x="317" y="560"/>
                </a:lnTo>
                <a:lnTo>
                  <a:pt x="324" y="563"/>
                </a:lnTo>
                <a:lnTo>
                  <a:pt x="323" y="564"/>
                </a:lnTo>
                <a:lnTo>
                  <a:pt x="326" y="564"/>
                </a:lnTo>
                <a:lnTo>
                  <a:pt x="337" y="562"/>
                </a:lnTo>
                <a:lnTo>
                  <a:pt x="333" y="567"/>
                </a:lnTo>
                <a:lnTo>
                  <a:pt x="323" y="571"/>
                </a:lnTo>
                <a:lnTo>
                  <a:pt x="319" y="575"/>
                </a:lnTo>
                <a:lnTo>
                  <a:pt x="327" y="576"/>
                </a:lnTo>
                <a:lnTo>
                  <a:pt x="337" y="573"/>
                </a:lnTo>
                <a:lnTo>
                  <a:pt x="331" y="576"/>
                </a:lnTo>
                <a:lnTo>
                  <a:pt x="330" y="582"/>
                </a:lnTo>
                <a:lnTo>
                  <a:pt x="327" y="587"/>
                </a:lnTo>
                <a:lnTo>
                  <a:pt x="341" y="579"/>
                </a:lnTo>
                <a:lnTo>
                  <a:pt x="332" y="589"/>
                </a:lnTo>
                <a:lnTo>
                  <a:pt x="345" y="588"/>
                </a:lnTo>
                <a:lnTo>
                  <a:pt x="344" y="591"/>
                </a:lnTo>
                <a:lnTo>
                  <a:pt x="346" y="594"/>
                </a:lnTo>
                <a:lnTo>
                  <a:pt x="345" y="596"/>
                </a:lnTo>
                <a:lnTo>
                  <a:pt x="337" y="593"/>
                </a:lnTo>
                <a:lnTo>
                  <a:pt x="341" y="597"/>
                </a:lnTo>
                <a:lnTo>
                  <a:pt x="351" y="601"/>
                </a:lnTo>
                <a:lnTo>
                  <a:pt x="354" y="606"/>
                </a:lnTo>
                <a:lnTo>
                  <a:pt x="356" y="610"/>
                </a:lnTo>
                <a:lnTo>
                  <a:pt x="349" y="608"/>
                </a:lnTo>
                <a:lnTo>
                  <a:pt x="354" y="612"/>
                </a:lnTo>
                <a:lnTo>
                  <a:pt x="354" y="613"/>
                </a:lnTo>
                <a:lnTo>
                  <a:pt x="351" y="614"/>
                </a:lnTo>
                <a:lnTo>
                  <a:pt x="352" y="617"/>
                </a:lnTo>
                <a:lnTo>
                  <a:pt x="347" y="615"/>
                </a:lnTo>
                <a:lnTo>
                  <a:pt x="348" y="620"/>
                </a:lnTo>
                <a:lnTo>
                  <a:pt x="351" y="623"/>
                </a:lnTo>
                <a:lnTo>
                  <a:pt x="356" y="620"/>
                </a:lnTo>
                <a:lnTo>
                  <a:pt x="358" y="624"/>
                </a:lnTo>
                <a:lnTo>
                  <a:pt x="357" y="628"/>
                </a:lnTo>
                <a:lnTo>
                  <a:pt x="341" y="622"/>
                </a:lnTo>
                <a:lnTo>
                  <a:pt x="322" y="608"/>
                </a:lnTo>
                <a:lnTo>
                  <a:pt x="304" y="605"/>
                </a:lnTo>
                <a:lnTo>
                  <a:pt x="299" y="605"/>
                </a:lnTo>
                <a:lnTo>
                  <a:pt x="295" y="610"/>
                </a:lnTo>
                <a:lnTo>
                  <a:pt x="305" y="625"/>
                </a:lnTo>
                <a:lnTo>
                  <a:pt x="322" y="632"/>
                </a:lnTo>
                <a:lnTo>
                  <a:pt x="329" y="640"/>
                </a:lnTo>
                <a:lnTo>
                  <a:pt x="344" y="643"/>
                </a:lnTo>
                <a:lnTo>
                  <a:pt x="346" y="641"/>
                </a:lnTo>
                <a:lnTo>
                  <a:pt x="351" y="642"/>
                </a:lnTo>
                <a:lnTo>
                  <a:pt x="352" y="643"/>
                </a:lnTo>
                <a:lnTo>
                  <a:pt x="361" y="643"/>
                </a:lnTo>
                <a:lnTo>
                  <a:pt x="360" y="647"/>
                </a:lnTo>
                <a:lnTo>
                  <a:pt x="362" y="652"/>
                </a:lnTo>
                <a:lnTo>
                  <a:pt x="357" y="654"/>
                </a:lnTo>
                <a:lnTo>
                  <a:pt x="358" y="658"/>
                </a:lnTo>
                <a:lnTo>
                  <a:pt x="354" y="661"/>
                </a:lnTo>
                <a:lnTo>
                  <a:pt x="355" y="665"/>
                </a:lnTo>
                <a:lnTo>
                  <a:pt x="356" y="666"/>
                </a:lnTo>
                <a:lnTo>
                  <a:pt x="352" y="668"/>
                </a:lnTo>
                <a:lnTo>
                  <a:pt x="352" y="675"/>
                </a:lnTo>
                <a:lnTo>
                  <a:pt x="356" y="679"/>
                </a:lnTo>
                <a:lnTo>
                  <a:pt x="361" y="675"/>
                </a:lnTo>
                <a:lnTo>
                  <a:pt x="363" y="680"/>
                </a:lnTo>
                <a:lnTo>
                  <a:pt x="358" y="682"/>
                </a:lnTo>
                <a:lnTo>
                  <a:pt x="361" y="686"/>
                </a:lnTo>
                <a:lnTo>
                  <a:pt x="357" y="686"/>
                </a:lnTo>
                <a:lnTo>
                  <a:pt x="355" y="682"/>
                </a:lnTo>
                <a:lnTo>
                  <a:pt x="351" y="682"/>
                </a:lnTo>
                <a:lnTo>
                  <a:pt x="349" y="684"/>
                </a:lnTo>
                <a:lnTo>
                  <a:pt x="348" y="692"/>
                </a:lnTo>
                <a:lnTo>
                  <a:pt x="351" y="694"/>
                </a:lnTo>
                <a:lnTo>
                  <a:pt x="347" y="699"/>
                </a:lnTo>
                <a:lnTo>
                  <a:pt x="348" y="700"/>
                </a:lnTo>
                <a:lnTo>
                  <a:pt x="352" y="700"/>
                </a:lnTo>
                <a:lnTo>
                  <a:pt x="351" y="702"/>
                </a:lnTo>
                <a:lnTo>
                  <a:pt x="348" y="707"/>
                </a:lnTo>
                <a:lnTo>
                  <a:pt x="343" y="709"/>
                </a:lnTo>
                <a:lnTo>
                  <a:pt x="333" y="707"/>
                </a:lnTo>
                <a:lnTo>
                  <a:pt x="326" y="708"/>
                </a:lnTo>
                <a:lnTo>
                  <a:pt x="325" y="711"/>
                </a:lnTo>
                <a:lnTo>
                  <a:pt x="321" y="716"/>
                </a:lnTo>
                <a:lnTo>
                  <a:pt x="322" y="719"/>
                </a:lnTo>
                <a:lnTo>
                  <a:pt x="321" y="719"/>
                </a:lnTo>
                <a:lnTo>
                  <a:pt x="322" y="723"/>
                </a:lnTo>
                <a:lnTo>
                  <a:pt x="326" y="720"/>
                </a:lnTo>
                <a:lnTo>
                  <a:pt x="330" y="723"/>
                </a:lnTo>
                <a:lnTo>
                  <a:pt x="345" y="718"/>
                </a:lnTo>
                <a:lnTo>
                  <a:pt x="343" y="714"/>
                </a:lnTo>
                <a:lnTo>
                  <a:pt x="348" y="714"/>
                </a:lnTo>
                <a:lnTo>
                  <a:pt x="349" y="714"/>
                </a:lnTo>
                <a:lnTo>
                  <a:pt x="348" y="718"/>
                </a:lnTo>
                <a:lnTo>
                  <a:pt x="343" y="720"/>
                </a:lnTo>
                <a:lnTo>
                  <a:pt x="350" y="724"/>
                </a:lnTo>
                <a:lnTo>
                  <a:pt x="347" y="723"/>
                </a:lnTo>
                <a:lnTo>
                  <a:pt x="348" y="726"/>
                </a:lnTo>
                <a:lnTo>
                  <a:pt x="352" y="728"/>
                </a:lnTo>
                <a:lnTo>
                  <a:pt x="351" y="730"/>
                </a:lnTo>
                <a:lnTo>
                  <a:pt x="348" y="728"/>
                </a:lnTo>
                <a:lnTo>
                  <a:pt x="343" y="730"/>
                </a:lnTo>
                <a:lnTo>
                  <a:pt x="338" y="731"/>
                </a:lnTo>
                <a:lnTo>
                  <a:pt x="325" y="725"/>
                </a:lnTo>
                <a:lnTo>
                  <a:pt x="322" y="726"/>
                </a:lnTo>
                <a:lnTo>
                  <a:pt x="322" y="728"/>
                </a:lnTo>
                <a:lnTo>
                  <a:pt x="315" y="726"/>
                </a:lnTo>
                <a:lnTo>
                  <a:pt x="313" y="728"/>
                </a:lnTo>
                <a:lnTo>
                  <a:pt x="318" y="728"/>
                </a:lnTo>
                <a:lnTo>
                  <a:pt x="323" y="733"/>
                </a:lnTo>
                <a:lnTo>
                  <a:pt x="321" y="734"/>
                </a:lnTo>
                <a:lnTo>
                  <a:pt x="316" y="731"/>
                </a:lnTo>
                <a:lnTo>
                  <a:pt x="319" y="735"/>
                </a:lnTo>
                <a:lnTo>
                  <a:pt x="315" y="735"/>
                </a:lnTo>
                <a:lnTo>
                  <a:pt x="311" y="738"/>
                </a:lnTo>
                <a:lnTo>
                  <a:pt x="311" y="746"/>
                </a:lnTo>
                <a:lnTo>
                  <a:pt x="312" y="746"/>
                </a:lnTo>
                <a:lnTo>
                  <a:pt x="309" y="750"/>
                </a:lnTo>
                <a:lnTo>
                  <a:pt x="312" y="753"/>
                </a:lnTo>
                <a:lnTo>
                  <a:pt x="314" y="752"/>
                </a:lnTo>
                <a:lnTo>
                  <a:pt x="307" y="757"/>
                </a:lnTo>
                <a:lnTo>
                  <a:pt x="309" y="760"/>
                </a:lnTo>
                <a:lnTo>
                  <a:pt x="307" y="761"/>
                </a:lnTo>
                <a:lnTo>
                  <a:pt x="305" y="764"/>
                </a:lnTo>
                <a:lnTo>
                  <a:pt x="305" y="771"/>
                </a:lnTo>
                <a:lnTo>
                  <a:pt x="310" y="775"/>
                </a:lnTo>
                <a:lnTo>
                  <a:pt x="310" y="779"/>
                </a:lnTo>
                <a:lnTo>
                  <a:pt x="314" y="778"/>
                </a:lnTo>
                <a:lnTo>
                  <a:pt x="319" y="778"/>
                </a:lnTo>
                <a:lnTo>
                  <a:pt x="318" y="784"/>
                </a:lnTo>
                <a:lnTo>
                  <a:pt x="317" y="785"/>
                </a:lnTo>
                <a:lnTo>
                  <a:pt x="313" y="790"/>
                </a:lnTo>
                <a:lnTo>
                  <a:pt x="317" y="794"/>
                </a:lnTo>
                <a:lnTo>
                  <a:pt x="311" y="793"/>
                </a:lnTo>
                <a:lnTo>
                  <a:pt x="310" y="796"/>
                </a:lnTo>
                <a:lnTo>
                  <a:pt x="311" y="803"/>
                </a:lnTo>
                <a:lnTo>
                  <a:pt x="315" y="803"/>
                </a:lnTo>
                <a:lnTo>
                  <a:pt x="311" y="807"/>
                </a:lnTo>
                <a:lnTo>
                  <a:pt x="314" y="808"/>
                </a:lnTo>
                <a:lnTo>
                  <a:pt x="318" y="808"/>
                </a:lnTo>
                <a:lnTo>
                  <a:pt x="321" y="807"/>
                </a:lnTo>
                <a:lnTo>
                  <a:pt x="313" y="814"/>
                </a:lnTo>
                <a:lnTo>
                  <a:pt x="313" y="817"/>
                </a:lnTo>
                <a:lnTo>
                  <a:pt x="317" y="818"/>
                </a:lnTo>
                <a:lnTo>
                  <a:pt x="318" y="820"/>
                </a:lnTo>
                <a:lnTo>
                  <a:pt x="322" y="818"/>
                </a:lnTo>
                <a:lnTo>
                  <a:pt x="321" y="819"/>
                </a:lnTo>
                <a:lnTo>
                  <a:pt x="318" y="822"/>
                </a:lnTo>
                <a:lnTo>
                  <a:pt x="319" y="824"/>
                </a:lnTo>
                <a:lnTo>
                  <a:pt x="318" y="828"/>
                </a:lnTo>
                <a:lnTo>
                  <a:pt x="321" y="826"/>
                </a:lnTo>
                <a:lnTo>
                  <a:pt x="324" y="825"/>
                </a:lnTo>
                <a:lnTo>
                  <a:pt x="324" y="834"/>
                </a:lnTo>
                <a:lnTo>
                  <a:pt x="329" y="834"/>
                </a:lnTo>
                <a:lnTo>
                  <a:pt x="329" y="837"/>
                </a:lnTo>
                <a:lnTo>
                  <a:pt x="333" y="837"/>
                </a:lnTo>
                <a:lnTo>
                  <a:pt x="328" y="841"/>
                </a:lnTo>
                <a:lnTo>
                  <a:pt x="329" y="845"/>
                </a:lnTo>
                <a:lnTo>
                  <a:pt x="332" y="841"/>
                </a:lnTo>
                <a:lnTo>
                  <a:pt x="333" y="845"/>
                </a:lnTo>
                <a:lnTo>
                  <a:pt x="332" y="847"/>
                </a:lnTo>
                <a:lnTo>
                  <a:pt x="331" y="851"/>
                </a:lnTo>
                <a:lnTo>
                  <a:pt x="333" y="853"/>
                </a:lnTo>
                <a:lnTo>
                  <a:pt x="334" y="860"/>
                </a:lnTo>
                <a:lnTo>
                  <a:pt x="336" y="857"/>
                </a:lnTo>
                <a:lnTo>
                  <a:pt x="336" y="859"/>
                </a:lnTo>
                <a:lnTo>
                  <a:pt x="338" y="860"/>
                </a:lnTo>
                <a:lnTo>
                  <a:pt x="334" y="863"/>
                </a:lnTo>
                <a:lnTo>
                  <a:pt x="334" y="881"/>
                </a:lnTo>
                <a:lnTo>
                  <a:pt x="336" y="880"/>
                </a:lnTo>
                <a:lnTo>
                  <a:pt x="341" y="880"/>
                </a:lnTo>
                <a:lnTo>
                  <a:pt x="348" y="864"/>
                </a:lnTo>
                <a:lnTo>
                  <a:pt x="350" y="866"/>
                </a:lnTo>
                <a:lnTo>
                  <a:pt x="354" y="864"/>
                </a:lnTo>
                <a:lnTo>
                  <a:pt x="356" y="860"/>
                </a:lnTo>
                <a:lnTo>
                  <a:pt x="362" y="863"/>
                </a:lnTo>
                <a:lnTo>
                  <a:pt x="365" y="862"/>
                </a:lnTo>
                <a:lnTo>
                  <a:pt x="367" y="867"/>
                </a:lnTo>
                <a:lnTo>
                  <a:pt x="358" y="864"/>
                </a:lnTo>
                <a:lnTo>
                  <a:pt x="355" y="867"/>
                </a:lnTo>
                <a:lnTo>
                  <a:pt x="355" y="870"/>
                </a:lnTo>
                <a:lnTo>
                  <a:pt x="359" y="872"/>
                </a:lnTo>
                <a:lnTo>
                  <a:pt x="364" y="872"/>
                </a:lnTo>
                <a:lnTo>
                  <a:pt x="352" y="876"/>
                </a:lnTo>
                <a:lnTo>
                  <a:pt x="352" y="881"/>
                </a:lnTo>
                <a:lnTo>
                  <a:pt x="348" y="883"/>
                </a:lnTo>
                <a:lnTo>
                  <a:pt x="344" y="884"/>
                </a:lnTo>
                <a:lnTo>
                  <a:pt x="343" y="887"/>
                </a:lnTo>
                <a:lnTo>
                  <a:pt x="345" y="893"/>
                </a:lnTo>
                <a:lnTo>
                  <a:pt x="344" y="900"/>
                </a:lnTo>
                <a:lnTo>
                  <a:pt x="347" y="899"/>
                </a:lnTo>
                <a:lnTo>
                  <a:pt x="344" y="903"/>
                </a:lnTo>
                <a:lnTo>
                  <a:pt x="348" y="910"/>
                </a:lnTo>
                <a:lnTo>
                  <a:pt x="349" y="910"/>
                </a:lnTo>
                <a:lnTo>
                  <a:pt x="351" y="916"/>
                </a:lnTo>
                <a:lnTo>
                  <a:pt x="354" y="923"/>
                </a:lnTo>
                <a:lnTo>
                  <a:pt x="356" y="923"/>
                </a:lnTo>
                <a:lnTo>
                  <a:pt x="356" y="924"/>
                </a:lnTo>
                <a:lnTo>
                  <a:pt x="356" y="925"/>
                </a:lnTo>
                <a:lnTo>
                  <a:pt x="361" y="927"/>
                </a:lnTo>
                <a:lnTo>
                  <a:pt x="361" y="930"/>
                </a:lnTo>
                <a:lnTo>
                  <a:pt x="363" y="933"/>
                </a:lnTo>
                <a:lnTo>
                  <a:pt x="363" y="935"/>
                </a:lnTo>
                <a:lnTo>
                  <a:pt x="365" y="933"/>
                </a:lnTo>
                <a:lnTo>
                  <a:pt x="367" y="933"/>
                </a:lnTo>
                <a:lnTo>
                  <a:pt x="364" y="938"/>
                </a:lnTo>
                <a:lnTo>
                  <a:pt x="364" y="942"/>
                </a:lnTo>
                <a:lnTo>
                  <a:pt x="366" y="944"/>
                </a:lnTo>
                <a:lnTo>
                  <a:pt x="368" y="944"/>
                </a:lnTo>
                <a:lnTo>
                  <a:pt x="371" y="946"/>
                </a:lnTo>
                <a:lnTo>
                  <a:pt x="370" y="947"/>
                </a:lnTo>
                <a:lnTo>
                  <a:pt x="370" y="950"/>
                </a:lnTo>
                <a:lnTo>
                  <a:pt x="373" y="951"/>
                </a:lnTo>
                <a:lnTo>
                  <a:pt x="375" y="951"/>
                </a:lnTo>
                <a:lnTo>
                  <a:pt x="372" y="953"/>
                </a:lnTo>
                <a:lnTo>
                  <a:pt x="374" y="955"/>
                </a:lnTo>
                <a:lnTo>
                  <a:pt x="377" y="955"/>
                </a:lnTo>
                <a:lnTo>
                  <a:pt x="374" y="956"/>
                </a:lnTo>
                <a:lnTo>
                  <a:pt x="372" y="957"/>
                </a:lnTo>
                <a:lnTo>
                  <a:pt x="373" y="958"/>
                </a:lnTo>
                <a:lnTo>
                  <a:pt x="374" y="960"/>
                </a:lnTo>
                <a:lnTo>
                  <a:pt x="377" y="959"/>
                </a:lnTo>
                <a:lnTo>
                  <a:pt x="382" y="955"/>
                </a:lnTo>
                <a:lnTo>
                  <a:pt x="384" y="956"/>
                </a:lnTo>
                <a:lnTo>
                  <a:pt x="384" y="958"/>
                </a:lnTo>
                <a:lnTo>
                  <a:pt x="377" y="963"/>
                </a:lnTo>
                <a:lnTo>
                  <a:pt x="378" y="965"/>
                </a:lnTo>
                <a:lnTo>
                  <a:pt x="380" y="968"/>
                </a:lnTo>
                <a:lnTo>
                  <a:pt x="382" y="969"/>
                </a:lnTo>
                <a:lnTo>
                  <a:pt x="382" y="970"/>
                </a:lnTo>
                <a:lnTo>
                  <a:pt x="385" y="971"/>
                </a:lnTo>
                <a:lnTo>
                  <a:pt x="383" y="973"/>
                </a:lnTo>
                <a:lnTo>
                  <a:pt x="379" y="975"/>
                </a:lnTo>
                <a:lnTo>
                  <a:pt x="380" y="976"/>
                </a:lnTo>
                <a:lnTo>
                  <a:pt x="383" y="978"/>
                </a:lnTo>
                <a:lnTo>
                  <a:pt x="391" y="974"/>
                </a:lnTo>
                <a:lnTo>
                  <a:pt x="393" y="974"/>
                </a:lnTo>
                <a:lnTo>
                  <a:pt x="396" y="976"/>
                </a:lnTo>
                <a:lnTo>
                  <a:pt x="383" y="980"/>
                </a:lnTo>
                <a:lnTo>
                  <a:pt x="384" y="981"/>
                </a:lnTo>
                <a:lnTo>
                  <a:pt x="386" y="980"/>
                </a:lnTo>
                <a:lnTo>
                  <a:pt x="390" y="980"/>
                </a:lnTo>
                <a:lnTo>
                  <a:pt x="391" y="981"/>
                </a:lnTo>
                <a:lnTo>
                  <a:pt x="390" y="982"/>
                </a:lnTo>
                <a:lnTo>
                  <a:pt x="390" y="985"/>
                </a:lnTo>
                <a:lnTo>
                  <a:pt x="392" y="987"/>
                </a:lnTo>
                <a:lnTo>
                  <a:pt x="393" y="987"/>
                </a:lnTo>
                <a:lnTo>
                  <a:pt x="397" y="985"/>
                </a:lnTo>
                <a:lnTo>
                  <a:pt x="397" y="987"/>
                </a:lnTo>
                <a:lnTo>
                  <a:pt x="398" y="989"/>
                </a:lnTo>
                <a:lnTo>
                  <a:pt x="401" y="990"/>
                </a:lnTo>
                <a:lnTo>
                  <a:pt x="404" y="991"/>
                </a:lnTo>
                <a:lnTo>
                  <a:pt x="405" y="991"/>
                </a:lnTo>
                <a:lnTo>
                  <a:pt x="406" y="992"/>
                </a:lnTo>
                <a:lnTo>
                  <a:pt x="406" y="993"/>
                </a:lnTo>
                <a:lnTo>
                  <a:pt x="398" y="997"/>
                </a:lnTo>
                <a:lnTo>
                  <a:pt x="397" y="999"/>
                </a:lnTo>
                <a:lnTo>
                  <a:pt x="400" y="999"/>
                </a:lnTo>
                <a:lnTo>
                  <a:pt x="402" y="999"/>
                </a:lnTo>
                <a:lnTo>
                  <a:pt x="409" y="999"/>
                </a:lnTo>
                <a:lnTo>
                  <a:pt x="408" y="996"/>
                </a:lnTo>
                <a:lnTo>
                  <a:pt x="408" y="995"/>
                </a:lnTo>
                <a:lnTo>
                  <a:pt x="409" y="995"/>
                </a:lnTo>
                <a:lnTo>
                  <a:pt x="412" y="996"/>
                </a:lnTo>
                <a:lnTo>
                  <a:pt x="415" y="995"/>
                </a:lnTo>
                <a:lnTo>
                  <a:pt x="421" y="996"/>
                </a:lnTo>
                <a:lnTo>
                  <a:pt x="427" y="992"/>
                </a:lnTo>
                <a:lnTo>
                  <a:pt x="428" y="993"/>
                </a:lnTo>
                <a:lnTo>
                  <a:pt x="432" y="991"/>
                </a:lnTo>
                <a:lnTo>
                  <a:pt x="432" y="993"/>
                </a:lnTo>
                <a:lnTo>
                  <a:pt x="431" y="995"/>
                </a:lnTo>
                <a:lnTo>
                  <a:pt x="433" y="996"/>
                </a:lnTo>
                <a:lnTo>
                  <a:pt x="438" y="993"/>
                </a:lnTo>
                <a:lnTo>
                  <a:pt x="437" y="995"/>
                </a:lnTo>
                <a:lnTo>
                  <a:pt x="430" y="999"/>
                </a:lnTo>
                <a:lnTo>
                  <a:pt x="432" y="999"/>
                </a:lnTo>
                <a:lnTo>
                  <a:pt x="428" y="1001"/>
                </a:lnTo>
                <a:lnTo>
                  <a:pt x="430" y="1002"/>
                </a:lnTo>
                <a:lnTo>
                  <a:pt x="431" y="1002"/>
                </a:lnTo>
                <a:lnTo>
                  <a:pt x="433" y="1000"/>
                </a:lnTo>
                <a:lnTo>
                  <a:pt x="436" y="1000"/>
                </a:lnTo>
                <a:lnTo>
                  <a:pt x="439" y="998"/>
                </a:lnTo>
                <a:lnTo>
                  <a:pt x="441" y="995"/>
                </a:lnTo>
                <a:lnTo>
                  <a:pt x="442" y="996"/>
                </a:lnTo>
                <a:lnTo>
                  <a:pt x="441" y="999"/>
                </a:lnTo>
                <a:lnTo>
                  <a:pt x="437" y="1001"/>
                </a:lnTo>
                <a:lnTo>
                  <a:pt x="436" y="1003"/>
                </a:lnTo>
                <a:lnTo>
                  <a:pt x="437" y="1005"/>
                </a:lnTo>
                <a:lnTo>
                  <a:pt x="439" y="1011"/>
                </a:lnTo>
                <a:lnTo>
                  <a:pt x="442" y="1006"/>
                </a:lnTo>
                <a:lnTo>
                  <a:pt x="443" y="1004"/>
                </a:lnTo>
                <a:lnTo>
                  <a:pt x="445" y="1004"/>
                </a:lnTo>
                <a:lnTo>
                  <a:pt x="443" y="1011"/>
                </a:lnTo>
                <a:lnTo>
                  <a:pt x="444" y="1012"/>
                </a:lnTo>
                <a:lnTo>
                  <a:pt x="447" y="1010"/>
                </a:lnTo>
                <a:lnTo>
                  <a:pt x="449" y="1008"/>
                </a:lnTo>
                <a:lnTo>
                  <a:pt x="448" y="1014"/>
                </a:lnTo>
                <a:lnTo>
                  <a:pt x="445" y="1018"/>
                </a:lnTo>
                <a:lnTo>
                  <a:pt x="445" y="1020"/>
                </a:lnTo>
                <a:lnTo>
                  <a:pt x="446" y="1020"/>
                </a:lnTo>
                <a:lnTo>
                  <a:pt x="446" y="1022"/>
                </a:lnTo>
                <a:lnTo>
                  <a:pt x="447" y="1023"/>
                </a:lnTo>
                <a:lnTo>
                  <a:pt x="451" y="1022"/>
                </a:lnTo>
                <a:lnTo>
                  <a:pt x="453" y="1025"/>
                </a:lnTo>
                <a:lnTo>
                  <a:pt x="457" y="1024"/>
                </a:lnTo>
                <a:lnTo>
                  <a:pt x="462" y="1017"/>
                </a:lnTo>
                <a:lnTo>
                  <a:pt x="463" y="1021"/>
                </a:lnTo>
                <a:lnTo>
                  <a:pt x="478" y="1022"/>
                </a:lnTo>
                <a:lnTo>
                  <a:pt x="478" y="1020"/>
                </a:lnTo>
                <a:lnTo>
                  <a:pt x="477" y="1019"/>
                </a:lnTo>
                <a:lnTo>
                  <a:pt x="477" y="1018"/>
                </a:lnTo>
                <a:lnTo>
                  <a:pt x="476" y="1012"/>
                </a:lnTo>
                <a:lnTo>
                  <a:pt x="474" y="1012"/>
                </a:lnTo>
                <a:lnTo>
                  <a:pt x="469" y="1008"/>
                </a:lnTo>
                <a:lnTo>
                  <a:pt x="474" y="1010"/>
                </a:lnTo>
                <a:lnTo>
                  <a:pt x="477" y="1009"/>
                </a:lnTo>
                <a:lnTo>
                  <a:pt x="478" y="1008"/>
                </a:lnTo>
                <a:lnTo>
                  <a:pt x="480" y="1008"/>
                </a:lnTo>
                <a:lnTo>
                  <a:pt x="482" y="1007"/>
                </a:lnTo>
                <a:lnTo>
                  <a:pt x="483" y="996"/>
                </a:lnTo>
                <a:lnTo>
                  <a:pt x="484" y="994"/>
                </a:lnTo>
                <a:lnTo>
                  <a:pt x="485" y="985"/>
                </a:lnTo>
                <a:lnTo>
                  <a:pt x="484" y="984"/>
                </a:lnTo>
                <a:lnTo>
                  <a:pt x="485" y="983"/>
                </a:lnTo>
                <a:lnTo>
                  <a:pt x="488" y="981"/>
                </a:lnTo>
                <a:lnTo>
                  <a:pt x="489" y="977"/>
                </a:lnTo>
                <a:lnTo>
                  <a:pt x="488" y="977"/>
                </a:lnTo>
                <a:lnTo>
                  <a:pt x="492" y="969"/>
                </a:lnTo>
                <a:lnTo>
                  <a:pt x="494" y="967"/>
                </a:lnTo>
                <a:lnTo>
                  <a:pt x="493" y="965"/>
                </a:lnTo>
                <a:lnTo>
                  <a:pt x="494" y="962"/>
                </a:lnTo>
                <a:lnTo>
                  <a:pt x="493" y="960"/>
                </a:lnTo>
                <a:lnTo>
                  <a:pt x="491" y="958"/>
                </a:lnTo>
                <a:lnTo>
                  <a:pt x="491" y="946"/>
                </a:lnTo>
                <a:lnTo>
                  <a:pt x="489" y="944"/>
                </a:lnTo>
                <a:lnTo>
                  <a:pt x="489" y="943"/>
                </a:lnTo>
                <a:lnTo>
                  <a:pt x="488" y="939"/>
                </a:lnTo>
                <a:lnTo>
                  <a:pt x="483" y="937"/>
                </a:lnTo>
                <a:lnTo>
                  <a:pt x="487" y="936"/>
                </a:lnTo>
                <a:lnTo>
                  <a:pt x="488" y="935"/>
                </a:lnTo>
                <a:lnTo>
                  <a:pt x="488" y="933"/>
                </a:lnTo>
                <a:lnTo>
                  <a:pt x="489" y="932"/>
                </a:lnTo>
                <a:lnTo>
                  <a:pt x="491" y="931"/>
                </a:lnTo>
                <a:lnTo>
                  <a:pt x="492" y="932"/>
                </a:lnTo>
                <a:lnTo>
                  <a:pt x="500" y="931"/>
                </a:lnTo>
                <a:lnTo>
                  <a:pt x="501" y="928"/>
                </a:lnTo>
                <a:lnTo>
                  <a:pt x="504" y="928"/>
                </a:lnTo>
                <a:lnTo>
                  <a:pt x="504" y="925"/>
                </a:lnTo>
                <a:lnTo>
                  <a:pt x="500" y="925"/>
                </a:lnTo>
                <a:lnTo>
                  <a:pt x="493" y="920"/>
                </a:lnTo>
                <a:lnTo>
                  <a:pt x="496" y="920"/>
                </a:lnTo>
                <a:lnTo>
                  <a:pt x="498" y="923"/>
                </a:lnTo>
                <a:lnTo>
                  <a:pt x="499" y="923"/>
                </a:lnTo>
                <a:lnTo>
                  <a:pt x="506" y="923"/>
                </a:lnTo>
                <a:lnTo>
                  <a:pt x="506" y="921"/>
                </a:lnTo>
                <a:lnTo>
                  <a:pt x="502" y="921"/>
                </a:lnTo>
                <a:lnTo>
                  <a:pt x="500" y="919"/>
                </a:lnTo>
                <a:lnTo>
                  <a:pt x="503" y="918"/>
                </a:lnTo>
                <a:lnTo>
                  <a:pt x="503" y="917"/>
                </a:lnTo>
                <a:lnTo>
                  <a:pt x="502" y="915"/>
                </a:lnTo>
                <a:lnTo>
                  <a:pt x="502" y="914"/>
                </a:lnTo>
                <a:lnTo>
                  <a:pt x="505" y="917"/>
                </a:lnTo>
                <a:lnTo>
                  <a:pt x="508" y="917"/>
                </a:lnTo>
                <a:lnTo>
                  <a:pt x="507" y="915"/>
                </a:lnTo>
                <a:lnTo>
                  <a:pt x="510" y="914"/>
                </a:lnTo>
                <a:lnTo>
                  <a:pt x="508" y="912"/>
                </a:lnTo>
                <a:lnTo>
                  <a:pt x="508" y="910"/>
                </a:lnTo>
                <a:lnTo>
                  <a:pt x="510" y="912"/>
                </a:lnTo>
                <a:lnTo>
                  <a:pt x="513" y="910"/>
                </a:lnTo>
                <a:lnTo>
                  <a:pt x="513" y="909"/>
                </a:lnTo>
                <a:lnTo>
                  <a:pt x="514" y="906"/>
                </a:lnTo>
                <a:lnTo>
                  <a:pt x="515" y="906"/>
                </a:lnTo>
                <a:lnTo>
                  <a:pt x="515" y="902"/>
                </a:lnTo>
                <a:lnTo>
                  <a:pt x="514" y="901"/>
                </a:lnTo>
                <a:lnTo>
                  <a:pt x="504" y="898"/>
                </a:lnTo>
                <a:lnTo>
                  <a:pt x="505" y="897"/>
                </a:lnTo>
                <a:lnTo>
                  <a:pt x="514" y="900"/>
                </a:lnTo>
                <a:lnTo>
                  <a:pt x="518" y="898"/>
                </a:lnTo>
                <a:lnTo>
                  <a:pt x="515" y="889"/>
                </a:lnTo>
                <a:lnTo>
                  <a:pt x="517" y="888"/>
                </a:lnTo>
                <a:lnTo>
                  <a:pt x="517" y="887"/>
                </a:lnTo>
                <a:lnTo>
                  <a:pt x="515" y="884"/>
                </a:lnTo>
                <a:lnTo>
                  <a:pt x="504" y="882"/>
                </a:lnTo>
                <a:lnTo>
                  <a:pt x="503" y="878"/>
                </a:lnTo>
                <a:lnTo>
                  <a:pt x="506" y="879"/>
                </a:lnTo>
                <a:lnTo>
                  <a:pt x="513" y="875"/>
                </a:lnTo>
                <a:lnTo>
                  <a:pt x="518" y="875"/>
                </a:lnTo>
                <a:lnTo>
                  <a:pt x="521" y="876"/>
                </a:lnTo>
                <a:lnTo>
                  <a:pt x="522" y="875"/>
                </a:lnTo>
                <a:lnTo>
                  <a:pt x="519" y="874"/>
                </a:lnTo>
                <a:lnTo>
                  <a:pt x="517" y="872"/>
                </a:lnTo>
                <a:lnTo>
                  <a:pt x="516" y="866"/>
                </a:lnTo>
                <a:lnTo>
                  <a:pt x="514" y="864"/>
                </a:lnTo>
                <a:lnTo>
                  <a:pt x="512" y="860"/>
                </a:lnTo>
                <a:lnTo>
                  <a:pt x="510" y="858"/>
                </a:lnTo>
                <a:lnTo>
                  <a:pt x="510" y="855"/>
                </a:lnTo>
                <a:lnTo>
                  <a:pt x="507" y="856"/>
                </a:lnTo>
                <a:lnTo>
                  <a:pt x="510" y="849"/>
                </a:lnTo>
                <a:lnTo>
                  <a:pt x="511" y="851"/>
                </a:lnTo>
                <a:lnTo>
                  <a:pt x="514" y="850"/>
                </a:lnTo>
                <a:lnTo>
                  <a:pt x="517" y="852"/>
                </a:lnTo>
                <a:lnTo>
                  <a:pt x="517" y="848"/>
                </a:lnTo>
                <a:lnTo>
                  <a:pt x="519" y="849"/>
                </a:lnTo>
                <a:lnTo>
                  <a:pt x="521" y="851"/>
                </a:lnTo>
                <a:lnTo>
                  <a:pt x="522" y="849"/>
                </a:lnTo>
                <a:lnTo>
                  <a:pt x="524" y="852"/>
                </a:lnTo>
                <a:lnTo>
                  <a:pt x="526" y="849"/>
                </a:lnTo>
                <a:lnTo>
                  <a:pt x="526" y="847"/>
                </a:lnTo>
                <a:lnTo>
                  <a:pt x="530" y="843"/>
                </a:lnTo>
                <a:lnTo>
                  <a:pt x="528" y="840"/>
                </a:lnTo>
                <a:lnTo>
                  <a:pt x="529" y="838"/>
                </a:lnTo>
                <a:lnTo>
                  <a:pt x="528" y="836"/>
                </a:lnTo>
                <a:lnTo>
                  <a:pt x="524" y="833"/>
                </a:lnTo>
                <a:lnTo>
                  <a:pt x="526" y="833"/>
                </a:lnTo>
                <a:lnTo>
                  <a:pt x="527" y="832"/>
                </a:lnTo>
                <a:lnTo>
                  <a:pt x="529" y="833"/>
                </a:lnTo>
                <a:lnTo>
                  <a:pt x="531" y="827"/>
                </a:lnTo>
                <a:lnTo>
                  <a:pt x="533" y="828"/>
                </a:lnTo>
                <a:lnTo>
                  <a:pt x="534" y="831"/>
                </a:lnTo>
                <a:lnTo>
                  <a:pt x="536" y="831"/>
                </a:lnTo>
                <a:lnTo>
                  <a:pt x="538" y="826"/>
                </a:lnTo>
                <a:lnTo>
                  <a:pt x="541" y="829"/>
                </a:lnTo>
                <a:lnTo>
                  <a:pt x="541" y="831"/>
                </a:lnTo>
                <a:lnTo>
                  <a:pt x="549" y="830"/>
                </a:lnTo>
                <a:lnTo>
                  <a:pt x="546" y="827"/>
                </a:lnTo>
                <a:lnTo>
                  <a:pt x="551" y="827"/>
                </a:lnTo>
                <a:lnTo>
                  <a:pt x="555" y="828"/>
                </a:lnTo>
                <a:lnTo>
                  <a:pt x="555" y="826"/>
                </a:lnTo>
                <a:lnTo>
                  <a:pt x="556" y="826"/>
                </a:lnTo>
                <a:lnTo>
                  <a:pt x="556" y="823"/>
                </a:lnTo>
                <a:lnTo>
                  <a:pt x="556" y="822"/>
                </a:lnTo>
                <a:lnTo>
                  <a:pt x="555" y="821"/>
                </a:lnTo>
                <a:lnTo>
                  <a:pt x="553" y="821"/>
                </a:lnTo>
                <a:lnTo>
                  <a:pt x="552" y="818"/>
                </a:lnTo>
                <a:lnTo>
                  <a:pt x="552" y="814"/>
                </a:lnTo>
                <a:lnTo>
                  <a:pt x="555" y="818"/>
                </a:lnTo>
                <a:lnTo>
                  <a:pt x="556" y="815"/>
                </a:lnTo>
                <a:lnTo>
                  <a:pt x="557" y="817"/>
                </a:lnTo>
                <a:lnTo>
                  <a:pt x="559" y="817"/>
                </a:lnTo>
                <a:lnTo>
                  <a:pt x="559" y="813"/>
                </a:lnTo>
                <a:lnTo>
                  <a:pt x="556" y="810"/>
                </a:lnTo>
                <a:lnTo>
                  <a:pt x="560" y="808"/>
                </a:lnTo>
                <a:lnTo>
                  <a:pt x="559" y="806"/>
                </a:lnTo>
                <a:lnTo>
                  <a:pt x="560" y="805"/>
                </a:lnTo>
                <a:lnTo>
                  <a:pt x="563" y="805"/>
                </a:lnTo>
                <a:lnTo>
                  <a:pt x="559" y="802"/>
                </a:lnTo>
                <a:lnTo>
                  <a:pt x="558" y="800"/>
                </a:lnTo>
                <a:lnTo>
                  <a:pt x="560" y="801"/>
                </a:lnTo>
                <a:lnTo>
                  <a:pt x="561" y="798"/>
                </a:lnTo>
                <a:lnTo>
                  <a:pt x="565" y="802"/>
                </a:lnTo>
                <a:lnTo>
                  <a:pt x="567" y="801"/>
                </a:lnTo>
                <a:lnTo>
                  <a:pt x="569" y="802"/>
                </a:lnTo>
                <a:lnTo>
                  <a:pt x="573" y="802"/>
                </a:lnTo>
                <a:lnTo>
                  <a:pt x="565" y="807"/>
                </a:lnTo>
                <a:lnTo>
                  <a:pt x="565" y="811"/>
                </a:lnTo>
                <a:lnTo>
                  <a:pt x="563" y="814"/>
                </a:lnTo>
                <a:lnTo>
                  <a:pt x="563" y="815"/>
                </a:lnTo>
                <a:lnTo>
                  <a:pt x="563" y="817"/>
                </a:lnTo>
                <a:lnTo>
                  <a:pt x="564" y="817"/>
                </a:lnTo>
                <a:lnTo>
                  <a:pt x="565" y="817"/>
                </a:lnTo>
                <a:lnTo>
                  <a:pt x="571" y="821"/>
                </a:lnTo>
                <a:lnTo>
                  <a:pt x="571" y="819"/>
                </a:lnTo>
                <a:lnTo>
                  <a:pt x="569" y="817"/>
                </a:lnTo>
                <a:lnTo>
                  <a:pt x="572" y="818"/>
                </a:lnTo>
                <a:lnTo>
                  <a:pt x="572" y="810"/>
                </a:lnTo>
                <a:lnTo>
                  <a:pt x="575" y="813"/>
                </a:lnTo>
                <a:lnTo>
                  <a:pt x="576" y="818"/>
                </a:lnTo>
                <a:lnTo>
                  <a:pt x="579" y="818"/>
                </a:lnTo>
                <a:lnTo>
                  <a:pt x="580" y="821"/>
                </a:lnTo>
                <a:lnTo>
                  <a:pt x="583" y="813"/>
                </a:lnTo>
                <a:lnTo>
                  <a:pt x="586" y="812"/>
                </a:lnTo>
                <a:lnTo>
                  <a:pt x="584" y="817"/>
                </a:lnTo>
                <a:lnTo>
                  <a:pt x="586" y="815"/>
                </a:lnTo>
                <a:lnTo>
                  <a:pt x="587" y="817"/>
                </a:lnTo>
                <a:lnTo>
                  <a:pt x="589" y="815"/>
                </a:lnTo>
                <a:lnTo>
                  <a:pt x="590" y="818"/>
                </a:lnTo>
                <a:lnTo>
                  <a:pt x="591" y="814"/>
                </a:lnTo>
                <a:lnTo>
                  <a:pt x="593" y="810"/>
                </a:lnTo>
                <a:lnTo>
                  <a:pt x="595" y="811"/>
                </a:lnTo>
                <a:lnTo>
                  <a:pt x="595" y="808"/>
                </a:lnTo>
                <a:lnTo>
                  <a:pt x="597" y="805"/>
                </a:lnTo>
                <a:lnTo>
                  <a:pt x="594" y="802"/>
                </a:lnTo>
                <a:lnTo>
                  <a:pt x="593" y="800"/>
                </a:lnTo>
                <a:lnTo>
                  <a:pt x="594" y="797"/>
                </a:lnTo>
                <a:lnTo>
                  <a:pt x="597" y="801"/>
                </a:lnTo>
                <a:lnTo>
                  <a:pt x="604" y="804"/>
                </a:lnTo>
                <a:lnTo>
                  <a:pt x="605" y="804"/>
                </a:lnTo>
                <a:lnTo>
                  <a:pt x="604" y="800"/>
                </a:lnTo>
                <a:lnTo>
                  <a:pt x="606" y="796"/>
                </a:lnTo>
                <a:lnTo>
                  <a:pt x="606" y="800"/>
                </a:lnTo>
                <a:lnTo>
                  <a:pt x="608" y="801"/>
                </a:lnTo>
                <a:lnTo>
                  <a:pt x="609" y="800"/>
                </a:lnTo>
                <a:lnTo>
                  <a:pt x="612" y="800"/>
                </a:lnTo>
                <a:lnTo>
                  <a:pt x="613" y="798"/>
                </a:lnTo>
                <a:lnTo>
                  <a:pt x="613" y="795"/>
                </a:lnTo>
                <a:lnTo>
                  <a:pt x="614" y="794"/>
                </a:lnTo>
                <a:lnTo>
                  <a:pt x="616" y="784"/>
                </a:lnTo>
                <a:lnTo>
                  <a:pt x="617" y="788"/>
                </a:lnTo>
                <a:lnTo>
                  <a:pt x="618" y="785"/>
                </a:lnTo>
                <a:lnTo>
                  <a:pt x="619" y="789"/>
                </a:lnTo>
                <a:lnTo>
                  <a:pt x="621" y="784"/>
                </a:lnTo>
                <a:lnTo>
                  <a:pt x="621" y="782"/>
                </a:lnTo>
                <a:lnTo>
                  <a:pt x="623" y="783"/>
                </a:lnTo>
                <a:lnTo>
                  <a:pt x="622" y="780"/>
                </a:lnTo>
                <a:lnTo>
                  <a:pt x="624" y="782"/>
                </a:lnTo>
                <a:lnTo>
                  <a:pt x="623" y="778"/>
                </a:lnTo>
                <a:lnTo>
                  <a:pt x="623" y="777"/>
                </a:lnTo>
                <a:lnTo>
                  <a:pt x="625" y="775"/>
                </a:lnTo>
                <a:lnTo>
                  <a:pt x="626" y="774"/>
                </a:lnTo>
                <a:lnTo>
                  <a:pt x="630" y="771"/>
                </a:lnTo>
                <a:lnTo>
                  <a:pt x="631" y="764"/>
                </a:lnTo>
                <a:lnTo>
                  <a:pt x="631" y="761"/>
                </a:lnTo>
                <a:lnTo>
                  <a:pt x="630" y="758"/>
                </a:lnTo>
                <a:lnTo>
                  <a:pt x="632" y="759"/>
                </a:lnTo>
                <a:lnTo>
                  <a:pt x="632" y="757"/>
                </a:lnTo>
                <a:lnTo>
                  <a:pt x="633" y="752"/>
                </a:lnTo>
                <a:lnTo>
                  <a:pt x="636" y="751"/>
                </a:lnTo>
                <a:lnTo>
                  <a:pt x="635" y="745"/>
                </a:lnTo>
                <a:lnTo>
                  <a:pt x="638" y="746"/>
                </a:lnTo>
                <a:lnTo>
                  <a:pt x="642" y="744"/>
                </a:lnTo>
                <a:lnTo>
                  <a:pt x="645" y="740"/>
                </a:lnTo>
                <a:lnTo>
                  <a:pt x="645" y="738"/>
                </a:lnTo>
                <a:lnTo>
                  <a:pt x="647" y="735"/>
                </a:lnTo>
                <a:lnTo>
                  <a:pt x="648" y="738"/>
                </a:lnTo>
                <a:lnTo>
                  <a:pt x="650" y="737"/>
                </a:lnTo>
                <a:lnTo>
                  <a:pt x="651" y="738"/>
                </a:lnTo>
                <a:lnTo>
                  <a:pt x="652" y="735"/>
                </a:lnTo>
                <a:lnTo>
                  <a:pt x="652" y="734"/>
                </a:lnTo>
                <a:lnTo>
                  <a:pt x="652" y="731"/>
                </a:lnTo>
                <a:lnTo>
                  <a:pt x="655" y="730"/>
                </a:lnTo>
                <a:lnTo>
                  <a:pt x="653" y="727"/>
                </a:lnTo>
                <a:lnTo>
                  <a:pt x="647" y="724"/>
                </a:lnTo>
                <a:lnTo>
                  <a:pt x="650" y="723"/>
                </a:lnTo>
                <a:lnTo>
                  <a:pt x="643" y="711"/>
                </a:lnTo>
                <a:lnTo>
                  <a:pt x="643" y="709"/>
                </a:lnTo>
                <a:lnTo>
                  <a:pt x="646" y="708"/>
                </a:lnTo>
                <a:lnTo>
                  <a:pt x="646" y="705"/>
                </a:lnTo>
                <a:lnTo>
                  <a:pt x="648" y="708"/>
                </a:lnTo>
                <a:lnTo>
                  <a:pt x="649" y="715"/>
                </a:lnTo>
                <a:lnTo>
                  <a:pt x="651" y="711"/>
                </a:lnTo>
                <a:lnTo>
                  <a:pt x="652" y="712"/>
                </a:lnTo>
                <a:lnTo>
                  <a:pt x="652" y="715"/>
                </a:lnTo>
                <a:lnTo>
                  <a:pt x="654" y="718"/>
                </a:lnTo>
                <a:lnTo>
                  <a:pt x="654" y="720"/>
                </a:lnTo>
                <a:lnTo>
                  <a:pt x="660" y="722"/>
                </a:lnTo>
                <a:lnTo>
                  <a:pt x="659" y="724"/>
                </a:lnTo>
                <a:lnTo>
                  <a:pt x="657" y="723"/>
                </a:lnTo>
                <a:lnTo>
                  <a:pt x="657" y="727"/>
                </a:lnTo>
                <a:lnTo>
                  <a:pt x="661" y="728"/>
                </a:lnTo>
                <a:lnTo>
                  <a:pt x="661" y="731"/>
                </a:lnTo>
                <a:lnTo>
                  <a:pt x="663" y="728"/>
                </a:lnTo>
                <a:lnTo>
                  <a:pt x="666" y="728"/>
                </a:lnTo>
                <a:lnTo>
                  <a:pt x="671" y="731"/>
                </a:lnTo>
                <a:lnTo>
                  <a:pt x="669" y="727"/>
                </a:lnTo>
                <a:lnTo>
                  <a:pt x="669" y="726"/>
                </a:lnTo>
                <a:lnTo>
                  <a:pt x="669" y="724"/>
                </a:lnTo>
                <a:lnTo>
                  <a:pt x="670" y="724"/>
                </a:lnTo>
                <a:lnTo>
                  <a:pt x="670" y="726"/>
                </a:lnTo>
                <a:lnTo>
                  <a:pt x="676" y="730"/>
                </a:lnTo>
                <a:lnTo>
                  <a:pt x="679" y="729"/>
                </a:lnTo>
                <a:lnTo>
                  <a:pt x="678" y="726"/>
                </a:lnTo>
                <a:lnTo>
                  <a:pt x="675" y="724"/>
                </a:lnTo>
                <a:lnTo>
                  <a:pt x="675" y="721"/>
                </a:lnTo>
                <a:lnTo>
                  <a:pt x="677" y="722"/>
                </a:lnTo>
                <a:lnTo>
                  <a:pt x="681" y="722"/>
                </a:lnTo>
                <a:lnTo>
                  <a:pt x="681" y="725"/>
                </a:lnTo>
                <a:lnTo>
                  <a:pt x="683" y="728"/>
                </a:lnTo>
                <a:lnTo>
                  <a:pt x="685" y="725"/>
                </a:lnTo>
                <a:lnTo>
                  <a:pt x="683" y="723"/>
                </a:lnTo>
                <a:lnTo>
                  <a:pt x="684" y="721"/>
                </a:lnTo>
                <a:lnTo>
                  <a:pt x="686" y="723"/>
                </a:lnTo>
                <a:lnTo>
                  <a:pt x="686" y="719"/>
                </a:lnTo>
                <a:lnTo>
                  <a:pt x="686" y="716"/>
                </a:lnTo>
                <a:lnTo>
                  <a:pt x="688" y="715"/>
                </a:lnTo>
                <a:lnTo>
                  <a:pt x="689" y="715"/>
                </a:lnTo>
                <a:lnTo>
                  <a:pt x="691" y="719"/>
                </a:lnTo>
                <a:lnTo>
                  <a:pt x="695" y="722"/>
                </a:lnTo>
                <a:lnTo>
                  <a:pt x="696" y="720"/>
                </a:lnTo>
                <a:lnTo>
                  <a:pt x="697" y="718"/>
                </a:lnTo>
                <a:lnTo>
                  <a:pt x="700" y="720"/>
                </a:lnTo>
                <a:lnTo>
                  <a:pt x="700" y="716"/>
                </a:lnTo>
                <a:lnTo>
                  <a:pt x="708" y="716"/>
                </a:lnTo>
                <a:lnTo>
                  <a:pt x="711" y="713"/>
                </a:lnTo>
                <a:lnTo>
                  <a:pt x="714" y="714"/>
                </a:lnTo>
                <a:lnTo>
                  <a:pt x="714" y="711"/>
                </a:lnTo>
                <a:lnTo>
                  <a:pt x="716" y="712"/>
                </a:lnTo>
                <a:lnTo>
                  <a:pt x="718" y="712"/>
                </a:lnTo>
                <a:lnTo>
                  <a:pt x="718" y="708"/>
                </a:lnTo>
                <a:lnTo>
                  <a:pt x="721" y="709"/>
                </a:lnTo>
                <a:lnTo>
                  <a:pt x="722" y="712"/>
                </a:lnTo>
                <a:lnTo>
                  <a:pt x="723" y="712"/>
                </a:lnTo>
                <a:lnTo>
                  <a:pt x="723" y="709"/>
                </a:lnTo>
                <a:lnTo>
                  <a:pt x="727" y="708"/>
                </a:lnTo>
                <a:lnTo>
                  <a:pt x="728" y="710"/>
                </a:lnTo>
                <a:lnTo>
                  <a:pt x="730" y="709"/>
                </a:lnTo>
                <a:lnTo>
                  <a:pt x="730" y="708"/>
                </a:lnTo>
                <a:lnTo>
                  <a:pt x="731" y="707"/>
                </a:lnTo>
                <a:lnTo>
                  <a:pt x="733" y="707"/>
                </a:lnTo>
                <a:lnTo>
                  <a:pt x="734" y="708"/>
                </a:lnTo>
                <a:lnTo>
                  <a:pt x="735" y="704"/>
                </a:lnTo>
                <a:lnTo>
                  <a:pt x="736" y="703"/>
                </a:lnTo>
                <a:lnTo>
                  <a:pt x="739" y="702"/>
                </a:lnTo>
                <a:lnTo>
                  <a:pt x="741" y="704"/>
                </a:lnTo>
                <a:lnTo>
                  <a:pt x="742" y="703"/>
                </a:lnTo>
                <a:lnTo>
                  <a:pt x="746" y="703"/>
                </a:lnTo>
                <a:lnTo>
                  <a:pt x="745" y="701"/>
                </a:lnTo>
                <a:lnTo>
                  <a:pt x="746" y="699"/>
                </a:lnTo>
                <a:lnTo>
                  <a:pt x="752" y="698"/>
                </a:lnTo>
                <a:lnTo>
                  <a:pt x="753" y="696"/>
                </a:lnTo>
                <a:lnTo>
                  <a:pt x="753" y="694"/>
                </a:lnTo>
                <a:lnTo>
                  <a:pt x="755" y="694"/>
                </a:lnTo>
                <a:lnTo>
                  <a:pt x="756" y="690"/>
                </a:lnTo>
                <a:lnTo>
                  <a:pt x="759" y="690"/>
                </a:lnTo>
                <a:lnTo>
                  <a:pt x="757" y="689"/>
                </a:lnTo>
                <a:lnTo>
                  <a:pt x="756" y="688"/>
                </a:lnTo>
                <a:lnTo>
                  <a:pt x="756" y="685"/>
                </a:lnTo>
                <a:lnTo>
                  <a:pt x="762" y="688"/>
                </a:lnTo>
                <a:lnTo>
                  <a:pt x="761" y="684"/>
                </a:lnTo>
                <a:lnTo>
                  <a:pt x="763" y="684"/>
                </a:lnTo>
                <a:lnTo>
                  <a:pt x="766" y="685"/>
                </a:lnTo>
                <a:lnTo>
                  <a:pt x="765" y="683"/>
                </a:lnTo>
                <a:lnTo>
                  <a:pt x="765" y="680"/>
                </a:lnTo>
                <a:lnTo>
                  <a:pt x="762" y="679"/>
                </a:lnTo>
                <a:lnTo>
                  <a:pt x="765" y="676"/>
                </a:lnTo>
                <a:lnTo>
                  <a:pt x="768" y="677"/>
                </a:lnTo>
                <a:lnTo>
                  <a:pt x="769" y="679"/>
                </a:lnTo>
                <a:lnTo>
                  <a:pt x="771" y="678"/>
                </a:lnTo>
                <a:lnTo>
                  <a:pt x="769" y="677"/>
                </a:lnTo>
                <a:lnTo>
                  <a:pt x="769" y="676"/>
                </a:lnTo>
                <a:lnTo>
                  <a:pt x="773" y="675"/>
                </a:lnTo>
                <a:lnTo>
                  <a:pt x="773" y="672"/>
                </a:lnTo>
                <a:lnTo>
                  <a:pt x="777" y="670"/>
                </a:lnTo>
                <a:lnTo>
                  <a:pt x="776" y="668"/>
                </a:lnTo>
                <a:lnTo>
                  <a:pt x="780" y="670"/>
                </a:lnTo>
                <a:lnTo>
                  <a:pt x="779" y="667"/>
                </a:lnTo>
                <a:lnTo>
                  <a:pt x="781" y="667"/>
                </a:lnTo>
                <a:lnTo>
                  <a:pt x="779" y="665"/>
                </a:lnTo>
                <a:lnTo>
                  <a:pt x="777" y="663"/>
                </a:lnTo>
                <a:lnTo>
                  <a:pt x="779" y="662"/>
                </a:lnTo>
                <a:lnTo>
                  <a:pt x="781" y="662"/>
                </a:lnTo>
                <a:lnTo>
                  <a:pt x="783" y="661"/>
                </a:lnTo>
                <a:lnTo>
                  <a:pt x="784" y="663"/>
                </a:lnTo>
                <a:lnTo>
                  <a:pt x="787" y="665"/>
                </a:lnTo>
                <a:lnTo>
                  <a:pt x="788" y="662"/>
                </a:lnTo>
                <a:lnTo>
                  <a:pt x="787" y="661"/>
                </a:lnTo>
                <a:lnTo>
                  <a:pt x="788" y="659"/>
                </a:lnTo>
                <a:lnTo>
                  <a:pt x="785" y="655"/>
                </a:lnTo>
                <a:lnTo>
                  <a:pt x="788" y="654"/>
                </a:lnTo>
                <a:lnTo>
                  <a:pt x="794" y="653"/>
                </a:lnTo>
                <a:lnTo>
                  <a:pt x="794" y="650"/>
                </a:lnTo>
                <a:lnTo>
                  <a:pt x="799" y="653"/>
                </a:lnTo>
                <a:lnTo>
                  <a:pt x="798" y="651"/>
                </a:lnTo>
                <a:lnTo>
                  <a:pt x="796" y="651"/>
                </a:lnTo>
                <a:lnTo>
                  <a:pt x="795" y="649"/>
                </a:lnTo>
                <a:lnTo>
                  <a:pt x="796" y="649"/>
                </a:lnTo>
                <a:lnTo>
                  <a:pt x="797" y="646"/>
                </a:lnTo>
                <a:lnTo>
                  <a:pt x="800" y="647"/>
                </a:lnTo>
                <a:lnTo>
                  <a:pt x="801" y="645"/>
                </a:lnTo>
                <a:lnTo>
                  <a:pt x="803" y="646"/>
                </a:lnTo>
                <a:lnTo>
                  <a:pt x="805" y="646"/>
                </a:lnTo>
                <a:lnTo>
                  <a:pt x="807" y="644"/>
                </a:lnTo>
                <a:lnTo>
                  <a:pt x="809" y="646"/>
                </a:lnTo>
                <a:lnTo>
                  <a:pt x="812" y="640"/>
                </a:lnTo>
                <a:lnTo>
                  <a:pt x="814" y="636"/>
                </a:lnTo>
                <a:lnTo>
                  <a:pt x="813" y="636"/>
                </a:lnTo>
                <a:lnTo>
                  <a:pt x="806" y="640"/>
                </a:lnTo>
                <a:lnTo>
                  <a:pt x="786" y="638"/>
                </a:lnTo>
                <a:lnTo>
                  <a:pt x="769" y="629"/>
                </a:lnTo>
                <a:lnTo>
                  <a:pt x="767" y="630"/>
                </a:lnTo>
                <a:lnTo>
                  <a:pt x="768" y="627"/>
                </a:lnTo>
                <a:lnTo>
                  <a:pt x="765" y="628"/>
                </a:lnTo>
                <a:lnTo>
                  <a:pt x="761" y="629"/>
                </a:lnTo>
                <a:lnTo>
                  <a:pt x="760" y="626"/>
                </a:lnTo>
                <a:lnTo>
                  <a:pt x="745" y="635"/>
                </a:lnTo>
                <a:lnTo>
                  <a:pt x="739" y="632"/>
                </a:lnTo>
                <a:lnTo>
                  <a:pt x="732" y="635"/>
                </a:lnTo>
                <a:lnTo>
                  <a:pt x="729" y="643"/>
                </a:lnTo>
                <a:lnTo>
                  <a:pt x="709" y="641"/>
                </a:lnTo>
                <a:lnTo>
                  <a:pt x="715" y="636"/>
                </a:lnTo>
                <a:lnTo>
                  <a:pt x="719" y="639"/>
                </a:lnTo>
                <a:lnTo>
                  <a:pt x="733" y="629"/>
                </a:lnTo>
                <a:lnTo>
                  <a:pt x="738" y="629"/>
                </a:lnTo>
                <a:lnTo>
                  <a:pt x="742" y="627"/>
                </a:lnTo>
                <a:lnTo>
                  <a:pt x="740" y="624"/>
                </a:lnTo>
                <a:lnTo>
                  <a:pt x="712" y="625"/>
                </a:lnTo>
                <a:lnTo>
                  <a:pt x="708" y="621"/>
                </a:lnTo>
                <a:lnTo>
                  <a:pt x="704" y="621"/>
                </a:lnTo>
                <a:lnTo>
                  <a:pt x="712" y="617"/>
                </a:lnTo>
                <a:lnTo>
                  <a:pt x="715" y="613"/>
                </a:lnTo>
                <a:lnTo>
                  <a:pt x="718" y="605"/>
                </a:lnTo>
                <a:lnTo>
                  <a:pt x="714" y="600"/>
                </a:lnTo>
                <a:lnTo>
                  <a:pt x="715" y="598"/>
                </a:lnTo>
                <a:lnTo>
                  <a:pt x="720" y="597"/>
                </a:lnTo>
                <a:lnTo>
                  <a:pt x="723" y="599"/>
                </a:lnTo>
                <a:lnTo>
                  <a:pt x="724" y="593"/>
                </a:lnTo>
                <a:lnTo>
                  <a:pt x="728" y="598"/>
                </a:lnTo>
                <a:lnTo>
                  <a:pt x="741" y="597"/>
                </a:lnTo>
                <a:lnTo>
                  <a:pt x="751" y="591"/>
                </a:lnTo>
                <a:lnTo>
                  <a:pt x="755" y="587"/>
                </a:lnTo>
                <a:lnTo>
                  <a:pt x="753" y="582"/>
                </a:lnTo>
                <a:lnTo>
                  <a:pt x="757" y="584"/>
                </a:lnTo>
                <a:lnTo>
                  <a:pt x="757" y="577"/>
                </a:lnTo>
                <a:lnTo>
                  <a:pt x="753" y="572"/>
                </a:lnTo>
                <a:lnTo>
                  <a:pt x="745" y="571"/>
                </a:lnTo>
                <a:lnTo>
                  <a:pt x="741" y="572"/>
                </a:lnTo>
                <a:lnTo>
                  <a:pt x="735" y="570"/>
                </a:lnTo>
                <a:lnTo>
                  <a:pt x="730" y="572"/>
                </a:lnTo>
                <a:lnTo>
                  <a:pt x="730" y="568"/>
                </a:lnTo>
                <a:lnTo>
                  <a:pt x="722" y="564"/>
                </a:lnTo>
                <a:lnTo>
                  <a:pt x="726" y="563"/>
                </a:lnTo>
                <a:lnTo>
                  <a:pt x="724" y="555"/>
                </a:lnTo>
                <a:lnTo>
                  <a:pt x="731" y="559"/>
                </a:lnTo>
                <a:lnTo>
                  <a:pt x="736" y="566"/>
                </a:lnTo>
                <a:lnTo>
                  <a:pt x="741" y="567"/>
                </a:lnTo>
                <a:lnTo>
                  <a:pt x="745" y="564"/>
                </a:lnTo>
                <a:lnTo>
                  <a:pt x="749" y="567"/>
                </a:lnTo>
                <a:lnTo>
                  <a:pt x="754" y="568"/>
                </a:lnTo>
                <a:lnTo>
                  <a:pt x="765" y="579"/>
                </a:lnTo>
                <a:lnTo>
                  <a:pt x="771" y="579"/>
                </a:lnTo>
                <a:lnTo>
                  <a:pt x="773" y="581"/>
                </a:lnTo>
                <a:lnTo>
                  <a:pt x="774" y="586"/>
                </a:lnTo>
                <a:lnTo>
                  <a:pt x="779" y="592"/>
                </a:lnTo>
                <a:lnTo>
                  <a:pt x="782" y="608"/>
                </a:lnTo>
                <a:lnTo>
                  <a:pt x="786" y="615"/>
                </a:lnTo>
                <a:lnTo>
                  <a:pt x="791" y="620"/>
                </a:lnTo>
                <a:lnTo>
                  <a:pt x="798" y="623"/>
                </a:lnTo>
                <a:lnTo>
                  <a:pt x="805" y="622"/>
                </a:lnTo>
                <a:lnTo>
                  <a:pt x="806" y="605"/>
                </a:lnTo>
                <a:lnTo>
                  <a:pt x="808" y="605"/>
                </a:lnTo>
                <a:lnTo>
                  <a:pt x="810" y="620"/>
                </a:lnTo>
                <a:lnTo>
                  <a:pt x="814" y="619"/>
                </a:lnTo>
                <a:lnTo>
                  <a:pt x="817" y="623"/>
                </a:lnTo>
                <a:lnTo>
                  <a:pt x="821" y="621"/>
                </a:lnTo>
                <a:lnTo>
                  <a:pt x="821" y="616"/>
                </a:lnTo>
                <a:lnTo>
                  <a:pt x="818" y="615"/>
                </a:lnTo>
                <a:lnTo>
                  <a:pt x="819" y="610"/>
                </a:lnTo>
                <a:lnTo>
                  <a:pt x="817" y="605"/>
                </a:lnTo>
                <a:lnTo>
                  <a:pt x="818" y="602"/>
                </a:lnTo>
                <a:lnTo>
                  <a:pt x="818" y="597"/>
                </a:lnTo>
                <a:lnTo>
                  <a:pt x="818" y="595"/>
                </a:lnTo>
                <a:lnTo>
                  <a:pt x="817" y="592"/>
                </a:lnTo>
                <a:lnTo>
                  <a:pt x="813" y="593"/>
                </a:lnTo>
                <a:lnTo>
                  <a:pt x="817" y="590"/>
                </a:lnTo>
                <a:lnTo>
                  <a:pt x="818" y="585"/>
                </a:lnTo>
                <a:lnTo>
                  <a:pt x="817" y="582"/>
                </a:lnTo>
                <a:lnTo>
                  <a:pt x="818" y="579"/>
                </a:lnTo>
                <a:lnTo>
                  <a:pt x="818" y="571"/>
                </a:lnTo>
                <a:lnTo>
                  <a:pt x="816" y="570"/>
                </a:lnTo>
                <a:lnTo>
                  <a:pt x="812" y="574"/>
                </a:lnTo>
                <a:lnTo>
                  <a:pt x="810" y="574"/>
                </a:lnTo>
                <a:lnTo>
                  <a:pt x="808" y="581"/>
                </a:lnTo>
                <a:lnTo>
                  <a:pt x="806" y="582"/>
                </a:lnTo>
                <a:lnTo>
                  <a:pt x="806" y="573"/>
                </a:lnTo>
                <a:lnTo>
                  <a:pt x="812" y="564"/>
                </a:lnTo>
                <a:lnTo>
                  <a:pt x="814" y="559"/>
                </a:lnTo>
                <a:lnTo>
                  <a:pt x="811" y="559"/>
                </a:lnTo>
                <a:lnTo>
                  <a:pt x="806" y="565"/>
                </a:lnTo>
                <a:lnTo>
                  <a:pt x="804" y="567"/>
                </a:lnTo>
                <a:lnTo>
                  <a:pt x="807" y="561"/>
                </a:lnTo>
                <a:lnTo>
                  <a:pt x="807" y="556"/>
                </a:lnTo>
                <a:lnTo>
                  <a:pt x="801" y="561"/>
                </a:lnTo>
                <a:lnTo>
                  <a:pt x="798" y="565"/>
                </a:lnTo>
                <a:lnTo>
                  <a:pt x="796" y="567"/>
                </a:lnTo>
                <a:lnTo>
                  <a:pt x="798" y="560"/>
                </a:lnTo>
                <a:lnTo>
                  <a:pt x="802" y="556"/>
                </a:lnTo>
                <a:lnTo>
                  <a:pt x="805" y="549"/>
                </a:lnTo>
                <a:lnTo>
                  <a:pt x="795" y="546"/>
                </a:lnTo>
                <a:lnTo>
                  <a:pt x="795" y="542"/>
                </a:lnTo>
                <a:lnTo>
                  <a:pt x="786" y="539"/>
                </a:lnTo>
                <a:lnTo>
                  <a:pt x="786" y="536"/>
                </a:lnTo>
                <a:lnTo>
                  <a:pt x="772" y="523"/>
                </a:lnTo>
                <a:lnTo>
                  <a:pt x="769" y="523"/>
                </a:lnTo>
                <a:lnTo>
                  <a:pt x="764" y="526"/>
                </a:lnTo>
                <a:lnTo>
                  <a:pt x="762" y="530"/>
                </a:lnTo>
                <a:lnTo>
                  <a:pt x="761" y="536"/>
                </a:lnTo>
                <a:lnTo>
                  <a:pt x="758" y="540"/>
                </a:lnTo>
                <a:lnTo>
                  <a:pt x="761" y="526"/>
                </a:lnTo>
                <a:lnTo>
                  <a:pt x="757" y="525"/>
                </a:lnTo>
                <a:lnTo>
                  <a:pt x="758" y="523"/>
                </a:lnTo>
                <a:lnTo>
                  <a:pt x="770" y="520"/>
                </a:lnTo>
                <a:lnTo>
                  <a:pt x="769" y="509"/>
                </a:lnTo>
                <a:lnTo>
                  <a:pt x="759" y="503"/>
                </a:lnTo>
                <a:lnTo>
                  <a:pt x="754" y="504"/>
                </a:lnTo>
                <a:lnTo>
                  <a:pt x="745" y="512"/>
                </a:lnTo>
                <a:lnTo>
                  <a:pt x="743" y="513"/>
                </a:lnTo>
                <a:lnTo>
                  <a:pt x="743" y="507"/>
                </a:lnTo>
                <a:lnTo>
                  <a:pt x="738" y="508"/>
                </a:lnTo>
                <a:lnTo>
                  <a:pt x="739" y="506"/>
                </a:lnTo>
                <a:lnTo>
                  <a:pt x="742" y="506"/>
                </a:lnTo>
                <a:lnTo>
                  <a:pt x="739" y="503"/>
                </a:lnTo>
                <a:lnTo>
                  <a:pt x="748" y="503"/>
                </a:lnTo>
                <a:lnTo>
                  <a:pt x="753" y="502"/>
                </a:lnTo>
                <a:lnTo>
                  <a:pt x="757" y="499"/>
                </a:lnTo>
                <a:lnTo>
                  <a:pt x="763" y="497"/>
                </a:lnTo>
                <a:lnTo>
                  <a:pt x="767" y="491"/>
                </a:lnTo>
                <a:lnTo>
                  <a:pt x="763" y="488"/>
                </a:lnTo>
                <a:lnTo>
                  <a:pt x="757" y="488"/>
                </a:lnTo>
                <a:lnTo>
                  <a:pt x="753" y="484"/>
                </a:lnTo>
                <a:lnTo>
                  <a:pt x="749" y="482"/>
                </a:lnTo>
                <a:lnTo>
                  <a:pt x="742" y="483"/>
                </a:lnTo>
                <a:lnTo>
                  <a:pt x="738" y="487"/>
                </a:lnTo>
                <a:lnTo>
                  <a:pt x="735" y="484"/>
                </a:lnTo>
                <a:lnTo>
                  <a:pt x="740" y="482"/>
                </a:lnTo>
                <a:lnTo>
                  <a:pt x="743" y="479"/>
                </a:lnTo>
                <a:lnTo>
                  <a:pt x="736" y="476"/>
                </a:lnTo>
                <a:lnTo>
                  <a:pt x="742" y="474"/>
                </a:lnTo>
                <a:lnTo>
                  <a:pt x="747" y="479"/>
                </a:lnTo>
                <a:lnTo>
                  <a:pt x="753" y="479"/>
                </a:lnTo>
                <a:lnTo>
                  <a:pt x="759" y="473"/>
                </a:lnTo>
                <a:lnTo>
                  <a:pt x="761" y="470"/>
                </a:lnTo>
                <a:lnTo>
                  <a:pt x="769" y="465"/>
                </a:lnTo>
                <a:lnTo>
                  <a:pt x="767" y="456"/>
                </a:lnTo>
                <a:lnTo>
                  <a:pt x="772" y="460"/>
                </a:lnTo>
                <a:lnTo>
                  <a:pt x="775" y="461"/>
                </a:lnTo>
                <a:lnTo>
                  <a:pt x="776" y="450"/>
                </a:lnTo>
                <a:lnTo>
                  <a:pt x="779" y="449"/>
                </a:lnTo>
                <a:lnTo>
                  <a:pt x="782" y="449"/>
                </a:lnTo>
                <a:lnTo>
                  <a:pt x="783" y="457"/>
                </a:lnTo>
                <a:lnTo>
                  <a:pt x="798" y="473"/>
                </a:lnTo>
                <a:lnTo>
                  <a:pt x="808" y="478"/>
                </a:lnTo>
                <a:lnTo>
                  <a:pt x="812" y="477"/>
                </a:lnTo>
                <a:lnTo>
                  <a:pt x="814" y="473"/>
                </a:lnTo>
                <a:lnTo>
                  <a:pt x="818" y="470"/>
                </a:lnTo>
                <a:lnTo>
                  <a:pt x="824" y="465"/>
                </a:lnTo>
                <a:lnTo>
                  <a:pt x="829" y="467"/>
                </a:lnTo>
                <a:lnTo>
                  <a:pt x="836" y="467"/>
                </a:lnTo>
                <a:lnTo>
                  <a:pt x="839" y="464"/>
                </a:lnTo>
                <a:lnTo>
                  <a:pt x="838" y="461"/>
                </a:lnTo>
                <a:lnTo>
                  <a:pt x="838" y="452"/>
                </a:lnTo>
                <a:lnTo>
                  <a:pt x="841" y="447"/>
                </a:lnTo>
                <a:lnTo>
                  <a:pt x="841" y="445"/>
                </a:lnTo>
                <a:lnTo>
                  <a:pt x="824" y="437"/>
                </a:lnTo>
                <a:lnTo>
                  <a:pt x="820" y="434"/>
                </a:lnTo>
                <a:lnTo>
                  <a:pt x="813" y="435"/>
                </a:lnTo>
                <a:lnTo>
                  <a:pt x="808" y="434"/>
                </a:lnTo>
                <a:lnTo>
                  <a:pt x="808" y="431"/>
                </a:lnTo>
                <a:lnTo>
                  <a:pt x="810" y="431"/>
                </a:lnTo>
                <a:lnTo>
                  <a:pt x="809" y="427"/>
                </a:lnTo>
                <a:lnTo>
                  <a:pt x="813" y="423"/>
                </a:lnTo>
                <a:lnTo>
                  <a:pt x="812" y="420"/>
                </a:lnTo>
                <a:lnTo>
                  <a:pt x="806" y="419"/>
                </a:lnTo>
                <a:lnTo>
                  <a:pt x="816" y="415"/>
                </a:lnTo>
                <a:lnTo>
                  <a:pt x="814" y="404"/>
                </a:lnTo>
                <a:lnTo>
                  <a:pt x="817" y="405"/>
                </a:lnTo>
                <a:lnTo>
                  <a:pt x="820" y="409"/>
                </a:lnTo>
                <a:lnTo>
                  <a:pt x="827" y="408"/>
                </a:lnTo>
                <a:lnTo>
                  <a:pt x="833" y="409"/>
                </a:lnTo>
                <a:lnTo>
                  <a:pt x="837" y="409"/>
                </a:lnTo>
                <a:lnTo>
                  <a:pt x="841" y="411"/>
                </a:lnTo>
                <a:lnTo>
                  <a:pt x="845" y="421"/>
                </a:lnTo>
                <a:lnTo>
                  <a:pt x="854" y="423"/>
                </a:lnTo>
                <a:lnTo>
                  <a:pt x="861" y="411"/>
                </a:lnTo>
                <a:lnTo>
                  <a:pt x="860" y="407"/>
                </a:lnTo>
                <a:lnTo>
                  <a:pt x="857" y="403"/>
                </a:lnTo>
                <a:lnTo>
                  <a:pt x="855" y="397"/>
                </a:lnTo>
                <a:lnTo>
                  <a:pt x="848" y="401"/>
                </a:lnTo>
                <a:lnTo>
                  <a:pt x="844" y="398"/>
                </a:lnTo>
                <a:lnTo>
                  <a:pt x="836" y="397"/>
                </a:lnTo>
                <a:lnTo>
                  <a:pt x="830" y="397"/>
                </a:lnTo>
                <a:lnTo>
                  <a:pt x="830" y="396"/>
                </a:lnTo>
                <a:lnTo>
                  <a:pt x="833" y="394"/>
                </a:lnTo>
                <a:lnTo>
                  <a:pt x="835" y="375"/>
                </a:lnTo>
                <a:lnTo>
                  <a:pt x="833" y="373"/>
                </a:lnTo>
                <a:lnTo>
                  <a:pt x="829" y="373"/>
                </a:lnTo>
                <a:lnTo>
                  <a:pt x="825" y="375"/>
                </a:lnTo>
                <a:lnTo>
                  <a:pt x="821" y="377"/>
                </a:lnTo>
                <a:lnTo>
                  <a:pt x="825" y="371"/>
                </a:lnTo>
                <a:lnTo>
                  <a:pt x="833" y="367"/>
                </a:lnTo>
                <a:lnTo>
                  <a:pt x="837" y="368"/>
                </a:lnTo>
                <a:lnTo>
                  <a:pt x="836" y="363"/>
                </a:lnTo>
                <a:lnTo>
                  <a:pt x="823" y="350"/>
                </a:lnTo>
                <a:lnTo>
                  <a:pt x="817" y="349"/>
                </a:lnTo>
                <a:lnTo>
                  <a:pt x="813" y="347"/>
                </a:lnTo>
                <a:lnTo>
                  <a:pt x="822" y="347"/>
                </a:lnTo>
                <a:lnTo>
                  <a:pt x="817" y="341"/>
                </a:lnTo>
                <a:lnTo>
                  <a:pt x="844" y="355"/>
                </a:lnTo>
                <a:lnTo>
                  <a:pt x="846" y="360"/>
                </a:lnTo>
                <a:lnTo>
                  <a:pt x="847" y="366"/>
                </a:lnTo>
                <a:lnTo>
                  <a:pt x="851" y="368"/>
                </a:lnTo>
                <a:lnTo>
                  <a:pt x="854" y="367"/>
                </a:lnTo>
                <a:lnTo>
                  <a:pt x="854" y="330"/>
                </a:lnTo>
                <a:lnTo>
                  <a:pt x="846" y="318"/>
                </a:lnTo>
                <a:lnTo>
                  <a:pt x="842" y="320"/>
                </a:lnTo>
                <a:lnTo>
                  <a:pt x="839" y="318"/>
                </a:lnTo>
                <a:lnTo>
                  <a:pt x="836" y="316"/>
                </a:lnTo>
                <a:lnTo>
                  <a:pt x="830" y="316"/>
                </a:lnTo>
                <a:lnTo>
                  <a:pt x="830" y="313"/>
                </a:lnTo>
                <a:lnTo>
                  <a:pt x="843" y="311"/>
                </a:lnTo>
                <a:lnTo>
                  <a:pt x="846" y="310"/>
                </a:lnTo>
                <a:lnTo>
                  <a:pt x="850" y="309"/>
                </a:lnTo>
                <a:lnTo>
                  <a:pt x="851" y="306"/>
                </a:lnTo>
                <a:lnTo>
                  <a:pt x="848" y="298"/>
                </a:lnTo>
                <a:lnTo>
                  <a:pt x="844" y="297"/>
                </a:lnTo>
                <a:lnTo>
                  <a:pt x="838" y="298"/>
                </a:lnTo>
                <a:lnTo>
                  <a:pt x="830" y="293"/>
                </a:lnTo>
                <a:lnTo>
                  <a:pt x="837" y="302"/>
                </a:lnTo>
                <a:lnTo>
                  <a:pt x="833" y="302"/>
                </a:lnTo>
                <a:lnTo>
                  <a:pt x="830" y="297"/>
                </a:lnTo>
                <a:lnTo>
                  <a:pt x="827" y="295"/>
                </a:lnTo>
                <a:lnTo>
                  <a:pt x="829" y="301"/>
                </a:lnTo>
                <a:lnTo>
                  <a:pt x="825" y="299"/>
                </a:lnTo>
                <a:lnTo>
                  <a:pt x="824" y="297"/>
                </a:lnTo>
                <a:lnTo>
                  <a:pt x="820" y="297"/>
                </a:lnTo>
                <a:lnTo>
                  <a:pt x="821" y="290"/>
                </a:lnTo>
                <a:lnTo>
                  <a:pt x="821" y="288"/>
                </a:lnTo>
                <a:lnTo>
                  <a:pt x="820" y="285"/>
                </a:lnTo>
                <a:lnTo>
                  <a:pt x="810" y="286"/>
                </a:lnTo>
                <a:lnTo>
                  <a:pt x="806" y="283"/>
                </a:lnTo>
                <a:lnTo>
                  <a:pt x="808" y="281"/>
                </a:lnTo>
                <a:lnTo>
                  <a:pt x="818" y="283"/>
                </a:lnTo>
                <a:lnTo>
                  <a:pt x="816" y="281"/>
                </a:lnTo>
                <a:lnTo>
                  <a:pt x="818" y="278"/>
                </a:lnTo>
                <a:lnTo>
                  <a:pt x="813" y="277"/>
                </a:lnTo>
                <a:lnTo>
                  <a:pt x="811" y="273"/>
                </a:lnTo>
                <a:lnTo>
                  <a:pt x="809" y="272"/>
                </a:lnTo>
                <a:lnTo>
                  <a:pt x="807" y="277"/>
                </a:lnTo>
                <a:lnTo>
                  <a:pt x="807" y="272"/>
                </a:lnTo>
                <a:lnTo>
                  <a:pt x="804" y="265"/>
                </a:lnTo>
                <a:lnTo>
                  <a:pt x="808" y="262"/>
                </a:lnTo>
                <a:lnTo>
                  <a:pt x="808" y="258"/>
                </a:lnTo>
                <a:lnTo>
                  <a:pt x="813" y="258"/>
                </a:lnTo>
                <a:lnTo>
                  <a:pt x="820" y="268"/>
                </a:lnTo>
                <a:lnTo>
                  <a:pt x="824" y="264"/>
                </a:lnTo>
                <a:lnTo>
                  <a:pt x="827" y="260"/>
                </a:lnTo>
                <a:lnTo>
                  <a:pt x="834" y="257"/>
                </a:lnTo>
                <a:lnTo>
                  <a:pt x="821" y="254"/>
                </a:lnTo>
                <a:lnTo>
                  <a:pt x="822" y="252"/>
                </a:lnTo>
                <a:lnTo>
                  <a:pt x="833" y="254"/>
                </a:lnTo>
                <a:lnTo>
                  <a:pt x="836" y="251"/>
                </a:lnTo>
                <a:lnTo>
                  <a:pt x="835" y="250"/>
                </a:lnTo>
                <a:lnTo>
                  <a:pt x="820" y="246"/>
                </a:lnTo>
                <a:lnTo>
                  <a:pt x="851" y="250"/>
                </a:lnTo>
                <a:lnTo>
                  <a:pt x="871" y="258"/>
                </a:lnTo>
                <a:lnTo>
                  <a:pt x="875" y="253"/>
                </a:lnTo>
                <a:lnTo>
                  <a:pt x="874" y="221"/>
                </a:lnTo>
                <a:lnTo>
                  <a:pt x="874" y="220"/>
                </a:lnTo>
                <a:lnTo>
                  <a:pt x="872" y="222"/>
                </a:lnTo>
                <a:lnTo>
                  <a:pt x="866" y="217"/>
                </a:lnTo>
                <a:lnTo>
                  <a:pt x="863" y="220"/>
                </a:lnTo>
                <a:lnTo>
                  <a:pt x="863" y="226"/>
                </a:lnTo>
                <a:lnTo>
                  <a:pt x="861" y="227"/>
                </a:lnTo>
                <a:lnTo>
                  <a:pt x="857" y="226"/>
                </a:lnTo>
                <a:lnTo>
                  <a:pt x="857" y="220"/>
                </a:lnTo>
                <a:lnTo>
                  <a:pt x="851" y="216"/>
                </a:lnTo>
                <a:lnTo>
                  <a:pt x="838" y="215"/>
                </a:lnTo>
                <a:lnTo>
                  <a:pt x="844" y="214"/>
                </a:lnTo>
                <a:lnTo>
                  <a:pt x="843" y="211"/>
                </a:lnTo>
                <a:lnTo>
                  <a:pt x="836" y="208"/>
                </a:lnTo>
                <a:lnTo>
                  <a:pt x="839" y="207"/>
                </a:lnTo>
                <a:lnTo>
                  <a:pt x="839" y="204"/>
                </a:lnTo>
                <a:lnTo>
                  <a:pt x="844" y="204"/>
                </a:lnTo>
                <a:lnTo>
                  <a:pt x="836" y="198"/>
                </a:lnTo>
                <a:lnTo>
                  <a:pt x="835" y="195"/>
                </a:lnTo>
                <a:lnTo>
                  <a:pt x="838" y="191"/>
                </a:lnTo>
                <a:lnTo>
                  <a:pt x="842" y="192"/>
                </a:lnTo>
                <a:lnTo>
                  <a:pt x="849" y="192"/>
                </a:lnTo>
                <a:lnTo>
                  <a:pt x="859" y="202"/>
                </a:lnTo>
                <a:lnTo>
                  <a:pt x="863" y="199"/>
                </a:lnTo>
                <a:lnTo>
                  <a:pt x="862" y="193"/>
                </a:lnTo>
                <a:lnTo>
                  <a:pt x="859" y="189"/>
                </a:lnTo>
                <a:lnTo>
                  <a:pt x="838" y="178"/>
                </a:lnTo>
                <a:lnTo>
                  <a:pt x="837" y="174"/>
                </a:lnTo>
                <a:lnTo>
                  <a:pt x="835" y="171"/>
                </a:lnTo>
                <a:lnTo>
                  <a:pt x="831" y="174"/>
                </a:lnTo>
                <a:lnTo>
                  <a:pt x="824" y="194"/>
                </a:lnTo>
                <a:lnTo>
                  <a:pt x="820" y="195"/>
                </a:lnTo>
                <a:lnTo>
                  <a:pt x="817" y="189"/>
                </a:lnTo>
                <a:lnTo>
                  <a:pt x="821" y="170"/>
                </a:lnTo>
                <a:lnTo>
                  <a:pt x="825" y="165"/>
                </a:lnTo>
                <a:lnTo>
                  <a:pt x="826" y="161"/>
                </a:lnTo>
                <a:lnTo>
                  <a:pt x="825" y="158"/>
                </a:lnTo>
                <a:lnTo>
                  <a:pt x="832" y="121"/>
                </a:lnTo>
                <a:lnTo>
                  <a:pt x="827" y="121"/>
                </a:lnTo>
                <a:lnTo>
                  <a:pt x="826" y="119"/>
                </a:lnTo>
                <a:lnTo>
                  <a:pt x="830" y="118"/>
                </a:lnTo>
                <a:lnTo>
                  <a:pt x="830" y="110"/>
                </a:lnTo>
                <a:lnTo>
                  <a:pt x="829" y="108"/>
                </a:lnTo>
                <a:lnTo>
                  <a:pt x="830" y="105"/>
                </a:lnTo>
                <a:lnTo>
                  <a:pt x="833" y="106"/>
                </a:lnTo>
                <a:lnTo>
                  <a:pt x="839" y="101"/>
                </a:lnTo>
                <a:lnTo>
                  <a:pt x="844" y="104"/>
                </a:lnTo>
                <a:lnTo>
                  <a:pt x="849" y="98"/>
                </a:lnTo>
                <a:lnTo>
                  <a:pt x="848" y="79"/>
                </a:lnTo>
                <a:lnTo>
                  <a:pt x="849" y="81"/>
                </a:lnTo>
                <a:lnTo>
                  <a:pt x="852" y="78"/>
                </a:lnTo>
                <a:lnTo>
                  <a:pt x="852" y="80"/>
                </a:lnTo>
                <a:lnTo>
                  <a:pt x="854" y="79"/>
                </a:lnTo>
                <a:lnTo>
                  <a:pt x="854" y="73"/>
                </a:lnTo>
                <a:lnTo>
                  <a:pt x="856" y="68"/>
                </a:lnTo>
                <a:lnTo>
                  <a:pt x="859" y="67"/>
                </a:lnTo>
                <a:lnTo>
                  <a:pt x="859" y="73"/>
                </a:lnTo>
                <a:lnTo>
                  <a:pt x="862" y="63"/>
                </a:lnTo>
                <a:lnTo>
                  <a:pt x="854" y="62"/>
                </a:lnTo>
                <a:lnTo>
                  <a:pt x="849" y="76"/>
                </a:lnTo>
                <a:lnTo>
                  <a:pt x="854" y="53"/>
                </a:lnTo>
                <a:lnTo>
                  <a:pt x="851" y="51"/>
                </a:lnTo>
                <a:lnTo>
                  <a:pt x="854" y="31"/>
                </a:lnTo>
                <a:lnTo>
                  <a:pt x="857" y="25"/>
                </a:lnTo>
                <a:lnTo>
                  <a:pt x="860" y="22"/>
                </a:lnTo>
                <a:lnTo>
                  <a:pt x="870" y="26"/>
                </a:lnTo>
                <a:lnTo>
                  <a:pt x="877" y="23"/>
                </a:lnTo>
                <a:lnTo>
                  <a:pt x="881" y="17"/>
                </a:lnTo>
                <a:lnTo>
                  <a:pt x="882" y="12"/>
                </a:lnTo>
                <a:lnTo>
                  <a:pt x="885" y="7"/>
                </a:lnTo>
                <a:lnTo>
                  <a:pt x="886" y="2"/>
                </a:lnTo>
                <a:lnTo>
                  <a:pt x="886" y="0"/>
                </a:lnTo>
                <a:lnTo>
                  <a:pt x="852" y="0"/>
                </a:lnTo>
                <a:lnTo>
                  <a:pt x="847" y="8"/>
                </a:lnTo>
                <a:lnTo>
                  <a:pt x="845" y="14"/>
                </a:lnTo>
                <a:lnTo>
                  <a:pt x="845" y="19"/>
                </a:lnTo>
                <a:lnTo>
                  <a:pt x="849" y="20"/>
                </a:lnTo>
                <a:lnTo>
                  <a:pt x="843" y="23"/>
                </a:lnTo>
                <a:lnTo>
                  <a:pt x="840" y="16"/>
                </a:lnTo>
                <a:lnTo>
                  <a:pt x="837" y="15"/>
                </a:lnTo>
                <a:lnTo>
                  <a:pt x="840" y="6"/>
                </a:lnTo>
                <a:lnTo>
                  <a:pt x="840" y="3"/>
                </a:lnTo>
                <a:lnTo>
                  <a:pt x="840" y="0"/>
                </a:lnTo>
                <a:lnTo>
                  <a:pt x="132" y="0"/>
                </a:lnTo>
                <a:lnTo>
                  <a:pt x="126" y="6"/>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14" name="Freeform 892"/>
          <p:cNvSpPr>
            <a:spLocks/>
          </p:cNvSpPr>
          <p:nvPr/>
        </p:nvSpPr>
        <p:spPr bwMode="auto">
          <a:xfrm>
            <a:off x="2382838" y="927100"/>
            <a:ext cx="14287" cy="7938"/>
          </a:xfrm>
          <a:custGeom>
            <a:avLst/>
            <a:gdLst>
              <a:gd name="T0" fmla="*/ 2147483647 w 9"/>
              <a:gd name="T1" fmla="*/ 0 h 4"/>
              <a:gd name="T2" fmla="*/ 0 w 9"/>
              <a:gd name="T3" fmla="*/ 0 h 4"/>
              <a:gd name="T4" fmla="*/ 2147483647 w 9"/>
              <a:gd name="T5" fmla="*/ 2147483647 h 4"/>
              <a:gd name="T6" fmla="*/ 2147483647 w 9"/>
              <a:gd name="T7" fmla="*/ 0 h 4"/>
              <a:gd name="T8" fmla="*/ 0 60000 65536"/>
              <a:gd name="T9" fmla="*/ 0 60000 65536"/>
              <a:gd name="T10" fmla="*/ 0 60000 65536"/>
              <a:gd name="T11" fmla="*/ 0 60000 65536"/>
              <a:gd name="T12" fmla="*/ 0 w 9"/>
              <a:gd name="T13" fmla="*/ 0 h 4"/>
              <a:gd name="T14" fmla="*/ 9 w 9"/>
              <a:gd name="T15" fmla="*/ 4 h 4"/>
            </a:gdLst>
            <a:ahLst/>
            <a:cxnLst>
              <a:cxn ang="T8">
                <a:pos x="T0" y="T1"/>
              </a:cxn>
              <a:cxn ang="T9">
                <a:pos x="T2" y="T3"/>
              </a:cxn>
              <a:cxn ang="T10">
                <a:pos x="T4" y="T5"/>
              </a:cxn>
              <a:cxn ang="T11">
                <a:pos x="T6" y="T7"/>
              </a:cxn>
            </a:cxnLst>
            <a:rect l="T12" t="T13" r="T14" b="T15"/>
            <a:pathLst>
              <a:path w="9" h="4">
                <a:moveTo>
                  <a:pt x="9" y="0"/>
                </a:moveTo>
                <a:lnTo>
                  <a:pt x="0" y="0"/>
                </a:lnTo>
                <a:lnTo>
                  <a:pt x="3" y="4"/>
                </a:lnTo>
                <a:lnTo>
                  <a:pt x="9"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15" name="Freeform 893"/>
          <p:cNvSpPr>
            <a:spLocks/>
          </p:cNvSpPr>
          <p:nvPr/>
        </p:nvSpPr>
        <p:spPr bwMode="auto">
          <a:xfrm>
            <a:off x="2197100" y="927100"/>
            <a:ext cx="1520825" cy="1757363"/>
          </a:xfrm>
          <a:custGeom>
            <a:avLst/>
            <a:gdLst>
              <a:gd name="T0" fmla="*/ 2147483647 w 886"/>
              <a:gd name="T1" fmla="*/ 2147483647 h 1024"/>
              <a:gd name="T2" fmla="*/ 2147483647 w 886"/>
              <a:gd name="T3" fmla="*/ 2147483647 h 1024"/>
              <a:gd name="T4" fmla="*/ 2147483647 w 886"/>
              <a:gd name="T5" fmla="*/ 2147483647 h 1024"/>
              <a:gd name="T6" fmla="*/ 2147483647 w 886"/>
              <a:gd name="T7" fmla="*/ 2147483647 h 1024"/>
              <a:gd name="T8" fmla="*/ 2147483647 w 886"/>
              <a:gd name="T9" fmla="*/ 2147483647 h 1024"/>
              <a:gd name="T10" fmla="*/ 2147483647 w 886"/>
              <a:gd name="T11" fmla="*/ 2147483647 h 1024"/>
              <a:gd name="T12" fmla="*/ 2147483647 w 886"/>
              <a:gd name="T13" fmla="*/ 2147483647 h 1024"/>
              <a:gd name="T14" fmla="*/ 2147483647 w 886"/>
              <a:gd name="T15" fmla="*/ 2147483647 h 1024"/>
              <a:gd name="T16" fmla="*/ 2147483647 w 886"/>
              <a:gd name="T17" fmla="*/ 2147483647 h 1024"/>
              <a:gd name="T18" fmla="*/ 2147483647 w 886"/>
              <a:gd name="T19" fmla="*/ 2147483647 h 1024"/>
              <a:gd name="T20" fmla="*/ 2147483647 w 886"/>
              <a:gd name="T21" fmla="*/ 2147483647 h 1024"/>
              <a:gd name="T22" fmla="*/ 2147483647 w 886"/>
              <a:gd name="T23" fmla="*/ 2147483647 h 1024"/>
              <a:gd name="T24" fmla="*/ 2147483647 w 886"/>
              <a:gd name="T25" fmla="*/ 2147483647 h 1024"/>
              <a:gd name="T26" fmla="*/ 2147483647 w 886"/>
              <a:gd name="T27" fmla="*/ 2147483647 h 1024"/>
              <a:gd name="T28" fmla="*/ 2147483647 w 886"/>
              <a:gd name="T29" fmla="*/ 2147483647 h 1024"/>
              <a:gd name="T30" fmla="*/ 2147483647 w 886"/>
              <a:gd name="T31" fmla="*/ 2147483647 h 1024"/>
              <a:gd name="T32" fmla="*/ 2147483647 w 886"/>
              <a:gd name="T33" fmla="*/ 2147483647 h 1024"/>
              <a:gd name="T34" fmla="*/ 2147483647 w 886"/>
              <a:gd name="T35" fmla="*/ 2147483647 h 1024"/>
              <a:gd name="T36" fmla="*/ 2147483647 w 886"/>
              <a:gd name="T37" fmla="*/ 2147483647 h 1024"/>
              <a:gd name="T38" fmla="*/ 2147483647 w 886"/>
              <a:gd name="T39" fmla="*/ 2147483647 h 1024"/>
              <a:gd name="T40" fmla="*/ 2147483647 w 886"/>
              <a:gd name="T41" fmla="*/ 2147483647 h 1024"/>
              <a:gd name="T42" fmla="*/ 2147483647 w 886"/>
              <a:gd name="T43" fmla="*/ 2147483647 h 1024"/>
              <a:gd name="T44" fmla="*/ 2147483647 w 886"/>
              <a:gd name="T45" fmla="*/ 2147483647 h 1024"/>
              <a:gd name="T46" fmla="*/ 2147483647 w 886"/>
              <a:gd name="T47" fmla="*/ 2147483647 h 1024"/>
              <a:gd name="T48" fmla="*/ 2147483647 w 886"/>
              <a:gd name="T49" fmla="*/ 2147483647 h 1024"/>
              <a:gd name="T50" fmla="*/ 2147483647 w 886"/>
              <a:gd name="T51" fmla="*/ 2147483647 h 1024"/>
              <a:gd name="T52" fmla="*/ 2147483647 w 886"/>
              <a:gd name="T53" fmla="*/ 2147483647 h 1024"/>
              <a:gd name="T54" fmla="*/ 2147483647 w 886"/>
              <a:gd name="T55" fmla="*/ 2147483647 h 1024"/>
              <a:gd name="T56" fmla="*/ 2147483647 w 886"/>
              <a:gd name="T57" fmla="*/ 2147483647 h 1024"/>
              <a:gd name="T58" fmla="*/ 2147483647 w 886"/>
              <a:gd name="T59" fmla="*/ 2147483647 h 1024"/>
              <a:gd name="T60" fmla="*/ 2147483647 w 886"/>
              <a:gd name="T61" fmla="*/ 2147483647 h 1024"/>
              <a:gd name="T62" fmla="*/ 2147483647 w 886"/>
              <a:gd name="T63" fmla="*/ 2147483647 h 1024"/>
              <a:gd name="T64" fmla="*/ 2147483647 w 886"/>
              <a:gd name="T65" fmla="*/ 2147483647 h 1024"/>
              <a:gd name="T66" fmla="*/ 2147483647 w 886"/>
              <a:gd name="T67" fmla="*/ 2147483647 h 1024"/>
              <a:gd name="T68" fmla="*/ 2147483647 w 886"/>
              <a:gd name="T69" fmla="*/ 2147483647 h 1024"/>
              <a:gd name="T70" fmla="*/ 2147483647 w 886"/>
              <a:gd name="T71" fmla="*/ 2147483647 h 1024"/>
              <a:gd name="T72" fmla="*/ 2147483647 w 886"/>
              <a:gd name="T73" fmla="*/ 2147483647 h 1024"/>
              <a:gd name="T74" fmla="*/ 2147483647 w 886"/>
              <a:gd name="T75" fmla="*/ 2147483647 h 1024"/>
              <a:gd name="T76" fmla="*/ 2147483647 w 886"/>
              <a:gd name="T77" fmla="*/ 2147483647 h 1024"/>
              <a:gd name="T78" fmla="*/ 2147483647 w 886"/>
              <a:gd name="T79" fmla="*/ 2147483647 h 1024"/>
              <a:gd name="T80" fmla="*/ 2147483647 w 886"/>
              <a:gd name="T81" fmla="*/ 2147483647 h 1024"/>
              <a:gd name="T82" fmla="*/ 2147483647 w 886"/>
              <a:gd name="T83" fmla="*/ 2147483647 h 1024"/>
              <a:gd name="T84" fmla="*/ 2147483647 w 886"/>
              <a:gd name="T85" fmla="*/ 2147483647 h 1024"/>
              <a:gd name="T86" fmla="*/ 2147483647 w 886"/>
              <a:gd name="T87" fmla="*/ 2147483647 h 1024"/>
              <a:gd name="T88" fmla="*/ 2147483647 w 886"/>
              <a:gd name="T89" fmla="*/ 2147483647 h 1024"/>
              <a:gd name="T90" fmla="*/ 2147483647 w 886"/>
              <a:gd name="T91" fmla="*/ 2147483647 h 1024"/>
              <a:gd name="T92" fmla="*/ 2147483647 w 886"/>
              <a:gd name="T93" fmla="*/ 2147483647 h 1024"/>
              <a:gd name="T94" fmla="*/ 2147483647 w 886"/>
              <a:gd name="T95" fmla="*/ 2147483647 h 1024"/>
              <a:gd name="T96" fmla="*/ 2147483647 w 886"/>
              <a:gd name="T97" fmla="*/ 2147483647 h 1024"/>
              <a:gd name="T98" fmla="*/ 2147483647 w 886"/>
              <a:gd name="T99" fmla="*/ 2147483647 h 1024"/>
              <a:gd name="T100" fmla="*/ 2147483647 w 886"/>
              <a:gd name="T101" fmla="*/ 2147483647 h 1024"/>
              <a:gd name="T102" fmla="*/ 2147483647 w 886"/>
              <a:gd name="T103" fmla="*/ 2147483647 h 1024"/>
              <a:gd name="T104" fmla="*/ 2147483647 w 886"/>
              <a:gd name="T105" fmla="*/ 2147483647 h 1024"/>
              <a:gd name="T106" fmla="*/ 2147483647 w 886"/>
              <a:gd name="T107" fmla="*/ 2147483647 h 1024"/>
              <a:gd name="T108" fmla="*/ 2147483647 w 886"/>
              <a:gd name="T109" fmla="*/ 2147483647 h 1024"/>
              <a:gd name="T110" fmla="*/ 2147483647 w 886"/>
              <a:gd name="T111" fmla="*/ 2147483647 h 1024"/>
              <a:gd name="T112" fmla="*/ 2147483647 w 886"/>
              <a:gd name="T113" fmla="*/ 2147483647 h 1024"/>
              <a:gd name="T114" fmla="*/ 2147483647 w 886"/>
              <a:gd name="T115" fmla="*/ 2147483647 h 1024"/>
              <a:gd name="T116" fmla="*/ 2147483647 w 886"/>
              <a:gd name="T117" fmla="*/ 2147483647 h 1024"/>
              <a:gd name="T118" fmla="*/ 2147483647 w 886"/>
              <a:gd name="T119" fmla="*/ 2147483647 h 1024"/>
              <a:gd name="T120" fmla="*/ 2147483647 w 886"/>
              <a:gd name="T121" fmla="*/ 2147483647 h 1024"/>
              <a:gd name="T122" fmla="*/ 2147483647 w 886"/>
              <a:gd name="T123" fmla="*/ 2147483647 h 1024"/>
              <a:gd name="T124" fmla="*/ 2147483647 w 886"/>
              <a:gd name="T125" fmla="*/ 2147483647 h 10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86"/>
              <a:gd name="T190" fmla="*/ 0 h 1024"/>
              <a:gd name="T191" fmla="*/ 886 w 886"/>
              <a:gd name="T192" fmla="*/ 1024 h 102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86" h="1024">
                <a:moveTo>
                  <a:pt x="125" y="5"/>
                </a:moveTo>
                <a:lnTo>
                  <a:pt x="129" y="8"/>
                </a:lnTo>
                <a:lnTo>
                  <a:pt x="133" y="8"/>
                </a:lnTo>
                <a:lnTo>
                  <a:pt x="136" y="15"/>
                </a:lnTo>
                <a:lnTo>
                  <a:pt x="134" y="18"/>
                </a:lnTo>
                <a:lnTo>
                  <a:pt x="129" y="19"/>
                </a:lnTo>
                <a:lnTo>
                  <a:pt x="125" y="18"/>
                </a:lnTo>
                <a:lnTo>
                  <a:pt x="122" y="27"/>
                </a:lnTo>
                <a:lnTo>
                  <a:pt x="125" y="30"/>
                </a:lnTo>
                <a:lnTo>
                  <a:pt x="129" y="38"/>
                </a:lnTo>
                <a:lnTo>
                  <a:pt x="129" y="46"/>
                </a:lnTo>
                <a:lnTo>
                  <a:pt x="123" y="53"/>
                </a:lnTo>
                <a:lnTo>
                  <a:pt x="121" y="60"/>
                </a:lnTo>
                <a:lnTo>
                  <a:pt x="118" y="62"/>
                </a:lnTo>
                <a:lnTo>
                  <a:pt x="110" y="80"/>
                </a:lnTo>
                <a:lnTo>
                  <a:pt x="107" y="83"/>
                </a:lnTo>
                <a:lnTo>
                  <a:pt x="106" y="81"/>
                </a:lnTo>
                <a:lnTo>
                  <a:pt x="103" y="81"/>
                </a:lnTo>
                <a:lnTo>
                  <a:pt x="97" y="79"/>
                </a:lnTo>
                <a:lnTo>
                  <a:pt x="94" y="81"/>
                </a:lnTo>
                <a:lnTo>
                  <a:pt x="91" y="75"/>
                </a:lnTo>
                <a:lnTo>
                  <a:pt x="80" y="80"/>
                </a:lnTo>
                <a:lnTo>
                  <a:pt x="80" y="83"/>
                </a:lnTo>
                <a:lnTo>
                  <a:pt x="76" y="81"/>
                </a:lnTo>
                <a:lnTo>
                  <a:pt x="67" y="83"/>
                </a:lnTo>
                <a:lnTo>
                  <a:pt x="57" y="92"/>
                </a:lnTo>
                <a:lnTo>
                  <a:pt x="59" y="95"/>
                </a:lnTo>
                <a:lnTo>
                  <a:pt x="64" y="96"/>
                </a:lnTo>
                <a:lnTo>
                  <a:pt x="63" y="100"/>
                </a:lnTo>
                <a:lnTo>
                  <a:pt x="58" y="98"/>
                </a:lnTo>
                <a:lnTo>
                  <a:pt x="55" y="99"/>
                </a:lnTo>
                <a:lnTo>
                  <a:pt x="55" y="102"/>
                </a:lnTo>
                <a:lnTo>
                  <a:pt x="53" y="104"/>
                </a:lnTo>
                <a:lnTo>
                  <a:pt x="45" y="104"/>
                </a:lnTo>
                <a:lnTo>
                  <a:pt x="41" y="108"/>
                </a:lnTo>
                <a:lnTo>
                  <a:pt x="33" y="111"/>
                </a:lnTo>
                <a:lnTo>
                  <a:pt x="31" y="120"/>
                </a:lnTo>
                <a:lnTo>
                  <a:pt x="25" y="117"/>
                </a:lnTo>
                <a:lnTo>
                  <a:pt x="19" y="120"/>
                </a:lnTo>
                <a:lnTo>
                  <a:pt x="16" y="124"/>
                </a:lnTo>
                <a:lnTo>
                  <a:pt x="9" y="126"/>
                </a:lnTo>
                <a:lnTo>
                  <a:pt x="5" y="129"/>
                </a:lnTo>
                <a:lnTo>
                  <a:pt x="4" y="136"/>
                </a:lnTo>
                <a:lnTo>
                  <a:pt x="1" y="141"/>
                </a:lnTo>
                <a:lnTo>
                  <a:pt x="2" y="144"/>
                </a:lnTo>
                <a:lnTo>
                  <a:pt x="8" y="145"/>
                </a:lnTo>
                <a:lnTo>
                  <a:pt x="4" y="147"/>
                </a:lnTo>
                <a:lnTo>
                  <a:pt x="3" y="154"/>
                </a:lnTo>
                <a:lnTo>
                  <a:pt x="0" y="155"/>
                </a:lnTo>
                <a:lnTo>
                  <a:pt x="1" y="158"/>
                </a:lnTo>
                <a:lnTo>
                  <a:pt x="5" y="162"/>
                </a:lnTo>
                <a:lnTo>
                  <a:pt x="9" y="164"/>
                </a:lnTo>
                <a:lnTo>
                  <a:pt x="11" y="167"/>
                </a:lnTo>
                <a:lnTo>
                  <a:pt x="11" y="171"/>
                </a:lnTo>
                <a:lnTo>
                  <a:pt x="12" y="173"/>
                </a:lnTo>
                <a:lnTo>
                  <a:pt x="16" y="175"/>
                </a:lnTo>
                <a:lnTo>
                  <a:pt x="19" y="174"/>
                </a:lnTo>
                <a:lnTo>
                  <a:pt x="22" y="177"/>
                </a:lnTo>
                <a:lnTo>
                  <a:pt x="27" y="177"/>
                </a:lnTo>
                <a:lnTo>
                  <a:pt x="26" y="181"/>
                </a:lnTo>
                <a:lnTo>
                  <a:pt x="27" y="185"/>
                </a:lnTo>
                <a:lnTo>
                  <a:pt x="45" y="179"/>
                </a:lnTo>
                <a:lnTo>
                  <a:pt x="39" y="187"/>
                </a:lnTo>
                <a:lnTo>
                  <a:pt x="38" y="193"/>
                </a:lnTo>
                <a:lnTo>
                  <a:pt x="47" y="193"/>
                </a:lnTo>
                <a:lnTo>
                  <a:pt x="53" y="189"/>
                </a:lnTo>
                <a:lnTo>
                  <a:pt x="53" y="192"/>
                </a:lnTo>
                <a:lnTo>
                  <a:pt x="45" y="197"/>
                </a:lnTo>
                <a:lnTo>
                  <a:pt x="46" y="202"/>
                </a:lnTo>
                <a:lnTo>
                  <a:pt x="62" y="208"/>
                </a:lnTo>
                <a:lnTo>
                  <a:pt x="69" y="204"/>
                </a:lnTo>
                <a:lnTo>
                  <a:pt x="69" y="200"/>
                </a:lnTo>
                <a:lnTo>
                  <a:pt x="67" y="193"/>
                </a:lnTo>
                <a:lnTo>
                  <a:pt x="70" y="193"/>
                </a:lnTo>
                <a:lnTo>
                  <a:pt x="73" y="198"/>
                </a:lnTo>
                <a:lnTo>
                  <a:pt x="75" y="202"/>
                </a:lnTo>
                <a:lnTo>
                  <a:pt x="92" y="201"/>
                </a:lnTo>
                <a:lnTo>
                  <a:pt x="96" y="193"/>
                </a:lnTo>
                <a:lnTo>
                  <a:pt x="101" y="189"/>
                </a:lnTo>
                <a:lnTo>
                  <a:pt x="104" y="189"/>
                </a:lnTo>
                <a:lnTo>
                  <a:pt x="103" y="192"/>
                </a:lnTo>
                <a:lnTo>
                  <a:pt x="99" y="194"/>
                </a:lnTo>
                <a:lnTo>
                  <a:pt x="100" y="196"/>
                </a:lnTo>
                <a:lnTo>
                  <a:pt x="103" y="196"/>
                </a:lnTo>
                <a:lnTo>
                  <a:pt x="105" y="192"/>
                </a:lnTo>
                <a:lnTo>
                  <a:pt x="109" y="191"/>
                </a:lnTo>
                <a:lnTo>
                  <a:pt x="111" y="194"/>
                </a:lnTo>
                <a:lnTo>
                  <a:pt x="111" y="198"/>
                </a:lnTo>
                <a:lnTo>
                  <a:pt x="115" y="201"/>
                </a:lnTo>
                <a:lnTo>
                  <a:pt x="114" y="206"/>
                </a:lnTo>
                <a:lnTo>
                  <a:pt x="111" y="209"/>
                </a:lnTo>
                <a:lnTo>
                  <a:pt x="106" y="208"/>
                </a:lnTo>
                <a:lnTo>
                  <a:pt x="104" y="211"/>
                </a:lnTo>
                <a:lnTo>
                  <a:pt x="104" y="215"/>
                </a:lnTo>
                <a:lnTo>
                  <a:pt x="106" y="218"/>
                </a:lnTo>
                <a:lnTo>
                  <a:pt x="115" y="223"/>
                </a:lnTo>
                <a:lnTo>
                  <a:pt x="116" y="224"/>
                </a:lnTo>
                <a:lnTo>
                  <a:pt x="115" y="227"/>
                </a:lnTo>
                <a:lnTo>
                  <a:pt x="114" y="229"/>
                </a:lnTo>
                <a:lnTo>
                  <a:pt x="108" y="231"/>
                </a:lnTo>
                <a:lnTo>
                  <a:pt x="108" y="234"/>
                </a:lnTo>
                <a:lnTo>
                  <a:pt x="105" y="234"/>
                </a:lnTo>
                <a:lnTo>
                  <a:pt x="84" y="228"/>
                </a:lnTo>
                <a:lnTo>
                  <a:pt x="75" y="230"/>
                </a:lnTo>
                <a:lnTo>
                  <a:pt x="42" y="226"/>
                </a:lnTo>
                <a:lnTo>
                  <a:pt x="34" y="230"/>
                </a:lnTo>
                <a:lnTo>
                  <a:pt x="35" y="233"/>
                </a:lnTo>
                <a:lnTo>
                  <a:pt x="31" y="234"/>
                </a:lnTo>
                <a:lnTo>
                  <a:pt x="24" y="245"/>
                </a:lnTo>
                <a:lnTo>
                  <a:pt x="26" y="245"/>
                </a:lnTo>
                <a:lnTo>
                  <a:pt x="32" y="249"/>
                </a:lnTo>
                <a:lnTo>
                  <a:pt x="33" y="251"/>
                </a:lnTo>
                <a:lnTo>
                  <a:pt x="32" y="254"/>
                </a:lnTo>
                <a:lnTo>
                  <a:pt x="38" y="258"/>
                </a:lnTo>
                <a:lnTo>
                  <a:pt x="43" y="257"/>
                </a:lnTo>
                <a:lnTo>
                  <a:pt x="50" y="242"/>
                </a:lnTo>
                <a:lnTo>
                  <a:pt x="52" y="243"/>
                </a:lnTo>
                <a:lnTo>
                  <a:pt x="46" y="254"/>
                </a:lnTo>
                <a:lnTo>
                  <a:pt x="48" y="261"/>
                </a:lnTo>
                <a:lnTo>
                  <a:pt x="68" y="267"/>
                </a:lnTo>
                <a:lnTo>
                  <a:pt x="76" y="265"/>
                </a:lnTo>
                <a:lnTo>
                  <a:pt x="76" y="269"/>
                </a:lnTo>
                <a:lnTo>
                  <a:pt x="71" y="273"/>
                </a:lnTo>
                <a:lnTo>
                  <a:pt x="65" y="273"/>
                </a:lnTo>
                <a:lnTo>
                  <a:pt x="54" y="285"/>
                </a:lnTo>
                <a:lnTo>
                  <a:pt x="76" y="310"/>
                </a:lnTo>
                <a:lnTo>
                  <a:pt x="106" y="321"/>
                </a:lnTo>
                <a:lnTo>
                  <a:pt x="96" y="306"/>
                </a:lnTo>
                <a:lnTo>
                  <a:pt x="91" y="302"/>
                </a:lnTo>
                <a:lnTo>
                  <a:pt x="96" y="296"/>
                </a:lnTo>
                <a:lnTo>
                  <a:pt x="99" y="296"/>
                </a:lnTo>
                <a:lnTo>
                  <a:pt x="104" y="304"/>
                </a:lnTo>
                <a:lnTo>
                  <a:pt x="107" y="304"/>
                </a:lnTo>
                <a:lnTo>
                  <a:pt x="108" y="299"/>
                </a:lnTo>
                <a:lnTo>
                  <a:pt x="111" y="293"/>
                </a:lnTo>
                <a:lnTo>
                  <a:pt x="119" y="296"/>
                </a:lnTo>
                <a:lnTo>
                  <a:pt x="118" y="300"/>
                </a:lnTo>
                <a:lnTo>
                  <a:pt x="117" y="307"/>
                </a:lnTo>
                <a:lnTo>
                  <a:pt x="122" y="312"/>
                </a:lnTo>
                <a:lnTo>
                  <a:pt x="125" y="310"/>
                </a:lnTo>
                <a:lnTo>
                  <a:pt x="128" y="304"/>
                </a:lnTo>
                <a:lnTo>
                  <a:pt x="132" y="302"/>
                </a:lnTo>
                <a:lnTo>
                  <a:pt x="134" y="303"/>
                </a:lnTo>
                <a:lnTo>
                  <a:pt x="136" y="299"/>
                </a:lnTo>
                <a:lnTo>
                  <a:pt x="139" y="295"/>
                </a:lnTo>
                <a:lnTo>
                  <a:pt x="143" y="292"/>
                </a:lnTo>
                <a:lnTo>
                  <a:pt x="144" y="298"/>
                </a:lnTo>
                <a:lnTo>
                  <a:pt x="147" y="303"/>
                </a:lnTo>
                <a:lnTo>
                  <a:pt x="152" y="299"/>
                </a:lnTo>
                <a:lnTo>
                  <a:pt x="156" y="290"/>
                </a:lnTo>
                <a:lnTo>
                  <a:pt x="161" y="291"/>
                </a:lnTo>
                <a:lnTo>
                  <a:pt x="164" y="298"/>
                </a:lnTo>
                <a:lnTo>
                  <a:pt x="167" y="299"/>
                </a:lnTo>
                <a:lnTo>
                  <a:pt x="170" y="298"/>
                </a:lnTo>
                <a:lnTo>
                  <a:pt x="191" y="303"/>
                </a:lnTo>
                <a:lnTo>
                  <a:pt x="194" y="309"/>
                </a:lnTo>
                <a:lnTo>
                  <a:pt x="195" y="311"/>
                </a:lnTo>
                <a:lnTo>
                  <a:pt x="196" y="314"/>
                </a:lnTo>
                <a:lnTo>
                  <a:pt x="196" y="307"/>
                </a:lnTo>
                <a:lnTo>
                  <a:pt x="197" y="307"/>
                </a:lnTo>
                <a:lnTo>
                  <a:pt x="208" y="317"/>
                </a:lnTo>
                <a:lnTo>
                  <a:pt x="211" y="316"/>
                </a:lnTo>
                <a:lnTo>
                  <a:pt x="212" y="319"/>
                </a:lnTo>
                <a:lnTo>
                  <a:pt x="211" y="326"/>
                </a:lnTo>
                <a:lnTo>
                  <a:pt x="215" y="325"/>
                </a:lnTo>
                <a:lnTo>
                  <a:pt x="219" y="321"/>
                </a:lnTo>
                <a:lnTo>
                  <a:pt x="221" y="327"/>
                </a:lnTo>
                <a:lnTo>
                  <a:pt x="223" y="327"/>
                </a:lnTo>
                <a:lnTo>
                  <a:pt x="225" y="330"/>
                </a:lnTo>
                <a:lnTo>
                  <a:pt x="229" y="329"/>
                </a:lnTo>
                <a:lnTo>
                  <a:pt x="233" y="337"/>
                </a:lnTo>
                <a:lnTo>
                  <a:pt x="233" y="340"/>
                </a:lnTo>
                <a:lnTo>
                  <a:pt x="234" y="341"/>
                </a:lnTo>
                <a:lnTo>
                  <a:pt x="234" y="345"/>
                </a:lnTo>
                <a:lnTo>
                  <a:pt x="230" y="354"/>
                </a:lnTo>
                <a:lnTo>
                  <a:pt x="233" y="350"/>
                </a:lnTo>
                <a:lnTo>
                  <a:pt x="234" y="355"/>
                </a:lnTo>
                <a:lnTo>
                  <a:pt x="234" y="356"/>
                </a:lnTo>
                <a:lnTo>
                  <a:pt x="237" y="362"/>
                </a:lnTo>
                <a:lnTo>
                  <a:pt x="238" y="368"/>
                </a:lnTo>
                <a:lnTo>
                  <a:pt x="240" y="372"/>
                </a:lnTo>
                <a:lnTo>
                  <a:pt x="256" y="383"/>
                </a:lnTo>
                <a:lnTo>
                  <a:pt x="256" y="386"/>
                </a:lnTo>
                <a:lnTo>
                  <a:pt x="254" y="388"/>
                </a:lnTo>
                <a:lnTo>
                  <a:pt x="253" y="390"/>
                </a:lnTo>
                <a:lnTo>
                  <a:pt x="254" y="394"/>
                </a:lnTo>
                <a:lnTo>
                  <a:pt x="258" y="395"/>
                </a:lnTo>
                <a:lnTo>
                  <a:pt x="267" y="406"/>
                </a:lnTo>
                <a:lnTo>
                  <a:pt x="265" y="408"/>
                </a:lnTo>
                <a:lnTo>
                  <a:pt x="257" y="409"/>
                </a:lnTo>
                <a:lnTo>
                  <a:pt x="263" y="411"/>
                </a:lnTo>
                <a:lnTo>
                  <a:pt x="266" y="410"/>
                </a:lnTo>
                <a:lnTo>
                  <a:pt x="267" y="415"/>
                </a:lnTo>
                <a:lnTo>
                  <a:pt x="260" y="415"/>
                </a:lnTo>
                <a:lnTo>
                  <a:pt x="267" y="418"/>
                </a:lnTo>
                <a:lnTo>
                  <a:pt x="267" y="420"/>
                </a:lnTo>
                <a:lnTo>
                  <a:pt x="266" y="432"/>
                </a:lnTo>
                <a:lnTo>
                  <a:pt x="269" y="432"/>
                </a:lnTo>
                <a:lnTo>
                  <a:pt x="271" y="434"/>
                </a:lnTo>
                <a:lnTo>
                  <a:pt x="269" y="438"/>
                </a:lnTo>
                <a:lnTo>
                  <a:pt x="274" y="444"/>
                </a:lnTo>
                <a:lnTo>
                  <a:pt x="273" y="450"/>
                </a:lnTo>
                <a:lnTo>
                  <a:pt x="274" y="452"/>
                </a:lnTo>
                <a:lnTo>
                  <a:pt x="271" y="451"/>
                </a:lnTo>
                <a:lnTo>
                  <a:pt x="270" y="456"/>
                </a:lnTo>
                <a:lnTo>
                  <a:pt x="277" y="461"/>
                </a:lnTo>
                <a:lnTo>
                  <a:pt x="278" y="466"/>
                </a:lnTo>
                <a:lnTo>
                  <a:pt x="277" y="472"/>
                </a:lnTo>
                <a:lnTo>
                  <a:pt x="280" y="472"/>
                </a:lnTo>
                <a:lnTo>
                  <a:pt x="284" y="469"/>
                </a:lnTo>
                <a:lnTo>
                  <a:pt x="282" y="471"/>
                </a:lnTo>
                <a:lnTo>
                  <a:pt x="280" y="477"/>
                </a:lnTo>
                <a:lnTo>
                  <a:pt x="283" y="480"/>
                </a:lnTo>
                <a:lnTo>
                  <a:pt x="280" y="482"/>
                </a:lnTo>
                <a:lnTo>
                  <a:pt x="279" y="486"/>
                </a:lnTo>
                <a:lnTo>
                  <a:pt x="276" y="488"/>
                </a:lnTo>
                <a:lnTo>
                  <a:pt x="291" y="494"/>
                </a:lnTo>
                <a:lnTo>
                  <a:pt x="294" y="499"/>
                </a:lnTo>
                <a:lnTo>
                  <a:pt x="293" y="504"/>
                </a:lnTo>
                <a:lnTo>
                  <a:pt x="292" y="505"/>
                </a:lnTo>
                <a:lnTo>
                  <a:pt x="292" y="519"/>
                </a:lnTo>
                <a:lnTo>
                  <a:pt x="289" y="521"/>
                </a:lnTo>
                <a:lnTo>
                  <a:pt x="291" y="526"/>
                </a:lnTo>
                <a:lnTo>
                  <a:pt x="289" y="528"/>
                </a:lnTo>
                <a:lnTo>
                  <a:pt x="288" y="532"/>
                </a:lnTo>
                <a:lnTo>
                  <a:pt x="282" y="541"/>
                </a:lnTo>
                <a:lnTo>
                  <a:pt x="278" y="542"/>
                </a:lnTo>
                <a:lnTo>
                  <a:pt x="283" y="548"/>
                </a:lnTo>
                <a:lnTo>
                  <a:pt x="289" y="545"/>
                </a:lnTo>
                <a:lnTo>
                  <a:pt x="282" y="554"/>
                </a:lnTo>
                <a:lnTo>
                  <a:pt x="277" y="556"/>
                </a:lnTo>
                <a:lnTo>
                  <a:pt x="274" y="561"/>
                </a:lnTo>
                <a:lnTo>
                  <a:pt x="281" y="574"/>
                </a:lnTo>
                <a:lnTo>
                  <a:pt x="284" y="570"/>
                </a:lnTo>
                <a:lnTo>
                  <a:pt x="288" y="575"/>
                </a:lnTo>
                <a:lnTo>
                  <a:pt x="294" y="577"/>
                </a:lnTo>
                <a:lnTo>
                  <a:pt x="303" y="572"/>
                </a:lnTo>
                <a:lnTo>
                  <a:pt x="303" y="567"/>
                </a:lnTo>
                <a:lnTo>
                  <a:pt x="300" y="564"/>
                </a:lnTo>
                <a:lnTo>
                  <a:pt x="301" y="560"/>
                </a:lnTo>
                <a:lnTo>
                  <a:pt x="303" y="562"/>
                </a:lnTo>
                <a:lnTo>
                  <a:pt x="306" y="560"/>
                </a:lnTo>
                <a:lnTo>
                  <a:pt x="304" y="557"/>
                </a:lnTo>
                <a:lnTo>
                  <a:pt x="310" y="553"/>
                </a:lnTo>
                <a:lnTo>
                  <a:pt x="310" y="544"/>
                </a:lnTo>
                <a:lnTo>
                  <a:pt x="315" y="554"/>
                </a:lnTo>
                <a:lnTo>
                  <a:pt x="320" y="549"/>
                </a:lnTo>
                <a:lnTo>
                  <a:pt x="317" y="556"/>
                </a:lnTo>
                <a:lnTo>
                  <a:pt x="316" y="560"/>
                </a:lnTo>
                <a:lnTo>
                  <a:pt x="323" y="562"/>
                </a:lnTo>
                <a:lnTo>
                  <a:pt x="322" y="563"/>
                </a:lnTo>
                <a:lnTo>
                  <a:pt x="325" y="564"/>
                </a:lnTo>
                <a:lnTo>
                  <a:pt x="337" y="561"/>
                </a:lnTo>
                <a:lnTo>
                  <a:pt x="333" y="566"/>
                </a:lnTo>
                <a:lnTo>
                  <a:pt x="322" y="570"/>
                </a:lnTo>
                <a:lnTo>
                  <a:pt x="319" y="575"/>
                </a:lnTo>
                <a:lnTo>
                  <a:pt x="326" y="576"/>
                </a:lnTo>
                <a:lnTo>
                  <a:pt x="336" y="572"/>
                </a:lnTo>
                <a:lnTo>
                  <a:pt x="330" y="576"/>
                </a:lnTo>
                <a:lnTo>
                  <a:pt x="329" y="581"/>
                </a:lnTo>
                <a:lnTo>
                  <a:pt x="326" y="587"/>
                </a:lnTo>
                <a:lnTo>
                  <a:pt x="340" y="578"/>
                </a:lnTo>
                <a:lnTo>
                  <a:pt x="331" y="588"/>
                </a:lnTo>
                <a:lnTo>
                  <a:pt x="344" y="587"/>
                </a:lnTo>
                <a:lnTo>
                  <a:pt x="343" y="591"/>
                </a:lnTo>
                <a:lnTo>
                  <a:pt x="345" y="593"/>
                </a:lnTo>
                <a:lnTo>
                  <a:pt x="344" y="595"/>
                </a:lnTo>
                <a:lnTo>
                  <a:pt x="336" y="592"/>
                </a:lnTo>
                <a:lnTo>
                  <a:pt x="341" y="596"/>
                </a:lnTo>
                <a:lnTo>
                  <a:pt x="350" y="600"/>
                </a:lnTo>
                <a:lnTo>
                  <a:pt x="353" y="605"/>
                </a:lnTo>
                <a:lnTo>
                  <a:pt x="356" y="610"/>
                </a:lnTo>
                <a:lnTo>
                  <a:pt x="349" y="607"/>
                </a:lnTo>
                <a:lnTo>
                  <a:pt x="353" y="611"/>
                </a:lnTo>
                <a:lnTo>
                  <a:pt x="353" y="613"/>
                </a:lnTo>
                <a:lnTo>
                  <a:pt x="350" y="614"/>
                </a:lnTo>
                <a:lnTo>
                  <a:pt x="351" y="617"/>
                </a:lnTo>
                <a:lnTo>
                  <a:pt x="346" y="614"/>
                </a:lnTo>
                <a:lnTo>
                  <a:pt x="347" y="619"/>
                </a:lnTo>
                <a:lnTo>
                  <a:pt x="350" y="622"/>
                </a:lnTo>
                <a:lnTo>
                  <a:pt x="356" y="619"/>
                </a:lnTo>
                <a:lnTo>
                  <a:pt x="357" y="623"/>
                </a:lnTo>
                <a:lnTo>
                  <a:pt x="356" y="627"/>
                </a:lnTo>
                <a:lnTo>
                  <a:pt x="340" y="622"/>
                </a:lnTo>
                <a:lnTo>
                  <a:pt x="322" y="607"/>
                </a:lnTo>
                <a:lnTo>
                  <a:pt x="303" y="604"/>
                </a:lnTo>
                <a:lnTo>
                  <a:pt x="299" y="604"/>
                </a:lnTo>
                <a:lnTo>
                  <a:pt x="295" y="610"/>
                </a:lnTo>
                <a:lnTo>
                  <a:pt x="304" y="624"/>
                </a:lnTo>
                <a:lnTo>
                  <a:pt x="322" y="631"/>
                </a:lnTo>
                <a:lnTo>
                  <a:pt x="329" y="639"/>
                </a:lnTo>
                <a:lnTo>
                  <a:pt x="343" y="642"/>
                </a:lnTo>
                <a:lnTo>
                  <a:pt x="345" y="640"/>
                </a:lnTo>
                <a:lnTo>
                  <a:pt x="350" y="641"/>
                </a:lnTo>
                <a:lnTo>
                  <a:pt x="351" y="643"/>
                </a:lnTo>
                <a:lnTo>
                  <a:pt x="360" y="642"/>
                </a:lnTo>
                <a:lnTo>
                  <a:pt x="360" y="647"/>
                </a:lnTo>
                <a:lnTo>
                  <a:pt x="361" y="651"/>
                </a:lnTo>
                <a:lnTo>
                  <a:pt x="356" y="653"/>
                </a:lnTo>
                <a:lnTo>
                  <a:pt x="357" y="657"/>
                </a:lnTo>
                <a:lnTo>
                  <a:pt x="353" y="660"/>
                </a:lnTo>
                <a:lnTo>
                  <a:pt x="354" y="664"/>
                </a:lnTo>
                <a:lnTo>
                  <a:pt x="355" y="666"/>
                </a:lnTo>
                <a:lnTo>
                  <a:pt x="351" y="667"/>
                </a:lnTo>
                <a:lnTo>
                  <a:pt x="351" y="675"/>
                </a:lnTo>
                <a:lnTo>
                  <a:pt x="355" y="678"/>
                </a:lnTo>
                <a:lnTo>
                  <a:pt x="360" y="674"/>
                </a:lnTo>
                <a:lnTo>
                  <a:pt x="363" y="679"/>
                </a:lnTo>
                <a:lnTo>
                  <a:pt x="357" y="682"/>
                </a:lnTo>
                <a:lnTo>
                  <a:pt x="360" y="685"/>
                </a:lnTo>
                <a:lnTo>
                  <a:pt x="356" y="686"/>
                </a:lnTo>
                <a:lnTo>
                  <a:pt x="354" y="682"/>
                </a:lnTo>
                <a:lnTo>
                  <a:pt x="350" y="681"/>
                </a:lnTo>
                <a:lnTo>
                  <a:pt x="349" y="683"/>
                </a:lnTo>
                <a:lnTo>
                  <a:pt x="348" y="691"/>
                </a:lnTo>
                <a:lnTo>
                  <a:pt x="350" y="694"/>
                </a:lnTo>
                <a:lnTo>
                  <a:pt x="346" y="698"/>
                </a:lnTo>
                <a:lnTo>
                  <a:pt x="348" y="699"/>
                </a:lnTo>
                <a:lnTo>
                  <a:pt x="352" y="699"/>
                </a:lnTo>
                <a:lnTo>
                  <a:pt x="350" y="701"/>
                </a:lnTo>
                <a:lnTo>
                  <a:pt x="348" y="706"/>
                </a:lnTo>
                <a:lnTo>
                  <a:pt x="342" y="708"/>
                </a:lnTo>
                <a:lnTo>
                  <a:pt x="333" y="706"/>
                </a:lnTo>
                <a:lnTo>
                  <a:pt x="326" y="708"/>
                </a:lnTo>
                <a:lnTo>
                  <a:pt x="325" y="710"/>
                </a:lnTo>
                <a:lnTo>
                  <a:pt x="320" y="715"/>
                </a:lnTo>
                <a:lnTo>
                  <a:pt x="322" y="719"/>
                </a:lnTo>
                <a:lnTo>
                  <a:pt x="320" y="719"/>
                </a:lnTo>
                <a:lnTo>
                  <a:pt x="322" y="722"/>
                </a:lnTo>
                <a:lnTo>
                  <a:pt x="326" y="720"/>
                </a:lnTo>
                <a:lnTo>
                  <a:pt x="329" y="723"/>
                </a:lnTo>
                <a:lnTo>
                  <a:pt x="345" y="717"/>
                </a:lnTo>
                <a:lnTo>
                  <a:pt x="342" y="713"/>
                </a:lnTo>
                <a:lnTo>
                  <a:pt x="348" y="713"/>
                </a:lnTo>
                <a:lnTo>
                  <a:pt x="349" y="713"/>
                </a:lnTo>
                <a:lnTo>
                  <a:pt x="347" y="717"/>
                </a:lnTo>
                <a:lnTo>
                  <a:pt x="342" y="720"/>
                </a:lnTo>
                <a:lnTo>
                  <a:pt x="349" y="723"/>
                </a:lnTo>
                <a:lnTo>
                  <a:pt x="346" y="723"/>
                </a:lnTo>
                <a:lnTo>
                  <a:pt x="347" y="725"/>
                </a:lnTo>
                <a:lnTo>
                  <a:pt x="352" y="727"/>
                </a:lnTo>
                <a:lnTo>
                  <a:pt x="350" y="729"/>
                </a:lnTo>
                <a:lnTo>
                  <a:pt x="347" y="727"/>
                </a:lnTo>
                <a:lnTo>
                  <a:pt x="342" y="729"/>
                </a:lnTo>
                <a:lnTo>
                  <a:pt x="337" y="730"/>
                </a:lnTo>
                <a:lnTo>
                  <a:pt x="325" y="724"/>
                </a:lnTo>
                <a:lnTo>
                  <a:pt x="321" y="725"/>
                </a:lnTo>
                <a:lnTo>
                  <a:pt x="321" y="727"/>
                </a:lnTo>
                <a:lnTo>
                  <a:pt x="315" y="725"/>
                </a:lnTo>
                <a:lnTo>
                  <a:pt x="312" y="727"/>
                </a:lnTo>
                <a:lnTo>
                  <a:pt x="318" y="727"/>
                </a:lnTo>
                <a:lnTo>
                  <a:pt x="322" y="732"/>
                </a:lnTo>
                <a:lnTo>
                  <a:pt x="320" y="733"/>
                </a:lnTo>
                <a:lnTo>
                  <a:pt x="315" y="731"/>
                </a:lnTo>
                <a:lnTo>
                  <a:pt x="318" y="734"/>
                </a:lnTo>
                <a:lnTo>
                  <a:pt x="315" y="734"/>
                </a:lnTo>
                <a:lnTo>
                  <a:pt x="310" y="737"/>
                </a:lnTo>
                <a:lnTo>
                  <a:pt x="311" y="746"/>
                </a:lnTo>
                <a:lnTo>
                  <a:pt x="308" y="750"/>
                </a:lnTo>
                <a:lnTo>
                  <a:pt x="311" y="752"/>
                </a:lnTo>
                <a:lnTo>
                  <a:pt x="313" y="751"/>
                </a:lnTo>
                <a:lnTo>
                  <a:pt x="307" y="756"/>
                </a:lnTo>
                <a:lnTo>
                  <a:pt x="308" y="759"/>
                </a:lnTo>
                <a:lnTo>
                  <a:pt x="306" y="760"/>
                </a:lnTo>
                <a:lnTo>
                  <a:pt x="304" y="763"/>
                </a:lnTo>
                <a:lnTo>
                  <a:pt x="304" y="770"/>
                </a:lnTo>
                <a:lnTo>
                  <a:pt x="310" y="774"/>
                </a:lnTo>
                <a:lnTo>
                  <a:pt x="309" y="778"/>
                </a:lnTo>
                <a:lnTo>
                  <a:pt x="313" y="777"/>
                </a:lnTo>
                <a:lnTo>
                  <a:pt x="318" y="777"/>
                </a:lnTo>
                <a:lnTo>
                  <a:pt x="318" y="784"/>
                </a:lnTo>
                <a:lnTo>
                  <a:pt x="316" y="785"/>
                </a:lnTo>
                <a:lnTo>
                  <a:pt x="312" y="789"/>
                </a:lnTo>
                <a:lnTo>
                  <a:pt x="316" y="793"/>
                </a:lnTo>
                <a:lnTo>
                  <a:pt x="311" y="792"/>
                </a:lnTo>
                <a:lnTo>
                  <a:pt x="309" y="796"/>
                </a:lnTo>
                <a:lnTo>
                  <a:pt x="310" y="803"/>
                </a:lnTo>
                <a:lnTo>
                  <a:pt x="314" y="803"/>
                </a:lnTo>
                <a:lnTo>
                  <a:pt x="311" y="806"/>
                </a:lnTo>
                <a:lnTo>
                  <a:pt x="313" y="807"/>
                </a:lnTo>
                <a:lnTo>
                  <a:pt x="317" y="807"/>
                </a:lnTo>
                <a:lnTo>
                  <a:pt x="320" y="806"/>
                </a:lnTo>
                <a:lnTo>
                  <a:pt x="312" y="813"/>
                </a:lnTo>
                <a:lnTo>
                  <a:pt x="312" y="816"/>
                </a:lnTo>
                <a:lnTo>
                  <a:pt x="316" y="818"/>
                </a:lnTo>
                <a:lnTo>
                  <a:pt x="317" y="819"/>
                </a:lnTo>
                <a:lnTo>
                  <a:pt x="322" y="817"/>
                </a:lnTo>
                <a:lnTo>
                  <a:pt x="320" y="819"/>
                </a:lnTo>
                <a:lnTo>
                  <a:pt x="318" y="822"/>
                </a:lnTo>
                <a:lnTo>
                  <a:pt x="319" y="823"/>
                </a:lnTo>
                <a:lnTo>
                  <a:pt x="317" y="827"/>
                </a:lnTo>
                <a:lnTo>
                  <a:pt x="320" y="826"/>
                </a:lnTo>
                <a:lnTo>
                  <a:pt x="323" y="825"/>
                </a:lnTo>
                <a:lnTo>
                  <a:pt x="323" y="833"/>
                </a:lnTo>
                <a:lnTo>
                  <a:pt x="329" y="833"/>
                </a:lnTo>
                <a:lnTo>
                  <a:pt x="329" y="836"/>
                </a:lnTo>
                <a:lnTo>
                  <a:pt x="332" y="836"/>
                </a:lnTo>
                <a:lnTo>
                  <a:pt x="327" y="841"/>
                </a:lnTo>
                <a:lnTo>
                  <a:pt x="328" y="845"/>
                </a:lnTo>
                <a:lnTo>
                  <a:pt x="331" y="841"/>
                </a:lnTo>
                <a:lnTo>
                  <a:pt x="332" y="845"/>
                </a:lnTo>
                <a:lnTo>
                  <a:pt x="331" y="846"/>
                </a:lnTo>
                <a:lnTo>
                  <a:pt x="330" y="850"/>
                </a:lnTo>
                <a:lnTo>
                  <a:pt x="332" y="852"/>
                </a:lnTo>
                <a:lnTo>
                  <a:pt x="334" y="859"/>
                </a:lnTo>
                <a:lnTo>
                  <a:pt x="335" y="857"/>
                </a:lnTo>
                <a:lnTo>
                  <a:pt x="335" y="858"/>
                </a:lnTo>
                <a:lnTo>
                  <a:pt x="337" y="859"/>
                </a:lnTo>
                <a:lnTo>
                  <a:pt x="334" y="863"/>
                </a:lnTo>
                <a:lnTo>
                  <a:pt x="334" y="880"/>
                </a:lnTo>
                <a:lnTo>
                  <a:pt x="335" y="879"/>
                </a:lnTo>
                <a:lnTo>
                  <a:pt x="340" y="879"/>
                </a:lnTo>
                <a:lnTo>
                  <a:pt x="347" y="864"/>
                </a:lnTo>
                <a:lnTo>
                  <a:pt x="349" y="865"/>
                </a:lnTo>
                <a:lnTo>
                  <a:pt x="353" y="864"/>
                </a:lnTo>
                <a:lnTo>
                  <a:pt x="356" y="859"/>
                </a:lnTo>
                <a:lnTo>
                  <a:pt x="361" y="862"/>
                </a:lnTo>
                <a:lnTo>
                  <a:pt x="364" y="861"/>
                </a:lnTo>
                <a:lnTo>
                  <a:pt x="366" y="866"/>
                </a:lnTo>
                <a:lnTo>
                  <a:pt x="357" y="864"/>
                </a:lnTo>
                <a:lnTo>
                  <a:pt x="354" y="867"/>
                </a:lnTo>
                <a:lnTo>
                  <a:pt x="354" y="869"/>
                </a:lnTo>
                <a:lnTo>
                  <a:pt x="359" y="872"/>
                </a:lnTo>
                <a:lnTo>
                  <a:pt x="364" y="872"/>
                </a:lnTo>
                <a:lnTo>
                  <a:pt x="352" y="876"/>
                </a:lnTo>
                <a:lnTo>
                  <a:pt x="351" y="880"/>
                </a:lnTo>
                <a:lnTo>
                  <a:pt x="348" y="883"/>
                </a:lnTo>
                <a:lnTo>
                  <a:pt x="343" y="883"/>
                </a:lnTo>
                <a:lnTo>
                  <a:pt x="342" y="886"/>
                </a:lnTo>
                <a:lnTo>
                  <a:pt x="344" y="892"/>
                </a:lnTo>
                <a:lnTo>
                  <a:pt x="343" y="899"/>
                </a:lnTo>
                <a:lnTo>
                  <a:pt x="346" y="898"/>
                </a:lnTo>
                <a:lnTo>
                  <a:pt x="344" y="902"/>
                </a:lnTo>
                <a:lnTo>
                  <a:pt x="347" y="910"/>
                </a:lnTo>
                <a:lnTo>
                  <a:pt x="349" y="909"/>
                </a:lnTo>
                <a:lnTo>
                  <a:pt x="350" y="915"/>
                </a:lnTo>
                <a:lnTo>
                  <a:pt x="353" y="922"/>
                </a:lnTo>
                <a:lnTo>
                  <a:pt x="355" y="922"/>
                </a:lnTo>
                <a:lnTo>
                  <a:pt x="355" y="924"/>
                </a:lnTo>
                <a:lnTo>
                  <a:pt x="356" y="925"/>
                </a:lnTo>
                <a:lnTo>
                  <a:pt x="360" y="926"/>
                </a:lnTo>
                <a:lnTo>
                  <a:pt x="360" y="929"/>
                </a:lnTo>
                <a:lnTo>
                  <a:pt x="362" y="932"/>
                </a:lnTo>
                <a:lnTo>
                  <a:pt x="363" y="935"/>
                </a:lnTo>
                <a:lnTo>
                  <a:pt x="364" y="932"/>
                </a:lnTo>
                <a:lnTo>
                  <a:pt x="366" y="932"/>
                </a:lnTo>
                <a:lnTo>
                  <a:pt x="364" y="937"/>
                </a:lnTo>
                <a:lnTo>
                  <a:pt x="364" y="941"/>
                </a:lnTo>
                <a:lnTo>
                  <a:pt x="365" y="943"/>
                </a:lnTo>
                <a:lnTo>
                  <a:pt x="368" y="943"/>
                </a:lnTo>
                <a:lnTo>
                  <a:pt x="370" y="945"/>
                </a:lnTo>
                <a:lnTo>
                  <a:pt x="369" y="947"/>
                </a:lnTo>
                <a:lnTo>
                  <a:pt x="369" y="949"/>
                </a:lnTo>
                <a:lnTo>
                  <a:pt x="372" y="951"/>
                </a:lnTo>
                <a:lnTo>
                  <a:pt x="375" y="951"/>
                </a:lnTo>
                <a:lnTo>
                  <a:pt x="372" y="952"/>
                </a:lnTo>
                <a:lnTo>
                  <a:pt x="373" y="955"/>
                </a:lnTo>
                <a:lnTo>
                  <a:pt x="376" y="954"/>
                </a:lnTo>
                <a:lnTo>
                  <a:pt x="373" y="955"/>
                </a:lnTo>
                <a:lnTo>
                  <a:pt x="371" y="956"/>
                </a:lnTo>
                <a:lnTo>
                  <a:pt x="372" y="958"/>
                </a:lnTo>
                <a:lnTo>
                  <a:pt x="373" y="959"/>
                </a:lnTo>
                <a:lnTo>
                  <a:pt x="376" y="959"/>
                </a:lnTo>
                <a:lnTo>
                  <a:pt x="382" y="955"/>
                </a:lnTo>
                <a:lnTo>
                  <a:pt x="383" y="955"/>
                </a:lnTo>
                <a:lnTo>
                  <a:pt x="383" y="958"/>
                </a:lnTo>
                <a:lnTo>
                  <a:pt x="376" y="962"/>
                </a:lnTo>
                <a:lnTo>
                  <a:pt x="378" y="964"/>
                </a:lnTo>
                <a:lnTo>
                  <a:pt x="379" y="967"/>
                </a:lnTo>
                <a:lnTo>
                  <a:pt x="382" y="968"/>
                </a:lnTo>
                <a:lnTo>
                  <a:pt x="382" y="970"/>
                </a:lnTo>
                <a:lnTo>
                  <a:pt x="384" y="970"/>
                </a:lnTo>
                <a:lnTo>
                  <a:pt x="382" y="973"/>
                </a:lnTo>
                <a:lnTo>
                  <a:pt x="379" y="974"/>
                </a:lnTo>
                <a:lnTo>
                  <a:pt x="379" y="975"/>
                </a:lnTo>
                <a:lnTo>
                  <a:pt x="383" y="978"/>
                </a:lnTo>
                <a:lnTo>
                  <a:pt x="390" y="974"/>
                </a:lnTo>
                <a:lnTo>
                  <a:pt x="392" y="974"/>
                </a:lnTo>
                <a:lnTo>
                  <a:pt x="395" y="975"/>
                </a:lnTo>
                <a:lnTo>
                  <a:pt x="382" y="979"/>
                </a:lnTo>
                <a:lnTo>
                  <a:pt x="383" y="981"/>
                </a:lnTo>
                <a:lnTo>
                  <a:pt x="385" y="979"/>
                </a:lnTo>
                <a:lnTo>
                  <a:pt x="389" y="979"/>
                </a:lnTo>
                <a:lnTo>
                  <a:pt x="390" y="981"/>
                </a:lnTo>
                <a:lnTo>
                  <a:pt x="389" y="981"/>
                </a:lnTo>
                <a:lnTo>
                  <a:pt x="389" y="984"/>
                </a:lnTo>
                <a:lnTo>
                  <a:pt x="391" y="986"/>
                </a:lnTo>
                <a:lnTo>
                  <a:pt x="392" y="986"/>
                </a:lnTo>
                <a:lnTo>
                  <a:pt x="396" y="984"/>
                </a:lnTo>
                <a:lnTo>
                  <a:pt x="397" y="986"/>
                </a:lnTo>
                <a:lnTo>
                  <a:pt x="397" y="988"/>
                </a:lnTo>
                <a:lnTo>
                  <a:pt x="398" y="988"/>
                </a:lnTo>
                <a:lnTo>
                  <a:pt x="401" y="989"/>
                </a:lnTo>
                <a:lnTo>
                  <a:pt x="403" y="990"/>
                </a:lnTo>
                <a:lnTo>
                  <a:pt x="405" y="990"/>
                </a:lnTo>
                <a:lnTo>
                  <a:pt x="406" y="991"/>
                </a:lnTo>
                <a:lnTo>
                  <a:pt x="405" y="992"/>
                </a:lnTo>
                <a:lnTo>
                  <a:pt x="398" y="997"/>
                </a:lnTo>
                <a:lnTo>
                  <a:pt x="397" y="998"/>
                </a:lnTo>
                <a:lnTo>
                  <a:pt x="399" y="998"/>
                </a:lnTo>
                <a:lnTo>
                  <a:pt x="402" y="998"/>
                </a:lnTo>
                <a:lnTo>
                  <a:pt x="409" y="998"/>
                </a:lnTo>
                <a:lnTo>
                  <a:pt x="407" y="995"/>
                </a:lnTo>
                <a:lnTo>
                  <a:pt x="407" y="994"/>
                </a:lnTo>
                <a:lnTo>
                  <a:pt x="409" y="994"/>
                </a:lnTo>
                <a:lnTo>
                  <a:pt x="412" y="995"/>
                </a:lnTo>
                <a:lnTo>
                  <a:pt x="414" y="994"/>
                </a:lnTo>
                <a:lnTo>
                  <a:pt x="421" y="995"/>
                </a:lnTo>
                <a:lnTo>
                  <a:pt x="426" y="991"/>
                </a:lnTo>
                <a:lnTo>
                  <a:pt x="427" y="992"/>
                </a:lnTo>
                <a:lnTo>
                  <a:pt x="432" y="990"/>
                </a:lnTo>
                <a:lnTo>
                  <a:pt x="431" y="992"/>
                </a:lnTo>
                <a:lnTo>
                  <a:pt x="431" y="994"/>
                </a:lnTo>
                <a:lnTo>
                  <a:pt x="432" y="995"/>
                </a:lnTo>
                <a:lnTo>
                  <a:pt x="437" y="993"/>
                </a:lnTo>
                <a:lnTo>
                  <a:pt x="436" y="994"/>
                </a:lnTo>
                <a:lnTo>
                  <a:pt x="429" y="998"/>
                </a:lnTo>
                <a:lnTo>
                  <a:pt x="431" y="998"/>
                </a:lnTo>
                <a:lnTo>
                  <a:pt x="428" y="1001"/>
                </a:lnTo>
                <a:lnTo>
                  <a:pt x="429" y="1001"/>
                </a:lnTo>
                <a:lnTo>
                  <a:pt x="430" y="1001"/>
                </a:lnTo>
                <a:lnTo>
                  <a:pt x="432" y="1000"/>
                </a:lnTo>
                <a:lnTo>
                  <a:pt x="435" y="1000"/>
                </a:lnTo>
                <a:lnTo>
                  <a:pt x="438" y="997"/>
                </a:lnTo>
                <a:lnTo>
                  <a:pt x="440" y="994"/>
                </a:lnTo>
                <a:lnTo>
                  <a:pt x="441" y="995"/>
                </a:lnTo>
                <a:lnTo>
                  <a:pt x="440" y="998"/>
                </a:lnTo>
                <a:lnTo>
                  <a:pt x="436" y="1001"/>
                </a:lnTo>
                <a:lnTo>
                  <a:pt x="435" y="1002"/>
                </a:lnTo>
                <a:lnTo>
                  <a:pt x="436" y="1004"/>
                </a:lnTo>
                <a:lnTo>
                  <a:pt x="438" y="1010"/>
                </a:lnTo>
                <a:lnTo>
                  <a:pt x="441" y="1005"/>
                </a:lnTo>
                <a:lnTo>
                  <a:pt x="442" y="1004"/>
                </a:lnTo>
                <a:lnTo>
                  <a:pt x="444" y="1004"/>
                </a:lnTo>
                <a:lnTo>
                  <a:pt x="442" y="1010"/>
                </a:lnTo>
                <a:lnTo>
                  <a:pt x="443" y="1011"/>
                </a:lnTo>
                <a:lnTo>
                  <a:pt x="446" y="1009"/>
                </a:lnTo>
                <a:lnTo>
                  <a:pt x="448" y="1007"/>
                </a:lnTo>
                <a:lnTo>
                  <a:pt x="447" y="1013"/>
                </a:lnTo>
                <a:lnTo>
                  <a:pt x="444" y="1017"/>
                </a:lnTo>
                <a:lnTo>
                  <a:pt x="444" y="1019"/>
                </a:lnTo>
                <a:lnTo>
                  <a:pt x="445" y="1019"/>
                </a:lnTo>
                <a:lnTo>
                  <a:pt x="446" y="1021"/>
                </a:lnTo>
                <a:lnTo>
                  <a:pt x="446" y="1022"/>
                </a:lnTo>
                <a:lnTo>
                  <a:pt x="450" y="1021"/>
                </a:lnTo>
                <a:lnTo>
                  <a:pt x="452" y="1024"/>
                </a:lnTo>
                <a:lnTo>
                  <a:pt x="456" y="1023"/>
                </a:lnTo>
                <a:lnTo>
                  <a:pt x="462" y="1016"/>
                </a:lnTo>
                <a:lnTo>
                  <a:pt x="462" y="1020"/>
                </a:lnTo>
                <a:lnTo>
                  <a:pt x="478" y="1021"/>
                </a:lnTo>
                <a:lnTo>
                  <a:pt x="478" y="1020"/>
                </a:lnTo>
                <a:lnTo>
                  <a:pt x="477" y="1018"/>
                </a:lnTo>
                <a:lnTo>
                  <a:pt x="477" y="1017"/>
                </a:lnTo>
                <a:lnTo>
                  <a:pt x="475" y="1011"/>
                </a:lnTo>
                <a:lnTo>
                  <a:pt x="474" y="1011"/>
                </a:lnTo>
                <a:lnTo>
                  <a:pt x="468" y="1008"/>
                </a:lnTo>
                <a:lnTo>
                  <a:pt x="474" y="1009"/>
                </a:lnTo>
                <a:lnTo>
                  <a:pt x="476" y="1008"/>
                </a:lnTo>
                <a:lnTo>
                  <a:pt x="477" y="1008"/>
                </a:lnTo>
                <a:lnTo>
                  <a:pt x="479" y="1008"/>
                </a:lnTo>
                <a:lnTo>
                  <a:pt x="481" y="1007"/>
                </a:lnTo>
                <a:lnTo>
                  <a:pt x="482" y="996"/>
                </a:lnTo>
                <a:lnTo>
                  <a:pt x="483" y="993"/>
                </a:lnTo>
                <a:lnTo>
                  <a:pt x="485" y="984"/>
                </a:lnTo>
                <a:lnTo>
                  <a:pt x="484" y="983"/>
                </a:lnTo>
                <a:lnTo>
                  <a:pt x="485" y="982"/>
                </a:lnTo>
                <a:lnTo>
                  <a:pt x="488" y="980"/>
                </a:lnTo>
                <a:lnTo>
                  <a:pt x="488" y="977"/>
                </a:lnTo>
                <a:lnTo>
                  <a:pt x="487" y="977"/>
                </a:lnTo>
                <a:lnTo>
                  <a:pt x="491" y="968"/>
                </a:lnTo>
                <a:lnTo>
                  <a:pt x="493" y="966"/>
                </a:lnTo>
                <a:lnTo>
                  <a:pt x="492" y="964"/>
                </a:lnTo>
                <a:lnTo>
                  <a:pt x="493" y="961"/>
                </a:lnTo>
                <a:lnTo>
                  <a:pt x="493" y="959"/>
                </a:lnTo>
                <a:lnTo>
                  <a:pt x="490" y="958"/>
                </a:lnTo>
                <a:lnTo>
                  <a:pt x="490" y="945"/>
                </a:lnTo>
                <a:lnTo>
                  <a:pt x="488" y="944"/>
                </a:lnTo>
                <a:lnTo>
                  <a:pt x="488" y="943"/>
                </a:lnTo>
                <a:lnTo>
                  <a:pt x="487" y="938"/>
                </a:lnTo>
                <a:lnTo>
                  <a:pt x="482" y="936"/>
                </a:lnTo>
                <a:lnTo>
                  <a:pt x="486" y="935"/>
                </a:lnTo>
                <a:lnTo>
                  <a:pt x="487" y="934"/>
                </a:lnTo>
                <a:lnTo>
                  <a:pt x="488" y="932"/>
                </a:lnTo>
                <a:lnTo>
                  <a:pt x="488" y="931"/>
                </a:lnTo>
                <a:lnTo>
                  <a:pt x="490" y="930"/>
                </a:lnTo>
                <a:lnTo>
                  <a:pt x="491" y="931"/>
                </a:lnTo>
                <a:lnTo>
                  <a:pt x="499" y="930"/>
                </a:lnTo>
                <a:lnTo>
                  <a:pt x="500" y="928"/>
                </a:lnTo>
                <a:lnTo>
                  <a:pt x="503" y="928"/>
                </a:lnTo>
                <a:lnTo>
                  <a:pt x="503" y="925"/>
                </a:lnTo>
                <a:lnTo>
                  <a:pt x="500" y="925"/>
                </a:lnTo>
                <a:lnTo>
                  <a:pt x="493" y="920"/>
                </a:lnTo>
                <a:lnTo>
                  <a:pt x="495" y="920"/>
                </a:lnTo>
                <a:lnTo>
                  <a:pt x="497" y="922"/>
                </a:lnTo>
                <a:lnTo>
                  <a:pt x="499" y="922"/>
                </a:lnTo>
                <a:lnTo>
                  <a:pt x="505" y="922"/>
                </a:lnTo>
                <a:lnTo>
                  <a:pt x="505" y="921"/>
                </a:lnTo>
                <a:lnTo>
                  <a:pt x="501" y="920"/>
                </a:lnTo>
                <a:lnTo>
                  <a:pt x="500" y="918"/>
                </a:lnTo>
                <a:lnTo>
                  <a:pt x="502" y="917"/>
                </a:lnTo>
                <a:lnTo>
                  <a:pt x="503" y="916"/>
                </a:lnTo>
                <a:lnTo>
                  <a:pt x="501" y="914"/>
                </a:lnTo>
                <a:lnTo>
                  <a:pt x="501" y="913"/>
                </a:lnTo>
                <a:lnTo>
                  <a:pt x="504" y="916"/>
                </a:lnTo>
                <a:lnTo>
                  <a:pt x="508" y="916"/>
                </a:lnTo>
                <a:lnTo>
                  <a:pt x="507" y="914"/>
                </a:lnTo>
                <a:lnTo>
                  <a:pt x="509" y="913"/>
                </a:lnTo>
                <a:lnTo>
                  <a:pt x="508" y="911"/>
                </a:lnTo>
                <a:lnTo>
                  <a:pt x="508" y="909"/>
                </a:lnTo>
                <a:lnTo>
                  <a:pt x="509" y="911"/>
                </a:lnTo>
                <a:lnTo>
                  <a:pt x="512" y="910"/>
                </a:lnTo>
                <a:lnTo>
                  <a:pt x="512" y="909"/>
                </a:lnTo>
                <a:lnTo>
                  <a:pt x="513" y="905"/>
                </a:lnTo>
                <a:lnTo>
                  <a:pt x="515" y="905"/>
                </a:lnTo>
                <a:lnTo>
                  <a:pt x="515" y="902"/>
                </a:lnTo>
                <a:lnTo>
                  <a:pt x="513" y="900"/>
                </a:lnTo>
                <a:lnTo>
                  <a:pt x="504" y="898"/>
                </a:lnTo>
                <a:lnTo>
                  <a:pt x="504" y="896"/>
                </a:lnTo>
                <a:lnTo>
                  <a:pt x="513" y="899"/>
                </a:lnTo>
                <a:lnTo>
                  <a:pt x="518" y="898"/>
                </a:lnTo>
                <a:lnTo>
                  <a:pt x="515" y="888"/>
                </a:lnTo>
                <a:lnTo>
                  <a:pt x="516" y="887"/>
                </a:lnTo>
                <a:lnTo>
                  <a:pt x="516" y="886"/>
                </a:lnTo>
                <a:lnTo>
                  <a:pt x="515" y="883"/>
                </a:lnTo>
                <a:lnTo>
                  <a:pt x="504" y="882"/>
                </a:lnTo>
                <a:lnTo>
                  <a:pt x="503" y="877"/>
                </a:lnTo>
                <a:lnTo>
                  <a:pt x="505" y="878"/>
                </a:lnTo>
                <a:lnTo>
                  <a:pt x="512" y="875"/>
                </a:lnTo>
                <a:lnTo>
                  <a:pt x="518" y="875"/>
                </a:lnTo>
                <a:lnTo>
                  <a:pt x="520" y="876"/>
                </a:lnTo>
                <a:lnTo>
                  <a:pt x="521" y="875"/>
                </a:lnTo>
                <a:lnTo>
                  <a:pt x="519" y="873"/>
                </a:lnTo>
                <a:lnTo>
                  <a:pt x="516" y="872"/>
                </a:lnTo>
                <a:lnTo>
                  <a:pt x="515" y="865"/>
                </a:lnTo>
                <a:lnTo>
                  <a:pt x="513" y="863"/>
                </a:lnTo>
                <a:lnTo>
                  <a:pt x="512" y="859"/>
                </a:lnTo>
                <a:lnTo>
                  <a:pt x="509" y="857"/>
                </a:lnTo>
                <a:lnTo>
                  <a:pt x="509" y="854"/>
                </a:lnTo>
                <a:lnTo>
                  <a:pt x="506" y="855"/>
                </a:lnTo>
                <a:lnTo>
                  <a:pt x="509" y="848"/>
                </a:lnTo>
                <a:lnTo>
                  <a:pt x="511" y="850"/>
                </a:lnTo>
                <a:lnTo>
                  <a:pt x="513" y="849"/>
                </a:lnTo>
                <a:lnTo>
                  <a:pt x="516" y="851"/>
                </a:lnTo>
                <a:lnTo>
                  <a:pt x="516" y="848"/>
                </a:lnTo>
                <a:lnTo>
                  <a:pt x="518" y="849"/>
                </a:lnTo>
                <a:lnTo>
                  <a:pt x="520" y="850"/>
                </a:lnTo>
                <a:lnTo>
                  <a:pt x="521" y="849"/>
                </a:lnTo>
                <a:lnTo>
                  <a:pt x="523" y="851"/>
                </a:lnTo>
                <a:lnTo>
                  <a:pt x="525" y="849"/>
                </a:lnTo>
                <a:lnTo>
                  <a:pt x="525" y="846"/>
                </a:lnTo>
                <a:lnTo>
                  <a:pt x="529" y="842"/>
                </a:lnTo>
                <a:lnTo>
                  <a:pt x="527" y="839"/>
                </a:lnTo>
                <a:lnTo>
                  <a:pt x="528" y="837"/>
                </a:lnTo>
                <a:lnTo>
                  <a:pt x="527" y="835"/>
                </a:lnTo>
                <a:lnTo>
                  <a:pt x="523" y="833"/>
                </a:lnTo>
                <a:lnTo>
                  <a:pt x="525" y="832"/>
                </a:lnTo>
                <a:lnTo>
                  <a:pt x="527" y="831"/>
                </a:lnTo>
                <a:lnTo>
                  <a:pt x="528" y="832"/>
                </a:lnTo>
                <a:lnTo>
                  <a:pt x="531" y="826"/>
                </a:lnTo>
                <a:lnTo>
                  <a:pt x="532" y="827"/>
                </a:lnTo>
                <a:lnTo>
                  <a:pt x="534" y="830"/>
                </a:lnTo>
                <a:lnTo>
                  <a:pt x="535" y="830"/>
                </a:lnTo>
                <a:lnTo>
                  <a:pt x="538" y="826"/>
                </a:lnTo>
                <a:lnTo>
                  <a:pt x="540" y="828"/>
                </a:lnTo>
                <a:lnTo>
                  <a:pt x="541" y="830"/>
                </a:lnTo>
                <a:lnTo>
                  <a:pt x="548" y="829"/>
                </a:lnTo>
                <a:lnTo>
                  <a:pt x="546" y="826"/>
                </a:lnTo>
                <a:lnTo>
                  <a:pt x="550" y="826"/>
                </a:lnTo>
                <a:lnTo>
                  <a:pt x="554" y="827"/>
                </a:lnTo>
                <a:lnTo>
                  <a:pt x="554" y="825"/>
                </a:lnTo>
                <a:lnTo>
                  <a:pt x="556" y="825"/>
                </a:lnTo>
                <a:lnTo>
                  <a:pt x="555" y="822"/>
                </a:lnTo>
                <a:lnTo>
                  <a:pt x="556" y="822"/>
                </a:lnTo>
                <a:lnTo>
                  <a:pt x="554" y="820"/>
                </a:lnTo>
                <a:lnTo>
                  <a:pt x="553" y="820"/>
                </a:lnTo>
                <a:lnTo>
                  <a:pt x="551" y="818"/>
                </a:lnTo>
                <a:lnTo>
                  <a:pt x="552" y="814"/>
                </a:lnTo>
                <a:lnTo>
                  <a:pt x="554" y="817"/>
                </a:lnTo>
                <a:lnTo>
                  <a:pt x="555" y="815"/>
                </a:lnTo>
                <a:lnTo>
                  <a:pt x="556" y="816"/>
                </a:lnTo>
                <a:lnTo>
                  <a:pt x="558" y="816"/>
                </a:lnTo>
                <a:lnTo>
                  <a:pt x="558" y="812"/>
                </a:lnTo>
                <a:lnTo>
                  <a:pt x="556" y="809"/>
                </a:lnTo>
                <a:lnTo>
                  <a:pt x="559" y="807"/>
                </a:lnTo>
                <a:lnTo>
                  <a:pt x="558" y="806"/>
                </a:lnTo>
                <a:lnTo>
                  <a:pt x="560" y="804"/>
                </a:lnTo>
                <a:lnTo>
                  <a:pt x="562" y="804"/>
                </a:lnTo>
                <a:lnTo>
                  <a:pt x="558" y="801"/>
                </a:lnTo>
                <a:lnTo>
                  <a:pt x="557" y="799"/>
                </a:lnTo>
                <a:lnTo>
                  <a:pt x="560" y="800"/>
                </a:lnTo>
                <a:lnTo>
                  <a:pt x="561" y="797"/>
                </a:lnTo>
                <a:lnTo>
                  <a:pt x="564" y="801"/>
                </a:lnTo>
                <a:lnTo>
                  <a:pt x="566" y="800"/>
                </a:lnTo>
                <a:lnTo>
                  <a:pt x="568" y="801"/>
                </a:lnTo>
                <a:lnTo>
                  <a:pt x="572" y="801"/>
                </a:lnTo>
                <a:lnTo>
                  <a:pt x="565" y="807"/>
                </a:lnTo>
                <a:lnTo>
                  <a:pt x="565" y="810"/>
                </a:lnTo>
                <a:lnTo>
                  <a:pt x="562" y="813"/>
                </a:lnTo>
                <a:lnTo>
                  <a:pt x="562" y="815"/>
                </a:lnTo>
                <a:lnTo>
                  <a:pt x="562" y="816"/>
                </a:lnTo>
                <a:lnTo>
                  <a:pt x="563" y="816"/>
                </a:lnTo>
                <a:lnTo>
                  <a:pt x="565" y="816"/>
                </a:lnTo>
                <a:lnTo>
                  <a:pt x="571" y="820"/>
                </a:lnTo>
                <a:lnTo>
                  <a:pt x="571" y="818"/>
                </a:lnTo>
                <a:lnTo>
                  <a:pt x="568" y="816"/>
                </a:lnTo>
                <a:lnTo>
                  <a:pt x="571" y="817"/>
                </a:lnTo>
                <a:lnTo>
                  <a:pt x="571" y="810"/>
                </a:lnTo>
                <a:lnTo>
                  <a:pt x="574" y="812"/>
                </a:lnTo>
                <a:lnTo>
                  <a:pt x="576" y="818"/>
                </a:lnTo>
                <a:lnTo>
                  <a:pt x="579" y="817"/>
                </a:lnTo>
                <a:lnTo>
                  <a:pt x="580" y="820"/>
                </a:lnTo>
                <a:lnTo>
                  <a:pt x="583" y="812"/>
                </a:lnTo>
                <a:lnTo>
                  <a:pt x="585" y="811"/>
                </a:lnTo>
                <a:lnTo>
                  <a:pt x="584" y="816"/>
                </a:lnTo>
                <a:lnTo>
                  <a:pt x="585" y="815"/>
                </a:lnTo>
                <a:lnTo>
                  <a:pt x="587" y="816"/>
                </a:lnTo>
                <a:lnTo>
                  <a:pt x="588" y="815"/>
                </a:lnTo>
                <a:lnTo>
                  <a:pt x="590" y="817"/>
                </a:lnTo>
                <a:lnTo>
                  <a:pt x="590" y="814"/>
                </a:lnTo>
                <a:lnTo>
                  <a:pt x="592" y="810"/>
                </a:lnTo>
                <a:lnTo>
                  <a:pt x="594" y="811"/>
                </a:lnTo>
                <a:lnTo>
                  <a:pt x="594" y="807"/>
                </a:lnTo>
                <a:lnTo>
                  <a:pt x="596" y="804"/>
                </a:lnTo>
                <a:lnTo>
                  <a:pt x="594" y="801"/>
                </a:lnTo>
                <a:lnTo>
                  <a:pt x="592" y="799"/>
                </a:lnTo>
                <a:lnTo>
                  <a:pt x="593" y="796"/>
                </a:lnTo>
                <a:lnTo>
                  <a:pt x="596" y="800"/>
                </a:lnTo>
                <a:lnTo>
                  <a:pt x="603" y="803"/>
                </a:lnTo>
                <a:lnTo>
                  <a:pt x="605" y="803"/>
                </a:lnTo>
                <a:lnTo>
                  <a:pt x="603" y="800"/>
                </a:lnTo>
                <a:lnTo>
                  <a:pt x="605" y="796"/>
                </a:lnTo>
                <a:lnTo>
                  <a:pt x="606" y="800"/>
                </a:lnTo>
                <a:lnTo>
                  <a:pt x="607" y="800"/>
                </a:lnTo>
                <a:lnTo>
                  <a:pt x="609" y="799"/>
                </a:lnTo>
                <a:lnTo>
                  <a:pt x="611" y="799"/>
                </a:lnTo>
                <a:lnTo>
                  <a:pt x="612" y="797"/>
                </a:lnTo>
                <a:lnTo>
                  <a:pt x="612" y="795"/>
                </a:lnTo>
                <a:lnTo>
                  <a:pt x="614" y="793"/>
                </a:lnTo>
                <a:lnTo>
                  <a:pt x="615" y="783"/>
                </a:lnTo>
                <a:lnTo>
                  <a:pt x="617" y="788"/>
                </a:lnTo>
                <a:lnTo>
                  <a:pt x="618" y="785"/>
                </a:lnTo>
                <a:lnTo>
                  <a:pt x="618" y="788"/>
                </a:lnTo>
                <a:lnTo>
                  <a:pt x="621" y="783"/>
                </a:lnTo>
                <a:lnTo>
                  <a:pt x="621" y="781"/>
                </a:lnTo>
                <a:lnTo>
                  <a:pt x="622" y="782"/>
                </a:lnTo>
                <a:lnTo>
                  <a:pt x="621" y="780"/>
                </a:lnTo>
                <a:lnTo>
                  <a:pt x="624" y="781"/>
                </a:lnTo>
                <a:lnTo>
                  <a:pt x="622" y="777"/>
                </a:lnTo>
                <a:lnTo>
                  <a:pt x="622" y="776"/>
                </a:lnTo>
                <a:lnTo>
                  <a:pt x="625" y="774"/>
                </a:lnTo>
                <a:lnTo>
                  <a:pt x="625" y="773"/>
                </a:lnTo>
                <a:lnTo>
                  <a:pt x="629" y="770"/>
                </a:lnTo>
                <a:lnTo>
                  <a:pt x="630" y="763"/>
                </a:lnTo>
                <a:lnTo>
                  <a:pt x="630" y="760"/>
                </a:lnTo>
                <a:lnTo>
                  <a:pt x="629" y="758"/>
                </a:lnTo>
                <a:lnTo>
                  <a:pt x="631" y="758"/>
                </a:lnTo>
                <a:lnTo>
                  <a:pt x="631" y="756"/>
                </a:lnTo>
                <a:lnTo>
                  <a:pt x="632" y="751"/>
                </a:lnTo>
                <a:lnTo>
                  <a:pt x="635" y="750"/>
                </a:lnTo>
                <a:lnTo>
                  <a:pt x="634" y="744"/>
                </a:lnTo>
                <a:lnTo>
                  <a:pt x="637" y="746"/>
                </a:lnTo>
                <a:lnTo>
                  <a:pt x="641" y="743"/>
                </a:lnTo>
                <a:lnTo>
                  <a:pt x="644" y="739"/>
                </a:lnTo>
                <a:lnTo>
                  <a:pt x="644" y="738"/>
                </a:lnTo>
                <a:lnTo>
                  <a:pt x="647" y="735"/>
                </a:lnTo>
                <a:lnTo>
                  <a:pt x="647" y="738"/>
                </a:lnTo>
                <a:lnTo>
                  <a:pt x="649" y="736"/>
                </a:lnTo>
                <a:lnTo>
                  <a:pt x="650" y="737"/>
                </a:lnTo>
                <a:lnTo>
                  <a:pt x="651" y="735"/>
                </a:lnTo>
                <a:lnTo>
                  <a:pt x="652" y="734"/>
                </a:lnTo>
                <a:lnTo>
                  <a:pt x="651" y="730"/>
                </a:lnTo>
                <a:lnTo>
                  <a:pt x="654" y="729"/>
                </a:lnTo>
                <a:lnTo>
                  <a:pt x="652" y="726"/>
                </a:lnTo>
                <a:lnTo>
                  <a:pt x="647" y="723"/>
                </a:lnTo>
                <a:lnTo>
                  <a:pt x="649" y="722"/>
                </a:lnTo>
                <a:lnTo>
                  <a:pt x="643" y="710"/>
                </a:lnTo>
                <a:lnTo>
                  <a:pt x="642" y="709"/>
                </a:lnTo>
                <a:lnTo>
                  <a:pt x="645" y="708"/>
                </a:lnTo>
                <a:lnTo>
                  <a:pt x="645" y="705"/>
                </a:lnTo>
                <a:lnTo>
                  <a:pt x="648" y="708"/>
                </a:lnTo>
                <a:lnTo>
                  <a:pt x="648" y="715"/>
                </a:lnTo>
                <a:lnTo>
                  <a:pt x="650" y="710"/>
                </a:lnTo>
                <a:lnTo>
                  <a:pt x="651" y="712"/>
                </a:lnTo>
                <a:lnTo>
                  <a:pt x="652" y="715"/>
                </a:lnTo>
                <a:lnTo>
                  <a:pt x="653" y="717"/>
                </a:lnTo>
                <a:lnTo>
                  <a:pt x="653" y="720"/>
                </a:lnTo>
                <a:lnTo>
                  <a:pt x="659" y="721"/>
                </a:lnTo>
                <a:lnTo>
                  <a:pt x="659" y="723"/>
                </a:lnTo>
                <a:lnTo>
                  <a:pt x="656" y="723"/>
                </a:lnTo>
                <a:lnTo>
                  <a:pt x="656" y="726"/>
                </a:lnTo>
                <a:lnTo>
                  <a:pt x="660" y="728"/>
                </a:lnTo>
                <a:lnTo>
                  <a:pt x="660" y="730"/>
                </a:lnTo>
                <a:lnTo>
                  <a:pt x="663" y="728"/>
                </a:lnTo>
                <a:lnTo>
                  <a:pt x="666" y="728"/>
                </a:lnTo>
                <a:lnTo>
                  <a:pt x="670" y="730"/>
                </a:lnTo>
                <a:lnTo>
                  <a:pt x="668" y="726"/>
                </a:lnTo>
                <a:lnTo>
                  <a:pt x="668" y="725"/>
                </a:lnTo>
                <a:lnTo>
                  <a:pt x="668" y="724"/>
                </a:lnTo>
                <a:lnTo>
                  <a:pt x="670" y="724"/>
                </a:lnTo>
                <a:lnTo>
                  <a:pt x="670" y="725"/>
                </a:lnTo>
                <a:lnTo>
                  <a:pt x="675" y="729"/>
                </a:lnTo>
                <a:lnTo>
                  <a:pt x="678" y="728"/>
                </a:lnTo>
                <a:lnTo>
                  <a:pt x="677" y="725"/>
                </a:lnTo>
                <a:lnTo>
                  <a:pt x="674" y="724"/>
                </a:lnTo>
                <a:lnTo>
                  <a:pt x="674" y="720"/>
                </a:lnTo>
                <a:lnTo>
                  <a:pt x="676" y="721"/>
                </a:lnTo>
                <a:lnTo>
                  <a:pt x="680" y="721"/>
                </a:lnTo>
                <a:lnTo>
                  <a:pt x="680" y="724"/>
                </a:lnTo>
                <a:lnTo>
                  <a:pt x="682" y="728"/>
                </a:lnTo>
                <a:lnTo>
                  <a:pt x="685" y="724"/>
                </a:lnTo>
                <a:lnTo>
                  <a:pt x="682" y="722"/>
                </a:lnTo>
                <a:lnTo>
                  <a:pt x="683" y="720"/>
                </a:lnTo>
                <a:lnTo>
                  <a:pt x="686" y="722"/>
                </a:lnTo>
                <a:lnTo>
                  <a:pt x="685" y="718"/>
                </a:lnTo>
                <a:lnTo>
                  <a:pt x="686" y="716"/>
                </a:lnTo>
                <a:lnTo>
                  <a:pt x="687" y="715"/>
                </a:lnTo>
                <a:lnTo>
                  <a:pt x="689" y="715"/>
                </a:lnTo>
                <a:lnTo>
                  <a:pt x="690" y="718"/>
                </a:lnTo>
                <a:lnTo>
                  <a:pt x="694" y="721"/>
                </a:lnTo>
                <a:lnTo>
                  <a:pt x="696" y="720"/>
                </a:lnTo>
                <a:lnTo>
                  <a:pt x="697" y="717"/>
                </a:lnTo>
                <a:lnTo>
                  <a:pt x="699" y="720"/>
                </a:lnTo>
                <a:lnTo>
                  <a:pt x="700" y="716"/>
                </a:lnTo>
                <a:lnTo>
                  <a:pt x="707" y="715"/>
                </a:lnTo>
                <a:lnTo>
                  <a:pt x="711" y="712"/>
                </a:lnTo>
                <a:lnTo>
                  <a:pt x="713" y="713"/>
                </a:lnTo>
                <a:lnTo>
                  <a:pt x="713" y="710"/>
                </a:lnTo>
                <a:lnTo>
                  <a:pt x="716" y="712"/>
                </a:lnTo>
                <a:lnTo>
                  <a:pt x="717" y="711"/>
                </a:lnTo>
                <a:lnTo>
                  <a:pt x="717" y="708"/>
                </a:lnTo>
                <a:lnTo>
                  <a:pt x="720" y="709"/>
                </a:lnTo>
                <a:lnTo>
                  <a:pt x="721" y="712"/>
                </a:lnTo>
                <a:lnTo>
                  <a:pt x="723" y="711"/>
                </a:lnTo>
                <a:lnTo>
                  <a:pt x="723" y="709"/>
                </a:lnTo>
                <a:lnTo>
                  <a:pt x="726" y="708"/>
                </a:lnTo>
                <a:lnTo>
                  <a:pt x="727" y="709"/>
                </a:lnTo>
                <a:lnTo>
                  <a:pt x="729" y="709"/>
                </a:lnTo>
                <a:lnTo>
                  <a:pt x="730" y="707"/>
                </a:lnTo>
                <a:lnTo>
                  <a:pt x="730" y="706"/>
                </a:lnTo>
                <a:lnTo>
                  <a:pt x="732" y="706"/>
                </a:lnTo>
                <a:lnTo>
                  <a:pt x="734" y="707"/>
                </a:lnTo>
                <a:lnTo>
                  <a:pt x="734" y="703"/>
                </a:lnTo>
                <a:lnTo>
                  <a:pt x="735" y="702"/>
                </a:lnTo>
                <a:lnTo>
                  <a:pt x="739" y="701"/>
                </a:lnTo>
                <a:lnTo>
                  <a:pt x="740" y="703"/>
                </a:lnTo>
                <a:lnTo>
                  <a:pt x="741" y="702"/>
                </a:lnTo>
                <a:lnTo>
                  <a:pt x="745" y="702"/>
                </a:lnTo>
                <a:lnTo>
                  <a:pt x="744" y="700"/>
                </a:lnTo>
                <a:lnTo>
                  <a:pt x="746" y="698"/>
                </a:lnTo>
                <a:lnTo>
                  <a:pt x="751" y="697"/>
                </a:lnTo>
                <a:lnTo>
                  <a:pt x="752" y="695"/>
                </a:lnTo>
                <a:lnTo>
                  <a:pt x="752" y="694"/>
                </a:lnTo>
                <a:lnTo>
                  <a:pt x="754" y="694"/>
                </a:lnTo>
                <a:lnTo>
                  <a:pt x="755" y="690"/>
                </a:lnTo>
                <a:lnTo>
                  <a:pt x="758" y="690"/>
                </a:lnTo>
                <a:lnTo>
                  <a:pt x="757" y="689"/>
                </a:lnTo>
                <a:lnTo>
                  <a:pt x="755" y="687"/>
                </a:lnTo>
                <a:lnTo>
                  <a:pt x="755" y="684"/>
                </a:lnTo>
                <a:lnTo>
                  <a:pt x="761" y="687"/>
                </a:lnTo>
                <a:lnTo>
                  <a:pt x="761" y="683"/>
                </a:lnTo>
                <a:lnTo>
                  <a:pt x="762" y="683"/>
                </a:lnTo>
                <a:lnTo>
                  <a:pt x="765" y="684"/>
                </a:lnTo>
                <a:lnTo>
                  <a:pt x="765" y="682"/>
                </a:lnTo>
                <a:lnTo>
                  <a:pt x="765" y="679"/>
                </a:lnTo>
                <a:lnTo>
                  <a:pt x="761" y="678"/>
                </a:lnTo>
                <a:lnTo>
                  <a:pt x="764" y="675"/>
                </a:lnTo>
                <a:lnTo>
                  <a:pt x="767" y="676"/>
                </a:lnTo>
                <a:lnTo>
                  <a:pt x="769" y="678"/>
                </a:lnTo>
                <a:lnTo>
                  <a:pt x="770" y="677"/>
                </a:lnTo>
                <a:lnTo>
                  <a:pt x="768" y="676"/>
                </a:lnTo>
                <a:lnTo>
                  <a:pt x="769" y="675"/>
                </a:lnTo>
                <a:lnTo>
                  <a:pt x="772" y="674"/>
                </a:lnTo>
                <a:lnTo>
                  <a:pt x="772" y="671"/>
                </a:lnTo>
                <a:lnTo>
                  <a:pt x="776" y="670"/>
                </a:lnTo>
                <a:lnTo>
                  <a:pt x="776" y="667"/>
                </a:lnTo>
                <a:lnTo>
                  <a:pt x="780" y="670"/>
                </a:lnTo>
                <a:lnTo>
                  <a:pt x="778" y="667"/>
                </a:lnTo>
                <a:lnTo>
                  <a:pt x="780" y="667"/>
                </a:lnTo>
                <a:lnTo>
                  <a:pt x="778" y="664"/>
                </a:lnTo>
                <a:lnTo>
                  <a:pt x="776" y="663"/>
                </a:lnTo>
                <a:lnTo>
                  <a:pt x="778" y="662"/>
                </a:lnTo>
                <a:lnTo>
                  <a:pt x="780" y="662"/>
                </a:lnTo>
                <a:lnTo>
                  <a:pt x="782" y="660"/>
                </a:lnTo>
                <a:lnTo>
                  <a:pt x="783" y="663"/>
                </a:lnTo>
                <a:lnTo>
                  <a:pt x="786" y="664"/>
                </a:lnTo>
                <a:lnTo>
                  <a:pt x="787" y="661"/>
                </a:lnTo>
                <a:lnTo>
                  <a:pt x="786" y="660"/>
                </a:lnTo>
                <a:lnTo>
                  <a:pt x="787" y="659"/>
                </a:lnTo>
                <a:lnTo>
                  <a:pt x="784" y="655"/>
                </a:lnTo>
                <a:lnTo>
                  <a:pt x="787" y="653"/>
                </a:lnTo>
                <a:lnTo>
                  <a:pt x="793" y="652"/>
                </a:lnTo>
                <a:lnTo>
                  <a:pt x="793" y="649"/>
                </a:lnTo>
                <a:lnTo>
                  <a:pt x="799" y="652"/>
                </a:lnTo>
                <a:lnTo>
                  <a:pt x="797" y="651"/>
                </a:lnTo>
                <a:lnTo>
                  <a:pt x="795" y="650"/>
                </a:lnTo>
                <a:lnTo>
                  <a:pt x="794" y="648"/>
                </a:lnTo>
                <a:lnTo>
                  <a:pt x="796" y="648"/>
                </a:lnTo>
                <a:lnTo>
                  <a:pt x="796" y="645"/>
                </a:lnTo>
                <a:lnTo>
                  <a:pt x="799" y="647"/>
                </a:lnTo>
                <a:lnTo>
                  <a:pt x="800" y="644"/>
                </a:lnTo>
                <a:lnTo>
                  <a:pt x="803" y="645"/>
                </a:lnTo>
                <a:lnTo>
                  <a:pt x="804" y="645"/>
                </a:lnTo>
                <a:lnTo>
                  <a:pt x="806" y="643"/>
                </a:lnTo>
                <a:lnTo>
                  <a:pt x="808" y="645"/>
                </a:lnTo>
                <a:lnTo>
                  <a:pt x="811" y="640"/>
                </a:lnTo>
                <a:lnTo>
                  <a:pt x="813" y="636"/>
                </a:lnTo>
                <a:lnTo>
                  <a:pt x="812" y="636"/>
                </a:lnTo>
                <a:lnTo>
                  <a:pt x="806" y="639"/>
                </a:lnTo>
                <a:lnTo>
                  <a:pt x="785" y="637"/>
                </a:lnTo>
                <a:lnTo>
                  <a:pt x="769" y="629"/>
                </a:lnTo>
                <a:lnTo>
                  <a:pt x="766" y="629"/>
                </a:lnTo>
                <a:lnTo>
                  <a:pt x="767" y="626"/>
                </a:lnTo>
                <a:lnTo>
                  <a:pt x="764" y="627"/>
                </a:lnTo>
                <a:lnTo>
                  <a:pt x="761" y="629"/>
                </a:lnTo>
                <a:lnTo>
                  <a:pt x="759" y="625"/>
                </a:lnTo>
                <a:lnTo>
                  <a:pt x="744" y="634"/>
                </a:lnTo>
                <a:lnTo>
                  <a:pt x="738" y="632"/>
                </a:lnTo>
                <a:lnTo>
                  <a:pt x="731" y="634"/>
                </a:lnTo>
                <a:lnTo>
                  <a:pt x="728" y="642"/>
                </a:lnTo>
                <a:lnTo>
                  <a:pt x="708" y="640"/>
                </a:lnTo>
                <a:lnTo>
                  <a:pt x="714" y="636"/>
                </a:lnTo>
                <a:lnTo>
                  <a:pt x="719" y="638"/>
                </a:lnTo>
                <a:lnTo>
                  <a:pt x="732" y="629"/>
                </a:lnTo>
                <a:lnTo>
                  <a:pt x="738" y="629"/>
                </a:lnTo>
                <a:lnTo>
                  <a:pt x="742" y="626"/>
                </a:lnTo>
                <a:lnTo>
                  <a:pt x="739" y="623"/>
                </a:lnTo>
                <a:lnTo>
                  <a:pt x="711" y="624"/>
                </a:lnTo>
                <a:lnTo>
                  <a:pt x="708" y="621"/>
                </a:lnTo>
                <a:lnTo>
                  <a:pt x="703" y="620"/>
                </a:lnTo>
                <a:lnTo>
                  <a:pt x="712" y="617"/>
                </a:lnTo>
                <a:lnTo>
                  <a:pt x="715" y="613"/>
                </a:lnTo>
                <a:lnTo>
                  <a:pt x="717" y="604"/>
                </a:lnTo>
                <a:lnTo>
                  <a:pt x="713" y="599"/>
                </a:lnTo>
                <a:lnTo>
                  <a:pt x="714" y="597"/>
                </a:lnTo>
                <a:lnTo>
                  <a:pt x="720" y="596"/>
                </a:lnTo>
                <a:lnTo>
                  <a:pt x="723" y="598"/>
                </a:lnTo>
                <a:lnTo>
                  <a:pt x="723" y="592"/>
                </a:lnTo>
                <a:lnTo>
                  <a:pt x="727" y="597"/>
                </a:lnTo>
                <a:lnTo>
                  <a:pt x="740" y="596"/>
                </a:lnTo>
                <a:lnTo>
                  <a:pt x="750" y="591"/>
                </a:lnTo>
                <a:lnTo>
                  <a:pt x="754" y="586"/>
                </a:lnTo>
                <a:lnTo>
                  <a:pt x="753" y="581"/>
                </a:lnTo>
                <a:lnTo>
                  <a:pt x="757" y="584"/>
                </a:lnTo>
                <a:lnTo>
                  <a:pt x="756" y="576"/>
                </a:lnTo>
                <a:lnTo>
                  <a:pt x="752" y="571"/>
                </a:lnTo>
                <a:lnTo>
                  <a:pt x="744" y="571"/>
                </a:lnTo>
                <a:lnTo>
                  <a:pt x="740" y="572"/>
                </a:lnTo>
                <a:lnTo>
                  <a:pt x="734" y="569"/>
                </a:lnTo>
                <a:lnTo>
                  <a:pt x="729" y="571"/>
                </a:lnTo>
                <a:lnTo>
                  <a:pt x="730" y="567"/>
                </a:lnTo>
                <a:lnTo>
                  <a:pt x="721" y="564"/>
                </a:lnTo>
                <a:lnTo>
                  <a:pt x="725" y="562"/>
                </a:lnTo>
                <a:lnTo>
                  <a:pt x="724" y="554"/>
                </a:lnTo>
                <a:lnTo>
                  <a:pt x="731" y="558"/>
                </a:lnTo>
                <a:lnTo>
                  <a:pt x="735" y="565"/>
                </a:lnTo>
                <a:lnTo>
                  <a:pt x="740" y="566"/>
                </a:lnTo>
                <a:lnTo>
                  <a:pt x="744" y="564"/>
                </a:lnTo>
                <a:lnTo>
                  <a:pt x="748" y="566"/>
                </a:lnTo>
                <a:lnTo>
                  <a:pt x="754" y="567"/>
                </a:lnTo>
                <a:lnTo>
                  <a:pt x="765" y="579"/>
                </a:lnTo>
                <a:lnTo>
                  <a:pt x="770" y="578"/>
                </a:lnTo>
                <a:lnTo>
                  <a:pt x="772" y="580"/>
                </a:lnTo>
                <a:lnTo>
                  <a:pt x="773" y="585"/>
                </a:lnTo>
                <a:lnTo>
                  <a:pt x="778" y="591"/>
                </a:lnTo>
                <a:lnTo>
                  <a:pt x="781" y="607"/>
                </a:lnTo>
                <a:lnTo>
                  <a:pt x="785" y="614"/>
                </a:lnTo>
                <a:lnTo>
                  <a:pt x="791" y="619"/>
                </a:lnTo>
                <a:lnTo>
                  <a:pt x="797" y="622"/>
                </a:lnTo>
                <a:lnTo>
                  <a:pt x="804" y="621"/>
                </a:lnTo>
                <a:lnTo>
                  <a:pt x="805" y="604"/>
                </a:lnTo>
                <a:lnTo>
                  <a:pt x="807" y="604"/>
                </a:lnTo>
                <a:lnTo>
                  <a:pt x="809" y="619"/>
                </a:lnTo>
                <a:lnTo>
                  <a:pt x="814" y="618"/>
                </a:lnTo>
                <a:lnTo>
                  <a:pt x="816" y="622"/>
                </a:lnTo>
                <a:lnTo>
                  <a:pt x="820" y="620"/>
                </a:lnTo>
                <a:lnTo>
                  <a:pt x="821" y="615"/>
                </a:lnTo>
                <a:lnTo>
                  <a:pt x="818" y="614"/>
                </a:lnTo>
                <a:lnTo>
                  <a:pt x="818" y="609"/>
                </a:lnTo>
                <a:lnTo>
                  <a:pt x="816" y="604"/>
                </a:lnTo>
                <a:lnTo>
                  <a:pt x="818" y="602"/>
                </a:lnTo>
                <a:lnTo>
                  <a:pt x="817" y="596"/>
                </a:lnTo>
                <a:lnTo>
                  <a:pt x="818" y="595"/>
                </a:lnTo>
                <a:lnTo>
                  <a:pt x="816" y="591"/>
                </a:lnTo>
                <a:lnTo>
                  <a:pt x="812" y="592"/>
                </a:lnTo>
                <a:lnTo>
                  <a:pt x="816" y="590"/>
                </a:lnTo>
                <a:lnTo>
                  <a:pt x="817" y="584"/>
                </a:lnTo>
                <a:lnTo>
                  <a:pt x="816" y="581"/>
                </a:lnTo>
                <a:lnTo>
                  <a:pt x="817" y="579"/>
                </a:lnTo>
                <a:lnTo>
                  <a:pt x="818" y="571"/>
                </a:lnTo>
                <a:lnTo>
                  <a:pt x="815" y="569"/>
                </a:lnTo>
                <a:lnTo>
                  <a:pt x="811" y="573"/>
                </a:lnTo>
                <a:lnTo>
                  <a:pt x="809" y="573"/>
                </a:lnTo>
                <a:lnTo>
                  <a:pt x="807" y="580"/>
                </a:lnTo>
                <a:lnTo>
                  <a:pt x="805" y="581"/>
                </a:lnTo>
                <a:lnTo>
                  <a:pt x="805" y="572"/>
                </a:lnTo>
                <a:lnTo>
                  <a:pt x="811" y="564"/>
                </a:lnTo>
                <a:lnTo>
                  <a:pt x="813" y="558"/>
                </a:lnTo>
                <a:lnTo>
                  <a:pt x="810" y="558"/>
                </a:lnTo>
                <a:lnTo>
                  <a:pt x="806" y="565"/>
                </a:lnTo>
                <a:lnTo>
                  <a:pt x="803" y="566"/>
                </a:lnTo>
                <a:lnTo>
                  <a:pt x="806" y="560"/>
                </a:lnTo>
                <a:lnTo>
                  <a:pt x="806" y="556"/>
                </a:lnTo>
                <a:lnTo>
                  <a:pt x="800" y="560"/>
                </a:lnTo>
                <a:lnTo>
                  <a:pt x="797" y="565"/>
                </a:lnTo>
                <a:lnTo>
                  <a:pt x="795" y="566"/>
                </a:lnTo>
                <a:lnTo>
                  <a:pt x="797" y="560"/>
                </a:lnTo>
                <a:lnTo>
                  <a:pt x="802" y="556"/>
                </a:lnTo>
                <a:lnTo>
                  <a:pt x="804" y="549"/>
                </a:lnTo>
                <a:lnTo>
                  <a:pt x="795" y="545"/>
                </a:lnTo>
                <a:lnTo>
                  <a:pt x="794" y="541"/>
                </a:lnTo>
                <a:lnTo>
                  <a:pt x="785" y="538"/>
                </a:lnTo>
                <a:lnTo>
                  <a:pt x="785" y="535"/>
                </a:lnTo>
                <a:lnTo>
                  <a:pt x="771" y="523"/>
                </a:lnTo>
                <a:lnTo>
                  <a:pt x="768" y="522"/>
                </a:lnTo>
                <a:lnTo>
                  <a:pt x="764" y="525"/>
                </a:lnTo>
                <a:lnTo>
                  <a:pt x="761" y="529"/>
                </a:lnTo>
                <a:lnTo>
                  <a:pt x="760" y="535"/>
                </a:lnTo>
                <a:lnTo>
                  <a:pt x="757" y="539"/>
                </a:lnTo>
                <a:lnTo>
                  <a:pt x="760" y="526"/>
                </a:lnTo>
                <a:lnTo>
                  <a:pt x="757" y="524"/>
                </a:lnTo>
                <a:lnTo>
                  <a:pt x="757" y="522"/>
                </a:lnTo>
                <a:lnTo>
                  <a:pt x="769" y="519"/>
                </a:lnTo>
                <a:lnTo>
                  <a:pt x="769" y="508"/>
                </a:lnTo>
                <a:lnTo>
                  <a:pt x="758" y="502"/>
                </a:lnTo>
                <a:lnTo>
                  <a:pt x="754" y="503"/>
                </a:lnTo>
                <a:lnTo>
                  <a:pt x="744" y="512"/>
                </a:lnTo>
                <a:lnTo>
                  <a:pt x="743" y="512"/>
                </a:lnTo>
                <a:lnTo>
                  <a:pt x="743" y="507"/>
                </a:lnTo>
                <a:lnTo>
                  <a:pt x="737" y="508"/>
                </a:lnTo>
                <a:lnTo>
                  <a:pt x="739" y="505"/>
                </a:lnTo>
                <a:lnTo>
                  <a:pt x="741" y="505"/>
                </a:lnTo>
                <a:lnTo>
                  <a:pt x="738" y="502"/>
                </a:lnTo>
                <a:lnTo>
                  <a:pt x="747" y="503"/>
                </a:lnTo>
                <a:lnTo>
                  <a:pt x="753" y="501"/>
                </a:lnTo>
                <a:lnTo>
                  <a:pt x="757" y="498"/>
                </a:lnTo>
                <a:lnTo>
                  <a:pt x="762" y="496"/>
                </a:lnTo>
                <a:lnTo>
                  <a:pt x="766" y="490"/>
                </a:lnTo>
                <a:lnTo>
                  <a:pt x="762" y="488"/>
                </a:lnTo>
                <a:lnTo>
                  <a:pt x="756" y="487"/>
                </a:lnTo>
                <a:lnTo>
                  <a:pt x="753" y="484"/>
                </a:lnTo>
                <a:lnTo>
                  <a:pt x="748" y="481"/>
                </a:lnTo>
                <a:lnTo>
                  <a:pt x="741" y="482"/>
                </a:lnTo>
                <a:lnTo>
                  <a:pt x="737" y="486"/>
                </a:lnTo>
                <a:lnTo>
                  <a:pt x="734" y="483"/>
                </a:lnTo>
                <a:lnTo>
                  <a:pt x="739" y="481"/>
                </a:lnTo>
                <a:lnTo>
                  <a:pt x="742" y="478"/>
                </a:lnTo>
                <a:lnTo>
                  <a:pt x="735" y="475"/>
                </a:lnTo>
                <a:lnTo>
                  <a:pt x="742" y="474"/>
                </a:lnTo>
                <a:lnTo>
                  <a:pt x="746" y="478"/>
                </a:lnTo>
                <a:lnTo>
                  <a:pt x="752" y="478"/>
                </a:lnTo>
                <a:lnTo>
                  <a:pt x="758" y="473"/>
                </a:lnTo>
                <a:lnTo>
                  <a:pt x="760" y="469"/>
                </a:lnTo>
                <a:lnTo>
                  <a:pt x="768" y="464"/>
                </a:lnTo>
                <a:lnTo>
                  <a:pt x="766" y="455"/>
                </a:lnTo>
                <a:lnTo>
                  <a:pt x="772" y="459"/>
                </a:lnTo>
                <a:lnTo>
                  <a:pt x="774" y="461"/>
                </a:lnTo>
                <a:lnTo>
                  <a:pt x="776" y="450"/>
                </a:lnTo>
                <a:lnTo>
                  <a:pt x="778" y="448"/>
                </a:lnTo>
                <a:lnTo>
                  <a:pt x="781" y="448"/>
                </a:lnTo>
                <a:lnTo>
                  <a:pt x="782" y="456"/>
                </a:lnTo>
                <a:lnTo>
                  <a:pt x="797" y="473"/>
                </a:lnTo>
                <a:lnTo>
                  <a:pt x="807" y="477"/>
                </a:lnTo>
                <a:lnTo>
                  <a:pt x="811" y="477"/>
                </a:lnTo>
                <a:lnTo>
                  <a:pt x="813" y="472"/>
                </a:lnTo>
                <a:lnTo>
                  <a:pt x="818" y="470"/>
                </a:lnTo>
                <a:lnTo>
                  <a:pt x="823" y="464"/>
                </a:lnTo>
                <a:lnTo>
                  <a:pt x="829" y="466"/>
                </a:lnTo>
                <a:lnTo>
                  <a:pt x="836" y="466"/>
                </a:lnTo>
                <a:lnTo>
                  <a:pt x="838" y="463"/>
                </a:lnTo>
                <a:lnTo>
                  <a:pt x="837" y="461"/>
                </a:lnTo>
                <a:lnTo>
                  <a:pt x="837" y="451"/>
                </a:lnTo>
                <a:lnTo>
                  <a:pt x="840" y="447"/>
                </a:lnTo>
                <a:lnTo>
                  <a:pt x="840" y="444"/>
                </a:lnTo>
                <a:lnTo>
                  <a:pt x="823" y="436"/>
                </a:lnTo>
                <a:lnTo>
                  <a:pt x="819" y="433"/>
                </a:lnTo>
                <a:lnTo>
                  <a:pt x="812" y="435"/>
                </a:lnTo>
                <a:lnTo>
                  <a:pt x="807" y="433"/>
                </a:lnTo>
                <a:lnTo>
                  <a:pt x="807" y="431"/>
                </a:lnTo>
                <a:lnTo>
                  <a:pt x="809" y="430"/>
                </a:lnTo>
                <a:lnTo>
                  <a:pt x="808" y="427"/>
                </a:lnTo>
                <a:lnTo>
                  <a:pt x="812" y="422"/>
                </a:lnTo>
                <a:lnTo>
                  <a:pt x="811" y="419"/>
                </a:lnTo>
                <a:lnTo>
                  <a:pt x="806" y="418"/>
                </a:lnTo>
                <a:lnTo>
                  <a:pt x="815" y="414"/>
                </a:lnTo>
                <a:lnTo>
                  <a:pt x="813" y="403"/>
                </a:lnTo>
                <a:lnTo>
                  <a:pt x="816" y="405"/>
                </a:lnTo>
                <a:lnTo>
                  <a:pt x="819" y="408"/>
                </a:lnTo>
                <a:lnTo>
                  <a:pt x="826" y="408"/>
                </a:lnTo>
                <a:lnTo>
                  <a:pt x="832" y="408"/>
                </a:lnTo>
                <a:lnTo>
                  <a:pt x="837" y="408"/>
                </a:lnTo>
                <a:lnTo>
                  <a:pt x="841" y="410"/>
                </a:lnTo>
                <a:lnTo>
                  <a:pt x="845" y="420"/>
                </a:lnTo>
                <a:lnTo>
                  <a:pt x="853" y="422"/>
                </a:lnTo>
                <a:lnTo>
                  <a:pt x="860" y="410"/>
                </a:lnTo>
                <a:lnTo>
                  <a:pt x="859" y="406"/>
                </a:lnTo>
                <a:lnTo>
                  <a:pt x="856" y="402"/>
                </a:lnTo>
                <a:lnTo>
                  <a:pt x="855" y="397"/>
                </a:lnTo>
                <a:lnTo>
                  <a:pt x="848" y="400"/>
                </a:lnTo>
                <a:lnTo>
                  <a:pt x="843" y="397"/>
                </a:lnTo>
                <a:lnTo>
                  <a:pt x="835" y="396"/>
                </a:lnTo>
                <a:lnTo>
                  <a:pt x="830" y="397"/>
                </a:lnTo>
                <a:lnTo>
                  <a:pt x="829" y="395"/>
                </a:lnTo>
                <a:lnTo>
                  <a:pt x="833" y="394"/>
                </a:lnTo>
                <a:lnTo>
                  <a:pt x="834" y="375"/>
                </a:lnTo>
                <a:lnTo>
                  <a:pt x="832" y="372"/>
                </a:lnTo>
                <a:lnTo>
                  <a:pt x="829" y="372"/>
                </a:lnTo>
                <a:lnTo>
                  <a:pt x="824" y="375"/>
                </a:lnTo>
                <a:lnTo>
                  <a:pt x="821" y="376"/>
                </a:lnTo>
                <a:lnTo>
                  <a:pt x="825" y="370"/>
                </a:lnTo>
                <a:lnTo>
                  <a:pt x="832" y="367"/>
                </a:lnTo>
                <a:lnTo>
                  <a:pt x="836" y="368"/>
                </a:lnTo>
                <a:lnTo>
                  <a:pt x="836" y="363"/>
                </a:lnTo>
                <a:lnTo>
                  <a:pt x="822" y="349"/>
                </a:lnTo>
                <a:lnTo>
                  <a:pt x="816" y="349"/>
                </a:lnTo>
                <a:lnTo>
                  <a:pt x="812" y="346"/>
                </a:lnTo>
                <a:lnTo>
                  <a:pt x="822" y="346"/>
                </a:lnTo>
                <a:lnTo>
                  <a:pt x="816" y="340"/>
                </a:lnTo>
                <a:lnTo>
                  <a:pt x="843" y="355"/>
                </a:lnTo>
                <a:lnTo>
                  <a:pt x="845" y="359"/>
                </a:lnTo>
                <a:lnTo>
                  <a:pt x="846" y="365"/>
                </a:lnTo>
                <a:lnTo>
                  <a:pt x="850" y="368"/>
                </a:lnTo>
                <a:lnTo>
                  <a:pt x="853" y="367"/>
                </a:lnTo>
                <a:lnTo>
                  <a:pt x="853" y="330"/>
                </a:lnTo>
                <a:lnTo>
                  <a:pt x="845" y="318"/>
                </a:lnTo>
                <a:lnTo>
                  <a:pt x="841" y="319"/>
                </a:lnTo>
                <a:lnTo>
                  <a:pt x="838" y="318"/>
                </a:lnTo>
                <a:lnTo>
                  <a:pt x="835" y="315"/>
                </a:lnTo>
                <a:lnTo>
                  <a:pt x="829" y="315"/>
                </a:lnTo>
                <a:lnTo>
                  <a:pt x="829" y="312"/>
                </a:lnTo>
                <a:lnTo>
                  <a:pt x="842" y="311"/>
                </a:lnTo>
                <a:lnTo>
                  <a:pt x="845" y="309"/>
                </a:lnTo>
                <a:lnTo>
                  <a:pt x="849" y="308"/>
                </a:lnTo>
                <a:lnTo>
                  <a:pt x="850" y="305"/>
                </a:lnTo>
                <a:lnTo>
                  <a:pt x="848" y="298"/>
                </a:lnTo>
                <a:lnTo>
                  <a:pt x="843" y="296"/>
                </a:lnTo>
                <a:lnTo>
                  <a:pt x="837" y="298"/>
                </a:lnTo>
                <a:lnTo>
                  <a:pt x="830" y="292"/>
                </a:lnTo>
                <a:lnTo>
                  <a:pt x="836" y="302"/>
                </a:lnTo>
                <a:lnTo>
                  <a:pt x="833" y="302"/>
                </a:lnTo>
                <a:lnTo>
                  <a:pt x="829" y="296"/>
                </a:lnTo>
                <a:lnTo>
                  <a:pt x="826" y="295"/>
                </a:lnTo>
                <a:lnTo>
                  <a:pt x="829" y="300"/>
                </a:lnTo>
                <a:lnTo>
                  <a:pt x="824" y="299"/>
                </a:lnTo>
                <a:lnTo>
                  <a:pt x="823" y="296"/>
                </a:lnTo>
                <a:lnTo>
                  <a:pt x="819" y="296"/>
                </a:lnTo>
                <a:lnTo>
                  <a:pt x="820" y="289"/>
                </a:lnTo>
                <a:lnTo>
                  <a:pt x="820" y="287"/>
                </a:lnTo>
                <a:lnTo>
                  <a:pt x="819" y="284"/>
                </a:lnTo>
                <a:lnTo>
                  <a:pt x="810" y="285"/>
                </a:lnTo>
                <a:lnTo>
                  <a:pt x="805" y="282"/>
                </a:lnTo>
                <a:lnTo>
                  <a:pt x="807" y="280"/>
                </a:lnTo>
                <a:lnTo>
                  <a:pt x="817" y="283"/>
                </a:lnTo>
                <a:lnTo>
                  <a:pt x="815" y="280"/>
                </a:lnTo>
                <a:lnTo>
                  <a:pt x="817" y="277"/>
                </a:lnTo>
                <a:lnTo>
                  <a:pt x="812" y="276"/>
                </a:lnTo>
                <a:lnTo>
                  <a:pt x="811" y="272"/>
                </a:lnTo>
                <a:lnTo>
                  <a:pt x="808" y="272"/>
                </a:lnTo>
                <a:lnTo>
                  <a:pt x="806" y="276"/>
                </a:lnTo>
                <a:lnTo>
                  <a:pt x="806" y="272"/>
                </a:lnTo>
                <a:lnTo>
                  <a:pt x="803" y="265"/>
                </a:lnTo>
                <a:lnTo>
                  <a:pt x="807" y="261"/>
                </a:lnTo>
                <a:lnTo>
                  <a:pt x="807" y="258"/>
                </a:lnTo>
                <a:lnTo>
                  <a:pt x="812" y="257"/>
                </a:lnTo>
                <a:lnTo>
                  <a:pt x="819" y="268"/>
                </a:lnTo>
                <a:lnTo>
                  <a:pt x="823" y="264"/>
                </a:lnTo>
                <a:lnTo>
                  <a:pt x="826" y="259"/>
                </a:lnTo>
                <a:lnTo>
                  <a:pt x="833" y="257"/>
                </a:lnTo>
                <a:lnTo>
                  <a:pt x="820" y="253"/>
                </a:lnTo>
                <a:lnTo>
                  <a:pt x="822" y="251"/>
                </a:lnTo>
                <a:lnTo>
                  <a:pt x="832" y="253"/>
                </a:lnTo>
                <a:lnTo>
                  <a:pt x="836" y="250"/>
                </a:lnTo>
                <a:lnTo>
                  <a:pt x="834" y="249"/>
                </a:lnTo>
                <a:lnTo>
                  <a:pt x="819" y="246"/>
                </a:lnTo>
                <a:lnTo>
                  <a:pt x="850" y="249"/>
                </a:lnTo>
                <a:lnTo>
                  <a:pt x="871" y="258"/>
                </a:lnTo>
                <a:lnTo>
                  <a:pt x="875" y="252"/>
                </a:lnTo>
                <a:lnTo>
                  <a:pt x="874" y="220"/>
                </a:lnTo>
                <a:lnTo>
                  <a:pt x="873" y="220"/>
                </a:lnTo>
                <a:lnTo>
                  <a:pt x="871" y="221"/>
                </a:lnTo>
                <a:lnTo>
                  <a:pt x="865" y="216"/>
                </a:lnTo>
                <a:lnTo>
                  <a:pt x="862" y="220"/>
                </a:lnTo>
                <a:lnTo>
                  <a:pt x="862" y="226"/>
                </a:lnTo>
                <a:lnTo>
                  <a:pt x="860" y="226"/>
                </a:lnTo>
                <a:lnTo>
                  <a:pt x="856" y="226"/>
                </a:lnTo>
                <a:lnTo>
                  <a:pt x="856" y="220"/>
                </a:lnTo>
                <a:lnTo>
                  <a:pt x="850" y="216"/>
                </a:lnTo>
                <a:lnTo>
                  <a:pt x="837" y="214"/>
                </a:lnTo>
                <a:lnTo>
                  <a:pt x="843" y="213"/>
                </a:lnTo>
                <a:lnTo>
                  <a:pt x="842" y="210"/>
                </a:lnTo>
                <a:lnTo>
                  <a:pt x="836" y="207"/>
                </a:lnTo>
                <a:lnTo>
                  <a:pt x="838" y="206"/>
                </a:lnTo>
                <a:lnTo>
                  <a:pt x="838" y="203"/>
                </a:lnTo>
                <a:lnTo>
                  <a:pt x="843" y="203"/>
                </a:lnTo>
                <a:lnTo>
                  <a:pt x="836" y="197"/>
                </a:lnTo>
                <a:lnTo>
                  <a:pt x="834" y="194"/>
                </a:lnTo>
                <a:lnTo>
                  <a:pt x="837" y="190"/>
                </a:lnTo>
                <a:lnTo>
                  <a:pt x="841" y="192"/>
                </a:lnTo>
                <a:lnTo>
                  <a:pt x="849" y="192"/>
                </a:lnTo>
                <a:lnTo>
                  <a:pt x="858" y="201"/>
                </a:lnTo>
                <a:lnTo>
                  <a:pt x="862" y="198"/>
                </a:lnTo>
                <a:lnTo>
                  <a:pt x="861" y="193"/>
                </a:lnTo>
                <a:lnTo>
                  <a:pt x="859" y="189"/>
                </a:lnTo>
                <a:lnTo>
                  <a:pt x="837" y="177"/>
                </a:lnTo>
                <a:lnTo>
                  <a:pt x="837" y="173"/>
                </a:lnTo>
                <a:lnTo>
                  <a:pt x="834" y="170"/>
                </a:lnTo>
                <a:lnTo>
                  <a:pt x="830" y="173"/>
                </a:lnTo>
                <a:lnTo>
                  <a:pt x="823" y="193"/>
                </a:lnTo>
                <a:lnTo>
                  <a:pt x="819" y="194"/>
                </a:lnTo>
                <a:lnTo>
                  <a:pt x="816" y="189"/>
                </a:lnTo>
                <a:lnTo>
                  <a:pt x="821" y="169"/>
                </a:lnTo>
                <a:lnTo>
                  <a:pt x="825" y="164"/>
                </a:lnTo>
                <a:lnTo>
                  <a:pt x="825" y="160"/>
                </a:lnTo>
                <a:lnTo>
                  <a:pt x="824" y="157"/>
                </a:lnTo>
                <a:lnTo>
                  <a:pt x="831" y="120"/>
                </a:lnTo>
                <a:lnTo>
                  <a:pt x="826" y="120"/>
                </a:lnTo>
                <a:lnTo>
                  <a:pt x="825" y="118"/>
                </a:lnTo>
                <a:lnTo>
                  <a:pt x="829" y="117"/>
                </a:lnTo>
                <a:lnTo>
                  <a:pt x="829" y="110"/>
                </a:lnTo>
                <a:lnTo>
                  <a:pt x="829" y="107"/>
                </a:lnTo>
                <a:lnTo>
                  <a:pt x="829" y="105"/>
                </a:lnTo>
                <a:lnTo>
                  <a:pt x="832" y="106"/>
                </a:lnTo>
                <a:lnTo>
                  <a:pt x="838" y="101"/>
                </a:lnTo>
                <a:lnTo>
                  <a:pt x="843" y="103"/>
                </a:lnTo>
                <a:lnTo>
                  <a:pt x="848" y="97"/>
                </a:lnTo>
                <a:lnTo>
                  <a:pt x="848" y="79"/>
                </a:lnTo>
                <a:lnTo>
                  <a:pt x="848" y="80"/>
                </a:lnTo>
                <a:lnTo>
                  <a:pt x="852" y="77"/>
                </a:lnTo>
                <a:lnTo>
                  <a:pt x="852" y="79"/>
                </a:lnTo>
                <a:lnTo>
                  <a:pt x="853" y="79"/>
                </a:lnTo>
                <a:lnTo>
                  <a:pt x="853" y="72"/>
                </a:lnTo>
                <a:lnTo>
                  <a:pt x="855" y="68"/>
                </a:lnTo>
                <a:lnTo>
                  <a:pt x="858" y="67"/>
                </a:lnTo>
                <a:lnTo>
                  <a:pt x="858" y="72"/>
                </a:lnTo>
                <a:lnTo>
                  <a:pt x="861" y="63"/>
                </a:lnTo>
                <a:lnTo>
                  <a:pt x="853" y="61"/>
                </a:lnTo>
                <a:lnTo>
                  <a:pt x="849" y="76"/>
                </a:lnTo>
                <a:lnTo>
                  <a:pt x="853" y="53"/>
                </a:lnTo>
                <a:lnTo>
                  <a:pt x="850" y="50"/>
                </a:lnTo>
                <a:lnTo>
                  <a:pt x="853" y="30"/>
                </a:lnTo>
                <a:lnTo>
                  <a:pt x="856" y="24"/>
                </a:lnTo>
                <a:lnTo>
                  <a:pt x="859" y="22"/>
                </a:lnTo>
                <a:lnTo>
                  <a:pt x="869" y="25"/>
                </a:lnTo>
                <a:lnTo>
                  <a:pt x="876" y="23"/>
                </a:lnTo>
                <a:lnTo>
                  <a:pt x="880" y="16"/>
                </a:lnTo>
                <a:lnTo>
                  <a:pt x="881" y="11"/>
                </a:lnTo>
                <a:lnTo>
                  <a:pt x="884" y="6"/>
                </a:lnTo>
                <a:lnTo>
                  <a:pt x="885" y="1"/>
                </a:lnTo>
                <a:lnTo>
                  <a:pt x="886" y="0"/>
                </a:lnTo>
                <a:lnTo>
                  <a:pt x="852" y="0"/>
                </a:lnTo>
                <a:lnTo>
                  <a:pt x="846" y="7"/>
                </a:lnTo>
                <a:lnTo>
                  <a:pt x="844" y="14"/>
                </a:lnTo>
                <a:lnTo>
                  <a:pt x="844" y="18"/>
                </a:lnTo>
                <a:lnTo>
                  <a:pt x="848" y="19"/>
                </a:lnTo>
                <a:lnTo>
                  <a:pt x="842" y="23"/>
                </a:lnTo>
                <a:lnTo>
                  <a:pt x="840" y="15"/>
                </a:lnTo>
                <a:lnTo>
                  <a:pt x="837" y="14"/>
                </a:lnTo>
                <a:lnTo>
                  <a:pt x="840" y="5"/>
                </a:lnTo>
                <a:lnTo>
                  <a:pt x="840" y="2"/>
                </a:lnTo>
                <a:lnTo>
                  <a:pt x="839" y="0"/>
                </a:lnTo>
                <a:lnTo>
                  <a:pt x="131" y="0"/>
                </a:lnTo>
                <a:lnTo>
                  <a:pt x="125" y="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16" name="Freeform 903"/>
          <p:cNvSpPr>
            <a:spLocks/>
          </p:cNvSpPr>
          <p:nvPr/>
        </p:nvSpPr>
        <p:spPr bwMode="auto">
          <a:xfrm>
            <a:off x="5616575" y="4232275"/>
            <a:ext cx="131763" cy="103188"/>
          </a:xfrm>
          <a:custGeom>
            <a:avLst/>
            <a:gdLst>
              <a:gd name="T0" fmla="*/ 2147483647 w 76"/>
              <a:gd name="T1" fmla="*/ 2147483647 h 60"/>
              <a:gd name="T2" fmla="*/ 0 w 76"/>
              <a:gd name="T3" fmla="*/ 2147483647 h 60"/>
              <a:gd name="T4" fmla="*/ 0 w 76"/>
              <a:gd name="T5" fmla="*/ 2147483647 h 60"/>
              <a:gd name="T6" fmla="*/ 2147483647 w 76"/>
              <a:gd name="T7" fmla="*/ 2147483647 h 60"/>
              <a:gd name="T8" fmla="*/ 2147483647 w 76"/>
              <a:gd name="T9" fmla="*/ 2147483647 h 60"/>
              <a:gd name="T10" fmla="*/ 2147483647 w 76"/>
              <a:gd name="T11" fmla="*/ 2147483647 h 60"/>
              <a:gd name="T12" fmla="*/ 2147483647 w 76"/>
              <a:gd name="T13" fmla="*/ 2147483647 h 60"/>
              <a:gd name="T14" fmla="*/ 2147483647 w 76"/>
              <a:gd name="T15" fmla="*/ 2147483647 h 60"/>
              <a:gd name="T16" fmla="*/ 2147483647 w 76"/>
              <a:gd name="T17" fmla="*/ 2147483647 h 60"/>
              <a:gd name="T18" fmla="*/ 2147483647 w 76"/>
              <a:gd name="T19" fmla="*/ 2147483647 h 60"/>
              <a:gd name="T20" fmla="*/ 2147483647 w 76"/>
              <a:gd name="T21" fmla="*/ 2147483647 h 60"/>
              <a:gd name="T22" fmla="*/ 2147483647 w 76"/>
              <a:gd name="T23" fmla="*/ 2147483647 h 60"/>
              <a:gd name="T24" fmla="*/ 2147483647 w 76"/>
              <a:gd name="T25" fmla="*/ 2147483647 h 60"/>
              <a:gd name="T26" fmla="*/ 2147483647 w 76"/>
              <a:gd name="T27" fmla="*/ 2147483647 h 60"/>
              <a:gd name="T28" fmla="*/ 2147483647 w 76"/>
              <a:gd name="T29" fmla="*/ 2147483647 h 60"/>
              <a:gd name="T30" fmla="*/ 2147483647 w 76"/>
              <a:gd name="T31" fmla="*/ 2147483647 h 60"/>
              <a:gd name="T32" fmla="*/ 2147483647 w 76"/>
              <a:gd name="T33" fmla="*/ 2147483647 h 60"/>
              <a:gd name="T34" fmla="*/ 2147483647 w 76"/>
              <a:gd name="T35" fmla="*/ 2147483647 h 60"/>
              <a:gd name="T36" fmla="*/ 2147483647 w 76"/>
              <a:gd name="T37" fmla="*/ 2147483647 h 60"/>
              <a:gd name="T38" fmla="*/ 2147483647 w 76"/>
              <a:gd name="T39" fmla="*/ 2147483647 h 60"/>
              <a:gd name="T40" fmla="*/ 2147483647 w 76"/>
              <a:gd name="T41" fmla="*/ 2147483647 h 60"/>
              <a:gd name="T42" fmla="*/ 2147483647 w 76"/>
              <a:gd name="T43" fmla="*/ 2147483647 h 60"/>
              <a:gd name="T44" fmla="*/ 2147483647 w 76"/>
              <a:gd name="T45" fmla="*/ 2147483647 h 60"/>
              <a:gd name="T46" fmla="*/ 2147483647 w 76"/>
              <a:gd name="T47" fmla="*/ 2147483647 h 60"/>
              <a:gd name="T48" fmla="*/ 2147483647 w 76"/>
              <a:gd name="T49" fmla="*/ 0 h 60"/>
              <a:gd name="T50" fmla="*/ 2147483647 w 76"/>
              <a:gd name="T51" fmla="*/ 2147483647 h 60"/>
              <a:gd name="T52" fmla="*/ 2147483647 w 76"/>
              <a:gd name="T53" fmla="*/ 2147483647 h 60"/>
              <a:gd name="T54" fmla="*/ 2147483647 w 76"/>
              <a:gd name="T55" fmla="*/ 2147483647 h 60"/>
              <a:gd name="T56" fmla="*/ 2147483647 w 76"/>
              <a:gd name="T57" fmla="*/ 2147483647 h 60"/>
              <a:gd name="T58" fmla="*/ 2147483647 w 76"/>
              <a:gd name="T59" fmla="*/ 2147483647 h 60"/>
              <a:gd name="T60" fmla="*/ 2147483647 w 76"/>
              <a:gd name="T61" fmla="*/ 2147483647 h 60"/>
              <a:gd name="T62" fmla="*/ 2147483647 w 76"/>
              <a:gd name="T63" fmla="*/ 2147483647 h 60"/>
              <a:gd name="T64" fmla="*/ 2147483647 w 76"/>
              <a:gd name="T65" fmla="*/ 2147483647 h 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6"/>
              <a:gd name="T100" fmla="*/ 0 h 60"/>
              <a:gd name="T101" fmla="*/ 76 w 76"/>
              <a:gd name="T102" fmla="*/ 60 h 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6" h="60">
                <a:moveTo>
                  <a:pt x="58" y="59"/>
                </a:moveTo>
                <a:lnTo>
                  <a:pt x="57" y="60"/>
                </a:lnTo>
                <a:lnTo>
                  <a:pt x="17" y="55"/>
                </a:lnTo>
                <a:lnTo>
                  <a:pt x="0" y="35"/>
                </a:lnTo>
                <a:lnTo>
                  <a:pt x="0" y="32"/>
                </a:lnTo>
                <a:lnTo>
                  <a:pt x="2" y="31"/>
                </a:lnTo>
                <a:lnTo>
                  <a:pt x="2" y="32"/>
                </a:lnTo>
                <a:lnTo>
                  <a:pt x="2" y="35"/>
                </a:lnTo>
                <a:lnTo>
                  <a:pt x="4" y="36"/>
                </a:lnTo>
                <a:lnTo>
                  <a:pt x="12" y="36"/>
                </a:lnTo>
                <a:lnTo>
                  <a:pt x="13" y="36"/>
                </a:lnTo>
                <a:lnTo>
                  <a:pt x="15" y="35"/>
                </a:lnTo>
                <a:lnTo>
                  <a:pt x="18" y="33"/>
                </a:lnTo>
                <a:lnTo>
                  <a:pt x="24" y="33"/>
                </a:lnTo>
                <a:lnTo>
                  <a:pt x="26" y="35"/>
                </a:lnTo>
                <a:lnTo>
                  <a:pt x="28" y="35"/>
                </a:lnTo>
                <a:lnTo>
                  <a:pt x="31" y="35"/>
                </a:lnTo>
                <a:lnTo>
                  <a:pt x="38" y="35"/>
                </a:lnTo>
                <a:lnTo>
                  <a:pt x="40" y="34"/>
                </a:lnTo>
                <a:lnTo>
                  <a:pt x="41" y="32"/>
                </a:lnTo>
                <a:lnTo>
                  <a:pt x="44" y="32"/>
                </a:lnTo>
                <a:lnTo>
                  <a:pt x="44" y="31"/>
                </a:lnTo>
                <a:lnTo>
                  <a:pt x="46" y="31"/>
                </a:lnTo>
                <a:lnTo>
                  <a:pt x="47" y="30"/>
                </a:lnTo>
                <a:lnTo>
                  <a:pt x="45" y="29"/>
                </a:lnTo>
                <a:lnTo>
                  <a:pt x="45" y="28"/>
                </a:lnTo>
                <a:lnTo>
                  <a:pt x="48" y="28"/>
                </a:lnTo>
                <a:lnTo>
                  <a:pt x="48" y="27"/>
                </a:lnTo>
                <a:lnTo>
                  <a:pt x="48" y="25"/>
                </a:lnTo>
                <a:lnTo>
                  <a:pt x="49" y="24"/>
                </a:lnTo>
                <a:lnTo>
                  <a:pt x="49" y="23"/>
                </a:lnTo>
                <a:lnTo>
                  <a:pt x="51" y="22"/>
                </a:lnTo>
                <a:lnTo>
                  <a:pt x="53" y="21"/>
                </a:lnTo>
                <a:lnTo>
                  <a:pt x="54" y="19"/>
                </a:lnTo>
                <a:lnTo>
                  <a:pt x="55" y="18"/>
                </a:lnTo>
                <a:lnTo>
                  <a:pt x="56" y="17"/>
                </a:lnTo>
                <a:lnTo>
                  <a:pt x="58" y="16"/>
                </a:lnTo>
                <a:lnTo>
                  <a:pt x="60" y="14"/>
                </a:lnTo>
                <a:lnTo>
                  <a:pt x="61" y="13"/>
                </a:lnTo>
                <a:lnTo>
                  <a:pt x="62" y="13"/>
                </a:lnTo>
                <a:lnTo>
                  <a:pt x="62" y="12"/>
                </a:lnTo>
                <a:lnTo>
                  <a:pt x="63" y="10"/>
                </a:lnTo>
                <a:lnTo>
                  <a:pt x="64" y="9"/>
                </a:lnTo>
                <a:lnTo>
                  <a:pt x="64" y="8"/>
                </a:lnTo>
                <a:lnTo>
                  <a:pt x="67" y="6"/>
                </a:lnTo>
                <a:lnTo>
                  <a:pt x="71" y="3"/>
                </a:lnTo>
                <a:lnTo>
                  <a:pt x="71" y="0"/>
                </a:lnTo>
                <a:lnTo>
                  <a:pt x="72" y="1"/>
                </a:lnTo>
                <a:lnTo>
                  <a:pt x="72" y="3"/>
                </a:lnTo>
                <a:lnTo>
                  <a:pt x="72" y="4"/>
                </a:lnTo>
                <a:lnTo>
                  <a:pt x="72" y="5"/>
                </a:lnTo>
                <a:lnTo>
                  <a:pt x="72" y="6"/>
                </a:lnTo>
                <a:lnTo>
                  <a:pt x="72" y="7"/>
                </a:lnTo>
                <a:lnTo>
                  <a:pt x="75" y="8"/>
                </a:lnTo>
                <a:lnTo>
                  <a:pt x="75" y="9"/>
                </a:lnTo>
                <a:lnTo>
                  <a:pt x="76" y="21"/>
                </a:lnTo>
                <a:lnTo>
                  <a:pt x="66" y="21"/>
                </a:lnTo>
                <a:lnTo>
                  <a:pt x="68" y="31"/>
                </a:lnTo>
                <a:lnTo>
                  <a:pt x="67" y="32"/>
                </a:lnTo>
                <a:lnTo>
                  <a:pt x="68" y="33"/>
                </a:lnTo>
                <a:lnTo>
                  <a:pt x="70" y="33"/>
                </a:lnTo>
                <a:lnTo>
                  <a:pt x="68" y="36"/>
                </a:lnTo>
                <a:lnTo>
                  <a:pt x="64" y="37"/>
                </a:lnTo>
                <a:lnTo>
                  <a:pt x="58" y="59"/>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17" name="Freeform 905"/>
          <p:cNvSpPr>
            <a:spLocks/>
          </p:cNvSpPr>
          <p:nvPr/>
        </p:nvSpPr>
        <p:spPr bwMode="auto">
          <a:xfrm>
            <a:off x="5613400" y="4229100"/>
            <a:ext cx="130175" cy="103188"/>
          </a:xfrm>
          <a:custGeom>
            <a:avLst/>
            <a:gdLst>
              <a:gd name="T0" fmla="*/ 2147483647 w 76"/>
              <a:gd name="T1" fmla="*/ 2147483647 h 60"/>
              <a:gd name="T2" fmla="*/ 0 w 76"/>
              <a:gd name="T3" fmla="*/ 2147483647 h 60"/>
              <a:gd name="T4" fmla="*/ 2147483647 w 76"/>
              <a:gd name="T5" fmla="*/ 2147483647 h 60"/>
              <a:gd name="T6" fmla="*/ 2147483647 w 76"/>
              <a:gd name="T7" fmla="*/ 2147483647 h 60"/>
              <a:gd name="T8" fmla="*/ 2147483647 w 76"/>
              <a:gd name="T9" fmla="*/ 2147483647 h 60"/>
              <a:gd name="T10" fmla="*/ 2147483647 w 76"/>
              <a:gd name="T11" fmla="*/ 2147483647 h 60"/>
              <a:gd name="T12" fmla="*/ 2147483647 w 76"/>
              <a:gd name="T13" fmla="*/ 2147483647 h 60"/>
              <a:gd name="T14" fmla="*/ 2147483647 w 76"/>
              <a:gd name="T15" fmla="*/ 2147483647 h 60"/>
              <a:gd name="T16" fmla="*/ 2147483647 w 76"/>
              <a:gd name="T17" fmla="*/ 2147483647 h 60"/>
              <a:gd name="T18" fmla="*/ 2147483647 w 76"/>
              <a:gd name="T19" fmla="*/ 2147483647 h 60"/>
              <a:gd name="T20" fmla="*/ 2147483647 w 76"/>
              <a:gd name="T21" fmla="*/ 2147483647 h 60"/>
              <a:gd name="T22" fmla="*/ 2147483647 w 76"/>
              <a:gd name="T23" fmla="*/ 2147483647 h 60"/>
              <a:gd name="T24" fmla="*/ 2147483647 w 76"/>
              <a:gd name="T25" fmla="*/ 2147483647 h 60"/>
              <a:gd name="T26" fmla="*/ 2147483647 w 76"/>
              <a:gd name="T27" fmla="*/ 2147483647 h 60"/>
              <a:gd name="T28" fmla="*/ 2147483647 w 76"/>
              <a:gd name="T29" fmla="*/ 2147483647 h 60"/>
              <a:gd name="T30" fmla="*/ 2147483647 w 76"/>
              <a:gd name="T31" fmla="*/ 2147483647 h 60"/>
              <a:gd name="T32" fmla="*/ 2147483647 w 76"/>
              <a:gd name="T33" fmla="*/ 2147483647 h 60"/>
              <a:gd name="T34" fmla="*/ 2147483647 w 76"/>
              <a:gd name="T35" fmla="*/ 2147483647 h 60"/>
              <a:gd name="T36" fmla="*/ 2147483647 w 76"/>
              <a:gd name="T37" fmla="*/ 2147483647 h 60"/>
              <a:gd name="T38" fmla="*/ 2147483647 w 76"/>
              <a:gd name="T39" fmla="*/ 2147483647 h 60"/>
              <a:gd name="T40" fmla="*/ 2147483647 w 76"/>
              <a:gd name="T41" fmla="*/ 2147483647 h 60"/>
              <a:gd name="T42" fmla="*/ 2147483647 w 76"/>
              <a:gd name="T43" fmla="*/ 2147483647 h 60"/>
              <a:gd name="T44" fmla="*/ 2147483647 w 76"/>
              <a:gd name="T45" fmla="*/ 2147483647 h 60"/>
              <a:gd name="T46" fmla="*/ 2147483647 w 76"/>
              <a:gd name="T47" fmla="*/ 2147483647 h 60"/>
              <a:gd name="T48" fmla="*/ 2147483647 w 76"/>
              <a:gd name="T49" fmla="*/ 0 h 60"/>
              <a:gd name="T50" fmla="*/ 2147483647 w 76"/>
              <a:gd name="T51" fmla="*/ 2147483647 h 60"/>
              <a:gd name="T52" fmla="*/ 2147483647 w 76"/>
              <a:gd name="T53" fmla="*/ 2147483647 h 60"/>
              <a:gd name="T54" fmla="*/ 2147483647 w 76"/>
              <a:gd name="T55" fmla="*/ 2147483647 h 60"/>
              <a:gd name="T56" fmla="*/ 2147483647 w 76"/>
              <a:gd name="T57" fmla="*/ 2147483647 h 60"/>
              <a:gd name="T58" fmla="*/ 2147483647 w 76"/>
              <a:gd name="T59" fmla="*/ 2147483647 h 60"/>
              <a:gd name="T60" fmla="*/ 2147483647 w 76"/>
              <a:gd name="T61" fmla="*/ 2147483647 h 60"/>
              <a:gd name="T62" fmla="*/ 2147483647 w 76"/>
              <a:gd name="T63" fmla="*/ 2147483647 h 60"/>
              <a:gd name="T64" fmla="*/ 2147483647 w 76"/>
              <a:gd name="T65" fmla="*/ 2147483647 h 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6"/>
              <a:gd name="T100" fmla="*/ 0 h 60"/>
              <a:gd name="T101" fmla="*/ 76 w 76"/>
              <a:gd name="T102" fmla="*/ 60 h 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6" h="60">
                <a:moveTo>
                  <a:pt x="58" y="59"/>
                </a:moveTo>
                <a:lnTo>
                  <a:pt x="57" y="60"/>
                </a:lnTo>
                <a:lnTo>
                  <a:pt x="17" y="55"/>
                </a:lnTo>
                <a:lnTo>
                  <a:pt x="0" y="35"/>
                </a:lnTo>
                <a:lnTo>
                  <a:pt x="0" y="33"/>
                </a:lnTo>
                <a:lnTo>
                  <a:pt x="1" y="33"/>
                </a:lnTo>
                <a:lnTo>
                  <a:pt x="2" y="31"/>
                </a:lnTo>
                <a:lnTo>
                  <a:pt x="2" y="32"/>
                </a:lnTo>
                <a:lnTo>
                  <a:pt x="2" y="35"/>
                </a:lnTo>
                <a:lnTo>
                  <a:pt x="4" y="36"/>
                </a:lnTo>
                <a:lnTo>
                  <a:pt x="12" y="37"/>
                </a:lnTo>
                <a:lnTo>
                  <a:pt x="13" y="37"/>
                </a:lnTo>
                <a:lnTo>
                  <a:pt x="15" y="35"/>
                </a:lnTo>
                <a:lnTo>
                  <a:pt x="18" y="33"/>
                </a:lnTo>
                <a:lnTo>
                  <a:pt x="24" y="34"/>
                </a:lnTo>
                <a:lnTo>
                  <a:pt x="27" y="35"/>
                </a:lnTo>
                <a:lnTo>
                  <a:pt x="28" y="35"/>
                </a:lnTo>
                <a:lnTo>
                  <a:pt x="31" y="35"/>
                </a:lnTo>
                <a:lnTo>
                  <a:pt x="39" y="35"/>
                </a:lnTo>
                <a:lnTo>
                  <a:pt x="40" y="34"/>
                </a:lnTo>
                <a:lnTo>
                  <a:pt x="42" y="33"/>
                </a:lnTo>
                <a:lnTo>
                  <a:pt x="44" y="32"/>
                </a:lnTo>
                <a:lnTo>
                  <a:pt x="45" y="31"/>
                </a:lnTo>
                <a:lnTo>
                  <a:pt x="46" y="31"/>
                </a:lnTo>
                <a:lnTo>
                  <a:pt x="47" y="30"/>
                </a:lnTo>
                <a:lnTo>
                  <a:pt x="46" y="29"/>
                </a:lnTo>
                <a:lnTo>
                  <a:pt x="48" y="28"/>
                </a:lnTo>
                <a:lnTo>
                  <a:pt x="48" y="27"/>
                </a:lnTo>
                <a:lnTo>
                  <a:pt x="49" y="27"/>
                </a:lnTo>
                <a:lnTo>
                  <a:pt x="49" y="26"/>
                </a:lnTo>
                <a:lnTo>
                  <a:pt x="50" y="25"/>
                </a:lnTo>
                <a:lnTo>
                  <a:pt x="50" y="23"/>
                </a:lnTo>
                <a:lnTo>
                  <a:pt x="51" y="22"/>
                </a:lnTo>
                <a:lnTo>
                  <a:pt x="53" y="22"/>
                </a:lnTo>
                <a:lnTo>
                  <a:pt x="54" y="19"/>
                </a:lnTo>
                <a:lnTo>
                  <a:pt x="55" y="19"/>
                </a:lnTo>
                <a:lnTo>
                  <a:pt x="56" y="18"/>
                </a:lnTo>
                <a:lnTo>
                  <a:pt x="58" y="16"/>
                </a:lnTo>
                <a:lnTo>
                  <a:pt x="60" y="15"/>
                </a:lnTo>
                <a:lnTo>
                  <a:pt x="61" y="14"/>
                </a:lnTo>
                <a:lnTo>
                  <a:pt x="61" y="13"/>
                </a:lnTo>
                <a:lnTo>
                  <a:pt x="62" y="13"/>
                </a:lnTo>
                <a:lnTo>
                  <a:pt x="62" y="12"/>
                </a:lnTo>
                <a:lnTo>
                  <a:pt x="64" y="10"/>
                </a:lnTo>
                <a:lnTo>
                  <a:pt x="64" y="9"/>
                </a:lnTo>
                <a:lnTo>
                  <a:pt x="65" y="8"/>
                </a:lnTo>
                <a:lnTo>
                  <a:pt x="68" y="7"/>
                </a:lnTo>
                <a:lnTo>
                  <a:pt x="71" y="3"/>
                </a:lnTo>
                <a:lnTo>
                  <a:pt x="72" y="0"/>
                </a:lnTo>
                <a:lnTo>
                  <a:pt x="72" y="1"/>
                </a:lnTo>
                <a:lnTo>
                  <a:pt x="73" y="3"/>
                </a:lnTo>
                <a:lnTo>
                  <a:pt x="73" y="4"/>
                </a:lnTo>
                <a:lnTo>
                  <a:pt x="73" y="5"/>
                </a:lnTo>
                <a:lnTo>
                  <a:pt x="72" y="7"/>
                </a:lnTo>
                <a:lnTo>
                  <a:pt x="73" y="7"/>
                </a:lnTo>
                <a:lnTo>
                  <a:pt x="75" y="8"/>
                </a:lnTo>
                <a:lnTo>
                  <a:pt x="76" y="10"/>
                </a:lnTo>
                <a:lnTo>
                  <a:pt x="76" y="22"/>
                </a:lnTo>
                <a:lnTo>
                  <a:pt x="66" y="22"/>
                </a:lnTo>
                <a:lnTo>
                  <a:pt x="69" y="31"/>
                </a:lnTo>
                <a:lnTo>
                  <a:pt x="67" y="33"/>
                </a:lnTo>
                <a:lnTo>
                  <a:pt x="69" y="33"/>
                </a:lnTo>
                <a:lnTo>
                  <a:pt x="70" y="33"/>
                </a:lnTo>
                <a:lnTo>
                  <a:pt x="69" y="37"/>
                </a:lnTo>
                <a:lnTo>
                  <a:pt x="65" y="37"/>
                </a:lnTo>
                <a:lnTo>
                  <a:pt x="58" y="59"/>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18" name="Freeform 906"/>
          <p:cNvSpPr>
            <a:spLocks/>
          </p:cNvSpPr>
          <p:nvPr/>
        </p:nvSpPr>
        <p:spPr bwMode="auto">
          <a:xfrm>
            <a:off x="5372100" y="4441825"/>
            <a:ext cx="285750" cy="182563"/>
          </a:xfrm>
          <a:custGeom>
            <a:avLst/>
            <a:gdLst>
              <a:gd name="T0" fmla="*/ 2147483647 w 167"/>
              <a:gd name="T1" fmla="*/ 2147483647 h 106"/>
              <a:gd name="T2" fmla="*/ 2147483647 w 167"/>
              <a:gd name="T3" fmla="*/ 2147483647 h 106"/>
              <a:gd name="T4" fmla="*/ 2147483647 w 167"/>
              <a:gd name="T5" fmla="*/ 2147483647 h 106"/>
              <a:gd name="T6" fmla="*/ 2147483647 w 167"/>
              <a:gd name="T7" fmla="*/ 2147483647 h 106"/>
              <a:gd name="T8" fmla="*/ 2147483647 w 167"/>
              <a:gd name="T9" fmla="*/ 2147483647 h 106"/>
              <a:gd name="T10" fmla="*/ 2147483647 w 167"/>
              <a:gd name="T11" fmla="*/ 2147483647 h 106"/>
              <a:gd name="T12" fmla="*/ 2147483647 w 167"/>
              <a:gd name="T13" fmla="*/ 2147483647 h 106"/>
              <a:gd name="T14" fmla="*/ 2147483647 w 167"/>
              <a:gd name="T15" fmla="*/ 2147483647 h 106"/>
              <a:gd name="T16" fmla="*/ 2147483647 w 167"/>
              <a:gd name="T17" fmla="*/ 2147483647 h 106"/>
              <a:gd name="T18" fmla="*/ 2147483647 w 167"/>
              <a:gd name="T19" fmla="*/ 2147483647 h 106"/>
              <a:gd name="T20" fmla="*/ 2147483647 w 167"/>
              <a:gd name="T21" fmla="*/ 2147483647 h 106"/>
              <a:gd name="T22" fmla="*/ 2147483647 w 167"/>
              <a:gd name="T23" fmla="*/ 2147483647 h 106"/>
              <a:gd name="T24" fmla="*/ 2147483647 w 167"/>
              <a:gd name="T25" fmla="*/ 2147483647 h 106"/>
              <a:gd name="T26" fmla="*/ 2147483647 w 167"/>
              <a:gd name="T27" fmla="*/ 2147483647 h 106"/>
              <a:gd name="T28" fmla="*/ 2147483647 w 167"/>
              <a:gd name="T29" fmla="*/ 2147483647 h 106"/>
              <a:gd name="T30" fmla="*/ 2147483647 w 167"/>
              <a:gd name="T31" fmla="*/ 2147483647 h 106"/>
              <a:gd name="T32" fmla="*/ 2147483647 w 167"/>
              <a:gd name="T33" fmla="*/ 2147483647 h 106"/>
              <a:gd name="T34" fmla="*/ 2147483647 w 167"/>
              <a:gd name="T35" fmla="*/ 2147483647 h 106"/>
              <a:gd name="T36" fmla="*/ 0 w 167"/>
              <a:gd name="T37" fmla="*/ 2147483647 h 106"/>
              <a:gd name="T38" fmla="*/ 2147483647 w 167"/>
              <a:gd name="T39" fmla="*/ 2147483647 h 106"/>
              <a:gd name="T40" fmla="*/ 2147483647 w 167"/>
              <a:gd name="T41" fmla="*/ 2147483647 h 106"/>
              <a:gd name="T42" fmla="*/ 2147483647 w 167"/>
              <a:gd name="T43" fmla="*/ 2147483647 h 106"/>
              <a:gd name="T44" fmla="*/ 2147483647 w 167"/>
              <a:gd name="T45" fmla="*/ 2147483647 h 106"/>
              <a:gd name="T46" fmla="*/ 2147483647 w 167"/>
              <a:gd name="T47" fmla="*/ 2147483647 h 106"/>
              <a:gd name="T48" fmla="*/ 2147483647 w 167"/>
              <a:gd name="T49" fmla="*/ 2147483647 h 106"/>
              <a:gd name="T50" fmla="*/ 2147483647 w 167"/>
              <a:gd name="T51" fmla="*/ 2147483647 h 106"/>
              <a:gd name="T52" fmla="*/ 2147483647 w 167"/>
              <a:gd name="T53" fmla="*/ 2147483647 h 106"/>
              <a:gd name="T54" fmla="*/ 2147483647 w 167"/>
              <a:gd name="T55" fmla="*/ 2147483647 h 106"/>
              <a:gd name="T56" fmla="*/ 2147483647 w 167"/>
              <a:gd name="T57" fmla="*/ 2147483647 h 106"/>
              <a:gd name="T58" fmla="*/ 2147483647 w 167"/>
              <a:gd name="T59" fmla="*/ 2147483647 h 106"/>
              <a:gd name="T60" fmla="*/ 2147483647 w 167"/>
              <a:gd name="T61" fmla="*/ 2147483647 h 106"/>
              <a:gd name="T62" fmla="*/ 2147483647 w 167"/>
              <a:gd name="T63" fmla="*/ 0 h 1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7"/>
              <a:gd name="T97" fmla="*/ 0 h 106"/>
              <a:gd name="T98" fmla="*/ 167 w 167"/>
              <a:gd name="T99" fmla="*/ 106 h 10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7" h="106">
                <a:moveTo>
                  <a:pt x="167" y="40"/>
                </a:moveTo>
                <a:lnTo>
                  <a:pt x="158" y="44"/>
                </a:lnTo>
                <a:lnTo>
                  <a:pt x="156" y="47"/>
                </a:lnTo>
                <a:lnTo>
                  <a:pt x="154" y="52"/>
                </a:lnTo>
                <a:lnTo>
                  <a:pt x="155" y="56"/>
                </a:lnTo>
                <a:lnTo>
                  <a:pt x="154" y="57"/>
                </a:lnTo>
                <a:lnTo>
                  <a:pt x="153" y="58"/>
                </a:lnTo>
                <a:lnTo>
                  <a:pt x="151" y="57"/>
                </a:lnTo>
                <a:lnTo>
                  <a:pt x="145" y="59"/>
                </a:lnTo>
                <a:lnTo>
                  <a:pt x="142" y="62"/>
                </a:lnTo>
                <a:lnTo>
                  <a:pt x="104" y="75"/>
                </a:lnTo>
                <a:lnTo>
                  <a:pt x="101" y="80"/>
                </a:lnTo>
                <a:lnTo>
                  <a:pt x="96" y="84"/>
                </a:lnTo>
                <a:lnTo>
                  <a:pt x="95" y="84"/>
                </a:lnTo>
                <a:lnTo>
                  <a:pt x="84" y="84"/>
                </a:lnTo>
                <a:lnTo>
                  <a:pt x="80" y="87"/>
                </a:lnTo>
                <a:lnTo>
                  <a:pt x="78" y="89"/>
                </a:lnTo>
                <a:lnTo>
                  <a:pt x="67" y="93"/>
                </a:lnTo>
                <a:lnTo>
                  <a:pt x="63" y="93"/>
                </a:lnTo>
                <a:lnTo>
                  <a:pt x="61" y="93"/>
                </a:lnTo>
                <a:lnTo>
                  <a:pt x="51" y="93"/>
                </a:lnTo>
                <a:lnTo>
                  <a:pt x="48" y="96"/>
                </a:lnTo>
                <a:lnTo>
                  <a:pt x="46" y="99"/>
                </a:lnTo>
                <a:lnTo>
                  <a:pt x="36" y="104"/>
                </a:lnTo>
                <a:lnTo>
                  <a:pt x="29" y="104"/>
                </a:lnTo>
                <a:lnTo>
                  <a:pt x="25" y="106"/>
                </a:lnTo>
                <a:lnTo>
                  <a:pt x="22" y="106"/>
                </a:lnTo>
                <a:lnTo>
                  <a:pt x="21" y="106"/>
                </a:lnTo>
                <a:lnTo>
                  <a:pt x="18" y="104"/>
                </a:lnTo>
                <a:lnTo>
                  <a:pt x="14" y="104"/>
                </a:lnTo>
                <a:lnTo>
                  <a:pt x="13" y="100"/>
                </a:lnTo>
                <a:lnTo>
                  <a:pt x="10" y="97"/>
                </a:lnTo>
                <a:lnTo>
                  <a:pt x="9" y="86"/>
                </a:lnTo>
                <a:lnTo>
                  <a:pt x="8" y="85"/>
                </a:lnTo>
                <a:lnTo>
                  <a:pt x="3" y="66"/>
                </a:lnTo>
                <a:lnTo>
                  <a:pt x="1" y="63"/>
                </a:lnTo>
                <a:lnTo>
                  <a:pt x="0" y="62"/>
                </a:lnTo>
                <a:lnTo>
                  <a:pt x="1" y="61"/>
                </a:lnTo>
                <a:lnTo>
                  <a:pt x="2" y="61"/>
                </a:lnTo>
                <a:lnTo>
                  <a:pt x="2" y="60"/>
                </a:lnTo>
                <a:lnTo>
                  <a:pt x="1" y="59"/>
                </a:lnTo>
                <a:lnTo>
                  <a:pt x="1" y="56"/>
                </a:lnTo>
                <a:lnTo>
                  <a:pt x="1" y="55"/>
                </a:lnTo>
                <a:lnTo>
                  <a:pt x="2" y="53"/>
                </a:lnTo>
                <a:lnTo>
                  <a:pt x="2" y="52"/>
                </a:lnTo>
                <a:lnTo>
                  <a:pt x="2" y="44"/>
                </a:lnTo>
                <a:lnTo>
                  <a:pt x="1" y="43"/>
                </a:lnTo>
                <a:lnTo>
                  <a:pt x="5" y="42"/>
                </a:lnTo>
                <a:lnTo>
                  <a:pt x="6" y="41"/>
                </a:lnTo>
                <a:lnTo>
                  <a:pt x="6" y="38"/>
                </a:lnTo>
                <a:lnTo>
                  <a:pt x="10" y="36"/>
                </a:lnTo>
                <a:lnTo>
                  <a:pt x="12" y="34"/>
                </a:lnTo>
                <a:lnTo>
                  <a:pt x="13" y="33"/>
                </a:lnTo>
                <a:lnTo>
                  <a:pt x="20" y="32"/>
                </a:lnTo>
                <a:lnTo>
                  <a:pt x="28" y="27"/>
                </a:lnTo>
                <a:lnTo>
                  <a:pt x="66" y="28"/>
                </a:lnTo>
                <a:lnTo>
                  <a:pt x="70" y="35"/>
                </a:lnTo>
                <a:lnTo>
                  <a:pt x="73" y="35"/>
                </a:lnTo>
                <a:lnTo>
                  <a:pt x="78" y="32"/>
                </a:lnTo>
                <a:lnTo>
                  <a:pt x="80" y="27"/>
                </a:lnTo>
                <a:lnTo>
                  <a:pt x="89" y="14"/>
                </a:lnTo>
                <a:lnTo>
                  <a:pt x="103" y="7"/>
                </a:lnTo>
                <a:lnTo>
                  <a:pt x="150" y="0"/>
                </a:lnTo>
                <a:lnTo>
                  <a:pt x="167" y="4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19" name="Freeform 907"/>
          <p:cNvSpPr>
            <a:spLocks/>
          </p:cNvSpPr>
          <p:nvPr/>
        </p:nvSpPr>
        <p:spPr bwMode="auto">
          <a:xfrm>
            <a:off x="4519613" y="5127625"/>
            <a:ext cx="346075" cy="344488"/>
          </a:xfrm>
          <a:custGeom>
            <a:avLst/>
            <a:gdLst>
              <a:gd name="T0" fmla="*/ 2147483647 w 202"/>
              <a:gd name="T1" fmla="*/ 2147483647 h 200"/>
              <a:gd name="T2" fmla="*/ 2147483647 w 202"/>
              <a:gd name="T3" fmla="*/ 2147483647 h 200"/>
              <a:gd name="T4" fmla="*/ 2147483647 w 202"/>
              <a:gd name="T5" fmla="*/ 2147483647 h 200"/>
              <a:gd name="T6" fmla="*/ 2147483647 w 202"/>
              <a:gd name="T7" fmla="*/ 2147483647 h 200"/>
              <a:gd name="T8" fmla="*/ 2147483647 w 202"/>
              <a:gd name="T9" fmla="*/ 2147483647 h 200"/>
              <a:gd name="T10" fmla="*/ 2147483647 w 202"/>
              <a:gd name="T11" fmla="*/ 2147483647 h 200"/>
              <a:gd name="T12" fmla="*/ 2147483647 w 202"/>
              <a:gd name="T13" fmla="*/ 2147483647 h 200"/>
              <a:gd name="T14" fmla="*/ 2147483647 w 202"/>
              <a:gd name="T15" fmla="*/ 2147483647 h 200"/>
              <a:gd name="T16" fmla="*/ 2147483647 w 202"/>
              <a:gd name="T17" fmla="*/ 2147483647 h 200"/>
              <a:gd name="T18" fmla="*/ 2147483647 w 202"/>
              <a:gd name="T19" fmla="*/ 2147483647 h 200"/>
              <a:gd name="T20" fmla="*/ 2147483647 w 202"/>
              <a:gd name="T21" fmla="*/ 2147483647 h 200"/>
              <a:gd name="T22" fmla="*/ 2147483647 w 202"/>
              <a:gd name="T23" fmla="*/ 2147483647 h 200"/>
              <a:gd name="T24" fmla="*/ 2147483647 w 202"/>
              <a:gd name="T25" fmla="*/ 2147483647 h 200"/>
              <a:gd name="T26" fmla="*/ 2147483647 w 202"/>
              <a:gd name="T27" fmla="*/ 2147483647 h 200"/>
              <a:gd name="T28" fmla="*/ 2147483647 w 202"/>
              <a:gd name="T29" fmla="*/ 0 h 200"/>
              <a:gd name="T30" fmla="*/ 2147483647 w 202"/>
              <a:gd name="T31" fmla="*/ 0 h 200"/>
              <a:gd name="T32" fmla="*/ 2147483647 w 202"/>
              <a:gd name="T33" fmla="*/ 2147483647 h 200"/>
              <a:gd name="T34" fmla="*/ 2147483647 w 202"/>
              <a:gd name="T35" fmla="*/ 2147483647 h 200"/>
              <a:gd name="T36" fmla="*/ 2147483647 w 202"/>
              <a:gd name="T37" fmla="*/ 2147483647 h 200"/>
              <a:gd name="T38" fmla="*/ 2147483647 w 202"/>
              <a:gd name="T39" fmla="*/ 2147483647 h 200"/>
              <a:gd name="T40" fmla="*/ 2147483647 w 202"/>
              <a:gd name="T41" fmla="*/ 2147483647 h 200"/>
              <a:gd name="T42" fmla="*/ 2147483647 w 202"/>
              <a:gd name="T43" fmla="*/ 2147483647 h 200"/>
              <a:gd name="T44" fmla="*/ 2147483647 w 202"/>
              <a:gd name="T45" fmla="*/ 2147483647 h 200"/>
              <a:gd name="T46" fmla="*/ 2147483647 w 202"/>
              <a:gd name="T47" fmla="*/ 2147483647 h 200"/>
              <a:gd name="T48" fmla="*/ 2147483647 w 202"/>
              <a:gd name="T49" fmla="*/ 2147483647 h 200"/>
              <a:gd name="T50" fmla="*/ 2147483647 w 202"/>
              <a:gd name="T51" fmla="*/ 2147483647 h 200"/>
              <a:gd name="T52" fmla="*/ 2147483647 w 202"/>
              <a:gd name="T53" fmla="*/ 2147483647 h 200"/>
              <a:gd name="T54" fmla="*/ 2147483647 w 202"/>
              <a:gd name="T55" fmla="*/ 2147483647 h 200"/>
              <a:gd name="T56" fmla="*/ 2147483647 w 202"/>
              <a:gd name="T57" fmla="*/ 2147483647 h 200"/>
              <a:gd name="T58" fmla="*/ 2147483647 w 202"/>
              <a:gd name="T59" fmla="*/ 2147483647 h 200"/>
              <a:gd name="T60" fmla="*/ 2147483647 w 202"/>
              <a:gd name="T61" fmla="*/ 2147483647 h 200"/>
              <a:gd name="T62" fmla="*/ 2147483647 w 202"/>
              <a:gd name="T63" fmla="*/ 2147483647 h 200"/>
              <a:gd name="T64" fmla="*/ 2147483647 w 202"/>
              <a:gd name="T65" fmla="*/ 2147483647 h 200"/>
              <a:gd name="T66" fmla="*/ 2147483647 w 202"/>
              <a:gd name="T67" fmla="*/ 2147483647 h 200"/>
              <a:gd name="T68" fmla="*/ 2147483647 w 202"/>
              <a:gd name="T69" fmla="*/ 2147483647 h 200"/>
              <a:gd name="T70" fmla="*/ 2147483647 w 202"/>
              <a:gd name="T71" fmla="*/ 2147483647 h 200"/>
              <a:gd name="T72" fmla="*/ 2147483647 w 202"/>
              <a:gd name="T73" fmla="*/ 2147483647 h 200"/>
              <a:gd name="T74" fmla="*/ 2147483647 w 202"/>
              <a:gd name="T75" fmla="*/ 2147483647 h 200"/>
              <a:gd name="T76" fmla="*/ 2147483647 w 202"/>
              <a:gd name="T77" fmla="*/ 2147483647 h 200"/>
              <a:gd name="T78" fmla="*/ 2147483647 w 202"/>
              <a:gd name="T79" fmla="*/ 2147483647 h 200"/>
              <a:gd name="T80" fmla="*/ 2147483647 w 202"/>
              <a:gd name="T81" fmla="*/ 2147483647 h 200"/>
              <a:gd name="T82" fmla="*/ 2147483647 w 202"/>
              <a:gd name="T83" fmla="*/ 2147483647 h 200"/>
              <a:gd name="T84" fmla="*/ 2147483647 w 202"/>
              <a:gd name="T85" fmla="*/ 2147483647 h 200"/>
              <a:gd name="T86" fmla="*/ 2147483647 w 202"/>
              <a:gd name="T87" fmla="*/ 2147483647 h 200"/>
              <a:gd name="T88" fmla="*/ 2147483647 w 202"/>
              <a:gd name="T89" fmla="*/ 2147483647 h 200"/>
              <a:gd name="T90" fmla="*/ 2147483647 w 202"/>
              <a:gd name="T91" fmla="*/ 2147483647 h 200"/>
              <a:gd name="T92" fmla="*/ 2147483647 w 202"/>
              <a:gd name="T93" fmla="*/ 2147483647 h 200"/>
              <a:gd name="T94" fmla="*/ 2147483647 w 202"/>
              <a:gd name="T95" fmla="*/ 2147483647 h 200"/>
              <a:gd name="T96" fmla="*/ 2147483647 w 202"/>
              <a:gd name="T97" fmla="*/ 2147483647 h 200"/>
              <a:gd name="T98" fmla="*/ 2147483647 w 202"/>
              <a:gd name="T99" fmla="*/ 2147483647 h 200"/>
              <a:gd name="T100" fmla="*/ 2147483647 w 202"/>
              <a:gd name="T101" fmla="*/ 2147483647 h 200"/>
              <a:gd name="T102" fmla="*/ 2147483647 w 202"/>
              <a:gd name="T103" fmla="*/ 2147483647 h 200"/>
              <a:gd name="T104" fmla="*/ 2147483647 w 202"/>
              <a:gd name="T105" fmla="*/ 2147483647 h 2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2"/>
              <a:gd name="T160" fmla="*/ 0 h 200"/>
              <a:gd name="T161" fmla="*/ 202 w 202"/>
              <a:gd name="T162" fmla="*/ 200 h 2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2" h="200">
                <a:moveTo>
                  <a:pt x="2" y="174"/>
                </a:moveTo>
                <a:lnTo>
                  <a:pt x="2" y="165"/>
                </a:lnTo>
                <a:lnTo>
                  <a:pt x="4" y="162"/>
                </a:lnTo>
                <a:lnTo>
                  <a:pt x="13" y="131"/>
                </a:lnTo>
                <a:lnTo>
                  <a:pt x="13" y="129"/>
                </a:lnTo>
                <a:lnTo>
                  <a:pt x="14" y="128"/>
                </a:lnTo>
                <a:lnTo>
                  <a:pt x="14" y="125"/>
                </a:lnTo>
                <a:lnTo>
                  <a:pt x="16" y="121"/>
                </a:lnTo>
                <a:lnTo>
                  <a:pt x="21" y="117"/>
                </a:lnTo>
                <a:lnTo>
                  <a:pt x="21" y="113"/>
                </a:lnTo>
                <a:lnTo>
                  <a:pt x="26" y="111"/>
                </a:lnTo>
                <a:lnTo>
                  <a:pt x="32" y="104"/>
                </a:lnTo>
                <a:lnTo>
                  <a:pt x="34" y="85"/>
                </a:lnTo>
                <a:lnTo>
                  <a:pt x="36" y="82"/>
                </a:lnTo>
                <a:lnTo>
                  <a:pt x="34" y="76"/>
                </a:lnTo>
                <a:lnTo>
                  <a:pt x="31" y="74"/>
                </a:lnTo>
                <a:lnTo>
                  <a:pt x="29" y="70"/>
                </a:lnTo>
                <a:lnTo>
                  <a:pt x="28" y="68"/>
                </a:lnTo>
                <a:lnTo>
                  <a:pt x="24" y="55"/>
                </a:lnTo>
                <a:lnTo>
                  <a:pt x="24" y="53"/>
                </a:lnTo>
                <a:lnTo>
                  <a:pt x="28" y="48"/>
                </a:lnTo>
                <a:lnTo>
                  <a:pt x="28" y="44"/>
                </a:lnTo>
                <a:lnTo>
                  <a:pt x="26" y="40"/>
                </a:lnTo>
                <a:lnTo>
                  <a:pt x="25" y="37"/>
                </a:lnTo>
                <a:lnTo>
                  <a:pt x="19" y="21"/>
                </a:lnTo>
                <a:lnTo>
                  <a:pt x="12" y="8"/>
                </a:lnTo>
                <a:lnTo>
                  <a:pt x="12" y="7"/>
                </a:lnTo>
                <a:lnTo>
                  <a:pt x="28" y="1"/>
                </a:lnTo>
                <a:lnTo>
                  <a:pt x="45" y="0"/>
                </a:lnTo>
                <a:lnTo>
                  <a:pt x="47" y="1"/>
                </a:lnTo>
                <a:lnTo>
                  <a:pt x="75" y="0"/>
                </a:lnTo>
                <a:lnTo>
                  <a:pt x="77" y="3"/>
                </a:lnTo>
                <a:lnTo>
                  <a:pt x="78" y="3"/>
                </a:lnTo>
                <a:lnTo>
                  <a:pt x="79" y="2"/>
                </a:lnTo>
                <a:lnTo>
                  <a:pt x="86" y="24"/>
                </a:lnTo>
                <a:lnTo>
                  <a:pt x="95" y="36"/>
                </a:lnTo>
                <a:lnTo>
                  <a:pt x="100" y="37"/>
                </a:lnTo>
                <a:lnTo>
                  <a:pt x="104" y="37"/>
                </a:lnTo>
                <a:lnTo>
                  <a:pt x="113" y="34"/>
                </a:lnTo>
                <a:lnTo>
                  <a:pt x="124" y="35"/>
                </a:lnTo>
                <a:lnTo>
                  <a:pt x="125" y="29"/>
                </a:lnTo>
                <a:lnTo>
                  <a:pt x="126" y="27"/>
                </a:lnTo>
                <a:lnTo>
                  <a:pt x="128" y="19"/>
                </a:lnTo>
                <a:lnTo>
                  <a:pt x="140" y="19"/>
                </a:lnTo>
                <a:lnTo>
                  <a:pt x="141" y="17"/>
                </a:lnTo>
                <a:lnTo>
                  <a:pt x="148" y="18"/>
                </a:lnTo>
                <a:lnTo>
                  <a:pt x="147" y="23"/>
                </a:lnTo>
                <a:lnTo>
                  <a:pt x="161" y="24"/>
                </a:lnTo>
                <a:lnTo>
                  <a:pt x="163" y="28"/>
                </a:lnTo>
                <a:lnTo>
                  <a:pt x="165" y="50"/>
                </a:lnTo>
                <a:lnTo>
                  <a:pt x="164" y="55"/>
                </a:lnTo>
                <a:lnTo>
                  <a:pt x="165" y="61"/>
                </a:lnTo>
                <a:lnTo>
                  <a:pt x="171" y="76"/>
                </a:lnTo>
                <a:lnTo>
                  <a:pt x="171" y="79"/>
                </a:lnTo>
                <a:lnTo>
                  <a:pt x="166" y="84"/>
                </a:lnTo>
                <a:lnTo>
                  <a:pt x="166" y="85"/>
                </a:lnTo>
                <a:lnTo>
                  <a:pt x="166" y="86"/>
                </a:lnTo>
                <a:lnTo>
                  <a:pt x="167" y="86"/>
                </a:lnTo>
                <a:lnTo>
                  <a:pt x="168" y="86"/>
                </a:lnTo>
                <a:lnTo>
                  <a:pt x="170" y="88"/>
                </a:lnTo>
                <a:lnTo>
                  <a:pt x="172" y="89"/>
                </a:lnTo>
                <a:lnTo>
                  <a:pt x="173" y="88"/>
                </a:lnTo>
                <a:lnTo>
                  <a:pt x="174" y="84"/>
                </a:lnTo>
                <a:lnTo>
                  <a:pt x="176" y="84"/>
                </a:lnTo>
                <a:lnTo>
                  <a:pt x="190" y="84"/>
                </a:lnTo>
                <a:lnTo>
                  <a:pt x="193" y="82"/>
                </a:lnTo>
                <a:lnTo>
                  <a:pt x="196" y="83"/>
                </a:lnTo>
                <a:lnTo>
                  <a:pt x="199" y="81"/>
                </a:lnTo>
                <a:lnTo>
                  <a:pt x="200" y="81"/>
                </a:lnTo>
                <a:lnTo>
                  <a:pt x="201" y="82"/>
                </a:lnTo>
                <a:lnTo>
                  <a:pt x="201" y="83"/>
                </a:lnTo>
                <a:lnTo>
                  <a:pt x="200" y="83"/>
                </a:lnTo>
                <a:lnTo>
                  <a:pt x="200" y="85"/>
                </a:lnTo>
                <a:lnTo>
                  <a:pt x="200" y="87"/>
                </a:lnTo>
                <a:lnTo>
                  <a:pt x="198" y="113"/>
                </a:lnTo>
                <a:lnTo>
                  <a:pt x="199" y="114"/>
                </a:lnTo>
                <a:lnTo>
                  <a:pt x="200" y="114"/>
                </a:lnTo>
                <a:lnTo>
                  <a:pt x="202" y="116"/>
                </a:lnTo>
                <a:lnTo>
                  <a:pt x="167" y="116"/>
                </a:lnTo>
                <a:lnTo>
                  <a:pt x="167" y="175"/>
                </a:lnTo>
                <a:lnTo>
                  <a:pt x="170" y="177"/>
                </a:lnTo>
                <a:lnTo>
                  <a:pt x="171" y="179"/>
                </a:lnTo>
                <a:lnTo>
                  <a:pt x="183" y="189"/>
                </a:lnTo>
                <a:lnTo>
                  <a:pt x="184" y="191"/>
                </a:lnTo>
                <a:lnTo>
                  <a:pt x="187" y="192"/>
                </a:lnTo>
                <a:lnTo>
                  <a:pt x="186" y="192"/>
                </a:lnTo>
                <a:lnTo>
                  <a:pt x="158" y="200"/>
                </a:lnTo>
                <a:lnTo>
                  <a:pt x="157" y="199"/>
                </a:lnTo>
                <a:lnTo>
                  <a:pt x="114" y="193"/>
                </a:lnTo>
                <a:lnTo>
                  <a:pt x="112" y="191"/>
                </a:lnTo>
                <a:lnTo>
                  <a:pt x="108" y="188"/>
                </a:lnTo>
                <a:lnTo>
                  <a:pt x="37" y="188"/>
                </a:lnTo>
                <a:lnTo>
                  <a:pt x="33" y="184"/>
                </a:lnTo>
                <a:lnTo>
                  <a:pt x="29" y="183"/>
                </a:lnTo>
                <a:lnTo>
                  <a:pt x="28" y="180"/>
                </a:lnTo>
                <a:lnTo>
                  <a:pt x="18" y="180"/>
                </a:lnTo>
                <a:lnTo>
                  <a:pt x="15" y="181"/>
                </a:lnTo>
                <a:lnTo>
                  <a:pt x="13" y="184"/>
                </a:lnTo>
                <a:lnTo>
                  <a:pt x="11" y="185"/>
                </a:lnTo>
                <a:lnTo>
                  <a:pt x="8" y="183"/>
                </a:lnTo>
                <a:lnTo>
                  <a:pt x="2" y="188"/>
                </a:lnTo>
                <a:lnTo>
                  <a:pt x="0" y="176"/>
                </a:lnTo>
                <a:lnTo>
                  <a:pt x="2" y="177"/>
                </a:lnTo>
                <a:lnTo>
                  <a:pt x="2" y="174"/>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20" name="Freeform 908"/>
          <p:cNvSpPr>
            <a:spLocks/>
          </p:cNvSpPr>
          <p:nvPr/>
        </p:nvSpPr>
        <p:spPr bwMode="auto">
          <a:xfrm>
            <a:off x="5368925" y="4438650"/>
            <a:ext cx="285750" cy="180975"/>
          </a:xfrm>
          <a:custGeom>
            <a:avLst/>
            <a:gdLst>
              <a:gd name="T0" fmla="*/ 2147483647 w 167"/>
              <a:gd name="T1" fmla="*/ 2147483647 h 106"/>
              <a:gd name="T2" fmla="*/ 2147483647 w 167"/>
              <a:gd name="T3" fmla="*/ 2147483647 h 106"/>
              <a:gd name="T4" fmla="*/ 2147483647 w 167"/>
              <a:gd name="T5" fmla="*/ 2147483647 h 106"/>
              <a:gd name="T6" fmla="*/ 2147483647 w 167"/>
              <a:gd name="T7" fmla="*/ 2147483647 h 106"/>
              <a:gd name="T8" fmla="*/ 2147483647 w 167"/>
              <a:gd name="T9" fmla="*/ 2147483647 h 106"/>
              <a:gd name="T10" fmla="*/ 2147483647 w 167"/>
              <a:gd name="T11" fmla="*/ 2147483647 h 106"/>
              <a:gd name="T12" fmla="*/ 2147483647 w 167"/>
              <a:gd name="T13" fmla="*/ 2147483647 h 106"/>
              <a:gd name="T14" fmla="*/ 2147483647 w 167"/>
              <a:gd name="T15" fmla="*/ 2147483647 h 106"/>
              <a:gd name="T16" fmla="*/ 2147483647 w 167"/>
              <a:gd name="T17" fmla="*/ 2147483647 h 106"/>
              <a:gd name="T18" fmla="*/ 2147483647 w 167"/>
              <a:gd name="T19" fmla="*/ 2147483647 h 106"/>
              <a:gd name="T20" fmla="*/ 2147483647 w 167"/>
              <a:gd name="T21" fmla="*/ 2147483647 h 106"/>
              <a:gd name="T22" fmla="*/ 2147483647 w 167"/>
              <a:gd name="T23" fmla="*/ 2147483647 h 106"/>
              <a:gd name="T24" fmla="*/ 2147483647 w 167"/>
              <a:gd name="T25" fmla="*/ 2147483647 h 106"/>
              <a:gd name="T26" fmla="*/ 2147483647 w 167"/>
              <a:gd name="T27" fmla="*/ 2147483647 h 106"/>
              <a:gd name="T28" fmla="*/ 2147483647 w 167"/>
              <a:gd name="T29" fmla="*/ 2147483647 h 106"/>
              <a:gd name="T30" fmla="*/ 2147483647 w 167"/>
              <a:gd name="T31" fmla="*/ 2147483647 h 106"/>
              <a:gd name="T32" fmla="*/ 2147483647 w 167"/>
              <a:gd name="T33" fmla="*/ 2147483647 h 106"/>
              <a:gd name="T34" fmla="*/ 2147483647 w 167"/>
              <a:gd name="T35" fmla="*/ 2147483647 h 106"/>
              <a:gd name="T36" fmla="*/ 0 w 167"/>
              <a:gd name="T37" fmla="*/ 2147483647 h 106"/>
              <a:gd name="T38" fmla="*/ 2147483647 w 167"/>
              <a:gd name="T39" fmla="*/ 2147483647 h 106"/>
              <a:gd name="T40" fmla="*/ 2147483647 w 167"/>
              <a:gd name="T41" fmla="*/ 2147483647 h 106"/>
              <a:gd name="T42" fmla="*/ 2147483647 w 167"/>
              <a:gd name="T43" fmla="*/ 2147483647 h 106"/>
              <a:gd name="T44" fmla="*/ 2147483647 w 167"/>
              <a:gd name="T45" fmla="*/ 2147483647 h 106"/>
              <a:gd name="T46" fmla="*/ 2147483647 w 167"/>
              <a:gd name="T47" fmla="*/ 2147483647 h 106"/>
              <a:gd name="T48" fmla="*/ 2147483647 w 167"/>
              <a:gd name="T49" fmla="*/ 2147483647 h 106"/>
              <a:gd name="T50" fmla="*/ 2147483647 w 167"/>
              <a:gd name="T51" fmla="*/ 2147483647 h 106"/>
              <a:gd name="T52" fmla="*/ 2147483647 w 167"/>
              <a:gd name="T53" fmla="*/ 2147483647 h 106"/>
              <a:gd name="T54" fmla="*/ 2147483647 w 167"/>
              <a:gd name="T55" fmla="*/ 2147483647 h 106"/>
              <a:gd name="T56" fmla="*/ 2147483647 w 167"/>
              <a:gd name="T57" fmla="*/ 2147483647 h 106"/>
              <a:gd name="T58" fmla="*/ 2147483647 w 167"/>
              <a:gd name="T59" fmla="*/ 2147483647 h 106"/>
              <a:gd name="T60" fmla="*/ 2147483647 w 167"/>
              <a:gd name="T61" fmla="*/ 2147483647 h 106"/>
              <a:gd name="T62" fmla="*/ 2147483647 w 167"/>
              <a:gd name="T63" fmla="*/ 0 h 10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7"/>
              <a:gd name="T97" fmla="*/ 0 h 106"/>
              <a:gd name="T98" fmla="*/ 167 w 167"/>
              <a:gd name="T99" fmla="*/ 106 h 10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7" h="106">
                <a:moveTo>
                  <a:pt x="167" y="41"/>
                </a:moveTo>
                <a:lnTo>
                  <a:pt x="158" y="45"/>
                </a:lnTo>
                <a:lnTo>
                  <a:pt x="156" y="48"/>
                </a:lnTo>
                <a:lnTo>
                  <a:pt x="154" y="52"/>
                </a:lnTo>
                <a:lnTo>
                  <a:pt x="155" y="56"/>
                </a:lnTo>
                <a:lnTo>
                  <a:pt x="155" y="57"/>
                </a:lnTo>
                <a:lnTo>
                  <a:pt x="154" y="57"/>
                </a:lnTo>
                <a:lnTo>
                  <a:pt x="153" y="58"/>
                </a:lnTo>
                <a:lnTo>
                  <a:pt x="151" y="57"/>
                </a:lnTo>
                <a:lnTo>
                  <a:pt x="145" y="59"/>
                </a:lnTo>
                <a:lnTo>
                  <a:pt x="143" y="62"/>
                </a:lnTo>
                <a:lnTo>
                  <a:pt x="104" y="75"/>
                </a:lnTo>
                <a:lnTo>
                  <a:pt x="102" y="80"/>
                </a:lnTo>
                <a:lnTo>
                  <a:pt x="96" y="85"/>
                </a:lnTo>
                <a:lnTo>
                  <a:pt x="95" y="85"/>
                </a:lnTo>
                <a:lnTo>
                  <a:pt x="84" y="85"/>
                </a:lnTo>
                <a:lnTo>
                  <a:pt x="80" y="87"/>
                </a:lnTo>
                <a:lnTo>
                  <a:pt x="79" y="89"/>
                </a:lnTo>
                <a:lnTo>
                  <a:pt x="67" y="94"/>
                </a:lnTo>
                <a:lnTo>
                  <a:pt x="64" y="94"/>
                </a:lnTo>
                <a:lnTo>
                  <a:pt x="61" y="93"/>
                </a:lnTo>
                <a:lnTo>
                  <a:pt x="51" y="94"/>
                </a:lnTo>
                <a:lnTo>
                  <a:pt x="48" y="96"/>
                </a:lnTo>
                <a:lnTo>
                  <a:pt x="46" y="99"/>
                </a:lnTo>
                <a:lnTo>
                  <a:pt x="37" y="104"/>
                </a:lnTo>
                <a:lnTo>
                  <a:pt x="30" y="104"/>
                </a:lnTo>
                <a:lnTo>
                  <a:pt x="26" y="106"/>
                </a:lnTo>
                <a:lnTo>
                  <a:pt x="23" y="106"/>
                </a:lnTo>
                <a:lnTo>
                  <a:pt x="21" y="106"/>
                </a:lnTo>
                <a:lnTo>
                  <a:pt x="18" y="105"/>
                </a:lnTo>
                <a:lnTo>
                  <a:pt x="14" y="105"/>
                </a:lnTo>
                <a:lnTo>
                  <a:pt x="13" y="101"/>
                </a:lnTo>
                <a:lnTo>
                  <a:pt x="10" y="97"/>
                </a:lnTo>
                <a:lnTo>
                  <a:pt x="10" y="86"/>
                </a:lnTo>
                <a:lnTo>
                  <a:pt x="8" y="85"/>
                </a:lnTo>
                <a:lnTo>
                  <a:pt x="4" y="66"/>
                </a:lnTo>
                <a:lnTo>
                  <a:pt x="1" y="63"/>
                </a:lnTo>
                <a:lnTo>
                  <a:pt x="0" y="62"/>
                </a:lnTo>
                <a:lnTo>
                  <a:pt x="1" y="61"/>
                </a:lnTo>
                <a:lnTo>
                  <a:pt x="2" y="61"/>
                </a:lnTo>
                <a:lnTo>
                  <a:pt x="2" y="60"/>
                </a:lnTo>
                <a:lnTo>
                  <a:pt x="1" y="59"/>
                </a:lnTo>
                <a:lnTo>
                  <a:pt x="1" y="56"/>
                </a:lnTo>
                <a:lnTo>
                  <a:pt x="1" y="55"/>
                </a:lnTo>
                <a:lnTo>
                  <a:pt x="3" y="53"/>
                </a:lnTo>
                <a:lnTo>
                  <a:pt x="3" y="52"/>
                </a:lnTo>
                <a:lnTo>
                  <a:pt x="2" y="44"/>
                </a:lnTo>
                <a:lnTo>
                  <a:pt x="1" y="44"/>
                </a:lnTo>
                <a:lnTo>
                  <a:pt x="5" y="42"/>
                </a:lnTo>
                <a:lnTo>
                  <a:pt x="6" y="41"/>
                </a:lnTo>
                <a:lnTo>
                  <a:pt x="7" y="38"/>
                </a:lnTo>
                <a:lnTo>
                  <a:pt x="11" y="36"/>
                </a:lnTo>
                <a:lnTo>
                  <a:pt x="12" y="34"/>
                </a:lnTo>
                <a:lnTo>
                  <a:pt x="14" y="33"/>
                </a:lnTo>
                <a:lnTo>
                  <a:pt x="20" y="33"/>
                </a:lnTo>
                <a:lnTo>
                  <a:pt x="28" y="27"/>
                </a:lnTo>
                <a:lnTo>
                  <a:pt x="67" y="28"/>
                </a:lnTo>
                <a:lnTo>
                  <a:pt x="70" y="36"/>
                </a:lnTo>
                <a:lnTo>
                  <a:pt x="73" y="36"/>
                </a:lnTo>
                <a:lnTo>
                  <a:pt x="78" y="33"/>
                </a:lnTo>
                <a:lnTo>
                  <a:pt x="80" y="27"/>
                </a:lnTo>
                <a:lnTo>
                  <a:pt x="89" y="14"/>
                </a:lnTo>
                <a:lnTo>
                  <a:pt x="103" y="7"/>
                </a:lnTo>
                <a:lnTo>
                  <a:pt x="150" y="0"/>
                </a:lnTo>
                <a:lnTo>
                  <a:pt x="167" y="4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21" name="Freeform 909"/>
          <p:cNvSpPr>
            <a:spLocks/>
          </p:cNvSpPr>
          <p:nvPr/>
        </p:nvSpPr>
        <p:spPr bwMode="auto">
          <a:xfrm>
            <a:off x="4518025" y="5124450"/>
            <a:ext cx="344488" cy="344488"/>
          </a:xfrm>
          <a:custGeom>
            <a:avLst/>
            <a:gdLst>
              <a:gd name="T0" fmla="*/ 2147483647 w 201"/>
              <a:gd name="T1" fmla="*/ 2147483647 h 200"/>
              <a:gd name="T2" fmla="*/ 2147483647 w 201"/>
              <a:gd name="T3" fmla="*/ 2147483647 h 200"/>
              <a:gd name="T4" fmla="*/ 2147483647 w 201"/>
              <a:gd name="T5" fmla="*/ 2147483647 h 200"/>
              <a:gd name="T6" fmla="*/ 2147483647 w 201"/>
              <a:gd name="T7" fmla="*/ 2147483647 h 200"/>
              <a:gd name="T8" fmla="*/ 2147483647 w 201"/>
              <a:gd name="T9" fmla="*/ 2147483647 h 200"/>
              <a:gd name="T10" fmla="*/ 2147483647 w 201"/>
              <a:gd name="T11" fmla="*/ 2147483647 h 200"/>
              <a:gd name="T12" fmla="*/ 2147483647 w 201"/>
              <a:gd name="T13" fmla="*/ 2147483647 h 200"/>
              <a:gd name="T14" fmla="*/ 2147483647 w 201"/>
              <a:gd name="T15" fmla="*/ 2147483647 h 200"/>
              <a:gd name="T16" fmla="*/ 2147483647 w 201"/>
              <a:gd name="T17" fmla="*/ 2147483647 h 200"/>
              <a:gd name="T18" fmla="*/ 2147483647 w 201"/>
              <a:gd name="T19" fmla="*/ 2147483647 h 200"/>
              <a:gd name="T20" fmla="*/ 2147483647 w 201"/>
              <a:gd name="T21" fmla="*/ 2147483647 h 200"/>
              <a:gd name="T22" fmla="*/ 2147483647 w 201"/>
              <a:gd name="T23" fmla="*/ 2147483647 h 200"/>
              <a:gd name="T24" fmla="*/ 2147483647 w 201"/>
              <a:gd name="T25" fmla="*/ 2147483647 h 200"/>
              <a:gd name="T26" fmla="*/ 2147483647 w 201"/>
              <a:gd name="T27" fmla="*/ 2147483647 h 200"/>
              <a:gd name="T28" fmla="*/ 2147483647 w 201"/>
              <a:gd name="T29" fmla="*/ 0 h 200"/>
              <a:gd name="T30" fmla="*/ 2147483647 w 201"/>
              <a:gd name="T31" fmla="*/ 0 h 200"/>
              <a:gd name="T32" fmla="*/ 2147483647 w 201"/>
              <a:gd name="T33" fmla="*/ 2147483647 h 200"/>
              <a:gd name="T34" fmla="*/ 2147483647 w 201"/>
              <a:gd name="T35" fmla="*/ 2147483647 h 200"/>
              <a:gd name="T36" fmla="*/ 2147483647 w 201"/>
              <a:gd name="T37" fmla="*/ 2147483647 h 200"/>
              <a:gd name="T38" fmla="*/ 2147483647 w 201"/>
              <a:gd name="T39" fmla="*/ 2147483647 h 200"/>
              <a:gd name="T40" fmla="*/ 2147483647 w 201"/>
              <a:gd name="T41" fmla="*/ 2147483647 h 200"/>
              <a:gd name="T42" fmla="*/ 2147483647 w 201"/>
              <a:gd name="T43" fmla="*/ 2147483647 h 200"/>
              <a:gd name="T44" fmla="*/ 2147483647 w 201"/>
              <a:gd name="T45" fmla="*/ 2147483647 h 200"/>
              <a:gd name="T46" fmla="*/ 2147483647 w 201"/>
              <a:gd name="T47" fmla="*/ 2147483647 h 200"/>
              <a:gd name="T48" fmla="*/ 2147483647 w 201"/>
              <a:gd name="T49" fmla="*/ 2147483647 h 200"/>
              <a:gd name="T50" fmla="*/ 2147483647 w 201"/>
              <a:gd name="T51" fmla="*/ 2147483647 h 200"/>
              <a:gd name="T52" fmla="*/ 2147483647 w 201"/>
              <a:gd name="T53" fmla="*/ 2147483647 h 200"/>
              <a:gd name="T54" fmla="*/ 2147483647 w 201"/>
              <a:gd name="T55" fmla="*/ 2147483647 h 200"/>
              <a:gd name="T56" fmla="*/ 2147483647 w 201"/>
              <a:gd name="T57" fmla="*/ 2147483647 h 200"/>
              <a:gd name="T58" fmla="*/ 2147483647 w 201"/>
              <a:gd name="T59" fmla="*/ 2147483647 h 200"/>
              <a:gd name="T60" fmla="*/ 2147483647 w 201"/>
              <a:gd name="T61" fmla="*/ 2147483647 h 200"/>
              <a:gd name="T62" fmla="*/ 2147483647 w 201"/>
              <a:gd name="T63" fmla="*/ 2147483647 h 200"/>
              <a:gd name="T64" fmla="*/ 2147483647 w 201"/>
              <a:gd name="T65" fmla="*/ 2147483647 h 200"/>
              <a:gd name="T66" fmla="*/ 2147483647 w 201"/>
              <a:gd name="T67" fmla="*/ 2147483647 h 200"/>
              <a:gd name="T68" fmla="*/ 2147483647 w 201"/>
              <a:gd name="T69" fmla="*/ 2147483647 h 200"/>
              <a:gd name="T70" fmla="*/ 2147483647 w 201"/>
              <a:gd name="T71" fmla="*/ 2147483647 h 200"/>
              <a:gd name="T72" fmla="*/ 2147483647 w 201"/>
              <a:gd name="T73" fmla="*/ 2147483647 h 200"/>
              <a:gd name="T74" fmla="*/ 2147483647 w 201"/>
              <a:gd name="T75" fmla="*/ 2147483647 h 200"/>
              <a:gd name="T76" fmla="*/ 2147483647 w 201"/>
              <a:gd name="T77" fmla="*/ 2147483647 h 200"/>
              <a:gd name="T78" fmla="*/ 2147483647 w 201"/>
              <a:gd name="T79" fmla="*/ 2147483647 h 200"/>
              <a:gd name="T80" fmla="*/ 2147483647 w 201"/>
              <a:gd name="T81" fmla="*/ 2147483647 h 200"/>
              <a:gd name="T82" fmla="*/ 2147483647 w 201"/>
              <a:gd name="T83" fmla="*/ 2147483647 h 200"/>
              <a:gd name="T84" fmla="*/ 2147483647 w 201"/>
              <a:gd name="T85" fmla="*/ 2147483647 h 200"/>
              <a:gd name="T86" fmla="*/ 2147483647 w 201"/>
              <a:gd name="T87" fmla="*/ 2147483647 h 200"/>
              <a:gd name="T88" fmla="*/ 2147483647 w 201"/>
              <a:gd name="T89" fmla="*/ 2147483647 h 200"/>
              <a:gd name="T90" fmla="*/ 2147483647 w 201"/>
              <a:gd name="T91" fmla="*/ 2147483647 h 200"/>
              <a:gd name="T92" fmla="*/ 2147483647 w 201"/>
              <a:gd name="T93" fmla="*/ 2147483647 h 200"/>
              <a:gd name="T94" fmla="*/ 2147483647 w 201"/>
              <a:gd name="T95" fmla="*/ 2147483647 h 200"/>
              <a:gd name="T96" fmla="*/ 2147483647 w 201"/>
              <a:gd name="T97" fmla="*/ 2147483647 h 200"/>
              <a:gd name="T98" fmla="*/ 2147483647 w 201"/>
              <a:gd name="T99" fmla="*/ 2147483647 h 200"/>
              <a:gd name="T100" fmla="*/ 2147483647 w 201"/>
              <a:gd name="T101" fmla="*/ 2147483647 h 200"/>
              <a:gd name="T102" fmla="*/ 2147483647 w 201"/>
              <a:gd name="T103" fmla="*/ 2147483647 h 200"/>
              <a:gd name="T104" fmla="*/ 2147483647 w 201"/>
              <a:gd name="T105" fmla="*/ 2147483647 h 200"/>
              <a:gd name="T106" fmla="*/ 2147483647 w 201"/>
              <a:gd name="T107" fmla="*/ 2147483647 h 2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01"/>
              <a:gd name="T163" fmla="*/ 0 h 200"/>
              <a:gd name="T164" fmla="*/ 201 w 201"/>
              <a:gd name="T165" fmla="*/ 200 h 2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01" h="200">
                <a:moveTo>
                  <a:pt x="1" y="174"/>
                </a:moveTo>
                <a:lnTo>
                  <a:pt x="1" y="165"/>
                </a:lnTo>
                <a:lnTo>
                  <a:pt x="4" y="162"/>
                </a:lnTo>
                <a:lnTo>
                  <a:pt x="12" y="131"/>
                </a:lnTo>
                <a:lnTo>
                  <a:pt x="12" y="129"/>
                </a:lnTo>
                <a:lnTo>
                  <a:pt x="13" y="128"/>
                </a:lnTo>
                <a:lnTo>
                  <a:pt x="14" y="126"/>
                </a:lnTo>
                <a:lnTo>
                  <a:pt x="15" y="122"/>
                </a:lnTo>
                <a:lnTo>
                  <a:pt x="20" y="118"/>
                </a:lnTo>
                <a:lnTo>
                  <a:pt x="20" y="114"/>
                </a:lnTo>
                <a:lnTo>
                  <a:pt x="26" y="111"/>
                </a:lnTo>
                <a:lnTo>
                  <a:pt x="31" y="104"/>
                </a:lnTo>
                <a:lnTo>
                  <a:pt x="34" y="85"/>
                </a:lnTo>
                <a:lnTo>
                  <a:pt x="35" y="83"/>
                </a:lnTo>
                <a:lnTo>
                  <a:pt x="34" y="77"/>
                </a:lnTo>
                <a:lnTo>
                  <a:pt x="30" y="74"/>
                </a:lnTo>
                <a:lnTo>
                  <a:pt x="29" y="70"/>
                </a:lnTo>
                <a:lnTo>
                  <a:pt x="27" y="68"/>
                </a:lnTo>
                <a:lnTo>
                  <a:pt x="23" y="55"/>
                </a:lnTo>
                <a:lnTo>
                  <a:pt x="23" y="53"/>
                </a:lnTo>
                <a:lnTo>
                  <a:pt x="27" y="49"/>
                </a:lnTo>
                <a:lnTo>
                  <a:pt x="27" y="44"/>
                </a:lnTo>
                <a:lnTo>
                  <a:pt x="26" y="40"/>
                </a:lnTo>
                <a:lnTo>
                  <a:pt x="24" y="37"/>
                </a:lnTo>
                <a:lnTo>
                  <a:pt x="19" y="21"/>
                </a:lnTo>
                <a:lnTo>
                  <a:pt x="11" y="8"/>
                </a:lnTo>
                <a:lnTo>
                  <a:pt x="11" y="7"/>
                </a:lnTo>
                <a:lnTo>
                  <a:pt x="27" y="1"/>
                </a:lnTo>
                <a:lnTo>
                  <a:pt x="45" y="0"/>
                </a:lnTo>
                <a:lnTo>
                  <a:pt x="46" y="1"/>
                </a:lnTo>
                <a:lnTo>
                  <a:pt x="74" y="0"/>
                </a:lnTo>
                <a:lnTo>
                  <a:pt x="75" y="1"/>
                </a:lnTo>
                <a:lnTo>
                  <a:pt x="76" y="3"/>
                </a:lnTo>
                <a:lnTo>
                  <a:pt x="77" y="3"/>
                </a:lnTo>
                <a:lnTo>
                  <a:pt x="79" y="2"/>
                </a:lnTo>
                <a:lnTo>
                  <a:pt x="86" y="24"/>
                </a:lnTo>
                <a:lnTo>
                  <a:pt x="95" y="36"/>
                </a:lnTo>
                <a:lnTo>
                  <a:pt x="99" y="38"/>
                </a:lnTo>
                <a:lnTo>
                  <a:pt x="103" y="38"/>
                </a:lnTo>
                <a:lnTo>
                  <a:pt x="113" y="35"/>
                </a:lnTo>
                <a:lnTo>
                  <a:pt x="123" y="35"/>
                </a:lnTo>
                <a:lnTo>
                  <a:pt x="124" y="29"/>
                </a:lnTo>
                <a:lnTo>
                  <a:pt x="125" y="27"/>
                </a:lnTo>
                <a:lnTo>
                  <a:pt x="127" y="20"/>
                </a:lnTo>
                <a:lnTo>
                  <a:pt x="139" y="19"/>
                </a:lnTo>
                <a:lnTo>
                  <a:pt x="140" y="17"/>
                </a:lnTo>
                <a:lnTo>
                  <a:pt x="147" y="18"/>
                </a:lnTo>
                <a:lnTo>
                  <a:pt x="147" y="24"/>
                </a:lnTo>
                <a:lnTo>
                  <a:pt x="160" y="24"/>
                </a:lnTo>
                <a:lnTo>
                  <a:pt x="163" y="28"/>
                </a:lnTo>
                <a:lnTo>
                  <a:pt x="164" y="50"/>
                </a:lnTo>
                <a:lnTo>
                  <a:pt x="163" y="55"/>
                </a:lnTo>
                <a:lnTo>
                  <a:pt x="164" y="62"/>
                </a:lnTo>
                <a:lnTo>
                  <a:pt x="170" y="77"/>
                </a:lnTo>
                <a:lnTo>
                  <a:pt x="170" y="79"/>
                </a:lnTo>
                <a:lnTo>
                  <a:pt x="166" y="84"/>
                </a:lnTo>
                <a:lnTo>
                  <a:pt x="166" y="85"/>
                </a:lnTo>
                <a:lnTo>
                  <a:pt x="166" y="86"/>
                </a:lnTo>
                <a:lnTo>
                  <a:pt x="167" y="86"/>
                </a:lnTo>
                <a:lnTo>
                  <a:pt x="169" y="88"/>
                </a:lnTo>
                <a:lnTo>
                  <a:pt x="171" y="89"/>
                </a:lnTo>
                <a:lnTo>
                  <a:pt x="172" y="88"/>
                </a:lnTo>
                <a:lnTo>
                  <a:pt x="173" y="84"/>
                </a:lnTo>
                <a:lnTo>
                  <a:pt x="175" y="84"/>
                </a:lnTo>
                <a:lnTo>
                  <a:pt x="189" y="84"/>
                </a:lnTo>
                <a:lnTo>
                  <a:pt x="192" y="83"/>
                </a:lnTo>
                <a:lnTo>
                  <a:pt x="195" y="83"/>
                </a:lnTo>
                <a:lnTo>
                  <a:pt x="196" y="83"/>
                </a:lnTo>
                <a:lnTo>
                  <a:pt x="198" y="81"/>
                </a:lnTo>
                <a:lnTo>
                  <a:pt x="199" y="81"/>
                </a:lnTo>
                <a:lnTo>
                  <a:pt x="200" y="83"/>
                </a:lnTo>
                <a:lnTo>
                  <a:pt x="200" y="84"/>
                </a:lnTo>
                <a:lnTo>
                  <a:pt x="199" y="85"/>
                </a:lnTo>
                <a:lnTo>
                  <a:pt x="200" y="87"/>
                </a:lnTo>
                <a:lnTo>
                  <a:pt x="197" y="113"/>
                </a:lnTo>
                <a:lnTo>
                  <a:pt x="198" y="114"/>
                </a:lnTo>
                <a:lnTo>
                  <a:pt x="199" y="115"/>
                </a:lnTo>
                <a:lnTo>
                  <a:pt x="201" y="116"/>
                </a:lnTo>
                <a:lnTo>
                  <a:pt x="167" y="116"/>
                </a:lnTo>
                <a:lnTo>
                  <a:pt x="167" y="175"/>
                </a:lnTo>
                <a:lnTo>
                  <a:pt x="169" y="177"/>
                </a:lnTo>
                <a:lnTo>
                  <a:pt x="170" y="179"/>
                </a:lnTo>
                <a:lnTo>
                  <a:pt x="182" y="189"/>
                </a:lnTo>
                <a:lnTo>
                  <a:pt x="183" y="191"/>
                </a:lnTo>
                <a:lnTo>
                  <a:pt x="186" y="192"/>
                </a:lnTo>
                <a:lnTo>
                  <a:pt x="185" y="193"/>
                </a:lnTo>
                <a:lnTo>
                  <a:pt x="158" y="200"/>
                </a:lnTo>
                <a:lnTo>
                  <a:pt x="156" y="199"/>
                </a:lnTo>
                <a:lnTo>
                  <a:pt x="113" y="194"/>
                </a:lnTo>
                <a:lnTo>
                  <a:pt x="111" y="191"/>
                </a:lnTo>
                <a:lnTo>
                  <a:pt x="107" y="188"/>
                </a:lnTo>
                <a:lnTo>
                  <a:pt x="37" y="188"/>
                </a:lnTo>
                <a:lnTo>
                  <a:pt x="33" y="184"/>
                </a:lnTo>
                <a:lnTo>
                  <a:pt x="29" y="183"/>
                </a:lnTo>
                <a:lnTo>
                  <a:pt x="27" y="180"/>
                </a:lnTo>
                <a:lnTo>
                  <a:pt x="18" y="180"/>
                </a:lnTo>
                <a:lnTo>
                  <a:pt x="15" y="182"/>
                </a:lnTo>
                <a:lnTo>
                  <a:pt x="12" y="184"/>
                </a:lnTo>
                <a:lnTo>
                  <a:pt x="10" y="185"/>
                </a:lnTo>
                <a:lnTo>
                  <a:pt x="7" y="183"/>
                </a:lnTo>
                <a:lnTo>
                  <a:pt x="1" y="188"/>
                </a:lnTo>
                <a:lnTo>
                  <a:pt x="0" y="176"/>
                </a:lnTo>
                <a:lnTo>
                  <a:pt x="1" y="177"/>
                </a:lnTo>
                <a:lnTo>
                  <a:pt x="1" y="174"/>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22" name="Freeform 910"/>
          <p:cNvSpPr>
            <a:spLocks/>
          </p:cNvSpPr>
          <p:nvPr/>
        </p:nvSpPr>
        <p:spPr bwMode="auto">
          <a:xfrm>
            <a:off x="4530725" y="5091113"/>
            <a:ext cx="26988" cy="39687"/>
          </a:xfrm>
          <a:custGeom>
            <a:avLst/>
            <a:gdLst>
              <a:gd name="T0" fmla="*/ 2147483647 w 16"/>
              <a:gd name="T1" fmla="*/ 2147483647 h 23"/>
              <a:gd name="T2" fmla="*/ 2147483647 w 16"/>
              <a:gd name="T3" fmla="*/ 2147483647 h 23"/>
              <a:gd name="T4" fmla="*/ 2147483647 w 16"/>
              <a:gd name="T5" fmla="*/ 0 h 23"/>
              <a:gd name="T6" fmla="*/ 2147483647 w 16"/>
              <a:gd name="T7" fmla="*/ 2147483647 h 23"/>
              <a:gd name="T8" fmla="*/ 2147483647 w 16"/>
              <a:gd name="T9" fmla="*/ 2147483647 h 23"/>
              <a:gd name="T10" fmla="*/ 0 w 16"/>
              <a:gd name="T11" fmla="*/ 2147483647 h 23"/>
              <a:gd name="T12" fmla="*/ 2147483647 w 16"/>
              <a:gd name="T13" fmla="*/ 2147483647 h 23"/>
              <a:gd name="T14" fmla="*/ 2147483647 w 16"/>
              <a:gd name="T15" fmla="*/ 2147483647 h 23"/>
              <a:gd name="T16" fmla="*/ 2147483647 w 16"/>
              <a:gd name="T17" fmla="*/ 2147483647 h 23"/>
              <a:gd name="T18" fmla="*/ 2147483647 w 16"/>
              <a:gd name="T19" fmla="*/ 2147483647 h 23"/>
              <a:gd name="T20" fmla="*/ 2147483647 w 16"/>
              <a:gd name="T21" fmla="*/ 2147483647 h 23"/>
              <a:gd name="T22" fmla="*/ 2147483647 w 16"/>
              <a:gd name="T23" fmla="*/ 2147483647 h 23"/>
              <a:gd name="T24" fmla="*/ 2147483647 w 16"/>
              <a:gd name="T25" fmla="*/ 2147483647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23"/>
              <a:gd name="T41" fmla="*/ 16 w 16"/>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23">
                <a:moveTo>
                  <a:pt x="16" y="5"/>
                </a:moveTo>
                <a:lnTo>
                  <a:pt x="15" y="1"/>
                </a:lnTo>
                <a:lnTo>
                  <a:pt x="12" y="0"/>
                </a:lnTo>
                <a:lnTo>
                  <a:pt x="9" y="2"/>
                </a:lnTo>
                <a:lnTo>
                  <a:pt x="7" y="6"/>
                </a:lnTo>
                <a:lnTo>
                  <a:pt x="0" y="10"/>
                </a:lnTo>
                <a:lnTo>
                  <a:pt x="1" y="12"/>
                </a:lnTo>
                <a:lnTo>
                  <a:pt x="2" y="21"/>
                </a:lnTo>
                <a:lnTo>
                  <a:pt x="5" y="23"/>
                </a:lnTo>
                <a:lnTo>
                  <a:pt x="7" y="22"/>
                </a:lnTo>
                <a:lnTo>
                  <a:pt x="10" y="9"/>
                </a:lnTo>
                <a:lnTo>
                  <a:pt x="15" y="5"/>
                </a:lnTo>
                <a:lnTo>
                  <a:pt x="16" y="5"/>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23" name="Freeform 911"/>
          <p:cNvSpPr>
            <a:spLocks/>
          </p:cNvSpPr>
          <p:nvPr/>
        </p:nvSpPr>
        <p:spPr bwMode="auto">
          <a:xfrm>
            <a:off x="4652963" y="5586413"/>
            <a:ext cx="449262" cy="396875"/>
          </a:xfrm>
          <a:custGeom>
            <a:avLst/>
            <a:gdLst>
              <a:gd name="T0" fmla="*/ 2147483647 w 262"/>
              <a:gd name="T1" fmla="*/ 2147483647 h 231"/>
              <a:gd name="T2" fmla="*/ 2147483647 w 262"/>
              <a:gd name="T3" fmla="*/ 2147483647 h 231"/>
              <a:gd name="T4" fmla="*/ 2147483647 w 262"/>
              <a:gd name="T5" fmla="*/ 2147483647 h 231"/>
              <a:gd name="T6" fmla="*/ 2147483647 w 262"/>
              <a:gd name="T7" fmla="*/ 2147483647 h 231"/>
              <a:gd name="T8" fmla="*/ 2147483647 w 262"/>
              <a:gd name="T9" fmla="*/ 2147483647 h 231"/>
              <a:gd name="T10" fmla="*/ 2147483647 w 262"/>
              <a:gd name="T11" fmla="*/ 2147483647 h 231"/>
              <a:gd name="T12" fmla="*/ 0 w 262"/>
              <a:gd name="T13" fmla="*/ 2147483647 h 231"/>
              <a:gd name="T14" fmla="*/ 2147483647 w 262"/>
              <a:gd name="T15" fmla="*/ 2147483647 h 231"/>
              <a:gd name="T16" fmla="*/ 2147483647 w 262"/>
              <a:gd name="T17" fmla="*/ 2147483647 h 231"/>
              <a:gd name="T18" fmla="*/ 2147483647 w 262"/>
              <a:gd name="T19" fmla="*/ 2147483647 h 231"/>
              <a:gd name="T20" fmla="*/ 2147483647 w 262"/>
              <a:gd name="T21" fmla="*/ 2147483647 h 231"/>
              <a:gd name="T22" fmla="*/ 2147483647 w 262"/>
              <a:gd name="T23" fmla="*/ 2147483647 h 231"/>
              <a:gd name="T24" fmla="*/ 2147483647 w 262"/>
              <a:gd name="T25" fmla="*/ 2147483647 h 231"/>
              <a:gd name="T26" fmla="*/ 2147483647 w 262"/>
              <a:gd name="T27" fmla="*/ 2147483647 h 231"/>
              <a:gd name="T28" fmla="*/ 2147483647 w 262"/>
              <a:gd name="T29" fmla="*/ 2147483647 h 231"/>
              <a:gd name="T30" fmla="*/ 2147483647 w 262"/>
              <a:gd name="T31" fmla="*/ 2147483647 h 231"/>
              <a:gd name="T32" fmla="*/ 2147483647 w 262"/>
              <a:gd name="T33" fmla="*/ 2147483647 h 231"/>
              <a:gd name="T34" fmla="*/ 2147483647 w 262"/>
              <a:gd name="T35" fmla="*/ 2147483647 h 231"/>
              <a:gd name="T36" fmla="*/ 2147483647 w 262"/>
              <a:gd name="T37" fmla="*/ 2147483647 h 231"/>
              <a:gd name="T38" fmla="*/ 2147483647 w 262"/>
              <a:gd name="T39" fmla="*/ 2147483647 h 231"/>
              <a:gd name="T40" fmla="*/ 2147483647 w 262"/>
              <a:gd name="T41" fmla="*/ 2147483647 h 231"/>
              <a:gd name="T42" fmla="*/ 2147483647 w 262"/>
              <a:gd name="T43" fmla="*/ 2147483647 h 231"/>
              <a:gd name="T44" fmla="*/ 2147483647 w 262"/>
              <a:gd name="T45" fmla="*/ 2147483647 h 231"/>
              <a:gd name="T46" fmla="*/ 2147483647 w 262"/>
              <a:gd name="T47" fmla="*/ 2147483647 h 231"/>
              <a:gd name="T48" fmla="*/ 2147483647 w 262"/>
              <a:gd name="T49" fmla="*/ 2147483647 h 231"/>
              <a:gd name="T50" fmla="*/ 2147483647 w 262"/>
              <a:gd name="T51" fmla="*/ 2147483647 h 231"/>
              <a:gd name="T52" fmla="*/ 2147483647 w 262"/>
              <a:gd name="T53" fmla="*/ 2147483647 h 231"/>
              <a:gd name="T54" fmla="*/ 2147483647 w 262"/>
              <a:gd name="T55" fmla="*/ 2147483647 h 231"/>
              <a:gd name="T56" fmla="*/ 2147483647 w 262"/>
              <a:gd name="T57" fmla="*/ 2147483647 h 231"/>
              <a:gd name="T58" fmla="*/ 2147483647 w 262"/>
              <a:gd name="T59" fmla="*/ 2147483647 h 231"/>
              <a:gd name="T60" fmla="*/ 2147483647 w 262"/>
              <a:gd name="T61" fmla="*/ 2147483647 h 231"/>
              <a:gd name="T62" fmla="*/ 2147483647 w 262"/>
              <a:gd name="T63" fmla="*/ 2147483647 h 231"/>
              <a:gd name="T64" fmla="*/ 2147483647 w 262"/>
              <a:gd name="T65" fmla="*/ 2147483647 h 231"/>
              <a:gd name="T66" fmla="*/ 2147483647 w 262"/>
              <a:gd name="T67" fmla="*/ 2147483647 h 231"/>
              <a:gd name="T68" fmla="*/ 2147483647 w 262"/>
              <a:gd name="T69" fmla="*/ 2147483647 h 231"/>
              <a:gd name="T70" fmla="*/ 2147483647 w 262"/>
              <a:gd name="T71" fmla="*/ 2147483647 h 231"/>
              <a:gd name="T72" fmla="*/ 2147483647 w 262"/>
              <a:gd name="T73" fmla="*/ 2147483647 h 231"/>
              <a:gd name="T74" fmla="*/ 2147483647 w 262"/>
              <a:gd name="T75" fmla="*/ 2147483647 h 231"/>
              <a:gd name="T76" fmla="*/ 2147483647 w 262"/>
              <a:gd name="T77" fmla="*/ 2147483647 h 231"/>
              <a:gd name="T78" fmla="*/ 2147483647 w 262"/>
              <a:gd name="T79" fmla="*/ 2147483647 h 231"/>
              <a:gd name="T80" fmla="*/ 2147483647 w 262"/>
              <a:gd name="T81" fmla="*/ 2147483647 h 231"/>
              <a:gd name="T82" fmla="*/ 2147483647 w 262"/>
              <a:gd name="T83" fmla="*/ 2147483647 h 231"/>
              <a:gd name="T84" fmla="*/ 2147483647 w 262"/>
              <a:gd name="T85" fmla="*/ 2147483647 h 231"/>
              <a:gd name="T86" fmla="*/ 2147483647 w 262"/>
              <a:gd name="T87" fmla="*/ 2147483647 h 231"/>
              <a:gd name="T88" fmla="*/ 2147483647 w 262"/>
              <a:gd name="T89" fmla="*/ 2147483647 h 231"/>
              <a:gd name="T90" fmla="*/ 2147483647 w 262"/>
              <a:gd name="T91" fmla="*/ 2147483647 h 231"/>
              <a:gd name="T92" fmla="*/ 2147483647 w 262"/>
              <a:gd name="T93" fmla="*/ 2147483647 h 231"/>
              <a:gd name="T94" fmla="*/ 2147483647 w 262"/>
              <a:gd name="T95" fmla="*/ 2147483647 h 231"/>
              <a:gd name="T96" fmla="*/ 2147483647 w 262"/>
              <a:gd name="T97" fmla="*/ 2147483647 h 231"/>
              <a:gd name="T98" fmla="*/ 2147483647 w 262"/>
              <a:gd name="T99" fmla="*/ 2147483647 h 231"/>
              <a:gd name="T100" fmla="*/ 2147483647 w 262"/>
              <a:gd name="T101" fmla="*/ 2147483647 h 231"/>
              <a:gd name="T102" fmla="*/ 2147483647 w 262"/>
              <a:gd name="T103" fmla="*/ 2147483647 h 231"/>
              <a:gd name="T104" fmla="*/ 2147483647 w 262"/>
              <a:gd name="T105" fmla="*/ 2147483647 h 231"/>
              <a:gd name="T106" fmla="*/ 2147483647 w 262"/>
              <a:gd name="T107" fmla="*/ 2147483647 h 231"/>
              <a:gd name="T108" fmla="*/ 2147483647 w 262"/>
              <a:gd name="T109" fmla="*/ 2147483647 h 231"/>
              <a:gd name="T110" fmla="*/ 2147483647 w 262"/>
              <a:gd name="T111" fmla="*/ 2147483647 h 231"/>
              <a:gd name="T112" fmla="*/ 2147483647 w 262"/>
              <a:gd name="T113" fmla="*/ 2147483647 h 231"/>
              <a:gd name="T114" fmla="*/ 2147483647 w 262"/>
              <a:gd name="T115" fmla="*/ 2147483647 h 231"/>
              <a:gd name="T116" fmla="*/ 2147483647 w 262"/>
              <a:gd name="T117" fmla="*/ 2147483647 h 2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62"/>
              <a:gd name="T178" fmla="*/ 0 h 231"/>
              <a:gd name="T179" fmla="*/ 262 w 262"/>
              <a:gd name="T180" fmla="*/ 231 h 2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62" h="231">
                <a:moveTo>
                  <a:pt x="55" y="47"/>
                </a:moveTo>
                <a:lnTo>
                  <a:pt x="55" y="114"/>
                </a:lnTo>
                <a:lnTo>
                  <a:pt x="50" y="116"/>
                </a:lnTo>
                <a:lnTo>
                  <a:pt x="41" y="123"/>
                </a:lnTo>
                <a:lnTo>
                  <a:pt x="30" y="122"/>
                </a:lnTo>
                <a:lnTo>
                  <a:pt x="26" y="123"/>
                </a:lnTo>
                <a:lnTo>
                  <a:pt x="20" y="123"/>
                </a:lnTo>
                <a:lnTo>
                  <a:pt x="17" y="119"/>
                </a:lnTo>
                <a:lnTo>
                  <a:pt x="17" y="115"/>
                </a:lnTo>
                <a:lnTo>
                  <a:pt x="9" y="110"/>
                </a:lnTo>
                <a:lnTo>
                  <a:pt x="6" y="111"/>
                </a:lnTo>
                <a:lnTo>
                  <a:pt x="3" y="116"/>
                </a:lnTo>
                <a:lnTo>
                  <a:pt x="1" y="117"/>
                </a:lnTo>
                <a:lnTo>
                  <a:pt x="0" y="117"/>
                </a:lnTo>
                <a:lnTo>
                  <a:pt x="1" y="118"/>
                </a:lnTo>
                <a:lnTo>
                  <a:pt x="1" y="120"/>
                </a:lnTo>
                <a:lnTo>
                  <a:pt x="4" y="124"/>
                </a:lnTo>
                <a:lnTo>
                  <a:pt x="28" y="178"/>
                </a:lnTo>
                <a:lnTo>
                  <a:pt x="30" y="190"/>
                </a:lnTo>
                <a:lnTo>
                  <a:pt x="27" y="194"/>
                </a:lnTo>
                <a:lnTo>
                  <a:pt x="23" y="192"/>
                </a:lnTo>
                <a:lnTo>
                  <a:pt x="22" y="195"/>
                </a:lnTo>
                <a:lnTo>
                  <a:pt x="22" y="198"/>
                </a:lnTo>
                <a:lnTo>
                  <a:pt x="23" y="198"/>
                </a:lnTo>
                <a:lnTo>
                  <a:pt x="24" y="199"/>
                </a:lnTo>
                <a:lnTo>
                  <a:pt x="26" y="201"/>
                </a:lnTo>
                <a:lnTo>
                  <a:pt x="24" y="202"/>
                </a:lnTo>
                <a:lnTo>
                  <a:pt x="26" y="205"/>
                </a:lnTo>
                <a:lnTo>
                  <a:pt x="27" y="205"/>
                </a:lnTo>
                <a:lnTo>
                  <a:pt x="31" y="212"/>
                </a:lnTo>
                <a:lnTo>
                  <a:pt x="31" y="214"/>
                </a:lnTo>
                <a:lnTo>
                  <a:pt x="30" y="217"/>
                </a:lnTo>
                <a:lnTo>
                  <a:pt x="30" y="222"/>
                </a:lnTo>
                <a:lnTo>
                  <a:pt x="32" y="224"/>
                </a:lnTo>
                <a:lnTo>
                  <a:pt x="32" y="220"/>
                </a:lnTo>
                <a:lnTo>
                  <a:pt x="33" y="219"/>
                </a:lnTo>
                <a:lnTo>
                  <a:pt x="38" y="219"/>
                </a:lnTo>
                <a:lnTo>
                  <a:pt x="38" y="222"/>
                </a:lnTo>
                <a:lnTo>
                  <a:pt x="37" y="224"/>
                </a:lnTo>
                <a:lnTo>
                  <a:pt x="39" y="225"/>
                </a:lnTo>
                <a:lnTo>
                  <a:pt x="45" y="225"/>
                </a:lnTo>
                <a:lnTo>
                  <a:pt x="46" y="226"/>
                </a:lnTo>
                <a:lnTo>
                  <a:pt x="45" y="228"/>
                </a:lnTo>
                <a:lnTo>
                  <a:pt x="49" y="230"/>
                </a:lnTo>
                <a:lnTo>
                  <a:pt x="51" y="230"/>
                </a:lnTo>
                <a:lnTo>
                  <a:pt x="54" y="231"/>
                </a:lnTo>
                <a:lnTo>
                  <a:pt x="57" y="231"/>
                </a:lnTo>
                <a:lnTo>
                  <a:pt x="60" y="230"/>
                </a:lnTo>
                <a:lnTo>
                  <a:pt x="62" y="226"/>
                </a:lnTo>
                <a:lnTo>
                  <a:pt x="68" y="226"/>
                </a:lnTo>
                <a:lnTo>
                  <a:pt x="69" y="225"/>
                </a:lnTo>
                <a:lnTo>
                  <a:pt x="72" y="224"/>
                </a:lnTo>
                <a:lnTo>
                  <a:pt x="77" y="225"/>
                </a:lnTo>
                <a:lnTo>
                  <a:pt x="78" y="224"/>
                </a:lnTo>
                <a:lnTo>
                  <a:pt x="84" y="225"/>
                </a:lnTo>
                <a:lnTo>
                  <a:pt x="86" y="224"/>
                </a:lnTo>
                <a:lnTo>
                  <a:pt x="86" y="222"/>
                </a:lnTo>
                <a:lnTo>
                  <a:pt x="91" y="220"/>
                </a:lnTo>
                <a:lnTo>
                  <a:pt x="92" y="218"/>
                </a:lnTo>
                <a:lnTo>
                  <a:pt x="100" y="218"/>
                </a:lnTo>
                <a:lnTo>
                  <a:pt x="106" y="220"/>
                </a:lnTo>
                <a:lnTo>
                  <a:pt x="109" y="220"/>
                </a:lnTo>
                <a:lnTo>
                  <a:pt x="111" y="218"/>
                </a:lnTo>
                <a:lnTo>
                  <a:pt x="115" y="217"/>
                </a:lnTo>
                <a:lnTo>
                  <a:pt x="134" y="221"/>
                </a:lnTo>
                <a:lnTo>
                  <a:pt x="136" y="217"/>
                </a:lnTo>
                <a:lnTo>
                  <a:pt x="140" y="217"/>
                </a:lnTo>
                <a:lnTo>
                  <a:pt x="148" y="218"/>
                </a:lnTo>
                <a:lnTo>
                  <a:pt x="148" y="217"/>
                </a:lnTo>
                <a:lnTo>
                  <a:pt x="147" y="214"/>
                </a:lnTo>
                <a:lnTo>
                  <a:pt x="149" y="213"/>
                </a:lnTo>
                <a:lnTo>
                  <a:pt x="165" y="212"/>
                </a:lnTo>
                <a:lnTo>
                  <a:pt x="244" y="123"/>
                </a:lnTo>
                <a:lnTo>
                  <a:pt x="247" y="122"/>
                </a:lnTo>
                <a:lnTo>
                  <a:pt x="253" y="117"/>
                </a:lnTo>
                <a:lnTo>
                  <a:pt x="255" y="113"/>
                </a:lnTo>
                <a:lnTo>
                  <a:pt x="262" y="82"/>
                </a:lnTo>
                <a:lnTo>
                  <a:pt x="250" y="82"/>
                </a:lnTo>
                <a:lnTo>
                  <a:pt x="248" y="83"/>
                </a:lnTo>
                <a:lnTo>
                  <a:pt x="246" y="88"/>
                </a:lnTo>
                <a:lnTo>
                  <a:pt x="244" y="90"/>
                </a:lnTo>
                <a:lnTo>
                  <a:pt x="234" y="89"/>
                </a:lnTo>
                <a:lnTo>
                  <a:pt x="231" y="80"/>
                </a:lnTo>
                <a:lnTo>
                  <a:pt x="236" y="66"/>
                </a:lnTo>
                <a:lnTo>
                  <a:pt x="240" y="63"/>
                </a:lnTo>
                <a:lnTo>
                  <a:pt x="247" y="68"/>
                </a:lnTo>
                <a:lnTo>
                  <a:pt x="249" y="65"/>
                </a:lnTo>
                <a:lnTo>
                  <a:pt x="242" y="10"/>
                </a:lnTo>
                <a:lnTo>
                  <a:pt x="242" y="9"/>
                </a:lnTo>
                <a:lnTo>
                  <a:pt x="240" y="9"/>
                </a:lnTo>
                <a:lnTo>
                  <a:pt x="235" y="5"/>
                </a:lnTo>
                <a:lnTo>
                  <a:pt x="229" y="3"/>
                </a:lnTo>
                <a:lnTo>
                  <a:pt x="223" y="4"/>
                </a:lnTo>
                <a:lnTo>
                  <a:pt x="209" y="0"/>
                </a:lnTo>
                <a:lnTo>
                  <a:pt x="206" y="1"/>
                </a:lnTo>
                <a:lnTo>
                  <a:pt x="206" y="2"/>
                </a:lnTo>
                <a:lnTo>
                  <a:pt x="187" y="12"/>
                </a:lnTo>
                <a:lnTo>
                  <a:pt x="171" y="26"/>
                </a:lnTo>
                <a:lnTo>
                  <a:pt x="163" y="38"/>
                </a:lnTo>
                <a:lnTo>
                  <a:pt x="155" y="43"/>
                </a:lnTo>
                <a:lnTo>
                  <a:pt x="151" y="49"/>
                </a:lnTo>
                <a:lnTo>
                  <a:pt x="147" y="59"/>
                </a:lnTo>
                <a:lnTo>
                  <a:pt x="145" y="61"/>
                </a:lnTo>
                <a:lnTo>
                  <a:pt x="132" y="63"/>
                </a:lnTo>
                <a:lnTo>
                  <a:pt x="128" y="63"/>
                </a:lnTo>
                <a:lnTo>
                  <a:pt x="118" y="58"/>
                </a:lnTo>
                <a:lnTo>
                  <a:pt x="113" y="58"/>
                </a:lnTo>
                <a:lnTo>
                  <a:pt x="110" y="59"/>
                </a:lnTo>
                <a:lnTo>
                  <a:pt x="99" y="72"/>
                </a:lnTo>
                <a:lnTo>
                  <a:pt x="95" y="74"/>
                </a:lnTo>
                <a:lnTo>
                  <a:pt x="91" y="81"/>
                </a:lnTo>
                <a:lnTo>
                  <a:pt x="81" y="84"/>
                </a:lnTo>
                <a:lnTo>
                  <a:pt x="68" y="82"/>
                </a:lnTo>
                <a:lnTo>
                  <a:pt x="67" y="79"/>
                </a:lnTo>
                <a:lnTo>
                  <a:pt x="70" y="69"/>
                </a:lnTo>
                <a:lnTo>
                  <a:pt x="70" y="62"/>
                </a:lnTo>
                <a:lnTo>
                  <a:pt x="56" y="47"/>
                </a:lnTo>
                <a:lnTo>
                  <a:pt x="55" y="47"/>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24" name="Freeform 912"/>
          <p:cNvSpPr>
            <a:spLocks/>
          </p:cNvSpPr>
          <p:nvPr/>
        </p:nvSpPr>
        <p:spPr bwMode="auto">
          <a:xfrm>
            <a:off x="4527550" y="5087938"/>
            <a:ext cx="26988" cy="38100"/>
          </a:xfrm>
          <a:custGeom>
            <a:avLst/>
            <a:gdLst>
              <a:gd name="T0" fmla="*/ 2147483647 w 16"/>
              <a:gd name="T1" fmla="*/ 2147483647 h 23"/>
              <a:gd name="T2" fmla="*/ 2147483647 w 16"/>
              <a:gd name="T3" fmla="*/ 2147483647 h 23"/>
              <a:gd name="T4" fmla="*/ 2147483647 w 16"/>
              <a:gd name="T5" fmla="*/ 0 h 23"/>
              <a:gd name="T6" fmla="*/ 2147483647 w 16"/>
              <a:gd name="T7" fmla="*/ 2147483647 h 23"/>
              <a:gd name="T8" fmla="*/ 2147483647 w 16"/>
              <a:gd name="T9" fmla="*/ 2147483647 h 23"/>
              <a:gd name="T10" fmla="*/ 0 w 16"/>
              <a:gd name="T11" fmla="*/ 2147483647 h 23"/>
              <a:gd name="T12" fmla="*/ 2147483647 w 16"/>
              <a:gd name="T13" fmla="*/ 2147483647 h 23"/>
              <a:gd name="T14" fmla="*/ 2147483647 w 16"/>
              <a:gd name="T15" fmla="*/ 2147483647 h 23"/>
              <a:gd name="T16" fmla="*/ 2147483647 w 16"/>
              <a:gd name="T17" fmla="*/ 2147483647 h 23"/>
              <a:gd name="T18" fmla="*/ 2147483647 w 16"/>
              <a:gd name="T19" fmla="*/ 2147483647 h 23"/>
              <a:gd name="T20" fmla="*/ 2147483647 w 16"/>
              <a:gd name="T21" fmla="*/ 2147483647 h 23"/>
              <a:gd name="T22" fmla="*/ 2147483647 w 16"/>
              <a:gd name="T23" fmla="*/ 2147483647 h 23"/>
              <a:gd name="T24" fmla="*/ 2147483647 w 16"/>
              <a:gd name="T25" fmla="*/ 2147483647 h 23"/>
              <a:gd name="T26" fmla="*/ 2147483647 w 16"/>
              <a:gd name="T27" fmla="*/ 2147483647 h 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23"/>
              <a:gd name="T44" fmla="*/ 16 w 16"/>
              <a:gd name="T45" fmla="*/ 23 h 2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23">
                <a:moveTo>
                  <a:pt x="16" y="5"/>
                </a:moveTo>
                <a:lnTo>
                  <a:pt x="15" y="1"/>
                </a:lnTo>
                <a:lnTo>
                  <a:pt x="12" y="0"/>
                </a:lnTo>
                <a:lnTo>
                  <a:pt x="9" y="2"/>
                </a:lnTo>
                <a:lnTo>
                  <a:pt x="7" y="6"/>
                </a:lnTo>
                <a:lnTo>
                  <a:pt x="0" y="11"/>
                </a:lnTo>
                <a:lnTo>
                  <a:pt x="1" y="12"/>
                </a:lnTo>
                <a:lnTo>
                  <a:pt x="2" y="22"/>
                </a:lnTo>
                <a:lnTo>
                  <a:pt x="5" y="23"/>
                </a:lnTo>
                <a:lnTo>
                  <a:pt x="8" y="22"/>
                </a:lnTo>
                <a:lnTo>
                  <a:pt x="10" y="9"/>
                </a:lnTo>
                <a:lnTo>
                  <a:pt x="15" y="5"/>
                </a:lnTo>
                <a:lnTo>
                  <a:pt x="16" y="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21028" name="Freeform 913"/>
          <p:cNvSpPr>
            <a:spLocks/>
          </p:cNvSpPr>
          <p:nvPr/>
        </p:nvSpPr>
        <p:spPr bwMode="auto">
          <a:xfrm>
            <a:off x="4654550" y="5588000"/>
            <a:ext cx="450850" cy="396875"/>
          </a:xfrm>
          <a:custGeom>
            <a:avLst/>
            <a:gdLst>
              <a:gd name="T0" fmla="*/ 2147483647 w 263"/>
              <a:gd name="T1" fmla="*/ 2147483647 h 231"/>
              <a:gd name="T2" fmla="*/ 2147483647 w 263"/>
              <a:gd name="T3" fmla="*/ 2147483647 h 231"/>
              <a:gd name="T4" fmla="*/ 2147483647 w 263"/>
              <a:gd name="T5" fmla="*/ 2147483647 h 231"/>
              <a:gd name="T6" fmla="*/ 2147483647 w 263"/>
              <a:gd name="T7" fmla="*/ 2147483647 h 231"/>
              <a:gd name="T8" fmla="*/ 2147483647 w 263"/>
              <a:gd name="T9" fmla="*/ 2147483647 h 231"/>
              <a:gd name="T10" fmla="*/ 2147483647 w 263"/>
              <a:gd name="T11" fmla="*/ 2147483647 h 231"/>
              <a:gd name="T12" fmla="*/ 0 w 263"/>
              <a:gd name="T13" fmla="*/ 2147483647 h 231"/>
              <a:gd name="T14" fmla="*/ 2147483647 w 263"/>
              <a:gd name="T15" fmla="*/ 2147483647 h 231"/>
              <a:gd name="T16" fmla="*/ 2147483647 w 263"/>
              <a:gd name="T17" fmla="*/ 2147483647 h 231"/>
              <a:gd name="T18" fmla="*/ 2147483647 w 263"/>
              <a:gd name="T19" fmla="*/ 2147483647 h 231"/>
              <a:gd name="T20" fmla="*/ 2147483647 w 263"/>
              <a:gd name="T21" fmla="*/ 2147483647 h 231"/>
              <a:gd name="T22" fmla="*/ 2147483647 w 263"/>
              <a:gd name="T23" fmla="*/ 2147483647 h 231"/>
              <a:gd name="T24" fmla="*/ 2147483647 w 263"/>
              <a:gd name="T25" fmla="*/ 2147483647 h 231"/>
              <a:gd name="T26" fmla="*/ 2147483647 w 263"/>
              <a:gd name="T27" fmla="*/ 2147483647 h 231"/>
              <a:gd name="T28" fmla="*/ 2147483647 w 263"/>
              <a:gd name="T29" fmla="*/ 2147483647 h 231"/>
              <a:gd name="T30" fmla="*/ 2147483647 w 263"/>
              <a:gd name="T31" fmla="*/ 2147483647 h 231"/>
              <a:gd name="T32" fmla="*/ 2147483647 w 263"/>
              <a:gd name="T33" fmla="*/ 2147483647 h 231"/>
              <a:gd name="T34" fmla="*/ 2147483647 w 263"/>
              <a:gd name="T35" fmla="*/ 2147483647 h 231"/>
              <a:gd name="T36" fmla="*/ 2147483647 w 263"/>
              <a:gd name="T37" fmla="*/ 2147483647 h 231"/>
              <a:gd name="T38" fmla="*/ 2147483647 w 263"/>
              <a:gd name="T39" fmla="*/ 2147483647 h 231"/>
              <a:gd name="T40" fmla="*/ 2147483647 w 263"/>
              <a:gd name="T41" fmla="*/ 2147483647 h 231"/>
              <a:gd name="T42" fmla="*/ 2147483647 w 263"/>
              <a:gd name="T43" fmla="*/ 2147483647 h 231"/>
              <a:gd name="T44" fmla="*/ 2147483647 w 263"/>
              <a:gd name="T45" fmla="*/ 2147483647 h 231"/>
              <a:gd name="T46" fmla="*/ 2147483647 w 263"/>
              <a:gd name="T47" fmla="*/ 2147483647 h 231"/>
              <a:gd name="T48" fmla="*/ 2147483647 w 263"/>
              <a:gd name="T49" fmla="*/ 2147483647 h 231"/>
              <a:gd name="T50" fmla="*/ 2147483647 w 263"/>
              <a:gd name="T51" fmla="*/ 2147483647 h 231"/>
              <a:gd name="T52" fmla="*/ 2147483647 w 263"/>
              <a:gd name="T53" fmla="*/ 2147483647 h 231"/>
              <a:gd name="T54" fmla="*/ 2147483647 w 263"/>
              <a:gd name="T55" fmla="*/ 2147483647 h 231"/>
              <a:gd name="T56" fmla="*/ 2147483647 w 263"/>
              <a:gd name="T57" fmla="*/ 2147483647 h 231"/>
              <a:gd name="T58" fmla="*/ 2147483647 w 263"/>
              <a:gd name="T59" fmla="*/ 2147483647 h 231"/>
              <a:gd name="T60" fmla="*/ 2147483647 w 263"/>
              <a:gd name="T61" fmla="*/ 2147483647 h 231"/>
              <a:gd name="T62" fmla="*/ 2147483647 w 263"/>
              <a:gd name="T63" fmla="*/ 2147483647 h 231"/>
              <a:gd name="T64" fmla="*/ 2147483647 w 263"/>
              <a:gd name="T65" fmla="*/ 2147483647 h 231"/>
              <a:gd name="T66" fmla="*/ 2147483647 w 263"/>
              <a:gd name="T67" fmla="*/ 2147483647 h 231"/>
              <a:gd name="T68" fmla="*/ 2147483647 w 263"/>
              <a:gd name="T69" fmla="*/ 2147483647 h 231"/>
              <a:gd name="T70" fmla="*/ 2147483647 w 263"/>
              <a:gd name="T71" fmla="*/ 2147483647 h 231"/>
              <a:gd name="T72" fmla="*/ 2147483647 w 263"/>
              <a:gd name="T73" fmla="*/ 2147483647 h 231"/>
              <a:gd name="T74" fmla="*/ 2147483647 w 263"/>
              <a:gd name="T75" fmla="*/ 2147483647 h 231"/>
              <a:gd name="T76" fmla="*/ 2147483647 w 263"/>
              <a:gd name="T77" fmla="*/ 2147483647 h 231"/>
              <a:gd name="T78" fmla="*/ 2147483647 w 263"/>
              <a:gd name="T79" fmla="*/ 2147483647 h 231"/>
              <a:gd name="T80" fmla="*/ 2147483647 w 263"/>
              <a:gd name="T81" fmla="*/ 2147483647 h 231"/>
              <a:gd name="T82" fmla="*/ 2147483647 w 263"/>
              <a:gd name="T83" fmla="*/ 2147483647 h 231"/>
              <a:gd name="T84" fmla="*/ 2147483647 w 263"/>
              <a:gd name="T85" fmla="*/ 2147483647 h 231"/>
              <a:gd name="T86" fmla="*/ 2147483647 w 263"/>
              <a:gd name="T87" fmla="*/ 2147483647 h 231"/>
              <a:gd name="T88" fmla="*/ 2147483647 w 263"/>
              <a:gd name="T89" fmla="*/ 2147483647 h 231"/>
              <a:gd name="T90" fmla="*/ 2147483647 w 263"/>
              <a:gd name="T91" fmla="*/ 2147483647 h 231"/>
              <a:gd name="T92" fmla="*/ 2147483647 w 263"/>
              <a:gd name="T93" fmla="*/ 2147483647 h 231"/>
              <a:gd name="T94" fmla="*/ 2147483647 w 263"/>
              <a:gd name="T95" fmla="*/ 2147483647 h 231"/>
              <a:gd name="T96" fmla="*/ 2147483647 w 263"/>
              <a:gd name="T97" fmla="*/ 2147483647 h 231"/>
              <a:gd name="T98" fmla="*/ 2147483647 w 263"/>
              <a:gd name="T99" fmla="*/ 2147483647 h 231"/>
              <a:gd name="T100" fmla="*/ 2147483647 w 263"/>
              <a:gd name="T101" fmla="*/ 2147483647 h 231"/>
              <a:gd name="T102" fmla="*/ 2147483647 w 263"/>
              <a:gd name="T103" fmla="*/ 2147483647 h 231"/>
              <a:gd name="T104" fmla="*/ 2147483647 w 263"/>
              <a:gd name="T105" fmla="*/ 2147483647 h 231"/>
              <a:gd name="T106" fmla="*/ 2147483647 w 263"/>
              <a:gd name="T107" fmla="*/ 2147483647 h 231"/>
              <a:gd name="T108" fmla="*/ 2147483647 w 263"/>
              <a:gd name="T109" fmla="*/ 2147483647 h 231"/>
              <a:gd name="T110" fmla="*/ 2147483647 w 263"/>
              <a:gd name="T111" fmla="*/ 2147483647 h 231"/>
              <a:gd name="T112" fmla="*/ 2147483647 w 263"/>
              <a:gd name="T113" fmla="*/ 2147483647 h 231"/>
              <a:gd name="T114" fmla="*/ 2147483647 w 263"/>
              <a:gd name="T115" fmla="*/ 2147483647 h 231"/>
              <a:gd name="T116" fmla="*/ 2147483647 w 263"/>
              <a:gd name="T117" fmla="*/ 2147483647 h 231"/>
              <a:gd name="T118" fmla="*/ 2147483647 w 263"/>
              <a:gd name="T119" fmla="*/ 2147483647 h 23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63"/>
              <a:gd name="T181" fmla="*/ 0 h 231"/>
              <a:gd name="T182" fmla="*/ 263 w 263"/>
              <a:gd name="T183" fmla="*/ 231 h 23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63" h="231">
                <a:moveTo>
                  <a:pt x="55" y="47"/>
                </a:moveTo>
                <a:lnTo>
                  <a:pt x="55" y="114"/>
                </a:lnTo>
                <a:lnTo>
                  <a:pt x="50" y="116"/>
                </a:lnTo>
                <a:lnTo>
                  <a:pt x="41" y="124"/>
                </a:lnTo>
                <a:lnTo>
                  <a:pt x="30" y="122"/>
                </a:lnTo>
                <a:lnTo>
                  <a:pt x="26" y="124"/>
                </a:lnTo>
                <a:lnTo>
                  <a:pt x="21" y="124"/>
                </a:lnTo>
                <a:lnTo>
                  <a:pt x="18" y="120"/>
                </a:lnTo>
                <a:lnTo>
                  <a:pt x="18" y="116"/>
                </a:lnTo>
                <a:lnTo>
                  <a:pt x="10" y="110"/>
                </a:lnTo>
                <a:lnTo>
                  <a:pt x="6" y="111"/>
                </a:lnTo>
                <a:lnTo>
                  <a:pt x="3" y="117"/>
                </a:lnTo>
                <a:lnTo>
                  <a:pt x="2" y="117"/>
                </a:lnTo>
                <a:lnTo>
                  <a:pt x="0" y="117"/>
                </a:lnTo>
                <a:lnTo>
                  <a:pt x="1" y="118"/>
                </a:lnTo>
                <a:lnTo>
                  <a:pt x="1" y="121"/>
                </a:lnTo>
                <a:lnTo>
                  <a:pt x="5" y="124"/>
                </a:lnTo>
                <a:lnTo>
                  <a:pt x="29" y="178"/>
                </a:lnTo>
                <a:lnTo>
                  <a:pt x="30" y="190"/>
                </a:lnTo>
                <a:lnTo>
                  <a:pt x="27" y="194"/>
                </a:lnTo>
                <a:lnTo>
                  <a:pt x="24" y="193"/>
                </a:lnTo>
                <a:lnTo>
                  <a:pt x="22" y="195"/>
                </a:lnTo>
                <a:lnTo>
                  <a:pt x="22" y="198"/>
                </a:lnTo>
                <a:lnTo>
                  <a:pt x="23" y="198"/>
                </a:lnTo>
                <a:lnTo>
                  <a:pt x="25" y="200"/>
                </a:lnTo>
                <a:lnTo>
                  <a:pt x="26" y="201"/>
                </a:lnTo>
                <a:lnTo>
                  <a:pt x="25" y="202"/>
                </a:lnTo>
                <a:lnTo>
                  <a:pt x="26" y="205"/>
                </a:lnTo>
                <a:lnTo>
                  <a:pt x="28" y="205"/>
                </a:lnTo>
                <a:lnTo>
                  <a:pt x="32" y="212"/>
                </a:lnTo>
                <a:lnTo>
                  <a:pt x="32" y="215"/>
                </a:lnTo>
                <a:lnTo>
                  <a:pt x="30" y="217"/>
                </a:lnTo>
                <a:lnTo>
                  <a:pt x="30" y="222"/>
                </a:lnTo>
                <a:lnTo>
                  <a:pt x="32" y="224"/>
                </a:lnTo>
                <a:lnTo>
                  <a:pt x="33" y="224"/>
                </a:lnTo>
                <a:lnTo>
                  <a:pt x="33" y="220"/>
                </a:lnTo>
                <a:lnTo>
                  <a:pt x="33" y="219"/>
                </a:lnTo>
                <a:lnTo>
                  <a:pt x="38" y="219"/>
                </a:lnTo>
                <a:lnTo>
                  <a:pt x="38" y="223"/>
                </a:lnTo>
                <a:lnTo>
                  <a:pt x="37" y="224"/>
                </a:lnTo>
                <a:lnTo>
                  <a:pt x="39" y="226"/>
                </a:lnTo>
                <a:lnTo>
                  <a:pt x="45" y="225"/>
                </a:lnTo>
                <a:lnTo>
                  <a:pt x="46" y="227"/>
                </a:lnTo>
                <a:lnTo>
                  <a:pt x="45" y="228"/>
                </a:lnTo>
                <a:lnTo>
                  <a:pt x="49" y="230"/>
                </a:lnTo>
                <a:lnTo>
                  <a:pt x="52" y="230"/>
                </a:lnTo>
                <a:lnTo>
                  <a:pt x="54" y="231"/>
                </a:lnTo>
                <a:lnTo>
                  <a:pt x="58" y="231"/>
                </a:lnTo>
                <a:lnTo>
                  <a:pt x="60" y="230"/>
                </a:lnTo>
                <a:lnTo>
                  <a:pt x="63" y="227"/>
                </a:lnTo>
                <a:lnTo>
                  <a:pt x="68" y="227"/>
                </a:lnTo>
                <a:lnTo>
                  <a:pt x="69" y="226"/>
                </a:lnTo>
                <a:lnTo>
                  <a:pt x="72" y="224"/>
                </a:lnTo>
                <a:lnTo>
                  <a:pt x="77" y="226"/>
                </a:lnTo>
                <a:lnTo>
                  <a:pt x="78" y="224"/>
                </a:lnTo>
                <a:lnTo>
                  <a:pt x="85" y="225"/>
                </a:lnTo>
                <a:lnTo>
                  <a:pt x="86" y="224"/>
                </a:lnTo>
                <a:lnTo>
                  <a:pt x="86" y="222"/>
                </a:lnTo>
                <a:lnTo>
                  <a:pt x="91" y="220"/>
                </a:lnTo>
                <a:lnTo>
                  <a:pt x="93" y="219"/>
                </a:lnTo>
                <a:lnTo>
                  <a:pt x="100" y="218"/>
                </a:lnTo>
                <a:lnTo>
                  <a:pt x="106" y="220"/>
                </a:lnTo>
                <a:lnTo>
                  <a:pt x="109" y="220"/>
                </a:lnTo>
                <a:lnTo>
                  <a:pt x="112" y="218"/>
                </a:lnTo>
                <a:lnTo>
                  <a:pt x="115" y="218"/>
                </a:lnTo>
                <a:lnTo>
                  <a:pt x="135" y="222"/>
                </a:lnTo>
                <a:lnTo>
                  <a:pt x="136" y="218"/>
                </a:lnTo>
                <a:lnTo>
                  <a:pt x="140" y="217"/>
                </a:lnTo>
                <a:lnTo>
                  <a:pt x="149" y="219"/>
                </a:lnTo>
                <a:lnTo>
                  <a:pt x="149" y="217"/>
                </a:lnTo>
                <a:lnTo>
                  <a:pt x="147" y="214"/>
                </a:lnTo>
                <a:lnTo>
                  <a:pt x="150" y="213"/>
                </a:lnTo>
                <a:lnTo>
                  <a:pt x="165" y="212"/>
                </a:lnTo>
                <a:lnTo>
                  <a:pt x="245" y="123"/>
                </a:lnTo>
                <a:lnTo>
                  <a:pt x="248" y="122"/>
                </a:lnTo>
                <a:lnTo>
                  <a:pt x="253" y="117"/>
                </a:lnTo>
                <a:lnTo>
                  <a:pt x="256" y="113"/>
                </a:lnTo>
                <a:lnTo>
                  <a:pt x="263" y="83"/>
                </a:lnTo>
                <a:lnTo>
                  <a:pt x="250" y="82"/>
                </a:lnTo>
                <a:lnTo>
                  <a:pt x="248" y="83"/>
                </a:lnTo>
                <a:lnTo>
                  <a:pt x="246" y="88"/>
                </a:lnTo>
                <a:lnTo>
                  <a:pt x="245" y="90"/>
                </a:lnTo>
                <a:lnTo>
                  <a:pt x="234" y="89"/>
                </a:lnTo>
                <a:lnTo>
                  <a:pt x="231" y="80"/>
                </a:lnTo>
                <a:lnTo>
                  <a:pt x="236" y="67"/>
                </a:lnTo>
                <a:lnTo>
                  <a:pt x="241" y="64"/>
                </a:lnTo>
                <a:lnTo>
                  <a:pt x="247" y="68"/>
                </a:lnTo>
                <a:lnTo>
                  <a:pt x="249" y="65"/>
                </a:lnTo>
                <a:lnTo>
                  <a:pt x="242" y="10"/>
                </a:lnTo>
                <a:lnTo>
                  <a:pt x="241" y="10"/>
                </a:lnTo>
                <a:lnTo>
                  <a:pt x="236" y="5"/>
                </a:lnTo>
                <a:lnTo>
                  <a:pt x="230" y="3"/>
                </a:lnTo>
                <a:lnTo>
                  <a:pt x="223" y="4"/>
                </a:lnTo>
                <a:lnTo>
                  <a:pt x="210" y="0"/>
                </a:lnTo>
                <a:lnTo>
                  <a:pt x="206" y="2"/>
                </a:lnTo>
                <a:lnTo>
                  <a:pt x="206" y="3"/>
                </a:lnTo>
                <a:lnTo>
                  <a:pt x="188" y="12"/>
                </a:lnTo>
                <a:lnTo>
                  <a:pt x="172" y="26"/>
                </a:lnTo>
                <a:lnTo>
                  <a:pt x="163" y="38"/>
                </a:lnTo>
                <a:lnTo>
                  <a:pt x="155" y="44"/>
                </a:lnTo>
                <a:lnTo>
                  <a:pt x="151" y="49"/>
                </a:lnTo>
                <a:lnTo>
                  <a:pt x="147" y="59"/>
                </a:lnTo>
                <a:lnTo>
                  <a:pt x="145" y="61"/>
                </a:lnTo>
                <a:lnTo>
                  <a:pt x="132" y="64"/>
                </a:lnTo>
                <a:lnTo>
                  <a:pt x="128" y="64"/>
                </a:lnTo>
                <a:lnTo>
                  <a:pt x="118" y="59"/>
                </a:lnTo>
                <a:lnTo>
                  <a:pt x="113" y="58"/>
                </a:lnTo>
                <a:lnTo>
                  <a:pt x="111" y="59"/>
                </a:lnTo>
                <a:lnTo>
                  <a:pt x="99" y="72"/>
                </a:lnTo>
                <a:lnTo>
                  <a:pt x="96" y="75"/>
                </a:lnTo>
                <a:lnTo>
                  <a:pt x="91" y="81"/>
                </a:lnTo>
                <a:lnTo>
                  <a:pt x="82" y="84"/>
                </a:lnTo>
                <a:lnTo>
                  <a:pt x="68" y="82"/>
                </a:lnTo>
                <a:lnTo>
                  <a:pt x="67" y="79"/>
                </a:lnTo>
                <a:lnTo>
                  <a:pt x="70" y="70"/>
                </a:lnTo>
                <a:lnTo>
                  <a:pt x="70" y="63"/>
                </a:lnTo>
                <a:lnTo>
                  <a:pt x="56" y="47"/>
                </a:lnTo>
                <a:lnTo>
                  <a:pt x="55" y="47"/>
                </a:lnTo>
                <a:close/>
              </a:path>
            </a:pathLst>
          </a:custGeom>
          <a:solidFill>
            <a:srgbClr val="FF6700"/>
          </a:solidFill>
          <a:ln w="4763">
            <a:solidFill>
              <a:srgbClr val="FFFFFF"/>
            </a:solidFill>
            <a:round/>
            <a:headEnd/>
            <a:tailEnd/>
          </a:ln>
        </p:spPr>
        <p:txBody>
          <a:bodyPr lIns="91429" tIns="45715" rIns="91429" bIns="45715"/>
          <a:lstStyle/>
          <a:p>
            <a:endParaRPr lang="ru-RU"/>
          </a:p>
        </p:txBody>
      </p:sp>
      <p:sp>
        <p:nvSpPr>
          <p:cNvPr id="46626" name="Freeform 914"/>
          <p:cNvSpPr>
            <a:spLocks/>
          </p:cNvSpPr>
          <p:nvPr/>
        </p:nvSpPr>
        <p:spPr bwMode="auto">
          <a:xfrm>
            <a:off x="2303463" y="4629150"/>
            <a:ext cx="9525" cy="7938"/>
          </a:xfrm>
          <a:custGeom>
            <a:avLst/>
            <a:gdLst>
              <a:gd name="T0" fmla="*/ 2147483647 w 6"/>
              <a:gd name="T1" fmla="*/ 2147483647 h 5"/>
              <a:gd name="T2" fmla="*/ 0 w 6"/>
              <a:gd name="T3" fmla="*/ 0 h 5"/>
              <a:gd name="T4" fmla="*/ 0 w 6"/>
              <a:gd name="T5" fmla="*/ 2147483647 h 5"/>
              <a:gd name="T6" fmla="*/ 2147483647 w 6"/>
              <a:gd name="T7" fmla="*/ 2147483647 h 5"/>
              <a:gd name="T8" fmla="*/ 2147483647 w 6"/>
              <a:gd name="T9" fmla="*/ 2147483647 h 5"/>
              <a:gd name="T10" fmla="*/ 2147483647 w 6"/>
              <a:gd name="T11" fmla="*/ 2147483647 h 5"/>
              <a:gd name="T12" fmla="*/ 2147483647 w 6"/>
              <a:gd name="T13" fmla="*/ 2147483647 h 5"/>
              <a:gd name="T14" fmla="*/ 2147483647 w 6"/>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2" y="2"/>
                </a:moveTo>
                <a:lnTo>
                  <a:pt x="0" y="0"/>
                </a:lnTo>
                <a:lnTo>
                  <a:pt x="0" y="2"/>
                </a:lnTo>
                <a:lnTo>
                  <a:pt x="2" y="3"/>
                </a:lnTo>
                <a:lnTo>
                  <a:pt x="6" y="5"/>
                </a:lnTo>
                <a:lnTo>
                  <a:pt x="6" y="4"/>
                </a:lnTo>
                <a:lnTo>
                  <a:pt x="3" y="3"/>
                </a:lnTo>
                <a:lnTo>
                  <a:pt x="2"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27" name="Freeform 915"/>
          <p:cNvSpPr>
            <a:spLocks/>
          </p:cNvSpPr>
          <p:nvPr/>
        </p:nvSpPr>
        <p:spPr bwMode="auto">
          <a:xfrm>
            <a:off x="2322513" y="4630738"/>
            <a:ext cx="6350" cy="7937"/>
          </a:xfrm>
          <a:custGeom>
            <a:avLst/>
            <a:gdLst>
              <a:gd name="T0" fmla="*/ 2147483647 w 4"/>
              <a:gd name="T1" fmla="*/ 2147483647 h 5"/>
              <a:gd name="T2" fmla="*/ 0 w 4"/>
              <a:gd name="T3" fmla="*/ 0 h 5"/>
              <a:gd name="T4" fmla="*/ 2147483647 w 4"/>
              <a:gd name="T5" fmla="*/ 2147483647 h 5"/>
              <a:gd name="T6" fmla="*/ 2147483647 w 4"/>
              <a:gd name="T7" fmla="*/ 2147483647 h 5"/>
              <a:gd name="T8" fmla="*/ 2147483647 w 4"/>
              <a:gd name="T9" fmla="*/ 2147483647 h 5"/>
              <a:gd name="T10" fmla="*/ 2147483647 w 4"/>
              <a:gd name="T11" fmla="*/ 2147483647 h 5"/>
              <a:gd name="T12" fmla="*/ 2147483647 w 4"/>
              <a:gd name="T13" fmla="*/ 2147483647 h 5"/>
              <a:gd name="T14" fmla="*/ 2147483647 w 4"/>
              <a:gd name="T15" fmla="*/ 2147483647 h 5"/>
              <a:gd name="T16" fmla="*/ 2147483647 w 4"/>
              <a:gd name="T17" fmla="*/ 2147483647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5"/>
              <a:gd name="T29" fmla="*/ 4 w 4"/>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5">
                <a:moveTo>
                  <a:pt x="1" y="1"/>
                </a:moveTo>
                <a:lnTo>
                  <a:pt x="0" y="0"/>
                </a:lnTo>
                <a:lnTo>
                  <a:pt x="1" y="1"/>
                </a:lnTo>
                <a:lnTo>
                  <a:pt x="2" y="3"/>
                </a:lnTo>
                <a:lnTo>
                  <a:pt x="3" y="4"/>
                </a:lnTo>
                <a:lnTo>
                  <a:pt x="3" y="5"/>
                </a:lnTo>
                <a:lnTo>
                  <a:pt x="4" y="2"/>
                </a:lnTo>
                <a:lnTo>
                  <a:pt x="3" y="1"/>
                </a:lnTo>
                <a:lnTo>
                  <a:pt x="1"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28" name="Freeform 916"/>
          <p:cNvSpPr>
            <a:spLocks/>
          </p:cNvSpPr>
          <p:nvPr/>
        </p:nvSpPr>
        <p:spPr bwMode="auto">
          <a:xfrm>
            <a:off x="2301875" y="4625975"/>
            <a:ext cx="7938" cy="7938"/>
          </a:xfrm>
          <a:custGeom>
            <a:avLst/>
            <a:gdLst>
              <a:gd name="T0" fmla="*/ 2147483647 w 5"/>
              <a:gd name="T1" fmla="*/ 2147483647 h 5"/>
              <a:gd name="T2" fmla="*/ 0 w 5"/>
              <a:gd name="T3" fmla="*/ 0 h 5"/>
              <a:gd name="T4" fmla="*/ 0 w 5"/>
              <a:gd name="T5" fmla="*/ 2147483647 h 5"/>
              <a:gd name="T6" fmla="*/ 2147483647 w 5"/>
              <a:gd name="T7" fmla="*/ 2147483647 h 5"/>
              <a:gd name="T8" fmla="*/ 2147483647 w 5"/>
              <a:gd name="T9" fmla="*/ 2147483647 h 5"/>
              <a:gd name="T10" fmla="*/ 2147483647 w 5"/>
              <a:gd name="T11" fmla="*/ 2147483647 h 5"/>
              <a:gd name="T12" fmla="*/ 2147483647 w 5"/>
              <a:gd name="T13" fmla="*/ 2147483647 h 5"/>
              <a:gd name="T14" fmla="*/ 2147483647 w 5"/>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5"/>
              <a:gd name="T26" fmla="*/ 5 w 5"/>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5">
                <a:moveTo>
                  <a:pt x="1" y="3"/>
                </a:moveTo>
                <a:lnTo>
                  <a:pt x="0" y="0"/>
                </a:lnTo>
                <a:lnTo>
                  <a:pt x="0" y="3"/>
                </a:lnTo>
                <a:lnTo>
                  <a:pt x="1" y="4"/>
                </a:lnTo>
                <a:lnTo>
                  <a:pt x="5" y="5"/>
                </a:lnTo>
                <a:lnTo>
                  <a:pt x="5" y="4"/>
                </a:lnTo>
                <a:lnTo>
                  <a:pt x="3" y="4"/>
                </a:lnTo>
                <a:lnTo>
                  <a:pt x="1" y="3"/>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29" name="Freeform 917"/>
          <p:cNvSpPr>
            <a:spLocks/>
          </p:cNvSpPr>
          <p:nvPr/>
        </p:nvSpPr>
        <p:spPr bwMode="auto">
          <a:xfrm>
            <a:off x="2320925" y="4627563"/>
            <a:ext cx="4763" cy="7937"/>
          </a:xfrm>
          <a:custGeom>
            <a:avLst/>
            <a:gdLst>
              <a:gd name="T0" fmla="*/ 2147483647 w 3"/>
              <a:gd name="T1" fmla="*/ 2147483647 h 5"/>
              <a:gd name="T2" fmla="*/ 0 w 3"/>
              <a:gd name="T3" fmla="*/ 0 h 5"/>
              <a:gd name="T4" fmla="*/ 0 w 3"/>
              <a:gd name="T5" fmla="*/ 2147483647 h 5"/>
              <a:gd name="T6" fmla="*/ 2147483647 w 3"/>
              <a:gd name="T7" fmla="*/ 2147483647 h 5"/>
              <a:gd name="T8" fmla="*/ 2147483647 w 3"/>
              <a:gd name="T9" fmla="*/ 2147483647 h 5"/>
              <a:gd name="T10" fmla="*/ 2147483647 w 3"/>
              <a:gd name="T11" fmla="*/ 2147483647 h 5"/>
              <a:gd name="T12" fmla="*/ 2147483647 w 3"/>
              <a:gd name="T13" fmla="*/ 2147483647 h 5"/>
              <a:gd name="T14" fmla="*/ 2147483647 w 3"/>
              <a:gd name="T15" fmla="*/ 2147483647 h 5"/>
              <a:gd name="T16" fmla="*/ 2147483647 w 3"/>
              <a:gd name="T17" fmla="*/ 2147483647 h 5"/>
              <a:gd name="T18" fmla="*/ 2147483647 w 3"/>
              <a:gd name="T19" fmla="*/ 2147483647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5"/>
              <a:gd name="T32" fmla="*/ 3 w 3"/>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5">
                <a:moveTo>
                  <a:pt x="1" y="2"/>
                </a:moveTo>
                <a:lnTo>
                  <a:pt x="0" y="0"/>
                </a:lnTo>
                <a:lnTo>
                  <a:pt x="0" y="2"/>
                </a:lnTo>
                <a:lnTo>
                  <a:pt x="1" y="3"/>
                </a:lnTo>
                <a:lnTo>
                  <a:pt x="2" y="4"/>
                </a:lnTo>
                <a:lnTo>
                  <a:pt x="2" y="5"/>
                </a:lnTo>
                <a:lnTo>
                  <a:pt x="3" y="2"/>
                </a:lnTo>
                <a:lnTo>
                  <a:pt x="2" y="2"/>
                </a:lnTo>
                <a:lnTo>
                  <a:pt x="1"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30" name="Freeform 918"/>
          <p:cNvSpPr>
            <a:spLocks/>
          </p:cNvSpPr>
          <p:nvPr/>
        </p:nvSpPr>
        <p:spPr bwMode="auto">
          <a:xfrm>
            <a:off x="2532063" y="4657725"/>
            <a:ext cx="7937" cy="7938"/>
          </a:xfrm>
          <a:custGeom>
            <a:avLst/>
            <a:gdLst>
              <a:gd name="T0" fmla="*/ 2147483647 w 5"/>
              <a:gd name="T1" fmla="*/ 0 h 4"/>
              <a:gd name="T2" fmla="*/ 2147483647 w 5"/>
              <a:gd name="T3" fmla="*/ 2147483647 h 4"/>
              <a:gd name="T4" fmla="*/ 0 w 5"/>
              <a:gd name="T5" fmla="*/ 2147483647 h 4"/>
              <a:gd name="T6" fmla="*/ 2147483647 w 5"/>
              <a:gd name="T7" fmla="*/ 2147483647 h 4"/>
              <a:gd name="T8" fmla="*/ 2147483647 w 5"/>
              <a:gd name="T9" fmla="*/ 2147483647 h 4"/>
              <a:gd name="T10" fmla="*/ 2147483647 w 5"/>
              <a:gd name="T11" fmla="*/ 0 h 4"/>
              <a:gd name="T12" fmla="*/ 0 60000 65536"/>
              <a:gd name="T13" fmla="*/ 0 60000 65536"/>
              <a:gd name="T14" fmla="*/ 0 60000 65536"/>
              <a:gd name="T15" fmla="*/ 0 60000 65536"/>
              <a:gd name="T16" fmla="*/ 0 60000 65536"/>
              <a:gd name="T17" fmla="*/ 0 60000 65536"/>
              <a:gd name="T18" fmla="*/ 0 w 5"/>
              <a:gd name="T19" fmla="*/ 0 h 4"/>
              <a:gd name="T20" fmla="*/ 5 w 5"/>
              <a:gd name="T21" fmla="*/ 4 h 4"/>
            </a:gdLst>
            <a:ahLst/>
            <a:cxnLst>
              <a:cxn ang="T12">
                <a:pos x="T0" y="T1"/>
              </a:cxn>
              <a:cxn ang="T13">
                <a:pos x="T2" y="T3"/>
              </a:cxn>
              <a:cxn ang="T14">
                <a:pos x="T4" y="T5"/>
              </a:cxn>
              <a:cxn ang="T15">
                <a:pos x="T6" y="T7"/>
              </a:cxn>
              <a:cxn ang="T16">
                <a:pos x="T8" y="T9"/>
              </a:cxn>
              <a:cxn ang="T17">
                <a:pos x="T10" y="T11"/>
              </a:cxn>
            </a:cxnLst>
            <a:rect l="T18" t="T19" r="T20" b="T21"/>
            <a:pathLst>
              <a:path w="5" h="4">
                <a:moveTo>
                  <a:pt x="5" y="0"/>
                </a:moveTo>
                <a:lnTo>
                  <a:pt x="3" y="1"/>
                </a:lnTo>
                <a:lnTo>
                  <a:pt x="0" y="3"/>
                </a:lnTo>
                <a:lnTo>
                  <a:pt x="1" y="4"/>
                </a:lnTo>
                <a:lnTo>
                  <a:pt x="4" y="2"/>
                </a:lnTo>
                <a:lnTo>
                  <a:pt x="5"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31" name="Freeform 919"/>
          <p:cNvSpPr>
            <a:spLocks/>
          </p:cNvSpPr>
          <p:nvPr/>
        </p:nvSpPr>
        <p:spPr bwMode="auto">
          <a:xfrm>
            <a:off x="2501900" y="4673600"/>
            <a:ext cx="26988" cy="22225"/>
          </a:xfrm>
          <a:custGeom>
            <a:avLst/>
            <a:gdLst>
              <a:gd name="T0" fmla="*/ 2147483647 w 15"/>
              <a:gd name="T1" fmla="*/ 2147483647 h 13"/>
              <a:gd name="T2" fmla="*/ 2147483647 w 15"/>
              <a:gd name="T3" fmla="*/ 2147483647 h 13"/>
              <a:gd name="T4" fmla="*/ 2147483647 w 15"/>
              <a:gd name="T5" fmla="*/ 2147483647 h 13"/>
              <a:gd name="T6" fmla="*/ 2147483647 w 15"/>
              <a:gd name="T7" fmla="*/ 2147483647 h 13"/>
              <a:gd name="T8" fmla="*/ 2147483647 w 15"/>
              <a:gd name="T9" fmla="*/ 2147483647 h 13"/>
              <a:gd name="T10" fmla="*/ 2147483647 w 15"/>
              <a:gd name="T11" fmla="*/ 2147483647 h 13"/>
              <a:gd name="T12" fmla="*/ 2147483647 w 15"/>
              <a:gd name="T13" fmla="*/ 2147483647 h 13"/>
              <a:gd name="T14" fmla="*/ 0 w 15"/>
              <a:gd name="T15" fmla="*/ 2147483647 h 13"/>
              <a:gd name="T16" fmla="*/ 0 w 15"/>
              <a:gd name="T17" fmla="*/ 2147483647 h 13"/>
              <a:gd name="T18" fmla="*/ 2147483647 w 15"/>
              <a:gd name="T19" fmla="*/ 2147483647 h 13"/>
              <a:gd name="T20" fmla="*/ 2147483647 w 15"/>
              <a:gd name="T21" fmla="*/ 2147483647 h 13"/>
              <a:gd name="T22" fmla="*/ 2147483647 w 15"/>
              <a:gd name="T23" fmla="*/ 2147483647 h 13"/>
              <a:gd name="T24" fmla="*/ 2147483647 w 15"/>
              <a:gd name="T25" fmla="*/ 2147483647 h 13"/>
              <a:gd name="T26" fmla="*/ 2147483647 w 15"/>
              <a:gd name="T27" fmla="*/ 2147483647 h 13"/>
              <a:gd name="T28" fmla="*/ 2147483647 w 15"/>
              <a:gd name="T29" fmla="*/ 2147483647 h 13"/>
              <a:gd name="T30" fmla="*/ 2147483647 w 15"/>
              <a:gd name="T31" fmla="*/ 2147483647 h 13"/>
              <a:gd name="T32" fmla="*/ 2147483647 w 15"/>
              <a:gd name="T33" fmla="*/ 2147483647 h 13"/>
              <a:gd name="T34" fmla="*/ 2147483647 w 15"/>
              <a:gd name="T35" fmla="*/ 2147483647 h 13"/>
              <a:gd name="T36" fmla="*/ 2147483647 w 15"/>
              <a:gd name="T37" fmla="*/ 0 h 13"/>
              <a:gd name="T38" fmla="*/ 2147483647 w 15"/>
              <a:gd name="T39" fmla="*/ 2147483647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
              <a:gd name="T61" fmla="*/ 0 h 13"/>
              <a:gd name="T62" fmla="*/ 15 w 15"/>
              <a:gd name="T63" fmla="*/ 13 h 1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 h="13">
                <a:moveTo>
                  <a:pt x="15" y="1"/>
                </a:moveTo>
                <a:lnTo>
                  <a:pt x="13" y="2"/>
                </a:lnTo>
                <a:lnTo>
                  <a:pt x="13" y="5"/>
                </a:lnTo>
                <a:lnTo>
                  <a:pt x="13" y="7"/>
                </a:lnTo>
                <a:lnTo>
                  <a:pt x="15" y="8"/>
                </a:lnTo>
                <a:lnTo>
                  <a:pt x="14" y="10"/>
                </a:lnTo>
                <a:lnTo>
                  <a:pt x="12" y="12"/>
                </a:lnTo>
                <a:lnTo>
                  <a:pt x="0" y="13"/>
                </a:lnTo>
                <a:lnTo>
                  <a:pt x="0" y="12"/>
                </a:lnTo>
                <a:lnTo>
                  <a:pt x="5" y="10"/>
                </a:lnTo>
                <a:lnTo>
                  <a:pt x="7" y="8"/>
                </a:lnTo>
                <a:lnTo>
                  <a:pt x="7" y="4"/>
                </a:lnTo>
                <a:lnTo>
                  <a:pt x="7" y="3"/>
                </a:lnTo>
                <a:lnTo>
                  <a:pt x="6" y="3"/>
                </a:lnTo>
                <a:lnTo>
                  <a:pt x="4" y="3"/>
                </a:lnTo>
                <a:lnTo>
                  <a:pt x="4" y="2"/>
                </a:lnTo>
                <a:lnTo>
                  <a:pt x="5" y="2"/>
                </a:lnTo>
                <a:lnTo>
                  <a:pt x="6" y="1"/>
                </a:lnTo>
                <a:lnTo>
                  <a:pt x="15" y="0"/>
                </a:lnTo>
                <a:lnTo>
                  <a:pt x="15"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32" name="Freeform 920"/>
          <p:cNvSpPr>
            <a:spLocks/>
          </p:cNvSpPr>
          <p:nvPr/>
        </p:nvSpPr>
        <p:spPr bwMode="auto">
          <a:xfrm>
            <a:off x="2530475" y="4656138"/>
            <a:ext cx="6350" cy="4762"/>
          </a:xfrm>
          <a:custGeom>
            <a:avLst/>
            <a:gdLst>
              <a:gd name="T0" fmla="*/ 2147483647 w 4"/>
              <a:gd name="T1" fmla="*/ 0 h 3"/>
              <a:gd name="T2" fmla="*/ 2147483647 w 4"/>
              <a:gd name="T3" fmla="*/ 0 h 3"/>
              <a:gd name="T4" fmla="*/ 0 w 4"/>
              <a:gd name="T5" fmla="*/ 2147483647 h 3"/>
              <a:gd name="T6" fmla="*/ 0 w 4"/>
              <a:gd name="T7" fmla="*/ 2147483647 h 3"/>
              <a:gd name="T8" fmla="*/ 2147483647 w 4"/>
              <a:gd name="T9" fmla="*/ 2147483647 h 3"/>
              <a:gd name="T10" fmla="*/ 2147483647 w 4"/>
              <a:gd name="T11" fmla="*/ 0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4" y="0"/>
                </a:moveTo>
                <a:lnTo>
                  <a:pt x="3" y="0"/>
                </a:lnTo>
                <a:lnTo>
                  <a:pt x="0" y="2"/>
                </a:lnTo>
                <a:lnTo>
                  <a:pt x="0" y="3"/>
                </a:lnTo>
                <a:lnTo>
                  <a:pt x="3" y="1"/>
                </a:lnTo>
                <a:lnTo>
                  <a:pt x="4"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33" name="Freeform 921"/>
          <p:cNvSpPr>
            <a:spLocks/>
          </p:cNvSpPr>
          <p:nvPr/>
        </p:nvSpPr>
        <p:spPr bwMode="auto">
          <a:xfrm>
            <a:off x="2498725" y="4670425"/>
            <a:ext cx="25400" cy="22225"/>
          </a:xfrm>
          <a:custGeom>
            <a:avLst/>
            <a:gdLst>
              <a:gd name="T0" fmla="*/ 2147483647 w 15"/>
              <a:gd name="T1" fmla="*/ 2147483647 h 13"/>
              <a:gd name="T2" fmla="*/ 2147483647 w 15"/>
              <a:gd name="T3" fmla="*/ 2147483647 h 13"/>
              <a:gd name="T4" fmla="*/ 2147483647 w 15"/>
              <a:gd name="T5" fmla="*/ 2147483647 h 13"/>
              <a:gd name="T6" fmla="*/ 2147483647 w 15"/>
              <a:gd name="T7" fmla="*/ 2147483647 h 13"/>
              <a:gd name="T8" fmla="*/ 2147483647 w 15"/>
              <a:gd name="T9" fmla="*/ 2147483647 h 13"/>
              <a:gd name="T10" fmla="*/ 2147483647 w 15"/>
              <a:gd name="T11" fmla="*/ 2147483647 h 13"/>
              <a:gd name="T12" fmla="*/ 2147483647 w 15"/>
              <a:gd name="T13" fmla="*/ 2147483647 h 13"/>
              <a:gd name="T14" fmla="*/ 0 w 15"/>
              <a:gd name="T15" fmla="*/ 2147483647 h 13"/>
              <a:gd name="T16" fmla="*/ 0 w 15"/>
              <a:gd name="T17" fmla="*/ 2147483647 h 13"/>
              <a:gd name="T18" fmla="*/ 2147483647 w 15"/>
              <a:gd name="T19" fmla="*/ 2147483647 h 13"/>
              <a:gd name="T20" fmla="*/ 2147483647 w 15"/>
              <a:gd name="T21" fmla="*/ 2147483647 h 13"/>
              <a:gd name="T22" fmla="*/ 2147483647 w 15"/>
              <a:gd name="T23" fmla="*/ 2147483647 h 13"/>
              <a:gd name="T24" fmla="*/ 2147483647 w 15"/>
              <a:gd name="T25" fmla="*/ 2147483647 h 13"/>
              <a:gd name="T26" fmla="*/ 2147483647 w 15"/>
              <a:gd name="T27" fmla="*/ 2147483647 h 13"/>
              <a:gd name="T28" fmla="*/ 2147483647 w 15"/>
              <a:gd name="T29" fmla="*/ 2147483647 h 13"/>
              <a:gd name="T30" fmla="*/ 2147483647 w 15"/>
              <a:gd name="T31" fmla="*/ 2147483647 h 13"/>
              <a:gd name="T32" fmla="*/ 2147483647 w 15"/>
              <a:gd name="T33" fmla="*/ 2147483647 h 13"/>
              <a:gd name="T34" fmla="*/ 2147483647 w 15"/>
              <a:gd name="T35" fmla="*/ 2147483647 h 13"/>
              <a:gd name="T36" fmla="*/ 2147483647 w 15"/>
              <a:gd name="T37" fmla="*/ 0 h 13"/>
              <a:gd name="T38" fmla="*/ 2147483647 w 15"/>
              <a:gd name="T39" fmla="*/ 2147483647 h 13"/>
              <a:gd name="T40" fmla="*/ 2147483647 w 15"/>
              <a:gd name="T41" fmla="*/ 2147483647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13"/>
              <a:gd name="T65" fmla="*/ 15 w 15"/>
              <a:gd name="T66" fmla="*/ 13 h 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13">
                <a:moveTo>
                  <a:pt x="15" y="1"/>
                </a:moveTo>
                <a:lnTo>
                  <a:pt x="14" y="2"/>
                </a:lnTo>
                <a:lnTo>
                  <a:pt x="14" y="5"/>
                </a:lnTo>
                <a:lnTo>
                  <a:pt x="14" y="8"/>
                </a:lnTo>
                <a:lnTo>
                  <a:pt x="15" y="8"/>
                </a:lnTo>
                <a:lnTo>
                  <a:pt x="14" y="11"/>
                </a:lnTo>
                <a:lnTo>
                  <a:pt x="13" y="12"/>
                </a:lnTo>
                <a:lnTo>
                  <a:pt x="0" y="13"/>
                </a:lnTo>
                <a:lnTo>
                  <a:pt x="0" y="12"/>
                </a:lnTo>
                <a:lnTo>
                  <a:pt x="6" y="10"/>
                </a:lnTo>
                <a:lnTo>
                  <a:pt x="7" y="8"/>
                </a:lnTo>
                <a:lnTo>
                  <a:pt x="7" y="4"/>
                </a:lnTo>
                <a:lnTo>
                  <a:pt x="6" y="4"/>
                </a:lnTo>
                <a:lnTo>
                  <a:pt x="4" y="4"/>
                </a:lnTo>
                <a:lnTo>
                  <a:pt x="4" y="2"/>
                </a:lnTo>
                <a:lnTo>
                  <a:pt x="5" y="2"/>
                </a:lnTo>
                <a:lnTo>
                  <a:pt x="6" y="1"/>
                </a:lnTo>
                <a:lnTo>
                  <a:pt x="15" y="0"/>
                </a:lnTo>
                <a:lnTo>
                  <a:pt x="15"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34" name="Freeform 922"/>
          <p:cNvSpPr>
            <a:spLocks/>
          </p:cNvSpPr>
          <p:nvPr/>
        </p:nvSpPr>
        <p:spPr bwMode="auto">
          <a:xfrm>
            <a:off x="2819400" y="4957763"/>
            <a:ext cx="15875" cy="12700"/>
          </a:xfrm>
          <a:custGeom>
            <a:avLst/>
            <a:gdLst>
              <a:gd name="T0" fmla="*/ 2147483647 w 9"/>
              <a:gd name="T1" fmla="*/ 0 h 7"/>
              <a:gd name="T2" fmla="*/ 0 w 9"/>
              <a:gd name="T3" fmla="*/ 2147483647 h 7"/>
              <a:gd name="T4" fmla="*/ 0 w 9"/>
              <a:gd name="T5" fmla="*/ 2147483647 h 7"/>
              <a:gd name="T6" fmla="*/ 2147483647 w 9"/>
              <a:gd name="T7" fmla="*/ 2147483647 h 7"/>
              <a:gd name="T8" fmla="*/ 2147483647 w 9"/>
              <a:gd name="T9" fmla="*/ 2147483647 h 7"/>
              <a:gd name="T10" fmla="*/ 2147483647 w 9"/>
              <a:gd name="T11" fmla="*/ 2147483647 h 7"/>
              <a:gd name="T12" fmla="*/ 2147483647 w 9"/>
              <a:gd name="T13" fmla="*/ 2147483647 h 7"/>
              <a:gd name="T14" fmla="*/ 2147483647 w 9"/>
              <a:gd name="T15" fmla="*/ 2147483647 h 7"/>
              <a:gd name="T16" fmla="*/ 2147483647 w 9"/>
              <a:gd name="T17" fmla="*/ 2147483647 h 7"/>
              <a:gd name="T18" fmla="*/ 2147483647 w 9"/>
              <a:gd name="T19" fmla="*/ 2147483647 h 7"/>
              <a:gd name="T20" fmla="*/ 2147483647 w 9"/>
              <a:gd name="T21" fmla="*/ 0 h 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7"/>
              <a:gd name="T35" fmla="*/ 9 w 9"/>
              <a:gd name="T36" fmla="*/ 7 h 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7">
                <a:moveTo>
                  <a:pt x="2" y="0"/>
                </a:moveTo>
                <a:lnTo>
                  <a:pt x="0" y="2"/>
                </a:lnTo>
                <a:lnTo>
                  <a:pt x="0" y="4"/>
                </a:lnTo>
                <a:lnTo>
                  <a:pt x="2" y="6"/>
                </a:lnTo>
                <a:lnTo>
                  <a:pt x="6" y="7"/>
                </a:lnTo>
                <a:lnTo>
                  <a:pt x="9" y="7"/>
                </a:lnTo>
                <a:lnTo>
                  <a:pt x="9" y="5"/>
                </a:lnTo>
                <a:lnTo>
                  <a:pt x="8" y="3"/>
                </a:lnTo>
                <a:lnTo>
                  <a:pt x="5" y="3"/>
                </a:lnTo>
                <a:lnTo>
                  <a:pt x="3" y="2"/>
                </a:lnTo>
                <a:lnTo>
                  <a:pt x="2"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35" name="Freeform 923"/>
          <p:cNvSpPr>
            <a:spLocks/>
          </p:cNvSpPr>
          <p:nvPr/>
        </p:nvSpPr>
        <p:spPr bwMode="auto">
          <a:xfrm>
            <a:off x="2836863" y="4970463"/>
            <a:ext cx="11112" cy="4762"/>
          </a:xfrm>
          <a:custGeom>
            <a:avLst/>
            <a:gdLst>
              <a:gd name="T0" fmla="*/ 2147483647 w 6"/>
              <a:gd name="T1" fmla="*/ 2147483647 h 3"/>
              <a:gd name="T2" fmla="*/ 2147483647 w 6"/>
              <a:gd name="T3" fmla="*/ 2147483647 h 3"/>
              <a:gd name="T4" fmla="*/ 0 w 6"/>
              <a:gd name="T5" fmla="*/ 2147483647 h 3"/>
              <a:gd name="T6" fmla="*/ 0 w 6"/>
              <a:gd name="T7" fmla="*/ 2147483647 h 3"/>
              <a:gd name="T8" fmla="*/ 0 w 6"/>
              <a:gd name="T9" fmla="*/ 2147483647 h 3"/>
              <a:gd name="T10" fmla="*/ 0 w 6"/>
              <a:gd name="T11" fmla="*/ 2147483647 h 3"/>
              <a:gd name="T12" fmla="*/ 2147483647 w 6"/>
              <a:gd name="T13" fmla="*/ 2147483647 h 3"/>
              <a:gd name="T14" fmla="*/ 2147483647 w 6"/>
              <a:gd name="T15" fmla="*/ 0 h 3"/>
              <a:gd name="T16" fmla="*/ 2147483647 w 6"/>
              <a:gd name="T17" fmla="*/ 0 h 3"/>
              <a:gd name="T18" fmla="*/ 2147483647 w 6"/>
              <a:gd name="T19" fmla="*/ 0 h 3"/>
              <a:gd name="T20" fmla="*/ 2147483647 w 6"/>
              <a:gd name="T21" fmla="*/ 0 h 3"/>
              <a:gd name="T22" fmla="*/ 2147483647 w 6"/>
              <a:gd name="T23" fmla="*/ 2147483647 h 3"/>
              <a:gd name="T24" fmla="*/ 2147483647 w 6"/>
              <a:gd name="T25" fmla="*/ 2147483647 h 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
              <a:gd name="T40" fmla="*/ 0 h 3"/>
              <a:gd name="T41" fmla="*/ 6 w 6"/>
              <a:gd name="T42" fmla="*/ 3 h 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 h="3">
                <a:moveTo>
                  <a:pt x="5" y="2"/>
                </a:moveTo>
                <a:lnTo>
                  <a:pt x="3" y="3"/>
                </a:lnTo>
                <a:lnTo>
                  <a:pt x="0" y="3"/>
                </a:lnTo>
                <a:lnTo>
                  <a:pt x="0" y="2"/>
                </a:lnTo>
                <a:lnTo>
                  <a:pt x="0" y="1"/>
                </a:lnTo>
                <a:lnTo>
                  <a:pt x="1" y="1"/>
                </a:lnTo>
                <a:lnTo>
                  <a:pt x="3" y="0"/>
                </a:lnTo>
                <a:lnTo>
                  <a:pt x="5" y="0"/>
                </a:lnTo>
                <a:lnTo>
                  <a:pt x="6" y="0"/>
                </a:lnTo>
                <a:lnTo>
                  <a:pt x="6" y="1"/>
                </a:lnTo>
                <a:lnTo>
                  <a:pt x="5"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36" name="Freeform 924"/>
          <p:cNvSpPr>
            <a:spLocks/>
          </p:cNvSpPr>
          <p:nvPr/>
        </p:nvSpPr>
        <p:spPr bwMode="auto">
          <a:xfrm>
            <a:off x="2816225" y="4954588"/>
            <a:ext cx="17463" cy="14287"/>
          </a:xfrm>
          <a:custGeom>
            <a:avLst/>
            <a:gdLst>
              <a:gd name="T0" fmla="*/ 2147483647 w 10"/>
              <a:gd name="T1" fmla="*/ 0 h 8"/>
              <a:gd name="T2" fmla="*/ 0 w 10"/>
              <a:gd name="T3" fmla="*/ 2147483647 h 8"/>
              <a:gd name="T4" fmla="*/ 0 w 10"/>
              <a:gd name="T5" fmla="*/ 2147483647 h 8"/>
              <a:gd name="T6" fmla="*/ 2147483647 w 10"/>
              <a:gd name="T7" fmla="*/ 2147483647 h 8"/>
              <a:gd name="T8" fmla="*/ 2147483647 w 10"/>
              <a:gd name="T9" fmla="*/ 2147483647 h 8"/>
              <a:gd name="T10" fmla="*/ 2147483647 w 10"/>
              <a:gd name="T11" fmla="*/ 2147483647 h 8"/>
              <a:gd name="T12" fmla="*/ 2147483647 w 10"/>
              <a:gd name="T13" fmla="*/ 2147483647 h 8"/>
              <a:gd name="T14" fmla="*/ 2147483647 w 10"/>
              <a:gd name="T15" fmla="*/ 2147483647 h 8"/>
              <a:gd name="T16" fmla="*/ 2147483647 w 10"/>
              <a:gd name="T17" fmla="*/ 2147483647 h 8"/>
              <a:gd name="T18" fmla="*/ 2147483647 w 10"/>
              <a:gd name="T19" fmla="*/ 2147483647 h 8"/>
              <a:gd name="T20" fmla="*/ 2147483647 w 10"/>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8"/>
              <a:gd name="T35" fmla="*/ 10 w 10"/>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8">
                <a:moveTo>
                  <a:pt x="3" y="0"/>
                </a:moveTo>
                <a:lnTo>
                  <a:pt x="0" y="2"/>
                </a:lnTo>
                <a:lnTo>
                  <a:pt x="0" y="4"/>
                </a:lnTo>
                <a:lnTo>
                  <a:pt x="2" y="6"/>
                </a:lnTo>
                <a:lnTo>
                  <a:pt x="7" y="8"/>
                </a:lnTo>
                <a:lnTo>
                  <a:pt x="9" y="7"/>
                </a:lnTo>
                <a:lnTo>
                  <a:pt x="10" y="5"/>
                </a:lnTo>
                <a:lnTo>
                  <a:pt x="8" y="4"/>
                </a:lnTo>
                <a:lnTo>
                  <a:pt x="6" y="3"/>
                </a:lnTo>
                <a:lnTo>
                  <a:pt x="3" y="2"/>
                </a:lnTo>
                <a:lnTo>
                  <a:pt x="3"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37" name="Freeform 925"/>
          <p:cNvSpPr>
            <a:spLocks/>
          </p:cNvSpPr>
          <p:nvPr/>
        </p:nvSpPr>
        <p:spPr bwMode="auto">
          <a:xfrm>
            <a:off x="2835275" y="4967288"/>
            <a:ext cx="7938" cy="4762"/>
          </a:xfrm>
          <a:custGeom>
            <a:avLst/>
            <a:gdLst>
              <a:gd name="T0" fmla="*/ 2147483647 w 5"/>
              <a:gd name="T1" fmla="*/ 2147483647 h 3"/>
              <a:gd name="T2" fmla="*/ 2147483647 w 5"/>
              <a:gd name="T3" fmla="*/ 2147483647 h 3"/>
              <a:gd name="T4" fmla="*/ 0 w 5"/>
              <a:gd name="T5" fmla="*/ 2147483647 h 3"/>
              <a:gd name="T6" fmla="*/ 0 w 5"/>
              <a:gd name="T7" fmla="*/ 2147483647 h 3"/>
              <a:gd name="T8" fmla="*/ 0 w 5"/>
              <a:gd name="T9" fmla="*/ 2147483647 h 3"/>
              <a:gd name="T10" fmla="*/ 0 w 5"/>
              <a:gd name="T11" fmla="*/ 2147483647 h 3"/>
              <a:gd name="T12" fmla="*/ 0 w 5"/>
              <a:gd name="T13" fmla="*/ 2147483647 h 3"/>
              <a:gd name="T14" fmla="*/ 2147483647 w 5"/>
              <a:gd name="T15" fmla="*/ 0 h 3"/>
              <a:gd name="T16" fmla="*/ 2147483647 w 5"/>
              <a:gd name="T17" fmla="*/ 0 h 3"/>
              <a:gd name="T18" fmla="*/ 2147483647 w 5"/>
              <a:gd name="T19" fmla="*/ 0 h 3"/>
              <a:gd name="T20" fmla="*/ 2147483647 w 5"/>
              <a:gd name="T21" fmla="*/ 0 h 3"/>
              <a:gd name="T22" fmla="*/ 2147483647 w 5"/>
              <a:gd name="T23" fmla="*/ 2147483647 h 3"/>
              <a:gd name="T24" fmla="*/ 2147483647 w 5"/>
              <a:gd name="T25" fmla="*/ 2147483647 h 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3"/>
              <a:gd name="T41" fmla="*/ 5 w 5"/>
              <a:gd name="T42" fmla="*/ 3 h 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3">
                <a:moveTo>
                  <a:pt x="4" y="2"/>
                </a:moveTo>
                <a:lnTo>
                  <a:pt x="3" y="3"/>
                </a:lnTo>
                <a:lnTo>
                  <a:pt x="0" y="3"/>
                </a:lnTo>
                <a:lnTo>
                  <a:pt x="0" y="2"/>
                </a:lnTo>
                <a:lnTo>
                  <a:pt x="2" y="0"/>
                </a:lnTo>
                <a:lnTo>
                  <a:pt x="3" y="0"/>
                </a:lnTo>
                <a:lnTo>
                  <a:pt x="4" y="0"/>
                </a:lnTo>
                <a:lnTo>
                  <a:pt x="5" y="0"/>
                </a:lnTo>
                <a:lnTo>
                  <a:pt x="5" y="2"/>
                </a:lnTo>
                <a:lnTo>
                  <a:pt x="4"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38" name="Freeform 926"/>
          <p:cNvSpPr>
            <a:spLocks/>
          </p:cNvSpPr>
          <p:nvPr/>
        </p:nvSpPr>
        <p:spPr bwMode="auto">
          <a:xfrm>
            <a:off x="2814638" y="4975225"/>
            <a:ext cx="58737" cy="44450"/>
          </a:xfrm>
          <a:custGeom>
            <a:avLst/>
            <a:gdLst>
              <a:gd name="T0" fmla="*/ 2147483647 w 34"/>
              <a:gd name="T1" fmla="*/ 2147483647 h 26"/>
              <a:gd name="T2" fmla="*/ 2147483647 w 34"/>
              <a:gd name="T3" fmla="*/ 2147483647 h 26"/>
              <a:gd name="T4" fmla="*/ 2147483647 w 34"/>
              <a:gd name="T5" fmla="*/ 2147483647 h 26"/>
              <a:gd name="T6" fmla="*/ 2147483647 w 34"/>
              <a:gd name="T7" fmla="*/ 2147483647 h 26"/>
              <a:gd name="T8" fmla="*/ 2147483647 w 34"/>
              <a:gd name="T9" fmla="*/ 2147483647 h 26"/>
              <a:gd name="T10" fmla="*/ 2147483647 w 34"/>
              <a:gd name="T11" fmla="*/ 2147483647 h 26"/>
              <a:gd name="T12" fmla="*/ 2147483647 w 34"/>
              <a:gd name="T13" fmla="*/ 2147483647 h 26"/>
              <a:gd name="T14" fmla="*/ 2147483647 w 34"/>
              <a:gd name="T15" fmla="*/ 2147483647 h 26"/>
              <a:gd name="T16" fmla="*/ 2147483647 w 34"/>
              <a:gd name="T17" fmla="*/ 2147483647 h 26"/>
              <a:gd name="T18" fmla="*/ 0 w 34"/>
              <a:gd name="T19" fmla="*/ 2147483647 h 26"/>
              <a:gd name="T20" fmla="*/ 2147483647 w 34"/>
              <a:gd name="T21" fmla="*/ 2147483647 h 26"/>
              <a:gd name="T22" fmla="*/ 2147483647 w 34"/>
              <a:gd name="T23" fmla="*/ 2147483647 h 26"/>
              <a:gd name="T24" fmla="*/ 2147483647 w 34"/>
              <a:gd name="T25" fmla="*/ 2147483647 h 26"/>
              <a:gd name="T26" fmla="*/ 2147483647 w 34"/>
              <a:gd name="T27" fmla="*/ 2147483647 h 26"/>
              <a:gd name="T28" fmla="*/ 2147483647 w 34"/>
              <a:gd name="T29" fmla="*/ 2147483647 h 26"/>
              <a:gd name="T30" fmla="*/ 2147483647 w 34"/>
              <a:gd name="T31" fmla="*/ 2147483647 h 26"/>
              <a:gd name="T32" fmla="*/ 2147483647 w 34"/>
              <a:gd name="T33" fmla="*/ 0 h 26"/>
              <a:gd name="T34" fmla="*/ 2147483647 w 34"/>
              <a:gd name="T35" fmla="*/ 2147483647 h 26"/>
              <a:gd name="T36" fmla="*/ 2147483647 w 34"/>
              <a:gd name="T37" fmla="*/ 2147483647 h 26"/>
              <a:gd name="T38" fmla="*/ 2147483647 w 34"/>
              <a:gd name="T39" fmla="*/ 2147483647 h 26"/>
              <a:gd name="T40" fmla="*/ 2147483647 w 34"/>
              <a:gd name="T41" fmla="*/ 2147483647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
              <a:gd name="T64" fmla="*/ 0 h 26"/>
              <a:gd name="T65" fmla="*/ 34 w 34"/>
              <a:gd name="T66" fmla="*/ 26 h 2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 h="26">
                <a:moveTo>
                  <a:pt x="34" y="2"/>
                </a:moveTo>
                <a:lnTo>
                  <a:pt x="33" y="11"/>
                </a:lnTo>
                <a:lnTo>
                  <a:pt x="28" y="19"/>
                </a:lnTo>
                <a:lnTo>
                  <a:pt x="20" y="24"/>
                </a:lnTo>
                <a:lnTo>
                  <a:pt x="12" y="26"/>
                </a:lnTo>
                <a:lnTo>
                  <a:pt x="11" y="26"/>
                </a:lnTo>
                <a:lnTo>
                  <a:pt x="4" y="26"/>
                </a:lnTo>
                <a:lnTo>
                  <a:pt x="2" y="24"/>
                </a:lnTo>
                <a:lnTo>
                  <a:pt x="1" y="23"/>
                </a:lnTo>
                <a:lnTo>
                  <a:pt x="0" y="5"/>
                </a:lnTo>
                <a:lnTo>
                  <a:pt x="1" y="4"/>
                </a:lnTo>
                <a:lnTo>
                  <a:pt x="4" y="2"/>
                </a:lnTo>
                <a:lnTo>
                  <a:pt x="4" y="1"/>
                </a:lnTo>
                <a:lnTo>
                  <a:pt x="7" y="1"/>
                </a:lnTo>
                <a:lnTo>
                  <a:pt x="12" y="1"/>
                </a:lnTo>
                <a:lnTo>
                  <a:pt x="16" y="1"/>
                </a:lnTo>
                <a:lnTo>
                  <a:pt x="27" y="0"/>
                </a:lnTo>
                <a:lnTo>
                  <a:pt x="31" y="1"/>
                </a:lnTo>
                <a:lnTo>
                  <a:pt x="32" y="1"/>
                </a:lnTo>
                <a:lnTo>
                  <a:pt x="33" y="2"/>
                </a:lnTo>
                <a:lnTo>
                  <a:pt x="34"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39" name="Freeform 927"/>
          <p:cNvSpPr>
            <a:spLocks/>
          </p:cNvSpPr>
          <p:nvPr/>
        </p:nvSpPr>
        <p:spPr bwMode="auto">
          <a:xfrm>
            <a:off x="2798763" y="4972050"/>
            <a:ext cx="15875" cy="19050"/>
          </a:xfrm>
          <a:custGeom>
            <a:avLst/>
            <a:gdLst>
              <a:gd name="T0" fmla="*/ 2147483647 w 9"/>
              <a:gd name="T1" fmla="*/ 2147483647 h 11"/>
              <a:gd name="T2" fmla="*/ 2147483647 w 9"/>
              <a:gd name="T3" fmla="*/ 2147483647 h 11"/>
              <a:gd name="T4" fmla="*/ 2147483647 w 9"/>
              <a:gd name="T5" fmla="*/ 2147483647 h 11"/>
              <a:gd name="T6" fmla="*/ 2147483647 w 9"/>
              <a:gd name="T7" fmla="*/ 2147483647 h 11"/>
              <a:gd name="T8" fmla="*/ 2147483647 w 9"/>
              <a:gd name="T9" fmla="*/ 2147483647 h 11"/>
              <a:gd name="T10" fmla="*/ 2147483647 w 9"/>
              <a:gd name="T11" fmla="*/ 2147483647 h 11"/>
              <a:gd name="T12" fmla="*/ 0 w 9"/>
              <a:gd name="T13" fmla="*/ 2147483647 h 11"/>
              <a:gd name="T14" fmla="*/ 0 w 9"/>
              <a:gd name="T15" fmla="*/ 2147483647 h 11"/>
              <a:gd name="T16" fmla="*/ 2147483647 w 9"/>
              <a:gd name="T17" fmla="*/ 2147483647 h 11"/>
              <a:gd name="T18" fmla="*/ 2147483647 w 9"/>
              <a:gd name="T19" fmla="*/ 2147483647 h 11"/>
              <a:gd name="T20" fmla="*/ 2147483647 w 9"/>
              <a:gd name="T21" fmla="*/ 2147483647 h 11"/>
              <a:gd name="T22" fmla="*/ 2147483647 w 9"/>
              <a:gd name="T23" fmla="*/ 2147483647 h 11"/>
              <a:gd name="T24" fmla="*/ 2147483647 w 9"/>
              <a:gd name="T25" fmla="*/ 2147483647 h 11"/>
              <a:gd name="T26" fmla="*/ 2147483647 w 9"/>
              <a:gd name="T27" fmla="*/ 0 h 11"/>
              <a:gd name="T28" fmla="*/ 2147483647 w 9"/>
              <a:gd name="T29" fmla="*/ 0 h 11"/>
              <a:gd name="T30" fmla="*/ 2147483647 w 9"/>
              <a:gd name="T31" fmla="*/ 0 h 11"/>
              <a:gd name="T32" fmla="*/ 2147483647 w 9"/>
              <a:gd name="T33" fmla="*/ 0 h 11"/>
              <a:gd name="T34" fmla="*/ 2147483647 w 9"/>
              <a:gd name="T35" fmla="*/ 2147483647 h 11"/>
              <a:gd name="T36" fmla="*/ 2147483647 w 9"/>
              <a:gd name="T37" fmla="*/ 2147483647 h 11"/>
              <a:gd name="T38" fmla="*/ 2147483647 w 9"/>
              <a:gd name="T39" fmla="*/ 2147483647 h 11"/>
              <a:gd name="T40" fmla="*/ 2147483647 w 9"/>
              <a:gd name="T41" fmla="*/ 2147483647 h 11"/>
              <a:gd name="T42" fmla="*/ 2147483647 w 9"/>
              <a:gd name="T43" fmla="*/ 2147483647 h 11"/>
              <a:gd name="T44" fmla="*/ 2147483647 w 9"/>
              <a:gd name="T45" fmla="*/ 2147483647 h 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
              <a:gd name="T70" fmla="*/ 0 h 11"/>
              <a:gd name="T71" fmla="*/ 9 w 9"/>
              <a:gd name="T72" fmla="*/ 11 h 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 h="11">
                <a:moveTo>
                  <a:pt x="9" y="4"/>
                </a:moveTo>
                <a:lnTo>
                  <a:pt x="7" y="7"/>
                </a:lnTo>
                <a:lnTo>
                  <a:pt x="6" y="7"/>
                </a:lnTo>
                <a:lnTo>
                  <a:pt x="3" y="11"/>
                </a:lnTo>
                <a:lnTo>
                  <a:pt x="1" y="11"/>
                </a:lnTo>
                <a:lnTo>
                  <a:pt x="1" y="9"/>
                </a:lnTo>
                <a:lnTo>
                  <a:pt x="0" y="9"/>
                </a:lnTo>
                <a:lnTo>
                  <a:pt x="0" y="7"/>
                </a:lnTo>
                <a:lnTo>
                  <a:pt x="1" y="6"/>
                </a:lnTo>
                <a:lnTo>
                  <a:pt x="2" y="4"/>
                </a:lnTo>
                <a:lnTo>
                  <a:pt x="2" y="3"/>
                </a:lnTo>
                <a:lnTo>
                  <a:pt x="3" y="2"/>
                </a:lnTo>
                <a:lnTo>
                  <a:pt x="4" y="1"/>
                </a:lnTo>
                <a:lnTo>
                  <a:pt x="6" y="0"/>
                </a:lnTo>
                <a:lnTo>
                  <a:pt x="7" y="0"/>
                </a:lnTo>
                <a:lnTo>
                  <a:pt x="9" y="0"/>
                </a:lnTo>
                <a:lnTo>
                  <a:pt x="6" y="2"/>
                </a:lnTo>
                <a:lnTo>
                  <a:pt x="6" y="3"/>
                </a:lnTo>
                <a:lnTo>
                  <a:pt x="5" y="3"/>
                </a:lnTo>
                <a:lnTo>
                  <a:pt x="8" y="3"/>
                </a:lnTo>
                <a:lnTo>
                  <a:pt x="8" y="4"/>
                </a:lnTo>
                <a:lnTo>
                  <a:pt x="9" y="4"/>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40" name="Freeform 928"/>
          <p:cNvSpPr>
            <a:spLocks/>
          </p:cNvSpPr>
          <p:nvPr/>
        </p:nvSpPr>
        <p:spPr bwMode="auto">
          <a:xfrm>
            <a:off x="2813050" y="4972050"/>
            <a:ext cx="57150" cy="44450"/>
          </a:xfrm>
          <a:custGeom>
            <a:avLst/>
            <a:gdLst>
              <a:gd name="T0" fmla="*/ 2147483647 w 33"/>
              <a:gd name="T1" fmla="*/ 2147483647 h 26"/>
              <a:gd name="T2" fmla="*/ 2147483647 w 33"/>
              <a:gd name="T3" fmla="*/ 2147483647 h 26"/>
              <a:gd name="T4" fmla="*/ 2147483647 w 33"/>
              <a:gd name="T5" fmla="*/ 2147483647 h 26"/>
              <a:gd name="T6" fmla="*/ 2147483647 w 33"/>
              <a:gd name="T7" fmla="*/ 2147483647 h 26"/>
              <a:gd name="T8" fmla="*/ 2147483647 w 33"/>
              <a:gd name="T9" fmla="*/ 2147483647 h 26"/>
              <a:gd name="T10" fmla="*/ 2147483647 w 33"/>
              <a:gd name="T11" fmla="*/ 2147483647 h 26"/>
              <a:gd name="T12" fmla="*/ 2147483647 w 33"/>
              <a:gd name="T13" fmla="*/ 2147483647 h 26"/>
              <a:gd name="T14" fmla="*/ 2147483647 w 33"/>
              <a:gd name="T15" fmla="*/ 2147483647 h 26"/>
              <a:gd name="T16" fmla="*/ 0 w 33"/>
              <a:gd name="T17" fmla="*/ 2147483647 h 26"/>
              <a:gd name="T18" fmla="*/ 0 w 33"/>
              <a:gd name="T19" fmla="*/ 2147483647 h 26"/>
              <a:gd name="T20" fmla="*/ 0 w 33"/>
              <a:gd name="T21" fmla="*/ 2147483647 h 26"/>
              <a:gd name="T22" fmla="*/ 2147483647 w 33"/>
              <a:gd name="T23" fmla="*/ 2147483647 h 26"/>
              <a:gd name="T24" fmla="*/ 2147483647 w 33"/>
              <a:gd name="T25" fmla="*/ 2147483647 h 26"/>
              <a:gd name="T26" fmla="*/ 2147483647 w 33"/>
              <a:gd name="T27" fmla="*/ 2147483647 h 26"/>
              <a:gd name="T28" fmla="*/ 2147483647 w 33"/>
              <a:gd name="T29" fmla="*/ 2147483647 h 26"/>
              <a:gd name="T30" fmla="*/ 2147483647 w 33"/>
              <a:gd name="T31" fmla="*/ 2147483647 h 26"/>
              <a:gd name="T32" fmla="*/ 2147483647 w 33"/>
              <a:gd name="T33" fmla="*/ 0 h 26"/>
              <a:gd name="T34" fmla="*/ 2147483647 w 33"/>
              <a:gd name="T35" fmla="*/ 2147483647 h 26"/>
              <a:gd name="T36" fmla="*/ 2147483647 w 33"/>
              <a:gd name="T37" fmla="*/ 2147483647 h 26"/>
              <a:gd name="T38" fmla="*/ 2147483647 w 33"/>
              <a:gd name="T39" fmla="*/ 2147483647 h 26"/>
              <a:gd name="T40" fmla="*/ 2147483647 w 33"/>
              <a:gd name="T41" fmla="*/ 2147483647 h 26"/>
              <a:gd name="T42" fmla="*/ 2147483647 w 33"/>
              <a:gd name="T43" fmla="*/ 2147483647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
              <a:gd name="T67" fmla="*/ 0 h 26"/>
              <a:gd name="T68" fmla="*/ 33 w 33"/>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 h="26">
                <a:moveTo>
                  <a:pt x="33" y="3"/>
                </a:moveTo>
                <a:lnTo>
                  <a:pt x="32" y="11"/>
                </a:lnTo>
                <a:lnTo>
                  <a:pt x="27" y="19"/>
                </a:lnTo>
                <a:lnTo>
                  <a:pt x="20" y="24"/>
                </a:lnTo>
                <a:lnTo>
                  <a:pt x="11" y="26"/>
                </a:lnTo>
                <a:lnTo>
                  <a:pt x="10" y="26"/>
                </a:lnTo>
                <a:lnTo>
                  <a:pt x="4" y="26"/>
                </a:lnTo>
                <a:lnTo>
                  <a:pt x="1" y="25"/>
                </a:lnTo>
                <a:lnTo>
                  <a:pt x="0" y="23"/>
                </a:lnTo>
                <a:lnTo>
                  <a:pt x="0" y="5"/>
                </a:lnTo>
                <a:lnTo>
                  <a:pt x="0" y="4"/>
                </a:lnTo>
                <a:lnTo>
                  <a:pt x="3" y="3"/>
                </a:lnTo>
                <a:lnTo>
                  <a:pt x="4" y="2"/>
                </a:lnTo>
                <a:lnTo>
                  <a:pt x="6" y="1"/>
                </a:lnTo>
                <a:lnTo>
                  <a:pt x="12" y="1"/>
                </a:lnTo>
                <a:lnTo>
                  <a:pt x="15" y="2"/>
                </a:lnTo>
                <a:lnTo>
                  <a:pt x="27" y="0"/>
                </a:lnTo>
                <a:lnTo>
                  <a:pt x="30" y="1"/>
                </a:lnTo>
                <a:lnTo>
                  <a:pt x="31" y="2"/>
                </a:lnTo>
                <a:lnTo>
                  <a:pt x="32" y="3"/>
                </a:lnTo>
                <a:lnTo>
                  <a:pt x="33" y="3"/>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41" name="Freeform 929"/>
          <p:cNvSpPr>
            <a:spLocks/>
          </p:cNvSpPr>
          <p:nvPr/>
        </p:nvSpPr>
        <p:spPr bwMode="auto">
          <a:xfrm>
            <a:off x="2795588" y="4968875"/>
            <a:ext cx="17462" cy="19050"/>
          </a:xfrm>
          <a:custGeom>
            <a:avLst/>
            <a:gdLst>
              <a:gd name="T0" fmla="*/ 2147483647 w 10"/>
              <a:gd name="T1" fmla="*/ 2147483647 h 11"/>
              <a:gd name="T2" fmla="*/ 2147483647 w 10"/>
              <a:gd name="T3" fmla="*/ 2147483647 h 11"/>
              <a:gd name="T4" fmla="*/ 2147483647 w 10"/>
              <a:gd name="T5" fmla="*/ 2147483647 h 11"/>
              <a:gd name="T6" fmla="*/ 2147483647 w 10"/>
              <a:gd name="T7" fmla="*/ 2147483647 h 11"/>
              <a:gd name="T8" fmla="*/ 2147483647 w 10"/>
              <a:gd name="T9" fmla="*/ 2147483647 h 11"/>
              <a:gd name="T10" fmla="*/ 2147483647 w 10"/>
              <a:gd name="T11" fmla="*/ 2147483647 h 11"/>
              <a:gd name="T12" fmla="*/ 0 w 10"/>
              <a:gd name="T13" fmla="*/ 2147483647 h 11"/>
              <a:gd name="T14" fmla="*/ 0 w 10"/>
              <a:gd name="T15" fmla="*/ 2147483647 h 11"/>
              <a:gd name="T16" fmla="*/ 2147483647 w 10"/>
              <a:gd name="T17" fmla="*/ 2147483647 h 11"/>
              <a:gd name="T18" fmla="*/ 2147483647 w 10"/>
              <a:gd name="T19" fmla="*/ 2147483647 h 11"/>
              <a:gd name="T20" fmla="*/ 2147483647 w 10"/>
              <a:gd name="T21" fmla="*/ 2147483647 h 11"/>
              <a:gd name="T22" fmla="*/ 2147483647 w 10"/>
              <a:gd name="T23" fmla="*/ 2147483647 h 11"/>
              <a:gd name="T24" fmla="*/ 2147483647 w 10"/>
              <a:gd name="T25" fmla="*/ 2147483647 h 11"/>
              <a:gd name="T26" fmla="*/ 2147483647 w 10"/>
              <a:gd name="T27" fmla="*/ 2147483647 h 11"/>
              <a:gd name="T28" fmla="*/ 2147483647 w 10"/>
              <a:gd name="T29" fmla="*/ 0 h 11"/>
              <a:gd name="T30" fmla="*/ 2147483647 w 10"/>
              <a:gd name="T31" fmla="*/ 0 h 11"/>
              <a:gd name="T32" fmla="*/ 2147483647 w 10"/>
              <a:gd name="T33" fmla="*/ 2147483647 h 11"/>
              <a:gd name="T34" fmla="*/ 2147483647 w 10"/>
              <a:gd name="T35" fmla="*/ 2147483647 h 11"/>
              <a:gd name="T36" fmla="*/ 2147483647 w 10"/>
              <a:gd name="T37" fmla="*/ 2147483647 h 11"/>
              <a:gd name="T38" fmla="*/ 2147483647 w 10"/>
              <a:gd name="T39" fmla="*/ 2147483647 h 11"/>
              <a:gd name="T40" fmla="*/ 2147483647 w 10"/>
              <a:gd name="T41" fmla="*/ 2147483647 h 11"/>
              <a:gd name="T42" fmla="*/ 2147483647 w 10"/>
              <a:gd name="T43" fmla="*/ 2147483647 h 11"/>
              <a:gd name="T44" fmla="*/ 2147483647 w 10"/>
              <a:gd name="T45" fmla="*/ 2147483647 h 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
              <a:gd name="T70" fmla="*/ 0 h 11"/>
              <a:gd name="T71" fmla="*/ 10 w 10"/>
              <a:gd name="T72" fmla="*/ 11 h 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 h="11">
                <a:moveTo>
                  <a:pt x="10" y="5"/>
                </a:moveTo>
                <a:lnTo>
                  <a:pt x="7" y="7"/>
                </a:lnTo>
                <a:lnTo>
                  <a:pt x="7" y="8"/>
                </a:lnTo>
                <a:lnTo>
                  <a:pt x="4" y="11"/>
                </a:lnTo>
                <a:lnTo>
                  <a:pt x="1" y="11"/>
                </a:lnTo>
                <a:lnTo>
                  <a:pt x="1" y="9"/>
                </a:lnTo>
                <a:lnTo>
                  <a:pt x="0" y="9"/>
                </a:lnTo>
                <a:lnTo>
                  <a:pt x="0" y="8"/>
                </a:lnTo>
                <a:lnTo>
                  <a:pt x="1" y="6"/>
                </a:lnTo>
                <a:lnTo>
                  <a:pt x="3" y="4"/>
                </a:lnTo>
                <a:lnTo>
                  <a:pt x="3" y="3"/>
                </a:lnTo>
                <a:lnTo>
                  <a:pt x="3" y="2"/>
                </a:lnTo>
                <a:lnTo>
                  <a:pt x="4" y="1"/>
                </a:lnTo>
                <a:lnTo>
                  <a:pt x="7" y="1"/>
                </a:lnTo>
                <a:lnTo>
                  <a:pt x="7" y="0"/>
                </a:lnTo>
                <a:lnTo>
                  <a:pt x="9" y="0"/>
                </a:lnTo>
                <a:lnTo>
                  <a:pt x="10" y="1"/>
                </a:lnTo>
                <a:lnTo>
                  <a:pt x="7" y="2"/>
                </a:lnTo>
                <a:lnTo>
                  <a:pt x="6" y="3"/>
                </a:lnTo>
                <a:lnTo>
                  <a:pt x="5" y="4"/>
                </a:lnTo>
                <a:lnTo>
                  <a:pt x="8" y="3"/>
                </a:lnTo>
                <a:lnTo>
                  <a:pt x="8" y="4"/>
                </a:lnTo>
                <a:lnTo>
                  <a:pt x="10" y="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42" name="Freeform 930"/>
          <p:cNvSpPr>
            <a:spLocks/>
          </p:cNvSpPr>
          <p:nvPr/>
        </p:nvSpPr>
        <p:spPr bwMode="auto">
          <a:xfrm>
            <a:off x="2828925" y="4956175"/>
            <a:ext cx="1588" cy="6350"/>
          </a:xfrm>
          <a:custGeom>
            <a:avLst/>
            <a:gdLst>
              <a:gd name="T0" fmla="*/ 2147483647 w 1"/>
              <a:gd name="T1" fmla="*/ 0 h 3"/>
              <a:gd name="T2" fmla="*/ 2147483647 w 1"/>
              <a:gd name="T3" fmla="*/ 2147483647 h 3"/>
              <a:gd name="T4" fmla="*/ 2147483647 w 1"/>
              <a:gd name="T5" fmla="*/ 2147483647 h 3"/>
              <a:gd name="T6" fmla="*/ 0 w 1"/>
              <a:gd name="T7" fmla="*/ 2147483647 h 3"/>
              <a:gd name="T8" fmla="*/ 0 w 1"/>
              <a:gd name="T9" fmla="*/ 2147483647 h 3"/>
              <a:gd name="T10" fmla="*/ 0 w 1"/>
              <a:gd name="T11" fmla="*/ 2147483647 h 3"/>
              <a:gd name="T12" fmla="*/ 2147483647 w 1"/>
              <a:gd name="T13" fmla="*/ 0 h 3"/>
              <a:gd name="T14" fmla="*/ 0 60000 65536"/>
              <a:gd name="T15" fmla="*/ 0 60000 65536"/>
              <a:gd name="T16" fmla="*/ 0 60000 65536"/>
              <a:gd name="T17" fmla="*/ 0 60000 65536"/>
              <a:gd name="T18" fmla="*/ 0 60000 65536"/>
              <a:gd name="T19" fmla="*/ 0 60000 65536"/>
              <a:gd name="T20" fmla="*/ 0 60000 65536"/>
              <a:gd name="T21" fmla="*/ 0 w 1"/>
              <a:gd name="T22" fmla="*/ 0 h 3"/>
              <a:gd name="T23" fmla="*/ 1 w 1"/>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
                <a:moveTo>
                  <a:pt x="1" y="0"/>
                </a:moveTo>
                <a:lnTo>
                  <a:pt x="1" y="2"/>
                </a:lnTo>
                <a:lnTo>
                  <a:pt x="1" y="3"/>
                </a:lnTo>
                <a:lnTo>
                  <a:pt x="0" y="3"/>
                </a:lnTo>
                <a:lnTo>
                  <a:pt x="0" y="1"/>
                </a:lnTo>
                <a:lnTo>
                  <a:pt x="1"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43" name="Freeform 932"/>
          <p:cNvSpPr>
            <a:spLocks/>
          </p:cNvSpPr>
          <p:nvPr/>
        </p:nvSpPr>
        <p:spPr bwMode="auto">
          <a:xfrm>
            <a:off x="2825750" y="4953000"/>
            <a:ext cx="3175" cy="4763"/>
          </a:xfrm>
          <a:custGeom>
            <a:avLst/>
            <a:gdLst>
              <a:gd name="T0" fmla="*/ 2147483647 w 2"/>
              <a:gd name="T1" fmla="*/ 0 h 3"/>
              <a:gd name="T2" fmla="*/ 2147483647 w 2"/>
              <a:gd name="T3" fmla="*/ 2147483647 h 3"/>
              <a:gd name="T4" fmla="*/ 2147483647 w 2"/>
              <a:gd name="T5" fmla="*/ 2147483647 h 3"/>
              <a:gd name="T6" fmla="*/ 2147483647 w 2"/>
              <a:gd name="T7" fmla="*/ 2147483647 h 3"/>
              <a:gd name="T8" fmla="*/ 0 w 2"/>
              <a:gd name="T9" fmla="*/ 2147483647 h 3"/>
              <a:gd name="T10" fmla="*/ 0 w 2"/>
              <a:gd name="T11" fmla="*/ 2147483647 h 3"/>
              <a:gd name="T12" fmla="*/ 2147483647 w 2"/>
              <a:gd name="T13" fmla="*/ 0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2" y="0"/>
                </a:moveTo>
                <a:lnTo>
                  <a:pt x="2" y="2"/>
                </a:lnTo>
                <a:lnTo>
                  <a:pt x="2" y="3"/>
                </a:lnTo>
                <a:lnTo>
                  <a:pt x="1" y="3"/>
                </a:lnTo>
                <a:lnTo>
                  <a:pt x="0" y="3"/>
                </a:lnTo>
                <a:lnTo>
                  <a:pt x="0" y="1"/>
                </a:lnTo>
                <a:lnTo>
                  <a:pt x="2"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44" name="Freeform 939"/>
          <p:cNvSpPr>
            <a:spLocks/>
          </p:cNvSpPr>
          <p:nvPr/>
        </p:nvSpPr>
        <p:spPr bwMode="auto">
          <a:xfrm>
            <a:off x="2817813" y="4970463"/>
            <a:ext cx="3175" cy="1587"/>
          </a:xfrm>
          <a:custGeom>
            <a:avLst/>
            <a:gdLst>
              <a:gd name="T0" fmla="*/ 2147483647 w 2"/>
              <a:gd name="T1" fmla="*/ 0 h 1"/>
              <a:gd name="T2" fmla="*/ 2147483647 w 2"/>
              <a:gd name="T3" fmla="*/ 0 h 1"/>
              <a:gd name="T4" fmla="*/ 2147483647 w 2"/>
              <a:gd name="T5" fmla="*/ 2147483647 h 1"/>
              <a:gd name="T6" fmla="*/ 2147483647 w 2"/>
              <a:gd name="T7" fmla="*/ 2147483647 h 1"/>
              <a:gd name="T8" fmla="*/ 0 w 2"/>
              <a:gd name="T9" fmla="*/ 0 h 1"/>
              <a:gd name="T10" fmla="*/ 2147483647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2" y="0"/>
                </a:moveTo>
                <a:lnTo>
                  <a:pt x="2" y="0"/>
                </a:lnTo>
                <a:lnTo>
                  <a:pt x="2" y="1"/>
                </a:lnTo>
                <a:lnTo>
                  <a:pt x="1" y="1"/>
                </a:lnTo>
                <a:lnTo>
                  <a:pt x="0" y="0"/>
                </a:lnTo>
                <a:lnTo>
                  <a:pt x="2"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45" name="Freeform 941"/>
          <p:cNvSpPr>
            <a:spLocks/>
          </p:cNvSpPr>
          <p:nvPr/>
        </p:nvSpPr>
        <p:spPr bwMode="auto">
          <a:xfrm>
            <a:off x="2814638" y="4967288"/>
            <a:ext cx="4762" cy="3175"/>
          </a:xfrm>
          <a:custGeom>
            <a:avLst/>
            <a:gdLst>
              <a:gd name="T0" fmla="*/ 2147483647 w 3"/>
              <a:gd name="T1" fmla="*/ 0 h 2"/>
              <a:gd name="T2" fmla="*/ 2147483647 w 3"/>
              <a:gd name="T3" fmla="*/ 2147483647 h 2"/>
              <a:gd name="T4" fmla="*/ 2147483647 w 3"/>
              <a:gd name="T5" fmla="*/ 2147483647 h 2"/>
              <a:gd name="T6" fmla="*/ 2147483647 w 3"/>
              <a:gd name="T7" fmla="*/ 2147483647 h 2"/>
              <a:gd name="T8" fmla="*/ 0 w 3"/>
              <a:gd name="T9" fmla="*/ 0 h 2"/>
              <a:gd name="T10" fmla="*/ 2147483647 w 3"/>
              <a:gd name="T11" fmla="*/ 0 h 2"/>
              <a:gd name="T12" fmla="*/ 2147483647 w 3"/>
              <a:gd name="T13" fmla="*/ 0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2" y="0"/>
                </a:moveTo>
                <a:lnTo>
                  <a:pt x="3" y="1"/>
                </a:lnTo>
                <a:lnTo>
                  <a:pt x="3" y="2"/>
                </a:lnTo>
                <a:lnTo>
                  <a:pt x="1" y="2"/>
                </a:lnTo>
                <a:lnTo>
                  <a:pt x="0" y="0"/>
                </a:lnTo>
                <a:lnTo>
                  <a:pt x="2"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46" name="Freeform 942"/>
          <p:cNvSpPr>
            <a:spLocks/>
          </p:cNvSpPr>
          <p:nvPr/>
        </p:nvSpPr>
        <p:spPr bwMode="auto">
          <a:xfrm>
            <a:off x="4159250" y="2873375"/>
            <a:ext cx="14288" cy="41275"/>
          </a:xfrm>
          <a:custGeom>
            <a:avLst/>
            <a:gdLst>
              <a:gd name="T0" fmla="*/ 2147483647 w 9"/>
              <a:gd name="T1" fmla="*/ 0 h 24"/>
              <a:gd name="T2" fmla="*/ 2147483647 w 9"/>
              <a:gd name="T3" fmla="*/ 2147483647 h 24"/>
              <a:gd name="T4" fmla="*/ 2147483647 w 9"/>
              <a:gd name="T5" fmla="*/ 2147483647 h 24"/>
              <a:gd name="T6" fmla="*/ 2147483647 w 9"/>
              <a:gd name="T7" fmla="*/ 2147483647 h 24"/>
              <a:gd name="T8" fmla="*/ 2147483647 w 9"/>
              <a:gd name="T9" fmla="*/ 2147483647 h 24"/>
              <a:gd name="T10" fmla="*/ 2147483647 w 9"/>
              <a:gd name="T11" fmla="*/ 2147483647 h 24"/>
              <a:gd name="T12" fmla="*/ 2147483647 w 9"/>
              <a:gd name="T13" fmla="*/ 2147483647 h 24"/>
              <a:gd name="T14" fmla="*/ 0 w 9"/>
              <a:gd name="T15" fmla="*/ 2147483647 h 24"/>
              <a:gd name="T16" fmla="*/ 2147483647 w 9"/>
              <a:gd name="T17" fmla="*/ 2147483647 h 24"/>
              <a:gd name="T18" fmla="*/ 2147483647 w 9"/>
              <a:gd name="T19" fmla="*/ 2147483647 h 24"/>
              <a:gd name="T20" fmla="*/ 2147483647 w 9"/>
              <a:gd name="T21" fmla="*/ 2147483647 h 24"/>
              <a:gd name="T22" fmla="*/ 2147483647 w 9"/>
              <a:gd name="T23" fmla="*/ 2147483647 h 24"/>
              <a:gd name="T24" fmla="*/ 2147483647 w 9"/>
              <a:gd name="T25" fmla="*/ 2147483647 h 24"/>
              <a:gd name="T26" fmla="*/ 2147483647 w 9"/>
              <a:gd name="T27" fmla="*/ 2147483647 h 24"/>
              <a:gd name="T28" fmla="*/ 2147483647 w 9"/>
              <a:gd name="T29" fmla="*/ 2147483647 h 24"/>
              <a:gd name="T30" fmla="*/ 2147483647 w 9"/>
              <a:gd name="T31" fmla="*/ 2147483647 h 24"/>
              <a:gd name="T32" fmla="*/ 2147483647 w 9"/>
              <a:gd name="T33" fmla="*/ 2147483647 h 24"/>
              <a:gd name="T34" fmla="*/ 2147483647 w 9"/>
              <a:gd name="T35" fmla="*/ 2147483647 h 24"/>
              <a:gd name="T36" fmla="*/ 2147483647 w 9"/>
              <a:gd name="T37" fmla="*/ 0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
              <a:gd name="T58" fmla="*/ 0 h 24"/>
              <a:gd name="T59" fmla="*/ 9 w 9"/>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 h="24">
                <a:moveTo>
                  <a:pt x="5" y="0"/>
                </a:moveTo>
                <a:lnTo>
                  <a:pt x="4" y="1"/>
                </a:lnTo>
                <a:lnTo>
                  <a:pt x="2" y="2"/>
                </a:lnTo>
                <a:lnTo>
                  <a:pt x="2" y="4"/>
                </a:lnTo>
                <a:lnTo>
                  <a:pt x="2" y="5"/>
                </a:lnTo>
                <a:lnTo>
                  <a:pt x="3" y="7"/>
                </a:lnTo>
                <a:lnTo>
                  <a:pt x="4" y="9"/>
                </a:lnTo>
                <a:lnTo>
                  <a:pt x="0" y="12"/>
                </a:lnTo>
                <a:lnTo>
                  <a:pt x="1" y="14"/>
                </a:lnTo>
                <a:lnTo>
                  <a:pt x="3" y="14"/>
                </a:lnTo>
                <a:lnTo>
                  <a:pt x="5" y="13"/>
                </a:lnTo>
                <a:lnTo>
                  <a:pt x="5" y="14"/>
                </a:lnTo>
                <a:lnTo>
                  <a:pt x="4" y="24"/>
                </a:lnTo>
                <a:lnTo>
                  <a:pt x="8" y="20"/>
                </a:lnTo>
                <a:lnTo>
                  <a:pt x="8" y="12"/>
                </a:lnTo>
                <a:lnTo>
                  <a:pt x="8" y="10"/>
                </a:lnTo>
                <a:lnTo>
                  <a:pt x="9" y="6"/>
                </a:lnTo>
                <a:lnTo>
                  <a:pt x="6" y="5"/>
                </a:lnTo>
                <a:lnTo>
                  <a:pt x="5"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47" name="Freeform 943"/>
          <p:cNvSpPr>
            <a:spLocks/>
          </p:cNvSpPr>
          <p:nvPr/>
        </p:nvSpPr>
        <p:spPr bwMode="auto">
          <a:xfrm>
            <a:off x="4011613" y="2992438"/>
            <a:ext cx="23812" cy="34925"/>
          </a:xfrm>
          <a:custGeom>
            <a:avLst/>
            <a:gdLst>
              <a:gd name="T0" fmla="*/ 2147483647 w 14"/>
              <a:gd name="T1" fmla="*/ 0 h 21"/>
              <a:gd name="T2" fmla="*/ 2147483647 w 14"/>
              <a:gd name="T3" fmla="*/ 0 h 21"/>
              <a:gd name="T4" fmla="*/ 2147483647 w 14"/>
              <a:gd name="T5" fmla="*/ 2147483647 h 21"/>
              <a:gd name="T6" fmla="*/ 2147483647 w 14"/>
              <a:gd name="T7" fmla="*/ 2147483647 h 21"/>
              <a:gd name="T8" fmla="*/ 2147483647 w 14"/>
              <a:gd name="T9" fmla="*/ 2147483647 h 21"/>
              <a:gd name="T10" fmla="*/ 2147483647 w 14"/>
              <a:gd name="T11" fmla="*/ 2147483647 h 21"/>
              <a:gd name="T12" fmla="*/ 2147483647 w 14"/>
              <a:gd name="T13" fmla="*/ 2147483647 h 21"/>
              <a:gd name="T14" fmla="*/ 0 w 14"/>
              <a:gd name="T15" fmla="*/ 2147483647 h 21"/>
              <a:gd name="T16" fmla="*/ 0 w 14"/>
              <a:gd name="T17" fmla="*/ 2147483647 h 21"/>
              <a:gd name="T18" fmla="*/ 2147483647 w 14"/>
              <a:gd name="T19" fmla="*/ 2147483647 h 21"/>
              <a:gd name="T20" fmla="*/ 0 w 14"/>
              <a:gd name="T21" fmla="*/ 2147483647 h 21"/>
              <a:gd name="T22" fmla="*/ 0 w 14"/>
              <a:gd name="T23" fmla="*/ 2147483647 h 21"/>
              <a:gd name="T24" fmla="*/ 2147483647 w 14"/>
              <a:gd name="T25" fmla="*/ 2147483647 h 21"/>
              <a:gd name="T26" fmla="*/ 2147483647 w 14"/>
              <a:gd name="T27" fmla="*/ 2147483647 h 21"/>
              <a:gd name="T28" fmla="*/ 2147483647 w 14"/>
              <a:gd name="T29" fmla="*/ 2147483647 h 21"/>
              <a:gd name="T30" fmla="*/ 2147483647 w 14"/>
              <a:gd name="T31" fmla="*/ 2147483647 h 21"/>
              <a:gd name="T32" fmla="*/ 2147483647 w 14"/>
              <a:gd name="T33" fmla="*/ 2147483647 h 21"/>
              <a:gd name="T34" fmla="*/ 2147483647 w 14"/>
              <a:gd name="T35" fmla="*/ 2147483647 h 21"/>
              <a:gd name="T36" fmla="*/ 2147483647 w 14"/>
              <a:gd name="T37" fmla="*/ 2147483647 h 21"/>
              <a:gd name="T38" fmla="*/ 2147483647 w 14"/>
              <a:gd name="T39" fmla="*/ 2147483647 h 21"/>
              <a:gd name="T40" fmla="*/ 2147483647 w 14"/>
              <a:gd name="T41" fmla="*/ 2147483647 h 21"/>
              <a:gd name="T42" fmla="*/ 2147483647 w 14"/>
              <a:gd name="T43" fmla="*/ 2147483647 h 21"/>
              <a:gd name="T44" fmla="*/ 2147483647 w 14"/>
              <a:gd name="T45" fmla="*/ 2147483647 h 21"/>
              <a:gd name="T46" fmla="*/ 2147483647 w 14"/>
              <a:gd name="T47" fmla="*/ 2147483647 h 21"/>
              <a:gd name="T48" fmla="*/ 2147483647 w 14"/>
              <a:gd name="T49" fmla="*/ 2147483647 h 21"/>
              <a:gd name="T50" fmla="*/ 2147483647 w 14"/>
              <a:gd name="T51" fmla="*/ 2147483647 h 21"/>
              <a:gd name="T52" fmla="*/ 2147483647 w 14"/>
              <a:gd name="T53" fmla="*/ 2147483647 h 21"/>
              <a:gd name="T54" fmla="*/ 2147483647 w 14"/>
              <a:gd name="T55" fmla="*/ 0 h 2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
              <a:gd name="T85" fmla="*/ 0 h 21"/>
              <a:gd name="T86" fmla="*/ 14 w 14"/>
              <a:gd name="T87" fmla="*/ 21 h 2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 h="21">
                <a:moveTo>
                  <a:pt x="13" y="0"/>
                </a:moveTo>
                <a:lnTo>
                  <a:pt x="11" y="0"/>
                </a:lnTo>
                <a:lnTo>
                  <a:pt x="4" y="5"/>
                </a:lnTo>
                <a:lnTo>
                  <a:pt x="4" y="7"/>
                </a:lnTo>
                <a:lnTo>
                  <a:pt x="4" y="8"/>
                </a:lnTo>
                <a:lnTo>
                  <a:pt x="3" y="8"/>
                </a:lnTo>
                <a:lnTo>
                  <a:pt x="1" y="7"/>
                </a:lnTo>
                <a:lnTo>
                  <a:pt x="0" y="9"/>
                </a:lnTo>
                <a:lnTo>
                  <a:pt x="0" y="13"/>
                </a:lnTo>
                <a:lnTo>
                  <a:pt x="1" y="16"/>
                </a:lnTo>
                <a:lnTo>
                  <a:pt x="0" y="18"/>
                </a:lnTo>
                <a:lnTo>
                  <a:pt x="0" y="19"/>
                </a:lnTo>
                <a:lnTo>
                  <a:pt x="1" y="21"/>
                </a:lnTo>
                <a:lnTo>
                  <a:pt x="4" y="19"/>
                </a:lnTo>
                <a:lnTo>
                  <a:pt x="4" y="17"/>
                </a:lnTo>
                <a:lnTo>
                  <a:pt x="5" y="17"/>
                </a:lnTo>
                <a:lnTo>
                  <a:pt x="6" y="15"/>
                </a:lnTo>
                <a:lnTo>
                  <a:pt x="8" y="15"/>
                </a:lnTo>
                <a:lnTo>
                  <a:pt x="10" y="13"/>
                </a:lnTo>
                <a:lnTo>
                  <a:pt x="11" y="11"/>
                </a:lnTo>
                <a:lnTo>
                  <a:pt x="10" y="11"/>
                </a:lnTo>
                <a:lnTo>
                  <a:pt x="10" y="9"/>
                </a:lnTo>
                <a:lnTo>
                  <a:pt x="11" y="8"/>
                </a:lnTo>
                <a:lnTo>
                  <a:pt x="12" y="8"/>
                </a:lnTo>
                <a:lnTo>
                  <a:pt x="14" y="7"/>
                </a:lnTo>
                <a:lnTo>
                  <a:pt x="13" y="7"/>
                </a:lnTo>
                <a:lnTo>
                  <a:pt x="12" y="5"/>
                </a:lnTo>
                <a:lnTo>
                  <a:pt x="13"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48" name="Freeform 944"/>
          <p:cNvSpPr>
            <a:spLocks/>
          </p:cNvSpPr>
          <p:nvPr/>
        </p:nvSpPr>
        <p:spPr bwMode="auto">
          <a:xfrm>
            <a:off x="4154488" y="2870200"/>
            <a:ext cx="15875" cy="41275"/>
          </a:xfrm>
          <a:custGeom>
            <a:avLst/>
            <a:gdLst>
              <a:gd name="T0" fmla="*/ 2147483647 w 9"/>
              <a:gd name="T1" fmla="*/ 0 h 24"/>
              <a:gd name="T2" fmla="*/ 2147483647 w 9"/>
              <a:gd name="T3" fmla="*/ 2147483647 h 24"/>
              <a:gd name="T4" fmla="*/ 2147483647 w 9"/>
              <a:gd name="T5" fmla="*/ 2147483647 h 24"/>
              <a:gd name="T6" fmla="*/ 2147483647 w 9"/>
              <a:gd name="T7" fmla="*/ 2147483647 h 24"/>
              <a:gd name="T8" fmla="*/ 2147483647 w 9"/>
              <a:gd name="T9" fmla="*/ 2147483647 h 24"/>
              <a:gd name="T10" fmla="*/ 2147483647 w 9"/>
              <a:gd name="T11" fmla="*/ 2147483647 h 24"/>
              <a:gd name="T12" fmla="*/ 2147483647 w 9"/>
              <a:gd name="T13" fmla="*/ 2147483647 h 24"/>
              <a:gd name="T14" fmla="*/ 0 w 9"/>
              <a:gd name="T15" fmla="*/ 2147483647 h 24"/>
              <a:gd name="T16" fmla="*/ 2147483647 w 9"/>
              <a:gd name="T17" fmla="*/ 2147483647 h 24"/>
              <a:gd name="T18" fmla="*/ 2147483647 w 9"/>
              <a:gd name="T19" fmla="*/ 2147483647 h 24"/>
              <a:gd name="T20" fmla="*/ 2147483647 w 9"/>
              <a:gd name="T21" fmla="*/ 2147483647 h 24"/>
              <a:gd name="T22" fmla="*/ 2147483647 w 9"/>
              <a:gd name="T23" fmla="*/ 2147483647 h 24"/>
              <a:gd name="T24" fmla="*/ 2147483647 w 9"/>
              <a:gd name="T25" fmla="*/ 2147483647 h 24"/>
              <a:gd name="T26" fmla="*/ 2147483647 w 9"/>
              <a:gd name="T27" fmla="*/ 2147483647 h 24"/>
              <a:gd name="T28" fmla="*/ 2147483647 w 9"/>
              <a:gd name="T29" fmla="*/ 2147483647 h 24"/>
              <a:gd name="T30" fmla="*/ 2147483647 w 9"/>
              <a:gd name="T31" fmla="*/ 2147483647 h 24"/>
              <a:gd name="T32" fmla="*/ 2147483647 w 9"/>
              <a:gd name="T33" fmla="*/ 2147483647 h 24"/>
              <a:gd name="T34" fmla="*/ 2147483647 w 9"/>
              <a:gd name="T35" fmla="*/ 2147483647 h 24"/>
              <a:gd name="T36" fmla="*/ 2147483647 w 9"/>
              <a:gd name="T37" fmla="*/ 0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
              <a:gd name="T58" fmla="*/ 0 h 24"/>
              <a:gd name="T59" fmla="*/ 9 w 9"/>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 h="24">
                <a:moveTo>
                  <a:pt x="6" y="0"/>
                </a:moveTo>
                <a:lnTo>
                  <a:pt x="4" y="2"/>
                </a:lnTo>
                <a:lnTo>
                  <a:pt x="3" y="3"/>
                </a:lnTo>
                <a:lnTo>
                  <a:pt x="2" y="4"/>
                </a:lnTo>
                <a:lnTo>
                  <a:pt x="3" y="5"/>
                </a:lnTo>
                <a:lnTo>
                  <a:pt x="3" y="7"/>
                </a:lnTo>
                <a:lnTo>
                  <a:pt x="4" y="9"/>
                </a:lnTo>
                <a:lnTo>
                  <a:pt x="0" y="12"/>
                </a:lnTo>
                <a:lnTo>
                  <a:pt x="2" y="14"/>
                </a:lnTo>
                <a:lnTo>
                  <a:pt x="3" y="15"/>
                </a:lnTo>
                <a:lnTo>
                  <a:pt x="5" y="13"/>
                </a:lnTo>
                <a:lnTo>
                  <a:pt x="6" y="15"/>
                </a:lnTo>
                <a:lnTo>
                  <a:pt x="4" y="24"/>
                </a:lnTo>
                <a:lnTo>
                  <a:pt x="8" y="20"/>
                </a:lnTo>
                <a:lnTo>
                  <a:pt x="8" y="12"/>
                </a:lnTo>
                <a:lnTo>
                  <a:pt x="8" y="11"/>
                </a:lnTo>
                <a:lnTo>
                  <a:pt x="9" y="7"/>
                </a:lnTo>
                <a:lnTo>
                  <a:pt x="6" y="5"/>
                </a:lnTo>
                <a:lnTo>
                  <a:pt x="6"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49" name="Freeform 945"/>
          <p:cNvSpPr>
            <a:spLocks/>
          </p:cNvSpPr>
          <p:nvPr/>
        </p:nvSpPr>
        <p:spPr bwMode="auto">
          <a:xfrm>
            <a:off x="4006850" y="2987675"/>
            <a:ext cx="25400" cy="36513"/>
          </a:xfrm>
          <a:custGeom>
            <a:avLst/>
            <a:gdLst>
              <a:gd name="T0" fmla="*/ 2147483647 w 14"/>
              <a:gd name="T1" fmla="*/ 0 h 21"/>
              <a:gd name="T2" fmla="*/ 2147483647 w 14"/>
              <a:gd name="T3" fmla="*/ 0 h 21"/>
              <a:gd name="T4" fmla="*/ 2147483647 w 14"/>
              <a:gd name="T5" fmla="*/ 2147483647 h 21"/>
              <a:gd name="T6" fmla="*/ 2147483647 w 14"/>
              <a:gd name="T7" fmla="*/ 2147483647 h 21"/>
              <a:gd name="T8" fmla="*/ 2147483647 w 14"/>
              <a:gd name="T9" fmla="*/ 2147483647 h 21"/>
              <a:gd name="T10" fmla="*/ 2147483647 w 14"/>
              <a:gd name="T11" fmla="*/ 2147483647 h 21"/>
              <a:gd name="T12" fmla="*/ 2147483647 w 14"/>
              <a:gd name="T13" fmla="*/ 2147483647 h 21"/>
              <a:gd name="T14" fmla="*/ 0 w 14"/>
              <a:gd name="T15" fmla="*/ 2147483647 h 21"/>
              <a:gd name="T16" fmla="*/ 0 w 14"/>
              <a:gd name="T17" fmla="*/ 2147483647 h 21"/>
              <a:gd name="T18" fmla="*/ 2147483647 w 14"/>
              <a:gd name="T19" fmla="*/ 2147483647 h 21"/>
              <a:gd name="T20" fmla="*/ 2147483647 w 14"/>
              <a:gd name="T21" fmla="*/ 2147483647 h 21"/>
              <a:gd name="T22" fmla="*/ 0 w 14"/>
              <a:gd name="T23" fmla="*/ 2147483647 h 21"/>
              <a:gd name="T24" fmla="*/ 2147483647 w 14"/>
              <a:gd name="T25" fmla="*/ 2147483647 h 21"/>
              <a:gd name="T26" fmla="*/ 2147483647 w 14"/>
              <a:gd name="T27" fmla="*/ 2147483647 h 21"/>
              <a:gd name="T28" fmla="*/ 2147483647 w 14"/>
              <a:gd name="T29" fmla="*/ 2147483647 h 21"/>
              <a:gd name="T30" fmla="*/ 2147483647 w 14"/>
              <a:gd name="T31" fmla="*/ 2147483647 h 21"/>
              <a:gd name="T32" fmla="*/ 2147483647 w 14"/>
              <a:gd name="T33" fmla="*/ 2147483647 h 21"/>
              <a:gd name="T34" fmla="*/ 2147483647 w 14"/>
              <a:gd name="T35" fmla="*/ 2147483647 h 21"/>
              <a:gd name="T36" fmla="*/ 2147483647 w 14"/>
              <a:gd name="T37" fmla="*/ 2147483647 h 21"/>
              <a:gd name="T38" fmla="*/ 2147483647 w 14"/>
              <a:gd name="T39" fmla="*/ 2147483647 h 21"/>
              <a:gd name="T40" fmla="*/ 2147483647 w 14"/>
              <a:gd name="T41" fmla="*/ 2147483647 h 21"/>
              <a:gd name="T42" fmla="*/ 2147483647 w 14"/>
              <a:gd name="T43" fmla="*/ 2147483647 h 21"/>
              <a:gd name="T44" fmla="*/ 2147483647 w 14"/>
              <a:gd name="T45" fmla="*/ 2147483647 h 21"/>
              <a:gd name="T46" fmla="*/ 2147483647 w 14"/>
              <a:gd name="T47" fmla="*/ 2147483647 h 21"/>
              <a:gd name="T48" fmla="*/ 2147483647 w 14"/>
              <a:gd name="T49" fmla="*/ 2147483647 h 21"/>
              <a:gd name="T50" fmla="*/ 2147483647 w 14"/>
              <a:gd name="T51" fmla="*/ 2147483647 h 21"/>
              <a:gd name="T52" fmla="*/ 2147483647 w 14"/>
              <a:gd name="T53" fmla="*/ 2147483647 h 21"/>
              <a:gd name="T54" fmla="*/ 2147483647 w 14"/>
              <a:gd name="T55" fmla="*/ 0 h 2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
              <a:gd name="T85" fmla="*/ 0 h 21"/>
              <a:gd name="T86" fmla="*/ 14 w 14"/>
              <a:gd name="T87" fmla="*/ 21 h 2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 h="21">
                <a:moveTo>
                  <a:pt x="13" y="0"/>
                </a:moveTo>
                <a:lnTo>
                  <a:pt x="12" y="0"/>
                </a:lnTo>
                <a:lnTo>
                  <a:pt x="4" y="6"/>
                </a:lnTo>
                <a:lnTo>
                  <a:pt x="4" y="7"/>
                </a:lnTo>
                <a:lnTo>
                  <a:pt x="5" y="8"/>
                </a:lnTo>
                <a:lnTo>
                  <a:pt x="3" y="9"/>
                </a:lnTo>
                <a:lnTo>
                  <a:pt x="1" y="7"/>
                </a:lnTo>
                <a:lnTo>
                  <a:pt x="0" y="10"/>
                </a:lnTo>
                <a:lnTo>
                  <a:pt x="0" y="14"/>
                </a:lnTo>
                <a:lnTo>
                  <a:pt x="2" y="17"/>
                </a:lnTo>
                <a:lnTo>
                  <a:pt x="1" y="18"/>
                </a:lnTo>
                <a:lnTo>
                  <a:pt x="0" y="19"/>
                </a:lnTo>
                <a:lnTo>
                  <a:pt x="1" y="21"/>
                </a:lnTo>
                <a:lnTo>
                  <a:pt x="4" y="19"/>
                </a:lnTo>
                <a:lnTo>
                  <a:pt x="4" y="18"/>
                </a:lnTo>
                <a:lnTo>
                  <a:pt x="5" y="17"/>
                </a:lnTo>
                <a:lnTo>
                  <a:pt x="6" y="15"/>
                </a:lnTo>
                <a:lnTo>
                  <a:pt x="8" y="15"/>
                </a:lnTo>
                <a:lnTo>
                  <a:pt x="10" y="14"/>
                </a:lnTo>
                <a:lnTo>
                  <a:pt x="11" y="11"/>
                </a:lnTo>
                <a:lnTo>
                  <a:pt x="10" y="11"/>
                </a:lnTo>
                <a:lnTo>
                  <a:pt x="10" y="10"/>
                </a:lnTo>
                <a:lnTo>
                  <a:pt x="11" y="8"/>
                </a:lnTo>
                <a:lnTo>
                  <a:pt x="13" y="8"/>
                </a:lnTo>
                <a:lnTo>
                  <a:pt x="14" y="7"/>
                </a:lnTo>
                <a:lnTo>
                  <a:pt x="13" y="7"/>
                </a:lnTo>
                <a:lnTo>
                  <a:pt x="13" y="6"/>
                </a:lnTo>
                <a:lnTo>
                  <a:pt x="13"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50" name="Freeform 946"/>
          <p:cNvSpPr>
            <a:spLocks/>
          </p:cNvSpPr>
          <p:nvPr/>
        </p:nvSpPr>
        <p:spPr bwMode="auto">
          <a:xfrm>
            <a:off x="3998913" y="3033713"/>
            <a:ext cx="12700" cy="4762"/>
          </a:xfrm>
          <a:custGeom>
            <a:avLst/>
            <a:gdLst>
              <a:gd name="T0" fmla="*/ 2147483647 w 7"/>
              <a:gd name="T1" fmla="*/ 0 h 3"/>
              <a:gd name="T2" fmla="*/ 2147483647 w 7"/>
              <a:gd name="T3" fmla="*/ 0 h 3"/>
              <a:gd name="T4" fmla="*/ 2147483647 w 7"/>
              <a:gd name="T5" fmla="*/ 0 h 3"/>
              <a:gd name="T6" fmla="*/ 0 w 7"/>
              <a:gd name="T7" fmla="*/ 0 h 3"/>
              <a:gd name="T8" fmla="*/ 0 w 7"/>
              <a:gd name="T9" fmla="*/ 2147483647 h 3"/>
              <a:gd name="T10" fmla="*/ 2147483647 w 7"/>
              <a:gd name="T11" fmla="*/ 2147483647 h 3"/>
              <a:gd name="T12" fmla="*/ 2147483647 w 7"/>
              <a:gd name="T13" fmla="*/ 2147483647 h 3"/>
              <a:gd name="T14" fmla="*/ 2147483647 w 7"/>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3"/>
              <a:gd name="T26" fmla="*/ 7 w 7"/>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3">
                <a:moveTo>
                  <a:pt x="6" y="0"/>
                </a:moveTo>
                <a:lnTo>
                  <a:pt x="7" y="0"/>
                </a:lnTo>
                <a:lnTo>
                  <a:pt x="5" y="0"/>
                </a:lnTo>
                <a:lnTo>
                  <a:pt x="0" y="0"/>
                </a:lnTo>
                <a:lnTo>
                  <a:pt x="0" y="2"/>
                </a:lnTo>
                <a:lnTo>
                  <a:pt x="2" y="3"/>
                </a:lnTo>
                <a:lnTo>
                  <a:pt x="6" y="3"/>
                </a:lnTo>
                <a:lnTo>
                  <a:pt x="6"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51" name="Freeform 947"/>
          <p:cNvSpPr>
            <a:spLocks/>
          </p:cNvSpPr>
          <p:nvPr/>
        </p:nvSpPr>
        <p:spPr bwMode="auto">
          <a:xfrm>
            <a:off x="4113213" y="2954338"/>
            <a:ext cx="15875" cy="11112"/>
          </a:xfrm>
          <a:custGeom>
            <a:avLst/>
            <a:gdLst>
              <a:gd name="T0" fmla="*/ 2147483647 w 9"/>
              <a:gd name="T1" fmla="*/ 2147483647 h 7"/>
              <a:gd name="T2" fmla="*/ 2147483647 w 9"/>
              <a:gd name="T3" fmla="*/ 2147483647 h 7"/>
              <a:gd name="T4" fmla="*/ 2147483647 w 9"/>
              <a:gd name="T5" fmla="*/ 2147483647 h 7"/>
              <a:gd name="T6" fmla="*/ 2147483647 w 9"/>
              <a:gd name="T7" fmla="*/ 2147483647 h 7"/>
              <a:gd name="T8" fmla="*/ 2147483647 w 9"/>
              <a:gd name="T9" fmla="*/ 2147483647 h 7"/>
              <a:gd name="T10" fmla="*/ 2147483647 w 9"/>
              <a:gd name="T11" fmla="*/ 0 h 7"/>
              <a:gd name="T12" fmla="*/ 0 w 9"/>
              <a:gd name="T13" fmla="*/ 0 h 7"/>
              <a:gd name="T14" fmla="*/ 0 w 9"/>
              <a:gd name="T15" fmla="*/ 2147483647 h 7"/>
              <a:gd name="T16" fmla="*/ 2147483647 w 9"/>
              <a:gd name="T17" fmla="*/ 2147483647 h 7"/>
              <a:gd name="T18" fmla="*/ 2147483647 w 9"/>
              <a:gd name="T19" fmla="*/ 2147483647 h 7"/>
              <a:gd name="T20" fmla="*/ 2147483647 w 9"/>
              <a:gd name="T21" fmla="*/ 2147483647 h 7"/>
              <a:gd name="T22" fmla="*/ 2147483647 w 9"/>
              <a:gd name="T23" fmla="*/ 2147483647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7"/>
              <a:gd name="T38" fmla="*/ 9 w 9"/>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7">
                <a:moveTo>
                  <a:pt x="9" y="6"/>
                </a:moveTo>
                <a:lnTo>
                  <a:pt x="9" y="6"/>
                </a:lnTo>
                <a:lnTo>
                  <a:pt x="9" y="4"/>
                </a:lnTo>
                <a:lnTo>
                  <a:pt x="4" y="4"/>
                </a:lnTo>
                <a:lnTo>
                  <a:pt x="3" y="1"/>
                </a:lnTo>
                <a:lnTo>
                  <a:pt x="1" y="0"/>
                </a:lnTo>
                <a:lnTo>
                  <a:pt x="0" y="0"/>
                </a:lnTo>
                <a:lnTo>
                  <a:pt x="0" y="5"/>
                </a:lnTo>
                <a:lnTo>
                  <a:pt x="1" y="6"/>
                </a:lnTo>
                <a:lnTo>
                  <a:pt x="5" y="6"/>
                </a:lnTo>
                <a:lnTo>
                  <a:pt x="8" y="7"/>
                </a:lnTo>
                <a:lnTo>
                  <a:pt x="9" y="6"/>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52" name="Freeform 948"/>
          <p:cNvSpPr>
            <a:spLocks/>
          </p:cNvSpPr>
          <p:nvPr/>
        </p:nvSpPr>
        <p:spPr bwMode="auto">
          <a:xfrm>
            <a:off x="3995738" y="3028950"/>
            <a:ext cx="11112" cy="7938"/>
          </a:xfrm>
          <a:custGeom>
            <a:avLst/>
            <a:gdLst>
              <a:gd name="T0" fmla="*/ 2147483647 w 7"/>
              <a:gd name="T1" fmla="*/ 2147483647 h 4"/>
              <a:gd name="T2" fmla="*/ 2147483647 w 7"/>
              <a:gd name="T3" fmla="*/ 2147483647 h 4"/>
              <a:gd name="T4" fmla="*/ 2147483647 w 7"/>
              <a:gd name="T5" fmla="*/ 0 h 4"/>
              <a:gd name="T6" fmla="*/ 0 w 7"/>
              <a:gd name="T7" fmla="*/ 2147483647 h 4"/>
              <a:gd name="T8" fmla="*/ 0 w 7"/>
              <a:gd name="T9" fmla="*/ 2147483647 h 4"/>
              <a:gd name="T10" fmla="*/ 2147483647 w 7"/>
              <a:gd name="T11" fmla="*/ 2147483647 h 4"/>
              <a:gd name="T12" fmla="*/ 2147483647 w 7"/>
              <a:gd name="T13" fmla="*/ 2147483647 h 4"/>
              <a:gd name="T14" fmla="*/ 2147483647 w 7"/>
              <a:gd name="T15" fmla="*/ 2147483647 h 4"/>
              <a:gd name="T16" fmla="*/ 2147483647 w 7"/>
              <a:gd name="T17" fmla="*/ 2147483647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4"/>
              <a:gd name="T29" fmla="*/ 7 w 7"/>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4">
                <a:moveTo>
                  <a:pt x="6" y="1"/>
                </a:moveTo>
                <a:lnTo>
                  <a:pt x="7" y="1"/>
                </a:lnTo>
                <a:lnTo>
                  <a:pt x="5" y="0"/>
                </a:lnTo>
                <a:lnTo>
                  <a:pt x="0" y="1"/>
                </a:lnTo>
                <a:lnTo>
                  <a:pt x="0" y="2"/>
                </a:lnTo>
                <a:lnTo>
                  <a:pt x="2" y="4"/>
                </a:lnTo>
                <a:lnTo>
                  <a:pt x="6" y="4"/>
                </a:lnTo>
                <a:lnTo>
                  <a:pt x="6"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53" name="Freeform 949"/>
          <p:cNvSpPr>
            <a:spLocks/>
          </p:cNvSpPr>
          <p:nvPr/>
        </p:nvSpPr>
        <p:spPr bwMode="auto">
          <a:xfrm>
            <a:off x="4110038" y="2951163"/>
            <a:ext cx="17462" cy="11112"/>
          </a:xfrm>
          <a:custGeom>
            <a:avLst/>
            <a:gdLst>
              <a:gd name="T0" fmla="*/ 2147483647 w 10"/>
              <a:gd name="T1" fmla="*/ 2147483647 h 7"/>
              <a:gd name="T2" fmla="*/ 2147483647 w 10"/>
              <a:gd name="T3" fmla="*/ 2147483647 h 7"/>
              <a:gd name="T4" fmla="*/ 2147483647 w 10"/>
              <a:gd name="T5" fmla="*/ 2147483647 h 7"/>
              <a:gd name="T6" fmla="*/ 2147483647 w 10"/>
              <a:gd name="T7" fmla="*/ 2147483647 h 7"/>
              <a:gd name="T8" fmla="*/ 2147483647 w 10"/>
              <a:gd name="T9" fmla="*/ 2147483647 h 7"/>
              <a:gd name="T10" fmla="*/ 2147483647 w 10"/>
              <a:gd name="T11" fmla="*/ 0 h 7"/>
              <a:gd name="T12" fmla="*/ 0 w 10"/>
              <a:gd name="T13" fmla="*/ 0 h 7"/>
              <a:gd name="T14" fmla="*/ 0 w 10"/>
              <a:gd name="T15" fmla="*/ 2147483647 h 7"/>
              <a:gd name="T16" fmla="*/ 2147483647 w 10"/>
              <a:gd name="T17" fmla="*/ 2147483647 h 7"/>
              <a:gd name="T18" fmla="*/ 2147483647 w 10"/>
              <a:gd name="T19" fmla="*/ 2147483647 h 7"/>
              <a:gd name="T20" fmla="*/ 2147483647 w 10"/>
              <a:gd name="T21" fmla="*/ 2147483647 h 7"/>
              <a:gd name="T22" fmla="*/ 2147483647 w 10"/>
              <a:gd name="T23" fmla="*/ 2147483647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7"/>
              <a:gd name="T38" fmla="*/ 10 w 10"/>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7">
                <a:moveTo>
                  <a:pt x="9" y="6"/>
                </a:moveTo>
                <a:lnTo>
                  <a:pt x="10" y="6"/>
                </a:lnTo>
                <a:lnTo>
                  <a:pt x="9" y="5"/>
                </a:lnTo>
                <a:lnTo>
                  <a:pt x="4" y="5"/>
                </a:lnTo>
                <a:lnTo>
                  <a:pt x="3" y="2"/>
                </a:lnTo>
                <a:lnTo>
                  <a:pt x="2" y="0"/>
                </a:lnTo>
                <a:lnTo>
                  <a:pt x="0" y="0"/>
                </a:lnTo>
                <a:lnTo>
                  <a:pt x="0" y="5"/>
                </a:lnTo>
                <a:lnTo>
                  <a:pt x="2" y="6"/>
                </a:lnTo>
                <a:lnTo>
                  <a:pt x="6" y="6"/>
                </a:lnTo>
                <a:lnTo>
                  <a:pt x="9" y="7"/>
                </a:lnTo>
                <a:lnTo>
                  <a:pt x="9" y="6"/>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54" name="Freeform 950"/>
          <p:cNvSpPr>
            <a:spLocks/>
          </p:cNvSpPr>
          <p:nvPr/>
        </p:nvSpPr>
        <p:spPr bwMode="auto">
          <a:xfrm>
            <a:off x="4110038" y="2965450"/>
            <a:ext cx="7937" cy="6350"/>
          </a:xfrm>
          <a:custGeom>
            <a:avLst/>
            <a:gdLst>
              <a:gd name="T0" fmla="*/ 2147483647 w 4"/>
              <a:gd name="T1" fmla="*/ 2147483647 h 3"/>
              <a:gd name="T2" fmla="*/ 2147483647 w 4"/>
              <a:gd name="T3" fmla="*/ 2147483647 h 3"/>
              <a:gd name="T4" fmla="*/ 2147483647 w 4"/>
              <a:gd name="T5" fmla="*/ 0 h 3"/>
              <a:gd name="T6" fmla="*/ 0 w 4"/>
              <a:gd name="T7" fmla="*/ 0 h 3"/>
              <a:gd name="T8" fmla="*/ 0 w 4"/>
              <a:gd name="T9" fmla="*/ 2147483647 h 3"/>
              <a:gd name="T10" fmla="*/ 2147483647 w 4"/>
              <a:gd name="T11" fmla="*/ 2147483647 h 3"/>
              <a:gd name="T12" fmla="*/ 2147483647 w 4"/>
              <a:gd name="T13" fmla="*/ 2147483647 h 3"/>
              <a:gd name="T14" fmla="*/ 0 60000 65536"/>
              <a:gd name="T15" fmla="*/ 0 60000 65536"/>
              <a:gd name="T16" fmla="*/ 0 60000 65536"/>
              <a:gd name="T17" fmla="*/ 0 60000 65536"/>
              <a:gd name="T18" fmla="*/ 0 60000 65536"/>
              <a:gd name="T19" fmla="*/ 0 60000 65536"/>
              <a:gd name="T20" fmla="*/ 0 60000 65536"/>
              <a:gd name="T21" fmla="*/ 0 w 4"/>
              <a:gd name="T22" fmla="*/ 0 h 3"/>
              <a:gd name="T23" fmla="*/ 4 w 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
                <a:moveTo>
                  <a:pt x="3" y="3"/>
                </a:moveTo>
                <a:lnTo>
                  <a:pt x="4" y="1"/>
                </a:lnTo>
                <a:lnTo>
                  <a:pt x="2" y="0"/>
                </a:lnTo>
                <a:lnTo>
                  <a:pt x="0" y="0"/>
                </a:lnTo>
                <a:lnTo>
                  <a:pt x="0" y="2"/>
                </a:lnTo>
                <a:lnTo>
                  <a:pt x="2" y="3"/>
                </a:lnTo>
                <a:lnTo>
                  <a:pt x="3" y="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55" name="Freeform 952"/>
          <p:cNvSpPr>
            <a:spLocks/>
          </p:cNvSpPr>
          <p:nvPr/>
        </p:nvSpPr>
        <p:spPr bwMode="auto">
          <a:xfrm>
            <a:off x="4108450" y="2963863"/>
            <a:ext cx="4763" cy="3175"/>
          </a:xfrm>
          <a:custGeom>
            <a:avLst/>
            <a:gdLst>
              <a:gd name="T0" fmla="*/ 2147483647 w 3"/>
              <a:gd name="T1" fmla="*/ 2147483647 h 2"/>
              <a:gd name="T2" fmla="*/ 2147483647 w 3"/>
              <a:gd name="T3" fmla="*/ 2147483647 h 2"/>
              <a:gd name="T4" fmla="*/ 2147483647 w 3"/>
              <a:gd name="T5" fmla="*/ 0 h 2"/>
              <a:gd name="T6" fmla="*/ 0 w 3"/>
              <a:gd name="T7" fmla="*/ 0 h 2"/>
              <a:gd name="T8" fmla="*/ 0 w 3"/>
              <a:gd name="T9" fmla="*/ 2147483647 h 2"/>
              <a:gd name="T10" fmla="*/ 2147483647 w 3"/>
              <a:gd name="T11" fmla="*/ 2147483647 h 2"/>
              <a:gd name="T12" fmla="*/ 2147483647 w 3"/>
              <a:gd name="T13" fmla="*/ 2147483647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3" y="2"/>
                </a:moveTo>
                <a:lnTo>
                  <a:pt x="3" y="1"/>
                </a:lnTo>
                <a:lnTo>
                  <a:pt x="1" y="0"/>
                </a:lnTo>
                <a:lnTo>
                  <a:pt x="0" y="0"/>
                </a:lnTo>
                <a:lnTo>
                  <a:pt x="0" y="1"/>
                </a:lnTo>
                <a:lnTo>
                  <a:pt x="1" y="2"/>
                </a:lnTo>
                <a:lnTo>
                  <a:pt x="3"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56" name="Freeform 954"/>
          <p:cNvSpPr>
            <a:spLocks/>
          </p:cNvSpPr>
          <p:nvPr/>
        </p:nvSpPr>
        <p:spPr bwMode="auto">
          <a:xfrm>
            <a:off x="4165600" y="3357563"/>
            <a:ext cx="9525" cy="6350"/>
          </a:xfrm>
          <a:custGeom>
            <a:avLst/>
            <a:gdLst>
              <a:gd name="T0" fmla="*/ 2147483647 w 6"/>
              <a:gd name="T1" fmla="*/ 0 h 4"/>
              <a:gd name="T2" fmla="*/ 2147483647 w 6"/>
              <a:gd name="T3" fmla="*/ 0 h 4"/>
              <a:gd name="T4" fmla="*/ 2147483647 w 6"/>
              <a:gd name="T5" fmla="*/ 0 h 4"/>
              <a:gd name="T6" fmla="*/ 0 w 6"/>
              <a:gd name="T7" fmla="*/ 2147483647 h 4"/>
              <a:gd name="T8" fmla="*/ 0 w 6"/>
              <a:gd name="T9" fmla="*/ 2147483647 h 4"/>
              <a:gd name="T10" fmla="*/ 0 w 6"/>
              <a:gd name="T11" fmla="*/ 2147483647 h 4"/>
              <a:gd name="T12" fmla="*/ 2147483647 w 6"/>
              <a:gd name="T13" fmla="*/ 2147483647 h 4"/>
              <a:gd name="T14" fmla="*/ 2147483647 w 6"/>
              <a:gd name="T15" fmla="*/ 2147483647 h 4"/>
              <a:gd name="T16" fmla="*/ 2147483647 w 6"/>
              <a:gd name="T17" fmla="*/ 2147483647 h 4"/>
              <a:gd name="T18" fmla="*/ 2147483647 w 6"/>
              <a:gd name="T19" fmla="*/ 2147483647 h 4"/>
              <a:gd name="T20" fmla="*/ 2147483647 w 6"/>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4"/>
              <a:gd name="T35" fmla="*/ 6 w 6"/>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4">
                <a:moveTo>
                  <a:pt x="4" y="0"/>
                </a:moveTo>
                <a:lnTo>
                  <a:pt x="3" y="0"/>
                </a:lnTo>
                <a:lnTo>
                  <a:pt x="1" y="0"/>
                </a:lnTo>
                <a:lnTo>
                  <a:pt x="0" y="1"/>
                </a:lnTo>
                <a:lnTo>
                  <a:pt x="0" y="3"/>
                </a:lnTo>
                <a:lnTo>
                  <a:pt x="2" y="4"/>
                </a:lnTo>
                <a:lnTo>
                  <a:pt x="4" y="3"/>
                </a:lnTo>
                <a:lnTo>
                  <a:pt x="6" y="1"/>
                </a:lnTo>
                <a:lnTo>
                  <a:pt x="5" y="1"/>
                </a:lnTo>
                <a:lnTo>
                  <a:pt x="4"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57" name="Freeform 955"/>
          <p:cNvSpPr>
            <a:spLocks/>
          </p:cNvSpPr>
          <p:nvPr/>
        </p:nvSpPr>
        <p:spPr bwMode="auto">
          <a:xfrm>
            <a:off x="4083050" y="3238500"/>
            <a:ext cx="9525" cy="7938"/>
          </a:xfrm>
          <a:custGeom>
            <a:avLst/>
            <a:gdLst>
              <a:gd name="T0" fmla="*/ 2147483647 w 6"/>
              <a:gd name="T1" fmla="*/ 2147483647 h 4"/>
              <a:gd name="T2" fmla="*/ 2147483647 w 6"/>
              <a:gd name="T3" fmla="*/ 2147483647 h 4"/>
              <a:gd name="T4" fmla="*/ 2147483647 w 6"/>
              <a:gd name="T5" fmla="*/ 0 h 4"/>
              <a:gd name="T6" fmla="*/ 0 w 6"/>
              <a:gd name="T7" fmla="*/ 0 h 4"/>
              <a:gd name="T8" fmla="*/ 2147483647 w 6"/>
              <a:gd name="T9" fmla="*/ 2147483647 h 4"/>
              <a:gd name="T10" fmla="*/ 0 60000 65536"/>
              <a:gd name="T11" fmla="*/ 0 60000 65536"/>
              <a:gd name="T12" fmla="*/ 0 60000 65536"/>
              <a:gd name="T13" fmla="*/ 0 60000 65536"/>
              <a:gd name="T14" fmla="*/ 0 60000 65536"/>
              <a:gd name="T15" fmla="*/ 0 w 6"/>
              <a:gd name="T16" fmla="*/ 0 h 4"/>
              <a:gd name="T17" fmla="*/ 6 w 6"/>
              <a:gd name="T18" fmla="*/ 4 h 4"/>
            </a:gdLst>
            <a:ahLst/>
            <a:cxnLst>
              <a:cxn ang="T10">
                <a:pos x="T0" y="T1"/>
              </a:cxn>
              <a:cxn ang="T11">
                <a:pos x="T2" y="T3"/>
              </a:cxn>
              <a:cxn ang="T12">
                <a:pos x="T4" y="T5"/>
              </a:cxn>
              <a:cxn ang="T13">
                <a:pos x="T6" y="T7"/>
              </a:cxn>
              <a:cxn ang="T14">
                <a:pos x="T8" y="T9"/>
              </a:cxn>
            </a:cxnLst>
            <a:rect l="T15" t="T16" r="T17" b="T18"/>
            <a:pathLst>
              <a:path w="6" h="4">
                <a:moveTo>
                  <a:pt x="4" y="4"/>
                </a:moveTo>
                <a:lnTo>
                  <a:pt x="6" y="3"/>
                </a:lnTo>
                <a:lnTo>
                  <a:pt x="2" y="0"/>
                </a:lnTo>
                <a:lnTo>
                  <a:pt x="0" y="0"/>
                </a:lnTo>
                <a:lnTo>
                  <a:pt x="4" y="4"/>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58" name="Freeform 956"/>
          <p:cNvSpPr>
            <a:spLocks/>
          </p:cNvSpPr>
          <p:nvPr/>
        </p:nvSpPr>
        <p:spPr bwMode="auto">
          <a:xfrm>
            <a:off x="4162425" y="3354388"/>
            <a:ext cx="9525" cy="6350"/>
          </a:xfrm>
          <a:custGeom>
            <a:avLst/>
            <a:gdLst>
              <a:gd name="T0" fmla="*/ 2147483647 w 6"/>
              <a:gd name="T1" fmla="*/ 2147483647 h 4"/>
              <a:gd name="T2" fmla="*/ 2147483647 w 6"/>
              <a:gd name="T3" fmla="*/ 0 h 4"/>
              <a:gd name="T4" fmla="*/ 2147483647 w 6"/>
              <a:gd name="T5" fmla="*/ 2147483647 h 4"/>
              <a:gd name="T6" fmla="*/ 0 w 6"/>
              <a:gd name="T7" fmla="*/ 2147483647 h 4"/>
              <a:gd name="T8" fmla="*/ 0 w 6"/>
              <a:gd name="T9" fmla="*/ 2147483647 h 4"/>
              <a:gd name="T10" fmla="*/ 0 w 6"/>
              <a:gd name="T11" fmla="*/ 2147483647 h 4"/>
              <a:gd name="T12" fmla="*/ 2147483647 w 6"/>
              <a:gd name="T13" fmla="*/ 2147483647 h 4"/>
              <a:gd name="T14" fmla="*/ 2147483647 w 6"/>
              <a:gd name="T15" fmla="*/ 2147483647 h 4"/>
              <a:gd name="T16" fmla="*/ 2147483647 w 6"/>
              <a:gd name="T17" fmla="*/ 2147483647 h 4"/>
              <a:gd name="T18" fmla="*/ 2147483647 w 6"/>
              <a:gd name="T19" fmla="*/ 2147483647 h 4"/>
              <a:gd name="T20" fmla="*/ 2147483647 w 6"/>
              <a:gd name="T21" fmla="*/ 2147483647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4"/>
              <a:gd name="T35" fmla="*/ 6 w 6"/>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4">
                <a:moveTo>
                  <a:pt x="4" y="1"/>
                </a:moveTo>
                <a:lnTo>
                  <a:pt x="3" y="0"/>
                </a:lnTo>
                <a:lnTo>
                  <a:pt x="2" y="1"/>
                </a:lnTo>
                <a:lnTo>
                  <a:pt x="0" y="2"/>
                </a:lnTo>
                <a:lnTo>
                  <a:pt x="0" y="3"/>
                </a:lnTo>
                <a:lnTo>
                  <a:pt x="3" y="4"/>
                </a:lnTo>
                <a:lnTo>
                  <a:pt x="4" y="3"/>
                </a:lnTo>
                <a:lnTo>
                  <a:pt x="6" y="2"/>
                </a:lnTo>
                <a:lnTo>
                  <a:pt x="4"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59" name="Freeform 957"/>
          <p:cNvSpPr>
            <a:spLocks/>
          </p:cNvSpPr>
          <p:nvPr/>
        </p:nvSpPr>
        <p:spPr bwMode="auto">
          <a:xfrm>
            <a:off x="4081463" y="3235325"/>
            <a:ext cx="7937" cy="7938"/>
          </a:xfrm>
          <a:custGeom>
            <a:avLst/>
            <a:gdLst>
              <a:gd name="T0" fmla="*/ 2147483647 w 5"/>
              <a:gd name="T1" fmla="*/ 2147483647 h 5"/>
              <a:gd name="T2" fmla="*/ 2147483647 w 5"/>
              <a:gd name="T3" fmla="*/ 2147483647 h 5"/>
              <a:gd name="T4" fmla="*/ 2147483647 w 5"/>
              <a:gd name="T5" fmla="*/ 0 h 5"/>
              <a:gd name="T6" fmla="*/ 0 w 5"/>
              <a:gd name="T7" fmla="*/ 0 h 5"/>
              <a:gd name="T8" fmla="*/ 2147483647 w 5"/>
              <a:gd name="T9" fmla="*/ 2147483647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3" y="5"/>
                </a:moveTo>
                <a:lnTo>
                  <a:pt x="5" y="3"/>
                </a:lnTo>
                <a:lnTo>
                  <a:pt x="1" y="0"/>
                </a:lnTo>
                <a:lnTo>
                  <a:pt x="0" y="0"/>
                </a:lnTo>
                <a:lnTo>
                  <a:pt x="3" y="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60" name="Freeform 958"/>
          <p:cNvSpPr>
            <a:spLocks/>
          </p:cNvSpPr>
          <p:nvPr/>
        </p:nvSpPr>
        <p:spPr bwMode="auto">
          <a:xfrm>
            <a:off x="4073525" y="3192463"/>
            <a:ext cx="12700" cy="15875"/>
          </a:xfrm>
          <a:custGeom>
            <a:avLst/>
            <a:gdLst>
              <a:gd name="T0" fmla="*/ 2147483647 w 8"/>
              <a:gd name="T1" fmla="*/ 0 h 9"/>
              <a:gd name="T2" fmla="*/ 0 w 8"/>
              <a:gd name="T3" fmla="*/ 2147483647 h 9"/>
              <a:gd name="T4" fmla="*/ 2147483647 w 8"/>
              <a:gd name="T5" fmla="*/ 2147483647 h 9"/>
              <a:gd name="T6" fmla="*/ 2147483647 w 8"/>
              <a:gd name="T7" fmla="*/ 2147483647 h 9"/>
              <a:gd name="T8" fmla="*/ 2147483647 w 8"/>
              <a:gd name="T9" fmla="*/ 2147483647 h 9"/>
              <a:gd name="T10" fmla="*/ 2147483647 w 8"/>
              <a:gd name="T11" fmla="*/ 2147483647 h 9"/>
              <a:gd name="T12" fmla="*/ 2147483647 w 8"/>
              <a:gd name="T13" fmla="*/ 0 h 9"/>
              <a:gd name="T14" fmla="*/ 0 60000 65536"/>
              <a:gd name="T15" fmla="*/ 0 60000 65536"/>
              <a:gd name="T16" fmla="*/ 0 60000 65536"/>
              <a:gd name="T17" fmla="*/ 0 60000 65536"/>
              <a:gd name="T18" fmla="*/ 0 60000 65536"/>
              <a:gd name="T19" fmla="*/ 0 60000 65536"/>
              <a:gd name="T20" fmla="*/ 0 60000 65536"/>
              <a:gd name="T21" fmla="*/ 0 w 8"/>
              <a:gd name="T22" fmla="*/ 0 h 9"/>
              <a:gd name="T23" fmla="*/ 8 w 8"/>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9">
                <a:moveTo>
                  <a:pt x="6" y="0"/>
                </a:moveTo>
                <a:lnTo>
                  <a:pt x="0" y="9"/>
                </a:lnTo>
                <a:lnTo>
                  <a:pt x="3" y="9"/>
                </a:lnTo>
                <a:lnTo>
                  <a:pt x="6" y="7"/>
                </a:lnTo>
                <a:lnTo>
                  <a:pt x="8" y="4"/>
                </a:lnTo>
                <a:lnTo>
                  <a:pt x="8" y="1"/>
                </a:lnTo>
                <a:lnTo>
                  <a:pt x="6"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61" name="Freeform 959"/>
          <p:cNvSpPr>
            <a:spLocks/>
          </p:cNvSpPr>
          <p:nvPr/>
        </p:nvSpPr>
        <p:spPr bwMode="auto">
          <a:xfrm>
            <a:off x="4057650" y="3130550"/>
            <a:ext cx="6350" cy="14288"/>
          </a:xfrm>
          <a:custGeom>
            <a:avLst/>
            <a:gdLst>
              <a:gd name="T0" fmla="*/ 0 w 4"/>
              <a:gd name="T1" fmla="*/ 0 h 8"/>
              <a:gd name="T2" fmla="*/ 0 w 4"/>
              <a:gd name="T3" fmla="*/ 2147483647 h 8"/>
              <a:gd name="T4" fmla="*/ 2147483647 w 4"/>
              <a:gd name="T5" fmla="*/ 2147483647 h 8"/>
              <a:gd name="T6" fmla="*/ 2147483647 w 4"/>
              <a:gd name="T7" fmla="*/ 2147483647 h 8"/>
              <a:gd name="T8" fmla="*/ 2147483647 w 4"/>
              <a:gd name="T9" fmla="*/ 2147483647 h 8"/>
              <a:gd name="T10" fmla="*/ 2147483647 w 4"/>
              <a:gd name="T11" fmla="*/ 0 h 8"/>
              <a:gd name="T12" fmla="*/ 0 w 4"/>
              <a:gd name="T13" fmla="*/ 0 h 8"/>
              <a:gd name="T14" fmla="*/ 0 60000 65536"/>
              <a:gd name="T15" fmla="*/ 0 60000 65536"/>
              <a:gd name="T16" fmla="*/ 0 60000 65536"/>
              <a:gd name="T17" fmla="*/ 0 60000 65536"/>
              <a:gd name="T18" fmla="*/ 0 60000 65536"/>
              <a:gd name="T19" fmla="*/ 0 60000 65536"/>
              <a:gd name="T20" fmla="*/ 0 60000 65536"/>
              <a:gd name="T21" fmla="*/ 0 w 4"/>
              <a:gd name="T22" fmla="*/ 0 h 8"/>
              <a:gd name="T23" fmla="*/ 4 w 4"/>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8">
                <a:moveTo>
                  <a:pt x="0" y="0"/>
                </a:moveTo>
                <a:lnTo>
                  <a:pt x="0" y="6"/>
                </a:lnTo>
                <a:lnTo>
                  <a:pt x="2" y="8"/>
                </a:lnTo>
                <a:lnTo>
                  <a:pt x="3" y="7"/>
                </a:lnTo>
                <a:lnTo>
                  <a:pt x="4" y="3"/>
                </a:lnTo>
                <a:lnTo>
                  <a:pt x="3" y="0"/>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62" name="Freeform 960"/>
          <p:cNvSpPr>
            <a:spLocks/>
          </p:cNvSpPr>
          <p:nvPr/>
        </p:nvSpPr>
        <p:spPr bwMode="auto">
          <a:xfrm>
            <a:off x="4068763" y="3189288"/>
            <a:ext cx="14287" cy="17462"/>
          </a:xfrm>
          <a:custGeom>
            <a:avLst/>
            <a:gdLst>
              <a:gd name="T0" fmla="*/ 2147483647 w 8"/>
              <a:gd name="T1" fmla="*/ 0 h 10"/>
              <a:gd name="T2" fmla="*/ 0 w 8"/>
              <a:gd name="T3" fmla="*/ 2147483647 h 10"/>
              <a:gd name="T4" fmla="*/ 2147483647 w 8"/>
              <a:gd name="T5" fmla="*/ 2147483647 h 10"/>
              <a:gd name="T6" fmla="*/ 2147483647 w 8"/>
              <a:gd name="T7" fmla="*/ 2147483647 h 10"/>
              <a:gd name="T8" fmla="*/ 2147483647 w 8"/>
              <a:gd name="T9" fmla="*/ 2147483647 h 10"/>
              <a:gd name="T10" fmla="*/ 2147483647 w 8"/>
              <a:gd name="T11" fmla="*/ 2147483647 h 10"/>
              <a:gd name="T12" fmla="*/ 2147483647 w 8"/>
              <a:gd name="T13" fmla="*/ 0 h 10"/>
              <a:gd name="T14" fmla="*/ 0 60000 65536"/>
              <a:gd name="T15" fmla="*/ 0 60000 65536"/>
              <a:gd name="T16" fmla="*/ 0 60000 65536"/>
              <a:gd name="T17" fmla="*/ 0 60000 65536"/>
              <a:gd name="T18" fmla="*/ 0 60000 65536"/>
              <a:gd name="T19" fmla="*/ 0 60000 65536"/>
              <a:gd name="T20" fmla="*/ 0 60000 65536"/>
              <a:gd name="T21" fmla="*/ 0 w 8"/>
              <a:gd name="T22" fmla="*/ 0 h 10"/>
              <a:gd name="T23" fmla="*/ 8 w 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0">
                <a:moveTo>
                  <a:pt x="7" y="0"/>
                </a:moveTo>
                <a:lnTo>
                  <a:pt x="0" y="10"/>
                </a:lnTo>
                <a:lnTo>
                  <a:pt x="3" y="9"/>
                </a:lnTo>
                <a:lnTo>
                  <a:pt x="6" y="7"/>
                </a:lnTo>
                <a:lnTo>
                  <a:pt x="8" y="4"/>
                </a:lnTo>
                <a:lnTo>
                  <a:pt x="8" y="1"/>
                </a:lnTo>
                <a:lnTo>
                  <a:pt x="7"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63" name="Freeform 961"/>
          <p:cNvSpPr>
            <a:spLocks/>
          </p:cNvSpPr>
          <p:nvPr/>
        </p:nvSpPr>
        <p:spPr bwMode="auto">
          <a:xfrm>
            <a:off x="4056063" y="3128963"/>
            <a:ext cx="4762" cy="12700"/>
          </a:xfrm>
          <a:custGeom>
            <a:avLst/>
            <a:gdLst>
              <a:gd name="T0" fmla="*/ 0 w 3"/>
              <a:gd name="T1" fmla="*/ 0 h 7"/>
              <a:gd name="T2" fmla="*/ 0 w 3"/>
              <a:gd name="T3" fmla="*/ 2147483647 h 7"/>
              <a:gd name="T4" fmla="*/ 2147483647 w 3"/>
              <a:gd name="T5" fmla="*/ 2147483647 h 7"/>
              <a:gd name="T6" fmla="*/ 2147483647 w 3"/>
              <a:gd name="T7" fmla="*/ 2147483647 h 7"/>
              <a:gd name="T8" fmla="*/ 2147483647 w 3"/>
              <a:gd name="T9" fmla="*/ 2147483647 h 7"/>
              <a:gd name="T10" fmla="*/ 2147483647 w 3"/>
              <a:gd name="T11" fmla="*/ 0 h 7"/>
              <a:gd name="T12" fmla="*/ 0 w 3"/>
              <a:gd name="T13" fmla="*/ 0 h 7"/>
              <a:gd name="T14" fmla="*/ 0 w 3"/>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7"/>
              <a:gd name="T26" fmla="*/ 3 w 3"/>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7">
                <a:moveTo>
                  <a:pt x="0" y="0"/>
                </a:moveTo>
                <a:lnTo>
                  <a:pt x="0" y="5"/>
                </a:lnTo>
                <a:lnTo>
                  <a:pt x="1" y="7"/>
                </a:lnTo>
                <a:lnTo>
                  <a:pt x="3" y="7"/>
                </a:lnTo>
                <a:lnTo>
                  <a:pt x="3" y="3"/>
                </a:lnTo>
                <a:lnTo>
                  <a:pt x="3" y="0"/>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64" name="Freeform 962"/>
          <p:cNvSpPr>
            <a:spLocks/>
          </p:cNvSpPr>
          <p:nvPr/>
        </p:nvSpPr>
        <p:spPr bwMode="auto">
          <a:xfrm>
            <a:off x="4025900" y="3121025"/>
            <a:ext cx="11113" cy="12700"/>
          </a:xfrm>
          <a:custGeom>
            <a:avLst/>
            <a:gdLst>
              <a:gd name="T0" fmla="*/ 2147483647 w 6"/>
              <a:gd name="T1" fmla="*/ 2147483647 h 8"/>
              <a:gd name="T2" fmla="*/ 2147483647 w 6"/>
              <a:gd name="T3" fmla="*/ 0 h 8"/>
              <a:gd name="T4" fmla="*/ 2147483647 w 6"/>
              <a:gd name="T5" fmla="*/ 2147483647 h 8"/>
              <a:gd name="T6" fmla="*/ 2147483647 w 6"/>
              <a:gd name="T7" fmla="*/ 2147483647 h 8"/>
              <a:gd name="T8" fmla="*/ 0 w 6"/>
              <a:gd name="T9" fmla="*/ 2147483647 h 8"/>
              <a:gd name="T10" fmla="*/ 0 w 6"/>
              <a:gd name="T11" fmla="*/ 2147483647 h 8"/>
              <a:gd name="T12" fmla="*/ 2147483647 w 6"/>
              <a:gd name="T13" fmla="*/ 2147483647 h 8"/>
              <a:gd name="T14" fmla="*/ 2147483647 w 6"/>
              <a:gd name="T15" fmla="*/ 2147483647 h 8"/>
              <a:gd name="T16" fmla="*/ 2147483647 w 6"/>
              <a:gd name="T17" fmla="*/ 2147483647 h 8"/>
              <a:gd name="T18" fmla="*/ 2147483647 w 6"/>
              <a:gd name="T19" fmla="*/ 2147483647 h 8"/>
              <a:gd name="T20" fmla="*/ 2147483647 w 6"/>
              <a:gd name="T21" fmla="*/ 214748364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8"/>
              <a:gd name="T35" fmla="*/ 6 w 6"/>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8">
                <a:moveTo>
                  <a:pt x="5" y="1"/>
                </a:moveTo>
                <a:lnTo>
                  <a:pt x="5" y="0"/>
                </a:lnTo>
                <a:lnTo>
                  <a:pt x="3" y="1"/>
                </a:lnTo>
                <a:lnTo>
                  <a:pt x="1" y="2"/>
                </a:lnTo>
                <a:lnTo>
                  <a:pt x="0" y="5"/>
                </a:lnTo>
                <a:lnTo>
                  <a:pt x="0" y="6"/>
                </a:lnTo>
                <a:lnTo>
                  <a:pt x="2" y="4"/>
                </a:lnTo>
                <a:lnTo>
                  <a:pt x="3" y="8"/>
                </a:lnTo>
                <a:lnTo>
                  <a:pt x="6" y="6"/>
                </a:lnTo>
                <a:lnTo>
                  <a:pt x="6" y="4"/>
                </a:lnTo>
                <a:lnTo>
                  <a:pt x="5"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65" name="Freeform 963"/>
          <p:cNvSpPr>
            <a:spLocks/>
          </p:cNvSpPr>
          <p:nvPr/>
        </p:nvSpPr>
        <p:spPr bwMode="auto">
          <a:xfrm>
            <a:off x="4038600" y="3111500"/>
            <a:ext cx="7938" cy="14288"/>
          </a:xfrm>
          <a:custGeom>
            <a:avLst/>
            <a:gdLst>
              <a:gd name="T0" fmla="*/ 2147483647 w 5"/>
              <a:gd name="T1" fmla="*/ 0 h 8"/>
              <a:gd name="T2" fmla="*/ 2147483647 w 5"/>
              <a:gd name="T3" fmla="*/ 2147483647 h 8"/>
              <a:gd name="T4" fmla="*/ 2147483647 w 5"/>
              <a:gd name="T5" fmla="*/ 2147483647 h 8"/>
              <a:gd name="T6" fmla="*/ 2147483647 w 5"/>
              <a:gd name="T7" fmla="*/ 2147483647 h 8"/>
              <a:gd name="T8" fmla="*/ 0 w 5"/>
              <a:gd name="T9" fmla="*/ 2147483647 h 8"/>
              <a:gd name="T10" fmla="*/ 0 w 5"/>
              <a:gd name="T11" fmla="*/ 2147483647 h 8"/>
              <a:gd name="T12" fmla="*/ 2147483647 w 5"/>
              <a:gd name="T13" fmla="*/ 2147483647 h 8"/>
              <a:gd name="T14" fmla="*/ 2147483647 w 5"/>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8"/>
              <a:gd name="T26" fmla="*/ 5 w 5"/>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8">
                <a:moveTo>
                  <a:pt x="5" y="0"/>
                </a:moveTo>
                <a:lnTo>
                  <a:pt x="3" y="2"/>
                </a:lnTo>
                <a:lnTo>
                  <a:pt x="2" y="3"/>
                </a:lnTo>
                <a:lnTo>
                  <a:pt x="2" y="5"/>
                </a:lnTo>
                <a:lnTo>
                  <a:pt x="0" y="6"/>
                </a:lnTo>
                <a:lnTo>
                  <a:pt x="0" y="8"/>
                </a:lnTo>
                <a:lnTo>
                  <a:pt x="2" y="7"/>
                </a:lnTo>
                <a:lnTo>
                  <a:pt x="5"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66" name="Freeform 964"/>
          <p:cNvSpPr>
            <a:spLocks/>
          </p:cNvSpPr>
          <p:nvPr/>
        </p:nvSpPr>
        <p:spPr bwMode="auto">
          <a:xfrm>
            <a:off x="4022725" y="3116263"/>
            <a:ext cx="12700" cy="14287"/>
          </a:xfrm>
          <a:custGeom>
            <a:avLst/>
            <a:gdLst>
              <a:gd name="T0" fmla="*/ 2147483647 w 7"/>
              <a:gd name="T1" fmla="*/ 2147483647 h 8"/>
              <a:gd name="T2" fmla="*/ 2147483647 w 7"/>
              <a:gd name="T3" fmla="*/ 0 h 8"/>
              <a:gd name="T4" fmla="*/ 2147483647 w 7"/>
              <a:gd name="T5" fmla="*/ 2147483647 h 8"/>
              <a:gd name="T6" fmla="*/ 2147483647 w 7"/>
              <a:gd name="T7" fmla="*/ 2147483647 h 8"/>
              <a:gd name="T8" fmla="*/ 0 w 7"/>
              <a:gd name="T9" fmla="*/ 2147483647 h 8"/>
              <a:gd name="T10" fmla="*/ 0 w 7"/>
              <a:gd name="T11" fmla="*/ 2147483647 h 8"/>
              <a:gd name="T12" fmla="*/ 2147483647 w 7"/>
              <a:gd name="T13" fmla="*/ 2147483647 h 8"/>
              <a:gd name="T14" fmla="*/ 2147483647 w 7"/>
              <a:gd name="T15" fmla="*/ 2147483647 h 8"/>
              <a:gd name="T16" fmla="*/ 2147483647 w 7"/>
              <a:gd name="T17" fmla="*/ 2147483647 h 8"/>
              <a:gd name="T18" fmla="*/ 2147483647 w 7"/>
              <a:gd name="T19" fmla="*/ 2147483647 h 8"/>
              <a:gd name="T20" fmla="*/ 2147483647 w 7"/>
              <a:gd name="T21" fmla="*/ 2147483647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8"/>
              <a:gd name="T35" fmla="*/ 7 w 7"/>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8">
                <a:moveTo>
                  <a:pt x="5" y="1"/>
                </a:moveTo>
                <a:lnTo>
                  <a:pt x="5" y="0"/>
                </a:lnTo>
                <a:lnTo>
                  <a:pt x="4" y="2"/>
                </a:lnTo>
                <a:lnTo>
                  <a:pt x="1" y="3"/>
                </a:lnTo>
                <a:lnTo>
                  <a:pt x="0" y="6"/>
                </a:lnTo>
                <a:lnTo>
                  <a:pt x="0" y="7"/>
                </a:lnTo>
                <a:lnTo>
                  <a:pt x="3" y="4"/>
                </a:lnTo>
                <a:lnTo>
                  <a:pt x="4" y="8"/>
                </a:lnTo>
                <a:lnTo>
                  <a:pt x="7" y="7"/>
                </a:lnTo>
                <a:lnTo>
                  <a:pt x="7" y="4"/>
                </a:lnTo>
                <a:lnTo>
                  <a:pt x="5"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67" name="Freeform 965"/>
          <p:cNvSpPr>
            <a:spLocks/>
          </p:cNvSpPr>
          <p:nvPr/>
        </p:nvSpPr>
        <p:spPr bwMode="auto">
          <a:xfrm>
            <a:off x="4035425" y="3108325"/>
            <a:ext cx="7938" cy="14288"/>
          </a:xfrm>
          <a:custGeom>
            <a:avLst/>
            <a:gdLst>
              <a:gd name="T0" fmla="*/ 2147483647 w 5"/>
              <a:gd name="T1" fmla="*/ 0 h 8"/>
              <a:gd name="T2" fmla="*/ 2147483647 w 5"/>
              <a:gd name="T3" fmla="*/ 2147483647 h 8"/>
              <a:gd name="T4" fmla="*/ 2147483647 w 5"/>
              <a:gd name="T5" fmla="*/ 2147483647 h 8"/>
              <a:gd name="T6" fmla="*/ 2147483647 w 5"/>
              <a:gd name="T7" fmla="*/ 2147483647 h 8"/>
              <a:gd name="T8" fmla="*/ 0 w 5"/>
              <a:gd name="T9" fmla="*/ 2147483647 h 8"/>
              <a:gd name="T10" fmla="*/ 0 w 5"/>
              <a:gd name="T11" fmla="*/ 2147483647 h 8"/>
              <a:gd name="T12" fmla="*/ 2147483647 w 5"/>
              <a:gd name="T13" fmla="*/ 2147483647 h 8"/>
              <a:gd name="T14" fmla="*/ 2147483647 w 5"/>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8"/>
              <a:gd name="T26" fmla="*/ 5 w 5"/>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8">
                <a:moveTo>
                  <a:pt x="5" y="0"/>
                </a:moveTo>
                <a:lnTo>
                  <a:pt x="3" y="2"/>
                </a:lnTo>
                <a:lnTo>
                  <a:pt x="2" y="3"/>
                </a:lnTo>
                <a:lnTo>
                  <a:pt x="2" y="5"/>
                </a:lnTo>
                <a:lnTo>
                  <a:pt x="0" y="7"/>
                </a:lnTo>
                <a:lnTo>
                  <a:pt x="0" y="8"/>
                </a:lnTo>
                <a:lnTo>
                  <a:pt x="2" y="8"/>
                </a:lnTo>
                <a:lnTo>
                  <a:pt x="5"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68" name="Freeform 966"/>
          <p:cNvSpPr>
            <a:spLocks/>
          </p:cNvSpPr>
          <p:nvPr/>
        </p:nvSpPr>
        <p:spPr bwMode="auto">
          <a:xfrm>
            <a:off x="4029075" y="3084513"/>
            <a:ext cx="17463" cy="19050"/>
          </a:xfrm>
          <a:custGeom>
            <a:avLst/>
            <a:gdLst>
              <a:gd name="T0" fmla="*/ 0 w 10"/>
              <a:gd name="T1" fmla="*/ 2147483647 h 11"/>
              <a:gd name="T2" fmla="*/ 0 w 10"/>
              <a:gd name="T3" fmla="*/ 2147483647 h 11"/>
              <a:gd name="T4" fmla="*/ 0 w 10"/>
              <a:gd name="T5" fmla="*/ 2147483647 h 11"/>
              <a:gd name="T6" fmla="*/ 2147483647 w 10"/>
              <a:gd name="T7" fmla="*/ 2147483647 h 11"/>
              <a:gd name="T8" fmla="*/ 2147483647 w 10"/>
              <a:gd name="T9" fmla="*/ 2147483647 h 11"/>
              <a:gd name="T10" fmla="*/ 2147483647 w 10"/>
              <a:gd name="T11" fmla="*/ 2147483647 h 11"/>
              <a:gd name="T12" fmla="*/ 2147483647 w 10"/>
              <a:gd name="T13" fmla="*/ 2147483647 h 11"/>
              <a:gd name="T14" fmla="*/ 2147483647 w 10"/>
              <a:gd name="T15" fmla="*/ 2147483647 h 11"/>
              <a:gd name="T16" fmla="*/ 2147483647 w 10"/>
              <a:gd name="T17" fmla="*/ 2147483647 h 11"/>
              <a:gd name="T18" fmla="*/ 2147483647 w 10"/>
              <a:gd name="T19" fmla="*/ 0 h 11"/>
              <a:gd name="T20" fmla="*/ 2147483647 w 10"/>
              <a:gd name="T21" fmla="*/ 2147483647 h 11"/>
              <a:gd name="T22" fmla="*/ 2147483647 w 10"/>
              <a:gd name="T23" fmla="*/ 2147483647 h 11"/>
              <a:gd name="T24" fmla="*/ 2147483647 w 10"/>
              <a:gd name="T25" fmla="*/ 2147483647 h 11"/>
              <a:gd name="T26" fmla="*/ 2147483647 w 10"/>
              <a:gd name="T27" fmla="*/ 2147483647 h 11"/>
              <a:gd name="T28" fmla="*/ 2147483647 w 10"/>
              <a:gd name="T29" fmla="*/ 2147483647 h 11"/>
              <a:gd name="T30" fmla="*/ 2147483647 w 10"/>
              <a:gd name="T31" fmla="*/ 2147483647 h 11"/>
              <a:gd name="T32" fmla="*/ 2147483647 w 10"/>
              <a:gd name="T33" fmla="*/ 2147483647 h 11"/>
              <a:gd name="T34" fmla="*/ 2147483647 w 10"/>
              <a:gd name="T35" fmla="*/ 2147483647 h 11"/>
              <a:gd name="T36" fmla="*/ 0 w 10"/>
              <a:gd name="T37" fmla="*/ 2147483647 h 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11"/>
              <a:gd name="T59" fmla="*/ 10 w 10"/>
              <a:gd name="T60" fmla="*/ 11 h 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11">
                <a:moveTo>
                  <a:pt x="0" y="10"/>
                </a:moveTo>
                <a:lnTo>
                  <a:pt x="0" y="9"/>
                </a:lnTo>
                <a:lnTo>
                  <a:pt x="0" y="10"/>
                </a:lnTo>
                <a:lnTo>
                  <a:pt x="1" y="11"/>
                </a:lnTo>
                <a:lnTo>
                  <a:pt x="5" y="11"/>
                </a:lnTo>
                <a:lnTo>
                  <a:pt x="7" y="8"/>
                </a:lnTo>
                <a:lnTo>
                  <a:pt x="10" y="8"/>
                </a:lnTo>
                <a:lnTo>
                  <a:pt x="9" y="6"/>
                </a:lnTo>
                <a:lnTo>
                  <a:pt x="5" y="1"/>
                </a:lnTo>
                <a:lnTo>
                  <a:pt x="4" y="0"/>
                </a:lnTo>
                <a:lnTo>
                  <a:pt x="2" y="1"/>
                </a:lnTo>
                <a:lnTo>
                  <a:pt x="1" y="2"/>
                </a:lnTo>
                <a:lnTo>
                  <a:pt x="1" y="3"/>
                </a:lnTo>
                <a:lnTo>
                  <a:pt x="4" y="5"/>
                </a:lnTo>
                <a:lnTo>
                  <a:pt x="4" y="7"/>
                </a:lnTo>
                <a:lnTo>
                  <a:pt x="4" y="8"/>
                </a:lnTo>
                <a:lnTo>
                  <a:pt x="4" y="9"/>
                </a:lnTo>
                <a:lnTo>
                  <a:pt x="2" y="10"/>
                </a:lnTo>
                <a:lnTo>
                  <a:pt x="0" y="1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69" name="Freeform 967"/>
          <p:cNvSpPr>
            <a:spLocks/>
          </p:cNvSpPr>
          <p:nvPr/>
        </p:nvSpPr>
        <p:spPr bwMode="auto">
          <a:xfrm>
            <a:off x="4019550" y="3030538"/>
            <a:ext cx="26988" cy="33337"/>
          </a:xfrm>
          <a:custGeom>
            <a:avLst/>
            <a:gdLst>
              <a:gd name="T0" fmla="*/ 2147483647 w 16"/>
              <a:gd name="T1" fmla="*/ 0 h 19"/>
              <a:gd name="T2" fmla="*/ 2147483647 w 16"/>
              <a:gd name="T3" fmla="*/ 0 h 19"/>
              <a:gd name="T4" fmla="*/ 2147483647 w 16"/>
              <a:gd name="T5" fmla="*/ 2147483647 h 19"/>
              <a:gd name="T6" fmla="*/ 2147483647 w 16"/>
              <a:gd name="T7" fmla="*/ 2147483647 h 19"/>
              <a:gd name="T8" fmla="*/ 2147483647 w 16"/>
              <a:gd name="T9" fmla="*/ 2147483647 h 19"/>
              <a:gd name="T10" fmla="*/ 0 w 16"/>
              <a:gd name="T11" fmla="*/ 2147483647 h 19"/>
              <a:gd name="T12" fmla="*/ 2147483647 w 16"/>
              <a:gd name="T13" fmla="*/ 2147483647 h 19"/>
              <a:gd name="T14" fmla="*/ 2147483647 w 16"/>
              <a:gd name="T15" fmla="*/ 2147483647 h 19"/>
              <a:gd name="T16" fmla="*/ 2147483647 w 16"/>
              <a:gd name="T17" fmla="*/ 2147483647 h 19"/>
              <a:gd name="T18" fmla="*/ 2147483647 w 16"/>
              <a:gd name="T19" fmla="*/ 2147483647 h 19"/>
              <a:gd name="T20" fmla="*/ 2147483647 w 16"/>
              <a:gd name="T21" fmla="*/ 2147483647 h 19"/>
              <a:gd name="T22" fmla="*/ 2147483647 w 16"/>
              <a:gd name="T23" fmla="*/ 2147483647 h 19"/>
              <a:gd name="T24" fmla="*/ 2147483647 w 16"/>
              <a:gd name="T25" fmla="*/ 2147483647 h 19"/>
              <a:gd name="T26" fmla="*/ 2147483647 w 16"/>
              <a:gd name="T27" fmla="*/ 2147483647 h 19"/>
              <a:gd name="T28" fmla="*/ 2147483647 w 16"/>
              <a:gd name="T29" fmla="*/ 2147483647 h 19"/>
              <a:gd name="T30" fmla="*/ 2147483647 w 16"/>
              <a:gd name="T31" fmla="*/ 2147483647 h 19"/>
              <a:gd name="T32" fmla="*/ 2147483647 w 16"/>
              <a:gd name="T33" fmla="*/ 2147483647 h 19"/>
              <a:gd name="T34" fmla="*/ 2147483647 w 16"/>
              <a:gd name="T35" fmla="*/ 2147483647 h 19"/>
              <a:gd name="T36" fmla="*/ 2147483647 w 16"/>
              <a:gd name="T37" fmla="*/ 2147483647 h 19"/>
              <a:gd name="T38" fmla="*/ 2147483647 w 16"/>
              <a:gd name="T39" fmla="*/ 2147483647 h 19"/>
              <a:gd name="T40" fmla="*/ 2147483647 w 16"/>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19"/>
              <a:gd name="T65" fmla="*/ 16 w 16"/>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19">
                <a:moveTo>
                  <a:pt x="6" y="0"/>
                </a:moveTo>
                <a:lnTo>
                  <a:pt x="6" y="0"/>
                </a:lnTo>
                <a:lnTo>
                  <a:pt x="5" y="6"/>
                </a:lnTo>
                <a:lnTo>
                  <a:pt x="2" y="4"/>
                </a:lnTo>
                <a:lnTo>
                  <a:pt x="1" y="6"/>
                </a:lnTo>
                <a:lnTo>
                  <a:pt x="0" y="8"/>
                </a:lnTo>
                <a:lnTo>
                  <a:pt x="2" y="9"/>
                </a:lnTo>
                <a:lnTo>
                  <a:pt x="3" y="9"/>
                </a:lnTo>
                <a:lnTo>
                  <a:pt x="5" y="13"/>
                </a:lnTo>
                <a:lnTo>
                  <a:pt x="6" y="14"/>
                </a:lnTo>
                <a:lnTo>
                  <a:pt x="6" y="16"/>
                </a:lnTo>
                <a:lnTo>
                  <a:pt x="12" y="15"/>
                </a:lnTo>
                <a:lnTo>
                  <a:pt x="12" y="19"/>
                </a:lnTo>
                <a:lnTo>
                  <a:pt x="14" y="18"/>
                </a:lnTo>
                <a:lnTo>
                  <a:pt x="16" y="13"/>
                </a:lnTo>
                <a:lnTo>
                  <a:pt x="12" y="13"/>
                </a:lnTo>
                <a:lnTo>
                  <a:pt x="11" y="12"/>
                </a:lnTo>
                <a:lnTo>
                  <a:pt x="11" y="9"/>
                </a:lnTo>
                <a:lnTo>
                  <a:pt x="9" y="6"/>
                </a:lnTo>
                <a:lnTo>
                  <a:pt x="8" y="2"/>
                </a:lnTo>
                <a:lnTo>
                  <a:pt x="6"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70" name="Freeform 968"/>
          <p:cNvSpPr>
            <a:spLocks/>
          </p:cNvSpPr>
          <p:nvPr/>
        </p:nvSpPr>
        <p:spPr bwMode="auto">
          <a:xfrm>
            <a:off x="4025900" y="3082925"/>
            <a:ext cx="17463" cy="17463"/>
          </a:xfrm>
          <a:custGeom>
            <a:avLst/>
            <a:gdLst>
              <a:gd name="T0" fmla="*/ 2147483647 w 10"/>
              <a:gd name="T1" fmla="*/ 2147483647 h 10"/>
              <a:gd name="T2" fmla="*/ 0 w 10"/>
              <a:gd name="T3" fmla="*/ 2147483647 h 10"/>
              <a:gd name="T4" fmla="*/ 2147483647 w 10"/>
              <a:gd name="T5" fmla="*/ 2147483647 h 10"/>
              <a:gd name="T6" fmla="*/ 2147483647 w 10"/>
              <a:gd name="T7" fmla="*/ 2147483647 h 10"/>
              <a:gd name="T8" fmla="*/ 2147483647 w 10"/>
              <a:gd name="T9" fmla="*/ 2147483647 h 10"/>
              <a:gd name="T10" fmla="*/ 2147483647 w 10"/>
              <a:gd name="T11" fmla="*/ 2147483647 h 10"/>
              <a:gd name="T12" fmla="*/ 2147483647 w 10"/>
              <a:gd name="T13" fmla="*/ 2147483647 h 10"/>
              <a:gd name="T14" fmla="*/ 2147483647 w 10"/>
              <a:gd name="T15" fmla="*/ 2147483647 h 10"/>
              <a:gd name="T16" fmla="*/ 2147483647 w 10"/>
              <a:gd name="T17" fmla="*/ 2147483647 h 10"/>
              <a:gd name="T18" fmla="*/ 2147483647 w 10"/>
              <a:gd name="T19" fmla="*/ 0 h 10"/>
              <a:gd name="T20" fmla="*/ 2147483647 w 10"/>
              <a:gd name="T21" fmla="*/ 0 h 10"/>
              <a:gd name="T22" fmla="*/ 2147483647 w 10"/>
              <a:gd name="T23" fmla="*/ 2147483647 h 10"/>
              <a:gd name="T24" fmla="*/ 2147483647 w 10"/>
              <a:gd name="T25" fmla="*/ 2147483647 h 10"/>
              <a:gd name="T26" fmla="*/ 2147483647 w 10"/>
              <a:gd name="T27" fmla="*/ 2147483647 h 10"/>
              <a:gd name="T28" fmla="*/ 2147483647 w 10"/>
              <a:gd name="T29" fmla="*/ 2147483647 h 10"/>
              <a:gd name="T30" fmla="*/ 2147483647 w 10"/>
              <a:gd name="T31" fmla="*/ 2147483647 h 10"/>
              <a:gd name="T32" fmla="*/ 2147483647 w 10"/>
              <a:gd name="T33" fmla="*/ 2147483647 h 10"/>
              <a:gd name="T34" fmla="*/ 2147483647 w 10"/>
              <a:gd name="T35" fmla="*/ 2147483647 h 10"/>
              <a:gd name="T36" fmla="*/ 2147483647 w 10"/>
              <a:gd name="T37" fmla="*/ 2147483647 h 10"/>
              <a:gd name="T38" fmla="*/ 2147483647 w 10"/>
              <a:gd name="T39" fmla="*/ 2147483647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
              <a:gd name="T61" fmla="*/ 0 h 10"/>
              <a:gd name="T62" fmla="*/ 10 w 10"/>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 h="10">
                <a:moveTo>
                  <a:pt x="1" y="9"/>
                </a:moveTo>
                <a:lnTo>
                  <a:pt x="0" y="8"/>
                </a:lnTo>
                <a:lnTo>
                  <a:pt x="1" y="9"/>
                </a:lnTo>
                <a:lnTo>
                  <a:pt x="2" y="10"/>
                </a:lnTo>
                <a:lnTo>
                  <a:pt x="5" y="10"/>
                </a:lnTo>
                <a:lnTo>
                  <a:pt x="7" y="8"/>
                </a:lnTo>
                <a:lnTo>
                  <a:pt x="10" y="8"/>
                </a:lnTo>
                <a:lnTo>
                  <a:pt x="10" y="5"/>
                </a:lnTo>
                <a:lnTo>
                  <a:pt x="5" y="1"/>
                </a:lnTo>
                <a:lnTo>
                  <a:pt x="5" y="0"/>
                </a:lnTo>
                <a:lnTo>
                  <a:pt x="2" y="0"/>
                </a:lnTo>
                <a:lnTo>
                  <a:pt x="2" y="1"/>
                </a:lnTo>
                <a:lnTo>
                  <a:pt x="2" y="2"/>
                </a:lnTo>
                <a:lnTo>
                  <a:pt x="5" y="4"/>
                </a:lnTo>
                <a:lnTo>
                  <a:pt x="4" y="7"/>
                </a:lnTo>
                <a:lnTo>
                  <a:pt x="5" y="7"/>
                </a:lnTo>
                <a:lnTo>
                  <a:pt x="4" y="8"/>
                </a:lnTo>
                <a:lnTo>
                  <a:pt x="2" y="9"/>
                </a:lnTo>
                <a:lnTo>
                  <a:pt x="1" y="9"/>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71" name="Freeform 969"/>
          <p:cNvSpPr>
            <a:spLocks/>
          </p:cNvSpPr>
          <p:nvPr/>
        </p:nvSpPr>
        <p:spPr bwMode="auto">
          <a:xfrm>
            <a:off x="4017963" y="3027363"/>
            <a:ext cx="25400" cy="33337"/>
          </a:xfrm>
          <a:custGeom>
            <a:avLst/>
            <a:gdLst>
              <a:gd name="T0" fmla="*/ 2147483647 w 15"/>
              <a:gd name="T1" fmla="*/ 0 h 19"/>
              <a:gd name="T2" fmla="*/ 2147483647 w 15"/>
              <a:gd name="T3" fmla="*/ 0 h 19"/>
              <a:gd name="T4" fmla="*/ 2147483647 w 15"/>
              <a:gd name="T5" fmla="*/ 2147483647 h 19"/>
              <a:gd name="T6" fmla="*/ 2147483647 w 15"/>
              <a:gd name="T7" fmla="*/ 2147483647 h 19"/>
              <a:gd name="T8" fmla="*/ 0 w 15"/>
              <a:gd name="T9" fmla="*/ 2147483647 h 19"/>
              <a:gd name="T10" fmla="*/ 0 w 15"/>
              <a:gd name="T11" fmla="*/ 2147483647 h 19"/>
              <a:gd name="T12" fmla="*/ 2147483647 w 15"/>
              <a:gd name="T13" fmla="*/ 2147483647 h 19"/>
              <a:gd name="T14" fmla="*/ 2147483647 w 15"/>
              <a:gd name="T15" fmla="*/ 2147483647 h 19"/>
              <a:gd name="T16" fmla="*/ 2147483647 w 15"/>
              <a:gd name="T17" fmla="*/ 2147483647 h 19"/>
              <a:gd name="T18" fmla="*/ 2147483647 w 15"/>
              <a:gd name="T19" fmla="*/ 2147483647 h 19"/>
              <a:gd name="T20" fmla="*/ 2147483647 w 15"/>
              <a:gd name="T21" fmla="*/ 2147483647 h 19"/>
              <a:gd name="T22" fmla="*/ 2147483647 w 15"/>
              <a:gd name="T23" fmla="*/ 2147483647 h 19"/>
              <a:gd name="T24" fmla="*/ 2147483647 w 15"/>
              <a:gd name="T25" fmla="*/ 2147483647 h 19"/>
              <a:gd name="T26" fmla="*/ 2147483647 w 15"/>
              <a:gd name="T27" fmla="*/ 2147483647 h 19"/>
              <a:gd name="T28" fmla="*/ 2147483647 w 15"/>
              <a:gd name="T29" fmla="*/ 2147483647 h 19"/>
              <a:gd name="T30" fmla="*/ 2147483647 w 15"/>
              <a:gd name="T31" fmla="*/ 2147483647 h 19"/>
              <a:gd name="T32" fmla="*/ 2147483647 w 15"/>
              <a:gd name="T33" fmla="*/ 2147483647 h 19"/>
              <a:gd name="T34" fmla="*/ 2147483647 w 15"/>
              <a:gd name="T35" fmla="*/ 2147483647 h 19"/>
              <a:gd name="T36" fmla="*/ 2147483647 w 15"/>
              <a:gd name="T37" fmla="*/ 2147483647 h 19"/>
              <a:gd name="T38" fmla="*/ 2147483647 w 15"/>
              <a:gd name="T39" fmla="*/ 2147483647 h 19"/>
              <a:gd name="T40" fmla="*/ 2147483647 w 15"/>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19"/>
              <a:gd name="T65" fmla="*/ 15 w 15"/>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19">
                <a:moveTo>
                  <a:pt x="6" y="0"/>
                </a:moveTo>
                <a:lnTo>
                  <a:pt x="5" y="0"/>
                </a:lnTo>
                <a:lnTo>
                  <a:pt x="4" y="6"/>
                </a:lnTo>
                <a:lnTo>
                  <a:pt x="1" y="4"/>
                </a:lnTo>
                <a:lnTo>
                  <a:pt x="0" y="6"/>
                </a:lnTo>
                <a:lnTo>
                  <a:pt x="0" y="9"/>
                </a:lnTo>
                <a:lnTo>
                  <a:pt x="1" y="10"/>
                </a:lnTo>
                <a:lnTo>
                  <a:pt x="3" y="10"/>
                </a:lnTo>
                <a:lnTo>
                  <a:pt x="4" y="13"/>
                </a:lnTo>
                <a:lnTo>
                  <a:pt x="6" y="14"/>
                </a:lnTo>
                <a:lnTo>
                  <a:pt x="6" y="17"/>
                </a:lnTo>
                <a:lnTo>
                  <a:pt x="11" y="15"/>
                </a:lnTo>
                <a:lnTo>
                  <a:pt x="11" y="19"/>
                </a:lnTo>
                <a:lnTo>
                  <a:pt x="13" y="18"/>
                </a:lnTo>
                <a:lnTo>
                  <a:pt x="15" y="14"/>
                </a:lnTo>
                <a:lnTo>
                  <a:pt x="11" y="13"/>
                </a:lnTo>
                <a:lnTo>
                  <a:pt x="10" y="12"/>
                </a:lnTo>
                <a:lnTo>
                  <a:pt x="10" y="9"/>
                </a:lnTo>
                <a:lnTo>
                  <a:pt x="8" y="6"/>
                </a:lnTo>
                <a:lnTo>
                  <a:pt x="7" y="2"/>
                </a:lnTo>
                <a:lnTo>
                  <a:pt x="6"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72" name="Freeform 970"/>
          <p:cNvSpPr>
            <a:spLocks/>
          </p:cNvSpPr>
          <p:nvPr/>
        </p:nvSpPr>
        <p:spPr bwMode="auto">
          <a:xfrm>
            <a:off x="4594225" y="2332038"/>
            <a:ext cx="61913" cy="58737"/>
          </a:xfrm>
          <a:custGeom>
            <a:avLst/>
            <a:gdLst>
              <a:gd name="T0" fmla="*/ 2147483647 w 36"/>
              <a:gd name="T1" fmla="*/ 2147483647 h 34"/>
              <a:gd name="T2" fmla="*/ 2147483647 w 36"/>
              <a:gd name="T3" fmla="*/ 0 h 34"/>
              <a:gd name="T4" fmla="*/ 2147483647 w 36"/>
              <a:gd name="T5" fmla="*/ 2147483647 h 34"/>
              <a:gd name="T6" fmla="*/ 2147483647 w 36"/>
              <a:gd name="T7" fmla="*/ 2147483647 h 34"/>
              <a:gd name="T8" fmla="*/ 2147483647 w 36"/>
              <a:gd name="T9" fmla="*/ 2147483647 h 34"/>
              <a:gd name="T10" fmla="*/ 2147483647 w 36"/>
              <a:gd name="T11" fmla="*/ 2147483647 h 34"/>
              <a:gd name="T12" fmla="*/ 2147483647 w 36"/>
              <a:gd name="T13" fmla="*/ 2147483647 h 34"/>
              <a:gd name="T14" fmla="*/ 2147483647 w 36"/>
              <a:gd name="T15" fmla="*/ 2147483647 h 34"/>
              <a:gd name="T16" fmla="*/ 2147483647 w 36"/>
              <a:gd name="T17" fmla="*/ 2147483647 h 34"/>
              <a:gd name="T18" fmla="*/ 2147483647 w 36"/>
              <a:gd name="T19" fmla="*/ 2147483647 h 34"/>
              <a:gd name="T20" fmla="*/ 2147483647 w 36"/>
              <a:gd name="T21" fmla="*/ 2147483647 h 34"/>
              <a:gd name="T22" fmla="*/ 2147483647 w 36"/>
              <a:gd name="T23" fmla="*/ 2147483647 h 34"/>
              <a:gd name="T24" fmla="*/ 2147483647 w 36"/>
              <a:gd name="T25" fmla="*/ 2147483647 h 34"/>
              <a:gd name="T26" fmla="*/ 2147483647 w 36"/>
              <a:gd name="T27" fmla="*/ 2147483647 h 34"/>
              <a:gd name="T28" fmla="*/ 2147483647 w 36"/>
              <a:gd name="T29" fmla="*/ 2147483647 h 34"/>
              <a:gd name="T30" fmla="*/ 2147483647 w 36"/>
              <a:gd name="T31" fmla="*/ 2147483647 h 34"/>
              <a:gd name="T32" fmla="*/ 2147483647 w 36"/>
              <a:gd name="T33" fmla="*/ 2147483647 h 34"/>
              <a:gd name="T34" fmla="*/ 2147483647 w 36"/>
              <a:gd name="T35" fmla="*/ 2147483647 h 34"/>
              <a:gd name="T36" fmla="*/ 2147483647 w 36"/>
              <a:gd name="T37" fmla="*/ 2147483647 h 34"/>
              <a:gd name="T38" fmla="*/ 2147483647 w 36"/>
              <a:gd name="T39" fmla="*/ 2147483647 h 34"/>
              <a:gd name="T40" fmla="*/ 2147483647 w 36"/>
              <a:gd name="T41" fmla="*/ 2147483647 h 34"/>
              <a:gd name="T42" fmla="*/ 2147483647 w 36"/>
              <a:gd name="T43" fmla="*/ 2147483647 h 34"/>
              <a:gd name="T44" fmla="*/ 2147483647 w 36"/>
              <a:gd name="T45" fmla="*/ 2147483647 h 34"/>
              <a:gd name="T46" fmla="*/ 2147483647 w 36"/>
              <a:gd name="T47" fmla="*/ 2147483647 h 34"/>
              <a:gd name="T48" fmla="*/ 2147483647 w 36"/>
              <a:gd name="T49" fmla="*/ 2147483647 h 34"/>
              <a:gd name="T50" fmla="*/ 2147483647 w 36"/>
              <a:gd name="T51" fmla="*/ 2147483647 h 34"/>
              <a:gd name="T52" fmla="*/ 2147483647 w 36"/>
              <a:gd name="T53" fmla="*/ 2147483647 h 34"/>
              <a:gd name="T54" fmla="*/ 2147483647 w 36"/>
              <a:gd name="T55" fmla="*/ 2147483647 h 34"/>
              <a:gd name="T56" fmla="*/ 2147483647 w 36"/>
              <a:gd name="T57" fmla="*/ 2147483647 h 34"/>
              <a:gd name="T58" fmla="*/ 2147483647 w 36"/>
              <a:gd name="T59" fmla="*/ 2147483647 h 34"/>
              <a:gd name="T60" fmla="*/ 2147483647 w 36"/>
              <a:gd name="T61" fmla="*/ 2147483647 h 34"/>
              <a:gd name="T62" fmla="*/ 2147483647 w 36"/>
              <a:gd name="T63" fmla="*/ 2147483647 h 34"/>
              <a:gd name="T64" fmla="*/ 2147483647 w 36"/>
              <a:gd name="T65" fmla="*/ 2147483647 h 34"/>
              <a:gd name="T66" fmla="*/ 0 w 36"/>
              <a:gd name="T67" fmla="*/ 2147483647 h 34"/>
              <a:gd name="T68" fmla="*/ 0 w 36"/>
              <a:gd name="T69" fmla="*/ 2147483647 h 34"/>
              <a:gd name="T70" fmla="*/ 0 w 36"/>
              <a:gd name="T71" fmla="*/ 2147483647 h 34"/>
              <a:gd name="T72" fmla="*/ 2147483647 w 36"/>
              <a:gd name="T73" fmla="*/ 2147483647 h 34"/>
              <a:gd name="T74" fmla="*/ 2147483647 w 36"/>
              <a:gd name="T75" fmla="*/ 2147483647 h 34"/>
              <a:gd name="T76" fmla="*/ 2147483647 w 36"/>
              <a:gd name="T77" fmla="*/ 2147483647 h 34"/>
              <a:gd name="T78" fmla="*/ 2147483647 w 36"/>
              <a:gd name="T79" fmla="*/ 2147483647 h 34"/>
              <a:gd name="T80" fmla="*/ 2147483647 w 36"/>
              <a:gd name="T81" fmla="*/ 2147483647 h 34"/>
              <a:gd name="T82" fmla="*/ 2147483647 w 36"/>
              <a:gd name="T83" fmla="*/ 2147483647 h 34"/>
              <a:gd name="T84" fmla="*/ 2147483647 w 36"/>
              <a:gd name="T85" fmla="*/ 2147483647 h 34"/>
              <a:gd name="T86" fmla="*/ 2147483647 w 36"/>
              <a:gd name="T87" fmla="*/ 2147483647 h 34"/>
              <a:gd name="T88" fmla="*/ 2147483647 w 36"/>
              <a:gd name="T89" fmla="*/ 2147483647 h 34"/>
              <a:gd name="T90" fmla="*/ 2147483647 w 36"/>
              <a:gd name="T91" fmla="*/ 2147483647 h 34"/>
              <a:gd name="T92" fmla="*/ 2147483647 w 36"/>
              <a:gd name="T93" fmla="*/ 2147483647 h 34"/>
              <a:gd name="T94" fmla="*/ 2147483647 w 36"/>
              <a:gd name="T95" fmla="*/ 2147483647 h 34"/>
              <a:gd name="T96" fmla="*/ 2147483647 w 36"/>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6"/>
              <a:gd name="T148" fmla="*/ 0 h 34"/>
              <a:gd name="T149" fmla="*/ 36 w 36"/>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6" h="34">
                <a:moveTo>
                  <a:pt x="22" y="1"/>
                </a:moveTo>
                <a:lnTo>
                  <a:pt x="24" y="0"/>
                </a:lnTo>
                <a:lnTo>
                  <a:pt x="25" y="5"/>
                </a:lnTo>
                <a:lnTo>
                  <a:pt x="24" y="8"/>
                </a:lnTo>
                <a:lnTo>
                  <a:pt x="25" y="7"/>
                </a:lnTo>
                <a:lnTo>
                  <a:pt x="26" y="9"/>
                </a:lnTo>
                <a:lnTo>
                  <a:pt x="23" y="16"/>
                </a:lnTo>
                <a:lnTo>
                  <a:pt x="24" y="14"/>
                </a:lnTo>
                <a:lnTo>
                  <a:pt x="26" y="14"/>
                </a:lnTo>
                <a:lnTo>
                  <a:pt x="27" y="9"/>
                </a:lnTo>
                <a:lnTo>
                  <a:pt x="30" y="9"/>
                </a:lnTo>
                <a:lnTo>
                  <a:pt x="30" y="6"/>
                </a:lnTo>
                <a:lnTo>
                  <a:pt x="31" y="3"/>
                </a:lnTo>
                <a:lnTo>
                  <a:pt x="34" y="5"/>
                </a:lnTo>
                <a:lnTo>
                  <a:pt x="35" y="8"/>
                </a:lnTo>
                <a:lnTo>
                  <a:pt x="36" y="12"/>
                </a:lnTo>
                <a:lnTo>
                  <a:pt x="35" y="14"/>
                </a:lnTo>
                <a:lnTo>
                  <a:pt x="34" y="17"/>
                </a:lnTo>
                <a:lnTo>
                  <a:pt x="31" y="17"/>
                </a:lnTo>
                <a:lnTo>
                  <a:pt x="28" y="20"/>
                </a:lnTo>
                <a:lnTo>
                  <a:pt x="27" y="23"/>
                </a:lnTo>
                <a:lnTo>
                  <a:pt x="26" y="20"/>
                </a:lnTo>
                <a:lnTo>
                  <a:pt x="22" y="24"/>
                </a:lnTo>
                <a:lnTo>
                  <a:pt x="22" y="26"/>
                </a:lnTo>
                <a:lnTo>
                  <a:pt x="21" y="28"/>
                </a:lnTo>
                <a:lnTo>
                  <a:pt x="20" y="25"/>
                </a:lnTo>
                <a:lnTo>
                  <a:pt x="19" y="23"/>
                </a:lnTo>
                <a:lnTo>
                  <a:pt x="20" y="21"/>
                </a:lnTo>
                <a:lnTo>
                  <a:pt x="14" y="28"/>
                </a:lnTo>
                <a:lnTo>
                  <a:pt x="8" y="32"/>
                </a:lnTo>
                <a:lnTo>
                  <a:pt x="9" y="29"/>
                </a:lnTo>
                <a:lnTo>
                  <a:pt x="7" y="29"/>
                </a:lnTo>
                <a:lnTo>
                  <a:pt x="5" y="32"/>
                </a:lnTo>
                <a:lnTo>
                  <a:pt x="0" y="34"/>
                </a:lnTo>
                <a:lnTo>
                  <a:pt x="0" y="32"/>
                </a:lnTo>
                <a:lnTo>
                  <a:pt x="0" y="28"/>
                </a:lnTo>
                <a:lnTo>
                  <a:pt x="1" y="28"/>
                </a:lnTo>
                <a:lnTo>
                  <a:pt x="3" y="25"/>
                </a:lnTo>
                <a:lnTo>
                  <a:pt x="4" y="25"/>
                </a:lnTo>
                <a:lnTo>
                  <a:pt x="7" y="24"/>
                </a:lnTo>
                <a:lnTo>
                  <a:pt x="8" y="24"/>
                </a:lnTo>
                <a:lnTo>
                  <a:pt x="9" y="23"/>
                </a:lnTo>
                <a:lnTo>
                  <a:pt x="15" y="20"/>
                </a:lnTo>
                <a:lnTo>
                  <a:pt x="15" y="18"/>
                </a:lnTo>
                <a:lnTo>
                  <a:pt x="18" y="14"/>
                </a:lnTo>
                <a:lnTo>
                  <a:pt x="18" y="11"/>
                </a:lnTo>
                <a:lnTo>
                  <a:pt x="20" y="10"/>
                </a:lnTo>
                <a:lnTo>
                  <a:pt x="20" y="4"/>
                </a:lnTo>
                <a:lnTo>
                  <a:pt x="22"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73" name="Freeform 971"/>
          <p:cNvSpPr>
            <a:spLocks/>
          </p:cNvSpPr>
          <p:nvPr/>
        </p:nvSpPr>
        <p:spPr bwMode="auto">
          <a:xfrm>
            <a:off x="4597400" y="2330450"/>
            <a:ext cx="23813" cy="31750"/>
          </a:xfrm>
          <a:custGeom>
            <a:avLst/>
            <a:gdLst>
              <a:gd name="T0" fmla="*/ 2147483647 w 14"/>
              <a:gd name="T1" fmla="*/ 2147483647 h 18"/>
              <a:gd name="T2" fmla="*/ 2147483647 w 14"/>
              <a:gd name="T3" fmla="*/ 2147483647 h 18"/>
              <a:gd name="T4" fmla="*/ 2147483647 w 14"/>
              <a:gd name="T5" fmla="*/ 2147483647 h 18"/>
              <a:gd name="T6" fmla="*/ 2147483647 w 14"/>
              <a:gd name="T7" fmla="*/ 2147483647 h 18"/>
              <a:gd name="T8" fmla="*/ 2147483647 w 14"/>
              <a:gd name="T9" fmla="*/ 2147483647 h 18"/>
              <a:gd name="T10" fmla="*/ 2147483647 w 14"/>
              <a:gd name="T11" fmla="*/ 2147483647 h 18"/>
              <a:gd name="T12" fmla="*/ 2147483647 w 14"/>
              <a:gd name="T13" fmla="*/ 2147483647 h 18"/>
              <a:gd name="T14" fmla="*/ 2147483647 w 14"/>
              <a:gd name="T15" fmla="*/ 2147483647 h 18"/>
              <a:gd name="T16" fmla="*/ 2147483647 w 14"/>
              <a:gd name="T17" fmla="*/ 2147483647 h 18"/>
              <a:gd name="T18" fmla="*/ 2147483647 w 14"/>
              <a:gd name="T19" fmla="*/ 2147483647 h 18"/>
              <a:gd name="T20" fmla="*/ 2147483647 w 14"/>
              <a:gd name="T21" fmla="*/ 2147483647 h 18"/>
              <a:gd name="T22" fmla="*/ 2147483647 w 14"/>
              <a:gd name="T23" fmla="*/ 0 h 18"/>
              <a:gd name="T24" fmla="*/ 2147483647 w 14"/>
              <a:gd name="T25" fmla="*/ 2147483647 h 18"/>
              <a:gd name="T26" fmla="*/ 2147483647 w 14"/>
              <a:gd name="T27" fmla="*/ 2147483647 h 18"/>
              <a:gd name="T28" fmla="*/ 2147483647 w 14"/>
              <a:gd name="T29" fmla="*/ 2147483647 h 18"/>
              <a:gd name="T30" fmla="*/ 2147483647 w 14"/>
              <a:gd name="T31" fmla="*/ 2147483647 h 18"/>
              <a:gd name="T32" fmla="*/ 2147483647 w 14"/>
              <a:gd name="T33" fmla="*/ 2147483647 h 18"/>
              <a:gd name="T34" fmla="*/ 2147483647 w 14"/>
              <a:gd name="T35" fmla="*/ 2147483647 h 18"/>
              <a:gd name="T36" fmla="*/ 2147483647 w 14"/>
              <a:gd name="T37" fmla="*/ 2147483647 h 18"/>
              <a:gd name="T38" fmla="*/ 2147483647 w 14"/>
              <a:gd name="T39" fmla="*/ 2147483647 h 18"/>
              <a:gd name="T40" fmla="*/ 2147483647 w 14"/>
              <a:gd name="T41" fmla="*/ 2147483647 h 18"/>
              <a:gd name="T42" fmla="*/ 2147483647 w 14"/>
              <a:gd name="T43" fmla="*/ 2147483647 h 18"/>
              <a:gd name="T44" fmla="*/ 2147483647 w 14"/>
              <a:gd name="T45" fmla="*/ 2147483647 h 18"/>
              <a:gd name="T46" fmla="*/ 0 w 14"/>
              <a:gd name="T47" fmla="*/ 2147483647 h 18"/>
              <a:gd name="T48" fmla="*/ 2147483647 w 14"/>
              <a:gd name="T49" fmla="*/ 2147483647 h 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
              <a:gd name="T76" fmla="*/ 0 h 18"/>
              <a:gd name="T77" fmla="*/ 14 w 14"/>
              <a:gd name="T78" fmla="*/ 18 h 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 h="18">
                <a:moveTo>
                  <a:pt x="1" y="13"/>
                </a:moveTo>
                <a:lnTo>
                  <a:pt x="2" y="12"/>
                </a:lnTo>
                <a:lnTo>
                  <a:pt x="1" y="11"/>
                </a:lnTo>
                <a:lnTo>
                  <a:pt x="1" y="9"/>
                </a:lnTo>
                <a:lnTo>
                  <a:pt x="2" y="10"/>
                </a:lnTo>
                <a:lnTo>
                  <a:pt x="3" y="9"/>
                </a:lnTo>
                <a:lnTo>
                  <a:pt x="5" y="9"/>
                </a:lnTo>
                <a:lnTo>
                  <a:pt x="6" y="7"/>
                </a:lnTo>
                <a:lnTo>
                  <a:pt x="6" y="4"/>
                </a:lnTo>
                <a:lnTo>
                  <a:pt x="8" y="7"/>
                </a:lnTo>
                <a:lnTo>
                  <a:pt x="10" y="7"/>
                </a:lnTo>
                <a:lnTo>
                  <a:pt x="10" y="0"/>
                </a:lnTo>
                <a:lnTo>
                  <a:pt x="14" y="7"/>
                </a:lnTo>
                <a:lnTo>
                  <a:pt x="14" y="15"/>
                </a:lnTo>
                <a:lnTo>
                  <a:pt x="12" y="15"/>
                </a:lnTo>
                <a:lnTo>
                  <a:pt x="10" y="17"/>
                </a:lnTo>
                <a:lnTo>
                  <a:pt x="8" y="18"/>
                </a:lnTo>
                <a:lnTo>
                  <a:pt x="7" y="15"/>
                </a:lnTo>
                <a:lnTo>
                  <a:pt x="9" y="13"/>
                </a:lnTo>
                <a:lnTo>
                  <a:pt x="10" y="11"/>
                </a:lnTo>
                <a:lnTo>
                  <a:pt x="8" y="13"/>
                </a:lnTo>
                <a:lnTo>
                  <a:pt x="6" y="13"/>
                </a:lnTo>
                <a:lnTo>
                  <a:pt x="1" y="17"/>
                </a:lnTo>
                <a:lnTo>
                  <a:pt x="0" y="15"/>
                </a:lnTo>
                <a:lnTo>
                  <a:pt x="1" y="1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74" name="Freeform 972"/>
          <p:cNvSpPr>
            <a:spLocks/>
          </p:cNvSpPr>
          <p:nvPr/>
        </p:nvSpPr>
        <p:spPr bwMode="auto">
          <a:xfrm>
            <a:off x="4591050" y="2328863"/>
            <a:ext cx="61913" cy="58737"/>
          </a:xfrm>
          <a:custGeom>
            <a:avLst/>
            <a:gdLst>
              <a:gd name="T0" fmla="*/ 2147483647 w 36"/>
              <a:gd name="T1" fmla="*/ 2147483647 h 34"/>
              <a:gd name="T2" fmla="*/ 2147483647 w 36"/>
              <a:gd name="T3" fmla="*/ 0 h 34"/>
              <a:gd name="T4" fmla="*/ 2147483647 w 36"/>
              <a:gd name="T5" fmla="*/ 2147483647 h 34"/>
              <a:gd name="T6" fmla="*/ 2147483647 w 36"/>
              <a:gd name="T7" fmla="*/ 2147483647 h 34"/>
              <a:gd name="T8" fmla="*/ 2147483647 w 36"/>
              <a:gd name="T9" fmla="*/ 2147483647 h 34"/>
              <a:gd name="T10" fmla="*/ 2147483647 w 36"/>
              <a:gd name="T11" fmla="*/ 2147483647 h 34"/>
              <a:gd name="T12" fmla="*/ 2147483647 w 36"/>
              <a:gd name="T13" fmla="*/ 2147483647 h 34"/>
              <a:gd name="T14" fmla="*/ 2147483647 w 36"/>
              <a:gd name="T15" fmla="*/ 2147483647 h 34"/>
              <a:gd name="T16" fmla="*/ 2147483647 w 36"/>
              <a:gd name="T17" fmla="*/ 2147483647 h 34"/>
              <a:gd name="T18" fmla="*/ 2147483647 w 36"/>
              <a:gd name="T19" fmla="*/ 2147483647 h 34"/>
              <a:gd name="T20" fmla="*/ 2147483647 w 36"/>
              <a:gd name="T21" fmla="*/ 2147483647 h 34"/>
              <a:gd name="T22" fmla="*/ 2147483647 w 36"/>
              <a:gd name="T23" fmla="*/ 2147483647 h 34"/>
              <a:gd name="T24" fmla="*/ 2147483647 w 36"/>
              <a:gd name="T25" fmla="*/ 2147483647 h 34"/>
              <a:gd name="T26" fmla="*/ 2147483647 w 36"/>
              <a:gd name="T27" fmla="*/ 2147483647 h 34"/>
              <a:gd name="T28" fmla="*/ 2147483647 w 36"/>
              <a:gd name="T29" fmla="*/ 2147483647 h 34"/>
              <a:gd name="T30" fmla="*/ 2147483647 w 36"/>
              <a:gd name="T31" fmla="*/ 2147483647 h 34"/>
              <a:gd name="T32" fmla="*/ 2147483647 w 36"/>
              <a:gd name="T33" fmla="*/ 2147483647 h 34"/>
              <a:gd name="T34" fmla="*/ 2147483647 w 36"/>
              <a:gd name="T35" fmla="*/ 2147483647 h 34"/>
              <a:gd name="T36" fmla="*/ 2147483647 w 36"/>
              <a:gd name="T37" fmla="*/ 2147483647 h 34"/>
              <a:gd name="T38" fmla="*/ 2147483647 w 36"/>
              <a:gd name="T39" fmla="*/ 2147483647 h 34"/>
              <a:gd name="T40" fmla="*/ 2147483647 w 36"/>
              <a:gd name="T41" fmla="*/ 2147483647 h 34"/>
              <a:gd name="T42" fmla="*/ 2147483647 w 36"/>
              <a:gd name="T43" fmla="*/ 2147483647 h 34"/>
              <a:gd name="T44" fmla="*/ 2147483647 w 36"/>
              <a:gd name="T45" fmla="*/ 2147483647 h 34"/>
              <a:gd name="T46" fmla="*/ 2147483647 w 36"/>
              <a:gd name="T47" fmla="*/ 2147483647 h 34"/>
              <a:gd name="T48" fmla="*/ 2147483647 w 36"/>
              <a:gd name="T49" fmla="*/ 2147483647 h 34"/>
              <a:gd name="T50" fmla="*/ 2147483647 w 36"/>
              <a:gd name="T51" fmla="*/ 2147483647 h 34"/>
              <a:gd name="T52" fmla="*/ 2147483647 w 36"/>
              <a:gd name="T53" fmla="*/ 2147483647 h 34"/>
              <a:gd name="T54" fmla="*/ 2147483647 w 36"/>
              <a:gd name="T55" fmla="*/ 2147483647 h 34"/>
              <a:gd name="T56" fmla="*/ 2147483647 w 36"/>
              <a:gd name="T57" fmla="*/ 2147483647 h 34"/>
              <a:gd name="T58" fmla="*/ 2147483647 w 36"/>
              <a:gd name="T59" fmla="*/ 2147483647 h 34"/>
              <a:gd name="T60" fmla="*/ 2147483647 w 36"/>
              <a:gd name="T61" fmla="*/ 2147483647 h 34"/>
              <a:gd name="T62" fmla="*/ 2147483647 w 36"/>
              <a:gd name="T63" fmla="*/ 2147483647 h 34"/>
              <a:gd name="T64" fmla="*/ 2147483647 w 36"/>
              <a:gd name="T65" fmla="*/ 2147483647 h 34"/>
              <a:gd name="T66" fmla="*/ 0 w 36"/>
              <a:gd name="T67" fmla="*/ 2147483647 h 34"/>
              <a:gd name="T68" fmla="*/ 0 w 36"/>
              <a:gd name="T69" fmla="*/ 2147483647 h 34"/>
              <a:gd name="T70" fmla="*/ 0 w 36"/>
              <a:gd name="T71" fmla="*/ 2147483647 h 34"/>
              <a:gd name="T72" fmla="*/ 2147483647 w 36"/>
              <a:gd name="T73" fmla="*/ 2147483647 h 34"/>
              <a:gd name="T74" fmla="*/ 2147483647 w 36"/>
              <a:gd name="T75" fmla="*/ 2147483647 h 34"/>
              <a:gd name="T76" fmla="*/ 2147483647 w 36"/>
              <a:gd name="T77" fmla="*/ 2147483647 h 34"/>
              <a:gd name="T78" fmla="*/ 2147483647 w 36"/>
              <a:gd name="T79" fmla="*/ 2147483647 h 34"/>
              <a:gd name="T80" fmla="*/ 2147483647 w 36"/>
              <a:gd name="T81" fmla="*/ 2147483647 h 34"/>
              <a:gd name="T82" fmla="*/ 2147483647 w 36"/>
              <a:gd name="T83" fmla="*/ 2147483647 h 34"/>
              <a:gd name="T84" fmla="*/ 2147483647 w 36"/>
              <a:gd name="T85" fmla="*/ 2147483647 h 34"/>
              <a:gd name="T86" fmla="*/ 2147483647 w 36"/>
              <a:gd name="T87" fmla="*/ 2147483647 h 34"/>
              <a:gd name="T88" fmla="*/ 2147483647 w 36"/>
              <a:gd name="T89" fmla="*/ 2147483647 h 34"/>
              <a:gd name="T90" fmla="*/ 2147483647 w 36"/>
              <a:gd name="T91" fmla="*/ 2147483647 h 34"/>
              <a:gd name="T92" fmla="*/ 2147483647 w 36"/>
              <a:gd name="T93" fmla="*/ 2147483647 h 34"/>
              <a:gd name="T94" fmla="*/ 2147483647 w 36"/>
              <a:gd name="T95" fmla="*/ 2147483647 h 34"/>
              <a:gd name="T96" fmla="*/ 2147483647 w 36"/>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6"/>
              <a:gd name="T148" fmla="*/ 0 h 34"/>
              <a:gd name="T149" fmla="*/ 36 w 36"/>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6" h="34">
                <a:moveTo>
                  <a:pt x="22" y="1"/>
                </a:moveTo>
                <a:lnTo>
                  <a:pt x="24" y="0"/>
                </a:lnTo>
                <a:lnTo>
                  <a:pt x="25" y="5"/>
                </a:lnTo>
                <a:lnTo>
                  <a:pt x="24" y="8"/>
                </a:lnTo>
                <a:lnTo>
                  <a:pt x="25" y="7"/>
                </a:lnTo>
                <a:lnTo>
                  <a:pt x="26" y="10"/>
                </a:lnTo>
                <a:lnTo>
                  <a:pt x="24" y="16"/>
                </a:lnTo>
                <a:lnTo>
                  <a:pt x="24" y="15"/>
                </a:lnTo>
                <a:lnTo>
                  <a:pt x="26" y="14"/>
                </a:lnTo>
                <a:lnTo>
                  <a:pt x="28" y="10"/>
                </a:lnTo>
                <a:lnTo>
                  <a:pt x="30" y="9"/>
                </a:lnTo>
                <a:lnTo>
                  <a:pt x="30" y="7"/>
                </a:lnTo>
                <a:lnTo>
                  <a:pt x="31" y="4"/>
                </a:lnTo>
                <a:lnTo>
                  <a:pt x="34" y="5"/>
                </a:lnTo>
                <a:lnTo>
                  <a:pt x="36" y="8"/>
                </a:lnTo>
                <a:lnTo>
                  <a:pt x="36" y="12"/>
                </a:lnTo>
                <a:lnTo>
                  <a:pt x="36" y="15"/>
                </a:lnTo>
                <a:lnTo>
                  <a:pt x="34" y="17"/>
                </a:lnTo>
                <a:lnTo>
                  <a:pt x="31" y="18"/>
                </a:lnTo>
                <a:lnTo>
                  <a:pt x="29" y="20"/>
                </a:lnTo>
                <a:lnTo>
                  <a:pt x="28" y="23"/>
                </a:lnTo>
                <a:lnTo>
                  <a:pt x="26" y="20"/>
                </a:lnTo>
                <a:lnTo>
                  <a:pt x="22" y="25"/>
                </a:lnTo>
                <a:lnTo>
                  <a:pt x="22" y="26"/>
                </a:lnTo>
                <a:lnTo>
                  <a:pt x="21" y="29"/>
                </a:lnTo>
                <a:lnTo>
                  <a:pt x="20" y="26"/>
                </a:lnTo>
                <a:lnTo>
                  <a:pt x="19" y="23"/>
                </a:lnTo>
                <a:lnTo>
                  <a:pt x="20" y="22"/>
                </a:lnTo>
                <a:lnTo>
                  <a:pt x="14" y="29"/>
                </a:lnTo>
                <a:lnTo>
                  <a:pt x="9" y="33"/>
                </a:lnTo>
                <a:lnTo>
                  <a:pt x="9" y="30"/>
                </a:lnTo>
                <a:lnTo>
                  <a:pt x="7" y="30"/>
                </a:lnTo>
                <a:lnTo>
                  <a:pt x="5" y="32"/>
                </a:lnTo>
                <a:lnTo>
                  <a:pt x="0" y="34"/>
                </a:lnTo>
                <a:lnTo>
                  <a:pt x="0" y="33"/>
                </a:lnTo>
                <a:lnTo>
                  <a:pt x="0" y="29"/>
                </a:lnTo>
                <a:lnTo>
                  <a:pt x="2" y="28"/>
                </a:lnTo>
                <a:lnTo>
                  <a:pt x="3" y="26"/>
                </a:lnTo>
                <a:lnTo>
                  <a:pt x="5" y="26"/>
                </a:lnTo>
                <a:lnTo>
                  <a:pt x="7" y="25"/>
                </a:lnTo>
                <a:lnTo>
                  <a:pt x="9" y="25"/>
                </a:lnTo>
                <a:lnTo>
                  <a:pt x="10" y="23"/>
                </a:lnTo>
                <a:lnTo>
                  <a:pt x="15" y="20"/>
                </a:lnTo>
                <a:lnTo>
                  <a:pt x="15" y="18"/>
                </a:lnTo>
                <a:lnTo>
                  <a:pt x="18" y="14"/>
                </a:lnTo>
                <a:lnTo>
                  <a:pt x="18" y="11"/>
                </a:lnTo>
                <a:lnTo>
                  <a:pt x="20" y="10"/>
                </a:lnTo>
                <a:lnTo>
                  <a:pt x="20" y="4"/>
                </a:lnTo>
                <a:lnTo>
                  <a:pt x="22"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75" name="Freeform 973"/>
          <p:cNvSpPr>
            <a:spLocks/>
          </p:cNvSpPr>
          <p:nvPr/>
        </p:nvSpPr>
        <p:spPr bwMode="auto">
          <a:xfrm>
            <a:off x="4594225" y="2328863"/>
            <a:ext cx="25400" cy="30162"/>
          </a:xfrm>
          <a:custGeom>
            <a:avLst/>
            <a:gdLst>
              <a:gd name="T0" fmla="*/ 2147483647 w 15"/>
              <a:gd name="T1" fmla="*/ 2147483647 h 17"/>
              <a:gd name="T2" fmla="*/ 2147483647 w 15"/>
              <a:gd name="T3" fmla="*/ 2147483647 h 17"/>
              <a:gd name="T4" fmla="*/ 2147483647 w 15"/>
              <a:gd name="T5" fmla="*/ 2147483647 h 17"/>
              <a:gd name="T6" fmla="*/ 2147483647 w 15"/>
              <a:gd name="T7" fmla="*/ 2147483647 h 17"/>
              <a:gd name="T8" fmla="*/ 2147483647 w 15"/>
              <a:gd name="T9" fmla="*/ 2147483647 h 17"/>
              <a:gd name="T10" fmla="*/ 2147483647 w 15"/>
              <a:gd name="T11" fmla="*/ 2147483647 h 17"/>
              <a:gd name="T12" fmla="*/ 2147483647 w 15"/>
              <a:gd name="T13" fmla="*/ 2147483647 h 17"/>
              <a:gd name="T14" fmla="*/ 2147483647 w 15"/>
              <a:gd name="T15" fmla="*/ 2147483647 h 17"/>
              <a:gd name="T16" fmla="*/ 2147483647 w 15"/>
              <a:gd name="T17" fmla="*/ 2147483647 h 17"/>
              <a:gd name="T18" fmla="*/ 2147483647 w 15"/>
              <a:gd name="T19" fmla="*/ 2147483647 h 17"/>
              <a:gd name="T20" fmla="*/ 2147483647 w 15"/>
              <a:gd name="T21" fmla="*/ 2147483647 h 17"/>
              <a:gd name="T22" fmla="*/ 2147483647 w 15"/>
              <a:gd name="T23" fmla="*/ 0 h 17"/>
              <a:gd name="T24" fmla="*/ 2147483647 w 15"/>
              <a:gd name="T25" fmla="*/ 2147483647 h 17"/>
              <a:gd name="T26" fmla="*/ 2147483647 w 15"/>
              <a:gd name="T27" fmla="*/ 2147483647 h 17"/>
              <a:gd name="T28" fmla="*/ 2147483647 w 15"/>
              <a:gd name="T29" fmla="*/ 2147483647 h 17"/>
              <a:gd name="T30" fmla="*/ 2147483647 w 15"/>
              <a:gd name="T31" fmla="*/ 2147483647 h 17"/>
              <a:gd name="T32" fmla="*/ 2147483647 w 15"/>
              <a:gd name="T33" fmla="*/ 2147483647 h 17"/>
              <a:gd name="T34" fmla="*/ 2147483647 w 15"/>
              <a:gd name="T35" fmla="*/ 2147483647 h 17"/>
              <a:gd name="T36" fmla="*/ 2147483647 w 15"/>
              <a:gd name="T37" fmla="*/ 2147483647 h 17"/>
              <a:gd name="T38" fmla="*/ 2147483647 w 15"/>
              <a:gd name="T39" fmla="*/ 2147483647 h 17"/>
              <a:gd name="T40" fmla="*/ 2147483647 w 15"/>
              <a:gd name="T41" fmla="*/ 2147483647 h 17"/>
              <a:gd name="T42" fmla="*/ 2147483647 w 15"/>
              <a:gd name="T43" fmla="*/ 2147483647 h 17"/>
              <a:gd name="T44" fmla="*/ 2147483647 w 15"/>
              <a:gd name="T45" fmla="*/ 2147483647 h 17"/>
              <a:gd name="T46" fmla="*/ 0 w 15"/>
              <a:gd name="T47" fmla="*/ 2147483647 h 17"/>
              <a:gd name="T48" fmla="*/ 2147483647 w 15"/>
              <a:gd name="T49" fmla="*/ 2147483647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
              <a:gd name="T76" fmla="*/ 0 h 17"/>
              <a:gd name="T77" fmla="*/ 15 w 15"/>
              <a:gd name="T78" fmla="*/ 17 h 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 h="17">
                <a:moveTo>
                  <a:pt x="1" y="12"/>
                </a:moveTo>
                <a:lnTo>
                  <a:pt x="2" y="11"/>
                </a:lnTo>
                <a:lnTo>
                  <a:pt x="1" y="10"/>
                </a:lnTo>
                <a:lnTo>
                  <a:pt x="1" y="8"/>
                </a:lnTo>
                <a:lnTo>
                  <a:pt x="3" y="10"/>
                </a:lnTo>
                <a:lnTo>
                  <a:pt x="3" y="8"/>
                </a:lnTo>
                <a:lnTo>
                  <a:pt x="5" y="8"/>
                </a:lnTo>
                <a:lnTo>
                  <a:pt x="6" y="7"/>
                </a:lnTo>
                <a:lnTo>
                  <a:pt x="7" y="3"/>
                </a:lnTo>
                <a:lnTo>
                  <a:pt x="8" y="6"/>
                </a:lnTo>
                <a:lnTo>
                  <a:pt x="11" y="6"/>
                </a:lnTo>
                <a:lnTo>
                  <a:pt x="11" y="0"/>
                </a:lnTo>
                <a:lnTo>
                  <a:pt x="14" y="6"/>
                </a:lnTo>
                <a:lnTo>
                  <a:pt x="15" y="14"/>
                </a:lnTo>
                <a:lnTo>
                  <a:pt x="12" y="14"/>
                </a:lnTo>
                <a:lnTo>
                  <a:pt x="11" y="16"/>
                </a:lnTo>
                <a:lnTo>
                  <a:pt x="8" y="17"/>
                </a:lnTo>
                <a:lnTo>
                  <a:pt x="7" y="14"/>
                </a:lnTo>
                <a:lnTo>
                  <a:pt x="9" y="12"/>
                </a:lnTo>
                <a:lnTo>
                  <a:pt x="11" y="10"/>
                </a:lnTo>
                <a:lnTo>
                  <a:pt x="8" y="12"/>
                </a:lnTo>
                <a:lnTo>
                  <a:pt x="7" y="12"/>
                </a:lnTo>
                <a:lnTo>
                  <a:pt x="1" y="16"/>
                </a:lnTo>
                <a:lnTo>
                  <a:pt x="0" y="14"/>
                </a:lnTo>
                <a:lnTo>
                  <a:pt x="1" y="1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76" name="Freeform 974"/>
          <p:cNvSpPr>
            <a:spLocks/>
          </p:cNvSpPr>
          <p:nvPr/>
        </p:nvSpPr>
        <p:spPr bwMode="auto">
          <a:xfrm>
            <a:off x="4629150" y="2305050"/>
            <a:ext cx="17463" cy="23813"/>
          </a:xfrm>
          <a:custGeom>
            <a:avLst/>
            <a:gdLst>
              <a:gd name="T0" fmla="*/ 2147483647 w 10"/>
              <a:gd name="T1" fmla="*/ 2147483647 h 14"/>
              <a:gd name="T2" fmla="*/ 2147483647 w 10"/>
              <a:gd name="T3" fmla="*/ 2147483647 h 14"/>
              <a:gd name="T4" fmla="*/ 2147483647 w 10"/>
              <a:gd name="T5" fmla="*/ 0 h 14"/>
              <a:gd name="T6" fmla="*/ 2147483647 w 10"/>
              <a:gd name="T7" fmla="*/ 0 h 14"/>
              <a:gd name="T8" fmla="*/ 2147483647 w 10"/>
              <a:gd name="T9" fmla="*/ 2147483647 h 14"/>
              <a:gd name="T10" fmla="*/ 2147483647 w 10"/>
              <a:gd name="T11" fmla="*/ 2147483647 h 14"/>
              <a:gd name="T12" fmla="*/ 2147483647 w 10"/>
              <a:gd name="T13" fmla="*/ 2147483647 h 14"/>
              <a:gd name="T14" fmla="*/ 0 w 10"/>
              <a:gd name="T15" fmla="*/ 2147483647 h 14"/>
              <a:gd name="T16" fmla="*/ 0 w 10"/>
              <a:gd name="T17" fmla="*/ 2147483647 h 14"/>
              <a:gd name="T18" fmla="*/ 0 w 10"/>
              <a:gd name="T19" fmla="*/ 2147483647 h 14"/>
              <a:gd name="T20" fmla="*/ 2147483647 w 10"/>
              <a:gd name="T21" fmla="*/ 2147483647 h 14"/>
              <a:gd name="T22" fmla="*/ 2147483647 w 10"/>
              <a:gd name="T23" fmla="*/ 2147483647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14"/>
              <a:gd name="T38" fmla="*/ 10 w 10"/>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14">
                <a:moveTo>
                  <a:pt x="4" y="5"/>
                </a:moveTo>
                <a:lnTo>
                  <a:pt x="5" y="5"/>
                </a:lnTo>
                <a:lnTo>
                  <a:pt x="6" y="0"/>
                </a:lnTo>
                <a:lnTo>
                  <a:pt x="8" y="0"/>
                </a:lnTo>
                <a:lnTo>
                  <a:pt x="10" y="2"/>
                </a:lnTo>
                <a:lnTo>
                  <a:pt x="7" y="11"/>
                </a:lnTo>
                <a:lnTo>
                  <a:pt x="2" y="14"/>
                </a:lnTo>
                <a:lnTo>
                  <a:pt x="0" y="14"/>
                </a:lnTo>
                <a:lnTo>
                  <a:pt x="0" y="13"/>
                </a:lnTo>
                <a:lnTo>
                  <a:pt x="0" y="9"/>
                </a:lnTo>
                <a:lnTo>
                  <a:pt x="3" y="7"/>
                </a:lnTo>
                <a:lnTo>
                  <a:pt x="4" y="5"/>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77" name="Freeform 975"/>
          <p:cNvSpPr>
            <a:spLocks/>
          </p:cNvSpPr>
          <p:nvPr/>
        </p:nvSpPr>
        <p:spPr bwMode="auto">
          <a:xfrm>
            <a:off x="4606925" y="2409825"/>
            <a:ext cx="14288" cy="17463"/>
          </a:xfrm>
          <a:custGeom>
            <a:avLst/>
            <a:gdLst>
              <a:gd name="T0" fmla="*/ 2147483647 w 9"/>
              <a:gd name="T1" fmla="*/ 2147483647 h 10"/>
              <a:gd name="T2" fmla="*/ 2147483647 w 9"/>
              <a:gd name="T3" fmla="*/ 2147483647 h 10"/>
              <a:gd name="T4" fmla="*/ 2147483647 w 9"/>
              <a:gd name="T5" fmla="*/ 2147483647 h 10"/>
              <a:gd name="T6" fmla="*/ 2147483647 w 9"/>
              <a:gd name="T7" fmla="*/ 2147483647 h 10"/>
              <a:gd name="T8" fmla="*/ 2147483647 w 9"/>
              <a:gd name="T9" fmla="*/ 2147483647 h 10"/>
              <a:gd name="T10" fmla="*/ 2147483647 w 9"/>
              <a:gd name="T11" fmla="*/ 0 h 10"/>
              <a:gd name="T12" fmla="*/ 2147483647 w 9"/>
              <a:gd name="T13" fmla="*/ 2147483647 h 10"/>
              <a:gd name="T14" fmla="*/ 2147483647 w 9"/>
              <a:gd name="T15" fmla="*/ 2147483647 h 10"/>
              <a:gd name="T16" fmla="*/ 2147483647 w 9"/>
              <a:gd name="T17" fmla="*/ 2147483647 h 10"/>
              <a:gd name="T18" fmla="*/ 2147483647 w 9"/>
              <a:gd name="T19" fmla="*/ 2147483647 h 10"/>
              <a:gd name="T20" fmla="*/ 2147483647 w 9"/>
              <a:gd name="T21" fmla="*/ 2147483647 h 10"/>
              <a:gd name="T22" fmla="*/ 2147483647 w 9"/>
              <a:gd name="T23" fmla="*/ 2147483647 h 10"/>
              <a:gd name="T24" fmla="*/ 0 w 9"/>
              <a:gd name="T25" fmla="*/ 2147483647 h 10"/>
              <a:gd name="T26" fmla="*/ 2147483647 w 9"/>
              <a:gd name="T27" fmla="*/ 2147483647 h 10"/>
              <a:gd name="T28" fmla="*/ 2147483647 w 9"/>
              <a:gd name="T29" fmla="*/ 2147483647 h 10"/>
              <a:gd name="T30" fmla="*/ 2147483647 w 9"/>
              <a:gd name="T31" fmla="*/ 2147483647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10"/>
              <a:gd name="T50" fmla="*/ 9 w 9"/>
              <a:gd name="T51" fmla="*/ 10 h 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10">
                <a:moveTo>
                  <a:pt x="3" y="5"/>
                </a:moveTo>
                <a:lnTo>
                  <a:pt x="2" y="5"/>
                </a:lnTo>
                <a:lnTo>
                  <a:pt x="1" y="2"/>
                </a:lnTo>
                <a:lnTo>
                  <a:pt x="4" y="3"/>
                </a:lnTo>
                <a:lnTo>
                  <a:pt x="6" y="3"/>
                </a:lnTo>
                <a:lnTo>
                  <a:pt x="9" y="0"/>
                </a:lnTo>
                <a:lnTo>
                  <a:pt x="9" y="2"/>
                </a:lnTo>
                <a:lnTo>
                  <a:pt x="9" y="5"/>
                </a:lnTo>
                <a:lnTo>
                  <a:pt x="6" y="5"/>
                </a:lnTo>
                <a:lnTo>
                  <a:pt x="5" y="8"/>
                </a:lnTo>
                <a:lnTo>
                  <a:pt x="2" y="10"/>
                </a:lnTo>
                <a:lnTo>
                  <a:pt x="1" y="10"/>
                </a:lnTo>
                <a:lnTo>
                  <a:pt x="0" y="9"/>
                </a:lnTo>
                <a:lnTo>
                  <a:pt x="1" y="6"/>
                </a:lnTo>
                <a:lnTo>
                  <a:pt x="4" y="6"/>
                </a:lnTo>
                <a:lnTo>
                  <a:pt x="3" y="5"/>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78" name="Freeform 976"/>
          <p:cNvSpPr>
            <a:spLocks/>
          </p:cNvSpPr>
          <p:nvPr/>
        </p:nvSpPr>
        <p:spPr bwMode="auto">
          <a:xfrm>
            <a:off x="4625975" y="2301875"/>
            <a:ext cx="15875" cy="25400"/>
          </a:xfrm>
          <a:custGeom>
            <a:avLst/>
            <a:gdLst>
              <a:gd name="T0" fmla="*/ 2147483647 w 10"/>
              <a:gd name="T1" fmla="*/ 2147483647 h 15"/>
              <a:gd name="T2" fmla="*/ 2147483647 w 10"/>
              <a:gd name="T3" fmla="*/ 2147483647 h 15"/>
              <a:gd name="T4" fmla="*/ 2147483647 w 10"/>
              <a:gd name="T5" fmla="*/ 0 h 15"/>
              <a:gd name="T6" fmla="*/ 2147483647 w 10"/>
              <a:gd name="T7" fmla="*/ 0 h 15"/>
              <a:gd name="T8" fmla="*/ 2147483647 w 10"/>
              <a:gd name="T9" fmla="*/ 2147483647 h 15"/>
              <a:gd name="T10" fmla="*/ 2147483647 w 10"/>
              <a:gd name="T11" fmla="*/ 2147483647 h 15"/>
              <a:gd name="T12" fmla="*/ 2147483647 w 10"/>
              <a:gd name="T13" fmla="*/ 2147483647 h 15"/>
              <a:gd name="T14" fmla="*/ 2147483647 w 10"/>
              <a:gd name="T15" fmla="*/ 2147483647 h 15"/>
              <a:gd name="T16" fmla="*/ 0 w 10"/>
              <a:gd name="T17" fmla="*/ 2147483647 h 15"/>
              <a:gd name="T18" fmla="*/ 0 w 10"/>
              <a:gd name="T19" fmla="*/ 2147483647 h 15"/>
              <a:gd name="T20" fmla="*/ 2147483647 w 10"/>
              <a:gd name="T21" fmla="*/ 2147483647 h 15"/>
              <a:gd name="T22" fmla="*/ 2147483647 w 10"/>
              <a:gd name="T23" fmla="*/ 2147483647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15"/>
              <a:gd name="T38" fmla="*/ 10 w 10"/>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15">
                <a:moveTo>
                  <a:pt x="4" y="5"/>
                </a:moveTo>
                <a:lnTo>
                  <a:pt x="5" y="5"/>
                </a:lnTo>
                <a:lnTo>
                  <a:pt x="6" y="0"/>
                </a:lnTo>
                <a:lnTo>
                  <a:pt x="8" y="0"/>
                </a:lnTo>
                <a:lnTo>
                  <a:pt x="10" y="2"/>
                </a:lnTo>
                <a:lnTo>
                  <a:pt x="7" y="12"/>
                </a:lnTo>
                <a:lnTo>
                  <a:pt x="2" y="15"/>
                </a:lnTo>
                <a:lnTo>
                  <a:pt x="1" y="15"/>
                </a:lnTo>
                <a:lnTo>
                  <a:pt x="0" y="13"/>
                </a:lnTo>
                <a:lnTo>
                  <a:pt x="0" y="9"/>
                </a:lnTo>
                <a:lnTo>
                  <a:pt x="4" y="7"/>
                </a:lnTo>
                <a:lnTo>
                  <a:pt x="4" y="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79" name="Freeform 977"/>
          <p:cNvSpPr>
            <a:spLocks/>
          </p:cNvSpPr>
          <p:nvPr/>
        </p:nvSpPr>
        <p:spPr bwMode="auto">
          <a:xfrm>
            <a:off x="4603750" y="2406650"/>
            <a:ext cx="15875" cy="19050"/>
          </a:xfrm>
          <a:custGeom>
            <a:avLst/>
            <a:gdLst>
              <a:gd name="T0" fmla="*/ 2147483647 w 10"/>
              <a:gd name="T1" fmla="*/ 2147483647 h 11"/>
              <a:gd name="T2" fmla="*/ 2147483647 w 10"/>
              <a:gd name="T3" fmla="*/ 2147483647 h 11"/>
              <a:gd name="T4" fmla="*/ 2147483647 w 10"/>
              <a:gd name="T5" fmla="*/ 2147483647 h 11"/>
              <a:gd name="T6" fmla="*/ 2147483647 w 10"/>
              <a:gd name="T7" fmla="*/ 2147483647 h 11"/>
              <a:gd name="T8" fmla="*/ 2147483647 w 10"/>
              <a:gd name="T9" fmla="*/ 2147483647 h 11"/>
              <a:gd name="T10" fmla="*/ 2147483647 w 10"/>
              <a:gd name="T11" fmla="*/ 0 h 11"/>
              <a:gd name="T12" fmla="*/ 2147483647 w 10"/>
              <a:gd name="T13" fmla="*/ 2147483647 h 11"/>
              <a:gd name="T14" fmla="*/ 2147483647 w 10"/>
              <a:gd name="T15" fmla="*/ 2147483647 h 11"/>
              <a:gd name="T16" fmla="*/ 2147483647 w 10"/>
              <a:gd name="T17" fmla="*/ 2147483647 h 11"/>
              <a:gd name="T18" fmla="*/ 2147483647 w 10"/>
              <a:gd name="T19" fmla="*/ 2147483647 h 11"/>
              <a:gd name="T20" fmla="*/ 2147483647 w 10"/>
              <a:gd name="T21" fmla="*/ 2147483647 h 11"/>
              <a:gd name="T22" fmla="*/ 2147483647 w 10"/>
              <a:gd name="T23" fmla="*/ 2147483647 h 11"/>
              <a:gd name="T24" fmla="*/ 0 w 10"/>
              <a:gd name="T25" fmla="*/ 2147483647 h 11"/>
              <a:gd name="T26" fmla="*/ 2147483647 w 10"/>
              <a:gd name="T27" fmla="*/ 2147483647 h 11"/>
              <a:gd name="T28" fmla="*/ 2147483647 w 10"/>
              <a:gd name="T29" fmla="*/ 2147483647 h 11"/>
              <a:gd name="T30" fmla="*/ 2147483647 w 10"/>
              <a:gd name="T31" fmla="*/ 2147483647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
              <a:gd name="T49" fmla="*/ 0 h 11"/>
              <a:gd name="T50" fmla="*/ 10 w 10"/>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 h="11">
                <a:moveTo>
                  <a:pt x="3" y="5"/>
                </a:moveTo>
                <a:lnTo>
                  <a:pt x="3" y="5"/>
                </a:lnTo>
                <a:lnTo>
                  <a:pt x="2" y="2"/>
                </a:lnTo>
                <a:lnTo>
                  <a:pt x="4" y="3"/>
                </a:lnTo>
                <a:lnTo>
                  <a:pt x="6" y="3"/>
                </a:lnTo>
                <a:lnTo>
                  <a:pt x="9" y="0"/>
                </a:lnTo>
                <a:lnTo>
                  <a:pt x="10" y="3"/>
                </a:lnTo>
                <a:lnTo>
                  <a:pt x="9" y="5"/>
                </a:lnTo>
                <a:lnTo>
                  <a:pt x="7" y="5"/>
                </a:lnTo>
                <a:lnTo>
                  <a:pt x="6" y="8"/>
                </a:lnTo>
                <a:lnTo>
                  <a:pt x="3" y="10"/>
                </a:lnTo>
                <a:lnTo>
                  <a:pt x="2" y="11"/>
                </a:lnTo>
                <a:lnTo>
                  <a:pt x="0" y="9"/>
                </a:lnTo>
                <a:lnTo>
                  <a:pt x="2" y="7"/>
                </a:lnTo>
                <a:lnTo>
                  <a:pt x="4" y="7"/>
                </a:lnTo>
                <a:lnTo>
                  <a:pt x="3" y="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80" name="Freeform 978"/>
          <p:cNvSpPr>
            <a:spLocks/>
          </p:cNvSpPr>
          <p:nvPr/>
        </p:nvSpPr>
        <p:spPr bwMode="auto">
          <a:xfrm>
            <a:off x="4662488" y="2284413"/>
            <a:ext cx="31750" cy="41275"/>
          </a:xfrm>
          <a:custGeom>
            <a:avLst/>
            <a:gdLst>
              <a:gd name="T0" fmla="*/ 2147483647 w 18"/>
              <a:gd name="T1" fmla="*/ 2147483647 h 24"/>
              <a:gd name="T2" fmla="*/ 0 w 18"/>
              <a:gd name="T3" fmla="*/ 2147483647 h 24"/>
              <a:gd name="T4" fmla="*/ 2147483647 w 18"/>
              <a:gd name="T5" fmla="*/ 2147483647 h 24"/>
              <a:gd name="T6" fmla="*/ 2147483647 w 18"/>
              <a:gd name="T7" fmla="*/ 2147483647 h 24"/>
              <a:gd name="T8" fmla="*/ 2147483647 w 18"/>
              <a:gd name="T9" fmla="*/ 2147483647 h 24"/>
              <a:gd name="T10" fmla="*/ 2147483647 w 18"/>
              <a:gd name="T11" fmla="*/ 2147483647 h 24"/>
              <a:gd name="T12" fmla="*/ 2147483647 w 18"/>
              <a:gd name="T13" fmla="*/ 2147483647 h 24"/>
              <a:gd name="T14" fmla="*/ 2147483647 w 18"/>
              <a:gd name="T15" fmla="*/ 2147483647 h 24"/>
              <a:gd name="T16" fmla="*/ 2147483647 w 18"/>
              <a:gd name="T17" fmla="*/ 2147483647 h 24"/>
              <a:gd name="T18" fmla="*/ 2147483647 w 18"/>
              <a:gd name="T19" fmla="*/ 2147483647 h 24"/>
              <a:gd name="T20" fmla="*/ 2147483647 w 18"/>
              <a:gd name="T21" fmla="*/ 2147483647 h 24"/>
              <a:gd name="T22" fmla="*/ 2147483647 w 18"/>
              <a:gd name="T23" fmla="*/ 2147483647 h 24"/>
              <a:gd name="T24" fmla="*/ 2147483647 w 18"/>
              <a:gd name="T25" fmla="*/ 2147483647 h 24"/>
              <a:gd name="T26" fmla="*/ 2147483647 w 18"/>
              <a:gd name="T27" fmla="*/ 2147483647 h 24"/>
              <a:gd name="T28" fmla="*/ 2147483647 w 18"/>
              <a:gd name="T29" fmla="*/ 2147483647 h 24"/>
              <a:gd name="T30" fmla="*/ 2147483647 w 18"/>
              <a:gd name="T31" fmla="*/ 0 h 24"/>
              <a:gd name="T32" fmla="*/ 2147483647 w 18"/>
              <a:gd name="T33" fmla="*/ 2147483647 h 24"/>
              <a:gd name="T34" fmla="*/ 2147483647 w 18"/>
              <a:gd name="T35" fmla="*/ 0 h 24"/>
              <a:gd name="T36" fmla="*/ 2147483647 w 18"/>
              <a:gd name="T37" fmla="*/ 0 h 24"/>
              <a:gd name="T38" fmla="*/ 2147483647 w 18"/>
              <a:gd name="T39" fmla="*/ 2147483647 h 24"/>
              <a:gd name="T40" fmla="*/ 2147483647 w 18"/>
              <a:gd name="T41" fmla="*/ 2147483647 h 24"/>
              <a:gd name="T42" fmla="*/ 2147483647 w 18"/>
              <a:gd name="T43" fmla="*/ 2147483647 h 24"/>
              <a:gd name="T44" fmla="*/ 2147483647 w 18"/>
              <a:gd name="T45" fmla="*/ 2147483647 h 24"/>
              <a:gd name="T46" fmla="*/ 2147483647 w 18"/>
              <a:gd name="T47" fmla="*/ 2147483647 h 24"/>
              <a:gd name="T48" fmla="*/ 2147483647 w 18"/>
              <a:gd name="T49" fmla="*/ 2147483647 h 24"/>
              <a:gd name="T50" fmla="*/ 2147483647 w 18"/>
              <a:gd name="T51" fmla="*/ 2147483647 h 24"/>
              <a:gd name="T52" fmla="*/ 2147483647 w 18"/>
              <a:gd name="T53" fmla="*/ 2147483647 h 24"/>
              <a:gd name="T54" fmla="*/ 2147483647 w 18"/>
              <a:gd name="T55" fmla="*/ 2147483647 h 24"/>
              <a:gd name="T56" fmla="*/ 2147483647 w 18"/>
              <a:gd name="T57" fmla="*/ 2147483647 h 24"/>
              <a:gd name="T58" fmla="*/ 2147483647 w 18"/>
              <a:gd name="T59" fmla="*/ 2147483647 h 24"/>
              <a:gd name="T60" fmla="*/ 0 w 18"/>
              <a:gd name="T61" fmla="*/ 2147483647 h 24"/>
              <a:gd name="T62" fmla="*/ 2147483647 w 18"/>
              <a:gd name="T63" fmla="*/ 2147483647 h 24"/>
              <a:gd name="T64" fmla="*/ 2147483647 w 18"/>
              <a:gd name="T65" fmla="*/ 2147483647 h 24"/>
              <a:gd name="T66" fmla="*/ 2147483647 w 18"/>
              <a:gd name="T67" fmla="*/ 2147483647 h 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
              <a:gd name="T103" fmla="*/ 0 h 24"/>
              <a:gd name="T104" fmla="*/ 18 w 18"/>
              <a:gd name="T105" fmla="*/ 24 h 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 h="24">
                <a:moveTo>
                  <a:pt x="2" y="17"/>
                </a:moveTo>
                <a:lnTo>
                  <a:pt x="0" y="15"/>
                </a:lnTo>
                <a:lnTo>
                  <a:pt x="2" y="16"/>
                </a:lnTo>
                <a:lnTo>
                  <a:pt x="3" y="14"/>
                </a:lnTo>
                <a:lnTo>
                  <a:pt x="3" y="13"/>
                </a:lnTo>
                <a:lnTo>
                  <a:pt x="1" y="12"/>
                </a:lnTo>
                <a:lnTo>
                  <a:pt x="3" y="11"/>
                </a:lnTo>
                <a:lnTo>
                  <a:pt x="2" y="10"/>
                </a:lnTo>
                <a:lnTo>
                  <a:pt x="4" y="8"/>
                </a:lnTo>
                <a:lnTo>
                  <a:pt x="7" y="9"/>
                </a:lnTo>
                <a:lnTo>
                  <a:pt x="9" y="7"/>
                </a:lnTo>
                <a:lnTo>
                  <a:pt x="7" y="5"/>
                </a:lnTo>
                <a:lnTo>
                  <a:pt x="9" y="4"/>
                </a:lnTo>
                <a:lnTo>
                  <a:pt x="11" y="5"/>
                </a:lnTo>
                <a:lnTo>
                  <a:pt x="12" y="4"/>
                </a:lnTo>
                <a:lnTo>
                  <a:pt x="10" y="0"/>
                </a:lnTo>
                <a:lnTo>
                  <a:pt x="13" y="3"/>
                </a:lnTo>
                <a:lnTo>
                  <a:pt x="13" y="0"/>
                </a:lnTo>
                <a:lnTo>
                  <a:pt x="15" y="0"/>
                </a:lnTo>
                <a:lnTo>
                  <a:pt x="17" y="4"/>
                </a:lnTo>
                <a:lnTo>
                  <a:pt x="18" y="6"/>
                </a:lnTo>
                <a:lnTo>
                  <a:pt x="18" y="9"/>
                </a:lnTo>
                <a:lnTo>
                  <a:pt x="17" y="12"/>
                </a:lnTo>
                <a:lnTo>
                  <a:pt x="17" y="18"/>
                </a:lnTo>
                <a:lnTo>
                  <a:pt x="12" y="19"/>
                </a:lnTo>
                <a:lnTo>
                  <a:pt x="12" y="17"/>
                </a:lnTo>
                <a:lnTo>
                  <a:pt x="10" y="18"/>
                </a:lnTo>
                <a:lnTo>
                  <a:pt x="8" y="22"/>
                </a:lnTo>
                <a:lnTo>
                  <a:pt x="3" y="22"/>
                </a:lnTo>
                <a:lnTo>
                  <a:pt x="1" y="24"/>
                </a:lnTo>
                <a:lnTo>
                  <a:pt x="0" y="22"/>
                </a:lnTo>
                <a:lnTo>
                  <a:pt x="3" y="19"/>
                </a:lnTo>
                <a:lnTo>
                  <a:pt x="4" y="18"/>
                </a:lnTo>
                <a:lnTo>
                  <a:pt x="2" y="17"/>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81" name="Freeform 979"/>
          <p:cNvSpPr>
            <a:spLocks/>
          </p:cNvSpPr>
          <p:nvPr/>
        </p:nvSpPr>
        <p:spPr bwMode="auto">
          <a:xfrm>
            <a:off x="4699000" y="2262188"/>
            <a:ext cx="23813" cy="23812"/>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2147483647 w 14"/>
              <a:gd name="T13" fmla="*/ 2147483647 h 14"/>
              <a:gd name="T14" fmla="*/ 2147483647 w 14"/>
              <a:gd name="T15" fmla="*/ 0 h 14"/>
              <a:gd name="T16" fmla="*/ 2147483647 w 14"/>
              <a:gd name="T17" fmla="*/ 2147483647 h 14"/>
              <a:gd name="T18" fmla="*/ 2147483647 w 14"/>
              <a:gd name="T19" fmla="*/ 2147483647 h 14"/>
              <a:gd name="T20" fmla="*/ 2147483647 w 14"/>
              <a:gd name="T21" fmla="*/ 2147483647 h 14"/>
              <a:gd name="T22" fmla="*/ 2147483647 w 14"/>
              <a:gd name="T23" fmla="*/ 2147483647 h 14"/>
              <a:gd name="T24" fmla="*/ 2147483647 w 14"/>
              <a:gd name="T25" fmla="*/ 2147483647 h 14"/>
              <a:gd name="T26" fmla="*/ 0 w 14"/>
              <a:gd name="T27" fmla="*/ 2147483647 h 14"/>
              <a:gd name="T28" fmla="*/ 0 w 14"/>
              <a:gd name="T29" fmla="*/ 2147483647 h 14"/>
              <a:gd name="T30" fmla="*/ 2147483647 w 14"/>
              <a:gd name="T31" fmla="*/ 2147483647 h 14"/>
              <a:gd name="T32" fmla="*/ 2147483647 w 14"/>
              <a:gd name="T33" fmla="*/ 2147483647 h 14"/>
              <a:gd name="T34" fmla="*/ 2147483647 w 14"/>
              <a:gd name="T35" fmla="*/ 2147483647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
              <a:gd name="T55" fmla="*/ 0 h 14"/>
              <a:gd name="T56" fmla="*/ 14 w 14"/>
              <a:gd name="T57" fmla="*/ 14 h 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 h="14">
                <a:moveTo>
                  <a:pt x="3" y="7"/>
                </a:moveTo>
                <a:lnTo>
                  <a:pt x="5" y="7"/>
                </a:lnTo>
                <a:lnTo>
                  <a:pt x="6" y="6"/>
                </a:lnTo>
                <a:lnTo>
                  <a:pt x="7" y="3"/>
                </a:lnTo>
                <a:lnTo>
                  <a:pt x="8" y="5"/>
                </a:lnTo>
                <a:lnTo>
                  <a:pt x="9" y="5"/>
                </a:lnTo>
                <a:lnTo>
                  <a:pt x="10" y="2"/>
                </a:lnTo>
                <a:lnTo>
                  <a:pt x="10" y="0"/>
                </a:lnTo>
                <a:lnTo>
                  <a:pt x="13" y="1"/>
                </a:lnTo>
                <a:lnTo>
                  <a:pt x="14" y="4"/>
                </a:lnTo>
                <a:lnTo>
                  <a:pt x="12" y="9"/>
                </a:lnTo>
                <a:lnTo>
                  <a:pt x="11" y="11"/>
                </a:lnTo>
                <a:lnTo>
                  <a:pt x="4" y="14"/>
                </a:lnTo>
                <a:lnTo>
                  <a:pt x="0" y="13"/>
                </a:lnTo>
                <a:lnTo>
                  <a:pt x="0" y="11"/>
                </a:lnTo>
                <a:lnTo>
                  <a:pt x="1" y="12"/>
                </a:lnTo>
                <a:lnTo>
                  <a:pt x="3" y="11"/>
                </a:lnTo>
                <a:lnTo>
                  <a:pt x="3" y="7"/>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82" name="Freeform 980"/>
          <p:cNvSpPr>
            <a:spLocks/>
          </p:cNvSpPr>
          <p:nvPr/>
        </p:nvSpPr>
        <p:spPr bwMode="auto">
          <a:xfrm>
            <a:off x="4659313" y="2281238"/>
            <a:ext cx="33337" cy="41275"/>
          </a:xfrm>
          <a:custGeom>
            <a:avLst/>
            <a:gdLst>
              <a:gd name="T0" fmla="*/ 2147483647 w 19"/>
              <a:gd name="T1" fmla="*/ 2147483647 h 24"/>
              <a:gd name="T2" fmla="*/ 0 w 19"/>
              <a:gd name="T3" fmla="*/ 2147483647 h 24"/>
              <a:gd name="T4" fmla="*/ 2147483647 w 19"/>
              <a:gd name="T5" fmla="*/ 2147483647 h 24"/>
              <a:gd name="T6" fmla="*/ 2147483647 w 19"/>
              <a:gd name="T7" fmla="*/ 2147483647 h 24"/>
              <a:gd name="T8" fmla="*/ 2147483647 w 19"/>
              <a:gd name="T9" fmla="*/ 2147483647 h 24"/>
              <a:gd name="T10" fmla="*/ 2147483647 w 19"/>
              <a:gd name="T11" fmla="*/ 2147483647 h 24"/>
              <a:gd name="T12" fmla="*/ 2147483647 w 19"/>
              <a:gd name="T13" fmla="*/ 2147483647 h 24"/>
              <a:gd name="T14" fmla="*/ 2147483647 w 19"/>
              <a:gd name="T15" fmla="*/ 2147483647 h 24"/>
              <a:gd name="T16" fmla="*/ 2147483647 w 19"/>
              <a:gd name="T17" fmla="*/ 2147483647 h 24"/>
              <a:gd name="T18" fmla="*/ 2147483647 w 19"/>
              <a:gd name="T19" fmla="*/ 2147483647 h 24"/>
              <a:gd name="T20" fmla="*/ 2147483647 w 19"/>
              <a:gd name="T21" fmla="*/ 2147483647 h 24"/>
              <a:gd name="T22" fmla="*/ 2147483647 w 19"/>
              <a:gd name="T23" fmla="*/ 2147483647 h 24"/>
              <a:gd name="T24" fmla="*/ 2147483647 w 19"/>
              <a:gd name="T25" fmla="*/ 2147483647 h 24"/>
              <a:gd name="T26" fmla="*/ 2147483647 w 19"/>
              <a:gd name="T27" fmla="*/ 2147483647 h 24"/>
              <a:gd name="T28" fmla="*/ 2147483647 w 19"/>
              <a:gd name="T29" fmla="*/ 2147483647 h 24"/>
              <a:gd name="T30" fmla="*/ 2147483647 w 19"/>
              <a:gd name="T31" fmla="*/ 0 h 24"/>
              <a:gd name="T32" fmla="*/ 2147483647 w 19"/>
              <a:gd name="T33" fmla="*/ 2147483647 h 24"/>
              <a:gd name="T34" fmla="*/ 2147483647 w 19"/>
              <a:gd name="T35" fmla="*/ 2147483647 h 24"/>
              <a:gd name="T36" fmla="*/ 2147483647 w 19"/>
              <a:gd name="T37" fmla="*/ 2147483647 h 24"/>
              <a:gd name="T38" fmla="*/ 2147483647 w 19"/>
              <a:gd name="T39" fmla="*/ 2147483647 h 24"/>
              <a:gd name="T40" fmla="*/ 2147483647 w 19"/>
              <a:gd name="T41" fmla="*/ 2147483647 h 24"/>
              <a:gd name="T42" fmla="*/ 2147483647 w 19"/>
              <a:gd name="T43" fmla="*/ 2147483647 h 24"/>
              <a:gd name="T44" fmla="*/ 2147483647 w 19"/>
              <a:gd name="T45" fmla="*/ 2147483647 h 24"/>
              <a:gd name="T46" fmla="*/ 2147483647 w 19"/>
              <a:gd name="T47" fmla="*/ 2147483647 h 24"/>
              <a:gd name="T48" fmla="*/ 2147483647 w 19"/>
              <a:gd name="T49" fmla="*/ 2147483647 h 24"/>
              <a:gd name="T50" fmla="*/ 2147483647 w 19"/>
              <a:gd name="T51" fmla="*/ 2147483647 h 24"/>
              <a:gd name="T52" fmla="*/ 2147483647 w 19"/>
              <a:gd name="T53" fmla="*/ 2147483647 h 24"/>
              <a:gd name="T54" fmla="*/ 2147483647 w 19"/>
              <a:gd name="T55" fmla="*/ 2147483647 h 24"/>
              <a:gd name="T56" fmla="*/ 2147483647 w 19"/>
              <a:gd name="T57" fmla="*/ 2147483647 h 24"/>
              <a:gd name="T58" fmla="*/ 2147483647 w 19"/>
              <a:gd name="T59" fmla="*/ 2147483647 h 24"/>
              <a:gd name="T60" fmla="*/ 0 w 19"/>
              <a:gd name="T61" fmla="*/ 2147483647 h 24"/>
              <a:gd name="T62" fmla="*/ 2147483647 w 19"/>
              <a:gd name="T63" fmla="*/ 2147483647 h 24"/>
              <a:gd name="T64" fmla="*/ 2147483647 w 19"/>
              <a:gd name="T65" fmla="*/ 2147483647 h 24"/>
              <a:gd name="T66" fmla="*/ 2147483647 w 19"/>
              <a:gd name="T67" fmla="*/ 2147483647 h 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
              <a:gd name="T103" fmla="*/ 0 h 24"/>
              <a:gd name="T104" fmla="*/ 19 w 19"/>
              <a:gd name="T105" fmla="*/ 24 h 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 h="24">
                <a:moveTo>
                  <a:pt x="3" y="17"/>
                </a:moveTo>
                <a:lnTo>
                  <a:pt x="0" y="16"/>
                </a:lnTo>
                <a:lnTo>
                  <a:pt x="3" y="16"/>
                </a:lnTo>
                <a:lnTo>
                  <a:pt x="3" y="14"/>
                </a:lnTo>
                <a:lnTo>
                  <a:pt x="4" y="13"/>
                </a:lnTo>
                <a:lnTo>
                  <a:pt x="1" y="12"/>
                </a:lnTo>
                <a:lnTo>
                  <a:pt x="3" y="12"/>
                </a:lnTo>
                <a:lnTo>
                  <a:pt x="3" y="10"/>
                </a:lnTo>
                <a:lnTo>
                  <a:pt x="4" y="8"/>
                </a:lnTo>
                <a:lnTo>
                  <a:pt x="7" y="9"/>
                </a:lnTo>
                <a:lnTo>
                  <a:pt x="9" y="7"/>
                </a:lnTo>
                <a:lnTo>
                  <a:pt x="7" y="5"/>
                </a:lnTo>
                <a:lnTo>
                  <a:pt x="9" y="5"/>
                </a:lnTo>
                <a:lnTo>
                  <a:pt x="11" y="5"/>
                </a:lnTo>
                <a:lnTo>
                  <a:pt x="12" y="4"/>
                </a:lnTo>
                <a:lnTo>
                  <a:pt x="11" y="0"/>
                </a:lnTo>
                <a:lnTo>
                  <a:pt x="13" y="3"/>
                </a:lnTo>
                <a:lnTo>
                  <a:pt x="13" y="1"/>
                </a:lnTo>
                <a:lnTo>
                  <a:pt x="15" y="1"/>
                </a:lnTo>
                <a:lnTo>
                  <a:pt x="17" y="5"/>
                </a:lnTo>
                <a:lnTo>
                  <a:pt x="18" y="6"/>
                </a:lnTo>
                <a:lnTo>
                  <a:pt x="19" y="9"/>
                </a:lnTo>
                <a:lnTo>
                  <a:pt x="18" y="13"/>
                </a:lnTo>
                <a:lnTo>
                  <a:pt x="18" y="19"/>
                </a:lnTo>
                <a:lnTo>
                  <a:pt x="12" y="19"/>
                </a:lnTo>
                <a:lnTo>
                  <a:pt x="12" y="17"/>
                </a:lnTo>
                <a:lnTo>
                  <a:pt x="10" y="18"/>
                </a:lnTo>
                <a:lnTo>
                  <a:pt x="8" y="22"/>
                </a:lnTo>
                <a:lnTo>
                  <a:pt x="3" y="23"/>
                </a:lnTo>
                <a:lnTo>
                  <a:pt x="1" y="24"/>
                </a:lnTo>
                <a:lnTo>
                  <a:pt x="0" y="22"/>
                </a:lnTo>
                <a:lnTo>
                  <a:pt x="3" y="20"/>
                </a:lnTo>
                <a:lnTo>
                  <a:pt x="4" y="18"/>
                </a:lnTo>
                <a:lnTo>
                  <a:pt x="3" y="17"/>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83" name="Freeform 981"/>
          <p:cNvSpPr>
            <a:spLocks/>
          </p:cNvSpPr>
          <p:nvPr/>
        </p:nvSpPr>
        <p:spPr bwMode="auto">
          <a:xfrm>
            <a:off x="4695825" y="2259013"/>
            <a:ext cx="23813" cy="23812"/>
          </a:xfrm>
          <a:custGeom>
            <a:avLst/>
            <a:gdLst>
              <a:gd name="T0" fmla="*/ 2147483647 w 14"/>
              <a:gd name="T1" fmla="*/ 2147483647 h 14"/>
              <a:gd name="T2" fmla="*/ 2147483647 w 14"/>
              <a:gd name="T3" fmla="*/ 2147483647 h 14"/>
              <a:gd name="T4" fmla="*/ 2147483647 w 14"/>
              <a:gd name="T5" fmla="*/ 2147483647 h 14"/>
              <a:gd name="T6" fmla="*/ 2147483647 w 14"/>
              <a:gd name="T7" fmla="*/ 2147483647 h 14"/>
              <a:gd name="T8" fmla="*/ 2147483647 w 14"/>
              <a:gd name="T9" fmla="*/ 2147483647 h 14"/>
              <a:gd name="T10" fmla="*/ 2147483647 w 14"/>
              <a:gd name="T11" fmla="*/ 2147483647 h 14"/>
              <a:gd name="T12" fmla="*/ 2147483647 w 14"/>
              <a:gd name="T13" fmla="*/ 2147483647 h 14"/>
              <a:gd name="T14" fmla="*/ 2147483647 w 14"/>
              <a:gd name="T15" fmla="*/ 0 h 14"/>
              <a:gd name="T16" fmla="*/ 2147483647 w 14"/>
              <a:gd name="T17" fmla="*/ 2147483647 h 14"/>
              <a:gd name="T18" fmla="*/ 2147483647 w 14"/>
              <a:gd name="T19" fmla="*/ 2147483647 h 14"/>
              <a:gd name="T20" fmla="*/ 2147483647 w 14"/>
              <a:gd name="T21" fmla="*/ 2147483647 h 14"/>
              <a:gd name="T22" fmla="*/ 2147483647 w 14"/>
              <a:gd name="T23" fmla="*/ 2147483647 h 14"/>
              <a:gd name="T24" fmla="*/ 2147483647 w 14"/>
              <a:gd name="T25" fmla="*/ 2147483647 h 14"/>
              <a:gd name="T26" fmla="*/ 0 w 14"/>
              <a:gd name="T27" fmla="*/ 2147483647 h 14"/>
              <a:gd name="T28" fmla="*/ 0 w 14"/>
              <a:gd name="T29" fmla="*/ 2147483647 h 14"/>
              <a:gd name="T30" fmla="*/ 2147483647 w 14"/>
              <a:gd name="T31" fmla="*/ 2147483647 h 14"/>
              <a:gd name="T32" fmla="*/ 2147483647 w 14"/>
              <a:gd name="T33" fmla="*/ 2147483647 h 14"/>
              <a:gd name="T34" fmla="*/ 2147483647 w 14"/>
              <a:gd name="T35" fmla="*/ 2147483647 h 14"/>
              <a:gd name="T36" fmla="*/ 2147483647 w 14"/>
              <a:gd name="T37" fmla="*/ 2147483647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
              <a:gd name="T58" fmla="*/ 0 h 14"/>
              <a:gd name="T59" fmla="*/ 14 w 14"/>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 h="14">
                <a:moveTo>
                  <a:pt x="3" y="7"/>
                </a:moveTo>
                <a:lnTo>
                  <a:pt x="6" y="7"/>
                </a:lnTo>
                <a:lnTo>
                  <a:pt x="7" y="3"/>
                </a:lnTo>
                <a:lnTo>
                  <a:pt x="9" y="6"/>
                </a:lnTo>
                <a:lnTo>
                  <a:pt x="10" y="3"/>
                </a:lnTo>
                <a:lnTo>
                  <a:pt x="10" y="0"/>
                </a:lnTo>
                <a:lnTo>
                  <a:pt x="13" y="2"/>
                </a:lnTo>
                <a:lnTo>
                  <a:pt x="14" y="4"/>
                </a:lnTo>
                <a:lnTo>
                  <a:pt x="12" y="9"/>
                </a:lnTo>
                <a:lnTo>
                  <a:pt x="11" y="11"/>
                </a:lnTo>
                <a:lnTo>
                  <a:pt x="5" y="14"/>
                </a:lnTo>
                <a:lnTo>
                  <a:pt x="0" y="13"/>
                </a:lnTo>
                <a:lnTo>
                  <a:pt x="0" y="11"/>
                </a:lnTo>
                <a:lnTo>
                  <a:pt x="2" y="12"/>
                </a:lnTo>
                <a:lnTo>
                  <a:pt x="3" y="11"/>
                </a:lnTo>
                <a:lnTo>
                  <a:pt x="3" y="7"/>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84" name="Freeform 982"/>
          <p:cNvSpPr>
            <a:spLocks/>
          </p:cNvSpPr>
          <p:nvPr/>
        </p:nvSpPr>
        <p:spPr bwMode="auto">
          <a:xfrm>
            <a:off x="4714875" y="2243138"/>
            <a:ext cx="23813" cy="22225"/>
          </a:xfrm>
          <a:custGeom>
            <a:avLst/>
            <a:gdLst>
              <a:gd name="T0" fmla="*/ 2147483647 w 14"/>
              <a:gd name="T1" fmla="*/ 2147483647 h 13"/>
              <a:gd name="T2" fmla="*/ 2147483647 w 14"/>
              <a:gd name="T3" fmla="*/ 2147483647 h 13"/>
              <a:gd name="T4" fmla="*/ 2147483647 w 14"/>
              <a:gd name="T5" fmla="*/ 2147483647 h 13"/>
              <a:gd name="T6" fmla="*/ 0 w 14"/>
              <a:gd name="T7" fmla="*/ 2147483647 h 13"/>
              <a:gd name="T8" fmla="*/ 2147483647 w 14"/>
              <a:gd name="T9" fmla="*/ 0 h 13"/>
              <a:gd name="T10" fmla="*/ 2147483647 w 14"/>
              <a:gd name="T11" fmla="*/ 2147483647 h 13"/>
              <a:gd name="T12" fmla="*/ 2147483647 w 14"/>
              <a:gd name="T13" fmla="*/ 2147483647 h 13"/>
              <a:gd name="T14" fmla="*/ 2147483647 w 14"/>
              <a:gd name="T15" fmla="*/ 2147483647 h 13"/>
              <a:gd name="T16" fmla="*/ 2147483647 w 14"/>
              <a:gd name="T17" fmla="*/ 2147483647 h 13"/>
              <a:gd name="T18" fmla="*/ 2147483647 w 14"/>
              <a:gd name="T19" fmla="*/ 2147483647 h 13"/>
              <a:gd name="T20" fmla="*/ 2147483647 w 14"/>
              <a:gd name="T21" fmla="*/ 2147483647 h 13"/>
              <a:gd name="T22" fmla="*/ 2147483647 w 14"/>
              <a:gd name="T23" fmla="*/ 2147483647 h 13"/>
              <a:gd name="T24" fmla="*/ 2147483647 w 14"/>
              <a:gd name="T25" fmla="*/ 2147483647 h 13"/>
              <a:gd name="T26" fmla="*/ 2147483647 w 14"/>
              <a:gd name="T27" fmla="*/ 2147483647 h 13"/>
              <a:gd name="T28" fmla="*/ 2147483647 w 14"/>
              <a:gd name="T29" fmla="*/ 2147483647 h 13"/>
              <a:gd name="T30" fmla="*/ 2147483647 w 14"/>
              <a:gd name="T31" fmla="*/ 2147483647 h 13"/>
              <a:gd name="T32" fmla="*/ 2147483647 w 14"/>
              <a:gd name="T33" fmla="*/ 2147483647 h 13"/>
              <a:gd name="T34" fmla="*/ 2147483647 w 14"/>
              <a:gd name="T35" fmla="*/ 2147483647 h 13"/>
              <a:gd name="T36" fmla="*/ 2147483647 w 14"/>
              <a:gd name="T37" fmla="*/ 2147483647 h 13"/>
              <a:gd name="T38" fmla="*/ 2147483647 w 14"/>
              <a:gd name="T39" fmla="*/ 2147483647 h 13"/>
              <a:gd name="T40" fmla="*/ 2147483647 w 14"/>
              <a:gd name="T41" fmla="*/ 2147483647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
              <a:gd name="T64" fmla="*/ 0 h 13"/>
              <a:gd name="T65" fmla="*/ 14 w 14"/>
              <a:gd name="T66" fmla="*/ 13 h 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 h="13">
                <a:moveTo>
                  <a:pt x="3" y="3"/>
                </a:moveTo>
                <a:lnTo>
                  <a:pt x="2" y="4"/>
                </a:lnTo>
                <a:lnTo>
                  <a:pt x="1" y="4"/>
                </a:lnTo>
                <a:lnTo>
                  <a:pt x="0" y="1"/>
                </a:lnTo>
                <a:lnTo>
                  <a:pt x="1" y="0"/>
                </a:lnTo>
                <a:lnTo>
                  <a:pt x="3" y="1"/>
                </a:lnTo>
                <a:lnTo>
                  <a:pt x="6" y="1"/>
                </a:lnTo>
                <a:lnTo>
                  <a:pt x="7" y="1"/>
                </a:lnTo>
                <a:lnTo>
                  <a:pt x="8" y="3"/>
                </a:lnTo>
                <a:lnTo>
                  <a:pt x="7" y="6"/>
                </a:lnTo>
                <a:lnTo>
                  <a:pt x="9" y="6"/>
                </a:lnTo>
                <a:lnTo>
                  <a:pt x="9" y="4"/>
                </a:lnTo>
                <a:lnTo>
                  <a:pt x="11" y="4"/>
                </a:lnTo>
                <a:lnTo>
                  <a:pt x="14" y="5"/>
                </a:lnTo>
                <a:lnTo>
                  <a:pt x="11" y="12"/>
                </a:lnTo>
                <a:lnTo>
                  <a:pt x="9" y="13"/>
                </a:lnTo>
                <a:lnTo>
                  <a:pt x="3" y="9"/>
                </a:lnTo>
                <a:lnTo>
                  <a:pt x="2" y="6"/>
                </a:lnTo>
                <a:lnTo>
                  <a:pt x="3" y="7"/>
                </a:lnTo>
                <a:lnTo>
                  <a:pt x="4" y="3"/>
                </a:lnTo>
                <a:lnTo>
                  <a:pt x="3" y="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85" name="Freeform 983"/>
          <p:cNvSpPr>
            <a:spLocks/>
          </p:cNvSpPr>
          <p:nvPr/>
        </p:nvSpPr>
        <p:spPr bwMode="auto">
          <a:xfrm>
            <a:off x="4738688" y="2232025"/>
            <a:ext cx="14287" cy="15875"/>
          </a:xfrm>
          <a:custGeom>
            <a:avLst/>
            <a:gdLst>
              <a:gd name="T0" fmla="*/ 2147483647 w 8"/>
              <a:gd name="T1" fmla="*/ 2147483647 h 10"/>
              <a:gd name="T2" fmla="*/ 2147483647 w 8"/>
              <a:gd name="T3" fmla="*/ 2147483647 h 10"/>
              <a:gd name="T4" fmla="*/ 2147483647 w 8"/>
              <a:gd name="T5" fmla="*/ 2147483647 h 10"/>
              <a:gd name="T6" fmla="*/ 2147483647 w 8"/>
              <a:gd name="T7" fmla="*/ 2147483647 h 10"/>
              <a:gd name="T8" fmla="*/ 2147483647 w 8"/>
              <a:gd name="T9" fmla="*/ 2147483647 h 10"/>
              <a:gd name="T10" fmla="*/ 2147483647 w 8"/>
              <a:gd name="T11" fmla="*/ 2147483647 h 10"/>
              <a:gd name="T12" fmla="*/ 2147483647 w 8"/>
              <a:gd name="T13" fmla="*/ 2147483647 h 10"/>
              <a:gd name="T14" fmla="*/ 0 w 8"/>
              <a:gd name="T15" fmla="*/ 0 h 10"/>
              <a:gd name="T16" fmla="*/ 2147483647 w 8"/>
              <a:gd name="T17" fmla="*/ 0 h 10"/>
              <a:gd name="T18" fmla="*/ 2147483647 w 8"/>
              <a:gd name="T19" fmla="*/ 0 h 10"/>
              <a:gd name="T20" fmla="*/ 2147483647 w 8"/>
              <a:gd name="T21" fmla="*/ 2147483647 h 10"/>
              <a:gd name="T22" fmla="*/ 2147483647 w 8"/>
              <a:gd name="T23" fmla="*/ 2147483647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10"/>
              <a:gd name="T38" fmla="*/ 8 w 8"/>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10">
                <a:moveTo>
                  <a:pt x="4" y="3"/>
                </a:moveTo>
                <a:lnTo>
                  <a:pt x="5" y="3"/>
                </a:lnTo>
                <a:lnTo>
                  <a:pt x="6" y="4"/>
                </a:lnTo>
                <a:lnTo>
                  <a:pt x="8" y="7"/>
                </a:lnTo>
                <a:lnTo>
                  <a:pt x="7" y="10"/>
                </a:lnTo>
                <a:lnTo>
                  <a:pt x="3" y="8"/>
                </a:lnTo>
                <a:lnTo>
                  <a:pt x="0" y="0"/>
                </a:lnTo>
                <a:lnTo>
                  <a:pt x="1" y="0"/>
                </a:lnTo>
                <a:lnTo>
                  <a:pt x="3" y="0"/>
                </a:lnTo>
                <a:lnTo>
                  <a:pt x="3" y="4"/>
                </a:lnTo>
                <a:lnTo>
                  <a:pt x="4" y="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86" name="Freeform 984"/>
          <p:cNvSpPr>
            <a:spLocks/>
          </p:cNvSpPr>
          <p:nvPr/>
        </p:nvSpPr>
        <p:spPr bwMode="auto">
          <a:xfrm>
            <a:off x="4711700" y="2239963"/>
            <a:ext cx="25400" cy="23812"/>
          </a:xfrm>
          <a:custGeom>
            <a:avLst/>
            <a:gdLst>
              <a:gd name="T0" fmla="*/ 2147483647 w 15"/>
              <a:gd name="T1" fmla="*/ 2147483647 h 14"/>
              <a:gd name="T2" fmla="*/ 2147483647 w 15"/>
              <a:gd name="T3" fmla="*/ 2147483647 h 14"/>
              <a:gd name="T4" fmla="*/ 2147483647 w 15"/>
              <a:gd name="T5" fmla="*/ 2147483647 h 14"/>
              <a:gd name="T6" fmla="*/ 0 w 15"/>
              <a:gd name="T7" fmla="*/ 2147483647 h 14"/>
              <a:gd name="T8" fmla="*/ 2147483647 w 15"/>
              <a:gd name="T9" fmla="*/ 0 h 14"/>
              <a:gd name="T10" fmla="*/ 2147483647 w 15"/>
              <a:gd name="T11" fmla="*/ 2147483647 h 14"/>
              <a:gd name="T12" fmla="*/ 2147483647 w 15"/>
              <a:gd name="T13" fmla="*/ 2147483647 h 14"/>
              <a:gd name="T14" fmla="*/ 2147483647 w 15"/>
              <a:gd name="T15" fmla="*/ 2147483647 h 14"/>
              <a:gd name="T16" fmla="*/ 2147483647 w 15"/>
              <a:gd name="T17" fmla="*/ 2147483647 h 14"/>
              <a:gd name="T18" fmla="*/ 2147483647 w 15"/>
              <a:gd name="T19" fmla="*/ 2147483647 h 14"/>
              <a:gd name="T20" fmla="*/ 2147483647 w 15"/>
              <a:gd name="T21" fmla="*/ 2147483647 h 14"/>
              <a:gd name="T22" fmla="*/ 2147483647 w 15"/>
              <a:gd name="T23" fmla="*/ 2147483647 h 14"/>
              <a:gd name="T24" fmla="*/ 2147483647 w 15"/>
              <a:gd name="T25" fmla="*/ 2147483647 h 14"/>
              <a:gd name="T26" fmla="*/ 2147483647 w 15"/>
              <a:gd name="T27" fmla="*/ 2147483647 h 14"/>
              <a:gd name="T28" fmla="*/ 2147483647 w 15"/>
              <a:gd name="T29" fmla="*/ 2147483647 h 14"/>
              <a:gd name="T30" fmla="*/ 2147483647 w 15"/>
              <a:gd name="T31" fmla="*/ 2147483647 h 14"/>
              <a:gd name="T32" fmla="*/ 2147483647 w 15"/>
              <a:gd name="T33" fmla="*/ 2147483647 h 14"/>
              <a:gd name="T34" fmla="*/ 2147483647 w 15"/>
              <a:gd name="T35" fmla="*/ 2147483647 h 14"/>
              <a:gd name="T36" fmla="*/ 2147483647 w 15"/>
              <a:gd name="T37" fmla="*/ 2147483647 h 14"/>
              <a:gd name="T38" fmla="*/ 2147483647 w 15"/>
              <a:gd name="T39" fmla="*/ 2147483647 h 14"/>
              <a:gd name="T40" fmla="*/ 2147483647 w 15"/>
              <a:gd name="T41" fmla="*/ 2147483647 h 14"/>
              <a:gd name="T42" fmla="*/ 2147483647 w 15"/>
              <a:gd name="T43" fmla="*/ 2147483647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14"/>
              <a:gd name="T68" fmla="*/ 15 w 15"/>
              <a:gd name="T69" fmla="*/ 14 h 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14">
                <a:moveTo>
                  <a:pt x="3" y="3"/>
                </a:moveTo>
                <a:lnTo>
                  <a:pt x="2" y="5"/>
                </a:lnTo>
                <a:lnTo>
                  <a:pt x="1" y="4"/>
                </a:lnTo>
                <a:lnTo>
                  <a:pt x="0" y="2"/>
                </a:lnTo>
                <a:lnTo>
                  <a:pt x="1" y="0"/>
                </a:lnTo>
                <a:lnTo>
                  <a:pt x="3" y="2"/>
                </a:lnTo>
                <a:lnTo>
                  <a:pt x="6" y="2"/>
                </a:lnTo>
                <a:lnTo>
                  <a:pt x="7" y="2"/>
                </a:lnTo>
                <a:lnTo>
                  <a:pt x="8" y="3"/>
                </a:lnTo>
                <a:lnTo>
                  <a:pt x="8" y="6"/>
                </a:lnTo>
                <a:lnTo>
                  <a:pt x="9" y="6"/>
                </a:lnTo>
                <a:lnTo>
                  <a:pt x="9" y="5"/>
                </a:lnTo>
                <a:lnTo>
                  <a:pt x="11" y="4"/>
                </a:lnTo>
                <a:lnTo>
                  <a:pt x="15" y="5"/>
                </a:lnTo>
                <a:lnTo>
                  <a:pt x="11" y="12"/>
                </a:lnTo>
                <a:lnTo>
                  <a:pt x="9" y="14"/>
                </a:lnTo>
                <a:lnTo>
                  <a:pt x="3" y="9"/>
                </a:lnTo>
                <a:lnTo>
                  <a:pt x="2" y="6"/>
                </a:lnTo>
                <a:lnTo>
                  <a:pt x="3" y="7"/>
                </a:lnTo>
                <a:lnTo>
                  <a:pt x="4" y="3"/>
                </a:lnTo>
                <a:lnTo>
                  <a:pt x="3" y="3"/>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87" name="Freeform 985"/>
          <p:cNvSpPr>
            <a:spLocks/>
          </p:cNvSpPr>
          <p:nvPr/>
        </p:nvSpPr>
        <p:spPr bwMode="auto">
          <a:xfrm>
            <a:off x="4735513" y="2227263"/>
            <a:ext cx="15875" cy="17462"/>
          </a:xfrm>
          <a:custGeom>
            <a:avLst/>
            <a:gdLst>
              <a:gd name="T0" fmla="*/ 2147483647 w 9"/>
              <a:gd name="T1" fmla="*/ 2147483647 h 10"/>
              <a:gd name="T2" fmla="*/ 2147483647 w 9"/>
              <a:gd name="T3" fmla="*/ 2147483647 h 10"/>
              <a:gd name="T4" fmla="*/ 2147483647 w 9"/>
              <a:gd name="T5" fmla="*/ 2147483647 h 10"/>
              <a:gd name="T6" fmla="*/ 2147483647 w 9"/>
              <a:gd name="T7" fmla="*/ 2147483647 h 10"/>
              <a:gd name="T8" fmla="*/ 2147483647 w 9"/>
              <a:gd name="T9" fmla="*/ 2147483647 h 10"/>
              <a:gd name="T10" fmla="*/ 2147483647 w 9"/>
              <a:gd name="T11" fmla="*/ 2147483647 h 10"/>
              <a:gd name="T12" fmla="*/ 2147483647 w 9"/>
              <a:gd name="T13" fmla="*/ 2147483647 h 10"/>
              <a:gd name="T14" fmla="*/ 0 w 9"/>
              <a:gd name="T15" fmla="*/ 2147483647 h 10"/>
              <a:gd name="T16" fmla="*/ 2147483647 w 9"/>
              <a:gd name="T17" fmla="*/ 0 h 10"/>
              <a:gd name="T18" fmla="*/ 2147483647 w 9"/>
              <a:gd name="T19" fmla="*/ 2147483647 h 10"/>
              <a:gd name="T20" fmla="*/ 2147483647 w 9"/>
              <a:gd name="T21" fmla="*/ 2147483647 h 10"/>
              <a:gd name="T22" fmla="*/ 2147483647 w 9"/>
              <a:gd name="T23" fmla="*/ 2147483647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10"/>
              <a:gd name="T38" fmla="*/ 9 w 9"/>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10">
                <a:moveTo>
                  <a:pt x="5" y="3"/>
                </a:moveTo>
                <a:lnTo>
                  <a:pt x="5" y="3"/>
                </a:lnTo>
                <a:lnTo>
                  <a:pt x="6" y="5"/>
                </a:lnTo>
                <a:lnTo>
                  <a:pt x="9" y="7"/>
                </a:lnTo>
                <a:lnTo>
                  <a:pt x="8" y="10"/>
                </a:lnTo>
                <a:lnTo>
                  <a:pt x="3" y="9"/>
                </a:lnTo>
                <a:lnTo>
                  <a:pt x="0" y="1"/>
                </a:lnTo>
                <a:lnTo>
                  <a:pt x="1" y="0"/>
                </a:lnTo>
                <a:lnTo>
                  <a:pt x="3" y="1"/>
                </a:lnTo>
                <a:lnTo>
                  <a:pt x="3" y="5"/>
                </a:lnTo>
                <a:lnTo>
                  <a:pt x="5" y="3"/>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88" name="Freeform 986"/>
          <p:cNvSpPr>
            <a:spLocks/>
          </p:cNvSpPr>
          <p:nvPr/>
        </p:nvSpPr>
        <p:spPr bwMode="auto">
          <a:xfrm>
            <a:off x="4764088" y="2232025"/>
            <a:ext cx="9525" cy="15875"/>
          </a:xfrm>
          <a:custGeom>
            <a:avLst/>
            <a:gdLst>
              <a:gd name="T0" fmla="*/ 2147483647 w 5"/>
              <a:gd name="T1" fmla="*/ 2147483647 h 10"/>
              <a:gd name="T2" fmla="*/ 2147483647 w 5"/>
              <a:gd name="T3" fmla="*/ 0 h 10"/>
              <a:gd name="T4" fmla="*/ 2147483647 w 5"/>
              <a:gd name="T5" fmla="*/ 2147483647 h 10"/>
              <a:gd name="T6" fmla="*/ 2147483647 w 5"/>
              <a:gd name="T7" fmla="*/ 2147483647 h 10"/>
              <a:gd name="T8" fmla="*/ 2147483647 w 5"/>
              <a:gd name="T9" fmla="*/ 2147483647 h 10"/>
              <a:gd name="T10" fmla="*/ 2147483647 w 5"/>
              <a:gd name="T11" fmla="*/ 2147483647 h 10"/>
              <a:gd name="T12" fmla="*/ 2147483647 w 5"/>
              <a:gd name="T13" fmla="*/ 2147483647 h 10"/>
              <a:gd name="T14" fmla="*/ 2147483647 w 5"/>
              <a:gd name="T15" fmla="*/ 2147483647 h 10"/>
              <a:gd name="T16" fmla="*/ 0 w 5"/>
              <a:gd name="T17" fmla="*/ 2147483647 h 10"/>
              <a:gd name="T18" fmla="*/ 0 w 5"/>
              <a:gd name="T19" fmla="*/ 2147483647 h 10"/>
              <a:gd name="T20" fmla="*/ 2147483647 w 5"/>
              <a:gd name="T21" fmla="*/ 2147483647 h 10"/>
              <a:gd name="T22" fmla="*/ 2147483647 w 5"/>
              <a:gd name="T23" fmla="*/ 2147483647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10"/>
              <a:gd name="T38" fmla="*/ 5 w 5"/>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10">
                <a:moveTo>
                  <a:pt x="3" y="1"/>
                </a:moveTo>
                <a:lnTo>
                  <a:pt x="4" y="0"/>
                </a:lnTo>
                <a:lnTo>
                  <a:pt x="5" y="3"/>
                </a:lnTo>
                <a:lnTo>
                  <a:pt x="4" y="9"/>
                </a:lnTo>
                <a:lnTo>
                  <a:pt x="4" y="10"/>
                </a:lnTo>
                <a:lnTo>
                  <a:pt x="2" y="9"/>
                </a:lnTo>
                <a:lnTo>
                  <a:pt x="2" y="6"/>
                </a:lnTo>
                <a:lnTo>
                  <a:pt x="1" y="8"/>
                </a:lnTo>
                <a:lnTo>
                  <a:pt x="0" y="7"/>
                </a:lnTo>
                <a:lnTo>
                  <a:pt x="0" y="4"/>
                </a:lnTo>
                <a:lnTo>
                  <a:pt x="1" y="1"/>
                </a:lnTo>
                <a:lnTo>
                  <a:pt x="3"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89" name="Freeform 987"/>
          <p:cNvSpPr>
            <a:spLocks/>
          </p:cNvSpPr>
          <p:nvPr/>
        </p:nvSpPr>
        <p:spPr bwMode="auto">
          <a:xfrm>
            <a:off x="4818063" y="2220913"/>
            <a:ext cx="12700" cy="11112"/>
          </a:xfrm>
          <a:custGeom>
            <a:avLst/>
            <a:gdLst>
              <a:gd name="T0" fmla="*/ 2147483647 w 8"/>
              <a:gd name="T1" fmla="*/ 2147483647 h 6"/>
              <a:gd name="T2" fmla="*/ 2147483647 w 8"/>
              <a:gd name="T3" fmla="*/ 2147483647 h 6"/>
              <a:gd name="T4" fmla="*/ 0 w 8"/>
              <a:gd name="T5" fmla="*/ 2147483647 h 6"/>
              <a:gd name="T6" fmla="*/ 2147483647 w 8"/>
              <a:gd name="T7" fmla="*/ 0 h 6"/>
              <a:gd name="T8" fmla="*/ 2147483647 w 8"/>
              <a:gd name="T9" fmla="*/ 2147483647 h 6"/>
              <a:gd name="T10" fmla="*/ 2147483647 w 8"/>
              <a:gd name="T11" fmla="*/ 2147483647 h 6"/>
              <a:gd name="T12" fmla="*/ 2147483647 w 8"/>
              <a:gd name="T13" fmla="*/ 2147483647 h 6"/>
              <a:gd name="T14" fmla="*/ 2147483647 w 8"/>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6"/>
              <a:gd name="T26" fmla="*/ 8 w 8"/>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6">
                <a:moveTo>
                  <a:pt x="5" y="6"/>
                </a:moveTo>
                <a:lnTo>
                  <a:pt x="1" y="3"/>
                </a:lnTo>
                <a:lnTo>
                  <a:pt x="0" y="2"/>
                </a:lnTo>
                <a:lnTo>
                  <a:pt x="1" y="0"/>
                </a:lnTo>
                <a:lnTo>
                  <a:pt x="7" y="2"/>
                </a:lnTo>
                <a:lnTo>
                  <a:pt x="8" y="3"/>
                </a:lnTo>
                <a:lnTo>
                  <a:pt x="8" y="6"/>
                </a:lnTo>
                <a:lnTo>
                  <a:pt x="5" y="6"/>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90" name="Freeform 988"/>
          <p:cNvSpPr>
            <a:spLocks/>
          </p:cNvSpPr>
          <p:nvPr/>
        </p:nvSpPr>
        <p:spPr bwMode="auto">
          <a:xfrm>
            <a:off x="4760913" y="2230438"/>
            <a:ext cx="7937" cy="14287"/>
          </a:xfrm>
          <a:custGeom>
            <a:avLst/>
            <a:gdLst>
              <a:gd name="T0" fmla="*/ 2147483647 w 5"/>
              <a:gd name="T1" fmla="*/ 0 h 9"/>
              <a:gd name="T2" fmla="*/ 2147483647 w 5"/>
              <a:gd name="T3" fmla="*/ 0 h 9"/>
              <a:gd name="T4" fmla="*/ 2147483647 w 5"/>
              <a:gd name="T5" fmla="*/ 2147483647 h 9"/>
              <a:gd name="T6" fmla="*/ 2147483647 w 5"/>
              <a:gd name="T7" fmla="*/ 2147483647 h 9"/>
              <a:gd name="T8" fmla="*/ 2147483647 w 5"/>
              <a:gd name="T9" fmla="*/ 2147483647 h 9"/>
              <a:gd name="T10" fmla="*/ 2147483647 w 5"/>
              <a:gd name="T11" fmla="*/ 2147483647 h 9"/>
              <a:gd name="T12" fmla="*/ 2147483647 w 5"/>
              <a:gd name="T13" fmla="*/ 2147483647 h 9"/>
              <a:gd name="T14" fmla="*/ 2147483647 w 5"/>
              <a:gd name="T15" fmla="*/ 2147483647 h 9"/>
              <a:gd name="T16" fmla="*/ 0 w 5"/>
              <a:gd name="T17" fmla="*/ 2147483647 h 9"/>
              <a:gd name="T18" fmla="*/ 0 w 5"/>
              <a:gd name="T19" fmla="*/ 2147483647 h 9"/>
              <a:gd name="T20" fmla="*/ 2147483647 w 5"/>
              <a:gd name="T21" fmla="*/ 2147483647 h 9"/>
              <a:gd name="T22" fmla="*/ 2147483647 w 5"/>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9"/>
              <a:gd name="T38" fmla="*/ 5 w 5"/>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9">
                <a:moveTo>
                  <a:pt x="3" y="0"/>
                </a:moveTo>
                <a:lnTo>
                  <a:pt x="4" y="0"/>
                </a:lnTo>
                <a:lnTo>
                  <a:pt x="5" y="2"/>
                </a:lnTo>
                <a:lnTo>
                  <a:pt x="5" y="8"/>
                </a:lnTo>
                <a:lnTo>
                  <a:pt x="4" y="9"/>
                </a:lnTo>
                <a:lnTo>
                  <a:pt x="2" y="8"/>
                </a:lnTo>
                <a:lnTo>
                  <a:pt x="2" y="5"/>
                </a:lnTo>
                <a:lnTo>
                  <a:pt x="1" y="8"/>
                </a:lnTo>
                <a:lnTo>
                  <a:pt x="0" y="6"/>
                </a:lnTo>
                <a:lnTo>
                  <a:pt x="0" y="3"/>
                </a:lnTo>
                <a:lnTo>
                  <a:pt x="1" y="1"/>
                </a:lnTo>
                <a:lnTo>
                  <a:pt x="3"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91" name="Freeform 989"/>
          <p:cNvSpPr>
            <a:spLocks/>
          </p:cNvSpPr>
          <p:nvPr/>
        </p:nvSpPr>
        <p:spPr bwMode="auto">
          <a:xfrm>
            <a:off x="4816475" y="2217738"/>
            <a:ext cx="11113" cy="12700"/>
          </a:xfrm>
          <a:custGeom>
            <a:avLst/>
            <a:gdLst>
              <a:gd name="T0" fmla="*/ 2147483647 w 7"/>
              <a:gd name="T1" fmla="*/ 2147483647 h 7"/>
              <a:gd name="T2" fmla="*/ 0 w 7"/>
              <a:gd name="T3" fmla="*/ 2147483647 h 7"/>
              <a:gd name="T4" fmla="*/ 0 w 7"/>
              <a:gd name="T5" fmla="*/ 2147483647 h 7"/>
              <a:gd name="T6" fmla="*/ 0 w 7"/>
              <a:gd name="T7" fmla="*/ 0 h 7"/>
              <a:gd name="T8" fmla="*/ 2147483647 w 7"/>
              <a:gd name="T9" fmla="*/ 2147483647 h 7"/>
              <a:gd name="T10" fmla="*/ 2147483647 w 7"/>
              <a:gd name="T11" fmla="*/ 2147483647 h 7"/>
              <a:gd name="T12" fmla="*/ 2147483647 w 7"/>
              <a:gd name="T13" fmla="*/ 2147483647 h 7"/>
              <a:gd name="T14" fmla="*/ 2147483647 w 7"/>
              <a:gd name="T15" fmla="*/ 2147483647 h 7"/>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7"/>
              <a:gd name="T26" fmla="*/ 7 w 7"/>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7">
                <a:moveTo>
                  <a:pt x="4" y="7"/>
                </a:moveTo>
                <a:lnTo>
                  <a:pt x="0" y="4"/>
                </a:lnTo>
                <a:lnTo>
                  <a:pt x="0" y="2"/>
                </a:lnTo>
                <a:lnTo>
                  <a:pt x="0" y="0"/>
                </a:lnTo>
                <a:lnTo>
                  <a:pt x="6" y="2"/>
                </a:lnTo>
                <a:lnTo>
                  <a:pt x="7" y="4"/>
                </a:lnTo>
                <a:lnTo>
                  <a:pt x="7" y="6"/>
                </a:lnTo>
                <a:lnTo>
                  <a:pt x="4" y="7"/>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92" name="Freeform 991"/>
          <p:cNvSpPr>
            <a:spLocks/>
          </p:cNvSpPr>
          <p:nvPr/>
        </p:nvSpPr>
        <p:spPr bwMode="auto">
          <a:xfrm>
            <a:off x="4806950" y="2192338"/>
            <a:ext cx="30163" cy="20637"/>
          </a:xfrm>
          <a:custGeom>
            <a:avLst/>
            <a:gdLst>
              <a:gd name="T0" fmla="*/ 2147483647 w 17"/>
              <a:gd name="T1" fmla="*/ 2147483647 h 12"/>
              <a:gd name="T2" fmla="*/ 2147483647 w 17"/>
              <a:gd name="T3" fmla="*/ 2147483647 h 12"/>
              <a:gd name="T4" fmla="*/ 2147483647 w 17"/>
              <a:gd name="T5" fmla="*/ 2147483647 h 12"/>
              <a:gd name="T6" fmla="*/ 2147483647 w 17"/>
              <a:gd name="T7" fmla="*/ 2147483647 h 12"/>
              <a:gd name="T8" fmla="*/ 2147483647 w 17"/>
              <a:gd name="T9" fmla="*/ 0 h 12"/>
              <a:gd name="T10" fmla="*/ 2147483647 w 17"/>
              <a:gd name="T11" fmla="*/ 2147483647 h 12"/>
              <a:gd name="T12" fmla="*/ 2147483647 w 17"/>
              <a:gd name="T13" fmla="*/ 2147483647 h 12"/>
              <a:gd name="T14" fmla="*/ 2147483647 w 17"/>
              <a:gd name="T15" fmla="*/ 2147483647 h 12"/>
              <a:gd name="T16" fmla="*/ 2147483647 w 17"/>
              <a:gd name="T17" fmla="*/ 0 h 12"/>
              <a:gd name="T18" fmla="*/ 2147483647 w 17"/>
              <a:gd name="T19" fmla="*/ 0 h 12"/>
              <a:gd name="T20" fmla="*/ 2147483647 w 17"/>
              <a:gd name="T21" fmla="*/ 2147483647 h 12"/>
              <a:gd name="T22" fmla="*/ 2147483647 w 17"/>
              <a:gd name="T23" fmla="*/ 2147483647 h 12"/>
              <a:gd name="T24" fmla="*/ 2147483647 w 17"/>
              <a:gd name="T25" fmla="*/ 2147483647 h 12"/>
              <a:gd name="T26" fmla="*/ 2147483647 w 17"/>
              <a:gd name="T27" fmla="*/ 2147483647 h 12"/>
              <a:gd name="T28" fmla="*/ 2147483647 w 17"/>
              <a:gd name="T29" fmla="*/ 2147483647 h 12"/>
              <a:gd name="T30" fmla="*/ 2147483647 w 17"/>
              <a:gd name="T31" fmla="*/ 2147483647 h 12"/>
              <a:gd name="T32" fmla="*/ 2147483647 w 17"/>
              <a:gd name="T33" fmla="*/ 2147483647 h 12"/>
              <a:gd name="T34" fmla="*/ 2147483647 w 17"/>
              <a:gd name="T35" fmla="*/ 2147483647 h 12"/>
              <a:gd name="T36" fmla="*/ 2147483647 w 17"/>
              <a:gd name="T37" fmla="*/ 2147483647 h 12"/>
              <a:gd name="T38" fmla="*/ 2147483647 w 17"/>
              <a:gd name="T39" fmla="*/ 2147483647 h 12"/>
              <a:gd name="T40" fmla="*/ 2147483647 w 17"/>
              <a:gd name="T41" fmla="*/ 2147483647 h 12"/>
              <a:gd name="T42" fmla="*/ 2147483647 w 17"/>
              <a:gd name="T43" fmla="*/ 2147483647 h 12"/>
              <a:gd name="T44" fmla="*/ 2147483647 w 17"/>
              <a:gd name="T45" fmla="*/ 2147483647 h 12"/>
              <a:gd name="T46" fmla="*/ 2147483647 w 17"/>
              <a:gd name="T47" fmla="*/ 2147483647 h 12"/>
              <a:gd name="T48" fmla="*/ 2147483647 w 17"/>
              <a:gd name="T49" fmla="*/ 2147483647 h 12"/>
              <a:gd name="T50" fmla="*/ 0 w 17"/>
              <a:gd name="T51" fmla="*/ 2147483647 h 12"/>
              <a:gd name="T52" fmla="*/ 2147483647 w 17"/>
              <a:gd name="T53" fmla="*/ 2147483647 h 12"/>
              <a:gd name="T54" fmla="*/ 2147483647 w 17"/>
              <a:gd name="T55" fmla="*/ 2147483647 h 12"/>
              <a:gd name="T56" fmla="*/ 2147483647 w 17"/>
              <a:gd name="T57" fmla="*/ 2147483647 h 1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
              <a:gd name="T88" fmla="*/ 0 h 12"/>
              <a:gd name="T89" fmla="*/ 17 w 17"/>
              <a:gd name="T90" fmla="*/ 12 h 1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 h="12">
                <a:moveTo>
                  <a:pt x="5" y="3"/>
                </a:moveTo>
                <a:lnTo>
                  <a:pt x="6" y="3"/>
                </a:lnTo>
                <a:lnTo>
                  <a:pt x="6" y="1"/>
                </a:lnTo>
                <a:lnTo>
                  <a:pt x="7" y="2"/>
                </a:lnTo>
                <a:lnTo>
                  <a:pt x="8" y="0"/>
                </a:lnTo>
                <a:lnTo>
                  <a:pt x="8" y="1"/>
                </a:lnTo>
                <a:lnTo>
                  <a:pt x="8" y="4"/>
                </a:lnTo>
                <a:lnTo>
                  <a:pt x="12" y="3"/>
                </a:lnTo>
                <a:lnTo>
                  <a:pt x="12" y="0"/>
                </a:lnTo>
                <a:lnTo>
                  <a:pt x="13" y="0"/>
                </a:lnTo>
                <a:lnTo>
                  <a:pt x="14" y="2"/>
                </a:lnTo>
                <a:lnTo>
                  <a:pt x="16" y="3"/>
                </a:lnTo>
                <a:lnTo>
                  <a:pt x="17" y="4"/>
                </a:lnTo>
                <a:lnTo>
                  <a:pt x="16" y="6"/>
                </a:lnTo>
                <a:lnTo>
                  <a:pt x="15" y="6"/>
                </a:lnTo>
                <a:lnTo>
                  <a:pt x="14" y="8"/>
                </a:lnTo>
                <a:lnTo>
                  <a:pt x="13" y="10"/>
                </a:lnTo>
                <a:lnTo>
                  <a:pt x="12" y="8"/>
                </a:lnTo>
                <a:lnTo>
                  <a:pt x="10" y="11"/>
                </a:lnTo>
                <a:lnTo>
                  <a:pt x="8" y="11"/>
                </a:lnTo>
                <a:lnTo>
                  <a:pt x="7" y="9"/>
                </a:lnTo>
                <a:lnTo>
                  <a:pt x="5" y="11"/>
                </a:lnTo>
                <a:lnTo>
                  <a:pt x="4" y="9"/>
                </a:lnTo>
                <a:lnTo>
                  <a:pt x="3" y="12"/>
                </a:lnTo>
                <a:lnTo>
                  <a:pt x="2" y="7"/>
                </a:lnTo>
                <a:lnTo>
                  <a:pt x="0" y="6"/>
                </a:lnTo>
                <a:lnTo>
                  <a:pt x="2" y="4"/>
                </a:lnTo>
                <a:lnTo>
                  <a:pt x="4" y="4"/>
                </a:lnTo>
                <a:lnTo>
                  <a:pt x="5" y="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93" name="Freeform 992"/>
          <p:cNvSpPr>
            <a:spLocks/>
          </p:cNvSpPr>
          <p:nvPr/>
        </p:nvSpPr>
        <p:spPr bwMode="auto">
          <a:xfrm>
            <a:off x="4830763" y="2203450"/>
            <a:ext cx="17462" cy="22225"/>
          </a:xfrm>
          <a:custGeom>
            <a:avLst/>
            <a:gdLst>
              <a:gd name="T0" fmla="*/ 2147483647 w 10"/>
              <a:gd name="T1" fmla="*/ 2147483647 h 13"/>
              <a:gd name="T2" fmla="*/ 2147483647 w 10"/>
              <a:gd name="T3" fmla="*/ 2147483647 h 13"/>
              <a:gd name="T4" fmla="*/ 2147483647 w 10"/>
              <a:gd name="T5" fmla="*/ 2147483647 h 13"/>
              <a:gd name="T6" fmla="*/ 2147483647 w 10"/>
              <a:gd name="T7" fmla="*/ 2147483647 h 13"/>
              <a:gd name="T8" fmla="*/ 2147483647 w 10"/>
              <a:gd name="T9" fmla="*/ 2147483647 h 13"/>
              <a:gd name="T10" fmla="*/ 2147483647 w 10"/>
              <a:gd name="T11" fmla="*/ 2147483647 h 13"/>
              <a:gd name="T12" fmla="*/ 0 w 10"/>
              <a:gd name="T13" fmla="*/ 2147483647 h 13"/>
              <a:gd name="T14" fmla="*/ 2147483647 w 10"/>
              <a:gd name="T15" fmla="*/ 2147483647 h 13"/>
              <a:gd name="T16" fmla="*/ 0 w 10"/>
              <a:gd name="T17" fmla="*/ 2147483647 h 13"/>
              <a:gd name="T18" fmla="*/ 2147483647 w 10"/>
              <a:gd name="T19" fmla="*/ 2147483647 h 13"/>
              <a:gd name="T20" fmla="*/ 2147483647 w 10"/>
              <a:gd name="T21" fmla="*/ 2147483647 h 13"/>
              <a:gd name="T22" fmla="*/ 2147483647 w 10"/>
              <a:gd name="T23" fmla="*/ 2147483647 h 13"/>
              <a:gd name="T24" fmla="*/ 2147483647 w 10"/>
              <a:gd name="T25" fmla="*/ 2147483647 h 13"/>
              <a:gd name="T26" fmla="*/ 2147483647 w 10"/>
              <a:gd name="T27" fmla="*/ 0 h 13"/>
              <a:gd name="T28" fmla="*/ 2147483647 w 10"/>
              <a:gd name="T29" fmla="*/ 2147483647 h 13"/>
              <a:gd name="T30" fmla="*/ 2147483647 w 10"/>
              <a:gd name="T31" fmla="*/ 2147483647 h 13"/>
              <a:gd name="T32" fmla="*/ 2147483647 w 10"/>
              <a:gd name="T33" fmla="*/ 2147483647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
              <a:gd name="T52" fmla="*/ 0 h 13"/>
              <a:gd name="T53" fmla="*/ 10 w 10"/>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 h="13">
                <a:moveTo>
                  <a:pt x="7" y="12"/>
                </a:moveTo>
                <a:lnTo>
                  <a:pt x="6" y="11"/>
                </a:lnTo>
                <a:lnTo>
                  <a:pt x="6" y="12"/>
                </a:lnTo>
                <a:lnTo>
                  <a:pt x="5" y="13"/>
                </a:lnTo>
                <a:lnTo>
                  <a:pt x="2" y="13"/>
                </a:lnTo>
                <a:lnTo>
                  <a:pt x="1" y="11"/>
                </a:lnTo>
                <a:lnTo>
                  <a:pt x="0" y="10"/>
                </a:lnTo>
                <a:lnTo>
                  <a:pt x="1" y="8"/>
                </a:lnTo>
                <a:lnTo>
                  <a:pt x="0" y="6"/>
                </a:lnTo>
                <a:lnTo>
                  <a:pt x="2" y="4"/>
                </a:lnTo>
                <a:lnTo>
                  <a:pt x="3" y="5"/>
                </a:lnTo>
                <a:lnTo>
                  <a:pt x="4" y="2"/>
                </a:lnTo>
                <a:lnTo>
                  <a:pt x="6" y="3"/>
                </a:lnTo>
                <a:lnTo>
                  <a:pt x="8" y="0"/>
                </a:lnTo>
                <a:lnTo>
                  <a:pt x="10" y="3"/>
                </a:lnTo>
                <a:lnTo>
                  <a:pt x="10" y="6"/>
                </a:lnTo>
                <a:lnTo>
                  <a:pt x="7" y="1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94" name="Freeform 993"/>
          <p:cNvSpPr>
            <a:spLocks/>
          </p:cNvSpPr>
          <p:nvPr/>
        </p:nvSpPr>
        <p:spPr bwMode="auto">
          <a:xfrm>
            <a:off x="4803775" y="2190750"/>
            <a:ext cx="28575" cy="20638"/>
          </a:xfrm>
          <a:custGeom>
            <a:avLst/>
            <a:gdLst>
              <a:gd name="T0" fmla="*/ 2147483647 w 17"/>
              <a:gd name="T1" fmla="*/ 2147483647 h 12"/>
              <a:gd name="T2" fmla="*/ 2147483647 w 17"/>
              <a:gd name="T3" fmla="*/ 2147483647 h 12"/>
              <a:gd name="T4" fmla="*/ 2147483647 w 17"/>
              <a:gd name="T5" fmla="*/ 2147483647 h 12"/>
              <a:gd name="T6" fmla="*/ 2147483647 w 17"/>
              <a:gd name="T7" fmla="*/ 2147483647 h 12"/>
              <a:gd name="T8" fmla="*/ 2147483647 w 17"/>
              <a:gd name="T9" fmla="*/ 0 h 12"/>
              <a:gd name="T10" fmla="*/ 2147483647 w 17"/>
              <a:gd name="T11" fmla="*/ 2147483647 h 12"/>
              <a:gd name="T12" fmla="*/ 2147483647 w 17"/>
              <a:gd name="T13" fmla="*/ 2147483647 h 12"/>
              <a:gd name="T14" fmla="*/ 2147483647 w 17"/>
              <a:gd name="T15" fmla="*/ 2147483647 h 12"/>
              <a:gd name="T16" fmla="*/ 2147483647 w 17"/>
              <a:gd name="T17" fmla="*/ 0 h 12"/>
              <a:gd name="T18" fmla="*/ 2147483647 w 17"/>
              <a:gd name="T19" fmla="*/ 0 h 12"/>
              <a:gd name="T20" fmla="*/ 2147483647 w 17"/>
              <a:gd name="T21" fmla="*/ 2147483647 h 12"/>
              <a:gd name="T22" fmla="*/ 2147483647 w 17"/>
              <a:gd name="T23" fmla="*/ 2147483647 h 12"/>
              <a:gd name="T24" fmla="*/ 2147483647 w 17"/>
              <a:gd name="T25" fmla="*/ 2147483647 h 12"/>
              <a:gd name="T26" fmla="*/ 2147483647 w 17"/>
              <a:gd name="T27" fmla="*/ 2147483647 h 12"/>
              <a:gd name="T28" fmla="*/ 2147483647 w 17"/>
              <a:gd name="T29" fmla="*/ 2147483647 h 12"/>
              <a:gd name="T30" fmla="*/ 2147483647 w 17"/>
              <a:gd name="T31" fmla="*/ 2147483647 h 12"/>
              <a:gd name="T32" fmla="*/ 2147483647 w 17"/>
              <a:gd name="T33" fmla="*/ 2147483647 h 12"/>
              <a:gd name="T34" fmla="*/ 2147483647 w 17"/>
              <a:gd name="T35" fmla="*/ 2147483647 h 12"/>
              <a:gd name="T36" fmla="*/ 2147483647 w 17"/>
              <a:gd name="T37" fmla="*/ 2147483647 h 12"/>
              <a:gd name="T38" fmla="*/ 2147483647 w 17"/>
              <a:gd name="T39" fmla="*/ 2147483647 h 12"/>
              <a:gd name="T40" fmla="*/ 2147483647 w 17"/>
              <a:gd name="T41" fmla="*/ 2147483647 h 12"/>
              <a:gd name="T42" fmla="*/ 2147483647 w 17"/>
              <a:gd name="T43" fmla="*/ 2147483647 h 12"/>
              <a:gd name="T44" fmla="*/ 2147483647 w 17"/>
              <a:gd name="T45" fmla="*/ 2147483647 h 12"/>
              <a:gd name="T46" fmla="*/ 2147483647 w 17"/>
              <a:gd name="T47" fmla="*/ 2147483647 h 12"/>
              <a:gd name="T48" fmla="*/ 2147483647 w 17"/>
              <a:gd name="T49" fmla="*/ 2147483647 h 12"/>
              <a:gd name="T50" fmla="*/ 0 w 17"/>
              <a:gd name="T51" fmla="*/ 2147483647 h 12"/>
              <a:gd name="T52" fmla="*/ 2147483647 w 17"/>
              <a:gd name="T53" fmla="*/ 2147483647 h 12"/>
              <a:gd name="T54" fmla="*/ 2147483647 w 17"/>
              <a:gd name="T55" fmla="*/ 2147483647 h 12"/>
              <a:gd name="T56" fmla="*/ 2147483647 w 17"/>
              <a:gd name="T57" fmla="*/ 2147483647 h 1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
              <a:gd name="T88" fmla="*/ 0 h 12"/>
              <a:gd name="T89" fmla="*/ 17 w 17"/>
              <a:gd name="T90" fmla="*/ 12 h 1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 h="12">
                <a:moveTo>
                  <a:pt x="5" y="2"/>
                </a:moveTo>
                <a:lnTo>
                  <a:pt x="6" y="2"/>
                </a:lnTo>
                <a:lnTo>
                  <a:pt x="6" y="1"/>
                </a:lnTo>
                <a:lnTo>
                  <a:pt x="7" y="1"/>
                </a:lnTo>
                <a:lnTo>
                  <a:pt x="8" y="0"/>
                </a:lnTo>
                <a:lnTo>
                  <a:pt x="8" y="1"/>
                </a:lnTo>
                <a:lnTo>
                  <a:pt x="8" y="4"/>
                </a:lnTo>
                <a:lnTo>
                  <a:pt x="12" y="2"/>
                </a:lnTo>
                <a:lnTo>
                  <a:pt x="12" y="0"/>
                </a:lnTo>
                <a:lnTo>
                  <a:pt x="14" y="0"/>
                </a:lnTo>
                <a:lnTo>
                  <a:pt x="14" y="1"/>
                </a:lnTo>
                <a:lnTo>
                  <a:pt x="16" y="2"/>
                </a:lnTo>
                <a:lnTo>
                  <a:pt x="17" y="4"/>
                </a:lnTo>
                <a:lnTo>
                  <a:pt x="16" y="5"/>
                </a:lnTo>
                <a:lnTo>
                  <a:pt x="15" y="5"/>
                </a:lnTo>
                <a:lnTo>
                  <a:pt x="15" y="8"/>
                </a:lnTo>
                <a:lnTo>
                  <a:pt x="14" y="9"/>
                </a:lnTo>
                <a:lnTo>
                  <a:pt x="12" y="8"/>
                </a:lnTo>
                <a:lnTo>
                  <a:pt x="10" y="10"/>
                </a:lnTo>
                <a:lnTo>
                  <a:pt x="8" y="10"/>
                </a:lnTo>
                <a:lnTo>
                  <a:pt x="7" y="9"/>
                </a:lnTo>
                <a:lnTo>
                  <a:pt x="5" y="10"/>
                </a:lnTo>
                <a:lnTo>
                  <a:pt x="4" y="8"/>
                </a:lnTo>
                <a:lnTo>
                  <a:pt x="3" y="12"/>
                </a:lnTo>
                <a:lnTo>
                  <a:pt x="2" y="6"/>
                </a:lnTo>
                <a:lnTo>
                  <a:pt x="0" y="5"/>
                </a:lnTo>
                <a:lnTo>
                  <a:pt x="2" y="4"/>
                </a:lnTo>
                <a:lnTo>
                  <a:pt x="4" y="4"/>
                </a:lnTo>
                <a:lnTo>
                  <a:pt x="5"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95" name="Freeform 994"/>
          <p:cNvSpPr>
            <a:spLocks/>
          </p:cNvSpPr>
          <p:nvPr/>
        </p:nvSpPr>
        <p:spPr bwMode="auto">
          <a:xfrm>
            <a:off x="4827588" y="2200275"/>
            <a:ext cx="19050" cy="23813"/>
          </a:xfrm>
          <a:custGeom>
            <a:avLst/>
            <a:gdLst>
              <a:gd name="T0" fmla="*/ 2147483647 w 11"/>
              <a:gd name="T1" fmla="*/ 2147483647 h 14"/>
              <a:gd name="T2" fmla="*/ 2147483647 w 11"/>
              <a:gd name="T3" fmla="*/ 2147483647 h 14"/>
              <a:gd name="T4" fmla="*/ 2147483647 w 11"/>
              <a:gd name="T5" fmla="*/ 2147483647 h 14"/>
              <a:gd name="T6" fmla="*/ 2147483647 w 11"/>
              <a:gd name="T7" fmla="*/ 2147483647 h 14"/>
              <a:gd name="T8" fmla="*/ 2147483647 w 11"/>
              <a:gd name="T9" fmla="*/ 2147483647 h 14"/>
              <a:gd name="T10" fmla="*/ 2147483647 w 11"/>
              <a:gd name="T11" fmla="*/ 2147483647 h 14"/>
              <a:gd name="T12" fmla="*/ 2147483647 w 11"/>
              <a:gd name="T13" fmla="*/ 2147483647 h 14"/>
              <a:gd name="T14" fmla="*/ 2147483647 w 11"/>
              <a:gd name="T15" fmla="*/ 2147483647 h 14"/>
              <a:gd name="T16" fmla="*/ 0 w 11"/>
              <a:gd name="T17" fmla="*/ 2147483647 h 14"/>
              <a:gd name="T18" fmla="*/ 2147483647 w 11"/>
              <a:gd name="T19" fmla="*/ 2147483647 h 14"/>
              <a:gd name="T20" fmla="*/ 2147483647 w 11"/>
              <a:gd name="T21" fmla="*/ 2147483647 h 14"/>
              <a:gd name="T22" fmla="*/ 2147483647 w 11"/>
              <a:gd name="T23" fmla="*/ 2147483647 h 14"/>
              <a:gd name="T24" fmla="*/ 2147483647 w 11"/>
              <a:gd name="T25" fmla="*/ 2147483647 h 14"/>
              <a:gd name="T26" fmla="*/ 2147483647 w 11"/>
              <a:gd name="T27" fmla="*/ 0 h 14"/>
              <a:gd name="T28" fmla="*/ 2147483647 w 11"/>
              <a:gd name="T29" fmla="*/ 2147483647 h 14"/>
              <a:gd name="T30" fmla="*/ 2147483647 w 11"/>
              <a:gd name="T31" fmla="*/ 2147483647 h 14"/>
              <a:gd name="T32" fmla="*/ 2147483647 w 11"/>
              <a:gd name="T33" fmla="*/ 2147483647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14"/>
              <a:gd name="T53" fmla="*/ 11 w 11"/>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14">
                <a:moveTo>
                  <a:pt x="8" y="12"/>
                </a:moveTo>
                <a:lnTo>
                  <a:pt x="7" y="11"/>
                </a:lnTo>
                <a:lnTo>
                  <a:pt x="7" y="13"/>
                </a:lnTo>
                <a:lnTo>
                  <a:pt x="5" y="14"/>
                </a:lnTo>
                <a:lnTo>
                  <a:pt x="2" y="13"/>
                </a:lnTo>
                <a:lnTo>
                  <a:pt x="1" y="11"/>
                </a:lnTo>
                <a:lnTo>
                  <a:pt x="1" y="10"/>
                </a:lnTo>
                <a:lnTo>
                  <a:pt x="1" y="8"/>
                </a:lnTo>
                <a:lnTo>
                  <a:pt x="0" y="6"/>
                </a:lnTo>
                <a:lnTo>
                  <a:pt x="2" y="4"/>
                </a:lnTo>
                <a:lnTo>
                  <a:pt x="4" y="5"/>
                </a:lnTo>
                <a:lnTo>
                  <a:pt x="4" y="2"/>
                </a:lnTo>
                <a:lnTo>
                  <a:pt x="7" y="3"/>
                </a:lnTo>
                <a:lnTo>
                  <a:pt x="8" y="0"/>
                </a:lnTo>
                <a:lnTo>
                  <a:pt x="11" y="3"/>
                </a:lnTo>
                <a:lnTo>
                  <a:pt x="11" y="6"/>
                </a:lnTo>
                <a:lnTo>
                  <a:pt x="8" y="1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96" name="Freeform 995"/>
          <p:cNvSpPr>
            <a:spLocks/>
          </p:cNvSpPr>
          <p:nvPr/>
        </p:nvSpPr>
        <p:spPr bwMode="auto">
          <a:xfrm>
            <a:off x="4851400" y="2190750"/>
            <a:ext cx="11113" cy="20638"/>
          </a:xfrm>
          <a:custGeom>
            <a:avLst/>
            <a:gdLst>
              <a:gd name="T0" fmla="*/ 2147483647 w 6"/>
              <a:gd name="T1" fmla="*/ 2147483647 h 12"/>
              <a:gd name="T2" fmla="*/ 2147483647 w 6"/>
              <a:gd name="T3" fmla="*/ 2147483647 h 12"/>
              <a:gd name="T4" fmla="*/ 0 w 6"/>
              <a:gd name="T5" fmla="*/ 2147483647 h 12"/>
              <a:gd name="T6" fmla="*/ 2147483647 w 6"/>
              <a:gd name="T7" fmla="*/ 0 h 12"/>
              <a:gd name="T8" fmla="*/ 2147483647 w 6"/>
              <a:gd name="T9" fmla="*/ 2147483647 h 12"/>
              <a:gd name="T10" fmla="*/ 2147483647 w 6"/>
              <a:gd name="T11" fmla="*/ 2147483647 h 12"/>
              <a:gd name="T12" fmla="*/ 2147483647 w 6"/>
              <a:gd name="T13" fmla="*/ 2147483647 h 12"/>
              <a:gd name="T14" fmla="*/ 2147483647 w 6"/>
              <a:gd name="T15" fmla="*/ 2147483647 h 12"/>
              <a:gd name="T16" fmla="*/ 2147483647 w 6"/>
              <a:gd name="T17" fmla="*/ 2147483647 h 12"/>
              <a:gd name="T18" fmla="*/ 2147483647 w 6"/>
              <a:gd name="T19" fmla="*/ 214748364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2"/>
              <a:gd name="T32" fmla="*/ 6 w 6"/>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2">
                <a:moveTo>
                  <a:pt x="4" y="10"/>
                </a:moveTo>
                <a:lnTo>
                  <a:pt x="3" y="12"/>
                </a:lnTo>
                <a:lnTo>
                  <a:pt x="0" y="2"/>
                </a:lnTo>
                <a:lnTo>
                  <a:pt x="1" y="0"/>
                </a:lnTo>
                <a:lnTo>
                  <a:pt x="2" y="2"/>
                </a:lnTo>
                <a:lnTo>
                  <a:pt x="3" y="2"/>
                </a:lnTo>
                <a:lnTo>
                  <a:pt x="5" y="4"/>
                </a:lnTo>
                <a:lnTo>
                  <a:pt x="6" y="8"/>
                </a:lnTo>
                <a:lnTo>
                  <a:pt x="6" y="10"/>
                </a:lnTo>
                <a:lnTo>
                  <a:pt x="4" y="1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97" name="Freeform 996"/>
          <p:cNvSpPr>
            <a:spLocks/>
          </p:cNvSpPr>
          <p:nvPr/>
        </p:nvSpPr>
        <p:spPr bwMode="auto">
          <a:xfrm>
            <a:off x="4895850" y="2159000"/>
            <a:ext cx="19050" cy="15875"/>
          </a:xfrm>
          <a:custGeom>
            <a:avLst/>
            <a:gdLst>
              <a:gd name="T0" fmla="*/ 2147483647 w 11"/>
              <a:gd name="T1" fmla="*/ 2147483647 h 9"/>
              <a:gd name="T2" fmla="*/ 2147483647 w 11"/>
              <a:gd name="T3" fmla="*/ 2147483647 h 9"/>
              <a:gd name="T4" fmla="*/ 2147483647 w 11"/>
              <a:gd name="T5" fmla="*/ 2147483647 h 9"/>
              <a:gd name="T6" fmla="*/ 2147483647 w 11"/>
              <a:gd name="T7" fmla="*/ 2147483647 h 9"/>
              <a:gd name="T8" fmla="*/ 2147483647 w 11"/>
              <a:gd name="T9" fmla="*/ 2147483647 h 9"/>
              <a:gd name="T10" fmla="*/ 2147483647 w 11"/>
              <a:gd name="T11" fmla="*/ 2147483647 h 9"/>
              <a:gd name="T12" fmla="*/ 2147483647 w 11"/>
              <a:gd name="T13" fmla="*/ 2147483647 h 9"/>
              <a:gd name="T14" fmla="*/ 2147483647 w 11"/>
              <a:gd name="T15" fmla="*/ 2147483647 h 9"/>
              <a:gd name="T16" fmla="*/ 2147483647 w 11"/>
              <a:gd name="T17" fmla="*/ 2147483647 h 9"/>
              <a:gd name="T18" fmla="*/ 2147483647 w 11"/>
              <a:gd name="T19" fmla="*/ 2147483647 h 9"/>
              <a:gd name="T20" fmla="*/ 0 w 11"/>
              <a:gd name="T21" fmla="*/ 2147483647 h 9"/>
              <a:gd name="T22" fmla="*/ 0 w 11"/>
              <a:gd name="T23" fmla="*/ 2147483647 h 9"/>
              <a:gd name="T24" fmla="*/ 2147483647 w 11"/>
              <a:gd name="T25" fmla="*/ 2147483647 h 9"/>
              <a:gd name="T26" fmla="*/ 2147483647 w 11"/>
              <a:gd name="T27" fmla="*/ 2147483647 h 9"/>
              <a:gd name="T28" fmla="*/ 2147483647 w 11"/>
              <a:gd name="T29" fmla="*/ 2147483647 h 9"/>
              <a:gd name="T30" fmla="*/ 2147483647 w 11"/>
              <a:gd name="T31" fmla="*/ 0 h 9"/>
              <a:gd name="T32" fmla="*/ 2147483647 w 11"/>
              <a:gd name="T33" fmla="*/ 2147483647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9"/>
              <a:gd name="T53" fmla="*/ 11 w 11"/>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9">
                <a:moveTo>
                  <a:pt x="9" y="2"/>
                </a:moveTo>
                <a:lnTo>
                  <a:pt x="11" y="5"/>
                </a:lnTo>
                <a:lnTo>
                  <a:pt x="11" y="8"/>
                </a:lnTo>
                <a:lnTo>
                  <a:pt x="9" y="7"/>
                </a:lnTo>
                <a:lnTo>
                  <a:pt x="7" y="9"/>
                </a:lnTo>
                <a:lnTo>
                  <a:pt x="5" y="8"/>
                </a:lnTo>
                <a:lnTo>
                  <a:pt x="2" y="9"/>
                </a:lnTo>
                <a:lnTo>
                  <a:pt x="2" y="7"/>
                </a:lnTo>
                <a:lnTo>
                  <a:pt x="4" y="6"/>
                </a:lnTo>
                <a:lnTo>
                  <a:pt x="5" y="4"/>
                </a:lnTo>
                <a:lnTo>
                  <a:pt x="0" y="5"/>
                </a:lnTo>
                <a:lnTo>
                  <a:pt x="0" y="3"/>
                </a:lnTo>
                <a:lnTo>
                  <a:pt x="3" y="3"/>
                </a:lnTo>
                <a:lnTo>
                  <a:pt x="5" y="3"/>
                </a:lnTo>
                <a:lnTo>
                  <a:pt x="6" y="1"/>
                </a:lnTo>
                <a:lnTo>
                  <a:pt x="5" y="0"/>
                </a:lnTo>
                <a:lnTo>
                  <a:pt x="9"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698" name="Freeform 997"/>
          <p:cNvSpPr>
            <a:spLocks/>
          </p:cNvSpPr>
          <p:nvPr/>
        </p:nvSpPr>
        <p:spPr bwMode="auto">
          <a:xfrm>
            <a:off x="4848225" y="2187575"/>
            <a:ext cx="12700" cy="20638"/>
          </a:xfrm>
          <a:custGeom>
            <a:avLst/>
            <a:gdLst>
              <a:gd name="T0" fmla="*/ 2147483647 w 7"/>
              <a:gd name="T1" fmla="*/ 2147483647 h 12"/>
              <a:gd name="T2" fmla="*/ 2147483647 w 7"/>
              <a:gd name="T3" fmla="*/ 2147483647 h 12"/>
              <a:gd name="T4" fmla="*/ 0 w 7"/>
              <a:gd name="T5" fmla="*/ 2147483647 h 12"/>
              <a:gd name="T6" fmla="*/ 2147483647 w 7"/>
              <a:gd name="T7" fmla="*/ 0 h 12"/>
              <a:gd name="T8" fmla="*/ 2147483647 w 7"/>
              <a:gd name="T9" fmla="*/ 2147483647 h 12"/>
              <a:gd name="T10" fmla="*/ 2147483647 w 7"/>
              <a:gd name="T11" fmla="*/ 2147483647 h 12"/>
              <a:gd name="T12" fmla="*/ 2147483647 w 7"/>
              <a:gd name="T13" fmla="*/ 2147483647 h 12"/>
              <a:gd name="T14" fmla="*/ 2147483647 w 7"/>
              <a:gd name="T15" fmla="*/ 2147483647 h 12"/>
              <a:gd name="T16" fmla="*/ 2147483647 w 7"/>
              <a:gd name="T17" fmla="*/ 2147483647 h 12"/>
              <a:gd name="T18" fmla="*/ 2147483647 w 7"/>
              <a:gd name="T19" fmla="*/ 2147483647 h 12"/>
              <a:gd name="T20" fmla="*/ 2147483647 w 7"/>
              <a:gd name="T21" fmla="*/ 214748364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12"/>
              <a:gd name="T35" fmla="*/ 7 w 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12">
                <a:moveTo>
                  <a:pt x="4" y="10"/>
                </a:moveTo>
                <a:lnTo>
                  <a:pt x="3" y="12"/>
                </a:lnTo>
                <a:lnTo>
                  <a:pt x="0" y="2"/>
                </a:lnTo>
                <a:lnTo>
                  <a:pt x="1" y="0"/>
                </a:lnTo>
                <a:lnTo>
                  <a:pt x="2" y="3"/>
                </a:lnTo>
                <a:lnTo>
                  <a:pt x="4" y="3"/>
                </a:lnTo>
                <a:lnTo>
                  <a:pt x="5" y="4"/>
                </a:lnTo>
                <a:lnTo>
                  <a:pt x="7" y="8"/>
                </a:lnTo>
                <a:lnTo>
                  <a:pt x="6" y="10"/>
                </a:lnTo>
                <a:lnTo>
                  <a:pt x="4" y="1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699" name="Freeform 998"/>
          <p:cNvSpPr>
            <a:spLocks/>
          </p:cNvSpPr>
          <p:nvPr/>
        </p:nvSpPr>
        <p:spPr bwMode="auto">
          <a:xfrm>
            <a:off x="4892675" y="2155825"/>
            <a:ext cx="20638" cy="15875"/>
          </a:xfrm>
          <a:custGeom>
            <a:avLst/>
            <a:gdLst>
              <a:gd name="T0" fmla="*/ 2147483647 w 12"/>
              <a:gd name="T1" fmla="*/ 2147483647 h 9"/>
              <a:gd name="T2" fmla="*/ 2147483647 w 12"/>
              <a:gd name="T3" fmla="*/ 2147483647 h 9"/>
              <a:gd name="T4" fmla="*/ 2147483647 w 12"/>
              <a:gd name="T5" fmla="*/ 2147483647 h 9"/>
              <a:gd name="T6" fmla="*/ 2147483647 w 12"/>
              <a:gd name="T7" fmla="*/ 2147483647 h 9"/>
              <a:gd name="T8" fmla="*/ 2147483647 w 12"/>
              <a:gd name="T9" fmla="*/ 2147483647 h 9"/>
              <a:gd name="T10" fmla="*/ 2147483647 w 12"/>
              <a:gd name="T11" fmla="*/ 2147483647 h 9"/>
              <a:gd name="T12" fmla="*/ 2147483647 w 12"/>
              <a:gd name="T13" fmla="*/ 2147483647 h 9"/>
              <a:gd name="T14" fmla="*/ 2147483647 w 12"/>
              <a:gd name="T15" fmla="*/ 2147483647 h 9"/>
              <a:gd name="T16" fmla="*/ 2147483647 w 12"/>
              <a:gd name="T17" fmla="*/ 2147483647 h 9"/>
              <a:gd name="T18" fmla="*/ 2147483647 w 12"/>
              <a:gd name="T19" fmla="*/ 2147483647 h 9"/>
              <a:gd name="T20" fmla="*/ 0 w 12"/>
              <a:gd name="T21" fmla="*/ 2147483647 h 9"/>
              <a:gd name="T22" fmla="*/ 0 w 12"/>
              <a:gd name="T23" fmla="*/ 2147483647 h 9"/>
              <a:gd name="T24" fmla="*/ 2147483647 w 12"/>
              <a:gd name="T25" fmla="*/ 2147483647 h 9"/>
              <a:gd name="T26" fmla="*/ 2147483647 w 12"/>
              <a:gd name="T27" fmla="*/ 2147483647 h 9"/>
              <a:gd name="T28" fmla="*/ 2147483647 w 12"/>
              <a:gd name="T29" fmla="*/ 2147483647 h 9"/>
              <a:gd name="T30" fmla="*/ 2147483647 w 12"/>
              <a:gd name="T31" fmla="*/ 0 h 9"/>
              <a:gd name="T32" fmla="*/ 2147483647 w 12"/>
              <a:gd name="T33" fmla="*/ 2147483647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
              <a:gd name="T52" fmla="*/ 0 h 9"/>
              <a:gd name="T53" fmla="*/ 12 w 12"/>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 h="9">
                <a:moveTo>
                  <a:pt x="9" y="2"/>
                </a:moveTo>
                <a:lnTo>
                  <a:pt x="11" y="6"/>
                </a:lnTo>
                <a:lnTo>
                  <a:pt x="12" y="8"/>
                </a:lnTo>
                <a:lnTo>
                  <a:pt x="9" y="7"/>
                </a:lnTo>
                <a:lnTo>
                  <a:pt x="7" y="9"/>
                </a:lnTo>
                <a:lnTo>
                  <a:pt x="5" y="9"/>
                </a:lnTo>
                <a:lnTo>
                  <a:pt x="2" y="9"/>
                </a:lnTo>
                <a:lnTo>
                  <a:pt x="2" y="7"/>
                </a:lnTo>
                <a:lnTo>
                  <a:pt x="4" y="6"/>
                </a:lnTo>
                <a:lnTo>
                  <a:pt x="5" y="4"/>
                </a:lnTo>
                <a:lnTo>
                  <a:pt x="0" y="5"/>
                </a:lnTo>
                <a:lnTo>
                  <a:pt x="0" y="3"/>
                </a:lnTo>
                <a:lnTo>
                  <a:pt x="3" y="3"/>
                </a:lnTo>
                <a:lnTo>
                  <a:pt x="5" y="3"/>
                </a:lnTo>
                <a:lnTo>
                  <a:pt x="6" y="1"/>
                </a:lnTo>
                <a:lnTo>
                  <a:pt x="5" y="0"/>
                </a:lnTo>
                <a:lnTo>
                  <a:pt x="9"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00" name="Freeform 999"/>
          <p:cNvSpPr>
            <a:spLocks/>
          </p:cNvSpPr>
          <p:nvPr/>
        </p:nvSpPr>
        <p:spPr bwMode="auto">
          <a:xfrm>
            <a:off x="4433888" y="2692400"/>
            <a:ext cx="20637" cy="14288"/>
          </a:xfrm>
          <a:custGeom>
            <a:avLst/>
            <a:gdLst>
              <a:gd name="T0" fmla="*/ 0 w 12"/>
              <a:gd name="T1" fmla="*/ 2147483647 h 8"/>
              <a:gd name="T2" fmla="*/ 2147483647 w 12"/>
              <a:gd name="T3" fmla="*/ 2147483647 h 8"/>
              <a:gd name="T4" fmla="*/ 2147483647 w 12"/>
              <a:gd name="T5" fmla="*/ 2147483647 h 8"/>
              <a:gd name="T6" fmla="*/ 2147483647 w 12"/>
              <a:gd name="T7" fmla="*/ 2147483647 h 8"/>
              <a:gd name="T8" fmla="*/ 2147483647 w 12"/>
              <a:gd name="T9" fmla="*/ 2147483647 h 8"/>
              <a:gd name="T10" fmla="*/ 2147483647 w 12"/>
              <a:gd name="T11" fmla="*/ 2147483647 h 8"/>
              <a:gd name="T12" fmla="*/ 2147483647 w 12"/>
              <a:gd name="T13" fmla="*/ 0 h 8"/>
              <a:gd name="T14" fmla="*/ 2147483647 w 12"/>
              <a:gd name="T15" fmla="*/ 0 h 8"/>
              <a:gd name="T16" fmla="*/ 2147483647 w 12"/>
              <a:gd name="T17" fmla="*/ 2147483647 h 8"/>
              <a:gd name="T18" fmla="*/ 2147483647 w 12"/>
              <a:gd name="T19" fmla="*/ 2147483647 h 8"/>
              <a:gd name="T20" fmla="*/ 2147483647 w 12"/>
              <a:gd name="T21" fmla="*/ 2147483647 h 8"/>
              <a:gd name="T22" fmla="*/ 2147483647 w 12"/>
              <a:gd name="T23" fmla="*/ 2147483647 h 8"/>
              <a:gd name="T24" fmla="*/ 2147483647 w 12"/>
              <a:gd name="T25" fmla="*/ 2147483647 h 8"/>
              <a:gd name="T26" fmla="*/ 2147483647 w 12"/>
              <a:gd name="T27" fmla="*/ 2147483647 h 8"/>
              <a:gd name="T28" fmla="*/ 0 w 12"/>
              <a:gd name="T29" fmla="*/ 2147483647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8"/>
              <a:gd name="T47" fmla="*/ 12 w 12"/>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8">
                <a:moveTo>
                  <a:pt x="0" y="4"/>
                </a:moveTo>
                <a:lnTo>
                  <a:pt x="1" y="4"/>
                </a:lnTo>
                <a:lnTo>
                  <a:pt x="2" y="3"/>
                </a:lnTo>
                <a:lnTo>
                  <a:pt x="4" y="3"/>
                </a:lnTo>
                <a:lnTo>
                  <a:pt x="5" y="2"/>
                </a:lnTo>
                <a:lnTo>
                  <a:pt x="5" y="1"/>
                </a:lnTo>
                <a:lnTo>
                  <a:pt x="9" y="0"/>
                </a:lnTo>
                <a:lnTo>
                  <a:pt x="11" y="0"/>
                </a:lnTo>
                <a:lnTo>
                  <a:pt x="11" y="1"/>
                </a:lnTo>
                <a:lnTo>
                  <a:pt x="12" y="2"/>
                </a:lnTo>
                <a:lnTo>
                  <a:pt x="12" y="4"/>
                </a:lnTo>
                <a:lnTo>
                  <a:pt x="6" y="5"/>
                </a:lnTo>
                <a:lnTo>
                  <a:pt x="3" y="8"/>
                </a:lnTo>
                <a:lnTo>
                  <a:pt x="1" y="6"/>
                </a:lnTo>
                <a:lnTo>
                  <a:pt x="0" y="4"/>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01" name="Freeform 1000"/>
          <p:cNvSpPr>
            <a:spLocks/>
          </p:cNvSpPr>
          <p:nvPr/>
        </p:nvSpPr>
        <p:spPr bwMode="auto">
          <a:xfrm>
            <a:off x="4333875" y="2844800"/>
            <a:ext cx="3175" cy="7938"/>
          </a:xfrm>
          <a:custGeom>
            <a:avLst/>
            <a:gdLst>
              <a:gd name="T0" fmla="*/ 2147483647 w 2"/>
              <a:gd name="T1" fmla="*/ 0 h 5"/>
              <a:gd name="T2" fmla="*/ 2147483647 w 2"/>
              <a:gd name="T3" fmla="*/ 0 h 5"/>
              <a:gd name="T4" fmla="*/ 0 w 2"/>
              <a:gd name="T5" fmla="*/ 2147483647 h 5"/>
              <a:gd name="T6" fmla="*/ 0 w 2"/>
              <a:gd name="T7" fmla="*/ 2147483647 h 5"/>
              <a:gd name="T8" fmla="*/ 0 w 2"/>
              <a:gd name="T9" fmla="*/ 2147483647 h 5"/>
              <a:gd name="T10" fmla="*/ 2147483647 w 2"/>
              <a:gd name="T11" fmla="*/ 2147483647 h 5"/>
              <a:gd name="T12" fmla="*/ 2147483647 w 2"/>
              <a:gd name="T13" fmla="*/ 0 h 5"/>
              <a:gd name="T14" fmla="*/ 0 60000 65536"/>
              <a:gd name="T15" fmla="*/ 0 60000 65536"/>
              <a:gd name="T16" fmla="*/ 0 60000 65536"/>
              <a:gd name="T17" fmla="*/ 0 60000 65536"/>
              <a:gd name="T18" fmla="*/ 0 60000 65536"/>
              <a:gd name="T19" fmla="*/ 0 60000 65536"/>
              <a:gd name="T20" fmla="*/ 0 60000 65536"/>
              <a:gd name="T21" fmla="*/ 0 w 2"/>
              <a:gd name="T22" fmla="*/ 0 h 5"/>
              <a:gd name="T23" fmla="*/ 2 w 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5">
                <a:moveTo>
                  <a:pt x="2" y="0"/>
                </a:moveTo>
                <a:lnTo>
                  <a:pt x="2" y="0"/>
                </a:lnTo>
                <a:lnTo>
                  <a:pt x="0" y="3"/>
                </a:lnTo>
                <a:lnTo>
                  <a:pt x="0" y="4"/>
                </a:lnTo>
                <a:lnTo>
                  <a:pt x="0" y="5"/>
                </a:lnTo>
                <a:lnTo>
                  <a:pt x="1" y="4"/>
                </a:lnTo>
                <a:lnTo>
                  <a:pt x="2"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02" name="Freeform 1001"/>
          <p:cNvSpPr>
            <a:spLocks/>
          </p:cNvSpPr>
          <p:nvPr/>
        </p:nvSpPr>
        <p:spPr bwMode="auto">
          <a:xfrm>
            <a:off x="4430713" y="2689225"/>
            <a:ext cx="20637" cy="14288"/>
          </a:xfrm>
          <a:custGeom>
            <a:avLst/>
            <a:gdLst>
              <a:gd name="T0" fmla="*/ 0 w 12"/>
              <a:gd name="T1" fmla="*/ 2147483647 h 8"/>
              <a:gd name="T2" fmla="*/ 2147483647 w 12"/>
              <a:gd name="T3" fmla="*/ 2147483647 h 8"/>
              <a:gd name="T4" fmla="*/ 2147483647 w 12"/>
              <a:gd name="T5" fmla="*/ 2147483647 h 8"/>
              <a:gd name="T6" fmla="*/ 2147483647 w 12"/>
              <a:gd name="T7" fmla="*/ 2147483647 h 8"/>
              <a:gd name="T8" fmla="*/ 2147483647 w 12"/>
              <a:gd name="T9" fmla="*/ 2147483647 h 8"/>
              <a:gd name="T10" fmla="*/ 2147483647 w 12"/>
              <a:gd name="T11" fmla="*/ 2147483647 h 8"/>
              <a:gd name="T12" fmla="*/ 2147483647 w 12"/>
              <a:gd name="T13" fmla="*/ 0 h 8"/>
              <a:gd name="T14" fmla="*/ 2147483647 w 12"/>
              <a:gd name="T15" fmla="*/ 0 h 8"/>
              <a:gd name="T16" fmla="*/ 2147483647 w 12"/>
              <a:gd name="T17" fmla="*/ 2147483647 h 8"/>
              <a:gd name="T18" fmla="*/ 2147483647 w 12"/>
              <a:gd name="T19" fmla="*/ 2147483647 h 8"/>
              <a:gd name="T20" fmla="*/ 2147483647 w 12"/>
              <a:gd name="T21" fmla="*/ 2147483647 h 8"/>
              <a:gd name="T22" fmla="*/ 2147483647 w 12"/>
              <a:gd name="T23" fmla="*/ 2147483647 h 8"/>
              <a:gd name="T24" fmla="*/ 2147483647 w 12"/>
              <a:gd name="T25" fmla="*/ 2147483647 h 8"/>
              <a:gd name="T26" fmla="*/ 2147483647 w 12"/>
              <a:gd name="T27" fmla="*/ 2147483647 h 8"/>
              <a:gd name="T28" fmla="*/ 0 w 12"/>
              <a:gd name="T29" fmla="*/ 2147483647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8"/>
              <a:gd name="T47" fmla="*/ 12 w 12"/>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8">
                <a:moveTo>
                  <a:pt x="0" y="5"/>
                </a:moveTo>
                <a:lnTo>
                  <a:pt x="1" y="5"/>
                </a:lnTo>
                <a:lnTo>
                  <a:pt x="1" y="3"/>
                </a:lnTo>
                <a:lnTo>
                  <a:pt x="3" y="3"/>
                </a:lnTo>
                <a:lnTo>
                  <a:pt x="4" y="2"/>
                </a:lnTo>
                <a:lnTo>
                  <a:pt x="8" y="0"/>
                </a:lnTo>
                <a:lnTo>
                  <a:pt x="11" y="0"/>
                </a:lnTo>
                <a:lnTo>
                  <a:pt x="10" y="1"/>
                </a:lnTo>
                <a:lnTo>
                  <a:pt x="11" y="2"/>
                </a:lnTo>
                <a:lnTo>
                  <a:pt x="12" y="4"/>
                </a:lnTo>
                <a:lnTo>
                  <a:pt x="5" y="6"/>
                </a:lnTo>
                <a:lnTo>
                  <a:pt x="2" y="8"/>
                </a:lnTo>
                <a:lnTo>
                  <a:pt x="1" y="6"/>
                </a:lnTo>
                <a:lnTo>
                  <a:pt x="0" y="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03" name="Freeform 1002"/>
          <p:cNvSpPr>
            <a:spLocks/>
          </p:cNvSpPr>
          <p:nvPr/>
        </p:nvSpPr>
        <p:spPr bwMode="auto">
          <a:xfrm>
            <a:off x="4330700" y="2840038"/>
            <a:ext cx="4763" cy="9525"/>
          </a:xfrm>
          <a:custGeom>
            <a:avLst/>
            <a:gdLst>
              <a:gd name="T0" fmla="*/ 2147483647 w 3"/>
              <a:gd name="T1" fmla="*/ 2147483647 h 5"/>
              <a:gd name="T2" fmla="*/ 2147483647 w 3"/>
              <a:gd name="T3" fmla="*/ 0 h 5"/>
              <a:gd name="T4" fmla="*/ 0 w 3"/>
              <a:gd name="T5" fmla="*/ 2147483647 h 5"/>
              <a:gd name="T6" fmla="*/ 0 w 3"/>
              <a:gd name="T7" fmla="*/ 2147483647 h 5"/>
              <a:gd name="T8" fmla="*/ 0 w 3"/>
              <a:gd name="T9" fmla="*/ 2147483647 h 5"/>
              <a:gd name="T10" fmla="*/ 2147483647 w 3"/>
              <a:gd name="T11" fmla="*/ 2147483647 h 5"/>
              <a:gd name="T12" fmla="*/ 2147483647 w 3"/>
              <a:gd name="T13" fmla="*/ 2147483647 h 5"/>
              <a:gd name="T14" fmla="*/ 0 60000 65536"/>
              <a:gd name="T15" fmla="*/ 0 60000 65536"/>
              <a:gd name="T16" fmla="*/ 0 60000 65536"/>
              <a:gd name="T17" fmla="*/ 0 60000 65536"/>
              <a:gd name="T18" fmla="*/ 0 60000 65536"/>
              <a:gd name="T19" fmla="*/ 0 60000 65536"/>
              <a:gd name="T20" fmla="*/ 0 60000 65536"/>
              <a:gd name="T21" fmla="*/ 0 w 3"/>
              <a:gd name="T22" fmla="*/ 0 h 5"/>
              <a:gd name="T23" fmla="*/ 3 w 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5">
                <a:moveTo>
                  <a:pt x="3" y="1"/>
                </a:moveTo>
                <a:lnTo>
                  <a:pt x="3" y="0"/>
                </a:lnTo>
                <a:lnTo>
                  <a:pt x="0" y="3"/>
                </a:lnTo>
                <a:lnTo>
                  <a:pt x="0" y="5"/>
                </a:lnTo>
                <a:lnTo>
                  <a:pt x="2" y="5"/>
                </a:lnTo>
                <a:lnTo>
                  <a:pt x="3"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04" name="Freeform 1003"/>
          <p:cNvSpPr>
            <a:spLocks/>
          </p:cNvSpPr>
          <p:nvPr/>
        </p:nvSpPr>
        <p:spPr bwMode="auto">
          <a:xfrm>
            <a:off x="4360863" y="2771775"/>
            <a:ext cx="6350" cy="11113"/>
          </a:xfrm>
          <a:custGeom>
            <a:avLst/>
            <a:gdLst>
              <a:gd name="T0" fmla="*/ 2147483647 w 4"/>
              <a:gd name="T1" fmla="*/ 2147483647 h 6"/>
              <a:gd name="T2" fmla="*/ 2147483647 w 4"/>
              <a:gd name="T3" fmla="*/ 2147483647 h 6"/>
              <a:gd name="T4" fmla="*/ 2147483647 w 4"/>
              <a:gd name="T5" fmla="*/ 0 h 6"/>
              <a:gd name="T6" fmla="*/ 2147483647 w 4"/>
              <a:gd name="T7" fmla="*/ 0 h 6"/>
              <a:gd name="T8" fmla="*/ 0 w 4"/>
              <a:gd name="T9" fmla="*/ 0 h 6"/>
              <a:gd name="T10" fmla="*/ 2147483647 w 4"/>
              <a:gd name="T11" fmla="*/ 2147483647 h 6"/>
              <a:gd name="T12" fmla="*/ 2147483647 w 4"/>
              <a:gd name="T13" fmla="*/ 2147483647 h 6"/>
              <a:gd name="T14" fmla="*/ 0 60000 65536"/>
              <a:gd name="T15" fmla="*/ 0 60000 65536"/>
              <a:gd name="T16" fmla="*/ 0 60000 65536"/>
              <a:gd name="T17" fmla="*/ 0 60000 65536"/>
              <a:gd name="T18" fmla="*/ 0 60000 65536"/>
              <a:gd name="T19" fmla="*/ 0 60000 65536"/>
              <a:gd name="T20" fmla="*/ 0 60000 65536"/>
              <a:gd name="T21" fmla="*/ 0 w 4"/>
              <a:gd name="T22" fmla="*/ 0 h 6"/>
              <a:gd name="T23" fmla="*/ 4 w 4"/>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6">
                <a:moveTo>
                  <a:pt x="2" y="6"/>
                </a:moveTo>
                <a:lnTo>
                  <a:pt x="4" y="1"/>
                </a:lnTo>
                <a:lnTo>
                  <a:pt x="3" y="0"/>
                </a:lnTo>
                <a:lnTo>
                  <a:pt x="1" y="0"/>
                </a:lnTo>
                <a:lnTo>
                  <a:pt x="0" y="0"/>
                </a:lnTo>
                <a:lnTo>
                  <a:pt x="1" y="6"/>
                </a:lnTo>
                <a:lnTo>
                  <a:pt x="2" y="6"/>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05" name="Freeform 1004"/>
          <p:cNvSpPr>
            <a:spLocks/>
          </p:cNvSpPr>
          <p:nvPr/>
        </p:nvSpPr>
        <p:spPr bwMode="auto">
          <a:xfrm>
            <a:off x="4340225" y="2801938"/>
            <a:ext cx="1588" cy="7937"/>
          </a:xfrm>
          <a:custGeom>
            <a:avLst/>
            <a:gdLst>
              <a:gd name="T0" fmla="*/ 0 w 1"/>
              <a:gd name="T1" fmla="*/ 2147483647 h 5"/>
              <a:gd name="T2" fmla="*/ 0 w 1"/>
              <a:gd name="T3" fmla="*/ 2147483647 h 5"/>
              <a:gd name="T4" fmla="*/ 2147483647 w 1"/>
              <a:gd name="T5" fmla="*/ 2147483647 h 5"/>
              <a:gd name="T6" fmla="*/ 2147483647 w 1"/>
              <a:gd name="T7" fmla="*/ 2147483647 h 5"/>
              <a:gd name="T8" fmla="*/ 0 w 1"/>
              <a:gd name="T9" fmla="*/ 0 h 5"/>
              <a:gd name="T10" fmla="*/ 0 w 1"/>
              <a:gd name="T11" fmla="*/ 2147483647 h 5"/>
              <a:gd name="T12" fmla="*/ 0 60000 65536"/>
              <a:gd name="T13" fmla="*/ 0 60000 65536"/>
              <a:gd name="T14" fmla="*/ 0 60000 65536"/>
              <a:gd name="T15" fmla="*/ 0 60000 65536"/>
              <a:gd name="T16" fmla="*/ 0 60000 65536"/>
              <a:gd name="T17" fmla="*/ 0 60000 65536"/>
              <a:gd name="T18" fmla="*/ 0 w 1"/>
              <a:gd name="T19" fmla="*/ 0 h 5"/>
              <a:gd name="T20" fmla="*/ 1 w 1"/>
              <a:gd name="T21" fmla="*/ 5 h 5"/>
            </a:gdLst>
            <a:ahLst/>
            <a:cxnLst>
              <a:cxn ang="T12">
                <a:pos x="T0" y="T1"/>
              </a:cxn>
              <a:cxn ang="T13">
                <a:pos x="T2" y="T3"/>
              </a:cxn>
              <a:cxn ang="T14">
                <a:pos x="T4" y="T5"/>
              </a:cxn>
              <a:cxn ang="T15">
                <a:pos x="T6" y="T7"/>
              </a:cxn>
              <a:cxn ang="T16">
                <a:pos x="T8" y="T9"/>
              </a:cxn>
              <a:cxn ang="T17">
                <a:pos x="T10" y="T11"/>
              </a:cxn>
            </a:cxnLst>
            <a:rect l="T18" t="T19" r="T20" b="T21"/>
            <a:pathLst>
              <a:path w="1" h="5">
                <a:moveTo>
                  <a:pt x="0" y="5"/>
                </a:moveTo>
                <a:lnTo>
                  <a:pt x="0" y="3"/>
                </a:lnTo>
                <a:lnTo>
                  <a:pt x="1" y="2"/>
                </a:lnTo>
                <a:lnTo>
                  <a:pt x="1" y="1"/>
                </a:lnTo>
                <a:lnTo>
                  <a:pt x="0" y="0"/>
                </a:lnTo>
                <a:lnTo>
                  <a:pt x="0" y="5"/>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06" name="Freeform 1005"/>
          <p:cNvSpPr>
            <a:spLocks/>
          </p:cNvSpPr>
          <p:nvPr/>
        </p:nvSpPr>
        <p:spPr bwMode="auto">
          <a:xfrm>
            <a:off x="4359275" y="2768600"/>
            <a:ext cx="4763" cy="11113"/>
          </a:xfrm>
          <a:custGeom>
            <a:avLst/>
            <a:gdLst>
              <a:gd name="T0" fmla="*/ 2147483647 w 3"/>
              <a:gd name="T1" fmla="*/ 2147483647 h 6"/>
              <a:gd name="T2" fmla="*/ 2147483647 w 3"/>
              <a:gd name="T3" fmla="*/ 2147483647 h 6"/>
              <a:gd name="T4" fmla="*/ 2147483647 w 3"/>
              <a:gd name="T5" fmla="*/ 2147483647 h 6"/>
              <a:gd name="T6" fmla="*/ 0 w 3"/>
              <a:gd name="T7" fmla="*/ 0 h 6"/>
              <a:gd name="T8" fmla="*/ 0 w 3"/>
              <a:gd name="T9" fmla="*/ 2147483647 h 6"/>
              <a:gd name="T10" fmla="*/ 0 w 3"/>
              <a:gd name="T11" fmla="*/ 2147483647 h 6"/>
              <a:gd name="T12" fmla="*/ 2147483647 w 3"/>
              <a:gd name="T13" fmla="*/ 2147483647 h 6"/>
              <a:gd name="T14" fmla="*/ 2147483647 w 3"/>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6"/>
              <a:gd name="T26" fmla="*/ 3 w 3"/>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6">
                <a:moveTo>
                  <a:pt x="1" y="6"/>
                </a:moveTo>
                <a:lnTo>
                  <a:pt x="3" y="2"/>
                </a:lnTo>
                <a:lnTo>
                  <a:pt x="2" y="1"/>
                </a:lnTo>
                <a:lnTo>
                  <a:pt x="0" y="0"/>
                </a:lnTo>
                <a:lnTo>
                  <a:pt x="0" y="1"/>
                </a:lnTo>
                <a:lnTo>
                  <a:pt x="0" y="6"/>
                </a:lnTo>
                <a:lnTo>
                  <a:pt x="1" y="6"/>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07" name="Freeform 1006"/>
          <p:cNvSpPr>
            <a:spLocks/>
          </p:cNvSpPr>
          <p:nvPr/>
        </p:nvSpPr>
        <p:spPr bwMode="auto">
          <a:xfrm>
            <a:off x="4337050" y="2797175"/>
            <a:ext cx="3175" cy="9525"/>
          </a:xfrm>
          <a:custGeom>
            <a:avLst/>
            <a:gdLst>
              <a:gd name="T0" fmla="*/ 0 w 2"/>
              <a:gd name="T1" fmla="*/ 2147483647 h 5"/>
              <a:gd name="T2" fmla="*/ 0 w 2"/>
              <a:gd name="T3" fmla="*/ 2147483647 h 5"/>
              <a:gd name="T4" fmla="*/ 2147483647 w 2"/>
              <a:gd name="T5" fmla="*/ 2147483647 h 5"/>
              <a:gd name="T6" fmla="*/ 2147483647 w 2"/>
              <a:gd name="T7" fmla="*/ 2147483647 h 5"/>
              <a:gd name="T8" fmla="*/ 0 w 2"/>
              <a:gd name="T9" fmla="*/ 0 h 5"/>
              <a:gd name="T10" fmla="*/ 0 w 2"/>
              <a:gd name="T11" fmla="*/ 2147483647 h 5"/>
              <a:gd name="T12" fmla="*/ 0 w 2"/>
              <a:gd name="T13" fmla="*/ 2147483647 h 5"/>
              <a:gd name="T14" fmla="*/ 0 60000 65536"/>
              <a:gd name="T15" fmla="*/ 0 60000 65536"/>
              <a:gd name="T16" fmla="*/ 0 60000 65536"/>
              <a:gd name="T17" fmla="*/ 0 60000 65536"/>
              <a:gd name="T18" fmla="*/ 0 60000 65536"/>
              <a:gd name="T19" fmla="*/ 0 60000 65536"/>
              <a:gd name="T20" fmla="*/ 0 60000 65536"/>
              <a:gd name="T21" fmla="*/ 0 w 2"/>
              <a:gd name="T22" fmla="*/ 0 h 5"/>
              <a:gd name="T23" fmla="*/ 2 w 2"/>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5">
                <a:moveTo>
                  <a:pt x="0" y="5"/>
                </a:moveTo>
                <a:lnTo>
                  <a:pt x="0" y="3"/>
                </a:lnTo>
                <a:lnTo>
                  <a:pt x="2" y="2"/>
                </a:lnTo>
                <a:lnTo>
                  <a:pt x="2" y="1"/>
                </a:lnTo>
                <a:lnTo>
                  <a:pt x="0" y="0"/>
                </a:lnTo>
                <a:lnTo>
                  <a:pt x="0" y="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08" name="Freeform 1007"/>
          <p:cNvSpPr>
            <a:spLocks/>
          </p:cNvSpPr>
          <p:nvPr/>
        </p:nvSpPr>
        <p:spPr bwMode="auto">
          <a:xfrm>
            <a:off x="4346575" y="2909888"/>
            <a:ext cx="4763" cy="11112"/>
          </a:xfrm>
          <a:custGeom>
            <a:avLst/>
            <a:gdLst>
              <a:gd name="T0" fmla="*/ 2147483647 w 2"/>
              <a:gd name="T1" fmla="*/ 2147483647 h 7"/>
              <a:gd name="T2" fmla="*/ 2147483647 w 2"/>
              <a:gd name="T3" fmla="*/ 2147483647 h 7"/>
              <a:gd name="T4" fmla="*/ 2147483647 w 2"/>
              <a:gd name="T5" fmla="*/ 0 h 7"/>
              <a:gd name="T6" fmla="*/ 0 w 2"/>
              <a:gd name="T7" fmla="*/ 2147483647 h 7"/>
              <a:gd name="T8" fmla="*/ 0 w 2"/>
              <a:gd name="T9" fmla="*/ 2147483647 h 7"/>
              <a:gd name="T10" fmla="*/ 2147483647 w 2"/>
              <a:gd name="T11" fmla="*/ 2147483647 h 7"/>
              <a:gd name="T12" fmla="*/ 0 60000 65536"/>
              <a:gd name="T13" fmla="*/ 0 60000 65536"/>
              <a:gd name="T14" fmla="*/ 0 60000 65536"/>
              <a:gd name="T15" fmla="*/ 0 60000 65536"/>
              <a:gd name="T16" fmla="*/ 0 60000 65536"/>
              <a:gd name="T17" fmla="*/ 0 60000 65536"/>
              <a:gd name="T18" fmla="*/ 0 w 2"/>
              <a:gd name="T19" fmla="*/ 0 h 7"/>
              <a:gd name="T20" fmla="*/ 2 w 2"/>
              <a:gd name="T21" fmla="*/ 7 h 7"/>
            </a:gdLst>
            <a:ahLst/>
            <a:cxnLst>
              <a:cxn ang="T12">
                <a:pos x="T0" y="T1"/>
              </a:cxn>
              <a:cxn ang="T13">
                <a:pos x="T2" y="T3"/>
              </a:cxn>
              <a:cxn ang="T14">
                <a:pos x="T4" y="T5"/>
              </a:cxn>
              <a:cxn ang="T15">
                <a:pos x="T6" y="T7"/>
              </a:cxn>
              <a:cxn ang="T16">
                <a:pos x="T8" y="T9"/>
              </a:cxn>
              <a:cxn ang="T17">
                <a:pos x="T10" y="T11"/>
              </a:cxn>
            </a:cxnLst>
            <a:rect l="T18" t="T19" r="T20" b="T21"/>
            <a:pathLst>
              <a:path w="2" h="7">
                <a:moveTo>
                  <a:pt x="2" y="7"/>
                </a:moveTo>
                <a:lnTo>
                  <a:pt x="2" y="2"/>
                </a:lnTo>
                <a:lnTo>
                  <a:pt x="1" y="0"/>
                </a:lnTo>
                <a:lnTo>
                  <a:pt x="0" y="1"/>
                </a:lnTo>
                <a:lnTo>
                  <a:pt x="0" y="6"/>
                </a:lnTo>
                <a:lnTo>
                  <a:pt x="2" y="7"/>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09" name="Freeform 1008"/>
          <p:cNvSpPr>
            <a:spLocks/>
          </p:cNvSpPr>
          <p:nvPr/>
        </p:nvSpPr>
        <p:spPr bwMode="auto">
          <a:xfrm>
            <a:off x="4343400" y="2941638"/>
            <a:ext cx="3175" cy="12700"/>
          </a:xfrm>
          <a:custGeom>
            <a:avLst/>
            <a:gdLst>
              <a:gd name="T0" fmla="*/ 2147483647 w 2"/>
              <a:gd name="T1" fmla="*/ 2147483647 h 7"/>
              <a:gd name="T2" fmla="*/ 2147483647 w 2"/>
              <a:gd name="T3" fmla="*/ 2147483647 h 7"/>
              <a:gd name="T4" fmla="*/ 2147483647 w 2"/>
              <a:gd name="T5" fmla="*/ 0 h 7"/>
              <a:gd name="T6" fmla="*/ 0 w 2"/>
              <a:gd name="T7" fmla="*/ 2147483647 h 7"/>
              <a:gd name="T8" fmla="*/ 0 w 2"/>
              <a:gd name="T9" fmla="*/ 2147483647 h 7"/>
              <a:gd name="T10" fmla="*/ 2147483647 w 2"/>
              <a:gd name="T11" fmla="*/ 2147483647 h 7"/>
              <a:gd name="T12" fmla="*/ 0 60000 65536"/>
              <a:gd name="T13" fmla="*/ 0 60000 65536"/>
              <a:gd name="T14" fmla="*/ 0 60000 65536"/>
              <a:gd name="T15" fmla="*/ 0 60000 65536"/>
              <a:gd name="T16" fmla="*/ 0 60000 65536"/>
              <a:gd name="T17" fmla="*/ 0 60000 65536"/>
              <a:gd name="T18" fmla="*/ 0 w 2"/>
              <a:gd name="T19" fmla="*/ 0 h 7"/>
              <a:gd name="T20" fmla="*/ 2 w 2"/>
              <a:gd name="T21" fmla="*/ 7 h 7"/>
            </a:gdLst>
            <a:ahLst/>
            <a:cxnLst>
              <a:cxn ang="T12">
                <a:pos x="T0" y="T1"/>
              </a:cxn>
              <a:cxn ang="T13">
                <a:pos x="T2" y="T3"/>
              </a:cxn>
              <a:cxn ang="T14">
                <a:pos x="T4" y="T5"/>
              </a:cxn>
              <a:cxn ang="T15">
                <a:pos x="T6" y="T7"/>
              </a:cxn>
              <a:cxn ang="T16">
                <a:pos x="T8" y="T9"/>
              </a:cxn>
              <a:cxn ang="T17">
                <a:pos x="T10" y="T11"/>
              </a:cxn>
            </a:cxnLst>
            <a:rect l="T18" t="T19" r="T20" b="T21"/>
            <a:pathLst>
              <a:path w="2" h="7">
                <a:moveTo>
                  <a:pt x="2" y="7"/>
                </a:moveTo>
                <a:lnTo>
                  <a:pt x="1" y="2"/>
                </a:lnTo>
                <a:lnTo>
                  <a:pt x="1" y="0"/>
                </a:lnTo>
                <a:lnTo>
                  <a:pt x="0" y="2"/>
                </a:lnTo>
                <a:lnTo>
                  <a:pt x="0" y="7"/>
                </a:lnTo>
                <a:lnTo>
                  <a:pt x="2" y="7"/>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10" name="Freeform 1009"/>
          <p:cNvSpPr>
            <a:spLocks/>
          </p:cNvSpPr>
          <p:nvPr/>
        </p:nvSpPr>
        <p:spPr bwMode="auto">
          <a:xfrm>
            <a:off x="4343400" y="2908300"/>
            <a:ext cx="6350" cy="11113"/>
          </a:xfrm>
          <a:custGeom>
            <a:avLst/>
            <a:gdLst>
              <a:gd name="T0" fmla="*/ 2147483647 w 3"/>
              <a:gd name="T1" fmla="*/ 2147483647 h 7"/>
              <a:gd name="T2" fmla="*/ 2147483647 w 3"/>
              <a:gd name="T3" fmla="*/ 2147483647 h 7"/>
              <a:gd name="T4" fmla="*/ 2147483647 w 3"/>
              <a:gd name="T5" fmla="*/ 0 h 7"/>
              <a:gd name="T6" fmla="*/ 0 w 3"/>
              <a:gd name="T7" fmla="*/ 0 h 7"/>
              <a:gd name="T8" fmla="*/ 0 w 3"/>
              <a:gd name="T9" fmla="*/ 2147483647 h 7"/>
              <a:gd name="T10" fmla="*/ 2147483647 w 3"/>
              <a:gd name="T11" fmla="*/ 2147483647 h 7"/>
              <a:gd name="T12" fmla="*/ 0 60000 65536"/>
              <a:gd name="T13" fmla="*/ 0 60000 65536"/>
              <a:gd name="T14" fmla="*/ 0 60000 65536"/>
              <a:gd name="T15" fmla="*/ 0 60000 65536"/>
              <a:gd name="T16" fmla="*/ 0 60000 65536"/>
              <a:gd name="T17" fmla="*/ 0 60000 65536"/>
              <a:gd name="T18" fmla="*/ 0 w 3"/>
              <a:gd name="T19" fmla="*/ 0 h 7"/>
              <a:gd name="T20" fmla="*/ 3 w 3"/>
              <a:gd name="T21" fmla="*/ 7 h 7"/>
            </a:gdLst>
            <a:ahLst/>
            <a:cxnLst>
              <a:cxn ang="T12">
                <a:pos x="T0" y="T1"/>
              </a:cxn>
              <a:cxn ang="T13">
                <a:pos x="T2" y="T3"/>
              </a:cxn>
              <a:cxn ang="T14">
                <a:pos x="T4" y="T5"/>
              </a:cxn>
              <a:cxn ang="T15">
                <a:pos x="T6" y="T7"/>
              </a:cxn>
              <a:cxn ang="T16">
                <a:pos x="T8" y="T9"/>
              </a:cxn>
              <a:cxn ang="T17">
                <a:pos x="T10" y="T11"/>
              </a:cxn>
            </a:cxnLst>
            <a:rect l="T18" t="T19" r="T20" b="T21"/>
            <a:pathLst>
              <a:path w="3" h="7">
                <a:moveTo>
                  <a:pt x="2" y="7"/>
                </a:moveTo>
                <a:lnTo>
                  <a:pt x="3" y="1"/>
                </a:lnTo>
                <a:lnTo>
                  <a:pt x="2" y="0"/>
                </a:lnTo>
                <a:lnTo>
                  <a:pt x="0" y="0"/>
                </a:lnTo>
                <a:lnTo>
                  <a:pt x="0" y="5"/>
                </a:lnTo>
                <a:lnTo>
                  <a:pt x="2" y="7"/>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11" name="Freeform 1010"/>
          <p:cNvSpPr>
            <a:spLocks/>
          </p:cNvSpPr>
          <p:nvPr/>
        </p:nvSpPr>
        <p:spPr bwMode="auto">
          <a:xfrm>
            <a:off x="4340225" y="2940050"/>
            <a:ext cx="3175" cy="11113"/>
          </a:xfrm>
          <a:custGeom>
            <a:avLst/>
            <a:gdLst>
              <a:gd name="T0" fmla="*/ 2147483647 w 2"/>
              <a:gd name="T1" fmla="*/ 2147483647 h 6"/>
              <a:gd name="T2" fmla="*/ 2147483647 w 2"/>
              <a:gd name="T3" fmla="*/ 2147483647 h 6"/>
              <a:gd name="T4" fmla="*/ 2147483647 w 2"/>
              <a:gd name="T5" fmla="*/ 0 h 6"/>
              <a:gd name="T6" fmla="*/ 2147483647 w 2"/>
              <a:gd name="T7" fmla="*/ 2147483647 h 6"/>
              <a:gd name="T8" fmla="*/ 0 w 2"/>
              <a:gd name="T9" fmla="*/ 2147483647 h 6"/>
              <a:gd name="T10" fmla="*/ 2147483647 w 2"/>
              <a:gd name="T11" fmla="*/ 2147483647 h 6"/>
              <a:gd name="T12" fmla="*/ 2147483647 w 2"/>
              <a:gd name="T13" fmla="*/ 2147483647 h 6"/>
              <a:gd name="T14" fmla="*/ 0 60000 65536"/>
              <a:gd name="T15" fmla="*/ 0 60000 65536"/>
              <a:gd name="T16" fmla="*/ 0 60000 65536"/>
              <a:gd name="T17" fmla="*/ 0 60000 65536"/>
              <a:gd name="T18" fmla="*/ 0 60000 65536"/>
              <a:gd name="T19" fmla="*/ 0 60000 65536"/>
              <a:gd name="T20" fmla="*/ 0 60000 65536"/>
              <a:gd name="T21" fmla="*/ 0 w 2"/>
              <a:gd name="T22" fmla="*/ 0 h 6"/>
              <a:gd name="T23" fmla="*/ 2 w 2"/>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6">
                <a:moveTo>
                  <a:pt x="2" y="6"/>
                </a:moveTo>
                <a:lnTo>
                  <a:pt x="1" y="1"/>
                </a:lnTo>
                <a:lnTo>
                  <a:pt x="1" y="0"/>
                </a:lnTo>
                <a:lnTo>
                  <a:pt x="1" y="1"/>
                </a:lnTo>
                <a:lnTo>
                  <a:pt x="0" y="6"/>
                </a:lnTo>
                <a:lnTo>
                  <a:pt x="2" y="6"/>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12" name="Freeform 1011"/>
          <p:cNvSpPr>
            <a:spLocks/>
          </p:cNvSpPr>
          <p:nvPr/>
        </p:nvSpPr>
        <p:spPr bwMode="auto">
          <a:xfrm>
            <a:off x="4238625" y="3806825"/>
            <a:ext cx="9525" cy="11113"/>
          </a:xfrm>
          <a:custGeom>
            <a:avLst/>
            <a:gdLst>
              <a:gd name="T0" fmla="*/ 2147483647 w 5"/>
              <a:gd name="T1" fmla="*/ 2147483647 h 6"/>
              <a:gd name="T2" fmla="*/ 2147483647 w 5"/>
              <a:gd name="T3" fmla="*/ 2147483647 h 6"/>
              <a:gd name="T4" fmla="*/ 2147483647 w 5"/>
              <a:gd name="T5" fmla="*/ 0 h 6"/>
              <a:gd name="T6" fmla="*/ 2147483647 w 5"/>
              <a:gd name="T7" fmla="*/ 2147483647 h 6"/>
              <a:gd name="T8" fmla="*/ 2147483647 w 5"/>
              <a:gd name="T9" fmla="*/ 2147483647 h 6"/>
              <a:gd name="T10" fmla="*/ 0 w 5"/>
              <a:gd name="T11" fmla="*/ 2147483647 h 6"/>
              <a:gd name="T12" fmla="*/ 2147483647 w 5"/>
              <a:gd name="T13" fmla="*/ 2147483647 h 6"/>
              <a:gd name="T14" fmla="*/ 2147483647 w 5"/>
              <a:gd name="T15" fmla="*/ 2147483647 h 6"/>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6"/>
              <a:gd name="T26" fmla="*/ 5 w 5"/>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6">
                <a:moveTo>
                  <a:pt x="4" y="1"/>
                </a:moveTo>
                <a:lnTo>
                  <a:pt x="4" y="2"/>
                </a:lnTo>
                <a:lnTo>
                  <a:pt x="4" y="0"/>
                </a:lnTo>
                <a:lnTo>
                  <a:pt x="5" y="3"/>
                </a:lnTo>
                <a:lnTo>
                  <a:pt x="2" y="6"/>
                </a:lnTo>
                <a:lnTo>
                  <a:pt x="0" y="4"/>
                </a:lnTo>
                <a:lnTo>
                  <a:pt x="1" y="3"/>
                </a:lnTo>
                <a:lnTo>
                  <a:pt x="4"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13" name="Freeform 1012"/>
          <p:cNvSpPr>
            <a:spLocks/>
          </p:cNvSpPr>
          <p:nvPr/>
        </p:nvSpPr>
        <p:spPr bwMode="auto">
          <a:xfrm>
            <a:off x="4270375" y="3778250"/>
            <a:ext cx="26988" cy="23813"/>
          </a:xfrm>
          <a:custGeom>
            <a:avLst/>
            <a:gdLst>
              <a:gd name="T0" fmla="*/ 2147483647 w 16"/>
              <a:gd name="T1" fmla="*/ 0 h 14"/>
              <a:gd name="T2" fmla="*/ 2147483647 w 16"/>
              <a:gd name="T3" fmla="*/ 2147483647 h 14"/>
              <a:gd name="T4" fmla="*/ 2147483647 w 16"/>
              <a:gd name="T5" fmla="*/ 2147483647 h 14"/>
              <a:gd name="T6" fmla="*/ 2147483647 w 16"/>
              <a:gd name="T7" fmla="*/ 2147483647 h 14"/>
              <a:gd name="T8" fmla="*/ 2147483647 w 16"/>
              <a:gd name="T9" fmla="*/ 2147483647 h 14"/>
              <a:gd name="T10" fmla="*/ 2147483647 w 16"/>
              <a:gd name="T11" fmla="*/ 2147483647 h 14"/>
              <a:gd name="T12" fmla="*/ 2147483647 w 16"/>
              <a:gd name="T13" fmla="*/ 2147483647 h 14"/>
              <a:gd name="T14" fmla="*/ 2147483647 w 16"/>
              <a:gd name="T15" fmla="*/ 2147483647 h 14"/>
              <a:gd name="T16" fmla="*/ 2147483647 w 16"/>
              <a:gd name="T17" fmla="*/ 2147483647 h 14"/>
              <a:gd name="T18" fmla="*/ 2147483647 w 16"/>
              <a:gd name="T19" fmla="*/ 2147483647 h 14"/>
              <a:gd name="T20" fmla="*/ 2147483647 w 16"/>
              <a:gd name="T21" fmla="*/ 2147483647 h 14"/>
              <a:gd name="T22" fmla="*/ 0 w 16"/>
              <a:gd name="T23" fmla="*/ 2147483647 h 14"/>
              <a:gd name="T24" fmla="*/ 2147483647 w 16"/>
              <a:gd name="T25" fmla="*/ 2147483647 h 14"/>
              <a:gd name="T26" fmla="*/ 2147483647 w 16"/>
              <a:gd name="T27" fmla="*/ 0 h 14"/>
              <a:gd name="T28" fmla="*/ 2147483647 w 16"/>
              <a:gd name="T29" fmla="*/ 0 h 14"/>
              <a:gd name="T30" fmla="*/ 2147483647 w 16"/>
              <a:gd name="T31" fmla="*/ 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
              <a:gd name="T49" fmla="*/ 0 h 14"/>
              <a:gd name="T50" fmla="*/ 16 w 16"/>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 h="14">
                <a:moveTo>
                  <a:pt x="13" y="0"/>
                </a:moveTo>
                <a:lnTo>
                  <a:pt x="12" y="3"/>
                </a:lnTo>
                <a:lnTo>
                  <a:pt x="12" y="4"/>
                </a:lnTo>
                <a:lnTo>
                  <a:pt x="15" y="4"/>
                </a:lnTo>
                <a:lnTo>
                  <a:pt x="16" y="6"/>
                </a:lnTo>
                <a:lnTo>
                  <a:pt x="15" y="10"/>
                </a:lnTo>
                <a:lnTo>
                  <a:pt x="12" y="14"/>
                </a:lnTo>
                <a:lnTo>
                  <a:pt x="7" y="12"/>
                </a:lnTo>
                <a:lnTo>
                  <a:pt x="6" y="9"/>
                </a:lnTo>
                <a:lnTo>
                  <a:pt x="4" y="9"/>
                </a:lnTo>
                <a:lnTo>
                  <a:pt x="2" y="10"/>
                </a:lnTo>
                <a:lnTo>
                  <a:pt x="0" y="8"/>
                </a:lnTo>
                <a:lnTo>
                  <a:pt x="3" y="5"/>
                </a:lnTo>
                <a:lnTo>
                  <a:pt x="13" y="0"/>
                </a:lnTo>
                <a:lnTo>
                  <a:pt x="14" y="0"/>
                </a:lnTo>
                <a:lnTo>
                  <a:pt x="13"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14" name="Freeform 1013"/>
          <p:cNvSpPr>
            <a:spLocks/>
          </p:cNvSpPr>
          <p:nvPr/>
        </p:nvSpPr>
        <p:spPr bwMode="auto">
          <a:xfrm>
            <a:off x="4235450" y="3805238"/>
            <a:ext cx="9525" cy="7937"/>
          </a:xfrm>
          <a:custGeom>
            <a:avLst/>
            <a:gdLst>
              <a:gd name="T0" fmla="*/ 2147483647 w 5"/>
              <a:gd name="T1" fmla="*/ 0 h 5"/>
              <a:gd name="T2" fmla="*/ 2147483647 w 5"/>
              <a:gd name="T3" fmla="*/ 2147483647 h 5"/>
              <a:gd name="T4" fmla="*/ 2147483647 w 5"/>
              <a:gd name="T5" fmla="*/ 0 h 5"/>
              <a:gd name="T6" fmla="*/ 2147483647 w 5"/>
              <a:gd name="T7" fmla="*/ 2147483647 h 5"/>
              <a:gd name="T8" fmla="*/ 2147483647 w 5"/>
              <a:gd name="T9" fmla="*/ 2147483647 h 5"/>
              <a:gd name="T10" fmla="*/ 0 w 5"/>
              <a:gd name="T11" fmla="*/ 2147483647 h 5"/>
              <a:gd name="T12" fmla="*/ 2147483647 w 5"/>
              <a:gd name="T13" fmla="*/ 2147483647 h 5"/>
              <a:gd name="T14" fmla="*/ 2147483647 w 5"/>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5"/>
              <a:gd name="T26" fmla="*/ 5 w 5"/>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5">
                <a:moveTo>
                  <a:pt x="4" y="0"/>
                </a:moveTo>
                <a:lnTo>
                  <a:pt x="5" y="1"/>
                </a:lnTo>
                <a:lnTo>
                  <a:pt x="5" y="0"/>
                </a:lnTo>
                <a:lnTo>
                  <a:pt x="5" y="3"/>
                </a:lnTo>
                <a:lnTo>
                  <a:pt x="2" y="5"/>
                </a:lnTo>
                <a:lnTo>
                  <a:pt x="0" y="4"/>
                </a:lnTo>
                <a:lnTo>
                  <a:pt x="1" y="2"/>
                </a:lnTo>
                <a:lnTo>
                  <a:pt x="4"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15" name="Freeform 1014"/>
          <p:cNvSpPr>
            <a:spLocks/>
          </p:cNvSpPr>
          <p:nvPr/>
        </p:nvSpPr>
        <p:spPr bwMode="auto">
          <a:xfrm>
            <a:off x="4268788" y="3775075"/>
            <a:ext cx="26987" cy="23813"/>
          </a:xfrm>
          <a:custGeom>
            <a:avLst/>
            <a:gdLst>
              <a:gd name="T0" fmla="*/ 2147483647 w 16"/>
              <a:gd name="T1" fmla="*/ 0 h 14"/>
              <a:gd name="T2" fmla="*/ 2147483647 w 16"/>
              <a:gd name="T3" fmla="*/ 2147483647 h 14"/>
              <a:gd name="T4" fmla="*/ 2147483647 w 16"/>
              <a:gd name="T5" fmla="*/ 2147483647 h 14"/>
              <a:gd name="T6" fmla="*/ 2147483647 w 16"/>
              <a:gd name="T7" fmla="*/ 2147483647 h 14"/>
              <a:gd name="T8" fmla="*/ 2147483647 w 16"/>
              <a:gd name="T9" fmla="*/ 2147483647 h 14"/>
              <a:gd name="T10" fmla="*/ 2147483647 w 16"/>
              <a:gd name="T11" fmla="*/ 2147483647 h 14"/>
              <a:gd name="T12" fmla="*/ 2147483647 w 16"/>
              <a:gd name="T13" fmla="*/ 2147483647 h 14"/>
              <a:gd name="T14" fmla="*/ 2147483647 w 16"/>
              <a:gd name="T15" fmla="*/ 2147483647 h 14"/>
              <a:gd name="T16" fmla="*/ 2147483647 w 16"/>
              <a:gd name="T17" fmla="*/ 2147483647 h 14"/>
              <a:gd name="T18" fmla="*/ 2147483647 w 16"/>
              <a:gd name="T19" fmla="*/ 2147483647 h 14"/>
              <a:gd name="T20" fmla="*/ 2147483647 w 16"/>
              <a:gd name="T21" fmla="*/ 2147483647 h 14"/>
              <a:gd name="T22" fmla="*/ 0 w 16"/>
              <a:gd name="T23" fmla="*/ 2147483647 h 14"/>
              <a:gd name="T24" fmla="*/ 2147483647 w 16"/>
              <a:gd name="T25" fmla="*/ 2147483647 h 14"/>
              <a:gd name="T26" fmla="*/ 2147483647 w 16"/>
              <a:gd name="T27" fmla="*/ 0 h 14"/>
              <a:gd name="T28" fmla="*/ 2147483647 w 16"/>
              <a:gd name="T29" fmla="*/ 0 h 14"/>
              <a:gd name="T30" fmla="*/ 2147483647 w 16"/>
              <a:gd name="T31" fmla="*/ 0 h 14"/>
              <a:gd name="T32" fmla="*/ 2147483647 w 16"/>
              <a:gd name="T33" fmla="*/ 0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
              <a:gd name="T52" fmla="*/ 0 h 14"/>
              <a:gd name="T53" fmla="*/ 16 w 16"/>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 h="14">
                <a:moveTo>
                  <a:pt x="12" y="0"/>
                </a:moveTo>
                <a:lnTo>
                  <a:pt x="12" y="3"/>
                </a:lnTo>
                <a:lnTo>
                  <a:pt x="12" y="4"/>
                </a:lnTo>
                <a:lnTo>
                  <a:pt x="15" y="4"/>
                </a:lnTo>
                <a:lnTo>
                  <a:pt x="16" y="7"/>
                </a:lnTo>
                <a:lnTo>
                  <a:pt x="15" y="11"/>
                </a:lnTo>
                <a:lnTo>
                  <a:pt x="11" y="14"/>
                </a:lnTo>
                <a:lnTo>
                  <a:pt x="6" y="12"/>
                </a:lnTo>
                <a:lnTo>
                  <a:pt x="5" y="9"/>
                </a:lnTo>
                <a:lnTo>
                  <a:pt x="3" y="10"/>
                </a:lnTo>
                <a:lnTo>
                  <a:pt x="1" y="10"/>
                </a:lnTo>
                <a:lnTo>
                  <a:pt x="0" y="8"/>
                </a:lnTo>
                <a:lnTo>
                  <a:pt x="2" y="5"/>
                </a:lnTo>
                <a:lnTo>
                  <a:pt x="12" y="0"/>
                </a:lnTo>
                <a:lnTo>
                  <a:pt x="13" y="0"/>
                </a:lnTo>
                <a:lnTo>
                  <a:pt x="12"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16" name="Freeform 1015"/>
          <p:cNvSpPr>
            <a:spLocks/>
          </p:cNvSpPr>
          <p:nvPr/>
        </p:nvSpPr>
        <p:spPr bwMode="auto">
          <a:xfrm>
            <a:off x="4310063" y="3775075"/>
            <a:ext cx="11112" cy="6350"/>
          </a:xfrm>
          <a:custGeom>
            <a:avLst/>
            <a:gdLst>
              <a:gd name="T0" fmla="*/ 2147483647 w 7"/>
              <a:gd name="T1" fmla="*/ 2147483647 h 4"/>
              <a:gd name="T2" fmla="*/ 2147483647 w 7"/>
              <a:gd name="T3" fmla="*/ 2147483647 h 4"/>
              <a:gd name="T4" fmla="*/ 2147483647 w 7"/>
              <a:gd name="T5" fmla="*/ 2147483647 h 4"/>
              <a:gd name="T6" fmla="*/ 2147483647 w 7"/>
              <a:gd name="T7" fmla="*/ 2147483647 h 4"/>
              <a:gd name="T8" fmla="*/ 2147483647 w 7"/>
              <a:gd name="T9" fmla="*/ 2147483647 h 4"/>
              <a:gd name="T10" fmla="*/ 0 w 7"/>
              <a:gd name="T11" fmla="*/ 2147483647 h 4"/>
              <a:gd name="T12" fmla="*/ 2147483647 w 7"/>
              <a:gd name="T13" fmla="*/ 0 h 4"/>
              <a:gd name="T14" fmla="*/ 2147483647 w 7"/>
              <a:gd name="T15" fmla="*/ 0 h 4"/>
              <a:gd name="T16" fmla="*/ 2147483647 w 7"/>
              <a:gd name="T17" fmla="*/ 0 h 4"/>
              <a:gd name="T18" fmla="*/ 2147483647 w 7"/>
              <a:gd name="T19" fmla="*/ 2147483647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4"/>
              <a:gd name="T32" fmla="*/ 7 w 7"/>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4">
                <a:moveTo>
                  <a:pt x="6" y="1"/>
                </a:moveTo>
                <a:lnTo>
                  <a:pt x="7" y="1"/>
                </a:lnTo>
                <a:lnTo>
                  <a:pt x="7" y="4"/>
                </a:lnTo>
                <a:lnTo>
                  <a:pt x="5" y="4"/>
                </a:lnTo>
                <a:lnTo>
                  <a:pt x="3" y="3"/>
                </a:lnTo>
                <a:lnTo>
                  <a:pt x="0" y="1"/>
                </a:lnTo>
                <a:lnTo>
                  <a:pt x="2" y="0"/>
                </a:lnTo>
                <a:lnTo>
                  <a:pt x="4" y="0"/>
                </a:lnTo>
                <a:lnTo>
                  <a:pt x="5" y="0"/>
                </a:lnTo>
                <a:lnTo>
                  <a:pt x="6"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17" name="Freeform 1016"/>
          <p:cNvSpPr>
            <a:spLocks/>
          </p:cNvSpPr>
          <p:nvPr/>
        </p:nvSpPr>
        <p:spPr bwMode="auto">
          <a:xfrm>
            <a:off x="7050088" y="4927600"/>
            <a:ext cx="9525" cy="6350"/>
          </a:xfrm>
          <a:custGeom>
            <a:avLst/>
            <a:gdLst>
              <a:gd name="T0" fmla="*/ 2147483647 w 5"/>
              <a:gd name="T1" fmla="*/ 2147483647 h 4"/>
              <a:gd name="T2" fmla="*/ 2147483647 w 5"/>
              <a:gd name="T3" fmla="*/ 2147483647 h 4"/>
              <a:gd name="T4" fmla="*/ 2147483647 w 5"/>
              <a:gd name="T5" fmla="*/ 0 h 4"/>
              <a:gd name="T6" fmla="*/ 2147483647 w 5"/>
              <a:gd name="T7" fmla="*/ 2147483647 h 4"/>
              <a:gd name="T8" fmla="*/ 0 w 5"/>
              <a:gd name="T9" fmla="*/ 2147483647 h 4"/>
              <a:gd name="T10" fmla="*/ 2147483647 w 5"/>
              <a:gd name="T11" fmla="*/ 2147483647 h 4"/>
              <a:gd name="T12" fmla="*/ 2147483647 w 5"/>
              <a:gd name="T13" fmla="*/ 2147483647 h 4"/>
              <a:gd name="T14" fmla="*/ 2147483647 w 5"/>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4"/>
              <a:gd name="T26" fmla="*/ 5 w 5"/>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4">
                <a:moveTo>
                  <a:pt x="5" y="2"/>
                </a:moveTo>
                <a:lnTo>
                  <a:pt x="5" y="1"/>
                </a:lnTo>
                <a:lnTo>
                  <a:pt x="3" y="0"/>
                </a:lnTo>
                <a:lnTo>
                  <a:pt x="1" y="1"/>
                </a:lnTo>
                <a:lnTo>
                  <a:pt x="0" y="3"/>
                </a:lnTo>
                <a:lnTo>
                  <a:pt x="2" y="4"/>
                </a:lnTo>
                <a:lnTo>
                  <a:pt x="4" y="3"/>
                </a:lnTo>
                <a:lnTo>
                  <a:pt x="5"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18" name="Freeform 1017"/>
          <p:cNvSpPr>
            <a:spLocks/>
          </p:cNvSpPr>
          <p:nvPr/>
        </p:nvSpPr>
        <p:spPr bwMode="auto">
          <a:xfrm>
            <a:off x="4308475" y="3770313"/>
            <a:ext cx="9525" cy="9525"/>
          </a:xfrm>
          <a:custGeom>
            <a:avLst/>
            <a:gdLst>
              <a:gd name="T0" fmla="*/ 2147483647 w 6"/>
              <a:gd name="T1" fmla="*/ 2147483647 h 5"/>
              <a:gd name="T2" fmla="*/ 2147483647 w 6"/>
              <a:gd name="T3" fmla="*/ 2147483647 h 5"/>
              <a:gd name="T4" fmla="*/ 2147483647 w 6"/>
              <a:gd name="T5" fmla="*/ 2147483647 h 5"/>
              <a:gd name="T6" fmla="*/ 2147483647 w 6"/>
              <a:gd name="T7" fmla="*/ 2147483647 h 5"/>
              <a:gd name="T8" fmla="*/ 2147483647 w 6"/>
              <a:gd name="T9" fmla="*/ 2147483647 h 5"/>
              <a:gd name="T10" fmla="*/ 0 w 6"/>
              <a:gd name="T11" fmla="*/ 2147483647 h 5"/>
              <a:gd name="T12" fmla="*/ 2147483647 w 6"/>
              <a:gd name="T13" fmla="*/ 2147483647 h 5"/>
              <a:gd name="T14" fmla="*/ 2147483647 w 6"/>
              <a:gd name="T15" fmla="*/ 0 h 5"/>
              <a:gd name="T16" fmla="*/ 2147483647 w 6"/>
              <a:gd name="T17" fmla="*/ 2147483647 h 5"/>
              <a:gd name="T18" fmla="*/ 2147483647 w 6"/>
              <a:gd name="T19" fmla="*/ 2147483647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
              <a:gd name="T32" fmla="*/ 6 w 6"/>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
                <a:moveTo>
                  <a:pt x="5" y="1"/>
                </a:moveTo>
                <a:lnTo>
                  <a:pt x="6" y="1"/>
                </a:lnTo>
                <a:lnTo>
                  <a:pt x="6" y="5"/>
                </a:lnTo>
                <a:lnTo>
                  <a:pt x="5" y="5"/>
                </a:lnTo>
                <a:lnTo>
                  <a:pt x="2" y="4"/>
                </a:lnTo>
                <a:lnTo>
                  <a:pt x="0" y="1"/>
                </a:lnTo>
                <a:lnTo>
                  <a:pt x="1" y="1"/>
                </a:lnTo>
                <a:lnTo>
                  <a:pt x="4" y="0"/>
                </a:lnTo>
                <a:lnTo>
                  <a:pt x="5"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19" name="Freeform 1018"/>
          <p:cNvSpPr>
            <a:spLocks/>
          </p:cNvSpPr>
          <p:nvPr/>
        </p:nvSpPr>
        <p:spPr bwMode="auto">
          <a:xfrm>
            <a:off x="7046913" y="4924425"/>
            <a:ext cx="7937" cy="6350"/>
          </a:xfrm>
          <a:custGeom>
            <a:avLst/>
            <a:gdLst>
              <a:gd name="T0" fmla="*/ 2147483647 w 5"/>
              <a:gd name="T1" fmla="*/ 2147483647 h 4"/>
              <a:gd name="T2" fmla="*/ 2147483647 w 5"/>
              <a:gd name="T3" fmla="*/ 2147483647 h 4"/>
              <a:gd name="T4" fmla="*/ 2147483647 w 5"/>
              <a:gd name="T5" fmla="*/ 0 h 4"/>
              <a:gd name="T6" fmla="*/ 2147483647 w 5"/>
              <a:gd name="T7" fmla="*/ 2147483647 h 4"/>
              <a:gd name="T8" fmla="*/ 0 w 5"/>
              <a:gd name="T9" fmla="*/ 2147483647 h 4"/>
              <a:gd name="T10" fmla="*/ 2147483647 w 5"/>
              <a:gd name="T11" fmla="*/ 2147483647 h 4"/>
              <a:gd name="T12" fmla="*/ 2147483647 w 5"/>
              <a:gd name="T13" fmla="*/ 2147483647 h 4"/>
              <a:gd name="T14" fmla="*/ 2147483647 w 5"/>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4"/>
              <a:gd name="T26" fmla="*/ 5 w 5"/>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4">
                <a:moveTo>
                  <a:pt x="5" y="3"/>
                </a:moveTo>
                <a:lnTo>
                  <a:pt x="5" y="1"/>
                </a:lnTo>
                <a:lnTo>
                  <a:pt x="3" y="0"/>
                </a:lnTo>
                <a:lnTo>
                  <a:pt x="2" y="1"/>
                </a:lnTo>
                <a:lnTo>
                  <a:pt x="0" y="4"/>
                </a:lnTo>
                <a:lnTo>
                  <a:pt x="2" y="4"/>
                </a:lnTo>
                <a:lnTo>
                  <a:pt x="5" y="4"/>
                </a:lnTo>
                <a:lnTo>
                  <a:pt x="5" y="3"/>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20" name="Freeform 1019"/>
          <p:cNvSpPr>
            <a:spLocks/>
          </p:cNvSpPr>
          <p:nvPr/>
        </p:nvSpPr>
        <p:spPr bwMode="auto">
          <a:xfrm>
            <a:off x="8231188" y="5024438"/>
            <a:ext cx="11112" cy="7937"/>
          </a:xfrm>
          <a:custGeom>
            <a:avLst/>
            <a:gdLst>
              <a:gd name="T0" fmla="*/ 0 w 7"/>
              <a:gd name="T1" fmla="*/ 0 h 5"/>
              <a:gd name="T2" fmla="*/ 2147483647 w 7"/>
              <a:gd name="T3" fmla="*/ 0 h 5"/>
              <a:gd name="T4" fmla="*/ 2147483647 w 7"/>
              <a:gd name="T5" fmla="*/ 2147483647 h 5"/>
              <a:gd name="T6" fmla="*/ 2147483647 w 7"/>
              <a:gd name="T7" fmla="*/ 2147483647 h 5"/>
              <a:gd name="T8" fmla="*/ 2147483647 w 7"/>
              <a:gd name="T9" fmla="*/ 2147483647 h 5"/>
              <a:gd name="T10" fmla="*/ 2147483647 w 7"/>
              <a:gd name="T11" fmla="*/ 2147483647 h 5"/>
              <a:gd name="T12" fmla="*/ 2147483647 w 7"/>
              <a:gd name="T13" fmla="*/ 2147483647 h 5"/>
              <a:gd name="T14" fmla="*/ 2147483647 w 7"/>
              <a:gd name="T15" fmla="*/ 2147483647 h 5"/>
              <a:gd name="T16" fmla="*/ 2147483647 w 7"/>
              <a:gd name="T17" fmla="*/ 2147483647 h 5"/>
              <a:gd name="T18" fmla="*/ 0 w 7"/>
              <a:gd name="T19" fmla="*/ 2147483647 h 5"/>
              <a:gd name="T20" fmla="*/ 0 w 7"/>
              <a:gd name="T21" fmla="*/ 2147483647 h 5"/>
              <a:gd name="T22" fmla="*/ 0 w 7"/>
              <a:gd name="T23" fmla="*/ 0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5"/>
              <a:gd name="T38" fmla="*/ 7 w 7"/>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5">
                <a:moveTo>
                  <a:pt x="0" y="0"/>
                </a:moveTo>
                <a:lnTo>
                  <a:pt x="1" y="0"/>
                </a:lnTo>
                <a:lnTo>
                  <a:pt x="2" y="2"/>
                </a:lnTo>
                <a:lnTo>
                  <a:pt x="7" y="1"/>
                </a:lnTo>
                <a:lnTo>
                  <a:pt x="6" y="4"/>
                </a:lnTo>
                <a:lnTo>
                  <a:pt x="4" y="3"/>
                </a:lnTo>
                <a:lnTo>
                  <a:pt x="2" y="4"/>
                </a:lnTo>
                <a:lnTo>
                  <a:pt x="1" y="5"/>
                </a:lnTo>
                <a:lnTo>
                  <a:pt x="0" y="3"/>
                </a:lnTo>
                <a:lnTo>
                  <a:pt x="0" y="2"/>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21" name="Freeform 1020"/>
          <p:cNvSpPr>
            <a:spLocks/>
          </p:cNvSpPr>
          <p:nvPr/>
        </p:nvSpPr>
        <p:spPr bwMode="auto">
          <a:xfrm>
            <a:off x="8312150" y="5006975"/>
            <a:ext cx="4763" cy="6350"/>
          </a:xfrm>
          <a:custGeom>
            <a:avLst/>
            <a:gdLst>
              <a:gd name="T0" fmla="*/ 0 w 3"/>
              <a:gd name="T1" fmla="*/ 0 h 4"/>
              <a:gd name="T2" fmla="*/ 2147483647 w 3"/>
              <a:gd name="T3" fmla="*/ 0 h 4"/>
              <a:gd name="T4" fmla="*/ 2147483647 w 3"/>
              <a:gd name="T5" fmla="*/ 2147483647 h 4"/>
              <a:gd name="T6" fmla="*/ 2147483647 w 3"/>
              <a:gd name="T7" fmla="*/ 2147483647 h 4"/>
              <a:gd name="T8" fmla="*/ 0 w 3"/>
              <a:gd name="T9" fmla="*/ 2147483647 h 4"/>
              <a:gd name="T10" fmla="*/ 0 w 3"/>
              <a:gd name="T11" fmla="*/ 2147483647 h 4"/>
              <a:gd name="T12" fmla="*/ 0 w 3"/>
              <a:gd name="T13" fmla="*/ 0 h 4"/>
              <a:gd name="T14" fmla="*/ 0 60000 65536"/>
              <a:gd name="T15" fmla="*/ 0 60000 65536"/>
              <a:gd name="T16" fmla="*/ 0 60000 65536"/>
              <a:gd name="T17" fmla="*/ 0 60000 65536"/>
              <a:gd name="T18" fmla="*/ 0 60000 65536"/>
              <a:gd name="T19" fmla="*/ 0 60000 65536"/>
              <a:gd name="T20" fmla="*/ 0 60000 65536"/>
              <a:gd name="T21" fmla="*/ 0 w 3"/>
              <a:gd name="T22" fmla="*/ 0 h 4"/>
              <a:gd name="T23" fmla="*/ 3 w 3"/>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4">
                <a:moveTo>
                  <a:pt x="0" y="0"/>
                </a:moveTo>
                <a:lnTo>
                  <a:pt x="1" y="0"/>
                </a:lnTo>
                <a:lnTo>
                  <a:pt x="3" y="3"/>
                </a:lnTo>
                <a:lnTo>
                  <a:pt x="2" y="4"/>
                </a:lnTo>
                <a:lnTo>
                  <a:pt x="0" y="3"/>
                </a:lnTo>
                <a:lnTo>
                  <a:pt x="0" y="1"/>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22" name="Freeform 1021"/>
          <p:cNvSpPr>
            <a:spLocks/>
          </p:cNvSpPr>
          <p:nvPr/>
        </p:nvSpPr>
        <p:spPr bwMode="auto">
          <a:xfrm>
            <a:off x="8228013" y="5021263"/>
            <a:ext cx="11112" cy="7937"/>
          </a:xfrm>
          <a:custGeom>
            <a:avLst/>
            <a:gdLst>
              <a:gd name="T0" fmla="*/ 0 w 7"/>
              <a:gd name="T1" fmla="*/ 0 h 4"/>
              <a:gd name="T2" fmla="*/ 2147483647 w 7"/>
              <a:gd name="T3" fmla="*/ 0 h 4"/>
              <a:gd name="T4" fmla="*/ 2147483647 w 7"/>
              <a:gd name="T5" fmla="*/ 2147483647 h 4"/>
              <a:gd name="T6" fmla="*/ 2147483647 w 7"/>
              <a:gd name="T7" fmla="*/ 0 h 4"/>
              <a:gd name="T8" fmla="*/ 2147483647 w 7"/>
              <a:gd name="T9" fmla="*/ 2147483647 h 4"/>
              <a:gd name="T10" fmla="*/ 2147483647 w 7"/>
              <a:gd name="T11" fmla="*/ 2147483647 h 4"/>
              <a:gd name="T12" fmla="*/ 2147483647 w 7"/>
              <a:gd name="T13" fmla="*/ 2147483647 h 4"/>
              <a:gd name="T14" fmla="*/ 2147483647 w 7"/>
              <a:gd name="T15" fmla="*/ 2147483647 h 4"/>
              <a:gd name="T16" fmla="*/ 2147483647 w 7"/>
              <a:gd name="T17" fmla="*/ 2147483647 h 4"/>
              <a:gd name="T18" fmla="*/ 0 w 7"/>
              <a:gd name="T19" fmla="*/ 2147483647 h 4"/>
              <a:gd name="T20" fmla="*/ 0 w 7"/>
              <a:gd name="T21" fmla="*/ 2147483647 h 4"/>
              <a:gd name="T22" fmla="*/ 0 w 7"/>
              <a:gd name="T23" fmla="*/ 0 h 4"/>
              <a:gd name="T24" fmla="*/ 0 w 7"/>
              <a:gd name="T25" fmla="*/ 0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
              <a:gd name="T40" fmla="*/ 0 h 4"/>
              <a:gd name="T41" fmla="*/ 7 w 7"/>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 h="4">
                <a:moveTo>
                  <a:pt x="0" y="0"/>
                </a:moveTo>
                <a:lnTo>
                  <a:pt x="1" y="0"/>
                </a:lnTo>
                <a:lnTo>
                  <a:pt x="2" y="1"/>
                </a:lnTo>
                <a:lnTo>
                  <a:pt x="7" y="0"/>
                </a:lnTo>
                <a:lnTo>
                  <a:pt x="7" y="4"/>
                </a:lnTo>
                <a:lnTo>
                  <a:pt x="4" y="3"/>
                </a:lnTo>
                <a:lnTo>
                  <a:pt x="3" y="3"/>
                </a:lnTo>
                <a:lnTo>
                  <a:pt x="1" y="4"/>
                </a:lnTo>
                <a:lnTo>
                  <a:pt x="0" y="3"/>
                </a:lnTo>
                <a:lnTo>
                  <a:pt x="0" y="1"/>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23" name="Freeform 1022"/>
          <p:cNvSpPr>
            <a:spLocks/>
          </p:cNvSpPr>
          <p:nvPr/>
        </p:nvSpPr>
        <p:spPr bwMode="auto">
          <a:xfrm>
            <a:off x="8308975" y="5003800"/>
            <a:ext cx="4763" cy="6350"/>
          </a:xfrm>
          <a:custGeom>
            <a:avLst/>
            <a:gdLst>
              <a:gd name="T0" fmla="*/ 0 w 3"/>
              <a:gd name="T1" fmla="*/ 0 h 4"/>
              <a:gd name="T2" fmla="*/ 2147483647 w 3"/>
              <a:gd name="T3" fmla="*/ 0 h 4"/>
              <a:gd name="T4" fmla="*/ 2147483647 w 3"/>
              <a:gd name="T5" fmla="*/ 2147483647 h 4"/>
              <a:gd name="T6" fmla="*/ 2147483647 w 3"/>
              <a:gd name="T7" fmla="*/ 2147483647 h 4"/>
              <a:gd name="T8" fmla="*/ 0 w 3"/>
              <a:gd name="T9" fmla="*/ 2147483647 h 4"/>
              <a:gd name="T10" fmla="*/ 0 w 3"/>
              <a:gd name="T11" fmla="*/ 2147483647 h 4"/>
              <a:gd name="T12" fmla="*/ 0 w 3"/>
              <a:gd name="T13" fmla="*/ 0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0" y="0"/>
                </a:moveTo>
                <a:lnTo>
                  <a:pt x="1" y="0"/>
                </a:lnTo>
                <a:lnTo>
                  <a:pt x="3" y="3"/>
                </a:lnTo>
                <a:lnTo>
                  <a:pt x="2" y="4"/>
                </a:lnTo>
                <a:lnTo>
                  <a:pt x="0" y="3"/>
                </a:lnTo>
                <a:lnTo>
                  <a:pt x="0" y="1"/>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24" name="Freeform 1023"/>
          <p:cNvSpPr>
            <a:spLocks/>
          </p:cNvSpPr>
          <p:nvPr/>
        </p:nvSpPr>
        <p:spPr bwMode="auto">
          <a:xfrm>
            <a:off x="8323263" y="5035550"/>
            <a:ext cx="12700" cy="7938"/>
          </a:xfrm>
          <a:custGeom>
            <a:avLst/>
            <a:gdLst>
              <a:gd name="T0" fmla="*/ 0 w 7"/>
              <a:gd name="T1" fmla="*/ 2147483647 h 5"/>
              <a:gd name="T2" fmla="*/ 0 w 7"/>
              <a:gd name="T3" fmla="*/ 0 h 5"/>
              <a:gd name="T4" fmla="*/ 2147483647 w 7"/>
              <a:gd name="T5" fmla="*/ 0 h 5"/>
              <a:gd name="T6" fmla="*/ 2147483647 w 7"/>
              <a:gd name="T7" fmla="*/ 2147483647 h 5"/>
              <a:gd name="T8" fmla="*/ 2147483647 w 7"/>
              <a:gd name="T9" fmla="*/ 2147483647 h 5"/>
              <a:gd name="T10" fmla="*/ 2147483647 w 7"/>
              <a:gd name="T11" fmla="*/ 2147483647 h 5"/>
              <a:gd name="T12" fmla="*/ 0 w 7"/>
              <a:gd name="T13" fmla="*/ 2147483647 h 5"/>
              <a:gd name="T14" fmla="*/ 0 w 7"/>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5"/>
              <a:gd name="T26" fmla="*/ 7 w 7"/>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5">
                <a:moveTo>
                  <a:pt x="0" y="1"/>
                </a:moveTo>
                <a:lnTo>
                  <a:pt x="0" y="0"/>
                </a:lnTo>
                <a:lnTo>
                  <a:pt x="6" y="0"/>
                </a:lnTo>
                <a:lnTo>
                  <a:pt x="7" y="3"/>
                </a:lnTo>
                <a:lnTo>
                  <a:pt x="7" y="4"/>
                </a:lnTo>
                <a:lnTo>
                  <a:pt x="3" y="5"/>
                </a:lnTo>
                <a:lnTo>
                  <a:pt x="0" y="2"/>
                </a:lnTo>
                <a:lnTo>
                  <a:pt x="0"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25" name="Freeform 0"/>
          <p:cNvSpPr>
            <a:spLocks/>
          </p:cNvSpPr>
          <p:nvPr/>
        </p:nvSpPr>
        <p:spPr bwMode="auto">
          <a:xfrm>
            <a:off x="8345488" y="5040313"/>
            <a:ext cx="65087" cy="60325"/>
          </a:xfrm>
          <a:custGeom>
            <a:avLst/>
            <a:gdLst>
              <a:gd name="T0" fmla="*/ 0 w 38"/>
              <a:gd name="T1" fmla="*/ 2147483647 h 35"/>
              <a:gd name="T2" fmla="*/ 0 w 38"/>
              <a:gd name="T3" fmla="*/ 0 h 35"/>
              <a:gd name="T4" fmla="*/ 2147483647 w 38"/>
              <a:gd name="T5" fmla="*/ 2147483647 h 35"/>
              <a:gd name="T6" fmla="*/ 2147483647 w 38"/>
              <a:gd name="T7" fmla="*/ 2147483647 h 35"/>
              <a:gd name="T8" fmla="*/ 2147483647 w 38"/>
              <a:gd name="T9" fmla="*/ 2147483647 h 35"/>
              <a:gd name="T10" fmla="*/ 2147483647 w 38"/>
              <a:gd name="T11" fmla="*/ 2147483647 h 35"/>
              <a:gd name="T12" fmla="*/ 2147483647 w 38"/>
              <a:gd name="T13" fmla="*/ 2147483647 h 35"/>
              <a:gd name="T14" fmla="*/ 2147483647 w 38"/>
              <a:gd name="T15" fmla="*/ 2147483647 h 35"/>
              <a:gd name="T16" fmla="*/ 2147483647 w 38"/>
              <a:gd name="T17" fmla="*/ 2147483647 h 35"/>
              <a:gd name="T18" fmla="*/ 2147483647 w 38"/>
              <a:gd name="T19" fmla="*/ 2147483647 h 35"/>
              <a:gd name="T20" fmla="*/ 2147483647 w 38"/>
              <a:gd name="T21" fmla="*/ 2147483647 h 35"/>
              <a:gd name="T22" fmla="*/ 2147483647 w 38"/>
              <a:gd name="T23" fmla="*/ 2147483647 h 35"/>
              <a:gd name="T24" fmla="*/ 2147483647 w 38"/>
              <a:gd name="T25" fmla="*/ 2147483647 h 35"/>
              <a:gd name="T26" fmla="*/ 2147483647 w 38"/>
              <a:gd name="T27" fmla="*/ 2147483647 h 35"/>
              <a:gd name="T28" fmla="*/ 2147483647 w 38"/>
              <a:gd name="T29" fmla="*/ 2147483647 h 35"/>
              <a:gd name="T30" fmla="*/ 2147483647 w 38"/>
              <a:gd name="T31" fmla="*/ 2147483647 h 35"/>
              <a:gd name="T32" fmla="*/ 2147483647 w 38"/>
              <a:gd name="T33" fmla="*/ 2147483647 h 35"/>
              <a:gd name="T34" fmla="*/ 2147483647 w 38"/>
              <a:gd name="T35" fmla="*/ 2147483647 h 35"/>
              <a:gd name="T36" fmla="*/ 2147483647 w 38"/>
              <a:gd name="T37" fmla="*/ 2147483647 h 35"/>
              <a:gd name="T38" fmla="*/ 0 w 38"/>
              <a:gd name="T39" fmla="*/ 2147483647 h 35"/>
              <a:gd name="T40" fmla="*/ 0 w 38"/>
              <a:gd name="T41" fmla="*/ 2147483647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35"/>
              <a:gd name="T65" fmla="*/ 38 w 38"/>
              <a:gd name="T66" fmla="*/ 35 h 3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35">
                <a:moveTo>
                  <a:pt x="0" y="1"/>
                </a:moveTo>
                <a:lnTo>
                  <a:pt x="0" y="0"/>
                </a:lnTo>
                <a:lnTo>
                  <a:pt x="16" y="10"/>
                </a:lnTo>
                <a:lnTo>
                  <a:pt x="19" y="11"/>
                </a:lnTo>
                <a:lnTo>
                  <a:pt x="28" y="17"/>
                </a:lnTo>
                <a:lnTo>
                  <a:pt x="29" y="19"/>
                </a:lnTo>
                <a:lnTo>
                  <a:pt x="32" y="21"/>
                </a:lnTo>
                <a:lnTo>
                  <a:pt x="34" y="21"/>
                </a:lnTo>
                <a:lnTo>
                  <a:pt x="36" y="23"/>
                </a:lnTo>
                <a:lnTo>
                  <a:pt x="38" y="28"/>
                </a:lnTo>
                <a:lnTo>
                  <a:pt x="38" y="29"/>
                </a:lnTo>
                <a:lnTo>
                  <a:pt x="36" y="35"/>
                </a:lnTo>
                <a:lnTo>
                  <a:pt x="33" y="35"/>
                </a:lnTo>
                <a:lnTo>
                  <a:pt x="25" y="16"/>
                </a:lnTo>
                <a:lnTo>
                  <a:pt x="24" y="15"/>
                </a:lnTo>
                <a:lnTo>
                  <a:pt x="19" y="13"/>
                </a:lnTo>
                <a:lnTo>
                  <a:pt x="14" y="9"/>
                </a:lnTo>
                <a:lnTo>
                  <a:pt x="11" y="9"/>
                </a:lnTo>
                <a:lnTo>
                  <a:pt x="3" y="3"/>
                </a:lnTo>
                <a:lnTo>
                  <a:pt x="0" y="3"/>
                </a:lnTo>
                <a:lnTo>
                  <a:pt x="0"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26" name="Freeform 1"/>
          <p:cNvSpPr>
            <a:spLocks/>
          </p:cNvSpPr>
          <p:nvPr/>
        </p:nvSpPr>
        <p:spPr bwMode="auto">
          <a:xfrm>
            <a:off x="8321675" y="5033963"/>
            <a:ext cx="11113" cy="6350"/>
          </a:xfrm>
          <a:custGeom>
            <a:avLst/>
            <a:gdLst>
              <a:gd name="T0" fmla="*/ 0 w 6"/>
              <a:gd name="T1" fmla="*/ 0 h 4"/>
              <a:gd name="T2" fmla="*/ 0 w 6"/>
              <a:gd name="T3" fmla="*/ 0 h 4"/>
              <a:gd name="T4" fmla="*/ 2147483647 w 6"/>
              <a:gd name="T5" fmla="*/ 0 h 4"/>
              <a:gd name="T6" fmla="*/ 2147483647 w 6"/>
              <a:gd name="T7" fmla="*/ 2147483647 h 4"/>
              <a:gd name="T8" fmla="*/ 2147483647 w 6"/>
              <a:gd name="T9" fmla="*/ 2147483647 h 4"/>
              <a:gd name="T10" fmla="*/ 2147483647 w 6"/>
              <a:gd name="T11" fmla="*/ 2147483647 h 4"/>
              <a:gd name="T12" fmla="*/ 0 w 6"/>
              <a:gd name="T13" fmla="*/ 2147483647 h 4"/>
              <a:gd name="T14" fmla="*/ 0 w 6"/>
              <a:gd name="T15" fmla="*/ 0 h 4"/>
              <a:gd name="T16" fmla="*/ 0 w 6"/>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4"/>
              <a:gd name="T29" fmla="*/ 6 w 6"/>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4">
                <a:moveTo>
                  <a:pt x="0" y="0"/>
                </a:moveTo>
                <a:lnTo>
                  <a:pt x="0" y="0"/>
                </a:lnTo>
                <a:lnTo>
                  <a:pt x="5" y="0"/>
                </a:lnTo>
                <a:lnTo>
                  <a:pt x="6" y="2"/>
                </a:lnTo>
                <a:lnTo>
                  <a:pt x="6" y="3"/>
                </a:lnTo>
                <a:lnTo>
                  <a:pt x="2" y="4"/>
                </a:lnTo>
                <a:lnTo>
                  <a:pt x="0" y="1"/>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27" name="Freeform 2"/>
          <p:cNvSpPr>
            <a:spLocks/>
          </p:cNvSpPr>
          <p:nvPr/>
        </p:nvSpPr>
        <p:spPr bwMode="auto">
          <a:xfrm>
            <a:off x="8343900" y="5037138"/>
            <a:ext cx="63500" cy="60325"/>
          </a:xfrm>
          <a:custGeom>
            <a:avLst/>
            <a:gdLst>
              <a:gd name="T0" fmla="*/ 0 w 37"/>
              <a:gd name="T1" fmla="*/ 2147483647 h 35"/>
              <a:gd name="T2" fmla="*/ 0 w 37"/>
              <a:gd name="T3" fmla="*/ 0 h 35"/>
              <a:gd name="T4" fmla="*/ 2147483647 w 37"/>
              <a:gd name="T5" fmla="*/ 2147483647 h 35"/>
              <a:gd name="T6" fmla="*/ 2147483647 w 37"/>
              <a:gd name="T7" fmla="*/ 2147483647 h 35"/>
              <a:gd name="T8" fmla="*/ 2147483647 w 37"/>
              <a:gd name="T9" fmla="*/ 2147483647 h 35"/>
              <a:gd name="T10" fmla="*/ 2147483647 w 37"/>
              <a:gd name="T11" fmla="*/ 2147483647 h 35"/>
              <a:gd name="T12" fmla="*/ 2147483647 w 37"/>
              <a:gd name="T13" fmla="*/ 2147483647 h 35"/>
              <a:gd name="T14" fmla="*/ 2147483647 w 37"/>
              <a:gd name="T15" fmla="*/ 2147483647 h 35"/>
              <a:gd name="T16" fmla="*/ 2147483647 w 37"/>
              <a:gd name="T17" fmla="*/ 2147483647 h 35"/>
              <a:gd name="T18" fmla="*/ 2147483647 w 37"/>
              <a:gd name="T19" fmla="*/ 2147483647 h 35"/>
              <a:gd name="T20" fmla="*/ 2147483647 w 37"/>
              <a:gd name="T21" fmla="*/ 2147483647 h 35"/>
              <a:gd name="T22" fmla="*/ 2147483647 w 37"/>
              <a:gd name="T23" fmla="*/ 2147483647 h 35"/>
              <a:gd name="T24" fmla="*/ 2147483647 w 37"/>
              <a:gd name="T25" fmla="*/ 2147483647 h 35"/>
              <a:gd name="T26" fmla="*/ 2147483647 w 37"/>
              <a:gd name="T27" fmla="*/ 2147483647 h 35"/>
              <a:gd name="T28" fmla="*/ 2147483647 w 37"/>
              <a:gd name="T29" fmla="*/ 2147483647 h 35"/>
              <a:gd name="T30" fmla="*/ 2147483647 w 37"/>
              <a:gd name="T31" fmla="*/ 2147483647 h 35"/>
              <a:gd name="T32" fmla="*/ 2147483647 w 37"/>
              <a:gd name="T33" fmla="*/ 2147483647 h 35"/>
              <a:gd name="T34" fmla="*/ 2147483647 w 37"/>
              <a:gd name="T35" fmla="*/ 2147483647 h 35"/>
              <a:gd name="T36" fmla="*/ 2147483647 w 37"/>
              <a:gd name="T37" fmla="*/ 2147483647 h 35"/>
              <a:gd name="T38" fmla="*/ 0 w 37"/>
              <a:gd name="T39" fmla="*/ 2147483647 h 35"/>
              <a:gd name="T40" fmla="*/ 0 w 37"/>
              <a:gd name="T41" fmla="*/ 2147483647 h 35"/>
              <a:gd name="T42" fmla="*/ 0 w 37"/>
              <a:gd name="T43" fmla="*/ 2147483647 h 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
              <a:gd name="T67" fmla="*/ 0 h 35"/>
              <a:gd name="T68" fmla="*/ 37 w 37"/>
              <a:gd name="T69" fmla="*/ 35 h 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 h="35">
                <a:moveTo>
                  <a:pt x="0" y="1"/>
                </a:moveTo>
                <a:lnTo>
                  <a:pt x="0" y="0"/>
                </a:lnTo>
                <a:lnTo>
                  <a:pt x="15" y="10"/>
                </a:lnTo>
                <a:lnTo>
                  <a:pt x="18" y="11"/>
                </a:lnTo>
                <a:lnTo>
                  <a:pt x="27" y="18"/>
                </a:lnTo>
                <a:lnTo>
                  <a:pt x="29" y="19"/>
                </a:lnTo>
                <a:lnTo>
                  <a:pt x="31" y="21"/>
                </a:lnTo>
                <a:lnTo>
                  <a:pt x="34" y="22"/>
                </a:lnTo>
                <a:lnTo>
                  <a:pt x="35" y="23"/>
                </a:lnTo>
                <a:lnTo>
                  <a:pt x="37" y="28"/>
                </a:lnTo>
                <a:lnTo>
                  <a:pt x="37" y="29"/>
                </a:lnTo>
                <a:lnTo>
                  <a:pt x="35" y="35"/>
                </a:lnTo>
                <a:lnTo>
                  <a:pt x="32" y="35"/>
                </a:lnTo>
                <a:lnTo>
                  <a:pt x="25" y="16"/>
                </a:lnTo>
                <a:lnTo>
                  <a:pt x="23" y="15"/>
                </a:lnTo>
                <a:lnTo>
                  <a:pt x="18" y="14"/>
                </a:lnTo>
                <a:lnTo>
                  <a:pt x="13" y="9"/>
                </a:lnTo>
                <a:lnTo>
                  <a:pt x="11" y="9"/>
                </a:lnTo>
                <a:lnTo>
                  <a:pt x="2" y="3"/>
                </a:lnTo>
                <a:lnTo>
                  <a:pt x="0" y="3"/>
                </a:lnTo>
                <a:lnTo>
                  <a:pt x="0"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28" name="Freeform 3"/>
          <p:cNvSpPr>
            <a:spLocks/>
          </p:cNvSpPr>
          <p:nvPr/>
        </p:nvSpPr>
        <p:spPr bwMode="auto">
          <a:xfrm>
            <a:off x="8242300" y="5113338"/>
            <a:ext cx="6350" cy="6350"/>
          </a:xfrm>
          <a:custGeom>
            <a:avLst/>
            <a:gdLst>
              <a:gd name="T0" fmla="*/ 0 w 3"/>
              <a:gd name="T1" fmla="*/ 0 h 4"/>
              <a:gd name="T2" fmla="*/ 2147483647 w 3"/>
              <a:gd name="T3" fmla="*/ 0 h 4"/>
              <a:gd name="T4" fmla="*/ 2147483647 w 3"/>
              <a:gd name="T5" fmla="*/ 2147483647 h 4"/>
              <a:gd name="T6" fmla="*/ 2147483647 w 3"/>
              <a:gd name="T7" fmla="*/ 2147483647 h 4"/>
              <a:gd name="T8" fmla="*/ 2147483647 w 3"/>
              <a:gd name="T9" fmla="*/ 2147483647 h 4"/>
              <a:gd name="T10" fmla="*/ 2147483647 w 3"/>
              <a:gd name="T11" fmla="*/ 2147483647 h 4"/>
              <a:gd name="T12" fmla="*/ 0 w 3"/>
              <a:gd name="T13" fmla="*/ 2147483647 h 4"/>
              <a:gd name="T14" fmla="*/ 0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0" y="0"/>
                </a:moveTo>
                <a:lnTo>
                  <a:pt x="1" y="0"/>
                </a:lnTo>
                <a:lnTo>
                  <a:pt x="2" y="1"/>
                </a:lnTo>
                <a:lnTo>
                  <a:pt x="3" y="3"/>
                </a:lnTo>
                <a:lnTo>
                  <a:pt x="2" y="4"/>
                </a:lnTo>
                <a:lnTo>
                  <a:pt x="1" y="4"/>
                </a:lnTo>
                <a:lnTo>
                  <a:pt x="0" y="2"/>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29" name="Freeform 4"/>
          <p:cNvSpPr>
            <a:spLocks/>
          </p:cNvSpPr>
          <p:nvPr/>
        </p:nvSpPr>
        <p:spPr bwMode="auto">
          <a:xfrm>
            <a:off x="8262938" y="5121275"/>
            <a:ext cx="9525" cy="6350"/>
          </a:xfrm>
          <a:custGeom>
            <a:avLst/>
            <a:gdLst>
              <a:gd name="T0" fmla="*/ 0 w 5"/>
              <a:gd name="T1" fmla="*/ 0 h 4"/>
              <a:gd name="T2" fmla="*/ 0 w 5"/>
              <a:gd name="T3" fmla="*/ 0 h 4"/>
              <a:gd name="T4" fmla="*/ 2147483647 w 5"/>
              <a:gd name="T5" fmla="*/ 0 h 4"/>
              <a:gd name="T6" fmla="*/ 2147483647 w 5"/>
              <a:gd name="T7" fmla="*/ 2147483647 h 4"/>
              <a:gd name="T8" fmla="*/ 2147483647 w 5"/>
              <a:gd name="T9" fmla="*/ 2147483647 h 4"/>
              <a:gd name="T10" fmla="*/ 2147483647 w 5"/>
              <a:gd name="T11" fmla="*/ 2147483647 h 4"/>
              <a:gd name="T12" fmla="*/ 0 w 5"/>
              <a:gd name="T13" fmla="*/ 0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0" y="0"/>
                </a:moveTo>
                <a:lnTo>
                  <a:pt x="0" y="0"/>
                </a:lnTo>
                <a:lnTo>
                  <a:pt x="2" y="0"/>
                </a:lnTo>
                <a:lnTo>
                  <a:pt x="4" y="1"/>
                </a:lnTo>
                <a:lnTo>
                  <a:pt x="5" y="4"/>
                </a:lnTo>
                <a:lnTo>
                  <a:pt x="2" y="4"/>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30" name="Freeform 5"/>
          <p:cNvSpPr>
            <a:spLocks/>
          </p:cNvSpPr>
          <p:nvPr/>
        </p:nvSpPr>
        <p:spPr bwMode="auto">
          <a:xfrm>
            <a:off x="8239125" y="5111750"/>
            <a:ext cx="6350" cy="6350"/>
          </a:xfrm>
          <a:custGeom>
            <a:avLst/>
            <a:gdLst>
              <a:gd name="T0" fmla="*/ 0 w 3"/>
              <a:gd name="T1" fmla="*/ 0 h 4"/>
              <a:gd name="T2" fmla="*/ 2147483647 w 3"/>
              <a:gd name="T3" fmla="*/ 0 h 4"/>
              <a:gd name="T4" fmla="*/ 2147483647 w 3"/>
              <a:gd name="T5" fmla="*/ 2147483647 h 4"/>
              <a:gd name="T6" fmla="*/ 2147483647 w 3"/>
              <a:gd name="T7" fmla="*/ 2147483647 h 4"/>
              <a:gd name="T8" fmla="*/ 2147483647 w 3"/>
              <a:gd name="T9" fmla="*/ 2147483647 h 4"/>
              <a:gd name="T10" fmla="*/ 2147483647 w 3"/>
              <a:gd name="T11" fmla="*/ 2147483647 h 4"/>
              <a:gd name="T12" fmla="*/ 0 w 3"/>
              <a:gd name="T13" fmla="*/ 2147483647 h 4"/>
              <a:gd name="T14" fmla="*/ 0 w 3"/>
              <a:gd name="T15" fmla="*/ 0 h 4"/>
              <a:gd name="T16" fmla="*/ 0 w 3"/>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0" y="0"/>
                </a:moveTo>
                <a:lnTo>
                  <a:pt x="1" y="0"/>
                </a:lnTo>
                <a:lnTo>
                  <a:pt x="3" y="1"/>
                </a:lnTo>
                <a:lnTo>
                  <a:pt x="3" y="2"/>
                </a:lnTo>
                <a:lnTo>
                  <a:pt x="2" y="4"/>
                </a:lnTo>
                <a:lnTo>
                  <a:pt x="1" y="3"/>
                </a:lnTo>
                <a:lnTo>
                  <a:pt x="0" y="1"/>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31" name="Freeform 6"/>
          <p:cNvSpPr>
            <a:spLocks/>
          </p:cNvSpPr>
          <p:nvPr/>
        </p:nvSpPr>
        <p:spPr bwMode="auto">
          <a:xfrm>
            <a:off x="8259763" y="5118100"/>
            <a:ext cx="9525" cy="6350"/>
          </a:xfrm>
          <a:custGeom>
            <a:avLst/>
            <a:gdLst>
              <a:gd name="T0" fmla="*/ 0 w 5"/>
              <a:gd name="T1" fmla="*/ 2147483647 h 4"/>
              <a:gd name="T2" fmla="*/ 0 w 5"/>
              <a:gd name="T3" fmla="*/ 0 h 4"/>
              <a:gd name="T4" fmla="*/ 2147483647 w 5"/>
              <a:gd name="T5" fmla="*/ 0 h 4"/>
              <a:gd name="T6" fmla="*/ 2147483647 w 5"/>
              <a:gd name="T7" fmla="*/ 2147483647 h 4"/>
              <a:gd name="T8" fmla="*/ 2147483647 w 5"/>
              <a:gd name="T9" fmla="*/ 2147483647 h 4"/>
              <a:gd name="T10" fmla="*/ 2147483647 w 5"/>
              <a:gd name="T11" fmla="*/ 2147483647 h 4"/>
              <a:gd name="T12" fmla="*/ 0 w 5"/>
              <a:gd name="T13" fmla="*/ 2147483647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0" y="1"/>
                </a:moveTo>
                <a:lnTo>
                  <a:pt x="0" y="0"/>
                </a:lnTo>
                <a:lnTo>
                  <a:pt x="2" y="0"/>
                </a:lnTo>
                <a:lnTo>
                  <a:pt x="4" y="1"/>
                </a:lnTo>
                <a:lnTo>
                  <a:pt x="5" y="4"/>
                </a:lnTo>
                <a:lnTo>
                  <a:pt x="3" y="4"/>
                </a:lnTo>
                <a:lnTo>
                  <a:pt x="0"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32" name="Freeform 7"/>
          <p:cNvSpPr>
            <a:spLocks/>
          </p:cNvSpPr>
          <p:nvPr/>
        </p:nvSpPr>
        <p:spPr bwMode="auto">
          <a:xfrm>
            <a:off x="8277225" y="5084763"/>
            <a:ext cx="111125" cy="58737"/>
          </a:xfrm>
          <a:custGeom>
            <a:avLst/>
            <a:gdLst>
              <a:gd name="T0" fmla="*/ 0 w 65"/>
              <a:gd name="T1" fmla="*/ 2147483647 h 34"/>
              <a:gd name="T2" fmla="*/ 2147483647 w 65"/>
              <a:gd name="T3" fmla="*/ 2147483647 h 34"/>
              <a:gd name="T4" fmla="*/ 2147483647 w 65"/>
              <a:gd name="T5" fmla="*/ 2147483647 h 34"/>
              <a:gd name="T6" fmla="*/ 2147483647 w 65"/>
              <a:gd name="T7" fmla="*/ 2147483647 h 34"/>
              <a:gd name="T8" fmla="*/ 2147483647 w 65"/>
              <a:gd name="T9" fmla="*/ 2147483647 h 34"/>
              <a:gd name="T10" fmla="*/ 2147483647 w 65"/>
              <a:gd name="T11" fmla="*/ 2147483647 h 34"/>
              <a:gd name="T12" fmla="*/ 2147483647 w 65"/>
              <a:gd name="T13" fmla="*/ 2147483647 h 34"/>
              <a:gd name="T14" fmla="*/ 2147483647 w 65"/>
              <a:gd name="T15" fmla="*/ 2147483647 h 34"/>
              <a:gd name="T16" fmla="*/ 2147483647 w 65"/>
              <a:gd name="T17" fmla="*/ 2147483647 h 34"/>
              <a:gd name="T18" fmla="*/ 2147483647 w 65"/>
              <a:gd name="T19" fmla="*/ 2147483647 h 34"/>
              <a:gd name="T20" fmla="*/ 2147483647 w 65"/>
              <a:gd name="T21" fmla="*/ 2147483647 h 34"/>
              <a:gd name="T22" fmla="*/ 2147483647 w 65"/>
              <a:gd name="T23" fmla="*/ 2147483647 h 34"/>
              <a:gd name="T24" fmla="*/ 2147483647 w 65"/>
              <a:gd name="T25" fmla="*/ 2147483647 h 34"/>
              <a:gd name="T26" fmla="*/ 2147483647 w 65"/>
              <a:gd name="T27" fmla="*/ 2147483647 h 34"/>
              <a:gd name="T28" fmla="*/ 2147483647 w 65"/>
              <a:gd name="T29" fmla="*/ 2147483647 h 34"/>
              <a:gd name="T30" fmla="*/ 2147483647 w 65"/>
              <a:gd name="T31" fmla="*/ 2147483647 h 34"/>
              <a:gd name="T32" fmla="*/ 2147483647 w 65"/>
              <a:gd name="T33" fmla="*/ 2147483647 h 34"/>
              <a:gd name="T34" fmla="*/ 2147483647 w 65"/>
              <a:gd name="T35" fmla="*/ 2147483647 h 34"/>
              <a:gd name="T36" fmla="*/ 2147483647 w 65"/>
              <a:gd name="T37" fmla="*/ 2147483647 h 34"/>
              <a:gd name="T38" fmla="*/ 2147483647 w 65"/>
              <a:gd name="T39" fmla="*/ 2147483647 h 34"/>
              <a:gd name="T40" fmla="*/ 2147483647 w 65"/>
              <a:gd name="T41" fmla="*/ 2147483647 h 34"/>
              <a:gd name="T42" fmla="*/ 2147483647 w 65"/>
              <a:gd name="T43" fmla="*/ 2147483647 h 34"/>
              <a:gd name="T44" fmla="*/ 2147483647 w 65"/>
              <a:gd name="T45" fmla="*/ 2147483647 h 34"/>
              <a:gd name="T46" fmla="*/ 2147483647 w 65"/>
              <a:gd name="T47" fmla="*/ 0 h 34"/>
              <a:gd name="T48" fmla="*/ 2147483647 w 65"/>
              <a:gd name="T49" fmla="*/ 2147483647 h 34"/>
              <a:gd name="T50" fmla="*/ 2147483647 w 65"/>
              <a:gd name="T51" fmla="*/ 2147483647 h 34"/>
              <a:gd name="T52" fmla="*/ 2147483647 w 65"/>
              <a:gd name="T53" fmla="*/ 0 h 34"/>
              <a:gd name="T54" fmla="*/ 2147483647 w 65"/>
              <a:gd name="T55" fmla="*/ 0 h 34"/>
              <a:gd name="T56" fmla="*/ 2147483647 w 65"/>
              <a:gd name="T57" fmla="*/ 2147483647 h 34"/>
              <a:gd name="T58" fmla="*/ 2147483647 w 65"/>
              <a:gd name="T59" fmla="*/ 2147483647 h 34"/>
              <a:gd name="T60" fmla="*/ 2147483647 w 65"/>
              <a:gd name="T61" fmla="*/ 2147483647 h 34"/>
              <a:gd name="T62" fmla="*/ 2147483647 w 65"/>
              <a:gd name="T63" fmla="*/ 2147483647 h 34"/>
              <a:gd name="T64" fmla="*/ 2147483647 w 65"/>
              <a:gd name="T65" fmla="*/ 2147483647 h 34"/>
              <a:gd name="T66" fmla="*/ 2147483647 w 65"/>
              <a:gd name="T67" fmla="*/ 2147483647 h 34"/>
              <a:gd name="T68" fmla="*/ 2147483647 w 65"/>
              <a:gd name="T69" fmla="*/ 2147483647 h 34"/>
              <a:gd name="T70" fmla="*/ 2147483647 w 65"/>
              <a:gd name="T71" fmla="*/ 2147483647 h 34"/>
              <a:gd name="T72" fmla="*/ 2147483647 w 65"/>
              <a:gd name="T73" fmla="*/ 2147483647 h 34"/>
              <a:gd name="T74" fmla="*/ 2147483647 w 65"/>
              <a:gd name="T75" fmla="*/ 2147483647 h 34"/>
              <a:gd name="T76" fmla="*/ 2147483647 w 65"/>
              <a:gd name="T77" fmla="*/ 2147483647 h 34"/>
              <a:gd name="T78" fmla="*/ 2147483647 w 65"/>
              <a:gd name="T79" fmla="*/ 2147483647 h 34"/>
              <a:gd name="T80" fmla="*/ 2147483647 w 65"/>
              <a:gd name="T81" fmla="*/ 2147483647 h 34"/>
              <a:gd name="T82" fmla="*/ 2147483647 w 65"/>
              <a:gd name="T83" fmla="*/ 2147483647 h 34"/>
              <a:gd name="T84" fmla="*/ 2147483647 w 65"/>
              <a:gd name="T85" fmla="*/ 2147483647 h 34"/>
              <a:gd name="T86" fmla="*/ 2147483647 w 65"/>
              <a:gd name="T87" fmla="*/ 2147483647 h 34"/>
              <a:gd name="T88" fmla="*/ 2147483647 w 65"/>
              <a:gd name="T89" fmla="*/ 2147483647 h 34"/>
              <a:gd name="T90" fmla="*/ 2147483647 w 65"/>
              <a:gd name="T91" fmla="*/ 2147483647 h 34"/>
              <a:gd name="T92" fmla="*/ 2147483647 w 65"/>
              <a:gd name="T93" fmla="*/ 2147483647 h 34"/>
              <a:gd name="T94" fmla="*/ 2147483647 w 65"/>
              <a:gd name="T95" fmla="*/ 2147483647 h 34"/>
              <a:gd name="T96" fmla="*/ 2147483647 w 65"/>
              <a:gd name="T97" fmla="*/ 2147483647 h 34"/>
              <a:gd name="T98" fmla="*/ 0 w 65"/>
              <a:gd name="T99" fmla="*/ 2147483647 h 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5"/>
              <a:gd name="T151" fmla="*/ 0 h 34"/>
              <a:gd name="T152" fmla="*/ 65 w 65"/>
              <a:gd name="T153" fmla="*/ 34 h 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5" h="34">
                <a:moveTo>
                  <a:pt x="0" y="21"/>
                </a:moveTo>
                <a:lnTo>
                  <a:pt x="2" y="19"/>
                </a:lnTo>
                <a:lnTo>
                  <a:pt x="4" y="20"/>
                </a:lnTo>
                <a:lnTo>
                  <a:pt x="24" y="21"/>
                </a:lnTo>
                <a:lnTo>
                  <a:pt x="26" y="19"/>
                </a:lnTo>
                <a:lnTo>
                  <a:pt x="26" y="17"/>
                </a:lnTo>
                <a:lnTo>
                  <a:pt x="27" y="15"/>
                </a:lnTo>
                <a:lnTo>
                  <a:pt x="29" y="13"/>
                </a:lnTo>
                <a:lnTo>
                  <a:pt x="30" y="14"/>
                </a:lnTo>
                <a:lnTo>
                  <a:pt x="28" y="16"/>
                </a:lnTo>
                <a:lnTo>
                  <a:pt x="28" y="19"/>
                </a:lnTo>
                <a:lnTo>
                  <a:pt x="30" y="20"/>
                </a:lnTo>
                <a:lnTo>
                  <a:pt x="35" y="20"/>
                </a:lnTo>
                <a:lnTo>
                  <a:pt x="37" y="21"/>
                </a:lnTo>
                <a:lnTo>
                  <a:pt x="39" y="20"/>
                </a:lnTo>
                <a:lnTo>
                  <a:pt x="42" y="20"/>
                </a:lnTo>
                <a:lnTo>
                  <a:pt x="47" y="13"/>
                </a:lnTo>
                <a:lnTo>
                  <a:pt x="50" y="12"/>
                </a:lnTo>
                <a:lnTo>
                  <a:pt x="51" y="12"/>
                </a:lnTo>
                <a:lnTo>
                  <a:pt x="54" y="10"/>
                </a:lnTo>
                <a:lnTo>
                  <a:pt x="54" y="8"/>
                </a:lnTo>
                <a:lnTo>
                  <a:pt x="53" y="2"/>
                </a:lnTo>
                <a:lnTo>
                  <a:pt x="53" y="1"/>
                </a:lnTo>
                <a:lnTo>
                  <a:pt x="55" y="0"/>
                </a:lnTo>
                <a:lnTo>
                  <a:pt x="57" y="1"/>
                </a:lnTo>
                <a:lnTo>
                  <a:pt x="59" y="1"/>
                </a:lnTo>
                <a:lnTo>
                  <a:pt x="59" y="0"/>
                </a:lnTo>
                <a:lnTo>
                  <a:pt x="61" y="0"/>
                </a:lnTo>
                <a:lnTo>
                  <a:pt x="64" y="1"/>
                </a:lnTo>
                <a:lnTo>
                  <a:pt x="65" y="4"/>
                </a:lnTo>
                <a:lnTo>
                  <a:pt x="65" y="8"/>
                </a:lnTo>
                <a:lnTo>
                  <a:pt x="65" y="10"/>
                </a:lnTo>
                <a:lnTo>
                  <a:pt x="63" y="12"/>
                </a:lnTo>
                <a:lnTo>
                  <a:pt x="61" y="13"/>
                </a:lnTo>
                <a:lnTo>
                  <a:pt x="60" y="15"/>
                </a:lnTo>
                <a:lnTo>
                  <a:pt x="61" y="17"/>
                </a:lnTo>
                <a:lnTo>
                  <a:pt x="59" y="21"/>
                </a:lnTo>
                <a:lnTo>
                  <a:pt x="57" y="22"/>
                </a:lnTo>
                <a:lnTo>
                  <a:pt x="54" y="21"/>
                </a:lnTo>
                <a:lnTo>
                  <a:pt x="53" y="23"/>
                </a:lnTo>
                <a:lnTo>
                  <a:pt x="53" y="25"/>
                </a:lnTo>
                <a:lnTo>
                  <a:pt x="49" y="28"/>
                </a:lnTo>
                <a:lnTo>
                  <a:pt x="39" y="32"/>
                </a:lnTo>
                <a:lnTo>
                  <a:pt x="23" y="34"/>
                </a:lnTo>
                <a:lnTo>
                  <a:pt x="20" y="31"/>
                </a:lnTo>
                <a:lnTo>
                  <a:pt x="14" y="31"/>
                </a:lnTo>
                <a:lnTo>
                  <a:pt x="8" y="27"/>
                </a:lnTo>
                <a:lnTo>
                  <a:pt x="4" y="26"/>
                </a:lnTo>
                <a:lnTo>
                  <a:pt x="1" y="24"/>
                </a:lnTo>
                <a:lnTo>
                  <a:pt x="0" y="2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33" name="Freeform 8"/>
          <p:cNvSpPr>
            <a:spLocks/>
          </p:cNvSpPr>
          <p:nvPr/>
        </p:nvSpPr>
        <p:spPr bwMode="auto">
          <a:xfrm>
            <a:off x="8396288" y="5216525"/>
            <a:ext cx="7937" cy="7938"/>
          </a:xfrm>
          <a:custGeom>
            <a:avLst/>
            <a:gdLst>
              <a:gd name="T0" fmla="*/ 0 w 5"/>
              <a:gd name="T1" fmla="*/ 0 h 5"/>
              <a:gd name="T2" fmla="*/ 2147483647 w 5"/>
              <a:gd name="T3" fmla="*/ 2147483647 h 5"/>
              <a:gd name="T4" fmla="*/ 2147483647 w 5"/>
              <a:gd name="T5" fmla="*/ 2147483647 h 5"/>
              <a:gd name="T6" fmla="*/ 2147483647 w 5"/>
              <a:gd name="T7" fmla="*/ 2147483647 h 5"/>
              <a:gd name="T8" fmla="*/ 2147483647 w 5"/>
              <a:gd name="T9" fmla="*/ 2147483647 h 5"/>
              <a:gd name="T10" fmla="*/ 0 w 5"/>
              <a:gd name="T11" fmla="*/ 0 h 5"/>
              <a:gd name="T12" fmla="*/ 0 60000 65536"/>
              <a:gd name="T13" fmla="*/ 0 60000 65536"/>
              <a:gd name="T14" fmla="*/ 0 60000 65536"/>
              <a:gd name="T15" fmla="*/ 0 60000 65536"/>
              <a:gd name="T16" fmla="*/ 0 60000 65536"/>
              <a:gd name="T17" fmla="*/ 0 60000 65536"/>
              <a:gd name="T18" fmla="*/ 0 w 5"/>
              <a:gd name="T19" fmla="*/ 0 h 5"/>
              <a:gd name="T20" fmla="*/ 5 w 5"/>
              <a:gd name="T21" fmla="*/ 5 h 5"/>
            </a:gdLst>
            <a:ahLst/>
            <a:cxnLst>
              <a:cxn ang="T12">
                <a:pos x="T0" y="T1"/>
              </a:cxn>
              <a:cxn ang="T13">
                <a:pos x="T2" y="T3"/>
              </a:cxn>
              <a:cxn ang="T14">
                <a:pos x="T4" y="T5"/>
              </a:cxn>
              <a:cxn ang="T15">
                <a:pos x="T6" y="T7"/>
              </a:cxn>
              <a:cxn ang="T16">
                <a:pos x="T8" y="T9"/>
              </a:cxn>
              <a:cxn ang="T17">
                <a:pos x="T10" y="T11"/>
              </a:cxn>
            </a:cxnLst>
            <a:rect l="T18" t="T19" r="T20" b="T21"/>
            <a:pathLst>
              <a:path w="5" h="5">
                <a:moveTo>
                  <a:pt x="0" y="0"/>
                </a:moveTo>
                <a:lnTo>
                  <a:pt x="5" y="3"/>
                </a:lnTo>
                <a:lnTo>
                  <a:pt x="5" y="5"/>
                </a:lnTo>
                <a:lnTo>
                  <a:pt x="3" y="5"/>
                </a:lnTo>
                <a:lnTo>
                  <a:pt x="1" y="3"/>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34" name="Freeform 9"/>
          <p:cNvSpPr>
            <a:spLocks/>
          </p:cNvSpPr>
          <p:nvPr/>
        </p:nvSpPr>
        <p:spPr bwMode="auto">
          <a:xfrm>
            <a:off x="8274050" y="5081588"/>
            <a:ext cx="112713" cy="58737"/>
          </a:xfrm>
          <a:custGeom>
            <a:avLst/>
            <a:gdLst>
              <a:gd name="T0" fmla="*/ 0 w 66"/>
              <a:gd name="T1" fmla="*/ 2147483647 h 34"/>
              <a:gd name="T2" fmla="*/ 2147483647 w 66"/>
              <a:gd name="T3" fmla="*/ 2147483647 h 34"/>
              <a:gd name="T4" fmla="*/ 2147483647 w 66"/>
              <a:gd name="T5" fmla="*/ 2147483647 h 34"/>
              <a:gd name="T6" fmla="*/ 2147483647 w 66"/>
              <a:gd name="T7" fmla="*/ 2147483647 h 34"/>
              <a:gd name="T8" fmla="*/ 2147483647 w 66"/>
              <a:gd name="T9" fmla="*/ 2147483647 h 34"/>
              <a:gd name="T10" fmla="*/ 2147483647 w 66"/>
              <a:gd name="T11" fmla="*/ 2147483647 h 34"/>
              <a:gd name="T12" fmla="*/ 2147483647 w 66"/>
              <a:gd name="T13" fmla="*/ 2147483647 h 34"/>
              <a:gd name="T14" fmla="*/ 2147483647 w 66"/>
              <a:gd name="T15" fmla="*/ 2147483647 h 34"/>
              <a:gd name="T16" fmla="*/ 2147483647 w 66"/>
              <a:gd name="T17" fmla="*/ 2147483647 h 34"/>
              <a:gd name="T18" fmla="*/ 2147483647 w 66"/>
              <a:gd name="T19" fmla="*/ 2147483647 h 34"/>
              <a:gd name="T20" fmla="*/ 2147483647 w 66"/>
              <a:gd name="T21" fmla="*/ 2147483647 h 34"/>
              <a:gd name="T22" fmla="*/ 2147483647 w 66"/>
              <a:gd name="T23" fmla="*/ 2147483647 h 34"/>
              <a:gd name="T24" fmla="*/ 2147483647 w 66"/>
              <a:gd name="T25" fmla="*/ 2147483647 h 34"/>
              <a:gd name="T26" fmla="*/ 2147483647 w 66"/>
              <a:gd name="T27" fmla="*/ 2147483647 h 34"/>
              <a:gd name="T28" fmla="*/ 2147483647 w 66"/>
              <a:gd name="T29" fmla="*/ 2147483647 h 34"/>
              <a:gd name="T30" fmla="*/ 2147483647 w 66"/>
              <a:gd name="T31" fmla="*/ 2147483647 h 34"/>
              <a:gd name="T32" fmla="*/ 2147483647 w 66"/>
              <a:gd name="T33" fmla="*/ 2147483647 h 34"/>
              <a:gd name="T34" fmla="*/ 2147483647 w 66"/>
              <a:gd name="T35" fmla="*/ 2147483647 h 34"/>
              <a:gd name="T36" fmla="*/ 2147483647 w 66"/>
              <a:gd name="T37" fmla="*/ 2147483647 h 34"/>
              <a:gd name="T38" fmla="*/ 2147483647 w 66"/>
              <a:gd name="T39" fmla="*/ 2147483647 h 34"/>
              <a:gd name="T40" fmla="*/ 2147483647 w 66"/>
              <a:gd name="T41" fmla="*/ 2147483647 h 34"/>
              <a:gd name="T42" fmla="*/ 2147483647 w 66"/>
              <a:gd name="T43" fmla="*/ 2147483647 h 34"/>
              <a:gd name="T44" fmla="*/ 2147483647 w 66"/>
              <a:gd name="T45" fmla="*/ 2147483647 h 34"/>
              <a:gd name="T46" fmla="*/ 2147483647 w 66"/>
              <a:gd name="T47" fmla="*/ 0 h 34"/>
              <a:gd name="T48" fmla="*/ 2147483647 w 66"/>
              <a:gd name="T49" fmla="*/ 2147483647 h 34"/>
              <a:gd name="T50" fmla="*/ 2147483647 w 66"/>
              <a:gd name="T51" fmla="*/ 2147483647 h 34"/>
              <a:gd name="T52" fmla="*/ 2147483647 w 66"/>
              <a:gd name="T53" fmla="*/ 0 h 34"/>
              <a:gd name="T54" fmla="*/ 2147483647 w 66"/>
              <a:gd name="T55" fmla="*/ 0 h 34"/>
              <a:gd name="T56" fmla="*/ 2147483647 w 66"/>
              <a:gd name="T57" fmla="*/ 2147483647 h 34"/>
              <a:gd name="T58" fmla="*/ 2147483647 w 66"/>
              <a:gd name="T59" fmla="*/ 2147483647 h 34"/>
              <a:gd name="T60" fmla="*/ 2147483647 w 66"/>
              <a:gd name="T61" fmla="*/ 2147483647 h 34"/>
              <a:gd name="T62" fmla="*/ 2147483647 w 66"/>
              <a:gd name="T63" fmla="*/ 2147483647 h 34"/>
              <a:gd name="T64" fmla="*/ 2147483647 w 66"/>
              <a:gd name="T65" fmla="*/ 2147483647 h 34"/>
              <a:gd name="T66" fmla="*/ 2147483647 w 66"/>
              <a:gd name="T67" fmla="*/ 2147483647 h 34"/>
              <a:gd name="T68" fmla="*/ 2147483647 w 66"/>
              <a:gd name="T69" fmla="*/ 2147483647 h 34"/>
              <a:gd name="T70" fmla="*/ 2147483647 w 66"/>
              <a:gd name="T71" fmla="*/ 2147483647 h 34"/>
              <a:gd name="T72" fmla="*/ 2147483647 w 66"/>
              <a:gd name="T73" fmla="*/ 2147483647 h 34"/>
              <a:gd name="T74" fmla="*/ 2147483647 w 66"/>
              <a:gd name="T75" fmla="*/ 2147483647 h 34"/>
              <a:gd name="T76" fmla="*/ 2147483647 w 66"/>
              <a:gd name="T77" fmla="*/ 2147483647 h 34"/>
              <a:gd name="T78" fmla="*/ 2147483647 w 66"/>
              <a:gd name="T79" fmla="*/ 2147483647 h 34"/>
              <a:gd name="T80" fmla="*/ 2147483647 w 66"/>
              <a:gd name="T81" fmla="*/ 2147483647 h 34"/>
              <a:gd name="T82" fmla="*/ 2147483647 w 66"/>
              <a:gd name="T83" fmla="*/ 2147483647 h 34"/>
              <a:gd name="T84" fmla="*/ 2147483647 w 66"/>
              <a:gd name="T85" fmla="*/ 2147483647 h 34"/>
              <a:gd name="T86" fmla="*/ 2147483647 w 66"/>
              <a:gd name="T87" fmla="*/ 2147483647 h 34"/>
              <a:gd name="T88" fmla="*/ 2147483647 w 66"/>
              <a:gd name="T89" fmla="*/ 2147483647 h 34"/>
              <a:gd name="T90" fmla="*/ 2147483647 w 66"/>
              <a:gd name="T91" fmla="*/ 2147483647 h 34"/>
              <a:gd name="T92" fmla="*/ 2147483647 w 66"/>
              <a:gd name="T93" fmla="*/ 2147483647 h 34"/>
              <a:gd name="T94" fmla="*/ 2147483647 w 66"/>
              <a:gd name="T95" fmla="*/ 2147483647 h 34"/>
              <a:gd name="T96" fmla="*/ 2147483647 w 66"/>
              <a:gd name="T97" fmla="*/ 2147483647 h 34"/>
              <a:gd name="T98" fmla="*/ 0 w 66"/>
              <a:gd name="T99" fmla="*/ 2147483647 h 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6"/>
              <a:gd name="T151" fmla="*/ 0 h 34"/>
              <a:gd name="T152" fmla="*/ 66 w 66"/>
              <a:gd name="T153" fmla="*/ 34 h 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6" h="34">
                <a:moveTo>
                  <a:pt x="0" y="21"/>
                </a:moveTo>
                <a:lnTo>
                  <a:pt x="2" y="19"/>
                </a:lnTo>
                <a:lnTo>
                  <a:pt x="4" y="21"/>
                </a:lnTo>
                <a:lnTo>
                  <a:pt x="24" y="21"/>
                </a:lnTo>
                <a:lnTo>
                  <a:pt x="26" y="19"/>
                </a:lnTo>
                <a:lnTo>
                  <a:pt x="26" y="18"/>
                </a:lnTo>
                <a:lnTo>
                  <a:pt x="28" y="15"/>
                </a:lnTo>
                <a:lnTo>
                  <a:pt x="29" y="14"/>
                </a:lnTo>
                <a:lnTo>
                  <a:pt x="30" y="14"/>
                </a:lnTo>
                <a:lnTo>
                  <a:pt x="29" y="17"/>
                </a:lnTo>
                <a:lnTo>
                  <a:pt x="29" y="19"/>
                </a:lnTo>
                <a:lnTo>
                  <a:pt x="30" y="21"/>
                </a:lnTo>
                <a:lnTo>
                  <a:pt x="36" y="20"/>
                </a:lnTo>
                <a:lnTo>
                  <a:pt x="37" y="21"/>
                </a:lnTo>
                <a:lnTo>
                  <a:pt x="40" y="21"/>
                </a:lnTo>
                <a:lnTo>
                  <a:pt x="42" y="20"/>
                </a:lnTo>
                <a:lnTo>
                  <a:pt x="47" y="14"/>
                </a:lnTo>
                <a:lnTo>
                  <a:pt x="50" y="12"/>
                </a:lnTo>
                <a:lnTo>
                  <a:pt x="52" y="12"/>
                </a:lnTo>
                <a:lnTo>
                  <a:pt x="54" y="11"/>
                </a:lnTo>
                <a:lnTo>
                  <a:pt x="55" y="8"/>
                </a:lnTo>
                <a:lnTo>
                  <a:pt x="53" y="2"/>
                </a:lnTo>
                <a:lnTo>
                  <a:pt x="53" y="1"/>
                </a:lnTo>
                <a:lnTo>
                  <a:pt x="56" y="0"/>
                </a:lnTo>
                <a:lnTo>
                  <a:pt x="57" y="2"/>
                </a:lnTo>
                <a:lnTo>
                  <a:pt x="59" y="2"/>
                </a:lnTo>
                <a:lnTo>
                  <a:pt x="60" y="0"/>
                </a:lnTo>
                <a:lnTo>
                  <a:pt x="61" y="0"/>
                </a:lnTo>
                <a:lnTo>
                  <a:pt x="64" y="1"/>
                </a:lnTo>
                <a:lnTo>
                  <a:pt x="66" y="4"/>
                </a:lnTo>
                <a:lnTo>
                  <a:pt x="66" y="8"/>
                </a:lnTo>
                <a:lnTo>
                  <a:pt x="65" y="10"/>
                </a:lnTo>
                <a:lnTo>
                  <a:pt x="63" y="12"/>
                </a:lnTo>
                <a:lnTo>
                  <a:pt x="61" y="13"/>
                </a:lnTo>
                <a:lnTo>
                  <a:pt x="60" y="15"/>
                </a:lnTo>
                <a:lnTo>
                  <a:pt x="61" y="18"/>
                </a:lnTo>
                <a:lnTo>
                  <a:pt x="60" y="22"/>
                </a:lnTo>
                <a:lnTo>
                  <a:pt x="57" y="22"/>
                </a:lnTo>
                <a:lnTo>
                  <a:pt x="54" y="22"/>
                </a:lnTo>
                <a:lnTo>
                  <a:pt x="53" y="23"/>
                </a:lnTo>
                <a:lnTo>
                  <a:pt x="53" y="25"/>
                </a:lnTo>
                <a:lnTo>
                  <a:pt x="49" y="28"/>
                </a:lnTo>
                <a:lnTo>
                  <a:pt x="39" y="33"/>
                </a:lnTo>
                <a:lnTo>
                  <a:pt x="23" y="34"/>
                </a:lnTo>
                <a:lnTo>
                  <a:pt x="20" y="31"/>
                </a:lnTo>
                <a:lnTo>
                  <a:pt x="14" y="31"/>
                </a:lnTo>
                <a:lnTo>
                  <a:pt x="8" y="27"/>
                </a:lnTo>
                <a:lnTo>
                  <a:pt x="4" y="26"/>
                </a:lnTo>
                <a:lnTo>
                  <a:pt x="2" y="25"/>
                </a:lnTo>
                <a:lnTo>
                  <a:pt x="0" y="2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35" name="Freeform 10"/>
          <p:cNvSpPr>
            <a:spLocks/>
          </p:cNvSpPr>
          <p:nvPr/>
        </p:nvSpPr>
        <p:spPr bwMode="auto">
          <a:xfrm>
            <a:off x="8393113" y="5211763"/>
            <a:ext cx="9525" cy="9525"/>
          </a:xfrm>
          <a:custGeom>
            <a:avLst/>
            <a:gdLst>
              <a:gd name="T0" fmla="*/ 0 w 6"/>
              <a:gd name="T1" fmla="*/ 0 h 5"/>
              <a:gd name="T2" fmla="*/ 2147483647 w 6"/>
              <a:gd name="T3" fmla="*/ 2147483647 h 5"/>
              <a:gd name="T4" fmla="*/ 2147483647 w 6"/>
              <a:gd name="T5" fmla="*/ 2147483647 h 5"/>
              <a:gd name="T6" fmla="*/ 2147483647 w 6"/>
              <a:gd name="T7" fmla="*/ 2147483647 h 5"/>
              <a:gd name="T8" fmla="*/ 2147483647 w 6"/>
              <a:gd name="T9" fmla="*/ 2147483647 h 5"/>
              <a:gd name="T10" fmla="*/ 0 w 6"/>
              <a:gd name="T11" fmla="*/ 0 h 5"/>
              <a:gd name="T12" fmla="*/ 0 60000 65536"/>
              <a:gd name="T13" fmla="*/ 0 60000 65536"/>
              <a:gd name="T14" fmla="*/ 0 60000 65536"/>
              <a:gd name="T15" fmla="*/ 0 60000 65536"/>
              <a:gd name="T16" fmla="*/ 0 60000 65536"/>
              <a:gd name="T17" fmla="*/ 0 60000 65536"/>
              <a:gd name="T18" fmla="*/ 0 w 6"/>
              <a:gd name="T19" fmla="*/ 0 h 5"/>
              <a:gd name="T20" fmla="*/ 6 w 6"/>
              <a:gd name="T21" fmla="*/ 5 h 5"/>
            </a:gdLst>
            <a:ahLst/>
            <a:cxnLst>
              <a:cxn ang="T12">
                <a:pos x="T0" y="T1"/>
              </a:cxn>
              <a:cxn ang="T13">
                <a:pos x="T2" y="T3"/>
              </a:cxn>
              <a:cxn ang="T14">
                <a:pos x="T4" y="T5"/>
              </a:cxn>
              <a:cxn ang="T15">
                <a:pos x="T6" y="T7"/>
              </a:cxn>
              <a:cxn ang="T16">
                <a:pos x="T8" y="T9"/>
              </a:cxn>
              <a:cxn ang="T17">
                <a:pos x="T10" y="T11"/>
              </a:cxn>
            </a:cxnLst>
            <a:rect l="T18" t="T19" r="T20" b="T21"/>
            <a:pathLst>
              <a:path w="6" h="5">
                <a:moveTo>
                  <a:pt x="0" y="0"/>
                </a:moveTo>
                <a:lnTo>
                  <a:pt x="6" y="3"/>
                </a:lnTo>
                <a:lnTo>
                  <a:pt x="6" y="5"/>
                </a:lnTo>
                <a:lnTo>
                  <a:pt x="3" y="5"/>
                </a:lnTo>
                <a:lnTo>
                  <a:pt x="1" y="3"/>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36" name="Freeform 11"/>
          <p:cNvSpPr>
            <a:spLocks/>
          </p:cNvSpPr>
          <p:nvPr/>
        </p:nvSpPr>
        <p:spPr bwMode="auto">
          <a:xfrm>
            <a:off x="8337550" y="5226050"/>
            <a:ext cx="11113" cy="11113"/>
          </a:xfrm>
          <a:custGeom>
            <a:avLst/>
            <a:gdLst>
              <a:gd name="T0" fmla="*/ 0 w 7"/>
              <a:gd name="T1" fmla="*/ 0 h 6"/>
              <a:gd name="T2" fmla="*/ 2147483647 w 7"/>
              <a:gd name="T3" fmla="*/ 2147483647 h 6"/>
              <a:gd name="T4" fmla="*/ 2147483647 w 7"/>
              <a:gd name="T5" fmla="*/ 2147483647 h 6"/>
              <a:gd name="T6" fmla="*/ 2147483647 w 7"/>
              <a:gd name="T7" fmla="*/ 2147483647 h 6"/>
              <a:gd name="T8" fmla="*/ 2147483647 w 7"/>
              <a:gd name="T9" fmla="*/ 2147483647 h 6"/>
              <a:gd name="T10" fmla="*/ 0 w 7"/>
              <a:gd name="T11" fmla="*/ 2147483647 h 6"/>
              <a:gd name="T12" fmla="*/ 0 w 7"/>
              <a:gd name="T13" fmla="*/ 0 h 6"/>
              <a:gd name="T14" fmla="*/ 0 60000 65536"/>
              <a:gd name="T15" fmla="*/ 0 60000 65536"/>
              <a:gd name="T16" fmla="*/ 0 60000 65536"/>
              <a:gd name="T17" fmla="*/ 0 60000 65536"/>
              <a:gd name="T18" fmla="*/ 0 60000 65536"/>
              <a:gd name="T19" fmla="*/ 0 60000 65536"/>
              <a:gd name="T20" fmla="*/ 0 60000 65536"/>
              <a:gd name="T21" fmla="*/ 0 w 7"/>
              <a:gd name="T22" fmla="*/ 0 h 6"/>
              <a:gd name="T23" fmla="*/ 7 w 7"/>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6">
                <a:moveTo>
                  <a:pt x="0" y="0"/>
                </a:moveTo>
                <a:lnTo>
                  <a:pt x="4" y="1"/>
                </a:lnTo>
                <a:lnTo>
                  <a:pt x="7" y="3"/>
                </a:lnTo>
                <a:lnTo>
                  <a:pt x="7" y="6"/>
                </a:lnTo>
                <a:lnTo>
                  <a:pt x="1" y="5"/>
                </a:lnTo>
                <a:lnTo>
                  <a:pt x="0" y="1"/>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37" name="Freeform 12"/>
          <p:cNvSpPr>
            <a:spLocks/>
          </p:cNvSpPr>
          <p:nvPr/>
        </p:nvSpPr>
        <p:spPr bwMode="auto">
          <a:xfrm>
            <a:off x="8345488" y="5238750"/>
            <a:ext cx="12700" cy="9525"/>
          </a:xfrm>
          <a:custGeom>
            <a:avLst/>
            <a:gdLst>
              <a:gd name="T0" fmla="*/ 0 w 7"/>
              <a:gd name="T1" fmla="*/ 0 h 6"/>
              <a:gd name="T2" fmla="*/ 2147483647 w 7"/>
              <a:gd name="T3" fmla="*/ 2147483647 h 6"/>
              <a:gd name="T4" fmla="*/ 2147483647 w 7"/>
              <a:gd name="T5" fmla="*/ 2147483647 h 6"/>
              <a:gd name="T6" fmla="*/ 2147483647 w 7"/>
              <a:gd name="T7" fmla="*/ 2147483647 h 6"/>
              <a:gd name="T8" fmla="*/ 2147483647 w 7"/>
              <a:gd name="T9" fmla="*/ 2147483647 h 6"/>
              <a:gd name="T10" fmla="*/ 2147483647 w 7"/>
              <a:gd name="T11" fmla="*/ 2147483647 h 6"/>
              <a:gd name="T12" fmla="*/ 2147483647 w 7"/>
              <a:gd name="T13" fmla="*/ 2147483647 h 6"/>
              <a:gd name="T14" fmla="*/ 2147483647 w 7"/>
              <a:gd name="T15" fmla="*/ 2147483647 h 6"/>
              <a:gd name="T16" fmla="*/ 0 w 7"/>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6"/>
              <a:gd name="T29" fmla="*/ 7 w 7"/>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6">
                <a:moveTo>
                  <a:pt x="0" y="0"/>
                </a:moveTo>
                <a:lnTo>
                  <a:pt x="3" y="3"/>
                </a:lnTo>
                <a:lnTo>
                  <a:pt x="4" y="3"/>
                </a:lnTo>
                <a:lnTo>
                  <a:pt x="6" y="3"/>
                </a:lnTo>
                <a:lnTo>
                  <a:pt x="7" y="3"/>
                </a:lnTo>
                <a:lnTo>
                  <a:pt x="7" y="6"/>
                </a:lnTo>
                <a:lnTo>
                  <a:pt x="5" y="6"/>
                </a:lnTo>
                <a:lnTo>
                  <a:pt x="2" y="3"/>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38" name="Freeform 13"/>
          <p:cNvSpPr>
            <a:spLocks/>
          </p:cNvSpPr>
          <p:nvPr/>
        </p:nvSpPr>
        <p:spPr bwMode="auto">
          <a:xfrm>
            <a:off x="8335963" y="5222875"/>
            <a:ext cx="9525" cy="9525"/>
          </a:xfrm>
          <a:custGeom>
            <a:avLst/>
            <a:gdLst>
              <a:gd name="T0" fmla="*/ 0 w 6"/>
              <a:gd name="T1" fmla="*/ 0 h 6"/>
              <a:gd name="T2" fmla="*/ 2147483647 w 6"/>
              <a:gd name="T3" fmla="*/ 2147483647 h 6"/>
              <a:gd name="T4" fmla="*/ 2147483647 w 6"/>
              <a:gd name="T5" fmla="*/ 2147483647 h 6"/>
              <a:gd name="T6" fmla="*/ 2147483647 w 6"/>
              <a:gd name="T7" fmla="*/ 2147483647 h 6"/>
              <a:gd name="T8" fmla="*/ 0 w 6"/>
              <a:gd name="T9" fmla="*/ 2147483647 h 6"/>
              <a:gd name="T10" fmla="*/ 0 w 6"/>
              <a:gd name="T11" fmla="*/ 2147483647 h 6"/>
              <a:gd name="T12" fmla="*/ 0 w 6"/>
              <a:gd name="T13" fmla="*/ 0 h 6"/>
              <a:gd name="T14" fmla="*/ 0 w 6"/>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0" y="0"/>
                </a:moveTo>
                <a:lnTo>
                  <a:pt x="4" y="1"/>
                </a:lnTo>
                <a:lnTo>
                  <a:pt x="6" y="3"/>
                </a:lnTo>
                <a:lnTo>
                  <a:pt x="6" y="6"/>
                </a:lnTo>
                <a:lnTo>
                  <a:pt x="0" y="5"/>
                </a:lnTo>
                <a:lnTo>
                  <a:pt x="0" y="1"/>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39" name="Freeform 14"/>
          <p:cNvSpPr>
            <a:spLocks/>
          </p:cNvSpPr>
          <p:nvPr/>
        </p:nvSpPr>
        <p:spPr bwMode="auto">
          <a:xfrm>
            <a:off x="8343900" y="5237163"/>
            <a:ext cx="12700" cy="7937"/>
          </a:xfrm>
          <a:custGeom>
            <a:avLst/>
            <a:gdLst>
              <a:gd name="T0" fmla="*/ 0 w 7"/>
              <a:gd name="T1" fmla="*/ 0 h 5"/>
              <a:gd name="T2" fmla="*/ 2147483647 w 7"/>
              <a:gd name="T3" fmla="*/ 2147483647 h 5"/>
              <a:gd name="T4" fmla="*/ 2147483647 w 7"/>
              <a:gd name="T5" fmla="*/ 2147483647 h 5"/>
              <a:gd name="T6" fmla="*/ 2147483647 w 7"/>
              <a:gd name="T7" fmla="*/ 2147483647 h 5"/>
              <a:gd name="T8" fmla="*/ 2147483647 w 7"/>
              <a:gd name="T9" fmla="*/ 2147483647 h 5"/>
              <a:gd name="T10" fmla="*/ 2147483647 w 7"/>
              <a:gd name="T11" fmla="*/ 2147483647 h 5"/>
              <a:gd name="T12" fmla="*/ 2147483647 w 7"/>
              <a:gd name="T13" fmla="*/ 2147483647 h 5"/>
              <a:gd name="T14" fmla="*/ 2147483647 w 7"/>
              <a:gd name="T15" fmla="*/ 2147483647 h 5"/>
              <a:gd name="T16" fmla="*/ 0 w 7"/>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5"/>
              <a:gd name="T29" fmla="*/ 7 w 7"/>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5">
                <a:moveTo>
                  <a:pt x="0" y="0"/>
                </a:moveTo>
                <a:lnTo>
                  <a:pt x="3" y="2"/>
                </a:lnTo>
                <a:lnTo>
                  <a:pt x="5" y="2"/>
                </a:lnTo>
                <a:lnTo>
                  <a:pt x="7" y="3"/>
                </a:lnTo>
                <a:lnTo>
                  <a:pt x="7" y="5"/>
                </a:lnTo>
                <a:lnTo>
                  <a:pt x="4" y="5"/>
                </a:lnTo>
                <a:lnTo>
                  <a:pt x="1" y="2"/>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40" name="Freeform 19"/>
          <p:cNvSpPr>
            <a:spLocks/>
          </p:cNvSpPr>
          <p:nvPr/>
        </p:nvSpPr>
        <p:spPr bwMode="auto">
          <a:xfrm>
            <a:off x="5386388" y="5305425"/>
            <a:ext cx="195262" cy="387350"/>
          </a:xfrm>
          <a:custGeom>
            <a:avLst/>
            <a:gdLst>
              <a:gd name="T0" fmla="*/ 2147483647 w 114"/>
              <a:gd name="T1" fmla="*/ 2147483647 h 226"/>
              <a:gd name="T2" fmla="*/ 2147483647 w 114"/>
              <a:gd name="T3" fmla="*/ 2147483647 h 226"/>
              <a:gd name="T4" fmla="*/ 2147483647 w 114"/>
              <a:gd name="T5" fmla="*/ 2147483647 h 226"/>
              <a:gd name="T6" fmla="*/ 2147483647 w 114"/>
              <a:gd name="T7" fmla="*/ 2147483647 h 226"/>
              <a:gd name="T8" fmla="*/ 2147483647 w 114"/>
              <a:gd name="T9" fmla="*/ 2147483647 h 226"/>
              <a:gd name="T10" fmla="*/ 2147483647 w 114"/>
              <a:gd name="T11" fmla="*/ 2147483647 h 226"/>
              <a:gd name="T12" fmla="*/ 2147483647 w 114"/>
              <a:gd name="T13" fmla="*/ 2147483647 h 226"/>
              <a:gd name="T14" fmla="*/ 2147483647 w 114"/>
              <a:gd name="T15" fmla="*/ 2147483647 h 226"/>
              <a:gd name="T16" fmla="*/ 2147483647 w 114"/>
              <a:gd name="T17" fmla="*/ 2147483647 h 226"/>
              <a:gd name="T18" fmla="*/ 2147483647 w 114"/>
              <a:gd name="T19" fmla="*/ 2147483647 h 226"/>
              <a:gd name="T20" fmla="*/ 2147483647 w 114"/>
              <a:gd name="T21" fmla="*/ 2147483647 h 226"/>
              <a:gd name="T22" fmla="*/ 2147483647 w 114"/>
              <a:gd name="T23" fmla="*/ 2147483647 h 226"/>
              <a:gd name="T24" fmla="*/ 2147483647 w 114"/>
              <a:gd name="T25" fmla="*/ 2147483647 h 226"/>
              <a:gd name="T26" fmla="*/ 2147483647 w 114"/>
              <a:gd name="T27" fmla="*/ 2147483647 h 226"/>
              <a:gd name="T28" fmla="*/ 2147483647 w 114"/>
              <a:gd name="T29" fmla="*/ 2147483647 h 226"/>
              <a:gd name="T30" fmla="*/ 2147483647 w 114"/>
              <a:gd name="T31" fmla="*/ 2147483647 h 226"/>
              <a:gd name="T32" fmla="*/ 2147483647 w 114"/>
              <a:gd name="T33" fmla="*/ 2147483647 h 226"/>
              <a:gd name="T34" fmla="*/ 2147483647 w 114"/>
              <a:gd name="T35" fmla="*/ 2147483647 h 226"/>
              <a:gd name="T36" fmla="*/ 2147483647 w 114"/>
              <a:gd name="T37" fmla="*/ 2147483647 h 226"/>
              <a:gd name="T38" fmla="*/ 2147483647 w 114"/>
              <a:gd name="T39" fmla="*/ 2147483647 h 226"/>
              <a:gd name="T40" fmla="*/ 2147483647 w 114"/>
              <a:gd name="T41" fmla="*/ 2147483647 h 226"/>
              <a:gd name="T42" fmla="*/ 2147483647 w 114"/>
              <a:gd name="T43" fmla="*/ 2147483647 h 226"/>
              <a:gd name="T44" fmla="*/ 2147483647 w 114"/>
              <a:gd name="T45" fmla="*/ 2147483647 h 226"/>
              <a:gd name="T46" fmla="*/ 2147483647 w 114"/>
              <a:gd name="T47" fmla="*/ 2147483647 h 226"/>
              <a:gd name="T48" fmla="*/ 2147483647 w 114"/>
              <a:gd name="T49" fmla="*/ 2147483647 h 226"/>
              <a:gd name="T50" fmla="*/ 2147483647 w 114"/>
              <a:gd name="T51" fmla="*/ 2147483647 h 226"/>
              <a:gd name="T52" fmla="*/ 2147483647 w 114"/>
              <a:gd name="T53" fmla="*/ 2147483647 h 226"/>
              <a:gd name="T54" fmla="*/ 2147483647 w 114"/>
              <a:gd name="T55" fmla="*/ 2147483647 h 226"/>
              <a:gd name="T56" fmla="*/ 2147483647 w 114"/>
              <a:gd name="T57" fmla="*/ 2147483647 h 226"/>
              <a:gd name="T58" fmla="*/ 2147483647 w 114"/>
              <a:gd name="T59" fmla="*/ 2147483647 h 226"/>
              <a:gd name="T60" fmla="*/ 2147483647 w 114"/>
              <a:gd name="T61" fmla="*/ 2147483647 h 226"/>
              <a:gd name="T62" fmla="*/ 2147483647 w 114"/>
              <a:gd name="T63" fmla="*/ 2147483647 h 226"/>
              <a:gd name="T64" fmla="*/ 2147483647 w 114"/>
              <a:gd name="T65" fmla="*/ 2147483647 h 226"/>
              <a:gd name="T66" fmla="*/ 2147483647 w 114"/>
              <a:gd name="T67" fmla="*/ 2147483647 h 226"/>
              <a:gd name="T68" fmla="*/ 2147483647 w 114"/>
              <a:gd name="T69" fmla="*/ 2147483647 h 226"/>
              <a:gd name="T70" fmla="*/ 2147483647 w 114"/>
              <a:gd name="T71" fmla="*/ 2147483647 h 226"/>
              <a:gd name="T72" fmla="*/ 2147483647 w 114"/>
              <a:gd name="T73" fmla="*/ 2147483647 h 226"/>
              <a:gd name="T74" fmla="*/ 2147483647 w 114"/>
              <a:gd name="T75" fmla="*/ 2147483647 h 226"/>
              <a:gd name="T76" fmla="*/ 2147483647 w 114"/>
              <a:gd name="T77" fmla="*/ 2147483647 h 226"/>
              <a:gd name="T78" fmla="*/ 2147483647 w 114"/>
              <a:gd name="T79" fmla="*/ 2147483647 h 226"/>
              <a:gd name="T80" fmla="*/ 2147483647 w 114"/>
              <a:gd name="T81" fmla="*/ 2147483647 h 226"/>
              <a:gd name="T82" fmla="*/ 0 w 114"/>
              <a:gd name="T83" fmla="*/ 2147483647 h 226"/>
              <a:gd name="T84" fmla="*/ 2147483647 w 114"/>
              <a:gd name="T85" fmla="*/ 2147483647 h 226"/>
              <a:gd name="T86" fmla="*/ 2147483647 w 114"/>
              <a:gd name="T87" fmla="*/ 2147483647 h 226"/>
              <a:gd name="T88" fmla="*/ 2147483647 w 114"/>
              <a:gd name="T89" fmla="*/ 2147483647 h 226"/>
              <a:gd name="T90" fmla="*/ 2147483647 w 114"/>
              <a:gd name="T91" fmla="*/ 2147483647 h 226"/>
              <a:gd name="T92" fmla="*/ 2147483647 w 114"/>
              <a:gd name="T93" fmla="*/ 2147483647 h 226"/>
              <a:gd name="T94" fmla="*/ 2147483647 w 114"/>
              <a:gd name="T95" fmla="*/ 2147483647 h 2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4"/>
              <a:gd name="T145" fmla="*/ 0 h 226"/>
              <a:gd name="T146" fmla="*/ 114 w 114"/>
              <a:gd name="T147" fmla="*/ 226 h 2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4" h="226">
                <a:moveTo>
                  <a:pt x="19" y="67"/>
                </a:moveTo>
                <a:lnTo>
                  <a:pt x="20" y="65"/>
                </a:lnTo>
                <a:lnTo>
                  <a:pt x="23" y="66"/>
                </a:lnTo>
                <a:lnTo>
                  <a:pt x="27" y="66"/>
                </a:lnTo>
                <a:lnTo>
                  <a:pt x="28" y="64"/>
                </a:lnTo>
                <a:lnTo>
                  <a:pt x="32" y="62"/>
                </a:lnTo>
                <a:lnTo>
                  <a:pt x="32" y="64"/>
                </a:lnTo>
                <a:lnTo>
                  <a:pt x="33" y="64"/>
                </a:lnTo>
                <a:lnTo>
                  <a:pt x="35" y="63"/>
                </a:lnTo>
                <a:lnTo>
                  <a:pt x="37" y="63"/>
                </a:lnTo>
                <a:lnTo>
                  <a:pt x="38" y="62"/>
                </a:lnTo>
                <a:lnTo>
                  <a:pt x="39" y="59"/>
                </a:lnTo>
                <a:lnTo>
                  <a:pt x="42" y="59"/>
                </a:lnTo>
                <a:lnTo>
                  <a:pt x="43" y="60"/>
                </a:lnTo>
                <a:lnTo>
                  <a:pt x="45" y="58"/>
                </a:lnTo>
                <a:lnTo>
                  <a:pt x="47" y="59"/>
                </a:lnTo>
                <a:lnTo>
                  <a:pt x="48" y="62"/>
                </a:lnTo>
                <a:lnTo>
                  <a:pt x="50" y="64"/>
                </a:lnTo>
                <a:lnTo>
                  <a:pt x="53" y="64"/>
                </a:lnTo>
                <a:lnTo>
                  <a:pt x="54" y="64"/>
                </a:lnTo>
                <a:lnTo>
                  <a:pt x="53" y="61"/>
                </a:lnTo>
                <a:lnTo>
                  <a:pt x="50" y="59"/>
                </a:lnTo>
                <a:lnTo>
                  <a:pt x="51" y="56"/>
                </a:lnTo>
                <a:lnTo>
                  <a:pt x="54" y="52"/>
                </a:lnTo>
                <a:lnTo>
                  <a:pt x="57" y="50"/>
                </a:lnTo>
                <a:lnTo>
                  <a:pt x="59" y="51"/>
                </a:lnTo>
                <a:lnTo>
                  <a:pt x="60" y="55"/>
                </a:lnTo>
                <a:lnTo>
                  <a:pt x="62" y="55"/>
                </a:lnTo>
                <a:lnTo>
                  <a:pt x="64" y="54"/>
                </a:lnTo>
                <a:lnTo>
                  <a:pt x="61" y="48"/>
                </a:lnTo>
                <a:lnTo>
                  <a:pt x="66" y="44"/>
                </a:lnTo>
                <a:lnTo>
                  <a:pt x="65" y="43"/>
                </a:lnTo>
                <a:lnTo>
                  <a:pt x="67" y="41"/>
                </a:lnTo>
                <a:lnTo>
                  <a:pt x="67" y="43"/>
                </a:lnTo>
                <a:lnTo>
                  <a:pt x="67" y="47"/>
                </a:lnTo>
                <a:lnTo>
                  <a:pt x="72" y="41"/>
                </a:lnTo>
                <a:lnTo>
                  <a:pt x="74" y="41"/>
                </a:lnTo>
                <a:lnTo>
                  <a:pt x="76" y="41"/>
                </a:lnTo>
                <a:lnTo>
                  <a:pt x="75" y="39"/>
                </a:lnTo>
                <a:lnTo>
                  <a:pt x="73" y="39"/>
                </a:lnTo>
                <a:lnTo>
                  <a:pt x="71" y="36"/>
                </a:lnTo>
                <a:lnTo>
                  <a:pt x="74" y="31"/>
                </a:lnTo>
                <a:lnTo>
                  <a:pt x="76" y="33"/>
                </a:lnTo>
                <a:lnTo>
                  <a:pt x="76" y="29"/>
                </a:lnTo>
                <a:lnTo>
                  <a:pt x="74" y="24"/>
                </a:lnTo>
                <a:lnTo>
                  <a:pt x="75" y="22"/>
                </a:lnTo>
                <a:lnTo>
                  <a:pt x="78" y="24"/>
                </a:lnTo>
                <a:lnTo>
                  <a:pt x="79" y="26"/>
                </a:lnTo>
                <a:lnTo>
                  <a:pt x="83" y="21"/>
                </a:lnTo>
                <a:lnTo>
                  <a:pt x="84" y="18"/>
                </a:lnTo>
                <a:lnTo>
                  <a:pt x="86" y="20"/>
                </a:lnTo>
                <a:lnTo>
                  <a:pt x="88" y="18"/>
                </a:lnTo>
                <a:lnTo>
                  <a:pt x="90" y="7"/>
                </a:lnTo>
                <a:lnTo>
                  <a:pt x="88" y="4"/>
                </a:lnTo>
                <a:lnTo>
                  <a:pt x="90" y="5"/>
                </a:lnTo>
                <a:lnTo>
                  <a:pt x="93" y="1"/>
                </a:lnTo>
                <a:lnTo>
                  <a:pt x="95" y="0"/>
                </a:lnTo>
                <a:lnTo>
                  <a:pt x="103" y="10"/>
                </a:lnTo>
                <a:lnTo>
                  <a:pt x="114" y="58"/>
                </a:lnTo>
                <a:lnTo>
                  <a:pt x="112" y="61"/>
                </a:lnTo>
                <a:lnTo>
                  <a:pt x="110" y="62"/>
                </a:lnTo>
                <a:lnTo>
                  <a:pt x="107" y="53"/>
                </a:lnTo>
                <a:lnTo>
                  <a:pt x="104" y="54"/>
                </a:lnTo>
                <a:lnTo>
                  <a:pt x="103" y="64"/>
                </a:lnTo>
                <a:lnTo>
                  <a:pt x="106" y="69"/>
                </a:lnTo>
                <a:lnTo>
                  <a:pt x="106" y="73"/>
                </a:lnTo>
                <a:lnTo>
                  <a:pt x="100" y="82"/>
                </a:lnTo>
                <a:lnTo>
                  <a:pt x="93" y="116"/>
                </a:lnTo>
                <a:lnTo>
                  <a:pt x="62" y="214"/>
                </a:lnTo>
                <a:lnTo>
                  <a:pt x="59" y="217"/>
                </a:lnTo>
                <a:lnTo>
                  <a:pt x="56" y="218"/>
                </a:lnTo>
                <a:lnTo>
                  <a:pt x="54" y="218"/>
                </a:lnTo>
                <a:lnTo>
                  <a:pt x="44" y="220"/>
                </a:lnTo>
                <a:lnTo>
                  <a:pt x="35" y="226"/>
                </a:lnTo>
                <a:lnTo>
                  <a:pt x="31" y="226"/>
                </a:lnTo>
                <a:lnTo>
                  <a:pt x="14" y="214"/>
                </a:lnTo>
                <a:lnTo>
                  <a:pt x="10" y="208"/>
                </a:lnTo>
                <a:lnTo>
                  <a:pt x="7" y="193"/>
                </a:lnTo>
                <a:lnTo>
                  <a:pt x="9" y="191"/>
                </a:lnTo>
                <a:lnTo>
                  <a:pt x="5" y="182"/>
                </a:lnTo>
                <a:lnTo>
                  <a:pt x="3" y="179"/>
                </a:lnTo>
                <a:lnTo>
                  <a:pt x="1" y="175"/>
                </a:lnTo>
                <a:lnTo>
                  <a:pt x="0" y="162"/>
                </a:lnTo>
                <a:lnTo>
                  <a:pt x="6" y="151"/>
                </a:lnTo>
                <a:lnTo>
                  <a:pt x="9" y="150"/>
                </a:lnTo>
                <a:lnTo>
                  <a:pt x="17" y="133"/>
                </a:lnTo>
                <a:lnTo>
                  <a:pt x="19" y="130"/>
                </a:lnTo>
                <a:lnTo>
                  <a:pt x="20" y="127"/>
                </a:lnTo>
                <a:lnTo>
                  <a:pt x="20" y="124"/>
                </a:lnTo>
                <a:lnTo>
                  <a:pt x="21" y="122"/>
                </a:lnTo>
                <a:lnTo>
                  <a:pt x="14" y="101"/>
                </a:lnTo>
                <a:lnTo>
                  <a:pt x="14" y="93"/>
                </a:lnTo>
                <a:lnTo>
                  <a:pt x="11" y="88"/>
                </a:lnTo>
                <a:lnTo>
                  <a:pt x="19" y="71"/>
                </a:lnTo>
                <a:lnTo>
                  <a:pt x="19" y="67"/>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41" name="Freeform 20"/>
          <p:cNvSpPr>
            <a:spLocks/>
          </p:cNvSpPr>
          <p:nvPr/>
        </p:nvSpPr>
        <p:spPr bwMode="auto">
          <a:xfrm>
            <a:off x="4492625" y="3984625"/>
            <a:ext cx="6350" cy="7938"/>
          </a:xfrm>
          <a:custGeom>
            <a:avLst/>
            <a:gdLst>
              <a:gd name="T0" fmla="*/ 2147483647 w 3"/>
              <a:gd name="T1" fmla="*/ 2147483647 h 4"/>
              <a:gd name="T2" fmla="*/ 2147483647 w 3"/>
              <a:gd name="T3" fmla="*/ 0 h 4"/>
              <a:gd name="T4" fmla="*/ 2147483647 w 3"/>
              <a:gd name="T5" fmla="*/ 2147483647 h 4"/>
              <a:gd name="T6" fmla="*/ 2147483647 w 3"/>
              <a:gd name="T7" fmla="*/ 2147483647 h 4"/>
              <a:gd name="T8" fmla="*/ 0 w 3"/>
              <a:gd name="T9" fmla="*/ 2147483647 h 4"/>
              <a:gd name="T10" fmla="*/ 0 w 3"/>
              <a:gd name="T11" fmla="*/ 2147483647 h 4"/>
              <a:gd name="T12" fmla="*/ 2147483647 w 3"/>
              <a:gd name="T13" fmla="*/ 0 h 4"/>
              <a:gd name="T14" fmla="*/ 2147483647 w 3"/>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3" y="1"/>
                </a:moveTo>
                <a:lnTo>
                  <a:pt x="2" y="0"/>
                </a:lnTo>
                <a:lnTo>
                  <a:pt x="3" y="2"/>
                </a:lnTo>
                <a:lnTo>
                  <a:pt x="3" y="4"/>
                </a:lnTo>
                <a:lnTo>
                  <a:pt x="0" y="4"/>
                </a:lnTo>
                <a:lnTo>
                  <a:pt x="0" y="1"/>
                </a:lnTo>
                <a:lnTo>
                  <a:pt x="2" y="0"/>
                </a:lnTo>
                <a:lnTo>
                  <a:pt x="3"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42" name="Freeform 21"/>
          <p:cNvSpPr>
            <a:spLocks/>
          </p:cNvSpPr>
          <p:nvPr/>
        </p:nvSpPr>
        <p:spPr bwMode="auto">
          <a:xfrm>
            <a:off x="5381625" y="5302250"/>
            <a:ext cx="196850" cy="388938"/>
          </a:xfrm>
          <a:custGeom>
            <a:avLst/>
            <a:gdLst>
              <a:gd name="T0" fmla="*/ 2147483647 w 114"/>
              <a:gd name="T1" fmla="*/ 2147483647 h 227"/>
              <a:gd name="T2" fmla="*/ 2147483647 w 114"/>
              <a:gd name="T3" fmla="*/ 2147483647 h 227"/>
              <a:gd name="T4" fmla="*/ 2147483647 w 114"/>
              <a:gd name="T5" fmla="*/ 2147483647 h 227"/>
              <a:gd name="T6" fmla="*/ 2147483647 w 114"/>
              <a:gd name="T7" fmla="*/ 2147483647 h 227"/>
              <a:gd name="T8" fmla="*/ 2147483647 w 114"/>
              <a:gd name="T9" fmla="*/ 2147483647 h 227"/>
              <a:gd name="T10" fmla="*/ 2147483647 w 114"/>
              <a:gd name="T11" fmla="*/ 2147483647 h 227"/>
              <a:gd name="T12" fmla="*/ 2147483647 w 114"/>
              <a:gd name="T13" fmla="*/ 2147483647 h 227"/>
              <a:gd name="T14" fmla="*/ 2147483647 w 114"/>
              <a:gd name="T15" fmla="*/ 2147483647 h 227"/>
              <a:gd name="T16" fmla="*/ 2147483647 w 114"/>
              <a:gd name="T17" fmla="*/ 2147483647 h 227"/>
              <a:gd name="T18" fmla="*/ 2147483647 w 114"/>
              <a:gd name="T19" fmla="*/ 2147483647 h 227"/>
              <a:gd name="T20" fmla="*/ 2147483647 w 114"/>
              <a:gd name="T21" fmla="*/ 2147483647 h 227"/>
              <a:gd name="T22" fmla="*/ 2147483647 w 114"/>
              <a:gd name="T23" fmla="*/ 2147483647 h 227"/>
              <a:gd name="T24" fmla="*/ 2147483647 w 114"/>
              <a:gd name="T25" fmla="*/ 2147483647 h 227"/>
              <a:gd name="T26" fmla="*/ 2147483647 w 114"/>
              <a:gd name="T27" fmla="*/ 2147483647 h 227"/>
              <a:gd name="T28" fmla="*/ 2147483647 w 114"/>
              <a:gd name="T29" fmla="*/ 2147483647 h 227"/>
              <a:gd name="T30" fmla="*/ 2147483647 w 114"/>
              <a:gd name="T31" fmla="*/ 2147483647 h 227"/>
              <a:gd name="T32" fmla="*/ 2147483647 w 114"/>
              <a:gd name="T33" fmla="*/ 2147483647 h 227"/>
              <a:gd name="T34" fmla="*/ 2147483647 w 114"/>
              <a:gd name="T35" fmla="*/ 2147483647 h 227"/>
              <a:gd name="T36" fmla="*/ 2147483647 w 114"/>
              <a:gd name="T37" fmla="*/ 2147483647 h 227"/>
              <a:gd name="T38" fmla="*/ 2147483647 w 114"/>
              <a:gd name="T39" fmla="*/ 2147483647 h 227"/>
              <a:gd name="T40" fmla="*/ 2147483647 w 114"/>
              <a:gd name="T41" fmla="*/ 2147483647 h 227"/>
              <a:gd name="T42" fmla="*/ 2147483647 w 114"/>
              <a:gd name="T43" fmla="*/ 2147483647 h 227"/>
              <a:gd name="T44" fmla="*/ 2147483647 w 114"/>
              <a:gd name="T45" fmla="*/ 2147483647 h 227"/>
              <a:gd name="T46" fmla="*/ 2147483647 w 114"/>
              <a:gd name="T47" fmla="*/ 2147483647 h 227"/>
              <a:gd name="T48" fmla="*/ 2147483647 w 114"/>
              <a:gd name="T49" fmla="*/ 2147483647 h 227"/>
              <a:gd name="T50" fmla="*/ 2147483647 w 114"/>
              <a:gd name="T51" fmla="*/ 2147483647 h 227"/>
              <a:gd name="T52" fmla="*/ 2147483647 w 114"/>
              <a:gd name="T53" fmla="*/ 2147483647 h 227"/>
              <a:gd name="T54" fmla="*/ 2147483647 w 114"/>
              <a:gd name="T55" fmla="*/ 2147483647 h 227"/>
              <a:gd name="T56" fmla="*/ 2147483647 w 114"/>
              <a:gd name="T57" fmla="*/ 2147483647 h 227"/>
              <a:gd name="T58" fmla="*/ 2147483647 w 114"/>
              <a:gd name="T59" fmla="*/ 2147483647 h 227"/>
              <a:gd name="T60" fmla="*/ 2147483647 w 114"/>
              <a:gd name="T61" fmla="*/ 2147483647 h 227"/>
              <a:gd name="T62" fmla="*/ 2147483647 w 114"/>
              <a:gd name="T63" fmla="*/ 2147483647 h 227"/>
              <a:gd name="T64" fmla="*/ 2147483647 w 114"/>
              <a:gd name="T65" fmla="*/ 2147483647 h 227"/>
              <a:gd name="T66" fmla="*/ 2147483647 w 114"/>
              <a:gd name="T67" fmla="*/ 2147483647 h 227"/>
              <a:gd name="T68" fmla="*/ 2147483647 w 114"/>
              <a:gd name="T69" fmla="*/ 2147483647 h 227"/>
              <a:gd name="T70" fmla="*/ 2147483647 w 114"/>
              <a:gd name="T71" fmla="*/ 2147483647 h 227"/>
              <a:gd name="T72" fmla="*/ 2147483647 w 114"/>
              <a:gd name="T73" fmla="*/ 2147483647 h 227"/>
              <a:gd name="T74" fmla="*/ 2147483647 w 114"/>
              <a:gd name="T75" fmla="*/ 2147483647 h 227"/>
              <a:gd name="T76" fmla="*/ 2147483647 w 114"/>
              <a:gd name="T77" fmla="*/ 2147483647 h 227"/>
              <a:gd name="T78" fmla="*/ 2147483647 w 114"/>
              <a:gd name="T79" fmla="*/ 2147483647 h 227"/>
              <a:gd name="T80" fmla="*/ 2147483647 w 114"/>
              <a:gd name="T81" fmla="*/ 2147483647 h 227"/>
              <a:gd name="T82" fmla="*/ 0 w 114"/>
              <a:gd name="T83" fmla="*/ 2147483647 h 227"/>
              <a:gd name="T84" fmla="*/ 2147483647 w 114"/>
              <a:gd name="T85" fmla="*/ 2147483647 h 227"/>
              <a:gd name="T86" fmla="*/ 2147483647 w 114"/>
              <a:gd name="T87" fmla="*/ 2147483647 h 227"/>
              <a:gd name="T88" fmla="*/ 2147483647 w 114"/>
              <a:gd name="T89" fmla="*/ 2147483647 h 227"/>
              <a:gd name="T90" fmla="*/ 2147483647 w 114"/>
              <a:gd name="T91" fmla="*/ 2147483647 h 227"/>
              <a:gd name="T92" fmla="*/ 2147483647 w 114"/>
              <a:gd name="T93" fmla="*/ 2147483647 h 227"/>
              <a:gd name="T94" fmla="*/ 2147483647 w 114"/>
              <a:gd name="T95" fmla="*/ 2147483647 h 2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4"/>
              <a:gd name="T145" fmla="*/ 0 h 227"/>
              <a:gd name="T146" fmla="*/ 114 w 114"/>
              <a:gd name="T147" fmla="*/ 227 h 22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4" h="227">
                <a:moveTo>
                  <a:pt x="19" y="67"/>
                </a:moveTo>
                <a:lnTo>
                  <a:pt x="21" y="65"/>
                </a:lnTo>
                <a:lnTo>
                  <a:pt x="23" y="66"/>
                </a:lnTo>
                <a:lnTo>
                  <a:pt x="27" y="66"/>
                </a:lnTo>
                <a:lnTo>
                  <a:pt x="29" y="65"/>
                </a:lnTo>
                <a:lnTo>
                  <a:pt x="32" y="62"/>
                </a:lnTo>
                <a:lnTo>
                  <a:pt x="33" y="64"/>
                </a:lnTo>
                <a:lnTo>
                  <a:pt x="33" y="65"/>
                </a:lnTo>
                <a:lnTo>
                  <a:pt x="35" y="63"/>
                </a:lnTo>
                <a:lnTo>
                  <a:pt x="37" y="64"/>
                </a:lnTo>
                <a:lnTo>
                  <a:pt x="38" y="62"/>
                </a:lnTo>
                <a:lnTo>
                  <a:pt x="39" y="60"/>
                </a:lnTo>
                <a:lnTo>
                  <a:pt x="42" y="59"/>
                </a:lnTo>
                <a:lnTo>
                  <a:pt x="43" y="60"/>
                </a:lnTo>
                <a:lnTo>
                  <a:pt x="45" y="58"/>
                </a:lnTo>
                <a:lnTo>
                  <a:pt x="47" y="59"/>
                </a:lnTo>
                <a:lnTo>
                  <a:pt x="48" y="62"/>
                </a:lnTo>
                <a:lnTo>
                  <a:pt x="50" y="64"/>
                </a:lnTo>
                <a:lnTo>
                  <a:pt x="53" y="64"/>
                </a:lnTo>
                <a:lnTo>
                  <a:pt x="55" y="64"/>
                </a:lnTo>
                <a:lnTo>
                  <a:pt x="53" y="61"/>
                </a:lnTo>
                <a:lnTo>
                  <a:pt x="50" y="59"/>
                </a:lnTo>
                <a:lnTo>
                  <a:pt x="51" y="56"/>
                </a:lnTo>
                <a:lnTo>
                  <a:pt x="55" y="53"/>
                </a:lnTo>
                <a:lnTo>
                  <a:pt x="57" y="50"/>
                </a:lnTo>
                <a:lnTo>
                  <a:pt x="60" y="51"/>
                </a:lnTo>
                <a:lnTo>
                  <a:pt x="60" y="56"/>
                </a:lnTo>
                <a:lnTo>
                  <a:pt x="62" y="56"/>
                </a:lnTo>
                <a:lnTo>
                  <a:pt x="64" y="54"/>
                </a:lnTo>
                <a:lnTo>
                  <a:pt x="61" y="49"/>
                </a:lnTo>
                <a:lnTo>
                  <a:pt x="66" y="44"/>
                </a:lnTo>
                <a:lnTo>
                  <a:pt x="65" y="43"/>
                </a:lnTo>
                <a:lnTo>
                  <a:pt x="67" y="41"/>
                </a:lnTo>
                <a:lnTo>
                  <a:pt x="68" y="43"/>
                </a:lnTo>
                <a:lnTo>
                  <a:pt x="67" y="47"/>
                </a:lnTo>
                <a:lnTo>
                  <a:pt x="72" y="41"/>
                </a:lnTo>
                <a:lnTo>
                  <a:pt x="75" y="41"/>
                </a:lnTo>
                <a:lnTo>
                  <a:pt x="76" y="41"/>
                </a:lnTo>
                <a:lnTo>
                  <a:pt x="75" y="39"/>
                </a:lnTo>
                <a:lnTo>
                  <a:pt x="73" y="39"/>
                </a:lnTo>
                <a:lnTo>
                  <a:pt x="71" y="37"/>
                </a:lnTo>
                <a:lnTo>
                  <a:pt x="75" y="31"/>
                </a:lnTo>
                <a:lnTo>
                  <a:pt x="76" y="33"/>
                </a:lnTo>
                <a:lnTo>
                  <a:pt x="76" y="30"/>
                </a:lnTo>
                <a:lnTo>
                  <a:pt x="75" y="24"/>
                </a:lnTo>
                <a:lnTo>
                  <a:pt x="75" y="23"/>
                </a:lnTo>
                <a:lnTo>
                  <a:pt x="79" y="24"/>
                </a:lnTo>
                <a:lnTo>
                  <a:pt x="79" y="27"/>
                </a:lnTo>
                <a:lnTo>
                  <a:pt x="83" y="22"/>
                </a:lnTo>
                <a:lnTo>
                  <a:pt x="84" y="18"/>
                </a:lnTo>
                <a:lnTo>
                  <a:pt x="86" y="20"/>
                </a:lnTo>
                <a:lnTo>
                  <a:pt x="88" y="18"/>
                </a:lnTo>
                <a:lnTo>
                  <a:pt x="90" y="7"/>
                </a:lnTo>
                <a:lnTo>
                  <a:pt x="88" y="4"/>
                </a:lnTo>
                <a:lnTo>
                  <a:pt x="90" y="5"/>
                </a:lnTo>
                <a:lnTo>
                  <a:pt x="93" y="1"/>
                </a:lnTo>
                <a:lnTo>
                  <a:pt x="95" y="0"/>
                </a:lnTo>
                <a:lnTo>
                  <a:pt x="103" y="10"/>
                </a:lnTo>
                <a:lnTo>
                  <a:pt x="114" y="58"/>
                </a:lnTo>
                <a:lnTo>
                  <a:pt x="113" y="61"/>
                </a:lnTo>
                <a:lnTo>
                  <a:pt x="110" y="62"/>
                </a:lnTo>
                <a:lnTo>
                  <a:pt x="108" y="53"/>
                </a:lnTo>
                <a:lnTo>
                  <a:pt x="105" y="54"/>
                </a:lnTo>
                <a:lnTo>
                  <a:pt x="103" y="65"/>
                </a:lnTo>
                <a:lnTo>
                  <a:pt x="106" y="69"/>
                </a:lnTo>
                <a:lnTo>
                  <a:pt x="106" y="73"/>
                </a:lnTo>
                <a:lnTo>
                  <a:pt x="101" y="83"/>
                </a:lnTo>
                <a:lnTo>
                  <a:pt x="94" y="116"/>
                </a:lnTo>
                <a:lnTo>
                  <a:pt x="93" y="116"/>
                </a:lnTo>
                <a:lnTo>
                  <a:pt x="62" y="214"/>
                </a:lnTo>
                <a:lnTo>
                  <a:pt x="59" y="217"/>
                </a:lnTo>
                <a:lnTo>
                  <a:pt x="56" y="219"/>
                </a:lnTo>
                <a:lnTo>
                  <a:pt x="55" y="218"/>
                </a:lnTo>
                <a:lnTo>
                  <a:pt x="45" y="220"/>
                </a:lnTo>
                <a:lnTo>
                  <a:pt x="35" y="226"/>
                </a:lnTo>
                <a:lnTo>
                  <a:pt x="31" y="227"/>
                </a:lnTo>
                <a:lnTo>
                  <a:pt x="14" y="214"/>
                </a:lnTo>
                <a:lnTo>
                  <a:pt x="10" y="209"/>
                </a:lnTo>
                <a:lnTo>
                  <a:pt x="7" y="194"/>
                </a:lnTo>
                <a:lnTo>
                  <a:pt x="9" y="191"/>
                </a:lnTo>
                <a:lnTo>
                  <a:pt x="6" y="182"/>
                </a:lnTo>
                <a:lnTo>
                  <a:pt x="3" y="179"/>
                </a:lnTo>
                <a:lnTo>
                  <a:pt x="2" y="175"/>
                </a:lnTo>
                <a:lnTo>
                  <a:pt x="0" y="162"/>
                </a:lnTo>
                <a:lnTo>
                  <a:pt x="7" y="152"/>
                </a:lnTo>
                <a:lnTo>
                  <a:pt x="9" y="151"/>
                </a:lnTo>
                <a:lnTo>
                  <a:pt x="17" y="133"/>
                </a:lnTo>
                <a:lnTo>
                  <a:pt x="19" y="130"/>
                </a:lnTo>
                <a:lnTo>
                  <a:pt x="21" y="127"/>
                </a:lnTo>
                <a:lnTo>
                  <a:pt x="21" y="124"/>
                </a:lnTo>
                <a:lnTo>
                  <a:pt x="22" y="122"/>
                </a:lnTo>
                <a:lnTo>
                  <a:pt x="15" y="102"/>
                </a:lnTo>
                <a:lnTo>
                  <a:pt x="14" y="93"/>
                </a:lnTo>
                <a:lnTo>
                  <a:pt x="11" y="88"/>
                </a:lnTo>
                <a:lnTo>
                  <a:pt x="19" y="72"/>
                </a:lnTo>
                <a:lnTo>
                  <a:pt x="19" y="67"/>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43" name="Freeform 22"/>
          <p:cNvSpPr>
            <a:spLocks/>
          </p:cNvSpPr>
          <p:nvPr/>
        </p:nvSpPr>
        <p:spPr bwMode="auto">
          <a:xfrm>
            <a:off x="4489450" y="3981450"/>
            <a:ext cx="7938" cy="7938"/>
          </a:xfrm>
          <a:custGeom>
            <a:avLst/>
            <a:gdLst>
              <a:gd name="T0" fmla="*/ 2147483647 w 4"/>
              <a:gd name="T1" fmla="*/ 2147483647 h 4"/>
              <a:gd name="T2" fmla="*/ 2147483647 w 4"/>
              <a:gd name="T3" fmla="*/ 0 h 4"/>
              <a:gd name="T4" fmla="*/ 2147483647 w 4"/>
              <a:gd name="T5" fmla="*/ 2147483647 h 4"/>
              <a:gd name="T6" fmla="*/ 2147483647 w 4"/>
              <a:gd name="T7" fmla="*/ 2147483647 h 4"/>
              <a:gd name="T8" fmla="*/ 0 w 4"/>
              <a:gd name="T9" fmla="*/ 2147483647 h 4"/>
              <a:gd name="T10" fmla="*/ 0 w 4"/>
              <a:gd name="T11" fmla="*/ 2147483647 h 4"/>
              <a:gd name="T12" fmla="*/ 2147483647 w 4"/>
              <a:gd name="T13" fmla="*/ 0 h 4"/>
              <a:gd name="T14" fmla="*/ 2147483647 w 4"/>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4"/>
              <a:gd name="T26" fmla="*/ 4 w 4"/>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4">
                <a:moveTo>
                  <a:pt x="3" y="1"/>
                </a:moveTo>
                <a:lnTo>
                  <a:pt x="2" y="0"/>
                </a:lnTo>
                <a:lnTo>
                  <a:pt x="4" y="3"/>
                </a:lnTo>
                <a:lnTo>
                  <a:pt x="4" y="4"/>
                </a:lnTo>
                <a:lnTo>
                  <a:pt x="0" y="4"/>
                </a:lnTo>
                <a:lnTo>
                  <a:pt x="0" y="1"/>
                </a:lnTo>
                <a:lnTo>
                  <a:pt x="2" y="0"/>
                </a:lnTo>
                <a:lnTo>
                  <a:pt x="3"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44" name="Freeform 32"/>
          <p:cNvSpPr>
            <a:spLocks/>
          </p:cNvSpPr>
          <p:nvPr/>
        </p:nvSpPr>
        <p:spPr bwMode="auto">
          <a:xfrm>
            <a:off x="1751013" y="4457700"/>
            <a:ext cx="30162" cy="71438"/>
          </a:xfrm>
          <a:custGeom>
            <a:avLst/>
            <a:gdLst>
              <a:gd name="T0" fmla="*/ 2147483647 w 18"/>
              <a:gd name="T1" fmla="*/ 0 h 42"/>
              <a:gd name="T2" fmla="*/ 2147483647 w 18"/>
              <a:gd name="T3" fmla="*/ 0 h 42"/>
              <a:gd name="T4" fmla="*/ 2147483647 w 18"/>
              <a:gd name="T5" fmla="*/ 2147483647 h 42"/>
              <a:gd name="T6" fmla="*/ 2147483647 w 18"/>
              <a:gd name="T7" fmla="*/ 2147483647 h 42"/>
              <a:gd name="T8" fmla="*/ 2147483647 w 18"/>
              <a:gd name="T9" fmla="*/ 2147483647 h 42"/>
              <a:gd name="T10" fmla="*/ 0 w 18"/>
              <a:gd name="T11" fmla="*/ 2147483647 h 42"/>
              <a:gd name="T12" fmla="*/ 0 w 18"/>
              <a:gd name="T13" fmla="*/ 2147483647 h 42"/>
              <a:gd name="T14" fmla="*/ 2147483647 w 18"/>
              <a:gd name="T15" fmla="*/ 2147483647 h 42"/>
              <a:gd name="T16" fmla="*/ 2147483647 w 18"/>
              <a:gd name="T17" fmla="*/ 2147483647 h 42"/>
              <a:gd name="T18" fmla="*/ 2147483647 w 18"/>
              <a:gd name="T19" fmla="*/ 2147483647 h 42"/>
              <a:gd name="T20" fmla="*/ 2147483647 w 18"/>
              <a:gd name="T21" fmla="*/ 2147483647 h 42"/>
              <a:gd name="T22" fmla="*/ 2147483647 w 18"/>
              <a:gd name="T23" fmla="*/ 2147483647 h 42"/>
              <a:gd name="T24" fmla="*/ 2147483647 w 18"/>
              <a:gd name="T25" fmla="*/ 2147483647 h 42"/>
              <a:gd name="T26" fmla="*/ 2147483647 w 18"/>
              <a:gd name="T27" fmla="*/ 2147483647 h 42"/>
              <a:gd name="T28" fmla="*/ 2147483647 w 18"/>
              <a:gd name="T29" fmla="*/ 2147483647 h 42"/>
              <a:gd name="T30" fmla="*/ 2147483647 w 18"/>
              <a:gd name="T31" fmla="*/ 2147483647 h 42"/>
              <a:gd name="T32" fmla="*/ 2147483647 w 18"/>
              <a:gd name="T33" fmla="*/ 2147483647 h 42"/>
              <a:gd name="T34" fmla="*/ 2147483647 w 18"/>
              <a:gd name="T35" fmla="*/ 2147483647 h 42"/>
              <a:gd name="T36" fmla="*/ 2147483647 w 18"/>
              <a:gd name="T37" fmla="*/ 0 h 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
              <a:gd name="T58" fmla="*/ 0 h 42"/>
              <a:gd name="T59" fmla="*/ 18 w 18"/>
              <a:gd name="T60" fmla="*/ 42 h 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 h="42">
                <a:moveTo>
                  <a:pt x="14" y="0"/>
                </a:moveTo>
                <a:lnTo>
                  <a:pt x="12" y="0"/>
                </a:lnTo>
                <a:lnTo>
                  <a:pt x="11" y="1"/>
                </a:lnTo>
                <a:lnTo>
                  <a:pt x="6" y="9"/>
                </a:lnTo>
                <a:lnTo>
                  <a:pt x="1" y="10"/>
                </a:lnTo>
                <a:lnTo>
                  <a:pt x="0" y="41"/>
                </a:lnTo>
                <a:lnTo>
                  <a:pt x="3" y="42"/>
                </a:lnTo>
                <a:lnTo>
                  <a:pt x="6" y="42"/>
                </a:lnTo>
                <a:lnTo>
                  <a:pt x="6" y="40"/>
                </a:lnTo>
                <a:lnTo>
                  <a:pt x="6" y="38"/>
                </a:lnTo>
                <a:lnTo>
                  <a:pt x="13" y="32"/>
                </a:lnTo>
                <a:lnTo>
                  <a:pt x="14" y="30"/>
                </a:lnTo>
                <a:lnTo>
                  <a:pt x="16" y="12"/>
                </a:lnTo>
                <a:lnTo>
                  <a:pt x="18" y="5"/>
                </a:lnTo>
                <a:lnTo>
                  <a:pt x="18" y="4"/>
                </a:lnTo>
                <a:lnTo>
                  <a:pt x="17" y="2"/>
                </a:lnTo>
                <a:lnTo>
                  <a:pt x="14" y="1"/>
                </a:lnTo>
                <a:lnTo>
                  <a:pt x="14"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45" name="Freeform 34"/>
          <p:cNvSpPr>
            <a:spLocks/>
          </p:cNvSpPr>
          <p:nvPr/>
        </p:nvSpPr>
        <p:spPr bwMode="auto">
          <a:xfrm>
            <a:off x="1749425" y="4454525"/>
            <a:ext cx="28575" cy="73025"/>
          </a:xfrm>
          <a:custGeom>
            <a:avLst/>
            <a:gdLst>
              <a:gd name="T0" fmla="*/ 2147483647 w 17"/>
              <a:gd name="T1" fmla="*/ 2147483647 h 43"/>
              <a:gd name="T2" fmla="*/ 2147483647 w 17"/>
              <a:gd name="T3" fmla="*/ 0 h 43"/>
              <a:gd name="T4" fmla="*/ 2147483647 w 17"/>
              <a:gd name="T5" fmla="*/ 2147483647 h 43"/>
              <a:gd name="T6" fmla="*/ 2147483647 w 17"/>
              <a:gd name="T7" fmla="*/ 2147483647 h 43"/>
              <a:gd name="T8" fmla="*/ 0 w 17"/>
              <a:gd name="T9" fmla="*/ 2147483647 h 43"/>
              <a:gd name="T10" fmla="*/ 0 w 17"/>
              <a:gd name="T11" fmla="*/ 2147483647 h 43"/>
              <a:gd name="T12" fmla="*/ 0 w 17"/>
              <a:gd name="T13" fmla="*/ 2147483647 h 43"/>
              <a:gd name="T14" fmla="*/ 2147483647 w 17"/>
              <a:gd name="T15" fmla="*/ 2147483647 h 43"/>
              <a:gd name="T16" fmla="*/ 2147483647 w 17"/>
              <a:gd name="T17" fmla="*/ 2147483647 h 43"/>
              <a:gd name="T18" fmla="*/ 2147483647 w 17"/>
              <a:gd name="T19" fmla="*/ 2147483647 h 43"/>
              <a:gd name="T20" fmla="*/ 2147483647 w 17"/>
              <a:gd name="T21" fmla="*/ 2147483647 h 43"/>
              <a:gd name="T22" fmla="*/ 2147483647 w 17"/>
              <a:gd name="T23" fmla="*/ 2147483647 h 43"/>
              <a:gd name="T24" fmla="*/ 2147483647 w 17"/>
              <a:gd name="T25" fmla="*/ 2147483647 h 43"/>
              <a:gd name="T26" fmla="*/ 2147483647 w 17"/>
              <a:gd name="T27" fmla="*/ 2147483647 h 43"/>
              <a:gd name="T28" fmla="*/ 2147483647 w 17"/>
              <a:gd name="T29" fmla="*/ 2147483647 h 43"/>
              <a:gd name="T30" fmla="*/ 2147483647 w 17"/>
              <a:gd name="T31" fmla="*/ 2147483647 h 43"/>
              <a:gd name="T32" fmla="*/ 2147483647 w 17"/>
              <a:gd name="T33" fmla="*/ 2147483647 h 43"/>
              <a:gd name="T34" fmla="*/ 2147483647 w 17"/>
              <a:gd name="T35" fmla="*/ 2147483647 h 43"/>
              <a:gd name="T36" fmla="*/ 2147483647 w 17"/>
              <a:gd name="T37" fmla="*/ 2147483647 h 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
              <a:gd name="T58" fmla="*/ 0 h 43"/>
              <a:gd name="T59" fmla="*/ 17 w 17"/>
              <a:gd name="T60" fmla="*/ 43 h 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 h="43">
                <a:moveTo>
                  <a:pt x="13" y="1"/>
                </a:moveTo>
                <a:lnTo>
                  <a:pt x="11" y="0"/>
                </a:lnTo>
                <a:lnTo>
                  <a:pt x="10" y="1"/>
                </a:lnTo>
                <a:lnTo>
                  <a:pt x="5" y="9"/>
                </a:lnTo>
                <a:lnTo>
                  <a:pt x="0" y="10"/>
                </a:lnTo>
                <a:lnTo>
                  <a:pt x="0" y="41"/>
                </a:lnTo>
                <a:lnTo>
                  <a:pt x="0" y="42"/>
                </a:lnTo>
                <a:lnTo>
                  <a:pt x="2" y="43"/>
                </a:lnTo>
                <a:lnTo>
                  <a:pt x="5" y="43"/>
                </a:lnTo>
                <a:lnTo>
                  <a:pt x="5" y="40"/>
                </a:lnTo>
                <a:lnTo>
                  <a:pt x="5" y="39"/>
                </a:lnTo>
                <a:lnTo>
                  <a:pt x="12" y="32"/>
                </a:lnTo>
                <a:lnTo>
                  <a:pt x="13" y="30"/>
                </a:lnTo>
                <a:lnTo>
                  <a:pt x="15" y="12"/>
                </a:lnTo>
                <a:lnTo>
                  <a:pt x="17" y="5"/>
                </a:lnTo>
                <a:lnTo>
                  <a:pt x="17" y="4"/>
                </a:lnTo>
                <a:lnTo>
                  <a:pt x="16" y="2"/>
                </a:lnTo>
                <a:lnTo>
                  <a:pt x="13"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46" name="Freeform 35"/>
          <p:cNvSpPr>
            <a:spLocks/>
          </p:cNvSpPr>
          <p:nvPr/>
        </p:nvSpPr>
        <p:spPr bwMode="auto">
          <a:xfrm>
            <a:off x="1728788" y="4572000"/>
            <a:ext cx="63500" cy="34925"/>
          </a:xfrm>
          <a:custGeom>
            <a:avLst/>
            <a:gdLst>
              <a:gd name="T0" fmla="*/ 2147483647 w 37"/>
              <a:gd name="T1" fmla="*/ 0 h 20"/>
              <a:gd name="T2" fmla="*/ 2147483647 w 37"/>
              <a:gd name="T3" fmla="*/ 2147483647 h 20"/>
              <a:gd name="T4" fmla="*/ 2147483647 w 37"/>
              <a:gd name="T5" fmla="*/ 2147483647 h 20"/>
              <a:gd name="T6" fmla="*/ 2147483647 w 37"/>
              <a:gd name="T7" fmla="*/ 2147483647 h 20"/>
              <a:gd name="T8" fmla="*/ 2147483647 w 37"/>
              <a:gd name="T9" fmla="*/ 2147483647 h 20"/>
              <a:gd name="T10" fmla="*/ 2147483647 w 37"/>
              <a:gd name="T11" fmla="*/ 2147483647 h 20"/>
              <a:gd name="T12" fmla="*/ 2147483647 w 37"/>
              <a:gd name="T13" fmla="*/ 2147483647 h 20"/>
              <a:gd name="T14" fmla="*/ 2147483647 w 37"/>
              <a:gd name="T15" fmla="*/ 2147483647 h 20"/>
              <a:gd name="T16" fmla="*/ 0 w 37"/>
              <a:gd name="T17" fmla="*/ 2147483647 h 20"/>
              <a:gd name="T18" fmla="*/ 2147483647 w 37"/>
              <a:gd name="T19" fmla="*/ 2147483647 h 20"/>
              <a:gd name="T20" fmla="*/ 2147483647 w 37"/>
              <a:gd name="T21" fmla="*/ 2147483647 h 20"/>
              <a:gd name="T22" fmla="*/ 2147483647 w 37"/>
              <a:gd name="T23" fmla="*/ 2147483647 h 20"/>
              <a:gd name="T24" fmla="*/ 2147483647 w 37"/>
              <a:gd name="T25" fmla="*/ 2147483647 h 20"/>
              <a:gd name="T26" fmla="*/ 2147483647 w 37"/>
              <a:gd name="T27" fmla="*/ 2147483647 h 20"/>
              <a:gd name="T28" fmla="*/ 2147483647 w 37"/>
              <a:gd name="T29" fmla="*/ 2147483647 h 20"/>
              <a:gd name="T30" fmla="*/ 2147483647 w 37"/>
              <a:gd name="T31" fmla="*/ 2147483647 h 20"/>
              <a:gd name="T32" fmla="*/ 2147483647 w 37"/>
              <a:gd name="T33" fmla="*/ 2147483647 h 20"/>
              <a:gd name="T34" fmla="*/ 2147483647 w 37"/>
              <a:gd name="T35" fmla="*/ 2147483647 h 20"/>
              <a:gd name="T36" fmla="*/ 2147483647 w 37"/>
              <a:gd name="T37" fmla="*/ 2147483647 h 20"/>
              <a:gd name="T38" fmla="*/ 2147483647 w 37"/>
              <a:gd name="T39" fmla="*/ 2147483647 h 20"/>
              <a:gd name="T40" fmla="*/ 2147483647 w 37"/>
              <a:gd name="T41" fmla="*/ 2147483647 h 20"/>
              <a:gd name="T42" fmla="*/ 2147483647 w 37"/>
              <a:gd name="T43" fmla="*/ 2147483647 h 20"/>
              <a:gd name="T44" fmla="*/ 2147483647 w 37"/>
              <a:gd name="T45" fmla="*/ 2147483647 h 20"/>
              <a:gd name="T46" fmla="*/ 2147483647 w 37"/>
              <a:gd name="T47" fmla="*/ 2147483647 h 20"/>
              <a:gd name="T48" fmla="*/ 2147483647 w 37"/>
              <a:gd name="T49" fmla="*/ 2147483647 h 20"/>
              <a:gd name="T50" fmla="*/ 2147483647 w 37"/>
              <a:gd name="T51" fmla="*/ 2147483647 h 20"/>
              <a:gd name="T52" fmla="*/ 2147483647 w 37"/>
              <a:gd name="T53" fmla="*/ 2147483647 h 20"/>
              <a:gd name="T54" fmla="*/ 2147483647 w 37"/>
              <a:gd name="T55" fmla="*/ 2147483647 h 20"/>
              <a:gd name="T56" fmla="*/ 2147483647 w 37"/>
              <a:gd name="T57" fmla="*/ 2147483647 h 20"/>
              <a:gd name="T58" fmla="*/ 2147483647 w 37"/>
              <a:gd name="T59" fmla="*/ 2147483647 h 20"/>
              <a:gd name="T60" fmla="*/ 2147483647 w 37"/>
              <a:gd name="T61" fmla="*/ 2147483647 h 20"/>
              <a:gd name="T62" fmla="*/ 2147483647 w 37"/>
              <a:gd name="T63" fmla="*/ 2147483647 h 20"/>
              <a:gd name="T64" fmla="*/ 2147483647 w 37"/>
              <a:gd name="T65" fmla="*/ 2147483647 h 20"/>
              <a:gd name="T66" fmla="*/ 2147483647 w 37"/>
              <a:gd name="T67" fmla="*/ 0 h 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7"/>
              <a:gd name="T103" fmla="*/ 0 h 20"/>
              <a:gd name="T104" fmla="*/ 37 w 37"/>
              <a:gd name="T105" fmla="*/ 20 h 2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7" h="20">
                <a:moveTo>
                  <a:pt x="10" y="0"/>
                </a:moveTo>
                <a:lnTo>
                  <a:pt x="9" y="1"/>
                </a:lnTo>
                <a:lnTo>
                  <a:pt x="9" y="3"/>
                </a:lnTo>
                <a:lnTo>
                  <a:pt x="8" y="4"/>
                </a:lnTo>
                <a:lnTo>
                  <a:pt x="6" y="5"/>
                </a:lnTo>
                <a:lnTo>
                  <a:pt x="5" y="7"/>
                </a:lnTo>
                <a:lnTo>
                  <a:pt x="2" y="8"/>
                </a:lnTo>
                <a:lnTo>
                  <a:pt x="1" y="11"/>
                </a:lnTo>
                <a:lnTo>
                  <a:pt x="0" y="12"/>
                </a:lnTo>
                <a:lnTo>
                  <a:pt x="3" y="13"/>
                </a:lnTo>
                <a:lnTo>
                  <a:pt x="23" y="20"/>
                </a:lnTo>
                <a:lnTo>
                  <a:pt x="31" y="20"/>
                </a:lnTo>
                <a:lnTo>
                  <a:pt x="36" y="19"/>
                </a:lnTo>
                <a:lnTo>
                  <a:pt x="37" y="17"/>
                </a:lnTo>
                <a:lnTo>
                  <a:pt x="36" y="16"/>
                </a:lnTo>
                <a:lnTo>
                  <a:pt x="36" y="11"/>
                </a:lnTo>
                <a:lnTo>
                  <a:pt x="36" y="10"/>
                </a:lnTo>
                <a:lnTo>
                  <a:pt x="35" y="9"/>
                </a:lnTo>
                <a:lnTo>
                  <a:pt x="32" y="8"/>
                </a:lnTo>
                <a:lnTo>
                  <a:pt x="31" y="8"/>
                </a:lnTo>
                <a:lnTo>
                  <a:pt x="29" y="8"/>
                </a:lnTo>
                <a:lnTo>
                  <a:pt x="28" y="9"/>
                </a:lnTo>
                <a:lnTo>
                  <a:pt x="27" y="9"/>
                </a:lnTo>
                <a:lnTo>
                  <a:pt x="25" y="9"/>
                </a:lnTo>
                <a:lnTo>
                  <a:pt x="24" y="8"/>
                </a:lnTo>
                <a:lnTo>
                  <a:pt x="24" y="7"/>
                </a:lnTo>
                <a:lnTo>
                  <a:pt x="22" y="7"/>
                </a:lnTo>
                <a:lnTo>
                  <a:pt x="21" y="7"/>
                </a:lnTo>
                <a:lnTo>
                  <a:pt x="21" y="5"/>
                </a:lnTo>
                <a:lnTo>
                  <a:pt x="20" y="5"/>
                </a:lnTo>
                <a:lnTo>
                  <a:pt x="17" y="4"/>
                </a:lnTo>
                <a:lnTo>
                  <a:pt x="16" y="1"/>
                </a:lnTo>
                <a:lnTo>
                  <a:pt x="12" y="1"/>
                </a:lnTo>
                <a:lnTo>
                  <a:pt x="1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47" name="Freeform 36"/>
          <p:cNvSpPr>
            <a:spLocks/>
          </p:cNvSpPr>
          <p:nvPr/>
        </p:nvSpPr>
        <p:spPr bwMode="auto">
          <a:xfrm>
            <a:off x="1844675" y="4662488"/>
            <a:ext cx="87313" cy="79375"/>
          </a:xfrm>
          <a:custGeom>
            <a:avLst/>
            <a:gdLst>
              <a:gd name="T0" fmla="*/ 2147483647 w 51"/>
              <a:gd name="T1" fmla="*/ 2147483647 h 46"/>
              <a:gd name="T2" fmla="*/ 2147483647 w 51"/>
              <a:gd name="T3" fmla="*/ 2147483647 h 46"/>
              <a:gd name="T4" fmla="*/ 2147483647 w 51"/>
              <a:gd name="T5" fmla="*/ 2147483647 h 46"/>
              <a:gd name="T6" fmla="*/ 2147483647 w 51"/>
              <a:gd name="T7" fmla="*/ 2147483647 h 46"/>
              <a:gd name="T8" fmla="*/ 2147483647 w 51"/>
              <a:gd name="T9" fmla="*/ 0 h 46"/>
              <a:gd name="T10" fmla="*/ 2147483647 w 51"/>
              <a:gd name="T11" fmla="*/ 0 h 46"/>
              <a:gd name="T12" fmla="*/ 2147483647 w 51"/>
              <a:gd name="T13" fmla="*/ 2147483647 h 46"/>
              <a:gd name="T14" fmla="*/ 0 w 51"/>
              <a:gd name="T15" fmla="*/ 2147483647 h 46"/>
              <a:gd name="T16" fmla="*/ 0 w 51"/>
              <a:gd name="T17" fmla="*/ 2147483647 h 46"/>
              <a:gd name="T18" fmla="*/ 2147483647 w 51"/>
              <a:gd name="T19" fmla="*/ 2147483647 h 46"/>
              <a:gd name="T20" fmla="*/ 2147483647 w 51"/>
              <a:gd name="T21" fmla="*/ 2147483647 h 46"/>
              <a:gd name="T22" fmla="*/ 0 w 51"/>
              <a:gd name="T23" fmla="*/ 2147483647 h 46"/>
              <a:gd name="T24" fmla="*/ 2147483647 w 51"/>
              <a:gd name="T25" fmla="*/ 2147483647 h 46"/>
              <a:gd name="T26" fmla="*/ 2147483647 w 51"/>
              <a:gd name="T27" fmla="*/ 2147483647 h 46"/>
              <a:gd name="T28" fmla="*/ 2147483647 w 51"/>
              <a:gd name="T29" fmla="*/ 2147483647 h 46"/>
              <a:gd name="T30" fmla="*/ 2147483647 w 51"/>
              <a:gd name="T31" fmla="*/ 2147483647 h 46"/>
              <a:gd name="T32" fmla="*/ 2147483647 w 51"/>
              <a:gd name="T33" fmla="*/ 2147483647 h 46"/>
              <a:gd name="T34" fmla="*/ 2147483647 w 51"/>
              <a:gd name="T35" fmla="*/ 2147483647 h 46"/>
              <a:gd name="T36" fmla="*/ 2147483647 w 51"/>
              <a:gd name="T37" fmla="*/ 2147483647 h 46"/>
              <a:gd name="T38" fmla="*/ 2147483647 w 51"/>
              <a:gd name="T39" fmla="*/ 2147483647 h 46"/>
              <a:gd name="T40" fmla="*/ 2147483647 w 51"/>
              <a:gd name="T41" fmla="*/ 2147483647 h 46"/>
              <a:gd name="T42" fmla="*/ 2147483647 w 51"/>
              <a:gd name="T43" fmla="*/ 2147483647 h 46"/>
              <a:gd name="T44" fmla="*/ 2147483647 w 51"/>
              <a:gd name="T45" fmla="*/ 2147483647 h 46"/>
              <a:gd name="T46" fmla="*/ 2147483647 w 51"/>
              <a:gd name="T47" fmla="*/ 2147483647 h 46"/>
              <a:gd name="T48" fmla="*/ 2147483647 w 51"/>
              <a:gd name="T49" fmla="*/ 2147483647 h 46"/>
              <a:gd name="T50" fmla="*/ 2147483647 w 51"/>
              <a:gd name="T51" fmla="*/ 2147483647 h 46"/>
              <a:gd name="T52" fmla="*/ 2147483647 w 51"/>
              <a:gd name="T53" fmla="*/ 2147483647 h 46"/>
              <a:gd name="T54" fmla="*/ 2147483647 w 51"/>
              <a:gd name="T55" fmla="*/ 2147483647 h 46"/>
              <a:gd name="T56" fmla="*/ 2147483647 w 51"/>
              <a:gd name="T57" fmla="*/ 2147483647 h 46"/>
              <a:gd name="T58" fmla="*/ 2147483647 w 51"/>
              <a:gd name="T59" fmla="*/ 2147483647 h 46"/>
              <a:gd name="T60" fmla="*/ 2147483647 w 51"/>
              <a:gd name="T61" fmla="*/ 2147483647 h 46"/>
              <a:gd name="T62" fmla="*/ 2147483647 w 51"/>
              <a:gd name="T63" fmla="*/ 2147483647 h 46"/>
              <a:gd name="T64" fmla="*/ 2147483647 w 51"/>
              <a:gd name="T65" fmla="*/ 2147483647 h 46"/>
              <a:gd name="T66" fmla="*/ 2147483647 w 51"/>
              <a:gd name="T67" fmla="*/ 2147483647 h 46"/>
              <a:gd name="T68" fmla="*/ 2147483647 w 51"/>
              <a:gd name="T69" fmla="*/ 2147483647 h 46"/>
              <a:gd name="T70" fmla="*/ 2147483647 w 51"/>
              <a:gd name="T71" fmla="*/ 2147483647 h 46"/>
              <a:gd name="T72" fmla="*/ 2147483647 w 51"/>
              <a:gd name="T73" fmla="*/ 2147483647 h 46"/>
              <a:gd name="T74" fmla="*/ 2147483647 w 51"/>
              <a:gd name="T75" fmla="*/ 2147483647 h 46"/>
              <a:gd name="T76" fmla="*/ 2147483647 w 51"/>
              <a:gd name="T77" fmla="*/ 2147483647 h 46"/>
              <a:gd name="T78" fmla="*/ 2147483647 w 51"/>
              <a:gd name="T79" fmla="*/ 2147483647 h 46"/>
              <a:gd name="T80" fmla="*/ 2147483647 w 51"/>
              <a:gd name="T81" fmla="*/ 2147483647 h 46"/>
              <a:gd name="T82" fmla="*/ 2147483647 w 51"/>
              <a:gd name="T83" fmla="*/ 2147483647 h 46"/>
              <a:gd name="T84" fmla="*/ 2147483647 w 51"/>
              <a:gd name="T85" fmla="*/ 2147483647 h 46"/>
              <a:gd name="T86" fmla="*/ 2147483647 w 51"/>
              <a:gd name="T87" fmla="*/ 2147483647 h 46"/>
              <a:gd name="T88" fmla="*/ 2147483647 w 51"/>
              <a:gd name="T89" fmla="*/ 2147483647 h 46"/>
              <a:gd name="T90" fmla="*/ 2147483647 w 51"/>
              <a:gd name="T91" fmla="*/ 2147483647 h 46"/>
              <a:gd name="T92" fmla="*/ 2147483647 w 51"/>
              <a:gd name="T93" fmla="*/ 2147483647 h 46"/>
              <a:gd name="T94" fmla="*/ 2147483647 w 51"/>
              <a:gd name="T95" fmla="*/ 2147483647 h 46"/>
              <a:gd name="T96" fmla="*/ 2147483647 w 51"/>
              <a:gd name="T97" fmla="*/ 2147483647 h 46"/>
              <a:gd name="T98" fmla="*/ 2147483647 w 51"/>
              <a:gd name="T99" fmla="*/ 2147483647 h 46"/>
              <a:gd name="T100" fmla="*/ 2147483647 w 51"/>
              <a:gd name="T101" fmla="*/ 2147483647 h 46"/>
              <a:gd name="T102" fmla="*/ 2147483647 w 51"/>
              <a:gd name="T103" fmla="*/ 2147483647 h 46"/>
              <a:gd name="T104" fmla="*/ 2147483647 w 51"/>
              <a:gd name="T105" fmla="*/ 2147483647 h 46"/>
              <a:gd name="T106" fmla="*/ 2147483647 w 51"/>
              <a:gd name="T107" fmla="*/ 2147483647 h 46"/>
              <a:gd name="T108" fmla="*/ 2147483647 w 51"/>
              <a:gd name="T109" fmla="*/ 2147483647 h 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1"/>
              <a:gd name="T166" fmla="*/ 0 h 46"/>
              <a:gd name="T167" fmla="*/ 51 w 51"/>
              <a:gd name="T168" fmla="*/ 46 h 4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1" h="46">
                <a:moveTo>
                  <a:pt x="34" y="5"/>
                </a:moveTo>
                <a:lnTo>
                  <a:pt x="27" y="6"/>
                </a:lnTo>
                <a:lnTo>
                  <a:pt x="20" y="2"/>
                </a:lnTo>
                <a:lnTo>
                  <a:pt x="14" y="4"/>
                </a:lnTo>
                <a:lnTo>
                  <a:pt x="4" y="0"/>
                </a:lnTo>
                <a:lnTo>
                  <a:pt x="3" y="0"/>
                </a:lnTo>
                <a:lnTo>
                  <a:pt x="1" y="2"/>
                </a:lnTo>
                <a:lnTo>
                  <a:pt x="0" y="4"/>
                </a:lnTo>
                <a:lnTo>
                  <a:pt x="1" y="6"/>
                </a:lnTo>
                <a:lnTo>
                  <a:pt x="1" y="9"/>
                </a:lnTo>
                <a:lnTo>
                  <a:pt x="0" y="12"/>
                </a:lnTo>
                <a:lnTo>
                  <a:pt x="1" y="18"/>
                </a:lnTo>
                <a:lnTo>
                  <a:pt x="2" y="20"/>
                </a:lnTo>
                <a:lnTo>
                  <a:pt x="4" y="21"/>
                </a:lnTo>
                <a:lnTo>
                  <a:pt x="6" y="21"/>
                </a:lnTo>
                <a:lnTo>
                  <a:pt x="12" y="25"/>
                </a:lnTo>
                <a:lnTo>
                  <a:pt x="14" y="21"/>
                </a:lnTo>
                <a:lnTo>
                  <a:pt x="13" y="20"/>
                </a:lnTo>
                <a:lnTo>
                  <a:pt x="11" y="19"/>
                </a:lnTo>
                <a:lnTo>
                  <a:pt x="10" y="18"/>
                </a:lnTo>
                <a:lnTo>
                  <a:pt x="12" y="17"/>
                </a:lnTo>
                <a:lnTo>
                  <a:pt x="14" y="18"/>
                </a:lnTo>
                <a:lnTo>
                  <a:pt x="18" y="23"/>
                </a:lnTo>
                <a:lnTo>
                  <a:pt x="19" y="24"/>
                </a:lnTo>
                <a:lnTo>
                  <a:pt x="21" y="27"/>
                </a:lnTo>
                <a:lnTo>
                  <a:pt x="22" y="27"/>
                </a:lnTo>
                <a:lnTo>
                  <a:pt x="30" y="31"/>
                </a:lnTo>
                <a:lnTo>
                  <a:pt x="34" y="34"/>
                </a:lnTo>
                <a:lnTo>
                  <a:pt x="34" y="42"/>
                </a:lnTo>
                <a:lnTo>
                  <a:pt x="35" y="42"/>
                </a:lnTo>
                <a:lnTo>
                  <a:pt x="37" y="43"/>
                </a:lnTo>
                <a:lnTo>
                  <a:pt x="40" y="44"/>
                </a:lnTo>
                <a:lnTo>
                  <a:pt x="39" y="40"/>
                </a:lnTo>
                <a:lnTo>
                  <a:pt x="40" y="40"/>
                </a:lnTo>
                <a:lnTo>
                  <a:pt x="42" y="41"/>
                </a:lnTo>
                <a:lnTo>
                  <a:pt x="43" y="42"/>
                </a:lnTo>
                <a:lnTo>
                  <a:pt x="44" y="46"/>
                </a:lnTo>
                <a:lnTo>
                  <a:pt x="46" y="46"/>
                </a:lnTo>
                <a:lnTo>
                  <a:pt x="47" y="43"/>
                </a:lnTo>
                <a:lnTo>
                  <a:pt x="48" y="42"/>
                </a:lnTo>
                <a:lnTo>
                  <a:pt x="48" y="38"/>
                </a:lnTo>
                <a:lnTo>
                  <a:pt x="48" y="37"/>
                </a:lnTo>
                <a:lnTo>
                  <a:pt x="50" y="36"/>
                </a:lnTo>
                <a:lnTo>
                  <a:pt x="50" y="35"/>
                </a:lnTo>
                <a:lnTo>
                  <a:pt x="47" y="32"/>
                </a:lnTo>
                <a:lnTo>
                  <a:pt x="47" y="28"/>
                </a:lnTo>
                <a:lnTo>
                  <a:pt x="48" y="26"/>
                </a:lnTo>
                <a:lnTo>
                  <a:pt x="50" y="26"/>
                </a:lnTo>
                <a:lnTo>
                  <a:pt x="51" y="26"/>
                </a:lnTo>
                <a:lnTo>
                  <a:pt x="38" y="13"/>
                </a:lnTo>
                <a:lnTo>
                  <a:pt x="35" y="5"/>
                </a:lnTo>
                <a:lnTo>
                  <a:pt x="34" y="5"/>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48" name="Freeform 37"/>
          <p:cNvSpPr>
            <a:spLocks/>
          </p:cNvSpPr>
          <p:nvPr/>
        </p:nvSpPr>
        <p:spPr bwMode="auto">
          <a:xfrm>
            <a:off x="1725613" y="4568825"/>
            <a:ext cx="63500" cy="36513"/>
          </a:xfrm>
          <a:custGeom>
            <a:avLst/>
            <a:gdLst>
              <a:gd name="T0" fmla="*/ 2147483647 w 37"/>
              <a:gd name="T1" fmla="*/ 0 h 21"/>
              <a:gd name="T2" fmla="*/ 2147483647 w 37"/>
              <a:gd name="T3" fmla="*/ 2147483647 h 21"/>
              <a:gd name="T4" fmla="*/ 2147483647 w 37"/>
              <a:gd name="T5" fmla="*/ 2147483647 h 21"/>
              <a:gd name="T6" fmla="*/ 2147483647 w 37"/>
              <a:gd name="T7" fmla="*/ 2147483647 h 21"/>
              <a:gd name="T8" fmla="*/ 2147483647 w 37"/>
              <a:gd name="T9" fmla="*/ 2147483647 h 21"/>
              <a:gd name="T10" fmla="*/ 2147483647 w 37"/>
              <a:gd name="T11" fmla="*/ 2147483647 h 21"/>
              <a:gd name="T12" fmla="*/ 2147483647 w 37"/>
              <a:gd name="T13" fmla="*/ 2147483647 h 21"/>
              <a:gd name="T14" fmla="*/ 2147483647 w 37"/>
              <a:gd name="T15" fmla="*/ 2147483647 h 21"/>
              <a:gd name="T16" fmla="*/ 0 w 37"/>
              <a:gd name="T17" fmla="*/ 2147483647 h 21"/>
              <a:gd name="T18" fmla="*/ 2147483647 w 37"/>
              <a:gd name="T19" fmla="*/ 2147483647 h 21"/>
              <a:gd name="T20" fmla="*/ 2147483647 w 37"/>
              <a:gd name="T21" fmla="*/ 2147483647 h 21"/>
              <a:gd name="T22" fmla="*/ 2147483647 w 37"/>
              <a:gd name="T23" fmla="*/ 2147483647 h 21"/>
              <a:gd name="T24" fmla="*/ 2147483647 w 37"/>
              <a:gd name="T25" fmla="*/ 2147483647 h 21"/>
              <a:gd name="T26" fmla="*/ 2147483647 w 37"/>
              <a:gd name="T27" fmla="*/ 2147483647 h 21"/>
              <a:gd name="T28" fmla="*/ 2147483647 w 37"/>
              <a:gd name="T29" fmla="*/ 2147483647 h 21"/>
              <a:gd name="T30" fmla="*/ 2147483647 w 37"/>
              <a:gd name="T31" fmla="*/ 2147483647 h 21"/>
              <a:gd name="T32" fmla="*/ 2147483647 w 37"/>
              <a:gd name="T33" fmla="*/ 2147483647 h 21"/>
              <a:gd name="T34" fmla="*/ 2147483647 w 37"/>
              <a:gd name="T35" fmla="*/ 2147483647 h 21"/>
              <a:gd name="T36" fmla="*/ 2147483647 w 37"/>
              <a:gd name="T37" fmla="*/ 2147483647 h 21"/>
              <a:gd name="T38" fmla="*/ 2147483647 w 37"/>
              <a:gd name="T39" fmla="*/ 2147483647 h 21"/>
              <a:gd name="T40" fmla="*/ 2147483647 w 37"/>
              <a:gd name="T41" fmla="*/ 2147483647 h 21"/>
              <a:gd name="T42" fmla="*/ 2147483647 w 37"/>
              <a:gd name="T43" fmla="*/ 2147483647 h 21"/>
              <a:gd name="T44" fmla="*/ 2147483647 w 37"/>
              <a:gd name="T45" fmla="*/ 2147483647 h 21"/>
              <a:gd name="T46" fmla="*/ 2147483647 w 37"/>
              <a:gd name="T47" fmla="*/ 2147483647 h 21"/>
              <a:gd name="T48" fmla="*/ 2147483647 w 37"/>
              <a:gd name="T49" fmla="*/ 2147483647 h 21"/>
              <a:gd name="T50" fmla="*/ 2147483647 w 37"/>
              <a:gd name="T51" fmla="*/ 2147483647 h 21"/>
              <a:gd name="T52" fmla="*/ 2147483647 w 37"/>
              <a:gd name="T53" fmla="*/ 2147483647 h 21"/>
              <a:gd name="T54" fmla="*/ 2147483647 w 37"/>
              <a:gd name="T55" fmla="*/ 2147483647 h 21"/>
              <a:gd name="T56" fmla="*/ 2147483647 w 37"/>
              <a:gd name="T57" fmla="*/ 2147483647 h 21"/>
              <a:gd name="T58" fmla="*/ 2147483647 w 37"/>
              <a:gd name="T59" fmla="*/ 2147483647 h 21"/>
              <a:gd name="T60" fmla="*/ 2147483647 w 37"/>
              <a:gd name="T61" fmla="*/ 2147483647 h 21"/>
              <a:gd name="T62" fmla="*/ 2147483647 w 37"/>
              <a:gd name="T63" fmla="*/ 2147483647 h 21"/>
              <a:gd name="T64" fmla="*/ 2147483647 w 37"/>
              <a:gd name="T65" fmla="*/ 2147483647 h 21"/>
              <a:gd name="T66" fmla="*/ 2147483647 w 37"/>
              <a:gd name="T67" fmla="*/ 0 h 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7"/>
              <a:gd name="T103" fmla="*/ 0 h 21"/>
              <a:gd name="T104" fmla="*/ 37 w 37"/>
              <a:gd name="T105" fmla="*/ 21 h 2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7" h="21">
                <a:moveTo>
                  <a:pt x="10" y="0"/>
                </a:moveTo>
                <a:lnTo>
                  <a:pt x="10" y="1"/>
                </a:lnTo>
                <a:lnTo>
                  <a:pt x="9" y="3"/>
                </a:lnTo>
                <a:lnTo>
                  <a:pt x="8" y="4"/>
                </a:lnTo>
                <a:lnTo>
                  <a:pt x="6" y="5"/>
                </a:lnTo>
                <a:lnTo>
                  <a:pt x="5" y="7"/>
                </a:lnTo>
                <a:lnTo>
                  <a:pt x="3" y="8"/>
                </a:lnTo>
                <a:lnTo>
                  <a:pt x="1" y="11"/>
                </a:lnTo>
                <a:lnTo>
                  <a:pt x="0" y="12"/>
                </a:lnTo>
                <a:lnTo>
                  <a:pt x="3" y="14"/>
                </a:lnTo>
                <a:lnTo>
                  <a:pt x="23" y="21"/>
                </a:lnTo>
                <a:lnTo>
                  <a:pt x="31" y="21"/>
                </a:lnTo>
                <a:lnTo>
                  <a:pt x="36" y="19"/>
                </a:lnTo>
                <a:lnTo>
                  <a:pt x="37" y="17"/>
                </a:lnTo>
                <a:lnTo>
                  <a:pt x="37" y="11"/>
                </a:lnTo>
                <a:lnTo>
                  <a:pt x="37" y="10"/>
                </a:lnTo>
                <a:lnTo>
                  <a:pt x="35" y="10"/>
                </a:lnTo>
                <a:lnTo>
                  <a:pt x="33" y="9"/>
                </a:lnTo>
                <a:lnTo>
                  <a:pt x="31" y="8"/>
                </a:lnTo>
                <a:lnTo>
                  <a:pt x="30" y="9"/>
                </a:lnTo>
                <a:lnTo>
                  <a:pt x="28" y="10"/>
                </a:lnTo>
                <a:lnTo>
                  <a:pt x="27" y="10"/>
                </a:lnTo>
                <a:lnTo>
                  <a:pt x="25" y="9"/>
                </a:lnTo>
                <a:lnTo>
                  <a:pt x="25" y="7"/>
                </a:lnTo>
                <a:lnTo>
                  <a:pt x="22" y="7"/>
                </a:lnTo>
                <a:lnTo>
                  <a:pt x="22" y="6"/>
                </a:lnTo>
                <a:lnTo>
                  <a:pt x="20" y="6"/>
                </a:lnTo>
                <a:lnTo>
                  <a:pt x="18" y="4"/>
                </a:lnTo>
                <a:lnTo>
                  <a:pt x="16" y="1"/>
                </a:lnTo>
                <a:lnTo>
                  <a:pt x="12" y="1"/>
                </a:lnTo>
                <a:lnTo>
                  <a:pt x="1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49" name="Freeform 38"/>
          <p:cNvSpPr>
            <a:spLocks/>
          </p:cNvSpPr>
          <p:nvPr/>
        </p:nvSpPr>
        <p:spPr bwMode="auto">
          <a:xfrm>
            <a:off x="1841500" y="4659313"/>
            <a:ext cx="88900" cy="79375"/>
          </a:xfrm>
          <a:custGeom>
            <a:avLst/>
            <a:gdLst>
              <a:gd name="T0" fmla="*/ 2147483647 w 52"/>
              <a:gd name="T1" fmla="*/ 2147483647 h 46"/>
              <a:gd name="T2" fmla="*/ 2147483647 w 52"/>
              <a:gd name="T3" fmla="*/ 2147483647 h 46"/>
              <a:gd name="T4" fmla="*/ 2147483647 w 52"/>
              <a:gd name="T5" fmla="*/ 2147483647 h 46"/>
              <a:gd name="T6" fmla="*/ 2147483647 w 52"/>
              <a:gd name="T7" fmla="*/ 2147483647 h 46"/>
              <a:gd name="T8" fmla="*/ 2147483647 w 52"/>
              <a:gd name="T9" fmla="*/ 0 h 46"/>
              <a:gd name="T10" fmla="*/ 2147483647 w 52"/>
              <a:gd name="T11" fmla="*/ 0 h 46"/>
              <a:gd name="T12" fmla="*/ 2147483647 w 52"/>
              <a:gd name="T13" fmla="*/ 2147483647 h 46"/>
              <a:gd name="T14" fmla="*/ 0 w 52"/>
              <a:gd name="T15" fmla="*/ 2147483647 h 46"/>
              <a:gd name="T16" fmla="*/ 0 w 52"/>
              <a:gd name="T17" fmla="*/ 2147483647 h 46"/>
              <a:gd name="T18" fmla="*/ 2147483647 w 52"/>
              <a:gd name="T19" fmla="*/ 2147483647 h 46"/>
              <a:gd name="T20" fmla="*/ 2147483647 w 52"/>
              <a:gd name="T21" fmla="*/ 2147483647 h 46"/>
              <a:gd name="T22" fmla="*/ 0 w 52"/>
              <a:gd name="T23" fmla="*/ 2147483647 h 46"/>
              <a:gd name="T24" fmla="*/ 2147483647 w 52"/>
              <a:gd name="T25" fmla="*/ 2147483647 h 46"/>
              <a:gd name="T26" fmla="*/ 2147483647 w 52"/>
              <a:gd name="T27" fmla="*/ 2147483647 h 46"/>
              <a:gd name="T28" fmla="*/ 2147483647 w 52"/>
              <a:gd name="T29" fmla="*/ 2147483647 h 46"/>
              <a:gd name="T30" fmla="*/ 2147483647 w 52"/>
              <a:gd name="T31" fmla="*/ 2147483647 h 46"/>
              <a:gd name="T32" fmla="*/ 2147483647 w 52"/>
              <a:gd name="T33" fmla="*/ 2147483647 h 46"/>
              <a:gd name="T34" fmla="*/ 2147483647 w 52"/>
              <a:gd name="T35" fmla="*/ 2147483647 h 46"/>
              <a:gd name="T36" fmla="*/ 2147483647 w 52"/>
              <a:gd name="T37" fmla="*/ 2147483647 h 46"/>
              <a:gd name="T38" fmla="*/ 2147483647 w 52"/>
              <a:gd name="T39" fmla="*/ 2147483647 h 46"/>
              <a:gd name="T40" fmla="*/ 2147483647 w 52"/>
              <a:gd name="T41" fmla="*/ 2147483647 h 46"/>
              <a:gd name="T42" fmla="*/ 2147483647 w 52"/>
              <a:gd name="T43" fmla="*/ 2147483647 h 46"/>
              <a:gd name="T44" fmla="*/ 2147483647 w 52"/>
              <a:gd name="T45" fmla="*/ 2147483647 h 46"/>
              <a:gd name="T46" fmla="*/ 2147483647 w 52"/>
              <a:gd name="T47" fmla="*/ 2147483647 h 46"/>
              <a:gd name="T48" fmla="*/ 2147483647 w 52"/>
              <a:gd name="T49" fmla="*/ 2147483647 h 46"/>
              <a:gd name="T50" fmla="*/ 2147483647 w 52"/>
              <a:gd name="T51" fmla="*/ 2147483647 h 46"/>
              <a:gd name="T52" fmla="*/ 2147483647 w 52"/>
              <a:gd name="T53" fmla="*/ 2147483647 h 46"/>
              <a:gd name="T54" fmla="*/ 2147483647 w 52"/>
              <a:gd name="T55" fmla="*/ 2147483647 h 46"/>
              <a:gd name="T56" fmla="*/ 2147483647 w 52"/>
              <a:gd name="T57" fmla="*/ 2147483647 h 46"/>
              <a:gd name="T58" fmla="*/ 2147483647 w 52"/>
              <a:gd name="T59" fmla="*/ 2147483647 h 46"/>
              <a:gd name="T60" fmla="*/ 2147483647 w 52"/>
              <a:gd name="T61" fmla="*/ 2147483647 h 46"/>
              <a:gd name="T62" fmla="*/ 2147483647 w 52"/>
              <a:gd name="T63" fmla="*/ 2147483647 h 46"/>
              <a:gd name="T64" fmla="*/ 2147483647 w 52"/>
              <a:gd name="T65" fmla="*/ 2147483647 h 46"/>
              <a:gd name="T66" fmla="*/ 2147483647 w 52"/>
              <a:gd name="T67" fmla="*/ 2147483647 h 46"/>
              <a:gd name="T68" fmla="*/ 2147483647 w 52"/>
              <a:gd name="T69" fmla="*/ 2147483647 h 46"/>
              <a:gd name="T70" fmla="*/ 2147483647 w 52"/>
              <a:gd name="T71" fmla="*/ 2147483647 h 46"/>
              <a:gd name="T72" fmla="*/ 2147483647 w 52"/>
              <a:gd name="T73" fmla="*/ 2147483647 h 46"/>
              <a:gd name="T74" fmla="*/ 2147483647 w 52"/>
              <a:gd name="T75" fmla="*/ 2147483647 h 46"/>
              <a:gd name="T76" fmla="*/ 2147483647 w 52"/>
              <a:gd name="T77" fmla="*/ 2147483647 h 46"/>
              <a:gd name="T78" fmla="*/ 2147483647 w 52"/>
              <a:gd name="T79" fmla="*/ 2147483647 h 46"/>
              <a:gd name="T80" fmla="*/ 2147483647 w 52"/>
              <a:gd name="T81" fmla="*/ 2147483647 h 46"/>
              <a:gd name="T82" fmla="*/ 2147483647 w 52"/>
              <a:gd name="T83" fmla="*/ 2147483647 h 46"/>
              <a:gd name="T84" fmla="*/ 2147483647 w 52"/>
              <a:gd name="T85" fmla="*/ 2147483647 h 46"/>
              <a:gd name="T86" fmla="*/ 2147483647 w 52"/>
              <a:gd name="T87" fmla="*/ 2147483647 h 46"/>
              <a:gd name="T88" fmla="*/ 2147483647 w 52"/>
              <a:gd name="T89" fmla="*/ 2147483647 h 46"/>
              <a:gd name="T90" fmla="*/ 2147483647 w 52"/>
              <a:gd name="T91" fmla="*/ 2147483647 h 46"/>
              <a:gd name="T92" fmla="*/ 2147483647 w 52"/>
              <a:gd name="T93" fmla="*/ 2147483647 h 46"/>
              <a:gd name="T94" fmla="*/ 2147483647 w 52"/>
              <a:gd name="T95" fmla="*/ 2147483647 h 46"/>
              <a:gd name="T96" fmla="*/ 2147483647 w 52"/>
              <a:gd name="T97" fmla="*/ 2147483647 h 46"/>
              <a:gd name="T98" fmla="*/ 2147483647 w 52"/>
              <a:gd name="T99" fmla="*/ 2147483647 h 46"/>
              <a:gd name="T100" fmla="*/ 2147483647 w 52"/>
              <a:gd name="T101" fmla="*/ 2147483647 h 46"/>
              <a:gd name="T102" fmla="*/ 2147483647 w 52"/>
              <a:gd name="T103" fmla="*/ 2147483647 h 46"/>
              <a:gd name="T104" fmla="*/ 2147483647 w 52"/>
              <a:gd name="T105" fmla="*/ 2147483647 h 46"/>
              <a:gd name="T106" fmla="*/ 2147483647 w 52"/>
              <a:gd name="T107" fmla="*/ 2147483647 h 46"/>
              <a:gd name="T108" fmla="*/ 2147483647 w 52"/>
              <a:gd name="T109" fmla="*/ 2147483647 h 46"/>
              <a:gd name="T110" fmla="*/ 2147483647 w 52"/>
              <a:gd name="T111" fmla="*/ 2147483647 h 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2"/>
              <a:gd name="T169" fmla="*/ 0 h 46"/>
              <a:gd name="T170" fmla="*/ 52 w 52"/>
              <a:gd name="T171" fmla="*/ 46 h 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2" h="46">
                <a:moveTo>
                  <a:pt x="34" y="5"/>
                </a:moveTo>
                <a:lnTo>
                  <a:pt x="27" y="7"/>
                </a:lnTo>
                <a:lnTo>
                  <a:pt x="21" y="3"/>
                </a:lnTo>
                <a:lnTo>
                  <a:pt x="14" y="4"/>
                </a:lnTo>
                <a:lnTo>
                  <a:pt x="4" y="0"/>
                </a:lnTo>
                <a:lnTo>
                  <a:pt x="3" y="0"/>
                </a:lnTo>
                <a:lnTo>
                  <a:pt x="1" y="2"/>
                </a:lnTo>
                <a:lnTo>
                  <a:pt x="0" y="4"/>
                </a:lnTo>
                <a:lnTo>
                  <a:pt x="1" y="7"/>
                </a:lnTo>
                <a:lnTo>
                  <a:pt x="1" y="10"/>
                </a:lnTo>
                <a:lnTo>
                  <a:pt x="0" y="13"/>
                </a:lnTo>
                <a:lnTo>
                  <a:pt x="2" y="18"/>
                </a:lnTo>
                <a:lnTo>
                  <a:pt x="3" y="20"/>
                </a:lnTo>
                <a:lnTo>
                  <a:pt x="4" y="21"/>
                </a:lnTo>
                <a:lnTo>
                  <a:pt x="6" y="21"/>
                </a:lnTo>
                <a:lnTo>
                  <a:pt x="12" y="25"/>
                </a:lnTo>
                <a:lnTo>
                  <a:pt x="14" y="22"/>
                </a:lnTo>
                <a:lnTo>
                  <a:pt x="14" y="21"/>
                </a:lnTo>
                <a:lnTo>
                  <a:pt x="11" y="19"/>
                </a:lnTo>
                <a:lnTo>
                  <a:pt x="11" y="18"/>
                </a:lnTo>
                <a:lnTo>
                  <a:pt x="12" y="18"/>
                </a:lnTo>
                <a:lnTo>
                  <a:pt x="14" y="18"/>
                </a:lnTo>
                <a:lnTo>
                  <a:pt x="18" y="23"/>
                </a:lnTo>
                <a:lnTo>
                  <a:pt x="19" y="25"/>
                </a:lnTo>
                <a:lnTo>
                  <a:pt x="22" y="28"/>
                </a:lnTo>
                <a:lnTo>
                  <a:pt x="30" y="31"/>
                </a:lnTo>
                <a:lnTo>
                  <a:pt x="34" y="34"/>
                </a:lnTo>
                <a:lnTo>
                  <a:pt x="34" y="42"/>
                </a:lnTo>
                <a:lnTo>
                  <a:pt x="35" y="42"/>
                </a:lnTo>
                <a:lnTo>
                  <a:pt x="37" y="44"/>
                </a:lnTo>
                <a:lnTo>
                  <a:pt x="40" y="44"/>
                </a:lnTo>
                <a:lnTo>
                  <a:pt x="41" y="44"/>
                </a:lnTo>
                <a:lnTo>
                  <a:pt x="39" y="41"/>
                </a:lnTo>
                <a:lnTo>
                  <a:pt x="40" y="40"/>
                </a:lnTo>
                <a:lnTo>
                  <a:pt x="42" y="41"/>
                </a:lnTo>
                <a:lnTo>
                  <a:pt x="43" y="42"/>
                </a:lnTo>
                <a:lnTo>
                  <a:pt x="44" y="46"/>
                </a:lnTo>
                <a:lnTo>
                  <a:pt x="46" y="46"/>
                </a:lnTo>
                <a:lnTo>
                  <a:pt x="48" y="44"/>
                </a:lnTo>
                <a:lnTo>
                  <a:pt x="48" y="42"/>
                </a:lnTo>
                <a:lnTo>
                  <a:pt x="48" y="38"/>
                </a:lnTo>
                <a:lnTo>
                  <a:pt x="49" y="37"/>
                </a:lnTo>
                <a:lnTo>
                  <a:pt x="50" y="36"/>
                </a:lnTo>
                <a:lnTo>
                  <a:pt x="50" y="35"/>
                </a:lnTo>
                <a:lnTo>
                  <a:pt x="47" y="33"/>
                </a:lnTo>
                <a:lnTo>
                  <a:pt x="47" y="28"/>
                </a:lnTo>
                <a:lnTo>
                  <a:pt x="49" y="26"/>
                </a:lnTo>
                <a:lnTo>
                  <a:pt x="50" y="26"/>
                </a:lnTo>
                <a:lnTo>
                  <a:pt x="51" y="26"/>
                </a:lnTo>
                <a:lnTo>
                  <a:pt x="52" y="26"/>
                </a:lnTo>
                <a:lnTo>
                  <a:pt x="38" y="13"/>
                </a:lnTo>
                <a:lnTo>
                  <a:pt x="35" y="5"/>
                </a:lnTo>
                <a:lnTo>
                  <a:pt x="34" y="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50" name="Freeform 39"/>
          <p:cNvSpPr>
            <a:spLocks/>
          </p:cNvSpPr>
          <p:nvPr/>
        </p:nvSpPr>
        <p:spPr bwMode="auto">
          <a:xfrm>
            <a:off x="2200275" y="4410075"/>
            <a:ext cx="4763" cy="3175"/>
          </a:xfrm>
          <a:custGeom>
            <a:avLst/>
            <a:gdLst>
              <a:gd name="T0" fmla="*/ 2147483647 w 3"/>
              <a:gd name="T1" fmla="*/ 0 h 2"/>
              <a:gd name="T2" fmla="*/ 2147483647 w 3"/>
              <a:gd name="T3" fmla="*/ 0 h 2"/>
              <a:gd name="T4" fmla="*/ 2147483647 w 3"/>
              <a:gd name="T5" fmla="*/ 2147483647 h 2"/>
              <a:gd name="T6" fmla="*/ 2147483647 w 3"/>
              <a:gd name="T7" fmla="*/ 2147483647 h 2"/>
              <a:gd name="T8" fmla="*/ 0 w 3"/>
              <a:gd name="T9" fmla="*/ 2147483647 h 2"/>
              <a:gd name="T10" fmla="*/ 0 w 3"/>
              <a:gd name="T11" fmla="*/ 2147483647 h 2"/>
              <a:gd name="T12" fmla="*/ 0 w 3"/>
              <a:gd name="T13" fmla="*/ 2147483647 h 2"/>
              <a:gd name="T14" fmla="*/ 0 w 3"/>
              <a:gd name="T15" fmla="*/ 2147483647 h 2"/>
              <a:gd name="T16" fmla="*/ 0 w 3"/>
              <a:gd name="T17" fmla="*/ 2147483647 h 2"/>
              <a:gd name="T18" fmla="*/ 2147483647 w 3"/>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2"/>
              <a:gd name="T32" fmla="*/ 3 w 3"/>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2">
                <a:moveTo>
                  <a:pt x="1" y="0"/>
                </a:moveTo>
                <a:lnTo>
                  <a:pt x="2" y="0"/>
                </a:lnTo>
                <a:lnTo>
                  <a:pt x="3" y="1"/>
                </a:lnTo>
                <a:lnTo>
                  <a:pt x="3" y="2"/>
                </a:lnTo>
                <a:lnTo>
                  <a:pt x="0" y="2"/>
                </a:lnTo>
                <a:lnTo>
                  <a:pt x="0" y="1"/>
                </a:lnTo>
                <a:lnTo>
                  <a:pt x="1"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51" name="Freeform 40"/>
          <p:cNvSpPr>
            <a:spLocks/>
          </p:cNvSpPr>
          <p:nvPr/>
        </p:nvSpPr>
        <p:spPr bwMode="auto">
          <a:xfrm>
            <a:off x="2189163" y="4441825"/>
            <a:ext cx="11112" cy="7938"/>
          </a:xfrm>
          <a:custGeom>
            <a:avLst/>
            <a:gdLst>
              <a:gd name="T0" fmla="*/ 2147483647 w 7"/>
              <a:gd name="T1" fmla="*/ 2147483647 h 5"/>
              <a:gd name="T2" fmla="*/ 2147483647 w 7"/>
              <a:gd name="T3" fmla="*/ 2147483647 h 5"/>
              <a:gd name="T4" fmla="*/ 2147483647 w 7"/>
              <a:gd name="T5" fmla="*/ 2147483647 h 5"/>
              <a:gd name="T6" fmla="*/ 2147483647 w 7"/>
              <a:gd name="T7" fmla="*/ 2147483647 h 5"/>
              <a:gd name="T8" fmla="*/ 2147483647 w 7"/>
              <a:gd name="T9" fmla="*/ 2147483647 h 5"/>
              <a:gd name="T10" fmla="*/ 0 w 7"/>
              <a:gd name="T11" fmla="*/ 2147483647 h 5"/>
              <a:gd name="T12" fmla="*/ 2147483647 w 7"/>
              <a:gd name="T13" fmla="*/ 0 h 5"/>
              <a:gd name="T14" fmla="*/ 2147483647 w 7"/>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5"/>
              <a:gd name="T26" fmla="*/ 7 w 7"/>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5">
                <a:moveTo>
                  <a:pt x="5" y="1"/>
                </a:moveTo>
                <a:lnTo>
                  <a:pt x="7" y="2"/>
                </a:lnTo>
                <a:lnTo>
                  <a:pt x="7" y="5"/>
                </a:lnTo>
                <a:lnTo>
                  <a:pt x="6" y="4"/>
                </a:lnTo>
                <a:lnTo>
                  <a:pt x="2" y="3"/>
                </a:lnTo>
                <a:lnTo>
                  <a:pt x="0" y="1"/>
                </a:lnTo>
                <a:lnTo>
                  <a:pt x="2" y="0"/>
                </a:lnTo>
                <a:lnTo>
                  <a:pt x="5"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52" name="Freeform 41"/>
          <p:cNvSpPr>
            <a:spLocks/>
          </p:cNvSpPr>
          <p:nvPr/>
        </p:nvSpPr>
        <p:spPr bwMode="auto">
          <a:xfrm>
            <a:off x="2197100" y="4405313"/>
            <a:ext cx="6350" cy="6350"/>
          </a:xfrm>
          <a:custGeom>
            <a:avLst/>
            <a:gdLst>
              <a:gd name="T0" fmla="*/ 2147483647 w 4"/>
              <a:gd name="T1" fmla="*/ 0 h 3"/>
              <a:gd name="T2" fmla="*/ 2147483647 w 4"/>
              <a:gd name="T3" fmla="*/ 0 h 3"/>
              <a:gd name="T4" fmla="*/ 2147483647 w 4"/>
              <a:gd name="T5" fmla="*/ 2147483647 h 3"/>
              <a:gd name="T6" fmla="*/ 2147483647 w 4"/>
              <a:gd name="T7" fmla="*/ 2147483647 h 3"/>
              <a:gd name="T8" fmla="*/ 2147483647 w 4"/>
              <a:gd name="T9" fmla="*/ 2147483647 h 3"/>
              <a:gd name="T10" fmla="*/ 0 w 4"/>
              <a:gd name="T11" fmla="*/ 2147483647 h 3"/>
              <a:gd name="T12" fmla="*/ 0 w 4"/>
              <a:gd name="T13" fmla="*/ 2147483647 h 3"/>
              <a:gd name="T14" fmla="*/ 0 w 4"/>
              <a:gd name="T15" fmla="*/ 2147483647 h 3"/>
              <a:gd name="T16" fmla="*/ 2147483647 w 4"/>
              <a:gd name="T17" fmla="*/ 2147483647 h 3"/>
              <a:gd name="T18" fmla="*/ 2147483647 w 4"/>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3"/>
              <a:gd name="T32" fmla="*/ 4 w 4"/>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3">
                <a:moveTo>
                  <a:pt x="1" y="0"/>
                </a:moveTo>
                <a:lnTo>
                  <a:pt x="2" y="0"/>
                </a:lnTo>
                <a:lnTo>
                  <a:pt x="4" y="2"/>
                </a:lnTo>
                <a:lnTo>
                  <a:pt x="4" y="3"/>
                </a:lnTo>
                <a:lnTo>
                  <a:pt x="1" y="3"/>
                </a:lnTo>
                <a:lnTo>
                  <a:pt x="0" y="2"/>
                </a:lnTo>
                <a:lnTo>
                  <a:pt x="0" y="1"/>
                </a:lnTo>
                <a:lnTo>
                  <a:pt x="1" y="1"/>
                </a:lnTo>
                <a:lnTo>
                  <a:pt x="1"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53" name="Freeform 42"/>
          <p:cNvSpPr>
            <a:spLocks/>
          </p:cNvSpPr>
          <p:nvPr/>
        </p:nvSpPr>
        <p:spPr bwMode="auto">
          <a:xfrm>
            <a:off x="2184400" y="4438650"/>
            <a:ext cx="14288" cy="7938"/>
          </a:xfrm>
          <a:custGeom>
            <a:avLst/>
            <a:gdLst>
              <a:gd name="T0" fmla="*/ 2147483647 w 8"/>
              <a:gd name="T1" fmla="*/ 2147483647 h 5"/>
              <a:gd name="T2" fmla="*/ 2147483647 w 8"/>
              <a:gd name="T3" fmla="*/ 2147483647 h 5"/>
              <a:gd name="T4" fmla="*/ 2147483647 w 8"/>
              <a:gd name="T5" fmla="*/ 2147483647 h 5"/>
              <a:gd name="T6" fmla="*/ 2147483647 w 8"/>
              <a:gd name="T7" fmla="*/ 2147483647 h 5"/>
              <a:gd name="T8" fmla="*/ 2147483647 w 8"/>
              <a:gd name="T9" fmla="*/ 2147483647 h 5"/>
              <a:gd name="T10" fmla="*/ 0 w 8"/>
              <a:gd name="T11" fmla="*/ 2147483647 h 5"/>
              <a:gd name="T12" fmla="*/ 2147483647 w 8"/>
              <a:gd name="T13" fmla="*/ 0 h 5"/>
              <a:gd name="T14" fmla="*/ 2147483647 w 8"/>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5"/>
              <a:gd name="T26" fmla="*/ 8 w 8"/>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5">
                <a:moveTo>
                  <a:pt x="5" y="1"/>
                </a:moveTo>
                <a:lnTo>
                  <a:pt x="7" y="3"/>
                </a:lnTo>
                <a:lnTo>
                  <a:pt x="8" y="5"/>
                </a:lnTo>
                <a:lnTo>
                  <a:pt x="6" y="4"/>
                </a:lnTo>
                <a:lnTo>
                  <a:pt x="2" y="3"/>
                </a:lnTo>
                <a:lnTo>
                  <a:pt x="0" y="2"/>
                </a:lnTo>
                <a:lnTo>
                  <a:pt x="2" y="0"/>
                </a:lnTo>
                <a:lnTo>
                  <a:pt x="5"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54" name="Freeform 43"/>
          <p:cNvSpPr>
            <a:spLocks/>
          </p:cNvSpPr>
          <p:nvPr/>
        </p:nvSpPr>
        <p:spPr bwMode="auto">
          <a:xfrm>
            <a:off x="2159000" y="4414838"/>
            <a:ext cx="77788" cy="53975"/>
          </a:xfrm>
          <a:custGeom>
            <a:avLst/>
            <a:gdLst>
              <a:gd name="T0" fmla="*/ 2147483647 w 45"/>
              <a:gd name="T1" fmla="*/ 2147483647 h 32"/>
              <a:gd name="T2" fmla="*/ 2147483647 w 45"/>
              <a:gd name="T3" fmla="*/ 2147483647 h 32"/>
              <a:gd name="T4" fmla="*/ 2147483647 w 45"/>
              <a:gd name="T5" fmla="*/ 2147483647 h 32"/>
              <a:gd name="T6" fmla="*/ 2147483647 w 45"/>
              <a:gd name="T7" fmla="*/ 2147483647 h 32"/>
              <a:gd name="T8" fmla="*/ 2147483647 w 45"/>
              <a:gd name="T9" fmla="*/ 2147483647 h 32"/>
              <a:gd name="T10" fmla="*/ 2147483647 w 45"/>
              <a:gd name="T11" fmla="*/ 2147483647 h 32"/>
              <a:gd name="T12" fmla="*/ 2147483647 w 45"/>
              <a:gd name="T13" fmla="*/ 2147483647 h 32"/>
              <a:gd name="T14" fmla="*/ 2147483647 w 45"/>
              <a:gd name="T15" fmla="*/ 2147483647 h 32"/>
              <a:gd name="T16" fmla="*/ 2147483647 w 45"/>
              <a:gd name="T17" fmla="*/ 2147483647 h 32"/>
              <a:gd name="T18" fmla="*/ 2147483647 w 45"/>
              <a:gd name="T19" fmla="*/ 2147483647 h 32"/>
              <a:gd name="T20" fmla="*/ 2147483647 w 45"/>
              <a:gd name="T21" fmla="*/ 2147483647 h 32"/>
              <a:gd name="T22" fmla="*/ 2147483647 w 45"/>
              <a:gd name="T23" fmla="*/ 2147483647 h 32"/>
              <a:gd name="T24" fmla="*/ 2147483647 w 45"/>
              <a:gd name="T25" fmla="*/ 2147483647 h 32"/>
              <a:gd name="T26" fmla="*/ 2147483647 w 45"/>
              <a:gd name="T27" fmla="*/ 2147483647 h 32"/>
              <a:gd name="T28" fmla="*/ 2147483647 w 45"/>
              <a:gd name="T29" fmla="*/ 2147483647 h 32"/>
              <a:gd name="T30" fmla="*/ 2147483647 w 45"/>
              <a:gd name="T31" fmla="*/ 2147483647 h 32"/>
              <a:gd name="T32" fmla="*/ 2147483647 w 45"/>
              <a:gd name="T33" fmla="*/ 2147483647 h 32"/>
              <a:gd name="T34" fmla="*/ 2147483647 w 45"/>
              <a:gd name="T35" fmla="*/ 2147483647 h 32"/>
              <a:gd name="T36" fmla="*/ 2147483647 w 45"/>
              <a:gd name="T37" fmla="*/ 2147483647 h 32"/>
              <a:gd name="T38" fmla="*/ 2147483647 w 45"/>
              <a:gd name="T39" fmla="*/ 2147483647 h 32"/>
              <a:gd name="T40" fmla="*/ 2147483647 w 45"/>
              <a:gd name="T41" fmla="*/ 0 h 32"/>
              <a:gd name="T42" fmla="*/ 2147483647 w 45"/>
              <a:gd name="T43" fmla="*/ 2147483647 h 32"/>
              <a:gd name="T44" fmla="*/ 2147483647 w 45"/>
              <a:gd name="T45" fmla="*/ 2147483647 h 32"/>
              <a:gd name="T46" fmla="*/ 2147483647 w 45"/>
              <a:gd name="T47" fmla="*/ 2147483647 h 32"/>
              <a:gd name="T48" fmla="*/ 2147483647 w 45"/>
              <a:gd name="T49" fmla="*/ 2147483647 h 32"/>
              <a:gd name="T50" fmla="*/ 2147483647 w 45"/>
              <a:gd name="T51" fmla="*/ 2147483647 h 32"/>
              <a:gd name="T52" fmla="*/ 2147483647 w 45"/>
              <a:gd name="T53" fmla="*/ 2147483647 h 32"/>
              <a:gd name="T54" fmla="*/ 2147483647 w 45"/>
              <a:gd name="T55" fmla="*/ 2147483647 h 32"/>
              <a:gd name="T56" fmla="*/ 2147483647 w 45"/>
              <a:gd name="T57" fmla="*/ 2147483647 h 32"/>
              <a:gd name="T58" fmla="*/ 2147483647 w 45"/>
              <a:gd name="T59" fmla="*/ 2147483647 h 32"/>
              <a:gd name="T60" fmla="*/ 2147483647 w 45"/>
              <a:gd name="T61" fmla="*/ 2147483647 h 32"/>
              <a:gd name="T62" fmla="*/ 2147483647 w 45"/>
              <a:gd name="T63" fmla="*/ 2147483647 h 32"/>
              <a:gd name="T64" fmla="*/ 2147483647 w 45"/>
              <a:gd name="T65" fmla="*/ 2147483647 h 32"/>
              <a:gd name="T66" fmla="*/ 2147483647 w 45"/>
              <a:gd name="T67" fmla="*/ 2147483647 h 32"/>
              <a:gd name="T68" fmla="*/ 2147483647 w 45"/>
              <a:gd name="T69" fmla="*/ 2147483647 h 32"/>
              <a:gd name="T70" fmla="*/ 2147483647 w 45"/>
              <a:gd name="T71" fmla="*/ 2147483647 h 32"/>
              <a:gd name="T72" fmla="*/ 0 w 45"/>
              <a:gd name="T73" fmla="*/ 2147483647 h 32"/>
              <a:gd name="T74" fmla="*/ 0 w 45"/>
              <a:gd name="T75" fmla="*/ 2147483647 h 32"/>
              <a:gd name="T76" fmla="*/ 0 w 45"/>
              <a:gd name="T77" fmla="*/ 2147483647 h 32"/>
              <a:gd name="T78" fmla="*/ 2147483647 w 45"/>
              <a:gd name="T79" fmla="*/ 2147483647 h 32"/>
              <a:gd name="T80" fmla="*/ 2147483647 w 45"/>
              <a:gd name="T81" fmla="*/ 2147483647 h 32"/>
              <a:gd name="T82" fmla="*/ 2147483647 w 45"/>
              <a:gd name="T83" fmla="*/ 2147483647 h 32"/>
              <a:gd name="T84" fmla="*/ 2147483647 w 45"/>
              <a:gd name="T85" fmla="*/ 2147483647 h 32"/>
              <a:gd name="T86" fmla="*/ 2147483647 w 45"/>
              <a:gd name="T87" fmla="*/ 2147483647 h 32"/>
              <a:gd name="T88" fmla="*/ 2147483647 w 45"/>
              <a:gd name="T89" fmla="*/ 2147483647 h 32"/>
              <a:gd name="T90" fmla="*/ 2147483647 w 45"/>
              <a:gd name="T91" fmla="*/ 2147483647 h 32"/>
              <a:gd name="T92" fmla="*/ 2147483647 w 45"/>
              <a:gd name="T93" fmla="*/ 2147483647 h 32"/>
              <a:gd name="T94" fmla="*/ 2147483647 w 45"/>
              <a:gd name="T95" fmla="*/ 2147483647 h 32"/>
              <a:gd name="T96" fmla="*/ 2147483647 w 45"/>
              <a:gd name="T97" fmla="*/ 2147483647 h 32"/>
              <a:gd name="T98" fmla="*/ 2147483647 w 45"/>
              <a:gd name="T99" fmla="*/ 2147483647 h 32"/>
              <a:gd name="T100" fmla="*/ 2147483647 w 45"/>
              <a:gd name="T101" fmla="*/ 2147483647 h 3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
              <a:gd name="T154" fmla="*/ 0 h 32"/>
              <a:gd name="T155" fmla="*/ 45 w 45"/>
              <a:gd name="T156" fmla="*/ 32 h 3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 h="32">
                <a:moveTo>
                  <a:pt x="42" y="32"/>
                </a:moveTo>
                <a:lnTo>
                  <a:pt x="42" y="32"/>
                </a:lnTo>
                <a:lnTo>
                  <a:pt x="43" y="28"/>
                </a:lnTo>
                <a:lnTo>
                  <a:pt x="42" y="26"/>
                </a:lnTo>
                <a:lnTo>
                  <a:pt x="41" y="24"/>
                </a:lnTo>
                <a:lnTo>
                  <a:pt x="41" y="23"/>
                </a:lnTo>
                <a:lnTo>
                  <a:pt x="41" y="22"/>
                </a:lnTo>
                <a:lnTo>
                  <a:pt x="43" y="20"/>
                </a:lnTo>
                <a:lnTo>
                  <a:pt x="43" y="16"/>
                </a:lnTo>
                <a:lnTo>
                  <a:pt x="44" y="14"/>
                </a:lnTo>
                <a:lnTo>
                  <a:pt x="45" y="13"/>
                </a:lnTo>
                <a:lnTo>
                  <a:pt x="43" y="11"/>
                </a:lnTo>
                <a:lnTo>
                  <a:pt x="44" y="7"/>
                </a:lnTo>
                <a:lnTo>
                  <a:pt x="43" y="5"/>
                </a:lnTo>
                <a:lnTo>
                  <a:pt x="41" y="3"/>
                </a:lnTo>
                <a:lnTo>
                  <a:pt x="42" y="2"/>
                </a:lnTo>
                <a:lnTo>
                  <a:pt x="41" y="2"/>
                </a:lnTo>
                <a:lnTo>
                  <a:pt x="39" y="3"/>
                </a:lnTo>
                <a:lnTo>
                  <a:pt x="31" y="3"/>
                </a:lnTo>
                <a:lnTo>
                  <a:pt x="26" y="1"/>
                </a:lnTo>
                <a:lnTo>
                  <a:pt x="23" y="0"/>
                </a:lnTo>
                <a:lnTo>
                  <a:pt x="18" y="1"/>
                </a:lnTo>
                <a:lnTo>
                  <a:pt x="16" y="2"/>
                </a:lnTo>
                <a:lnTo>
                  <a:pt x="15" y="3"/>
                </a:lnTo>
                <a:lnTo>
                  <a:pt x="15" y="6"/>
                </a:lnTo>
                <a:lnTo>
                  <a:pt x="16" y="6"/>
                </a:lnTo>
                <a:lnTo>
                  <a:pt x="23" y="6"/>
                </a:lnTo>
                <a:lnTo>
                  <a:pt x="25" y="7"/>
                </a:lnTo>
                <a:lnTo>
                  <a:pt x="26" y="9"/>
                </a:lnTo>
                <a:lnTo>
                  <a:pt x="26" y="16"/>
                </a:lnTo>
                <a:lnTo>
                  <a:pt x="26" y="17"/>
                </a:lnTo>
                <a:lnTo>
                  <a:pt x="32" y="21"/>
                </a:lnTo>
                <a:lnTo>
                  <a:pt x="33" y="23"/>
                </a:lnTo>
                <a:lnTo>
                  <a:pt x="31" y="24"/>
                </a:lnTo>
                <a:lnTo>
                  <a:pt x="13" y="24"/>
                </a:lnTo>
                <a:lnTo>
                  <a:pt x="9" y="23"/>
                </a:lnTo>
                <a:lnTo>
                  <a:pt x="0" y="23"/>
                </a:lnTo>
                <a:lnTo>
                  <a:pt x="0" y="24"/>
                </a:lnTo>
                <a:lnTo>
                  <a:pt x="0" y="25"/>
                </a:lnTo>
                <a:lnTo>
                  <a:pt x="2" y="28"/>
                </a:lnTo>
                <a:lnTo>
                  <a:pt x="7" y="30"/>
                </a:lnTo>
                <a:lnTo>
                  <a:pt x="8" y="32"/>
                </a:lnTo>
                <a:lnTo>
                  <a:pt x="9" y="32"/>
                </a:lnTo>
                <a:lnTo>
                  <a:pt x="9" y="30"/>
                </a:lnTo>
                <a:lnTo>
                  <a:pt x="10" y="29"/>
                </a:lnTo>
                <a:lnTo>
                  <a:pt x="11" y="29"/>
                </a:lnTo>
                <a:lnTo>
                  <a:pt x="26" y="31"/>
                </a:lnTo>
                <a:lnTo>
                  <a:pt x="33" y="29"/>
                </a:lnTo>
                <a:lnTo>
                  <a:pt x="37" y="30"/>
                </a:lnTo>
                <a:lnTo>
                  <a:pt x="42" y="3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55" name="Freeform 44"/>
          <p:cNvSpPr>
            <a:spLocks/>
          </p:cNvSpPr>
          <p:nvPr/>
        </p:nvSpPr>
        <p:spPr bwMode="auto">
          <a:xfrm>
            <a:off x="2174875" y="4827588"/>
            <a:ext cx="1068388" cy="1122362"/>
          </a:xfrm>
          <a:custGeom>
            <a:avLst/>
            <a:gdLst>
              <a:gd name="T0" fmla="*/ 2147483647 w 623"/>
              <a:gd name="T1" fmla="*/ 2147483647 h 654"/>
              <a:gd name="T2" fmla="*/ 2147483647 w 623"/>
              <a:gd name="T3" fmla="*/ 2147483647 h 654"/>
              <a:gd name="T4" fmla="*/ 2147483647 w 623"/>
              <a:gd name="T5" fmla="*/ 2147483647 h 654"/>
              <a:gd name="T6" fmla="*/ 2147483647 w 623"/>
              <a:gd name="T7" fmla="*/ 2147483647 h 654"/>
              <a:gd name="T8" fmla="*/ 2147483647 w 623"/>
              <a:gd name="T9" fmla="*/ 2147483647 h 654"/>
              <a:gd name="T10" fmla="*/ 2147483647 w 623"/>
              <a:gd name="T11" fmla="*/ 2147483647 h 654"/>
              <a:gd name="T12" fmla="*/ 2147483647 w 623"/>
              <a:gd name="T13" fmla="*/ 2147483647 h 654"/>
              <a:gd name="T14" fmla="*/ 2147483647 w 623"/>
              <a:gd name="T15" fmla="*/ 2147483647 h 654"/>
              <a:gd name="T16" fmla="*/ 2147483647 w 623"/>
              <a:gd name="T17" fmla="*/ 2147483647 h 654"/>
              <a:gd name="T18" fmla="*/ 2147483647 w 623"/>
              <a:gd name="T19" fmla="*/ 2147483647 h 654"/>
              <a:gd name="T20" fmla="*/ 2147483647 w 623"/>
              <a:gd name="T21" fmla="*/ 2147483647 h 654"/>
              <a:gd name="T22" fmla="*/ 2147483647 w 623"/>
              <a:gd name="T23" fmla="*/ 2147483647 h 654"/>
              <a:gd name="T24" fmla="*/ 2147483647 w 623"/>
              <a:gd name="T25" fmla="*/ 2147483647 h 654"/>
              <a:gd name="T26" fmla="*/ 2147483647 w 623"/>
              <a:gd name="T27" fmla="*/ 2147483647 h 654"/>
              <a:gd name="T28" fmla="*/ 2147483647 w 623"/>
              <a:gd name="T29" fmla="*/ 2147483647 h 654"/>
              <a:gd name="T30" fmla="*/ 2147483647 w 623"/>
              <a:gd name="T31" fmla="*/ 2147483647 h 654"/>
              <a:gd name="T32" fmla="*/ 2147483647 w 623"/>
              <a:gd name="T33" fmla="*/ 2147483647 h 654"/>
              <a:gd name="T34" fmla="*/ 2147483647 w 623"/>
              <a:gd name="T35" fmla="*/ 2147483647 h 654"/>
              <a:gd name="T36" fmla="*/ 2147483647 w 623"/>
              <a:gd name="T37" fmla="*/ 2147483647 h 654"/>
              <a:gd name="T38" fmla="*/ 2147483647 w 623"/>
              <a:gd name="T39" fmla="*/ 2147483647 h 654"/>
              <a:gd name="T40" fmla="*/ 2147483647 w 623"/>
              <a:gd name="T41" fmla="*/ 2147483647 h 654"/>
              <a:gd name="T42" fmla="*/ 2147483647 w 623"/>
              <a:gd name="T43" fmla="*/ 2147483647 h 654"/>
              <a:gd name="T44" fmla="*/ 2147483647 w 623"/>
              <a:gd name="T45" fmla="*/ 2147483647 h 654"/>
              <a:gd name="T46" fmla="*/ 2147483647 w 623"/>
              <a:gd name="T47" fmla="*/ 2147483647 h 654"/>
              <a:gd name="T48" fmla="*/ 2147483647 w 623"/>
              <a:gd name="T49" fmla="*/ 2147483647 h 654"/>
              <a:gd name="T50" fmla="*/ 2147483647 w 623"/>
              <a:gd name="T51" fmla="*/ 2147483647 h 654"/>
              <a:gd name="T52" fmla="*/ 2147483647 w 623"/>
              <a:gd name="T53" fmla="*/ 2147483647 h 654"/>
              <a:gd name="T54" fmla="*/ 2147483647 w 623"/>
              <a:gd name="T55" fmla="*/ 2147483647 h 654"/>
              <a:gd name="T56" fmla="*/ 2147483647 w 623"/>
              <a:gd name="T57" fmla="*/ 2147483647 h 654"/>
              <a:gd name="T58" fmla="*/ 2147483647 w 623"/>
              <a:gd name="T59" fmla="*/ 2147483647 h 654"/>
              <a:gd name="T60" fmla="*/ 2147483647 w 623"/>
              <a:gd name="T61" fmla="*/ 2147483647 h 654"/>
              <a:gd name="T62" fmla="*/ 2147483647 w 623"/>
              <a:gd name="T63" fmla="*/ 2147483647 h 654"/>
              <a:gd name="T64" fmla="*/ 2147483647 w 623"/>
              <a:gd name="T65" fmla="*/ 2147483647 h 654"/>
              <a:gd name="T66" fmla="*/ 2147483647 w 623"/>
              <a:gd name="T67" fmla="*/ 2147483647 h 654"/>
              <a:gd name="T68" fmla="*/ 2147483647 w 623"/>
              <a:gd name="T69" fmla="*/ 2147483647 h 654"/>
              <a:gd name="T70" fmla="*/ 2147483647 w 623"/>
              <a:gd name="T71" fmla="*/ 2147483647 h 654"/>
              <a:gd name="T72" fmla="*/ 2147483647 w 623"/>
              <a:gd name="T73" fmla="*/ 2147483647 h 654"/>
              <a:gd name="T74" fmla="*/ 2147483647 w 623"/>
              <a:gd name="T75" fmla="*/ 2147483647 h 654"/>
              <a:gd name="T76" fmla="*/ 2147483647 w 623"/>
              <a:gd name="T77" fmla="*/ 2147483647 h 654"/>
              <a:gd name="T78" fmla="*/ 2147483647 w 623"/>
              <a:gd name="T79" fmla="*/ 2147483647 h 654"/>
              <a:gd name="T80" fmla="*/ 2147483647 w 623"/>
              <a:gd name="T81" fmla="*/ 2147483647 h 654"/>
              <a:gd name="T82" fmla="*/ 2147483647 w 623"/>
              <a:gd name="T83" fmla="*/ 2147483647 h 654"/>
              <a:gd name="T84" fmla="*/ 2147483647 w 623"/>
              <a:gd name="T85" fmla="*/ 2147483647 h 654"/>
              <a:gd name="T86" fmla="*/ 2147483647 w 623"/>
              <a:gd name="T87" fmla="*/ 2147483647 h 654"/>
              <a:gd name="T88" fmla="*/ 2147483647 w 623"/>
              <a:gd name="T89" fmla="*/ 2147483647 h 654"/>
              <a:gd name="T90" fmla="*/ 2147483647 w 623"/>
              <a:gd name="T91" fmla="*/ 2147483647 h 654"/>
              <a:gd name="T92" fmla="*/ 2147483647 w 623"/>
              <a:gd name="T93" fmla="*/ 2147483647 h 654"/>
              <a:gd name="T94" fmla="*/ 2147483647 w 623"/>
              <a:gd name="T95" fmla="*/ 2147483647 h 654"/>
              <a:gd name="T96" fmla="*/ 2147483647 w 623"/>
              <a:gd name="T97" fmla="*/ 2147483647 h 654"/>
              <a:gd name="T98" fmla="*/ 2147483647 w 623"/>
              <a:gd name="T99" fmla="*/ 2147483647 h 654"/>
              <a:gd name="T100" fmla="*/ 2147483647 w 623"/>
              <a:gd name="T101" fmla="*/ 2147483647 h 654"/>
              <a:gd name="T102" fmla="*/ 2147483647 w 623"/>
              <a:gd name="T103" fmla="*/ 2147483647 h 654"/>
              <a:gd name="T104" fmla="*/ 2147483647 w 623"/>
              <a:gd name="T105" fmla="*/ 2147483647 h 654"/>
              <a:gd name="T106" fmla="*/ 2147483647 w 623"/>
              <a:gd name="T107" fmla="*/ 2147483647 h 654"/>
              <a:gd name="T108" fmla="*/ 2147483647 w 623"/>
              <a:gd name="T109" fmla="*/ 2147483647 h 654"/>
              <a:gd name="T110" fmla="*/ 2147483647 w 623"/>
              <a:gd name="T111" fmla="*/ 2147483647 h 654"/>
              <a:gd name="T112" fmla="*/ 2147483647 w 623"/>
              <a:gd name="T113" fmla="*/ 2147483647 h 654"/>
              <a:gd name="T114" fmla="*/ 2147483647 w 623"/>
              <a:gd name="T115" fmla="*/ 0 h 6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23"/>
              <a:gd name="T175" fmla="*/ 0 h 654"/>
              <a:gd name="T176" fmla="*/ 623 w 623"/>
              <a:gd name="T177" fmla="*/ 654 h 65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23" h="654">
                <a:moveTo>
                  <a:pt x="212" y="1"/>
                </a:moveTo>
                <a:lnTo>
                  <a:pt x="212" y="4"/>
                </a:lnTo>
                <a:lnTo>
                  <a:pt x="206" y="10"/>
                </a:lnTo>
                <a:lnTo>
                  <a:pt x="206" y="11"/>
                </a:lnTo>
                <a:lnTo>
                  <a:pt x="200" y="11"/>
                </a:lnTo>
                <a:lnTo>
                  <a:pt x="196" y="13"/>
                </a:lnTo>
                <a:lnTo>
                  <a:pt x="195" y="16"/>
                </a:lnTo>
                <a:lnTo>
                  <a:pt x="193" y="16"/>
                </a:lnTo>
                <a:lnTo>
                  <a:pt x="174" y="20"/>
                </a:lnTo>
                <a:lnTo>
                  <a:pt x="174" y="21"/>
                </a:lnTo>
                <a:lnTo>
                  <a:pt x="173" y="22"/>
                </a:lnTo>
                <a:lnTo>
                  <a:pt x="166" y="21"/>
                </a:lnTo>
                <a:lnTo>
                  <a:pt x="146" y="15"/>
                </a:lnTo>
                <a:lnTo>
                  <a:pt x="145" y="15"/>
                </a:lnTo>
                <a:lnTo>
                  <a:pt x="145" y="18"/>
                </a:lnTo>
                <a:lnTo>
                  <a:pt x="146" y="21"/>
                </a:lnTo>
                <a:lnTo>
                  <a:pt x="153" y="24"/>
                </a:lnTo>
                <a:lnTo>
                  <a:pt x="153" y="25"/>
                </a:lnTo>
                <a:lnTo>
                  <a:pt x="153" y="35"/>
                </a:lnTo>
                <a:lnTo>
                  <a:pt x="155" y="45"/>
                </a:lnTo>
                <a:lnTo>
                  <a:pt x="159" y="45"/>
                </a:lnTo>
                <a:lnTo>
                  <a:pt x="160" y="46"/>
                </a:lnTo>
                <a:lnTo>
                  <a:pt x="168" y="45"/>
                </a:lnTo>
                <a:lnTo>
                  <a:pt x="168" y="48"/>
                </a:lnTo>
                <a:lnTo>
                  <a:pt x="166" y="49"/>
                </a:lnTo>
                <a:lnTo>
                  <a:pt x="163" y="50"/>
                </a:lnTo>
                <a:lnTo>
                  <a:pt x="161" y="51"/>
                </a:lnTo>
                <a:lnTo>
                  <a:pt x="161" y="52"/>
                </a:lnTo>
                <a:lnTo>
                  <a:pt x="159" y="52"/>
                </a:lnTo>
                <a:lnTo>
                  <a:pt x="157" y="53"/>
                </a:lnTo>
                <a:lnTo>
                  <a:pt x="155" y="54"/>
                </a:lnTo>
                <a:lnTo>
                  <a:pt x="154" y="59"/>
                </a:lnTo>
                <a:lnTo>
                  <a:pt x="153" y="60"/>
                </a:lnTo>
                <a:lnTo>
                  <a:pt x="151" y="60"/>
                </a:lnTo>
                <a:lnTo>
                  <a:pt x="150" y="60"/>
                </a:lnTo>
                <a:lnTo>
                  <a:pt x="147" y="61"/>
                </a:lnTo>
                <a:lnTo>
                  <a:pt x="147" y="63"/>
                </a:lnTo>
                <a:lnTo>
                  <a:pt x="135" y="67"/>
                </a:lnTo>
                <a:lnTo>
                  <a:pt x="132" y="70"/>
                </a:lnTo>
                <a:lnTo>
                  <a:pt x="120" y="71"/>
                </a:lnTo>
                <a:lnTo>
                  <a:pt x="119" y="71"/>
                </a:lnTo>
                <a:lnTo>
                  <a:pt x="114" y="67"/>
                </a:lnTo>
                <a:lnTo>
                  <a:pt x="111" y="63"/>
                </a:lnTo>
                <a:lnTo>
                  <a:pt x="108" y="64"/>
                </a:lnTo>
                <a:lnTo>
                  <a:pt x="106" y="56"/>
                </a:lnTo>
                <a:lnTo>
                  <a:pt x="102" y="52"/>
                </a:lnTo>
                <a:lnTo>
                  <a:pt x="99" y="52"/>
                </a:lnTo>
                <a:lnTo>
                  <a:pt x="94" y="54"/>
                </a:lnTo>
                <a:lnTo>
                  <a:pt x="93" y="54"/>
                </a:lnTo>
                <a:lnTo>
                  <a:pt x="92" y="53"/>
                </a:lnTo>
                <a:lnTo>
                  <a:pt x="91" y="52"/>
                </a:lnTo>
                <a:lnTo>
                  <a:pt x="90" y="52"/>
                </a:lnTo>
                <a:lnTo>
                  <a:pt x="89" y="53"/>
                </a:lnTo>
                <a:lnTo>
                  <a:pt x="89" y="55"/>
                </a:lnTo>
                <a:lnTo>
                  <a:pt x="87" y="56"/>
                </a:lnTo>
                <a:lnTo>
                  <a:pt x="64" y="56"/>
                </a:lnTo>
                <a:lnTo>
                  <a:pt x="64" y="65"/>
                </a:lnTo>
                <a:lnTo>
                  <a:pt x="64" y="66"/>
                </a:lnTo>
                <a:lnTo>
                  <a:pt x="65" y="66"/>
                </a:lnTo>
                <a:lnTo>
                  <a:pt x="66" y="67"/>
                </a:lnTo>
                <a:lnTo>
                  <a:pt x="68" y="67"/>
                </a:lnTo>
                <a:lnTo>
                  <a:pt x="71" y="67"/>
                </a:lnTo>
                <a:lnTo>
                  <a:pt x="73" y="68"/>
                </a:lnTo>
                <a:lnTo>
                  <a:pt x="74" y="73"/>
                </a:lnTo>
                <a:lnTo>
                  <a:pt x="74" y="74"/>
                </a:lnTo>
                <a:lnTo>
                  <a:pt x="73" y="74"/>
                </a:lnTo>
                <a:lnTo>
                  <a:pt x="71" y="73"/>
                </a:lnTo>
                <a:lnTo>
                  <a:pt x="68" y="73"/>
                </a:lnTo>
                <a:lnTo>
                  <a:pt x="60" y="75"/>
                </a:lnTo>
                <a:lnTo>
                  <a:pt x="60" y="86"/>
                </a:lnTo>
                <a:lnTo>
                  <a:pt x="68" y="95"/>
                </a:lnTo>
                <a:lnTo>
                  <a:pt x="70" y="103"/>
                </a:lnTo>
                <a:lnTo>
                  <a:pt x="67" y="126"/>
                </a:lnTo>
                <a:lnTo>
                  <a:pt x="67" y="127"/>
                </a:lnTo>
                <a:lnTo>
                  <a:pt x="64" y="138"/>
                </a:lnTo>
                <a:lnTo>
                  <a:pt x="64" y="139"/>
                </a:lnTo>
                <a:lnTo>
                  <a:pt x="61" y="150"/>
                </a:lnTo>
                <a:lnTo>
                  <a:pt x="59" y="151"/>
                </a:lnTo>
                <a:lnTo>
                  <a:pt x="54" y="151"/>
                </a:lnTo>
                <a:lnTo>
                  <a:pt x="25" y="162"/>
                </a:lnTo>
                <a:lnTo>
                  <a:pt x="13" y="177"/>
                </a:lnTo>
                <a:lnTo>
                  <a:pt x="11" y="179"/>
                </a:lnTo>
                <a:lnTo>
                  <a:pt x="11" y="188"/>
                </a:lnTo>
                <a:lnTo>
                  <a:pt x="6" y="189"/>
                </a:lnTo>
                <a:lnTo>
                  <a:pt x="5" y="190"/>
                </a:lnTo>
                <a:lnTo>
                  <a:pt x="0" y="203"/>
                </a:lnTo>
                <a:lnTo>
                  <a:pt x="0" y="204"/>
                </a:lnTo>
                <a:lnTo>
                  <a:pt x="3" y="211"/>
                </a:lnTo>
                <a:lnTo>
                  <a:pt x="4" y="214"/>
                </a:lnTo>
                <a:lnTo>
                  <a:pt x="11" y="224"/>
                </a:lnTo>
                <a:lnTo>
                  <a:pt x="14" y="226"/>
                </a:lnTo>
                <a:lnTo>
                  <a:pt x="15" y="228"/>
                </a:lnTo>
                <a:lnTo>
                  <a:pt x="13" y="232"/>
                </a:lnTo>
                <a:lnTo>
                  <a:pt x="14" y="233"/>
                </a:lnTo>
                <a:lnTo>
                  <a:pt x="23" y="234"/>
                </a:lnTo>
                <a:lnTo>
                  <a:pt x="24" y="235"/>
                </a:lnTo>
                <a:lnTo>
                  <a:pt x="25" y="236"/>
                </a:lnTo>
                <a:lnTo>
                  <a:pt x="26" y="240"/>
                </a:lnTo>
                <a:lnTo>
                  <a:pt x="27" y="241"/>
                </a:lnTo>
                <a:lnTo>
                  <a:pt x="31" y="242"/>
                </a:lnTo>
                <a:lnTo>
                  <a:pt x="38" y="242"/>
                </a:lnTo>
                <a:lnTo>
                  <a:pt x="53" y="231"/>
                </a:lnTo>
                <a:lnTo>
                  <a:pt x="53" y="232"/>
                </a:lnTo>
                <a:lnTo>
                  <a:pt x="53" y="257"/>
                </a:lnTo>
                <a:lnTo>
                  <a:pt x="54" y="259"/>
                </a:lnTo>
                <a:lnTo>
                  <a:pt x="56" y="260"/>
                </a:lnTo>
                <a:lnTo>
                  <a:pt x="59" y="259"/>
                </a:lnTo>
                <a:lnTo>
                  <a:pt x="61" y="258"/>
                </a:lnTo>
                <a:lnTo>
                  <a:pt x="66" y="257"/>
                </a:lnTo>
                <a:lnTo>
                  <a:pt x="67" y="257"/>
                </a:lnTo>
                <a:lnTo>
                  <a:pt x="69" y="257"/>
                </a:lnTo>
                <a:lnTo>
                  <a:pt x="74" y="259"/>
                </a:lnTo>
                <a:lnTo>
                  <a:pt x="86" y="259"/>
                </a:lnTo>
                <a:lnTo>
                  <a:pt x="100" y="253"/>
                </a:lnTo>
                <a:lnTo>
                  <a:pt x="114" y="239"/>
                </a:lnTo>
                <a:lnTo>
                  <a:pt x="134" y="237"/>
                </a:lnTo>
                <a:lnTo>
                  <a:pt x="135" y="238"/>
                </a:lnTo>
                <a:lnTo>
                  <a:pt x="136" y="240"/>
                </a:lnTo>
                <a:lnTo>
                  <a:pt x="136" y="258"/>
                </a:lnTo>
                <a:lnTo>
                  <a:pt x="135" y="261"/>
                </a:lnTo>
                <a:lnTo>
                  <a:pt x="134" y="263"/>
                </a:lnTo>
                <a:lnTo>
                  <a:pt x="136" y="270"/>
                </a:lnTo>
                <a:lnTo>
                  <a:pt x="139" y="273"/>
                </a:lnTo>
                <a:lnTo>
                  <a:pt x="149" y="281"/>
                </a:lnTo>
                <a:lnTo>
                  <a:pt x="168" y="284"/>
                </a:lnTo>
                <a:lnTo>
                  <a:pt x="169" y="285"/>
                </a:lnTo>
                <a:lnTo>
                  <a:pt x="170" y="287"/>
                </a:lnTo>
                <a:lnTo>
                  <a:pt x="172" y="289"/>
                </a:lnTo>
                <a:lnTo>
                  <a:pt x="185" y="293"/>
                </a:lnTo>
                <a:lnTo>
                  <a:pt x="192" y="299"/>
                </a:lnTo>
                <a:lnTo>
                  <a:pt x="203" y="299"/>
                </a:lnTo>
                <a:lnTo>
                  <a:pt x="210" y="303"/>
                </a:lnTo>
                <a:lnTo>
                  <a:pt x="214" y="311"/>
                </a:lnTo>
                <a:lnTo>
                  <a:pt x="214" y="315"/>
                </a:lnTo>
                <a:lnTo>
                  <a:pt x="215" y="318"/>
                </a:lnTo>
                <a:lnTo>
                  <a:pt x="216" y="319"/>
                </a:lnTo>
                <a:lnTo>
                  <a:pt x="215" y="326"/>
                </a:lnTo>
                <a:lnTo>
                  <a:pt x="213" y="327"/>
                </a:lnTo>
                <a:lnTo>
                  <a:pt x="213" y="329"/>
                </a:lnTo>
                <a:lnTo>
                  <a:pt x="219" y="345"/>
                </a:lnTo>
                <a:lnTo>
                  <a:pt x="246" y="346"/>
                </a:lnTo>
                <a:lnTo>
                  <a:pt x="247" y="347"/>
                </a:lnTo>
                <a:lnTo>
                  <a:pt x="247" y="348"/>
                </a:lnTo>
                <a:lnTo>
                  <a:pt x="246" y="353"/>
                </a:lnTo>
                <a:lnTo>
                  <a:pt x="247" y="361"/>
                </a:lnTo>
                <a:lnTo>
                  <a:pt x="252" y="363"/>
                </a:lnTo>
                <a:lnTo>
                  <a:pt x="253" y="363"/>
                </a:lnTo>
                <a:lnTo>
                  <a:pt x="258" y="376"/>
                </a:lnTo>
                <a:lnTo>
                  <a:pt x="257" y="391"/>
                </a:lnTo>
                <a:lnTo>
                  <a:pt x="255" y="399"/>
                </a:lnTo>
                <a:lnTo>
                  <a:pt x="254" y="403"/>
                </a:lnTo>
                <a:lnTo>
                  <a:pt x="255" y="405"/>
                </a:lnTo>
                <a:lnTo>
                  <a:pt x="255" y="408"/>
                </a:lnTo>
                <a:lnTo>
                  <a:pt x="252" y="409"/>
                </a:lnTo>
                <a:lnTo>
                  <a:pt x="252" y="411"/>
                </a:lnTo>
                <a:lnTo>
                  <a:pt x="252" y="412"/>
                </a:lnTo>
                <a:lnTo>
                  <a:pt x="253" y="415"/>
                </a:lnTo>
                <a:lnTo>
                  <a:pt x="254" y="416"/>
                </a:lnTo>
                <a:lnTo>
                  <a:pt x="254" y="440"/>
                </a:lnTo>
                <a:lnTo>
                  <a:pt x="256" y="442"/>
                </a:lnTo>
                <a:lnTo>
                  <a:pt x="263" y="445"/>
                </a:lnTo>
                <a:lnTo>
                  <a:pt x="276" y="446"/>
                </a:lnTo>
                <a:lnTo>
                  <a:pt x="277" y="445"/>
                </a:lnTo>
                <a:lnTo>
                  <a:pt x="279" y="444"/>
                </a:lnTo>
                <a:lnTo>
                  <a:pt x="282" y="445"/>
                </a:lnTo>
                <a:lnTo>
                  <a:pt x="288" y="447"/>
                </a:lnTo>
                <a:lnTo>
                  <a:pt x="290" y="450"/>
                </a:lnTo>
                <a:lnTo>
                  <a:pt x="292" y="471"/>
                </a:lnTo>
                <a:lnTo>
                  <a:pt x="294" y="473"/>
                </a:lnTo>
                <a:lnTo>
                  <a:pt x="298" y="475"/>
                </a:lnTo>
                <a:lnTo>
                  <a:pt x="301" y="475"/>
                </a:lnTo>
                <a:lnTo>
                  <a:pt x="302" y="474"/>
                </a:lnTo>
                <a:lnTo>
                  <a:pt x="309" y="474"/>
                </a:lnTo>
                <a:lnTo>
                  <a:pt x="310" y="475"/>
                </a:lnTo>
                <a:lnTo>
                  <a:pt x="312" y="478"/>
                </a:lnTo>
                <a:lnTo>
                  <a:pt x="309" y="504"/>
                </a:lnTo>
                <a:lnTo>
                  <a:pt x="317" y="503"/>
                </a:lnTo>
                <a:lnTo>
                  <a:pt x="319" y="505"/>
                </a:lnTo>
                <a:lnTo>
                  <a:pt x="322" y="517"/>
                </a:lnTo>
                <a:lnTo>
                  <a:pt x="322" y="530"/>
                </a:lnTo>
                <a:lnTo>
                  <a:pt x="320" y="531"/>
                </a:lnTo>
                <a:lnTo>
                  <a:pt x="314" y="537"/>
                </a:lnTo>
                <a:lnTo>
                  <a:pt x="306" y="538"/>
                </a:lnTo>
                <a:lnTo>
                  <a:pt x="287" y="556"/>
                </a:lnTo>
                <a:lnTo>
                  <a:pt x="287" y="557"/>
                </a:lnTo>
                <a:lnTo>
                  <a:pt x="280" y="567"/>
                </a:lnTo>
                <a:lnTo>
                  <a:pt x="279" y="568"/>
                </a:lnTo>
                <a:lnTo>
                  <a:pt x="265" y="582"/>
                </a:lnTo>
                <a:lnTo>
                  <a:pt x="264" y="584"/>
                </a:lnTo>
                <a:lnTo>
                  <a:pt x="259" y="588"/>
                </a:lnTo>
                <a:lnTo>
                  <a:pt x="264" y="588"/>
                </a:lnTo>
                <a:lnTo>
                  <a:pt x="266" y="587"/>
                </a:lnTo>
                <a:lnTo>
                  <a:pt x="267" y="586"/>
                </a:lnTo>
                <a:lnTo>
                  <a:pt x="269" y="585"/>
                </a:lnTo>
                <a:lnTo>
                  <a:pt x="270" y="585"/>
                </a:lnTo>
                <a:lnTo>
                  <a:pt x="282" y="595"/>
                </a:lnTo>
                <a:lnTo>
                  <a:pt x="285" y="602"/>
                </a:lnTo>
                <a:lnTo>
                  <a:pt x="287" y="602"/>
                </a:lnTo>
                <a:lnTo>
                  <a:pt x="288" y="602"/>
                </a:lnTo>
                <a:lnTo>
                  <a:pt x="292" y="599"/>
                </a:lnTo>
                <a:lnTo>
                  <a:pt x="294" y="600"/>
                </a:lnTo>
                <a:lnTo>
                  <a:pt x="295" y="604"/>
                </a:lnTo>
                <a:lnTo>
                  <a:pt x="298" y="607"/>
                </a:lnTo>
                <a:lnTo>
                  <a:pt x="300" y="607"/>
                </a:lnTo>
                <a:lnTo>
                  <a:pt x="302" y="607"/>
                </a:lnTo>
                <a:lnTo>
                  <a:pt x="304" y="610"/>
                </a:lnTo>
                <a:lnTo>
                  <a:pt x="308" y="610"/>
                </a:lnTo>
                <a:lnTo>
                  <a:pt x="309" y="611"/>
                </a:lnTo>
                <a:lnTo>
                  <a:pt x="310" y="615"/>
                </a:lnTo>
                <a:lnTo>
                  <a:pt x="312" y="616"/>
                </a:lnTo>
                <a:lnTo>
                  <a:pt x="320" y="620"/>
                </a:lnTo>
                <a:lnTo>
                  <a:pt x="321" y="622"/>
                </a:lnTo>
                <a:lnTo>
                  <a:pt x="323" y="628"/>
                </a:lnTo>
                <a:lnTo>
                  <a:pt x="329" y="633"/>
                </a:lnTo>
                <a:lnTo>
                  <a:pt x="331" y="635"/>
                </a:lnTo>
                <a:lnTo>
                  <a:pt x="331" y="636"/>
                </a:lnTo>
                <a:lnTo>
                  <a:pt x="329" y="636"/>
                </a:lnTo>
                <a:lnTo>
                  <a:pt x="328" y="639"/>
                </a:lnTo>
                <a:lnTo>
                  <a:pt x="325" y="643"/>
                </a:lnTo>
                <a:lnTo>
                  <a:pt x="325" y="652"/>
                </a:lnTo>
                <a:lnTo>
                  <a:pt x="326" y="654"/>
                </a:lnTo>
                <a:lnTo>
                  <a:pt x="326" y="653"/>
                </a:lnTo>
                <a:lnTo>
                  <a:pt x="328" y="651"/>
                </a:lnTo>
                <a:lnTo>
                  <a:pt x="335" y="647"/>
                </a:lnTo>
                <a:lnTo>
                  <a:pt x="340" y="637"/>
                </a:lnTo>
                <a:lnTo>
                  <a:pt x="344" y="627"/>
                </a:lnTo>
                <a:lnTo>
                  <a:pt x="362" y="613"/>
                </a:lnTo>
                <a:lnTo>
                  <a:pt x="393" y="561"/>
                </a:lnTo>
                <a:lnTo>
                  <a:pt x="398" y="558"/>
                </a:lnTo>
                <a:lnTo>
                  <a:pt x="400" y="555"/>
                </a:lnTo>
                <a:lnTo>
                  <a:pt x="402" y="553"/>
                </a:lnTo>
                <a:lnTo>
                  <a:pt x="404" y="535"/>
                </a:lnTo>
                <a:lnTo>
                  <a:pt x="404" y="534"/>
                </a:lnTo>
                <a:lnTo>
                  <a:pt x="406" y="534"/>
                </a:lnTo>
                <a:lnTo>
                  <a:pt x="406" y="533"/>
                </a:lnTo>
                <a:lnTo>
                  <a:pt x="403" y="528"/>
                </a:lnTo>
                <a:lnTo>
                  <a:pt x="403" y="524"/>
                </a:lnTo>
                <a:lnTo>
                  <a:pt x="403" y="523"/>
                </a:lnTo>
                <a:lnTo>
                  <a:pt x="403" y="519"/>
                </a:lnTo>
                <a:lnTo>
                  <a:pt x="401" y="516"/>
                </a:lnTo>
                <a:lnTo>
                  <a:pt x="402" y="514"/>
                </a:lnTo>
                <a:lnTo>
                  <a:pt x="403" y="513"/>
                </a:lnTo>
                <a:lnTo>
                  <a:pt x="403" y="508"/>
                </a:lnTo>
                <a:lnTo>
                  <a:pt x="418" y="491"/>
                </a:lnTo>
                <a:lnTo>
                  <a:pt x="438" y="475"/>
                </a:lnTo>
                <a:lnTo>
                  <a:pt x="441" y="475"/>
                </a:lnTo>
                <a:lnTo>
                  <a:pt x="442" y="474"/>
                </a:lnTo>
                <a:lnTo>
                  <a:pt x="444" y="472"/>
                </a:lnTo>
                <a:lnTo>
                  <a:pt x="453" y="471"/>
                </a:lnTo>
                <a:lnTo>
                  <a:pt x="456" y="469"/>
                </a:lnTo>
                <a:lnTo>
                  <a:pt x="457" y="468"/>
                </a:lnTo>
                <a:lnTo>
                  <a:pt x="460" y="465"/>
                </a:lnTo>
                <a:lnTo>
                  <a:pt x="465" y="463"/>
                </a:lnTo>
                <a:lnTo>
                  <a:pt x="467" y="463"/>
                </a:lnTo>
                <a:lnTo>
                  <a:pt x="468" y="462"/>
                </a:lnTo>
                <a:lnTo>
                  <a:pt x="467" y="461"/>
                </a:lnTo>
                <a:lnTo>
                  <a:pt x="467" y="460"/>
                </a:lnTo>
                <a:lnTo>
                  <a:pt x="468" y="458"/>
                </a:lnTo>
                <a:lnTo>
                  <a:pt x="469" y="458"/>
                </a:lnTo>
                <a:lnTo>
                  <a:pt x="469" y="457"/>
                </a:lnTo>
                <a:lnTo>
                  <a:pt x="470" y="458"/>
                </a:lnTo>
                <a:lnTo>
                  <a:pt x="472" y="459"/>
                </a:lnTo>
                <a:lnTo>
                  <a:pt x="479" y="457"/>
                </a:lnTo>
                <a:lnTo>
                  <a:pt x="480" y="457"/>
                </a:lnTo>
                <a:lnTo>
                  <a:pt x="481" y="458"/>
                </a:lnTo>
                <a:lnTo>
                  <a:pt x="484" y="458"/>
                </a:lnTo>
                <a:lnTo>
                  <a:pt x="488" y="457"/>
                </a:lnTo>
                <a:lnTo>
                  <a:pt x="491" y="457"/>
                </a:lnTo>
                <a:lnTo>
                  <a:pt x="492" y="457"/>
                </a:lnTo>
                <a:lnTo>
                  <a:pt x="507" y="456"/>
                </a:lnTo>
                <a:lnTo>
                  <a:pt x="509" y="450"/>
                </a:lnTo>
                <a:lnTo>
                  <a:pt x="520" y="444"/>
                </a:lnTo>
                <a:lnTo>
                  <a:pt x="522" y="441"/>
                </a:lnTo>
                <a:lnTo>
                  <a:pt x="524" y="428"/>
                </a:lnTo>
                <a:lnTo>
                  <a:pt x="544" y="398"/>
                </a:lnTo>
                <a:lnTo>
                  <a:pt x="547" y="376"/>
                </a:lnTo>
                <a:lnTo>
                  <a:pt x="552" y="370"/>
                </a:lnTo>
                <a:lnTo>
                  <a:pt x="558" y="295"/>
                </a:lnTo>
                <a:lnTo>
                  <a:pt x="558" y="294"/>
                </a:lnTo>
                <a:lnTo>
                  <a:pt x="561" y="291"/>
                </a:lnTo>
                <a:lnTo>
                  <a:pt x="562" y="290"/>
                </a:lnTo>
                <a:lnTo>
                  <a:pt x="565" y="291"/>
                </a:lnTo>
                <a:lnTo>
                  <a:pt x="566" y="291"/>
                </a:lnTo>
                <a:lnTo>
                  <a:pt x="619" y="224"/>
                </a:lnTo>
                <a:lnTo>
                  <a:pt x="623" y="190"/>
                </a:lnTo>
                <a:lnTo>
                  <a:pt x="619" y="174"/>
                </a:lnTo>
                <a:lnTo>
                  <a:pt x="613" y="166"/>
                </a:lnTo>
                <a:lnTo>
                  <a:pt x="611" y="165"/>
                </a:lnTo>
                <a:lnTo>
                  <a:pt x="594" y="165"/>
                </a:lnTo>
                <a:lnTo>
                  <a:pt x="593" y="163"/>
                </a:lnTo>
                <a:lnTo>
                  <a:pt x="590" y="163"/>
                </a:lnTo>
                <a:lnTo>
                  <a:pt x="588" y="163"/>
                </a:lnTo>
                <a:lnTo>
                  <a:pt x="543" y="130"/>
                </a:lnTo>
                <a:lnTo>
                  <a:pt x="514" y="129"/>
                </a:lnTo>
                <a:lnTo>
                  <a:pt x="490" y="122"/>
                </a:lnTo>
                <a:lnTo>
                  <a:pt x="487" y="123"/>
                </a:lnTo>
                <a:lnTo>
                  <a:pt x="486" y="122"/>
                </a:lnTo>
                <a:lnTo>
                  <a:pt x="485" y="120"/>
                </a:lnTo>
                <a:lnTo>
                  <a:pt x="473" y="126"/>
                </a:lnTo>
                <a:lnTo>
                  <a:pt x="471" y="126"/>
                </a:lnTo>
                <a:lnTo>
                  <a:pt x="470" y="125"/>
                </a:lnTo>
                <a:lnTo>
                  <a:pt x="471" y="123"/>
                </a:lnTo>
                <a:lnTo>
                  <a:pt x="472" y="121"/>
                </a:lnTo>
                <a:lnTo>
                  <a:pt x="473" y="120"/>
                </a:lnTo>
                <a:lnTo>
                  <a:pt x="472" y="118"/>
                </a:lnTo>
                <a:lnTo>
                  <a:pt x="470" y="117"/>
                </a:lnTo>
                <a:lnTo>
                  <a:pt x="468" y="118"/>
                </a:lnTo>
                <a:lnTo>
                  <a:pt x="467" y="118"/>
                </a:lnTo>
                <a:lnTo>
                  <a:pt x="467" y="117"/>
                </a:lnTo>
                <a:lnTo>
                  <a:pt x="468" y="116"/>
                </a:lnTo>
                <a:lnTo>
                  <a:pt x="469" y="113"/>
                </a:lnTo>
                <a:lnTo>
                  <a:pt x="464" y="107"/>
                </a:lnTo>
                <a:lnTo>
                  <a:pt x="462" y="107"/>
                </a:lnTo>
                <a:lnTo>
                  <a:pt x="460" y="107"/>
                </a:lnTo>
                <a:lnTo>
                  <a:pt x="459" y="110"/>
                </a:lnTo>
                <a:lnTo>
                  <a:pt x="456" y="110"/>
                </a:lnTo>
                <a:lnTo>
                  <a:pt x="456" y="106"/>
                </a:lnTo>
                <a:lnTo>
                  <a:pt x="454" y="104"/>
                </a:lnTo>
                <a:lnTo>
                  <a:pt x="450" y="103"/>
                </a:lnTo>
                <a:lnTo>
                  <a:pt x="448" y="101"/>
                </a:lnTo>
                <a:lnTo>
                  <a:pt x="445" y="101"/>
                </a:lnTo>
                <a:lnTo>
                  <a:pt x="443" y="99"/>
                </a:lnTo>
                <a:lnTo>
                  <a:pt x="437" y="99"/>
                </a:lnTo>
                <a:lnTo>
                  <a:pt x="425" y="93"/>
                </a:lnTo>
                <a:lnTo>
                  <a:pt x="416" y="93"/>
                </a:lnTo>
                <a:lnTo>
                  <a:pt x="414" y="95"/>
                </a:lnTo>
                <a:lnTo>
                  <a:pt x="412" y="99"/>
                </a:lnTo>
                <a:lnTo>
                  <a:pt x="410" y="100"/>
                </a:lnTo>
                <a:lnTo>
                  <a:pt x="407" y="107"/>
                </a:lnTo>
                <a:lnTo>
                  <a:pt x="400" y="109"/>
                </a:lnTo>
                <a:lnTo>
                  <a:pt x="399" y="110"/>
                </a:lnTo>
                <a:lnTo>
                  <a:pt x="396" y="118"/>
                </a:lnTo>
                <a:lnTo>
                  <a:pt x="395" y="118"/>
                </a:lnTo>
                <a:lnTo>
                  <a:pt x="395" y="119"/>
                </a:lnTo>
                <a:lnTo>
                  <a:pt x="394" y="122"/>
                </a:lnTo>
                <a:lnTo>
                  <a:pt x="392" y="122"/>
                </a:lnTo>
                <a:lnTo>
                  <a:pt x="392" y="117"/>
                </a:lnTo>
                <a:lnTo>
                  <a:pt x="393" y="113"/>
                </a:lnTo>
                <a:lnTo>
                  <a:pt x="392" y="113"/>
                </a:lnTo>
                <a:lnTo>
                  <a:pt x="389" y="113"/>
                </a:lnTo>
                <a:lnTo>
                  <a:pt x="388" y="113"/>
                </a:lnTo>
                <a:lnTo>
                  <a:pt x="376" y="113"/>
                </a:lnTo>
                <a:lnTo>
                  <a:pt x="374" y="113"/>
                </a:lnTo>
                <a:lnTo>
                  <a:pt x="373" y="113"/>
                </a:lnTo>
                <a:lnTo>
                  <a:pt x="371" y="113"/>
                </a:lnTo>
                <a:lnTo>
                  <a:pt x="367" y="114"/>
                </a:lnTo>
                <a:lnTo>
                  <a:pt x="365" y="114"/>
                </a:lnTo>
                <a:lnTo>
                  <a:pt x="362" y="113"/>
                </a:lnTo>
                <a:lnTo>
                  <a:pt x="361" y="113"/>
                </a:lnTo>
                <a:lnTo>
                  <a:pt x="360" y="113"/>
                </a:lnTo>
                <a:lnTo>
                  <a:pt x="359" y="116"/>
                </a:lnTo>
                <a:lnTo>
                  <a:pt x="358" y="116"/>
                </a:lnTo>
                <a:lnTo>
                  <a:pt x="358" y="114"/>
                </a:lnTo>
                <a:lnTo>
                  <a:pt x="358" y="113"/>
                </a:lnTo>
                <a:lnTo>
                  <a:pt x="359" y="112"/>
                </a:lnTo>
                <a:lnTo>
                  <a:pt x="362" y="112"/>
                </a:lnTo>
                <a:lnTo>
                  <a:pt x="365" y="113"/>
                </a:lnTo>
                <a:lnTo>
                  <a:pt x="367" y="113"/>
                </a:lnTo>
                <a:lnTo>
                  <a:pt x="370" y="112"/>
                </a:lnTo>
                <a:lnTo>
                  <a:pt x="371" y="111"/>
                </a:lnTo>
                <a:lnTo>
                  <a:pt x="372" y="110"/>
                </a:lnTo>
                <a:lnTo>
                  <a:pt x="372" y="103"/>
                </a:lnTo>
                <a:lnTo>
                  <a:pt x="371" y="103"/>
                </a:lnTo>
                <a:lnTo>
                  <a:pt x="370" y="103"/>
                </a:lnTo>
                <a:lnTo>
                  <a:pt x="369" y="102"/>
                </a:lnTo>
                <a:lnTo>
                  <a:pt x="367" y="101"/>
                </a:lnTo>
                <a:lnTo>
                  <a:pt x="367" y="99"/>
                </a:lnTo>
                <a:lnTo>
                  <a:pt x="369" y="99"/>
                </a:lnTo>
                <a:lnTo>
                  <a:pt x="370" y="98"/>
                </a:lnTo>
                <a:lnTo>
                  <a:pt x="370" y="96"/>
                </a:lnTo>
                <a:lnTo>
                  <a:pt x="368" y="96"/>
                </a:lnTo>
                <a:lnTo>
                  <a:pt x="367" y="97"/>
                </a:lnTo>
                <a:lnTo>
                  <a:pt x="366" y="97"/>
                </a:lnTo>
                <a:lnTo>
                  <a:pt x="365" y="99"/>
                </a:lnTo>
                <a:lnTo>
                  <a:pt x="364" y="102"/>
                </a:lnTo>
                <a:lnTo>
                  <a:pt x="361" y="102"/>
                </a:lnTo>
                <a:lnTo>
                  <a:pt x="361" y="100"/>
                </a:lnTo>
                <a:lnTo>
                  <a:pt x="361" y="95"/>
                </a:lnTo>
                <a:lnTo>
                  <a:pt x="359" y="93"/>
                </a:lnTo>
                <a:lnTo>
                  <a:pt x="359" y="90"/>
                </a:lnTo>
                <a:lnTo>
                  <a:pt x="377" y="71"/>
                </a:lnTo>
                <a:lnTo>
                  <a:pt x="379" y="69"/>
                </a:lnTo>
                <a:lnTo>
                  <a:pt x="381" y="68"/>
                </a:lnTo>
                <a:lnTo>
                  <a:pt x="383" y="58"/>
                </a:lnTo>
                <a:lnTo>
                  <a:pt x="383" y="57"/>
                </a:lnTo>
                <a:lnTo>
                  <a:pt x="382" y="56"/>
                </a:lnTo>
                <a:lnTo>
                  <a:pt x="380" y="56"/>
                </a:lnTo>
                <a:lnTo>
                  <a:pt x="375" y="54"/>
                </a:lnTo>
                <a:lnTo>
                  <a:pt x="366" y="23"/>
                </a:lnTo>
                <a:lnTo>
                  <a:pt x="361" y="16"/>
                </a:lnTo>
                <a:lnTo>
                  <a:pt x="359" y="15"/>
                </a:lnTo>
                <a:lnTo>
                  <a:pt x="359" y="16"/>
                </a:lnTo>
                <a:lnTo>
                  <a:pt x="358" y="18"/>
                </a:lnTo>
                <a:lnTo>
                  <a:pt x="357" y="18"/>
                </a:lnTo>
                <a:lnTo>
                  <a:pt x="344" y="35"/>
                </a:lnTo>
                <a:lnTo>
                  <a:pt x="342" y="42"/>
                </a:lnTo>
                <a:lnTo>
                  <a:pt x="333" y="50"/>
                </a:lnTo>
                <a:lnTo>
                  <a:pt x="332" y="50"/>
                </a:lnTo>
                <a:lnTo>
                  <a:pt x="329" y="50"/>
                </a:lnTo>
                <a:lnTo>
                  <a:pt x="327" y="49"/>
                </a:lnTo>
                <a:lnTo>
                  <a:pt x="324" y="50"/>
                </a:lnTo>
                <a:lnTo>
                  <a:pt x="319" y="52"/>
                </a:lnTo>
                <a:lnTo>
                  <a:pt x="317" y="52"/>
                </a:lnTo>
                <a:lnTo>
                  <a:pt x="314" y="50"/>
                </a:lnTo>
                <a:lnTo>
                  <a:pt x="311" y="46"/>
                </a:lnTo>
                <a:lnTo>
                  <a:pt x="302" y="43"/>
                </a:lnTo>
                <a:lnTo>
                  <a:pt x="295" y="45"/>
                </a:lnTo>
                <a:lnTo>
                  <a:pt x="294" y="45"/>
                </a:lnTo>
                <a:lnTo>
                  <a:pt x="292" y="44"/>
                </a:lnTo>
                <a:lnTo>
                  <a:pt x="290" y="44"/>
                </a:lnTo>
                <a:lnTo>
                  <a:pt x="288" y="45"/>
                </a:lnTo>
                <a:lnTo>
                  <a:pt x="288" y="52"/>
                </a:lnTo>
                <a:lnTo>
                  <a:pt x="287" y="53"/>
                </a:lnTo>
                <a:lnTo>
                  <a:pt x="282" y="53"/>
                </a:lnTo>
                <a:lnTo>
                  <a:pt x="279" y="52"/>
                </a:lnTo>
                <a:lnTo>
                  <a:pt x="271" y="53"/>
                </a:lnTo>
                <a:lnTo>
                  <a:pt x="270" y="52"/>
                </a:lnTo>
                <a:lnTo>
                  <a:pt x="269" y="52"/>
                </a:lnTo>
                <a:lnTo>
                  <a:pt x="268" y="51"/>
                </a:lnTo>
                <a:lnTo>
                  <a:pt x="267" y="52"/>
                </a:lnTo>
                <a:lnTo>
                  <a:pt x="263" y="53"/>
                </a:lnTo>
                <a:lnTo>
                  <a:pt x="261" y="56"/>
                </a:lnTo>
                <a:lnTo>
                  <a:pt x="257" y="56"/>
                </a:lnTo>
                <a:lnTo>
                  <a:pt x="253" y="59"/>
                </a:lnTo>
                <a:lnTo>
                  <a:pt x="250" y="59"/>
                </a:lnTo>
                <a:lnTo>
                  <a:pt x="247" y="60"/>
                </a:lnTo>
                <a:lnTo>
                  <a:pt x="245" y="62"/>
                </a:lnTo>
                <a:lnTo>
                  <a:pt x="244" y="63"/>
                </a:lnTo>
                <a:lnTo>
                  <a:pt x="240" y="63"/>
                </a:lnTo>
                <a:lnTo>
                  <a:pt x="233" y="59"/>
                </a:lnTo>
                <a:lnTo>
                  <a:pt x="230" y="56"/>
                </a:lnTo>
                <a:lnTo>
                  <a:pt x="229" y="56"/>
                </a:lnTo>
                <a:lnTo>
                  <a:pt x="227" y="54"/>
                </a:lnTo>
                <a:lnTo>
                  <a:pt x="227" y="53"/>
                </a:lnTo>
                <a:lnTo>
                  <a:pt x="227" y="47"/>
                </a:lnTo>
                <a:lnTo>
                  <a:pt x="224" y="44"/>
                </a:lnTo>
                <a:lnTo>
                  <a:pt x="223" y="43"/>
                </a:lnTo>
                <a:lnTo>
                  <a:pt x="223" y="34"/>
                </a:lnTo>
                <a:lnTo>
                  <a:pt x="226" y="28"/>
                </a:lnTo>
                <a:lnTo>
                  <a:pt x="226" y="25"/>
                </a:lnTo>
                <a:lnTo>
                  <a:pt x="229" y="21"/>
                </a:lnTo>
                <a:lnTo>
                  <a:pt x="229" y="18"/>
                </a:lnTo>
                <a:lnTo>
                  <a:pt x="227" y="16"/>
                </a:lnTo>
                <a:lnTo>
                  <a:pt x="227" y="12"/>
                </a:lnTo>
                <a:lnTo>
                  <a:pt x="225" y="11"/>
                </a:lnTo>
                <a:lnTo>
                  <a:pt x="223" y="11"/>
                </a:lnTo>
                <a:lnTo>
                  <a:pt x="221" y="10"/>
                </a:lnTo>
                <a:lnTo>
                  <a:pt x="222" y="4"/>
                </a:lnTo>
                <a:lnTo>
                  <a:pt x="222" y="3"/>
                </a:lnTo>
                <a:lnTo>
                  <a:pt x="221" y="0"/>
                </a:lnTo>
                <a:lnTo>
                  <a:pt x="218" y="0"/>
                </a:lnTo>
                <a:lnTo>
                  <a:pt x="215" y="1"/>
                </a:lnTo>
                <a:lnTo>
                  <a:pt x="212"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56" name="Freeform 45"/>
          <p:cNvSpPr>
            <a:spLocks/>
          </p:cNvSpPr>
          <p:nvPr/>
        </p:nvSpPr>
        <p:spPr bwMode="auto">
          <a:xfrm>
            <a:off x="2155825" y="4411663"/>
            <a:ext cx="77788" cy="55562"/>
          </a:xfrm>
          <a:custGeom>
            <a:avLst/>
            <a:gdLst>
              <a:gd name="T0" fmla="*/ 2147483647 w 45"/>
              <a:gd name="T1" fmla="*/ 2147483647 h 33"/>
              <a:gd name="T2" fmla="*/ 2147483647 w 45"/>
              <a:gd name="T3" fmla="*/ 2147483647 h 33"/>
              <a:gd name="T4" fmla="*/ 2147483647 w 45"/>
              <a:gd name="T5" fmla="*/ 2147483647 h 33"/>
              <a:gd name="T6" fmla="*/ 2147483647 w 45"/>
              <a:gd name="T7" fmla="*/ 2147483647 h 33"/>
              <a:gd name="T8" fmla="*/ 2147483647 w 45"/>
              <a:gd name="T9" fmla="*/ 2147483647 h 33"/>
              <a:gd name="T10" fmla="*/ 2147483647 w 45"/>
              <a:gd name="T11" fmla="*/ 2147483647 h 33"/>
              <a:gd name="T12" fmla="*/ 2147483647 w 45"/>
              <a:gd name="T13" fmla="*/ 2147483647 h 33"/>
              <a:gd name="T14" fmla="*/ 2147483647 w 45"/>
              <a:gd name="T15" fmla="*/ 2147483647 h 33"/>
              <a:gd name="T16" fmla="*/ 2147483647 w 45"/>
              <a:gd name="T17" fmla="*/ 2147483647 h 33"/>
              <a:gd name="T18" fmla="*/ 2147483647 w 45"/>
              <a:gd name="T19" fmla="*/ 2147483647 h 33"/>
              <a:gd name="T20" fmla="*/ 2147483647 w 45"/>
              <a:gd name="T21" fmla="*/ 2147483647 h 33"/>
              <a:gd name="T22" fmla="*/ 2147483647 w 45"/>
              <a:gd name="T23" fmla="*/ 2147483647 h 33"/>
              <a:gd name="T24" fmla="*/ 2147483647 w 45"/>
              <a:gd name="T25" fmla="*/ 2147483647 h 33"/>
              <a:gd name="T26" fmla="*/ 2147483647 w 45"/>
              <a:gd name="T27" fmla="*/ 2147483647 h 33"/>
              <a:gd name="T28" fmla="*/ 2147483647 w 45"/>
              <a:gd name="T29" fmla="*/ 2147483647 h 33"/>
              <a:gd name="T30" fmla="*/ 2147483647 w 45"/>
              <a:gd name="T31" fmla="*/ 2147483647 h 33"/>
              <a:gd name="T32" fmla="*/ 2147483647 w 45"/>
              <a:gd name="T33" fmla="*/ 2147483647 h 33"/>
              <a:gd name="T34" fmla="*/ 2147483647 w 45"/>
              <a:gd name="T35" fmla="*/ 2147483647 h 33"/>
              <a:gd name="T36" fmla="*/ 2147483647 w 45"/>
              <a:gd name="T37" fmla="*/ 2147483647 h 33"/>
              <a:gd name="T38" fmla="*/ 2147483647 w 45"/>
              <a:gd name="T39" fmla="*/ 2147483647 h 33"/>
              <a:gd name="T40" fmla="*/ 2147483647 w 45"/>
              <a:gd name="T41" fmla="*/ 0 h 33"/>
              <a:gd name="T42" fmla="*/ 2147483647 w 45"/>
              <a:gd name="T43" fmla="*/ 2147483647 h 33"/>
              <a:gd name="T44" fmla="*/ 2147483647 w 45"/>
              <a:gd name="T45" fmla="*/ 2147483647 h 33"/>
              <a:gd name="T46" fmla="*/ 2147483647 w 45"/>
              <a:gd name="T47" fmla="*/ 2147483647 h 33"/>
              <a:gd name="T48" fmla="*/ 2147483647 w 45"/>
              <a:gd name="T49" fmla="*/ 2147483647 h 33"/>
              <a:gd name="T50" fmla="*/ 2147483647 w 45"/>
              <a:gd name="T51" fmla="*/ 2147483647 h 33"/>
              <a:gd name="T52" fmla="*/ 2147483647 w 45"/>
              <a:gd name="T53" fmla="*/ 2147483647 h 33"/>
              <a:gd name="T54" fmla="*/ 2147483647 w 45"/>
              <a:gd name="T55" fmla="*/ 2147483647 h 33"/>
              <a:gd name="T56" fmla="*/ 2147483647 w 45"/>
              <a:gd name="T57" fmla="*/ 2147483647 h 33"/>
              <a:gd name="T58" fmla="*/ 2147483647 w 45"/>
              <a:gd name="T59" fmla="*/ 2147483647 h 33"/>
              <a:gd name="T60" fmla="*/ 2147483647 w 45"/>
              <a:gd name="T61" fmla="*/ 2147483647 h 33"/>
              <a:gd name="T62" fmla="*/ 2147483647 w 45"/>
              <a:gd name="T63" fmla="*/ 2147483647 h 33"/>
              <a:gd name="T64" fmla="*/ 2147483647 w 45"/>
              <a:gd name="T65" fmla="*/ 2147483647 h 33"/>
              <a:gd name="T66" fmla="*/ 2147483647 w 45"/>
              <a:gd name="T67" fmla="*/ 2147483647 h 33"/>
              <a:gd name="T68" fmla="*/ 2147483647 w 45"/>
              <a:gd name="T69" fmla="*/ 2147483647 h 33"/>
              <a:gd name="T70" fmla="*/ 2147483647 w 45"/>
              <a:gd name="T71" fmla="*/ 2147483647 h 33"/>
              <a:gd name="T72" fmla="*/ 2147483647 w 45"/>
              <a:gd name="T73" fmla="*/ 2147483647 h 33"/>
              <a:gd name="T74" fmla="*/ 0 w 45"/>
              <a:gd name="T75" fmla="*/ 2147483647 h 33"/>
              <a:gd name="T76" fmla="*/ 0 w 45"/>
              <a:gd name="T77" fmla="*/ 2147483647 h 33"/>
              <a:gd name="T78" fmla="*/ 2147483647 w 45"/>
              <a:gd name="T79" fmla="*/ 2147483647 h 33"/>
              <a:gd name="T80" fmla="*/ 2147483647 w 45"/>
              <a:gd name="T81" fmla="*/ 2147483647 h 33"/>
              <a:gd name="T82" fmla="*/ 2147483647 w 45"/>
              <a:gd name="T83" fmla="*/ 2147483647 h 33"/>
              <a:gd name="T84" fmla="*/ 2147483647 w 45"/>
              <a:gd name="T85" fmla="*/ 2147483647 h 33"/>
              <a:gd name="T86" fmla="*/ 2147483647 w 45"/>
              <a:gd name="T87" fmla="*/ 2147483647 h 33"/>
              <a:gd name="T88" fmla="*/ 2147483647 w 45"/>
              <a:gd name="T89" fmla="*/ 2147483647 h 33"/>
              <a:gd name="T90" fmla="*/ 2147483647 w 45"/>
              <a:gd name="T91" fmla="*/ 2147483647 h 33"/>
              <a:gd name="T92" fmla="*/ 2147483647 w 45"/>
              <a:gd name="T93" fmla="*/ 2147483647 h 33"/>
              <a:gd name="T94" fmla="*/ 2147483647 w 45"/>
              <a:gd name="T95" fmla="*/ 2147483647 h 33"/>
              <a:gd name="T96" fmla="*/ 2147483647 w 45"/>
              <a:gd name="T97" fmla="*/ 2147483647 h 33"/>
              <a:gd name="T98" fmla="*/ 2147483647 w 45"/>
              <a:gd name="T99" fmla="*/ 2147483647 h 33"/>
              <a:gd name="T100" fmla="*/ 2147483647 w 45"/>
              <a:gd name="T101" fmla="*/ 2147483647 h 33"/>
              <a:gd name="T102" fmla="*/ 2147483647 w 45"/>
              <a:gd name="T103" fmla="*/ 2147483647 h 3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5"/>
              <a:gd name="T157" fmla="*/ 0 h 33"/>
              <a:gd name="T158" fmla="*/ 45 w 45"/>
              <a:gd name="T159" fmla="*/ 33 h 3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5" h="33">
                <a:moveTo>
                  <a:pt x="42" y="33"/>
                </a:moveTo>
                <a:lnTo>
                  <a:pt x="43" y="32"/>
                </a:lnTo>
                <a:lnTo>
                  <a:pt x="43" y="28"/>
                </a:lnTo>
                <a:lnTo>
                  <a:pt x="43" y="26"/>
                </a:lnTo>
                <a:lnTo>
                  <a:pt x="41" y="24"/>
                </a:lnTo>
                <a:lnTo>
                  <a:pt x="41" y="23"/>
                </a:lnTo>
                <a:lnTo>
                  <a:pt x="41" y="22"/>
                </a:lnTo>
                <a:lnTo>
                  <a:pt x="43" y="20"/>
                </a:lnTo>
                <a:lnTo>
                  <a:pt x="43" y="16"/>
                </a:lnTo>
                <a:lnTo>
                  <a:pt x="44" y="15"/>
                </a:lnTo>
                <a:lnTo>
                  <a:pt x="45" y="13"/>
                </a:lnTo>
                <a:lnTo>
                  <a:pt x="43" y="11"/>
                </a:lnTo>
                <a:lnTo>
                  <a:pt x="44" y="7"/>
                </a:lnTo>
                <a:lnTo>
                  <a:pt x="43" y="5"/>
                </a:lnTo>
                <a:lnTo>
                  <a:pt x="41" y="3"/>
                </a:lnTo>
                <a:lnTo>
                  <a:pt x="42" y="3"/>
                </a:lnTo>
                <a:lnTo>
                  <a:pt x="41" y="3"/>
                </a:lnTo>
                <a:lnTo>
                  <a:pt x="40" y="4"/>
                </a:lnTo>
                <a:lnTo>
                  <a:pt x="31" y="3"/>
                </a:lnTo>
                <a:lnTo>
                  <a:pt x="26" y="1"/>
                </a:lnTo>
                <a:lnTo>
                  <a:pt x="23" y="0"/>
                </a:lnTo>
                <a:lnTo>
                  <a:pt x="18" y="1"/>
                </a:lnTo>
                <a:lnTo>
                  <a:pt x="16" y="3"/>
                </a:lnTo>
                <a:lnTo>
                  <a:pt x="16" y="4"/>
                </a:lnTo>
                <a:lnTo>
                  <a:pt x="16" y="6"/>
                </a:lnTo>
                <a:lnTo>
                  <a:pt x="17" y="6"/>
                </a:lnTo>
                <a:lnTo>
                  <a:pt x="23" y="6"/>
                </a:lnTo>
                <a:lnTo>
                  <a:pt x="25" y="7"/>
                </a:lnTo>
                <a:lnTo>
                  <a:pt x="26" y="10"/>
                </a:lnTo>
                <a:lnTo>
                  <a:pt x="26" y="16"/>
                </a:lnTo>
                <a:lnTo>
                  <a:pt x="26" y="17"/>
                </a:lnTo>
                <a:lnTo>
                  <a:pt x="32" y="22"/>
                </a:lnTo>
                <a:lnTo>
                  <a:pt x="33" y="23"/>
                </a:lnTo>
                <a:lnTo>
                  <a:pt x="32" y="24"/>
                </a:lnTo>
                <a:lnTo>
                  <a:pt x="13" y="24"/>
                </a:lnTo>
                <a:lnTo>
                  <a:pt x="9" y="23"/>
                </a:lnTo>
                <a:lnTo>
                  <a:pt x="1" y="23"/>
                </a:lnTo>
                <a:lnTo>
                  <a:pt x="0" y="24"/>
                </a:lnTo>
                <a:lnTo>
                  <a:pt x="0" y="26"/>
                </a:lnTo>
                <a:lnTo>
                  <a:pt x="2" y="29"/>
                </a:lnTo>
                <a:lnTo>
                  <a:pt x="7" y="30"/>
                </a:lnTo>
                <a:lnTo>
                  <a:pt x="9" y="32"/>
                </a:lnTo>
                <a:lnTo>
                  <a:pt x="9" y="30"/>
                </a:lnTo>
                <a:lnTo>
                  <a:pt x="10" y="29"/>
                </a:lnTo>
                <a:lnTo>
                  <a:pt x="12" y="29"/>
                </a:lnTo>
                <a:lnTo>
                  <a:pt x="26" y="31"/>
                </a:lnTo>
                <a:lnTo>
                  <a:pt x="33" y="29"/>
                </a:lnTo>
                <a:lnTo>
                  <a:pt x="37" y="30"/>
                </a:lnTo>
                <a:lnTo>
                  <a:pt x="42" y="32"/>
                </a:lnTo>
                <a:lnTo>
                  <a:pt x="42" y="33"/>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57" name="Freeform 46"/>
          <p:cNvSpPr>
            <a:spLocks/>
          </p:cNvSpPr>
          <p:nvPr/>
        </p:nvSpPr>
        <p:spPr bwMode="auto">
          <a:xfrm>
            <a:off x="2171700" y="4824413"/>
            <a:ext cx="1069975" cy="1122362"/>
          </a:xfrm>
          <a:custGeom>
            <a:avLst/>
            <a:gdLst>
              <a:gd name="T0" fmla="*/ 2147483647 w 624"/>
              <a:gd name="T1" fmla="*/ 2147483647 h 654"/>
              <a:gd name="T2" fmla="*/ 2147483647 w 624"/>
              <a:gd name="T3" fmla="*/ 2147483647 h 654"/>
              <a:gd name="T4" fmla="*/ 2147483647 w 624"/>
              <a:gd name="T5" fmla="*/ 2147483647 h 654"/>
              <a:gd name="T6" fmla="*/ 2147483647 w 624"/>
              <a:gd name="T7" fmla="*/ 2147483647 h 654"/>
              <a:gd name="T8" fmla="*/ 2147483647 w 624"/>
              <a:gd name="T9" fmla="*/ 2147483647 h 654"/>
              <a:gd name="T10" fmla="*/ 2147483647 w 624"/>
              <a:gd name="T11" fmla="*/ 2147483647 h 654"/>
              <a:gd name="T12" fmla="*/ 2147483647 w 624"/>
              <a:gd name="T13" fmla="*/ 2147483647 h 654"/>
              <a:gd name="T14" fmla="*/ 2147483647 w 624"/>
              <a:gd name="T15" fmla="*/ 2147483647 h 654"/>
              <a:gd name="T16" fmla="*/ 2147483647 w 624"/>
              <a:gd name="T17" fmla="*/ 2147483647 h 654"/>
              <a:gd name="T18" fmla="*/ 2147483647 w 624"/>
              <a:gd name="T19" fmla="*/ 2147483647 h 654"/>
              <a:gd name="T20" fmla="*/ 2147483647 w 624"/>
              <a:gd name="T21" fmla="*/ 2147483647 h 654"/>
              <a:gd name="T22" fmla="*/ 2147483647 w 624"/>
              <a:gd name="T23" fmla="*/ 2147483647 h 654"/>
              <a:gd name="T24" fmla="*/ 2147483647 w 624"/>
              <a:gd name="T25" fmla="*/ 2147483647 h 654"/>
              <a:gd name="T26" fmla="*/ 2147483647 w 624"/>
              <a:gd name="T27" fmla="*/ 2147483647 h 654"/>
              <a:gd name="T28" fmla="*/ 2147483647 w 624"/>
              <a:gd name="T29" fmla="*/ 2147483647 h 654"/>
              <a:gd name="T30" fmla="*/ 2147483647 w 624"/>
              <a:gd name="T31" fmla="*/ 2147483647 h 654"/>
              <a:gd name="T32" fmla="*/ 2147483647 w 624"/>
              <a:gd name="T33" fmla="*/ 2147483647 h 654"/>
              <a:gd name="T34" fmla="*/ 2147483647 w 624"/>
              <a:gd name="T35" fmla="*/ 2147483647 h 654"/>
              <a:gd name="T36" fmla="*/ 2147483647 w 624"/>
              <a:gd name="T37" fmla="*/ 2147483647 h 654"/>
              <a:gd name="T38" fmla="*/ 2147483647 w 624"/>
              <a:gd name="T39" fmla="*/ 2147483647 h 654"/>
              <a:gd name="T40" fmla="*/ 2147483647 w 624"/>
              <a:gd name="T41" fmla="*/ 2147483647 h 654"/>
              <a:gd name="T42" fmla="*/ 2147483647 w 624"/>
              <a:gd name="T43" fmla="*/ 2147483647 h 654"/>
              <a:gd name="T44" fmla="*/ 2147483647 w 624"/>
              <a:gd name="T45" fmla="*/ 2147483647 h 654"/>
              <a:gd name="T46" fmla="*/ 2147483647 w 624"/>
              <a:gd name="T47" fmla="*/ 2147483647 h 654"/>
              <a:gd name="T48" fmla="*/ 2147483647 w 624"/>
              <a:gd name="T49" fmla="*/ 2147483647 h 654"/>
              <a:gd name="T50" fmla="*/ 2147483647 w 624"/>
              <a:gd name="T51" fmla="*/ 2147483647 h 654"/>
              <a:gd name="T52" fmla="*/ 2147483647 w 624"/>
              <a:gd name="T53" fmla="*/ 2147483647 h 654"/>
              <a:gd name="T54" fmla="*/ 2147483647 w 624"/>
              <a:gd name="T55" fmla="*/ 2147483647 h 654"/>
              <a:gd name="T56" fmla="*/ 2147483647 w 624"/>
              <a:gd name="T57" fmla="*/ 2147483647 h 654"/>
              <a:gd name="T58" fmla="*/ 2147483647 w 624"/>
              <a:gd name="T59" fmla="*/ 2147483647 h 654"/>
              <a:gd name="T60" fmla="*/ 2147483647 w 624"/>
              <a:gd name="T61" fmla="*/ 2147483647 h 654"/>
              <a:gd name="T62" fmla="*/ 2147483647 w 624"/>
              <a:gd name="T63" fmla="*/ 2147483647 h 654"/>
              <a:gd name="T64" fmla="*/ 2147483647 w 624"/>
              <a:gd name="T65" fmla="*/ 2147483647 h 654"/>
              <a:gd name="T66" fmla="*/ 2147483647 w 624"/>
              <a:gd name="T67" fmla="*/ 2147483647 h 654"/>
              <a:gd name="T68" fmla="*/ 2147483647 w 624"/>
              <a:gd name="T69" fmla="*/ 2147483647 h 654"/>
              <a:gd name="T70" fmla="*/ 2147483647 w 624"/>
              <a:gd name="T71" fmla="*/ 2147483647 h 654"/>
              <a:gd name="T72" fmla="*/ 2147483647 w 624"/>
              <a:gd name="T73" fmla="*/ 2147483647 h 654"/>
              <a:gd name="T74" fmla="*/ 2147483647 w 624"/>
              <a:gd name="T75" fmla="*/ 2147483647 h 654"/>
              <a:gd name="T76" fmla="*/ 2147483647 w 624"/>
              <a:gd name="T77" fmla="*/ 2147483647 h 654"/>
              <a:gd name="T78" fmla="*/ 2147483647 w 624"/>
              <a:gd name="T79" fmla="*/ 2147483647 h 654"/>
              <a:gd name="T80" fmla="*/ 2147483647 w 624"/>
              <a:gd name="T81" fmla="*/ 2147483647 h 654"/>
              <a:gd name="T82" fmla="*/ 2147483647 w 624"/>
              <a:gd name="T83" fmla="*/ 2147483647 h 654"/>
              <a:gd name="T84" fmla="*/ 2147483647 w 624"/>
              <a:gd name="T85" fmla="*/ 2147483647 h 654"/>
              <a:gd name="T86" fmla="*/ 2147483647 w 624"/>
              <a:gd name="T87" fmla="*/ 2147483647 h 654"/>
              <a:gd name="T88" fmla="*/ 2147483647 w 624"/>
              <a:gd name="T89" fmla="*/ 2147483647 h 654"/>
              <a:gd name="T90" fmla="*/ 2147483647 w 624"/>
              <a:gd name="T91" fmla="*/ 2147483647 h 654"/>
              <a:gd name="T92" fmla="*/ 2147483647 w 624"/>
              <a:gd name="T93" fmla="*/ 2147483647 h 654"/>
              <a:gd name="T94" fmla="*/ 2147483647 w 624"/>
              <a:gd name="T95" fmla="*/ 2147483647 h 654"/>
              <a:gd name="T96" fmla="*/ 2147483647 w 624"/>
              <a:gd name="T97" fmla="*/ 2147483647 h 654"/>
              <a:gd name="T98" fmla="*/ 2147483647 w 624"/>
              <a:gd name="T99" fmla="*/ 2147483647 h 654"/>
              <a:gd name="T100" fmla="*/ 2147483647 w 624"/>
              <a:gd name="T101" fmla="*/ 2147483647 h 654"/>
              <a:gd name="T102" fmla="*/ 2147483647 w 624"/>
              <a:gd name="T103" fmla="*/ 2147483647 h 654"/>
              <a:gd name="T104" fmla="*/ 2147483647 w 624"/>
              <a:gd name="T105" fmla="*/ 2147483647 h 654"/>
              <a:gd name="T106" fmla="*/ 2147483647 w 624"/>
              <a:gd name="T107" fmla="*/ 2147483647 h 654"/>
              <a:gd name="T108" fmla="*/ 2147483647 w 624"/>
              <a:gd name="T109" fmla="*/ 2147483647 h 654"/>
              <a:gd name="T110" fmla="*/ 2147483647 w 624"/>
              <a:gd name="T111" fmla="*/ 2147483647 h 654"/>
              <a:gd name="T112" fmla="*/ 2147483647 w 624"/>
              <a:gd name="T113" fmla="*/ 2147483647 h 654"/>
              <a:gd name="T114" fmla="*/ 2147483647 w 624"/>
              <a:gd name="T115" fmla="*/ 2147483647 h 6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24"/>
              <a:gd name="T175" fmla="*/ 0 h 654"/>
              <a:gd name="T176" fmla="*/ 624 w 624"/>
              <a:gd name="T177" fmla="*/ 654 h 65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24" h="654">
                <a:moveTo>
                  <a:pt x="212" y="1"/>
                </a:moveTo>
                <a:lnTo>
                  <a:pt x="212" y="5"/>
                </a:lnTo>
                <a:lnTo>
                  <a:pt x="206" y="10"/>
                </a:lnTo>
                <a:lnTo>
                  <a:pt x="206" y="11"/>
                </a:lnTo>
                <a:lnTo>
                  <a:pt x="201" y="12"/>
                </a:lnTo>
                <a:lnTo>
                  <a:pt x="197" y="13"/>
                </a:lnTo>
                <a:lnTo>
                  <a:pt x="195" y="16"/>
                </a:lnTo>
                <a:lnTo>
                  <a:pt x="193" y="17"/>
                </a:lnTo>
                <a:lnTo>
                  <a:pt x="175" y="20"/>
                </a:lnTo>
                <a:lnTo>
                  <a:pt x="174" y="21"/>
                </a:lnTo>
                <a:lnTo>
                  <a:pt x="174" y="22"/>
                </a:lnTo>
                <a:lnTo>
                  <a:pt x="167" y="21"/>
                </a:lnTo>
                <a:lnTo>
                  <a:pt x="147" y="15"/>
                </a:lnTo>
                <a:lnTo>
                  <a:pt x="145" y="15"/>
                </a:lnTo>
                <a:lnTo>
                  <a:pt x="145" y="16"/>
                </a:lnTo>
                <a:lnTo>
                  <a:pt x="145" y="18"/>
                </a:lnTo>
                <a:lnTo>
                  <a:pt x="147" y="21"/>
                </a:lnTo>
                <a:lnTo>
                  <a:pt x="153" y="24"/>
                </a:lnTo>
                <a:lnTo>
                  <a:pt x="153" y="25"/>
                </a:lnTo>
                <a:lnTo>
                  <a:pt x="153" y="36"/>
                </a:lnTo>
                <a:lnTo>
                  <a:pt x="155" y="45"/>
                </a:lnTo>
                <a:lnTo>
                  <a:pt x="159" y="46"/>
                </a:lnTo>
                <a:lnTo>
                  <a:pt x="160" y="46"/>
                </a:lnTo>
                <a:lnTo>
                  <a:pt x="168" y="46"/>
                </a:lnTo>
                <a:lnTo>
                  <a:pt x="168" y="48"/>
                </a:lnTo>
                <a:lnTo>
                  <a:pt x="167" y="49"/>
                </a:lnTo>
                <a:lnTo>
                  <a:pt x="163" y="50"/>
                </a:lnTo>
                <a:lnTo>
                  <a:pt x="162" y="51"/>
                </a:lnTo>
                <a:lnTo>
                  <a:pt x="162" y="52"/>
                </a:lnTo>
                <a:lnTo>
                  <a:pt x="159" y="52"/>
                </a:lnTo>
                <a:lnTo>
                  <a:pt x="157" y="53"/>
                </a:lnTo>
                <a:lnTo>
                  <a:pt x="156" y="55"/>
                </a:lnTo>
                <a:lnTo>
                  <a:pt x="154" y="59"/>
                </a:lnTo>
                <a:lnTo>
                  <a:pt x="153" y="60"/>
                </a:lnTo>
                <a:lnTo>
                  <a:pt x="151" y="61"/>
                </a:lnTo>
                <a:lnTo>
                  <a:pt x="150" y="61"/>
                </a:lnTo>
                <a:lnTo>
                  <a:pt x="148" y="62"/>
                </a:lnTo>
                <a:lnTo>
                  <a:pt x="147" y="63"/>
                </a:lnTo>
                <a:lnTo>
                  <a:pt x="136" y="67"/>
                </a:lnTo>
                <a:lnTo>
                  <a:pt x="132" y="70"/>
                </a:lnTo>
                <a:lnTo>
                  <a:pt x="121" y="71"/>
                </a:lnTo>
                <a:lnTo>
                  <a:pt x="120" y="71"/>
                </a:lnTo>
                <a:lnTo>
                  <a:pt x="119" y="71"/>
                </a:lnTo>
                <a:lnTo>
                  <a:pt x="114" y="67"/>
                </a:lnTo>
                <a:lnTo>
                  <a:pt x="111" y="63"/>
                </a:lnTo>
                <a:lnTo>
                  <a:pt x="108" y="65"/>
                </a:lnTo>
                <a:lnTo>
                  <a:pt x="106" y="56"/>
                </a:lnTo>
                <a:lnTo>
                  <a:pt x="103" y="52"/>
                </a:lnTo>
                <a:lnTo>
                  <a:pt x="99" y="52"/>
                </a:lnTo>
                <a:lnTo>
                  <a:pt x="94" y="55"/>
                </a:lnTo>
                <a:lnTo>
                  <a:pt x="93" y="55"/>
                </a:lnTo>
                <a:lnTo>
                  <a:pt x="92" y="53"/>
                </a:lnTo>
                <a:lnTo>
                  <a:pt x="91" y="52"/>
                </a:lnTo>
                <a:lnTo>
                  <a:pt x="90" y="52"/>
                </a:lnTo>
                <a:lnTo>
                  <a:pt x="89" y="53"/>
                </a:lnTo>
                <a:lnTo>
                  <a:pt x="89" y="55"/>
                </a:lnTo>
                <a:lnTo>
                  <a:pt x="88" y="56"/>
                </a:lnTo>
                <a:lnTo>
                  <a:pt x="64" y="56"/>
                </a:lnTo>
                <a:lnTo>
                  <a:pt x="64" y="66"/>
                </a:lnTo>
                <a:lnTo>
                  <a:pt x="65" y="66"/>
                </a:lnTo>
                <a:lnTo>
                  <a:pt x="66" y="67"/>
                </a:lnTo>
                <a:lnTo>
                  <a:pt x="68" y="67"/>
                </a:lnTo>
                <a:lnTo>
                  <a:pt x="69" y="67"/>
                </a:lnTo>
                <a:lnTo>
                  <a:pt x="72" y="67"/>
                </a:lnTo>
                <a:lnTo>
                  <a:pt x="73" y="69"/>
                </a:lnTo>
                <a:lnTo>
                  <a:pt x="75" y="74"/>
                </a:lnTo>
                <a:lnTo>
                  <a:pt x="73" y="74"/>
                </a:lnTo>
                <a:lnTo>
                  <a:pt x="72" y="73"/>
                </a:lnTo>
                <a:lnTo>
                  <a:pt x="69" y="73"/>
                </a:lnTo>
                <a:lnTo>
                  <a:pt x="60" y="75"/>
                </a:lnTo>
                <a:lnTo>
                  <a:pt x="60" y="86"/>
                </a:lnTo>
                <a:lnTo>
                  <a:pt x="69" y="96"/>
                </a:lnTo>
                <a:lnTo>
                  <a:pt x="70" y="104"/>
                </a:lnTo>
                <a:lnTo>
                  <a:pt x="67" y="126"/>
                </a:lnTo>
                <a:lnTo>
                  <a:pt x="67" y="127"/>
                </a:lnTo>
                <a:lnTo>
                  <a:pt x="64" y="138"/>
                </a:lnTo>
                <a:lnTo>
                  <a:pt x="64" y="139"/>
                </a:lnTo>
                <a:lnTo>
                  <a:pt x="61" y="150"/>
                </a:lnTo>
                <a:lnTo>
                  <a:pt x="60" y="152"/>
                </a:lnTo>
                <a:lnTo>
                  <a:pt x="54" y="151"/>
                </a:lnTo>
                <a:lnTo>
                  <a:pt x="25" y="162"/>
                </a:lnTo>
                <a:lnTo>
                  <a:pt x="13" y="177"/>
                </a:lnTo>
                <a:lnTo>
                  <a:pt x="12" y="179"/>
                </a:lnTo>
                <a:lnTo>
                  <a:pt x="12" y="188"/>
                </a:lnTo>
                <a:lnTo>
                  <a:pt x="7" y="189"/>
                </a:lnTo>
                <a:lnTo>
                  <a:pt x="5" y="190"/>
                </a:lnTo>
                <a:lnTo>
                  <a:pt x="0" y="203"/>
                </a:lnTo>
                <a:lnTo>
                  <a:pt x="0" y="204"/>
                </a:lnTo>
                <a:lnTo>
                  <a:pt x="4" y="211"/>
                </a:lnTo>
                <a:lnTo>
                  <a:pt x="4" y="214"/>
                </a:lnTo>
                <a:lnTo>
                  <a:pt x="12" y="225"/>
                </a:lnTo>
                <a:lnTo>
                  <a:pt x="15" y="226"/>
                </a:lnTo>
                <a:lnTo>
                  <a:pt x="15" y="229"/>
                </a:lnTo>
                <a:lnTo>
                  <a:pt x="13" y="232"/>
                </a:lnTo>
                <a:lnTo>
                  <a:pt x="14" y="233"/>
                </a:lnTo>
                <a:lnTo>
                  <a:pt x="23" y="234"/>
                </a:lnTo>
                <a:lnTo>
                  <a:pt x="24" y="235"/>
                </a:lnTo>
                <a:lnTo>
                  <a:pt x="26" y="237"/>
                </a:lnTo>
                <a:lnTo>
                  <a:pt x="27" y="240"/>
                </a:lnTo>
                <a:lnTo>
                  <a:pt x="27" y="241"/>
                </a:lnTo>
                <a:lnTo>
                  <a:pt x="31" y="243"/>
                </a:lnTo>
                <a:lnTo>
                  <a:pt x="38" y="242"/>
                </a:lnTo>
                <a:lnTo>
                  <a:pt x="53" y="231"/>
                </a:lnTo>
                <a:lnTo>
                  <a:pt x="53" y="232"/>
                </a:lnTo>
                <a:lnTo>
                  <a:pt x="53" y="258"/>
                </a:lnTo>
                <a:lnTo>
                  <a:pt x="54" y="259"/>
                </a:lnTo>
                <a:lnTo>
                  <a:pt x="56" y="260"/>
                </a:lnTo>
                <a:lnTo>
                  <a:pt x="59" y="259"/>
                </a:lnTo>
                <a:lnTo>
                  <a:pt x="61" y="258"/>
                </a:lnTo>
                <a:lnTo>
                  <a:pt x="66" y="258"/>
                </a:lnTo>
                <a:lnTo>
                  <a:pt x="67" y="258"/>
                </a:lnTo>
                <a:lnTo>
                  <a:pt x="69" y="258"/>
                </a:lnTo>
                <a:lnTo>
                  <a:pt x="75" y="259"/>
                </a:lnTo>
                <a:lnTo>
                  <a:pt x="87" y="259"/>
                </a:lnTo>
                <a:lnTo>
                  <a:pt x="100" y="253"/>
                </a:lnTo>
                <a:lnTo>
                  <a:pt x="114" y="240"/>
                </a:lnTo>
                <a:lnTo>
                  <a:pt x="134" y="237"/>
                </a:lnTo>
                <a:lnTo>
                  <a:pt x="135" y="238"/>
                </a:lnTo>
                <a:lnTo>
                  <a:pt x="136" y="240"/>
                </a:lnTo>
                <a:lnTo>
                  <a:pt x="137" y="258"/>
                </a:lnTo>
                <a:lnTo>
                  <a:pt x="135" y="261"/>
                </a:lnTo>
                <a:lnTo>
                  <a:pt x="134" y="263"/>
                </a:lnTo>
                <a:lnTo>
                  <a:pt x="136" y="270"/>
                </a:lnTo>
                <a:lnTo>
                  <a:pt x="139" y="274"/>
                </a:lnTo>
                <a:lnTo>
                  <a:pt x="149" y="281"/>
                </a:lnTo>
                <a:lnTo>
                  <a:pt x="168" y="284"/>
                </a:lnTo>
                <a:lnTo>
                  <a:pt x="170" y="286"/>
                </a:lnTo>
                <a:lnTo>
                  <a:pt x="170" y="287"/>
                </a:lnTo>
                <a:lnTo>
                  <a:pt x="172" y="290"/>
                </a:lnTo>
                <a:lnTo>
                  <a:pt x="186" y="293"/>
                </a:lnTo>
                <a:lnTo>
                  <a:pt x="192" y="299"/>
                </a:lnTo>
                <a:lnTo>
                  <a:pt x="203" y="299"/>
                </a:lnTo>
                <a:lnTo>
                  <a:pt x="210" y="304"/>
                </a:lnTo>
                <a:lnTo>
                  <a:pt x="214" y="311"/>
                </a:lnTo>
                <a:lnTo>
                  <a:pt x="215" y="315"/>
                </a:lnTo>
                <a:lnTo>
                  <a:pt x="215" y="318"/>
                </a:lnTo>
                <a:lnTo>
                  <a:pt x="216" y="319"/>
                </a:lnTo>
                <a:lnTo>
                  <a:pt x="216" y="327"/>
                </a:lnTo>
                <a:lnTo>
                  <a:pt x="213" y="327"/>
                </a:lnTo>
                <a:lnTo>
                  <a:pt x="213" y="329"/>
                </a:lnTo>
                <a:lnTo>
                  <a:pt x="219" y="345"/>
                </a:lnTo>
                <a:lnTo>
                  <a:pt x="246" y="346"/>
                </a:lnTo>
                <a:lnTo>
                  <a:pt x="247" y="347"/>
                </a:lnTo>
                <a:lnTo>
                  <a:pt x="247" y="349"/>
                </a:lnTo>
                <a:lnTo>
                  <a:pt x="246" y="354"/>
                </a:lnTo>
                <a:lnTo>
                  <a:pt x="247" y="361"/>
                </a:lnTo>
                <a:lnTo>
                  <a:pt x="253" y="363"/>
                </a:lnTo>
                <a:lnTo>
                  <a:pt x="258" y="376"/>
                </a:lnTo>
                <a:lnTo>
                  <a:pt x="258" y="392"/>
                </a:lnTo>
                <a:lnTo>
                  <a:pt x="255" y="399"/>
                </a:lnTo>
                <a:lnTo>
                  <a:pt x="254" y="403"/>
                </a:lnTo>
                <a:lnTo>
                  <a:pt x="255" y="405"/>
                </a:lnTo>
                <a:lnTo>
                  <a:pt x="255" y="408"/>
                </a:lnTo>
                <a:lnTo>
                  <a:pt x="253" y="410"/>
                </a:lnTo>
                <a:lnTo>
                  <a:pt x="252" y="410"/>
                </a:lnTo>
                <a:lnTo>
                  <a:pt x="252" y="411"/>
                </a:lnTo>
                <a:lnTo>
                  <a:pt x="252" y="412"/>
                </a:lnTo>
                <a:lnTo>
                  <a:pt x="254" y="415"/>
                </a:lnTo>
                <a:lnTo>
                  <a:pt x="254" y="416"/>
                </a:lnTo>
                <a:lnTo>
                  <a:pt x="254" y="440"/>
                </a:lnTo>
                <a:lnTo>
                  <a:pt x="256" y="442"/>
                </a:lnTo>
                <a:lnTo>
                  <a:pt x="263" y="445"/>
                </a:lnTo>
                <a:lnTo>
                  <a:pt x="276" y="446"/>
                </a:lnTo>
                <a:lnTo>
                  <a:pt x="277" y="445"/>
                </a:lnTo>
                <a:lnTo>
                  <a:pt x="280" y="444"/>
                </a:lnTo>
                <a:lnTo>
                  <a:pt x="282" y="445"/>
                </a:lnTo>
                <a:lnTo>
                  <a:pt x="288" y="448"/>
                </a:lnTo>
                <a:lnTo>
                  <a:pt x="290" y="450"/>
                </a:lnTo>
                <a:lnTo>
                  <a:pt x="292" y="471"/>
                </a:lnTo>
                <a:lnTo>
                  <a:pt x="294" y="473"/>
                </a:lnTo>
                <a:lnTo>
                  <a:pt x="298" y="475"/>
                </a:lnTo>
                <a:lnTo>
                  <a:pt x="301" y="475"/>
                </a:lnTo>
                <a:lnTo>
                  <a:pt x="303" y="475"/>
                </a:lnTo>
                <a:lnTo>
                  <a:pt x="309" y="474"/>
                </a:lnTo>
                <a:lnTo>
                  <a:pt x="311" y="475"/>
                </a:lnTo>
                <a:lnTo>
                  <a:pt x="312" y="478"/>
                </a:lnTo>
                <a:lnTo>
                  <a:pt x="310" y="504"/>
                </a:lnTo>
                <a:lnTo>
                  <a:pt x="318" y="503"/>
                </a:lnTo>
                <a:lnTo>
                  <a:pt x="319" y="506"/>
                </a:lnTo>
                <a:lnTo>
                  <a:pt x="322" y="517"/>
                </a:lnTo>
                <a:lnTo>
                  <a:pt x="322" y="530"/>
                </a:lnTo>
                <a:lnTo>
                  <a:pt x="321" y="532"/>
                </a:lnTo>
                <a:lnTo>
                  <a:pt x="314" y="537"/>
                </a:lnTo>
                <a:lnTo>
                  <a:pt x="306" y="539"/>
                </a:lnTo>
                <a:lnTo>
                  <a:pt x="288" y="556"/>
                </a:lnTo>
                <a:lnTo>
                  <a:pt x="288" y="557"/>
                </a:lnTo>
                <a:lnTo>
                  <a:pt x="280" y="567"/>
                </a:lnTo>
                <a:lnTo>
                  <a:pt x="280" y="569"/>
                </a:lnTo>
                <a:lnTo>
                  <a:pt x="265" y="582"/>
                </a:lnTo>
                <a:lnTo>
                  <a:pt x="265" y="584"/>
                </a:lnTo>
                <a:lnTo>
                  <a:pt x="259" y="588"/>
                </a:lnTo>
                <a:lnTo>
                  <a:pt x="265" y="589"/>
                </a:lnTo>
                <a:lnTo>
                  <a:pt x="266" y="588"/>
                </a:lnTo>
                <a:lnTo>
                  <a:pt x="268" y="586"/>
                </a:lnTo>
                <a:lnTo>
                  <a:pt x="269" y="585"/>
                </a:lnTo>
                <a:lnTo>
                  <a:pt x="270" y="585"/>
                </a:lnTo>
                <a:lnTo>
                  <a:pt x="282" y="596"/>
                </a:lnTo>
                <a:lnTo>
                  <a:pt x="285" y="603"/>
                </a:lnTo>
                <a:lnTo>
                  <a:pt x="288" y="603"/>
                </a:lnTo>
                <a:lnTo>
                  <a:pt x="292" y="599"/>
                </a:lnTo>
                <a:lnTo>
                  <a:pt x="294" y="600"/>
                </a:lnTo>
                <a:lnTo>
                  <a:pt x="296" y="604"/>
                </a:lnTo>
                <a:lnTo>
                  <a:pt x="299" y="608"/>
                </a:lnTo>
                <a:lnTo>
                  <a:pt x="300" y="608"/>
                </a:lnTo>
                <a:lnTo>
                  <a:pt x="302" y="608"/>
                </a:lnTo>
                <a:lnTo>
                  <a:pt x="304" y="610"/>
                </a:lnTo>
                <a:lnTo>
                  <a:pt x="308" y="611"/>
                </a:lnTo>
                <a:lnTo>
                  <a:pt x="309" y="612"/>
                </a:lnTo>
                <a:lnTo>
                  <a:pt x="311" y="615"/>
                </a:lnTo>
                <a:lnTo>
                  <a:pt x="312" y="616"/>
                </a:lnTo>
                <a:lnTo>
                  <a:pt x="321" y="620"/>
                </a:lnTo>
                <a:lnTo>
                  <a:pt x="322" y="622"/>
                </a:lnTo>
                <a:lnTo>
                  <a:pt x="323" y="628"/>
                </a:lnTo>
                <a:lnTo>
                  <a:pt x="330" y="633"/>
                </a:lnTo>
                <a:lnTo>
                  <a:pt x="331" y="635"/>
                </a:lnTo>
                <a:lnTo>
                  <a:pt x="331" y="636"/>
                </a:lnTo>
                <a:lnTo>
                  <a:pt x="329" y="636"/>
                </a:lnTo>
                <a:lnTo>
                  <a:pt x="329" y="639"/>
                </a:lnTo>
                <a:lnTo>
                  <a:pt x="328" y="639"/>
                </a:lnTo>
                <a:lnTo>
                  <a:pt x="326" y="643"/>
                </a:lnTo>
                <a:lnTo>
                  <a:pt x="325" y="652"/>
                </a:lnTo>
                <a:lnTo>
                  <a:pt x="325" y="653"/>
                </a:lnTo>
                <a:lnTo>
                  <a:pt x="326" y="654"/>
                </a:lnTo>
                <a:lnTo>
                  <a:pt x="326" y="653"/>
                </a:lnTo>
                <a:lnTo>
                  <a:pt x="328" y="651"/>
                </a:lnTo>
                <a:lnTo>
                  <a:pt x="335" y="647"/>
                </a:lnTo>
                <a:lnTo>
                  <a:pt x="341" y="638"/>
                </a:lnTo>
                <a:lnTo>
                  <a:pt x="344" y="627"/>
                </a:lnTo>
                <a:lnTo>
                  <a:pt x="362" y="613"/>
                </a:lnTo>
                <a:lnTo>
                  <a:pt x="394" y="562"/>
                </a:lnTo>
                <a:lnTo>
                  <a:pt x="398" y="559"/>
                </a:lnTo>
                <a:lnTo>
                  <a:pt x="400" y="555"/>
                </a:lnTo>
                <a:lnTo>
                  <a:pt x="402" y="553"/>
                </a:lnTo>
                <a:lnTo>
                  <a:pt x="404" y="536"/>
                </a:lnTo>
                <a:lnTo>
                  <a:pt x="405" y="534"/>
                </a:lnTo>
                <a:lnTo>
                  <a:pt x="406" y="534"/>
                </a:lnTo>
                <a:lnTo>
                  <a:pt x="406" y="533"/>
                </a:lnTo>
                <a:lnTo>
                  <a:pt x="403" y="528"/>
                </a:lnTo>
                <a:lnTo>
                  <a:pt x="403" y="524"/>
                </a:lnTo>
                <a:lnTo>
                  <a:pt x="403" y="523"/>
                </a:lnTo>
                <a:lnTo>
                  <a:pt x="403" y="519"/>
                </a:lnTo>
                <a:lnTo>
                  <a:pt x="402" y="517"/>
                </a:lnTo>
                <a:lnTo>
                  <a:pt x="402" y="514"/>
                </a:lnTo>
                <a:lnTo>
                  <a:pt x="403" y="513"/>
                </a:lnTo>
                <a:lnTo>
                  <a:pt x="403" y="509"/>
                </a:lnTo>
                <a:lnTo>
                  <a:pt x="418" y="491"/>
                </a:lnTo>
                <a:lnTo>
                  <a:pt x="439" y="475"/>
                </a:lnTo>
                <a:lnTo>
                  <a:pt x="441" y="475"/>
                </a:lnTo>
                <a:lnTo>
                  <a:pt x="443" y="475"/>
                </a:lnTo>
                <a:lnTo>
                  <a:pt x="444" y="472"/>
                </a:lnTo>
                <a:lnTo>
                  <a:pt x="453" y="471"/>
                </a:lnTo>
                <a:lnTo>
                  <a:pt x="456" y="469"/>
                </a:lnTo>
                <a:lnTo>
                  <a:pt x="457" y="468"/>
                </a:lnTo>
                <a:lnTo>
                  <a:pt x="460" y="465"/>
                </a:lnTo>
                <a:lnTo>
                  <a:pt x="465" y="464"/>
                </a:lnTo>
                <a:lnTo>
                  <a:pt x="467" y="464"/>
                </a:lnTo>
                <a:lnTo>
                  <a:pt x="468" y="463"/>
                </a:lnTo>
                <a:lnTo>
                  <a:pt x="467" y="461"/>
                </a:lnTo>
                <a:lnTo>
                  <a:pt x="467" y="460"/>
                </a:lnTo>
                <a:lnTo>
                  <a:pt x="469" y="458"/>
                </a:lnTo>
                <a:lnTo>
                  <a:pt x="470" y="458"/>
                </a:lnTo>
                <a:lnTo>
                  <a:pt x="470" y="457"/>
                </a:lnTo>
                <a:lnTo>
                  <a:pt x="470" y="459"/>
                </a:lnTo>
                <a:lnTo>
                  <a:pt x="472" y="459"/>
                </a:lnTo>
                <a:lnTo>
                  <a:pt x="479" y="457"/>
                </a:lnTo>
                <a:lnTo>
                  <a:pt x="480" y="457"/>
                </a:lnTo>
                <a:lnTo>
                  <a:pt x="481" y="458"/>
                </a:lnTo>
                <a:lnTo>
                  <a:pt x="484" y="459"/>
                </a:lnTo>
                <a:lnTo>
                  <a:pt x="489" y="457"/>
                </a:lnTo>
                <a:lnTo>
                  <a:pt x="491" y="457"/>
                </a:lnTo>
                <a:lnTo>
                  <a:pt x="493" y="457"/>
                </a:lnTo>
                <a:lnTo>
                  <a:pt x="507" y="456"/>
                </a:lnTo>
                <a:lnTo>
                  <a:pt x="509" y="450"/>
                </a:lnTo>
                <a:lnTo>
                  <a:pt x="520" y="444"/>
                </a:lnTo>
                <a:lnTo>
                  <a:pt x="522" y="441"/>
                </a:lnTo>
                <a:lnTo>
                  <a:pt x="524" y="429"/>
                </a:lnTo>
                <a:lnTo>
                  <a:pt x="545" y="399"/>
                </a:lnTo>
                <a:lnTo>
                  <a:pt x="547" y="377"/>
                </a:lnTo>
                <a:lnTo>
                  <a:pt x="553" y="370"/>
                </a:lnTo>
                <a:lnTo>
                  <a:pt x="558" y="295"/>
                </a:lnTo>
                <a:lnTo>
                  <a:pt x="558" y="294"/>
                </a:lnTo>
                <a:lnTo>
                  <a:pt x="561" y="291"/>
                </a:lnTo>
                <a:lnTo>
                  <a:pt x="562" y="290"/>
                </a:lnTo>
                <a:lnTo>
                  <a:pt x="565" y="291"/>
                </a:lnTo>
                <a:lnTo>
                  <a:pt x="566" y="291"/>
                </a:lnTo>
                <a:lnTo>
                  <a:pt x="619" y="224"/>
                </a:lnTo>
                <a:lnTo>
                  <a:pt x="620" y="224"/>
                </a:lnTo>
                <a:lnTo>
                  <a:pt x="624" y="190"/>
                </a:lnTo>
                <a:lnTo>
                  <a:pt x="619" y="175"/>
                </a:lnTo>
                <a:lnTo>
                  <a:pt x="614" y="167"/>
                </a:lnTo>
                <a:lnTo>
                  <a:pt x="611" y="165"/>
                </a:lnTo>
                <a:lnTo>
                  <a:pt x="594" y="165"/>
                </a:lnTo>
                <a:lnTo>
                  <a:pt x="593" y="164"/>
                </a:lnTo>
                <a:lnTo>
                  <a:pt x="591" y="163"/>
                </a:lnTo>
                <a:lnTo>
                  <a:pt x="588" y="163"/>
                </a:lnTo>
                <a:lnTo>
                  <a:pt x="543" y="130"/>
                </a:lnTo>
                <a:lnTo>
                  <a:pt x="514" y="130"/>
                </a:lnTo>
                <a:lnTo>
                  <a:pt x="490" y="123"/>
                </a:lnTo>
                <a:lnTo>
                  <a:pt x="487" y="123"/>
                </a:lnTo>
                <a:lnTo>
                  <a:pt x="486" y="123"/>
                </a:lnTo>
                <a:lnTo>
                  <a:pt x="485" y="120"/>
                </a:lnTo>
                <a:lnTo>
                  <a:pt x="474" y="126"/>
                </a:lnTo>
                <a:lnTo>
                  <a:pt x="471" y="127"/>
                </a:lnTo>
                <a:lnTo>
                  <a:pt x="470" y="125"/>
                </a:lnTo>
                <a:lnTo>
                  <a:pt x="471" y="123"/>
                </a:lnTo>
                <a:lnTo>
                  <a:pt x="473" y="122"/>
                </a:lnTo>
                <a:lnTo>
                  <a:pt x="473" y="120"/>
                </a:lnTo>
                <a:lnTo>
                  <a:pt x="473" y="119"/>
                </a:lnTo>
                <a:lnTo>
                  <a:pt x="470" y="118"/>
                </a:lnTo>
                <a:lnTo>
                  <a:pt x="469" y="119"/>
                </a:lnTo>
                <a:lnTo>
                  <a:pt x="468" y="119"/>
                </a:lnTo>
                <a:lnTo>
                  <a:pt x="467" y="118"/>
                </a:lnTo>
                <a:lnTo>
                  <a:pt x="467" y="117"/>
                </a:lnTo>
                <a:lnTo>
                  <a:pt x="469" y="116"/>
                </a:lnTo>
                <a:lnTo>
                  <a:pt x="469" y="113"/>
                </a:lnTo>
                <a:lnTo>
                  <a:pt x="464" y="107"/>
                </a:lnTo>
                <a:lnTo>
                  <a:pt x="462" y="107"/>
                </a:lnTo>
                <a:lnTo>
                  <a:pt x="461" y="108"/>
                </a:lnTo>
                <a:lnTo>
                  <a:pt x="459" y="110"/>
                </a:lnTo>
                <a:lnTo>
                  <a:pt x="456" y="111"/>
                </a:lnTo>
                <a:lnTo>
                  <a:pt x="456" y="107"/>
                </a:lnTo>
                <a:lnTo>
                  <a:pt x="454" y="104"/>
                </a:lnTo>
                <a:lnTo>
                  <a:pt x="451" y="103"/>
                </a:lnTo>
                <a:lnTo>
                  <a:pt x="448" y="101"/>
                </a:lnTo>
                <a:lnTo>
                  <a:pt x="445" y="101"/>
                </a:lnTo>
                <a:lnTo>
                  <a:pt x="443" y="100"/>
                </a:lnTo>
                <a:lnTo>
                  <a:pt x="437" y="99"/>
                </a:lnTo>
                <a:lnTo>
                  <a:pt x="425" y="93"/>
                </a:lnTo>
                <a:lnTo>
                  <a:pt x="416" y="93"/>
                </a:lnTo>
                <a:lnTo>
                  <a:pt x="414" y="95"/>
                </a:lnTo>
                <a:lnTo>
                  <a:pt x="412" y="99"/>
                </a:lnTo>
                <a:lnTo>
                  <a:pt x="410" y="100"/>
                </a:lnTo>
                <a:lnTo>
                  <a:pt x="407" y="107"/>
                </a:lnTo>
                <a:lnTo>
                  <a:pt x="401" y="109"/>
                </a:lnTo>
                <a:lnTo>
                  <a:pt x="399" y="110"/>
                </a:lnTo>
                <a:lnTo>
                  <a:pt x="396" y="118"/>
                </a:lnTo>
                <a:lnTo>
                  <a:pt x="395" y="119"/>
                </a:lnTo>
                <a:lnTo>
                  <a:pt x="394" y="122"/>
                </a:lnTo>
                <a:lnTo>
                  <a:pt x="393" y="123"/>
                </a:lnTo>
                <a:lnTo>
                  <a:pt x="392" y="118"/>
                </a:lnTo>
                <a:lnTo>
                  <a:pt x="393" y="113"/>
                </a:lnTo>
                <a:lnTo>
                  <a:pt x="390" y="113"/>
                </a:lnTo>
                <a:lnTo>
                  <a:pt x="388" y="114"/>
                </a:lnTo>
                <a:lnTo>
                  <a:pt x="376" y="113"/>
                </a:lnTo>
                <a:lnTo>
                  <a:pt x="376" y="114"/>
                </a:lnTo>
                <a:lnTo>
                  <a:pt x="374" y="114"/>
                </a:lnTo>
                <a:lnTo>
                  <a:pt x="374" y="113"/>
                </a:lnTo>
                <a:lnTo>
                  <a:pt x="371" y="113"/>
                </a:lnTo>
                <a:lnTo>
                  <a:pt x="367" y="115"/>
                </a:lnTo>
                <a:lnTo>
                  <a:pt x="365" y="115"/>
                </a:lnTo>
                <a:lnTo>
                  <a:pt x="362" y="113"/>
                </a:lnTo>
                <a:lnTo>
                  <a:pt x="361" y="113"/>
                </a:lnTo>
                <a:lnTo>
                  <a:pt x="360" y="114"/>
                </a:lnTo>
                <a:lnTo>
                  <a:pt x="359" y="116"/>
                </a:lnTo>
                <a:lnTo>
                  <a:pt x="358" y="116"/>
                </a:lnTo>
                <a:lnTo>
                  <a:pt x="358" y="114"/>
                </a:lnTo>
                <a:lnTo>
                  <a:pt x="358" y="113"/>
                </a:lnTo>
                <a:lnTo>
                  <a:pt x="360" y="112"/>
                </a:lnTo>
                <a:lnTo>
                  <a:pt x="362" y="112"/>
                </a:lnTo>
                <a:lnTo>
                  <a:pt x="365" y="113"/>
                </a:lnTo>
                <a:lnTo>
                  <a:pt x="368" y="113"/>
                </a:lnTo>
                <a:lnTo>
                  <a:pt x="371" y="112"/>
                </a:lnTo>
                <a:lnTo>
                  <a:pt x="371" y="111"/>
                </a:lnTo>
                <a:lnTo>
                  <a:pt x="372" y="111"/>
                </a:lnTo>
                <a:lnTo>
                  <a:pt x="372" y="104"/>
                </a:lnTo>
                <a:lnTo>
                  <a:pt x="371" y="103"/>
                </a:lnTo>
                <a:lnTo>
                  <a:pt x="370" y="103"/>
                </a:lnTo>
                <a:lnTo>
                  <a:pt x="369" y="102"/>
                </a:lnTo>
                <a:lnTo>
                  <a:pt x="368" y="101"/>
                </a:lnTo>
                <a:lnTo>
                  <a:pt x="367" y="101"/>
                </a:lnTo>
                <a:lnTo>
                  <a:pt x="367" y="100"/>
                </a:lnTo>
                <a:lnTo>
                  <a:pt x="369" y="99"/>
                </a:lnTo>
                <a:lnTo>
                  <a:pt x="370" y="98"/>
                </a:lnTo>
                <a:lnTo>
                  <a:pt x="371" y="96"/>
                </a:lnTo>
                <a:lnTo>
                  <a:pt x="368" y="96"/>
                </a:lnTo>
                <a:lnTo>
                  <a:pt x="368" y="97"/>
                </a:lnTo>
                <a:lnTo>
                  <a:pt x="367" y="97"/>
                </a:lnTo>
                <a:lnTo>
                  <a:pt x="365" y="100"/>
                </a:lnTo>
                <a:lnTo>
                  <a:pt x="364" y="102"/>
                </a:lnTo>
                <a:lnTo>
                  <a:pt x="361" y="102"/>
                </a:lnTo>
                <a:lnTo>
                  <a:pt x="361" y="100"/>
                </a:lnTo>
                <a:lnTo>
                  <a:pt x="361" y="96"/>
                </a:lnTo>
                <a:lnTo>
                  <a:pt x="360" y="93"/>
                </a:lnTo>
                <a:lnTo>
                  <a:pt x="360" y="90"/>
                </a:lnTo>
                <a:lnTo>
                  <a:pt x="378" y="71"/>
                </a:lnTo>
                <a:lnTo>
                  <a:pt x="379" y="70"/>
                </a:lnTo>
                <a:lnTo>
                  <a:pt x="381" y="68"/>
                </a:lnTo>
                <a:lnTo>
                  <a:pt x="383" y="58"/>
                </a:lnTo>
                <a:lnTo>
                  <a:pt x="383" y="56"/>
                </a:lnTo>
                <a:lnTo>
                  <a:pt x="380" y="56"/>
                </a:lnTo>
                <a:lnTo>
                  <a:pt x="375" y="55"/>
                </a:lnTo>
                <a:lnTo>
                  <a:pt x="366" y="24"/>
                </a:lnTo>
                <a:lnTo>
                  <a:pt x="361" y="17"/>
                </a:lnTo>
                <a:lnTo>
                  <a:pt x="360" y="16"/>
                </a:lnTo>
                <a:lnTo>
                  <a:pt x="359" y="16"/>
                </a:lnTo>
                <a:lnTo>
                  <a:pt x="359" y="18"/>
                </a:lnTo>
                <a:lnTo>
                  <a:pt x="357" y="18"/>
                </a:lnTo>
                <a:lnTo>
                  <a:pt x="345" y="36"/>
                </a:lnTo>
                <a:lnTo>
                  <a:pt x="342" y="42"/>
                </a:lnTo>
                <a:lnTo>
                  <a:pt x="334" y="50"/>
                </a:lnTo>
                <a:lnTo>
                  <a:pt x="332" y="51"/>
                </a:lnTo>
                <a:lnTo>
                  <a:pt x="329" y="51"/>
                </a:lnTo>
                <a:lnTo>
                  <a:pt x="327" y="50"/>
                </a:lnTo>
                <a:lnTo>
                  <a:pt x="324" y="50"/>
                </a:lnTo>
                <a:lnTo>
                  <a:pt x="319" y="52"/>
                </a:lnTo>
                <a:lnTo>
                  <a:pt x="317" y="52"/>
                </a:lnTo>
                <a:lnTo>
                  <a:pt x="314" y="50"/>
                </a:lnTo>
                <a:lnTo>
                  <a:pt x="311" y="47"/>
                </a:lnTo>
                <a:lnTo>
                  <a:pt x="302" y="43"/>
                </a:lnTo>
                <a:lnTo>
                  <a:pt x="296" y="46"/>
                </a:lnTo>
                <a:lnTo>
                  <a:pt x="295" y="46"/>
                </a:lnTo>
                <a:lnTo>
                  <a:pt x="292" y="44"/>
                </a:lnTo>
                <a:lnTo>
                  <a:pt x="290" y="44"/>
                </a:lnTo>
                <a:lnTo>
                  <a:pt x="288" y="46"/>
                </a:lnTo>
                <a:lnTo>
                  <a:pt x="288" y="52"/>
                </a:lnTo>
                <a:lnTo>
                  <a:pt x="288" y="54"/>
                </a:lnTo>
                <a:lnTo>
                  <a:pt x="282" y="54"/>
                </a:lnTo>
                <a:lnTo>
                  <a:pt x="279" y="52"/>
                </a:lnTo>
                <a:lnTo>
                  <a:pt x="272" y="53"/>
                </a:lnTo>
                <a:lnTo>
                  <a:pt x="270" y="52"/>
                </a:lnTo>
                <a:lnTo>
                  <a:pt x="269" y="52"/>
                </a:lnTo>
                <a:lnTo>
                  <a:pt x="268" y="51"/>
                </a:lnTo>
                <a:lnTo>
                  <a:pt x="267" y="52"/>
                </a:lnTo>
                <a:lnTo>
                  <a:pt x="263" y="53"/>
                </a:lnTo>
                <a:lnTo>
                  <a:pt x="261" y="56"/>
                </a:lnTo>
                <a:lnTo>
                  <a:pt x="257" y="56"/>
                </a:lnTo>
                <a:lnTo>
                  <a:pt x="253" y="59"/>
                </a:lnTo>
                <a:lnTo>
                  <a:pt x="250" y="59"/>
                </a:lnTo>
                <a:lnTo>
                  <a:pt x="247" y="60"/>
                </a:lnTo>
                <a:lnTo>
                  <a:pt x="246" y="62"/>
                </a:lnTo>
                <a:lnTo>
                  <a:pt x="244" y="63"/>
                </a:lnTo>
                <a:lnTo>
                  <a:pt x="240" y="63"/>
                </a:lnTo>
                <a:lnTo>
                  <a:pt x="233" y="59"/>
                </a:lnTo>
                <a:lnTo>
                  <a:pt x="230" y="56"/>
                </a:lnTo>
                <a:lnTo>
                  <a:pt x="229" y="56"/>
                </a:lnTo>
                <a:lnTo>
                  <a:pt x="228" y="55"/>
                </a:lnTo>
                <a:lnTo>
                  <a:pt x="228" y="54"/>
                </a:lnTo>
                <a:lnTo>
                  <a:pt x="228" y="47"/>
                </a:lnTo>
                <a:lnTo>
                  <a:pt x="224" y="44"/>
                </a:lnTo>
                <a:lnTo>
                  <a:pt x="224" y="43"/>
                </a:lnTo>
                <a:lnTo>
                  <a:pt x="224" y="35"/>
                </a:lnTo>
                <a:lnTo>
                  <a:pt x="226" y="28"/>
                </a:lnTo>
                <a:lnTo>
                  <a:pt x="226" y="25"/>
                </a:lnTo>
                <a:lnTo>
                  <a:pt x="229" y="21"/>
                </a:lnTo>
                <a:lnTo>
                  <a:pt x="229" y="18"/>
                </a:lnTo>
                <a:lnTo>
                  <a:pt x="228" y="17"/>
                </a:lnTo>
                <a:lnTo>
                  <a:pt x="228" y="13"/>
                </a:lnTo>
                <a:lnTo>
                  <a:pt x="225" y="12"/>
                </a:lnTo>
                <a:lnTo>
                  <a:pt x="224" y="12"/>
                </a:lnTo>
                <a:lnTo>
                  <a:pt x="221" y="10"/>
                </a:lnTo>
                <a:lnTo>
                  <a:pt x="223" y="5"/>
                </a:lnTo>
                <a:lnTo>
                  <a:pt x="222" y="3"/>
                </a:lnTo>
                <a:lnTo>
                  <a:pt x="221" y="1"/>
                </a:lnTo>
                <a:lnTo>
                  <a:pt x="219" y="0"/>
                </a:lnTo>
                <a:lnTo>
                  <a:pt x="215" y="1"/>
                </a:lnTo>
                <a:lnTo>
                  <a:pt x="212"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58" name="Freeform 47"/>
          <p:cNvSpPr>
            <a:spLocks/>
          </p:cNvSpPr>
          <p:nvPr/>
        </p:nvSpPr>
        <p:spPr bwMode="auto">
          <a:xfrm>
            <a:off x="3983038" y="3148013"/>
            <a:ext cx="71437" cy="61912"/>
          </a:xfrm>
          <a:custGeom>
            <a:avLst/>
            <a:gdLst>
              <a:gd name="T0" fmla="*/ 2147483647 w 41"/>
              <a:gd name="T1" fmla="*/ 2147483647 h 36"/>
              <a:gd name="T2" fmla="*/ 2147483647 w 41"/>
              <a:gd name="T3" fmla="*/ 2147483647 h 36"/>
              <a:gd name="T4" fmla="*/ 2147483647 w 41"/>
              <a:gd name="T5" fmla="*/ 2147483647 h 36"/>
              <a:gd name="T6" fmla="*/ 2147483647 w 41"/>
              <a:gd name="T7" fmla="*/ 2147483647 h 36"/>
              <a:gd name="T8" fmla="*/ 2147483647 w 41"/>
              <a:gd name="T9" fmla="*/ 2147483647 h 36"/>
              <a:gd name="T10" fmla="*/ 0 w 41"/>
              <a:gd name="T11" fmla="*/ 2147483647 h 36"/>
              <a:gd name="T12" fmla="*/ 2147483647 w 41"/>
              <a:gd name="T13" fmla="*/ 2147483647 h 36"/>
              <a:gd name="T14" fmla="*/ 2147483647 w 41"/>
              <a:gd name="T15" fmla="*/ 2147483647 h 36"/>
              <a:gd name="T16" fmla="*/ 2147483647 w 41"/>
              <a:gd name="T17" fmla="*/ 2147483647 h 36"/>
              <a:gd name="T18" fmla="*/ 2147483647 w 41"/>
              <a:gd name="T19" fmla="*/ 2147483647 h 36"/>
              <a:gd name="T20" fmla="*/ 2147483647 w 41"/>
              <a:gd name="T21" fmla="*/ 2147483647 h 36"/>
              <a:gd name="T22" fmla="*/ 2147483647 w 41"/>
              <a:gd name="T23" fmla="*/ 2147483647 h 36"/>
              <a:gd name="T24" fmla="*/ 2147483647 w 41"/>
              <a:gd name="T25" fmla="*/ 2147483647 h 36"/>
              <a:gd name="T26" fmla="*/ 2147483647 w 41"/>
              <a:gd name="T27" fmla="*/ 2147483647 h 36"/>
              <a:gd name="T28" fmla="*/ 2147483647 w 41"/>
              <a:gd name="T29" fmla="*/ 2147483647 h 36"/>
              <a:gd name="T30" fmla="*/ 2147483647 w 41"/>
              <a:gd name="T31" fmla="*/ 2147483647 h 36"/>
              <a:gd name="T32" fmla="*/ 2147483647 w 41"/>
              <a:gd name="T33" fmla="*/ 2147483647 h 36"/>
              <a:gd name="T34" fmla="*/ 2147483647 w 41"/>
              <a:gd name="T35" fmla="*/ 2147483647 h 36"/>
              <a:gd name="T36" fmla="*/ 2147483647 w 41"/>
              <a:gd name="T37" fmla="*/ 2147483647 h 36"/>
              <a:gd name="T38" fmla="*/ 2147483647 w 41"/>
              <a:gd name="T39" fmla="*/ 2147483647 h 36"/>
              <a:gd name="T40" fmla="*/ 2147483647 w 41"/>
              <a:gd name="T41" fmla="*/ 2147483647 h 36"/>
              <a:gd name="T42" fmla="*/ 2147483647 w 41"/>
              <a:gd name="T43" fmla="*/ 2147483647 h 36"/>
              <a:gd name="T44" fmla="*/ 2147483647 w 41"/>
              <a:gd name="T45" fmla="*/ 2147483647 h 36"/>
              <a:gd name="T46" fmla="*/ 2147483647 w 41"/>
              <a:gd name="T47" fmla="*/ 2147483647 h 36"/>
              <a:gd name="T48" fmla="*/ 2147483647 w 41"/>
              <a:gd name="T49" fmla="*/ 2147483647 h 36"/>
              <a:gd name="T50" fmla="*/ 2147483647 w 41"/>
              <a:gd name="T51" fmla="*/ 2147483647 h 36"/>
              <a:gd name="T52" fmla="*/ 2147483647 w 41"/>
              <a:gd name="T53" fmla="*/ 2147483647 h 36"/>
              <a:gd name="T54" fmla="*/ 2147483647 w 41"/>
              <a:gd name="T55" fmla="*/ 2147483647 h 36"/>
              <a:gd name="T56" fmla="*/ 2147483647 w 41"/>
              <a:gd name="T57" fmla="*/ 2147483647 h 36"/>
              <a:gd name="T58" fmla="*/ 2147483647 w 41"/>
              <a:gd name="T59" fmla="*/ 2147483647 h 36"/>
              <a:gd name="T60" fmla="*/ 2147483647 w 41"/>
              <a:gd name="T61" fmla="*/ 2147483647 h 36"/>
              <a:gd name="T62" fmla="*/ 2147483647 w 41"/>
              <a:gd name="T63" fmla="*/ 2147483647 h 36"/>
              <a:gd name="T64" fmla="*/ 2147483647 w 41"/>
              <a:gd name="T65" fmla="*/ 2147483647 h 36"/>
              <a:gd name="T66" fmla="*/ 2147483647 w 41"/>
              <a:gd name="T67" fmla="*/ 2147483647 h 36"/>
              <a:gd name="T68" fmla="*/ 2147483647 w 41"/>
              <a:gd name="T69" fmla="*/ 2147483647 h 36"/>
              <a:gd name="T70" fmla="*/ 2147483647 w 41"/>
              <a:gd name="T71" fmla="*/ 2147483647 h 36"/>
              <a:gd name="T72" fmla="*/ 2147483647 w 41"/>
              <a:gd name="T73" fmla="*/ 0 h 36"/>
              <a:gd name="T74" fmla="*/ 2147483647 w 41"/>
              <a:gd name="T75" fmla="*/ 0 h 36"/>
              <a:gd name="T76" fmla="*/ 2147483647 w 41"/>
              <a:gd name="T77" fmla="*/ 2147483647 h 36"/>
              <a:gd name="T78" fmla="*/ 2147483647 w 41"/>
              <a:gd name="T79" fmla="*/ 2147483647 h 36"/>
              <a:gd name="T80" fmla="*/ 2147483647 w 41"/>
              <a:gd name="T81" fmla="*/ 2147483647 h 36"/>
              <a:gd name="T82" fmla="*/ 2147483647 w 41"/>
              <a:gd name="T83" fmla="*/ 2147483647 h 36"/>
              <a:gd name="T84" fmla="*/ 2147483647 w 41"/>
              <a:gd name="T85" fmla="*/ 2147483647 h 36"/>
              <a:gd name="T86" fmla="*/ 2147483647 w 41"/>
              <a:gd name="T87" fmla="*/ 2147483647 h 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1"/>
              <a:gd name="T133" fmla="*/ 0 h 36"/>
              <a:gd name="T134" fmla="*/ 41 w 41"/>
              <a:gd name="T135" fmla="*/ 36 h 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1" h="36">
                <a:moveTo>
                  <a:pt x="8" y="11"/>
                </a:moveTo>
                <a:lnTo>
                  <a:pt x="8" y="14"/>
                </a:lnTo>
                <a:lnTo>
                  <a:pt x="6" y="17"/>
                </a:lnTo>
                <a:lnTo>
                  <a:pt x="3" y="17"/>
                </a:lnTo>
                <a:lnTo>
                  <a:pt x="3" y="21"/>
                </a:lnTo>
                <a:lnTo>
                  <a:pt x="0" y="23"/>
                </a:lnTo>
                <a:lnTo>
                  <a:pt x="4" y="27"/>
                </a:lnTo>
                <a:lnTo>
                  <a:pt x="7" y="32"/>
                </a:lnTo>
                <a:lnTo>
                  <a:pt x="10" y="34"/>
                </a:lnTo>
                <a:lnTo>
                  <a:pt x="13" y="30"/>
                </a:lnTo>
                <a:lnTo>
                  <a:pt x="15" y="27"/>
                </a:lnTo>
                <a:lnTo>
                  <a:pt x="24" y="25"/>
                </a:lnTo>
                <a:lnTo>
                  <a:pt x="28" y="29"/>
                </a:lnTo>
                <a:lnTo>
                  <a:pt x="28" y="35"/>
                </a:lnTo>
                <a:lnTo>
                  <a:pt x="29" y="36"/>
                </a:lnTo>
                <a:lnTo>
                  <a:pt x="30" y="36"/>
                </a:lnTo>
                <a:lnTo>
                  <a:pt x="34" y="34"/>
                </a:lnTo>
                <a:lnTo>
                  <a:pt x="35" y="31"/>
                </a:lnTo>
                <a:lnTo>
                  <a:pt x="38" y="30"/>
                </a:lnTo>
                <a:lnTo>
                  <a:pt x="40" y="28"/>
                </a:lnTo>
                <a:lnTo>
                  <a:pt x="38" y="23"/>
                </a:lnTo>
                <a:lnTo>
                  <a:pt x="40" y="26"/>
                </a:lnTo>
                <a:lnTo>
                  <a:pt x="41" y="23"/>
                </a:lnTo>
                <a:lnTo>
                  <a:pt x="39" y="20"/>
                </a:lnTo>
                <a:lnTo>
                  <a:pt x="38" y="19"/>
                </a:lnTo>
                <a:lnTo>
                  <a:pt x="34" y="19"/>
                </a:lnTo>
                <a:lnTo>
                  <a:pt x="35" y="16"/>
                </a:lnTo>
                <a:lnTo>
                  <a:pt x="35" y="12"/>
                </a:lnTo>
                <a:lnTo>
                  <a:pt x="31" y="5"/>
                </a:lnTo>
                <a:lnTo>
                  <a:pt x="26" y="3"/>
                </a:lnTo>
                <a:lnTo>
                  <a:pt x="19" y="5"/>
                </a:lnTo>
                <a:lnTo>
                  <a:pt x="17" y="7"/>
                </a:lnTo>
                <a:lnTo>
                  <a:pt x="15" y="8"/>
                </a:lnTo>
                <a:lnTo>
                  <a:pt x="14" y="7"/>
                </a:lnTo>
                <a:lnTo>
                  <a:pt x="17" y="3"/>
                </a:lnTo>
                <a:lnTo>
                  <a:pt x="16" y="2"/>
                </a:lnTo>
                <a:lnTo>
                  <a:pt x="14" y="0"/>
                </a:lnTo>
                <a:lnTo>
                  <a:pt x="11" y="0"/>
                </a:lnTo>
                <a:lnTo>
                  <a:pt x="11" y="1"/>
                </a:lnTo>
                <a:lnTo>
                  <a:pt x="10" y="2"/>
                </a:lnTo>
                <a:lnTo>
                  <a:pt x="9" y="4"/>
                </a:lnTo>
                <a:lnTo>
                  <a:pt x="10" y="8"/>
                </a:lnTo>
                <a:lnTo>
                  <a:pt x="9" y="10"/>
                </a:lnTo>
                <a:lnTo>
                  <a:pt x="8" y="1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59" name="Freeform 48"/>
          <p:cNvSpPr>
            <a:spLocks/>
          </p:cNvSpPr>
          <p:nvPr/>
        </p:nvSpPr>
        <p:spPr bwMode="auto">
          <a:xfrm>
            <a:off x="4340225" y="2160588"/>
            <a:ext cx="714375" cy="854075"/>
          </a:xfrm>
          <a:custGeom>
            <a:avLst/>
            <a:gdLst>
              <a:gd name="T0" fmla="*/ 2147483647 w 416"/>
              <a:gd name="T1" fmla="*/ 2147483647 h 497"/>
              <a:gd name="T2" fmla="*/ 2147483647 w 416"/>
              <a:gd name="T3" fmla="*/ 2147483647 h 497"/>
              <a:gd name="T4" fmla="*/ 2147483647 w 416"/>
              <a:gd name="T5" fmla="*/ 2147483647 h 497"/>
              <a:gd name="T6" fmla="*/ 2147483647 w 416"/>
              <a:gd name="T7" fmla="*/ 2147483647 h 497"/>
              <a:gd name="T8" fmla="*/ 2147483647 w 416"/>
              <a:gd name="T9" fmla="*/ 2147483647 h 497"/>
              <a:gd name="T10" fmla="*/ 2147483647 w 416"/>
              <a:gd name="T11" fmla="*/ 2147483647 h 497"/>
              <a:gd name="T12" fmla="*/ 2147483647 w 416"/>
              <a:gd name="T13" fmla="*/ 2147483647 h 497"/>
              <a:gd name="T14" fmla="*/ 2147483647 w 416"/>
              <a:gd name="T15" fmla="*/ 2147483647 h 497"/>
              <a:gd name="T16" fmla="*/ 2147483647 w 416"/>
              <a:gd name="T17" fmla="*/ 2147483647 h 497"/>
              <a:gd name="T18" fmla="*/ 2147483647 w 416"/>
              <a:gd name="T19" fmla="*/ 2147483647 h 497"/>
              <a:gd name="T20" fmla="*/ 2147483647 w 416"/>
              <a:gd name="T21" fmla="*/ 2147483647 h 497"/>
              <a:gd name="T22" fmla="*/ 2147483647 w 416"/>
              <a:gd name="T23" fmla="*/ 2147483647 h 497"/>
              <a:gd name="T24" fmla="*/ 2147483647 w 416"/>
              <a:gd name="T25" fmla="*/ 2147483647 h 497"/>
              <a:gd name="T26" fmla="*/ 2147483647 w 416"/>
              <a:gd name="T27" fmla="*/ 2147483647 h 497"/>
              <a:gd name="T28" fmla="*/ 2147483647 w 416"/>
              <a:gd name="T29" fmla="*/ 2147483647 h 497"/>
              <a:gd name="T30" fmla="*/ 2147483647 w 416"/>
              <a:gd name="T31" fmla="*/ 2147483647 h 497"/>
              <a:gd name="T32" fmla="*/ 2147483647 w 416"/>
              <a:gd name="T33" fmla="*/ 2147483647 h 497"/>
              <a:gd name="T34" fmla="*/ 2147483647 w 416"/>
              <a:gd name="T35" fmla="*/ 2147483647 h 497"/>
              <a:gd name="T36" fmla="*/ 2147483647 w 416"/>
              <a:gd name="T37" fmla="*/ 2147483647 h 497"/>
              <a:gd name="T38" fmla="*/ 2147483647 w 416"/>
              <a:gd name="T39" fmla="*/ 2147483647 h 497"/>
              <a:gd name="T40" fmla="*/ 2147483647 w 416"/>
              <a:gd name="T41" fmla="*/ 2147483647 h 497"/>
              <a:gd name="T42" fmla="*/ 2147483647 w 416"/>
              <a:gd name="T43" fmla="*/ 2147483647 h 497"/>
              <a:gd name="T44" fmla="*/ 2147483647 w 416"/>
              <a:gd name="T45" fmla="*/ 2147483647 h 497"/>
              <a:gd name="T46" fmla="*/ 2147483647 w 416"/>
              <a:gd name="T47" fmla="*/ 2147483647 h 497"/>
              <a:gd name="T48" fmla="*/ 2147483647 w 416"/>
              <a:gd name="T49" fmla="*/ 2147483647 h 497"/>
              <a:gd name="T50" fmla="*/ 2147483647 w 416"/>
              <a:gd name="T51" fmla="*/ 2147483647 h 497"/>
              <a:gd name="T52" fmla="*/ 2147483647 w 416"/>
              <a:gd name="T53" fmla="*/ 2147483647 h 497"/>
              <a:gd name="T54" fmla="*/ 2147483647 w 416"/>
              <a:gd name="T55" fmla="*/ 2147483647 h 497"/>
              <a:gd name="T56" fmla="*/ 2147483647 w 416"/>
              <a:gd name="T57" fmla="*/ 2147483647 h 497"/>
              <a:gd name="T58" fmla="*/ 2147483647 w 416"/>
              <a:gd name="T59" fmla="*/ 2147483647 h 497"/>
              <a:gd name="T60" fmla="*/ 2147483647 w 416"/>
              <a:gd name="T61" fmla="*/ 2147483647 h 497"/>
              <a:gd name="T62" fmla="*/ 2147483647 w 416"/>
              <a:gd name="T63" fmla="*/ 2147483647 h 497"/>
              <a:gd name="T64" fmla="*/ 2147483647 w 416"/>
              <a:gd name="T65" fmla="*/ 2147483647 h 497"/>
              <a:gd name="T66" fmla="*/ 2147483647 w 416"/>
              <a:gd name="T67" fmla="*/ 2147483647 h 497"/>
              <a:gd name="T68" fmla="*/ 2147483647 w 416"/>
              <a:gd name="T69" fmla="*/ 2147483647 h 497"/>
              <a:gd name="T70" fmla="*/ 2147483647 w 416"/>
              <a:gd name="T71" fmla="*/ 2147483647 h 497"/>
              <a:gd name="T72" fmla="*/ 2147483647 w 416"/>
              <a:gd name="T73" fmla="*/ 2147483647 h 497"/>
              <a:gd name="T74" fmla="*/ 2147483647 w 416"/>
              <a:gd name="T75" fmla="*/ 2147483647 h 497"/>
              <a:gd name="T76" fmla="*/ 2147483647 w 416"/>
              <a:gd name="T77" fmla="*/ 2147483647 h 497"/>
              <a:gd name="T78" fmla="*/ 2147483647 w 416"/>
              <a:gd name="T79" fmla="*/ 2147483647 h 497"/>
              <a:gd name="T80" fmla="*/ 2147483647 w 416"/>
              <a:gd name="T81" fmla="*/ 2147483647 h 497"/>
              <a:gd name="T82" fmla="*/ 2147483647 w 416"/>
              <a:gd name="T83" fmla="*/ 2147483647 h 497"/>
              <a:gd name="T84" fmla="*/ 2147483647 w 416"/>
              <a:gd name="T85" fmla="*/ 2147483647 h 497"/>
              <a:gd name="T86" fmla="*/ 2147483647 w 416"/>
              <a:gd name="T87" fmla="*/ 2147483647 h 497"/>
              <a:gd name="T88" fmla="*/ 2147483647 w 416"/>
              <a:gd name="T89" fmla="*/ 2147483647 h 497"/>
              <a:gd name="T90" fmla="*/ 2147483647 w 416"/>
              <a:gd name="T91" fmla="*/ 2147483647 h 497"/>
              <a:gd name="T92" fmla="*/ 2147483647 w 416"/>
              <a:gd name="T93" fmla="*/ 2147483647 h 497"/>
              <a:gd name="T94" fmla="*/ 2147483647 w 416"/>
              <a:gd name="T95" fmla="*/ 2147483647 h 497"/>
              <a:gd name="T96" fmla="*/ 2147483647 w 416"/>
              <a:gd name="T97" fmla="*/ 2147483647 h 497"/>
              <a:gd name="T98" fmla="*/ 2147483647 w 416"/>
              <a:gd name="T99" fmla="*/ 2147483647 h 497"/>
              <a:gd name="T100" fmla="*/ 2147483647 w 416"/>
              <a:gd name="T101" fmla="*/ 2147483647 h 497"/>
              <a:gd name="T102" fmla="*/ 2147483647 w 416"/>
              <a:gd name="T103" fmla="*/ 2147483647 h 497"/>
              <a:gd name="T104" fmla="*/ 2147483647 w 416"/>
              <a:gd name="T105" fmla="*/ 2147483647 h 497"/>
              <a:gd name="T106" fmla="*/ 2147483647 w 416"/>
              <a:gd name="T107" fmla="*/ 2147483647 h 497"/>
              <a:gd name="T108" fmla="*/ 2147483647 w 416"/>
              <a:gd name="T109" fmla="*/ 2147483647 h 497"/>
              <a:gd name="T110" fmla="*/ 2147483647 w 416"/>
              <a:gd name="T111" fmla="*/ 2147483647 h 497"/>
              <a:gd name="T112" fmla="*/ 2147483647 w 416"/>
              <a:gd name="T113" fmla="*/ 2147483647 h 497"/>
              <a:gd name="T114" fmla="*/ 2147483647 w 416"/>
              <a:gd name="T115" fmla="*/ 2147483647 h 497"/>
              <a:gd name="T116" fmla="*/ 2147483647 w 416"/>
              <a:gd name="T117" fmla="*/ 2147483647 h 497"/>
              <a:gd name="T118" fmla="*/ 2147483647 w 416"/>
              <a:gd name="T119" fmla="*/ 2147483647 h 497"/>
              <a:gd name="T120" fmla="*/ 2147483647 w 416"/>
              <a:gd name="T121" fmla="*/ 2147483647 h 497"/>
              <a:gd name="T122" fmla="*/ 2147483647 w 416"/>
              <a:gd name="T123" fmla="*/ 2147483647 h 497"/>
              <a:gd name="T124" fmla="*/ 2147483647 w 416"/>
              <a:gd name="T125" fmla="*/ 2147483647 h 4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16"/>
              <a:gd name="T190" fmla="*/ 0 h 497"/>
              <a:gd name="T191" fmla="*/ 416 w 416"/>
              <a:gd name="T192" fmla="*/ 497 h 49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16" h="497">
                <a:moveTo>
                  <a:pt x="414" y="63"/>
                </a:moveTo>
                <a:lnTo>
                  <a:pt x="407" y="61"/>
                </a:lnTo>
                <a:lnTo>
                  <a:pt x="406" y="68"/>
                </a:lnTo>
                <a:lnTo>
                  <a:pt x="405" y="68"/>
                </a:lnTo>
                <a:lnTo>
                  <a:pt x="405" y="67"/>
                </a:lnTo>
                <a:lnTo>
                  <a:pt x="402" y="66"/>
                </a:lnTo>
                <a:lnTo>
                  <a:pt x="401" y="64"/>
                </a:lnTo>
                <a:lnTo>
                  <a:pt x="401" y="68"/>
                </a:lnTo>
                <a:lnTo>
                  <a:pt x="400" y="68"/>
                </a:lnTo>
                <a:lnTo>
                  <a:pt x="399" y="65"/>
                </a:lnTo>
                <a:lnTo>
                  <a:pt x="395" y="66"/>
                </a:lnTo>
                <a:lnTo>
                  <a:pt x="392" y="68"/>
                </a:lnTo>
                <a:lnTo>
                  <a:pt x="394" y="64"/>
                </a:lnTo>
                <a:lnTo>
                  <a:pt x="395" y="63"/>
                </a:lnTo>
                <a:lnTo>
                  <a:pt x="397" y="62"/>
                </a:lnTo>
                <a:lnTo>
                  <a:pt x="398" y="60"/>
                </a:lnTo>
                <a:lnTo>
                  <a:pt x="398" y="59"/>
                </a:lnTo>
                <a:lnTo>
                  <a:pt x="397" y="57"/>
                </a:lnTo>
                <a:lnTo>
                  <a:pt x="391" y="57"/>
                </a:lnTo>
                <a:lnTo>
                  <a:pt x="391" y="56"/>
                </a:lnTo>
                <a:lnTo>
                  <a:pt x="390" y="54"/>
                </a:lnTo>
                <a:lnTo>
                  <a:pt x="386" y="52"/>
                </a:lnTo>
                <a:lnTo>
                  <a:pt x="383" y="49"/>
                </a:lnTo>
                <a:lnTo>
                  <a:pt x="379" y="48"/>
                </a:lnTo>
                <a:lnTo>
                  <a:pt x="377" y="46"/>
                </a:lnTo>
                <a:lnTo>
                  <a:pt x="378" y="45"/>
                </a:lnTo>
                <a:lnTo>
                  <a:pt x="378" y="44"/>
                </a:lnTo>
                <a:lnTo>
                  <a:pt x="399" y="49"/>
                </a:lnTo>
                <a:lnTo>
                  <a:pt x="410" y="40"/>
                </a:lnTo>
                <a:lnTo>
                  <a:pt x="413" y="38"/>
                </a:lnTo>
                <a:lnTo>
                  <a:pt x="416" y="37"/>
                </a:lnTo>
                <a:lnTo>
                  <a:pt x="414" y="33"/>
                </a:lnTo>
                <a:lnTo>
                  <a:pt x="411" y="31"/>
                </a:lnTo>
                <a:lnTo>
                  <a:pt x="409" y="27"/>
                </a:lnTo>
                <a:lnTo>
                  <a:pt x="404" y="27"/>
                </a:lnTo>
                <a:lnTo>
                  <a:pt x="402" y="26"/>
                </a:lnTo>
                <a:lnTo>
                  <a:pt x="405" y="24"/>
                </a:lnTo>
                <a:lnTo>
                  <a:pt x="400" y="21"/>
                </a:lnTo>
                <a:lnTo>
                  <a:pt x="398" y="18"/>
                </a:lnTo>
                <a:lnTo>
                  <a:pt x="397" y="21"/>
                </a:lnTo>
                <a:lnTo>
                  <a:pt x="395" y="22"/>
                </a:lnTo>
                <a:lnTo>
                  <a:pt x="395" y="20"/>
                </a:lnTo>
                <a:lnTo>
                  <a:pt x="394" y="18"/>
                </a:lnTo>
                <a:lnTo>
                  <a:pt x="388" y="21"/>
                </a:lnTo>
                <a:lnTo>
                  <a:pt x="388" y="20"/>
                </a:lnTo>
                <a:lnTo>
                  <a:pt x="388" y="19"/>
                </a:lnTo>
                <a:lnTo>
                  <a:pt x="388" y="18"/>
                </a:lnTo>
                <a:lnTo>
                  <a:pt x="388" y="14"/>
                </a:lnTo>
                <a:lnTo>
                  <a:pt x="387" y="14"/>
                </a:lnTo>
                <a:lnTo>
                  <a:pt x="386" y="11"/>
                </a:lnTo>
                <a:lnTo>
                  <a:pt x="383" y="12"/>
                </a:lnTo>
                <a:lnTo>
                  <a:pt x="381" y="11"/>
                </a:lnTo>
                <a:lnTo>
                  <a:pt x="379" y="12"/>
                </a:lnTo>
                <a:lnTo>
                  <a:pt x="376" y="17"/>
                </a:lnTo>
                <a:lnTo>
                  <a:pt x="376" y="30"/>
                </a:lnTo>
                <a:lnTo>
                  <a:pt x="373" y="32"/>
                </a:lnTo>
                <a:lnTo>
                  <a:pt x="370" y="30"/>
                </a:lnTo>
                <a:lnTo>
                  <a:pt x="367" y="31"/>
                </a:lnTo>
                <a:lnTo>
                  <a:pt x="366" y="30"/>
                </a:lnTo>
                <a:lnTo>
                  <a:pt x="369" y="27"/>
                </a:lnTo>
                <a:lnTo>
                  <a:pt x="372" y="22"/>
                </a:lnTo>
                <a:lnTo>
                  <a:pt x="371" y="20"/>
                </a:lnTo>
                <a:lnTo>
                  <a:pt x="366" y="23"/>
                </a:lnTo>
                <a:lnTo>
                  <a:pt x="363" y="23"/>
                </a:lnTo>
                <a:lnTo>
                  <a:pt x="368" y="19"/>
                </a:lnTo>
                <a:lnTo>
                  <a:pt x="365" y="17"/>
                </a:lnTo>
                <a:lnTo>
                  <a:pt x="367" y="14"/>
                </a:lnTo>
                <a:lnTo>
                  <a:pt x="372" y="14"/>
                </a:lnTo>
                <a:lnTo>
                  <a:pt x="374" y="11"/>
                </a:lnTo>
                <a:lnTo>
                  <a:pt x="374" y="6"/>
                </a:lnTo>
                <a:lnTo>
                  <a:pt x="371" y="6"/>
                </a:lnTo>
                <a:lnTo>
                  <a:pt x="371" y="3"/>
                </a:lnTo>
                <a:lnTo>
                  <a:pt x="369" y="1"/>
                </a:lnTo>
                <a:lnTo>
                  <a:pt x="368" y="1"/>
                </a:lnTo>
                <a:lnTo>
                  <a:pt x="364" y="4"/>
                </a:lnTo>
                <a:lnTo>
                  <a:pt x="361" y="0"/>
                </a:lnTo>
                <a:lnTo>
                  <a:pt x="354" y="20"/>
                </a:lnTo>
                <a:lnTo>
                  <a:pt x="355" y="23"/>
                </a:lnTo>
                <a:lnTo>
                  <a:pt x="353" y="23"/>
                </a:lnTo>
                <a:lnTo>
                  <a:pt x="352" y="26"/>
                </a:lnTo>
                <a:lnTo>
                  <a:pt x="352" y="30"/>
                </a:lnTo>
                <a:lnTo>
                  <a:pt x="348" y="30"/>
                </a:lnTo>
                <a:lnTo>
                  <a:pt x="344" y="35"/>
                </a:lnTo>
                <a:lnTo>
                  <a:pt x="346" y="25"/>
                </a:lnTo>
                <a:lnTo>
                  <a:pt x="344" y="21"/>
                </a:lnTo>
                <a:lnTo>
                  <a:pt x="346" y="18"/>
                </a:lnTo>
                <a:lnTo>
                  <a:pt x="345" y="8"/>
                </a:lnTo>
                <a:lnTo>
                  <a:pt x="344" y="8"/>
                </a:lnTo>
                <a:lnTo>
                  <a:pt x="342" y="9"/>
                </a:lnTo>
                <a:lnTo>
                  <a:pt x="324" y="41"/>
                </a:lnTo>
                <a:lnTo>
                  <a:pt x="327" y="38"/>
                </a:lnTo>
                <a:lnTo>
                  <a:pt x="320" y="49"/>
                </a:lnTo>
                <a:lnTo>
                  <a:pt x="318" y="51"/>
                </a:lnTo>
                <a:lnTo>
                  <a:pt x="318" y="44"/>
                </a:lnTo>
                <a:lnTo>
                  <a:pt x="320" y="41"/>
                </a:lnTo>
                <a:lnTo>
                  <a:pt x="321" y="40"/>
                </a:lnTo>
                <a:lnTo>
                  <a:pt x="321" y="38"/>
                </a:lnTo>
                <a:lnTo>
                  <a:pt x="322" y="33"/>
                </a:lnTo>
                <a:lnTo>
                  <a:pt x="322" y="31"/>
                </a:lnTo>
                <a:lnTo>
                  <a:pt x="332" y="12"/>
                </a:lnTo>
                <a:lnTo>
                  <a:pt x="329" y="11"/>
                </a:lnTo>
                <a:lnTo>
                  <a:pt x="325" y="14"/>
                </a:lnTo>
                <a:lnTo>
                  <a:pt x="322" y="15"/>
                </a:lnTo>
                <a:lnTo>
                  <a:pt x="322" y="11"/>
                </a:lnTo>
                <a:lnTo>
                  <a:pt x="320" y="10"/>
                </a:lnTo>
                <a:lnTo>
                  <a:pt x="319" y="8"/>
                </a:lnTo>
                <a:lnTo>
                  <a:pt x="319" y="6"/>
                </a:lnTo>
                <a:lnTo>
                  <a:pt x="316" y="10"/>
                </a:lnTo>
                <a:lnTo>
                  <a:pt x="315" y="8"/>
                </a:lnTo>
                <a:lnTo>
                  <a:pt x="313" y="8"/>
                </a:lnTo>
                <a:lnTo>
                  <a:pt x="312" y="15"/>
                </a:lnTo>
                <a:lnTo>
                  <a:pt x="308" y="14"/>
                </a:lnTo>
                <a:lnTo>
                  <a:pt x="310" y="18"/>
                </a:lnTo>
                <a:lnTo>
                  <a:pt x="312" y="20"/>
                </a:lnTo>
                <a:lnTo>
                  <a:pt x="313" y="21"/>
                </a:lnTo>
                <a:lnTo>
                  <a:pt x="309" y="23"/>
                </a:lnTo>
                <a:lnTo>
                  <a:pt x="307" y="27"/>
                </a:lnTo>
                <a:lnTo>
                  <a:pt x="308" y="31"/>
                </a:lnTo>
                <a:lnTo>
                  <a:pt x="300" y="31"/>
                </a:lnTo>
                <a:lnTo>
                  <a:pt x="297" y="35"/>
                </a:lnTo>
                <a:lnTo>
                  <a:pt x="295" y="38"/>
                </a:lnTo>
                <a:lnTo>
                  <a:pt x="292" y="42"/>
                </a:lnTo>
                <a:lnTo>
                  <a:pt x="291" y="44"/>
                </a:lnTo>
                <a:lnTo>
                  <a:pt x="292" y="46"/>
                </a:lnTo>
                <a:lnTo>
                  <a:pt x="291" y="54"/>
                </a:lnTo>
                <a:lnTo>
                  <a:pt x="288" y="54"/>
                </a:lnTo>
                <a:lnTo>
                  <a:pt x="287" y="52"/>
                </a:lnTo>
                <a:lnTo>
                  <a:pt x="287" y="49"/>
                </a:lnTo>
                <a:lnTo>
                  <a:pt x="288" y="49"/>
                </a:lnTo>
                <a:lnTo>
                  <a:pt x="285" y="47"/>
                </a:lnTo>
                <a:lnTo>
                  <a:pt x="286" y="44"/>
                </a:lnTo>
                <a:lnTo>
                  <a:pt x="278" y="42"/>
                </a:lnTo>
                <a:lnTo>
                  <a:pt x="278" y="46"/>
                </a:lnTo>
                <a:lnTo>
                  <a:pt x="277" y="47"/>
                </a:lnTo>
                <a:lnTo>
                  <a:pt x="275" y="46"/>
                </a:lnTo>
                <a:lnTo>
                  <a:pt x="275" y="44"/>
                </a:lnTo>
                <a:lnTo>
                  <a:pt x="274" y="41"/>
                </a:lnTo>
                <a:lnTo>
                  <a:pt x="273" y="42"/>
                </a:lnTo>
                <a:lnTo>
                  <a:pt x="272" y="39"/>
                </a:lnTo>
                <a:lnTo>
                  <a:pt x="270" y="41"/>
                </a:lnTo>
                <a:lnTo>
                  <a:pt x="270" y="39"/>
                </a:lnTo>
                <a:lnTo>
                  <a:pt x="268" y="41"/>
                </a:lnTo>
                <a:lnTo>
                  <a:pt x="268" y="45"/>
                </a:lnTo>
                <a:lnTo>
                  <a:pt x="265" y="40"/>
                </a:lnTo>
                <a:lnTo>
                  <a:pt x="264" y="38"/>
                </a:lnTo>
                <a:lnTo>
                  <a:pt x="264" y="46"/>
                </a:lnTo>
                <a:lnTo>
                  <a:pt x="269" y="49"/>
                </a:lnTo>
                <a:lnTo>
                  <a:pt x="271" y="49"/>
                </a:lnTo>
                <a:lnTo>
                  <a:pt x="270" y="59"/>
                </a:lnTo>
                <a:lnTo>
                  <a:pt x="271" y="61"/>
                </a:lnTo>
                <a:lnTo>
                  <a:pt x="271" y="66"/>
                </a:lnTo>
                <a:lnTo>
                  <a:pt x="259" y="51"/>
                </a:lnTo>
                <a:lnTo>
                  <a:pt x="261" y="57"/>
                </a:lnTo>
                <a:lnTo>
                  <a:pt x="259" y="57"/>
                </a:lnTo>
                <a:lnTo>
                  <a:pt x="258" y="60"/>
                </a:lnTo>
                <a:lnTo>
                  <a:pt x="257" y="60"/>
                </a:lnTo>
                <a:lnTo>
                  <a:pt x="255" y="62"/>
                </a:lnTo>
                <a:lnTo>
                  <a:pt x="254" y="61"/>
                </a:lnTo>
                <a:lnTo>
                  <a:pt x="254" y="59"/>
                </a:lnTo>
                <a:lnTo>
                  <a:pt x="255" y="56"/>
                </a:lnTo>
                <a:lnTo>
                  <a:pt x="253" y="57"/>
                </a:lnTo>
                <a:lnTo>
                  <a:pt x="251" y="60"/>
                </a:lnTo>
                <a:lnTo>
                  <a:pt x="250" y="64"/>
                </a:lnTo>
                <a:lnTo>
                  <a:pt x="248" y="64"/>
                </a:lnTo>
                <a:lnTo>
                  <a:pt x="249" y="71"/>
                </a:lnTo>
                <a:lnTo>
                  <a:pt x="245" y="75"/>
                </a:lnTo>
                <a:lnTo>
                  <a:pt x="243" y="80"/>
                </a:lnTo>
                <a:lnTo>
                  <a:pt x="240" y="83"/>
                </a:lnTo>
                <a:lnTo>
                  <a:pt x="243" y="77"/>
                </a:lnTo>
                <a:lnTo>
                  <a:pt x="244" y="56"/>
                </a:lnTo>
                <a:lnTo>
                  <a:pt x="241" y="57"/>
                </a:lnTo>
                <a:lnTo>
                  <a:pt x="236" y="65"/>
                </a:lnTo>
                <a:lnTo>
                  <a:pt x="233" y="78"/>
                </a:lnTo>
                <a:lnTo>
                  <a:pt x="233" y="63"/>
                </a:lnTo>
                <a:lnTo>
                  <a:pt x="226" y="64"/>
                </a:lnTo>
                <a:lnTo>
                  <a:pt x="223" y="69"/>
                </a:lnTo>
                <a:lnTo>
                  <a:pt x="224" y="76"/>
                </a:lnTo>
                <a:lnTo>
                  <a:pt x="227" y="80"/>
                </a:lnTo>
                <a:lnTo>
                  <a:pt x="229" y="81"/>
                </a:lnTo>
                <a:lnTo>
                  <a:pt x="231" y="85"/>
                </a:lnTo>
                <a:lnTo>
                  <a:pt x="231" y="88"/>
                </a:lnTo>
                <a:lnTo>
                  <a:pt x="228" y="88"/>
                </a:lnTo>
                <a:lnTo>
                  <a:pt x="227" y="83"/>
                </a:lnTo>
                <a:lnTo>
                  <a:pt x="223" y="81"/>
                </a:lnTo>
                <a:lnTo>
                  <a:pt x="218" y="74"/>
                </a:lnTo>
                <a:lnTo>
                  <a:pt x="215" y="74"/>
                </a:lnTo>
                <a:lnTo>
                  <a:pt x="217" y="79"/>
                </a:lnTo>
                <a:lnTo>
                  <a:pt x="221" y="83"/>
                </a:lnTo>
                <a:lnTo>
                  <a:pt x="218" y="86"/>
                </a:lnTo>
                <a:lnTo>
                  <a:pt x="216" y="84"/>
                </a:lnTo>
                <a:lnTo>
                  <a:pt x="214" y="86"/>
                </a:lnTo>
                <a:lnTo>
                  <a:pt x="213" y="82"/>
                </a:lnTo>
                <a:lnTo>
                  <a:pt x="212" y="83"/>
                </a:lnTo>
                <a:lnTo>
                  <a:pt x="212" y="82"/>
                </a:lnTo>
                <a:lnTo>
                  <a:pt x="212" y="78"/>
                </a:lnTo>
                <a:lnTo>
                  <a:pt x="210" y="76"/>
                </a:lnTo>
                <a:lnTo>
                  <a:pt x="208" y="85"/>
                </a:lnTo>
                <a:lnTo>
                  <a:pt x="208" y="87"/>
                </a:lnTo>
                <a:lnTo>
                  <a:pt x="209" y="90"/>
                </a:lnTo>
                <a:lnTo>
                  <a:pt x="201" y="95"/>
                </a:lnTo>
                <a:lnTo>
                  <a:pt x="199" y="100"/>
                </a:lnTo>
                <a:lnTo>
                  <a:pt x="201" y="102"/>
                </a:lnTo>
                <a:lnTo>
                  <a:pt x="203" y="101"/>
                </a:lnTo>
                <a:lnTo>
                  <a:pt x="205" y="104"/>
                </a:lnTo>
                <a:lnTo>
                  <a:pt x="201" y="104"/>
                </a:lnTo>
                <a:lnTo>
                  <a:pt x="202" y="107"/>
                </a:lnTo>
                <a:lnTo>
                  <a:pt x="202" y="109"/>
                </a:lnTo>
                <a:lnTo>
                  <a:pt x="199" y="108"/>
                </a:lnTo>
                <a:lnTo>
                  <a:pt x="197" y="108"/>
                </a:lnTo>
                <a:lnTo>
                  <a:pt x="199" y="110"/>
                </a:lnTo>
                <a:lnTo>
                  <a:pt x="198" y="112"/>
                </a:lnTo>
                <a:lnTo>
                  <a:pt x="195" y="111"/>
                </a:lnTo>
                <a:lnTo>
                  <a:pt x="194" y="113"/>
                </a:lnTo>
                <a:lnTo>
                  <a:pt x="191" y="112"/>
                </a:lnTo>
                <a:lnTo>
                  <a:pt x="187" y="114"/>
                </a:lnTo>
                <a:lnTo>
                  <a:pt x="185" y="117"/>
                </a:lnTo>
                <a:lnTo>
                  <a:pt x="184" y="117"/>
                </a:lnTo>
                <a:lnTo>
                  <a:pt x="183" y="118"/>
                </a:lnTo>
                <a:lnTo>
                  <a:pt x="186" y="121"/>
                </a:lnTo>
                <a:lnTo>
                  <a:pt x="189" y="120"/>
                </a:lnTo>
                <a:lnTo>
                  <a:pt x="191" y="118"/>
                </a:lnTo>
                <a:lnTo>
                  <a:pt x="195" y="121"/>
                </a:lnTo>
                <a:lnTo>
                  <a:pt x="199" y="118"/>
                </a:lnTo>
                <a:lnTo>
                  <a:pt x="200" y="120"/>
                </a:lnTo>
                <a:lnTo>
                  <a:pt x="201" y="123"/>
                </a:lnTo>
                <a:lnTo>
                  <a:pt x="198" y="123"/>
                </a:lnTo>
                <a:lnTo>
                  <a:pt x="197" y="124"/>
                </a:lnTo>
                <a:lnTo>
                  <a:pt x="196" y="128"/>
                </a:lnTo>
                <a:lnTo>
                  <a:pt x="191" y="125"/>
                </a:lnTo>
                <a:lnTo>
                  <a:pt x="188" y="125"/>
                </a:lnTo>
                <a:lnTo>
                  <a:pt x="187" y="124"/>
                </a:lnTo>
                <a:lnTo>
                  <a:pt x="184" y="123"/>
                </a:lnTo>
                <a:lnTo>
                  <a:pt x="180" y="125"/>
                </a:lnTo>
                <a:lnTo>
                  <a:pt x="179" y="128"/>
                </a:lnTo>
                <a:lnTo>
                  <a:pt x="182" y="133"/>
                </a:lnTo>
                <a:lnTo>
                  <a:pt x="182" y="135"/>
                </a:lnTo>
                <a:lnTo>
                  <a:pt x="180" y="135"/>
                </a:lnTo>
                <a:lnTo>
                  <a:pt x="182" y="139"/>
                </a:lnTo>
                <a:lnTo>
                  <a:pt x="182" y="142"/>
                </a:lnTo>
                <a:lnTo>
                  <a:pt x="179" y="142"/>
                </a:lnTo>
                <a:lnTo>
                  <a:pt x="179" y="144"/>
                </a:lnTo>
                <a:lnTo>
                  <a:pt x="178" y="145"/>
                </a:lnTo>
                <a:lnTo>
                  <a:pt x="176" y="134"/>
                </a:lnTo>
                <a:lnTo>
                  <a:pt x="174" y="134"/>
                </a:lnTo>
                <a:lnTo>
                  <a:pt x="172" y="138"/>
                </a:lnTo>
                <a:lnTo>
                  <a:pt x="170" y="137"/>
                </a:lnTo>
                <a:lnTo>
                  <a:pt x="170" y="139"/>
                </a:lnTo>
                <a:lnTo>
                  <a:pt x="172" y="140"/>
                </a:lnTo>
                <a:lnTo>
                  <a:pt x="172" y="142"/>
                </a:lnTo>
                <a:lnTo>
                  <a:pt x="169" y="142"/>
                </a:lnTo>
                <a:lnTo>
                  <a:pt x="167" y="143"/>
                </a:lnTo>
                <a:lnTo>
                  <a:pt x="166" y="146"/>
                </a:lnTo>
                <a:lnTo>
                  <a:pt x="167" y="148"/>
                </a:lnTo>
                <a:lnTo>
                  <a:pt x="169" y="151"/>
                </a:lnTo>
                <a:lnTo>
                  <a:pt x="167" y="152"/>
                </a:lnTo>
                <a:lnTo>
                  <a:pt x="168" y="153"/>
                </a:lnTo>
                <a:lnTo>
                  <a:pt x="167" y="154"/>
                </a:lnTo>
                <a:lnTo>
                  <a:pt x="165" y="158"/>
                </a:lnTo>
                <a:lnTo>
                  <a:pt x="164" y="158"/>
                </a:lnTo>
                <a:lnTo>
                  <a:pt x="163" y="158"/>
                </a:lnTo>
                <a:lnTo>
                  <a:pt x="163" y="159"/>
                </a:lnTo>
                <a:lnTo>
                  <a:pt x="166" y="161"/>
                </a:lnTo>
                <a:lnTo>
                  <a:pt x="172" y="158"/>
                </a:lnTo>
                <a:lnTo>
                  <a:pt x="166" y="164"/>
                </a:lnTo>
                <a:lnTo>
                  <a:pt x="160" y="163"/>
                </a:lnTo>
                <a:lnTo>
                  <a:pt x="159" y="162"/>
                </a:lnTo>
                <a:lnTo>
                  <a:pt x="159" y="159"/>
                </a:lnTo>
                <a:lnTo>
                  <a:pt x="156" y="160"/>
                </a:lnTo>
                <a:lnTo>
                  <a:pt x="153" y="163"/>
                </a:lnTo>
                <a:lnTo>
                  <a:pt x="152" y="167"/>
                </a:lnTo>
                <a:lnTo>
                  <a:pt x="149" y="170"/>
                </a:lnTo>
                <a:lnTo>
                  <a:pt x="149" y="173"/>
                </a:lnTo>
                <a:lnTo>
                  <a:pt x="151" y="173"/>
                </a:lnTo>
                <a:lnTo>
                  <a:pt x="150" y="176"/>
                </a:lnTo>
                <a:lnTo>
                  <a:pt x="148" y="177"/>
                </a:lnTo>
                <a:lnTo>
                  <a:pt x="146" y="183"/>
                </a:lnTo>
                <a:lnTo>
                  <a:pt x="144" y="182"/>
                </a:lnTo>
                <a:lnTo>
                  <a:pt x="142" y="184"/>
                </a:lnTo>
                <a:lnTo>
                  <a:pt x="141" y="184"/>
                </a:lnTo>
                <a:lnTo>
                  <a:pt x="138" y="187"/>
                </a:lnTo>
                <a:lnTo>
                  <a:pt x="140" y="190"/>
                </a:lnTo>
                <a:lnTo>
                  <a:pt x="139" y="191"/>
                </a:lnTo>
                <a:lnTo>
                  <a:pt x="136" y="192"/>
                </a:lnTo>
                <a:lnTo>
                  <a:pt x="136" y="194"/>
                </a:lnTo>
                <a:lnTo>
                  <a:pt x="132" y="195"/>
                </a:lnTo>
                <a:lnTo>
                  <a:pt x="133" y="197"/>
                </a:lnTo>
                <a:lnTo>
                  <a:pt x="132" y="197"/>
                </a:lnTo>
                <a:lnTo>
                  <a:pt x="132" y="200"/>
                </a:lnTo>
                <a:lnTo>
                  <a:pt x="135" y="201"/>
                </a:lnTo>
                <a:lnTo>
                  <a:pt x="134" y="203"/>
                </a:lnTo>
                <a:lnTo>
                  <a:pt x="132" y="204"/>
                </a:lnTo>
                <a:lnTo>
                  <a:pt x="130" y="203"/>
                </a:lnTo>
                <a:lnTo>
                  <a:pt x="130" y="208"/>
                </a:lnTo>
                <a:lnTo>
                  <a:pt x="132" y="210"/>
                </a:lnTo>
                <a:lnTo>
                  <a:pt x="133" y="208"/>
                </a:lnTo>
                <a:lnTo>
                  <a:pt x="134" y="209"/>
                </a:lnTo>
                <a:lnTo>
                  <a:pt x="134" y="212"/>
                </a:lnTo>
                <a:lnTo>
                  <a:pt x="127" y="213"/>
                </a:lnTo>
                <a:lnTo>
                  <a:pt x="126" y="214"/>
                </a:lnTo>
                <a:lnTo>
                  <a:pt x="126" y="219"/>
                </a:lnTo>
                <a:lnTo>
                  <a:pt x="123" y="220"/>
                </a:lnTo>
                <a:lnTo>
                  <a:pt x="121" y="221"/>
                </a:lnTo>
                <a:lnTo>
                  <a:pt x="120" y="226"/>
                </a:lnTo>
                <a:lnTo>
                  <a:pt x="122" y="225"/>
                </a:lnTo>
                <a:lnTo>
                  <a:pt x="125" y="223"/>
                </a:lnTo>
                <a:lnTo>
                  <a:pt x="127" y="221"/>
                </a:lnTo>
                <a:lnTo>
                  <a:pt x="127" y="224"/>
                </a:lnTo>
                <a:lnTo>
                  <a:pt x="129" y="227"/>
                </a:lnTo>
                <a:lnTo>
                  <a:pt x="123" y="226"/>
                </a:lnTo>
                <a:lnTo>
                  <a:pt x="123" y="228"/>
                </a:lnTo>
                <a:lnTo>
                  <a:pt x="125" y="229"/>
                </a:lnTo>
                <a:lnTo>
                  <a:pt x="123" y="231"/>
                </a:lnTo>
                <a:lnTo>
                  <a:pt x="122" y="233"/>
                </a:lnTo>
                <a:lnTo>
                  <a:pt x="123" y="235"/>
                </a:lnTo>
                <a:lnTo>
                  <a:pt x="122" y="236"/>
                </a:lnTo>
                <a:lnTo>
                  <a:pt x="120" y="235"/>
                </a:lnTo>
                <a:lnTo>
                  <a:pt x="119" y="237"/>
                </a:lnTo>
                <a:lnTo>
                  <a:pt x="119" y="240"/>
                </a:lnTo>
                <a:lnTo>
                  <a:pt x="121" y="241"/>
                </a:lnTo>
                <a:lnTo>
                  <a:pt x="122" y="247"/>
                </a:lnTo>
                <a:lnTo>
                  <a:pt x="120" y="244"/>
                </a:lnTo>
                <a:lnTo>
                  <a:pt x="118" y="243"/>
                </a:lnTo>
                <a:lnTo>
                  <a:pt x="116" y="240"/>
                </a:lnTo>
                <a:lnTo>
                  <a:pt x="116" y="245"/>
                </a:lnTo>
                <a:lnTo>
                  <a:pt x="115" y="246"/>
                </a:lnTo>
                <a:lnTo>
                  <a:pt x="113" y="247"/>
                </a:lnTo>
                <a:lnTo>
                  <a:pt x="112" y="250"/>
                </a:lnTo>
                <a:lnTo>
                  <a:pt x="114" y="251"/>
                </a:lnTo>
                <a:lnTo>
                  <a:pt x="115" y="250"/>
                </a:lnTo>
                <a:lnTo>
                  <a:pt x="117" y="247"/>
                </a:lnTo>
                <a:lnTo>
                  <a:pt x="117" y="249"/>
                </a:lnTo>
                <a:lnTo>
                  <a:pt x="117" y="252"/>
                </a:lnTo>
                <a:lnTo>
                  <a:pt x="118" y="254"/>
                </a:lnTo>
                <a:lnTo>
                  <a:pt x="115" y="256"/>
                </a:lnTo>
                <a:lnTo>
                  <a:pt x="112" y="254"/>
                </a:lnTo>
                <a:lnTo>
                  <a:pt x="111" y="257"/>
                </a:lnTo>
                <a:lnTo>
                  <a:pt x="109" y="256"/>
                </a:lnTo>
                <a:lnTo>
                  <a:pt x="107" y="259"/>
                </a:lnTo>
                <a:lnTo>
                  <a:pt x="106" y="261"/>
                </a:lnTo>
                <a:lnTo>
                  <a:pt x="104" y="263"/>
                </a:lnTo>
                <a:lnTo>
                  <a:pt x="102" y="264"/>
                </a:lnTo>
                <a:lnTo>
                  <a:pt x="100" y="270"/>
                </a:lnTo>
                <a:lnTo>
                  <a:pt x="103" y="269"/>
                </a:lnTo>
                <a:lnTo>
                  <a:pt x="106" y="268"/>
                </a:lnTo>
                <a:lnTo>
                  <a:pt x="107" y="269"/>
                </a:lnTo>
                <a:lnTo>
                  <a:pt x="103" y="271"/>
                </a:lnTo>
                <a:lnTo>
                  <a:pt x="102" y="273"/>
                </a:lnTo>
                <a:lnTo>
                  <a:pt x="103" y="277"/>
                </a:lnTo>
                <a:lnTo>
                  <a:pt x="102" y="279"/>
                </a:lnTo>
                <a:lnTo>
                  <a:pt x="99" y="280"/>
                </a:lnTo>
                <a:lnTo>
                  <a:pt x="95" y="276"/>
                </a:lnTo>
                <a:lnTo>
                  <a:pt x="94" y="276"/>
                </a:lnTo>
                <a:lnTo>
                  <a:pt x="91" y="281"/>
                </a:lnTo>
                <a:lnTo>
                  <a:pt x="88" y="283"/>
                </a:lnTo>
                <a:lnTo>
                  <a:pt x="88" y="285"/>
                </a:lnTo>
                <a:lnTo>
                  <a:pt x="80" y="296"/>
                </a:lnTo>
                <a:lnTo>
                  <a:pt x="81" y="299"/>
                </a:lnTo>
                <a:lnTo>
                  <a:pt x="81" y="300"/>
                </a:lnTo>
                <a:lnTo>
                  <a:pt x="74" y="303"/>
                </a:lnTo>
                <a:lnTo>
                  <a:pt x="74" y="306"/>
                </a:lnTo>
                <a:lnTo>
                  <a:pt x="76" y="307"/>
                </a:lnTo>
                <a:lnTo>
                  <a:pt x="79" y="306"/>
                </a:lnTo>
                <a:lnTo>
                  <a:pt x="78" y="310"/>
                </a:lnTo>
                <a:lnTo>
                  <a:pt x="80" y="314"/>
                </a:lnTo>
                <a:lnTo>
                  <a:pt x="82" y="315"/>
                </a:lnTo>
                <a:lnTo>
                  <a:pt x="99" y="305"/>
                </a:lnTo>
                <a:lnTo>
                  <a:pt x="100" y="302"/>
                </a:lnTo>
                <a:lnTo>
                  <a:pt x="102" y="303"/>
                </a:lnTo>
                <a:lnTo>
                  <a:pt x="100" y="305"/>
                </a:lnTo>
                <a:lnTo>
                  <a:pt x="97" y="307"/>
                </a:lnTo>
                <a:lnTo>
                  <a:pt x="95" y="307"/>
                </a:lnTo>
                <a:lnTo>
                  <a:pt x="89" y="312"/>
                </a:lnTo>
                <a:lnTo>
                  <a:pt x="91" y="314"/>
                </a:lnTo>
                <a:lnTo>
                  <a:pt x="91" y="315"/>
                </a:lnTo>
                <a:lnTo>
                  <a:pt x="85" y="317"/>
                </a:lnTo>
                <a:lnTo>
                  <a:pt x="82" y="317"/>
                </a:lnTo>
                <a:lnTo>
                  <a:pt x="81" y="318"/>
                </a:lnTo>
                <a:lnTo>
                  <a:pt x="82" y="320"/>
                </a:lnTo>
                <a:lnTo>
                  <a:pt x="81" y="321"/>
                </a:lnTo>
                <a:lnTo>
                  <a:pt x="79" y="320"/>
                </a:lnTo>
                <a:lnTo>
                  <a:pt x="79" y="317"/>
                </a:lnTo>
                <a:lnTo>
                  <a:pt x="76" y="313"/>
                </a:lnTo>
                <a:lnTo>
                  <a:pt x="74" y="311"/>
                </a:lnTo>
                <a:lnTo>
                  <a:pt x="73" y="311"/>
                </a:lnTo>
                <a:lnTo>
                  <a:pt x="72" y="313"/>
                </a:lnTo>
                <a:lnTo>
                  <a:pt x="70" y="313"/>
                </a:lnTo>
                <a:lnTo>
                  <a:pt x="68" y="315"/>
                </a:lnTo>
                <a:lnTo>
                  <a:pt x="68" y="317"/>
                </a:lnTo>
                <a:lnTo>
                  <a:pt x="70" y="319"/>
                </a:lnTo>
                <a:lnTo>
                  <a:pt x="70" y="320"/>
                </a:lnTo>
                <a:lnTo>
                  <a:pt x="67" y="322"/>
                </a:lnTo>
                <a:lnTo>
                  <a:pt x="66" y="320"/>
                </a:lnTo>
                <a:lnTo>
                  <a:pt x="66" y="318"/>
                </a:lnTo>
                <a:lnTo>
                  <a:pt x="65" y="316"/>
                </a:lnTo>
                <a:lnTo>
                  <a:pt x="57" y="319"/>
                </a:lnTo>
                <a:lnTo>
                  <a:pt x="56" y="321"/>
                </a:lnTo>
                <a:lnTo>
                  <a:pt x="54" y="324"/>
                </a:lnTo>
                <a:lnTo>
                  <a:pt x="53" y="324"/>
                </a:lnTo>
                <a:lnTo>
                  <a:pt x="53" y="326"/>
                </a:lnTo>
                <a:lnTo>
                  <a:pt x="50" y="327"/>
                </a:lnTo>
                <a:lnTo>
                  <a:pt x="50" y="326"/>
                </a:lnTo>
                <a:lnTo>
                  <a:pt x="50" y="325"/>
                </a:lnTo>
                <a:lnTo>
                  <a:pt x="49" y="325"/>
                </a:lnTo>
                <a:lnTo>
                  <a:pt x="47" y="326"/>
                </a:lnTo>
                <a:lnTo>
                  <a:pt x="48" y="328"/>
                </a:lnTo>
                <a:lnTo>
                  <a:pt x="47" y="328"/>
                </a:lnTo>
                <a:lnTo>
                  <a:pt x="45" y="328"/>
                </a:lnTo>
                <a:lnTo>
                  <a:pt x="41" y="330"/>
                </a:lnTo>
                <a:lnTo>
                  <a:pt x="39" y="337"/>
                </a:lnTo>
                <a:lnTo>
                  <a:pt x="36" y="336"/>
                </a:lnTo>
                <a:lnTo>
                  <a:pt x="34" y="336"/>
                </a:lnTo>
                <a:lnTo>
                  <a:pt x="31" y="338"/>
                </a:lnTo>
                <a:lnTo>
                  <a:pt x="30" y="340"/>
                </a:lnTo>
                <a:lnTo>
                  <a:pt x="33" y="342"/>
                </a:lnTo>
                <a:lnTo>
                  <a:pt x="32" y="344"/>
                </a:lnTo>
                <a:lnTo>
                  <a:pt x="35" y="344"/>
                </a:lnTo>
                <a:lnTo>
                  <a:pt x="38" y="343"/>
                </a:lnTo>
                <a:lnTo>
                  <a:pt x="39" y="345"/>
                </a:lnTo>
                <a:lnTo>
                  <a:pt x="40" y="346"/>
                </a:lnTo>
                <a:lnTo>
                  <a:pt x="39" y="348"/>
                </a:lnTo>
                <a:lnTo>
                  <a:pt x="39" y="350"/>
                </a:lnTo>
                <a:lnTo>
                  <a:pt x="37" y="349"/>
                </a:lnTo>
                <a:lnTo>
                  <a:pt x="26" y="348"/>
                </a:lnTo>
                <a:lnTo>
                  <a:pt x="24" y="349"/>
                </a:lnTo>
                <a:lnTo>
                  <a:pt x="23" y="349"/>
                </a:lnTo>
                <a:lnTo>
                  <a:pt x="21" y="351"/>
                </a:lnTo>
                <a:lnTo>
                  <a:pt x="23" y="352"/>
                </a:lnTo>
                <a:lnTo>
                  <a:pt x="21" y="353"/>
                </a:lnTo>
                <a:lnTo>
                  <a:pt x="21" y="354"/>
                </a:lnTo>
                <a:lnTo>
                  <a:pt x="23" y="354"/>
                </a:lnTo>
                <a:lnTo>
                  <a:pt x="25" y="353"/>
                </a:lnTo>
                <a:lnTo>
                  <a:pt x="23" y="356"/>
                </a:lnTo>
                <a:lnTo>
                  <a:pt x="24" y="363"/>
                </a:lnTo>
                <a:lnTo>
                  <a:pt x="23" y="363"/>
                </a:lnTo>
                <a:lnTo>
                  <a:pt x="22" y="359"/>
                </a:lnTo>
                <a:lnTo>
                  <a:pt x="20" y="357"/>
                </a:lnTo>
                <a:lnTo>
                  <a:pt x="18" y="359"/>
                </a:lnTo>
                <a:lnTo>
                  <a:pt x="15" y="364"/>
                </a:lnTo>
                <a:lnTo>
                  <a:pt x="17" y="366"/>
                </a:lnTo>
                <a:lnTo>
                  <a:pt x="17" y="368"/>
                </a:lnTo>
                <a:lnTo>
                  <a:pt x="15" y="366"/>
                </a:lnTo>
                <a:lnTo>
                  <a:pt x="14" y="364"/>
                </a:lnTo>
                <a:lnTo>
                  <a:pt x="11" y="364"/>
                </a:lnTo>
                <a:lnTo>
                  <a:pt x="7" y="364"/>
                </a:lnTo>
                <a:lnTo>
                  <a:pt x="7" y="366"/>
                </a:lnTo>
                <a:lnTo>
                  <a:pt x="8" y="368"/>
                </a:lnTo>
                <a:lnTo>
                  <a:pt x="3" y="364"/>
                </a:lnTo>
                <a:lnTo>
                  <a:pt x="2" y="365"/>
                </a:lnTo>
                <a:lnTo>
                  <a:pt x="4" y="370"/>
                </a:lnTo>
                <a:lnTo>
                  <a:pt x="2" y="371"/>
                </a:lnTo>
                <a:lnTo>
                  <a:pt x="3" y="372"/>
                </a:lnTo>
                <a:lnTo>
                  <a:pt x="19" y="370"/>
                </a:lnTo>
                <a:lnTo>
                  <a:pt x="14" y="372"/>
                </a:lnTo>
                <a:lnTo>
                  <a:pt x="15" y="374"/>
                </a:lnTo>
                <a:lnTo>
                  <a:pt x="21" y="372"/>
                </a:lnTo>
                <a:lnTo>
                  <a:pt x="21" y="373"/>
                </a:lnTo>
                <a:lnTo>
                  <a:pt x="19" y="375"/>
                </a:lnTo>
                <a:lnTo>
                  <a:pt x="10" y="375"/>
                </a:lnTo>
                <a:lnTo>
                  <a:pt x="8" y="374"/>
                </a:lnTo>
                <a:lnTo>
                  <a:pt x="6" y="374"/>
                </a:lnTo>
                <a:lnTo>
                  <a:pt x="3" y="377"/>
                </a:lnTo>
                <a:lnTo>
                  <a:pt x="2" y="378"/>
                </a:lnTo>
                <a:lnTo>
                  <a:pt x="0" y="378"/>
                </a:lnTo>
                <a:lnTo>
                  <a:pt x="0" y="379"/>
                </a:lnTo>
                <a:lnTo>
                  <a:pt x="0" y="381"/>
                </a:lnTo>
                <a:lnTo>
                  <a:pt x="4" y="382"/>
                </a:lnTo>
                <a:lnTo>
                  <a:pt x="4" y="384"/>
                </a:lnTo>
                <a:lnTo>
                  <a:pt x="4" y="386"/>
                </a:lnTo>
                <a:lnTo>
                  <a:pt x="0" y="390"/>
                </a:lnTo>
                <a:lnTo>
                  <a:pt x="1" y="392"/>
                </a:lnTo>
                <a:lnTo>
                  <a:pt x="0" y="393"/>
                </a:lnTo>
                <a:lnTo>
                  <a:pt x="0" y="395"/>
                </a:lnTo>
                <a:lnTo>
                  <a:pt x="1" y="396"/>
                </a:lnTo>
                <a:lnTo>
                  <a:pt x="1" y="398"/>
                </a:lnTo>
                <a:lnTo>
                  <a:pt x="6" y="399"/>
                </a:lnTo>
                <a:lnTo>
                  <a:pt x="15" y="396"/>
                </a:lnTo>
                <a:lnTo>
                  <a:pt x="17" y="397"/>
                </a:lnTo>
                <a:lnTo>
                  <a:pt x="20" y="397"/>
                </a:lnTo>
                <a:lnTo>
                  <a:pt x="23" y="389"/>
                </a:lnTo>
                <a:lnTo>
                  <a:pt x="24" y="392"/>
                </a:lnTo>
                <a:lnTo>
                  <a:pt x="23" y="396"/>
                </a:lnTo>
                <a:lnTo>
                  <a:pt x="24" y="397"/>
                </a:lnTo>
                <a:lnTo>
                  <a:pt x="28" y="397"/>
                </a:lnTo>
                <a:lnTo>
                  <a:pt x="30" y="396"/>
                </a:lnTo>
                <a:lnTo>
                  <a:pt x="31" y="397"/>
                </a:lnTo>
                <a:lnTo>
                  <a:pt x="35" y="393"/>
                </a:lnTo>
                <a:lnTo>
                  <a:pt x="36" y="387"/>
                </a:lnTo>
                <a:lnTo>
                  <a:pt x="39" y="385"/>
                </a:lnTo>
                <a:lnTo>
                  <a:pt x="40" y="386"/>
                </a:lnTo>
                <a:lnTo>
                  <a:pt x="38" y="390"/>
                </a:lnTo>
                <a:lnTo>
                  <a:pt x="36" y="395"/>
                </a:lnTo>
                <a:lnTo>
                  <a:pt x="38" y="395"/>
                </a:lnTo>
                <a:lnTo>
                  <a:pt x="40" y="394"/>
                </a:lnTo>
                <a:lnTo>
                  <a:pt x="42" y="394"/>
                </a:lnTo>
                <a:lnTo>
                  <a:pt x="38" y="398"/>
                </a:lnTo>
                <a:lnTo>
                  <a:pt x="32" y="400"/>
                </a:lnTo>
                <a:lnTo>
                  <a:pt x="32" y="402"/>
                </a:lnTo>
                <a:lnTo>
                  <a:pt x="34" y="404"/>
                </a:lnTo>
                <a:lnTo>
                  <a:pt x="30" y="406"/>
                </a:lnTo>
                <a:lnTo>
                  <a:pt x="30" y="404"/>
                </a:lnTo>
                <a:lnTo>
                  <a:pt x="29" y="402"/>
                </a:lnTo>
                <a:lnTo>
                  <a:pt x="26" y="400"/>
                </a:lnTo>
                <a:lnTo>
                  <a:pt x="23" y="400"/>
                </a:lnTo>
                <a:lnTo>
                  <a:pt x="19" y="401"/>
                </a:lnTo>
                <a:lnTo>
                  <a:pt x="16" y="400"/>
                </a:lnTo>
                <a:lnTo>
                  <a:pt x="13" y="401"/>
                </a:lnTo>
                <a:lnTo>
                  <a:pt x="10" y="400"/>
                </a:lnTo>
                <a:lnTo>
                  <a:pt x="8" y="402"/>
                </a:lnTo>
                <a:lnTo>
                  <a:pt x="2" y="401"/>
                </a:lnTo>
                <a:lnTo>
                  <a:pt x="1" y="405"/>
                </a:lnTo>
                <a:lnTo>
                  <a:pt x="0" y="408"/>
                </a:lnTo>
                <a:lnTo>
                  <a:pt x="3" y="408"/>
                </a:lnTo>
                <a:lnTo>
                  <a:pt x="4" y="408"/>
                </a:lnTo>
                <a:lnTo>
                  <a:pt x="4" y="412"/>
                </a:lnTo>
                <a:lnTo>
                  <a:pt x="2" y="410"/>
                </a:lnTo>
                <a:lnTo>
                  <a:pt x="0" y="409"/>
                </a:lnTo>
                <a:lnTo>
                  <a:pt x="0" y="410"/>
                </a:lnTo>
                <a:lnTo>
                  <a:pt x="2" y="416"/>
                </a:lnTo>
                <a:lnTo>
                  <a:pt x="4" y="416"/>
                </a:lnTo>
                <a:lnTo>
                  <a:pt x="8" y="413"/>
                </a:lnTo>
                <a:lnTo>
                  <a:pt x="11" y="413"/>
                </a:lnTo>
                <a:lnTo>
                  <a:pt x="5" y="419"/>
                </a:lnTo>
                <a:lnTo>
                  <a:pt x="6" y="420"/>
                </a:lnTo>
                <a:lnTo>
                  <a:pt x="3" y="422"/>
                </a:lnTo>
                <a:lnTo>
                  <a:pt x="2" y="424"/>
                </a:lnTo>
                <a:lnTo>
                  <a:pt x="2" y="426"/>
                </a:lnTo>
                <a:lnTo>
                  <a:pt x="4" y="428"/>
                </a:lnTo>
                <a:lnTo>
                  <a:pt x="4" y="429"/>
                </a:lnTo>
                <a:lnTo>
                  <a:pt x="6" y="428"/>
                </a:lnTo>
                <a:lnTo>
                  <a:pt x="8" y="426"/>
                </a:lnTo>
                <a:lnTo>
                  <a:pt x="8" y="429"/>
                </a:lnTo>
                <a:lnTo>
                  <a:pt x="11" y="432"/>
                </a:lnTo>
                <a:lnTo>
                  <a:pt x="8" y="433"/>
                </a:lnTo>
                <a:lnTo>
                  <a:pt x="6" y="435"/>
                </a:lnTo>
                <a:lnTo>
                  <a:pt x="6" y="436"/>
                </a:lnTo>
                <a:lnTo>
                  <a:pt x="7" y="438"/>
                </a:lnTo>
                <a:lnTo>
                  <a:pt x="10" y="436"/>
                </a:lnTo>
                <a:lnTo>
                  <a:pt x="12" y="432"/>
                </a:lnTo>
                <a:lnTo>
                  <a:pt x="12" y="429"/>
                </a:lnTo>
                <a:lnTo>
                  <a:pt x="15" y="427"/>
                </a:lnTo>
                <a:lnTo>
                  <a:pt x="20" y="417"/>
                </a:lnTo>
                <a:lnTo>
                  <a:pt x="23" y="415"/>
                </a:lnTo>
                <a:lnTo>
                  <a:pt x="24" y="417"/>
                </a:lnTo>
                <a:lnTo>
                  <a:pt x="25" y="418"/>
                </a:lnTo>
                <a:lnTo>
                  <a:pt x="28" y="417"/>
                </a:lnTo>
                <a:lnTo>
                  <a:pt x="31" y="417"/>
                </a:lnTo>
                <a:lnTo>
                  <a:pt x="26" y="420"/>
                </a:lnTo>
                <a:lnTo>
                  <a:pt x="26" y="425"/>
                </a:lnTo>
                <a:lnTo>
                  <a:pt x="24" y="421"/>
                </a:lnTo>
                <a:lnTo>
                  <a:pt x="23" y="421"/>
                </a:lnTo>
                <a:lnTo>
                  <a:pt x="17" y="428"/>
                </a:lnTo>
                <a:lnTo>
                  <a:pt x="20" y="429"/>
                </a:lnTo>
                <a:lnTo>
                  <a:pt x="20" y="431"/>
                </a:lnTo>
                <a:lnTo>
                  <a:pt x="17" y="432"/>
                </a:lnTo>
                <a:lnTo>
                  <a:pt x="11" y="440"/>
                </a:lnTo>
                <a:lnTo>
                  <a:pt x="13" y="441"/>
                </a:lnTo>
                <a:lnTo>
                  <a:pt x="19" y="441"/>
                </a:lnTo>
                <a:lnTo>
                  <a:pt x="20" y="439"/>
                </a:lnTo>
                <a:lnTo>
                  <a:pt x="20" y="440"/>
                </a:lnTo>
                <a:lnTo>
                  <a:pt x="15" y="443"/>
                </a:lnTo>
                <a:lnTo>
                  <a:pt x="13" y="445"/>
                </a:lnTo>
                <a:lnTo>
                  <a:pt x="13" y="446"/>
                </a:lnTo>
                <a:lnTo>
                  <a:pt x="10" y="446"/>
                </a:lnTo>
                <a:lnTo>
                  <a:pt x="9" y="447"/>
                </a:lnTo>
                <a:lnTo>
                  <a:pt x="7" y="446"/>
                </a:lnTo>
                <a:lnTo>
                  <a:pt x="3" y="452"/>
                </a:lnTo>
                <a:lnTo>
                  <a:pt x="3" y="455"/>
                </a:lnTo>
                <a:lnTo>
                  <a:pt x="4" y="455"/>
                </a:lnTo>
                <a:lnTo>
                  <a:pt x="4" y="457"/>
                </a:lnTo>
                <a:lnTo>
                  <a:pt x="7" y="456"/>
                </a:lnTo>
                <a:lnTo>
                  <a:pt x="8" y="454"/>
                </a:lnTo>
                <a:lnTo>
                  <a:pt x="9" y="456"/>
                </a:lnTo>
                <a:lnTo>
                  <a:pt x="11" y="456"/>
                </a:lnTo>
                <a:lnTo>
                  <a:pt x="12" y="454"/>
                </a:lnTo>
                <a:lnTo>
                  <a:pt x="11" y="453"/>
                </a:lnTo>
                <a:lnTo>
                  <a:pt x="13" y="454"/>
                </a:lnTo>
                <a:lnTo>
                  <a:pt x="17" y="452"/>
                </a:lnTo>
                <a:lnTo>
                  <a:pt x="19" y="450"/>
                </a:lnTo>
                <a:lnTo>
                  <a:pt x="20" y="451"/>
                </a:lnTo>
                <a:lnTo>
                  <a:pt x="16" y="455"/>
                </a:lnTo>
                <a:lnTo>
                  <a:pt x="18" y="455"/>
                </a:lnTo>
                <a:lnTo>
                  <a:pt x="18" y="458"/>
                </a:lnTo>
                <a:lnTo>
                  <a:pt x="16" y="463"/>
                </a:lnTo>
                <a:lnTo>
                  <a:pt x="14" y="465"/>
                </a:lnTo>
                <a:lnTo>
                  <a:pt x="14" y="468"/>
                </a:lnTo>
                <a:lnTo>
                  <a:pt x="12" y="468"/>
                </a:lnTo>
                <a:lnTo>
                  <a:pt x="11" y="469"/>
                </a:lnTo>
                <a:lnTo>
                  <a:pt x="10" y="466"/>
                </a:lnTo>
                <a:lnTo>
                  <a:pt x="9" y="466"/>
                </a:lnTo>
                <a:lnTo>
                  <a:pt x="6" y="476"/>
                </a:lnTo>
                <a:lnTo>
                  <a:pt x="20" y="489"/>
                </a:lnTo>
                <a:lnTo>
                  <a:pt x="24" y="489"/>
                </a:lnTo>
                <a:lnTo>
                  <a:pt x="26" y="485"/>
                </a:lnTo>
                <a:lnTo>
                  <a:pt x="26" y="495"/>
                </a:lnTo>
                <a:lnTo>
                  <a:pt x="27" y="493"/>
                </a:lnTo>
                <a:lnTo>
                  <a:pt x="30" y="495"/>
                </a:lnTo>
                <a:lnTo>
                  <a:pt x="31" y="492"/>
                </a:lnTo>
                <a:lnTo>
                  <a:pt x="36" y="492"/>
                </a:lnTo>
                <a:lnTo>
                  <a:pt x="34" y="495"/>
                </a:lnTo>
                <a:lnTo>
                  <a:pt x="38" y="497"/>
                </a:lnTo>
                <a:lnTo>
                  <a:pt x="42" y="495"/>
                </a:lnTo>
                <a:lnTo>
                  <a:pt x="46" y="492"/>
                </a:lnTo>
                <a:lnTo>
                  <a:pt x="47" y="488"/>
                </a:lnTo>
                <a:lnTo>
                  <a:pt x="49" y="491"/>
                </a:lnTo>
                <a:lnTo>
                  <a:pt x="54" y="488"/>
                </a:lnTo>
                <a:lnTo>
                  <a:pt x="61" y="480"/>
                </a:lnTo>
                <a:lnTo>
                  <a:pt x="64" y="478"/>
                </a:lnTo>
                <a:lnTo>
                  <a:pt x="65" y="475"/>
                </a:lnTo>
                <a:lnTo>
                  <a:pt x="67" y="473"/>
                </a:lnTo>
                <a:lnTo>
                  <a:pt x="68" y="472"/>
                </a:lnTo>
                <a:lnTo>
                  <a:pt x="72" y="466"/>
                </a:lnTo>
                <a:lnTo>
                  <a:pt x="72" y="464"/>
                </a:lnTo>
                <a:lnTo>
                  <a:pt x="76" y="466"/>
                </a:lnTo>
                <a:lnTo>
                  <a:pt x="79" y="466"/>
                </a:lnTo>
                <a:lnTo>
                  <a:pt x="81" y="465"/>
                </a:lnTo>
                <a:lnTo>
                  <a:pt x="83" y="459"/>
                </a:lnTo>
                <a:lnTo>
                  <a:pt x="85" y="458"/>
                </a:lnTo>
                <a:lnTo>
                  <a:pt x="85" y="454"/>
                </a:lnTo>
                <a:lnTo>
                  <a:pt x="83" y="452"/>
                </a:lnTo>
                <a:lnTo>
                  <a:pt x="81" y="450"/>
                </a:lnTo>
                <a:lnTo>
                  <a:pt x="83" y="449"/>
                </a:lnTo>
                <a:lnTo>
                  <a:pt x="83" y="448"/>
                </a:lnTo>
                <a:lnTo>
                  <a:pt x="82" y="444"/>
                </a:lnTo>
                <a:lnTo>
                  <a:pt x="83" y="445"/>
                </a:lnTo>
                <a:lnTo>
                  <a:pt x="85" y="447"/>
                </a:lnTo>
                <a:lnTo>
                  <a:pt x="85" y="450"/>
                </a:lnTo>
                <a:lnTo>
                  <a:pt x="87" y="449"/>
                </a:lnTo>
                <a:lnTo>
                  <a:pt x="87" y="447"/>
                </a:lnTo>
                <a:lnTo>
                  <a:pt x="85" y="445"/>
                </a:lnTo>
                <a:lnTo>
                  <a:pt x="85" y="440"/>
                </a:lnTo>
                <a:lnTo>
                  <a:pt x="86" y="439"/>
                </a:lnTo>
                <a:lnTo>
                  <a:pt x="87" y="439"/>
                </a:lnTo>
                <a:lnTo>
                  <a:pt x="88" y="438"/>
                </a:lnTo>
                <a:lnTo>
                  <a:pt x="90" y="439"/>
                </a:lnTo>
                <a:lnTo>
                  <a:pt x="90" y="442"/>
                </a:lnTo>
                <a:lnTo>
                  <a:pt x="88" y="443"/>
                </a:lnTo>
                <a:lnTo>
                  <a:pt x="90" y="459"/>
                </a:lnTo>
                <a:lnTo>
                  <a:pt x="92" y="459"/>
                </a:lnTo>
                <a:lnTo>
                  <a:pt x="95" y="462"/>
                </a:lnTo>
                <a:lnTo>
                  <a:pt x="97" y="461"/>
                </a:lnTo>
                <a:lnTo>
                  <a:pt x="99" y="465"/>
                </a:lnTo>
                <a:lnTo>
                  <a:pt x="99" y="471"/>
                </a:lnTo>
                <a:lnTo>
                  <a:pt x="99" y="468"/>
                </a:lnTo>
                <a:lnTo>
                  <a:pt x="100" y="470"/>
                </a:lnTo>
                <a:lnTo>
                  <a:pt x="103" y="468"/>
                </a:lnTo>
                <a:lnTo>
                  <a:pt x="105" y="457"/>
                </a:lnTo>
                <a:lnTo>
                  <a:pt x="103" y="449"/>
                </a:lnTo>
                <a:lnTo>
                  <a:pt x="107" y="442"/>
                </a:lnTo>
                <a:lnTo>
                  <a:pt x="107" y="438"/>
                </a:lnTo>
                <a:lnTo>
                  <a:pt x="115" y="435"/>
                </a:lnTo>
                <a:lnTo>
                  <a:pt x="117" y="432"/>
                </a:lnTo>
                <a:lnTo>
                  <a:pt x="117" y="428"/>
                </a:lnTo>
                <a:lnTo>
                  <a:pt x="116" y="425"/>
                </a:lnTo>
                <a:lnTo>
                  <a:pt x="118" y="417"/>
                </a:lnTo>
                <a:lnTo>
                  <a:pt x="116" y="407"/>
                </a:lnTo>
                <a:lnTo>
                  <a:pt x="113" y="404"/>
                </a:lnTo>
                <a:lnTo>
                  <a:pt x="114" y="401"/>
                </a:lnTo>
                <a:lnTo>
                  <a:pt x="118" y="400"/>
                </a:lnTo>
                <a:lnTo>
                  <a:pt x="121" y="396"/>
                </a:lnTo>
                <a:lnTo>
                  <a:pt x="123" y="391"/>
                </a:lnTo>
                <a:lnTo>
                  <a:pt x="122" y="385"/>
                </a:lnTo>
                <a:lnTo>
                  <a:pt x="116" y="381"/>
                </a:lnTo>
                <a:lnTo>
                  <a:pt x="113" y="376"/>
                </a:lnTo>
                <a:lnTo>
                  <a:pt x="113" y="357"/>
                </a:lnTo>
                <a:lnTo>
                  <a:pt x="112" y="353"/>
                </a:lnTo>
                <a:lnTo>
                  <a:pt x="111" y="352"/>
                </a:lnTo>
                <a:lnTo>
                  <a:pt x="113" y="334"/>
                </a:lnTo>
                <a:lnTo>
                  <a:pt x="115" y="332"/>
                </a:lnTo>
                <a:lnTo>
                  <a:pt x="114" y="329"/>
                </a:lnTo>
                <a:lnTo>
                  <a:pt x="112" y="326"/>
                </a:lnTo>
                <a:lnTo>
                  <a:pt x="111" y="321"/>
                </a:lnTo>
                <a:lnTo>
                  <a:pt x="114" y="310"/>
                </a:lnTo>
                <a:lnTo>
                  <a:pt x="121" y="301"/>
                </a:lnTo>
                <a:lnTo>
                  <a:pt x="126" y="298"/>
                </a:lnTo>
                <a:lnTo>
                  <a:pt x="132" y="296"/>
                </a:lnTo>
                <a:lnTo>
                  <a:pt x="142" y="298"/>
                </a:lnTo>
                <a:lnTo>
                  <a:pt x="145" y="294"/>
                </a:lnTo>
                <a:lnTo>
                  <a:pt x="145" y="285"/>
                </a:lnTo>
                <a:lnTo>
                  <a:pt x="139" y="277"/>
                </a:lnTo>
                <a:lnTo>
                  <a:pt x="139" y="274"/>
                </a:lnTo>
                <a:lnTo>
                  <a:pt x="149" y="254"/>
                </a:lnTo>
                <a:lnTo>
                  <a:pt x="152" y="220"/>
                </a:lnTo>
                <a:lnTo>
                  <a:pt x="154" y="219"/>
                </a:lnTo>
                <a:lnTo>
                  <a:pt x="157" y="219"/>
                </a:lnTo>
                <a:lnTo>
                  <a:pt x="162" y="215"/>
                </a:lnTo>
                <a:lnTo>
                  <a:pt x="166" y="201"/>
                </a:lnTo>
                <a:lnTo>
                  <a:pt x="182" y="178"/>
                </a:lnTo>
                <a:lnTo>
                  <a:pt x="181" y="174"/>
                </a:lnTo>
                <a:lnTo>
                  <a:pt x="178" y="167"/>
                </a:lnTo>
                <a:lnTo>
                  <a:pt x="178" y="164"/>
                </a:lnTo>
                <a:lnTo>
                  <a:pt x="184" y="155"/>
                </a:lnTo>
                <a:lnTo>
                  <a:pt x="186" y="147"/>
                </a:lnTo>
                <a:lnTo>
                  <a:pt x="194" y="138"/>
                </a:lnTo>
                <a:lnTo>
                  <a:pt x="197" y="137"/>
                </a:lnTo>
                <a:lnTo>
                  <a:pt x="201" y="139"/>
                </a:lnTo>
                <a:lnTo>
                  <a:pt x="204" y="143"/>
                </a:lnTo>
                <a:lnTo>
                  <a:pt x="205" y="143"/>
                </a:lnTo>
                <a:lnTo>
                  <a:pt x="209" y="129"/>
                </a:lnTo>
                <a:lnTo>
                  <a:pt x="209" y="123"/>
                </a:lnTo>
                <a:lnTo>
                  <a:pt x="210" y="120"/>
                </a:lnTo>
                <a:lnTo>
                  <a:pt x="212" y="118"/>
                </a:lnTo>
                <a:lnTo>
                  <a:pt x="214" y="118"/>
                </a:lnTo>
                <a:lnTo>
                  <a:pt x="236" y="123"/>
                </a:lnTo>
                <a:lnTo>
                  <a:pt x="239" y="123"/>
                </a:lnTo>
                <a:lnTo>
                  <a:pt x="241" y="120"/>
                </a:lnTo>
                <a:lnTo>
                  <a:pt x="238" y="117"/>
                </a:lnTo>
                <a:lnTo>
                  <a:pt x="238" y="114"/>
                </a:lnTo>
                <a:lnTo>
                  <a:pt x="239" y="112"/>
                </a:lnTo>
                <a:lnTo>
                  <a:pt x="240" y="107"/>
                </a:lnTo>
                <a:lnTo>
                  <a:pt x="242" y="106"/>
                </a:lnTo>
                <a:lnTo>
                  <a:pt x="242" y="103"/>
                </a:lnTo>
                <a:lnTo>
                  <a:pt x="242" y="100"/>
                </a:lnTo>
                <a:lnTo>
                  <a:pt x="240" y="98"/>
                </a:lnTo>
                <a:lnTo>
                  <a:pt x="240" y="95"/>
                </a:lnTo>
                <a:lnTo>
                  <a:pt x="242" y="94"/>
                </a:lnTo>
                <a:lnTo>
                  <a:pt x="248" y="95"/>
                </a:lnTo>
                <a:lnTo>
                  <a:pt x="249" y="93"/>
                </a:lnTo>
                <a:lnTo>
                  <a:pt x="252" y="91"/>
                </a:lnTo>
                <a:lnTo>
                  <a:pt x="254" y="93"/>
                </a:lnTo>
                <a:lnTo>
                  <a:pt x="257" y="91"/>
                </a:lnTo>
                <a:lnTo>
                  <a:pt x="256" y="85"/>
                </a:lnTo>
                <a:lnTo>
                  <a:pt x="259" y="83"/>
                </a:lnTo>
                <a:lnTo>
                  <a:pt x="263" y="84"/>
                </a:lnTo>
                <a:lnTo>
                  <a:pt x="276" y="101"/>
                </a:lnTo>
                <a:lnTo>
                  <a:pt x="277" y="106"/>
                </a:lnTo>
                <a:lnTo>
                  <a:pt x="279" y="109"/>
                </a:lnTo>
                <a:lnTo>
                  <a:pt x="286" y="110"/>
                </a:lnTo>
                <a:lnTo>
                  <a:pt x="291" y="112"/>
                </a:lnTo>
                <a:lnTo>
                  <a:pt x="294" y="112"/>
                </a:lnTo>
                <a:lnTo>
                  <a:pt x="298" y="109"/>
                </a:lnTo>
                <a:lnTo>
                  <a:pt x="303" y="103"/>
                </a:lnTo>
                <a:lnTo>
                  <a:pt x="306" y="105"/>
                </a:lnTo>
                <a:lnTo>
                  <a:pt x="310" y="112"/>
                </a:lnTo>
                <a:lnTo>
                  <a:pt x="313" y="113"/>
                </a:lnTo>
                <a:lnTo>
                  <a:pt x="321" y="108"/>
                </a:lnTo>
                <a:lnTo>
                  <a:pt x="323" y="103"/>
                </a:lnTo>
                <a:lnTo>
                  <a:pt x="331" y="98"/>
                </a:lnTo>
                <a:lnTo>
                  <a:pt x="332" y="71"/>
                </a:lnTo>
                <a:lnTo>
                  <a:pt x="335" y="62"/>
                </a:lnTo>
                <a:lnTo>
                  <a:pt x="339" y="59"/>
                </a:lnTo>
                <a:lnTo>
                  <a:pt x="368" y="49"/>
                </a:lnTo>
                <a:lnTo>
                  <a:pt x="369" y="51"/>
                </a:lnTo>
                <a:lnTo>
                  <a:pt x="372" y="57"/>
                </a:lnTo>
                <a:lnTo>
                  <a:pt x="375" y="59"/>
                </a:lnTo>
                <a:lnTo>
                  <a:pt x="380" y="61"/>
                </a:lnTo>
                <a:lnTo>
                  <a:pt x="386" y="66"/>
                </a:lnTo>
                <a:lnTo>
                  <a:pt x="388" y="79"/>
                </a:lnTo>
                <a:lnTo>
                  <a:pt x="383" y="86"/>
                </a:lnTo>
                <a:lnTo>
                  <a:pt x="382" y="90"/>
                </a:lnTo>
                <a:lnTo>
                  <a:pt x="382" y="93"/>
                </a:lnTo>
                <a:lnTo>
                  <a:pt x="384" y="95"/>
                </a:lnTo>
                <a:lnTo>
                  <a:pt x="386" y="94"/>
                </a:lnTo>
                <a:lnTo>
                  <a:pt x="388" y="92"/>
                </a:lnTo>
                <a:lnTo>
                  <a:pt x="388" y="91"/>
                </a:lnTo>
                <a:lnTo>
                  <a:pt x="388" y="88"/>
                </a:lnTo>
                <a:lnTo>
                  <a:pt x="389" y="86"/>
                </a:lnTo>
                <a:lnTo>
                  <a:pt x="398" y="81"/>
                </a:lnTo>
                <a:lnTo>
                  <a:pt x="401" y="79"/>
                </a:lnTo>
                <a:lnTo>
                  <a:pt x="402" y="70"/>
                </a:lnTo>
                <a:lnTo>
                  <a:pt x="409" y="74"/>
                </a:lnTo>
                <a:lnTo>
                  <a:pt x="412" y="73"/>
                </a:lnTo>
                <a:lnTo>
                  <a:pt x="414" y="67"/>
                </a:lnTo>
                <a:lnTo>
                  <a:pt x="414" y="64"/>
                </a:lnTo>
                <a:lnTo>
                  <a:pt x="414" y="6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60" name="Freeform 49"/>
          <p:cNvSpPr>
            <a:spLocks/>
          </p:cNvSpPr>
          <p:nvPr/>
        </p:nvSpPr>
        <p:spPr bwMode="auto">
          <a:xfrm>
            <a:off x="3979863" y="3144838"/>
            <a:ext cx="69850" cy="63500"/>
          </a:xfrm>
          <a:custGeom>
            <a:avLst/>
            <a:gdLst>
              <a:gd name="T0" fmla="*/ 2147483647 w 41"/>
              <a:gd name="T1" fmla="*/ 2147483647 h 37"/>
              <a:gd name="T2" fmla="*/ 2147483647 w 41"/>
              <a:gd name="T3" fmla="*/ 2147483647 h 37"/>
              <a:gd name="T4" fmla="*/ 2147483647 w 41"/>
              <a:gd name="T5" fmla="*/ 2147483647 h 37"/>
              <a:gd name="T6" fmla="*/ 2147483647 w 41"/>
              <a:gd name="T7" fmla="*/ 2147483647 h 37"/>
              <a:gd name="T8" fmla="*/ 2147483647 w 41"/>
              <a:gd name="T9" fmla="*/ 2147483647 h 37"/>
              <a:gd name="T10" fmla="*/ 0 w 41"/>
              <a:gd name="T11" fmla="*/ 2147483647 h 37"/>
              <a:gd name="T12" fmla="*/ 2147483647 w 41"/>
              <a:gd name="T13" fmla="*/ 2147483647 h 37"/>
              <a:gd name="T14" fmla="*/ 2147483647 w 41"/>
              <a:gd name="T15" fmla="*/ 2147483647 h 37"/>
              <a:gd name="T16" fmla="*/ 2147483647 w 41"/>
              <a:gd name="T17" fmla="*/ 2147483647 h 37"/>
              <a:gd name="T18" fmla="*/ 2147483647 w 41"/>
              <a:gd name="T19" fmla="*/ 2147483647 h 37"/>
              <a:gd name="T20" fmla="*/ 2147483647 w 41"/>
              <a:gd name="T21" fmla="*/ 2147483647 h 37"/>
              <a:gd name="T22" fmla="*/ 2147483647 w 41"/>
              <a:gd name="T23" fmla="*/ 2147483647 h 37"/>
              <a:gd name="T24" fmla="*/ 2147483647 w 41"/>
              <a:gd name="T25" fmla="*/ 2147483647 h 37"/>
              <a:gd name="T26" fmla="*/ 2147483647 w 41"/>
              <a:gd name="T27" fmla="*/ 2147483647 h 37"/>
              <a:gd name="T28" fmla="*/ 2147483647 w 41"/>
              <a:gd name="T29" fmla="*/ 2147483647 h 37"/>
              <a:gd name="T30" fmla="*/ 2147483647 w 41"/>
              <a:gd name="T31" fmla="*/ 2147483647 h 37"/>
              <a:gd name="T32" fmla="*/ 2147483647 w 41"/>
              <a:gd name="T33" fmla="*/ 2147483647 h 37"/>
              <a:gd name="T34" fmla="*/ 2147483647 w 41"/>
              <a:gd name="T35" fmla="*/ 2147483647 h 37"/>
              <a:gd name="T36" fmla="*/ 2147483647 w 41"/>
              <a:gd name="T37" fmla="*/ 2147483647 h 37"/>
              <a:gd name="T38" fmla="*/ 2147483647 w 41"/>
              <a:gd name="T39" fmla="*/ 2147483647 h 37"/>
              <a:gd name="T40" fmla="*/ 2147483647 w 41"/>
              <a:gd name="T41" fmla="*/ 2147483647 h 37"/>
              <a:gd name="T42" fmla="*/ 2147483647 w 41"/>
              <a:gd name="T43" fmla="*/ 2147483647 h 37"/>
              <a:gd name="T44" fmla="*/ 2147483647 w 41"/>
              <a:gd name="T45" fmla="*/ 2147483647 h 37"/>
              <a:gd name="T46" fmla="*/ 2147483647 w 41"/>
              <a:gd name="T47" fmla="*/ 2147483647 h 37"/>
              <a:gd name="T48" fmla="*/ 2147483647 w 41"/>
              <a:gd name="T49" fmla="*/ 2147483647 h 37"/>
              <a:gd name="T50" fmla="*/ 2147483647 w 41"/>
              <a:gd name="T51" fmla="*/ 2147483647 h 37"/>
              <a:gd name="T52" fmla="*/ 2147483647 w 41"/>
              <a:gd name="T53" fmla="*/ 2147483647 h 37"/>
              <a:gd name="T54" fmla="*/ 2147483647 w 41"/>
              <a:gd name="T55" fmla="*/ 2147483647 h 37"/>
              <a:gd name="T56" fmla="*/ 2147483647 w 41"/>
              <a:gd name="T57" fmla="*/ 2147483647 h 37"/>
              <a:gd name="T58" fmla="*/ 2147483647 w 41"/>
              <a:gd name="T59" fmla="*/ 2147483647 h 37"/>
              <a:gd name="T60" fmla="*/ 2147483647 w 41"/>
              <a:gd name="T61" fmla="*/ 2147483647 h 37"/>
              <a:gd name="T62" fmla="*/ 2147483647 w 41"/>
              <a:gd name="T63" fmla="*/ 2147483647 h 37"/>
              <a:gd name="T64" fmla="*/ 2147483647 w 41"/>
              <a:gd name="T65" fmla="*/ 2147483647 h 37"/>
              <a:gd name="T66" fmla="*/ 2147483647 w 41"/>
              <a:gd name="T67" fmla="*/ 2147483647 h 37"/>
              <a:gd name="T68" fmla="*/ 2147483647 w 41"/>
              <a:gd name="T69" fmla="*/ 2147483647 h 37"/>
              <a:gd name="T70" fmla="*/ 2147483647 w 41"/>
              <a:gd name="T71" fmla="*/ 2147483647 h 37"/>
              <a:gd name="T72" fmla="*/ 2147483647 w 41"/>
              <a:gd name="T73" fmla="*/ 0 h 37"/>
              <a:gd name="T74" fmla="*/ 2147483647 w 41"/>
              <a:gd name="T75" fmla="*/ 0 h 37"/>
              <a:gd name="T76" fmla="*/ 2147483647 w 41"/>
              <a:gd name="T77" fmla="*/ 2147483647 h 37"/>
              <a:gd name="T78" fmla="*/ 2147483647 w 41"/>
              <a:gd name="T79" fmla="*/ 2147483647 h 37"/>
              <a:gd name="T80" fmla="*/ 2147483647 w 41"/>
              <a:gd name="T81" fmla="*/ 2147483647 h 37"/>
              <a:gd name="T82" fmla="*/ 2147483647 w 41"/>
              <a:gd name="T83" fmla="*/ 2147483647 h 37"/>
              <a:gd name="T84" fmla="*/ 2147483647 w 41"/>
              <a:gd name="T85" fmla="*/ 2147483647 h 37"/>
              <a:gd name="T86" fmla="*/ 2147483647 w 41"/>
              <a:gd name="T87" fmla="*/ 2147483647 h 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1"/>
              <a:gd name="T133" fmla="*/ 0 h 37"/>
              <a:gd name="T134" fmla="*/ 41 w 41"/>
              <a:gd name="T135" fmla="*/ 37 h 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1" h="37">
                <a:moveTo>
                  <a:pt x="8" y="11"/>
                </a:moveTo>
                <a:lnTo>
                  <a:pt x="8" y="14"/>
                </a:lnTo>
                <a:lnTo>
                  <a:pt x="6" y="17"/>
                </a:lnTo>
                <a:lnTo>
                  <a:pt x="3" y="18"/>
                </a:lnTo>
                <a:lnTo>
                  <a:pt x="3" y="21"/>
                </a:lnTo>
                <a:lnTo>
                  <a:pt x="0" y="24"/>
                </a:lnTo>
                <a:lnTo>
                  <a:pt x="4" y="27"/>
                </a:lnTo>
                <a:lnTo>
                  <a:pt x="7" y="32"/>
                </a:lnTo>
                <a:lnTo>
                  <a:pt x="10" y="34"/>
                </a:lnTo>
                <a:lnTo>
                  <a:pt x="14" y="30"/>
                </a:lnTo>
                <a:lnTo>
                  <a:pt x="15" y="27"/>
                </a:lnTo>
                <a:lnTo>
                  <a:pt x="24" y="25"/>
                </a:lnTo>
                <a:lnTo>
                  <a:pt x="29" y="29"/>
                </a:lnTo>
                <a:lnTo>
                  <a:pt x="29" y="36"/>
                </a:lnTo>
                <a:lnTo>
                  <a:pt x="29" y="37"/>
                </a:lnTo>
                <a:lnTo>
                  <a:pt x="30" y="37"/>
                </a:lnTo>
                <a:lnTo>
                  <a:pt x="34" y="34"/>
                </a:lnTo>
                <a:lnTo>
                  <a:pt x="35" y="32"/>
                </a:lnTo>
                <a:lnTo>
                  <a:pt x="38" y="30"/>
                </a:lnTo>
                <a:lnTo>
                  <a:pt x="40" y="29"/>
                </a:lnTo>
                <a:lnTo>
                  <a:pt x="38" y="23"/>
                </a:lnTo>
                <a:lnTo>
                  <a:pt x="40" y="26"/>
                </a:lnTo>
                <a:lnTo>
                  <a:pt x="41" y="24"/>
                </a:lnTo>
                <a:lnTo>
                  <a:pt x="40" y="20"/>
                </a:lnTo>
                <a:lnTo>
                  <a:pt x="38" y="19"/>
                </a:lnTo>
                <a:lnTo>
                  <a:pt x="34" y="19"/>
                </a:lnTo>
                <a:lnTo>
                  <a:pt x="36" y="17"/>
                </a:lnTo>
                <a:lnTo>
                  <a:pt x="35" y="12"/>
                </a:lnTo>
                <a:lnTo>
                  <a:pt x="31" y="5"/>
                </a:lnTo>
                <a:lnTo>
                  <a:pt x="26" y="3"/>
                </a:lnTo>
                <a:lnTo>
                  <a:pt x="19" y="5"/>
                </a:lnTo>
                <a:lnTo>
                  <a:pt x="17" y="7"/>
                </a:lnTo>
                <a:lnTo>
                  <a:pt x="15" y="8"/>
                </a:lnTo>
                <a:lnTo>
                  <a:pt x="14" y="7"/>
                </a:lnTo>
                <a:lnTo>
                  <a:pt x="17" y="3"/>
                </a:lnTo>
                <a:lnTo>
                  <a:pt x="17" y="2"/>
                </a:lnTo>
                <a:lnTo>
                  <a:pt x="14" y="0"/>
                </a:lnTo>
                <a:lnTo>
                  <a:pt x="11" y="0"/>
                </a:lnTo>
                <a:lnTo>
                  <a:pt x="11" y="2"/>
                </a:lnTo>
                <a:lnTo>
                  <a:pt x="10" y="2"/>
                </a:lnTo>
                <a:lnTo>
                  <a:pt x="10" y="5"/>
                </a:lnTo>
                <a:lnTo>
                  <a:pt x="10" y="8"/>
                </a:lnTo>
                <a:lnTo>
                  <a:pt x="10" y="10"/>
                </a:lnTo>
                <a:lnTo>
                  <a:pt x="8" y="11"/>
                </a:lnTo>
                <a:close/>
              </a:path>
            </a:pathLst>
          </a:custGeom>
          <a:solidFill>
            <a:srgbClr val="C0C0C0"/>
          </a:solidFill>
          <a:ln w="4763">
            <a:solidFill>
              <a:srgbClr val="FFFFFF"/>
            </a:solidFill>
            <a:round/>
            <a:headEnd/>
            <a:tailEnd/>
          </a:ln>
        </p:spPr>
        <p:txBody>
          <a:bodyPr lIns="91429" tIns="45715" rIns="91429" bIns="45715"/>
          <a:lstStyle/>
          <a:p>
            <a:endParaRPr lang="ru-RU"/>
          </a:p>
        </p:txBody>
      </p:sp>
      <p:sp>
        <p:nvSpPr>
          <p:cNvPr id="46761" name="Freeform 50"/>
          <p:cNvSpPr>
            <a:spLocks/>
          </p:cNvSpPr>
          <p:nvPr/>
        </p:nvSpPr>
        <p:spPr bwMode="auto">
          <a:xfrm>
            <a:off x="4337050" y="2159000"/>
            <a:ext cx="714375" cy="850900"/>
          </a:xfrm>
          <a:custGeom>
            <a:avLst/>
            <a:gdLst>
              <a:gd name="T0" fmla="*/ 2147483647 w 416"/>
              <a:gd name="T1" fmla="*/ 2147483647 h 496"/>
              <a:gd name="T2" fmla="*/ 2147483647 w 416"/>
              <a:gd name="T3" fmla="*/ 2147483647 h 496"/>
              <a:gd name="T4" fmla="*/ 2147483647 w 416"/>
              <a:gd name="T5" fmla="*/ 2147483647 h 496"/>
              <a:gd name="T6" fmla="*/ 2147483647 w 416"/>
              <a:gd name="T7" fmla="*/ 2147483647 h 496"/>
              <a:gd name="T8" fmla="*/ 2147483647 w 416"/>
              <a:gd name="T9" fmla="*/ 2147483647 h 496"/>
              <a:gd name="T10" fmla="*/ 2147483647 w 416"/>
              <a:gd name="T11" fmla="*/ 2147483647 h 496"/>
              <a:gd name="T12" fmla="*/ 2147483647 w 416"/>
              <a:gd name="T13" fmla="*/ 2147483647 h 496"/>
              <a:gd name="T14" fmla="*/ 2147483647 w 416"/>
              <a:gd name="T15" fmla="*/ 2147483647 h 496"/>
              <a:gd name="T16" fmla="*/ 2147483647 w 416"/>
              <a:gd name="T17" fmla="*/ 2147483647 h 496"/>
              <a:gd name="T18" fmla="*/ 2147483647 w 416"/>
              <a:gd name="T19" fmla="*/ 2147483647 h 496"/>
              <a:gd name="T20" fmla="*/ 2147483647 w 416"/>
              <a:gd name="T21" fmla="*/ 2147483647 h 496"/>
              <a:gd name="T22" fmla="*/ 2147483647 w 416"/>
              <a:gd name="T23" fmla="*/ 2147483647 h 496"/>
              <a:gd name="T24" fmla="*/ 2147483647 w 416"/>
              <a:gd name="T25" fmla="*/ 2147483647 h 496"/>
              <a:gd name="T26" fmla="*/ 2147483647 w 416"/>
              <a:gd name="T27" fmla="*/ 2147483647 h 496"/>
              <a:gd name="T28" fmla="*/ 2147483647 w 416"/>
              <a:gd name="T29" fmla="*/ 2147483647 h 496"/>
              <a:gd name="T30" fmla="*/ 2147483647 w 416"/>
              <a:gd name="T31" fmla="*/ 2147483647 h 496"/>
              <a:gd name="T32" fmla="*/ 2147483647 w 416"/>
              <a:gd name="T33" fmla="*/ 2147483647 h 496"/>
              <a:gd name="T34" fmla="*/ 2147483647 w 416"/>
              <a:gd name="T35" fmla="*/ 2147483647 h 496"/>
              <a:gd name="T36" fmla="*/ 2147483647 w 416"/>
              <a:gd name="T37" fmla="*/ 2147483647 h 496"/>
              <a:gd name="T38" fmla="*/ 2147483647 w 416"/>
              <a:gd name="T39" fmla="*/ 2147483647 h 496"/>
              <a:gd name="T40" fmla="*/ 2147483647 w 416"/>
              <a:gd name="T41" fmla="*/ 2147483647 h 496"/>
              <a:gd name="T42" fmla="*/ 2147483647 w 416"/>
              <a:gd name="T43" fmla="*/ 2147483647 h 496"/>
              <a:gd name="T44" fmla="*/ 2147483647 w 416"/>
              <a:gd name="T45" fmla="*/ 2147483647 h 496"/>
              <a:gd name="T46" fmla="*/ 2147483647 w 416"/>
              <a:gd name="T47" fmla="*/ 2147483647 h 496"/>
              <a:gd name="T48" fmla="*/ 2147483647 w 416"/>
              <a:gd name="T49" fmla="*/ 2147483647 h 496"/>
              <a:gd name="T50" fmla="*/ 2147483647 w 416"/>
              <a:gd name="T51" fmla="*/ 2147483647 h 496"/>
              <a:gd name="T52" fmla="*/ 2147483647 w 416"/>
              <a:gd name="T53" fmla="*/ 2147483647 h 496"/>
              <a:gd name="T54" fmla="*/ 2147483647 w 416"/>
              <a:gd name="T55" fmla="*/ 2147483647 h 496"/>
              <a:gd name="T56" fmla="*/ 2147483647 w 416"/>
              <a:gd name="T57" fmla="*/ 2147483647 h 496"/>
              <a:gd name="T58" fmla="*/ 2147483647 w 416"/>
              <a:gd name="T59" fmla="*/ 2147483647 h 496"/>
              <a:gd name="T60" fmla="*/ 2147483647 w 416"/>
              <a:gd name="T61" fmla="*/ 2147483647 h 496"/>
              <a:gd name="T62" fmla="*/ 2147483647 w 416"/>
              <a:gd name="T63" fmla="*/ 2147483647 h 496"/>
              <a:gd name="T64" fmla="*/ 2147483647 w 416"/>
              <a:gd name="T65" fmla="*/ 2147483647 h 496"/>
              <a:gd name="T66" fmla="*/ 2147483647 w 416"/>
              <a:gd name="T67" fmla="*/ 2147483647 h 496"/>
              <a:gd name="T68" fmla="*/ 2147483647 w 416"/>
              <a:gd name="T69" fmla="*/ 2147483647 h 496"/>
              <a:gd name="T70" fmla="*/ 2147483647 w 416"/>
              <a:gd name="T71" fmla="*/ 2147483647 h 496"/>
              <a:gd name="T72" fmla="*/ 2147483647 w 416"/>
              <a:gd name="T73" fmla="*/ 2147483647 h 496"/>
              <a:gd name="T74" fmla="*/ 2147483647 w 416"/>
              <a:gd name="T75" fmla="*/ 2147483647 h 496"/>
              <a:gd name="T76" fmla="*/ 2147483647 w 416"/>
              <a:gd name="T77" fmla="*/ 2147483647 h 496"/>
              <a:gd name="T78" fmla="*/ 2147483647 w 416"/>
              <a:gd name="T79" fmla="*/ 2147483647 h 496"/>
              <a:gd name="T80" fmla="*/ 2147483647 w 416"/>
              <a:gd name="T81" fmla="*/ 2147483647 h 496"/>
              <a:gd name="T82" fmla="*/ 2147483647 w 416"/>
              <a:gd name="T83" fmla="*/ 2147483647 h 496"/>
              <a:gd name="T84" fmla="*/ 2147483647 w 416"/>
              <a:gd name="T85" fmla="*/ 2147483647 h 496"/>
              <a:gd name="T86" fmla="*/ 2147483647 w 416"/>
              <a:gd name="T87" fmla="*/ 2147483647 h 496"/>
              <a:gd name="T88" fmla="*/ 2147483647 w 416"/>
              <a:gd name="T89" fmla="*/ 2147483647 h 496"/>
              <a:gd name="T90" fmla="*/ 2147483647 w 416"/>
              <a:gd name="T91" fmla="*/ 2147483647 h 496"/>
              <a:gd name="T92" fmla="*/ 2147483647 w 416"/>
              <a:gd name="T93" fmla="*/ 2147483647 h 496"/>
              <a:gd name="T94" fmla="*/ 2147483647 w 416"/>
              <a:gd name="T95" fmla="*/ 2147483647 h 496"/>
              <a:gd name="T96" fmla="*/ 2147483647 w 416"/>
              <a:gd name="T97" fmla="*/ 2147483647 h 496"/>
              <a:gd name="T98" fmla="*/ 2147483647 w 416"/>
              <a:gd name="T99" fmla="*/ 2147483647 h 496"/>
              <a:gd name="T100" fmla="*/ 2147483647 w 416"/>
              <a:gd name="T101" fmla="*/ 2147483647 h 496"/>
              <a:gd name="T102" fmla="*/ 2147483647 w 416"/>
              <a:gd name="T103" fmla="*/ 2147483647 h 496"/>
              <a:gd name="T104" fmla="*/ 2147483647 w 416"/>
              <a:gd name="T105" fmla="*/ 2147483647 h 496"/>
              <a:gd name="T106" fmla="*/ 2147483647 w 416"/>
              <a:gd name="T107" fmla="*/ 2147483647 h 496"/>
              <a:gd name="T108" fmla="*/ 2147483647 w 416"/>
              <a:gd name="T109" fmla="*/ 2147483647 h 496"/>
              <a:gd name="T110" fmla="*/ 2147483647 w 416"/>
              <a:gd name="T111" fmla="*/ 2147483647 h 496"/>
              <a:gd name="T112" fmla="*/ 2147483647 w 416"/>
              <a:gd name="T113" fmla="*/ 2147483647 h 496"/>
              <a:gd name="T114" fmla="*/ 2147483647 w 416"/>
              <a:gd name="T115" fmla="*/ 2147483647 h 496"/>
              <a:gd name="T116" fmla="*/ 2147483647 w 416"/>
              <a:gd name="T117" fmla="*/ 2147483647 h 496"/>
              <a:gd name="T118" fmla="*/ 2147483647 w 416"/>
              <a:gd name="T119" fmla="*/ 2147483647 h 496"/>
              <a:gd name="T120" fmla="*/ 2147483647 w 416"/>
              <a:gd name="T121" fmla="*/ 2147483647 h 496"/>
              <a:gd name="T122" fmla="*/ 2147483647 w 416"/>
              <a:gd name="T123" fmla="*/ 2147483647 h 496"/>
              <a:gd name="T124" fmla="*/ 2147483647 w 416"/>
              <a:gd name="T125" fmla="*/ 2147483647 h 4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16"/>
              <a:gd name="T190" fmla="*/ 0 h 496"/>
              <a:gd name="T191" fmla="*/ 416 w 416"/>
              <a:gd name="T192" fmla="*/ 496 h 49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16" h="496">
                <a:moveTo>
                  <a:pt x="414" y="62"/>
                </a:moveTo>
                <a:lnTo>
                  <a:pt x="407" y="61"/>
                </a:lnTo>
                <a:lnTo>
                  <a:pt x="406" y="67"/>
                </a:lnTo>
                <a:lnTo>
                  <a:pt x="405" y="67"/>
                </a:lnTo>
                <a:lnTo>
                  <a:pt x="405" y="66"/>
                </a:lnTo>
                <a:lnTo>
                  <a:pt x="403" y="65"/>
                </a:lnTo>
                <a:lnTo>
                  <a:pt x="401" y="64"/>
                </a:lnTo>
                <a:lnTo>
                  <a:pt x="401" y="67"/>
                </a:lnTo>
                <a:lnTo>
                  <a:pt x="400" y="68"/>
                </a:lnTo>
                <a:lnTo>
                  <a:pt x="399" y="65"/>
                </a:lnTo>
                <a:lnTo>
                  <a:pt x="396" y="65"/>
                </a:lnTo>
                <a:lnTo>
                  <a:pt x="392" y="68"/>
                </a:lnTo>
                <a:lnTo>
                  <a:pt x="394" y="64"/>
                </a:lnTo>
                <a:lnTo>
                  <a:pt x="396" y="62"/>
                </a:lnTo>
                <a:lnTo>
                  <a:pt x="397" y="61"/>
                </a:lnTo>
                <a:lnTo>
                  <a:pt x="399" y="60"/>
                </a:lnTo>
                <a:lnTo>
                  <a:pt x="398" y="58"/>
                </a:lnTo>
                <a:lnTo>
                  <a:pt x="397" y="56"/>
                </a:lnTo>
                <a:lnTo>
                  <a:pt x="391" y="56"/>
                </a:lnTo>
                <a:lnTo>
                  <a:pt x="392" y="55"/>
                </a:lnTo>
                <a:lnTo>
                  <a:pt x="390" y="53"/>
                </a:lnTo>
                <a:lnTo>
                  <a:pt x="386" y="51"/>
                </a:lnTo>
                <a:lnTo>
                  <a:pt x="383" y="48"/>
                </a:lnTo>
                <a:lnTo>
                  <a:pt x="379" y="47"/>
                </a:lnTo>
                <a:lnTo>
                  <a:pt x="378" y="45"/>
                </a:lnTo>
                <a:lnTo>
                  <a:pt x="378" y="44"/>
                </a:lnTo>
                <a:lnTo>
                  <a:pt x="378" y="43"/>
                </a:lnTo>
                <a:lnTo>
                  <a:pt x="400" y="48"/>
                </a:lnTo>
                <a:lnTo>
                  <a:pt x="410" y="39"/>
                </a:lnTo>
                <a:lnTo>
                  <a:pt x="413" y="38"/>
                </a:lnTo>
                <a:lnTo>
                  <a:pt x="416" y="36"/>
                </a:lnTo>
                <a:lnTo>
                  <a:pt x="415" y="32"/>
                </a:lnTo>
                <a:lnTo>
                  <a:pt x="412" y="30"/>
                </a:lnTo>
                <a:lnTo>
                  <a:pt x="409" y="26"/>
                </a:lnTo>
                <a:lnTo>
                  <a:pt x="404" y="26"/>
                </a:lnTo>
                <a:lnTo>
                  <a:pt x="403" y="25"/>
                </a:lnTo>
                <a:lnTo>
                  <a:pt x="405" y="23"/>
                </a:lnTo>
                <a:lnTo>
                  <a:pt x="400" y="20"/>
                </a:lnTo>
                <a:lnTo>
                  <a:pt x="399" y="18"/>
                </a:lnTo>
                <a:lnTo>
                  <a:pt x="397" y="20"/>
                </a:lnTo>
                <a:lnTo>
                  <a:pt x="395" y="22"/>
                </a:lnTo>
                <a:lnTo>
                  <a:pt x="395" y="19"/>
                </a:lnTo>
                <a:lnTo>
                  <a:pt x="394" y="18"/>
                </a:lnTo>
                <a:lnTo>
                  <a:pt x="389" y="20"/>
                </a:lnTo>
                <a:lnTo>
                  <a:pt x="388" y="19"/>
                </a:lnTo>
                <a:lnTo>
                  <a:pt x="388" y="18"/>
                </a:lnTo>
                <a:lnTo>
                  <a:pt x="388" y="17"/>
                </a:lnTo>
                <a:lnTo>
                  <a:pt x="388" y="13"/>
                </a:lnTo>
                <a:lnTo>
                  <a:pt x="387" y="13"/>
                </a:lnTo>
                <a:lnTo>
                  <a:pt x="386" y="11"/>
                </a:lnTo>
                <a:lnTo>
                  <a:pt x="384" y="12"/>
                </a:lnTo>
                <a:lnTo>
                  <a:pt x="381" y="11"/>
                </a:lnTo>
                <a:lnTo>
                  <a:pt x="379" y="11"/>
                </a:lnTo>
                <a:lnTo>
                  <a:pt x="377" y="16"/>
                </a:lnTo>
                <a:lnTo>
                  <a:pt x="377" y="30"/>
                </a:lnTo>
                <a:lnTo>
                  <a:pt x="373" y="31"/>
                </a:lnTo>
                <a:lnTo>
                  <a:pt x="370" y="29"/>
                </a:lnTo>
                <a:lnTo>
                  <a:pt x="367" y="30"/>
                </a:lnTo>
                <a:lnTo>
                  <a:pt x="366" y="29"/>
                </a:lnTo>
                <a:lnTo>
                  <a:pt x="369" y="26"/>
                </a:lnTo>
                <a:lnTo>
                  <a:pt x="372" y="22"/>
                </a:lnTo>
                <a:lnTo>
                  <a:pt x="371" y="19"/>
                </a:lnTo>
                <a:lnTo>
                  <a:pt x="366" y="23"/>
                </a:lnTo>
                <a:lnTo>
                  <a:pt x="363" y="23"/>
                </a:lnTo>
                <a:lnTo>
                  <a:pt x="368" y="19"/>
                </a:lnTo>
                <a:lnTo>
                  <a:pt x="365" y="16"/>
                </a:lnTo>
                <a:lnTo>
                  <a:pt x="367" y="13"/>
                </a:lnTo>
                <a:lnTo>
                  <a:pt x="372" y="13"/>
                </a:lnTo>
                <a:lnTo>
                  <a:pt x="374" y="10"/>
                </a:lnTo>
                <a:lnTo>
                  <a:pt x="374" y="5"/>
                </a:lnTo>
                <a:lnTo>
                  <a:pt x="371" y="5"/>
                </a:lnTo>
                <a:lnTo>
                  <a:pt x="371" y="2"/>
                </a:lnTo>
                <a:lnTo>
                  <a:pt x="370" y="0"/>
                </a:lnTo>
                <a:lnTo>
                  <a:pt x="368" y="0"/>
                </a:lnTo>
                <a:lnTo>
                  <a:pt x="364" y="3"/>
                </a:lnTo>
                <a:lnTo>
                  <a:pt x="361" y="0"/>
                </a:lnTo>
                <a:lnTo>
                  <a:pt x="355" y="19"/>
                </a:lnTo>
                <a:lnTo>
                  <a:pt x="355" y="23"/>
                </a:lnTo>
                <a:lnTo>
                  <a:pt x="353" y="23"/>
                </a:lnTo>
                <a:lnTo>
                  <a:pt x="352" y="26"/>
                </a:lnTo>
                <a:lnTo>
                  <a:pt x="352" y="30"/>
                </a:lnTo>
                <a:lnTo>
                  <a:pt x="348" y="30"/>
                </a:lnTo>
                <a:lnTo>
                  <a:pt x="344" y="34"/>
                </a:lnTo>
                <a:lnTo>
                  <a:pt x="347" y="24"/>
                </a:lnTo>
                <a:lnTo>
                  <a:pt x="344" y="20"/>
                </a:lnTo>
                <a:lnTo>
                  <a:pt x="346" y="18"/>
                </a:lnTo>
                <a:lnTo>
                  <a:pt x="346" y="8"/>
                </a:lnTo>
                <a:lnTo>
                  <a:pt x="344" y="7"/>
                </a:lnTo>
                <a:lnTo>
                  <a:pt x="343" y="8"/>
                </a:lnTo>
                <a:lnTo>
                  <a:pt x="325" y="41"/>
                </a:lnTo>
                <a:lnTo>
                  <a:pt x="327" y="38"/>
                </a:lnTo>
                <a:lnTo>
                  <a:pt x="321" y="49"/>
                </a:lnTo>
                <a:lnTo>
                  <a:pt x="318" y="50"/>
                </a:lnTo>
                <a:lnTo>
                  <a:pt x="318" y="43"/>
                </a:lnTo>
                <a:lnTo>
                  <a:pt x="320" y="40"/>
                </a:lnTo>
                <a:lnTo>
                  <a:pt x="321" y="39"/>
                </a:lnTo>
                <a:lnTo>
                  <a:pt x="321" y="37"/>
                </a:lnTo>
                <a:lnTo>
                  <a:pt x="322" y="32"/>
                </a:lnTo>
                <a:lnTo>
                  <a:pt x="322" y="30"/>
                </a:lnTo>
                <a:lnTo>
                  <a:pt x="332" y="12"/>
                </a:lnTo>
                <a:lnTo>
                  <a:pt x="329" y="10"/>
                </a:lnTo>
                <a:lnTo>
                  <a:pt x="325" y="13"/>
                </a:lnTo>
                <a:lnTo>
                  <a:pt x="322" y="14"/>
                </a:lnTo>
                <a:lnTo>
                  <a:pt x="322" y="11"/>
                </a:lnTo>
                <a:lnTo>
                  <a:pt x="320" y="9"/>
                </a:lnTo>
                <a:lnTo>
                  <a:pt x="320" y="7"/>
                </a:lnTo>
                <a:lnTo>
                  <a:pt x="319" y="5"/>
                </a:lnTo>
                <a:lnTo>
                  <a:pt x="316" y="9"/>
                </a:lnTo>
                <a:lnTo>
                  <a:pt x="315" y="7"/>
                </a:lnTo>
                <a:lnTo>
                  <a:pt x="313" y="7"/>
                </a:lnTo>
                <a:lnTo>
                  <a:pt x="313" y="14"/>
                </a:lnTo>
                <a:lnTo>
                  <a:pt x="309" y="13"/>
                </a:lnTo>
                <a:lnTo>
                  <a:pt x="310" y="17"/>
                </a:lnTo>
                <a:lnTo>
                  <a:pt x="313" y="19"/>
                </a:lnTo>
                <a:lnTo>
                  <a:pt x="313" y="20"/>
                </a:lnTo>
                <a:lnTo>
                  <a:pt x="309" y="23"/>
                </a:lnTo>
                <a:lnTo>
                  <a:pt x="307" y="26"/>
                </a:lnTo>
                <a:lnTo>
                  <a:pt x="308" y="30"/>
                </a:lnTo>
                <a:lnTo>
                  <a:pt x="301" y="30"/>
                </a:lnTo>
                <a:lnTo>
                  <a:pt x="297" y="34"/>
                </a:lnTo>
                <a:lnTo>
                  <a:pt x="295" y="37"/>
                </a:lnTo>
                <a:lnTo>
                  <a:pt x="292" y="42"/>
                </a:lnTo>
                <a:lnTo>
                  <a:pt x="291" y="43"/>
                </a:lnTo>
                <a:lnTo>
                  <a:pt x="293" y="46"/>
                </a:lnTo>
                <a:lnTo>
                  <a:pt x="291" y="53"/>
                </a:lnTo>
                <a:lnTo>
                  <a:pt x="288" y="53"/>
                </a:lnTo>
                <a:lnTo>
                  <a:pt x="287" y="52"/>
                </a:lnTo>
                <a:lnTo>
                  <a:pt x="287" y="49"/>
                </a:lnTo>
                <a:lnTo>
                  <a:pt x="288" y="48"/>
                </a:lnTo>
                <a:lnTo>
                  <a:pt x="285" y="46"/>
                </a:lnTo>
                <a:lnTo>
                  <a:pt x="287" y="43"/>
                </a:lnTo>
                <a:lnTo>
                  <a:pt x="278" y="42"/>
                </a:lnTo>
                <a:lnTo>
                  <a:pt x="279" y="46"/>
                </a:lnTo>
                <a:lnTo>
                  <a:pt x="277" y="46"/>
                </a:lnTo>
                <a:lnTo>
                  <a:pt x="275" y="45"/>
                </a:lnTo>
                <a:lnTo>
                  <a:pt x="275" y="43"/>
                </a:lnTo>
                <a:lnTo>
                  <a:pt x="274" y="41"/>
                </a:lnTo>
                <a:lnTo>
                  <a:pt x="273" y="41"/>
                </a:lnTo>
                <a:lnTo>
                  <a:pt x="272" y="38"/>
                </a:lnTo>
                <a:lnTo>
                  <a:pt x="271" y="40"/>
                </a:lnTo>
                <a:lnTo>
                  <a:pt x="270" y="38"/>
                </a:lnTo>
                <a:lnTo>
                  <a:pt x="268" y="40"/>
                </a:lnTo>
                <a:lnTo>
                  <a:pt x="268" y="45"/>
                </a:lnTo>
                <a:lnTo>
                  <a:pt x="265" y="39"/>
                </a:lnTo>
                <a:lnTo>
                  <a:pt x="264" y="38"/>
                </a:lnTo>
                <a:lnTo>
                  <a:pt x="264" y="46"/>
                </a:lnTo>
                <a:lnTo>
                  <a:pt x="269" y="49"/>
                </a:lnTo>
                <a:lnTo>
                  <a:pt x="271" y="49"/>
                </a:lnTo>
                <a:lnTo>
                  <a:pt x="271" y="58"/>
                </a:lnTo>
                <a:lnTo>
                  <a:pt x="271" y="61"/>
                </a:lnTo>
                <a:lnTo>
                  <a:pt x="271" y="65"/>
                </a:lnTo>
                <a:lnTo>
                  <a:pt x="260" y="50"/>
                </a:lnTo>
                <a:lnTo>
                  <a:pt x="261" y="56"/>
                </a:lnTo>
                <a:lnTo>
                  <a:pt x="259" y="56"/>
                </a:lnTo>
                <a:lnTo>
                  <a:pt x="258" y="59"/>
                </a:lnTo>
                <a:lnTo>
                  <a:pt x="257" y="59"/>
                </a:lnTo>
                <a:lnTo>
                  <a:pt x="256" y="61"/>
                </a:lnTo>
                <a:lnTo>
                  <a:pt x="254" y="60"/>
                </a:lnTo>
                <a:lnTo>
                  <a:pt x="254" y="58"/>
                </a:lnTo>
                <a:lnTo>
                  <a:pt x="256" y="55"/>
                </a:lnTo>
                <a:lnTo>
                  <a:pt x="253" y="56"/>
                </a:lnTo>
                <a:lnTo>
                  <a:pt x="251" y="59"/>
                </a:lnTo>
                <a:lnTo>
                  <a:pt x="250" y="63"/>
                </a:lnTo>
                <a:lnTo>
                  <a:pt x="248" y="64"/>
                </a:lnTo>
                <a:lnTo>
                  <a:pt x="249" y="70"/>
                </a:lnTo>
                <a:lnTo>
                  <a:pt x="245" y="74"/>
                </a:lnTo>
                <a:lnTo>
                  <a:pt x="243" y="80"/>
                </a:lnTo>
                <a:lnTo>
                  <a:pt x="241" y="83"/>
                </a:lnTo>
                <a:lnTo>
                  <a:pt x="244" y="76"/>
                </a:lnTo>
                <a:lnTo>
                  <a:pt x="244" y="55"/>
                </a:lnTo>
                <a:lnTo>
                  <a:pt x="241" y="56"/>
                </a:lnTo>
                <a:lnTo>
                  <a:pt x="237" y="65"/>
                </a:lnTo>
                <a:lnTo>
                  <a:pt x="234" y="77"/>
                </a:lnTo>
                <a:lnTo>
                  <a:pt x="234" y="62"/>
                </a:lnTo>
                <a:lnTo>
                  <a:pt x="226" y="63"/>
                </a:lnTo>
                <a:lnTo>
                  <a:pt x="223" y="68"/>
                </a:lnTo>
                <a:lnTo>
                  <a:pt x="224" y="76"/>
                </a:lnTo>
                <a:lnTo>
                  <a:pt x="227" y="79"/>
                </a:lnTo>
                <a:lnTo>
                  <a:pt x="229" y="80"/>
                </a:lnTo>
                <a:lnTo>
                  <a:pt x="231" y="84"/>
                </a:lnTo>
                <a:lnTo>
                  <a:pt x="231" y="87"/>
                </a:lnTo>
                <a:lnTo>
                  <a:pt x="229" y="87"/>
                </a:lnTo>
                <a:lnTo>
                  <a:pt x="227" y="82"/>
                </a:lnTo>
                <a:lnTo>
                  <a:pt x="223" y="80"/>
                </a:lnTo>
                <a:lnTo>
                  <a:pt x="219" y="73"/>
                </a:lnTo>
                <a:lnTo>
                  <a:pt x="215" y="73"/>
                </a:lnTo>
                <a:lnTo>
                  <a:pt x="217" y="79"/>
                </a:lnTo>
                <a:lnTo>
                  <a:pt x="221" y="82"/>
                </a:lnTo>
                <a:lnTo>
                  <a:pt x="218" y="85"/>
                </a:lnTo>
                <a:lnTo>
                  <a:pt x="216" y="83"/>
                </a:lnTo>
                <a:lnTo>
                  <a:pt x="215" y="85"/>
                </a:lnTo>
                <a:lnTo>
                  <a:pt x="214" y="81"/>
                </a:lnTo>
                <a:lnTo>
                  <a:pt x="212" y="83"/>
                </a:lnTo>
                <a:lnTo>
                  <a:pt x="212" y="81"/>
                </a:lnTo>
                <a:lnTo>
                  <a:pt x="212" y="77"/>
                </a:lnTo>
                <a:lnTo>
                  <a:pt x="211" y="76"/>
                </a:lnTo>
                <a:lnTo>
                  <a:pt x="208" y="84"/>
                </a:lnTo>
                <a:lnTo>
                  <a:pt x="208" y="87"/>
                </a:lnTo>
                <a:lnTo>
                  <a:pt x="210" y="89"/>
                </a:lnTo>
                <a:lnTo>
                  <a:pt x="201" y="94"/>
                </a:lnTo>
                <a:lnTo>
                  <a:pt x="200" y="99"/>
                </a:lnTo>
                <a:lnTo>
                  <a:pt x="201" y="102"/>
                </a:lnTo>
                <a:lnTo>
                  <a:pt x="203" y="100"/>
                </a:lnTo>
                <a:lnTo>
                  <a:pt x="205" y="103"/>
                </a:lnTo>
                <a:lnTo>
                  <a:pt x="201" y="103"/>
                </a:lnTo>
                <a:lnTo>
                  <a:pt x="203" y="106"/>
                </a:lnTo>
                <a:lnTo>
                  <a:pt x="203" y="108"/>
                </a:lnTo>
                <a:lnTo>
                  <a:pt x="199" y="107"/>
                </a:lnTo>
                <a:lnTo>
                  <a:pt x="197" y="107"/>
                </a:lnTo>
                <a:lnTo>
                  <a:pt x="200" y="110"/>
                </a:lnTo>
                <a:lnTo>
                  <a:pt x="198" y="111"/>
                </a:lnTo>
                <a:lnTo>
                  <a:pt x="195" y="110"/>
                </a:lnTo>
                <a:lnTo>
                  <a:pt x="194" y="112"/>
                </a:lnTo>
                <a:lnTo>
                  <a:pt x="192" y="111"/>
                </a:lnTo>
                <a:lnTo>
                  <a:pt x="188" y="113"/>
                </a:lnTo>
                <a:lnTo>
                  <a:pt x="185" y="116"/>
                </a:lnTo>
                <a:lnTo>
                  <a:pt x="184" y="117"/>
                </a:lnTo>
                <a:lnTo>
                  <a:pt x="184" y="118"/>
                </a:lnTo>
                <a:lnTo>
                  <a:pt x="187" y="120"/>
                </a:lnTo>
                <a:lnTo>
                  <a:pt x="189" y="119"/>
                </a:lnTo>
                <a:lnTo>
                  <a:pt x="191" y="117"/>
                </a:lnTo>
                <a:lnTo>
                  <a:pt x="196" y="121"/>
                </a:lnTo>
                <a:lnTo>
                  <a:pt x="199" y="118"/>
                </a:lnTo>
                <a:lnTo>
                  <a:pt x="200" y="119"/>
                </a:lnTo>
                <a:lnTo>
                  <a:pt x="201" y="122"/>
                </a:lnTo>
                <a:lnTo>
                  <a:pt x="198" y="122"/>
                </a:lnTo>
                <a:lnTo>
                  <a:pt x="197" y="124"/>
                </a:lnTo>
                <a:lnTo>
                  <a:pt x="196" y="128"/>
                </a:lnTo>
                <a:lnTo>
                  <a:pt x="192" y="125"/>
                </a:lnTo>
                <a:lnTo>
                  <a:pt x="188" y="125"/>
                </a:lnTo>
                <a:lnTo>
                  <a:pt x="188" y="124"/>
                </a:lnTo>
                <a:lnTo>
                  <a:pt x="184" y="122"/>
                </a:lnTo>
                <a:lnTo>
                  <a:pt x="180" y="125"/>
                </a:lnTo>
                <a:lnTo>
                  <a:pt x="179" y="128"/>
                </a:lnTo>
                <a:lnTo>
                  <a:pt x="182" y="132"/>
                </a:lnTo>
                <a:lnTo>
                  <a:pt x="182" y="134"/>
                </a:lnTo>
                <a:lnTo>
                  <a:pt x="180" y="134"/>
                </a:lnTo>
                <a:lnTo>
                  <a:pt x="182" y="138"/>
                </a:lnTo>
                <a:lnTo>
                  <a:pt x="182" y="141"/>
                </a:lnTo>
                <a:lnTo>
                  <a:pt x="180" y="141"/>
                </a:lnTo>
                <a:lnTo>
                  <a:pt x="180" y="144"/>
                </a:lnTo>
                <a:lnTo>
                  <a:pt x="178" y="144"/>
                </a:lnTo>
                <a:lnTo>
                  <a:pt x="176" y="133"/>
                </a:lnTo>
                <a:lnTo>
                  <a:pt x="174" y="133"/>
                </a:lnTo>
                <a:lnTo>
                  <a:pt x="173" y="137"/>
                </a:lnTo>
                <a:lnTo>
                  <a:pt x="170" y="137"/>
                </a:lnTo>
                <a:lnTo>
                  <a:pt x="170" y="138"/>
                </a:lnTo>
                <a:lnTo>
                  <a:pt x="173" y="139"/>
                </a:lnTo>
                <a:lnTo>
                  <a:pt x="172" y="141"/>
                </a:lnTo>
                <a:lnTo>
                  <a:pt x="169" y="141"/>
                </a:lnTo>
                <a:lnTo>
                  <a:pt x="167" y="143"/>
                </a:lnTo>
                <a:lnTo>
                  <a:pt x="166" y="145"/>
                </a:lnTo>
                <a:lnTo>
                  <a:pt x="167" y="148"/>
                </a:lnTo>
                <a:lnTo>
                  <a:pt x="169" y="150"/>
                </a:lnTo>
                <a:lnTo>
                  <a:pt x="167" y="151"/>
                </a:lnTo>
                <a:lnTo>
                  <a:pt x="169" y="152"/>
                </a:lnTo>
                <a:lnTo>
                  <a:pt x="167" y="153"/>
                </a:lnTo>
                <a:lnTo>
                  <a:pt x="166" y="157"/>
                </a:lnTo>
                <a:lnTo>
                  <a:pt x="165" y="157"/>
                </a:lnTo>
                <a:lnTo>
                  <a:pt x="163" y="157"/>
                </a:lnTo>
                <a:lnTo>
                  <a:pt x="163" y="159"/>
                </a:lnTo>
                <a:lnTo>
                  <a:pt x="166" y="160"/>
                </a:lnTo>
                <a:lnTo>
                  <a:pt x="172" y="157"/>
                </a:lnTo>
                <a:lnTo>
                  <a:pt x="166" y="163"/>
                </a:lnTo>
                <a:lnTo>
                  <a:pt x="161" y="162"/>
                </a:lnTo>
                <a:lnTo>
                  <a:pt x="159" y="161"/>
                </a:lnTo>
                <a:lnTo>
                  <a:pt x="159" y="159"/>
                </a:lnTo>
                <a:lnTo>
                  <a:pt x="157" y="159"/>
                </a:lnTo>
                <a:lnTo>
                  <a:pt x="154" y="162"/>
                </a:lnTo>
                <a:lnTo>
                  <a:pt x="152" y="167"/>
                </a:lnTo>
                <a:lnTo>
                  <a:pt x="149" y="169"/>
                </a:lnTo>
                <a:lnTo>
                  <a:pt x="149" y="172"/>
                </a:lnTo>
                <a:lnTo>
                  <a:pt x="151" y="172"/>
                </a:lnTo>
                <a:lnTo>
                  <a:pt x="150" y="175"/>
                </a:lnTo>
                <a:lnTo>
                  <a:pt x="148" y="176"/>
                </a:lnTo>
                <a:lnTo>
                  <a:pt x="147" y="182"/>
                </a:lnTo>
                <a:lnTo>
                  <a:pt x="144" y="182"/>
                </a:lnTo>
                <a:lnTo>
                  <a:pt x="143" y="183"/>
                </a:lnTo>
                <a:lnTo>
                  <a:pt x="141" y="183"/>
                </a:lnTo>
                <a:lnTo>
                  <a:pt x="138" y="186"/>
                </a:lnTo>
                <a:lnTo>
                  <a:pt x="140" y="189"/>
                </a:lnTo>
                <a:lnTo>
                  <a:pt x="139" y="190"/>
                </a:lnTo>
                <a:lnTo>
                  <a:pt x="136" y="191"/>
                </a:lnTo>
                <a:lnTo>
                  <a:pt x="136" y="194"/>
                </a:lnTo>
                <a:lnTo>
                  <a:pt x="132" y="194"/>
                </a:lnTo>
                <a:lnTo>
                  <a:pt x="134" y="196"/>
                </a:lnTo>
                <a:lnTo>
                  <a:pt x="132" y="197"/>
                </a:lnTo>
                <a:lnTo>
                  <a:pt x="132" y="200"/>
                </a:lnTo>
                <a:lnTo>
                  <a:pt x="135" y="200"/>
                </a:lnTo>
                <a:lnTo>
                  <a:pt x="135" y="202"/>
                </a:lnTo>
                <a:lnTo>
                  <a:pt x="132" y="204"/>
                </a:lnTo>
                <a:lnTo>
                  <a:pt x="130" y="202"/>
                </a:lnTo>
                <a:lnTo>
                  <a:pt x="130" y="207"/>
                </a:lnTo>
                <a:lnTo>
                  <a:pt x="132" y="209"/>
                </a:lnTo>
                <a:lnTo>
                  <a:pt x="134" y="208"/>
                </a:lnTo>
                <a:lnTo>
                  <a:pt x="135" y="209"/>
                </a:lnTo>
                <a:lnTo>
                  <a:pt x="134" y="211"/>
                </a:lnTo>
                <a:lnTo>
                  <a:pt x="128" y="212"/>
                </a:lnTo>
                <a:lnTo>
                  <a:pt x="127" y="213"/>
                </a:lnTo>
                <a:lnTo>
                  <a:pt x="126" y="218"/>
                </a:lnTo>
                <a:lnTo>
                  <a:pt x="124" y="220"/>
                </a:lnTo>
                <a:lnTo>
                  <a:pt x="121" y="220"/>
                </a:lnTo>
                <a:lnTo>
                  <a:pt x="120" y="225"/>
                </a:lnTo>
                <a:lnTo>
                  <a:pt x="122" y="224"/>
                </a:lnTo>
                <a:lnTo>
                  <a:pt x="125" y="222"/>
                </a:lnTo>
                <a:lnTo>
                  <a:pt x="128" y="220"/>
                </a:lnTo>
                <a:lnTo>
                  <a:pt x="128" y="223"/>
                </a:lnTo>
                <a:lnTo>
                  <a:pt x="129" y="227"/>
                </a:lnTo>
                <a:lnTo>
                  <a:pt x="124" y="225"/>
                </a:lnTo>
                <a:lnTo>
                  <a:pt x="124" y="228"/>
                </a:lnTo>
                <a:lnTo>
                  <a:pt x="125" y="228"/>
                </a:lnTo>
                <a:lnTo>
                  <a:pt x="123" y="230"/>
                </a:lnTo>
                <a:lnTo>
                  <a:pt x="122" y="232"/>
                </a:lnTo>
                <a:lnTo>
                  <a:pt x="123" y="235"/>
                </a:lnTo>
                <a:lnTo>
                  <a:pt x="122" y="235"/>
                </a:lnTo>
                <a:lnTo>
                  <a:pt x="120" y="234"/>
                </a:lnTo>
                <a:lnTo>
                  <a:pt x="119" y="236"/>
                </a:lnTo>
                <a:lnTo>
                  <a:pt x="120" y="239"/>
                </a:lnTo>
                <a:lnTo>
                  <a:pt x="121" y="240"/>
                </a:lnTo>
                <a:lnTo>
                  <a:pt x="122" y="246"/>
                </a:lnTo>
                <a:lnTo>
                  <a:pt x="120" y="243"/>
                </a:lnTo>
                <a:lnTo>
                  <a:pt x="118" y="243"/>
                </a:lnTo>
                <a:lnTo>
                  <a:pt x="116" y="239"/>
                </a:lnTo>
                <a:lnTo>
                  <a:pt x="116" y="244"/>
                </a:lnTo>
                <a:lnTo>
                  <a:pt x="115" y="246"/>
                </a:lnTo>
                <a:lnTo>
                  <a:pt x="113" y="246"/>
                </a:lnTo>
                <a:lnTo>
                  <a:pt x="112" y="249"/>
                </a:lnTo>
                <a:lnTo>
                  <a:pt x="114" y="250"/>
                </a:lnTo>
                <a:lnTo>
                  <a:pt x="116" y="249"/>
                </a:lnTo>
                <a:lnTo>
                  <a:pt x="117" y="247"/>
                </a:lnTo>
                <a:lnTo>
                  <a:pt x="117" y="248"/>
                </a:lnTo>
                <a:lnTo>
                  <a:pt x="117" y="251"/>
                </a:lnTo>
                <a:lnTo>
                  <a:pt x="118" y="254"/>
                </a:lnTo>
                <a:lnTo>
                  <a:pt x="116" y="255"/>
                </a:lnTo>
                <a:lnTo>
                  <a:pt x="112" y="254"/>
                </a:lnTo>
                <a:lnTo>
                  <a:pt x="111" y="256"/>
                </a:lnTo>
                <a:lnTo>
                  <a:pt x="109" y="255"/>
                </a:lnTo>
                <a:lnTo>
                  <a:pt x="107" y="258"/>
                </a:lnTo>
                <a:lnTo>
                  <a:pt x="106" y="261"/>
                </a:lnTo>
                <a:lnTo>
                  <a:pt x="105" y="262"/>
                </a:lnTo>
                <a:lnTo>
                  <a:pt x="102" y="263"/>
                </a:lnTo>
                <a:lnTo>
                  <a:pt x="101" y="269"/>
                </a:lnTo>
                <a:lnTo>
                  <a:pt x="104" y="269"/>
                </a:lnTo>
                <a:lnTo>
                  <a:pt x="106" y="267"/>
                </a:lnTo>
                <a:lnTo>
                  <a:pt x="108" y="268"/>
                </a:lnTo>
                <a:lnTo>
                  <a:pt x="103" y="270"/>
                </a:lnTo>
                <a:lnTo>
                  <a:pt x="102" y="273"/>
                </a:lnTo>
                <a:lnTo>
                  <a:pt x="103" y="276"/>
                </a:lnTo>
                <a:lnTo>
                  <a:pt x="102" y="278"/>
                </a:lnTo>
                <a:lnTo>
                  <a:pt x="99" y="279"/>
                </a:lnTo>
                <a:lnTo>
                  <a:pt x="95" y="276"/>
                </a:lnTo>
                <a:lnTo>
                  <a:pt x="94" y="276"/>
                </a:lnTo>
                <a:lnTo>
                  <a:pt x="91" y="280"/>
                </a:lnTo>
                <a:lnTo>
                  <a:pt x="89" y="282"/>
                </a:lnTo>
                <a:lnTo>
                  <a:pt x="88" y="284"/>
                </a:lnTo>
                <a:lnTo>
                  <a:pt x="81" y="295"/>
                </a:lnTo>
                <a:lnTo>
                  <a:pt x="82" y="298"/>
                </a:lnTo>
                <a:lnTo>
                  <a:pt x="82" y="299"/>
                </a:lnTo>
                <a:lnTo>
                  <a:pt x="75" y="303"/>
                </a:lnTo>
                <a:lnTo>
                  <a:pt x="75" y="306"/>
                </a:lnTo>
                <a:lnTo>
                  <a:pt x="76" y="307"/>
                </a:lnTo>
                <a:lnTo>
                  <a:pt x="79" y="306"/>
                </a:lnTo>
                <a:lnTo>
                  <a:pt x="78" y="310"/>
                </a:lnTo>
                <a:lnTo>
                  <a:pt x="80" y="314"/>
                </a:lnTo>
                <a:lnTo>
                  <a:pt x="82" y="314"/>
                </a:lnTo>
                <a:lnTo>
                  <a:pt x="99" y="304"/>
                </a:lnTo>
                <a:lnTo>
                  <a:pt x="101" y="301"/>
                </a:lnTo>
                <a:lnTo>
                  <a:pt x="102" y="303"/>
                </a:lnTo>
                <a:lnTo>
                  <a:pt x="101" y="304"/>
                </a:lnTo>
                <a:lnTo>
                  <a:pt x="97" y="307"/>
                </a:lnTo>
                <a:lnTo>
                  <a:pt x="95" y="307"/>
                </a:lnTo>
                <a:lnTo>
                  <a:pt x="89" y="311"/>
                </a:lnTo>
                <a:lnTo>
                  <a:pt x="91" y="314"/>
                </a:lnTo>
                <a:lnTo>
                  <a:pt x="85" y="316"/>
                </a:lnTo>
                <a:lnTo>
                  <a:pt x="82" y="316"/>
                </a:lnTo>
                <a:lnTo>
                  <a:pt x="82" y="317"/>
                </a:lnTo>
                <a:lnTo>
                  <a:pt x="82" y="319"/>
                </a:lnTo>
                <a:lnTo>
                  <a:pt x="81" y="320"/>
                </a:lnTo>
                <a:lnTo>
                  <a:pt x="79" y="319"/>
                </a:lnTo>
                <a:lnTo>
                  <a:pt x="79" y="316"/>
                </a:lnTo>
                <a:lnTo>
                  <a:pt x="76" y="312"/>
                </a:lnTo>
                <a:lnTo>
                  <a:pt x="75" y="311"/>
                </a:lnTo>
                <a:lnTo>
                  <a:pt x="73" y="311"/>
                </a:lnTo>
                <a:lnTo>
                  <a:pt x="72" y="312"/>
                </a:lnTo>
                <a:lnTo>
                  <a:pt x="70" y="312"/>
                </a:lnTo>
                <a:lnTo>
                  <a:pt x="68" y="315"/>
                </a:lnTo>
                <a:lnTo>
                  <a:pt x="68" y="316"/>
                </a:lnTo>
                <a:lnTo>
                  <a:pt x="70" y="318"/>
                </a:lnTo>
                <a:lnTo>
                  <a:pt x="70" y="319"/>
                </a:lnTo>
                <a:lnTo>
                  <a:pt x="67" y="321"/>
                </a:lnTo>
                <a:lnTo>
                  <a:pt x="66" y="319"/>
                </a:lnTo>
                <a:lnTo>
                  <a:pt x="66" y="317"/>
                </a:lnTo>
                <a:lnTo>
                  <a:pt x="65" y="315"/>
                </a:lnTo>
                <a:lnTo>
                  <a:pt x="57" y="318"/>
                </a:lnTo>
                <a:lnTo>
                  <a:pt x="56" y="320"/>
                </a:lnTo>
                <a:lnTo>
                  <a:pt x="55" y="323"/>
                </a:lnTo>
                <a:lnTo>
                  <a:pt x="53" y="323"/>
                </a:lnTo>
                <a:lnTo>
                  <a:pt x="53" y="325"/>
                </a:lnTo>
                <a:lnTo>
                  <a:pt x="53" y="326"/>
                </a:lnTo>
                <a:lnTo>
                  <a:pt x="51" y="326"/>
                </a:lnTo>
                <a:lnTo>
                  <a:pt x="51" y="325"/>
                </a:lnTo>
                <a:lnTo>
                  <a:pt x="50" y="324"/>
                </a:lnTo>
                <a:lnTo>
                  <a:pt x="49" y="324"/>
                </a:lnTo>
                <a:lnTo>
                  <a:pt x="48" y="325"/>
                </a:lnTo>
                <a:lnTo>
                  <a:pt x="48" y="327"/>
                </a:lnTo>
                <a:lnTo>
                  <a:pt x="45" y="327"/>
                </a:lnTo>
                <a:lnTo>
                  <a:pt x="41" y="330"/>
                </a:lnTo>
                <a:lnTo>
                  <a:pt x="39" y="337"/>
                </a:lnTo>
                <a:lnTo>
                  <a:pt x="37" y="335"/>
                </a:lnTo>
                <a:lnTo>
                  <a:pt x="34" y="335"/>
                </a:lnTo>
                <a:lnTo>
                  <a:pt x="32" y="337"/>
                </a:lnTo>
                <a:lnTo>
                  <a:pt x="30" y="339"/>
                </a:lnTo>
                <a:lnTo>
                  <a:pt x="33" y="341"/>
                </a:lnTo>
                <a:lnTo>
                  <a:pt x="32" y="343"/>
                </a:lnTo>
                <a:lnTo>
                  <a:pt x="35" y="343"/>
                </a:lnTo>
                <a:lnTo>
                  <a:pt x="38" y="342"/>
                </a:lnTo>
                <a:lnTo>
                  <a:pt x="39" y="344"/>
                </a:lnTo>
                <a:lnTo>
                  <a:pt x="41" y="345"/>
                </a:lnTo>
                <a:lnTo>
                  <a:pt x="39" y="348"/>
                </a:lnTo>
                <a:lnTo>
                  <a:pt x="40" y="349"/>
                </a:lnTo>
                <a:lnTo>
                  <a:pt x="37" y="348"/>
                </a:lnTo>
                <a:lnTo>
                  <a:pt x="26" y="348"/>
                </a:lnTo>
                <a:lnTo>
                  <a:pt x="25" y="349"/>
                </a:lnTo>
                <a:lnTo>
                  <a:pt x="23" y="348"/>
                </a:lnTo>
                <a:lnTo>
                  <a:pt x="21" y="350"/>
                </a:lnTo>
                <a:lnTo>
                  <a:pt x="23" y="351"/>
                </a:lnTo>
                <a:lnTo>
                  <a:pt x="21" y="352"/>
                </a:lnTo>
                <a:lnTo>
                  <a:pt x="22" y="353"/>
                </a:lnTo>
                <a:lnTo>
                  <a:pt x="23" y="353"/>
                </a:lnTo>
                <a:lnTo>
                  <a:pt x="25" y="353"/>
                </a:lnTo>
                <a:lnTo>
                  <a:pt x="23" y="356"/>
                </a:lnTo>
                <a:lnTo>
                  <a:pt x="25" y="362"/>
                </a:lnTo>
                <a:lnTo>
                  <a:pt x="23" y="363"/>
                </a:lnTo>
                <a:lnTo>
                  <a:pt x="22" y="358"/>
                </a:lnTo>
                <a:lnTo>
                  <a:pt x="21" y="357"/>
                </a:lnTo>
                <a:lnTo>
                  <a:pt x="18" y="358"/>
                </a:lnTo>
                <a:lnTo>
                  <a:pt x="15" y="364"/>
                </a:lnTo>
                <a:lnTo>
                  <a:pt x="17" y="365"/>
                </a:lnTo>
                <a:lnTo>
                  <a:pt x="18" y="367"/>
                </a:lnTo>
                <a:lnTo>
                  <a:pt x="15" y="365"/>
                </a:lnTo>
                <a:lnTo>
                  <a:pt x="14" y="363"/>
                </a:lnTo>
                <a:lnTo>
                  <a:pt x="11" y="364"/>
                </a:lnTo>
                <a:lnTo>
                  <a:pt x="7" y="364"/>
                </a:lnTo>
                <a:lnTo>
                  <a:pt x="7" y="365"/>
                </a:lnTo>
                <a:lnTo>
                  <a:pt x="8" y="367"/>
                </a:lnTo>
                <a:lnTo>
                  <a:pt x="3" y="364"/>
                </a:lnTo>
                <a:lnTo>
                  <a:pt x="2" y="364"/>
                </a:lnTo>
                <a:lnTo>
                  <a:pt x="4" y="369"/>
                </a:lnTo>
                <a:lnTo>
                  <a:pt x="3" y="370"/>
                </a:lnTo>
                <a:lnTo>
                  <a:pt x="3" y="371"/>
                </a:lnTo>
                <a:lnTo>
                  <a:pt x="19" y="369"/>
                </a:lnTo>
                <a:lnTo>
                  <a:pt x="14" y="372"/>
                </a:lnTo>
                <a:lnTo>
                  <a:pt x="15" y="373"/>
                </a:lnTo>
                <a:lnTo>
                  <a:pt x="21" y="372"/>
                </a:lnTo>
                <a:lnTo>
                  <a:pt x="22" y="372"/>
                </a:lnTo>
                <a:lnTo>
                  <a:pt x="19" y="374"/>
                </a:lnTo>
                <a:lnTo>
                  <a:pt x="10" y="375"/>
                </a:lnTo>
                <a:lnTo>
                  <a:pt x="8" y="373"/>
                </a:lnTo>
                <a:lnTo>
                  <a:pt x="6" y="373"/>
                </a:lnTo>
                <a:lnTo>
                  <a:pt x="3" y="376"/>
                </a:lnTo>
                <a:lnTo>
                  <a:pt x="3" y="378"/>
                </a:lnTo>
                <a:lnTo>
                  <a:pt x="0" y="378"/>
                </a:lnTo>
                <a:lnTo>
                  <a:pt x="0" y="380"/>
                </a:lnTo>
                <a:lnTo>
                  <a:pt x="4" y="382"/>
                </a:lnTo>
                <a:lnTo>
                  <a:pt x="4" y="383"/>
                </a:lnTo>
                <a:lnTo>
                  <a:pt x="4" y="386"/>
                </a:lnTo>
                <a:lnTo>
                  <a:pt x="0" y="390"/>
                </a:lnTo>
                <a:lnTo>
                  <a:pt x="1" y="391"/>
                </a:lnTo>
                <a:lnTo>
                  <a:pt x="0" y="392"/>
                </a:lnTo>
                <a:lnTo>
                  <a:pt x="0" y="394"/>
                </a:lnTo>
                <a:lnTo>
                  <a:pt x="2" y="395"/>
                </a:lnTo>
                <a:lnTo>
                  <a:pt x="2" y="398"/>
                </a:lnTo>
                <a:lnTo>
                  <a:pt x="6" y="398"/>
                </a:lnTo>
                <a:lnTo>
                  <a:pt x="15" y="395"/>
                </a:lnTo>
                <a:lnTo>
                  <a:pt x="17" y="396"/>
                </a:lnTo>
                <a:lnTo>
                  <a:pt x="20" y="396"/>
                </a:lnTo>
                <a:lnTo>
                  <a:pt x="23" y="388"/>
                </a:lnTo>
                <a:lnTo>
                  <a:pt x="24" y="391"/>
                </a:lnTo>
                <a:lnTo>
                  <a:pt x="23" y="395"/>
                </a:lnTo>
                <a:lnTo>
                  <a:pt x="25" y="396"/>
                </a:lnTo>
                <a:lnTo>
                  <a:pt x="29" y="396"/>
                </a:lnTo>
                <a:lnTo>
                  <a:pt x="30" y="395"/>
                </a:lnTo>
                <a:lnTo>
                  <a:pt x="32" y="396"/>
                </a:lnTo>
                <a:lnTo>
                  <a:pt x="35" y="392"/>
                </a:lnTo>
                <a:lnTo>
                  <a:pt x="36" y="386"/>
                </a:lnTo>
                <a:lnTo>
                  <a:pt x="40" y="384"/>
                </a:lnTo>
                <a:lnTo>
                  <a:pt x="40" y="385"/>
                </a:lnTo>
                <a:lnTo>
                  <a:pt x="38" y="390"/>
                </a:lnTo>
                <a:lnTo>
                  <a:pt x="37" y="394"/>
                </a:lnTo>
                <a:lnTo>
                  <a:pt x="38" y="394"/>
                </a:lnTo>
                <a:lnTo>
                  <a:pt x="40" y="393"/>
                </a:lnTo>
                <a:lnTo>
                  <a:pt x="42" y="394"/>
                </a:lnTo>
                <a:lnTo>
                  <a:pt x="38" y="397"/>
                </a:lnTo>
                <a:lnTo>
                  <a:pt x="33" y="399"/>
                </a:lnTo>
                <a:lnTo>
                  <a:pt x="32" y="402"/>
                </a:lnTo>
                <a:lnTo>
                  <a:pt x="34" y="403"/>
                </a:lnTo>
                <a:lnTo>
                  <a:pt x="30" y="406"/>
                </a:lnTo>
                <a:lnTo>
                  <a:pt x="30" y="403"/>
                </a:lnTo>
                <a:lnTo>
                  <a:pt x="29" y="401"/>
                </a:lnTo>
                <a:lnTo>
                  <a:pt x="26" y="399"/>
                </a:lnTo>
                <a:lnTo>
                  <a:pt x="23" y="399"/>
                </a:lnTo>
                <a:lnTo>
                  <a:pt x="19" y="400"/>
                </a:lnTo>
                <a:lnTo>
                  <a:pt x="16" y="399"/>
                </a:lnTo>
                <a:lnTo>
                  <a:pt x="13" y="400"/>
                </a:lnTo>
                <a:lnTo>
                  <a:pt x="10" y="399"/>
                </a:lnTo>
                <a:lnTo>
                  <a:pt x="8" y="402"/>
                </a:lnTo>
                <a:lnTo>
                  <a:pt x="3" y="400"/>
                </a:lnTo>
                <a:lnTo>
                  <a:pt x="1" y="404"/>
                </a:lnTo>
                <a:lnTo>
                  <a:pt x="0" y="407"/>
                </a:lnTo>
                <a:lnTo>
                  <a:pt x="3" y="407"/>
                </a:lnTo>
                <a:lnTo>
                  <a:pt x="4" y="407"/>
                </a:lnTo>
                <a:lnTo>
                  <a:pt x="4" y="411"/>
                </a:lnTo>
                <a:lnTo>
                  <a:pt x="2" y="410"/>
                </a:lnTo>
                <a:lnTo>
                  <a:pt x="0" y="408"/>
                </a:lnTo>
                <a:lnTo>
                  <a:pt x="0" y="409"/>
                </a:lnTo>
                <a:lnTo>
                  <a:pt x="0" y="410"/>
                </a:lnTo>
                <a:lnTo>
                  <a:pt x="3" y="416"/>
                </a:lnTo>
                <a:lnTo>
                  <a:pt x="4" y="416"/>
                </a:lnTo>
                <a:lnTo>
                  <a:pt x="8" y="413"/>
                </a:lnTo>
                <a:lnTo>
                  <a:pt x="11" y="413"/>
                </a:lnTo>
                <a:lnTo>
                  <a:pt x="6" y="418"/>
                </a:lnTo>
                <a:lnTo>
                  <a:pt x="6" y="420"/>
                </a:lnTo>
                <a:lnTo>
                  <a:pt x="3" y="421"/>
                </a:lnTo>
                <a:lnTo>
                  <a:pt x="2" y="423"/>
                </a:lnTo>
                <a:lnTo>
                  <a:pt x="3" y="425"/>
                </a:lnTo>
                <a:lnTo>
                  <a:pt x="4" y="427"/>
                </a:lnTo>
                <a:lnTo>
                  <a:pt x="4" y="429"/>
                </a:lnTo>
                <a:lnTo>
                  <a:pt x="6" y="428"/>
                </a:lnTo>
                <a:lnTo>
                  <a:pt x="8" y="425"/>
                </a:lnTo>
                <a:lnTo>
                  <a:pt x="8" y="428"/>
                </a:lnTo>
                <a:lnTo>
                  <a:pt x="11" y="432"/>
                </a:lnTo>
                <a:lnTo>
                  <a:pt x="8" y="432"/>
                </a:lnTo>
                <a:lnTo>
                  <a:pt x="6" y="434"/>
                </a:lnTo>
                <a:lnTo>
                  <a:pt x="6" y="436"/>
                </a:lnTo>
                <a:lnTo>
                  <a:pt x="7" y="437"/>
                </a:lnTo>
                <a:lnTo>
                  <a:pt x="10" y="435"/>
                </a:lnTo>
                <a:lnTo>
                  <a:pt x="12" y="432"/>
                </a:lnTo>
                <a:lnTo>
                  <a:pt x="13" y="428"/>
                </a:lnTo>
                <a:lnTo>
                  <a:pt x="15" y="426"/>
                </a:lnTo>
                <a:lnTo>
                  <a:pt x="21" y="417"/>
                </a:lnTo>
                <a:lnTo>
                  <a:pt x="23" y="414"/>
                </a:lnTo>
                <a:lnTo>
                  <a:pt x="25" y="416"/>
                </a:lnTo>
                <a:lnTo>
                  <a:pt x="25" y="417"/>
                </a:lnTo>
                <a:lnTo>
                  <a:pt x="29" y="416"/>
                </a:lnTo>
                <a:lnTo>
                  <a:pt x="32" y="417"/>
                </a:lnTo>
                <a:lnTo>
                  <a:pt x="26" y="419"/>
                </a:lnTo>
                <a:lnTo>
                  <a:pt x="26" y="424"/>
                </a:lnTo>
                <a:lnTo>
                  <a:pt x="25" y="421"/>
                </a:lnTo>
                <a:lnTo>
                  <a:pt x="23" y="420"/>
                </a:lnTo>
                <a:lnTo>
                  <a:pt x="18" y="428"/>
                </a:lnTo>
                <a:lnTo>
                  <a:pt x="20" y="429"/>
                </a:lnTo>
                <a:lnTo>
                  <a:pt x="20" y="430"/>
                </a:lnTo>
                <a:lnTo>
                  <a:pt x="17" y="432"/>
                </a:lnTo>
                <a:lnTo>
                  <a:pt x="11" y="439"/>
                </a:lnTo>
                <a:lnTo>
                  <a:pt x="13" y="440"/>
                </a:lnTo>
                <a:lnTo>
                  <a:pt x="19" y="440"/>
                </a:lnTo>
                <a:lnTo>
                  <a:pt x="21" y="439"/>
                </a:lnTo>
                <a:lnTo>
                  <a:pt x="21" y="440"/>
                </a:lnTo>
                <a:lnTo>
                  <a:pt x="15" y="443"/>
                </a:lnTo>
                <a:lnTo>
                  <a:pt x="14" y="444"/>
                </a:lnTo>
                <a:lnTo>
                  <a:pt x="13" y="445"/>
                </a:lnTo>
                <a:lnTo>
                  <a:pt x="10" y="445"/>
                </a:lnTo>
                <a:lnTo>
                  <a:pt x="9" y="446"/>
                </a:lnTo>
                <a:lnTo>
                  <a:pt x="7" y="445"/>
                </a:lnTo>
                <a:lnTo>
                  <a:pt x="3" y="451"/>
                </a:lnTo>
                <a:lnTo>
                  <a:pt x="3" y="454"/>
                </a:lnTo>
                <a:lnTo>
                  <a:pt x="4" y="455"/>
                </a:lnTo>
                <a:lnTo>
                  <a:pt x="4" y="456"/>
                </a:lnTo>
                <a:lnTo>
                  <a:pt x="7" y="455"/>
                </a:lnTo>
                <a:lnTo>
                  <a:pt x="8" y="453"/>
                </a:lnTo>
                <a:lnTo>
                  <a:pt x="9" y="455"/>
                </a:lnTo>
                <a:lnTo>
                  <a:pt x="11" y="455"/>
                </a:lnTo>
                <a:lnTo>
                  <a:pt x="12" y="454"/>
                </a:lnTo>
                <a:lnTo>
                  <a:pt x="11" y="452"/>
                </a:lnTo>
                <a:lnTo>
                  <a:pt x="14" y="453"/>
                </a:lnTo>
                <a:lnTo>
                  <a:pt x="18" y="451"/>
                </a:lnTo>
                <a:lnTo>
                  <a:pt x="19" y="449"/>
                </a:lnTo>
                <a:lnTo>
                  <a:pt x="21" y="450"/>
                </a:lnTo>
                <a:lnTo>
                  <a:pt x="17" y="455"/>
                </a:lnTo>
                <a:lnTo>
                  <a:pt x="18" y="455"/>
                </a:lnTo>
                <a:lnTo>
                  <a:pt x="18" y="458"/>
                </a:lnTo>
                <a:lnTo>
                  <a:pt x="16" y="463"/>
                </a:lnTo>
                <a:lnTo>
                  <a:pt x="14" y="464"/>
                </a:lnTo>
                <a:lnTo>
                  <a:pt x="14" y="467"/>
                </a:lnTo>
                <a:lnTo>
                  <a:pt x="13" y="467"/>
                </a:lnTo>
                <a:lnTo>
                  <a:pt x="11" y="468"/>
                </a:lnTo>
                <a:lnTo>
                  <a:pt x="10" y="466"/>
                </a:lnTo>
                <a:lnTo>
                  <a:pt x="9" y="466"/>
                </a:lnTo>
                <a:lnTo>
                  <a:pt x="7" y="475"/>
                </a:lnTo>
                <a:lnTo>
                  <a:pt x="21" y="488"/>
                </a:lnTo>
                <a:lnTo>
                  <a:pt x="25" y="489"/>
                </a:lnTo>
                <a:lnTo>
                  <a:pt x="26" y="485"/>
                </a:lnTo>
                <a:lnTo>
                  <a:pt x="26" y="494"/>
                </a:lnTo>
                <a:lnTo>
                  <a:pt x="28" y="493"/>
                </a:lnTo>
                <a:lnTo>
                  <a:pt x="30" y="494"/>
                </a:lnTo>
                <a:lnTo>
                  <a:pt x="32" y="492"/>
                </a:lnTo>
                <a:lnTo>
                  <a:pt x="36" y="492"/>
                </a:lnTo>
                <a:lnTo>
                  <a:pt x="34" y="494"/>
                </a:lnTo>
                <a:lnTo>
                  <a:pt x="38" y="496"/>
                </a:lnTo>
                <a:lnTo>
                  <a:pt x="42" y="494"/>
                </a:lnTo>
                <a:lnTo>
                  <a:pt x="46" y="492"/>
                </a:lnTo>
                <a:lnTo>
                  <a:pt x="47" y="488"/>
                </a:lnTo>
                <a:lnTo>
                  <a:pt x="49" y="490"/>
                </a:lnTo>
                <a:lnTo>
                  <a:pt x="55" y="487"/>
                </a:lnTo>
                <a:lnTo>
                  <a:pt x="61" y="479"/>
                </a:lnTo>
                <a:lnTo>
                  <a:pt x="64" y="477"/>
                </a:lnTo>
                <a:lnTo>
                  <a:pt x="65" y="474"/>
                </a:lnTo>
                <a:lnTo>
                  <a:pt x="67" y="473"/>
                </a:lnTo>
                <a:lnTo>
                  <a:pt x="68" y="471"/>
                </a:lnTo>
                <a:lnTo>
                  <a:pt x="72" y="466"/>
                </a:lnTo>
                <a:lnTo>
                  <a:pt x="72" y="463"/>
                </a:lnTo>
                <a:lnTo>
                  <a:pt x="76" y="466"/>
                </a:lnTo>
                <a:lnTo>
                  <a:pt x="79" y="466"/>
                </a:lnTo>
                <a:lnTo>
                  <a:pt x="82" y="464"/>
                </a:lnTo>
                <a:lnTo>
                  <a:pt x="83" y="459"/>
                </a:lnTo>
                <a:lnTo>
                  <a:pt x="85" y="457"/>
                </a:lnTo>
                <a:lnTo>
                  <a:pt x="85" y="454"/>
                </a:lnTo>
                <a:lnTo>
                  <a:pt x="83" y="451"/>
                </a:lnTo>
                <a:lnTo>
                  <a:pt x="82" y="449"/>
                </a:lnTo>
                <a:lnTo>
                  <a:pt x="83" y="448"/>
                </a:lnTo>
                <a:lnTo>
                  <a:pt x="83" y="447"/>
                </a:lnTo>
                <a:lnTo>
                  <a:pt x="82" y="443"/>
                </a:lnTo>
                <a:lnTo>
                  <a:pt x="83" y="444"/>
                </a:lnTo>
                <a:lnTo>
                  <a:pt x="85" y="447"/>
                </a:lnTo>
                <a:lnTo>
                  <a:pt x="85" y="449"/>
                </a:lnTo>
                <a:lnTo>
                  <a:pt x="87" y="448"/>
                </a:lnTo>
                <a:lnTo>
                  <a:pt x="87" y="447"/>
                </a:lnTo>
                <a:lnTo>
                  <a:pt x="86" y="444"/>
                </a:lnTo>
                <a:lnTo>
                  <a:pt x="85" y="440"/>
                </a:lnTo>
                <a:lnTo>
                  <a:pt x="86" y="439"/>
                </a:lnTo>
                <a:lnTo>
                  <a:pt x="87" y="439"/>
                </a:lnTo>
                <a:lnTo>
                  <a:pt x="89" y="437"/>
                </a:lnTo>
                <a:lnTo>
                  <a:pt x="90" y="439"/>
                </a:lnTo>
                <a:lnTo>
                  <a:pt x="90" y="441"/>
                </a:lnTo>
                <a:lnTo>
                  <a:pt x="88" y="442"/>
                </a:lnTo>
                <a:lnTo>
                  <a:pt x="90" y="459"/>
                </a:lnTo>
                <a:lnTo>
                  <a:pt x="92" y="458"/>
                </a:lnTo>
                <a:lnTo>
                  <a:pt x="95" y="461"/>
                </a:lnTo>
                <a:lnTo>
                  <a:pt x="97" y="460"/>
                </a:lnTo>
                <a:lnTo>
                  <a:pt x="99" y="464"/>
                </a:lnTo>
                <a:lnTo>
                  <a:pt x="99" y="470"/>
                </a:lnTo>
                <a:lnTo>
                  <a:pt x="100" y="467"/>
                </a:lnTo>
                <a:lnTo>
                  <a:pt x="101" y="469"/>
                </a:lnTo>
                <a:lnTo>
                  <a:pt x="103" y="467"/>
                </a:lnTo>
                <a:lnTo>
                  <a:pt x="105" y="456"/>
                </a:lnTo>
                <a:lnTo>
                  <a:pt x="104" y="448"/>
                </a:lnTo>
                <a:lnTo>
                  <a:pt x="108" y="441"/>
                </a:lnTo>
                <a:lnTo>
                  <a:pt x="108" y="437"/>
                </a:lnTo>
                <a:lnTo>
                  <a:pt x="115" y="435"/>
                </a:lnTo>
                <a:lnTo>
                  <a:pt x="117" y="432"/>
                </a:lnTo>
                <a:lnTo>
                  <a:pt x="117" y="427"/>
                </a:lnTo>
                <a:lnTo>
                  <a:pt x="116" y="425"/>
                </a:lnTo>
                <a:lnTo>
                  <a:pt x="119" y="416"/>
                </a:lnTo>
                <a:lnTo>
                  <a:pt x="116" y="406"/>
                </a:lnTo>
                <a:lnTo>
                  <a:pt x="113" y="403"/>
                </a:lnTo>
                <a:lnTo>
                  <a:pt x="114" y="401"/>
                </a:lnTo>
                <a:lnTo>
                  <a:pt x="118" y="399"/>
                </a:lnTo>
                <a:lnTo>
                  <a:pt x="121" y="395"/>
                </a:lnTo>
                <a:lnTo>
                  <a:pt x="123" y="390"/>
                </a:lnTo>
                <a:lnTo>
                  <a:pt x="122" y="384"/>
                </a:lnTo>
                <a:lnTo>
                  <a:pt x="116" y="380"/>
                </a:lnTo>
                <a:lnTo>
                  <a:pt x="113" y="375"/>
                </a:lnTo>
                <a:lnTo>
                  <a:pt x="113" y="357"/>
                </a:lnTo>
                <a:lnTo>
                  <a:pt x="112" y="353"/>
                </a:lnTo>
                <a:lnTo>
                  <a:pt x="112" y="352"/>
                </a:lnTo>
                <a:lnTo>
                  <a:pt x="113" y="333"/>
                </a:lnTo>
                <a:lnTo>
                  <a:pt x="115" y="331"/>
                </a:lnTo>
                <a:lnTo>
                  <a:pt x="114" y="329"/>
                </a:lnTo>
                <a:lnTo>
                  <a:pt x="112" y="325"/>
                </a:lnTo>
                <a:lnTo>
                  <a:pt x="112" y="320"/>
                </a:lnTo>
                <a:lnTo>
                  <a:pt x="114" y="310"/>
                </a:lnTo>
                <a:lnTo>
                  <a:pt x="121" y="300"/>
                </a:lnTo>
                <a:lnTo>
                  <a:pt x="126" y="297"/>
                </a:lnTo>
                <a:lnTo>
                  <a:pt x="132" y="296"/>
                </a:lnTo>
                <a:lnTo>
                  <a:pt x="142" y="297"/>
                </a:lnTo>
                <a:lnTo>
                  <a:pt x="145" y="293"/>
                </a:lnTo>
                <a:lnTo>
                  <a:pt x="146" y="284"/>
                </a:lnTo>
                <a:lnTo>
                  <a:pt x="139" y="276"/>
                </a:lnTo>
                <a:lnTo>
                  <a:pt x="139" y="273"/>
                </a:lnTo>
                <a:lnTo>
                  <a:pt x="150" y="254"/>
                </a:lnTo>
                <a:lnTo>
                  <a:pt x="153" y="220"/>
                </a:lnTo>
                <a:lnTo>
                  <a:pt x="154" y="218"/>
                </a:lnTo>
                <a:lnTo>
                  <a:pt x="158" y="218"/>
                </a:lnTo>
                <a:lnTo>
                  <a:pt x="162" y="214"/>
                </a:lnTo>
                <a:lnTo>
                  <a:pt x="166" y="200"/>
                </a:lnTo>
                <a:lnTo>
                  <a:pt x="182" y="177"/>
                </a:lnTo>
                <a:lnTo>
                  <a:pt x="181" y="174"/>
                </a:lnTo>
                <a:lnTo>
                  <a:pt x="178" y="167"/>
                </a:lnTo>
                <a:lnTo>
                  <a:pt x="178" y="163"/>
                </a:lnTo>
                <a:lnTo>
                  <a:pt x="184" y="155"/>
                </a:lnTo>
                <a:lnTo>
                  <a:pt x="186" y="146"/>
                </a:lnTo>
                <a:lnTo>
                  <a:pt x="194" y="137"/>
                </a:lnTo>
                <a:lnTo>
                  <a:pt x="197" y="136"/>
                </a:lnTo>
                <a:lnTo>
                  <a:pt x="201" y="138"/>
                </a:lnTo>
                <a:lnTo>
                  <a:pt x="204" y="142"/>
                </a:lnTo>
                <a:lnTo>
                  <a:pt x="205" y="143"/>
                </a:lnTo>
                <a:lnTo>
                  <a:pt x="210" y="129"/>
                </a:lnTo>
                <a:lnTo>
                  <a:pt x="210" y="122"/>
                </a:lnTo>
                <a:lnTo>
                  <a:pt x="211" y="119"/>
                </a:lnTo>
                <a:lnTo>
                  <a:pt x="212" y="118"/>
                </a:lnTo>
                <a:lnTo>
                  <a:pt x="215" y="117"/>
                </a:lnTo>
                <a:lnTo>
                  <a:pt x="237" y="122"/>
                </a:lnTo>
                <a:lnTo>
                  <a:pt x="239" y="122"/>
                </a:lnTo>
                <a:lnTo>
                  <a:pt x="241" y="119"/>
                </a:lnTo>
                <a:lnTo>
                  <a:pt x="238" y="117"/>
                </a:lnTo>
                <a:lnTo>
                  <a:pt x="238" y="114"/>
                </a:lnTo>
                <a:lnTo>
                  <a:pt x="240" y="111"/>
                </a:lnTo>
                <a:lnTo>
                  <a:pt x="241" y="106"/>
                </a:lnTo>
                <a:lnTo>
                  <a:pt x="242" y="105"/>
                </a:lnTo>
                <a:lnTo>
                  <a:pt x="242" y="102"/>
                </a:lnTo>
                <a:lnTo>
                  <a:pt x="242" y="99"/>
                </a:lnTo>
                <a:lnTo>
                  <a:pt x="241" y="98"/>
                </a:lnTo>
                <a:lnTo>
                  <a:pt x="241" y="95"/>
                </a:lnTo>
                <a:lnTo>
                  <a:pt x="242" y="94"/>
                </a:lnTo>
                <a:lnTo>
                  <a:pt x="249" y="94"/>
                </a:lnTo>
                <a:lnTo>
                  <a:pt x="249" y="92"/>
                </a:lnTo>
                <a:lnTo>
                  <a:pt x="252" y="91"/>
                </a:lnTo>
                <a:lnTo>
                  <a:pt x="254" y="92"/>
                </a:lnTo>
                <a:lnTo>
                  <a:pt x="257" y="91"/>
                </a:lnTo>
                <a:lnTo>
                  <a:pt x="256" y="84"/>
                </a:lnTo>
                <a:lnTo>
                  <a:pt x="260" y="82"/>
                </a:lnTo>
                <a:lnTo>
                  <a:pt x="264" y="84"/>
                </a:lnTo>
                <a:lnTo>
                  <a:pt x="276" y="100"/>
                </a:lnTo>
                <a:lnTo>
                  <a:pt x="277" y="105"/>
                </a:lnTo>
                <a:lnTo>
                  <a:pt x="279" y="108"/>
                </a:lnTo>
                <a:lnTo>
                  <a:pt x="286" y="109"/>
                </a:lnTo>
                <a:lnTo>
                  <a:pt x="291" y="111"/>
                </a:lnTo>
                <a:lnTo>
                  <a:pt x="294" y="111"/>
                </a:lnTo>
                <a:lnTo>
                  <a:pt x="298" y="108"/>
                </a:lnTo>
                <a:lnTo>
                  <a:pt x="303" y="102"/>
                </a:lnTo>
                <a:lnTo>
                  <a:pt x="306" y="104"/>
                </a:lnTo>
                <a:lnTo>
                  <a:pt x="310" y="111"/>
                </a:lnTo>
                <a:lnTo>
                  <a:pt x="313" y="112"/>
                </a:lnTo>
                <a:lnTo>
                  <a:pt x="321" y="107"/>
                </a:lnTo>
                <a:lnTo>
                  <a:pt x="324" y="103"/>
                </a:lnTo>
                <a:lnTo>
                  <a:pt x="331" y="97"/>
                </a:lnTo>
                <a:lnTo>
                  <a:pt x="332" y="71"/>
                </a:lnTo>
                <a:lnTo>
                  <a:pt x="336" y="61"/>
                </a:lnTo>
                <a:lnTo>
                  <a:pt x="339" y="58"/>
                </a:lnTo>
                <a:lnTo>
                  <a:pt x="368" y="49"/>
                </a:lnTo>
                <a:lnTo>
                  <a:pt x="370" y="50"/>
                </a:lnTo>
                <a:lnTo>
                  <a:pt x="373" y="56"/>
                </a:lnTo>
                <a:lnTo>
                  <a:pt x="375" y="58"/>
                </a:lnTo>
                <a:lnTo>
                  <a:pt x="381" y="60"/>
                </a:lnTo>
                <a:lnTo>
                  <a:pt x="386" y="65"/>
                </a:lnTo>
                <a:lnTo>
                  <a:pt x="389" y="78"/>
                </a:lnTo>
                <a:lnTo>
                  <a:pt x="383" y="85"/>
                </a:lnTo>
                <a:lnTo>
                  <a:pt x="382" y="89"/>
                </a:lnTo>
                <a:lnTo>
                  <a:pt x="382" y="92"/>
                </a:lnTo>
                <a:lnTo>
                  <a:pt x="385" y="94"/>
                </a:lnTo>
                <a:lnTo>
                  <a:pt x="386" y="94"/>
                </a:lnTo>
                <a:lnTo>
                  <a:pt x="388" y="91"/>
                </a:lnTo>
                <a:lnTo>
                  <a:pt x="389" y="90"/>
                </a:lnTo>
                <a:lnTo>
                  <a:pt x="389" y="87"/>
                </a:lnTo>
                <a:lnTo>
                  <a:pt x="389" y="85"/>
                </a:lnTo>
                <a:lnTo>
                  <a:pt x="399" y="80"/>
                </a:lnTo>
                <a:lnTo>
                  <a:pt x="401" y="78"/>
                </a:lnTo>
                <a:lnTo>
                  <a:pt x="403" y="69"/>
                </a:lnTo>
                <a:lnTo>
                  <a:pt x="409" y="73"/>
                </a:lnTo>
                <a:lnTo>
                  <a:pt x="412" y="72"/>
                </a:lnTo>
                <a:lnTo>
                  <a:pt x="414" y="66"/>
                </a:lnTo>
                <a:lnTo>
                  <a:pt x="415" y="64"/>
                </a:lnTo>
                <a:lnTo>
                  <a:pt x="414" y="6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62" name="Freeform 51"/>
          <p:cNvSpPr>
            <a:spLocks/>
          </p:cNvSpPr>
          <p:nvPr/>
        </p:nvSpPr>
        <p:spPr bwMode="auto">
          <a:xfrm>
            <a:off x="4806950" y="3282950"/>
            <a:ext cx="498475" cy="330200"/>
          </a:xfrm>
          <a:custGeom>
            <a:avLst/>
            <a:gdLst>
              <a:gd name="T0" fmla="*/ 2147483647 w 290"/>
              <a:gd name="T1" fmla="*/ 2147483647 h 192"/>
              <a:gd name="T2" fmla="*/ 2147483647 w 290"/>
              <a:gd name="T3" fmla="*/ 2147483647 h 192"/>
              <a:gd name="T4" fmla="*/ 2147483647 w 290"/>
              <a:gd name="T5" fmla="*/ 2147483647 h 192"/>
              <a:gd name="T6" fmla="*/ 2147483647 w 290"/>
              <a:gd name="T7" fmla="*/ 2147483647 h 192"/>
              <a:gd name="T8" fmla="*/ 2147483647 w 290"/>
              <a:gd name="T9" fmla="*/ 2147483647 h 192"/>
              <a:gd name="T10" fmla="*/ 2147483647 w 290"/>
              <a:gd name="T11" fmla="*/ 2147483647 h 192"/>
              <a:gd name="T12" fmla="*/ 2147483647 w 290"/>
              <a:gd name="T13" fmla="*/ 2147483647 h 192"/>
              <a:gd name="T14" fmla="*/ 2147483647 w 290"/>
              <a:gd name="T15" fmla="*/ 2147483647 h 192"/>
              <a:gd name="T16" fmla="*/ 2147483647 w 290"/>
              <a:gd name="T17" fmla="*/ 2147483647 h 192"/>
              <a:gd name="T18" fmla="*/ 2147483647 w 290"/>
              <a:gd name="T19" fmla="*/ 2147483647 h 192"/>
              <a:gd name="T20" fmla="*/ 2147483647 w 290"/>
              <a:gd name="T21" fmla="*/ 2147483647 h 192"/>
              <a:gd name="T22" fmla="*/ 2147483647 w 290"/>
              <a:gd name="T23" fmla="*/ 2147483647 h 192"/>
              <a:gd name="T24" fmla="*/ 2147483647 w 290"/>
              <a:gd name="T25" fmla="*/ 2147483647 h 192"/>
              <a:gd name="T26" fmla="*/ 2147483647 w 290"/>
              <a:gd name="T27" fmla="*/ 2147483647 h 192"/>
              <a:gd name="T28" fmla="*/ 2147483647 w 290"/>
              <a:gd name="T29" fmla="*/ 2147483647 h 192"/>
              <a:gd name="T30" fmla="*/ 2147483647 w 290"/>
              <a:gd name="T31" fmla="*/ 2147483647 h 192"/>
              <a:gd name="T32" fmla="*/ 2147483647 w 290"/>
              <a:gd name="T33" fmla="*/ 2147483647 h 192"/>
              <a:gd name="T34" fmla="*/ 2147483647 w 290"/>
              <a:gd name="T35" fmla="*/ 2147483647 h 192"/>
              <a:gd name="T36" fmla="*/ 2147483647 w 290"/>
              <a:gd name="T37" fmla="*/ 2147483647 h 192"/>
              <a:gd name="T38" fmla="*/ 2147483647 w 290"/>
              <a:gd name="T39" fmla="*/ 2147483647 h 192"/>
              <a:gd name="T40" fmla="*/ 2147483647 w 290"/>
              <a:gd name="T41" fmla="*/ 2147483647 h 192"/>
              <a:gd name="T42" fmla="*/ 2147483647 w 290"/>
              <a:gd name="T43" fmla="*/ 2147483647 h 192"/>
              <a:gd name="T44" fmla="*/ 2147483647 w 290"/>
              <a:gd name="T45" fmla="*/ 2147483647 h 192"/>
              <a:gd name="T46" fmla="*/ 2147483647 w 290"/>
              <a:gd name="T47" fmla="*/ 2147483647 h 192"/>
              <a:gd name="T48" fmla="*/ 2147483647 w 290"/>
              <a:gd name="T49" fmla="*/ 2147483647 h 192"/>
              <a:gd name="T50" fmla="*/ 2147483647 w 290"/>
              <a:gd name="T51" fmla="*/ 2147483647 h 192"/>
              <a:gd name="T52" fmla="*/ 2147483647 w 290"/>
              <a:gd name="T53" fmla="*/ 2147483647 h 192"/>
              <a:gd name="T54" fmla="*/ 2147483647 w 290"/>
              <a:gd name="T55" fmla="*/ 2147483647 h 192"/>
              <a:gd name="T56" fmla="*/ 2147483647 w 290"/>
              <a:gd name="T57" fmla="*/ 2147483647 h 192"/>
              <a:gd name="T58" fmla="*/ 2147483647 w 290"/>
              <a:gd name="T59" fmla="*/ 2147483647 h 192"/>
              <a:gd name="T60" fmla="*/ 2147483647 w 290"/>
              <a:gd name="T61" fmla="*/ 2147483647 h 192"/>
              <a:gd name="T62" fmla="*/ 2147483647 w 290"/>
              <a:gd name="T63" fmla="*/ 2147483647 h 192"/>
              <a:gd name="T64" fmla="*/ 2147483647 w 290"/>
              <a:gd name="T65" fmla="*/ 2147483647 h 192"/>
              <a:gd name="T66" fmla="*/ 2147483647 w 290"/>
              <a:gd name="T67" fmla="*/ 2147483647 h 192"/>
              <a:gd name="T68" fmla="*/ 2147483647 w 290"/>
              <a:gd name="T69" fmla="*/ 2147483647 h 192"/>
              <a:gd name="T70" fmla="*/ 2147483647 w 290"/>
              <a:gd name="T71" fmla="*/ 2147483647 h 192"/>
              <a:gd name="T72" fmla="*/ 2147483647 w 290"/>
              <a:gd name="T73" fmla="*/ 2147483647 h 192"/>
              <a:gd name="T74" fmla="*/ 2147483647 w 290"/>
              <a:gd name="T75" fmla="*/ 2147483647 h 192"/>
              <a:gd name="T76" fmla="*/ 2147483647 w 290"/>
              <a:gd name="T77" fmla="*/ 2147483647 h 192"/>
              <a:gd name="T78" fmla="*/ 2147483647 w 290"/>
              <a:gd name="T79" fmla="*/ 2147483647 h 192"/>
              <a:gd name="T80" fmla="*/ 2147483647 w 290"/>
              <a:gd name="T81" fmla="*/ 2147483647 h 192"/>
              <a:gd name="T82" fmla="*/ 2147483647 w 290"/>
              <a:gd name="T83" fmla="*/ 2147483647 h 192"/>
              <a:gd name="T84" fmla="*/ 2147483647 w 290"/>
              <a:gd name="T85" fmla="*/ 2147483647 h 192"/>
              <a:gd name="T86" fmla="*/ 2147483647 w 290"/>
              <a:gd name="T87" fmla="*/ 2147483647 h 192"/>
              <a:gd name="T88" fmla="*/ 2147483647 w 290"/>
              <a:gd name="T89" fmla="*/ 2147483647 h 192"/>
              <a:gd name="T90" fmla="*/ 2147483647 w 290"/>
              <a:gd name="T91" fmla="*/ 2147483647 h 192"/>
              <a:gd name="T92" fmla="*/ 2147483647 w 290"/>
              <a:gd name="T93" fmla="*/ 2147483647 h 192"/>
              <a:gd name="T94" fmla="*/ 2147483647 w 290"/>
              <a:gd name="T95" fmla="*/ 2147483647 h 192"/>
              <a:gd name="T96" fmla="*/ 2147483647 w 290"/>
              <a:gd name="T97" fmla="*/ 2147483647 h 192"/>
              <a:gd name="T98" fmla="*/ 2147483647 w 290"/>
              <a:gd name="T99" fmla="*/ 2147483647 h 192"/>
              <a:gd name="T100" fmla="*/ 2147483647 w 290"/>
              <a:gd name="T101" fmla="*/ 2147483647 h 192"/>
              <a:gd name="T102" fmla="*/ 2147483647 w 290"/>
              <a:gd name="T103" fmla="*/ 2147483647 h 192"/>
              <a:gd name="T104" fmla="*/ 2147483647 w 290"/>
              <a:gd name="T105" fmla="*/ 2147483647 h 192"/>
              <a:gd name="T106" fmla="*/ 2147483647 w 290"/>
              <a:gd name="T107" fmla="*/ 2147483647 h 192"/>
              <a:gd name="T108" fmla="*/ 2147483647 w 290"/>
              <a:gd name="T109" fmla="*/ 2147483647 h 192"/>
              <a:gd name="T110" fmla="*/ 2147483647 w 290"/>
              <a:gd name="T111" fmla="*/ 2147483647 h 1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0"/>
              <a:gd name="T169" fmla="*/ 0 h 192"/>
              <a:gd name="T170" fmla="*/ 290 w 290"/>
              <a:gd name="T171" fmla="*/ 192 h 1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0" h="192">
                <a:moveTo>
                  <a:pt x="73" y="103"/>
                </a:moveTo>
                <a:lnTo>
                  <a:pt x="70" y="103"/>
                </a:lnTo>
                <a:lnTo>
                  <a:pt x="61" y="109"/>
                </a:lnTo>
                <a:lnTo>
                  <a:pt x="51" y="110"/>
                </a:lnTo>
                <a:lnTo>
                  <a:pt x="46" y="114"/>
                </a:lnTo>
                <a:lnTo>
                  <a:pt x="40" y="109"/>
                </a:lnTo>
                <a:lnTo>
                  <a:pt x="13" y="109"/>
                </a:lnTo>
                <a:lnTo>
                  <a:pt x="12" y="110"/>
                </a:lnTo>
                <a:lnTo>
                  <a:pt x="10" y="107"/>
                </a:lnTo>
                <a:lnTo>
                  <a:pt x="0" y="100"/>
                </a:lnTo>
                <a:lnTo>
                  <a:pt x="5" y="82"/>
                </a:lnTo>
                <a:lnTo>
                  <a:pt x="7" y="83"/>
                </a:lnTo>
                <a:lnTo>
                  <a:pt x="10" y="82"/>
                </a:lnTo>
                <a:lnTo>
                  <a:pt x="9" y="78"/>
                </a:lnTo>
                <a:lnTo>
                  <a:pt x="10" y="74"/>
                </a:lnTo>
                <a:lnTo>
                  <a:pt x="19" y="58"/>
                </a:lnTo>
                <a:lnTo>
                  <a:pt x="30" y="49"/>
                </a:lnTo>
                <a:lnTo>
                  <a:pt x="32" y="46"/>
                </a:lnTo>
                <a:lnTo>
                  <a:pt x="30" y="41"/>
                </a:lnTo>
                <a:lnTo>
                  <a:pt x="30" y="38"/>
                </a:lnTo>
                <a:lnTo>
                  <a:pt x="27" y="33"/>
                </a:lnTo>
                <a:lnTo>
                  <a:pt x="22" y="20"/>
                </a:lnTo>
                <a:lnTo>
                  <a:pt x="24" y="19"/>
                </a:lnTo>
                <a:lnTo>
                  <a:pt x="27" y="19"/>
                </a:lnTo>
                <a:lnTo>
                  <a:pt x="29" y="19"/>
                </a:lnTo>
                <a:lnTo>
                  <a:pt x="33" y="16"/>
                </a:lnTo>
                <a:lnTo>
                  <a:pt x="35" y="15"/>
                </a:lnTo>
                <a:lnTo>
                  <a:pt x="36" y="13"/>
                </a:lnTo>
                <a:lnTo>
                  <a:pt x="50" y="10"/>
                </a:lnTo>
                <a:lnTo>
                  <a:pt x="52" y="10"/>
                </a:lnTo>
                <a:lnTo>
                  <a:pt x="60" y="10"/>
                </a:lnTo>
                <a:lnTo>
                  <a:pt x="69" y="15"/>
                </a:lnTo>
                <a:lnTo>
                  <a:pt x="71" y="15"/>
                </a:lnTo>
                <a:lnTo>
                  <a:pt x="73" y="15"/>
                </a:lnTo>
                <a:lnTo>
                  <a:pt x="80" y="17"/>
                </a:lnTo>
                <a:lnTo>
                  <a:pt x="80" y="20"/>
                </a:lnTo>
                <a:lnTo>
                  <a:pt x="82" y="21"/>
                </a:lnTo>
                <a:lnTo>
                  <a:pt x="87" y="21"/>
                </a:lnTo>
                <a:lnTo>
                  <a:pt x="87" y="23"/>
                </a:lnTo>
                <a:lnTo>
                  <a:pt x="89" y="25"/>
                </a:lnTo>
                <a:lnTo>
                  <a:pt x="91" y="23"/>
                </a:lnTo>
                <a:lnTo>
                  <a:pt x="93" y="23"/>
                </a:lnTo>
                <a:lnTo>
                  <a:pt x="96" y="22"/>
                </a:lnTo>
                <a:lnTo>
                  <a:pt x="97" y="20"/>
                </a:lnTo>
                <a:lnTo>
                  <a:pt x="99" y="22"/>
                </a:lnTo>
                <a:lnTo>
                  <a:pt x="102" y="23"/>
                </a:lnTo>
                <a:lnTo>
                  <a:pt x="104" y="22"/>
                </a:lnTo>
                <a:lnTo>
                  <a:pt x="105" y="24"/>
                </a:lnTo>
                <a:lnTo>
                  <a:pt x="108" y="25"/>
                </a:lnTo>
                <a:lnTo>
                  <a:pt x="112" y="20"/>
                </a:lnTo>
                <a:lnTo>
                  <a:pt x="116" y="23"/>
                </a:lnTo>
                <a:lnTo>
                  <a:pt x="117" y="25"/>
                </a:lnTo>
                <a:lnTo>
                  <a:pt x="119" y="27"/>
                </a:lnTo>
                <a:lnTo>
                  <a:pt x="121" y="25"/>
                </a:lnTo>
                <a:lnTo>
                  <a:pt x="131" y="25"/>
                </a:lnTo>
                <a:lnTo>
                  <a:pt x="133" y="26"/>
                </a:lnTo>
                <a:lnTo>
                  <a:pt x="134" y="28"/>
                </a:lnTo>
                <a:lnTo>
                  <a:pt x="137" y="27"/>
                </a:lnTo>
                <a:lnTo>
                  <a:pt x="138" y="25"/>
                </a:lnTo>
                <a:lnTo>
                  <a:pt x="137" y="20"/>
                </a:lnTo>
                <a:lnTo>
                  <a:pt x="138" y="18"/>
                </a:lnTo>
                <a:lnTo>
                  <a:pt x="138" y="15"/>
                </a:lnTo>
                <a:lnTo>
                  <a:pt x="139" y="13"/>
                </a:lnTo>
                <a:lnTo>
                  <a:pt x="144" y="8"/>
                </a:lnTo>
                <a:lnTo>
                  <a:pt x="146" y="6"/>
                </a:lnTo>
                <a:lnTo>
                  <a:pt x="149" y="6"/>
                </a:lnTo>
                <a:lnTo>
                  <a:pt x="151" y="5"/>
                </a:lnTo>
                <a:lnTo>
                  <a:pt x="157" y="5"/>
                </a:lnTo>
                <a:lnTo>
                  <a:pt x="158" y="7"/>
                </a:lnTo>
                <a:lnTo>
                  <a:pt x="161" y="8"/>
                </a:lnTo>
                <a:lnTo>
                  <a:pt x="163" y="6"/>
                </a:lnTo>
                <a:lnTo>
                  <a:pt x="164" y="5"/>
                </a:lnTo>
                <a:lnTo>
                  <a:pt x="165" y="2"/>
                </a:lnTo>
                <a:lnTo>
                  <a:pt x="167" y="1"/>
                </a:lnTo>
                <a:lnTo>
                  <a:pt x="175" y="2"/>
                </a:lnTo>
                <a:lnTo>
                  <a:pt x="179" y="0"/>
                </a:lnTo>
                <a:lnTo>
                  <a:pt x="184" y="1"/>
                </a:lnTo>
                <a:lnTo>
                  <a:pt x="188" y="0"/>
                </a:lnTo>
                <a:lnTo>
                  <a:pt x="192" y="3"/>
                </a:lnTo>
                <a:lnTo>
                  <a:pt x="193" y="5"/>
                </a:lnTo>
                <a:lnTo>
                  <a:pt x="193" y="8"/>
                </a:lnTo>
                <a:lnTo>
                  <a:pt x="198" y="13"/>
                </a:lnTo>
                <a:lnTo>
                  <a:pt x="198" y="15"/>
                </a:lnTo>
                <a:lnTo>
                  <a:pt x="196" y="16"/>
                </a:lnTo>
                <a:lnTo>
                  <a:pt x="194" y="16"/>
                </a:lnTo>
                <a:lnTo>
                  <a:pt x="196" y="25"/>
                </a:lnTo>
                <a:lnTo>
                  <a:pt x="205" y="29"/>
                </a:lnTo>
                <a:lnTo>
                  <a:pt x="207" y="28"/>
                </a:lnTo>
                <a:lnTo>
                  <a:pt x="209" y="28"/>
                </a:lnTo>
                <a:lnTo>
                  <a:pt x="210" y="31"/>
                </a:lnTo>
                <a:lnTo>
                  <a:pt x="213" y="34"/>
                </a:lnTo>
                <a:lnTo>
                  <a:pt x="216" y="42"/>
                </a:lnTo>
                <a:lnTo>
                  <a:pt x="215" y="44"/>
                </a:lnTo>
                <a:lnTo>
                  <a:pt x="216" y="47"/>
                </a:lnTo>
                <a:lnTo>
                  <a:pt x="220" y="50"/>
                </a:lnTo>
                <a:lnTo>
                  <a:pt x="222" y="48"/>
                </a:lnTo>
                <a:lnTo>
                  <a:pt x="224" y="48"/>
                </a:lnTo>
                <a:lnTo>
                  <a:pt x="226" y="48"/>
                </a:lnTo>
                <a:lnTo>
                  <a:pt x="229" y="51"/>
                </a:lnTo>
                <a:lnTo>
                  <a:pt x="232" y="51"/>
                </a:lnTo>
                <a:lnTo>
                  <a:pt x="234" y="52"/>
                </a:lnTo>
                <a:lnTo>
                  <a:pt x="245" y="47"/>
                </a:lnTo>
                <a:lnTo>
                  <a:pt x="248" y="48"/>
                </a:lnTo>
                <a:lnTo>
                  <a:pt x="255" y="61"/>
                </a:lnTo>
                <a:lnTo>
                  <a:pt x="258" y="60"/>
                </a:lnTo>
                <a:lnTo>
                  <a:pt x="259" y="58"/>
                </a:lnTo>
                <a:lnTo>
                  <a:pt x="261" y="58"/>
                </a:lnTo>
                <a:lnTo>
                  <a:pt x="263" y="60"/>
                </a:lnTo>
                <a:lnTo>
                  <a:pt x="267" y="61"/>
                </a:lnTo>
                <a:lnTo>
                  <a:pt x="269" y="63"/>
                </a:lnTo>
                <a:lnTo>
                  <a:pt x="274" y="63"/>
                </a:lnTo>
                <a:lnTo>
                  <a:pt x="278" y="66"/>
                </a:lnTo>
                <a:lnTo>
                  <a:pt x="279" y="65"/>
                </a:lnTo>
                <a:lnTo>
                  <a:pt x="284" y="69"/>
                </a:lnTo>
                <a:lnTo>
                  <a:pt x="288" y="69"/>
                </a:lnTo>
                <a:lnTo>
                  <a:pt x="290" y="70"/>
                </a:lnTo>
                <a:lnTo>
                  <a:pt x="288" y="72"/>
                </a:lnTo>
                <a:lnTo>
                  <a:pt x="290" y="78"/>
                </a:lnTo>
                <a:lnTo>
                  <a:pt x="288" y="82"/>
                </a:lnTo>
                <a:lnTo>
                  <a:pt x="284" y="84"/>
                </a:lnTo>
                <a:lnTo>
                  <a:pt x="285" y="85"/>
                </a:lnTo>
                <a:lnTo>
                  <a:pt x="287" y="86"/>
                </a:lnTo>
                <a:lnTo>
                  <a:pt x="288" y="88"/>
                </a:lnTo>
                <a:lnTo>
                  <a:pt x="284" y="89"/>
                </a:lnTo>
                <a:lnTo>
                  <a:pt x="283" y="91"/>
                </a:lnTo>
                <a:lnTo>
                  <a:pt x="282" y="93"/>
                </a:lnTo>
                <a:lnTo>
                  <a:pt x="284" y="95"/>
                </a:lnTo>
                <a:lnTo>
                  <a:pt x="285" y="97"/>
                </a:lnTo>
                <a:lnTo>
                  <a:pt x="284" y="100"/>
                </a:lnTo>
                <a:lnTo>
                  <a:pt x="286" y="101"/>
                </a:lnTo>
                <a:lnTo>
                  <a:pt x="284" y="113"/>
                </a:lnTo>
                <a:lnTo>
                  <a:pt x="281" y="114"/>
                </a:lnTo>
                <a:lnTo>
                  <a:pt x="277" y="112"/>
                </a:lnTo>
                <a:lnTo>
                  <a:pt x="274" y="113"/>
                </a:lnTo>
                <a:lnTo>
                  <a:pt x="270" y="111"/>
                </a:lnTo>
                <a:lnTo>
                  <a:pt x="269" y="112"/>
                </a:lnTo>
                <a:lnTo>
                  <a:pt x="266" y="116"/>
                </a:lnTo>
                <a:lnTo>
                  <a:pt x="261" y="118"/>
                </a:lnTo>
                <a:lnTo>
                  <a:pt x="259" y="122"/>
                </a:lnTo>
                <a:lnTo>
                  <a:pt x="259" y="129"/>
                </a:lnTo>
                <a:lnTo>
                  <a:pt x="249" y="131"/>
                </a:lnTo>
                <a:lnTo>
                  <a:pt x="246" y="134"/>
                </a:lnTo>
                <a:lnTo>
                  <a:pt x="244" y="134"/>
                </a:lnTo>
                <a:lnTo>
                  <a:pt x="238" y="136"/>
                </a:lnTo>
                <a:lnTo>
                  <a:pt x="237" y="140"/>
                </a:lnTo>
                <a:lnTo>
                  <a:pt x="234" y="137"/>
                </a:lnTo>
                <a:lnTo>
                  <a:pt x="228" y="141"/>
                </a:lnTo>
                <a:lnTo>
                  <a:pt x="226" y="142"/>
                </a:lnTo>
                <a:lnTo>
                  <a:pt x="226" y="140"/>
                </a:lnTo>
                <a:lnTo>
                  <a:pt x="223" y="142"/>
                </a:lnTo>
                <a:lnTo>
                  <a:pt x="221" y="142"/>
                </a:lnTo>
                <a:lnTo>
                  <a:pt x="216" y="146"/>
                </a:lnTo>
                <a:lnTo>
                  <a:pt x="215" y="146"/>
                </a:lnTo>
                <a:lnTo>
                  <a:pt x="211" y="152"/>
                </a:lnTo>
                <a:lnTo>
                  <a:pt x="209" y="153"/>
                </a:lnTo>
                <a:lnTo>
                  <a:pt x="210" y="152"/>
                </a:lnTo>
                <a:lnTo>
                  <a:pt x="212" y="150"/>
                </a:lnTo>
                <a:lnTo>
                  <a:pt x="213" y="149"/>
                </a:lnTo>
                <a:lnTo>
                  <a:pt x="212" y="145"/>
                </a:lnTo>
                <a:lnTo>
                  <a:pt x="210" y="145"/>
                </a:lnTo>
                <a:lnTo>
                  <a:pt x="209" y="149"/>
                </a:lnTo>
                <a:lnTo>
                  <a:pt x="206" y="152"/>
                </a:lnTo>
                <a:lnTo>
                  <a:pt x="207" y="159"/>
                </a:lnTo>
                <a:lnTo>
                  <a:pt x="205" y="159"/>
                </a:lnTo>
                <a:lnTo>
                  <a:pt x="205" y="158"/>
                </a:lnTo>
                <a:lnTo>
                  <a:pt x="204" y="154"/>
                </a:lnTo>
                <a:lnTo>
                  <a:pt x="205" y="154"/>
                </a:lnTo>
                <a:lnTo>
                  <a:pt x="203" y="152"/>
                </a:lnTo>
                <a:lnTo>
                  <a:pt x="201" y="154"/>
                </a:lnTo>
                <a:lnTo>
                  <a:pt x="201" y="156"/>
                </a:lnTo>
                <a:lnTo>
                  <a:pt x="200" y="155"/>
                </a:lnTo>
                <a:lnTo>
                  <a:pt x="201" y="153"/>
                </a:lnTo>
                <a:lnTo>
                  <a:pt x="200" y="152"/>
                </a:lnTo>
                <a:lnTo>
                  <a:pt x="196" y="152"/>
                </a:lnTo>
                <a:lnTo>
                  <a:pt x="195" y="152"/>
                </a:lnTo>
                <a:lnTo>
                  <a:pt x="195" y="149"/>
                </a:lnTo>
                <a:lnTo>
                  <a:pt x="194" y="148"/>
                </a:lnTo>
                <a:lnTo>
                  <a:pt x="194" y="152"/>
                </a:lnTo>
                <a:lnTo>
                  <a:pt x="193" y="152"/>
                </a:lnTo>
                <a:lnTo>
                  <a:pt x="188" y="150"/>
                </a:lnTo>
                <a:lnTo>
                  <a:pt x="191" y="153"/>
                </a:lnTo>
                <a:lnTo>
                  <a:pt x="192" y="153"/>
                </a:lnTo>
                <a:lnTo>
                  <a:pt x="192" y="154"/>
                </a:lnTo>
                <a:lnTo>
                  <a:pt x="194" y="155"/>
                </a:lnTo>
                <a:lnTo>
                  <a:pt x="194" y="157"/>
                </a:lnTo>
                <a:lnTo>
                  <a:pt x="195" y="158"/>
                </a:lnTo>
                <a:lnTo>
                  <a:pt x="195" y="157"/>
                </a:lnTo>
                <a:lnTo>
                  <a:pt x="195" y="156"/>
                </a:lnTo>
                <a:lnTo>
                  <a:pt x="198" y="156"/>
                </a:lnTo>
                <a:lnTo>
                  <a:pt x="200" y="157"/>
                </a:lnTo>
                <a:lnTo>
                  <a:pt x="201" y="157"/>
                </a:lnTo>
                <a:lnTo>
                  <a:pt x="200" y="161"/>
                </a:lnTo>
                <a:lnTo>
                  <a:pt x="201" y="161"/>
                </a:lnTo>
                <a:lnTo>
                  <a:pt x="202" y="160"/>
                </a:lnTo>
                <a:lnTo>
                  <a:pt x="203" y="161"/>
                </a:lnTo>
                <a:lnTo>
                  <a:pt x="203" y="163"/>
                </a:lnTo>
                <a:lnTo>
                  <a:pt x="206" y="163"/>
                </a:lnTo>
                <a:lnTo>
                  <a:pt x="208" y="165"/>
                </a:lnTo>
                <a:lnTo>
                  <a:pt x="209" y="172"/>
                </a:lnTo>
                <a:lnTo>
                  <a:pt x="210" y="171"/>
                </a:lnTo>
                <a:lnTo>
                  <a:pt x="216" y="172"/>
                </a:lnTo>
                <a:lnTo>
                  <a:pt x="216" y="170"/>
                </a:lnTo>
                <a:lnTo>
                  <a:pt x="219" y="172"/>
                </a:lnTo>
                <a:lnTo>
                  <a:pt x="222" y="169"/>
                </a:lnTo>
                <a:lnTo>
                  <a:pt x="224" y="168"/>
                </a:lnTo>
                <a:lnTo>
                  <a:pt x="224" y="170"/>
                </a:lnTo>
                <a:lnTo>
                  <a:pt x="226" y="169"/>
                </a:lnTo>
                <a:lnTo>
                  <a:pt x="231" y="168"/>
                </a:lnTo>
                <a:lnTo>
                  <a:pt x="233" y="168"/>
                </a:lnTo>
                <a:lnTo>
                  <a:pt x="233" y="171"/>
                </a:lnTo>
                <a:lnTo>
                  <a:pt x="232" y="172"/>
                </a:lnTo>
                <a:lnTo>
                  <a:pt x="231" y="178"/>
                </a:lnTo>
                <a:lnTo>
                  <a:pt x="226" y="178"/>
                </a:lnTo>
                <a:lnTo>
                  <a:pt x="225" y="178"/>
                </a:lnTo>
                <a:lnTo>
                  <a:pt x="216" y="175"/>
                </a:lnTo>
                <a:lnTo>
                  <a:pt x="208" y="183"/>
                </a:lnTo>
                <a:lnTo>
                  <a:pt x="205" y="183"/>
                </a:lnTo>
                <a:lnTo>
                  <a:pt x="201" y="184"/>
                </a:lnTo>
                <a:lnTo>
                  <a:pt x="202" y="185"/>
                </a:lnTo>
                <a:lnTo>
                  <a:pt x="200" y="185"/>
                </a:lnTo>
                <a:lnTo>
                  <a:pt x="199" y="187"/>
                </a:lnTo>
                <a:lnTo>
                  <a:pt x="198" y="188"/>
                </a:lnTo>
                <a:lnTo>
                  <a:pt x="198" y="190"/>
                </a:lnTo>
                <a:lnTo>
                  <a:pt x="195" y="190"/>
                </a:lnTo>
                <a:lnTo>
                  <a:pt x="192" y="192"/>
                </a:lnTo>
                <a:lnTo>
                  <a:pt x="187" y="192"/>
                </a:lnTo>
                <a:lnTo>
                  <a:pt x="187" y="191"/>
                </a:lnTo>
                <a:lnTo>
                  <a:pt x="183" y="188"/>
                </a:lnTo>
                <a:lnTo>
                  <a:pt x="184" y="186"/>
                </a:lnTo>
                <a:lnTo>
                  <a:pt x="184" y="178"/>
                </a:lnTo>
                <a:lnTo>
                  <a:pt x="183" y="175"/>
                </a:lnTo>
                <a:lnTo>
                  <a:pt x="181" y="175"/>
                </a:lnTo>
                <a:lnTo>
                  <a:pt x="179" y="175"/>
                </a:lnTo>
                <a:lnTo>
                  <a:pt x="173" y="171"/>
                </a:lnTo>
                <a:lnTo>
                  <a:pt x="169" y="171"/>
                </a:lnTo>
                <a:lnTo>
                  <a:pt x="169" y="169"/>
                </a:lnTo>
                <a:lnTo>
                  <a:pt x="169" y="168"/>
                </a:lnTo>
                <a:lnTo>
                  <a:pt x="172" y="166"/>
                </a:lnTo>
                <a:lnTo>
                  <a:pt x="179" y="160"/>
                </a:lnTo>
                <a:lnTo>
                  <a:pt x="187" y="158"/>
                </a:lnTo>
                <a:lnTo>
                  <a:pt x="188" y="157"/>
                </a:lnTo>
                <a:lnTo>
                  <a:pt x="187" y="157"/>
                </a:lnTo>
                <a:lnTo>
                  <a:pt x="187" y="154"/>
                </a:lnTo>
                <a:lnTo>
                  <a:pt x="185" y="152"/>
                </a:lnTo>
                <a:lnTo>
                  <a:pt x="183" y="154"/>
                </a:lnTo>
                <a:lnTo>
                  <a:pt x="180" y="153"/>
                </a:lnTo>
                <a:lnTo>
                  <a:pt x="180" y="152"/>
                </a:lnTo>
                <a:lnTo>
                  <a:pt x="178" y="152"/>
                </a:lnTo>
                <a:lnTo>
                  <a:pt x="178" y="153"/>
                </a:lnTo>
                <a:lnTo>
                  <a:pt x="169" y="154"/>
                </a:lnTo>
                <a:lnTo>
                  <a:pt x="164" y="153"/>
                </a:lnTo>
                <a:lnTo>
                  <a:pt x="163" y="151"/>
                </a:lnTo>
                <a:lnTo>
                  <a:pt x="161" y="150"/>
                </a:lnTo>
                <a:lnTo>
                  <a:pt x="157" y="151"/>
                </a:lnTo>
                <a:lnTo>
                  <a:pt x="157" y="149"/>
                </a:lnTo>
                <a:lnTo>
                  <a:pt x="161" y="147"/>
                </a:lnTo>
                <a:lnTo>
                  <a:pt x="160" y="146"/>
                </a:lnTo>
                <a:lnTo>
                  <a:pt x="156" y="146"/>
                </a:lnTo>
                <a:lnTo>
                  <a:pt x="154" y="145"/>
                </a:lnTo>
                <a:lnTo>
                  <a:pt x="156" y="144"/>
                </a:lnTo>
                <a:lnTo>
                  <a:pt x="164" y="145"/>
                </a:lnTo>
                <a:lnTo>
                  <a:pt x="164" y="144"/>
                </a:lnTo>
                <a:lnTo>
                  <a:pt x="162" y="143"/>
                </a:lnTo>
                <a:lnTo>
                  <a:pt x="158" y="138"/>
                </a:lnTo>
                <a:lnTo>
                  <a:pt x="158" y="140"/>
                </a:lnTo>
                <a:lnTo>
                  <a:pt x="153" y="142"/>
                </a:lnTo>
                <a:lnTo>
                  <a:pt x="153" y="139"/>
                </a:lnTo>
                <a:lnTo>
                  <a:pt x="149" y="142"/>
                </a:lnTo>
                <a:lnTo>
                  <a:pt x="139" y="144"/>
                </a:lnTo>
                <a:lnTo>
                  <a:pt x="139" y="146"/>
                </a:lnTo>
                <a:lnTo>
                  <a:pt x="136" y="152"/>
                </a:lnTo>
                <a:lnTo>
                  <a:pt x="135" y="152"/>
                </a:lnTo>
                <a:lnTo>
                  <a:pt x="134" y="149"/>
                </a:lnTo>
                <a:lnTo>
                  <a:pt x="131" y="149"/>
                </a:lnTo>
                <a:lnTo>
                  <a:pt x="130" y="148"/>
                </a:lnTo>
                <a:lnTo>
                  <a:pt x="131" y="149"/>
                </a:lnTo>
                <a:lnTo>
                  <a:pt x="133" y="152"/>
                </a:lnTo>
                <a:lnTo>
                  <a:pt x="134" y="154"/>
                </a:lnTo>
                <a:lnTo>
                  <a:pt x="131" y="160"/>
                </a:lnTo>
                <a:lnTo>
                  <a:pt x="127" y="160"/>
                </a:lnTo>
                <a:lnTo>
                  <a:pt x="126" y="161"/>
                </a:lnTo>
                <a:lnTo>
                  <a:pt x="125" y="162"/>
                </a:lnTo>
                <a:lnTo>
                  <a:pt x="125" y="164"/>
                </a:lnTo>
                <a:lnTo>
                  <a:pt x="123" y="163"/>
                </a:lnTo>
                <a:lnTo>
                  <a:pt x="122" y="161"/>
                </a:lnTo>
                <a:lnTo>
                  <a:pt x="122" y="159"/>
                </a:lnTo>
                <a:lnTo>
                  <a:pt x="122" y="169"/>
                </a:lnTo>
                <a:lnTo>
                  <a:pt x="120" y="169"/>
                </a:lnTo>
                <a:lnTo>
                  <a:pt x="118" y="169"/>
                </a:lnTo>
                <a:lnTo>
                  <a:pt x="111" y="171"/>
                </a:lnTo>
                <a:lnTo>
                  <a:pt x="107" y="172"/>
                </a:lnTo>
                <a:lnTo>
                  <a:pt x="104" y="173"/>
                </a:lnTo>
                <a:lnTo>
                  <a:pt x="100" y="168"/>
                </a:lnTo>
                <a:lnTo>
                  <a:pt x="98" y="168"/>
                </a:lnTo>
                <a:lnTo>
                  <a:pt x="98" y="167"/>
                </a:lnTo>
                <a:lnTo>
                  <a:pt x="101" y="167"/>
                </a:lnTo>
                <a:lnTo>
                  <a:pt x="102" y="166"/>
                </a:lnTo>
                <a:lnTo>
                  <a:pt x="103" y="163"/>
                </a:lnTo>
                <a:lnTo>
                  <a:pt x="103" y="161"/>
                </a:lnTo>
                <a:lnTo>
                  <a:pt x="106" y="160"/>
                </a:lnTo>
                <a:lnTo>
                  <a:pt x="106" y="157"/>
                </a:lnTo>
                <a:lnTo>
                  <a:pt x="108" y="156"/>
                </a:lnTo>
                <a:lnTo>
                  <a:pt x="110" y="154"/>
                </a:lnTo>
                <a:lnTo>
                  <a:pt x="111" y="148"/>
                </a:lnTo>
                <a:lnTo>
                  <a:pt x="112" y="145"/>
                </a:lnTo>
                <a:lnTo>
                  <a:pt x="114" y="144"/>
                </a:lnTo>
                <a:lnTo>
                  <a:pt x="115" y="146"/>
                </a:lnTo>
                <a:lnTo>
                  <a:pt x="117" y="145"/>
                </a:lnTo>
                <a:lnTo>
                  <a:pt x="124" y="147"/>
                </a:lnTo>
                <a:lnTo>
                  <a:pt x="126" y="146"/>
                </a:lnTo>
                <a:lnTo>
                  <a:pt x="127" y="144"/>
                </a:lnTo>
                <a:lnTo>
                  <a:pt x="126" y="141"/>
                </a:lnTo>
                <a:lnTo>
                  <a:pt x="126" y="139"/>
                </a:lnTo>
                <a:lnTo>
                  <a:pt x="126" y="137"/>
                </a:lnTo>
                <a:lnTo>
                  <a:pt x="125" y="134"/>
                </a:lnTo>
                <a:lnTo>
                  <a:pt x="120" y="132"/>
                </a:lnTo>
                <a:lnTo>
                  <a:pt x="119" y="128"/>
                </a:lnTo>
                <a:lnTo>
                  <a:pt x="119" y="126"/>
                </a:lnTo>
                <a:lnTo>
                  <a:pt x="119" y="123"/>
                </a:lnTo>
                <a:lnTo>
                  <a:pt x="116" y="123"/>
                </a:lnTo>
                <a:lnTo>
                  <a:pt x="115" y="121"/>
                </a:lnTo>
                <a:lnTo>
                  <a:pt x="113" y="119"/>
                </a:lnTo>
                <a:lnTo>
                  <a:pt x="114" y="110"/>
                </a:lnTo>
                <a:lnTo>
                  <a:pt x="113" y="108"/>
                </a:lnTo>
                <a:lnTo>
                  <a:pt x="111" y="108"/>
                </a:lnTo>
                <a:lnTo>
                  <a:pt x="107" y="105"/>
                </a:lnTo>
                <a:lnTo>
                  <a:pt x="105" y="104"/>
                </a:lnTo>
                <a:lnTo>
                  <a:pt x="100" y="105"/>
                </a:lnTo>
                <a:lnTo>
                  <a:pt x="98" y="104"/>
                </a:lnTo>
                <a:lnTo>
                  <a:pt x="91" y="99"/>
                </a:lnTo>
                <a:lnTo>
                  <a:pt x="86" y="97"/>
                </a:lnTo>
                <a:lnTo>
                  <a:pt x="78" y="99"/>
                </a:lnTo>
                <a:lnTo>
                  <a:pt x="76" y="99"/>
                </a:lnTo>
                <a:lnTo>
                  <a:pt x="74" y="100"/>
                </a:lnTo>
                <a:lnTo>
                  <a:pt x="73" y="10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63" name="Freeform 52"/>
          <p:cNvSpPr>
            <a:spLocks/>
          </p:cNvSpPr>
          <p:nvPr/>
        </p:nvSpPr>
        <p:spPr bwMode="auto">
          <a:xfrm>
            <a:off x="4529138" y="3338513"/>
            <a:ext cx="188912" cy="111125"/>
          </a:xfrm>
          <a:custGeom>
            <a:avLst/>
            <a:gdLst>
              <a:gd name="T0" fmla="*/ 2147483647 w 110"/>
              <a:gd name="T1" fmla="*/ 2147483647 h 65"/>
              <a:gd name="T2" fmla="*/ 2147483647 w 110"/>
              <a:gd name="T3" fmla="*/ 2147483647 h 65"/>
              <a:gd name="T4" fmla="*/ 2147483647 w 110"/>
              <a:gd name="T5" fmla="*/ 2147483647 h 65"/>
              <a:gd name="T6" fmla="*/ 2147483647 w 110"/>
              <a:gd name="T7" fmla="*/ 2147483647 h 65"/>
              <a:gd name="T8" fmla="*/ 2147483647 w 110"/>
              <a:gd name="T9" fmla="*/ 2147483647 h 65"/>
              <a:gd name="T10" fmla="*/ 2147483647 w 110"/>
              <a:gd name="T11" fmla="*/ 2147483647 h 65"/>
              <a:gd name="T12" fmla="*/ 2147483647 w 110"/>
              <a:gd name="T13" fmla="*/ 2147483647 h 65"/>
              <a:gd name="T14" fmla="*/ 2147483647 w 110"/>
              <a:gd name="T15" fmla="*/ 2147483647 h 65"/>
              <a:gd name="T16" fmla="*/ 2147483647 w 110"/>
              <a:gd name="T17" fmla="*/ 2147483647 h 65"/>
              <a:gd name="T18" fmla="*/ 2147483647 w 110"/>
              <a:gd name="T19" fmla="*/ 2147483647 h 65"/>
              <a:gd name="T20" fmla="*/ 2147483647 w 110"/>
              <a:gd name="T21" fmla="*/ 2147483647 h 65"/>
              <a:gd name="T22" fmla="*/ 2147483647 w 110"/>
              <a:gd name="T23" fmla="*/ 2147483647 h 65"/>
              <a:gd name="T24" fmla="*/ 2147483647 w 110"/>
              <a:gd name="T25" fmla="*/ 2147483647 h 65"/>
              <a:gd name="T26" fmla="*/ 2147483647 w 110"/>
              <a:gd name="T27" fmla="*/ 2147483647 h 65"/>
              <a:gd name="T28" fmla="*/ 0 w 110"/>
              <a:gd name="T29" fmla="*/ 2147483647 h 65"/>
              <a:gd name="T30" fmla="*/ 0 w 110"/>
              <a:gd name="T31" fmla="*/ 2147483647 h 65"/>
              <a:gd name="T32" fmla="*/ 2147483647 w 110"/>
              <a:gd name="T33" fmla="*/ 2147483647 h 65"/>
              <a:gd name="T34" fmla="*/ 2147483647 w 110"/>
              <a:gd name="T35" fmla="*/ 2147483647 h 65"/>
              <a:gd name="T36" fmla="*/ 2147483647 w 110"/>
              <a:gd name="T37" fmla="*/ 2147483647 h 65"/>
              <a:gd name="T38" fmla="*/ 2147483647 w 110"/>
              <a:gd name="T39" fmla="*/ 2147483647 h 65"/>
              <a:gd name="T40" fmla="*/ 2147483647 w 110"/>
              <a:gd name="T41" fmla="*/ 2147483647 h 65"/>
              <a:gd name="T42" fmla="*/ 2147483647 w 110"/>
              <a:gd name="T43" fmla="*/ 2147483647 h 65"/>
              <a:gd name="T44" fmla="*/ 2147483647 w 110"/>
              <a:gd name="T45" fmla="*/ 2147483647 h 65"/>
              <a:gd name="T46" fmla="*/ 2147483647 w 110"/>
              <a:gd name="T47" fmla="*/ 2147483647 h 65"/>
              <a:gd name="T48" fmla="*/ 2147483647 w 110"/>
              <a:gd name="T49" fmla="*/ 2147483647 h 65"/>
              <a:gd name="T50" fmla="*/ 2147483647 w 110"/>
              <a:gd name="T51" fmla="*/ 2147483647 h 65"/>
              <a:gd name="T52" fmla="*/ 2147483647 w 110"/>
              <a:gd name="T53" fmla="*/ 2147483647 h 65"/>
              <a:gd name="T54" fmla="*/ 2147483647 w 110"/>
              <a:gd name="T55" fmla="*/ 2147483647 h 65"/>
              <a:gd name="T56" fmla="*/ 2147483647 w 110"/>
              <a:gd name="T57" fmla="*/ 2147483647 h 65"/>
              <a:gd name="T58" fmla="*/ 2147483647 w 110"/>
              <a:gd name="T59" fmla="*/ 2147483647 h 65"/>
              <a:gd name="T60" fmla="*/ 2147483647 w 110"/>
              <a:gd name="T61" fmla="*/ 2147483647 h 65"/>
              <a:gd name="T62" fmla="*/ 2147483647 w 110"/>
              <a:gd name="T63" fmla="*/ 2147483647 h 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65"/>
              <a:gd name="T98" fmla="*/ 110 w 110"/>
              <a:gd name="T99" fmla="*/ 65 h 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65">
                <a:moveTo>
                  <a:pt x="110" y="40"/>
                </a:moveTo>
                <a:lnTo>
                  <a:pt x="108" y="42"/>
                </a:lnTo>
                <a:lnTo>
                  <a:pt x="105" y="42"/>
                </a:lnTo>
                <a:lnTo>
                  <a:pt x="102" y="46"/>
                </a:lnTo>
                <a:lnTo>
                  <a:pt x="99" y="47"/>
                </a:lnTo>
                <a:lnTo>
                  <a:pt x="99" y="48"/>
                </a:lnTo>
                <a:lnTo>
                  <a:pt x="99" y="52"/>
                </a:lnTo>
                <a:lnTo>
                  <a:pt x="97" y="55"/>
                </a:lnTo>
                <a:lnTo>
                  <a:pt x="95" y="55"/>
                </a:lnTo>
                <a:lnTo>
                  <a:pt x="95" y="57"/>
                </a:lnTo>
                <a:lnTo>
                  <a:pt x="91" y="60"/>
                </a:lnTo>
                <a:lnTo>
                  <a:pt x="86" y="60"/>
                </a:lnTo>
                <a:lnTo>
                  <a:pt x="84" y="59"/>
                </a:lnTo>
                <a:lnTo>
                  <a:pt x="83" y="59"/>
                </a:lnTo>
                <a:lnTo>
                  <a:pt x="79" y="65"/>
                </a:lnTo>
                <a:lnTo>
                  <a:pt x="79" y="61"/>
                </a:lnTo>
                <a:lnTo>
                  <a:pt x="76" y="58"/>
                </a:lnTo>
                <a:lnTo>
                  <a:pt x="66" y="59"/>
                </a:lnTo>
                <a:lnTo>
                  <a:pt x="60" y="54"/>
                </a:lnTo>
                <a:lnTo>
                  <a:pt x="50" y="53"/>
                </a:lnTo>
                <a:lnTo>
                  <a:pt x="47" y="59"/>
                </a:lnTo>
                <a:lnTo>
                  <a:pt x="45" y="61"/>
                </a:lnTo>
                <a:lnTo>
                  <a:pt x="42" y="63"/>
                </a:lnTo>
                <a:lnTo>
                  <a:pt x="35" y="63"/>
                </a:lnTo>
                <a:lnTo>
                  <a:pt x="33" y="61"/>
                </a:lnTo>
                <a:lnTo>
                  <a:pt x="29" y="60"/>
                </a:lnTo>
                <a:lnTo>
                  <a:pt x="7" y="37"/>
                </a:lnTo>
                <a:lnTo>
                  <a:pt x="6" y="29"/>
                </a:lnTo>
                <a:lnTo>
                  <a:pt x="2" y="27"/>
                </a:lnTo>
                <a:lnTo>
                  <a:pt x="0" y="24"/>
                </a:lnTo>
                <a:lnTo>
                  <a:pt x="0" y="22"/>
                </a:lnTo>
                <a:lnTo>
                  <a:pt x="0" y="20"/>
                </a:lnTo>
                <a:lnTo>
                  <a:pt x="5" y="25"/>
                </a:lnTo>
                <a:lnTo>
                  <a:pt x="7" y="21"/>
                </a:lnTo>
                <a:lnTo>
                  <a:pt x="22" y="14"/>
                </a:lnTo>
                <a:lnTo>
                  <a:pt x="23" y="11"/>
                </a:lnTo>
                <a:lnTo>
                  <a:pt x="35" y="7"/>
                </a:lnTo>
                <a:lnTo>
                  <a:pt x="36" y="0"/>
                </a:lnTo>
                <a:lnTo>
                  <a:pt x="39" y="1"/>
                </a:lnTo>
                <a:lnTo>
                  <a:pt x="43" y="7"/>
                </a:lnTo>
                <a:lnTo>
                  <a:pt x="45" y="7"/>
                </a:lnTo>
                <a:lnTo>
                  <a:pt x="46" y="8"/>
                </a:lnTo>
                <a:lnTo>
                  <a:pt x="51" y="4"/>
                </a:lnTo>
                <a:lnTo>
                  <a:pt x="54" y="6"/>
                </a:lnTo>
                <a:lnTo>
                  <a:pt x="55" y="8"/>
                </a:lnTo>
                <a:lnTo>
                  <a:pt x="57" y="8"/>
                </a:lnTo>
                <a:lnTo>
                  <a:pt x="64" y="10"/>
                </a:lnTo>
                <a:lnTo>
                  <a:pt x="66" y="13"/>
                </a:lnTo>
                <a:lnTo>
                  <a:pt x="69" y="14"/>
                </a:lnTo>
                <a:lnTo>
                  <a:pt x="70" y="14"/>
                </a:lnTo>
                <a:lnTo>
                  <a:pt x="70" y="15"/>
                </a:lnTo>
                <a:lnTo>
                  <a:pt x="69" y="18"/>
                </a:lnTo>
                <a:lnTo>
                  <a:pt x="75" y="23"/>
                </a:lnTo>
                <a:lnTo>
                  <a:pt x="76" y="24"/>
                </a:lnTo>
                <a:lnTo>
                  <a:pt x="80" y="22"/>
                </a:lnTo>
                <a:lnTo>
                  <a:pt x="79" y="20"/>
                </a:lnTo>
                <a:lnTo>
                  <a:pt x="79" y="18"/>
                </a:lnTo>
                <a:lnTo>
                  <a:pt x="92" y="22"/>
                </a:lnTo>
                <a:lnTo>
                  <a:pt x="92" y="26"/>
                </a:lnTo>
                <a:lnTo>
                  <a:pt x="95" y="29"/>
                </a:lnTo>
                <a:lnTo>
                  <a:pt x="96" y="28"/>
                </a:lnTo>
                <a:lnTo>
                  <a:pt x="99" y="29"/>
                </a:lnTo>
                <a:lnTo>
                  <a:pt x="104" y="37"/>
                </a:lnTo>
                <a:lnTo>
                  <a:pt x="110" y="4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64" name="Freeform 53"/>
          <p:cNvSpPr>
            <a:spLocks/>
          </p:cNvSpPr>
          <p:nvPr/>
        </p:nvSpPr>
        <p:spPr bwMode="auto">
          <a:xfrm>
            <a:off x="4803775" y="3279775"/>
            <a:ext cx="500063" cy="330200"/>
          </a:xfrm>
          <a:custGeom>
            <a:avLst/>
            <a:gdLst>
              <a:gd name="T0" fmla="*/ 2147483647 w 291"/>
              <a:gd name="T1" fmla="*/ 2147483647 h 192"/>
              <a:gd name="T2" fmla="*/ 2147483647 w 291"/>
              <a:gd name="T3" fmla="*/ 2147483647 h 192"/>
              <a:gd name="T4" fmla="*/ 2147483647 w 291"/>
              <a:gd name="T5" fmla="*/ 2147483647 h 192"/>
              <a:gd name="T6" fmla="*/ 2147483647 w 291"/>
              <a:gd name="T7" fmla="*/ 2147483647 h 192"/>
              <a:gd name="T8" fmla="*/ 2147483647 w 291"/>
              <a:gd name="T9" fmla="*/ 2147483647 h 192"/>
              <a:gd name="T10" fmla="*/ 2147483647 w 291"/>
              <a:gd name="T11" fmla="*/ 2147483647 h 192"/>
              <a:gd name="T12" fmla="*/ 2147483647 w 291"/>
              <a:gd name="T13" fmla="*/ 2147483647 h 192"/>
              <a:gd name="T14" fmla="*/ 2147483647 w 291"/>
              <a:gd name="T15" fmla="*/ 2147483647 h 192"/>
              <a:gd name="T16" fmla="*/ 2147483647 w 291"/>
              <a:gd name="T17" fmla="*/ 2147483647 h 192"/>
              <a:gd name="T18" fmla="*/ 2147483647 w 291"/>
              <a:gd name="T19" fmla="*/ 2147483647 h 192"/>
              <a:gd name="T20" fmla="*/ 2147483647 w 291"/>
              <a:gd name="T21" fmla="*/ 2147483647 h 192"/>
              <a:gd name="T22" fmla="*/ 2147483647 w 291"/>
              <a:gd name="T23" fmla="*/ 2147483647 h 192"/>
              <a:gd name="T24" fmla="*/ 2147483647 w 291"/>
              <a:gd name="T25" fmla="*/ 2147483647 h 192"/>
              <a:gd name="T26" fmla="*/ 2147483647 w 291"/>
              <a:gd name="T27" fmla="*/ 2147483647 h 192"/>
              <a:gd name="T28" fmla="*/ 2147483647 w 291"/>
              <a:gd name="T29" fmla="*/ 2147483647 h 192"/>
              <a:gd name="T30" fmla="*/ 2147483647 w 291"/>
              <a:gd name="T31" fmla="*/ 2147483647 h 192"/>
              <a:gd name="T32" fmla="*/ 2147483647 w 291"/>
              <a:gd name="T33" fmla="*/ 2147483647 h 192"/>
              <a:gd name="T34" fmla="*/ 2147483647 w 291"/>
              <a:gd name="T35" fmla="*/ 2147483647 h 192"/>
              <a:gd name="T36" fmla="*/ 2147483647 w 291"/>
              <a:gd name="T37" fmla="*/ 2147483647 h 192"/>
              <a:gd name="T38" fmla="*/ 2147483647 w 291"/>
              <a:gd name="T39" fmla="*/ 2147483647 h 192"/>
              <a:gd name="T40" fmla="*/ 2147483647 w 291"/>
              <a:gd name="T41" fmla="*/ 2147483647 h 192"/>
              <a:gd name="T42" fmla="*/ 2147483647 w 291"/>
              <a:gd name="T43" fmla="*/ 2147483647 h 192"/>
              <a:gd name="T44" fmla="*/ 2147483647 w 291"/>
              <a:gd name="T45" fmla="*/ 2147483647 h 192"/>
              <a:gd name="T46" fmla="*/ 2147483647 w 291"/>
              <a:gd name="T47" fmla="*/ 2147483647 h 192"/>
              <a:gd name="T48" fmla="*/ 2147483647 w 291"/>
              <a:gd name="T49" fmla="*/ 2147483647 h 192"/>
              <a:gd name="T50" fmla="*/ 2147483647 w 291"/>
              <a:gd name="T51" fmla="*/ 2147483647 h 192"/>
              <a:gd name="T52" fmla="*/ 2147483647 w 291"/>
              <a:gd name="T53" fmla="*/ 2147483647 h 192"/>
              <a:gd name="T54" fmla="*/ 2147483647 w 291"/>
              <a:gd name="T55" fmla="*/ 2147483647 h 192"/>
              <a:gd name="T56" fmla="*/ 2147483647 w 291"/>
              <a:gd name="T57" fmla="*/ 2147483647 h 192"/>
              <a:gd name="T58" fmla="*/ 2147483647 w 291"/>
              <a:gd name="T59" fmla="*/ 2147483647 h 192"/>
              <a:gd name="T60" fmla="*/ 2147483647 w 291"/>
              <a:gd name="T61" fmla="*/ 2147483647 h 192"/>
              <a:gd name="T62" fmla="*/ 2147483647 w 291"/>
              <a:gd name="T63" fmla="*/ 2147483647 h 192"/>
              <a:gd name="T64" fmla="*/ 2147483647 w 291"/>
              <a:gd name="T65" fmla="*/ 2147483647 h 192"/>
              <a:gd name="T66" fmla="*/ 2147483647 w 291"/>
              <a:gd name="T67" fmla="*/ 2147483647 h 192"/>
              <a:gd name="T68" fmla="*/ 2147483647 w 291"/>
              <a:gd name="T69" fmla="*/ 2147483647 h 192"/>
              <a:gd name="T70" fmla="*/ 2147483647 w 291"/>
              <a:gd name="T71" fmla="*/ 2147483647 h 192"/>
              <a:gd name="T72" fmla="*/ 2147483647 w 291"/>
              <a:gd name="T73" fmla="*/ 2147483647 h 192"/>
              <a:gd name="T74" fmla="*/ 2147483647 w 291"/>
              <a:gd name="T75" fmla="*/ 2147483647 h 192"/>
              <a:gd name="T76" fmla="*/ 2147483647 w 291"/>
              <a:gd name="T77" fmla="*/ 2147483647 h 192"/>
              <a:gd name="T78" fmla="*/ 2147483647 w 291"/>
              <a:gd name="T79" fmla="*/ 2147483647 h 192"/>
              <a:gd name="T80" fmla="*/ 2147483647 w 291"/>
              <a:gd name="T81" fmla="*/ 2147483647 h 192"/>
              <a:gd name="T82" fmla="*/ 2147483647 w 291"/>
              <a:gd name="T83" fmla="*/ 2147483647 h 192"/>
              <a:gd name="T84" fmla="*/ 2147483647 w 291"/>
              <a:gd name="T85" fmla="*/ 2147483647 h 192"/>
              <a:gd name="T86" fmla="*/ 2147483647 w 291"/>
              <a:gd name="T87" fmla="*/ 2147483647 h 192"/>
              <a:gd name="T88" fmla="*/ 2147483647 w 291"/>
              <a:gd name="T89" fmla="*/ 2147483647 h 192"/>
              <a:gd name="T90" fmla="*/ 2147483647 w 291"/>
              <a:gd name="T91" fmla="*/ 2147483647 h 192"/>
              <a:gd name="T92" fmla="*/ 2147483647 w 291"/>
              <a:gd name="T93" fmla="*/ 2147483647 h 192"/>
              <a:gd name="T94" fmla="*/ 2147483647 w 291"/>
              <a:gd name="T95" fmla="*/ 2147483647 h 192"/>
              <a:gd name="T96" fmla="*/ 2147483647 w 291"/>
              <a:gd name="T97" fmla="*/ 2147483647 h 192"/>
              <a:gd name="T98" fmla="*/ 2147483647 w 291"/>
              <a:gd name="T99" fmla="*/ 2147483647 h 192"/>
              <a:gd name="T100" fmla="*/ 2147483647 w 291"/>
              <a:gd name="T101" fmla="*/ 2147483647 h 192"/>
              <a:gd name="T102" fmla="*/ 2147483647 w 291"/>
              <a:gd name="T103" fmla="*/ 2147483647 h 192"/>
              <a:gd name="T104" fmla="*/ 2147483647 w 291"/>
              <a:gd name="T105" fmla="*/ 2147483647 h 192"/>
              <a:gd name="T106" fmla="*/ 2147483647 w 291"/>
              <a:gd name="T107" fmla="*/ 2147483647 h 192"/>
              <a:gd name="T108" fmla="*/ 2147483647 w 291"/>
              <a:gd name="T109" fmla="*/ 2147483647 h 192"/>
              <a:gd name="T110" fmla="*/ 2147483647 w 291"/>
              <a:gd name="T111" fmla="*/ 2147483647 h 1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1"/>
              <a:gd name="T169" fmla="*/ 0 h 192"/>
              <a:gd name="T170" fmla="*/ 291 w 291"/>
              <a:gd name="T171" fmla="*/ 192 h 1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1" h="192">
                <a:moveTo>
                  <a:pt x="73" y="103"/>
                </a:moveTo>
                <a:lnTo>
                  <a:pt x="71" y="103"/>
                </a:lnTo>
                <a:lnTo>
                  <a:pt x="61" y="109"/>
                </a:lnTo>
                <a:lnTo>
                  <a:pt x="51" y="110"/>
                </a:lnTo>
                <a:lnTo>
                  <a:pt x="46" y="114"/>
                </a:lnTo>
                <a:lnTo>
                  <a:pt x="40" y="109"/>
                </a:lnTo>
                <a:lnTo>
                  <a:pt x="14" y="109"/>
                </a:lnTo>
                <a:lnTo>
                  <a:pt x="12" y="110"/>
                </a:lnTo>
                <a:lnTo>
                  <a:pt x="11" y="108"/>
                </a:lnTo>
                <a:lnTo>
                  <a:pt x="0" y="100"/>
                </a:lnTo>
                <a:lnTo>
                  <a:pt x="6" y="82"/>
                </a:lnTo>
                <a:lnTo>
                  <a:pt x="7" y="83"/>
                </a:lnTo>
                <a:lnTo>
                  <a:pt x="10" y="82"/>
                </a:lnTo>
                <a:lnTo>
                  <a:pt x="10" y="79"/>
                </a:lnTo>
                <a:lnTo>
                  <a:pt x="10" y="75"/>
                </a:lnTo>
                <a:lnTo>
                  <a:pt x="19" y="58"/>
                </a:lnTo>
                <a:lnTo>
                  <a:pt x="30" y="49"/>
                </a:lnTo>
                <a:lnTo>
                  <a:pt x="32" y="46"/>
                </a:lnTo>
                <a:lnTo>
                  <a:pt x="30" y="41"/>
                </a:lnTo>
                <a:lnTo>
                  <a:pt x="30" y="38"/>
                </a:lnTo>
                <a:lnTo>
                  <a:pt x="27" y="33"/>
                </a:lnTo>
                <a:lnTo>
                  <a:pt x="22" y="21"/>
                </a:lnTo>
                <a:lnTo>
                  <a:pt x="25" y="19"/>
                </a:lnTo>
                <a:lnTo>
                  <a:pt x="27" y="19"/>
                </a:lnTo>
                <a:lnTo>
                  <a:pt x="29" y="19"/>
                </a:lnTo>
                <a:lnTo>
                  <a:pt x="34" y="17"/>
                </a:lnTo>
                <a:lnTo>
                  <a:pt x="35" y="15"/>
                </a:lnTo>
                <a:lnTo>
                  <a:pt x="36" y="13"/>
                </a:lnTo>
                <a:lnTo>
                  <a:pt x="50" y="10"/>
                </a:lnTo>
                <a:lnTo>
                  <a:pt x="53" y="11"/>
                </a:lnTo>
                <a:lnTo>
                  <a:pt x="60" y="11"/>
                </a:lnTo>
                <a:lnTo>
                  <a:pt x="69" y="15"/>
                </a:lnTo>
                <a:lnTo>
                  <a:pt x="71" y="15"/>
                </a:lnTo>
                <a:lnTo>
                  <a:pt x="74" y="15"/>
                </a:lnTo>
                <a:lnTo>
                  <a:pt x="80" y="18"/>
                </a:lnTo>
                <a:lnTo>
                  <a:pt x="80" y="20"/>
                </a:lnTo>
                <a:lnTo>
                  <a:pt x="83" y="22"/>
                </a:lnTo>
                <a:lnTo>
                  <a:pt x="87" y="21"/>
                </a:lnTo>
                <a:lnTo>
                  <a:pt x="87" y="23"/>
                </a:lnTo>
                <a:lnTo>
                  <a:pt x="90" y="25"/>
                </a:lnTo>
                <a:lnTo>
                  <a:pt x="91" y="23"/>
                </a:lnTo>
                <a:lnTo>
                  <a:pt x="94" y="23"/>
                </a:lnTo>
                <a:lnTo>
                  <a:pt x="96" y="22"/>
                </a:lnTo>
                <a:lnTo>
                  <a:pt x="98" y="21"/>
                </a:lnTo>
                <a:lnTo>
                  <a:pt x="99" y="22"/>
                </a:lnTo>
                <a:lnTo>
                  <a:pt x="102" y="23"/>
                </a:lnTo>
                <a:lnTo>
                  <a:pt x="105" y="22"/>
                </a:lnTo>
                <a:lnTo>
                  <a:pt x="106" y="25"/>
                </a:lnTo>
                <a:lnTo>
                  <a:pt x="108" y="26"/>
                </a:lnTo>
                <a:lnTo>
                  <a:pt x="113" y="21"/>
                </a:lnTo>
                <a:lnTo>
                  <a:pt x="117" y="23"/>
                </a:lnTo>
                <a:lnTo>
                  <a:pt x="117" y="26"/>
                </a:lnTo>
                <a:lnTo>
                  <a:pt x="120" y="27"/>
                </a:lnTo>
                <a:lnTo>
                  <a:pt x="121" y="26"/>
                </a:lnTo>
                <a:lnTo>
                  <a:pt x="131" y="25"/>
                </a:lnTo>
                <a:lnTo>
                  <a:pt x="133" y="26"/>
                </a:lnTo>
                <a:lnTo>
                  <a:pt x="135" y="29"/>
                </a:lnTo>
                <a:lnTo>
                  <a:pt x="137" y="27"/>
                </a:lnTo>
                <a:lnTo>
                  <a:pt x="138" y="25"/>
                </a:lnTo>
                <a:lnTo>
                  <a:pt x="137" y="21"/>
                </a:lnTo>
                <a:lnTo>
                  <a:pt x="138" y="18"/>
                </a:lnTo>
                <a:lnTo>
                  <a:pt x="138" y="15"/>
                </a:lnTo>
                <a:lnTo>
                  <a:pt x="139" y="13"/>
                </a:lnTo>
                <a:lnTo>
                  <a:pt x="144" y="8"/>
                </a:lnTo>
                <a:lnTo>
                  <a:pt x="147" y="7"/>
                </a:lnTo>
                <a:lnTo>
                  <a:pt x="149" y="7"/>
                </a:lnTo>
                <a:lnTo>
                  <a:pt x="151" y="6"/>
                </a:lnTo>
                <a:lnTo>
                  <a:pt x="158" y="6"/>
                </a:lnTo>
                <a:lnTo>
                  <a:pt x="157" y="6"/>
                </a:lnTo>
                <a:lnTo>
                  <a:pt x="159" y="7"/>
                </a:lnTo>
                <a:lnTo>
                  <a:pt x="161" y="8"/>
                </a:lnTo>
                <a:lnTo>
                  <a:pt x="163" y="7"/>
                </a:lnTo>
                <a:lnTo>
                  <a:pt x="165" y="5"/>
                </a:lnTo>
                <a:lnTo>
                  <a:pt x="165" y="2"/>
                </a:lnTo>
                <a:lnTo>
                  <a:pt x="167" y="1"/>
                </a:lnTo>
                <a:lnTo>
                  <a:pt x="175" y="2"/>
                </a:lnTo>
                <a:lnTo>
                  <a:pt x="180" y="0"/>
                </a:lnTo>
                <a:lnTo>
                  <a:pt x="184" y="2"/>
                </a:lnTo>
                <a:lnTo>
                  <a:pt x="189" y="0"/>
                </a:lnTo>
                <a:lnTo>
                  <a:pt x="192" y="3"/>
                </a:lnTo>
                <a:lnTo>
                  <a:pt x="193" y="5"/>
                </a:lnTo>
                <a:lnTo>
                  <a:pt x="193" y="8"/>
                </a:lnTo>
                <a:lnTo>
                  <a:pt x="199" y="13"/>
                </a:lnTo>
                <a:lnTo>
                  <a:pt x="199" y="15"/>
                </a:lnTo>
                <a:lnTo>
                  <a:pt x="196" y="17"/>
                </a:lnTo>
                <a:lnTo>
                  <a:pt x="194" y="17"/>
                </a:lnTo>
                <a:lnTo>
                  <a:pt x="196" y="26"/>
                </a:lnTo>
                <a:lnTo>
                  <a:pt x="205" y="30"/>
                </a:lnTo>
                <a:lnTo>
                  <a:pt x="207" y="29"/>
                </a:lnTo>
                <a:lnTo>
                  <a:pt x="209" y="29"/>
                </a:lnTo>
                <a:lnTo>
                  <a:pt x="211" y="31"/>
                </a:lnTo>
                <a:lnTo>
                  <a:pt x="213" y="34"/>
                </a:lnTo>
                <a:lnTo>
                  <a:pt x="216" y="42"/>
                </a:lnTo>
                <a:lnTo>
                  <a:pt x="215" y="45"/>
                </a:lnTo>
                <a:lnTo>
                  <a:pt x="216" y="47"/>
                </a:lnTo>
                <a:lnTo>
                  <a:pt x="220" y="50"/>
                </a:lnTo>
                <a:lnTo>
                  <a:pt x="222" y="49"/>
                </a:lnTo>
                <a:lnTo>
                  <a:pt x="224" y="48"/>
                </a:lnTo>
                <a:lnTo>
                  <a:pt x="227" y="49"/>
                </a:lnTo>
                <a:lnTo>
                  <a:pt x="230" y="52"/>
                </a:lnTo>
                <a:lnTo>
                  <a:pt x="232" y="51"/>
                </a:lnTo>
                <a:lnTo>
                  <a:pt x="234" y="52"/>
                </a:lnTo>
                <a:lnTo>
                  <a:pt x="246" y="48"/>
                </a:lnTo>
                <a:lnTo>
                  <a:pt x="248" y="49"/>
                </a:lnTo>
                <a:lnTo>
                  <a:pt x="256" y="61"/>
                </a:lnTo>
                <a:lnTo>
                  <a:pt x="258" y="60"/>
                </a:lnTo>
                <a:lnTo>
                  <a:pt x="259" y="58"/>
                </a:lnTo>
                <a:lnTo>
                  <a:pt x="261" y="58"/>
                </a:lnTo>
                <a:lnTo>
                  <a:pt x="263" y="60"/>
                </a:lnTo>
                <a:lnTo>
                  <a:pt x="268" y="61"/>
                </a:lnTo>
                <a:lnTo>
                  <a:pt x="269" y="63"/>
                </a:lnTo>
                <a:lnTo>
                  <a:pt x="274" y="63"/>
                </a:lnTo>
                <a:lnTo>
                  <a:pt x="278" y="66"/>
                </a:lnTo>
                <a:lnTo>
                  <a:pt x="280" y="65"/>
                </a:lnTo>
                <a:lnTo>
                  <a:pt x="284" y="69"/>
                </a:lnTo>
                <a:lnTo>
                  <a:pt x="288" y="69"/>
                </a:lnTo>
                <a:lnTo>
                  <a:pt x="290" y="71"/>
                </a:lnTo>
                <a:lnTo>
                  <a:pt x="288" y="72"/>
                </a:lnTo>
                <a:lnTo>
                  <a:pt x="291" y="78"/>
                </a:lnTo>
                <a:lnTo>
                  <a:pt x="288" y="83"/>
                </a:lnTo>
                <a:lnTo>
                  <a:pt x="284" y="84"/>
                </a:lnTo>
                <a:lnTo>
                  <a:pt x="285" y="86"/>
                </a:lnTo>
                <a:lnTo>
                  <a:pt x="287" y="86"/>
                </a:lnTo>
                <a:lnTo>
                  <a:pt x="288" y="88"/>
                </a:lnTo>
                <a:lnTo>
                  <a:pt x="284" y="89"/>
                </a:lnTo>
                <a:lnTo>
                  <a:pt x="283" y="91"/>
                </a:lnTo>
                <a:lnTo>
                  <a:pt x="283" y="94"/>
                </a:lnTo>
                <a:lnTo>
                  <a:pt x="284" y="95"/>
                </a:lnTo>
                <a:lnTo>
                  <a:pt x="285" y="98"/>
                </a:lnTo>
                <a:lnTo>
                  <a:pt x="284" y="100"/>
                </a:lnTo>
                <a:lnTo>
                  <a:pt x="287" y="101"/>
                </a:lnTo>
                <a:lnTo>
                  <a:pt x="284" y="113"/>
                </a:lnTo>
                <a:lnTo>
                  <a:pt x="281" y="114"/>
                </a:lnTo>
                <a:lnTo>
                  <a:pt x="277" y="113"/>
                </a:lnTo>
                <a:lnTo>
                  <a:pt x="275" y="113"/>
                </a:lnTo>
                <a:lnTo>
                  <a:pt x="271" y="111"/>
                </a:lnTo>
                <a:lnTo>
                  <a:pt x="269" y="112"/>
                </a:lnTo>
                <a:lnTo>
                  <a:pt x="266" y="117"/>
                </a:lnTo>
                <a:lnTo>
                  <a:pt x="261" y="118"/>
                </a:lnTo>
                <a:lnTo>
                  <a:pt x="260" y="122"/>
                </a:lnTo>
                <a:lnTo>
                  <a:pt x="260" y="129"/>
                </a:lnTo>
                <a:lnTo>
                  <a:pt x="249" y="131"/>
                </a:lnTo>
                <a:lnTo>
                  <a:pt x="246" y="134"/>
                </a:lnTo>
                <a:lnTo>
                  <a:pt x="244" y="134"/>
                </a:lnTo>
                <a:lnTo>
                  <a:pt x="238" y="136"/>
                </a:lnTo>
                <a:lnTo>
                  <a:pt x="238" y="140"/>
                </a:lnTo>
                <a:lnTo>
                  <a:pt x="234" y="137"/>
                </a:lnTo>
                <a:lnTo>
                  <a:pt x="228" y="141"/>
                </a:lnTo>
                <a:lnTo>
                  <a:pt x="227" y="142"/>
                </a:lnTo>
                <a:lnTo>
                  <a:pt x="227" y="140"/>
                </a:lnTo>
                <a:lnTo>
                  <a:pt x="223" y="142"/>
                </a:lnTo>
                <a:lnTo>
                  <a:pt x="221" y="142"/>
                </a:lnTo>
                <a:lnTo>
                  <a:pt x="216" y="146"/>
                </a:lnTo>
                <a:lnTo>
                  <a:pt x="215" y="146"/>
                </a:lnTo>
                <a:lnTo>
                  <a:pt x="211" y="152"/>
                </a:lnTo>
                <a:lnTo>
                  <a:pt x="209" y="154"/>
                </a:lnTo>
                <a:lnTo>
                  <a:pt x="210" y="152"/>
                </a:lnTo>
                <a:lnTo>
                  <a:pt x="212" y="151"/>
                </a:lnTo>
                <a:lnTo>
                  <a:pt x="213" y="150"/>
                </a:lnTo>
                <a:lnTo>
                  <a:pt x="212" y="145"/>
                </a:lnTo>
                <a:lnTo>
                  <a:pt x="211" y="145"/>
                </a:lnTo>
                <a:lnTo>
                  <a:pt x="209" y="150"/>
                </a:lnTo>
                <a:lnTo>
                  <a:pt x="207" y="152"/>
                </a:lnTo>
                <a:lnTo>
                  <a:pt x="207" y="159"/>
                </a:lnTo>
                <a:lnTo>
                  <a:pt x="205" y="159"/>
                </a:lnTo>
                <a:lnTo>
                  <a:pt x="205" y="158"/>
                </a:lnTo>
                <a:lnTo>
                  <a:pt x="204" y="155"/>
                </a:lnTo>
                <a:lnTo>
                  <a:pt x="205" y="154"/>
                </a:lnTo>
                <a:lnTo>
                  <a:pt x="204" y="152"/>
                </a:lnTo>
                <a:lnTo>
                  <a:pt x="201" y="154"/>
                </a:lnTo>
                <a:lnTo>
                  <a:pt x="201" y="156"/>
                </a:lnTo>
                <a:lnTo>
                  <a:pt x="200" y="155"/>
                </a:lnTo>
                <a:lnTo>
                  <a:pt x="201" y="154"/>
                </a:lnTo>
                <a:lnTo>
                  <a:pt x="200" y="152"/>
                </a:lnTo>
                <a:lnTo>
                  <a:pt x="196" y="152"/>
                </a:lnTo>
                <a:lnTo>
                  <a:pt x="196" y="150"/>
                </a:lnTo>
                <a:lnTo>
                  <a:pt x="194" y="148"/>
                </a:lnTo>
                <a:lnTo>
                  <a:pt x="194" y="152"/>
                </a:lnTo>
                <a:lnTo>
                  <a:pt x="193" y="152"/>
                </a:lnTo>
                <a:lnTo>
                  <a:pt x="188" y="151"/>
                </a:lnTo>
                <a:lnTo>
                  <a:pt x="191" y="154"/>
                </a:lnTo>
                <a:lnTo>
                  <a:pt x="192" y="154"/>
                </a:lnTo>
                <a:lnTo>
                  <a:pt x="193" y="154"/>
                </a:lnTo>
                <a:lnTo>
                  <a:pt x="194" y="155"/>
                </a:lnTo>
                <a:lnTo>
                  <a:pt x="194" y="158"/>
                </a:lnTo>
                <a:lnTo>
                  <a:pt x="195" y="158"/>
                </a:lnTo>
                <a:lnTo>
                  <a:pt x="196" y="158"/>
                </a:lnTo>
                <a:lnTo>
                  <a:pt x="196" y="156"/>
                </a:lnTo>
                <a:lnTo>
                  <a:pt x="199" y="156"/>
                </a:lnTo>
                <a:lnTo>
                  <a:pt x="200" y="158"/>
                </a:lnTo>
                <a:lnTo>
                  <a:pt x="201" y="158"/>
                </a:lnTo>
                <a:lnTo>
                  <a:pt x="200" y="161"/>
                </a:lnTo>
                <a:lnTo>
                  <a:pt x="201" y="162"/>
                </a:lnTo>
                <a:lnTo>
                  <a:pt x="203" y="161"/>
                </a:lnTo>
                <a:lnTo>
                  <a:pt x="204" y="161"/>
                </a:lnTo>
                <a:lnTo>
                  <a:pt x="203" y="163"/>
                </a:lnTo>
                <a:lnTo>
                  <a:pt x="207" y="163"/>
                </a:lnTo>
                <a:lnTo>
                  <a:pt x="208" y="166"/>
                </a:lnTo>
                <a:lnTo>
                  <a:pt x="209" y="172"/>
                </a:lnTo>
                <a:lnTo>
                  <a:pt x="211" y="171"/>
                </a:lnTo>
                <a:lnTo>
                  <a:pt x="216" y="172"/>
                </a:lnTo>
                <a:lnTo>
                  <a:pt x="216" y="170"/>
                </a:lnTo>
                <a:lnTo>
                  <a:pt x="219" y="173"/>
                </a:lnTo>
                <a:lnTo>
                  <a:pt x="223" y="169"/>
                </a:lnTo>
                <a:lnTo>
                  <a:pt x="224" y="169"/>
                </a:lnTo>
                <a:lnTo>
                  <a:pt x="224" y="170"/>
                </a:lnTo>
                <a:lnTo>
                  <a:pt x="227" y="169"/>
                </a:lnTo>
                <a:lnTo>
                  <a:pt x="231" y="168"/>
                </a:lnTo>
                <a:lnTo>
                  <a:pt x="234" y="169"/>
                </a:lnTo>
                <a:lnTo>
                  <a:pt x="234" y="171"/>
                </a:lnTo>
                <a:lnTo>
                  <a:pt x="233" y="172"/>
                </a:lnTo>
                <a:lnTo>
                  <a:pt x="231" y="178"/>
                </a:lnTo>
                <a:lnTo>
                  <a:pt x="227" y="178"/>
                </a:lnTo>
                <a:lnTo>
                  <a:pt x="226" y="178"/>
                </a:lnTo>
                <a:lnTo>
                  <a:pt x="216" y="175"/>
                </a:lnTo>
                <a:lnTo>
                  <a:pt x="208" y="184"/>
                </a:lnTo>
                <a:lnTo>
                  <a:pt x="205" y="183"/>
                </a:lnTo>
                <a:lnTo>
                  <a:pt x="201" y="184"/>
                </a:lnTo>
                <a:lnTo>
                  <a:pt x="203" y="185"/>
                </a:lnTo>
                <a:lnTo>
                  <a:pt x="200" y="185"/>
                </a:lnTo>
                <a:lnTo>
                  <a:pt x="199" y="187"/>
                </a:lnTo>
                <a:lnTo>
                  <a:pt x="199" y="189"/>
                </a:lnTo>
                <a:lnTo>
                  <a:pt x="198" y="190"/>
                </a:lnTo>
                <a:lnTo>
                  <a:pt x="196" y="190"/>
                </a:lnTo>
                <a:lnTo>
                  <a:pt x="192" y="192"/>
                </a:lnTo>
                <a:lnTo>
                  <a:pt x="188" y="192"/>
                </a:lnTo>
                <a:lnTo>
                  <a:pt x="187" y="192"/>
                </a:lnTo>
                <a:lnTo>
                  <a:pt x="184" y="189"/>
                </a:lnTo>
                <a:lnTo>
                  <a:pt x="185" y="186"/>
                </a:lnTo>
                <a:lnTo>
                  <a:pt x="185" y="178"/>
                </a:lnTo>
                <a:lnTo>
                  <a:pt x="184" y="175"/>
                </a:lnTo>
                <a:lnTo>
                  <a:pt x="181" y="175"/>
                </a:lnTo>
                <a:lnTo>
                  <a:pt x="180" y="175"/>
                </a:lnTo>
                <a:lnTo>
                  <a:pt x="174" y="171"/>
                </a:lnTo>
                <a:lnTo>
                  <a:pt x="169" y="171"/>
                </a:lnTo>
                <a:lnTo>
                  <a:pt x="169" y="170"/>
                </a:lnTo>
                <a:lnTo>
                  <a:pt x="170" y="168"/>
                </a:lnTo>
                <a:lnTo>
                  <a:pt x="173" y="166"/>
                </a:lnTo>
                <a:lnTo>
                  <a:pt x="180" y="161"/>
                </a:lnTo>
                <a:lnTo>
                  <a:pt x="187" y="158"/>
                </a:lnTo>
                <a:lnTo>
                  <a:pt x="189" y="158"/>
                </a:lnTo>
                <a:lnTo>
                  <a:pt x="187" y="157"/>
                </a:lnTo>
                <a:lnTo>
                  <a:pt x="187" y="155"/>
                </a:lnTo>
                <a:lnTo>
                  <a:pt x="185" y="152"/>
                </a:lnTo>
                <a:lnTo>
                  <a:pt x="184" y="155"/>
                </a:lnTo>
                <a:lnTo>
                  <a:pt x="181" y="153"/>
                </a:lnTo>
                <a:lnTo>
                  <a:pt x="181" y="152"/>
                </a:lnTo>
                <a:lnTo>
                  <a:pt x="178" y="152"/>
                </a:lnTo>
                <a:lnTo>
                  <a:pt x="178" y="154"/>
                </a:lnTo>
                <a:lnTo>
                  <a:pt x="169" y="155"/>
                </a:lnTo>
                <a:lnTo>
                  <a:pt x="165" y="154"/>
                </a:lnTo>
                <a:lnTo>
                  <a:pt x="163" y="151"/>
                </a:lnTo>
                <a:lnTo>
                  <a:pt x="161" y="151"/>
                </a:lnTo>
                <a:lnTo>
                  <a:pt x="158" y="151"/>
                </a:lnTo>
                <a:lnTo>
                  <a:pt x="158" y="150"/>
                </a:lnTo>
                <a:lnTo>
                  <a:pt x="161" y="147"/>
                </a:lnTo>
                <a:lnTo>
                  <a:pt x="160" y="146"/>
                </a:lnTo>
                <a:lnTo>
                  <a:pt x="156" y="146"/>
                </a:lnTo>
                <a:lnTo>
                  <a:pt x="155" y="145"/>
                </a:lnTo>
                <a:lnTo>
                  <a:pt x="156" y="144"/>
                </a:lnTo>
                <a:lnTo>
                  <a:pt x="164" y="145"/>
                </a:lnTo>
                <a:lnTo>
                  <a:pt x="165" y="144"/>
                </a:lnTo>
                <a:lnTo>
                  <a:pt x="164" y="144"/>
                </a:lnTo>
                <a:lnTo>
                  <a:pt x="162" y="143"/>
                </a:lnTo>
                <a:lnTo>
                  <a:pt x="159" y="138"/>
                </a:lnTo>
                <a:lnTo>
                  <a:pt x="158" y="140"/>
                </a:lnTo>
                <a:lnTo>
                  <a:pt x="153" y="142"/>
                </a:lnTo>
                <a:lnTo>
                  <a:pt x="154" y="139"/>
                </a:lnTo>
                <a:lnTo>
                  <a:pt x="149" y="142"/>
                </a:lnTo>
                <a:lnTo>
                  <a:pt x="140" y="144"/>
                </a:lnTo>
                <a:lnTo>
                  <a:pt x="139" y="147"/>
                </a:lnTo>
                <a:lnTo>
                  <a:pt x="136" y="152"/>
                </a:lnTo>
                <a:lnTo>
                  <a:pt x="135" y="152"/>
                </a:lnTo>
                <a:lnTo>
                  <a:pt x="134" y="150"/>
                </a:lnTo>
                <a:lnTo>
                  <a:pt x="131" y="149"/>
                </a:lnTo>
                <a:lnTo>
                  <a:pt x="131" y="148"/>
                </a:lnTo>
                <a:lnTo>
                  <a:pt x="131" y="150"/>
                </a:lnTo>
                <a:lnTo>
                  <a:pt x="133" y="152"/>
                </a:lnTo>
                <a:lnTo>
                  <a:pt x="134" y="155"/>
                </a:lnTo>
                <a:lnTo>
                  <a:pt x="131" y="160"/>
                </a:lnTo>
                <a:lnTo>
                  <a:pt x="127" y="160"/>
                </a:lnTo>
                <a:lnTo>
                  <a:pt x="127" y="161"/>
                </a:lnTo>
                <a:lnTo>
                  <a:pt x="125" y="162"/>
                </a:lnTo>
                <a:lnTo>
                  <a:pt x="125" y="164"/>
                </a:lnTo>
                <a:lnTo>
                  <a:pt x="123" y="163"/>
                </a:lnTo>
                <a:lnTo>
                  <a:pt x="122" y="161"/>
                </a:lnTo>
                <a:lnTo>
                  <a:pt x="122" y="159"/>
                </a:lnTo>
                <a:lnTo>
                  <a:pt x="122" y="170"/>
                </a:lnTo>
                <a:lnTo>
                  <a:pt x="120" y="169"/>
                </a:lnTo>
                <a:lnTo>
                  <a:pt x="118" y="169"/>
                </a:lnTo>
                <a:lnTo>
                  <a:pt x="111" y="171"/>
                </a:lnTo>
                <a:lnTo>
                  <a:pt x="107" y="173"/>
                </a:lnTo>
                <a:lnTo>
                  <a:pt x="105" y="173"/>
                </a:lnTo>
                <a:lnTo>
                  <a:pt x="101" y="168"/>
                </a:lnTo>
                <a:lnTo>
                  <a:pt x="98" y="169"/>
                </a:lnTo>
                <a:lnTo>
                  <a:pt x="98" y="167"/>
                </a:lnTo>
                <a:lnTo>
                  <a:pt x="101" y="167"/>
                </a:lnTo>
                <a:lnTo>
                  <a:pt x="102" y="166"/>
                </a:lnTo>
                <a:lnTo>
                  <a:pt x="103" y="163"/>
                </a:lnTo>
                <a:lnTo>
                  <a:pt x="103" y="161"/>
                </a:lnTo>
                <a:lnTo>
                  <a:pt x="106" y="161"/>
                </a:lnTo>
                <a:lnTo>
                  <a:pt x="106" y="158"/>
                </a:lnTo>
                <a:lnTo>
                  <a:pt x="108" y="156"/>
                </a:lnTo>
                <a:lnTo>
                  <a:pt x="110" y="155"/>
                </a:lnTo>
                <a:lnTo>
                  <a:pt x="111" y="148"/>
                </a:lnTo>
                <a:lnTo>
                  <a:pt x="112" y="146"/>
                </a:lnTo>
                <a:lnTo>
                  <a:pt x="114" y="144"/>
                </a:lnTo>
                <a:lnTo>
                  <a:pt x="116" y="147"/>
                </a:lnTo>
                <a:lnTo>
                  <a:pt x="117" y="146"/>
                </a:lnTo>
                <a:lnTo>
                  <a:pt x="124" y="147"/>
                </a:lnTo>
                <a:lnTo>
                  <a:pt x="127" y="146"/>
                </a:lnTo>
                <a:lnTo>
                  <a:pt x="128" y="144"/>
                </a:lnTo>
                <a:lnTo>
                  <a:pt x="127" y="142"/>
                </a:lnTo>
                <a:lnTo>
                  <a:pt x="127" y="139"/>
                </a:lnTo>
                <a:lnTo>
                  <a:pt x="127" y="137"/>
                </a:lnTo>
                <a:lnTo>
                  <a:pt x="125" y="135"/>
                </a:lnTo>
                <a:lnTo>
                  <a:pt x="121" y="132"/>
                </a:lnTo>
                <a:lnTo>
                  <a:pt x="119" y="128"/>
                </a:lnTo>
                <a:lnTo>
                  <a:pt x="120" y="126"/>
                </a:lnTo>
                <a:lnTo>
                  <a:pt x="119" y="124"/>
                </a:lnTo>
                <a:lnTo>
                  <a:pt x="117" y="124"/>
                </a:lnTo>
                <a:lnTo>
                  <a:pt x="115" y="121"/>
                </a:lnTo>
                <a:lnTo>
                  <a:pt x="113" y="120"/>
                </a:lnTo>
                <a:lnTo>
                  <a:pt x="114" y="110"/>
                </a:lnTo>
                <a:lnTo>
                  <a:pt x="113" y="108"/>
                </a:lnTo>
                <a:lnTo>
                  <a:pt x="111" y="109"/>
                </a:lnTo>
                <a:lnTo>
                  <a:pt x="107" y="105"/>
                </a:lnTo>
                <a:lnTo>
                  <a:pt x="105" y="105"/>
                </a:lnTo>
                <a:lnTo>
                  <a:pt x="101" y="105"/>
                </a:lnTo>
                <a:lnTo>
                  <a:pt x="98" y="105"/>
                </a:lnTo>
                <a:lnTo>
                  <a:pt x="91" y="99"/>
                </a:lnTo>
                <a:lnTo>
                  <a:pt x="86" y="98"/>
                </a:lnTo>
                <a:lnTo>
                  <a:pt x="79" y="99"/>
                </a:lnTo>
                <a:lnTo>
                  <a:pt x="76" y="99"/>
                </a:lnTo>
                <a:lnTo>
                  <a:pt x="75" y="100"/>
                </a:lnTo>
                <a:lnTo>
                  <a:pt x="73" y="103"/>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65" name="Freeform 55"/>
          <p:cNvSpPr>
            <a:spLocks/>
          </p:cNvSpPr>
          <p:nvPr/>
        </p:nvSpPr>
        <p:spPr bwMode="auto">
          <a:xfrm>
            <a:off x="4365625" y="3486150"/>
            <a:ext cx="120650" cy="69850"/>
          </a:xfrm>
          <a:custGeom>
            <a:avLst/>
            <a:gdLst>
              <a:gd name="T0" fmla="*/ 2147483647 w 70"/>
              <a:gd name="T1" fmla="*/ 2147483647 h 41"/>
              <a:gd name="T2" fmla="*/ 2147483647 w 70"/>
              <a:gd name="T3" fmla="*/ 2147483647 h 41"/>
              <a:gd name="T4" fmla="*/ 2147483647 w 70"/>
              <a:gd name="T5" fmla="*/ 2147483647 h 41"/>
              <a:gd name="T6" fmla="*/ 2147483647 w 70"/>
              <a:gd name="T7" fmla="*/ 2147483647 h 41"/>
              <a:gd name="T8" fmla="*/ 2147483647 w 70"/>
              <a:gd name="T9" fmla="*/ 2147483647 h 41"/>
              <a:gd name="T10" fmla="*/ 2147483647 w 70"/>
              <a:gd name="T11" fmla="*/ 2147483647 h 41"/>
              <a:gd name="T12" fmla="*/ 2147483647 w 70"/>
              <a:gd name="T13" fmla="*/ 2147483647 h 41"/>
              <a:gd name="T14" fmla="*/ 2147483647 w 70"/>
              <a:gd name="T15" fmla="*/ 2147483647 h 41"/>
              <a:gd name="T16" fmla="*/ 0 w 70"/>
              <a:gd name="T17" fmla="*/ 2147483647 h 41"/>
              <a:gd name="T18" fmla="*/ 2147483647 w 70"/>
              <a:gd name="T19" fmla="*/ 2147483647 h 41"/>
              <a:gd name="T20" fmla="*/ 2147483647 w 70"/>
              <a:gd name="T21" fmla="*/ 2147483647 h 41"/>
              <a:gd name="T22" fmla="*/ 2147483647 w 70"/>
              <a:gd name="T23" fmla="*/ 2147483647 h 41"/>
              <a:gd name="T24" fmla="*/ 2147483647 w 70"/>
              <a:gd name="T25" fmla="*/ 2147483647 h 41"/>
              <a:gd name="T26" fmla="*/ 2147483647 w 70"/>
              <a:gd name="T27" fmla="*/ 2147483647 h 41"/>
              <a:gd name="T28" fmla="*/ 2147483647 w 70"/>
              <a:gd name="T29" fmla="*/ 2147483647 h 41"/>
              <a:gd name="T30" fmla="*/ 2147483647 w 70"/>
              <a:gd name="T31" fmla="*/ 2147483647 h 41"/>
              <a:gd name="T32" fmla="*/ 2147483647 w 70"/>
              <a:gd name="T33" fmla="*/ 2147483647 h 41"/>
              <a:gd name="T34" fmla="*/ 2147483647 w 70"/>
              <a:gd name="T35" fmla="*/ 2147483647 h 41"/>
              <a:gd name="T36" fmla="*/ 2147483647 w 70"/>
              <a:gd name="T37" fmla="*/ 2147483647 h 41"/>
              <a:gd name="T38" fmla="*/ 2147483647 w 70"/>
              <a:gd name="T39" fmla="*/ 2147483647 h 41"/>
              <a:gd name="T40" fmla="*/ 2147483647 w 70"/>
              <a:gd name="T41" fmla="*/ 2147483647 h 41"/>
              <a:gd name="T42" fmla="*/ 2147483647 w 70"/>
              <a:gd name="T43" fmla="*/ 2147483647 h 41"/>
              <a:gd name="T44" fmla="*/ 2147483647 w 70"/>
              <a:gd name="T45" fmla="*/ 0 h 41"/>
              <a:gd name="T46" fmla="*/ 2147483647 w 70"/>
              <a:gd name="T47" fmla="*/ 2147483647 h 41"/>
              <a:gd name="T48" fmla="*/ 2147483647 w 70"/>
              <a:gd name="T49" fmla="*/ 2147483647 h 41"/>
              <a:gd name="T50" fmla="*/ 2147483647 w 70"/>
              <a:gd name="T51" fmla="*/ 2147483647 h 41"/>
              <a:gd name="T52" fmla="*/ 2147483647 w 70"/>
              <a:gd name="T53" fmla="*/ 2147483647 h 41"/>
              <a:gd name="T54" fmla="*/ 2147483647 w 70"/>
              <a:gd name="T55" fmla="*/ 2147483647 h 41"/>
              <a:gd name="T56" fmla="*/ 2147483647 w 70"/>
              <a:gd name="T57" fmla="*/ 2147483647 h 41"/>
              <a:gd name="T58" fmla="*/ 2147483647 w 70"/>
              <a:gd name="T59" fmla="*/ 2147483647 h 41"/>
              <a:gd name="T60" fmla="*/ 2147483647 w 70"/>
              <a:gd name="T61" fmla="*/ 2147483647 h 41"/>
              <a:gd name="T62" fmla="*/ 2147483647 w 70"/>
              <a:gd name="T63" fmla="*/ 2147483647 h 41"/>
              <a:gd name="T64" fmla="*/ 2147483647 w 70"/>
              <a:gd name="T65" fmla="*/ 2147483647 h 41"/>
              <a:gd name="T66" fmla="*/ 2147483647 w 70"/>
              <a:gd name="T67" fmla="*/ 2147483647 h 41"/>
              <a:gd name="T68" fmla="*/ 2147483647 w 70"/>
              <a:gd name="T69" fmla="*/ 2147483647 h 41"/>
              <a:gd name="T70" fmla="*/ 2147483647 w 70"/>
              <a:gd name="T71" fmla="*/ 2147483647 h 41"/>
              <a:gd name="T72" fmla="*/ 2147483647 w 70"/>
              <a:gd name="T73" fmla="*/ 2147483647 h 41"/>
              <a:gd name="T74" fmla="*/ 2147483647 w 70"/>
              <a:gd name="T75" fmla="*/ 2147483647 h 41"/>
              <a:gd name="T76" fmla="*/ 2147483647 w 70"/>
              <a:gd name="T77" fmla="*/ 2147483647 h 41"/>
              <a:gd name="T78" fmla="*/ 2147483647 w 70"/>
              <a:gd name="T79" fmla="*/ 2147483647 h 41"/>
              <a:gd name="T80" fmla="*/ 2147483647 w 70"/>
              <a:gd name="T81" fmla="*/ 2147483647 h 41"/>
              <a:gd name="T82" fmla="*/ 2147483647 w 70"/>
              <a:gd name="T83" fmla="*/ 2147483647 h 41"/>
              <a:gd name="T84" fmla="*/ 2147483647 w 70"/>
              <a:gd name="T85" fmla="*/ 2147483647 h 41"/>
              <a:gd name="T86" fmla="*/ 2147483647 w 70"/>
              <a:gd name="T87" fmla="*/ 2147483647 h 41"/>
              <a:gd name="T88" fmla="*/ 2147483647 w 70"/>
              <a:gd name="T89" fmla="*/ 2147483647 h 41"/>
              <a:gd name="T90" fmla="*/ 2147483647 w 70"/>
              <a:gd name="T91" fmla="*/ 2147483647 h 41"/>
              <a:gd name="T92" fmla="*/ 2147483647 w 70"/>
              <a:gd name="T93" fmla="*/ 2147483647 h 41"/>
              <a:gd name="T94" fmla="*/ 2147483647 w 70"/>
              <a:gd name="T95" fmla="*/ 2147483647 h 41"/>
              <a:gd name="T96" fmla="*/ 2147483647 w 70"/>
              <a:gd name="T97" fmla="*/ 2147483647 h 41"/>
              <a:gd name="T98" fmla="*/ 2147483647 w 70"/>
              <a:gd name="T99" fmla="*/ 2147483647 h 41"/>
              <a:gd name="T100" fmla="*/ 2147483647 w 70"/>
              <a:gd name="T101" fmla="*/ 2147483647 h 41"/>
              <a:gd name="T102" fmla="*/ 2147483647 w 70"/>
              <a:gd name="T103" fmla="*/ 2147483647 h 41"/>
              <a:gd name="T104" fmla="*/ 2147483647 w 70"/>
              <a:gd name="T105" fmla="*/ 2147483647 h 41"/>
              <a:gd name="T106" fmla="*/ 2147483647 w 70"/>
              <a:gd name="T107" fmla="*/ 2147483647 h 41"/>
              <a:gd name="T108" fmla="*/ 2147483647 w 70"/>
              <a:gd name="T109" fmla="*/ 2147483647 h 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0"/>
              <a:gd name="T166" fmla="*/ 0 h 41"/>
              <a:gd name="T167" fmla="*/ 70 w 70"/>
              <a:gd name="T168" fmla="*/ 41 h 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0" h="41">
                <a:moveTo>
                  <a:pt x="16" y="41"/>
                </a:moveTo>
                <a:lnTo>
                  <a:pt x="15" y="38"/>
                </a:lnTo>
                <a:lnTo>
                  <a:pt x="13" y="38"/>
                </a:lnTo>
                <a:lnTo>
                  <a:pt x="12" y="30"/>
                </a:lnTo>
                <a:lnTo>
                  <a:pt x="11" y="29"/>
                </a:lnTo>
                <a:lnTo>
                  <a:pt x="6" y="29"/>
                </a:lnTo>
                <a:lnTo>
                  <a:pt x="3" y="34"/>
                </a:lnTo>
                <a:lnTo>
                  <a:pt x="1" y="35"/>
                </a:lnTo>
                <a:lnTo>
                  <a:pt x="0" y="34"/>
                </a:lnTo>
                <a:lnTo>
                  <a:pt x="1" y="24"/>
                </a:lnTo>
                <a:lnTo>
                  <a:pt x="2" y="23"/>
                </a:lnTo>
                <a:lnTo>
                  <a:pt x="4" y="22"/>
                </a:lnTo>
                <a:lnTo>
                  <a:pt x="5" y="20"/>
                </a:lnTo>
                <a:lnTo>
                  <a:pt x="6" y="19"/>
                </a:lnTo>
                <a:lnTo>
                  <a:pt x="7" y="16"/>
                </a:lnTo>
                <a:lnTo>
                  <a:pt x="15" y="7"/>
                </a:lnTo>
                <a:lnTo>
                  <a:pt x="14" y="5"/>
                </a:lnTo>
                <a:lnTo>
                  <a:pt x="15" y="2"/>
                </a:lnTo>
                <a:lnTo>
                  <a:pt x="21" y="4"/>
                </a:lnTo>
                <a:lnTo>
                  <a:pt x="23" y="2"/>
                </a:lnTo>
                <a:lnTo>
                  <a:pt x="25" y="1"/>
                </a:lnTo>
                <a:lnTo>
                  <a:pt x="27" y="2"/>
                </a:lnTo>
                <a:lnTo>
                  <a:pt x="44" y="0"/>
                </a:lnTo>
                <a:lnTo>
                  <a:pt x="55" y="4"/>
                </a:lnTo>
                <a:lnTo>
                  <a:pt x="58" y="6"/>
                </a:lnTo>
                <a:lnTo>
                  <a:pt x="56" y="11"/>
                </a:lnTo>
                <a:lnTo>
                  <a:pt x="58" y="15"/>
                </a:lnTo>
                <a:lnTo>
                  <a:pt x="64" y="17"/>
                </a:lnTo>
                <a:lnTo>
                  <a:pt x="66" y="18"/>
                </a:lnTo>
                <a:lnTo>
                  <a:pt x="68" y="17"/>
                </a:lnTo>
                <a:lnTo>
                  <a:pt x="70" y="18"/>
                </a:lnTo>
                <a:lnTo>
                  <a:pt x="70" y="22"/>
                </a:lnTo>
                <a:lnTo>
                  <a:pt x="70" y="24"/>
                </a:lnTo>
                <a:lnTo>
                  <a:pt x="69" y="24"/>
                </a:lnTo>
                <a:lnTo>
                  <a:pt x="65" y="24"/>
                </a:lnTo>
                <a:lnTo>
                  <a:pt x="65" y="27"/>
                </a:lnTo>
                <a:lnTo>
                  <a:pt x="65" y="28"/>
                </a:lnTo>
                <a:lnTo>
                  <a:pt x="66" y="30"/>
                </a:lnTo>
                <a:lnTo>
                  <a:pt x="65" y="31"/>
                </a:lnTo>
                <a:lnTo>
                  <a:pt x="56" y="30"/>
                </a:lnTo>
                <a:lnTo>
                  <a:pt x="55" y="28"/>
                </a:lnTo>
                <a:lnTo>
                  <a:pt x="53" y="28"/>
                </a:lnTo>
                <a:lnTo>
                  <a:pt x="52" y="31"/>
                </a:lnTo>
                <a:lnTo>
                  <a:pt x="49" y="36"/>
                </a:lnTo>
                <a:lnTo>
                  <a:pt x="48" y="39"/>
                </a:lnTo>
                <a:lnTo>
                  <a:pt x="47" y="40"/>
                </a:lnTo>
                <a:lnTo>
                  <a:pt x="45" y="39"/>
                </a:lnTo>
                <a:lnTo>
                  <a:pt x="43" y="36"/>
                </a:lnTo>
                <a:lnTo>
                  <a:pt x="40" y="34"/>
                </a:lnTo>
                <a:lnTo>
                  <a:pt x="38" y="28"/>
                </a:lnTo>
                <a:lnTo>
                  <a:pt x="35" y="31"/>
                </a:lnTo>
                <a:lnTo>
                  <a:pt x="34" y="32"/>
                </a:lnTo>
                <a:lnTo>
                  <a:pt x="34" y="35"/>
                </a:lnTo>
                <a:lnTo>
                  <a:pt x="30" y="39"/>
                </a:lnTo>
                <a:lnTo>
                  <a:pt x="16" y="4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66" name="Freeform 56"/>
          <p:cNvSpPr>
            <a:spLocks/>
          </p:cNvSpPr>
          <p:nvPr/>
        </p:nvSpPr>
        <p:spPr bwMode="auto">
          <a:xfrm>
            <a:off x="4278313" y="3324225"/>
            <a:ext cx="95250" cy="82550"/>
          </a:xfrm>
          <a:custGeom>
            <a:avLst/>
            <a:gdLst>
              <a:gd name="T0" fmla="*/ 2147483647 w 55"/>
              <a:gd name="T1" fmla="*/ 2147483647 h 48"/>
              <a:gd name="T2" fmla="*/ 2147483647 w 55"/>
              <a:gd name="T3" fmla="*/ 2147483647 h 48"/>
              <a:gd name="T4" fmla="*/ 2147483647 w 55"/>
              <a:gd name="T5" fmla="*/ 2147483647 h 48"/>
              <a:gd name="T6" fmla="*/ 2147483647 w 55"/>
              <a:gd name="T7" fmla="*/ 2147483647 h 48"/>
              <a:gd name="T8" fmla="*/ 2147483647 w 55"/>
              <a:gd name="T9" fmla="*/ 2147483647 h 48"/>
              <a:gd name="T10" fmla="*/ 2147483647 w 55"/>
              <a:gd name="T11" fmla="*/ 2147483647 h 48"/>
              <a:gd name="T12" fmla="*/ 2147483647 w 55"/>
              <a:gd name="T13" fmla="*/ 2147483647 h 48"/>
              <a:gd name="T14" fmla="*/ 2147483647 w 55"/>
              <a:gd name="T15" fmla="*/ 2147483647 h 48"/>
              <a:gd name="T16" fmla="*/ 2147483647 w 55"/>
              <a:gd name="T17" fmla="*/ 2147483647 h 48"/>
              <a:gd name="T18" fmla="*/ 2147483647 w 55"/>
              <a:gd name="T19" fmla="*/ 2147483647 h 48"/>
              <a:gd name="T20" fmla="*/ 2147483647 w 55"/>
              <a:gd name="T21" fmla="*/ 2147483647 h 48"/>
              <a:gd name="T22" fmla="*/ 2147483647 w 55"/>
              <a:gd name="T23" fmla="*/ 2147483647 h 48"/>
              <a:gd name="T24" fmla="*/ 2147483647 w 55"/>
              <a:gd name="T25" fmla="*/ 2147483647 h 48"/>
              <a:gd name="T26" fmla="*/ 2147483647 w 55"/>
              <a:gd name="T27" fmla="*/ 2147483647 h 48"/>
              <a:gd name="T28" fmla="*/ 2147483647 w 55"/>
              <a:gd name="T29" fmla="*/ 2147483647 h 48"/>
              <a:gd name="T30" fmla="*/ 2147483647 w 55"/>
              <a:gd name="T31" fmla="*/ 2147483647 h 48"/>
              <a:gd name="T32" fmla="*/ 0 w 55"/>
              <a:gd name="T33" fmla="*/ 2147483647 h 48"/>
              <a:gd name="T34" fmla="*/ 0 w 55"/>
              <a:gd name="T35" fmla="*/ 2147483647 h 48"/>
              <a:gd name="T36" fmla="*/ 0 w 55"/>
              <a:gd name="T37" fmla="*/ 2147483647 h 48"/>
              <a:gd name="T38" fmla="*/ 2147483647 w 55"/>
              <a:gd name="T39" fmla="*/ 2147483647 h 48"/>
              <a:gd name="T40" fmla="*/ 2147483647 w 55"/>
              <a:gd name="T41" fmla="*/ 2147483647 h 48"/>
              <a:gd name="T42" fmla="*/ 2147483647 w 55"/>
              <a:gd name="T43" fmla="*/ 2147483647 h 48"/>
              <a:gd name="T44" fmla="*/ 2147483647 w 55"/>
              <a:gd name="T45" fmla="*/ 2147483647 h 48"/>
              <a:gd name="T46" fmla="*/ 2147483647 w 55"/>
              <a:gd name="T47" fmla="*/ 0 h 48"/>
              <a:gd name="T48" fmla="*/ 2147483647 w 55"/>
              <a:gd name="T49" fmla="*/ 2147483647 h 48"/>
              <a:gd name="T50" fmla="*/ 2147483647 w 55"/>
              <a:gd name="T51" fmla="*/ 2147483647 h 48"/>
              <a:gd name="T52" fmla="*/ 2147483647 w 55"/>
              <a:gd name="T53" fmla="*/ 2147483647 h 48"/>
              <a:gd name="T54" fmla="*/ 2147483647 w 55"/>
              <a:gd name="T55" fmla="*/ 2147483647 h 48"/>
              <a:gd name="T56" fmla="*/ 2147483647 w 55"/>
              <a:gd name="T57" fmla="*/ 2147483647 h 48"/>
              <a:gd name="T58" fmla="*/ 2147483647 w 55"/>
              <a:gd name="T59" fmla="*/ 2147483647 h 48"/>
              <a:gd name="T60" fmla="*/ 2147483647 w 55"/>
              <a:gd name="T61" fmla="*/ 2147483647 h 48"/>
              <a:gd name="T62" fmla="*/ 2147483647 w 55"/>
              <a:gd name="T63" fmla="*/ 2147483647 h 48"/>
              <a:gd name="T64" fmla="*/ 2147483647 w 55"/>
              <a:gd name="T65" fmla="*/ 2147483647 h 48"/>
              <a:gd name="T66" fmla="*/ 2147483647 w 55"/>
              <a:gd name="T67" fmla="*/ 2147483647 h 48"/>
              <a:gd name="T68" fmla="*/ 2147483647 w 55"/>
              <a:gd name="T69" fmla="*/ 2147483647 h 48"/>
              <a:gd name="T70" fmla="*/ 2147483647 w 55"/>
              <a:gd name="T71" fmla="*/ 2147483647 h 48"/>
              <a:gd name="T72" fmla="*/ 2147483647 w 55"/>
              <a:gd name="T73" fmla="*/ 2147483647 h 48"/>
              <a:gd name="T74" fmla="*/ 2147483647 w 55"/>
              <a:gd name="T75" fmla="*/ 2147483647 h 48"/>
              <a:gd name="T76" fmla="*/ 2147483647 w 55"/>
              <a:gd name="T77" fmla="*/ 2147483647 h 48"/>
              <a:gd name="T78" fmla="*/ 2147483647 w 55"/>
              <a:gd name="T79" fmla="*/ 2147483647 h 48"/>
              <a:gd name="T80" fmla="*/ 2147483647 w 55"/>
              <a:gd name="T81" fmla="*/ 2147483647 h 48"/>
              <a:gd name="T82" fmla="*/ 2147483647 w 55"/>
              <a:gd name="T83" fmla="*/ 2147483647 h 48"/>
              <a:gd name="T84" fmla="*/ 2147483647 w 55"/>
              <a:gd name="T85" fmla="*/ 2147483647 h 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5"/>
              <a:gd name="T130" fmla="*/ 0 h 48"/>
              <a:gd name="T131" fmla="*/ 55 w 55"/>
              <a:gd name="T132" fmla="*/ 48 h 4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5" h="48">
                <a:moveTo>
                  <a:pt x="47" y="47"/>
                </a:moveTo>
                <a:lnTo>
                  <a:pt x="44" y="48"/>
                </a:lnTo>
                <a:lnTo>
                  <a:pt x="41" y="46"/>
                </a:lnTo>
                <a:lnTo>
                  <a:pt x="36" y="42"/>
                </a:lnTo>
                <a:lnTo>
                  <a:pt x="36" y="41"/>
                </a:lnTo>
                <a:lnTo>
                  <a:pt x="34" y="41"/>
                </a:lnTo>
                <a:lnTo>
                  <a:pt x="34" y="34"/>
                </a:lnTo>
                <a:lnTo>
                  <a:pt x="33" y="34"/>
                </a:lnTo>
                <a:lnTo>
                  <a:pt x="30" y="38"/>
                </a:lnTo>
                <a:lnTo>
                  <a:pt x="27" y="38"/>
                </a:lnTo>
                <a:lnTo>
                  <a:pt x="24" y="37"/>
                </a:lnTo>
                <a:lnTo>
                  <a:pt x="22" y="30"/>
                </a:lnTo>
                <a:lnTo>
                  <a:pt x="21" y="28"/>
                </a:lnTo>
                <a:lnTo>
                  <a:pt x="10" y="24"/>
                </a:lnTo>
                <a:lnTo>
                  <a:pt x="7" y="18"/>
                </a:lnTo>
                <a:lnTo>
                  <a:pt x="4" y="19"/>
                </a:lnTo>
                <a:lnTo>
                  <a:pt x="0" y="17"/>
                </a:lnTo>
                <a:lnTo>
                  <a:pt x="0" y="15"/>
                </a:lnTo>
                <a:lnTo>
                  <a:pt x="0" y="9"/>
                </a:lnTo>
                <a:lnTo>
                  <a:pt x="10" y="3"/>
                </a:lnTo>
                <a:lnTo>
                  <a:pt x="12" y="3"/>
                </a:lnTo>
                <a:lnTo>
                  <a:pt x="17" y="6"/>
                </a:lnTo>
                <a:lnTo>
                  <a:pt x="27" y="1"/>
                </a:lnTo>
                <a:lnTo>
                  <a:pt x="34" y="0"/>
                </a:lnTo>
                <a:lnTo>
                  <a:pt x="36" y="2"/>
                </a:lnTo>
                <a:lnTo>
                  <a:pt x="37" y="2"/>
                </a:lnTo>
                <a:lnTo>
                  <a:pt x="38" y="4"/>
                </a:lnTo>
                <a:lnTo>
                  <a:pt x="40" y="5"/>
                </a:lnTo>
                <a:lnTo>
                  <a:pt x="43" y="5"/>
                </a:lnTo>
                <a:lnTo>
                  <a:pt x="45" y="7"/>
                </a:lnTo>
                <a:lnTo>
                  <a:pt x="46" y="16"/>
                </a:lnTo>
                <a:lnTo>
                  <a:pt x="48" y="18"/>
                </a:lnTo>
                <a:lnTo>
                  <a:pt x="51" y="18"/>
                </a:lnTo>
                <a:lnTo>
                  <a:pt x="53" y="20"/>
                </a:lnTo>
                <a:lnTo>
                  <a:pt x="53" y="23"/>
                </a:lnTo>
                <a:lnTo>
                  <a:pt x="55" y="26"/>
                </a:lnTo>
                <a:lnTo>
                  <a:pt x="55" y="28"/>
                </a:lnTo>
                <a:lnTo>
                  <a:pt x="52" y="33"/>
                </a:lnTo>
                <a:lnTo>
                  <a:pt x="50" y="33"/>
                </a:lnTo>
                <a:lnTo>
                  <a:pt x="47" y="35"/>
                </a:lnTo>
                <a:lnTo>
                  <a:pt x="45" y="39"/>
                </a:lnTo>
                <a:lnTo>
                  <a:pt x="47" y="42"/>
                </a:lnTo>
                <a:lnTo>
                  <a:pt x="47" y="47"/>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67" name="Freeform 57"/>
          <p:cNvSpPr>
            <a:spLocks/>
          </p:cNvSpPr>
          <p:nvPr/>
        </p:nvSpPr>
        <p:spPr bwMode="auto">
          <a:xfrm>
            <a:off x="4362450" y="3482975"/>
            <a:ext cx="122238" cy="69850"/>
          </a:xfrm>
          <a:custGeom>
            <a:avLst/>
            <a:gdLst>
              <a:gd name="T0" fmla="*/ 2147483647 w 71"/>
              <a:gd name="T1" fmla="*/ 2147483647 h 41"/>
              <a:gd name="T2" fmla="*/ 2147483647 w 71"/>
              <a:gd name="T3" fmla="*/ 2147483647 h 41"/>
              <a:gd name="T4" fmla="*/ 2147483647 w 71"/>
              <a:gd name="T5" fmla="*/ 2147483647 h 41"/>
              <a:gd name="T6" fmla="*/ 2147483647 w 71"/>
              <a:gd name="T7" fmla="*/ 2147483647 h 41"/>
              <a:gd name="T8" fmla="*/ 2147483647 w 71"/>
              <a:gd name="T9" fmla="*/ 2147483647 h 41"/>
              <a:gd name="T10" fmla="*/ 2147483647 w 71"/>
              <a:gd name="T11" fmla="*/ 2147483647 h 41"/>
              <a:gd name="T12" fmla="*/ 2147483647 w 71"/>
              <a:gd name="T13" fmla="*/ 2147483647 h 41"/>
              <a:gd name="T14" fmla="*/ 2147483647 w 71"/>
              <a:gd name="T15" fmla="*/ 2147483647 h 41"/>
              <a:gd name="T16" fmla="*/ 0 w 71"/>
              <a:gd name="T17" fmla="*/ 2147483647 h 41"/>
              <a:gd name="T18" fmla="*/ 2147483647 w 71"/>
              <a:gd name="T19" fmla="*/ 2147483647 h 41"/>
              <a:gd name="T20" fmla="*/ 2147483647 w 71"/>
              <a:gd name="T21" fmla="*/ 2147483647 h 41"/>
              <a:gd name="T22" fmla="*/ 2147483647 w 71"/>
              <a:gd name="T23" fmla="*/ 2147483647 h 41"/>
              <a:gd name="T24" fmla="*/ 2147483647 w 71"/>
              <a:gd name="T25" fmla="*/ 2147483647 h 41"/>
              <a:gd name="T26" fmla="*/ 2147483647 w 71"/>
              <a:gd name="T27" fmla="*/ 2147483647 h 41"/>
              <a:gd name="T28" fmla="*/ 2147483647 w 71"/>
              <a:gd name="T29" fmla="*/ 2147483647 h 41"/>
              <a:gd name="T30" fmla="*/ 2147483647 w 71"/>
              <a:gd name="T31" fmla="*/ 2147483647 h 41"/>
              <a:gd name="T32" fmla="*/ 2147483647 w 71"/>
              <a:gd name="T33" fmla="*/ 2147483647 h 41"/>
              <a:gd name="T34" fmla="*/ 2147483647 w 71"/>
              <a:gd name="T35" fmla="*/ 2147483647 h 41"/>
              <a:gd name="T36" fmla="*/ 2147483647 w 71"/>
              <a:gd name="T37" fmla="*/ 2147483647 h 41"/>
              <a:gd name="T38" fmla="*/ 2147483647 w 71"/>
              <a:gd name="T39" fmla="*/ 2147483647 h 41"/>
              <a:gd name="T40" fmla="*/ 2147483647 w 71"/>
              <a:gd name="T41" fmla="*/ 2147483647 h 41"/>
              <a:gd name="T42" fmla="*/ 2147483647 w 71"/>
              <a:gd name="T43" fmla="*/ 2147483647 h 41"/>
              <a:gd name="T44" fmla="*/ 2147483647 w 71"/>
              <a:gd name="T45" fmla="*/ 0 h 41"/>
              <a:gd name="T46" fmla="*/ 2147483647 w 71"/>
              <a:gd name="T47" fmla="*/ 2147483647 h 41"/>
              <a:gd name="T48" fmla="*/ 2147483647 w 71"/>
              <a:gd name="T49" fmla="*/ 2147483647 h 41"/>
              <a:gd name="T50" fmla="*/ 2147483647 w 71"/>
              <a:gd name="T51" fmla="*/ 2147483647 h 41"/>
              <a:gd name="T52" fmla="*/ 2147483647 w 71"/>
              <a:gd name="T53" fmla="*/ 2147483647 h 41"/>
              <a:gd name="T54" fmla="*/ 2147483647 w 71"/>
              <a:gd name="T55" fmla="*/ 2147483647 h 41"/>
              <a:gd name="T56" fmla="*/ 2147483647 w 71"/>
              <a:gd name="T57" fmla="*/ 2147483647 h 41"/>
              <a:gd name="T58" fmla="*/ 2147483647 w 71"/>
              <a:gd name="T59" fmla="*/ 2147483647 h 41"/>
              <a:gd name="T60" fmla="*/ 2147483647 w 71"/>
              <a:gd name="T61" fmla="*/ 2147483647 h 41"/>
              <a:gd name="T62" fmla="*/ 2147483647 w 71"/>
              <a:gd name="T63" fmla="*/ 2147483647 h 41"/>
              <a:gd name="T64" fmla="*/ 2147483647 w 71"/>
              <a:gd name="T65" fmla="*/ 2147483647 h 41"/>
              <a:gd name="T66" fmla="*/ 2147483647 w 71"/>
              <a:gd name="T67" fmla="*/ 2147483647 h 41"/>
              <a:gd name="T68" fmla="*/ 2147483647 w 71"/>
              <a:gd name="T69" fmla="*/ 2147483647 h 41"/>
              <a:gd name="T70" fmla="*/ 2147483647 w 71"/>
              <a:gd name="T71" fmla="*/ 2147483647 h 41"/>
              <a:gd name="T72" fmla="*/ 2147483647 w 71"/>
              <a:gd name="T73" fmla="*/ 2147483647 h 41"/>
              <a:gd name="T74" fmla="*/ 2147483647 w 71"/>
              <a:gd name="T75" fmla="*/ 2147483647 h 41"/>
              <a:gd name="T76" fmla="*/ 2147483647 w 71"/>
              <a:gd name="T77" fmla="*/ 2147483647 h 41"/>
              <a:gd name="T78" fmla="*/ 2147483647 w 71"/>
              <a:gd name="T79" fmla="*/ 2147483647 h 41"/>
              <a:gd name="T80" fmla="*/ 2147483647 w 71"/>
              <a:gd name="T81" fmla="*/ 2147483647 h 41"/>
              <a:gd name="T82" fmla="*/ 2147483647 w 71"/>
              <a:gd name="T83" fmla="*/ 2147483647 h 41"/>
              <a:gd name="T84" fmla="*/ 2147483647 w 71"/>
              <a:gd name="T85" fmla="*/ 2147483647 h 41"/>
              <a:gd name="T86" fmla="*/ 2147483647 w 71"/>
              <a:gd name="T87" fmla="*/ 2147483647 h 41"/>
              <a:gd name="T88" fmla="*/ 2147483647 w 71"/>
              <a:gd name="T89" fmla="*/ 2147483647 h 41"/>
              <a:gd name="T90" fmla="*/ 2147483647 w 71"/>
              <a:gd name="T91" fmla="*/ 2147483647 h 41"/>
              <a:gd name="T92" fmla="*/ 2147483647 w 71"/>
              <a:gd name="T93" fmla="*/ 2147483647 h 41"/>
              <a:gd name="T94" fmla="*/ 2147483647 w 71"/>
              <a:gd name="T95" fmla="*/ 2147483647 h 41"/>
              <a:gd name="T96" fmla="*/ 2147483647 w 71"/>
              <a:gd name="T97" fmla="*/ 2147483647 h 41"/>
              <a:gd name="T98" fmla="*/ 2147483647 w 71"/>
              <a:gd name="T99" fmla="*/ 2147483647 h 41"/>
              <a:gd name="T100" fmla="*/ 2147483647 w 71"/>
              <a:gd name="T101" fmla="*/ 2147483647 h 41"/>
              <a:gd name="T102" fmla="*/ 2147483647 w 71"/>
              <a:gd name="T103" fmla="*/ 2147483647 h 41"/>
              <a:gd name="T104" fmla="*/ 2147483647 w 71"/>
              <a:gd name="T105" fmla="*/ 2147483647 h 41"/>
              <a:gd name="T106" fmla="*/ 2147483647 w 71"/>
              <a:gd name="T107" fmla="*/ 2147483647 h 41"/>
              <a:gd name="T108" fmla="*/ 2147483647 w 71"/>
              <a:gd name="T109" fmla="*/ 2147483647 h 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1"/>
              <a:gd name="T166" fmla="*/ 0 h 41"/>
              <a:gd name="T167" fmla="*/ 71 w 71"/>
              <a:gd name="T168" fmla="*/ 41 h 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1" h="41">
                <a:moveTo>
                  <a:pt x="16" y="41"/>
                </a:moveTo>
                <a:lnTo>
                  <a:pt x="15" y="38"/>
                </a:lnTo>
                <a:lnTo>
                  <a:pt x="13" y="38"/>
                </a:lnTo>
                <a:lnTo>
                  <a:pt x="13" y="30"/>
                </a:lnTo>
                <a:lnTo>
                  <a:pt x="11" y="29"/>
                </a:lnTo>
                <a:lnTo>
                  <a:pt x="6" y="29"/>
                </a:lnTo>
                <a:lnTo>
                  <a:pt x="3" y="34"/>
                </a:lnTo>
                <a:lnTo>
                  <a:pt x="1" y="36"/>
                </a:lnTo>
                <a:lnTo>
                  <a:pt x="0" y="34"/>
                </a:lnTo>
                <a:lnTo>
                  <a:pt x="2" y="25"/>
                </a:lnTo>
                <a:lnTo>
                  <a:pt x="3" y="24"/>
                </a:lnTo>
                <a:lnTo>
                  <a:pt x="4" y="22"/>
                </a:lnTo>
                <a:lnTo>
                  <a:pt x="6" y="20"/>
                </a:lnTo>
                <a:lnTo>
                  <a:pt x="6" y="19"/>
                </a:lnTo>
                <a:lnTo>
                  <a:pt x="7" y="17"/>
                </a:lnTo>
                <a:lnTo>
                  <a:pt x="15" y="7"/>
                </a:lnTo>
                <a:lnTo>
                  <a:pt x="14" y="5"/>
                </a:lnTo>
                <a:lnTo>
                  <a:pt x="15" y="3"/>
                </a:lnTo>
                <a:lnTo>
                  <a:pt x="21" y="4"/>
                </a:lnTo>
                <a:lnTo>
                  <a:pt x="23" y="3"/>
                </a:lnTo>
                <a:lnTo>
                  <a:pt x="25" y="1"/>
                </a:lnTo>
                <a:lnTo>
                  <a:pt x="27" y="3"/>
                </a:lnTo>
                <a:lnTo>
                  <a:pt x="45" y="0"/>
                </a:lnTo>
                <a:lnTo>
                  <a:pt x="56" y="4"/>
                </a:lnTo>
                <a:lnTo>
                  <a:pt x="58" y="6"/>
                </a:lnTo>
                <a:lnTo>
                  <a:pt x="56" y="11"/>
                </a:lnTo>
                <a:lnTo>
                  <a:pt x="59" y="15"/>
                </a:lnTo>
                <a:lnTo>
                  <a:pt x="64" y="18"/>
                </a:lnTo>
                <a:lnTo>
                  <a:pt x="67" y="18"/>
                </a:lnTo>
                <a:lnTo>
                  <a:pt x="68" y="17"/>
                </a:lnTo>
                <a:lnTo>
                  <a:pt x="71" y="18"/>
                </a:lnTo>
                <a:lnTo>
                  <a:pt x="70" y="22"/>
                </a:lnTo>
                <a:lnTo>
                  <a:pt x="70" y="24"/>
                </a:lnTo>
                <a:lnTo>
                  <a:pt x="69" y="25"/>
                </a:lnTo>
                <a:lnTo>
                  <a:pt x="66" y="25"/>
                </a:lnTo>
                <a:lnTo>
                  <a:pt x="65" y="27"/>
                </a:lnTo>
                <a:lnTo>
                  <a:pt x="66" y="29"/>
                </a:lnTo>
                <a:lnTo>
                  <a:pt x="67" y="30"/>
                </a:lnTo>
                <a:lnTo>
                  <a:pt x="66" y="32"/>
                </a:lnTo>
                <a:lnTo>
                  <a:pt x="56" y="30"/>
                </a:lnTo>
                <a:lnTo>
                  <a:pt x="55" y="29"/>
                </a:lnTo>
                <a:lnTo>
                  <a:pt x="53" y="28"/>
                </a:lnTo>
                <a:lnTo>
                  <a:pt x="52" y="31"/>
                </a:lnTo>
                <a:lnTo>
                  <a:pt x="49" y="37"/>
                </a:lnTo>
                <a:lnTo>
                  <a:pt x="48" y="40"/>
                </a:lnTo>
                <a:lnTo>
                  <a:pt x="45" y="40"/>
                </a:lnTo>
                <a:lnTo>
                  <a:pt x="44" y="37"/>
                </a:lnTo>
                <a:lnTo>
                  <a:pt x="41" y="34"/>
                </a:lnTo>
                <a:lnTo>
                  <a:pt x="38" y="29"/>
                </a:lnTo>
                <a:lnTo>
                  <a:pt x="36" y="31"/>
                </a:lnTo>
                <a:lnTo>
                  <a:pt x="34" y="33"/>
                </a:lnTo>
                <a:lnTo>
                  <a:pt x="34" y="36"/>
                </a:lnTo>
                <a:lnTo>
                  <a:pt x="30" y="40"/>
                </a:lnTo>
                <a:lnTo>
                  <a:pt x="16" y="4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68" name="Freeform 58"/>
          <p:cNvSpPr>
            <a:spLocks/>
          </p:cNvSpPr>
          <p:nvPr/>
        </p:nvSpPr>
        <p:spPr bwMode="auto">
          <a:xfrm>
            <a:off x="4275138" y="3322638"/>
            <a:ext cx="95250" cy="80962"/>
          </a:xfrm>
          <a:custGeom>
            <a:avLst/>
            <a:gdLst>
              <a:gd name="T0" fmla="*/ 2147483647 w 55"/>
              <a:gd name="T1" fmla="*/ 2147483647 h 47"/>
              <a:gd name="T2" fmla="*/ 2147483647 w 55"/>
              <a:gd name="T3" fmla="*/ 2147483647 h 47"/>
              <a:gd name="T4" fmla="*/ 2147483647 w 55"/>
              <a:gd name="T5" fmla="*/ 2147483647 h 47"/>
              <a:gd name="T6" fmla="*/ 2147483647 w 55"/>
              <a:gd name="T7" fmla="*/ 2147483647 h 47"/>
              <a:gd name="T8" fmla="*/ 2147483647 w 55"/>
              <a:gd name="T9" fmla="*/ 2147483647 h 47"/>
              <a:gd name="T10" fmla="*/ 2147483647 w 55"/>
              <a:gd name="T11" fmla="*/ 2147483647 h 47"/>
              <a:gd name="T12" fmla="*/ 2147483647 w 55"/>
              <a:gd name="T13" fmla="*/ 2147483647 h 47"/>
              <a:gd name="T14" fmla="*/ 2147483647 w 55"/>
              <a:gd name="T15" fmla="*/ 2147483647 h 47"/>
              <a:gd name="T16" fmla="*/ 2147483647 w 55"/>
              <a:gd name="T17" fmla="*/ 2147483647 h 47"/>
              <a:gd name="T18" fmla="*/ 2147483647 w 55"/>
              <a:gd name="T19" fmla="*/ 2147483647 h 47"/>
              <a:gd name="T20" fmla="*/ 2147483647 w 55"/>
              <a:gd name="T21" fmla="*/ 2147483647 h 47"/>
              <a:gd name="T22" fmla="*/ 2147483647 w 55"/>
              <a:gd name="T23" fmla="*/ 2147483647 h 47"/>
              <a:gd name="T24" fmla="*/ 2147483647 w 55"/>
              <a:gd name="T25" fmla="*/ 2147483647 h 47"/>
              <a:gd name="T26" fmla="*/ 2147483647 w 55"/>
              <a:gd name="T27" fmla="*/ 2147483647 h 47"/>
              <a:gd name="T28" fmla="*/ 2147483647 w 55"/>
              <a:gd name="T29" fmla="*/ 2147483647 h 47"/>
              <a:gd name="T30" fmla="*/ 2147483647 w 55"/>
              <a:gd name="T31" fmla="*/ 2147483647 h 47"/>
              <a:gd name="T32" fmla="*/ 2147483647 w 55"/>
              <a:gd name="T33" fmla="*/ 2147483647 h 47"/>
              <a:gd name="T34" fmla="*/ 0 w 55"/>
              <a:gd name="T35" fmla="*/ 2147483647 h 47"/>
              <a:gd name="T36" fmla="*/ 0 w 55"/>
              <a:gd name="T37" fmla="*/ 2147483647 h 47"/>
              <a:gd name="T38" fmla="*/ 2147483647 w 55"/>
              <a:gd name="T39" fmla="*/ 2147483647 h 47"/>
              <a:gd name="T40" fmla="*/ 2147483647 w 55"/>
              <a:gd name="T41" fmla="*/ 2147483647 h 47"/>
              <a:gd name="T42" fmla="*/ 2147483647 w 55"/>
              <a:gd name="T43" fmla="*/ 2147483647 h 47"/>
              <a:gd name="T44" fmla="*/ 2147483647 w 55"/>
              <a:gd name="T45" fmla="*/ 2147483647 h 47"/>
              <a:gd name="T46" fmla="*/ 2147483647 w 55"/>
              <a:gd name="T47" fmla="*/ 0 h 47"/>
              <a:gd name="T48" fmla="*/ 2147483647 w 55"/>
              <a:gd name="T49" fmla="*/ 2147483647 h 47"/>
              <a:gd name="T50" fmla="*/ 2147483647 w 55"/>
              <a:gd name="T51" fmla="*/ 2147483647 h 47"/>
              <a:gd name="T52" fmla="*/ 2147483647 w 55"/>
              <a:gd name="T53" fmla="*/ 2147483647 h 47"/>
              <a:gd name="T54" fmla="*/ 2147483647 w 55"/>
              <a:gd name="T55" fmla="*/ 2147483647 h 47"/>
              <a:gd name="T56" fmla="*/ 2147483647 w 55"/>
              <a:gd name="T57" fmla="*/ 2147483647 h 47"/>
              <a:gd name="T58" fmla="*/ 2147483647 w 55"/>
              <a:gd name="T59" fmla="*/ 2147483647 h 47"/>
              <a:gd name="T60" fmla="*/ 2147483647 w 55"/>
              <a:gd name="T61" fmla="*/ 2147483647 h 47"/>
              <a:gd name="T62" fmla="*/ 2147483647 w 55"/>
              <a:gd name="T63" fmla="*/ 2147483647 h 47"/>
              <a:gd name="T64" fmla="*/ 2147483647 w 55"/>
              <a:gd name="T65" fmla="*/ 2147483647 h 47"/>
              <a:gd name="T66" fmla="*/ 2147483647 w 55"/>
              <a:gd name="T67" fmla="*/ 2147483647 h 47"/>
              <a:gd name="T68" fmla="*/ 2147483647 w 55"/>
              <a:gd name="T69" fmla="*/ 2147483647 h 47"/>
              <a:gd name="T70" fmla="*/ 2147483647 w 55"/>
              <a:gd name="T71" fmla="*/ 2147483647 h 47"/>
              <a:gd name="T72" fmla="*/ 2147483647 w 55"/>
              <a:gd name="T73" fmla="*/ 2147483647 h 47"/>
              <a:gd name="T74" fmla="*/ 2147483647 w 55"/>
              <a:gd name="T75" fmla="*/ 2147483647 h 47"/>
              <a:gd name="T76" fmla="*/ 2147483647 w 55"/>
              <a:gd name="T77" fmla="*/ 2147483647 h 47"/>
              <a:gd name="T78" fmla="*/ 2147483647 w 55"/>
              <a:gd name="T79" fmla="*/ 2147483647 h 47"/>
              <a:gd name="T80" fmla="*/ 2147483647 w 55"/>
              <a:gd name="T81" fmla="*/ 2147483647 h 47"/>
              <a:gd name="T82" fmla="*/ 2147483647 w 55"/>
              <a:gd name="T83" fmla="*/ 2147483647 h 47"/>
              <a:gd name="T84" fmla="*/ 2147483647 w 55"/>
              <a:gd name="T85" fmla="*/ 2147483647 h 47"/>
              <a:gd name="T86" fmla="*/ 2147483647 w 55"/>
              <a:gd name="T87" fmla="*/ 2147483647 h 4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5"/>
              <a:gd name="T133" fmla="*/ 0 h 47"/>
              <a:gd name="T134" fmla="*/ 55 w 55"/>
              <a:gd name="T135" fmla="*/ 47 h 4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5" h="47">
                <a:moveTo>
                  <a:pt x="47" y="46"/>
                </a:moveTo>
                <a:lnTo>
                  <a:pt x="44" y="47"/>
                </a:lnTo>
                <a:lnTo>
                  <a:pt x="41" y="46"/>
                </a:lnTo>
                <a:lnTo>
                  <a:pt x="36" y="42"/>
                </a:lnTo>
                <a:lnTo>
                  <a:pt x="36" y="40"/>
                </a:lnTo>
                <a:lnTo>
                  <a:pt x="35" y="40"/>
                </a:lnTo>
                <a:lnTo>
                  <a:pt x="35" y="33"/>
                </a:lnTo>
                <a:lnTo>
                  <a:pt x="33" y="33"/>
                </a:lnTo>
                <a:lnTo>
                  <a:pt x="30" y="37"/>
                </a:lnTo>
                <a:lnTo>
                  <a:pt x="27" y="37"/>
                </a:lnTo>
                <a:lnTo>
                  <a:pt x="24" y="36"/>
                </a:lnTo>
                <a:lnTo>
                  <a:pt x="23" y="30"/>
                </a:lnTo>
                <a:lnTo>
                  <a:pt x="21" y="27"/>
                </a:lnTo>
                <a:lnTo>
                  <a:pt x="11" y="23"/>
                </a:lnTo>
                <a:lnTo>
                  <a:pt x="8" y="17"/>
                </a:lnTo>
                <a:lnTo>
                  <a:pt x="5" y="18"/>
                </a:lnTo>
                <a:lnTo>
                  <a:pt x="1" y="16"/>
                </a:lnTo>
                <a:lnTo>
                  <a:pt x="0" y="14"/>
                </a:lnTo>
                <a:lnTo>
                  <a:pt x="0" y="8"/>
                </a:lnTo>
                <a:lnTo>
                  <a:pt x="10" y="2"/>
                </a:lnTo>
                <a:lnTo>
                  <a:pt x="12" y="2"/>
                </a:lnTo>
                <a:lnTo>
                  <a:pt x="17" y="5"/>
                </a:lnTo>
                <a:lnTo>
                  <a:pt x="27" y="1"/>
                </a:lnTo>
                <a:lnTo>
                  <a:pt x="35" y="0"/>
                </a:lnTo>
                <a:lnTo>
                  <a:pt x="36" y="1"/>
                </a:lnTo>
                <a:lnTo>
                  <a:pt x="38" y="1"/>
                </a:lnTo>
                <a:lnTo>
                  <a:pt x="38" y="4"/>
                </a:lnTo>
                <a:lnTo>
                  <a:pt x="40" y="5"/>
                </a:lnTo>
                <a:lnTo>
                  <a:pt x="43" y="5"/>
                </a:lnTo>
                <a:lnTo>
                  <a:pt x="46" y="6"/>
                </a:lnTo>
                <a:lnTo>
                  <a:pt x="46" y="16"/>
                </a:lnTo>
                <a:lnTo>
                  <a:pt x="48" y="17"/>
                </a:lnTo>
                <a:lnTo>
                  <a:pt x="51" y="17"/>
                </a:lnTo>
                <a:lnTo>
                  <a:pt x="53" y="19"/>
                </a:lnTo>
                <a:lnTo>
                  <a:pt x="54" y="23"/>
                </a:lnTo>
                <a:lnTo>
                  <a:pt x="55" y="25"/>
                </a:lnTo>
                <a:lnTo>
                  <a:pt x="55" y="27"/>
                </a:lnTo>
                <a:lnTo>
                  <a:pt x="52" y="32"/>
                </a:lnTo>
                <a:lnTo>
                  <a:pt x="50" y="32"/>
                </a:lnTo>
                <a:lnTo>
                  <a:pt x="47" y="34"/>
                </a:lnTo>
                <a:lnTo>
                  <a:pt x="46" y="38"/>
                </a:lnTo>
                <a:lnTo>
                  <a:pt x="47" y="42"/>
                </a:lnTo>
                <a:lnTo>
                  <a:pt x="47" y="46"/>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69" name="Freeform 59"/>
          <p:cNvSpPr>
            <a:spLocks/>
          </p:cNvSpPr>
          <p:nvPr/>
        </p:nvSpPr>
        <p:spPr bwMode="auto">
          <a:xfrm>
            <a:off x="4240213" y="3681413"/>
            <a:ext cx="11112" cy="6350"/>
          </a:xfrm>
          <a:custGeom>
            <a:avLst/>
            <a:gdLst>
              <a:gd name="T0" fmla="*/ 2147483647 w 6"/>
              <a:gd name="T1" fmla="*/ 2147483647 h 4"/>
              <a:gd name="T2" fmla="*/ 2147483647 w 6"/>
              <a:gd name="T3" fmla="*/ 2147483647 h 4"/>
              <a:gd name="T4" fmla="*/ 2147483647 w 6"/>
              <a:gd name="T5" fmla="*/ 2147483647 h 4"/>
              <a:gd name="T6" fmla="*/ 2147483647 w 6"/>
              <a:gd name="T7" fmla="*/ 2147483647 h 4"/>
              <a:gd name="T8" fmla="*/ 2147483647 w 6"/>
              <a:gd name="T9" fmla="*/ 2147483647 h 4"/>
              <a:gd name="T10" fmla="*/ 0 w 6"/>
              <a:gd name="T11" fmla="*/ 0 h 4"/>
              <a:gd name="T12" fmla="*/ 2147483647 w 6"/>
              <a:gd name="T13" fmla="*/ 2147483647 h 4"/>
              <a:gd name="T14" fmla="*/ 2147483647 w 6"/>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4"/>
              <a:gd name="T26" fmla="*/ 6 w 6"/>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4">
                <a:moveTo>
                  <a:pt x="5" y="3"/>
                </a:moveTo>
                <a:lnTo>
                  <a:pt x="6" y="4"/>
                </a:lnTo>
                <a:lnTo>
                  <a:pt x="5" y="4"/>
                </a:lnTo>
                <a:lnTo>
                  <a:pt x="3" y="4"/>
                </a:lnTo>
                <a:lnTo>
                  <a:pt x="2" y="3"/>
                </a:lnTo>
                <a:lnTo>
                  <a:pt x="0" y="0"/>
                </a:lnTo>
                <a:lnTo>
                  <a:pt x="4" y="1"/>
                </a:lnTo>
                <a:lnTo>
                  <a:pt x="5" y="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70" name="Freeform 60"/>
          <p:cNvSpPr>
            <a:spLocks/>
          </p:cNvSpPr>
          <p:nvPr/>
        </p:nvSpPr>
        <p:spPr bwMode="auto">
          <a:xfrm>
            <a:off x="3951288" y="3640138"/>
            <a:ext cx="342900" cy="273050"/>
          </a:xfrm>
          <a:custGeom>
            <a:avLst/>
            <a:gdLst>
              <a:gd name="T0" fmla="*/ 2147483647 w 200"/>
              <a:gd name="T1" fmla="*/ 2147483647 h 159"/>
              <a:gd name="T2" fmla="*/ 2147483647 w 200"/>
              <a:gd name="T3" fmla="*/ 2147483647 h 159"/>
              <a:gd name="T4" fmla="*/ 2147483647 w 200"/>
              <a:gd name="T5" fmla="*/ 2147483647 h 159"/>
              <a:gd name="T6" fmla="*/ 2147483647 w 200"/>
              <a:gd name="T7" fmla="*/ 2147483647 h 159"/>
              <a:gd name="T8" fmla="*/ 2147483647 w 200"/>
              <a:gd name="T9" fmla="*/ 2147483647 h 159"/>
              <a:gd name="T10" fmla="*/ 2147483647 w 200"/>
              <a:gd name="T11" fmla="*/ 2147483647 h 159"/>
              <a:gd name="T12" fmla="*/ 2147483647 w 200"/>
              <a:gd name="T13" fmla="*/ 2147483647 h 159"/>
              <a:gd name="T14" fmla="*/ 2147483647 w 200"/>
              <a:gd name="T15" fmla="*/ 2147483647 h 159"/>
              <a:gd name="T16" fmla="*/ 2147483647 w 200"/>
              <a:gd name="T17" fmla="*/ 2147483647 h 159"/>
              <a:gd name="T18" fmla="*/ 2147483647 w 200"/>
              <a:gd name="T19" fmla="*/ 2147483647 h 159"/>
              <a:gd name="T20" fmla="*/ 2147483647 w 200"/>
              <a:gd name="T21" fmla="*/ 2147483647 h 159"/>
              <a:gd name="T22" fmla="*/ 2147483647 w 200"/>
              <a:gd name="T23" fmla="*/ 2147483647 h 159"/>
              <a:gd name="T24" fmla="*/ 2147483647 w 200"/>
              <a:gd name="T25" fmla="*/ 2147483647 h 159"/>
              <a:gd name="T26" fmla="*/ 2147483647 w 200"/>
              <a:gd name="T27" fmla="*/ 2147483647 h 159"/>
              <a:gd name="T28" fmla="*/ 2147483647 w 200"/>
              <a:gd name="T29" fmla="*/ 2147483647 h 159"/>
              <a:gd name="T30" fmla="*/ 2147483647 w 200"/>
              <a:gd name="T31" fmla="*/ 2147483647 h 159"/>
              <a:gd name="T32" fmla="*/ 2147483647 w 200"/>
              <a:gd name="T33" fmla="*/ 2147483647 h 159"/>
              <a:gd name="T34" fmla="*/ 2147483647 w 200"/>
              <a:gd name="T35" fmla="*/ 2147483647 h 159"/>
              <a:gd name="T36" fmla="*/ 0 w 200"/>
              <a:gd name="T37" fmla="*/ 2147483647 h 159"/>
              <a:gd name="T38" fmla="*/ 2147483647 w 200"/>
              <a:gd name="T39" fmla="*/ 2147483647 h 159"/>
              <a:gd name="T40" fmla="*/ 2147483647 w 200"/>
              <a:gd name="T41" fmla="*/ 2147483647 h 159"/>
              <a:gd name="T42" fmla="*/ 2147483647 w 200"/>
              <a:gd name="T43" fmla="*/ 2147483647 h 159"/>
              <a:gd name="T44" fmla="*/ 2147483647 w 200"/>
              <a:gd name="T45" fmla="*/ 0 h 159"/>
              <a:gd name="T46" fmla="*/ 2147483647 w 200"/>
              <a:gd name="T47" fmla="*/ 2147483647 h 159"/>
              <a:gd name="T48" fmla="*/ 2147483647 w 200"/>
              <a:gd name="T49" fmla="*/ 2147483647 h 159"/>
              <a:gd name="T50" fmla="*/ 2147483647 w 200"/>
              <a:gd name="T51" fmla="*/ 2147483647 h 159"/>
              <a:gd name="T52" fmla="*/ 2147483647 w 200"/>
              <a:gd name="T53" fmla="*/ 2147483647 h 159"/>
              <a:gd name="T54" fmla="*/ 2147483647 w 200"/>
              <a:gd name="T55" fmla="*/ 2147483647 h 159"/>
              <a:gd name="T56" fmla="*/ 2147483647 w 200"/>
              <a:gd name="T57" fmla="*/ 2147483647 h 159"/>
              <a:gd name="T58" fmla="*/ 2147483647 w 200"/>
              <a:gd name="T59" fmla="*/ 2147483647 h 159"/>
              <a:gd name="T60" fmla="*/ 2147483647 w 200"/>
              <a:gd name="T61" fmla="*/ 2147483647 h 159"/>
              <a:gd name="T62" fmla="*/ 2147483647 w 200"/>
              <a:gd name="T63" fmla="*/ 2147483647 h 159"/>
              <a:gd name="T64" fmla="*/ 2147483647 w 200"/>
              <a:gd name="T65" fmla="*/ 2147483647 h 159"/>
              <a:gd name="T66" fmla="*/ 2147483647 w 200"/>
              <a:gd name="T67" fmla="*/ 2147483647 h 159"/>
              <a:gd name="T68" fmla="*/ 2147483647 w 200"/>
              <a:gd name="T69" fmla="*/ 2147483647 h 159"/>
              <a:gd name="T70" fmla="*/ 2147483647 w 200"/>
              <a:gd name="T71" fmla="*/ 2147483647 h 159"/>
              <a:gd name="T72" fmla="*/ 2147483647 w 200"/>
              <a:gd name="T73" fmla="*/ 2147483647 h 159"/>
              <a:gd name="T74" fmla="*/ 2147483647 w 200"/>
              <a:gd name="T75" fmla="*/ 2147483647 h 159"/>
              <a:gd name="T76" fmla="*/ 2147483647 w 200"/>
              <a:gd name="T77" fmla="*/ 2147483647 h 159"/>
              <a:gd name="T78" fmla="*/ 2147483647 w 200"/>
              <a:gd name="T79" fmla="*/ 2147483647 h 159"/>
              <a:gd name="T80" fmla="*/ 2147483647 w 200"/>
              <a:gd name="T81" fmla="*/ 2147483647 h 159"/>
              <a:gd name="T82" fmla="*/ 2147483647 w 200"/>
              <a:gd name="T83" fmla="*/ 2147483647 h 159"/>
              <a:gd name="T84" fmla="*/ 2147483647 w 200"/>
              <a:gd name="T85" fmla="*/ 2147483647 h 159"/>
              <a:gd name="T86" fmla="*/ 2147483647 w 200"/>
              <a:gd name="T87" fmla="*/ 2147483647 h 159"/>
              <a:gd name="T88" fmla="*/ 2147483647 w 200"/>
              <a:gd name="T89" fmla="*/ 2147483647 h 159"/>
              <a:gd name="T90" fmla="*/ 2147483647 w 200"/>
              <a:gd name="T91" fmla="*/ 2147483647 h 159"/>
              <a:gd name="T92" fmla="*/ 2147483647 w 200"/>
              <a:gd name="T93" fmla="*/ 2147483647 h 159"/>
              <a:gd name="T94" fmla="*/ 2147483647 w 200"/>
              <a:gd name="T95" fmla="*/ 2147483647 h 159"/>
              <a:gd name="T96" fmla="*/ 2147483647 w 200"/>
              <a:gd name="T97" fmla="*/ 2147483647 h 159"/>
              <a:gd name="T98" fmla="*/ 2147483647 w 200"/>
              <a:gd name="T99" fmla="*/ 2147483647 h 159"/>
              <a:gd name="T100" fmla="*/ 2147483647 w 200"/>
              <a:gd name="T101" fmla="*/ 2147483647 h 159"/>
              <a:gd name="T102" fmla="*/ 2147483647 w 200"/>
              <a:gd name="T103" fmla="*/ 2147483647 h 159"/>
              <a:gd name="T104" fmla="*/ 2147483647 w 200"/>
              <a:gd name="T105" fmla="*/ 2147483647 h 159"/>
              <a:gd name="T106" fmla="*/ 2147483647 w 200"/>
              <a:gd name="T107" fmla="*/ 2147483647 h 159"/>
              <a:gd name="T108" fmla="*/ 2147483647 w 200"/>
              <a:gd name="T109" fmla="*/ 2147483647 h 159"/>
              <a:gd name="T110" fmla="*/ 2147483647 w 200"/>
              <a:gd name="T111" fmla="*/ 2147483647 h 159"/>
              <a:gd name="T112" fmla="*/ 2147483647 w 200"/>
              <a:gd name="T113" fmla="*/ 2147483647 h 159"/>
              <a:gd name="T114" fmla="*/ 2147483647 w 200"/>
              <a:gd name="T115" fmla="*/ 2147483647 h 15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0"/>
              <a:gd name="T175" fmla="*/ 0 h 159"/>
              <a:gd name="T176" fmla="*/ 200 w 200"/>
              <a:gd name="T177" fmla="*/ 159 h 15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0" h="159">
                <a:moveTo>
                  <a:pt x="31" y="136"/>
                </a:moveTo>
                <a:lnTo>
                  <a:pt x="29" y="128"/>
                </a:lnTo>
                <a:lnTo>
                  <a:pt x="38" y="119"/>
                </a:lnTo>
                <a:lnTo>
                  <a:pt x="36" y="116"/>
                </a:lnTo>
                <a:lnTo>
                  <a:pt x="34" y="113"/>
                </a:lnTo>
                <a:lnTo>
                  <a:pt x="33" y="109"/>
                </a:lnTo>
                <a:lnTo>
                  <a:pt x="33" y="105"/>
                </a:lnTo>
                <a:lnTo>
                  <a:pt x="36" y="99"/>
                </a:lnTo>
                <a:lnTo>
                  <a:pt x="32" y="92"/>
                </a:lnTo>
                <a:lnTo>
                  <a:pt x="31" y="88"/>
                </a:lnTo>
                <a:lnTo>
                  <a:pt x="34" y="86"/>
                </a:lnTo>
                <a:lnTo>
                  <a:pt x="36" y="85"/>
                </a:lnTo>
                <a:lnTo>
                  <a:pt x="39" y="81"/>
                </a:lnTo>
                <a:lnTo>
                  <a:pt x="40" y="78"/>
                </a:lnTo>
                <a:lnTo>
                  <a:pt x="38" y="75"/>
                </a:lnTo>
                <a:lnTo>
                  <a:pt x="40" y="58"/>
                </a:lnTo>
                <a:lnTo>
                  <a:pt x="49" y="48"/>
                </a:lnTo>
                <a:lnTo>
                  <a:pt x="49" y="46"/>
                </a:lnTo>
                <a:lnTo>
                  <a:pt x="45" y="40"/>
                </a:lnTo>
                <a:lnTo>
                  <a:pt x="36" y="39"/>
                </a:lnTo>
                <a:lnTo>
                  <a:pt x="32" y="41"/>
                </a:lnTo>
                <a:lnTo>
                  <a:pt x="21" y="40"/>
                </a:lnTo>
                <a:lnTo>
                  <a:pt x="19" y="39"/>
                </a:lnTo>
                <a:lnTo>
                  <a:pt x="19" y="36"/>
                </a:lnTo>
                <a:lnTo>
                  <a:pt x="11" y="38"/>
                </a:lnTo>
                <a:lnTo>
                  <a:pt x="8" y="41"/>
                </a:lnTo>
                <a:lnTo>
                  <a:pt x="7" y="40"/>
                </a:lnTo>
                <a:lnTo>
                  <a:pt x="7" y="37"/>
                </a:lnTo>
                <a:lnTo>
                  <a:pt x="8" y="33"/>
                </a:lnTo>
                <a:lnTo>
                  <a:pt x="11" y="31"/>
                </a:lnTo>
                <a:lnTo>
                  <a:pt x="8" y="31"/>
                </a:lnTo>
                <a:lnTo>
                  <a:pt x="9" y="29"/>
                </a:lnTo>
                <a:lnTo>
                  <a:pt x="6" y="28"/>
                </a:lnTo>
                <a:lnTo>
                  <a:pt x="8" y="24"/>
                </a:lnTo>
                <a:lnTo>
                  <a:pt x="7" y="24"/>
                </a:lnTo>
                <a:lnTo>
                  <a:pt x="5" y="23"/>
                </a:lnTo>
                <a:lnTo>
                  <a:pt x="5" y="20"/>
                </a:lnTo>
                <a:lnTo>
                  <a:pt x="0" y="17"/>
                </a:lnTo>
                <a:lnTo>
                  <a:pt x="2" y="13"/>
                </a:lnTo>
                <a:lnTo>
                  <a:pt x="5" y="10"/>
                </a:lnTo>
                <a:lnTo>
                  <a:pt x="9" y="9"/>
                </a:lnTo>
                <a:lnTo>
                  <a:pt x="14" y="9"/>
                </a:lnTo>
                <a:lnTo>
                  <a:pt x="16" y="6"/>
                </a:lnTo>
                <a:lnTo>
                  <a:pt x="16" y="4"/>
                </a:lnTo>
                <a:lnTo>
                  <a:pt x="18" y="1"/>
                </a:lnTo>
                <a:lnTo>
                  <a:pt x="24" y="0"/>
                </a:lnTo>
                <a:lnTo>
                  <a:pt x="32" y="2"/>
                </a:lnTo>
                <a:lnTo>
                  <a:pt x="50" y="3"/>
                </a:lnTo>
                <a:lnTo>
                  <a:pt x="53" y="2"/>
                </a:lnTo>
                <a:lnTo>
                  <a:pt x="119" y="8"/>
                </a:lnTo>
                <a:lnTo>
                  <a:pt x="119" y="9"/>
                </a:lnTo>
                <a:lnTo>
                  <a:pt x="129" y="16"/>
                </a:lnTo>
                <a:lnTo>
                  <a:pt x="132" y="16"/>
                </a:lnTo>
                <a:lnTo>
                  <a:pt x="137" y="20"/>
                </a:lnTo>
                <a:lnTo>
                  <a:pt x="155" y="24"/>
                </a:lnTo>
                <a:lnTo>
                  <a:pt x="157" y="23"/>
                </a:lnTo>
                <a:lnTo>
                  <a:pt x="160" y="21"/>
                </a:lnTo>
                <a:lnTo>
                  <a:pt x="162" y="21"/>
                </a:lnTo>
                <a:lnTo>
                  <a:pt x="171" y="27"/>
                </a:lnTo>
                <a:lnTo>
                  <a:pt x="172" y="28"/>
                </a:lnTo>
                <a:lnTo>
                  <a:pt x="174" y="28"/>
                </a:lnTo>
                <a:lnTo>
                  <a:pt x="175" y="28"/>
                </a:lnTo>
                <a:lnTo>
                  <a:pt x="174" y="27"/>
                </a:lnTo>
                <a:lnTo>
                  <a:pt x="178" y="29"/>
                </a:lnTo>
                <a:lnTo>
                  <a:pt x="180" y="30"/>
                </a:lnTo>
                <a:lnTo>
                  <a:pt x="198" y="29"/>
                </a:lnTo>
                <a:lnTo>
                  <a:pt x="200" y="29"/>
                </a:lnTo>
                <a:lnTo>
                  <a:pt x="200" y="32"/>
                </a:lnTo>
                <a:lnTo>
                  <a:pt x="198" y="33"/>
                </a:lnTo>
                <a:lnTo>
                  <a:pt x="198" y="36"/>
                </a:lnTo>
                <a:lnTo>
                  <a:pt x="200" y="39"/>
                </a:lnTo>
                <a:lnTo>
                  <a:pt x="197" y="42"/>
                </a:lnTo>
                <a:lnTo>
                  <a:pt x="182" y="52"/>
                </a:lnTo>
                <a:lnTo>
                  <a:pt x="165" y="59"/>
                </a:lnTo>
                <a:lnTo>
                  <a:pt x="161" y="63"/>
                </a:lnTo>
                <a:lnTo>
                  <a:pt x="161" y="65"/>
                </a:lnTo>
                <a:lnTo>
                  <a:pt x="144" y="87"/>
                </a:lnTo>
                <a:lnTo>
                  <a:pt x="142" y="93"/>
                </a:lnTo>
                <a:lnTo>
                  <a:pt x="144" y="95"/>
                </a:lnTo>
                <a:lnTo>
                  <a:pt x="145" y="100"/>
                </a:lnTo>
                <a:lnTo>
                  <a:pt x="147" y="101"/>
                </a:lnTo>
                <a:lnTo>
                  <a:pt x="148" y="103"/>
                </a:lnTo>
                <a:lnTo>
                  <a:pt x="151" y="103"/>
                </a:lnTo>
                <a:lnTo>
                  <a:pt x="151" y="105"/>
                </a:lnTo>
                <a:lnTo>
                  <a:pt x="150" y="107"/>
                </a:lnTo>
                <a:lnTo>
                  <a:pt x="141" y="114"/>
                </a:lnTo>
                <a:lnTo>
                  <a:pt x="136" y="126"/>
                </a:lnTo>
                <a:lnTo>
                  <a:pt x="136" y="128"/>
                </a:lnTo>
                <a:lnTo>
                  <a:pt x="127" y="130"/>
                </a:lnTo>
                <a:lnTo>
                  <a:pt x="121" y="135"/>
                </a:lnTo>
                <a:lnTo>
                  <a:pt x="118" y="143"/>
                </a:lnTo>
                <a:lnTo>
                  <a:pt x="117" y="145"/>
                </a:lnTo>
                <a:lnTo>
                  <a:pt x="114" y="145"/>
                </a:lnTo>
                <a:lnTo>
                  <a:pt x="111" y="145"/>
                </a:lnTo>
                <a:lnTo>
                  <a:pt x="106" y="146"/>
                </a:lnTo>
                <a:lnTo>
                  <a:pt x="98" y="145"/>
                </a:lnTo>
                <a:lnTo>
                  <a:pt x="93" y="146"/>
                </a:lnTo>
                <a:lnTo>
                  <a:pt x="89" y="145"/>
                </a:lnTo>
                <a:lnTo>
                  <a:pt x="79" y="146"/>
                </a:lnTo>
                <a:lnTo>
                  <a:pt x="75" y="150"/>
                </a:lnTo>
                <a:lnTo>
                  <a:pt x="72" y="150"/>
                </a:lnTo>
                <a:lnTo>
                  <a:pt x="68" y="152"/>
                </a:lnTo>
                <a:lnTo>
                  <a:pt x="66" y="154"/>
                </a:lnTo>
                <a:lnTo>
                  <a:pt x="65" y="156"/>
                </a:lnTo>
                <a:lnTo>
                  <a:pt x="64" y="157"/>
                </a:lnTo>
                <a:lnTo>
                  <a:pt x="61" y="159"/>
                </a:lnTo>
                <a:lnTo>
                  <a:pt x="57" y="158"/>
                </a:lnTo>
                <a:lnTo>
                  <a:pt x="53" y="156"/>
                </a:lnTo>
                <a:lnTo>
                  <a:pt x="50" y="150"/>
                </a:lnTo>
                <a:lnTo>
                  <a:pt x="49" y="148"/>
                </a:lnTo>
                <a:lnTo>
                  <a:pt x="47" y="146"/>
                </a:lnTo>
                <a:lnTo>
                  <a:pt x="47" y="142"/>
                </a:lnTo>
                <a:lnTo>
                  <a:pt x="43" y="139"/>
                </a:lnTo>
                <a:lnTo>
                  <a:pt x="39" y="136"/>
                </a:lnTo>
                <a:lnTo>
                  <a:pt x="36" y="136"/>
                </a:lnTo>
                <a:lnTo>
                  <a:pt x="31" y="136"/>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71" name="Freeform 61"/>
          <p:cNvSpPr>
            <a:spLocks/>
          </p:cNvSpPr>
          <p:nvPr/>
        </p:nvSpPr>
        <p:spPr bwMode="auto">
          <a:xfrm>
            <a:off x="4237038" y="3679825"/>
            <a:ext cx="12700" cy="6350"/>
          </a:xfrm>
          <a:custGeom>
            <a:avLst/>
            <a:gdLst>
              <a:gd name="T0" fmla="*/ 2147483647 w 7"/>
              <a:gd name="T1" fmla="*/ 2147483647 h 4"/>
              <a:gd name="T2" fmla="*/ 2147483647 w 7"/>
              <a:gd name="T3" fmla="*/ 2147483647 h 4"/>
              <a:gd name="T4" fmla="*/ 2147483647 w 7"/>
              <a:gd name="T5" fmla="*/ 2147483647 h 4"/>
              <a:gd name="T6" fmla="*/ 2147483647 w 7"/>
              <a:gd name="T7" fmla="*/ 2147483647 h 4"/>
              <a:gd name="T8" fmla="*/ 2147483647 w 7"/>
              <a:gd name="T9" fmla="*/ 2147483647 h 4"/>
              <a:gd name="T10" fmla="*/ 0 w 7"/>
              <a:gd name="T11" fmla="*/ 0 h 4"/>
              <a:gd name="T12" fmla="*/ 2147483647 w 7"/>
              <a:gd name="T13" fmla="*/ 2147483647 h 4"/>
              <a:gd name="T14" fmla="*/ 2147483647 w 7"/>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4"/>
              <a:gd name="T26" fmla="*/ 7 w 7"/>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4">
                <a:moveTo>
                  <a:pt x="5" y="2"/>
                </a:moveTo>
                <a:lnTo>
                  <a:pt x="7" y="4"/>
                </a:lnTo>
                <a:lnTo>
                  <a:pt x="5" y="4"/>
                </a:lnTo>
                <a:lnTo>
                  <a:pt x="3" y="4"/>
                </a:lnTo>
                <a:lnTo>
                  <a:pt x="2" y="2"/>
                </a:lnTo>
                <a:lnTo>
                  <a:pt x="0" y="0"/>
                </a:lnTo>
                <a:lnTo>
                  <a:pt x="4" y="1"/>
                </a:lnTo>
                <a:lnTo>
                  <a:pt x="5"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72" name="Freeform 62"/>
          <p:cNvSpPr>
            <a:spLocks/>
          </p:cNvSpPr>
          <p:nvPr/>
        </p:nvSpPr>
        <p:spPr bwMode="auto">
          <a:xfrm>
            <a:off x="3948113" y="3636963"/>
            <a:ext cx="342900" cy="273050"/>
          </a:xfrm>
          <a:custGeom>
            <a:avLst/>
            <a:gdLst>
              <a:gd name="T0" fmla="*/ 2147483647 w 200"/>
              <a:gd name="T1" fmla="*/ 2147483647 h 159"/>
              <a:gd name="T2" fmla="*/ 2147483647 w 200"/>
              <a:gd name="T3" fmla="*/ 2147483647 h 159"/>
              <a:gd name="T4" fmla="*/ 2147483647 w 200"/>
              <a:gd name="T5" fmla="*/ 2147483647 h 159"/>
              <a:gd name="T6" fmla="*/ 2147483647 w 200"/>
              <a:gd name="T7" fmla="*/ 2147483647 h 159"/>
              <a:gd name="T8" fmla="*/ 2147483647 w 200"/>
              <a:gd name="T9" fmla="*/ 2147483647 h 159"/>
              <a:gd name="T10" fmla="*/ 2147483647 w 200"/>
              <a:gd name="T11" fmla="*/ 2147483647 h 159"/>
              <a:gd name="T12" fmla="*/ 2147483647 w 200"/>
              <a:gd name="T13" fmla="*/ 2147483647 h 159"/>
              <a:gd name="T14" fmla="*/ 2147483647 w 200"/>
              <a:gd name="T15" fmla="*/ 2147483647 h 159"/>
              <a:gd name="T16" fmla="*/ 2147483647 w 200"/>
              <a:gd name="T17" fmla="*/ 2147483647 h 159"/>
              <a:gd name="T18" fmla="*/ 2147483647 w 200"/>
              <a:gd name="T19" fmla="*/ 2147483647 h 159"/>
              <a:gd name="T20" fmla="*/ 2147483647 w 200"/>
              <a:gd name="T21" fmla="*/ 2147483647 h 159"/>
              <a:gd name="T22" fmla="*/ 2147483647 w 200"/>
              <a:gd name="T23" fmla="*/ 2147483647 h 159"/>
              <a:gd name="T24" fmla="*/ 2147483647 w 200"/>
              <a:gd name="T25" fmla="*/ 2147483647 h 159"/>
              <a:gd name="T26" fmla="*/ 2147483647 w 200"/>
              <a:gd name="T27" fmla="*/ 2147483647 h 159"/>
              <a:gd name="T28" fmla="*/ 2147483647 w 200"/>
              <a:gd name="T29" fmla="*/ 2147483647 h 159"/>
              <a:gd name="T30" fmla="*/ 2147483647 w 200"/>
              <a:gd name="T31" fmla="*/ 2147483647 h 159"/>
              <a:gd name="T32" fmla="*/ 2147483647 w 200"/>
              <a:gd name="T33" fmla="*/ 2147483647 h 159"/>
              <a:gd name="T34" fmla="*/ 2147483647 w 200"/>
              <a:gd name="T35" fmla="*/ 2147483647 h 159"/>
              <a:gd name="T36" fmla="*/ 0 w 200"/>
              <a:gd name="T37" fmla="*/ 2147483647 h 159"/>
              <a:gd name="T38" fmla="*/ 2147483647 w 200"/>
              <a:gd name="T39" fmla="*/ 2147483647 h 159"/>
              <a:gd name="T40" fmla="*/ 2147483647 w 200"/>
              <a:gd name="T41" fmla="*/ 2147483647 h 159"/>
              <a:gd name="T42" fmla="*/ 2147483647 w 200"/>
              <a:gd name="T43" fmla="*/ 2147483647 h 159"/>
              <a:gd name="T44" fmla="*/ 2147483647 w 200"/>
              <a:gd name="T45" fmla="*/ 0 h 159"/>
              <a:gd name="T46" fmla="*/ 2147483647 w 200"/>
              <a:gd name="T47" fmla="*/ 2147483647 h 159"/>
              <a:gd name="T48" fmla="*/ 2147483647 w 200"/>
              <a:gd name="T49" fmla="*/ 2147483647 h 159"/>
              <a:gd name="T50" fmla="*/ 2147483647 w 200"/>
              <a:gd name="T51" fmla="*/ 2147483647 h 159"/>
              <a:gd name="T52" fmla="*/ 2147483647 w 200"/>
              <a:gd name="T53" fmla="*/ 2147483647 h 159"/>
              <a:gd name="T54" fmla="*/ 2147483647 w 200"/>
              <a:gd name="T55" fmla="*/ 2147483647 h 159"/>
              <a:gd name="T56" fmla="*/ 2147483647 w 200"/>
              <a:gd name="T57" fmla="*/ 2147483647 h 159"/>
              <a:gd name="T58" fmla="*/ 2147483647 w 200"/>
              <a:gd name="T59" fmla="*/ 2147483647 h 159"/>
              <a:gd name="T60" fmla="*/ 2147483647 w 200"/>
              <a:gd name="T61" fmla="*/ 2147483647 h 159"/>
              <a:gd name="T62" fmla="*/ 2147483647 w 200"/>
              <a:gd name="T63" fmla="*/ 2147483647 h 159"/>
              <a:gd name="T64" fmla="*/ 2147483647 w 200"/>
              <a:gd name="T65" fmla="*/ 2147483647 h 159"/>
              <a:gd name="T66" fmla="*/ 2147483647 w 200"/>
              <a:gd name="T67" fmla="*/ 2147483647 h 159"/>
              <a:gd name="T68" fmla="*/ 2147483647 w 200"/>
              <a:gd name="T69" fmla="*/ 2147483647 h 159"/>
              <a:gd name="T70" fmla="*/ 2147483647 w 200"/>
              <a:gd name="T71" fmla="*/ 2147483647 h 159"/>
              <a:gd name="T72" fmla="*/ 2147483647 w 200"/>
              <a:gd name="T73" fmla="*/ 2147483647 h 159"/>
              <a:gd name="T74" fmla="*/ 2147483647 w 200"/>
              <a:gd name="T75" fmla="*/ 2147483647 h 159"/>
              <a:gd name="T76" fmla="*/ 2147483647 w 200"/>
              <a:gd name="T77" fmla="*/ 2147483647 h 159"/>
              <a:gd name="T78" fmla="*/ 2147483647 w 200"/>
              <a:gd name="T79" fmla="*/ 2147483647 h 159"/>
              <a:gd name="T80" fmla="*/ 2147483647 w 200"/>
              <a:gd name="T81" fmla="*/ 2147483647 h 159"/>
              <a:gd name="T82" fmla="*/ 2147483647 w 200"/>
              <a:gd name="T83" fmla="*/ 2147483647 h 159"/>
              <a:gd name="T84" fmla="*/ 2147483647 w 200"/>
              <a:gd name="T85" fmla="*/ 2147483647 h 159"/>
              <a:gd name="T86" fmla="*/ 2147483647 w 200"/>
              <a:gd name="T87" fmla="*/ 2147483647 h 159"/>
              <a:gd name="T88" fmla="*/ 2147483647 w 200"/>
              <a:gd name="T89" fmla="*/ 2147483647 h 159"/>
              <a:gd name="T90" fmla="*/ 2147483647 w 200"/>
              <a:gd name="T91" fmla="*/ 2147483647 h 159"/>
              <a:gd name="T92" fmla="*/ 2147483647 w 200"/>
              <a:gd name="T93" fmla="*/ 2147483647 h 159"/>
              <a:gd name="T94" fmla="*/ 2147483647 w 200"/>
              <a:gd name="T95" fmla="*/ 2147483647 h 159"/>
              <a:gd name="T96" fmla="*/ 2147483647 w 200"/>
              <a:gd name="T97" fmla="*/ 2147483647 h 159"/>
              <a:gd name="T98" fmla="*/ 2147483647 w 200"/>
              <a:gd name="T99" fmla="*/ 2147483647 h 159"/>
              <a:gd name="T100" fmla="*/ 2147483647 w 200"/>
              <a:gd name="T101" fmla="*/ 2147483647 h 159"/>
              <a:gd name="T102" fmla="*/ 2147483647 w 200"/>
              <a:gd name="T103" fmla="*/ 2147483647 h 159"/>
              <a:gd name="T104" fmla="*/ 2147483647 w 200"/>
              <a:gd name="T105" fmla="*/ 2147483647 h 159"/>
              <a:gd name="T106" fmla="*/ 2147483647 w 200"/>
              <a:gd name="T107" fmla="*/ 2147483647 h 159"/>
              <a:gd name="T108" fmla="*/ 2147483647 w 200"/>
              <a:gd name="T109" fmla="*/ 2147483647 h 159"/>
              <a:gd name="T110" fmla="*/ 2147483647 w 200"/>
              <a:gd name="T111" fmla="*/ 2147483647 h 159"/>
              <a:gd name="T112" fmla="*/ 2147483647 w 200"/>
              <a:gd name="T113" fmla="*/ 2147483647 h 159"/>
              <a:gd name="T114" fmla="*/ 2147483647 w 200"/>
              <a:gd name="T115" fmla="*/ 2147483647 h 159"/>
              <a:gd name="T116" fmla="*/ 2147483647 w 200"/>
              <a:gd name="T117" fmla="*/ 2147483647 h 1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0"/>
              <a:gd name="T178" fmla="*/ 0 h 159"/>
              <a:gd name="T179" fmla="*/ 200 w 200"/>
              <a:gd name="T180" fmla="*/ 159 h 15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0" h="159">
                <a:moveTo>
                  <a:pt x="31" y="136"/>
                </a:moveTo>
                <a:lnTo>
                  <a:pt x="29" y="129"/>
                </a:lnTo>
                <a:lnTo>
                  <a:pt x="38" y="120"/>
                </a:lnTo>
                <a:lnTo>
                  <a:pt x="37" y="116"/>
                </a:lnTo>
                <a:lnTo>
                  <a:pt x="34" y="113"/>
                </a:lnTo>
                <a:lnTo>
                  <a:pt x="33" y="109"/>
                </a:lnTo>
                <a:lnTo>
                  <a:pt x="33" y="106"/>
                </a:lnTo>
                <a:lnTo>
                  <a:pt x="37" y="99"/>
                </a:lnTo>
                <a:lnTo>
                  <a:pt x="32" y="92"/>
                </a:lnTo>
                <a:lnTo>
                  <a:pt x="32" y="88"/>
                </a:lnTo>
                <a:lnTo>
                  <a:pt x="34" y="86"/>
                </a:lnTo>
                <a:lnTo>
                  <a:pt x="37" y="85"/>
                </a:lnTo>
                <a:lnTo>
                  <a:pt x="40" y="82"/>
                </a:lnTo>
                <a:lnTo>
                  <a:pt x="40" y="79"/>
                </a:lnTo>
                <a:lnTo>
                  <a:pt x="38" y="76"/>
                </a:lnTo>
                <a:lnTo>
                  <a:pt x="41" y="58"/>
                </a:lnTo>
                <a:lnTo>
                  <a:pt x="49" y="48"/>
                </a:lnTo>
                <a:lnTo>
                  <a:pt x="49" y="46"/>
                </a:lnTo>
                <a:lnTo>
                  <a:pt x="45" y="40"/>
                </a:lnTo>
                <a:lnTo>
                  <a:pt x="36" y="39"/>
                </a:lnTo>
                <a:lnTo>
                  <a:pt x="32" y="41"/>
                </a:lnTo>
                <a:lnTo>
                  <a:pt x="21" y="41"/>
                </a:lnTo>
                <a:lnTo>
                  <a:pt x="19" y="39"/>
                </a:lnTo>
                <a:lnTo>
                  <a:pt x="19" y="36"/>
                </a:lnTo>
                <a:lnTo>
                  <a:pt x="11" y="38"/>
                </a:lnTo>
                <a:lnTo>
                  <a:pt x="8" y="41"/>
                </a:lnTo>
                <a:lnTo>
                  <a:pt x="7" y="40"/>
                </a:lnTo>
                <a:lnTo>
                  <a:pt x="7" y="37"/>
                </a:lnTo>
                <a:lnTo>
                  <a:pt x="9" y="34"/>
                </a:lnTo>
                <a:lnTo>
                  <a:pt x="11" y="31"/>
                </a:lnTo>
                <a:lnTo>
                  <a:pt x="8" y="31"/>
                </a:lnTo>
                <a:lnTo>
                  <a:pt x="9" y="29"/>
                </a:lnTo>
                <a:lnTo>
                  <a:pt x="6" y="28"/>
                </a:lnTo>
                <a:lnTo>
                  <a:pt x="8" y="24"/>
                </a:lnTo>
                <a:lnTo>
                  <a:pt x="7" y="24"/>
                </a:lnTo>
                <a:lnTo>
                  <a:pt x="5" y="23"/>
                </a:lnTo>
                <a:lnTo>
                  <a:pt x="5" y="20"/>
                </a:lnTo>
                <a:lnTo>
                  <a:pt x="0" y="17"/>
                </a:lnTo>
                <a:lnTo>
                  <a:pt x="2" y="13"/>
                </a:lnTo>
                <a:lnTo>
                  <a:pt x="5" y="10"/>
                </a:lnTo>
                <a:lnTo>
                  <a:pt x="9" y="9"/>
                </a:lnTo>
                <a:lnTo>
                  <a:pt x="14" y="9"/>
                </a:lnTo>
                <a:lnTo>
                  <a:pt x="17" y="7"/>
                </a:lnTo>
                <a:lnTo>
                  <a:pt x="17" y="4"/>
                </a:lnTo>
                <a:lnTo>
                  <a:pt x="18" y="1"/>
                </a:lnTo>
                <a:lnTo>
                  <a:pt x="25" y="0"/>
                </a:lnTo>
                <a:lnTo>
                  <a:pt x="32" y="3"/>
                </a:lnTo>
                <a:lnTo>
                  <a:pt x="50" y="4"/>
                </a:lnTo>
                <a:lnTo>
                  <a:pt x="53" y="2"/>
                </a:lnTo>
                <a:lnTo>
                  <a:pt x="119" y="8"/>
                </a:lnTo>
                <a:lnTo>
                  <a:pt x="120" y="9"/>
                </a:lnTo>
                <a:lnTo>
                  <a:pt x="129" y="16"/>
                </a:lnTo>
                <a:lnTo>
                  <a:pt x="132" y="16"/>
                </a:lnTo>
                <a:lnTo>
                  <a:pt x="137" y="20"/>
                </a:lnTo>
                <a:lnTo>
                  <a:pt x="155" y="24"/>
                </a:lnTo>
                <a:lnTo>
                  <a:pt x="157" y="23"/>
                </a:lnTo>
                <a:lnTo>
                  <a:pt x="160" y="22"/>
                </a:lnTo>
                <a:lnTo>
                  <a:pt x="162" y="21"/>
                </a:lnTo>
                <a:lnTo>
                  <a:pt x="171" y="27"/>
                </a:lnTo>
                <a:lnTo>
                  <a:pt x="172" y="29"/>
                </a:lnTo>
                <a:lnTo>
                  <a:pt x="174" y="29"/>
                </a:lnTo>
                <a:lnTo>
                  <a:pt x="176" y="29"/>
                </a:lnTo>
                <a:lnTo>
                  <a:pt x="174" y="27"/>
                </a:lnTo>
                <a:lnTo>
                  <a:pt x="178" y="29"/>
                </a:lnTo>
                <a:lnTo>
                  <a:pt x="180" y="30"/>
                </a:lnTo>
                <a:lnTo>
                  <a:pt x="198" y="29"/>
                </a:lnTo>
                <a:lnTo>
                  <a:pt x="200" y="30"/>
                </a:lnTo>
                <a:lnTo>
                  <a:pt x="200" y="32"/>
                </a:lnTo>
                <a:lnTo>
                  <a:pt x="199" y="33"/>
                </a:lnTo>
                <a:lnTo>
                  <a:pt x="199" y="36"/>
                </a:lnTo>
                <a:lnTo>
                  <a:pt x="200" y="39"/>
                </a:lnTo>
                <a:lnTo>
                  <a:pt x="197" y="42"/>
                </a:lnTo>
                <a:lnTo>
                  <a:pt x="182" y="53"/>
                </a:lnTo>
                <a:lnTo>
                  <a:pt x="165" y="59"/>
                </a:lnTo>
                <a:lnTo>
                  <a:pt x="161" y="63"/>
                </a:lnTo>
                <a:lnTo>
                  <a:pt x="161" y="65"/>
                </a:lnTo>
                <a:lnTo>
                  <a:pt x="144" y="87"/>
                </a:lnTo>
                <a:lnTo>
                  <a:pt x="143" y="93"/>
                </a:lnTo>
                <a:lnTo>
                  <a:pt x="143" y="94"/>
                </a:lnTo>
                <a:lnTo>
                  <a:pt x="144" y="95"/>
                </a:lnTo>
                <a:lnTo>
                  <a:pt x="145" y="101"/>
                </a:lnTo>
                <a:lnTo>
                  <a:pt x="147" y="102"/>
                </a:lnTo>
                <a:lnTo>
                  <a:pt x="149" y="103"/>
                </a:lnTo>
                <a:lnTo>
                  <a:pt x="151" y="103"/>
                </a:lnTo>
                <a:lnTo>
                  <a:pt x="151" y="105"/>
                </a:lnTo>
                <a:lnTo>
                  <a:pt x="150" y="107"/>
                </a:lnTo>
                <a:lnTo>
                  <a:pt x="142" y="114"/>
                </a:lnTo>
                <a:lnTo>
                  <a:pt x="136" y="126"/>
                </a:lnTo>
                <a:lnTo>
                  <a:pt x="136" y="129"/>
                </a:lnTo>
                <a:lnTo>
                  <a:pt x="127" y="130"/>
                </a:lnTo>
                <a:lnTo>
                  <a:pt x="121" y="135"/>
                </a:lnTo>
                <a:lnTo>
                  <a:pt x="118" y="143"/>
                </a:lnTo>
                <a:lnTo>
                  <a:pt x="117" y="145"/>
                </a:lnTo>
                <a:lnTo>
                  <a:pt x="115" y="145"/>
                </a:lnTo>
                <a:lnTo>
                  <a:pt x="111" y="145"/>
                </a:lnTo>
                <a:lnTo>
                  <a:pt x="106" y="146"/>
                </a:lnTo>
                <a:lnTo>
                  <a:pt x="98" y="145"/>
                </a:lnTo>
                <a:lnTo>
                  <a:pt x="93" y="146"/>
                </a:lnTo>
                <a:lnTo>
                  <a:pt x="90" y="145"/>
                </a:lnTo>
                <a:lnTo>
                  <a:pt x="79" y="147"/>
                </a:lnTo>
                <a:lnTo>
                  <a:pt x="75" y="150"/>
                </a:lnTo>
                <a:lnTo>
                  <a:pt x="72" y="151"/>
                </a:lnTo>
                <a:lnTo>
                  <a:pt x="68" y="152"/>
                </a:lnTo>
                <a:lnTo>
                  <a:pt x="66" y="155"/>
                </a:lnTo>
                <a:lnTo>
                  <a:pt x="66" y="156"/>
                </a:lnTo>
                <a:lnTo>
                  <a:pt x="64" y="158"/>
                </a:lnTo>
                <a:lnTo>
                  <a:pt x="62" y="159"/>
                </a:lnTo>
                <a:lnTo>
                  <a:pt x="57" y="158"/>
                </a:lnTo>
                <a:lnTo>
                  <a:pt x="53" y="156"/>
                </a:lnTo>
                <a:lnTo>
                  <a:pt x="50" y="151"/>
                </a:lnTo>
                <a:lnTo>
                  <a:pt x="49" y="148"/>
                </a:lnTo>
                <a:lnTo>
                  <a:pt x="48" y="147"/>
                </a:lnTo>
                <a:lnTo>
                  <a:pt x="47" y="142"/>
                </a:lnTo>
                <a:lnTo>
                  <a:pt x="44" y="139"/>
                </a:lnTo>
                <a:lnTo>
                  <a:pt x="39" y="136"/>
                </a:lnTo>
                <a:lnTo>
                  <a:pt x="37" y="136"/>
                </a:lnTo>
                <a:lnTo>
                  <a:pt x="31" y="136"/>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73" name="Freeform 63"/>
          <p:cNvSpPr>
            <a:spLocks/>
          </p:cNvSpPr>
          <p:nvPr/>
        </p:nvSpPr>
        <p:spPr bwMode="auto">
          <a:xfrm>
            <a:off x="5137150" y="4005263"/>
            <a:ext cx="41275" cy="125412"/>
          </a:xfrm>
          <a:custGeom>
            <a:avLst/>
            <a:gdLst>
              <a:gd name="T0" fmla="*/ 2147483647 w 24"/>
              <a:gd name="T1" fmla="*/ 2147483647 h 73"/>
              <a:gd name="T2" fmla="*/ 2147483647 w 24"/>
              <a:gd name="T3" fmla="*/ 2147483647 h 73"/>
              <a:gd name="T4" fmla="*/ 2147483647 w 24"/>
              <a:gd name="T5" fmla="*/ 2147483647 h 73"/>
              <a:gd name="T6" fmla="*/ 2147483647 w 24"/>
              <a:gd name="T7" fmla="*/ 2147483647 h 73"/>
              <a:gd name="T8" fmla="*/ 2147483647 w 24"/>
              <a:gd name="T9" fmla="*/ 2147483647 h 73"/>
              <a:gd name="T10" fmla="*/ 2147483647 w 24"/>
              <a:gd name="T11" fmla="*/ 2147483647 h 73"/>
              <a:gd name="T12" fmla="*/ 2147483647 w 24"/>
              <a:gd name="T13" fmla="*/ 2147483647 h 73"/>
              <a:gd name="T14" fmla="*/ 2147483647 w 24"/>
              <a:gd name="T15" fmla="*/ 2147483647 h 73"/>
              <a:gd name="T16" fmla="*/ 2147483647 w 24"/>
              <a:gd name="T17" fmla="*/ 2147483647 h 73"/>
              <a:gd name="T18" fmla="*/ 2147483647 w 24"/>
              <a:gd name="T19" fmla="*/ 2147483647 h 73"/>
              <a:gd name="T20" fmla="*/ 2147483647 w 24"/>
              <a:gd name="T21" fmla="*/ 2147483647 h 73"/>
              <a:gd name="T22" fmla="*/ 2147483647 w 24"/>
              <a:gd name="T23" fmla="*/ 2147483647 h 73"/>
              <a:gd name="T24" fmla="*/ 2147483647 w 24"/>
              <a:gd name="T25" fmla="*/ 2147483647 h 73"/>
              <a:gd name="T26" fmla="*/ 2147483647 w 24"/>
              <a:gd name="T27" fmla="*/ 2147483647 h 73"/>
              <a:gd name="T28" fmla="*/ 2147483647 w 24"/>
              <a:gd name="T29" fmla="*/ 2147483647 h 73"/>
              <a:gd name="T30" fmla="*/ 2147483647 w 24"/>
              <a:gd name="T31" fmla="*/ 2147483647 h 73"/>
              <a:gd name="T32" fmla="*/ 2147483647 w 24"/>
              <a:gd name="T33" fmla="*/ 2147483647 h 73"/>
              <a:gd name="T34" fmla="*/ 2147483647 w 24"/>
              <a:gd name="T35" fmla="*/ 2147483647 h 73"/>
              <a:gd name="T36" fmla="*/ 2147483647 w 24"/>
              <a:gd name="T37" fmla="*/ 2147483647 h 73"/>
              <a:gd name="T38" fmla="*/ 2147483647 w 24"/>
              <a:gd name="T39" fmla="*/ 2147483647 h 73"/>
              <a:gd name="T40" fmla="*/ 2147483647 w 24"/>
              <a:gd name="T41" fmla="*/ 2147483647 h 73"/>
              <a:gd name="T42" fmla="*/ 2147483647 w 24"/>
              <a:gd name="T43" fmla="*/ 2147483647 h 73"/>
              <a:gd name="T44" fmla="*/ 2147483647 w 24"/>
              <a:gd name="T45" fmla="*/ 2147483647 h 73"/>
              <a:gd name="T46" fmla="*/ 2147483647 w 24"/>
              <a:gd name="T47" fmla="*/ 2147483647 h 73"/>
              <a:gd name="T48" fmla="*/ 2147483647 w 24"/>
              <a:gd name="T49" fmla="*/ 2147483647 h 73"/>
              <a:gd name="T50" fmla="*/ 2147483647 w 24"/>
              <a:gd name="T51" fmla="*/ 2147483647 h 73"/>
              <a:gd name="T52" fmla="*/ 2147483647 w 24"/>
              <a:gd name="T53" fmla="*/ 2147483647 h 73"/>
              <a:gd name="T54" fmla="*/ 2147483647 w 24"/>
              <a:gd name="T55" fmla="*/ 2147483647 h 73"/>
              <a:gd name="T56" fmla="*/ 2147483647 w 24"/>
              <a:gd name="T57" fmla="*/ 2147483647 h 73"/>
              <a:gd name="T58" fmla="*/ 2147483647 w 24"/>
              <a:gd name="T59" fmla="*/ 2147483647 h 73"/>
              <a:gd name="T60" fmla="*/ 2147483647 w 24"/>
              <a:gd name="T61" fmla="*/ 2147483647 h 73"/>
              <a:gd name="T62" fmla="*/ 2147483647 w 24"/>
              <a:gd name="T63" fmla="*/ 2147483647 h 73"/>
              <a:gd name="T64" fmla="*/ 2147483647 w 24"/>
              <a:gd name="T65" fmla="*/ 2147483647 h 73"/>
              <a:gd name="T66" fmla="*/ 2147483647 w 24"/>
              <a:gd name="T67" fmla="*/ 2147483647 h 73"/>
              <a:gd name="T68" fmla="*/ 2147483647 w 24"/>
              <a:gd name="T69" fmla="*/ 2147483647 h 73"/>
              <a:gd name="T70" fmla="*/ 2147483647 w 24"/>
              <a:gd name="T71" fmla="*/ 2147483647 h 73"/>
              <a:gd name="T72" fmla="*/ 2147483647 w 24"/>
              <a:gd name="T73" fmla="*/ 2147483647 h 73"/>
              <a:gd name="T74" fmla="*/ 2147483647 w 24"/>
              <a:gd name="T75" fmla="*/ 2147483647 h 73"/>
              <a:gd name="T76" fmla="*/ 2147483647 w 24"/>
              <a:gd name="T77" fmla="*/ 0 h 73"/>
              <a:gd name="T78" fmla="*/ 2147483647 w 24"/>
              <a:gd name="T79" fmla="*/ 0 h 73"/>
              <a:gd name="T80" fmla="*/ 2147483647 w 24"/>
              <a:gd name="T81" fmla="*/ 0 h 73"/>
              <a:gd name="T82" fmla="*/ 2147483647 w 24"/>
              <a:gd name="T83" fmla="*/ 2147483647 h 73"/>
              <a:gd name="T84" fmla="*/ 2147483647 w 24"/>
              <a:gd name="T85" fmla="*/ 2147483647 h 73"/>
              <a:gd name="T86" fmla="*/ 2147483647 w 24"/>
              <a:gd name="T87" fmla="*/ 2147483647 h 73"/>
              <a:gd name="T88" fmla="*/ 2147483647 w 24"/>
              <a:gd name="T89" fmla="*/ 2147483647 h 73"/>
              <a:gd name="T90" fmla="*/ 2147483647 w 24"/>
              <a:gd name="T91" fmla="*/ 2147483647 h 73"/>
              <a:gd name="T92" fmla="*/ 2147483647 w 24"/>
              <a:gd name="T93" fmla="*/ 2147483647 h 73"/>
              <a:gd name="T94" fmla="*/ 2147483647 w 24"/>
              <a:gd name="T95" fmla="*/ 2147483647 h 73"/>
              <a:gd name="T96" fmla="*/ 2147483647 w 24"/>
              <a:gd name="T97" fmla="*/ 2147483647 h 73"/>
              <a:gd name="T98" fmla="*/ 2147483647 w 24"/>
              <a:gd name="T99" fmla="*/ 2147483647 h 73"/>
              <a:gd name="T100" fmla="*/ 2147483647 w 24"/>
              <a:gd name="T101" fmla="*/ 2147483647 h 73"/>
              <a:gd name="T102" fmla="*/ 2147483647 w 24"/>
              <a:gd name="T103" fmla="*/ 2147483647 h 73"/>
              <a:gd name="T104" fmla="*/ 0 w 24"/>
              <a:gd name="T105" fmla="*/ 2147483647 h 73"/>
              <a:gd name="T106" fmla="*/ 2147483647 w 24"/>
              <a:gd name="T107" fmla="*/ 2147483647 h 73"/>
              <a:gd name="T108" fmla="*/ 2147483647 w 24"/>
              <a:gd name="T109" fmla="*/ 2147483647 h 7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4"/>
              <a:gd name="T166" fmla="*/ 0 h 73"/>
              <a:gd name="T167" fmla="*/ 24 w 24"/>
              <a:gd name="T168" fmla="*/ 73 h 7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4" h="73">
                <a:moveTo>
                  <a:pt x="14" y="72"/>
                </a:moveTo>
                <a:lnTo>
                  <a:pt x="18" y="46"/>
                </a:lnTo>
                <a:lnTo>
                  <a:pt x="21" y="40"/>
                </a:lnTo>
                <a:lnTo>
                  <a:pt x="21" y="39"/>
                </a:lnTo>
                <a:lnTo>
                  <a:pt x="21" y="35"/>
                </a:lnTo>
                <a:lnTo>
                  <a:pt x="21" y="34"/>
                </a:lnTo>
                <a:lnTo>
                  <a:pt x="20" y="34"/>
                </a:lnTo>
                <a:lnTo>
                  <a:pt x="17" y="36"/>
                </a:lnTo>
                <a:lnTo>
                  <a:pt x="13" y="36"/>
                </a:lnTo>
                <a:lnTo>
                  <a:pt x="13" y="37"/>
                </a:lnTo>
                <a:lnTo>
                  <a:pt x="12" y="36"/>
                </a:lnTo>
                <a:lnTo>
                  <a:pt x="13" y="34"/>
                </a:lnTo>
                <a:lnTo>
                  <a:pt x="13" y="33"/>
                </a:lnTo>
                <a:lnTo>
                  <a:pt x="14" y="30"/>
                </a:lnTo>
                <a:lnTo>
                  <a:pt x="15" y="29"/>
                </a:lnTo>
                <a:lnTo>
                  <a:pt x="17" y="28"/>
                </a:lnTo>
                <a:lnTo>
                  <a:pt x="18" y="28"/>
                </a:lnTo>
                <a:lnTo>
                  <a:pt x="17" y="27"/>
                </a:lnTo>
                <a:lnTo>
                  <a:pt x="16" y="27"/>
                </a:lnTo>
                <a:lnTo>
                  <a:pt x="13" y="27"/>
                </a:lnTo>
                <a:lnTo>
                  <a:pt x="14" y="25"/>
                </a:lnTo>
                <a:lnTo>
                  <a:pt x="13" y="24"/>
                </a:lnTo>
                <a:lnTo>
                  <a:pt x="13" y="20"/>
                </a:lnTo>
                <a:lnTo>
                  <a:pt x="15" y="18"/>
                </a:lnTo>
                <a:lnTo>
                  <a:pt x="15" y="15"/>
                </a:lnTo>
                <a:lnTo>
                  <a:pt x="16" y="15"/>
                </a:lnTo>
                <a:lnTo>
                  <a:pt x="17" y="14"/>
                </a:lnTo>
                <a:lnTo>
                  <a:pt x="19" y="15"/>
                </a:lnTo>
                <a:lnTo>
                  <a:pt x="20" y="14"/>
                </a:lnTo>
                <a:lnTo>
                  <a:pt x="21" y="16"/>
                </a:lnTo>
                <a:lnTo>
                  <a:pt x="22" y="17"/>
                </a:lnTo>
                <a:lnTo>
                  <a:pt x="23" y="17"/>
                </a:lnTo>
                <a:lnTo>
                  <a:pt x="23" y="11"/>
                </a:lnTo>
                <a:lnTo>
                  <a:pt x="24" y="9"/>
                </a:lnTo>
                <a:lnTo>
                  <a:pt x="24" y="8"/>
                </a:lnTo>
                <a:lnTo>
                  <a:pt x="24" y="6"/>
                </a:lnTo>
                <a:lnTo>
                  <a:pt x="24" y="5"/>
                </a:lnTo>
                <a:lnTo>
                  <a:pt x="24" y="4"/>
                </a:lnTo>
                <a:lnTo>
                  <a:pt x="24" y="0"/>
                </a:lnTo>
                <a:lnTo>
                  <a:pt x="23" y="0"/>
                </a:lnTo>
                <a:lnTo>
                  <a:pt x="22" y="4"/>
                </a:lnTo>
                <a:lnTo>
                  <a:pt x="21" y="4"/>
                </a:lnTo>
                <a:lnTo>
                  <a:pt x="20" y="5"/>
                </a:lnTo>
                <a:lnTo>
                  <a:pt x="19" y="4"/>
                </a:lnTo>
                <a:lnTo>
                  <a:pt x="15" y="4"/>
                </a:lnTo>
                <a:lnTo>
                  <a:pt x="15" y="3"/>
                </a:lnTo>
                <a:lnTo>
                  <a:pt x="7" y="30"/>
                </a:lnTo>
                <a:lnTo>
                  <a:pt x="5" y="33"/>
                </a:lnTo>
                <a:lnTo>
                  <a:pt x="6" y="34"/>
                </a:lnTo>
                <a:lnTo>
                  <a:pt x="3" y="38"/>
                </a:lnTo>
                <a:lnTo>
                  <a:pt x="3" y="39"/>
                </a:lnTo>
                <a:lnTo>
                  <a:pt x="0" y="40"/>
                </a:lnTo>
                <a:lnTo>
                  <a:pt x="13" y="73"/>
                </a:lnTo>
                <a:lnTo>
                  <a:pt x="14" y="7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74" name="Freeform 64"/>
          <p:cNvSpPr>
            <a:spLocks/>
          </p:cNvSpPr>
          <p:nvPr/>
        </p:nvSpPr>
        <p:spPr bwMode="auto">
          <a:xfrm>
            <a:off x="5267325" y="3863975"/>
            <a:ext cx="268288" cy="274638"/>
          </a:xfrm>
          <a:custGeom>
            <a:avLst/>
            <a:gdLst>
              <a:gd name="T0" fmla="*/ 2147483647 w 156"/>
              <a:gd name="T1" fmla="*/ 2147483647 h 160"/>
              <a:gd name="T2" fmla="*/ 2147483647 w 156"/>
              <a:gd name="T3" fmla="*/ 2147483647 h 160"/>
              <a:gd name="T4" fmla="*/ 2147483647 w 156"/>
              <a:gd name="T5" fmla="*/ 2147483647 h 160"/>
              <a:gd name="T6" fmla="*/ 2147483647 w 156"/>
              <a:gd name="T7" fmla="*/ 2147483647 h 160"/>
              <a:gd name="T8" fmla="*/ 2147483647 w 156"/>
              <a:gd name="T9" fmla="*/ 2147483647 h 160"/>
              <a:gd name="T10" fmla="*/ 2147483647 w 156"/>
              <a:gd name="T11" fmla="*/ 2147483647 h 160"/>
              <a:gd name="T12" fmla="*/ 2147483647 w 156"/>
              <a:gd name="T13" fmla="*/ 2147483647 h 160"/>
              <a:gd name="T14" fmla="*/ 2147483647 w 156"/>
              <a:gd name="T15" fmla="*/ 2147483647 h 160"/>
              <a:gd name="T16" fmla="*/ 2147483647 w 156"/>
              <a:gd name="T17" fmla="*/ 2147483647 h 160"/>
              <a:gd name="T18" fmla="*/ 2147483647 w 156"/>
              <a:gd name="T19" fmla="*/ 2147483647 h 160"/>
              <a:gd name="T20" fmla="*/ 2147483647 w 156"/>
              <a:gd name="T21" fmla="*/ 2147483647 h 160"/>
              <a:gd name="T22" fmla="*/ 2147483647 w 156"/>
              <a:gd name="T23" fmla="*/ 2147483647 h 160"/>
              <a:gd name="T24" fmla="*/ 2147483647 w 156"/>
              <a:gd name="T25" fmla="*/ 2147483647 h 160"/>
              <a:gd name="T26" fmla="*/ 2147483647 w 156"/>
              <a:gd name="T27" fmla="*/ 2147483647 h 160"/>
              <a:gd name="T28" fmla="*/ 2147483647 w 156"/>
              <a:gd name="T29" fmla="*/ 2147483647 h 160"/>
              <a:gd name="T30" fmla="*/ 2147483647 w 156"/>
              <a:gd name="T31" fmla="*/ 2147483647 h 160"/>
              <a:gd name="T32" fmla="*/ 2147483647 w 156"/>
              <a:gd name="T33" fmla="*/ 2147483647 h 160"/>
              <a:gd name="T34" fmla="*/ 0 w 156"/>
              <a:gd name="T35" fmla="*/ 2147483647 h 160"/>
              <a:gd name="T36" fmla="*/ 2147483647 w 156"/>
              <a:gd name="T37" fmla="*/ 2147483647 h 160"/>
              <a:gd name="T38" fmla="*/ 2147483647 w 156"/>
              <a:gd name="T39" fmla="*/ 2147483647 h 160"/>
              <a:gd name="T40" fmla="*/ 2147483647 w 156"/>
              <a:gd name="T41" fmla="*/ 2147483647 h 160"/>
              <a:gd name="T42" fmla="*/ 2147483647 w 156"/>
              <a:gd name="T43" fmla="*/ 2147483647 h 160"/>
              <a:gd name="T44" fmla="*/ 2147483647 w 156"/>
              <a:gd name="T45" fmla="*/ 2147483647 h 160"/>
              <a:gd name="T46" fmla="*/ 2147483647 w 156"/>
              <a:gd name="T47" fmla="*/ 0 h 160"/>
              <a:gd name="T48" fmla="*/ 2147483647 w 156"/>
              <a:gd name="T49" fmla="*/ 2147483647 h 160"/>
              <a:gd name="T50" fmla="*/ 2147483647 w 156"/>
              <a:gd name="T51" fmla="*/ 2147483647 h 160"/>
              <a:gd name="T52" fmla="*/ 2147483647 w 156"/>
              <a:gd name="T53" fmla="*/ 2147483647 h 160"/>
              <a:gd name="T54" fmla="*/ 2147483647 w 156"/>
              <a:gd name="T55" fmla="*/ 2147483647 h 160"/>
              <a:gd name="T56" fmla="*/ 2147483647 w 156"/>
              <a:gd name="T57" fmla="*/ 2147483647 h 160"/>
              <a:gd name="T58" fmla="*/ 2147483647 w 156"/>
              <a:gd name="T59" fmla="*/ 2147483647 h 160"/>
              <a:gd name="T60" fmla="*/ 2147483647 w 156"/>
              <a:gd name="T61" fmla="*/ 2147483647 h 160"/>
              <a:gd name="T62" fmla="*/ 2147483647 w 156"/>
              <a:gd name="T63" fmla="*/ 2147483647 h 160"/>
              <a:gd name="T64" fmla="*/ 2147483647 w 156"/>
              <a:gd name="T65" fmla="*/ 2147483647 h 160"/>
              <a:gd name="T66" fmla="*/ 2147483647 w 156"/>
              <a:gd name="T67" fmla="*/ 2147483647 h 160"/>
              <a:gd name="T68" fmla="*/ 2147483647 w 156"/>
              <a:gd name="T69" fmla="*/ 2147483647 h 160"/>
              <a:gd name="T70" fmla="*/ 2147483647 w 156"/>
              <a:gd name="T71" fmla="*/ 2147483647 h 160"/>
              <a:gd name="T72" fmla="*/ 2147483647 w 156"/>
              <a:gd name="T73" fmla="*/ 2147483647 h 160"/>
              <a:gd name="T74" fmla="*/ 2147483647 w 156"/>
              <a:gd name="T75" fmla="*/ 2147483647 h 160"/>
              <a:gd name="T76" fmla="*/ 2147483647 w 156"/>
              <a:gd name="T77" fmla="*/ 2147483647 h 160"/>
              <a:gd name="T78" fmla="*/ 2147483647 w 156"/>
              <a:gd name="T79" fmla="*/ 2147483647 h 160"/>
              <a:gd name="T80" fmla="*/ 2147483647 w 156"/>
              <a:gd name="T81" fmla="*/ 2147483647 h 160"/>
              <a:gd name="T82" fmla="*/ 2147483647 w 156"/>
              <a:gd name="T83" fmla="*/ 2147483647 h 160"/>
              <a:gd name="T84" fmla="*/ 2147483647 w 156"/>
              <a:gd name="T85" fmla="*/ 2147483647 h 160"/>
              <a:gd name="T86" fmla="*/ 2147483647 w 156"/>
              <a:gd name="T87" fmla="*/ 2147483647 h 160"/>
              <a:gd name="T88" fmla="*/ 2147483647 w 156"/>
              <a:gd name="T89" fmla="*/ 2147483647 h 160"/>
              <a:gd name="T90" fmla="*/ 2147483647 w 156"/>
              <a:gd name="T91" fmla="*/ 2147483647 h 160"/>
              <a:gd name="T92" fmla="*/ 2147483647 w 156"/>
              <a:gd name="T93" fmla="*/ 2147483647 h 160"/>
              <a:gd name="T94" fmla="*/ 2147483647 w 156"/>
              <a:gd name="T95" fmla="*/ 2147483647 h 160"/>
              <a:gd name="T96" fmla="*/ 2147483647 w 156"/>
              <a:gd name="T97" fmla="*/ 2147483647 h 160"/>
              <a:gd name="T98" fmla="*/ 2147483647 w 156"/>
              <a:gd name="T99" fmla="*/ 2147483647 h 160"/>
              <a:gd name="T100" fmla="*/ 2147483647 w 156"/>
              <a:gd name="T101" fmla="*/ 2147483647 h 160"/>
              <a:gd name="T102" fmla="*/ 2147483647 w 156"/>
              <a:gd name="T103" fmla="*/ 2147483647 h 160"/>
              <a:gd name="T104" fmla="*/ 2147483647 w 156"/>
              <a:gd name="T105" fmla="*/ 2147483647 h 160"/>
              <a:gd name="T106" fmla="*/ 2147483647 w 156"/>
              <a:gd name="T107" fmla="*/ 2147483647 h 160"/>
              <a:gd name="T108" fmla="*/ 2147483647 w 156"/>
              <a:gd name="T109" fmla="*/ 2147483647 h 160"/>
              <a:gd name="T110" fmla="*/ 2147483647 w 156"/>
              <a:gd name="T111" fmla="*/ 2147483647 h 160"/>
              <a:gd name="T112" fmla="*/ 2147483647 w 156"/>
              <a:gd name="T113" fmla="*/ 2147483647 h 160"/>
              <a:gd name="T114" fmla="*/ 2147483647 w 156"/>
              <a:gd name="T115" fmla="*/ 2147483647 h 160"/>
              <a:gd name="T116" fmla="*/ 2147483647 w 156"/>
              <a:gd name="T117" fmla="*/ 2147483647 h 16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
              <a:gd name="T178" fmla="*/ 0 h 160"/>
              <a:gd name="T179" fmla="*/ 156 w 156"/>
              <a:gd name="T180" fmla="*/ 160 h 16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 h="160">
                <a:moveTo>
                  <a:pt x="156" y="143"/>
                </a:moveTo>
                <a:lnTo>
                  <a:pt x="154" y="146"/>
                </a:lnTo>
                <a:lnTo>
                  <a:pt x="149" y="144"/>
                </a:lnTo>
                <a:lnTo>
                  <a:pt x="148" y="144"/>
                </a:lnTo>
                <a:lnTo>
                  <a:pt x="147" y="144"/>
                </a:lnTo>
                <a:lnTo>
                  <a:pt x="140" y="143"/>
                </a:lnTo>
                <a:lnTo>
                  <a:pt x="136" y="145"/>
                </a:lnTo>
                <a:lnTo>
                  <a:pt x="130" y="155"/>
                </a:lnTo>
                <a:lnTo>
                  <a:pt x="124" y="160"/>
                </a:lnTo>
                <a:lnTo>
                  <a:pt x="96" y="159"/>
                </a:lnTo>
                <a:lnTo>
                  <a:pt x="78" y="151"/>
                </a:lnTo>
                <a:lnTo>
                  <a:pt x="77" y="149"/>
                </a:lnTo>
                <a:lnTo>
                  <a:pt x="77" y="138"/>
                </a:lnTo>
                <a:lnTo>
                  <a:pt x="76" y="137"/>
                </a:lnTo>
                <a:lnTo>
                  <a:pt x="68" y="137"/>
                </a:lnTo>
                <a:lnTo>
                  <a:pt x="66" y="131"/>
                </a:lnTo>
                <a:lnTo>
                  <a:pt x="5" y="103"/>
                </a:lnTo>
                <a:lnTo>
                  <a:pt x="0" y="81"/>
                </a:lnTo>
                <a:lnTo>
                  <a:pt x="36" y="60"/>
                </a:lnTo>
                <a:lnTo>
                  <a:pt x="39" y="52"/>
                </a:lnTo>
                <a:lnTo>
                  <a:pt x="41" y="22"/>
                </a:lnTo>
                <a:lnTo>
                  <a:pt x="50" y="18"/>
                </a:lnTo>
                <a:lnTo>
                  <a:pt x="55" y="9"/>
                </a:lnTo>
                <a:lnTo>
                  <a:pt x="67" y="0"/>
                </a:lnTo>
                <a:lnTo>
                  <a:pt x="73" y="3"/>
                </a:lnTo>
                <a:lnTo>
                  <a:pt x="87" y="3"/>
                </a:lnTo>
                <a:lnTo>
                  <a:pt x="89" y="6"/>
                </a:lnTo>
                <a:lnTo>
                  <a:pt x="94" y="7"/>
                </a:lnTo>
                <a:lnTo>
                  <a:pt x="96" y="4"/>
                </a:lnTo>
                <a:lnTo>
                  <a:pt x="98" y="13"/>
                </a:lnTo>
                <a:lnTo>
                  <a:pt x="101" y="19"/>
                </a:lnTo>
                <a:lnTo>
                  <a:pt x="104" y="22"/>
                </a:lnTo>
                <a:lnTo>
                  <a:pt x="106" y="28"/>
                </a:lnTo>
                <a:lnTo>
                  <a:pt x="109" y="31"/>
                </a:lnTo>
                <a:lnTo>
                  <a:pt x="120" y="33"/>
                </a:lnTo>
                <a:lnTo>
                  <a:pt x="118" y="35"/>
                </a:lnTo>
                <a:lnTo>
                  <a:pt x="116" y="39"/>
                </a:lnTo>
                <a:lnTo>
                  <a:pt x="118" y="45"/>
                </a:lnTo>
                <a:lnTo>
                  <a:pt x="112" y="54"/>
                </a:lnTo>
                <a:lnTo>
                  <a:pt x="112" y="56"/>
                </a:lnTo>
                <a:lnTo>
                  <a:pt x="109" y="57"/>
                </a:lnTo>
                <a:lnTo>
                  <a:pt x="108" y="59"/>
                </a:lnTo>
                <a:lnTo>
                  <a:pt x="107" y="66"/>
                </a:lnTo>
                <a:lnTo>
                  <a:pt x="106" y="68"/>
                </a:lnTo>
                <a:lnTo>
                  <a:pt x="105" y="69"/>
                </a:lnTo>
                <a:lnTo>
                  <a:pt x="106" y="73"/>
                </a:lnTo>
                <a:lnTo>
                  <a:pt x="108" y="75"/>
                </a:lnTo>
                <a:lnTo>
                  <a:pt x="110" y="75"/>
                </a:lnTo>
                <a:lnTo>
                  <a:pt x="111" y="77"/>
                </a:lnTo>
                <a:lnTo>
                  <a:pt x="113" y="79"/>
                </a:lnTo>
                <a:lnTo>
                  <a:pt x="115" y="83"/>
                </a:lnTo>
                <a:lnTo>
                  <a:pt x="115" y="86"/>
                </a:lnTo>
                <a:lnTo>
                  <a:pt x="130" y="96"/>
                </a:lnTo>
                <a:lnTo>
                  <a:pt x="134" y="96"/>
                </a:lnTo>
                <a:lnTo>
                  <a:pt x="142" y="111"/>
                </a:lnTo>
                <a:lnTo>
                  <a:pt x="141" y="125"/>
                </a:lnTo>
                <a:lnTo>
                  <a:pt x="145" y="127"/>
                </a:lnTo>
                <a:lnTo>
                  <a:pt x="146" y="133"/>
                </a:lnTo>
                <a:lnTo>
                  <a:pt x="156" y="14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75" name="Freeform 65"/>
          <p:cNvSpPr>
            <a:spLocks/>
          </p:cNvSpPr>
          <p:nvPr/>
        </p:nvSpPr>
        <p:spPr bwMode="auto">
          <a:xfrm>
            <a:off x="5135563" y="4002088"/>
            <a:ext cx="39687" cy="127000"/>
          </a:xfrm>
          <a:custGeom>
            <a:avLst/>
            <a:gdLst>
              <a:gd name="T0" fmla="*/ 2147483647 w 23"/>
              <a:gd name="T1" fmla="*/ 2147483647 h 74"/>
              <a:gd name="T2" fmla="*/ 2147483647 w 23"/>
              <a:gd name="T3" fmla="*/ 2147483647 h 74"/>
              <a:gd name="T4" fmla="*/ 2147483647 w 23"/>
              <a:gd name="T5" fmla="*/ 2147483647 h 74"/>
              <a:gd name="T6" fmla="*/ 2147483647 w 23"/>
              <a:gd name="T7" fmla="*/ 2147483647 h 74"/>
              <a:gd name="T8" fmla="*/ 2147483647 w 23"/>
              <a:gd name="T9" fmla="*/ 2147483647 h 74"/>
              <a:gd name="T10" fmla="*/ 2147483647 w 23"/>
              <a:gd name="T11" fmla="*/ 2147483647 h 74"/>
              <a:gd name="T12" fmla="*/ 2147483647 w 23"/>
              <a:gd name="T13" fmla="*/ 2147483647 h 74"/>
              <a:gd name="T14" fmla="*/ 2147483647 w 23"/>
              <a:gd name="T15" fmla="*/ 2147483647 h 74"/>
              <a:gd name="T16" fmla="*/ 2147483647 w 23"/>
              <a:gd name="T17" fmla="*/ 2147483647 h 74"/>
              <a:gd name="T18" fmla="*/ 2147483647 w 23"/>
              <a:gd name="T19" fmla="*/ 2147483647 h 74"/>
              <a:gd name="T20" fmla="*/ 2147483647 w 23"/>
              <a:gd name="T21" fmla="*/ 2147483647 h 74"/>
              <a:gd name="T22" fmla="*/ 2147483647 w 23"/>
              <a:gd name="T23" fmla="*/ 2147483647 h 74"/>
              <a:gd name="T24" fmla="*/ 2147483647 w 23"/>
              <a:gd name="T25" fmla="*/ 2147483647 h 74"/>
              <a:gd name="T26" fmla="*/ 2147483647 w 23"/>
              <a:gd name="T27" fmla="*/ 2147483647 h 74"/>
              <a:gd name="T28" fmla="*/ 2147483647 w 23"/>
              <a:gd name="T29" fmla="*/ 2147483647 h 74"/>
              <a:gd name="T30" fmla="*/ 2147483647 w 23"/>
              <a:gd name="T31" fmla="*/ 2147483647 h 74"/>
              <a:gd name="T32" fmla="*/ 2147483647 w 23"/>
              <a:gd name="T33" fmla="*/ 2147483647 h 74"/>
              <a:gd name="T34" fmla="*/ 2147483647 w 23"/>
              <a:gd name="T35" fmla="*/ 2147483647 h 74"/>
              <a:gd name="T36" fmla="*/ 2147483647 w 23"/>
              <a:gd name="T37" fmla="*/ 2147483647 h 74"/>
              <a:gd name="T38" fmla="*/ 2147483647 w 23"/>
              <a:gd name="T39" fmla="*/ 2147483647 h 74"/>
              <a:gd name="T40" fmla="*/ 2147483647 w 23"/>
              <a:gd name="T41" fmla="*/ 2147483647 h 74"/>
              <a:gd name="T42" fmla="*/ 2147483647 w 23"/>
              <a:gd name="T43" fmla="*/ 2147483647 h 74"/>
              <a:gd name="T44" fmla="*/ 2147483647 w 23"/>
              <a:gd name="T45" fmla="*/ 2147483647 h 74"/>
              <a:gd name="T46" fmla="*/ 2147483647 w 23"/>
              <a:gd name="T47" fmla="*/ 2147483647 h 74"/>
              <a:gd name="T48" fmla="*/ 2147483647 w 23"/>
              <a:gd name="T49" fmla="*/ 2147483647 h 74"/>
              <a:gd name="T50" fmla="*/ 2147483647 w 23"/>
              <a:gd name="T51" fmla="*/ 2147483647 h 74"/>
              <a:gd name="T52" fmla="*/ 2147483647 w 23"/>
              <a:gd name="T53" fmla="*/ 2147483647 h 74"/>
              <a:gd name="T54" fmla="*/ 2147483647 w 23"/>
              <a:gd name="T55" fmla="*/ 2147483647 h 74"/>
              <a:gd name="T56" fmla="*/ 2147483647 w 23"/>
              <a:gd name="T57" fmla="*/ 2147483647 h 74"/>
              <a:gd name="T58" fmla="*/ 2147483647 w 23"/>
              <a:gd name="T59" fmla="*/ 2147483647 h 74"/>
              <a:gd name="T60" fmla="*/ 2147483647 w 23"/>
              <a:gd name="T61" fmla="*/ 2147483647 h 74"/>
              <a:gd name="T62" fmla="*/ 2147483647 w 23"/>
              <a:gd name="T63" fmla="*/ 2147483647 h 74"/>
              <a:gd name="T64" fmla="*/ 2147483647 w 23"/>
              <a:gd name="T65" fmla="*/ 2147483647 h 74"/>
              <a:gd name="T66" fmla="*/ 2147483647 w 23"/>
              <a:gd name="T67" fmla="*/ 2147483647 h 74"/>
              <a:gd name="T68" fmla="*/ 2147483647 w 23"/>
              <a:gd name="T69" fmla="*/ 2147483647 h 74"/>
              <a:gd name="T70" fmla="*/ 2147483647 w 23"/>
              <a:gd name="T71" fmla="*/ 2147483647 h 74"/>
              <a:gd name="T72" fmla="*/ 2147483647 w 23"/>
              <a:gd name="T73" fmla="*/ 2147483647 h 74"/>
              <a:gd name="T74" fmla="*/ 2147483647 w 23"/>
              <a:gd name="T75" fmla="*/ 2147483647 h 74"/>
              <a:gd name="T76" fmla="*/ 2147483647 w 23"/>
              <a:gd name="T77" fmla="*/ 0 h 74"/>
              <a:gd name="T78" fmla="*/ 2147483647 w 23"/>
              <a:gd name="T79" fmla="*/ 0 h 74"/>
              <a:gd name="T80" fmla="*/ 2147483647 w 23"/>
              <a:gd name="T81" fmla="*/ 0 h 74"/>
              <a:gd name="T82" fmla="*/ 2147483647 w 23"/>
              <a:gd name="T83" fmla="*/ 2147483647 h 74"/>
              <a:gd name="T84" fmla="*/ 2147483647 w 23"/>
              <a:gd name="T85" fmla="*/ 2147483647 h 74"/>
              <a:gd name="T86" fmla="*/ 2147483647 w 23"/>
              <a:gd name="T87" fmla="*/ 2147483647 h 74"/>
              <a:gd name="T88" fmla="*/ 2147483647 w 23"/>
              <a:gd name="T89" fmla="*/ 2147483647 h 74"/>
              <a:gd name="T90" fmla="*/ 2147483647 w 23"/>
              <a:gd name="T91" fmla="*/ 2147483647 h 74"/>
              <a:gd name="T92" fmla="*/ 2147483647 w 23"/>
              <a:gd name="T93" fmla="*/ 2147483647 h 74"/>
              <a:gd name="T94" fmla="*/ 2147483647 w 23"/>
              <a:gd name="T95" fmla="*/ 2147483647 h 74"/>
              <a:gd name="T96" fmla="*/ 2147483647 w 23"/>
              <a:gd name="T97" fmla="*/ 2147483647 h 74"/>
              <a:gd name="T98" fmla="*/ 2147483647 w 23"/>
              <a:gd name="T99" fmla="*/ 2147483647 h 74"/>
              <a:gd name="T100" fmla="*/ 2147483647 w 23"/>
              <a:gd name="T101" fmla="*/ 2147483647 h 74"/>
              <a:gd name="T102" fmla="*/ 2147483647 w 23"/>
              <a:gd name="T103" fmla="*/ 2147483647 h 74"/>
              <a:gd name="T104" fmla="*/ 0 w 23"/>
              <a:gd name="T105" fmla="*/ 2147483647 h 74"/>
              <a:gd name="T106" fmla="*/ 2147483647 w 23"/>
              <a:gd name="T107" fmla="*/ 2147483647 h 74"/>
              <a:gd name="T108" fmla="*/ 2147483647 w 23"/>
              <a:gd name="T109" fmla="*/ 2147483647 h 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
              <a:gd name="T166" fmla="*/ 0 h 74"/>
              <a:gd name="T167" fmla="*/ 23 w 23"/>
              <a:gd name="T168" fmla="*/ 74 h 7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 h="74">
                <a:moveTo>
                  <a:pt x="13" y="72"/>
                </a:moveTo>
                <a:lnTo>
                  <a:pt x="18" y="46"/>
                </a:lnTo>
                <a:lnTo>
                  <a:pt x="20" y="41"/>
                </a:lnTo>
                <a:lnTo>
                  <a:pt x="20" y="39"/>
                </a:lnTo>
                <a:lnTo>
                  <a:pt x="20" y="35"/>
                </a:lnTo>
                <a:lnTo>
                  <a:pt x="20" y="34"/>
                </a:lnTo>
                <a:lnTo>
                  <a:pt x="19" y="34"/>
                </a:lnTo>
                <a:lnTo>
                  <a:pt x="16" y="36"/>
                </a:lnTo>
                <a:lnTo>
                  <a:pt x="12" y="37"/>
                </a:lnTo>
                <a:lnTo>
                  <a:pt x="11" y="36"/>
                </a:lnTo>
                <a:lnTo>
                  <a:pt x="12" y="34"/>
                </a:lnTo>
                <a:lnTo>
                  <a:pt x="12" y="33"/>
                </a:lnTo>
                <a:lnTo>
                  <a:pt x="14" y="30"/>
                </a:lnTo>
                <a:lnTo>
                  <a:pt x="15" y="29"/>
                </a:lnTo>
                <a:lnTo>
                  <a:pt x="16" y="29"/>
                </a:lnTo>
                <a:lnTo>
                  <a:pt x="17" y="28"/>
                </a:lnTo>
                <a:lnTo>
                  <a:pt x="16" y="27"/>
                </a:lnTo>
                <a:lnTo>
                  <a:pt x="15" y="27"/>
                </a:lnTo>
                <a:lnTo>
                  <a:pt x="12" y="27"/>
                </a:lnTo>
                <a:lnTo>
                  <a:pt x="14" y="26"/>
                </a:lnTo>
                <a:lnTo>
                  <a:pt x="12" y="25"/>
                </a:lnTo>
                <a:lnTo>
                  <a:pt x="12" y="20"/>
                </a:lnTo>
                <a:lnTo>
                  <a:pt x="14" y="18"/>
                </a:lnTo>
                <a:lnTo>
                  <a:pt x="15" y="15"/>
                </a:lnTo>
                <a:lnTo>
                  <a:pt x="16" y="14"/>
                </a:lnTo>
                <a:lnTo>
                  <a:pt x="18" y="15"/>
                </a:lnTo>
                <a:lnTo>
                  <a:pt x="19" y="14"/>
                </a:lnTo>
                <a:lnTo>
                  <a:pt x="20" y="16"/>
                </a:lnTo>
                <a:lnTo>
                  <a:pt x="21" y="17"/>
                </a:lnTo>
                <a:lnTo>
                  <a:pt x="22" y="17"/>
                </a:lnTo>
                <a:lnTo>
                  <a:pt x="22" y="11"/>
                </a:lnTo>
                <a:lnTo>
                  <a:pt x="23" y="10"/>
                </a:lnTo>
                <a:lnTo>
                  <a:pt x="23" y="8"/>
                </a:lnTo>
                <a:lnTo>
                  <a:pt x="23" y="6"/>
                </a:lnTo>
                <a:lnTo>
                  <a:pt x="23" y="5"/>
                </a:lnTo>
                <a:lnTo>
                  <a:pt x="23" y="4"/>
                </a:lnTo>
                <a:lnTo>
                  <a:pt x="23" y="0"/>
                </a:lnTo>
                <a:lnTo>
                  <a:pt x="22" y="0"/>
                </a:lnTo>
                <a:lnTo>
                  <a:pt x="22" y="4"/>
                </a:lnTo>
                <a:lnTo>
                  <a:pt x="20" y="4"/>
                </a:lnTo>
                <a:lnTo>
                  <a:pt x="19" y="5"/>
                </a:lnTo>
                <a:lnTo>
                  <a:pt x="18" y="4"/>
                </a:lnTo>
                <a:lnTo>
                  <a:pt x="15" y="4"/>
                </a:lnTo>
                <a:lnTo>
                  <a:pt x="14" y="3"/>
                </a:lnTo>
                <a:lnTo>
                  <a:pt x="7" y="30"/>
                </a:lnTo>
                <a:lnTo>
                  <a:pt x="4" y="33"/>
                </a:lnTo>
                <a:lnTo>
                  <a:pt x="5" y="34"/>
                </a:lnTo>
                <a:lnTo>
                  <a:pt x="2" y="38"/>
                </a:lnTo>
                <a:lnTo>
                  <a:pt x="2" y="39"/>
                </a:lnTo>
                <a:lnTo>
                  <a:pt x="0" y="40"/>
                </a:lnTo>
                <a:lnTo>
                  <a:pt x="12" y="74"/>
                </a:lnTo>
                <a:lnTo>
                  <a:pt x="13" y="7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76" name="Freeform 66"/>
          <p:cNvSpPr>
            <a:spLocks/>
          </p:cNvSpPr>
          <p:nvPr/>
        </p:nvSpPr>
        <p:spPr bwMode="auto">
          <a:xfrm>
            <a:off x="5264150" y="3860800"/>
            <a:ext cx="266700" cy="276225"/>
          </a:xfrm>
          <a:custGeom>
            <a:avLst/>
            <a:gdLst>
              <a:gd name="T0" fmla="*/ 2147483647 w 156"/>
              <a:gd name="T1" fmla="*/ 2147483647 h 161"/>
              <a:gd name="T2" fmla="*/ 2147483647 w 156"/>
              <a:gd name="T3" fmla="*/ 2147483647 h 161"/>
              <a:gd name="T4" fmla="*/ 2147483647 w 156"/>
              <a:gd name="T5" fmla="*/ 2147483647 h 161"/>
              <a:gd name="T6" fmla="*/ 2147483647 w 156"/>
              <a:gd name="T7" fmla="*/ 2147483647 h 161"/>
              <a:gd name="T8" fmla="*/ 2147483647 w 156"/>
              <a:gd name="T9" fmla="*/ 2147483647 h 161"/>
              <a:gd name="T10" fmla="*/ 2147483647 w 156"/>
              <a:gd name="T11" fmla="*/ 2147483647 h 161"/>
              <a:gd name="T12" fmla="*/ 2147483647 w 156"/>
              <a:gd name="T13" fmla="*/ 2147483647 h 161"/>
              <a:gd name="T14" fmla="*/ 2147483647 w 156"/>
              <a:gd name="T15" fmla="*/ 2147483647 h 161"/>
              <a:gd name="T16" fmla="*/ 2147483647 w 156"/>
              <a:gd name="T17" fmla="*/ 2147483647 h 161"/>
              <a:gd name="T18" fmla="*/ 2147483647 w 156"/>
              <a:gd name="T19" fmla="*/ 2147483647 h 161"/>
              <a:gd name="T20" fmla="*/ 2147483647 w 156"/>
              <a:gd name="T21" fmla="*/ 2147483647 h 161"/>
              <a:gd name="T22" fmla="*/ 2147483647 w 156"/>
              <a:gd name="T23" fmla="*/ 2147483647 h 161"/>
              <a:gd name="T24" fmla="*/ 2147483647 w 156"/>
              <a:gd name="T25" fmla="*/ 2147483647 h 161"/>
              <a:gd name="T26" fmla="*/ 2147483647 w 156"/>
              <a:gd name="T27" fmla="*/ 2147483647 h 161"/>
              <a:gd name="T28" fmla="*/ 2147483647 w 156"/>
              <a:gd name="T29" fmla="*/ 2147483647 h 161"/>
              <a:gd name="T30" fmla="*/ 2147483647 w 156"/>
              <a:gd name="T31" fmla="*/ 2147483647 h 161"/>
              <a:gd name="T32" fmla="*/ 2147483647 w 156"/>
              <a:gd name="T33" fmla="*/ 2147483647 h 161"/>
              <a:gd name="T34" fmla="*/ 0 w 156"/>
              <a:gd name="T35" fmla="*/ 2147483647 h 161"/>
              <a:gd name="T36" fmla="*/ 2147483647 w 156"/>
              <a:gd name="T37" fmla="*/ 2147483647 h 161"/>
              <a:gd name="T38" fmla="*/ 2147483647 w 156"/>
              <a:gd name="T39" fmla="*/ 2147483647 h 161"/>
              <a:gd name="T40" fmla="*/ 2147483647 w 156"/>
              <a:gd name="T41" fmla="*/ 2147483647 h 161"/>
              <a:gd name="T42" fmla="*/ 2147483647 w 156"/>
              <a:gd name="T43" fmla="*/ 2147483647 h 161"/>
              <a:gd name="T44" fmla="*/ 2147483647 w 156"/>
              <a:gd name="T45" fmla="*/ 2147483647 h 161"/>
              <a:gd name="T46" fmla="*/ 2147483647 w 156"/>
              <a:gd name="T47" fmla="*/ 0 h 161"/>
              <a:gd name="T48" fmla="*/ 2147483647 w 156"/>
              <a:gd name="T49" fmla="*/ 2147483647 h 161"/>
              <a:gd name="T50" fmla="*/ 2147483647 w 156"/>
              <a:gd name="T51" fmla="*/ 2147483647 h 161"/>
              <a:gd name="T52" fmla="*/ 2147483647 w 156"/>
              <a:gd name="T53" fmla="*/ 2147483647 h 161"/>
              <a:gd name="T54" fmla="*/ 2147483647 w 156"/>
              <a:gd name="T55" fmla="*/ 2147483647 h 161"/>
              <a:gd name="T56" fmla="*/ 2147483647 w 156"/>
              <a:gd name="T57" fmla="*/ 2147483647 h 161"/>
              <a:gd name="T58" fmla="*/ 2147483647 w 156"/>
              <a:gd name="T59" fmla="*/ 2147483647 h 161"/>
              <a:gd name="T60" fmla="*/ 2147483647 w 156"/>
              <a:gd name="T61" fmla="*/ 2147483647 h 161"/>
              <a:gd name="T62" fmla="*/ 2147483647 w 156"/>
              <a:gd name="T63" fmla="*/ 2147483647 h 161"/>
              <a:gd name="T64" fmla="*/ 2147483647 w 156"/>
              <a:gd name="T65" fmla="*/ 2147483647 h 161"/>
              <a:gd name="T66" fmla="*/ 2147483647 w 156"/>
              <a:gd name="T67" fmla="*/ 2147483647 h 161"/>
              <a:gd name="T68" fmla="*/ 2147483647 w 156"/>
              <a:gd name="T69" fmla="*/ 2147483647 h 161"/>
              <a:gd name="T70" fmla="*/ 2147483647 w 156"/>
              <a:gd name="T71" fmla="*/ 2147483647 h 161"/>
              <a:gd name="T72" fmla="*/ 2147483647 w 156"/>
              <a:gd name="T73" fmla="*/ 2147483647 h 161"/>
              <a:gd name="T74" fmla="*/ 2147483647 w 156"/>
              <a:gd name="T75" fmla="*/ 2147483647 h 161"/>
              <a:gd name="T76" fmla="*/ 2147483647 w 156"/>
              <a:gd name="T77" fmla="*/ 2147483647 h 161"/>
              <a:gd name="T78" fmla="*/ 2147483647 w 156"/>
              <a:gd name="T79" fmla="*/ 2147483647 h 161"/>
              <a:gd name="T80" fmla="*/ 2147483647 w 156"/>
              <a:gd name="T81" fmla="*/ 2147483647 h 161"/>
              <a:gd name="T82" fmla="*/ 2147483647 w 156"/>
              <a:gd name="T83" fmla="*/ 2147483647 h 161"/>
              <a:gd name="T84" fmla="*/ 2147483647 w 156"/>
              <a:gd name="T85" fmla="*/ 2147483647 h 161"/>
              <a:gd name="T86" fmla="*/ 2147483647 w 156"/>
              <a:gd name="T87" fmla="*/ 2147483647 h 161"/>
              <a:gd name="T88" fmla="*/ 2147483647 w 156"/>
              <a:gd name="T89" fmla="*/ 2147483647 h 161"/>
              <a:gd name="T90" fmla="*/ 2147483647 w 156"/>
              <a:gd name="T91" fmla="*/ 2147483647 h 161"/>
              <a:gd name="T92" fmla="*/ 2147483647 w 156"/>
              <a:gd name="T93" fmla="*/ 2147483647 h 161"/>
              <a:gd name="T94" fmla="*/ 2147483647 w 156"/>
              <a:gd name="T95" fmla="*/ 2147483647 h 161"/>
              <a:gd name="T96" fmla="*/ 2147483647 w 156"/>
              <a:gd name="T97" fmla="*/ 2147483647 h 161"/>
              <a:gd name="T98" fmla="*/ 2147483647 w 156"/>
              <a:gd name="T99" fmla="*/ 2147483647 h 161"/>
              <a:gd name="T100" fmla="*/ 2147483647 w 156"/>
              <a:gd name="T101" fmla="*/ 2147483647 h 161"/>
              <a:gd name="T102" fmla="*/ 2147483647 w 156"/>
              <a:gd name="T103" fmla="*/ 2147483647 h 161"/>
              <a:gd name="T104" fmla="*/ 2147483647 w 156"/>
              <a:gd name="T105" fmla="*/ 2147483647 h 161"/>
              <a:gd name="T106" fmla="*/ 2147483647 w 156"/>
              <a:gd name="T107" fmla="*/ 2147483647 h 161"/>
              <a:gd name="T108" fmla="*/ 2147483647 w 156"/>
              <a:gd name="T109" fmla="*/ 2147483647 h 161"/>
              <a:gd name="T110" fmla="*/ 2147483647 w 156"/>
              <a:gd name="T111" fmla="*/ 2147483647 h 161"/>
              <a:gd name="T112" fmla="*/ 2147483647 w 156"/>
              <a:gd name="T113" fmla="*/ 2147483647 h 161"/>
              <a:gd name="T114" fmla="*/ 2147483647 w 156"/>
              <a:gd name="T115" fmla="*/ 2147483647 h 161"/>
              <a:gd name="T116" fmla="*/ 2147483647 w 156"/>
              <a:gd name="T117" fmla="*/ 2147483647 h 1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6"/>
              <a:gd name="T178" fmla="*/ 0 h 161"/>
              <a:gd name="T179" fmla="*/ 156 w 156"/>
              <a:gd name="T180" fmla="*/ 161 h 1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6" h="161">
                <a:moveTo>
                  <a:pt x="156" y="143"/>
                </a:moveTo>
                <a:lnTo>
                  <a:pt x="154" y="146"/>
                </a:lnTo>
                <a:lnTo>
                  <a:pt x="149" y="144"/>
                </a:lnTo>
                <a:lnTo>
                  <a:pt x="148" y="144"/>
                </a:lnTo>
                <a:lnTo>
                  <a:pt x="140" y="143"/>
                </a:lnTo>
                <a:lnTo>
                  <a:pt x="136" y="145"/>
                </a:lnTo>
                <a:lnTo>
                  <a:pt x="130" y="155"/>
                </a:lnTo>
                <a:lnTo>
                  <a:pt x="125" y="161"/>
                </a:lnTo>
                <a:lnTo>
                  <a:pt x="96" y="159"/>
                </a:lnTo>
                <a:lnTo>
                  <a:pt x="78" y="151"/>
                </a:lnTo>
                <a:lnTo>
                  <a:pt x="77" y="150"/>
                </a:lnTo>
                <a:lnTo>
                  <a:pt x="77" y="138"/>
                </a:lnTo>
                <a:lnTo>
                  <a:pt x="76" y="138"/>
                </a:lnTo>
                <a:lnTo>
                  <a:pt x="68" y="137"/>
                </a:lnTo>
                <a:lnTo>
                  <a:pt x="66" y="131"/>
                </a:lnTo>
                <a:lnTo>
                  <a:pt x="5" y="104"/>
                </a:lnTo>
                <a:lnTo>
                  <a:pt x="0" y="82"/>
                </a:lnTo>
                <a:lnTo>
                  <a:pt x="37" y="60"/>
                </a:lnTo>
                <a:lnTo>
                  <a:pt x="39" y="52"/>
                </a:lnTo>
                <a:lnTo>
                  <a:pt x="41" y="22"/>
                </a:lnTo>
                <a:lnTo>
                  <a:pt x="50" y="18"/>
                </a:lnTo>
                <a:lnTo>
                  <a:pt x="56" y="10"/>
                </a:lnTo>
                <a:lnTo>
                  <a:pt x="67" y="0"/>
                </a:lnTo>
                <a:lnTo>
                  <a:pt x="73" y="3"/>
                </a:lnTo>
                <a:lnTo>
                  <a:pt x="87" y="3"/>
                </a:lnTo>
                <a:lnTo>
                  <a:pt x="90" y="6"/>
                </a:lnTo>
                <a:lnTo>
                  <a:pt x="95" y="7"/>
                </a:lnTo>
                <a:lnTo>
                  <a:pt x="96" y="5"/>
                </a:lnTo>
                <a:lnTo>
                  <a:pt x="98" y="14"/>
                </a:lnTo>
                <a:lnTo>
                  <a:pt x="101" y="19"/>
                </a:lnTo>
                <a:lnTo>
                  <a:pt x="104" y="22"/>
                </a:lnTo>
                <a:lnTo>
                  <a:pt x="106" y="29"/>
                </a:lnTo>
                <a:lnTo>
                  <a:pt x="109" y="32"/>
                </a:lnTo>
                <a:lnTo>
                  <a:pt x="121" y="33"/>
                </a:lnTo>
                <a:lnTo>
                  <a:pt x="118" y="35"/>
                </a:lnTo>
                <a:lnTo>
                  <a:pt x="117" y="39"/>
                </a:lnTo>
                <a:lnTo>
                  <a:pt x="118" y="45"/>
                </a:lnTo>
                <a:lnTo>
                  <a:pt x="112" y="54"/>
                </a:lnTo>
                <a:lnTo>
                  <a:pt x="112" y="56"/>
                </a:lnTo>
                <a:lnTo>
                  <a:pt x="109" y="58"/>
                </a:lnTo>
                <a:lnTo>
                  <a:pt x="108" y="59"/>
                </a:lnTo>
                <a:lnTo>
                  <a:pt x="107" y="67"/>
                </a:lnTo>
                <a:lnTo>
                  <a:pt x="106" y="68"/>
                </a:lnTo>
                <a:lnTo>
                  <a:pt x="105" y="69"/>
                </a:lnTo>
                <a:lnTo>
                  <a:pt x="106" y="74"/>
                </a:lnTo>
                <a:lnTo>
                  <a:pt x="108" y="75"/>
                </a:lnTo>
                <a:lnTo>
                  <a:pt x="110" y="75"/>
                </a:lnTo>
                <a:lnTo>
                  <a:pt x="111" y="78"/>
                </a:lnTo>
                <a:lnTo>
                  <a:pt x="113" y="79"/>
                </a:lnTo>
                <a:lnTo>
                  <a:pt x="115" y="83"/>
                </a:lnTo>
                <a:lnTo>
                  <a:pt x="115" y="86"/>
                </a:lnTo>
                <a:lnTo>
                  <a:pt x="130" y="96"/>
                </a:lnTo>
                <a:lnTo>
                  <a:pt x="134" y="97"/>
                </a:lnTo>
                <a:lnTo>
                  <a:pt x="143" y="112"/>
                </a:lnTo>
                <a:lnTo>
                  <a:pt x="141" y="125"/>
                </a:lnTo>
                <a:lnTo>
                  <a:pt x="145" y="128"/>
                </a:lnTo>
                <a:lnTo>
                  <a:pt x="146" y="134"/>
                </a:lnTo>
                <a:lnTo>
                  <a:pt x="156" y="143"/>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77" name="Freeform 67"/>
          <p:cNvSpPr>
            <a:spLocks/>
          </p:cNvSpPr>
          <p:nvPr/>
        </p:nvSpPr>
        <p:spPr bwMode="auto">
          <a:xfrm>
            <a:off x="5594350" y="4229100"/>
            <a:ext cx="22225" cy="49213"/>
          </a:xfrm>
          <a:custGeom>
            <a:avLst/>
            <a:gdLst>
              <a:gd name="T0" fmla="*/ 2147483647 w 13"/>
              <a:gd name="T1" fmla="*/ 2147483647 h 29"/>
              <a:gd name="T2" fmla="*/ 2147483647 w 13"/>
              <a:gd name="T3" fmla="*/ 2147483647 h 29"/>
              <a:gd name="T4" fmla="*/ 2147483647 w 13"/>
              <a:gd name="T5" fmla="*/ 2147483647 h 29"/>
              <a:gd name="T6" fmla="*/ 2147483647 w 13"/>
              <a:gd name="T7" fmla="*/ 2147483647 h 29"/>
              <a:gd name="T8" fmla="*/ 2147483647 w 13"/>
              <a:gd name="T9" fmla="*/ 2147483647 h 29"/>
              <a:gd name="T10" fmla="*/ 2147483647 w 13"/>
              <a:gd name="T11" fmla="*/ 2147483647 h 29"/>
              <a:gd name="T12" fmla="*/ 2147483647 w 13"/>
              <a:gd name="T13" fmla="*/ 2147483647 h 29"/>
              <a:gd name="T14" fmla="*/ 2147483647 w 13"/>
              <a:gd name="T15" fmla="*/ 2147483647 h 29"/>
              <a:gd name="T16" fmla="*/ 2147483647 w 13"/>
              <a:gd name="T17" fmla="*/ 2147483647 h 29"/>
              <a:gd name="T18" fmla="*/ 2147483647 w 13"/>
              <a:gd name="T19" fmla="*/ 2147483647 h 29"/>
              <a:gd name="T20" fmla="*/ 2147483647 w 13"/>
              <a:gd name="T21" fmla="*/ 2147483647 h 29"/>
              <a:gd name="T22" fmla="*/ 2147483647 w 13"/>
              <a:gd name="T23" fmla="*/ 2147483647 h 29"/>
              <a:gd name="T24" fmla="*/ 2147483647 w 13"/>
              <a:gd name="T25" fmla="*/ 2147483647 h 29"/>
              <a:gd name="T26" fmla="*/ 2147483647 w 13"/>
              <a:gd name="T27" fmla="*/ 2147483647 h 29"/>
              <a:gd name="T28" fmla="*/ 2147483647 w 13"/>
              <a:gd name="T29" fmla="*/ 2147483647 h 29"/>
              <a:gd name="T30" fmla="*/ 2147483647 w 13"/>
              <a:gd name="T31" fmla="*/ 2147483647 h 29"/>
              <a:gd name="T32" fmla="*/ 2147483647 w 13"/>
              <a:gd name="T33" fmla="*/ 2147483647 h 29"/>
              <a:gd name="T34" fmla="*/ 2147483647 w 13"/>
              <a:gd name="T35" fmla="*/ 2147483647 h 29"/>
              <a:gd name="T36" fmla="*/ 2147483647 w 13"/>
              <a:gd name="T37" fmla="*/ 0 h 29"/>
              <a:gd name="T38" fmla="*/ 2147483647 w 13"/>
              <a:gd name="T39" fmla="*/ 2147483647 h 29"/>
              <a:gd name="T40" fmla="*/ 2147483647 w 13"/>
              <a:gd name="T41" fmla="*/ 2147483647 h 29"/>
              <a:gd name="T42" fmla="*/ 0 w 13"/>
              <a:gd name="T43" fmla="*/ 2147483647 h 29"/>
              <a:gd name="T44" fmla="*/ 0 w 13"/>
              <a:gd name="T45" fmla="*/ 2147483647 h 29"/>
              <a:gd name="T46" fmla="*/ 0 w 13"/>
              <a:gd name="T47" fmla="*/ 2147483647 h 29"/>
              <a:gd name="T48" fmla="*/ 2147483647 w 13"/>
              <a:gd name="T49" fmla="*/ 2147483647 h 29"/>
              <a:gd name="T50" fmla="*/ 0 w 13"/>
              <a:gd name="T51" fmla="*/ 2147483647 h 29"/>
              <a:gd name="T52" fmla="*/ 2147483647 w 13"/>
              <a:gd name="T53" fmla="*/ 2147483647 h 29"/>
              <a:gd name="T54" fmla="*/ 2147483647 w 13"/>
              <a:gd name="T55" fmla="*/ 2147483647 h 29"/>
              <a:gd name="T56" fmla="*/ 2147483647 w 13"/>
              <a:gd name="T57" fmla="*/ 2147483647 h 29"/>
              <a:gd name="T58" fmla="*/ 2147483647 w 13"/>
              <a:gd name="T59" fmla="*/ 2147483647 h 29"/>
              <a:gd name="T60" fmla="*/ 2147483647 w 13"/>
              <a:gd name="T61" fmla="*/ 2147483647 h 29"/>
              <a:gd name="T62" fmla="*/ 2147483647 w 13"/>
              <a:gd name="T63" fmla="*/ 2147483647 h 29"/>
              <a:gd name="T64" fmla="*/ 2147483647 w 13"/>
              <a:gd name="T65" fmla="*/ 2147483647 h 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
              <a:gd name="T100" fmla="*/ 0 h 29"/>
              <a:gd name="T101" fmla="*/ 13 w 13"/>
              <a:gd name="T102" fmla="*/ 29 h 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 h="29">
                <a:moveTo>
                  <a:pt x="4" y="29"/>
                </a:moveTo>
                <a:lnTo>
                  <a:pt x="11" y="27"/>
                </a:lnTo>
                <a:lnTo>
                  <a:pt x="11" y="26"/>
                </a:lnTo>
                <a:lnTo>
                  <a:pt x="11" y="24"/>
                </a:lnTo>
                <a:lnTo>
                  <a:pt x="12" y="22"/>
                </a:lnTo>
                <a:lnTo>
                  <a:pt x="13" y="21"/>
                </a:lnTo>
                <a:lnTo>
                  <a:pt x="13" y="16"/>
                </a:lnTo>
                <a:lnTo>
                  <a:pt x="12" y="15"/>
                </a:lnTo>
                <a:lnTo>
                  <a:pt x="12" y="10"/>
                </a:lnTo>
                <a:lnTo>
                  <a:pt x="12" y="9"/>
                </a:lnTo>
                <a:lnTo>
                  <a:pt x="13" y="8"/>
                </a:lnTo>
                <a:lnTo>
                  <a:pt x="13" y="7"/>
                </a:lnTo>
                <a:lnTo>
                  <a:pt x="13" y="5"/>
                </a:lnTo>
                <a:lnTo>
                  <a:pt x="12" y="5"/>
                </a:lnTo>
                <a:lnTo>
                  <a:pt x="11" y="4"/>
                </a:lnTo>
                <a:lnTo>
                  <a:pt x="10" y="2"/>
                </a:lnTo>
                <a:lnTo>
                  <a:pt x="9" y="1"/>
                </a:lnTo>
                <a:lnTo>
                  <a:pt x="7" y="0"/>
                </a:lnTo>
                <a:lnTo>
                  <a:pt x="5" y="1"/>
                </a:lnTo>
                <a:lnTo>
                  <a:pt x="3" y="11"/>
                </a:lnTo>
                <a:lnTo>
                  <a:pt x="0" y="13"/>
                </a:lnTo>
                <a:lnTo>
                  <a:pt x="0" y="15"/>
                </a:lnTo>
                <a:lnTo>
                  <a:pt x="0" y="16"/>
                </a:lnTo>
                <a:lnTo>
                  <a:pt x="1" y="18"/>
                </a:lnTo>
                <a:lnTo>
                  <a:pt x="0" y="19"/>
                </a:lnTo>
                <a:lnTo>
                  <a:pt x="1" y="22"/>
                </a:lnTo>
                <a:lnTo>
                  <a:pt x="1" y="23"/>
                </a:lnTo>
                <a:lnTo>
                  <a:pt x="1" y="25"/>
                </a:lnTo>
                <a:lnTo>
                  <a:pt x="3" y="29"/>
                </a:lnTo>
                <a:lnTo>
                  <a:pt x="4" y="29"/>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78" name="Freeform 68"/>
          <p:cNvSpPr>
            <a:spLocks/>
          </p:cNvSpPr>
          <p:nvPr/>
        </p:nvSpPr>
        <p:spPr bwMode="auto">
          <a:xfrm>
            <a:off x="8077200" y="5040313"/>
            <a:ext cx="271463" cy="223837"/>
          </a:xfrm>
          <a:custGeom>
            <a:avLst/>
            <a:gdLst>
              <a:gd name="T0" fmla="*/ 0 w 159"/>
              <a:gd name="T1" fmla="*/ 2147483647 h 130"/>
              <a:gd name="T2" fmla="*/ 2147483647 w 159"/>
              <a:gd name="T3" fmla="*/ 2147483647 h 130"/>
              <a:gd name="T4" fmla="*/ 2147483647 w 159"/>
              <a:gd name="T5" fmla="*/ 2147483647 h 130"/>
              <a:gd name="T6" fmla="*/ 2147483647 w 159"/>
              <a:gd name="T7" fmla="*/ 2147483647 h 130"/>
              <a:gd name="T8" fmla="*/ 2147483647 w 159"/>
              <a:gd name="T9" fmla="*/ 2147483647 h 130"/>
              <a:gd name="T10" fmla="*/ 2147483647 w 159"/>
              <a:gd name="T11" fmla="*/ 2147483647 h 130"/>
              <a:gd name="T12" fmla="*/ 2147483647 w 159"/>
              <a:gd name="T13" fmla="*/ 2147483647 h 130"/>
              <a:gd name="T14" fmla="*/ 2147483647 w 159"/>
              <a:gd name="T15" fmla="*/ 2147483647 h 130"/>
              <a:gd name="T16" fmla="*/ 2147483647 w 159"/>
              <a:gd name="T17" fmla="*/ 2147483647 h 130"/>
              <a:gd name="T18" fmla="*/ 2147483647 w 159"/>
              <a:gd name="T19" fmla="*/ 2147483647 h 130"/>
              <a:gd name="T20" fmla="*/ 2147483647 w 159"/>
              <a:gd name="T21" fmla="*/ 2147483647 h 130"/>
              <a:gd name="T22" fmla="*/ 2147483647 w 159"/>
              <a:gd name="T23" fmla="*/ 2147483647 h 130"/>
              <a:gd name="T24" fmla="*/ 2147483647 w 159"/>
              <a:gd name="T25" fmla="*/ 2147483647 h 130"/>
              <a:gd name="T26" fmla="*/ 2147483647 w 159"/>
              <a:gd name="T27" fmla="*/ 2147483647 h 130"/>
              <a:gd name="T28" fmla="*/ 2147483647 w 159"/>
              <a:gd name="T29" fmla="*/ 2147483647 h 130"/>
              <a:gd name="T30" fmla="*/ 2147483647 w 159"/>
              <a:gd name="T31" fmla="*/ 2147483647 h 130"/>
              <a:gd name="T32" fmla="*/ 2147483647 w 159"/>
              <a:gd name="T33" fmla="*/ 2147483647 h 130"/>
              <a:gd name="T34" fmla="*/ 2147483647 w 159"/>
              <a:gd name="T35" fmla="*/ 2147483647 h 130"/>
              <a:gd name="T36" fmla="*/ 2147483647 w 159"/>
              <a:gd name="T37" fmla="*/ 2147483647 h 130"/>
              <a:gd name="T38" fmla="*/ 2147483647 w 159"/>
              <a:gd name="T39" fmla="*/ 2147483647 h 130"/>
              <a:gd name="T40" fmla="*/ 2147483647 w 159"/>
              <a:gd name="T41" fmla="*/ 2147483647 h 130"/>
              <a:gd name="T42" fmla="*/ 2147483647 w 159"/>
              <a:gd name="T43" fmla="*/ 2147483647 h 130"/>
              <a:gd name="T44" fmla="*/ 2147483647 w 159"/>
              <a:gd name="T45" fmla="*/ 2147483647 h 130"/>
              <a:gd name="T46" fmla="*/ 2147483647 w 159"/>
              <a:gd name="T47" fmla="*/ 2147483647 h 130"/>
              <a:gd name="T48" fmla="*/ 2147483647 w 159"/>
              <a:gd name="T49" fmla="*/ 2147483647 h 130"/>
              <a:gd name="T50" fmla="*/ 2147483647 w 159"/>
              <a:gd name="T51" fmla="*/ 2147483647 h 130"/>
              <a:gd name="T52" fmla="*/ 2147483647 w 159"/>
              <a:gd name="T53" fmla="*/ 2147483647 h 130"/>
              <a:gd name="T54" fmla="*/ 2147483647 w 159"/>
              <a:gd name="T55" fmla="*/ 2147483647 h 130"/>
              <a:gd name="T56" fmla="*/ 2147483647 w 159"/>
              <a:gd name="T57" fmla="*/ 2147483647 h 130"/>
              <a:gd name="T58" fmla="*/ 2147483647 w 159"/>
              <a:gd name="T59" fmla="*/ 2147483647 h 130"/>
              <a:gd name="T60" fmla="*/ 2147483647 w 159"/>
              <a:gd name="T61" fmla="*/ 2147483647 h 130"/>
              <a:gd name="T62" fmla="*/ 2147483647 w 159"/>
              <a:gd name="T63" fmla="*/ 2147483647 h 130"/>
              <a:gd name="T64" fmla="*/ 2147483647 w 159"/>
              <a:gd name="T65" fmla="*/ 2147483647 h 130"/>
              <a:gd name="T66" fmla="*/ 2147483647 w 159"/>
              <a:gd name="T67" fmla="*/ 2147483647 h 130"/>
              <a:gd name="T68" fmla="*/ 2147483647 w 159"/>
              <a:gd name="T69" fmla="*/ 2147483647 h 130"/>
              <a:gd name="T70" fmla="*/ 2147483647 w 159"/>
              <a:gd name="T71" fmla="*/ 2147483647 h 130"/>
              <a:gd name="T72" fmla="*/ 2147483647 w 159"/>
              <a:gd name="T73" fmla="*/ 2147483647 h 130"/>
              <a:gd name="T74" fmla="*/ 2147483647 w 159"/>
              <a:gd name="T75" fmla="*/ 2147483647 h 130"/>
              <a:gd name="T76" fmla="*/ 2147483647 w 159"/>
              <a:gd name="T77" fmla="*/ 2147483647 h 130"/>
              <a:gd name="T78" fmla="*/ 2147483647 w 159"/>
              <a:gd name="T79" fmla="*/ 2147483647 h 130"/>
              <a:gd name="T80" fmla="*/ 2147483647 w 159"/>
              <a:gd name="T81" fmla="*/ 2147483647 h 130"/>
              <a:gd name="T82" fmla="*/ 2147483647 w 159"/>
              <a:gd name="T83" fmla="*/ 2147483647 h 130"/>
              <a:gd name="T84" fmla="*/ 2147483647 w 159"/>
              <a:gd name="T85" fmla="*/ 2147483647 h 130"/>
              <a:gd name="T86" fmla="*/ 2147483647 w 159"/>
              <a:gd name="T87" fmla="*/ 2147483647 h 130"/>
              <a:gd name="T88" fmla="*/ 2147483647 w 159"/>
              <a:gd name="T89" fmla="*/ 2147483647 h 130"/>
              <a:gd name="T90" fmla="*/ 2147483647 w 159"/>
              <a:gd name="T91" fmla="*/ 2147483647 h 13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9"/>
              <a:gd name="T139" fmla="*/ 0 h 130"/>
              <a:gd name="T140" fmla="*/ 159 w 159"/>
              <a:gd name="T141" fmla="*/ 130 h 13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9" h="130">
                <a:moveTo>
                  <a:pt x="0" y="0"/>
                </a:moveTo>
                <a:lnTo>
                  <a:pt x="0" y="66"/>
                </a:lnTo>
                <a:lnTo>
                  <a:pt x="0" y="67"/>
                </a:lnTo>
                <a:lnTo>
                  <a:pt x="2" y="72"/>
                </a:lnTo>
                <a:lnTo>
                  <a:pt x="4" y="105"/>
                </a:lnTo>
                <a:lnTo>
                  <a:pt x="8" y="104"/>
                </a:lnTo>
                <a:lnTo>
                  <a:pt x="8" y="106"/>
                </a:lnTo>
                <a:lnTo>
                  <a:pt x="13" y="106"/>
                </a:lnTo>
                <a:lnTo>
                  <a:pt x="21" y="106"/>
                </a:lnTo>
                <a:lnTo>
                  <a:pt x="27" y="107"/>
                </a:lnTo>
                <a:lnTo>
                  <a:pt x="36" y="103"/>
                </a:lnTo>
                <a:lnTo>
                  <a:pt x="38" y="101"/>
                </a:lnTo>
                <a:lnTo>
                  <a:pt x="35" y="96"/>
                </a:lnTo>
                <a:lnTo>
                  <a:pt x="32" y="92"/>
                </a:lnTo>
                <a:lnTo>
                  <a:pt x="40" y="89"/>
                </a:lnTo>
                <a:lnTo>
                  <a:pt x="39" y="88"/>
                </a:lnTo>
                <a:lnTo>
                  <a:pt x="41" y="87"/>
                </a:lnTo>
                <a:lnTo>
                  <a:pt x="44" y="87"/>
                </a:lnTo>
                <a:lnTo>
                  <a:pt x="46" y="86"/>
                </a:lnTo>
                <a:lnTo>
                  <a:pt x="45" y="79"/>
                </a:lnTo>
                <a:lnTo>
                  <a:pt x="47" y="81"/>
                </a:lnTo>
                <a:lnTo>
                  <a:pt x="50" y="81"/>
                </a:lnTo>
                <a:lnTo>
                  <a:pt x="52" y="81"/>
                </a:lnTo>
                <a:lnTo>
                  <a:pt x="55" y="79"/>
                </a:lnTo>
                <a:lnTo>
                  <a:pt x="57" y="80"/>
                </a:lnTo>
                <a:lnTo>
                  <a:pt x="58" y="79"/>
                </a:lnTo>
                <a:lnTo>
                  <a:pt x="61" y="80"/>
                </a:lnTo>
                <a:lnTo>
                  <a:pt x="61" y="81"/>
                </a:lnTo>
                <a:lnTo>
                  <a:pt x="67" y="84"/>
                </a:lnTo>
                <a:lnTo>
                  <a:pt x="69" y="84"/>
                </a:lnTo>
                <a:lnTo>
                  <a:pt x="72" y="86"/>
                </a:lnTo>
                <a:lnTo>
                  <a:pt x="81" y="88"/>
                </a:lnTo>
                <a:lnTo>
                  <a:pt x="84" y="91"/>
                </a:lnTo>
                <a:lnTo>
                  <a:pt x="85" y="94"/>
                </a:lnTo>
                <a:lnTo>
                  <a:pt x="91" y="103"/>
                </a:lnTo>
                <a:lnTo>
                  <a:pt x="96" y="104"/>
                </a:lnTo>
                <a:lnTo>
                  <a:pt x="95" y="106"/>
                </a:lnTo>
                <a:lnTo>
                  <a:pt x="96" y="107"/>
                </a:lnTo>
                <a:lnTo>
                  <a:pt x="97" y="109"/>
                </a:lnTo>
                <a:lnTo>
                  <a:pt x="102" y="112"/>
                </a:lnTo>
                <a:lnTo>
                  <a:pt x="109" y="119"/>
                </a:lnTo>
                <a:lnTo>
                  <a:pt x="110" y="119"/>
                </a:lnTo>
                <a:lnTo>
                  <a:pt x="113" y="121"/>
                </a:lnTo>
                <a:lnTo>
                  <a:pt x="144" y="125"/>
                </a:lnTo>
                <a:lnTo>
                  <a:pt x="144" y="126"/>
                </a:lnTo>
                <a:lnTo>
                  <a:pt x="145" y="129"/>
                </a:lnTo>
                <a:lnTo>
                  <a:pt x="149" y="130"/>
                </a:lnTo>
                <a:lnTo>
                  <a:pt x="153" y="129"/>
                </a:lnTo>
                <a:lnTo>
                  <a:pt x="155" y="127"/>
                </a:lnTo>
                <a:lnTo>
                  <a:pt x="152" y="125"/>
                </a:lnTo>
                <a:lnTo>
                  <a:pt x="150" y="125"/>
                </a:lnTo>
                <a:lnTo>
                  <a:pt x="155" y="125"/>
                </a:lnTo>
                <a:lnTo>
                  <a:pt x="159" y="123"/>
                </a:lnTo>
                <a:lnTo>
                  <a:pt x="158" y="122"/>
                </a:lnTo>
                <a:lnTo>
                  <a:pt x="147" y="120"/>
                </a:lnTo>
                <a:lnTo>
                  <a:pt x="141" y="117"/>
                </a:lnTo>
                <a:lnTo>
                  <a:pt x="143" y="115"/>
                </a:lnTo>
                <a:lnTo>
                  <a:pt x="144" y="114"/>
                </a:lnTo>
                <a:lnTo>
                  <a:pt x="141" y="112"/>
                </a:lnTo>
                <a:lnTo>
                  <a:pt x="134" y="112"/>
                </a:lnTo>
                <a:lnTo>
                  <a:pt x="132" y="110"/>
                </a:lnTo>
                <a:lnTo>
                  <a:pt x="133" y="104"/>
                </a:lnTo>
                <a:lnTo>
                  <a:pt x="131" y="103"/>
                </a:lnTo>
                <a:lnTo>
                  <a:pt x="124" y="104"/>
                </a:lnTo>
                <a:lnTo>
                  <a:pt x="122" y="102"/>
                </a:lnTo>
                <a:lnTo>
                  <a:pt x="119" y="98"/>
                </a:lnTo>
                <a:lnTo>
                  <a:pt x="117" y="96"/>
                </a:lnTo>
                <a:lnTo>
                  <a:pt x="115" y="93"/>
                </a:lnTo>
                <a:lnTo>
                  <a:pt x="115" y="88"/>
                </a:lnTo>
                <a:lnTo>
                  <a:pt x="114" y="88"/>
                </a:lnTo>
                <a:lnTo>
                  <a:pt x="113" y="87"/>
                </a:lnTo>
                <a:lnTo>
                  <a:pt x="104" y="79"/>
                </a:lnTo>
                <a:lnTo>
                  <a:pt x="101" y="78"/>
                </a:lnTo>
                <a:lnTo>
                  <a:pt x="97" y="69"/>
                </a:lnTo>
                <a:lnTo>
                  <a:pt x="98" y="68"/>
                </a:lnTo>
                <a:lnTo>
                  <a:pt x="106" y="67"/>
                </a:lnTo>
                <a:lnTo>
                  <a:pt x="108" y="66"/>
                </a:lnTo>
                <a:lnTo>
                  <a:pt x="110" y="66"/>
                </a:lnTo>
                <a:lnTo>
                  <a:pt x="111" y="62"/>
                </a:lnTo>
                <a:lnTo>
                  <a:pt x="107" y="56"/>
                </a:lnTo>
                <a:lnTo>
                  <a:pt x="104" y="54"/>
                </a:lnTo>
                <a:lnTo>
                  <a:pt x="101" y="54"/>
                </a:lnTo>
                <a:lnTo>
                  <a:pt x="91" y="51"/>
                </a:lnTo>
                <a:lnTo>
                  <a:pt x="86" y="48"/>
                </a:lnTo>
                <a:lnTo>
                  <a:pt x="79" y="46"/>
                </a:lnTo>
                <a:lnTo>
                  <a:pt x="77" y="45"/>
                </a:lnTo>
                <a:lnTo>
                  <a:pt x="77" y="39"/>
                </a:lnTo>
                <a:lnTo>
                  <a:pt x="76" y="36"/>
                </a:lnTo>
                <a:lnTo>
                  <a:pt x="73" y="32"/>
                </a:lnTo>
                <a:lnTo>
                  <a:pt x="58" y="24"/>
                </a:lnTo>
                <a:lnTo>
                  <a:pt x="54" y="19"/>
                </a:lnTo>
                <a:lnTo>
                  <a:pt x="51" y="19"/>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79" name="Freeform 69"/>
          <p:cNvSpPr>
            <a:spLocks/>
          </p:cNvSpPr>
          <p:nvPr/>
        </p:nvSpPr>
        <p:spPr bwMode="auto">
          <a:xfrm>
            <a:off x="5591175" y="4227513"/>
            <a:ext cx="22225" cy="47625"/>
          </a:xfrm>
          <a:custGeom>
            <a:avLst/>
            <a:gdLst>
              <a:gd name="T0" fmla="*/ 2147483647 w 13"/>
              <a:gd name="T1" fmla="*/ 2147483647 h 28"/>
              <a:gd name="T2" fmla="*/ 2147483647 w 13"/>
              <a:gd name="T3" fmla="*/ 2147483647 h 28"/>
              <a:gd name="T4" fmla="*/ 2147483647 w 13"/>
              <a:gd name="T5" fmla="*/ 2147483647 h 28"/>
              <a:gd name="T6" fmla="*/ 2147483647 w 13"/>
              <a:gd name="T7" fmla="*/ 2147483647 h 28"/>
              <a:gd name="T8" fmla="*/ 2147483647 w 13"/>
              <a:gd name="T9" fmla="*/ 2147483647 h 28"/>
              <a:gd name="T10" fmla="*/ 2147483647 w 13"/>
              <a:gd name="T11" fmla="*/ 2147483647 h 28"/>
              <a:gd name="T12" fmla="*/ 2147483647 w 13"/>
              <a:gd name="T13" fmla="*/ 2147483647 h 28"/>
              <a:gd name="T14" fmla="*/ 2147483647 w 13"/>
              <a:gd name="T15" fmla="*/ 2147483647 h 28"/>
              <a:gd name="T16" fmla="*/ 2147483647 w 13"/>
              <a:gd name="T17" fmla="*/ 2147483647 h 28"/>
              <a:gd name="T18" fmla="*/ 2147483647 w 13"/>
              <a:gd name="T19" fmla="*/ 2147483647 h 28"/>
              <a:gd name="T20" fmla="*/ 2147483647 w 13"/>
              <a:gd name="T21" fmla="*/ 2147483647 h 28"/>
              <a:gd name="T22" fmla="*/ 2147483647 w 13"/>
              <a:gd name="T23" fmla="*/ 2147483647 h 28"/>
              <a:gd name="T24" fmla="*/ 2147483647 w 13"/>
              <a:gd name="T25" fmla="*/ 2147483647 h 28"/>
              <a:gd name="T26" fmla="*/ 2147483647 w 13"/>
              <a:gd name="T27" fmla="*/ 2147483647 h 28"/>
              <a:gd name="T28" fmla="*/ 2147483647 w 13"/>
              <a:gd name="T29" fmla="*/ 2147483647 h 28"/>
              <a:gd name="T30" fmla="*/ 2147483647 w 13"/>
              <a:gd name="T31" fmla="*/ 2147483647 h 28"/>
              <a:gd name="T32" fmla="*/ 2147483647 w 13"/>
              <a:gd name="T33" fmla="*/ 2147483647 h 28"/>
              <a:gd name="T34" fmla="*/ 2147483647 w 13"/>
              <a:gd name="T35" fmla="*/ 2147483647 h 28"/>
              <a:gd name="T36" fmla="*/ 2147483647 w 13"/>
              <a:gd name="T37" fmla="*/ 0 h 28"/>
              <a:gd name="T38" fmla="*/ 2147483647 w 13"/>
              <a:gd name="T39" fmla="*/ 2147483647 h 28"/>
              <a:gd name="T40" fmla="*/ 2147483647 w 13"/>
              <a:gd name="T41" fmla="*/ 2147483647 h 28"/>
              <a:gd name="T42" fmla="*/ 0 w 13"/>
              <a:gd name="T43" fmla="*/ 2147483647 h 28"/>
              <a:gd name="T44" fmla="*/ 0 w 13"/>
              <a:gd name="T45" fmla="*/ 2147483647 h 28"/>
              <a:gd name="T46" fmla="*/ 0 w 13"/>
              <a:gd name="T47" fmla="*/ 2147483647 h 28"/>
              <a:gd name="T48" fmla="*/ 2147483647 w 13"/>
              <a:gd name="T49" fmla="*/ 2147483647 h 28"/>
              <a:gd name="T50" fmla="*/ 0 w 13"/>
              <a:gd name="T51" fmla="*/ 2147483647 h 28"/>
              <a:gd name="T52" fmla="*/ 2147483647 w 13"/>
              <a:gd name="T53" fmla="*/ 2147483647 h 28"/>
              <a:gd name="T54" fmla="*/ 2147483647 w 13"/>
              <a:gd name="T55" fmla="*/ 2147483647 h 28"/>
              <a:gd name="T56" fmla="*/ 2147483647 w 13"/>
              <a:gd name="T57" fmla="*/ 2147483647 h 28"/>
              <a:gd name="T58" fmla="*/ 2147483647 w 13"/>
              <a:gd name="T59" fmla="*/ 2147483647 h 28"/>
              <a:gd name="T60" fmla="*/ 2147483647 w 13"/>
              <a:gd name="T61" fmla="*/ 2147483647 h 28"/>
              <a:gd name="T62" fmla="*/ 2147483647 w 13"/>
              <a:gd name="T63" fmla="*/ 2147483647 h 28"/>
              <a:gd name="T64" fmla="*/ 2147483647 w 13"/>
              <a:gd name="T65" fmla="*/ 2147483647 h 28"/>
              <a:gd name="T66" fmla="*/ 2147483647 w 13"/>
              <a:gd name="T67" fmla="*/ 2147483647 h 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
              <a:gd name="T103" fmla="*/ 0 h 28"/>
              <a:gd name="T104" fmla="*/ 13 w 13"/>
              <a:gd name="T105" fmla="*/ 28 h 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 h="28">
                <a:moveTo>
                  <a:pt x="5" y="28"/>
                </a:moveTo>
                <a:lnTo>
                  <a:pt x="11" y="26"/>
                </a:lnTo>
                <a:lnTo>
                  <a:pt x="11" y="23"/>
                </a:lnTo>
                <a:lnTo>
                  <a:pt x="13" y="21"/>
                </a:lnTo>
                <a:lnTo>
                  <a:pt x="13" y="20"/>
                </a:lnTo>
                <a:lnTo>
                  <a:pt x="13" y="16"/>
                </a:lnTo>
                <a:lnTo>
                  <a:pt x="13" y="15"/>
                </a:lnTo>
                <a:lnTo>
                  <a:pt x="13" y="9"/>
                </a:lnTo>
                <a:lnTo>
                  <a:pt x="13" y="8"/>
                </a:lnTo>
                <a:lnTo>
                  <a:pt x="13" y="7"/>
                </a:lnTo>
                <a:lnTo>
                  <a:pt x="13" y="6"/>
                </a:lnTo>
                <a:lnTo>
                  <a:pt x="13" y="4"/>
                </a:lnTo>
                <a:lnTo>
                  <a:pt x="11" y="4"/>
                </a:lnTo>
                <a:lnTo>
                  <a:pt x="10" y="1"/>
                </a:lnTo>
                <a:lnTo>
                  <a:pt x="9" y="1"/>
                </a:lnTo>
                <a:lnTo>
                  <a:pt x="7" y="0"/>
                </a:lnTo>
                <a:lnTo>
                  <a:pt x="6" y="1"/>
                </a:lnTo>
                <a:lnTo>
                  <a:pt x="3" y="10"/>
                </a:lnTo>
                <a:lnTo>
                  <a:pt x="0" y="12"/>
                </a:lnTo>
                <a:lnTo>
                  <a:pt x="0" y="15"/>
                </a:lnTo>
                <a:lnTo>
                  <a:pt x="0" y="16"/>
                </a:lnTo>
                <a:lnTo>
                  <a:pt x="1" y="17"/>
                </a:lnTo>
                <a:lnTo>
                  <a:pt x="0" y="18"/>
                </a:lnTo>
                <a:lnTo>
                  <a:pt x="2" y="21"/>
                </a:lnTo>
                <a:lnTo>
                  <a:pt x="1" y="22"/>
                </a:lnTo>
                <a:lnTo>
                  <a:pt x="2" y="23"/>
                </a:lnTo>
                <a:lnTo>
                  <a:pt x="2" y="24"/>
                </a:lnTo>
                <a:lnTo>
                  <a:pt x="1" y="24"/>
                </a:lnTo>
                <a:lnTo>
                  <a:pt x="3" y="28"/>
                </a:lnTo>
                <a:lnTo>
                  <a:pt x="5" y="28"/>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80" name="Freeform 70"/>
          <p:cNvSpPr>
            <a:spLocks/>
          </p:cNvSpPr>
          <p:nvPr/>
        </p:nvSpPr>
        <p:spPr bwMode="auto">
          <a:xfrm>
            <a:off x="8072438" y="5037138"/>
            <a:ext cx="273050" cy="223837"/>
          </a:xfrm>
          <a:custGeom>
            <a:avLst/>
            <a:gdLst>
              <a:gd name="T0" fmla="*/ 0 w 159"/>
              <a:gd name="T1" fmla="*/ 2147483647 h 130"/>
              <a:gd name="T2" fmla="*/ 2147483647 w 159"/>
              <a:gd name="T3" fmla="*/ 2147483647 h 130"/>
              <a:gd name="T4" fmla="*/ 2147483647 w 159"/>
              <a:gd name="T5" fmla="*/ 2147483647 h 130"/>
              <a:gd name="T6" fmla="*/ 2147483647 w 159"/>
              <a:gd name="T7" fmla="*/ 2147483647 h 130"/>
              <a:gd name="T8" fmla="*/ 2147483647 w 159"/>
              <a:gd name="T9" fmla="*/ 2147483647 h 130"/>
              <a:gd name="T10" fmla="*/ 2147483647 w 159"/>
              <a:gd name="T11" fmla="*/ 2147483647 h 130"/>
              <a:gd name="T12" fmla="*/ 2147483647 w 159"/>
              <a:gd name="T13" fmla="*/ 2147483647 h 130"/>
              <a:gd name="T14" fmla="*/ 2147483647 w 159"/>
              <a:gd name="T15" fmla="*/ 2147483647 h 130"/>
              <a:gd name="T16" fmla="*/ 2147483647 w 159"/>
              <a:gd name="T17" fmla="*/ 2147483647 h 130"/>
              <a:gd name="T18" fmla="*/ 2147483647 w 159"/>
              <a:gd name="T19" fmla="*/ 2147483647 h 130"/>
              <a:gd name="T20" fmla="*/ 2147483647 w 159"/>
              <a:gd name="T21" fmla="*/ 2147483647 h 130"/>
              <a:gd name="T22" fmla="*/ 2147483647 w 159"/>
              <a:gd name="T23" fmla="*/ 2147483647 h 130"/>
              <a:gd name="T24" fmla="*/ 2147483647 w 159"/>
              <a:gd name="T25" fmla="*/ 2147483647 h 130"/>
              <a:gd name="T26" fmla="*/ 2147483647 w 159"/>
              <a:gd name="T27" fmla="*/ 2147483647 h 130"/>
              <a:gd name="T28" fmla="*/ 2147483647 w 159"/>
              <a:gd name="T29" fmla="*/ 2147483647 h 130"/>
              <a:gd name="T30" fmla="*/ 2147483647 w 159"/>
              <a:gd name="T31" fmla="*/ 2147483647 h 130"/>
              <a:gd name="T32" fmla="*/ 2147483647 w 159"/>
              <a:gd name="T33" fmla="*/ 2147483647 h 130"/>
              <a:gd name="T34" fmla="*/ 2147483647 w 159"/>
              <a:gd name="T35" fmla="*/ 2147483647 h 130"/>
              <a:gd name="T36" fmla="*/ 2147483647 w 159"/>
              <a:gd name="T37" fmla="*/ 2147483647 h 130"/>
              <a:gd name="T38" fmla="*/ 2147483647 w 159"/>
              <a:gd name="T39" fmla="*/ 2147483647 h 130"/>
              <a:gd name="T40" fmla="*/ 2147483647 w 159"/>
              <a:gd name="T41" fmla="*/ 2147483647 h 130"/>
              <a:gd name="T42" fmla="*/ 2147483647 w 159"/>
              <a:gd name="T43" fmla="*/ 2147483647 h 130"/>
              <a:gd name="T44" fmla="*/ 2147483647 w 159"/>
              <a:gd name="T45" fmla="*/ 2147483647 h 130"/>
              <a:gd name="T46" fmla="*/ 2147483647 w 159"/>
              <a:gd name="T47" fmla="*/ 2147483647 h 130"/>
              <a:gd name="T48" fmla="*/ 2147483647 w 159"/>
              <a:gd name="T49" fmla="*/ 2147483647 h 130"/>
              <a:gd name="T50" fmla="*/ 2147483647 w 159"/>
              <a:gd name="T51" fmla="*/ 2147483647 h 130"/>
              <a:gd name="T52" fmla="*/ 2147483647 w 159"/>
              <a:gd name="T53" fmla="*/ 2147483647 h 130"/>
              <a:gd name="T54" fmla="*/ 2147483647 w 159"/>
              <a:gd name="T55" fmla="*/ 2147483647 h 130"/>
              <a:gd name="T56" fmla="*/ 2147483647 w 159"/>
              <a:gd name="T57" fmla="*/ 2147483647 h 130"/>
              <a:gd name="T58" fmla="*/ 2147483647 w 159"/>
              <a:gd name="T59" fmla="*/ 2147483647 h 130"/>
              <a:gd name="T60" fmla="*/ 2147483647 w 159"/>
              <a:gd name="T61" fmla="*/ 2147483647 h 130"/>
              <a:gd name="T62" fmla="*/ 2147483647 w 159"/>
              <a:gd name="T63" fmla="*/ 2147483647 h 130"/>
              <a:gd name="T64" fmla="*/ 2147483647 w 159"/>
              <a:gd name="T65" fmla="*/ 2147483647 h 130"/>
              <a:gd name="T66" fmla="*/ 2147483647 w 159"/>
              <a:gd name="T67" fmla="*/ 2147483647 h 130"/>
              <a:gd name="T68" fmla="*/ 2147483647 w 159"/>
              <a:gd name="T69" fmla="*/ 2147483647 h 130"/>
              <a:gd name="T70" fmla="*/ 2147483647 w 159"/>
              <a:gd name="T71" fmla="*/ 2147483647 h 130"/>
              <a:gd name="T72" fmla="*/ 2147483647 w 159"/>
              <a:gd name="T73" fmla="*/ 2147483647 h 130"/>
              <a:gd name="T74" fmla="*/ 2147483647 w 159"/>
              <a:gd name="T75" fmla="*/ 2147483647 h 130"/>
              <a:gd name="T76" fmla="*/ 2147483647 w 159"/>
              <a:gd name="T77" fmla="*/ 2147483647 h 130"/>
              <a:gd name="T78" fmla="*/ 2147483647 w 159"/>
              <a:gd name="T79" fmla="*/ 2147483647 h 130"/>
              <a:gd name="T80" fmla="*/ 2147483647 w 159"/>
              <a:gd name="T81" fmla="*/ 2147483647 h 130"/>
              <a:gd name="T82" fmla="*/ 2147483647 w 159"/>
              <a:gd name="T83" fmla="*/ 2147483647 h 130"/>
              <a:gd name="T84" fmla="*/ 2147483647 w 159"/>
              <a:gd name="T85" fmla="*/ 2147483647 h 130"/>
              <a:gd name="T86" fmla="*/ 2147483647 w 159"/>
              <a:gd name="T87" fmla="*/ 2147483647 h 130"/>
              <a:gd name="T88" fmla="*/ 2147483647 w 159"/>
              <a:gd name="T89" fmla="*/ 2147483647 h 130"/>
              <a:gd name="T90" fmla="*/ 2147483647 w 159"/>
              <a:gd name="T91" fmla="*/ 2147483647 h 13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9"/>
              <a:gd name="T139" fmla="*/ 0 h 130"/>
              <a:gd name="T140" fmla="*/ 159 w 159"/>
              <a:gd name="T141" fmla="*/ 130 h 13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9" h="130">
                <a:moveTo>
                  <a:pt x="0" y="0"/>
                </a:moveTo>
                <a:lnTo>
                  <a:pt x="0" y="66"/>
                </a:lnTo>
                <a:lnTo>
                  <a:pt x="0" y="67"/>
                </a:lnTo>
                <a:lnTo>
                  <a:pt x="2" y="72"/>
                </a:lnTo>
                <a:lnTo>
                  <a:pt x="4" y="105"/>
                </a:lnTo>
                <a:lnTo>
                  <a:pt x="8" y="105"/>
                </a:lnTo>
                <a:lnTo>
                  <a:pt x="9" y="106"/>
                </a:lnTo>
                <a:lnTo>
                  <a:pt x="14" y="106"/>
                </a:lnTo>
                <a:lnTo>
                  <a:pt x="21" y="106"/>
                </a:lnTo>
                <a:lnTo>
                  <a:pt x="27" y="107"/>
                </a:lnTo>
                <a:lnTo>
                  <a:pt x="36" y="103"/>
                </a:lnTo>
                <a:lnTo>
                  <a:pt x="38" y="101"/>
                </a:lnTo>
                <a:lnTo>
                  <a:pt x="36" y="97"/>
                </a:lnTo>
                <a:lnTo>
                  <a:pt x="33" y="93"/>
                </a:lnTo>
                <a:lnTo>
                  <a:pt x="40" y="90"/>
                </a:lnTo>
                <a:lnTo>
                  <a:pt x="40" y="88"/>
                </a:lnTo>
                <a:lnTo>
                  <a:pt x="41" y="87"/>
                </a:lnTo>
                <a:lnTo>
                  <a:pt x="44" y="87"/>
                </a:lnTo>
                <a:lnTo>
                  <a:pt x="47" y="86"/>
                </a:lnTo>
                <a:lnTo>
                  <a:pt x="45" y="79"/>
                </a:lnTo>
                <a:lnTo>
                  <a:pt x="47" y="81"/>
                </a:lnTo>
                <a:lnTo>
                  <a:pt x="51" y="82"/>
                </a:lnTo>
                <a:lnTo>
                  <a:pt x="52" y="81"/>
                </a:lnTo>
                <a:lnTo>
                  <a:pt x="55" y="79"/>
                </a:lnTo>
                <a:lnTo>
                  <a:pt x="58" y="81"/>
                </a:lnTo>
                <a:lnTo>
                  <a:pt x="59" y="79"/>
                </a:lnTo>
                <a:lnTo>
                  <a:pt x="61" y="81"/>
                </a:lnTo>
                <a:lnTo>
                  <a:pt x="62" y="81"/>
                </a:lnTo>
                <a:lnTo>
                  <a:pt x="67" y="84"/>
                </a:lnTo>
                <a:lnTo>
                  <a:pt x="70" y="85"/>
                </a:lnTo>
                <a:lnTo>
                  <a:pt x="72" y="86"/>
                </a:lnTo>
                <a:lnTo>
                  <a:pt x="81" y="88"/>
                </a:lnTo>
                <a:lnTo>
                  <a:pt x="84" y="91"/>
                </a:lnTo>
                <a:lnTo>
                  <a:pt x="85" y="94"/>
                </a:lnTo>
                <a:lnTo>
                  <a:pt x="91" y="104"/>
                </a:lnTo>
                <a:lnTo>
                  <a:pt x="97" y="104"/>
                </a:lnTo>
                <a:lnTo>
                  <a:pt x="96" y="106"/>
                </a:lnTo>
                <a:lnTo>
                  <a:pt x="96" y="107"/>
                </a:lnTo>
                <a:lnTo>
                  <a:pt x="97" y="109"/>
                </a:lnTo>
                <a:lnTo>
                  <a:pt x="102" y="112"/>
                </a:lnTo>
                <a:lnTo>
                  <a:pt x="109" y="120"/>
                </a:lnTo>
                <a:lnTo>
                  <a:pt x="110" y="120"/>
                </a:lnTo>
                <a:lnTo>
                  <a:pt x="113" y="121"/>
                </a:lnTo>
                <a:lnTo>
                  <a:pt x="144" y="125"/>
                </a:lnTo>
                <a:lnTo>
                  <a:pt x="145" y="127"/>
                </a:lnTo>
                <a:lnTo>
                  <a:pt x="145" y="129"/>
                </a:lnTo>
                <a:lnTo>
                  <a:pt x="150" y="130"/>
                </a:lnTo>
                <a:lnTo>
                  <a:pt x="153" y="129"/>
                </a:lnTo>
                <a:lnTo>
                  <a:pt x="155" y="127"/>
                </a:lnTo>
                <a:lnTo>
                  <a:pt x="153" y="125"/>
                </a:lnTo>
                <a:lnTo>
                  <a:pt x="150" y="125"/>
                </a:lnTo>
                <a:lnTo>
                  <a:pt x="155" y="125"/>
                </a:lnTo>
                <a:lnTo>
                  <a:pt x="159" y="124"/>
                </a:lnTo>
                <a:lnTo>
                  <a:pt x="158" y="123"/>
                </a:lnTo>
                <a:lnTo>
                  <a:pt x="147" y="120"/>
                </a:lnTo>
                <a:lnTo>
                  <a:pt x="142" y="117"/>
                </a:lnTo>
                <a:lnTo>
                  <a:pt x="143" y="115"/>
                </a:lnTo>
                <a:lnTo>
                  <a:pt x="145" y="114"/>
                </a:lnTo>
                <a:lnTo>
                  <a:pt x="142" y="112"/>
                </a:lnTo>
                <a:lnTo>
                  <a:pt x="135" y="112"/>
                </a:lnTo>
                <a:lnTo>
                  <a:pt x="132" y="110"/>
                </a:lnTo>
                <a:lnTo>
                  <a:pt x="133" y="104"/>
                </a:lnTo>
                <a:lnTo>
                  <a:pt x="131" y="104"/>
                </a:lnTo>
                <a:lnTo>
                  <a:pt x="124" y="104"/>
                </a:lnTo>
                <a:lnTo>
                  <a:pt x="122" y="102"/>
                </a:lnTo>
                <a:lnTo>
                  <a:pt x="120" y="98"/>
                </a:lnTo>
                <a:lnTo>
                  <a:pt x="117" y="97"/>
                </a:lnTo>
                <a:lnTo>
                  <a:pt x="116" y="94"/>
                </a:lnTo>
                <a:lnTo>
                  <a:pt x="115" y="89"/>
                </a:lnTo>
                <a:lnTo>
                  <a:pt x="115" y="88"/>
                </a:lnTo>
                <a:lnTo>
                  <a:pt x="113" y="87"/>
                </a:lnTo>
                <a:lnTo>
                  <a:pt x="104" y="79"/>
                </a:lnTo>
                <a:lnTo>
                  <a:pt x="101" y="78"/>
                </a:lnTo>
                <a:lnTo>
                  <a:pt x="97" y="69"/>
                </a:lnTo>
                <a:lnTo>
                  <a:pt x="98" y="68"/>
                </a:lnTo>
                <a:lnTo>
                  <a:pt x="106" y="67"/>
                </a:lnTo>
                <a:lnTo>
                  <a:pt x="108" y="66"/>
                </a:lnTo>
                <a:lnTo>
                  <a:pt x="111" y="66"/>
                </a:lnTo>
                <a:lnTo>
                  <a:pt x="111" y="62"/>
                </a:lnTo>
                <a:lnTo>
                  <a:pt x="107" y="56"/>
                </a:lnTo>
                <a:lnTo>
                  <a:pt x="104" y="54"/>
                </a:lnTo>
                <a:lnTo>
                  <a:pt x="101" y="55"/>
                </a:lnTo>
                <a:lnTo>
                  <a:pt x="92" y="52"/>
                </a:lnTo>
                <a:lnTo>
                  <a:pt x="86" y="48"/>
                </a:lnTo>
                <a:lnTo>
                  <a:pt x="79" y="47"/>
                </a:lnTo>
                <a:lnTo>
                  <a:pt x="78" y="45"/>
                </a:lnTo>
                <a:lnTo>
                  <a:pt x="78" y="40"/>
                </a:lnTo>
                <a:lnTo>
                  <a:pt x="77" y="36"/>
                </a:lnTo>
                <a:lnTo>
                  <a:pt x="73" y="33"/>
                </a:lnTo>
                <a:lnTo>
                  <a:pt x="59" y="24"/>
                </a:lnTo>
                <a:lnTo>
                  <a:pt x="55" y="19"/>
                </a:lnTo>
                <a:lnTo>
                  <a:pt x="52" y="19"/>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81" name="Freeform 71"/>
          <p:cNvSpPr>
            <a:spLocks/>
          </p:cNvSpPr>
          <p:nvPr/>
        </p:nvSpPr>
        <p:spPr bwMode="auto">
          <a:xfrm>
            <a:off x="4060825" y="4554538"/>
            <a:ext cx="207963" cy="155575"/>
          </a:xfrm>
          <a:custGeom>
            <a:avLst/>
            <a:gdLst>
              <a:gd name="T0" fmla="*/ 2147483647 w 121"/>
              <a:gd name="T1" fmla="*/ 2147483647 h 90"/>
              <a:gd name="T2" fmla="*/ 2147483647 w 121"/>
              <a:gd name="T3" fmla="*/ 2147483647 h 90"/>
              <a:gd name="T4" fmla="*/ 2147483647 w 121"/>
              <a:gd name="T5" fmla="*/ 2147483647 h 90"/>
              <a:gd name="T6" fmla="*/ 2147483647 w 121"/>
              <a:gd name="T7" fmla="*/ 2147483647 h 90"/>
              <a:gd name="T8" fmla="*/ 0 w 121"/>
              <a:gd name="T9" fmla="*/ 2147483647 h 90"/>
              <a:gd name="T10" fmla="*/ 0 w 121"/>
              <a:gd name="T11" fmla="*/ 2147483647 h 90"/>
              <a:gd name="T12" fmla="*/ 2147483647 w 121"/>
              <a:gd name="T13" fmla="*/ 2147483647 h 90"/>
              <a:gd name="T14" fmla="*/ 2147483647 w 121"/>
              <a:gd name="T15" fmla="*/ 2147483647 h 90"/>
              <a:gd name="T16" fmla="*/ 2147483647 w 121"/>
              <a:gd name="T17" fmla="*/ 2147483647 h 90"/>
              <a:gd name="T18" fmla="*/ 2147483647 w 121"/>
              <a:gd name="T19" fmla="*/ 2147483647 h 90"/>
              <a:gd name="T20" fmla="*/ 2147483647 w 121"/>
              <a:gd name="T21" fmla="*/ 2147483647 h 90"/>
              <a:gd name="T22" fmla="*/ 2147483647 w 121"/>
              <a:gd name="T23" fmla="*/ 2147483647 h 90"/>
              <a:gd name="T24" fmla="*/ 2147483647 w 121"/>
              <a:gd name="T25" fmla="*/ 2147483647 h 90"/>
              <a:gd name="T26" fmla="*/ 2147483647 w 121"/>
              <a:gd name="T27" fmla="*/ 2147483647 h 90"/>
              <a:gd name="T28" fmla="*/ 2147483647 w 121"/>
              <a:gd name="T29" fmla="*/ 2147483647 h 90"/>
              <a:gd name="T30" fmla="*/ 2147483647 w 121"/>
              <a:gd name="T31" fmla="*/ 2147483647 h 90"/>
              <a:gd name="T32" fmla="*/ 2147483647 w 121"/>
              <a:gd name="T33" fmla="*/ 2147483647 h 90"/>
              <a:gd name="T34" fmla="*/ 2147483647 w 121"/>
              <a:gd name="T35" fmla="*/ 2147483647 h 90"/>
              <a:gd name="T36" fmla="*/ 2147483647 w 121"/>
              <a:gd name="T37" fmla="*/ 2147483647 h 90"/>
              <a:gd name="T38" fmla="*/ 2147483647 w 121"/>
              <a:gd name="T39" fmla="*/ 2147483647 h 90"/>
              <a:gd name="T40" fmla="*/ 2147483647 w 121"/>
              <a:gd name="T41" fmla="*/ 2147483647 h 90"/>
              <a:gd name="T42" fmla="*/ 2147483647 w 121"/>
              <a:gd name="T43" fmla="*/ 2147483647 h 90"/>
              <a:gd name="T44" fmla="*/ 2147483647 w 121"/>
              <a:gd name="T45" fmla="*/ 2147483647 h 90"/>
              <a:gd name="T46" fmla="*/ 2147483647 w 121"/>
              <a:gd name="T47" fmla="*/ 2147483647 h 90"/>
              <a:gd name="T48" fmla="*/ 2147483647 w 121"/>
              <a:gd name="T49" fmla="*/ 2147483647 h 90"/>
              <a:gd name="T50" fmla="*/ 2147483647 w 121"/>
              <a:gd name="T51" fmla="*/ 2147483647 h 90"/>
              <a:gd name="T52" fmla="*/ 2147483647 w 121"/>
              <a:gd name="T53" fmla="*/ 2147483647 h 90"/>
              <a:gd name="T54" fmla="*/ 2147483647 w 121"/>
              <a:gd name="T55" fmla="*/ 2147483647 h 90"/>
              <a:gd name="T56" fmla="*/ 2147483647 w 121"/>
              <a:gd name="T57" fmla="*/ 2147483647 h 90"/>
              <a:gd name="T58" fmla="*/ 2147483647 w 121"/>
              <a:gd name="T59" fmla="*/ 2147483647 h 90"/>
              <a:gd name="T60" fmla="*/ 2147483647 w 121"/>
              <a:gd name="T61" fmla="*/ 2147483647 h 90"/>
              <a:gd name="T62" fmla="*/ 2147483647 w 121"/>
              <a:gd name="T63" fmla="*/ 2147483647 h 90"/>
              <a:gd name="T64" fmla="*/ 2147483647 w 121"/>
              <a:gd name="T65" fmla="*/ 2147483647 h 90"/>
              <a:gd name="T66" fmla="*/ 2147483647 w 121"/>
              <a:gd name="T67" fmla="*/ 2147483647 h 90"/>
              <a:gd name="T68" fmla="*/ 2147483647 w 121"/>
              <a:gd name="T69" fmla="*/ 2147483647 h 90"/>
              <a:gd name="T70" fmla="*/ 2147483647 w 121"/>
              <a:gd name="T71" fmla="*/ 2147483647 h 90"/>
              <a:gd name="T72" fmla="*/ 2147483647 w 121"/>
              <a:gd name="T73" fmla="*/ 2147483647 h 90"/>
              <a:gd name="T74" fmla="*/ 2147483647 w 121"/>
              <a:gd name="T75" fmla="*/ 2147483647 h 90"/>
              <a:gd name="T76" fmla="*/ 2147483647 w 121"/>
              <a:gd name="T77" fmla="*/ 2147483647 h 90"/>
              <a:gd name="T78" fmla="*/ 2147483647 w 121"/>
              <a:gd name="T79" fmla="*/ 2147483647 h 90"/>
              <a:gd name="T80" fmla="*/ 2147483647 w 121"/>
              <a:gd name="T81" fmla="*/ 2147483647 h 90"/>
              <a:gd name="T82" fmla="*/ 2147483647 w 121"/>
              <a:gd name="T83" fmla="*/ 2147483647 h 90"/>
              <a:gd name="T84" fmla="*/ 2147483647 w 121"/>
              <a:gd name="T85" fmla="*/ 2147483647 h 90"/>
              <a:gd name="T86" fmla="*/ 2147483647 w 121"/>
              <a:gd name="T87" fmla="*/ 2147483647 h 90"/>
              <a:gd name="T88" fmla="*/ 2147483647 w 121"/>
              <a:gd name="T89" fmla="*/ 2147483647 h 90"/>
              <a:gd name="T90" fmla="*/ 2147483647 w 121"/>
              <a:gd name="T91" fmla="*/ 2147483647 h 90"/>
              <a:gd name="T92" fmla="*/ 2147483647 w 121"/>
              <a:gd name="T93" fmla="*/ 2147483647 h 90"/>
              <a:gd name="T94" fmla="*/ 2147483647 w 121"/>
              <a:gd name="T95" fmla="*/ 2147483647 h 90"/>
              <a:gd name="T96" fmla="*/ 2147483647 w 121"/>
              <a:gd name="T97" fmla="*/ 2147483647 h 90"/>
              <a:gd name="T98" fmla="*/ 2147483647 w 121"/>
              <a:gd name="T99" fmla="*/ 2147483647 h 90"/>
              <a:gd name="T100" fmla="*/ 2147483647 w 121"/>
              <a:gd name="T101" fmla="*/ 0 h 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1"/>
              <a:gd name="T154" fmla="*/ 0 h 90"/>
              <a:gd name="T155" fmla="*/ 121 w 121"/>
              <a:gd name="T156" fmla="*/ 90 h 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1" h="90">
                <a:moveTo>
                  <a:pt x="85" y="0"/>
                </a:moveTo>
                <a:lnTo>
                  <a:pt x="75" y="1"/>
                </a:lnTo>
                <a:lnTo>
                  <a:pt x="52" y="15"/>
                </a:lnTo>
                <a:lnTo>
                  <a:pt x="49" y="19"/>
                </a:lnTo>
                <a:lnTo>
                  <a:pt x="43" y="23"/>
                </a:lnTo>
                <a:lnTo>
                  <a:pt x="23" y="29"/>
                </a:lnTo>
                <a:lnTo>
                  <a:pt x="20" y="30"/>
                </a:lnTo>
                <a:lnTo>
                  <a:pt x="12" y="48"/>
                </a:lnTo>
                <a:lnTo>
                  <a:pt x="4" y="55"/>
                </a:lnTo>
                <a:lnTo>
                  <a:pt x="0" y="65"/>
                </a:lnTo>
                <a:lnTo>
                  <a:pt x="0" y="76"/>
                </a:lnTo>
                <a:lnTo>
                  <a:pt x="0" y="78"/>
                </a:lnTo>
                <a:lnTo>
                  <a:pt x="1" y="79"/>
                </a:lnTo>
                <a:lnTo>
                  <a:pt x="2" y="81"/>
                </a:lnTo>
                <a:lnTo>
                  <a:pt x="3" y="81"/>
                </a:lnTo>
                <a:lnTo>
                  <a:pt x="4" y="82"/>
                </a:lnTo>
                <a:lnTo>
                  <a:pt x="4" y="83"/>
                </a:lnTo>
                <a:lnTo>
                  <a:pt x="5" y="84"/>
                </a:lnTo>
                <a:lnTo>
                  <a:pt x="5" y="85"/>
                </a:lnTo>
                <a:lnTo>
                  <a:pt x="8" y="87"/>
                </a:lnTo>
                <a:lnTo>
                  <a:pt x="8" y="86"/>
                </a:lnTo>
                <a:lnTo>
                  <a:pt x="9" y="86"/>
                </a:lnTo>
                <a:lnTo>
                  <a:pt x="10" y="85"/>
                </a:lnTo>
                <a:lnTo>
                  <a:pt x="10" y="87"/>
                </a:lnTo>
                <a:lnTo>
                  <a:pt x="13" y="87"/>
                </a:lnTo>
                <a:lnTo>
                  <a:pt x="15" y="85"/>
                </a:lnTo>
                <a:lnTo>
                  <a:pt x="24" y="82"/>
                </a:lnTo>
                <a:lnTo>
                  <a:pt x="30" y="83"/>
                </a:lnTo>
                <a:lnTo>
                  <a:pt x="31" y="82"/>
                </a:lnTo>
                <a:lnTo>
                  <a:pt x="32" y="82"/>
                </a:lnTo>
                <a:lnTo>
                  <a:pt x="34" y="85"/>
                </a:lnTo>
                <a:lnTo>
                  <a:pt x="35" y="86"/>
                </a:lnTo>
                <a:lnTo>
                  <a:pt x="37" y="90"/>
                </a:lnTo>
                <a:lnTo>
                  <a:pt x="38" y="90"/>
                </a:lnTo>
                <a:lnTo>
                  <a:pt x="39" y="90"/>
                </a:lnTo>
                <a:lnTo>
                  <a:pt x="40" y="90"/>
                </a:lnTo>
                <a:lnTo>
                  <a:pt x="39" y="87"/>
                </a:lnTo>
                <a:lnTo>
                  <a:pt x="39" y="83"/>
                </a:lnTo>
                <a:lnTo>
                  <a:pt x="38" y="80"/>
                </a:lnTo>
                <a:lnTo>
                  <a:pt x="39" y="76"/>
                </a:lnTo>
                <a:lnTo>
                  <a:pt x="38" y="76"/>
                </a:lnTo>
                <a:lnTo>
                  <a:pt x="38" y="74"/>
                </a:lnTo>
                <a:lnTo>
                  <a:pt x="37" y="73"/>
                </a:lnTo>
                <a:lnTo>
                  <a:pt x="36" y="70"/>
                </a:lnTo>
                <a:lnTo>
                  <a:pt x="36" y="68"/>
                </a:lnTo>
                <a:lnTo>
                  <a:pt x="37" y="65"/>
                </a:lnTo>
                <a:lnTo>
                  <a:pt x="69" y="67"/>
                </a:lnTo>
                <a:lnTo>
                  <a:pt x="70" y="67"/>
                </a:lnTo>
                <a:lnTo>
                  <a:pt x="74" y="64"/>
                </a:lnTo>
                <a:lnTo>
                  <a:pt x="79" y="64"/>
                </a:lnTo>
                <a:lnTo>
                  <a:pt x="80" y="64"/>
                </a:lnTo>
                <a:lnTo>
                  <a:pt x="89" y="65"/>
                </a:lnTo>
                <a:lnTo>
                  <a:pt x="91" y="67"/>
                </a:lnTo>
                <a:lnTo>
                  <a:pt x="92" y="66"/>
                </a:lnTo>
                <a:lnTo>
                  <a:pt x="96" y="66"/>
                </a:lnTo>
                <a:lnTo>
                  <a:pt x="98" y="64"/>
                </a:lnTo>
                <a:lnTo>
                  <a:pt x="99" y="64"/>
                </a:lnTo>
                <a:lnTo>
                  <a:pt x="99" y="63"/>
                </a:lnTo>
                <a:lnTo>
                  <a:pt x="100" y="62"/>
                </a:lnTo>
                <a:lnTo>
                  <a:pt x="100" y="61"/>
                </a:lnTo>
                <a:lnTo>
                  <a:pt x="101" y="61"/>
                </a:lnTo>
                <a:lnTo>
                  <a:pt x="102" y="61"/>
                </a:lnTo>
                <a:lnTo>
                  <a:pt x="104" y="58"/>
                </a:lnTo>
                <a:lnTo>
                  <a:pt x="105" y="57"/>
                </a:lnTo>
                <a:lnTo>
                  <a:pt x="107" y="57"/>
                </a:lnTo>
                <a:lnTo>
                  <a:pt x="109" y="59"/>
                </a:lnTo>
                <a:lnTo>
                  <a:pt x="112" y="57"/>
                </a:lnTo>
                <a:lnTo>
                  <a:pt x="114" y="59"/>
                </a:lnTo>
                <a:lnTo>
                  <a:pt x="115" y="58"/>
                </a:lnTo>
                <a:lnTo>
                  <a:pt x="119" y="55"/>
                </a:lnTo>
                <a:lnTo>
                  <a:pt x="119" y="54"/>
                </a:lnTo>
                <a:lnTo>
                  <a:pt x="119" y="53"/>
                </a:lnTo>
                <a:lnTo>
                  <a:pt x="120" y="52"/>
                </a:lnTo>
                <a:lnTo>
                  <a:pt x="121" y="50"/>
                </a:lnTo>
                <a:lnTo>
                  <a:pt x="115" y="45"/>
                </a:lnTo>
                <a:lnTo>
                  <a:pt x="115" y="44"/>
                </a:lnTo>
                <a:lnTo>
                  <a:pt x="115" y="43"/>
                </a:lnTo>
                <a:lnTo>
                  <a:pt x="116" y="42"/>
                </a:lnTo>
                <a:lnTo>
                  <a:pt x="118" y="43"/>
                </a:lnTo>
                <a:lnTo>
                  <a:pt x="118" y="42"/>
                </a:lnTo>
                <a:lnTo>
                  <a:pt x="116" y="38"/>
                </a:lnTo>
                <a:lnTo>
                  <a:pt x="114" y="37"/>
                </a:lnTo>
                <a:lnTo>
                  <a:pt x="113" y="37"/>
                </a:lnTo>
                <a:lnTo>
                  <a:pt x="111" y="39"/>
                </a:lnTo>
                <a:lnTo>
                  <a:pt x="110" y="40"/>
                </a:lnTo>
                <a:lnTo>
                  <a:pt x="109" y="40"/>
                </a:lnTo>
                <a:lnTo>
                  <a:pt x="104" y="37"/>
                </a:lnTo>
                <a:lnTo>
                  <a:pt x="88" y="17"/>
                </a:lnTo>
                <a:lnTo>
                  <a:pt x="87" y="14"/>
                </a:lnTo>
                <a:lnTo>
                  <a:pt x="87" y="12"/>
                </a:lnTo>
                <a:lnTo>
                  <a:pt x="87" y="11"/>
                </a:lnTo>
                <a:lnTo>
                  <a:pt x="84" y="8"/>
                </a:lnTo>
                <a:lnTo>
                  <a:pt x="84" y="5"/>
                </a:lnTo>
                <a:lnTo>
                  <a:pt x="84" y="2"/>
                </a:lnTo>
                <a:lnTo>
                  <a:pt x="85"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82" name="Freeform 72"/>
          <p:cNvSpPr>
            <a:spLocks/>
          </p:cNvSpPr>
          <p:nvPr/>
        </p:nvSpPr>
        <p:spPr bwMode="auto">
          <a:xfrm>
            <a:off x="3789363" y="4618038"/>
            <a:ext cx="201612" cy="155575"/>
          </a:xfrm>
          <a:custGeom>
            <a:avLst/>
            <a:gdLst>
              <a:gd name="T0" fmla="*/ 2147483647 w 117"/>
              <a:gd name="T1" fmla="*/ 2147483647 h 90"/>
              <a:gd name="T2" fmla="*/ 2147483647 w 117"/>
              <a:gd name="T3" fmla="*/ 2147483647 h 90"/>
              <a:gd name="T4" fmla="*/ 2147483647 w 117"/>
              <a:gd name="T5" fmla="*/ 2147483647 h 90"/>
              <a:gd name="T6" fmla="*/ 2147483647 w 117"/>
              <a:gd name="T7" fmla="*/ 2147483647 h 90"/>
              <a:gd name="T8" fmla="*/ 2147483647 w 117"/>
              <a:gd name="T9" fmla="*/ 2147483647 h 90"/>
              <a:gd name="T10" fmla="*/ 2147483647 w 117"/>
              <a:gd name="T11" fmla="*/ 2147483647 h 90"/>
              <a:gd name="T12" fmla="*/ 2147483647 w 117"/>
              <a:gd name="T13" fmla="*/ 2147483647 h 90"/>
              <a:gd name="T14" fmla="*/ 2147483647 w 117"/>
              <a:gd name="T15" fmla="*/ 2147483647 h 90"/>
              <a:gd name="T16" fmla="*/ 2147483647 w 117"/>
              <a:gd name="T17" fmla="*/ 2147483647 h 90"/>
              <a:gd name="T18" fmla="*/ 2147483647 w 117"/>
              <a:gd name="T19" fmla="*/ 2147483647 h 90"/>
              <a:gd name="T20" fmla="*/ 2147483647 w 117"/>
              <a:gd name="T21" fmla="*/ 2147483647 h 90"/>
              <a:gd name="T22" fmla="*/ 2147483647 w 117"/>
              <a:gd name="T23" fmla="*/ 2147483647 h 90"/>
              <a:gd name="T24" fmla="*/ 2147483647 w 117"/>
              <a:gd name="T25" fmla="*/ 2147483647 h 90"/>
              <a:gd name="T26" fmla="*/ 2147483647 w 117"/>
              <a:gd name="T27" fmla="*/ 2147483647 h 90"/>
              <a:gd name="T28" fmla="*/ 2147483647 w 117"/>
              <a:gd name="T29" fmla="*/ 2147483647 h 90"/>
              <a:gd name="T30" fmla="*/ 2147483647 w 117"/>
              <a:gd name="T31" fmla="*/ 2147483647 h 90"/>
              <a:gd name="T32" fmla="*/ 2147483647 w 117"/>
              <a:gd name="T33" fmla="*/ 2147483647 h 90"/>
              <a:gd name="T34" fmla="*/ 2147483647 w 117"/>
              <a:gd name="T35" fmla="*/ 2147483647 h 90"/>
              <a:gd name="T36" fmla="*/ 2147483647 w 117"/>
              <a:gd name="T37" fmla="*/ 2147483647 h 90"/>
              <a:gd name="T38" fmla="*/ 2147483647 w 117"/>
              <a:gd name="T39" fmla="*/ 2147483647 h 90"/>
              <a:gd name="T40" fmla="*/ 2147483647 w 117"/>
              <a:gd name="T41" fmla="*/ 2147483647 h 90"/>
              <a:gd name="T42" fmla="*/ 2147483647 w 117"/>
              <a:gd name="T43" fmla="*/ 2147483647 h 90"/>
              <a:gd name="T44" fmla="*/ 2147483647 w 117"/>
              <a:gd name="T45" fmla="*/ 2147483647 h 90"/>
              <a:gd name="T46" fmla="*/ 2147483647 w 117"/>
              <a:gd name="T47" fmla="*/ 2147483647 h 90"/>
              <a:gd name="T48" fmla="*/ 2147483647 w 117"/>
              <a:gd name="T49" fmla="*/ 2147483647 h 90"/>
              <a:gd name="T50" fmla="*/ 2147483647 w 117"/>
              <a:gd name="T51" fmla="*/ 2147483647 h 90"/>
              <a:gd name="T52" fmla="*/ 2147483647 w 117"/>
              <a:gd name="T53" fmla="*/ 2147483647 h 90"/>
              <a:gd name="T54" fmla="*/ 2147483647 w 117"/>
              <a:gd name="T55" fmla="*/ 2147483647 h 90"/>
              <a:gd name="T56" fmla="*/ 2147483647 w 117"/>
              <a:gd name="T57" fmla="*/ 2147483647 h 90"/>
              <a:gd name="T58" fmla="*/ 2147483647 w 117"/>
              <a:gd name="T59" fmla="*/ 2147483647 h 90"/>
              <a:gd name="T60" fmla="*/ 2147483647 w 117"/>
              <a:gd name="T61" fmla="*/ 2147483647 h 90"/>
              <a:gd name="T62" fmla="*/ 2147483647 w 117"/>
              <a:gd name="T63" fmla="*/ 2147483647 h 90"/>
              <a:gd name="T64" fmla="*/ 2147483647 w 117"/>
              <a:gd name="T65" fmla="*/ 2147483647 h 90"/>
              <a:gd name="T66" fmla="*/ 2147483647 w 117"/>
              <a:gd name="T67" fmla="*/ 2147483647 h 90"/>
              <a:gd name="T68" fmla="*/ 2147483647 w 117"/>
              <a:gd name="T69" fmla="*/ 2147483647 h 90"/>
              <a:gd name="T70" fmla="*/ 2147483647 w 117"/>
              <a:gd name="T71" fmla="*/ 2147483647 h 90"/>
              <a:gd name="T72" fmla="*/ 2147483647 w 117"/>
              <a:gd name="T73" fmla="*/ 2147483647 h 90"/>
              <a:gd name="T74" fmla="*/ 2147483647 w 117"/>
              <a:gd name="T75" fmla="*/ 2147483647 h 90"/>
              <a:gd name="T76" fmla="*/ 2147483647 w 117"/>
              <a:gd name="T77" fmla="*/ 2147483647 h 90"/>
              <a:gd name="T78" fmla="*/ 2147483647 w 117"/>
              <a:gd name="T79" fmla="*/ 2147483647 h 90"/>
              <a:gd name="T80" fmla="*/ 2147483647 w 117"/>
              <a:gd name="T81" fmla="*/ 2147483647 h 90"/>
              <a:gd name="T82" fmla="*/ 2147483647 w 117"/>
              <a:gd name="T83" fmla="*/ 2147483647 h 90"/>
              <a:gd name="T84" fmla="*/ 2147483647 w 117"/>
              <a:gd name="T85" fmla="*/ 2147483647 h 90"/>
              <a:gd name="T86" fmla="*/ 2147483647 w 117"/>
              <a:gd name="T87" fmla="*/ 2147483647 h 90"/>
              <a:gd name="T88" fmla="*/ 2147483647 w 117"/>
              <a:gd name="T89" fmla="*/ 2147483647 h 90"/>
              <a:gd name="T90" fmla="*/ 2147483647 w 117"/>
              <a:gd name="T91" fmla="*/ 2147483647 h 90"/>
              <a:gd name="T92" fmla="*/ 2147483647 w 117"/>
              <a:gd name="T93" fmla="*/ 2147483647 h 90"/>
              <a:gd name="T94" fmla="*/ 2147483647 w 117"/>
              <a:gd name="T95" fmla="*/ 2147483647 h 90"/>
              <a:gd name="T96" fmla="*/ 2147483647 w 117"/>
              <a:gd name="T97" fmla="*/ 2147483647 h 90"/>
              <a:gd name="T98" fmla="*/ 2147483647 w 117"/>
              <a:gd name="T99" fmla="*/ 2147483647 h 90"/>
              <a:gd name="T100" fmla="*/ 2147483647 w 117"/>
              <a:gd name="T101" fmla="*/ 2147483647 h 90"/>
              <a:gd name="T102" fmla="*/ 2147483647 w 117"/>
              <a:gd name="T103" fmla="*/ 2147483647 h 90"/>
              <a:gd name="T104" fmla="*/ 2147483647 w 117"/>
              <a:gd name="T105" fmla="*/ 2147483647 h 90"/>
              <a:gd name="T106" fmla="*/ 2147483647 w 117"/>
              <a:gd name="T107" fmla="*/ 2147483647 h 90"/>
              <a:gd name="T108" fmla="*/ 2147483647 w 117"/>
              <a:gd name="T109" fmla="*/ 2147483647 h 90"/>
              <a:gd name="T110" fmla="*/ 2147483647 w 117"/>
              <a:gd name="T111" fmla="*/ 2147483647 h 90"/>
              <a:gd name="T112" fmla="*/ 2147483647 w 117"/>
              <a:gd name="T113" fmla="*/ 2147483647 h 90"/>
              <a:gd name="T114" fmla="*/ 2147483647 w 117"/>
              <a:gd name="T115" fmla="*/ 2147483647 h 90"/>
              <a:gd name="T116" fmla="*/ 2147483647 w 117"/>
              <a:gd name="T117" fmla="*/ 2147483647 h 90"/>
              <a:gd name="T118" fmla="*/ 2147483647 w 117"/>
              <a:gd name="T119" fmla="*/ 2147483647 h 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7"/>
              <a:gd name="T181" fmla="*/ 0 h 90"/>
              <a:gd name="T182" fmla="*/ 117 w 117"/>
              <a:gd name="T183" fmla="*/ 90 h 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7" h="90">
                <a:moveTo>
                  <a:pt x="60" y="5"/>
                </a:moveTo>
                <a:lnTo>
                  <a:pt x="56" y="5"/>
                </a:lnTo>
                <a:lnTo>
                  <a:pt x="54" y="5"/>
                </a:lnTo>
                <a:lnTo>
                  <a:pt x="50" y="5"/>
                </a:lnTo>
                <a:lnTo>
                  <a:pt x="48" y="5"/>
                </a:lnTo>
                <a:lnTo>
                  <a:pt x="46" y="6"/>
                </a:lnTo>
                <a:lnTo>
                  <a:pt x="43" y="7"/>
                </a:lnTo>
                <a:lnTo>
                  <a:pt x="42" y="5"/>
                </a:lnTo>
                <a:lnTo>
                  <a:pt x="41" y="6"/>
                </a:lnTo>
                <a:lnTo>
                  <a:pt x="39" y="5"/>
                </a:lnTo>
                <a:lnTo>
                  <a:pt x="37" y="5"/>
                </a:lnTo>
                <a:lnTo>
                  <a:pt x="35" y="3"/>
                </a:lnTo>
                <a:lnTo>
                  <a:pt x="34" y="4"/>
                </a:lnTo>
                <a:lnTo>
                  <a:pt x="33" y="4"/>
                </a:lnTo>
                <a:lnTo>
                  <a:pt x="33" y="3"/>
                </a:lnTo>
                <a:lnTo>
                  <a:pt x="31" y="1"/>
                </a:lnTo>
                <a:lnTo>
                  <a:pt x="29" y="1"/>
                </a:lnTo>
                <a:lnTo>
                  <a:pt x="27" y="1"/>
                </a:lnTo>
                <a:lnTo>
                  <a:pt x="26" y="0"/>
                </a:lnTo>
                <a:lnTo>
                  <a:pt x="22" y="0"/>
                </a:lnTo>
                <a:lnTo>
                  <a:pt x="22" y="3"/>
                </a:lnTo>
                <a:lnTo>
                  <a:pt x="23" y="4"/>
                </a:lnTo>
                <a:lnTo>
                  <a:pt x="23" y="6"/>
                </a:lnTo>
                <a:lnTo>
                  <a:pt x="22" y="7"/>
                </a:lnTo>
                <a:lnTo>
                  <a:pt x="21" y="8"/>
                </a:lnTo>
                <a:lnTo>
                  <a:pt x="20" y="8"/>
                </a:lnTo>
                <a:lnTo>
                  <a:pt x="19" y="8"/>
                </a:lnTo>
                <a:lnTo>
                  <a:pt x="19" y="9"/>
                </a:lnTo>
                <a:lnTo>
                  <a:pt x="20" y="11"/>
                </a:lnTo>
                <a:lnTo>
                  <a:pt x="21" y="12"/>
                </a:lnTo>
                <a:lnTo>
                  <a:pt x="22" y="17"/>
                </a:lnTo>
                <a:lnTo>
                  <a:pt x="20" y="17"/>
                </a:lnTo>
                <a:lnTo>
                  <a:pt x="19" y="18"/>
                </a:lnTo>
                <a:lnTo>
                  <a:pt x="13" y="18"/>
                </a:lnTo>
                <a:lnTo>
                  <a:pt x="7" y="20"/>
                </a:lnTo>
                <a:lnTo>
                  <a:pt x="5" y="22"/>
                </a:lnTo>
                <a:lnTo>
                  <a:pt x="3" y="27"/>
                </a:lnTo>
                <a:lnTo>
                  <a:pt x="1" y="28"/>
                </a:lnTo>
                <a:lnTo>
                  <a:pt x="0" y="30"/>
                </a:lnTo>
                <a:lnTo>
                  <a:pt x="0" y="32"/>
                </a:lnTo>
                <a:lnTo>
                  <a:pt x="1" y="32"/>
                </a:lnTo>
                <a:lnTo>
                  <a:pt x="3" y="32"/>
                </a:lnTo>
                <a:lnTo>
                  <a:pt x="3" y="30"/>
                </a:lnTo>
                <a:lnTo>
                  <a:pt x="4" y="30"/>
                </a:lnTo>
                <a:lnTo>
                  <a:pt x="5" y="30"/>
                </a:lnTo>
                <a:lnTo>
                  <a:pt x="5" y="34"/>
                </a:lnTo>
                <a:lnTo>
                  <a:pt x="8" y="34"/>
                </a:lnTo>
                <a:lnTo>
                  <a:pt x="8" y="38"/>
                </a:lnTo>
                <a:lnTo>
                  <a:pt x="11" y="43"/>
                </a:lnTo>
                <a:lnTo>
                  <a:pt x="19" y="47"/>
                </a:lnTo>
                <a:lnTo>
                  <a:pt x="21" y="50"/>
                </a:lnTo>
                <a:lnTo>
                  <a:pt x="22" y="53"/>
                </a:lnTo>
                <a:lnTo>
                  <a:pt x="24" y="53"/>
                </a:lnTo>
                <a:lnTo>
                  <a:pt x="24" y="55"/>
                </a:lnTo>
                <a:lnTo>
                  <a:pt x="26" y="56"/>
                </a:lnTo>
                <a:lnTo>
                  <a:pt x="27" y="57"/>
                </a:lnTo>
                <a:lnTo>
                  <a:pt x="27" y="59"/>
                </a:lnTo>
                <a:lnTo>
                  <a:pt x="30" y="60"/>
                </a:lnTo>
                <a:lnTo>
                  <a:pt x="33" y="60"/>
                </a:lnTo>
                <a:lnTo>
                  <a:pt x="33" y="59"/>
                </a:lnTo>
                <a:lnTo>
                  <a:pt x="34" y="56"/>
                </a:lnTo>
                <a:lnTo>
                  <a:pt x="36" y="56"/>
                </a:lnTo>
                <a:lnTo>
                  <a:pt x="37" y="56"/>
                </a:lnTo>
                <a:lnTo>
                  <a:pt x="37" y="54"/>
                </a:lnTo>
                <a:lnTo>
                  <a:pt x="38" y="53"/>
                </a:lnTo>
                <a:lnTo>
                  <a:pt x="41" y="49"/>
                </a:lnTo>
                <a:lnTo>
                  <a:pt x="41" y="47"/>
                </a:lnTo>
                <a:lnTo>
                  <a:pt x="42" y="46"/>
                </a:lnTo>
                <a:lnTo>
                  <a:pt x="44" y="46"/>
                </a:lnTo>
                <a:lnTo>
                  <a:pt x="45" y="47"/>
                </a:lnTo>
                <a:lnTo>
                  <a:pt x="50" y="46"/>
                </a:lnTo>
                <a:lnTo>
                  <a:pt x="50" y="45"/>
                </a:lnTo>
                <a:lnTo>
                  <a:pt x="61" y="45"/>
                </a:lnTo>
                <a:lnTo>
                  <a:pt x="62" y="47"/>
                </a:lnTo>
                <a:lnTo>
                  <a:pt x="64" y="48"/>
                </a:lnTo>
                <a:lnTo>
                  <a:pt x="65" y="50"/>
                </a:lnTo>
                <a:lnTo>
                  <a:pt x="66" y="50"/>
                </a:lnTo>
                <a:lnTo>
                  <a:pt x="67" y="52"/>
                </a:lnTo>
                <a:lnTo>
                  <a:pt x="67" y="53"/>
                </a:lnTo>
                <a:lnTo>
                  <a:pt x="67" y="54"/>
                </a:lnTo>
                <a:lnTo>
                  <a:pt x="69" y="54"/>
                </a:lnTo>
                <a:lnTo>
                  <a:pt x="70" y="56"/>
                </a:lnTo>
                <a:lnTo>
                  <a:pt x="69" y="56"/>
                </a:lnTo>
                <a:lnTo>
                  <a:pt x="70" y="58"/>
                </a:lnTo>
                <a:lnTo>
                  <a:pt x="69" y="58"/>
                </a:lnTo>
                <a:lnTo>
                  <a:pt x="70" y="60"/>
                </a:lnTo>
                <a:lnTo>
                  <a:pt x="72" y="61"/>
                </a:lnTo>
                <a:lnTo>
                  <a:pt x="72" y="62"/>
                </a:lnTo>
                <a:lnTo>
                  <a:pt x="73" y="65"/>
                </a:lnTo>
                <a:lnTo>
                  <a:pt x="72" y="66"/>
                </a:lnTo>
                <a:lnTo>
                  <a:pt x="71" y="66"/>
                </a:lnTo>
                <a:lnTo>
                  <a:pt x="69" y="71"/>
                </a:lnTo>
                <a:lnTo>
                  <a:pt x="69" y="72"/>
                </a:lnTo>
                <a:lnTo>
                  <a:pt x="73" y="71"/>
                </a:lnTo>
                <a:lnTo>
                  <a:pt x="75" y="69"/>
                </a:lnTo>
                <a:lnTo>
                  <a:pt x="76" y="69"/>
                </a:lnTo>
                <a:lnTo>
                  <a:pt x="76" y="71"/>
                </a:lnTo>
                <a:lnTo>
                  <a:pt x="77" y="71"/>
                </a:lnTo>
                <a:lnTo>
                  <a:pt x="77" y="69"/>
                </a:lnTo>
                <a:lnTo>
                  <a:pt x="79" y="68"/>
                </a:lnTo>
                <a:lnTo>
                  <a:pt x="81" y="70"/>
                </a:lnTo>
                <a:lnTo>
                  <a:pt x="83" y="69"/>
                </a:lnTo>
                <a:lnTo>
                  <a:pt x="85" y="68"/>
                </a:lnTo>
                <a:lnTo>
                  <a:pt x="86" y="69"/>
                </a:lnTo>
                <a:lnTo>
                  <a:pt x="86" y="70"/>
                </a:lnTo>
                <a:lnTo>
                  <a:pt x="88" y="72"/>
                </a:lnTo>
                <a:lnTo>
                  <a:pt x="88" y="73"/>
                </a:lnTo>
                <a:lnTo>
                  <a:pt x="90" y="76"/>
                </a:lnTo>
                <a:lnTo>
                  <a:pt x="90" y="79"/>
                </a:lnTo>
                <a:lnTo>
                  <a:pt x="91" y="80"/>
                </a:lnTo>
                <a:lnTo>
                  <a:pt x="91" y="84"/>
                </a:lnTo>
                <a:lnTo>
                  <a:pt x="90" y="85"/>
                </a:lnTo>
                <a:lnTo>
                  <a:pt x="89" y="87"/>
                </a:lnTo>
                <a:lnTo>
                  <a:pt x="88" y="87"/>
                </a:lnTo>
                <a:lnTo>
                  <a:pt x="89" y="87"/>
                </a:lnTo>
                <a:lnTo>
                  <a:pt x="90" y="87"/>
                </a:lnTo>
                <a:lnTo>
                  <a:pt x="91" y="87"/>
                </a:lnTo>
                <a:lnTo>
                  <a:pt x="92" y="87"/>
                </a:lnTo>
                <a:lnTo>
                  <a:pt x="95" y="90"/>
                </a:lnTo>
                <a:lnTo>
                  <a:pt x="96" y="90"/>
                </a:lnTo>
                <a:lnTo>
                  <a:pt x="97" y="89"/>
                </a:lnTo>
                <a:lnTo>
                  <a:pt x="99" y="88"/>
                </a:lnTo>
                <a:lnTo>
                  <a:pt x="99" y="87"/>
                </a:lnTo>
                <a:lnTo>
                  <a:pt x="101" y="85"/>
                </a:lnTo>
                <a:lnTo>
                  <a:pt x="101" y="83"/>
                </a:lnTo>
                <a:lnTo>
                  <a:pt x="102" y="83"/>
                </a:lnTo>
                <a:lnTo>
                  <a:pt x="103" y="83"/>
                </a:lnTo>
                <a:lnTo>
                  <a:pt x="105" y="84"/>
                </a:lnTo>
                <a:lnTo>
                  <a:pt x="106" y="84"/>
                </a:lnTo>
                <a:lnTo>
                  <a:pt x="110" y="84"/>
                </a:lnTo>
                <a:lnTo>
                  <a:pt x="110" y="83"/>
                </a:lnTo>
                <a:lnTo>
                  <a:pt x="111" y="81"/>
                </a:lnTo>
                <a:lnTo>
                  <a:pt x="111" y="77"/>
                </a:lnTo>
                <a:lnTo>
                  <a:pt x="113" y="76"/>
                </a:lnTo>
                <a:lnTo>
                  <a:pt x="112" y="76"/>
                </a:lnTo>
                <a:lnTo>
                  <a:pt x="112" y="75"/>
                </a:lnTo>
                <a:lnTo>
                  <a:pt x="112" y="74"/>
                </a:lnTo>
                <a:lnTo>
                  <a:pt x="111" y="73"/>
                </a:lnTo>
                <a:lnTo>
                  <a:pt x="109" y="73"/>
                </a:lnTo>
                <a:lnTo>
                  <a:pt x="109" y="72"/>
                </a:lnTo>
                <a:lnTo>
                  <a:pt x="109" y="71"/>
                </a:lnTo>
                <a:lnTo>
                  <a:pt x="109" y="70"/>
                </a:lnTo>
                <a:lnTo>
                  <a:pt x="111" y="69"/>
                </a:lnTo>
                <a:lnTo>
                  <a:pt x="113" y="69"/>
                </a:lnTo>
                <a:lnTo>
                  <a:pt x="114" y="70"/>
                </a:lnTo>
                <a:lnTo>
                  <a:pt x="115" y="71"/>
                </a:lnTo>
                <a:lnTo>
                  <a:pt x="116" y="70"/>
                </a:lnTo>
                <a:lnTo>
                  <a:pt x="117" y="72"/>
                </a:lnTo>
                <a:lnTo>
                  <a:pt x="117" y="68"/>
                </a:lnTo>
                <a:lnTo>
                  <a:pt x="116" y="66"/>
                </a:lnTo>
                <a:lnTo>
                  <a:pt x="116" y="65"/>
                </a:lnTo>
                <a:lnTo>
                  <a:pt x="115" y="65"/>
                </a:lnTo>
                <a:lnTo>
                  <a:pt x="114" y="64"/>
                </a:lnTo>
                <a:lnTo>
                  <a:pt x="114" y="65"/>
                </a:lnTo>
                <a:lnTo>
                  <a:pt x="115" y="62"/>
                </a:lnTo>
                <a:lnTo>
                  <a:pt x="115" y="61"/>
                </a:lnTo>
                <a:lnTo>
                  <a:pt x="116" y="60"/>
                </a:lnTo>
                <a:lnTo>
                  <a:pt x="115" y="58"/>
                </a:lnTo>
                <a:lnTo>
                  <a:pt x="114" y="58"/>
                </a:lnTo>
                <a:lnTo>
                  <a:pt x="115" y="54"/>
                </a:lnTo>
                <a:lnTo>
                  <a:pt x="112" y="55"/>
                </a:lnTo>
                <a:lnTo>
                  <a:pt x="110" y="53"/>
                </a:lnTo>
                <a:lnTo>
                  <a:pt x="110" y="46"/>
                </a:lnTo>
                <a:lnTo>
                  <a:pt x="111" y="45"/>
                </a:lnTo>
                <a:lnTo>
                  <a:pt x="111" y="44"/>
                </a:lnTo>
                <a:lnTo>
                  <a:pt x="113" y="42"/>
                </a:lnTo>
                <a:lnTo>
                  <a:pt x="113" y="40"/>
                </a:lnTo>
                <a:lnTo>
                  <a:pt x="112" y="39"/>
                </a:lnTo>
                <a:lnTo>
                  <a:pt x="111" y="38"/>
                </a:lnTo>
                <a:lnTo>
                  <a:pt x="110" y="37"/>
                </a:lnTo>
                <a:lnTo>
                  <a:pt x="109" y="37"/>
                </a:lnTo>
                <a:lnTo>
                  <a:pt x="108" y="35"/>
                </a:lnTo>
                <a:lnTo>
                  <a:pt x="107" y="27"/>
                </a:lnTo>
                <a:lnTo>
                  <a:pt x="106" y="27"/>
                </a:lnTo>
                <a:lnTo>
                  <a:pt x="105" y="27"/>
                </a:lnTo>
                <a:lnTo>
                  <a:pt x="103" y="30"/>
                </a:lnTo>
                <a:lnTo>
                  <a:pt x="102" y="30"/>
                </a:lnTo>
                <a:lnTo>
                  <a:pt x="102" y="27"/>
                </a:lnTo>
                <a:lnTo>
                  <a:pt x="103" y="26"/>
                </a:lnTo>
                <a:lnTo>
                  <a:pt x="103" y="24"/>
                </a:lnTo>
                <a:lnTo>
                  <a:pt x="105" y="24"/>
                </a:lnTo>
                <a:lnTo>
                  <a:pt x="106" y="23"/>
                </a:lnTo>
                <a:lnTo>
                  <a:pt x="107" y="23"/>
                </a:lnTo>
                <a:lnTo>
                  <a:pt x="106" y="22"/>
                </a:lnTo>
                <a:lnTo>
                  <a:pt x="105" y="22"/>
                </a:lnTo>
                <a:lnTo>
                  <a:pt x="103" y="20"/>
                </a:lnTo>
                <a:lnTo>
                  <a:pt x="101" y="17"/>
                </a:lnTo>
                <a:lnTo>
                  <a:pt x="100" y="18"/>
                </a:lnTo>
                <a:lnTo>
                  <a:pt x="100" y="12"/>
                </a:lnTo>
                <a:lnTo>
                  <a:pt x="99" y="11"/>
                </a:lnTo>
                <a:lnTo>
                  <a:pt x="98" y="11"/>
                </a:lnTo>
                <a:lnTo>
                  <a:pt x="99" y="9"/>
                </a:lnTo>
                <a:lnTo>
                  <a:pt x="98" y="8"/>
                </a:lnTo>
                <a:lnTo>
                  <a:pt x="97" y="9"/>
                </a:lnTo>
                <a:lnTo>
                  <a:pt x="96" y="8"/>
                </a:lnTo>
                <a:lnTo>
                  <a:pt x="97" y="5"/>
                </a:lnTo>
                <a:lnTo>
                  <a:pt x="97" y="4"/>
                </a:lnTo>
                <a:lnTo>
                  <a:pt x="96" y="4"/>
                </a:lnTo>
                <a:lnTo>
                  <a:pt x="95" y="4"/>
                </a:lnTo>
                <a:lnTo>
                  <a:pt x="94" y="5"/>
                </a:lnTo>
                <a:lnTo>
                  <a:pt x="92" y="4"/>
                </a:lnTo>
                <a:lnTo>
                  <a:pt x="91" y="4"/>
                </a:lnTo>
                <a:lnTo>
                  <a:pt x="91" y="7"/>
                </a:lnTo>
                <a:lnTo>
                  <a:pt x="90" y="7"/>
                </a:lnTo>
                <a:lnTo>
                  <a:pt x="86" y="9"/>
                </a:lnTo>
                <a:lnTo>
                  <a:pt x="86" y="10"/>
                </a:lnTo>
                <a:lnTo>
                  <a:pt x="86" y="12"/>
                </a:lnTo>
                <a:lnTo>
                  <a:pt x="81" y="10"/>
                </a:lnTo>
                <a:lnTo>
                  <a:pt x="79" y="9"/>
                </a:lnTo>
                <a:lnTo>
                  <a:pt x="76" y="8"/>
                </a:lnTo>
                <a:lnTo>
                  <a:pt x="75" y="8"/>
                </a:lnTo>
                <a:lnTo>
                  <a:pt x="74" y="10"/>
                </a:lnTo>
                <a:lnTo>
                  <a:pt x="72" y="11"/>
                </a:lnTo>
                <a:lnTo>
                  <a:pt x="72" y="12"/>
                </a:lnTo>
                <a:lnTo>
                  <a:pt x="71" y="13"/>
                </a:lnTo>
                <a:lnTo>
                  <a:pt x="69" y="12"/>
                </a:lnTo>
                <a:lnTo>
                  <a:pt x="66" y="8"/>
                </a:lnTo>
                <a:lnTo>
                  <a:pt x="64" y="9"/>
                </a:lnTo>
                <a:lnTo>
                  <a:pt x="62" y="11"/>
                </a:lnTo>
                <a:lnTo>
                  <a:pt x="61" y="11"/>
                </a:lnTo>
                <a:lnTo>
                  <a:pt x="60" y="12"/>
                </a:lnTo>
                <a:lnTo>
                  <a:pt x="58" y="11"/>
                </a:lnTo>
                <a:lnTo>
                  <a:pt x="57" y="9"/>
                </a:lnTo>
                <a:lnTo>
                  <a:pt x="57" y="8"/>
                </a:lnTo>
                <a:lnTo>
                  <a:pt x="58" y="7"/>
                </a:lnTo>
                <a:lnTo>
                  <a:pt x="58" y="6"/>
                </a:lnTo>
                <a:lnTo>
                  <a:pt x="60" y="5"/>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83" name="Freeform 73"/>
          <p:cNvSpPr>
            <a:spLocks/>
          </p:cNvSpPr>
          <p:nvPr/>
        </p:nvSpPr>
        <p:spPr bwMode="auto">
          <a:xfrm>
            <a:off x="4057650" y="4552950"/>
            <a:ext cx="207963" cy="155575"/>
          </a:xfrm>
          <a:custGeom>
            <a:avLst/>
            <a:gdLst>
              <a:gd name="T0" fmla="*/ 2147483647 w 121"/>
              <a:gd name="T1" fmla="*/ 0 h 90"/>
              <a:gd name="T2" fmla="*/ 2147483647 w 121"/>
              <a:gd name="T3" fmla="*/ 2147483647 h 90"/>
              <a:gd name="T4" fmla="*/ 2147483647 w 121"/>
              <a:gd name="T5" fmla="*/ 2147483647 h 90"/>
              <a:gd name="T6" fmla="*/ 2147483647 w 121"/>
              <a:gd name="T7" fmla="*/ 2147483647 h 90"/>
              <a:gd name="T8" fmla="*/ 0 w 121"/>
              <a:gd name="T9" fmla="*/ 2147483647 h 90"/>
              <a:gd name="T10" fmla="*/ 0 w 121"/>
              <a:gd name="T11" fmla="*/ 2147483647 h 90"/>
              <a:gd name="T12" fmla="*/ 2147483647 w 121"/>
              <a:gd name="T13" fmla="*/ 2147483647 h 90"/>
              <a:gd name="T14" fmla="*/ 2147483647 w 121"/>
              <a:gd name="T15" fmla="*/ 2147483647 h 90"/>
              <a:gd name="T16" fmla="*/ 2147483647 w 121"/>
              <a:gd name="T17" fmla="*/ 2147483647 h 90"/>
              <a:gd name="T18" fmla="*/ 2147483647 w 121"/>
              <a:gd name="T19" fmla="*/ 2147483647 h 90"/>
              <a:gd name="T20" fmla="*/ 2147483647 w 121"/>
              <a:gd name="T21" fmla="*/ 2147483647 h 90"/>
              <a:gd name="T22" fmla="*/ 2147483647 w 121"/>
              <a:gd name="T23" fmla="*/ 2147483647 h 90"/>
              <a:gd name="T24" fmla="*/ 2147483647 w 121"/>
              <a:gd name="T25" fmla="*/ 2147483647 h 90"/>
              <a:gd name="T26" fmla="*/ 2147483647 w 121"/>
              <a:gd name="T27" fmla="*/ 2147483647 h 90"/>
              <a:gd name="T28" fmla="*/ 2147483647 w 121"/>
              <a:gd name="T29" fmla="*/ 2147483647 h 90"/>
              <a:gd name="T30" fmla="*/ 2147483647 w 121"/>
              <a:gd name="T31" fmla="*/ 2147483647 h 90"/>
              <a:gd name="T32" fmla="*/ 2147483647 w 121"/>
              <a:gd name="T33" fmla="*/ 2147483647 h 90"/>
              <a:gd name="T34" fmla="*/ 2147483647 w 121"/>
              <a:gd name="T35" fmla="*/ 2147483647 h 90"/>
              <a:gd name="T36" fmla="*/ 2147483647 w 121"/>
              <a:gd name="T37" fmla="*/ 2147483647 h 90"/>
              <a:gd name="T38" fmla="*/ 2147483647 w 121"/>
              <a:gd name="T39" fmla="*/ 2147483647 h 90"/>
              <a:gd name="T40" fmla="*/ 2147483647 w 121"/>
              <a:gd name="T41" fmla="*/ 2147483647 h 90"/>
              <a:gd name="T42" fmla="*/ 2147483647 w 121"/>
              <a:gd name="T43" fmla="*/ 2147483647 h 90"/>
              <a:gd name="T44" fmla="*/ 2147483647 w 121"/>
              <a:gd name="T45" fmla="*/ 2147483647 h 90"/>
              <a:gd name="T46" fmla="*/ 2147483647 w 121"/>
              <a:gd name="T47" fmla="*/ 2147483647 h 90"/>
              <a:gd name="T48" fmla="*/ 2147483647 w 121"/>
              <a:gd name="T49" fmla="*/ 2147483647 h 90"/>
              <a:gd name="T50" fmla="*/ 2147483647 w 121"/>
              <a:gd name="T51" fmla="*/ 2147483647 h 90"/>
              <a:gd name="T52" fmla="*/ 2147483647 w 121"/>
              <a:gd name="T53" fmla="*/ 2147483647 h 90"/>
              <a:gd name="T54" fmla="*/ 2147483647 w 121"/>
              <a:gd name="T55" fmla="*/ 2147483647 h 90"/>
              <a:gd name="T56" fmla="*/ 2147483647 w 121"/>
              <a:gd name="T57" fmla="*/ 2147483647 h 90"/>
              <a:gd name="T58" fmla="*/ 2147483647 w 121"/>
              <a:gd name="T59" fmla="*/ 2147483647 h 90"/>
              <a:gd name="T60" fmla="*/ 2147483647 w 121"/>
              <a:gd name="T61" fmla="*/ 2147483647 h 90"/>
              <a:gd name="T62" fmla="*/ 2147483647 w 121"/>
              <a:gd name="T63" fmla="*/ 2147483647 h 90"/>
              <a:gd name="T64" fmla="*/ 2147483647 w 121"/>
              <a:gd name="T65" fmla="*/ 2147483647 h 90"/>
              <a:gd name="T66" fmla="*/ 2147483647 w 121"/>
              <a:gd name="T67" fmla="*/ 2147483647 h 90"/>
              <a:gd name="T68" fmla="*/ 2147483647 w 121"/>
              <a:gd name="T69" fmla="*/ 2147483647 h 90"/>
              <a:gd name="T70" fmla="*/ 2147483647 w 121"/>
              <a:gd name="T71" fmla="*/ 2147483647 h 90"/>
              <a:gd name="T72" fmla="*/ 2147483647 w 121"/>
              <a:gd name="T73" fmla="*/ 2147483647 h 90"/>
              <a:gd name="T74" fmla="*/ 2147483647 w 121"/>
              <a:gd name="T75" fmla="*/ 2147483647 h 90"/>
              <a:gd name="T76" fmla="*/ 2147483647 w 121"/>
              <a:gd name="T77" fmla="*/ 2147483647 h 90"/>
              <a:gd name="T78" fmla="*/ 2147483647 w 121"/>
              <a:gd name="T79" fmla="*/ 2147483647 h 90"/>
              <a:gd name="T80" fmla="*/ 2147483647 w 121"/>
              <a:gd name="T81" fmla="*/ 2147483647 h 90"/>
              <a:gd name="T82" fmla="*/ 2147483647 w 121"/>
              <a:gd name="T83" fmla="*/ 2147483647 h 90"/>
              <a:gd name="T84" fmla="*/ 2147483647 w 121"/>
              <a:gd name="T85" fmla="*/ 2147483647 h 90"/>
              <a:gd name="T86" fmla="*/ 2147483647 w 121"/>
              <a:gd name="T87" fmla="*/ 2147483647 h 90"/>
              <a:gd name="T88" fmla="*/ 2147483647 w 121"/>
              <a:gd name="T89" fmla="*/ 2147483647 h 90"/>
              <a:gd name="T90" fmla="*/ 2147483647 w 121"/>
              <a:gd name="T91" fmla="*/ 2147483647 h 90"/>
              <a:gd name="T92" fmla="*/ 2147483647 w 121"/>
              <a:gd name="T93" fmla="*/ 2147483647 h 90"/>
              <a:gd name="T94" fmla="*/ 2147483647 w 121"/>
              <a:gd name="T95" fmla="*/ 2147483647 h 90"/>
              <a:gd name="T96" fmla="*/ 2147483647 w 121"/>
              <a:gd name="T97" fmla="*/ 2147483647 h 90"/>
              <a:gd name="T98" fmla="*/ 2147483647 w 121"/>
              <a:gd name="T99" fmla="*/ 2147483647 h 90"/>
              <a:gd name="T100" fmla="*/ 2147483647 w 121"/>
              <a:gd name="T101" fmla="*/ 0 h 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1"/>
              <a:gd name="T154" fmla="*/ 0 h 90"/>
              <a:gd name="T155" fmla="*/ 121 w 121"/>
              <a:gd name="T156" fmla="*/ 90 h 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1" h="90">
                <a:moveTo>
                  <a:pt x="86" y="0"/>
                </a:moveTo>
                <a:lnTo>
                  <a:pt x="75" y="0"/>
                </a:lnTo>
                <a:lnTo>
                  <a:pt x="52" y="14"/>
                </a:lnTo>
                <a:lnTo>
                  <a:pt x="49" y="19"/>
                </a:lnTo>
                <a:lnTo>
                  <a:pt x="43" y="22"/>
                </a:lnTo>
                <a:lnTo>
                  <a:pt x="23" y="28"/>
                </a:lnTo>
                <a:lnTo>
                  <a:pt x="21" y="29"/>
                </a:lnTo>
                <a:lnTo>
                  <a:pt x="12" y="47"/>
                </a:lnTo>
                <a:lnTo>
                  <a:pt x="4" y="54"/>
                </a:lnTo>
                <a:lnTo>
                  <a:pt x="0" y="65"/>
                </a:lnTo>
                <a:lnTo>
                  <a:pt x="0" y="75"/>
                </a:lnTo>
                <a:lnTo>
                  <a:pt x="0" y="76"/>
                </a:lnTo>
                <a:lnTo>
                  <a:pt x="0" y="77"/>
                </a:lnTo>
                <a:lnTo>
                  <a:pt x="1" y="78"/>
                </a:lnTo>
                <a:lnTo>
                  <a:pt x="3" y="80"/>
                </a:lnTo>
                <a:lnTo>
                  <a:pt x="4" y="81"/>
                </a:lnTo>
                <a:lnTo>
                  <a:pt x="4" y="83"/>
                </a:lnTo>
                <a:lnTo>
                  <a:pt x="6" y="84"/>
                </a:lnTo>
                <a:lnTo>
                  <a:pt x="8" y="86"/>
                </a:lnTo>
                <a:lnTo>
                  <a:pt x="8" y="85"/>
                </a:lnTo>
                <a:lnTo>
                  <a:pt x="10" y="85"/>
                </a:lnTo>
                <a:lnTo>
                  <a:pt x="10" y="84"/>
                </a:lnTo>
                <a:lnTo>
                  <a:pt x="10" y="86"/>
                </a:lnTo>
                <a:lnTo>
                  <a:pt x="13" y="87"/>
                </a:lnTo>
                <a:lnTo>
                  <a:pt x="14" y="86"/>
                </a:lnTo>
                <a:lnTo>
                  <a:pt x="15" y="84"/>
                </a:lnTo>
                <a:lnTo>
                  <a:pt x="25" y="81"/>
                </a:lnTo>
                <a:lnTo>
                  <a:pt x="30" y="83"/>
                </a:lnTo>
                <a:lnTo>
                  <a:pt x="31" y="81"/>
                </a:lnTo>
                <a:lnTo>
                  <a:pt x="32" y="81"/>
                </a:lnTo>
                <a:lnTo>
                  <a:pt x="34" y="84"/>
                </a:lnTo>
                <a:lnTo>
                  <a:pt x="36" y="85"/>
                </a:lnTo>
                <a:lnTo>
                  <a:pt x="37" y="89"/>
                </a:lnTo>
                <a:lnTo>
                  <a:pt x="38" y="90"/>
                </a:lnTo>
                <a:lnTo>
                  <a:pt x="40" y="90"/>
                </a:lnTo>
                <a:lnTo>
                  <a:pt x="40" y="89"/>
                </a:lnTo>
                <a:lnTo>
                  <a:pt x="40" y="87"/>
                </a:lnTo>
                <a:lnTo>
                  <a:pt x="40" y="82"/>
                </a:lnTo>
                <a:lnTo>
                  <a:pt x="38" y="79"/>
                </a:lnTo>
                <a:lnTo>
                  <a:pt x="39" y="76"/>
                </a:lnTo>
                <a:lnTo>
                  <a:pt x="38" y="75"/>
                </a:lnTo>
                <a:lnTo>
                  <a:pt x="38" y="73"/>
                </a:lnTo>
                <a:lnTo>
                  <a:pt x="37" y="72"/>
                </a:lnTo>
                <a:lnTo>
                  <a:pt x="36" y="69"/>
                </a:lnTo>
                <a:lnTo>
                  <a:pt x="37" y="68"/>
                </a:lnTo>
                <a:lnTo>
                  <a:pt x="37" y="65"/>
                </a:lnTo>
                <a:lnTo>
                  <a:pt x="70" y="66"/>
                </a:lnTo>
                <a:lnTo>
                  <a:pt x="71" y="66"/>
                </a:lnTo>
                <a:lnTo>
                  <a:pt x="75" y="64"/>
                </a:lnTo>
                <a:lnTo>
                  <a:pt x="79" y="63"/>
                </a:lnTo>
                <a:lnTo>
                  <a:pt x="80" y="63"/>
                </a:lnTo>
                <a:lnTo>
                  <a:pt x="90" y="65"/>
                </a:lnTo>
                <a:lnTo>
                  <a:pt x="91" y="66"/>
                </a:lnTo>
                <a:lnTo>
                  <a:pt x="93" y="65"/>
                </a:lnTo>
                <a:lnTo>
                  <a:pt x="97" y="65"/>
                </a:lnTo>
                <a:lnTo>
                  <a:pt x="98" y="64"/>
                </a:lnTo>
                <a:lnTo>
                  <a:pt x="99" y="64"/>
                </a:lnTo>
                <a:lnTo>
                  <a:pt x="99" y="62"/>
                </a:lnTo>
                <a:lnTo>
                  <a:pt x="100" y="61"/>
                </a:lnTo>
                <a:lnTo>
                  <a:pt x="101" y="61"/>
                </a:lnTo>
                <a:lnTo>
                  <a:pt x="101" y="60"/>
                </a:lnTo>
                <a:lnTo>
                  <a:pt x="102" y="61"/>
                </a:lnTo>
                <a:lnTo>
                  <a:pt x="105" y="57"/>
                </a:lnTo>
                <a:lnTo>
                  <a:pt x="107" y="57"/>
                </a:lnTo>
                <a:lnTo>
                  <a:pt x="109" y="58"/>
                </a:lnTo>
                <a:lnTo>
                  <a:pt x="112" y="57"/>
                </a:lnTo>
                <a:lnTo>
                  <a:pt x="114" y="58"/>
                </a:lnTo>
                <a:lnTo>
                  <a:pt x="115" y="57"/>
                </a:lnTo>
                <a:lnTo>
                  <a:pt x="119" y="54"/>
                </a:lnTo>
                <a:lnTo>
                  <a:pt x="119" y="53"/>
                </a:lnTo>
                <a:lnTo>
                  <a:pt x="119" y="52"/>
                </a:lnTo>
                <a:lnTo>
                  <a:pt x="120" y="51"/>
                </a:lnTo>
                <a:lnTo>
                  <a:pt x="121" y="50"/>
                </a:lnTo>
                <a:lnTo>
                  <a:pt x="121" y="49"/>
                </a:lnTo>
                <a:lnTo>
                  <a:pt x="116" y="45"/>
                </a:lnTo>
                <a:lnTo>
                  <a:pt x="116" y="43"/>
                </a:lnTo>
                <a:lnTo>
                  <a:pt x="116" y="42"/>
                </a:lnTo>
                <a:lnTo>
                  <a:pt x="117" y="42"/>
                </a:lnTo>
                <a:lnTo>
                  <a:pt x="118" y="42"/>
                </a:lnTo>
                <a:lnTo>
                  <a:pt x="116" y="38"/>
                </a:lnTo>
                <a:lnTo>
                  <a:pt x="114" y="37"/>
                </a:lnTo>
                <a:lnTo>
                  <a:pt x="113" y="37"/>
                </a:lnTo>
                <a:lnTo>
                  <a:pt x="112" y="38"/>
                </a:lnTo>
                <a:lnTo>
                  <a:pt x="110" y="39"/>
                </a:lnTo>
                <a:lnTo>
                  <a:pt x="109" y="39"/>
                </a:lnTo>
                <a:lnTo>
                  <a:pt x="104" y="37"/>
                </a:lnTo>
                <a:lnTo>
                  <a:pt x="88" y="16"/>
                </a:lnTo>
                <a:lnTo>
                  <a:pt x="87" y="13"/>
                </a:lnTo>
                <a:lnTo>
                  <a:pt x="87" y="11"/>
                </a:lnTo>
                <a:lnTo>
                  <a:pt x="84" y="8"/>
                </a:lnTo>
                <a:lnTo>
                  <a:pt x="84" y="7"/>
                </a:lnTo>
                <a:lnTo>
                  <a:pt x="85" y="4"/>
                </a:lnTo>
                <a:lnTo>
                  <a:pt x="85" y="1"/>
                </a:lnTo>
                <a:lnTo>
                  <a:pt x="86"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84" name="Freeform 74"/>
          <p:cNvSpPr>
            <a:spLocks/>
          </p:cNvSpPr>
          <p:nvPr/>
        </p:nvSpPr>
        <p:spPr bwMode="auto">
          <a:xfrm>
            <a:off x="3786188" y="4616450"/>
            <a:ext cx="200025" cy="153988"/>
          </a:xfrm>
          <a:custGeom>
            <a:avLst/>
            <a:gdLst>
              <a:gd name="T0" fmla="*/ 2147483647 w 117"/>
              <a:gd name="T1" fmla="*/ 2147483647 h 89"/>
              <a:gd name="T2" fmla="*/ 2147483647 w 117"/>
              <a:gd name="T3" fmla="*/ 2147483647 h 89"/>
              <a:gd name="T4" fmla="*/ 2147483647 w 117"/>
              <a:gd name="T5" fmla="*/ 2147483647 h 89"/>
              <a:gd name="T6" fmla="*/ 2147483647 w 117"/>
              <a:gd name="T7" fmla="*/ 2147483647 h 89"/>
              <a:gd name="T8" fmla="*/ 2147483647 w 117"/>
              <a:gd name="T9" fmla="*/ 2147483647 h 89"/>
              <a:gd name="T10" fmla="*/ 2147483647 w 117"/>
              <a:gd name="T11" fmla="*/ 2147483647 h 89"/>
              <a:gd name="T12" fmla="*/ 2147483647 w 117"/>
              <a:gd name="T13" fmla="*/ 2147483647 h 89"/>
              <a:gd name="T14" fmla="*/ 2147483647 w 117"/>
              <a:gd name="T15" fmla="*/ 2147483647 h 89"/>
              <a:gd name="T16" fmla="*/ 2147483647 w 117"/>
              <a:gd name="T17" fmla="*/ 2147483647 h 89"/>
              <a:gd name="T18" fmla="*/ 2147483647 w 117"/>
              <a:gd name="T19" fmla="*/ 2147483647 h 89"/>
              <a:gd name="T20" fmla="*/ 2147483647 w 117"/>
              <a:gd name="T21" fmla="*/ 2147483647 h 89"/>
              <a:gd name="T22" fmla="*/ 2147483647 w 117"/>
              <a:gd name="T23" fmla="*/ 2147483647 h 89"/>
              <a:gd name="T24" fmla="*/ 2147483647 w 117"/>
              <a:gd name="T25" fmla="*/ 2147483647 h 89"/>
              <a:gd name="T26" fmla="*/ 2147483647 w 117"/>
              <a:gd name="T27" fmla="*/ 2147483647 h 89"/>
              <a:gd name="T28" fmla="*/ 2147483647 w 117"/>
              <a:gd name="T29" fmla="*/ 2147483647 h 89"/>
              <a:gd name="T30" fmla="*/ 2147483647 w 117"/>
              <a:gd name="T31" fmla="*/ 2147483647 h 89"/>
              <a:gd name="T32" fmla="*/ 2147483647 w 117"/>
              <a:gd name="T33" fmla="*/ 2147483647 h 89"/>
              <a:gd name="T34" fmla="*/ 2147483647 w 117"/>
              <a:gd name="T35" fmla="*/ 2147483647 h 89"/>
              <a:gd name="T36" fmla="*/ 2147483647 w 117"/>
              <a:gd name="T37" fmla="*/ 2147483647 h 89"/>
              <a:gd name="T38" fmla="*/ 2147483647 w 117"/>
              <a:gd name="T39" fmla="*/ 2147483647 h 89"/>
              <a:gd name="T40" fmla="*/ 2147483647 w 117"/>
              <a:gd name="T41" fmla="*/ 2147483647 h 89"/>
              <a:gd name="T42" fmla="*/ 2147483647 w 117"/>
              <a:gd name="T43" fmla="*/ 2147483647 h 89"/>
              <a:gd name="T44" fmla="*/ 2147483647 w 117"/>
              <a:gd name="T45" fmla="*/ 2147483647 h 89"/>
              <a:gd name="T46" fmla="*/ 2147483647 w 117"/>
              <a:gd name="T47" fmla="*/ 2147483647 h 89"/>
              <a:gd name="T48" fmla="*/ 2147483647 w 117"/>
              <a:gd name="T49" fmla="*/ 2147483647 h 89"/>
              <a:gd name="T50" fmla="*/ 2147483647 w 117"/>
              <a:gd name="T51" fmla="*/ 2147483647 h 89"/>
              <a:gd name="T52" fmla="*/ 2147483647 w 117"/>
              <a:gd name="T53" fmla="*/ 2147483647 h 89"/>
              <a:gd name="T54" fmla="*/ 2147483647 w 117"/>
              <a:gd name="T55" fmla="*/ 2147483647 h 89"/>
              <a:gd name="T56" fmla="*/ 2147483647 w 117"/>
              <a:gd name="T57" fmla="*/ 2147483647 h 89"/>
              <a:gd name="T58" fmla="*/ 2147483647 w 117"/>
              <a:gd name="T59" fmla="*/ 2147483647 h 89"/>
              <a:gd name="T60" fmla="*/ 2147483647 w 117"/>
              <a:gd name="T61" fmla="*/ 2147483647 h 89"/>
              <a:gd name="T62" fmla="*/ 2147483647 w 117"/>
              <a:gd name="T63" fmla="*/ 2147483647 h 89"/>
              <a:gd name="T64" fmla="*/ 2147483647 w 117"/>
              <a:gd name="T65" fmla="*/ 2147483647 h 89"/>
              <a:gd name="T66" fmla="*/ 2147483647 w 117"/>
              <a:gd name="T67" fmla="*/ 2147483647 h 89"/>
              <a:gd name="T68" fmla="*/ 2147483647 w 117"/>
              <a:gd name="T69" fmla="*/ 2147483647 h 89"/>
              <a:gd name="T70" fmla="*/ 2147483647 w 117"/>
              <a:gd name="T71" fmla="*/ 2147483647 h 89"/>
              <a:gd name="T72" fmla="*/ 2147483647 w 117"/>
              <a:gd name="T73" fmla="*/ 2147483647 h 89"/>
              <a:gd name="T74" fmla="*/ 2147483647 w 117"/>
              <a:gd name="T75" fmla="*/ 2147483647 h 89"/>
              <a:gd name="T76" fmla="*/ 2147483647 w 117"/>
              <a:gd name="T77" fmla="*/ 2147483647 h 89"/>
              <a:gd name="T78" fmla="*/ 2147483647 w 117"/>
              <a:gd name="T79" fmla="*/ 2147483647 h 89"/>
              <a:gd name="T80" fmla="*/ 2147483647 w 117"/>
              <a:gd name="T81" fmla="*/ 2147483647 h 89"/>
              <a:gd name="T82" fmla="*/ 2147483647 w 117"/>
              <a:gd name="T83" fmla="*/ 2147483647 h 89"/>
              <a:gd name="T84" fmla="*/ 2147483647 w 117"/>
              <a:gd name="T85" fmla="*/ 2147483647 h 89"/>
              <a:gd name="T86" fmla="*/ 2147483647 w 117"/>
              <a:gd name="T87" fmla="*/ 2147483647 h 89"/>
              <a:gd name="T88" fmla="*/ 2147483647 w 117"/>
              <a:gd name="T89" fmla="*/ 2147483647 h 89"/>
              <a:gd name="T90" fmla="*/ 2147483647 w 117"/>
              <a:gd name="T91" fmla="*/ 2147483647 h 89"/>
              <a:gd name="T92" fmla="*/ 2147483647 w 117"/>
              <a:gd name="T93" fmla="*/ 2147483647 h 89"/>
              <a:gd name="T94" fmla="*/ 2147483647 w 117"/>
              <a:gd name="T95" fmla="*/ 2147483647 h 89"/>
              <a:gd name="T96" fmla="*/ 2147483647 w 117"/>
              <a:gd name="T97" fmla="*/ 2147483647 h 89"/>
              <a:gd name="T98" fmla="*/ 2147483647 w 117"/>
              <a:gd name="T99" fmla="*/ 2147483647 h 89"/>
              <a:gd name="T100" fmla="*/ 2147483647 w 117"/>
              <a:gd name="T101" fmla="*/ 2147483647 h 89"/>
              <a:gd name="T102" fmla="*/ 2147483647 w 117"/>
              <a:gd name="T103" fmla="*/ 2147483647 h 89"/>
              <a:gd name="T104" fmla="*/ 2147483647 w 117"/>
              <a:gd name="T105" fmla="*/ 2147483647 h 89"/>
              <a:gd name="T106" fmla="*/ 2147483647 w 117"/>
              <a:gd name="T107" fmla="*/ 2147483647 h 89"/>
              <a:gd name="T108" fmla="*/ 2147483647 w 117"/>
              <a:gd name="T109" fmla="*/ 2147483647 h 89"/>
              <a:gd name="T110" fmla="*/ 2147483647 w 117"/>
              <a:gd name="T111" fmla="*/ 2147483647 h 89"/>
              <a:gd name="T112" fmla="*/ 2147483647 w 117"/>
              <a:gd name="T113" fmla="*/ 2147483647 h 89"/>
              <a:gd name="T114" fmla="*/ 2147483647 w 117"/>
              <a:gd name="T115" fmla="*/ 2147483647 h 89"/>
              <a:gd name="T116" fmla="*/ 2147483647 w 117"/>
              <a:gd name="T117" fmla="*/ 2147483647 h 89"/>
              <a:gd name="T118" fmla="*/ 2147483647 w 117"/>
              <a:gd name="T119" fmla="*/ 2147483647 h 8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7"/>
              <a:gd name="T181" fmla="*/ 0 h 89"/>
              <a:gd name="T182" fmla="*/ 117 w 117"/>
              <a:gd name="T183" fmla="*/ 89 h 8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7" h="89">
                <a:moveTo>
                  <a:pt x="60" y="5"/>
                </a:moveTo>
                <a:lnTo>
                  <a:pt x="56" y="4"/>
                </a:lnTo>
                <a:lnTo>
                  <a:pt x="55" y="5"/>
                </a:lnTo>
                <a:lnTo>
                  <a:pt x="51" y="5"/>
                </a:lnTo>
                <a:lnTo>
                  <a:pt x="50" y="5"/>
                </a:lnTo>
                <a:lnTo>
                  <a:pt x="48" y="5"/>
                </a:lnTo>
                <a:lnTo>
                  <a:pt x="46" y="5"/>
                </a:lnTo>
                <a:lnTo>
                  <a:pt x="44" y="6"/>
                </a:lnTo>
                <a:lnTo>
                  <a:pt x="42" y="5"/>
                </a:lnTo>
                <a:lnTo>
                  <a:pt x="41" y="5"/>
                </a:lnTo>
                <a:lnTo>
                  <a:pt x="39" y="5"/>
                </a:lnTo>
                <a:lnTo>
                  <a:pt x="37" y="5"/>
                </a:lnTo>
                <a:lnTo>
                  <a:pt x="35" y="2"/>
                </a:lnTo>
                <a:lnTo>
                  <a:pt x="35" y="3"/>
                </a:lnTo>
                <a:lnTo>
                  <a:pt x="35" y="4"/>
                </a:lnTo>
                <a:lnTo>
                  <a:pt x="33" y="4"/>
                </a:lnTo>
                <a:lnTo>
                  <a:pt x="33" y="2"/>
                </a:lnTo>
                <a:lnTo>
                  <a:pt x="32" y="1"/>
                </a:lnTo>
                <a:lnTo>
                  <a:pt x="29" y="1"/>
                </a:lnTo>
                <a:lnTo>
                  <a:pt x="27" y="1"/>
                </a:lnTo>
                <a:lnTo>
                  <a:pt x="26" y="0"/>
                </a:lnTo>
                <a:lnTo>
                  <a:pt x="22" y="0"/>
                </a:lnTo>
                <a:lnTo>
                  <a:pt x="22" y="2"/>
                </a:lnTo>
                <a:lnTo>
                  <a:pt x="23" y="4"/>
                </a:lnTo>
                <a:lnTo>
                  <a:pt x="23" y="5"/>
                </a:lnTo>
                <a:lnTo>
                  <a:pt x="22" y="6"/>
                </a:lnTo>
                <a:lnTo>
                  <a:pt x="21" y="8"/>
                </a:lnTo>
                <a:lnTo>
                  <a:pt x="20" y="8"/>
                </a:lnTo>
                <a:lnTo>
                  <a:pt x="19" y="8"/>
                </a:lnTo>
                <a:lnTo>
                  <a:pt x="19" y="9"/>
                </a:lnTo>
                <a:lnTo>
                  <a:pt x="20" y="10"/>
                </a:lnTo>
                <a:lnTo>
                  <a:pt x="21" y="11"/>
                </a:lnTo>
                <a:lnTo>
                  <a:pt x="22" y="16"/>
                </a:lnTo>
                <a:lnTo>
                  <a:pt x="20" y="16"/>
                </a:lnTo>
                <a:lnTo>
                  <a:pt x="19" y="17"/>
                </a:lnTo>
                <a:lnTo>
                  <a:pt x="13" y="17"/>
                </a:lnTo>
                <a:lnTo>
                  <a:pt x="7" y="20"/>
                </a:lnTo>
                <a:lnTo>
                  <a:pt x="6" y="21"/>
                </a:lnTo>
                <a:lnTo>
                  <a:pt x="3" y="27"/>
                </a:lnTo>
                <a:lnTo>
                  <a:pt x="2" y="28"/>
                </a:lnTo>
                <a:lnTo>
                  <a:pt x="0" y="29"/>
                </a:lnTo>
                <a:lnTo>
                  <a:pt x="0" y="32"/>
                </a:lnTo>
                <a:lnTo>
                  <a:pt x="1" y="32"/>
                </a:lnTo>
                <a:lnTo>
                  <a:pt x="2" y="32"/>
                </a:lnTo>
                <a:lnTo>
                  <a:pt x="3" y="32"/>
                </a:lnTo>
                <a:lnTo>
                  <a:pt x="3" y="29"/>
                </a:lnTo>
                <a:lnTo>
                  <a:pt x="5" y="29"/>
                </a:lnTo>
                <a:lnTo>
                  <a:pt x="6" y="33"/>
                </a:lnTo>
                <a:lnTo>
                  <a:pt x="9" y="33"/>
                </a:lnTo>
                <a:lnTo>
                  <a:pt x="9" y="38"/>
                </a:lnTo>
                <a:lnTo>
                  <a:pt x="11" y="42"/>
                </a:lnTo>
                <a:lnTo>
                  <a:pt x="19" y="46"/>
                </a:lnTo>
                <a:lnTo>
                  <a:pt x="21" y="49"/>
                </a:lnTo>
                <a:lnTo>
                  <a:pt x="22" y="52"/>
                </a:lnTo>
                <a:lnTo>
                  <a:pt x="24" y="53"/>
                </a:lnTo>
                <a:lnTo>
                  <a:pt x="25" y="54"/>
                </a:lnTo>
                <a:lnTo>
                  <a:pt x="26" y="55"/>
                </a:lnTo>
                <a:lnTo>
                  <a:pt x="27" y="57"/>
                </a:lnTo>
                <a:lnTo>
                  <a:pt x="28" y="58"/>
                </a:lnTo>
                <a:lnTo>
                  <a:pt x="30" y="59"/>
                </a:lnTo>
                <a:lnTo>
                  <a:pt x="33" y="59"/>
                </a:lnTo>
                <a:lnTo>
                  <a:pt x="33" y="58"/>
                </a:lnTo>
                <a:lnTo>
                  <a:pt x="35" y="55"/>
                </a:lnTo>
                <a:lnTo>
                  <a:pt x="36" y="55"/>
                </a:lnTo>
                <a:lnTo>
                  <a:pt x="37" y="55"/>
                </a:lnTo>
                <a:lnTo>
                  <a:pt x="37" y="54"/>
                </a:lnTo>
                <a:lnTo>
                  <a:pt x="39" y="53"/>
                </a:lnTo>
                <a:lnTo>
                  <a:pt x="41" y="48"/>
                </a:lnTo>
                <a:lnTo>
                  <a:pt x="41" y="46"/>
                </a:lnTo>
                <a:lnTo>
                  <a:pt x="42" y="46"/>
                </a:lnTo>
                <a:lnTo>
                  <a:pt x="44" y="46"/>
                </a:lnTo>
                <a:lnTo>
                  <a:pt x="45" y="46"/>
                </a:lnTo>
                <a:lnTo>
                  <a:pt x="50" y="46"/>
                </a:lnTo>
                <a:lnTo>
                  <a:pt x="50" y="44"/>
                </a:lnTo>
                <a:lnTo>
                  <a:pt x="62" y="44"/>
                </a:lnTo>
                <a:lnTo>
                  <a:pt x="62" y="47"/>
                </a:lnTo>
                <a:lnTo>
                  <a:pt x="64" y="47"/>
                </a:lnTo>
                <a:lnTo>
                  <a:pt x="65" y="49"/>
                </a:lnTo>
                <a:lnTo>
                  <a:pt x="66" y="50"/>
                </a:lnTo>
                <a:lnTo>
                  <a:pt x="67" y="51"/>
                </a:lnTo>
                <a:lnTo>
                  <a:pt x="67" y="52"/>
                </a:lnTo>
                <a:lnTo>
                  <a:pt x="67" y="53"/>
                </a:lnTo>
                <a:lnTo>
                  <a:pt x="67" y="54"/>
                </a:lnTo>
                <a:lnTo>
                  <a:pt x="69" y="54"/>
                </a:lnTo>
                <a:lnTo>
                  <a:pt x="70" y="55"/>
                </a:lnTo>
                <a:lnTo>
                  <a:pt x="70" y="57"/>
                </a:lnTo>
                <a:lnTo>
                  <a:pt x="70" y="58"/>
                </a:lnTo>
                <a:lnTo>
                  <a:pt x="70" y="59"/>
                </a:lnTo>
                <a:lnTo>
                  <a:pt x="72" y="61"/>
                </a:lnTo>
                <a:lnTo>
                  <a:pt x="73" y="61"/>
                </a:lnTo>
                <a:lnTo>
                  <a:pt x="73" y="65"/>
                </a:lnTo>
                <a:lnTo>
                  <a:pt x="71" y="65"/>
                </a:lnTo>
                <a:lnTo>
                  <a:pt x="70" y="70"/>
                </a:lnTo>
                <a:lnTo>
                  <a:pt x="70" y="71"/>
                </a:lnTo>
                <a:lnTo>
                  <a:pt x="73" y="70"/>
                </a:lnTo>
                <a:lnTo>
                  <a:pt x="75" y="68"/>
                </a:lnTo>
                <a:lnTo>
                  <a:pt x="76" y="69"/>
                </a:lnTo>
                <a:lnTo>
                  <a:pt x="76" y="70"/>
                </a:lnTo>
                <a:lnTo>
                  <a:pt x="77" y="70"/>
                </a:lnTo>
                <a:lnTo>
                  <a:pt x="78" y="68"/>
                </a:lnTo>
                <a:lnTo>
                  <a:pt x="79" y="67"/>
                </a:lnTo>
                <a:lnTo>
                  <a:pt x="81" y="69"/>
                </a:lnTo>
                <a:lnTo>
                  <a:pt x="82" y="69"/>
                </a:lnTo>
                <a:lnTo>
                  <a:pt x="83" y="69"/>
                </a:lnTo>
                <a:lnTo>
                  <a:pt x="85" y="67"/>
                </a:lnTo>
                <a:lnTo>
                  <a:pt x="86" y="68"/>
                </a:lnTo>
                <a:lnTo>
                  <a:pt x="86" y="69"/>
                </a:lnTo>
                <a:lnTo>
                  <a:pt x="89" y="71"/>
                </a:lnTo>
                <a:lnTo>
                  <a:pt x="89" y="73"/>
                </a:lnTo>
                <a:lnTo>
                  <a:pt x="90" y="75"/>
                </a:lnTo>
                <a:lnTo>
                  <a:pt x="90" y="78"/>
                </a:lnTo>
                <a:lnTo>
                  <a:pt x="91" y="80"/>
                </a:lnTo>
                <a:lnTo>
                  <a:pt x="91" y="84"/>
                </a:lnTo>
                <a:lnTo>
                  <a:pt x="90" y="85"/>
                </a:lnTo>
                <a:lnTo>
                  <a:pt x="89" y="86"/>
                </a:lnTo>
                <a:lnTo>
                  <a:pt x="90" y="86"/>
                </a:lnTo>
                <a:lnTo>
                  <a:pt x="92" y="86"/>
                </a:lnTo>
                <a:lnTo>
                  <a:pt x="95" y="89"/>
                </a:lnTo>
                <a:lnTo>
                  <a:pt x="96" y="89"/>
                </a:lnTo>
                <a:lnTo>
                  <a:pt x="97" y="88"/>
                </a:lnTo>
                <a:lnTo>
                  <a:pt x="100" y="88"/>
                </a:lnTo>
                <a:lnTo>
                  <a:pt x="100" y="86"/>
                </a:lnTo>
                <a:lnTo>
                  <a:pt x="101" y="85"/>
                </a:lnTo>
                <a:lnTo>
                  <a:pt x="101" y="82"/>
                </a:lnTo>
                <a:lnTo>
                  <a:pt x="102" y="82"/>
                </a:lnTo>
                <a:lnTo>
                  <a:pt x="104" y="82"/>
                </a:lnTo>
                <a:lnTo>
                  <a:pt x="105" y="84"/>
                </a:lnTo>
                <a:lnTo>
                  <a:pt x="106" y="83"/>
                </a:lnTo>
                <a:lnTo>
                  <a:pt x="110" y="84"/>
                </a:lnTo>
                <a:lnTo>
                  <a:pt x="111" y="82"/>
                </a:lnTo>
                <a:lnTo>
                  <a:pt x="112" y="80"/>
                </a:lnTo>
                <a:lnTo>
                  <a:pt x="112" y="76"/>
                </a:lnTo>
                <a:lnTo>
                  <a:pt x="113" y="76"/>
                </a:lnTo>
                <a:lnTo>
                  <a:pt x="113" y="75"/>
                </a:lnTo>
                <a:lnTo>
                  <a:pt x="112" y="75"/>
                </a:lnTo>
                <a:lnTo>
                  <a:pt x="112" y="74"/>
                </a:lnTo>
                <a:lnTo>
                  <a:pt x="112" y="73"/>
                </a:lnTo>
                <a:lnTo>
                  <a:pt x="109" y="73"/>
                </a:lnTo>
                <a:lnTo>
                  <a:pt x="109" y="71"/>
                </a:lnTo>
                <a:lnTo>
                  <a:pt x="109" y="70"/>
                </a:lnTo>
                <a:lnTo>
                  <a:pt x="109" y="69"/>
                </a:lnTo>
                <a:lnTo>
                  <a:pt x="111" y="68"/>
                </a:lnTo>
                <a:lnTo>
                  <a:pt x="113" y="68"/>
                </a:lnTo>
                <a:lnTo>
                  <a:pt x="115" y="69"/>
                </a:lnTo>
                <a:lnTo>
                  <a:pt x="115" y="70"/>
                </a:lnTo>
                <a:lnTo>
                  <a:pt x="116" y="69"/>
                </a:lnTo>
                <a:lnTo>
                  <a:pt x="117" y="71"/>
                </a:lnTo>
                <a:lnTo>
                  <a:pt x="117" y="67"/>
                </a:lnTo>
                <a:lnTo>
                  <a:pt x="116" y="66"/>
                </a:lnTo>
                <a:lnTo>
                  <a:pt x="116" y="64"/>
                </a:lnTo>
                <a:lnTo>
                  <a:pt x="115" y="64"/>
                </a:lnTo>
                <a:lnTo>
                  <a:pt x="115" y="63"/>
                </a:lnTo>
                <a:lnTo>
                  <a:pt x="114" y="64"/>
                </a:lnTo>
                <a:lnTo>
                  <a:pt x="115" y="61"/>
                </a:lnTo>
                <a:lnTo>
                  <a:pt x="116" y="60"/>
                </a:lnTo>
                <a:lnTo>
                  <a:pt x="116" y="59"/>
                </a:lnTo>
                <a:lnTo>
                  <a:pt x="115" y="58"/>
                </a:lnTo>
                <a:lnTo>
                  <a:pt x="115" y="54"/>
                </a:lnTo>
                <a:lnTo>
                  <a:pt x="112" y="54"/>
                </a:lnTo>
                <a:lnTo>
                  <a:pt x="111" y="53"/>
                </a:lnTo>
                <a:lnTo>
                  <a:pt x="111" y="45"/>
                </a:lnTo>
                <a:lnTo>
                  <a:pt x="111" y="44"/>
                </a:lnTo>
                <a:lnTo>
                  <a:pt x="111" y="43"/>
                </a:lnTo>
                <a:lnTo>
                  <a:pt x="113" y="41"/>
                </a:lnTo>
                <a:lnTo>
                  <a:pt x="113" y="39"/>
                </a:lnTo>
                <a:lnTo>
                  <a:pt x="112" y="39"/>
                </a:lnTo>
                <a:lnTo>
                  <a:pt x="111" y="38"/>
                </a:lnTo>
                <a:lnTo>
                  <a:pt x="111" y="36"/>
                </a:lnTo>
                <a:lnTo>
                  <a:pt x="109" y="36"/>
                </a:lnTo>
                <a:lnTo>
                  <a:pt x="108" y="35"/>
                </a:lnTo>
                <a:lnTo>
                  <a:pt x="108" y="27"/>
                </a:lnTo>
                <a:lnTo>
                  <a:pt x="106" y="27"/>
                </a:lnTo>
                <a:lnTo>
                  <a:pt x="105" y="27"/>
                </a:lnTo>
                <a:lnTo>
                  <a:pt x="103" y="29"/>
                </a:lnTo>
                <a:lnTo>
                  <a:pt x="102" y="29"/>
                </a:lnTo>
                <a:lnTo>
                  <a:pt x="102" y="27"/>
                </a:lnTo>
                <a:lnTo>
                  <a:pt x="103" y="26"/>
                </a:lnTo>
                <a:lnTo>
                  <a:pt x="104" y="25"/>
                </a:lnTo>
                <a:lnTo>
                  <a:pt x="104" y="24"/>
                </a:lnTo>
                <a:lnTo>
                  <a:pt x="105" y="24"/>
                </a:lnTo>
                <a:lnTo>
                  <a:pt x="106" y="23"/>
                </a:lnTo>
                <a:lnTo>
                  <a:pt x="107" y="23"/>
                </a:lnTo>
                <a:lnTo>
                  <a:pt x="107" y="21"/>
                </a:lnTo>
                <a:lnTo>
                  <a:pt x="105" y="21"/>
                </a:lnTo>
                <a:lnTo>
                  <a:pt x="104" y="20"/>
                </a:lnTo>
                <a:lnTo>
                  <a:pt x="103" y="19"/>
                </a:lnTo>
                <a:lnTo>
                  <a:pt x="101" y="16"/>
                </a:lnTo>
                <a:lnTo>
                  <a:pt x="100" y="17"/>
                </a:lnTo>
                <a:lnTo>
                  <a:pt x="100" y="12"/>
                </a:lnTo>
                <a:lnTo>
                  <a:pt x="99" y="10"/>
                </a:lnTo>
                <a:lnTo>
                  <a:pt x="98" y="10"/>
                </a:lnTo>
                <a:lnTo>
                  <a:pt x="99" y="8"/>
                </a:lnTo>
                <a:lnTo>
                  <a:pt x="98" y="8"/>
                </a:lnTo>
                <a:lnTo>
                  <a:pt x="97" y="8"/>
                </a:lnTo>
                <a:lnTo>
                  <a:pt x="97" y="5"/>
                </a:lnTo>
                <a:lnTo>
                  <a:pt x="97" y="4"/>
                </a:lnTo>
                <a:lnTo>
                  <a:pt x="96" y="3"/>
                </a:lnTo>
                <a:lnTo>
                  <a:pt x="95" y="3"/>
                </a:lnTo>
                <a:lnTo>
                  <a:pt x="94" y="4"/>
                </a:lnTo>
                <a:lnTo>
                  <a:pt x="92" y="3"/>
                </a:lnTo>
                <a:lnTo>
                  <a:pt x="91" y="3"/>
                </a:lnTo>
                <a:lnTo>
                  <a:pt x="91" y="6"/>
                </a:lnTo>
                <a:lnTo>
                  <a:pt x="90" y="6"/>
                </a:lnTo>
                <a:lnTo>
                  <a:pt x="86" y="8"/>
                </a:lnTo>
                <a:lnTo>
                  <a:pt x="86" y="9"/>
                </a:lnTo>
                <a:lnTo>
                  <a:pt x="86" y="11"/>
                </a:lnTo>
                <a:lnTo>
                  <a:pt x="81" y="9"/>
                </a:lnTo>
                <a:lnTo>
                  <a:pt x="79" y="8"/>
                </a:lnTo>
                <a:lnTo>
                  <a:pt x="76" y="8"/>
                </a:lnTo>
                <a:lnTo>
                  <a:pt x="75" y="8"/>
                </a:lnTo>
                <a:lnTo>
                  <a:pt x="74" y="9"/>
                </a:lnTo>
                <a:lnTo>
                  <a:pt x="73" y="10"/>
                </a:lnTo>
                <a:lnTo>
                  <a:pt x="72" y="11"/>
                </a:lnTo>
                <a:lnTo>
                  <a:pt x="71" y="12"/>
                </a:lnTo>
                <a:lnTo>
                  <a:pt x="69" y="12"/>
                </a:lnTo>
                <a:lnTo>
                  <a:pt x="66" y="8"/>
                </a:lnTo>
                <a:lnTo>
                  <a:pt x="64" y="8"/>
                </a:lnTo>
                <a:lnTo>
                  <a:pt x="63" y="10"/>
                </a:lnTo>
                <a:lnTo>
                  <a:pt x="62" y="10"/>
                </a:lnTo>
                <a:lnTo>
                  <a:pt x="60" y="11"/>
                </a:lnTo>
                <a:lnTo>
                  <a:pt x="59" y="10"/>
                </a:lnTo>
                <a:lnTo>
                  <a:pt x="58" y="9"/>
                </a:lnTo>
                <a:lnTo>
                  <a:pt x="58" y="8"/>
                </a:lnTo>
                <a:lnTo>
                  <a:pt x="59" y="6"/>
                </a:lnTo>
                <a:lnTo>
                  <a:pt x="59" y="5"/>
                </a:lnTo>
                <a:lnTo>
                  <a:pt x="60" y="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85" name="Freeform 75"/>
          <p:cNvSpPr>
            <a:spLocks/>
          </p:cNvSpPr>
          <p:nvPr/>
        </p:nvSpPr>
        <p:spPr bwMode="auto">
          <a:xfrm>
            <a:off x="4403725" y="3870325"/>
            <a:ext cx="107950" cy="230188"/>
          </a:xfrm>
          <a:custGeom>
            <a:avLst/>
            <a:gdLst>
              <a:gd name="T0" fmla="*/ 2147483647 w 63"/>
              <a:gd name="T1" fmla="*/ 2147483647 h 134"/>
              <a:gd name="T2" fmla="*/ 2147483647 w 63"/>
              <a:gd name="T3" fmla="*/ 2147483647 h 134"/>
              <a:gd name="T4" fmla="*/ 2147483647 w 63"/>
              <a:gd name="T5" fmla="*/ 2147483647 h 134"/>
              <a:gd name="T6" fmla="*/ 2147483647 w 63"/>
              <a:gd name="T7" fmla="*/ 2147483647 h 134"/>
              <a:gd name="T8" fmla="*/ 2147483647 w 63"/>
              <a:gd name="T9" fmla="*/ 2147483647 h 134"/>
              <a:gd name="T10" fmla="*/ 2147483647 w 63"/>
              <a:gd name="T11" fmla="*/ 2147483647 h 134"/>
              <a:gd name="T12" fmla="*/ 2147483647 w 63"/>
              <a:gd name="T13" fmla="*/ 2147483647 h 134"/>
              <a:gd name="T14" fmla="*/ 2147483647 w 63"/>
              <a:gd name="T15" fmla="*/ 2147483647 h 134"/>
              <a:gd name="T16" fmla="*/ 2147483647 w 63"/>
              <a:gd name="T17" fmla="*/ 2147483647 h 134"/>
              <a:gd name="T18" fmla="*/ 2147483647 w 63"/>
              <a:gd name="T19" fmla="*/ 2147483647 h 134"/>
              <a:gd name="T20" fmla="*/ 2147483647 w 63"/>
              <a:gd name="T21" fmla="*/ 2147483647 h 134"/>
              <a:gd name="T22" fmla="*/ 2147483647 w 63"/>
              <a:gd name="T23" fmla="*/ 2147483647 h 134"/>
              <a:gd name="T24" fmla="*/ 2147483647 w 63"/>
              <a:gd name="T25" fmla="*/ 2147483647 h 134"/>
              <a:gd name="T26" fmla="*/ 2147483647 w 63"/>
              <a:gd name="T27" fmla="*/ 2147483647 h 134"/>
              <a:gd name="T28" fmla="*/ 2147483647 w 63"/>
              <a:gd name="T29" fmla="*/ 2147483647 h 134"/>
              <a:gd name="T30" fmla="*/ 2147483647 w 63"/>
              <a:gd name="T31" fmla="*/ 2147483647 h 134"/>
              <a:gd name="T32" fmla="*/ 2147483647 w 63"/>
              <a:gd name="T33" fmla="*/ 2147483647 h 134"/>
              <a:gd name="T34" fmla="*/ 2147483647 w 63"/>
              <a:gd name="T35" fmla="*/ 2147483647 h 134"/>
              <a:gd name="T36" fmla="*/ 2147483647 w 63"/>
              <a:gd name="T37" fmla="*/ 2147483647 h 134"/>
              <a:gd name="T38" fmla="*/ 2147483647 w 63"/>
              <a:gd name="T39" fmla="*/ 2147483647 h 134"/>
              <a:gd name="T40" fmla="*/ 2147483647 w 63"/>
              <a:gd name="T41" fmla="*/ 2147483647 h 134"/>
              <a:gd name="T42" fmla="*/ 2147483647 w 63"/>
              <a:gd name="T43" fmla="*/ 2147483647 h 134"/>
              <a:gd name="T44" fmla="*/ 2147483647 w 63"/>
              <a:gd name="T45" fmla="*/ 2147483647 h 134"/>
              <a:gd name="T46" fmla="*/ 2147483647 w 63"/>
              <a:gd name="T47" fmla="*/ 2147483647 h 134"/>
              <a:gd name="T48" fmla="*/ 2147483647 w 63"/>
              <a:gd name="T49" fmla="*/ 2147483647 h 134"/>
              <a:gd name="T50" fmla="*/ 2147483647 w 63"/>
              <a:gd name="T51" fmla="*/ 2147483647 h 134"/>
              <a:gd name="T52" fmla="*/ 2147483647 w 63"/>
              <a:gd name="T53" fmla="*/ 2147483647 h 134"/>
              <a:gd name="T54" fmla="*/ 2147483647 w 63"/>
              <a:gd name="T55" fmla="*/ 0 h 134"/>
              <a:gd name="T56" fmla="*/ 2147483647 w 63"/>
              <a:gd name="T57" fmla="*/ 2147483647 h 134"/>
              <a:gd name="T58" fmla="*/ 2147483647 w 63"/>
              <a:gd name="T59" fmla="*/ 2147483647 h 134"/>
              <a:gd name="T60" fmla="*/ 2147483647 w 63"/>
              <a:gd name="T61" fmla="*/ 2147483647 h 134"/>
              <a:gd name="T62" fmla="*/ 2147483647 w 63"/>
              <a:gd name="T63" fmla="*/ 2147483647 h 134"/>
              <a:gd name="T64" fmla="*/ 2147483647 w 63"/>
              <a:gd name="T65" fmla="*/ 2147483647 h 134"/>
              <a:gd name="T66" fmla="*/ 2147483647 w 63"/>
              <a:gd name="T67" fmla="*/ 2147483647 h 134"/>
              <a:gd name="T68" fmla="*/ 2147483647 w 63"/>
              <a:gd name="T69" fmla="*/ 2147483647 h 134"/>
              <a:gd name="T70" fmla="*/ 2147483647 w 63"/>
              <a:gd name="T71" fmla="*/ 2147483647 h 134"/>
              <a:gd name="T72" fmla="*/ 2147483647 w 63"/>
              <a:gd name="T73" fmla="*/ 2147483647 h 134"/>
              <a:gd name="T74" fmla="*/ 2147483647 w 63"/>
              <a:gd name="T75" fmla="*/ 2147483647 h 134"/>
              <a:gd name="T76" fmla="*/ 2147483647 w 63"/>
              <a:gd name="T77" fmla="*/ 2147483647 h 134"/>
              <a:gd name="T78" fmla="*/ 2147483647 w 63"/>
              <a:gd name="T79" fmla="*/ 2147483647 h 134"/>
              <a:gd name="T80" fmla="*/ 2147483647 w 63"/>
              <a:gd name="T81" fmla="*/ 2147483647 h 1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134"/>
              <a:gd name="T125" fmla="*/ 63 w 63"/>
              <a:gd name="T126" fmla="*/ 134 h 1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134">
                <a:moveTo>
                  <a:pt x="32" y="134"/>
                </a:moveTo>
                <a:lnTo>
                  <a:pt x="36" y="134"/>
                </a:lnTo>
                <a:lnTo>
                  <a:pt x="42" y="129"/>
                </a:lnTo>
                <a:lnTo>
                  <a:pt x="44" y="126"/>
                </a:lnTo>
                <a:lnTo>
                  <a:pt x="44" y="123"/>
                </a:lnTo>
                <a:lnTo>
                  <a:pt x="42" y="115"/>
                </a:lnTo>
                <a:lnTo>
                  <a:pt x="43" y="113"/>
                </a:lnTo>
                <a:lnTo>
                  <a:pt x="44" y="110"/>
                </a:lnTo>
                <a:lnTo>
                  <a:pt x="50" y="106"/>
                </a:lnTo>
                <a:lnTo>
                  <a:pt x="52" y="103"/>
                </a:lnTo>
                <a:lnTo>
                  <a:pt x="62" y="96"/>
                </a:lnTo>
                <a:lnTo>
                  <a:pt x="63" y="93"/>
                </a:lnTo>
                <a:lnTo>
                  <a:pt x="63" y="81"/>
                </a:lnTo>
                <a:lnTo>
                  <a:pt x="62" y="80"/>
                </a:lnTo>
                <a:lnTo>
                  <a:pt x="61" y="81"/>
                </a:lnTo>
                <a:lnTo>
                  <a:pt x="59" y="81"/>
                </a:lnTo>
                <a:lnTo>
                  <a:pt x="58" y="79"/>
                </a:lnTo>
                <a:lnTo>
                  <a:pt x="58" y="78"/>
                </a:lnTo>
                <a:lnTo>
                  <a:pt x="56" y="73"/>
                </a:lnTo>
                <a:lnTo>
                  <a:pt x="54" y="73"/>
                </a:lnTo>
                <a:lnTo>
                  <a:pt x="51" y="75"/>
                </a:lnTo>
                <a:lnTo>
                  <a:pt x="50" y="73"/>
                </a:lnTo>
                <a:lnTo>
                  <a:pt x="50" y="71"/>
                </a:lnTo>
                <a:lnTo>
                  <a:pt x="48" y="72"/>
                </a:lnTo>
                <a:lnTo>
                  <a:pt x="46" y="72"/>
                </a:lnTo>
                <a:lnTo>
                  <a:pt x="41" y="69"/>
                </a:lnTo>
                <a:lnTo>
                  <a:pt x="40" y="66"/>
                </a:lnTo>
                <a:lnTo>
                  <a:pt x="40" y="62"/>
                </a:lnTo>
                <a:lnTo>
                  <a:pt x="43" y="64"/>
                </a:lnTo>
                <a:lnTo>
                  <a:pt x="44" y="59"/>
                </a:lnTo>
                <a:lnTo>
                  <a:pt x="47" y="58"/>
                </a:lnTo>
                <a:lnTo>
                  <a:pt x="48" y="56"/>
                </a:lnTo>
                <a:lnTo>
                  <a:pt x="50" y="56"/>
                </a:lnTo>
                <a:lnTo>
                  <a:pt x="56" y="50"/>
                </a:lnTo>
                <a:lnTo>
                  <a:pt x="61" y="41"/>
                </a:lnTo>
                <a:lnTo>
                  <a:pt x="59" y="34"/>
                </a:lnTo>
                <a:lnTo>
                  <a:pt x="56" y="32"/>
                </a:lnTo>
                <a:lnTo>
                  <a:pt x="56" y="30"/>
                </a:lnTo>
                <a:lnTo>
                  <a:pt x="52" y="29"/>
                </a:lnTo>
                <a:lnTo>
                  <a:pt x="51" y="27"/>
                </a:lnTo>
                <a:lnTo>
                  <a:pt x="50" y="23"/>
                </a:lnTo>
                <a:lnTo>
                  <a:pt x="51" y="19"/>
                </a:lnTo>
                <a:lnTo>
                  <a:pt x="53" y="17"/>
                </a:lnTo>
                <a:lnTo>
                  <a:pt x="57" y="15"/>
                </a:lnTo>
                <a:lnTo>
                  <a:pt x="60" y="9"/>
                </a:lnTo>
                <a:lnTo>
                  <a:pt x="59" y="5"/>
                </a:lnTo>
                <a:lnTo>
                  <a:pt x="56" y="5"/>
                </a:lnTo>
                <a:lnTo>
                  <a:pt x="55" y="8"/>
                </a:lnTo>
                <a:lnTo>
                  <a:pt x="53" y="9"/>
                </a:lnTo>
                <a:lnTo>
                  <a:pt x="51" y="9"/>
                </a:lnTo>
                <a:lnTo>
                  <a:pt x="50" y="11"/>
                </a:lnTo>
                <a:lnTo>
                  <a:pt x="47" y="9"/>
                </a:lnTo>
                <a:lnTo>
                  <a:pt x="47" y="7"/>
                </a:lnTo>
                <a:lnTo>
                  <a:pt x="45" y="3"/>
                </a:lnTo>
                <a:lnTo>
                  <a:pt x="45" y="2"/>
                </a:lnTo>
                <a:lnTo>
                  <a:pt x="37" y="0"/>
                </a:lnTo>
                <a:lnTo>
                  <a:pt x="30" y="1"/>
                </a:lnTo>
                <a:lnTo>
                  <a:pt x="24" y="5"/>
                </a:lnTo>
                <a:lnTo>
                  <a:pt x="23" y="7"/>
                </a:lnTo>
                <a:lnTo>
                  <a:pt x="22" y="7"/>
                </a:lnTo>
                <a:lnTo>
                  <a:pt x="21" y="9"/>
                </a:lnTo>
                <a:lnTo>
                  <a:pt x="16" y="14"/>
                </a:lnTo>
                <a:lnTo>
                  <a:pt x="14" y="15"/>
                </a:lnTo>
                <a:lnTo>
                  <a:pt x="16" y="16"/>
                </a:lnTo>
                <a:lnTo>
                  <a:pt x="17" y="18"/>
                </a:lnTo>
                <a:lnTo>
                  <a:pt x="16" y="39"/>
                </a:lnTo>
                <a:lnTo>
                  <a:pt x="17" y="41"/>
                </a:lnTo>
                <a:lnTo>
                  <a:pt x="14" y="54"/>
                </a:lnTo>
                <a:lnTo>
                  <a:pt x="9" y="57"/>
                </a:lnTo>
                <a:lnTo>
                  <a:pt x="8" y="60"/>
                </a:lnTo>
                <a:lnTo>
                  <a:pt x="5" y="62"/>
                </a:lnTo>
                <a:lnTo>
                  <a:pt x="4" y="63"/>
                </a:lnTo>
                <a:lnTo>
                  <a:pt x="3" y="64"/>
                </a:lnTo>
                <a:lnTo>
                  <a:pt x="1" y="66"/>
                </a:lnTo>
                <a:lnTo>
                  <a:pt x="0" y="66"/>
                </a:lnTo>
                <a:lnTo>
                  <a:pt x="4" y="79"/>
                </a:lnTo>
                <a:lnTo>
                  <a:pt x="10" y="81"/>
                </a:lnTo>
                <a:lnTo>
                  <a:pt x="10" y="83"/>
                </a:lnTo>
                <a:lnTo>
                  <a:pt x="13" y="89"/>
                </a:lnTo>
                <a:lnTo>
                  <a:pt x="13" y="94"/>
                </a:lnTo>
                <a:lnTo>
                  <a:pt x="26" y="101"/>
                </a:lnTo>
                <a:lnTo>
                  <a:pt x="27" y="101"/>
                </a:lnTo>
                <a:lnTo>
                  <a:pt x="32" y="134"/>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86" name="Freeform 76"/>
          <p:cNvSpPr>
            <a:spLocks/>
          </p:cNvSpPr>
          <p:nvPr/>
        </p:nvSpPr>
        <p:spPr bwMode="auto">
          <a:xfrm>
            <a:off x="4598988" y="4667250"/>
            <a:ext cx="358775" cy="223838"/>
          </a:xfrm>
          <a:custGeom>
            <a:avLst/>
            <a:gdLst>
              <a:gd name="T0" fmla="*/ 2147483647 w 209"/>
              <a:gd name="T1" fmla="*/ 2147483647 h 131"/>
              <a:gd name="T2" fmla="*/ 2147483647 w 209"/>
              <a:gd name="T3" fmla="*/ 2147483647 h 131"/>
              <a:gd name="T4" fmla="*/ 2147483647 w 209"/>
              <a:gd name="T5" fmla="*/ 2147483647 h 131"/>
              <a:gd name="T6" fmla="*/ 2147483647 w 209"/>
              <a:gd name="T7" fmla="*/ 2147483647 h 131"/>
              <a:gd name="T8" fmla="*/ 2147483647 w 209"/>
              <a:gd name="T9" fmla="*/ 2147483647 h 131"/>
              <a:gd name="T10" fmla="*/ 2147483647 w 209"/>
              <a:gd name="T11" fmla="*/ 2147483647 h 131"/>
              <a:gd name="T12" fmla="*/ 2147483647 w 209"/>
              <a:gd name="T13" fmla="*/ 2147483647 h 131"/>
              <a:gd name="T14" fmla="*/ 2147483647 w 209"/>
              <a:gd name="T15" fmla="*/ 2147483647 h 131"/>
              <a:gd name="T16" fmla="*/ 2147483647 w 209"/>
              <a:gd name="T17" fmla="*/ 2147483647 h 131"/>
              <a:gd name="T18" fmla="*/ 2147483647 w 209"/>
              <a:gd name="T19" fmla="*/ 2147483647 h 131"/>
              <a:gd name="T20" fmla="*/ 2147483647 w 209"/>
              <a:gd name="T21" fmla="*/ 2147483647 h 131"/>
              <a:gd name="T22" fmla="*/ 2147483647 w 209"/>
              <a:gd name="T23" fmla="*/ 2147483647 h 131"/>
              <a:gd name="T24" fmla="*/ 2147483647 w 209"/>
              <a:gd name="T25" fmla="*/ 2147483647 h 131"/>
              <a:gd name="T26" fmla="*/ 2147483647 w 209"/>
              <a:gd name="T27" fmla="*/ 2147483647 h 131"/>
              <a:gd name="T28" fmla="*/ 2147483647 w 209"/>
              <a:gd name="T29" fmla="*/ 2147483647 h 131"/>
              <a:gd name="T30" fmla="*/ 2147483647 w 209"/>
              <a:gd name="T31" fmla="*/ 2147483647 h 131"/>
              <a:gd name="T32" fmla="*/ 2147483647 w 209"/>
              <a:gd name="T33" fmla="*/ 2147483647 h 131"/>
              <a:gd name="T34" fmla="*/ 2147483647 w 209"/>
              <a:gd name="T35" fmla="*/ 2147483647 h 131"/>
              <a:gd name="T36" fmla="*/ 2147483647 w 209"/>
              <a:gd name="T37" fmla="*/ 2147483647 h 131"/>
              <a:gd name="T38" fmla="*/ 2147483647 w 209"/>
              <a:gd name="T39" fmla="*/ 2147483647 h 131"/>
              <a:gd name="T40" fmla="*/ 2147483647 w 209"/>
              <a:gd name="T41" fmla="*/ 2147483647 h 131"/>
              <a:gd name="T42" fmla="*/ 2147483647 w 209"/>
              <a:gd name="T43" fmla="*/ 2147483647 h 131"/>
              <a:gd name="T44" fmla="*/ 2147483647 w 209"/>
              <a:gd name="T45" fmla="*/ 2147483647 h 131"/>
              <a:gd name="T46" fmla="*/ 2147483647 w 209"/>
              <a:gd name="T47" fmla="*/ 2147483647 h 131"/>
              <a:gd name="T48" fmla="*/ 2147483647 w 209"/>
              <a:gd name="T49" fmla="*/ 2147483647 h 131"/>
              <a:gd name="T50" fmla="*/ 2147483647 w 209"/>
              <a:gd name="T51" fmla="*/ 2147483647 h 131"/>
              <a:gd name="T52" fmla="*/ 2147483647 w 209"/>
              <a:gd name="T53" fmla="*/ 2147483647 h 131"/>
              <a:gd name="T54" fmla="*/ 0 w 209"/>
              <a:gd name="T55" fmla="*/ 2147483647 h 131"/>
              <a:gd name="T56" fmla="*/ 2147483647 w 209"/>
              <a:gd name="T57" fmla="*/ 2147483647 h 131"/>
              <a:gd name="T58" fmla="*/ 2147483647 w 209"/>
              <a:gd name="T59" fmla="*/ 2147483647 h 131"/>
              <a:gd name="T60" fmla="*/ 2147483647 w 209"/>
              <a:gd name="T61" fmla="*/ 2147483647 h 131"/>
              <a:gd name="T62" fmla="*/ 2147483647 w 209"/>
              <a:gd name="T63" fmla="*/ 2147483647 h 131"/>
              <a:gd name="T64" fmla="*/ 2147483647 w 209"/>
              <a:gd name="T65" fmla="*/ 2147483647 h 131"/>
              <a:gd name="T66" fmla="*/ 2147483647 w 209"/>
              <a:gd name="T67" fmla="*/ 2147483647 h 131"/>
              <a:gd name="T68" fmla="*/ 2147483647 w 209"/>
              <a:gd name="T69" fmla="*/ 2147483647 h 131"/>
              <a:gd name="T70" fmla="*/ 2147483647 w 209"/>
              <a:gd name="T71" fmla="*/ 2147483647 h 131"/>
              <a:gd name="T72" fmla="*/ 2147483647 w 209"/>
              <a:gd name="T73" fmla="*/ 2147483647 h 131"/>
              <a:gd name="T74" fmla="*/ 2147483647 w 209"/>
              <a:gd name="T75" fmla="*/ 2147483647 h 131"/>
              <a:gd name="T76" fmla="*/ 2147483647 w 209"/>
              <a:gd name="T77" fmla="*/ 2147483647 h 131"/>
              <a:gd name="T78" fmla="*/ 2147483647 w 209"/>
              <a:gd name="T79" fmla="*/ 2147483647 h 131"/>
              <a:gd name="T80" fmla="*/ 2147483647 w 209"/>
              <a:gd name="T81" fmla="*/ 2147483647 h 131"/>
              <a:gd name="T82" fmla="*/ 2147483647 w 209"/>
              <a:gd name="T83" fmla="*/ 2147483647 h 131"/>
              <a:gd name="T84" fmla="*/ 2147483647 w 209"/>
              <a:gd name="T85" fmla="*/ 2147483647 h 131"/>
              <a:gd name="T86" fmla="*/ 2147483647 w 209"/>
              <a:gd name="T87" fmla="*/ 2147483647 h 131"/>
              <a:gd name="T88" fmla="*/ 2147483647 w 209"/>
              <a:gd name="T89" fmla="*/ 2147483647 h 131"/>
              <a:gd name="T90" fmla="*/ 2147483647 w 209"/>
              <a:gd name="T91" fmla="*/ 2147483647 h 131"/>
              <a:gd name="T92" fmla="*/ 2147483647 w 209"/>
              <a:gd name="T93" fmla="*/ 2147483647 h 131"/>
              <a:gd name="T94" fmla="*/ 2147483647 w 209"/>
              <a:gd name="T95" fmla="*/ 2147483647 h 131"/>
              <a:gd name="T96" fmla="*/ 2147483647 w 209"/>
              <a:gd name="T97" fmla="*/ 2147483647 h 131"/>
              <a:gd name="T98" fmla="*/ 2147483647 w 209"/>
              <a:gd name="T99" fmla="*/ 2147483647 h 131"/>
              <a:gd name="T100" fmla="*/ 2147483647 w 209"/>
              <a:gd name="T101" fmla="*/ 2147483647 h 131"/>
              <a:gd name="T102" fmla="*/ 2147483647 w 209"/>
              <a:gd name="T103" fmla="*/ 2147483647 h 131"/>
              <a:gd name="T104" fmla="*/ 2147483647 w 209"/>
              <a:gd name="T105" fmla="*/ 2147483647 h 131"/>
              <a:gd name="T106" fmla="*/ 2147483647 w 209"/>
              <a:gd name="T107" fmla="*/ 2147483647 h 131"/>
              <a:gd name="T108" fmla="*/ 2147483647 w 209"/>
              <a:gd name="T109" fmla="*/ 2147483647 h 131"/>
              <a:gd name="T110" fmla="*/ 2147483647 w 209"/>
              <a:gd name="T111" fmla="*/ 2147483647 h 131"/>
              <a:gd name="T112" fmla="*/ 2147483647 w 209"/>
              <a:gd name="T113" fmla="*/ 2147483647 h 131"/>
              <a:gd name="T114" fmla="*/ 2147483647 w 209"/>
              <a:gd name="T115" fmla="*/ 2147483647 h 131"/>
              <a:gd name="T116" fmla="*/ 2147483647 w 209"/>
              <a:gd name="T117" fmla="*/ 2147483647 h 131"/>
              <a:gd name="T118" fmla="*/ 2147483647 w 209"/>
              <a:gd name="T119" fmla="*/ 2147483647 h 131"/>
              <a:gd name="T120" fmla="*/ 2147483647 w 209"/>
              <a:gd name="T121" fmla="*/ 2147483647 h 131"/>
              <a:gd name="T122" fmla="*/ 2147483647 w 209"/>
              <a:gd name="T123" fmla="*/ 2147483647 h 1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9"/>
              <a:gd name="T187" fmla="*/ 0 h 131"/>
              <a:gd name="T188" fmla="*/ 209 w 209"/>
              <a:gd name="T189" fmla="*/ 131 h 13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9" h="131">
                <a:moveTo>
                  <a:pt x="132" y="0"/>
                </a:moveTo>
                <a:lnTo>
                  <a:pt x="119" y="3"/>
                </a:lnTo>
                <a:lnTo>
                  <a:pt x="118" y="4"/>
                </a:lnTo>
                <a:lnTo>
                  <a:pt x="116" y="7"/>
                </a:lnTo>
                <a:lnTo>
                  <a:pt x="116" y="12"/>
                </a:lnTo>
                <a:lnTo>
                  <a:pt x="114" y="13"/>
                </a:lnTo>
                <a:lnTo>
                  <a:pt x="112" y="16"/>
                </a:lnTo>
                <a:lnTo>
                  <a:pt x="111" y="17"/>
                </a:lnTo>
                <a:lnTo>
                  <a:pt x="110" y="17"/>
                </a:lnTo>
                <a:lnTo>
                  <a:pt x="106" y="21"/>
                </a:lnTo>
                <a:lnTo>
                  <a:pt x="104" y="25"/>
                </a:lnTo>
                <a:lnTo>
                  <a:pt x="103" y="25"/>
                </a:lnTo>
                <a:lnTo>
                  <a:pt x="98" y="28"/>
                </a:lnTo>
                <a:lnTo>
                  <a:pt x="96" y="30"/>
                </a:lnTo>
                <a:lnTo>
                  <a:pt x="93" y="31"/>
                </a:lnTo>
                <a:lnTo>
                  <a:pt x="92" y="31"/>
                </a:lnTo>
                <a:lnTo>
                  <a:pt x="85" y="32"/>
                </a:lnTo>
                <a:lnTo>
                  <a:pt x="84" y="32"/>
                </a:lnTo>
                <a:lnTo>
                  <a:pt x="75" y="33"/>
                </a:lnTo>
                <a:lnTo>
                  <a:pt x="72" y="34"/>
                </a:lnTo>
                <a:lnTo>
                  <a:pt x="71" y="35"/>
                </a:lnTo>
                <a:lnTo>
                  <a:pt x="72" y="36"/>
                </a:lnTo>
                <a:lnTo>
                  <a:pt x="73" y="37"/>
                </a:lnTo>
                <a:lnTo>
                  <a:pt x="74" y="40"/>
                </a:lnTo>
                <a:lnTo>
                  <a:pt x="73" y="41"/>
                </a:lnTo>
                <a:lnTo>
                  <a:pt x="72" y="42"/>
                </a:lnTo>
                <a:lnTo>
                  <a:pt x="71" y="44"/>
                </a:lnTo>
                <a:lnTo>
                  <a:pt x="70" y="45"/>
                </a:lnTo>
                <a:lnTo>
                  <a:pt x="68" y="45"/>
                </a:lnTo>
                <a:lnTo>
                  <a:pt x="67" y="46"/>
                </a:lnTo>
                <a:lnTo>
                  <a:pt x="67" y="48"/>
                </a:lnTo>
                <a:lnTo>
                  <a:pt x="59" y="48"/>
                </a:lnTo>
                <a:lnTo>
                  <a:pt x="57" y="49"/>
                </a:lnTo>
                <a:lnTo>
                  <a:pt x="53" y="49"/>
                </a:lnTo>
                <a:lnTo>
                  <a:pt x="45" y="52"/>
                </a:lnTo>
                <a:lnTo>
                  <a:pt x="44" y="53"/>
                </a:lnTo>
                <a:lnTo>
                  <a:pt x="40" y="55"/>
                </a:lnTo>
                <a:lnTo>
                  <a:pt x="39" y="56"/>
                </a:lnTo>
                <a:lnTo>
                  <a:pt x="38" y="56"/>
                </a:lnTo>
                <a:lnTo>
                  <a:pt x="36" y="55"/>
                </a:lnTo>
                <a:lnTo>
                  <a:pt x="35" y="53"/>
                </a:lnTo>
                <a:lnTo>
                  <a:pt x="34" y="52"/>
                </a:lnTo>
                <a:lnTo>
                  <a:pt x="34" y="51"/>
                </a:lnTo>
                <a:lnTo>
                  <a:pt x="32" y="52"/>
                </a:lnTo>
                <a:lnTo>
                  <a:pt x="31" y="52"/>
                </a:lnTo>
                <a:lnTo>
                  <a:pt x="31" y="55"/>
                </a:lnTo>
                <a:lnTo>
                  <a:pt x="27" y="55"/>
                </a:lnTo>
                <a:lnTo>
                  <a:pt x="24" y="57"/>
                </a:lnTo>
                <a:lnTo>
                  <a:pt x="22" y="57"/>
                </a:lnTo>
                <a:lnTo>
                  <a:pt x="21" y="57"/>
                </a:lnTo>
                <a:lnTo>
                  <a:pt x="15" y="57"/>
                </a:lnTo>
                <a:lnTo>
                  <a:pt x="14" y="58"/>
                </a:lnTo>
                <a:lnTo>
                  <a:pt x="0" y="82"/>
                </a:lnTo>
                <a:lnTo>
                  <a:pt x="0" y="86"/>
                </a:lnTo>
                <a:lnTo>
                  <a:pt x="1" y="90"/>
                </a:lnTo>
                <a:lnTo>
                  <a:pt x="1" y="100"/>
                </a:lnTo>
                <a:lnTo>
                  <a:pt x="16" y="125"/>
                </a:lnTo>
                <a:lnTo>
                  <a:pt x="24" y="131"/>
                </a:lnTo>
                <a:lnTo>
                  <a:pt x="25" y="131"/>
                </a:lnTo>
                <a:lnTo>
                  <a:pt x="28" y="128"/>
                </a:lnTo>
                <a:lnTo>
                  <a:pt x="40" y="119"/>
                </a:lnTo>
                <a:lnTo>
                  <a:pt x="46" y="118"/>
                </a:lnTo>
                <a:lnTo>
                  <a:pt x="55" y="123"/>
                </a:lnTo>
                <a:lnTo>
                  <a:pt x="65" y="120"/>
                </a:lnTo>
                <a:lnTo>
                  <a:pt x="66" y="118"/>
                </a:lnTo>
                <a:lnTo>
                  <a:pt x="70" y="117"/>
                </a:lnTo>
                <a:lnTo>
                  <a:pt x="69" y="115"/>
                </a:lnTo>
                <a:lnTo>
                  <a:pt x="70" y="105"/>
                </a:lnTo>
                <a:lnTo>
                  <a:pt x="73" y="104"/>
                </a:lnTo>
                <a:lnTo>
                  <a:pt x="74" y="99"/>
                </a:lnTo>
                <a:lnTo>
                  <a:pt x="80" y="94"/>
                </a:lnTo>
                <a:lnTo>
                  <a:pt x="89" y="95"/>
                </a:lnTo>
                <a:lnTo>
                  <a:pt x="91" y="97"/>
                </a:lnTo>
                <a:lnTo>
                  <a:pt x="92" y="100"/>
                </a:lnTo>
                <a:lnTo>
                  <a:pt x="98" y="105"/>
                </a:lnTo>
                <a:lnTo>
                  <a:pt x="100" y="106"/>
                </a:lnTo>
                <a:lnTo>
                  <a:pt x="102" y="104"/>
                </a:lnTo>
                <a:lnTo>
                  <a:pt x="106" y="106"/>
                </a:lnTo>
                <a:lnTo>
                  <a:pt x="113" y="108"/>
                </a:lnTo>
                <a:lnTo>
                  <a:pt x="128" y="108"/>
                </a:lnTo>
                <a:lnTo>
                  <a:pt x="130" y="107"/>
                </a:lnTo>
                <a:lnTo>
                  <a:pt x="130" y="102"/>
                </a:lnTo>
                <a:lnTo>
                  <a:pt x="134" y="100"/>
                </a:lnTo>
                <a:lnTo>
                  <a:pt x="140" y="101"/>
                </a:lnTo>
                <a:lnTo>
                  <a:pt x="142" y="102"/>
                </a:lnTo>
                <a:lnTo>
                  <a:pt x="161" y="96"/>
                </a:lnTo>
                <a:lnTo>
                  <a:pt x="164" y="96"/>
                </a:lnTo>
                <a:lnTo>
                  <a:pt x="164" y="97"/>
                </a:lnTo>
                <a:lnTo>
                  <a:pt x="165" y="98"/>
                </a:lnTo>
                <a:lnTo>
                  <a:pt x="168" y="97"/>
                </a:lnTo>
                <a:lnTo>
                  <a:pt x="171" y="97"/>
                </a:lnTo>
                <a:lnTo>
                  <a:pt x="172" y="94"/>
                </a:lnTo>
                <a:lnTo>
                  <a:pt x="178" y="95"/>
                </a:lnTo>
                <a:lnTo>
                  <a:pt x="190" y="93"/>
                </a:lnTo>
                <a:lnTo>
                  <a:pt x="193" y="97"/>
                </a:lnTo>
                <a:lnTo>
                  <a:pt x="195" y="95"/>
                </a:lnTo>
                <a:lnTo>
                  <a:pt x="199" y="97"/>
                </a:lnTo>
                <a:lnTo>
                  <a:pt x="201" y="94"/>
                </a:lnTo>
                <a:lnTo>
                  <a:pt x="209" y="94"/>
                </a:lnTo>
                <a:lnTo>
                  <a:pt x="207" y="92"/>
                </a:lnTo>
                <a:lnTo>
                  <a:pt x="207" y="89"/>
                </a:lnTo>
                <a:lnTo>
                  <a:pt x="206" y="86"/>
                </a:lnTo>
                <a:lnTo>
                  <a:pt x="197" y="81"/>
                </a:lnTo>
                <a:lnTo>
                  <a:pt x="194" y="79"/>
                </a:lnTo>
                <a:lnTo>
                  <a:pt x="193" y="76"/>
                </a:lnTo>
                <a:lnTo>
                  <a:pt x="191" y="74"/>
                </a:lnTo>
                <a:lnTo>
                  <a:pt x="189" y="68"/>
                </a:lnTo>
                <a:lnTo>
                  <a:pt x="186" y="66"/>
                </a:lnTo>
                <a:lnTo>
                  <a:pt x="184" y="63"/>
                </a:lnTo>
                <a:lnTo>
                  <a:pt x="173" y="56"/>
                </a:lnTo>
                <a:lnTo>
                  <a:pt x="171" y="52"/>
                </a:lnTo>
                <a:lnTo>
                  <a:pt x="171" y="49"/>
                </a:lnTo>
                <a:lnTo>
                  <a:pt x="171" y="48"/>
                </a:lnTo>
                <a:lnTo>
                  <a:pt x="165" y="45"/>
                </a:lnTo>
                <a:lnTo>
                  <a:pt x="159" y="44"/>
                </a:lnTo>
                <a:lnTo>
                  <a:pt x="156" y="43"/>
                </a:lnTo>
                <a:lnTo>
                  <a:pt x="154" y="38"/>
                </a:lnTo>
                <a:lnTo>
                  <a:pt x="147" y="37"/>
                </a:lnTo>
                <a:lnTo>
                  <a:pt x="144" y="34"/>
                </a:lnTo>
                <a:lnTo>
                  <a:pt x="144" y="30"/>
                </a:lnTo>
                <a:lnTo>
                  <a:pt x="146" y="21"/>
                </a:lnTo>
                <a:lnTo>
                  <a:pt x="144" y="16"/>
                </a:lnTo>
                <a:lnTo>
                  <a:pt x="132"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87" name="Freeform 77"/>
          <p:cNvSpPr>
            <a:spLocks/>
          </p:cNvSpPr>
          <p:nvPr/>
        </p:nvSpPr>
        <p:spPr bwMode="auto">
          <a:xfrm>
            <a:off x="4400550" y="3867150"/>
            <a:ext cx="109538" cy="231775"/>
          </a:xfrm>
          <a:custGeom>
            <a:avLst/>
            <a:gdLst>
              <a:gd name="T0" fmla="*/ 2147483647 w 64"/>
              <a:gd name="T1" fmla="*/ 2147483647 h 135"/>
              <a:gd name="T2" fmla="*/ 2147483647 w 64"/>
              <a:gd name="T3" fmla="*/ 2147483647 h 135"/>
              <a:gd name="T4" fmla="*/ 2147483647 w 64"/>
              <a:gd name="T5" fmla="*/ 2147483647 h 135"/>
              <a:gd name="T6" fmla="*/ 2147483647 w 64"/>
              <a:gd name="T7" fmla="*/ 2147483647 h 135"/>
              <a:gd name="T8" fmla="*/ 2147483647 w 64"/>
              <a:gd name="T9" fmla="*/ 2147483647 h 135"/>
              <a:gd name="T10" fmla="*/ 2147483647 w 64"/>
              <a:gd name="T11" fmla="*/ 2147483647 h 135"/>
              <a:gd name="T12" fmla="*/ 2147483647 w 64"/>
              <a:gd name="T13" fmla="*/ 2147483647 h 135"/>
              <a:gd name="T14" fmla="*/ 2147483647 w 64"/>
              <a:gd name="T15" fmla="*/ 2147483647 h 135"/>
              <a:gd name="T16" fmla="*/ 2147483647 w 64"/>
              <a:gd name="T17" fmla="*/ 2147483647 h 135"/>
              <a:gd name="T18" fmla="*/ 2147483647 w 64"/>
              <a:gd name="T19" fmla="*/ 2147483647 h 135"/>
              <a:gd name="T20" fmla="*/ 2147483647 w 64"/>
              <a:gd name="T21" fmla="*/ 2147483647 h 135"/>
              <a:gd name="T22" fmla="*/ 2147483647 w 64"/>
              <a:gd name="T23" fmla="*/ 2147483647 h 135"/>
              <a:gd name="T24" fmla="*/ 2147483647 w 64"/>
              <a:gd name="T25" fmla="*/ 2147483647 h 135"/>
              <a:gd name="T26" fmla="*/ 2147483647 w 64"/>
              <a:gd name="T27" fmla="*/ 2147483647 h 135"/>
              <a:gd name="T28" fmla="*/ 2147483647 w 64"/>
              <a:gd name="T29" fmla="*/ 2147483647 h 135"/>
              <a:gd name="T30" fmla="*/ 2147483647 w 64"/>
              <a:gd name="T31" fmla="*/ 2147483647 h 135"/>
              <a:gd name="T32" fmla="*/ 2147483647 w 64"/>
              <a:gd name="T33" fmla="*/ 2147483647 h 135"/>
              <a:gd name="T34" fmla="*/ 2147483647 w 64"/>
              <a:gd name="T35" fmla="*/ 2147483647 h 135"/>
              <a:gd name="T36" fmla="*/ 2147483647 w 64"/>
              <a:gd name="T37" fmla="*/ 2147483647 h 135"/>
              <a:gd name="T38" fmla="*/ 2147483647 w 64"/>
              <a:gd name="T39" fmla="*/ 2147483647 h 135"/>
              <a:gd name="T40" fmla="*/ 2147483647 w 64"/>
              <a:gd name="T41" fmla="*/ 2147483647 h 135"/>
              <a:gd name="T42" fmla="*/ 2147483647 w 64"/>
              <a:gd name="T43" fmla="*/ 2147483647 h 135"/>
              <a:gd name="T44" fmla="*/ 2147483647 w 64"/>
              <a:gd name="T45" fmla="*/ 2147483647 h 135"/>
              <a:gd name="T46" fmla="*/ 2147483647 w 64"/>
              <a:gd name="T47" fmla="*/ 2147483647 h 135"/>
              <a:gd name="T48" fmla="*/ 2147483647 w 64"/>
              <a:gd name="T49" fmla="*/ 2147483647 h 135"/>
              <a:gd name="T50" fmla="*/ 2147483647 w 64"/>
              <a:gd name="T51" fmla="*/ 2147483647 h 135"/>
              <a:gd name="T52" fmla="*/ 2147483647 w 64"/>
              <a:gd name="T53" fmla="*/ 2147483647 h 135"/>
              <a:gd name="T54" fmla="*/ 2147483647 w 64"/>
              <a:gd name="T55" fmla="*/ 0 h 135"/>
              <a:gd name="T56" fmla="*/ 2147483647 w 64"/>
              <a:gd name="T57" fmla="*/ 2147483647 h 135"/>
              <a:gd name="T58" fmla="*/ 2147483647 w 64"/>
              <a:gd name="T59" fmla="*/ 2147483647 h 135"/>
              <a:gd name="T60" fmla="*/ 2147483647 w 64"/>
              <a:gd name="T61" fmla="*/ 2147483647 h 135"/>
              <a:gd name="T62" fmla="*/ 2147483647 w 64"/>
              <a:gd name="T63" fmla="*/ 2147483647 h 135"/>
              <a:gd name="T64" fmla="*/ 2147483647 w 64"/>
              <a:gd name="T65" fmla="*/ 2147483647 h 135"/>
              <a:gd name="T66" fmla="*/ 2147483647 w 64"/>
              <a:gd name="T67" fmla="*/ 2147483647 h 135"/>
              <a:gd name="T68" fmla="*/ 2147483647 w 64"/>
              <a:gd name="T69" fmla="*/ 2147483647 h 135"/>
              <a:gd name="T70" fmla="*/ 2147483647 w 64"/>
              <a:gd name="T71" fmla="*/ 2147483647 h 135"/>
              <a:gd name="T72" fmla="*/ 2147483647 w 64"/>
              <a:gd name="T73" fmla="*/ 2147483647 h 135"/>
              <a:gd name="T74" fmla="*/ 2147483647 w 64"/>
              <a:gd name="T75" fmla="*/ 2147483647 h 135"/>
              <a:gd name="T76" fmla="*/ 2147483647 w 64"/>
              <a:gd name="T77" fmla="*/ 2147483647 h 135"/>
              <a:gd name="T78" fmla="*/ 2147483647 w 64"/>
              <a:gd name="T79" fmla="*/ 2147483647 h 135"/>
              <a:gd name="T80" fmla="*/ 2147483647 w 64"/>
              <a:gd name="T81" fmla="*/ 2147483647 h 1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4"/>
              <a:gd name="T124" fmla="*/ 0 h 135"/>
              <a:gd name="T125" fmla="*/ 64 w 64"/>
              <a:gd name="T126" fmla="*/ 135 h 13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4" h="135">
                <a:moveTo>
                  <a:pt x="33" y="135"/>
                </a:moveTo>
                <a:lnTo>
                  <a:pt x="36" y="134"/>
                </a:lnTo>
                <a:lnTo>
                  <a:pt x="42" y="130"/>
                </a:lnTo>
                <a:lnTo>
                  <a:pt x="44" y="127"/>
                </a:lnTo>
                <a:lnTo>
                  <a:pt x="45" y="124"/>
                </a:lnTo>
                <a:lnTo>
                  <a:pt x="42" y="116"/>
                </a:lnTo>
                <a:lnTo>
                  <a:pt x="43" y="113"/>
                </a:lnTo>
                <a:lnTo>
                  <a:pt x="45" y="110"/>
                </a:lnTo>
                <a:lnTo>
                  <a:pt x="50" y="106"/>
                </a:lnTo>
                <a:lnTo>
                  <a:pt x="52" y="104"/>
                </a:lnTo>
                <a:lnTo>
                  <a:pt x="63" y="96"/>
                </a:lnTo>
                <a:lnTo>
                  <a:pt x="64" y="93"/>
                </a:lnTo>
                <a:lnTo>
                  <a:pt x="64" y="82"/>
                </a:lnTo>
                <a:lnTo>
                  <a:pt x="62" y="81"/>
                </a:lnTo>
                <a:lnTo>
                  <a:pt x="61" y="81"/>
                </a:lnTo>
                <a:lnTo>
                  <a:pt x="59" y="81"/>
                </a:lnTo>
                <a:lnTo>
                  <a:pt x="58" y="79"/>
                </a:lnTo>
                <a:lnTo>
                  <a:pt x="58" y="78"/>
                </a:lnTo>
                <a:lnTo>
                  <a:pt x="56" y="74"/>
                </a:lnTo>
                <a:lnTo>
                  <a:pt x="54" y="74"/>
                </a:lnTo>
                <a:lnTo>
                  <a:pt x="52" y="75"/>
                </a:lnTo>
                <a:lnTo>
                  <a:pt x="50" y="74"/>
                </a:lnTo>
                <a:lnTo>
                  <a:pt x="50" y="71"/>
                </a:lnTo>
                <a:lnTo>
                  <a:pt x="48" y="73"/>
                </a:lnTo>
                <a:lnTo>
                  <a:pt x="46" y="73"/>
                </a:lnTo>
                <a:lnTo>
                  <a:pt x="41" y="70"/>
                </a:lnTo>
                <a:lnTo>
                  <a:pt x="41" y="66"/>
                </a:lnTo>
                <a:lnTo>
                  <a:pt x="41" y="63"/>
                </a:lnTo>
                <a:lnTo>
                  <a:pt x="44" y="64"/>
                </a:lnTo>
                <a:lnTo>
                  <a:pt x="45" y="59"/>
                </a:lnTo>
                <a:lnTo>
                  <a:pt x="47" y="58"/>
                </a:lnTo>
                <a:lnTo>
                  <a:pt x="49" y="56"/>
                </a:lnTo>
                <a:lnTo>
                  <a:pt x="50" y="56"/>
                </a:lnTo>
                <a:lnTo>
                  <a:pt x="56" y="51"/>
                </a:lnTo>
                <a:lnTo>
                  <a:pt x="61" y="41"/>
                </a:lnTo>
                <a:lnTo>
                  <a:pt x="59" y="34"/>
                </a:lnTo>
                <a:lnTo>
                  <a:pt x="57" y="32"/>
                </a:lnTo>
                <a:lnTo>
                  <a:pt x="56" y="30"/>
                </a:lnTo>
                <a:lnTo>
                  <a:pt x="53" y="29"/>
                </a:lnTo>
                <a:lnTo>
                  <a:pt x="52" y="28"/>
                </a:lnTo>
                <a:lnTo>
                  <a:pt x="50" y="24"/>
                </a:lnTo>
                <a:lnTo>
                  <a:pt x="52" y="19"/>
                </a:lnTo>
                <a:lnTo>
                  <a:pt x="53" y="17"/>
                </a:lnTo>
                <a:lnTo>
                  <a:pt x="57" y="15"/>
                </a:lnTo>
                <a:lnTo>
                  <a:pt x="60" y="9"/>
                </a:lnTo>
                <a:lnTo>
                  <a:pt x="59" y="6"/>
                </a:lnTo>
                <a:lnTo>
                  <a:pt x="57" y="6"/>
                </a:lnTo>
                <a:lnTo>
                  <a:pt x="55" y="8"/>
                </a:lnTo>
                <a:lnTo>
                  <a:pt x="53" y="9"/>
                </a:lnTo>
                <a:lnTo>
                  <a:pt x="52" y="10"/>
                </a:lnTo>
                <a:lnTo>
                  <a:pt x="50" y="11"/>
                </a:lnTo>
                <a:lnTo>
                  <a:pt x="47" y="10"/>
                </a:lnTo>
                <a:lnTo>
                  <a:pt x="48" y="7"/>
                </a:lnTo>
                <a:lnTo>
                  <a:pt x="45" y="3"/>
                </a:lnTo>
                <a:lnTo>
                  <a:pt x="45" y="2"/>
                </a:lnTo>
                <a:lnTo>
                  <a:pt x="37" y="0"/>
                </a:lnTo>
                <a:lnTo>
                  <a:pt x="30" y="2"/>
                </a:lnTo>
                <a:lnTo>
                  <a:pt x="24" y="6"/>
                </a:lnTo>
                <a:lnTo>
                  <a:pt x="23" y="7"/>
                </a:lnTo>
                <a:lnTo>
                  <a:pt x="22" y="7"/>
                </a:lnTo>
                <a:lnTo>
                  <a:pt x="22" y="9"/>
                </a:lnTo>
                <a:lnTo>
                  <a:pt x="16" y="14"/>
                </a:lnTo>
                <a:lnTo>
                  <a:pt x="15" y="15"/>
                </a:lnTo>
                <a:lnTo>
                  <a:pt x="16" y="17"/>
                </a:lnTo>
                <a:lnTo>
                  <a:pt x="18" y="18"/>
                </a:lnTo>
                <a:lnTo>
                  <a:pt x="16" y="39"/>
                </a:lnTo>
                <a:lnTo>
                  <a:pt x="18" y="41"/>
                </a:lnTo>
                <a:lnTo>
                  <a:pt x="15" y="54"/>
                </a:lnTo>
                <a:lnTo>
                  <a:pt x="9" y="58"/>
                </a:lnTo>
                <a:lnTo>
                  <a:pt x="8" y="60"/>
                </a:lnTo>
                <a:lnTo>
                  <a:pt x="5" y="62"/>
                </a:lnTo>
                <a:lnTo>
                  <a:pt x="4" y="63"/>
                </a:lnTo>
                <a:lnTo>
                  <a:pt x="4" y="64"/>
                </a:lnTo>
                <a:lnTo>
                  <a:pt x="1" y="66"/>
                </a:lnTo>
                <a:lnTo>
                  <a:pt x="0" y="66"/>
                </a:lnTo>
                <a:lnTo>
                  <a:pt x="4" y="79"/>
                </a:lnTo>
                <a:lnTo>
                  <a:pt x="10" y="81"/>
                </a:lnTo>
                <a:lnTo>
                  <a:pt x="11" y="83"/>
                </a:lnTo>
                <a:lnTo>
                  <a:pt x="14" y="89"/>
                </a:lnTo>
                <a:lnTo>
                  <a:pt x="14" y="94"/>
                </a:lnTo>
                <a:lnTo>
                  <a:pt x="26" y="101"/>
                </a:lnTo>
                <a:lnTo>
                  <a:pt x="27" y="101"/>
                </a:lnTo>
                <a:lnTo>
                  <a:pt x="33" y="13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88" name="Freeform 78"/>
          <p:cNvSpPr>
            <a:spLocks/>
          </p:cNvSpPr>
          <p:nvPr/>
        </p:nvSpPr>
        <p:spPr bwMode="auto">
          <a:xfrm>
            <a:off x="4595813" y="4662488"/>
            <a:ext cx="358775" cy="225425"/>
          </a:xfrm>
          <a:custGeom>
            <a:avLst/>
            <a:gdLst>
              <a:gd name="T0" fmla="*/ 2147483647 w 209"/>
              <a:gd name="T1" fmla="*/ 2147483647 h 131"/>
              <a:gd name="T2" fmla="*/ 2147483647 w 209"/>
              <a:gd name="T3" fmla="*/ 2147483647 h 131"/>
              <a:gd name="T4" fmla="*/ 2147483647 w 209"/>
              <a:gd name="T5" fmla="*/ 2147483647 h 131"/>
              <a:gd name="T6" fmla="*/ 2147483647 w 209"/>
              <a:gd name="T7" fmla="*/ 2147483647 h 131"/>
              <a:gd name="T8" fmla="*/ 2147483647 w 209"/>
              <a:gd name="T9" fmla="*/ 2147483647 h 131"/>
              <a:gd name="T10" fmla="*/ 2147483647 w 209"/>
              <a:gd name="T11" fmla="*/ 2147483647 h 131"/>
              <a:gd name="T12" fmla="*/ 2147483647 w 209"/>
              <a:gd name="T13" fmla="*/ 2147483647 h 131"/>
              <a:gd name="T14" fmla="*/ 2147483647 w 209"/>
              <a:gd name="T15" fmla="*/ 2147483647 h 131"/>
              <a:gd name="T16" fmla="*/ 2147483647 w 209"/>
              <a:gd name="T17" fmla="*/ 2147483647 h 131"/>
              <a:gd name="T18" fmla="*/ 2147483647 w 209"/>
              <a:gd name="T19" fmla="*/ 2147483647 h 131"/>
              <a:gd name="T20" fmla="*/ 2147483647 w 209"/>
              <a:gd name="T21" fmla="*/ 2147483647 h 131"/>
              <a:gd name="T22" fmla="*/ 2147483647 w 209"/>
              <a:gd name="T23" fmla="*/ 2147483647 h 131"/>
              <a:gd name="T24" fmla="*/ 2147483647 w 209"/>
              <a:gd name="T25" fmla="*/ 2147483647 h 131"/>
              <a:gd name="T26" fmla="*/ 2147483647 w 209"/>
              <a:gd name="T27" fmla="*/ 2147483647 h 131"/>
              <a:gd name="T28" fmla="*/ 2147483647 w 209"/>
              <a:gd name="T29" fmla="*/ 2147483647 h 131"/>
              <a:gd name="T30" fmla="*/ 2147483647 w 209"/>
              <a:gd name="T31" fmla="*/ 2147483647 h 131"/>
              <a:gd name="T32" fmla="*/ 2147483647 w 209"/>
              <a:gd name="T33" fmla="*/ 2147483647 h 131"/>
              <a:gd name="T34" fmla="*/ 2147483647 w 209"/>
              <a:gd name="T35" fmla="*/ 2147483647 h 131"/>
              <a:gd name="T36" fmla="*/ 2147483647 w 209"/>
              <a:gd name="T37" fmla="*/ 2147483647 h 131"/>
              <a:gd name="T38" fmla="*/ 2147483647 w 209"/>
              <a:gd name="T39" fmla="*/ 2147483647 h 131"/>
              <a:gd name="T40" fmla="*/ 2147483647 w 209"/>
              <a:gd name="T41" fmla="*/ 2147483647 h 131"/>
              <a:gd name="T42" fmla="*/ 2147483647 w 209"/>
              <a:gd name="T43" fmla="*/ 2147483647 h 131"/>
              <a:gd name="T44" fmla="*/ 2147483647 w 209"/>
              <a:gd name="T45" fmla="*/ 2147483647 h 131"/>
              <a:gd name="T46" fmla="*/ 2147483647 w 209"/>
              <a:gd name="T47" fmla="*/ 2147483647 h 131"/>
              <a:gd name="T48" fmla="*/ 2147483647 w 209"/>
              <a:gd name="T49" fmla="*/ 2147483647 h 131"/>
              <a:gd name="T50" fmla="*/ 2147483647 w 209"/>
              <a:gd name="T51" fmla="*/ 2147483647 h 131"/>
              <a:gd name="T52" fmla="*/ 2147483647 w 209"/>
              <a:gd name="T53" fmla="*/ 2147483647 h 131"/>
              <a:gd name="T54" fmla="*/ 0 w 209"/>
              <a:gd name="T55" fmla="*/ 2147483647 h 131"/>
              <a:gd name="T56" fmla="*/ 2147483647 w 209"/>
              <a:gd name="T57" fmla="*/ 2147483647 h 131"/>
              <a:gd name="T58" fmla="*/ 2147483647 w 209"/>
              <a:gd name="T59" fmla="*/ 2147483647 h 131"/>
              <a:gd name="T60" fmla="*/ 2147483647 w 209"/>
              <a:gd name="T61" fmla="*/ 2147483647 h 131"/>
              <a:gd name="T62" fmla="*/ 2147483647 w 209"/>
              <a:gd name="T63" fmla="*/ 2147483647 h 131"/>
              <a:gd name="T64" fmla="*/ 2147483647 w 209"/>
              <a:gd name="T65" fmla="*/ 2147483647 h 131"/>
              <a:gd name="T66" fmla="*/ 2147483647 w 209"/>
              <a:gd name="T67" fmla="*/ 2147483647 h 131"/>
              <a:gd name="T68" fmla="*/ 2147483647 w 209"/>
              <a:gd name="T69" fmla="*/ 2147483647 h 131"/>
              <a:gd name="T70" fmla="*/ 2147483647 w 209"/>
              <a:gd name="T71" fmla="*/ 2147483647 h 131"/>
              <a:gd name="T72" fmla="*/ 2147483647 w 209"/>
              <a:gd name="T73" fmla="*/ 2147483647 h 131"/>
              <a:gd name="T74" fmla="*/ 2147483647 w 209"/>
              <a:gd name="T75" fmla="*/ 2147483647 h 131"/>
              <a:gd name="T76" fmla="*/ 2147483647 w 209"/>
              <a:gd name="T77" fmla="*/ 2147483647 h 131"/>
              <a:gd name="T78" fmla="*/ 2147483647 w 209"/>
              <a:gd name="T79" fmla="*/ 2147483647 h 131"/>
              <a:gd name="T80" fmla="*/ 2147483647 w 209"/>
              <a:gd name="T81" fmla="*/ 2147483647 h 131"/>
              <a:gd name="T82" fmla="*/ 2147483647 w 209"/>
              <a:gd name="T83" fmla="*/ 2147483647 h 131"/>
              <a:gd name="T84" fmla="*/ 2147483647 w 209"/>
              <a:gd name="T85" fmla="*/ 2147483647 h 131"/>
              <a:gd name="T86" fmla="*/ 2147483647 w 209"/>
              <a:gd name="T87" fmla="*/ 2147483647 h 131"/>
              <a:gd name="T88" fmla="*/ 2147483647 w 209"/>
              <a:gd name="T89" fmla="*/ 2147483647 h 131"/>
              <a:gd name="T90" fmla="*/ 2147483647 w 209"/>
              <a:gd name="T91" fmla="*/ 2147483647 h 131"/>
              <a:gd name="T92" fmla="*/ 2147483647 w 209"/>
              <a:gd name="T93" fmla="*/ 2147483647 h 131"/>
              <a:gd name="T94" fmla="*/ 2147483647 w 209"/>
              <a:gd name="T95" fmla="*/ 2147483647 h 131"/>
              <a:gd name="T96" fmla="*/ 2147483647 w 209"/>
              <a:gd name="T97" fmla="*/ 2147483647 h 131"/>
              <a:gd name="T98" fmla="*/ 2147483647 w 209"/>
              <a:gd name="T99" fmla="*/ 2147483647 h 131"/>
              <a:gd name="T100" fmla="*/ 2147483647 w 209"/>
              <a:gd name="T101" fmla="*/ 2147483647 h 131"/>
              <a:gd name="T102" fmla="*/ 2147483647 w 209"/>
              <a:gd name="T103" fmla="*/ 2147483647 h 131"/>
              <a:gd name="T104" fmla="*/ 2147483647 w 209"/>
              <a:gd name="T105" fmla="*/ 2147483647 h 131"/>
              <a:gd name="T106" fmla="*/ 2147483647 w 209"/>
              <a:gd name="T107" fmla="*/ 2147483647 h 131"/>
              <a:gd name="T108" fmla="*/ 2147483647 w 209"/>
              <a:gd name="T109" fmla="*/ 2147483647 h 131"/>
              <a:gd name="T110" fmla="*/ 2147483647 w 209"/>
              <a:gd name="T111" fmla="*/ 2147483647 h 131"/>
              <a:gd name="T112" fmla="*/ 2147483647 w 209"/>
              <a:gd name="T113" fmla="*/ 2147483647 h 131"/>
              <a:gd name="T114" fmla="*/ 2147483647 w 209"/>
              <a:gd name="T115" fmla="*/ 2147483647 h 131"/>
              <a:gd name="T116" fmla="*/ 2147483647 w 209"/>
              <a:gd name="T117" fmla="*/ 2147483647 h 131"/>
              <a:gd name="T118" fmla="*/ 2147483647 w 209"/>
              <a:gd name="T119" fmla="*/ 2147483647 h 131"/>
              <a:gd name="T120" fmla="*/ 2147483647 w 209"/>
              <a:gd name="T121" fmla="*/ 2147483647 h 131"/>
              <a:gd name="T122" fmla="*/ 2147483647 w 209"/>
              <a:gd name="T123" fmla="*/ 2147483647 h 1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9"/>
              <a:gd name="T187" fmla="*/ 0 h 131"/>
              <a:gd name="T188" fmla="*/ 209 w 209"/>
              <a:gd name="T189" fmla="*/ 131 h 13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9" h="131">
                <a:moveTo>
                  <a:pt x="132" y="0"/>
                </a:moveTo>
                <a:lnTo>
                  <a:pt x="120" y="3"/>
                </a:lnTo>
                <a:lnTo>
                  <a:pt x="118" y="5"/>
                </a:lnTo>
                <a:lnTo>
                  <a:pt x="117" y="8"/>
                </a:lnTo>
                <a:lnTo>
                  <a:pt x="117" y="12"/>
                </a:lnTo>
                <a:lnTo>
                  <a:pt x="114" y="13"/>
                </a:lnTo>
                <a:lnTo>
                  <a:pt x="113" y="16"/>
                </a:lnTo>
                <a:lnTo>
                  <a:pt x="112" y="17"/>
                </a:lnTo>
                <a:lnTo>
                  <a:pt x="110" y="17"/>
                </a:lnTo>
                <a:lnTo>
                  <a:pt x="106" y="21"/>
                </a:lnTo>
                <a:lnTo>
                  <a:pt x="105" y="25"/>
                </a:lnTo>
                <a:lnTo>
                  <a:pt x="103" y="26"/>
                </a:lnTo>
                <a:lnTo>
                  <a:pt x="98" y="28"/>
                </a:lnTo>
                <a:lnTo>
                  <a:pt x="97" y="30"/>
                </a:lnTo>
                <a:lnTo>
                  <a:pt x="94" y="31"/>
                </a:lnTo>
                <a:lnTo>
                  <a:pt x="93" y="31"/>
                </a:lnTo>
                <a:lnTo>
                  <a:pt x="86" y="32"/>
                </a:lnTo>
                <a:lnTo>
                  <a:pt x="84" y="32"/>
                </a:lnTo>
                <a:lnTo>
                  <a:pt x="75" y="33"/>
                </a:lnTo>
                <a:lnTo>
                  <a:pt x="72" y="34"/>
                </a:lnTo>
                <a:lnTo>
                  <a:pt x="71" y="35"/>
                </a:lnTo>
                <a:lnTo>
                  <a:pt x="72" y="36"/>
                </a:lnTo>
                <a:lnTo>
                  <a:pt x="73" y="38"/>
                </a:lnTo>
                <a:lnTo>
                  <a:pt x="74" y="40"/>
                </a:lnTo>
                <a:lnTo>
                  <a:pt x="73" y="41"/>
                </a:lnTo>
                <a:lnTo>
                  <a:pt x="72" y="42"/>
                </a:lnTo>
                <a:lnTo>
                  <a:pt x="71" y="45"/>
                </a:lnTo>
                <a:lnTo>
                  <a:pt x="70" y="45"/>
                </a:lnTo>
                <a:lnTo>
                  <a:pt x="68" y="46"/>
                </a:lnTo>
                <a:lnTo>
                  <a:pt x="67" y="48"/>
                </a:lnTo>
                <a:lnTo>
                  <a:pt x="67" y="49"/>
                </a:lnTo>
                <a:lnTo>
                  <a:pt x="60" y="49"/>
                </a:lnTo>
                <a:lnTo>
                  <a:pt x="57" y="50"/>
                </a:lnTo>
                <a:lnTo>
                  <a:pt x="53" y="50"/>
                </a:lnTo>
                <a:lnTo>
                  <a:pt x="45" y="53"/>
                </a:lnTo>
                <a:lnTo>
                  <a:pt x="45" y="54"/>
                </a:lnTo>
                <a:lnTo>
                  <a:pt x="40" y="55"/>
                </a:lnTo>
                <a:lnTo>
                  <a:pt x="40" y="56"/>
                </a:lnTo>
                <a:lnTo>
                  <a:pt x="38" y="57"/>
                </a:lnTo>
                <a:lnTo>
                  <a:pt x="37" y="55"/>
                </a:lnTo>
                <a:lnTo>
                  <a:pt x="36" y="54"/>
                </a:lnTo>
                <a:lnTo>
                  <a:pt x="34" y="52"/>
                </a:lnTo>
                <a:lnTo>
                  <a:pt x="34" y="51"/>
                </a:lnTo>
                <a:lnTo>
                  <a:pt x="33" y="52"/>
                </a:lnTo>
                <a:lnTo>
                  <a:pt x="33" y="53"/>
                </a:lnTo>
                <a:lnTo>
                  <a:pt x="31" y="53"/>
                </a:lnTo>
                <a:lnTo>
                  <a:pt x="31" y="55"/>
                </a:lnTo>
                <a:lnTo>
                  <a:pt x="27" y="55"/>
                </a:lnTo>
                <a:lnTo>
                  <a:pt x="24" y="58"/>
                </a:lnTo>
                <a:lnTo>
                  <a:pt x="22" y="58"/>
                </a:lnTo>
                <a:lnTo>
                  <a:pt x="21" y="57"/>
                </a:lnTo>
                <a:lnTo>
                  <a:pt x="15" y="58"/>
                </a:lnTo>
                <a:lnTo>
                  <a:pt x="14" y="58"/>
                </a:lnTo>
                <a:lnTo>
                  <a:pt x="0" y="83"/>
                </a:lnTo>
                <a:lnTo>
                  <a:pt x="0" y="87"/>
                </a:lnTo>
                <a:lnTo>
                  <a:pt x="1" y="91"/>
                </a:lnTo>
                <a:lnTo>
                  <a:pt x="1" y="100"/>
                </a:lnTo>
                <a:lnTo>
                  <a:pt x="16" y="126"/>
                </a:lnTo>
                <a:lnTo>
                  <a:pt x="24" y="131"/>
                </a:lnTo>
                <a:lnTo>
                  <a:pt x="26" y="131"/>
                </a:lnTo>
                <a:lnTo>
                  <a:pt x="28" y="128"/>
                </a:lnTo>
                <a:lnTo>
                  <a:pt x="40" y="119"/>
                </a:lnTo>
                <a:lnTo>
                  <a:pt x="46" y="118"/>
                </a:lnTo>
                <a:lnTo>
                  <a:pt x="56" y="123"/>
                </a:lnTo>
                <a:lnTo>
                  <a:pt x="65" y="120"/>
                </a:lnTo>
                <a:lnTo>
                  <a:pt x="67" y="118"/>
                </a:lnTo>
                <a:lnTo>
                  <a:pt x="70" y="117"/>
                </a:lnTo>
                <a:lnTo>
                  <a:pt x="69" y="115"/>
                </a:lnTo>
                <a:lnTo>
                  <a:pt x="71" y="105"/>
                </a:lnTo>
                <a:lnTo>
                  <a:pt x="73" y="104"/>
                </a:lnTo>
                <a:lnTo>
                  <a:pt x="75" y="99"/>
                </a:lnTo>
                <a:lnTo>
                  <a:pt x="80" y="95"/>
                </a:lnTo>
                <a:lnTo>
                  <a:pt x="89" y="95"/>
                </a:lnTo>
                <a:lnTo>
                  <a:pt x="91" y="98"/>
                </a:lnTo>
                <a:lnTo>
                  <a:pt x="93" y="100"/>
                </a:lnTo>
                <a:lnTo>
                  <a:pt x="98" y="106"/>
                </a:lnTo>
                <a:lnTo>
                  <a:pt x="100" y="106"/>
                </a:lnTo>
                <a:lnTo>
                  <a:pt x="102" y="104"/>
                </a:lnTo>
                <a:lnTo>
                  <a:pt x="106" y="107"/>
                </a:lnTo>
                <a:lnTo>
                  <a:pt x="113" y="108"/>
                </a:lnTo>
                <a:lnTo>
                  <a:pt x="128" y="108"/>
                </a:lnTo>
                <a:lnTo>
                  <a:pt x="130" y="107"/>
                </a:lnTo>
                <a:lnTo>
                  <a:pt x="131" y="103"/>
                </a:lnTo>
                <a:lnTo>
                  <a:pt x="135" y="100"/>
                </a:lnTo>
                <a:lnTo>
                  <a:pt x="140" y="101"/>
                </a:lnTo>
                <a:lnTo>
                  <a:pt x="143" y="103"/>
                </a:lnTo>
                <a:lnTo>
                  <a:pt x="162" y="96"/>
                </a:lnTo>
                <a:lnTo>
                  <a:pt x="164" y="96"/>
                </a:lnTo>
                <a:lnTo>
                  <a:pt x="164" y="98"/>
                </a:lnTo>
                <a:lnTo>
                  <a:pt x="166" y="99"/>
                </a:lnTo>
                <a:lnTo>
                  <a:pt x="168" y="98"/>
                </a:lnTo>
                <a:lnTo>
                  <a:pt x="171" y="98"/>
                </a:lnTo>
                <a:lnTo>
                  <a:pt x="173" y="94"/>
                </a:lnTo>
                <a:lnTo>
                  <a:pt x="178" y="95"/>
                </a:lnTo>
                <a:lnTo>
                  <a:pt x="190" y="93"/>
                </a:lnTo>
                <a:lnTo>
                  <a:pt x="193" y="98"/>
                </a:lnTo>
                <a:lnTo>
                  <a:pt x="196" y="95"/>
                </a:lnTo>
                <a:lnTo>
                  <a:pt x="199" y="98"/>
                </a:lnTo>
                <a:lnTo>
                  <a:pt x="201" y="95"/>
                </a:lnTo>
                <a:lnTo>
                  <a:pt x="209" y="95"/>
                </a:lnTo>
                <a:lnTo>
                  <a:pt x="208" y="92"/>
                </a:lnTo>
                <a:lnTo>
                  <a:pt x="207" y="89"/>
                </a:lnTo>
                <a:lnTo>
                  <a:pt x="206" y="87"/>
                </a:lnTo>
                <a:lnTo>
                  <a:pt x="197" y="81"/>
                </a:lnTo>
                <a:lnTo>
                  <a:pt x="195" y="80"/>
                </a:lnTo>
                <a:lnTo>
                  <a:pt x="193" y="77"/>
                </a:lnTo>
                <a:lnTo>
                  <a:pt x="192" y="74"/>
                </a:lnTo>
                <a:lnTo>
                  <a:pt x="189" y="68"/>
                </a:lnTo>
                <a:lnTo>
                  <a:pt x="186" y="66"/>
                </a:lnTo>
                <a:lnTo>
                  <a:pt x="184" y="63"/>
                </a:lnTo>
                <a:lnTo>
                  <a:pt x="173" y="56"/>
                </a:lnTo>
                <a:lnTo>
                  <a:pt x="171" y="53"/>
                </a:lnTo>
                <a:lnTo>
                  <a:pt x="171" y="50"/>
                </a:lnTo>
                <a:lnTo>
                  <a:pt x="171" y="49"/>
                </a:lnTo>
                <a:lnTo>
                  <a:pt x="166" y="45"/>
                </a:lnTo>
                <a:lnTo>
                  <a:pt x="159" y="45"/>
                </a:lnTo>
                <a:lnTo>
                  <a:pt x="156" y="43"/>
                </a:lnTo>
                <a:lnTo>
                  <a:pt x="155" y="39"/>
                </a:lnTo>
                <a:lnTo>
                  <a:pt x="147" y="38"/>
                </a:lnTo>
                <a:lnTo>
                  <a:pt x="144" y="35"/>
                </a:lnTo>
                <a:lnTo>
                  <a:pt x="144" y="31"/>
                </a:lnTo>
                <a:lnTo>
                  <a:pt x="146" y="21"/>
                </a:lnTo>
                <a:lnTo>
                  <a:pt x="144" y="16"/>
                </a:lnTo>
                <a:lnTo>
                  <a:pt x="132"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89" name="Freeform 79"/>
          <p:cNvSpPr>
            <a:spLocks/>
          </p:cNvSpPr>
          <p:nvPr/>
        </p:nvSpPr>
        <p:spPr bwMode="auto">
          <a:xfrm>
            <a:off x="5349875" y="4618038"/>
            <a:ext cx="42863" cy="53975"/>
          </a:xfrm>
          <a:custGeom>
            <a:avLst/>
            <a:gdLst>
              <a:gd name="T0" fmla="*/ 2147483647 w 25"/>
              <a:gd name="T1" fmla="*/ 0 h 31"/>
              <a:gd name="T2" fmla="*/ 2147483647 w 25"/>
              <a:gd name="T3" fmla="*/ 2147483647 h 31"/>
              <a:gd name="T4" fmla="*/ 2147483647 w 25"/>
              <a:gd name="T5" fmla="*/ 2147483647 h 31"/>
              <a:gd name="T6" fmla="*/ 0 w 25"/>
              <a:gd name="T7" fmla="*/ 2147483647 h 31"/>
              <a:gd name="T8" fmla="*/ 2147483647 w 25"/>
              <a:gd name="T9" fmla="*/ 2147483647 h 31"/>
              <a:gd name="T10" fmla="*/ 2147483647 w 25"/>
              <a:gd name="T11" fmla="*/ 2147483647 h 31"/>
              <a:gd name="T12" fmla="*/ 2147483647 w 25"/>
              <a:gd name="T13" fmla="*/ 2147483647 h 31"/>
              <a:gd name="T14" fmla="*/ 2147483647 w 25"/>
              <a:gd name="T15" fmla="*/ 2147483647 h 31"/>
              <a:gd name="T16" fmla="*/ 2147483647 w 25"/>
              <a:gd name="T17" fmla="*/ 2147483647 h 31"/>
              <a:gd name="T18" fmla="*/ 2147483647 w 25"/>
              <a:gd name="T19" fmla="*/ 2147483647 h 31"/>
              <a:gd name="T20" fmla="*/ 2147483647 w 25"/>
              <a:gd name="T21" fmla="*/ 2147483647 h 31"/>
              <a:gd name="T22" fmla="*/ 2147483647 w 25"/>
              <a:gd name="T23" fmla="*/ 2147483647 h 31"/>
              <a:gd name="T24" fmla="*/ 2147483647 w 25"/>
              <a:gd name="T25" fmla="*/ 2147483647 h 31"/>
              <a:gd name="T26" fmla="*/ 2147483647 w 25"/>
              <a:gd name="T27" fmla="*/ 2147483647 h 31"/>
              <a:gd name="T28" fmla="*/ 2147483647 w 25"/>
              <a:gd name="T29" fmla="*/ 2147483647 h 31"/>
              <a:gd name="T30" fmla="*/ 2147483647 w 25"/>
              <a:gd name="T31" fmla="*/ 2147483647 h 31"/>
              <a:gd name="T32" fmla="*/ 2147483647 w 25"/>
              <a:gd name="T33" fmla="*/ 2147483647 h 31"/>
              <a:gd name="T34" fmla="*/ 2147483647 w 25"/>
              <a:gd name="T35" fmla="*/ 2147483647 h 31"/>
              <a:gd name="T36" fmla="*/ 2147483647 w 25"/>
              <a:gd name="T37" fmla="*/ 2147483647 h 31"/>
              <a:gd name="T38" fmla="*/ 2147483647 w 25"/>
              <a:gd name="T39" fmla="*/ 2147483647 h 31"/>
              <a:gd name="T40" fmla="*/ 2147483647 w 25"/>
              <a:gd name="T41" fmla="*/ 2147483647 h 31"/>
              <a:gd name="T42" fmla="*/ 2147483647 w 25"/>
              <a:gd name="T43" fmla="*/ 2147483647 h 31"/>
              <a:gd name="T44" fmla="*/ 2147483647 w 25"/>
              <a:gd name="T45" fmla="*/ 2147483647 h 31"/>
              <a:gd name="T46" fmla="*/ 2147483647 w 25"/>
              <a:gd name="T47" fmla="*/ 2147483647 h 31"/>
              <a:gd name="T48" fmla="*/ 2147483647 w 25"/>
              <a:gd name="T49" fmla="*/ 2147483647 h 31"/>
              <a:gd name="T50" fmla="*/ 2147483647 w 25"/>
              <a:gd name="T51" fmla="*/ 2147483647 h 31"/>
              <a:gd name="T52" fmla="*/ 2147483647 w 25"/>
              <a:gd name="T53" fmla="*/ 2147483647 h 31"/>
              <a:gd name="T54" fmla="*/ 2147483647 w 25"/>
              <a:gd name="T55" fmla="*/ 2147483647 h 31"/>
              <a:gd name="T56" fmla="*/ 2147483647 w 25"/>
              <a:gd name="T57" fmla="*/ 2147483647 h 31"/>
              <a:gd name="T58" fmla="*/ 2147483647 w 25"/>
              <a:gd name="T59" fmla="*/ 2147483647 h 31"/>
              <a:gd name="T60" fmla="*/ 2147483647 w 25"/>
              <a:gd name="T61" fmla="*/ 2147483647 h 31"/>
              <a:gd name="T62" fmla="*/ 2147483647 w 25"/>
              <a:gd name="T63" fmla="*/ 2147483647 h 31"/>
              <a:gd name="T64" fmla="*/ 2147483647 w 25"/>
              <a:gd name="T65" fmla="*/ 2147483647 h 31"/>
              <a:gd name="T66" fmla="*/ 2147483647 w 25"/>
              <a:gd name="T67" fmla="*/ 2147483647 h 31"/>
              <a:gd name="T68" fmla="*/ 2147483647 w 25"/>
              <a:gd name="T69" fmla="*/ 2147483647 h 31"/>
              <a:gd name="T70" fmla="*/ 2147483647 w 25"/>
              <a:gd name="T71" fmla="*/ 2147483647 h 31"/>
              <a:gd name="T72" fmla="*/ 2147483647 w 25"/>
              <a:gd name="T73" fmla="*/ 2147483647 h 31"/>
              <a:gd name="T74" fmla="*/ 2147483647 w 25"/>
              <a:gd name="T75" fmla="*/ 2147483647 h 31"/>
              <a:gd name="T76" fmla="*/ 2147483647 w 25"/>
              <a:gd name="T77" fmla="*/ 2147483647 h 31"/>
              <a:gd name="T78" fmla="*/ 2147483647 w 25"/>
              <a:gd name="T79" fmla="*/ 2147483647 h 31"/>
              <a:gd name="T80" fmla="*/ 2147483647 w 25"/>
              <a:gd name="T81" fmla="*/ 2147483647 h 31"/>
              <a:gd name="T82" fmla="*/ 2147483647 w 25"/>
              <a:gd name="T83" fmla="*/ 2147483647 h 31"/>
              <a:gd name="T84" fmla="*/ 2147483647 w 25"/>
              <a:gd name="T85" fmla="*/ 2147483647 h 31"/>
              <a:gd name="T86" fmla="*/ 2147483647 w 25"/>
              <a:gd name="T87" fmla="*/ 0 h 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
              <a:gd name="T133" fmla="*/ 0 h 31"/>
              <a:gd name="T134" fmla="*/ 25 w 25"/>
              <a:gd name="T135" fmla="*/ 31 h 3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 h="31">
                <a:moveTo>
                  <a:pt x="20" y="0"/>
                </a:moveTo>
                <a:lnTo>
                  <a:pt x="7" y="8"/>
                </a:lnTo>
                <a:lnTo>
                  <a:pt x="5" y="18"/>
                </a:lnTo>
                <a:lnTo>
                  <a:pt x="0" y="26"/>
                </a:lnTo>
                <a:lnTo>
                  <a:pt x="1" y="28"/>
                </a:lnTo>
                <a:lnTo>
                  <a:pt x="3" y="30"/>
                </a:lnTo>
                <a:lnTo>
                  <a:pt x="6" y="30"/>
                </a:lnTo>
                <a:lnTo>
                  <a:pt x="8" y="30"/>
                </a:lnTo>
                <a:lnTo>
                  <a:pt x="10" y="30"/>
                </a:lnTo>
                <a:lnTo>
                  <a:pt x="11" y="29"/>
                </a:lnTo>
                <a:lnTo>
                  <a:pt x="14" y="28"/>
                </a:lnTo>
                <a:lnTo>
                  <a:pt x="15" y="28"/>
                </a:lnTo>
                <a:lnTo>
                  <a:pt x="18" y="30"/>
                </a:lnTo>
                <a:lnTo>
                  <a:pt x="18" y="31"/>
                </a:lnTo>
                <a:lnTo>
                  <a:pt x="18" y="29"/>
                </a:lnTo>
                <a:lnTo>
                  <a:pt x="22" y="26"/>
                </a:lnTo>
                <a:lnTo>
                  <a:pt x="23" y="22"/>
                </a:lnTo>
                <a:lnTo>
                  <a:pt x="23" y="21"/>
                </a:lnTo>
                <a:lnTo>
                  <a:pt x="22" y="20"/>
                </a:lnTo>
                <a:lnTo>
                  <a:pt x="19" y="20"/>
                </a:lnTo>
                <a:lnTo>
                  <a:pt x="17" y="20"/>
                </a:lnTo>
                <a:lnTo>
                  <a:pt x="15" y="20"/>
                </a:lnTo>
                <a:lnTo>
                  <a:pt x="14" y="22"/>
                </a:lnTo>
                <a:lnTo>
                  <a:pt x="12" y="22"/>
                </a:lnTo>
                <a:lnTo>
                  <a:pt x="12" y="20"/>
                </a:lnTo>
                <a:lnTo>
                  <a:pt x="14" y="20"/>
                </a:lnTo>
                <a:lnTo>
                  <a:pt x="15" y="19"/>
                </a:lnTo>
                <a:lnTo>
                  <a:pt x="16" y="17"/>
                </a:lnTo>
                <a:lnTo>
                  <a:pt x="17" y="17"/>
                </a:lnTo>
                <a:lnTo>
                  <a:pt x="18" y="16"/>
                </a:lnTo>
                <a:lnTo>
                  <a:pt x="20" y="15"/>
                </a:lnTo>
                <a:lnTo>
                  <a:pt x="23" y="14"/>
                </a:lnTo>
                <a:lnTo>
                  <a:pt x="25" y="13"/>
                </a:lnTo>
                <a:lnTo>
                  <a:pt x="25" y="11"/>
                </a:lnTo>
                <a:lnTo>
                  <a:pt x="24" y="5"/>
                </a:lnTo>
                <a:lnTo>
                  <a:pt x="23" y="4"/>
                </a:lnTo>
                <a:lnTo>
                  <a:pt x="21" y="3"/>
                </a:lnTo>
                <a:lnTo>
                  <a:pt x="21" y="1"/>
                </a:lnTo>
                <a:lnTo>
                  <a:pt x="2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90" name="Freeform 80"/>
          <p:cNvSpPr>
            <a:spLocks/>
          </p:cNvSpPr>
          <p:nvPr/>
        </p:nvSpPr>
        <p:spPr bwMode="auto">
          <a:xfrm>
            <a:off x="4999038" y="4997450"/>
            <a:ext cx="52387" cy="46038"/>
          </a:xfrm>
          <a:custGeom>
            <a:avLst/>
            <a:gdLst>
              <a:gd name="T0" fmla="*/ 2147483647 w 30"/>
              <a:gd name="T1" fmla="*/ 2147483647 h 27"/>
              <a:gd name="T2" fmla="*/ 2147483647 w 30"/>
              <a:gd name="T3" fmla="*/ 2147483647 h 27"/>
              <a:gd name="T4" fmla="*/ 2147483647 w 30"/>
              <a:gd name="T5" fmla="*/ 2147483647 h 27"/>
              <a:gd name="T6" fmla="*/ 2147483647 w 30"/>
              <a:gd name="T7" fmla="*/ 2147483647 h 27"/>
              <a:gd name="T8" fmla="*/ 2147483647 w 30"/>
              <a:gd name="T9" fmla="*/ 2147483647 h 27"/>
              <a:gd name="T10" fmla="*/ 2147483647 w 30"/>
              <a:gd name="T11" fmla="*/ 2147483647 h 27"/>
              <a:gd name="T12" fmla="*/ 2147483647 w 30"/>
              <a:gd name="T13" fmla="*/ 2147483647 h 27"/>
              <a:gd name="T14" fmla="*/ 2147483647 w 30"/>
              <a:gd name="T15" fmla="*/ 2147483647 h 27"/>
              <a:gd name="T16" fmla="*/ 2147483647 w 30"/>
              <a:gd name="T17" fmla="*/ 2147483647 h 27"/>
              <a:gd name="T18" fmla="*/ 2147483647 w 30"/>
              <a:gd name="T19" fmla="*/ 2147483647 h 27"/>
              <a:gd name="T20" fmla="*/ 2147483647 w 30"/>
              <a:gd name="T21" fmla="*/ 2147483647 h 27"/>
              <a:gd name="T22" fmla="*/ 2147483647 w 30"/>
              <a:gd name="T23" fmla="*/ 2147483647 h 27"/>
              <a:gd name="T24" fmla="*/ 2147483647 w 30"/>
              <a:gd name="T25" fmla="*/ 2147483647 h 27"/>
              <a:gd name="T26" fmla="*/ 2147483647 w 30"/>
              <a:gd name="T27" fmla="*/ 2147483647 h 27"/>
              <a:gd name="T28" fmla="*/ 2147483647 w 30"/>
              <a:gd name="T29" fmla="*/ 2147483647 h 27"/>
              <a:gd name="T30" fmla="*/ 2147483647 w 30"/>
              <a:gd name="T31" fmla="*/ 2147483647 h 27"/>
              <a:gd name="T32" fmla="*/ 2147483647 w 30"/>
              <a:gd name="T33" fmla="*/ 2147483647 h 27"/>
              <a:gd name="T34" fmla="*/ 2147483647 w 30"/>
              <a:gd name="T35" fmla="*/ 2147483647 h 27"/>
              <a:gd name="T36" fmla="*/ 2147483647 w 30"/>
              <a:gd name="T37" fmla="*/ 2147483647 h 27"/>
              <a:gd name="T38" fmla="*/ 2147483647 w 30"/>
              <a:gd name="T39" fmla="*/ 2147483647 h 27"/>
              <a:gd name="T40" fmla="*/ 2147483647 w 30"/>
              <a:gd name="T41" fmla="*/ 2147483647 h 27"/>
              <a:gd name="T42" fmla="*/ 2147483647 w 30"/>
              <a:gd name="T43" fmla="*/ 2147483647 h 27"/>
              <a:gd name="T44" fmla="*/ 2147483647 w 30"/>
              <a:gd name="T45" fmla="*/ 0 h 27"/>
              <a:gd name="T46" fmla="*/ 2147483647 w 30"/>
              <a:gd name="T47" fmla="*/ 0 h 27"/>
              <a:gd name="T48" fmla="*/ 2147483647 w 30"/>
              <a:gd name="T49" fmla="*/ 2147483647 h 27"/>
              <a:gd name="T50" fmla="*/ 2147483647 w 30"/>
              <a:gd name="T51" fmla="*/ 2147483647 h 27"/>
              <a:gd name="T52" fmla="*/ 2147483647 w 30"/>
              <a:gd name="T53" fmla="*/ 2147483647 h 27"/>
              <a:gd name="T54" fmla="*/ 2147483647 w 30"/>
              <a:gd name="T55" fmla="*/ 2147483647 h 27"/>
              <a:gd name="T56" fmla="*/ 2147483647 w 30"/>
              <a:gd name="T57" fmla="*/ 2147483647 h 27"/>
              <a:gd name="T58" fmla="*/ 2147483647 w 30"/>
              <a:gd name="T59" fmla="*/ 2147483647 h 27"/>
              <a:gd name="T60" fmla="*/ 2147483647 w 30"/>
              <a:gd name="T61" fmla="*/ 2147483647 h 27"/>
              <a:gd name="T62" fmla="*/ 0 w 30"/>
              <a:gd name="T63" fmla="*/ 2147483647 h 27"/>
              <a:gd name="T64" fmla="*/ 0 w 30"/>
              <a:gd name="T65" fmla="*/ 2147483647 h 27"/>
              <a:gd name="T66" fmla="*/ 2147483647 w 30"/>
              <a:gd name="T67" fmla="*/ 2147483647 h 2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27"/>
              <a:gd name="T104" fmla="*/ 30 w 30"/>
              <a:gd name="T105" fmla="*/ 27 h 2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27">
                <a:moveTo>
                  <a:pt x="2" y="26"/>
                </a:moveTo>
                <a:lnTo>
                  <a:pt x="2" y="26"/>
                </a:lnTo>
                <a:lnTo>
                  <a:pt x="2" y="24"/>
                </a:lnTo>
                <a:lnTo>
                  <a:pt x="4" y="23"/>
                </a:lnTo>
                <a:lnTo>
                  <a:pt x="5" y="23"/>
                </a:lnTo>
                <a:lnTo>
                  <a:pt x="6" y="23"/>
                </a:lnTo>
                <a:lnTo>
                  <a:pt x="7" y="27"/>
                </a:lnTo>
                <a:lnTo>
                  <a:pt x="8" y="27"/>
                </a:lnTo>
                <a:lnTo>
                  <a:pt x="10" y="27"/>
                </a:lnTo>
                <a:lnTo>
                  <a:pt x="11" y="26"/>
                </a:lnTo>
                <a:lnTo>
                  <a:pt x="14" y="26"/>
                </a:lnTo>
                <a:lnTo>
                  <a:pt x="15" y="25"/>
                </a:lnTo>
                <a:lnTo>
                  <a:pt x="15" y="23"/>
                </a:lnTo>
                <a:lnTo>
                  <a:pt x="15" y="22"/>
                </a:lnTo>
                <a:lnTo>
                  <a:pt x="16" y="21"/>
                </a:lnTo>
                <a:lnTo>
                  <a:pt x="19" y="21"/>
                </a:lnTo>
                <a:lnTo>
                  <a:pt x="23" y="20"/>
                </a:lnTo>
                <a:lnTo>
                  <a:pt x="24" y="20"/>
                </a:lnTo>
                <a:lnTo>
                  <a:pt x="26" y="21"/>
                </a:lnTo>
                <a:lnTo>
                  <a:pt x="29" y="17"/>
                </a:lnTo>
                <a:lnTo>
                  <a:pt x="30" y="14"/>
                </a:lnTo>
                <a:lnTo>
                  <a:pt x="23" y="0"/>
                </a:lnTo>
                <a:lnTo>
                  <a:pt x="22" y="0"/>
                </a:lnTo>
                <a:lnTo>
                  <a:pt x="19" y="1"/>
                </a:lnTo>
                <a:lnTo>
                  <a:pt x="18" y="2"/>
                </a:lnTo>
                <a:lnTo>
                  <a:pt x="17" y="5"/>
                </a:lnTo>
                <a:lnTo>
                  <a:pt x="14" y="6"/>
                </a:lnTo>
                <a:lnTo>
                  <a:pt x="13" y="5"/>
                </a:lnTo>
                <a:lnTo>
                  <a:pt x="11" y="4"/>
                </a:lnTo>
                <a:lnTo>
                  <a:pt x="10" y="4"/>
                </a:lnTo>
                <a:lnTo>
                  <a:pt x="0" y="21"/>
                </a:lnTo>
                <a:lnTo>
                  <a:pt x="0" y="24"/>
                </a:lnTo>
                <a:lnTo>
                  <a:pt x="2" y="26"/>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91" name="Freeform 81"/>
          <p:cNvSpPr>
            <a:spLocks/>
          </p:cNvSpPr>
          <p:nvPr/>
        </p:nvSpPr>
        <p:spPr bwMode="auto">
          <a:xfrm>
            <a:off x="5348288" y="4614863"/>
            <a:ext cx="41275" cy="53975"/>
          </a:xfrm>
          <a:custGeom>
            <a:avLst/>
            <a:gdLst>
              <a:gd name="T0" fmla="*/ 2147483647 w 24"/>
              <a:gd name="T1" fmla="*/ 0 h 31"/>
              <a:gd name="T2" fmla="*/ 2147483647 w 24"/>
              <a:gd name="T3" fmla="*/ 2147483647 h 31"/>
              <a:gd name="T4" fmla="*/ 2147483647 w 24"/>
              <a:gd name="T5" fmla="*/ 2147483647 h 31"/>
              <a:gd name="T6" fmla="*/ 0 w 24"/>
              <a:gd name="T7" fmla="*/ 2147483647 h 31"/>
              <a:gd name="T8" fmla="*/ 0 w 24"/>
              <a:gd name="T9" fmla="*/ 2147483647 h 31"/>
              <a:gd name="T10" fmla="*/ 2147483647 w 24"/>
              <a:gd name="T11" fmla="*/ 2147483647 h 31"/>
              <a:gd name="T12" fmla="*/ 2147483647 w 24"/>
              <a:gd name="T13" fmla="*/ 2147483647 h 31"/>
              <a:gd name="T14" fmla="*/ 2147483647 w 24"/>
              <a:gd name="T15" fmla="*/ 2147483647 h 31"/>
              <a:gd name="T16" fmla="*/ 2147483647 w 24"/>
              <a:gd name="T17" fmla="*/ 2147483647 h 31"/>
              <a:gd name="T18" fmla="*/ 2147483647 w 24"/>
              <a:gd name="T19" fmla="*/ 2147483647 h 31"/>
              <a:gd name="T20" fmla="*/ 2147483647 w 24"/>
              <a:gd name="T21" fmla="*/ 2147483647 h 31"/>
              <a:gd name="T22" fmla="*/ 2147483647 w 24"/>
              <a:gd name="T23" fmla="*/ 2147483647 h 31"/>
              <a:gd name="T24" fmla="*/ 2147483647 w 24"/>
              <a:gd name="T25" fmla="*/ 2147483647 h 31"/>
              <a:gd name="T26" fmla="*/ 2147483647 w 24"/>
              <a:gd name="T27" fmla="*/ 2147483647 h 31"/>
              <a:gd name="T28" fmla="*/ 2147483647 w 24"/>
              <a:gd name="T29" fmla="*/ 2147483647 h 31"/>
              <a:gd name="T30" fmla="*/ 2147483647 w 24"/>
              <a:gd name="T31" fmla="*/ 2147483647 h 31"/>
              <a:gd name="T32" fmla="*/ 2147483647 w 24"/>
              <a:gd name="T33" fmla="*/ 2147483647 h 31"/>
              <a:gd name="T34" fmla="*/ 2147483647 w 24"/>
              <a:gd name="T35" fmla="*/ 2147483647 h 31"/>
              <a:gd name="T36" fmla="*/ 2147483647 w 24"/>
              <a:gd name="T37" fmla="*/ 2147483647 h 31"/>
              <a:gd name="T38" fmla="*/ 2147483647 w 24"/>
              <a:gd name="T39" fmla="*/ 2147483647 h 31"/>
              <a:gd name="T40" fmla="*/ 2147483647 w 24"/>
              <a:gd name="T41" fmla="*/ 2147483647 h 31"/>
              <a:gd name="T42" fmla="*/ 2147483647 w 24"/>
              <a:gd name="T43" fmla="*/ 2147483647 h 31"/>
              <a:gd name="T44" fmla="*/ 2147483647 w 24"/>
              <a:gd name="T45" fmla="*/ 2147483647 h 31"/>
              <a:gd name="T46" fmla="*/ 2147483647 w 24"/>
              <a:gd name="T47" fmla="*/ 2147483647 h 31"/>
              <a:gd name="T48" fmla="*/ 2147483647 w 24"/>
              <a:gd name="T49" fmla="*/ 2147483647 h 31"/>
              <a:gd name="T50" fmla="*/ 2147483647 w 24"/>
              <a:gd name="T51" fmla="*/ 2147483647 h 31"/>
              <a:gd name="T52" fmla="*/ 2147483647 w 24"/>
              <a:gd name="T53" fmla="*/ 2147483647 h 31"/>
              <a:gd name="T54" fmla="*/ 2147483647 w 24"/>
              <a:gd name="T55" fmla="*/ 2147483647 h 31"/>
              <a:gd name="T56" fmla="*/ 2147483647 w 24"/>
              <a:gd name="T57" fmla="*/ 2147483647 h 31"/>
              <a:gd name="T58" fmla="*/ 2147483647 w 24"/>
              <a:gd name="T59" fmla="*/ 2147483647 h 31"/>
              <a:gd name="T60" fmla="*/ 2147483647 w 24"/>
              <a:gd name="T61" fmla="*/ 2147483647 h 31"/>
              <a:gd name="T62" fmla="*/ 2147483647 w 24"/>
              <a:gd name="T63" fmla="*/ 2147483647 h 31"/>
              <a:gd name="T64" fmla="*/ 2147483647 w 24"/>
              <a:gd name="T65" fmla="*/ 2147483647 h 31"/>
              <a:gd name="T66" fmla="*/ 2147483647 w 24"/>
              <a:gd name="T67" fmla="*/ 2147483647 h 31"/>
              <a:gd name="T68" fmla="*/ 2147483647 w 24"/>
              <a:gd name="T69" fmla="*/ 2147483647 h 31"/>
              <a:gd name="T70" fmla="*/ 2147483647 w 24"/>
              <a:gd name="T71" fmla="*/ 2147483647 h 31"/>
              <a:gd name="T72" fmla="*/ 2147483647 w 24"/>
              <a:gd name="T73" fmla="*/ 2147483647 h 31"/>
              <a:gd name="T74" fmla="*/ 2147483647 w 24"/>
              <a:gd name="T75" fmla="*/ 2147483647 h 31"/>
              <a:gd name="T76" fmla="*/ 2147483647 w 24"/>
              <a:gd name="T77" fmla="*/ 2147483647 h 31"/>
              <a:gd name="T78" fmla="*/ 2147483647 w 24"/>
              <a:gd name="T79" fmla="*/ 2147483647 h 31"/>
              <a:gd name="T80" fmla="*/ 2147483647 w 24"/>
              <a:gd name="T81" fmla="*/ 2147483647 h 31"/>
              <a:gd name="T82" fmla="*/ 2147483647 w 24"/>
              <a:gd name="T83" fmla="*/ 2147483647 h 31"/>
              <a:gd name="T84" fmla="*/ 2147483647 w 24"/>
              <a:gd name="T85" fmla="*/ 2147483647 h 31"/>
              <a:gd name="T86" fmla="*/ 2147483647 w 24"/>
              <a:gd name="T87" fmla="*/ 0 h 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
              <a:gd name="T133" fmla="*/ 0 h 31"/>
              <a:gd name="T134" fmla="*/ 24 w 24"/>
              <a:gd name="T135" fmla="*/ 31 h 3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 h="31">
                <a:moveTo>
                  <a:pt x="19" y="0"/>
                </a:moveTo>
                <a:lnTo>
                  <a:pt x="7" y="9"/>
                </a:lnTo>
                <a:lnTo>
                  <a:pt x="4" y="18"/>
                </a:lnTo>
                <a:lnTo>
                  <a:pt x="0" y="26"/>
                </a:lnTo>
                <a:lnTo>
                  <a:pt x="0" y="28"/>
                </a:lnTo>
                <a:lnTo>
                  <a:pt x="2" y="30"/>
                </a:lnTo>
                <a:lnTo>
                  <a:pt x="5" y="30"/>
                </a:lnTo>
                <a:lnTo>
                  <a:pt x="7" y="30"/>
                </a:lnTo>
                <a:lnTo>
                  <a:pt x="9" y="30"/>
                </a:lnTo>
                <a:lnTo>
                  <a:pt x="10" y="29"/>
                </a:lnTo>
                <a:lnTo>
                  <a:pt x="13" y="28"/>
                </a:lnTo>
                <a:lnTo>
                  <a:pt x="15" y="29"/>
                </a:lnTo>
                <a:lnTo>
                  <a:pt x="17" y="30"/>
                </a:lnTo>
                <a:lnTo>
                  <a:pt x="17" y="31"/>
                </a:lnTo>
                <a:lnTo>
                  <a:pt x="17" y="29"/>
                </a:lnTo>
                <a:lnTo>
                  <a:pt x="21" y="26"/>
                </a:lnTo>
                <a:lnTo>
                  <a:pt x="22" y="22"/>
                </a:lnTo>
                <a:lnTo>
                  <a:pt x="23" y="22"/>
                </a:lnTo>
                <a:lnTo>
                  <a:pt x="22" y="21"/>
                </a:lnTo>
                <a:lnTo>
                  <a:pt x="21" y="20"/>
                </a:lnTo>
                <a:lnTo>
                  <a:pt x="19" y="21"/>
                </a:lnTo>
                <a:lnTo>
                  <a:pt x="16" y="21"/>
                </a:lnTo>
                <a:lnTo>
                  <a:pt x="14" y="21"/>
                </a:lnTo>
                <a:lnTo>
                  <a:pt x="13" y="22"/>
                </a:lnTo>
                <a:lnTo>
                  <a:pt x="12" y="22"/>
                </a:lnTo>
                <a:lnTo>
                  <a:pt x="11" y="21"/>
                </a:lnTo>
                <a:lnTo>
                  <a:pt x="11" y="20"/>
                </a:lnTo>
                <a:lnTo>
                  <a:pt x="13" y="21"/>
                </a:lnTo>
                <a:lnTo>
                  <a:pt x="14" y="20"/>
                </a:lnTo>
                <a:lnTo>
                  <a:pt x="16" y="17"/>
                </a:lnTo>
                <a:lnTo>
                  <a:pt x="17" y="17"/>
                </a:lnTo>
                <a:lnTo>
                  <a:pt x="19" y="15"/>
                </a:lnTo>
                <a:lnTo>
                  <a:pt x="23" y="14"/>
                </a:lnTo>
                <a:lnTo>
                  <a:pt x="24" y="13"/>
                </a:lnTo>
                <a:lnTo>
                  <a:pt x="24" y="11"/>
                </a:lnTo>
                <a:lnTo>
                  <a:pt x="23" y="6"/>
                </a:lnTo>
                <a:lnTo>
                  <a:pt x="22" y="5"/>
                </a:lnTo>
                <a:lnTo>
                  <a:pt x="20" y="3"/>
                </a:lnTo>
                <a:lnTo>
                  <a:pt x="20" y="2"/>
                </a:lnTo>
                <a:lnTo>
                  <a:pt x="19"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92" name="Freeform 82"/>
          <p:cNvSpPr>
            <a:spLocks/>
          </p:cNvSpPr>
          <p:nvPr/>
        </p:nvSpPr>
        <p:spPr bwMode="auto">
          <a:xfrm>
            <a:off x="4995863" y="4994275"/>
            <a:ext cx="53975" cy="47625"/>
          </a:xfrm>
          <a:custGeom>
            <a:avLst/>
            <a:gdLst>
              <a:gd name="T0" fmla="*/ 2147483647 w 31"/>
              <a:gd name="T1" fmla="*/ 2147483647 h 28"/>
              <a:gd name="T2" fmla="*/ 2147483647 w 31"/>
              <a:gd name="T3" fmla="*/ 2147483647 h 28"/>
              <a:gd name="T4" fmla="*/ 2147483647 w 31"/>
              <a:gd name="T5" fmla="*/ 2147483647 h 28"/>
              <a:gd name="T6" fmla="*/ 2147483647 w 31"/>
              <a:gd name="T7" fmla="*/ 2147483647 h 28"/>
              <a:gd name="T8" fmla="*/ 2147483647 w 31"/>
              <a:gd name="T9" fmla="*/ 2147483647 h 28"/>
              <a:gd name="T10" fmla="*/ 2147483647 w 31"/>
              <a:gd name="T11" fmla="*/ 2147483647 h 28"/>
              <a:gd name="T12" fmla="*/ 2147483647 w 31"/>
              <a:gd name="T13" fmla="*/ 2147483647 h 28"/>
              <a:gd name="T14" fmla="*/ 2147483647 w 31"/>
              <a:gd name="T15" fmla="*/ 2147483647 h 28"/>
              <a:gd name="T16" fmla="*/ 2147483647 w 31"/>
              <a:gd name="T17" fmla="*/ 2147483647 h 28"/>
              <a:gd name="T18" fmla="*/ 2147483647 w 31"/>
              <a:gd name="T19" fmla="*/ 2147483647 h 28"/>
              <a:gd name="T20" fmla="*/ 2147483647 w 31"/>
              <a:gd name="T21" fmla="*/ 2147483647 h 28"/>
              <a:gd name="T22" fmla="*/ 2147483647 w 31"/>
              <a:gd name="T23" fmla="*/ 2147483647 h 28"/>
              <a:gd name="T24" fmla="*/ 2147483647 w 31"/>
              <a:gd name="T25" fmla="*/ 2147483647 h 28"/>
              <a:gd name="T26" fmla="*/ 2147483647 w 31"/>
              <a:gd name="T27" fmla="*/ 2147483647 h 28"/>
              <a:gd name="T28" fmla="*/ 2147483647 w 31"/>
              <a:gd name="T29" fmla="*/ 2147483647 h 28"/>
              <a:gd name="T30" fmla="*/ 2147483647 w 31"/>
              <a:gd name="T31" fmla="*/ 2147483647 h 28"/>
              <a:gd name="T32" fmla="*/ 2147483647 w 31"/>
              <a:gd name="T33" fmla="*/ 2147483647 h 28"/>
              <a:gd name="T34" fmla="*/ 2147483647 w 31"/>
              <a:gd name="T35" fmla="*/ 2147483647 h 28"/>
              <a:gd name="T36" fmla="*/ 2147483647 w 31"/>
              <a:gd name="T37" fmla="*/ 2147483647 h 28"/>
              <a:gd name="T38" fmla="*/ 2147483647 w 31"/>
              <a:gd name="T39" fmla="*/ 2147483647 h 28"/>
              <a:gd name="T40" fmla="*/ 2147483647 w 31"/>
              <a:gd name="T41" fmla="*/ 2147483647 h 28"/>
              <a:gd name="T42" fmla="*/ 2147483647 w 31"/>
              <a:gd name="T43" fmla="*/ 2147483647 h 28"/>
              <a:gd name="T44" fmla="*/ 2147483647 w 31"/>
              <a:gd name="T45" fmla="*/ 0 h 28"/>
              <a:gd name="T46" fmla="*/ 2147483647 w 31"/>
              <a:gd name="T47" fmla="*/ 2147483647 h 28"/>
              <a:gd name="T48" fmla="*/ 2147483647 w 31"/>
              <a:gd name="T49" fmla="*/ 2147483647 h 28"/>
              <a:gd name="T50" fmla="*/ 2147483647 w 31"/>
              <a:gd name="T51" fmla="*/ 2147483647 h 28"/>
              <a:gd name="T52" fmla="*/ 2147483647 w 31"/>
              <a:gd name="T53" fmla="*/ 2147483647 h 28"/>
              <a:gd name="T54" fmla="*/ 2147483647 w 31"/>
              <a:gd name="T55" fmla="*/ 2147483647 h 28"/>
              <a:gd name="T56" fmla="*/ 2147483647 w 31"/>
              <a:gd name="T57" fmla="*/ 2147483647 h 28"/>
              <a:gd name="T58" fmla="*/ 2147483647 w 31"/>
              <a:gd name="T59" fmla="*/ 2147483647 h 28"/>
              <a:gd name="T60" fmla="*/ 2147483647 w 31"/>
              <a:gd name="T61" fmla="*/ 2147483647 h 28"/>
              <a:gd name="T62" fmla="*/ 0 w 31"/>
              <a:gd name="T63" fmla="*/ 2147483647 h 28"/>
              <a:gd name="T64" fmla="*/ 0 w 31"/>
              <a:gd name="T65" fmla="*/ 2147483647 h 28"/>
              <a:gd name="T66" fmla="*/ 2147483647 w 31"/>
              <a:gd name="T67" fmla="*/ 2147483647 h 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
              <a:gd name="T103" fmla="*/ 0 h 28"/>
              <a:gd name="T104" fmla="*/ 31 w 31"/>
              <a:gd name="T105" fmla="*/ 28 h 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 h="28">
                <a:moveTo>
                  <a:pt x="2" y="27"/>
                </a:moveTo>
                <a:lnTo>
                  <a:pt x="2" y="27"/>
                </a:lnTo>
                <a:lnTo>
                  <a:pt x="2" y="24"/>
                </a:lnTo>
                <a:lnTo>
                  <a:pt x="4" y="23"/>
                </a:lnTo>
                <a:lnTo>
                  <a:pt x="5" y="23"/>
                </a:lnTo>
                <a:lnTo>
                  <a:pt x="6" y="23"/>
                </a:lnTo>
                <a:lnTo>
                  <a:pt x="8" y="28"/>
                </a:lnTo>
                <a:lnTo>
                  <a:pt x="9" y="28"/>
                </a:lnTo>
                <a:lnTo>
                  <a:pt x="10" y="27"/>
                </a:lnTo>
                <a:lnTo>
                  <a:pt x="12" y="27"/>
                </a:lnTo>
                <a:lnTo>
                  <a:pt x="14" y="27"/>
                </a:lnTo>
                <a:lnTo>
                  <a:pt x="16" y="25"/>
                </a:lnTo>
                <a:lnTo>
                  <a:pt x="16" y="23"/>
                </a:lnTo>
                <a:lnTo>
                  <a:pt x="16" y="22"/>
                </a:lnTo>
                <a:lnTo>
                  <a:pt x="16" y="21"/>
                </a:lnTo>
                <a:lnTo>
                  <a:pt x="19" y="21"/>
                </a:lnTo>
                <a:lnTo>
                  <a:pt x="23" y="20"/>
                </a:lnTo>
                <a:lnTo>
                  <a:pt x="24" y="20"/>
                </a:lnTo>
                <a:lnTo>
                  <a:pt x="26" y="21"/>
                </a:lnTo>
                <a:lnTo>
                  <a:pt x="29" y="17"/>
                </a:lnTo>
                <a:lnTo>
                  <a:pt x="31" y="15"/>
                </a:lnTo>
                <a:lnTo>
                  <a:pt x="24" y="0"/>
                </a:lnTo>
                <a:lnTo>
                  <a:pt x="22" y="1"/>
                </a:lnTo>
                <a:lnTo>
                  <a:pt x="20" y="1"/>
                </a:lnTo>
                <a:lnTo>
                  <a:pt x="19" y="2"/>
                </a:lnTo>
                <a:lnTo>
                  <a:pt x="17" y="5"/>
                </a:lnTo>
                <a:lnTo>
                  <a:pt x="15" y="6"/>
                </a:lnTo>
                <a:lnTo>
                  <a:pt x="13" y="5"/>
                </a:lnTo>
                <a:lnTo>
                  <a:pt x="12" y="4"/>
                </a:lnTo>
                <a:lnTo>
                  <a:pt x="10" y="5"/>
                </a:lnTo>
                <a:lnTo>
                  <a:pt x="0" y="21"/>
                </a:lnTo>
                <a:lnTo>
                  <a:pt x="0" y="24"/>
                </a:lnTo>
                <a:lnTo>
                  <a:pt x="2" y="27"/>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93" name="Freeform 83"/>
          <p:cNvSpPr>
            <a:spLocks/>
          </p:cNvSpPr>
          <p:nvPr/>
        </p:nvSpPr>
        <p:spPr bwMode="auto">
          <a:xfrm>
            <a:off x="5394325" y="3727450"/>
            <a:ext cx="84138" cy="85725"/>
          </a:xfrm>
          <a:custGeom>
            <a:avLst/>
            <a:gdLst>
              <a:gd name="T0" fmla="*/ 2147483647 w 49"/>
              <a:gd name="T1" fmla="*/ 2147483647 h 50"/>
              <a:gd name="T2" fmla="*/ 2147483647 w 49"/>
              <a:gd name="T3" fmla="*/ 2147483647 h 50"/>
              <a:gd name="T4" fmla="*/ 2147483647 w 49"/>
              <a:gd name="T5" fmla="*/ 2147483647 h 50"/>
              <a:gd name="T6" fmla="*/ 2147483647 w 49"/>
              <a:gd name="T7" fmla="*/ 2147483647 h 50"/>
              <a:gd name="T8" fmla="*/ 2147483647 w 49"/>
              <a:gd name="T9" fmla="*/ 2147483647 h 50"/>
              <a:gd name="T10" fmla="*/ 2147483647 w 49"/>
              <a:gd name="T11" fmla="*/ 2147483647 h 50"/>
              <a:gd name="T12" fmla="*/ 2147483647 w 49"/>
              <a:gd name="T13" fmla="*/ 2147483647 h 50"/>
              <a:gd name="T14" fmla="*/ 2147483647 w 49"/>
              <a:gd name="T15" fmla="*/ 2147483647 h 50"/>
              <a:gd name="T16" fmla="*/ 0 w 49"/>
              <a:gd name="T17" fmla="*/ 2147483647 h 50"/>
              <a:gd name="T18" fmla="*/ 2147483647 w 49"/>
              <a:gd name="T19" fmla="*/ 2147483647 h 50"/>
              <a:gd name="T20" fmla="*/ 2147483647 w 49"/>
              <a:gd name="T21" fmla="*/ 2147483647 h 50"/>
              <a:gd name="T22" fmla="*/ 2147483647 w 49"/>
              <a:gd name="T23" fmla="*/ 2147483647 h 50"/>
              <a:gd name="T24" fmla="*/ 2147483647 w 49"/>
              <a:gd name="T25" fmla="*/ 2147483647 h 50"/>
              <a:gd name="T26" fmla="*/ 2147483647 w 49"/>
              <a:gd name="T27" fmla="*/ 2147483647 h 50"/>
              <a:gd name="T28" fmla="*/ 2147483647 w 49"/>
              <a:gd name="T29" fmla="*/ 0 h 50"/>
              <a:gd name="T30" fmla="*/ 2147483647 w 49"/>
              <a:gd name="T31" fmla="*/ 2147483647 h 50"/>
              <a:gd name="T32" fmla="*/ 2147483647 w 49"/>
              <a:gd name="T33" fmla="*/ 2147483647 h 50"/>
              <a:gd name="T34" fmla="*/ 2147483647 w 49"/>
              <a:gd name="T35" fmla="*/ 2147483647 h 50"/>
              <a:gd name="T36" fmla="*/ 2147483647 w 49"/>
              <a:gd name="T37" fmla="*/ 2147483647 h 50"/>
              <a:gd name="T38" fmla="*/ 2147483647 w 49"/>
              <a:gd name="T39" fmla="*/ 2147483647 h 50"/>
              <a:gd name="T40" fmla="*/ 2147483647 w 49"/>
              <a:gd name="T41" fmla="*/ 2147483647 h 50"/>
              <a:gd name="T42" fmla="*/ 2147483647 w 49"/>
              <a:gd name="T43" fmla="*/ 2147483647 h 50"/>
              <a:gd name="T44" fmla="*/ 2147483647 w 49"/>
              <a:gd name="T45" fmla="*/ 2147483647 h 50"/>
              <a:gd name="T46" fmla="*/ 2147483647 w 49"/>
              <a:gd name="T47" fmla="*/ 2147483647 h 50"/>
              <a:gd name="T48" fmla="*/ 2147483647 w 49"/>
              <a:gd name="T49" fmla="*/ 2147483647 h 50"/>
              <a:gd name="T50" fmla="*/ 2147483647 w 49"/>
              <a:gd name="T51" fmla="*/ 2147483647 h 50"/>
              <a:gd name="T52" fmla="*/ 2147483647 w 49"/>
              <a:gd name="T53" fmla="*/ 2147483647 h 50"/>
              <a:gd name="T54" fmla="*/ 2147483647 w 49"/>
              <a:gd name="T55" fmla="*/ 2147483647 h 50"/>
              <a:gd name="T56" fmla="*/ 2147483647 w 49"/>
              <a:gd name="T57" fmla="*/ 2147483647 h 50"/>
              <a:gd name="T58" fmla="*/ 2147483647 w 49"/>
              <a:gd name="T59" fmla="*/ 2147483647 h 50"/>
              <a:gd name="T60" fmla="*/ 2147483647 w 49"/>
              <a:gd name="T61" fmla="*/ 2147483647 h 50"/>
              <a:gd name="T62" fmla="*/ 2147483647 w 49"/>
              <a:gd name="T63" fmla="*/ 2147483647 h 50"/>
              <a:gd name="T64" fmla="*/ 2147483647 w 49"/>
              <a:gd name="T65" fmla="*/ 2147483647 h 50"/>
              <a:gd name="T66" fmla="*/ 2147483647 w 49"/>
              <a:gd name="T67" fmla="*/ 2147483647 h 50"/>
              <a:gd name="T68" fmla="*/ 2147483647 w 49"/>
              <a:gd name="T69" fmla="*/ 2147483647 h 50"/>
              <a:gd name="T70" fmla="*/ 2147483647 w 49"/>
              <a:gd name="T71" fmla="*/ 2147483647 h 50"/>
              <a:gd name="T72" fmla="*/ 2147483647 w 49"/>
              <a:gd name="T73" fmla="*/ 2147483647 h 50"/>
              <a:gd name="T74" fmla="*/ 2147483647 w 49"/>
              <a:gd name="T75" fmla="*/ 2147483647 h 50"/>
              <a:gd name="T76" fmla="*/ 2147483647 w 49"/>
              <a:gd name="T77" fmla="*/ 2147483647 h 50"/>
              <a:gd name="T78" fmla="*/ 2147483647 w 49"/>
              <a:gd name="T79" fmla="*/ 2147483647 h 50"/>
              <a:gd name="T80" fmla="*/ 2147483647 w 49"/>
              <a:gd name="T81" fmla="*/ 2147483647 h 50"/>
              <a:gd name="T82" fmla="*/ 2147483647 w 49"/>
              <a:gd name="T83" fmla="*/ 2147483647 h 50"/>
              <a:gd name="T84" fmla="*/ 2147483647 w 49"/>
              <a:gd name="T85" fmla="*/ 2147483647 h 50"/>
              <a:gd name="T86" fmla="*/ 2147483647 w 49"/>
              <a:gd name="T87" fmla="*/ 2147483647 h 50"/>
              <a:gd name="T88" fmla="*/ 2147483647 w 49"/>
              <a:gd name="T89" fmla="*/ 2147483647 h 50"/>
              <a:gd name="T90" fmla="*/ 2147483647 w 49"/>
              <a:gd name="T91" fmla="*/ 2147483647 h 50"/>
              <a:gd name="T92" fmla="*/ 2147483647 w 49"/>
              <a:gd name="T93" fmla="*/ 2147483647 h 50"/>
              <a:gd name="T94" fmla="*/ 2147483647 w 49"/>
              <a:gd name="T95" fmla="*/ 2147483647 h 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9"/>
              <a:gd name="T145" fmla="*/ 0 h 50"/>
              <a:gd name="T146" fmla="*/ 49 w 49"/>
              <a:gd name="T147" fmla="*/ 50 h 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9" h="50">
                <a:moveTo>
                  <a:pt x="22" y="34"/>
                </a:moveTo>
                <a:lnTo>
                  <a:pt x="18" y="30"/>
                </a:lnTo>
                <a:lnTo>
                  <a:pt x="16" y="29"/>
                </a:lnTo>
                <a:lnTo>
                  <a:pt x="13" y="25"/>
                </a:lnTo>
                <a:lnTo>
                  <a:pt x="7" y="22"/>
                </a:lnTo>
                <a:lnTo>
                  <a:pt x="5" y="19"/>
                </a:lnTo>
                <a:lnTo>
                  <a:pt x="4" y="10"/>
                </a:lnTo>
                <a:lnTo>
                  <a:pt x="1" y="5"/>
                </a:lnTo>
                <a:lnTo>
                  <a:pt x="0" y="4"/>
                </a:lnTo>
                <a:lnTo>
                  <a:pt x="5" y="4"/>
                </a:lnTo>
                <a:lnTo>
                  <a:pt x="8" y="2"/>
                </a:lnTo>
                <a:lnTo>
                  <a:pt x="12" y="2"/>
                </a:lnTo>
                <a:lnTo>
                  <a:pt x="14" y="1"/>
                </a:lnTo>
                <a:lnTo>
                  <a:pt x="19" y="1"/>
                </a:lnTo>
                <a:lnTo>
                  <a:pt x="24" y="0"/>
                </a:lnTo>
                <a:lnTo>
                  <a:pt x="28" y="5"/>
                </a:lnTo>
                <a:lnTo>
                  <a:pt x="31" y="6"/>
                </a:lnTo>
                <a:lnTo>
                  <a:pt x="33" y="7"/>
                </a:lnTo>
                <a:lnTo>
                  <a:pt x="33" y="10"/>
                </a:lnTo>
                <a:lnTo>
                  <a:pt x="32" y="11"/>
                </a:lnTo>
                <a:lnTo>
                  <a:pt x="31" y="14"/>
                </a:lnTo>
                <a:lnTo>
                  <a:pt x="32" y="16"/>
                </a:lnTo>
                <a:lnTo>
                  <a:pt x="35" y="19"/>
                </a:lnTo>
                <a:lnTo>
                  <a:pt x="39" y="22"/>
                </a:lnTo>
                <a:lnTo>
                  <a:pt x="39" y="24"/>
                </a:lnTo>
                <a:lnTo>
                  <a:pt x="39" y="26"/>
                </a:lnTo>
                <a:lnTo>
                  <a:pt x="37" y="27"/>
                </a:lnTo>
                <a:lnTo>
                  <a:pt x="37" y="29"/>
                </a:lnTo>
                <a:lnTo>
                  <a:pt x="40" y="33"/>
                </a:lnTo>
                <a:lnTo>
                  <a:pt x="44" y="35"/>
                </a:lnTo>
                <a:lnTo>
                  <a:pt x="46" y="35"/>
                </a:lnTo>
                <a:lnTo>
                  <a:pt x="49" y="36"/>
                </a:lnTo>
                <a:lnTo>
                  <a:pt x="48" y="40"/>
                </a:lnTo>
                <a:lnTo>
                  <a:pt x="49" y="42"/>
                </a:lnTo>
                <a:lnTo>
                  <a:pt x="49" y="44"/>
                </a:lnTo>
                <a:lnTo>
                  <a:pt x="46" y="45"/>
                </a:lnTo>
                <a:lnTo>
                  <a:pt x="49" y="49"/>
                </a:lnTo>
                <a:lnTo>
                  <a:pt x="49" y="50"/>
                </a:lnTo>
                <a:lnTo>
                  <a:pt x="41" y="50"/>
                </a:lnTo>
                <a:lnTo>
                  <a:pt x="41" y="43"/>
                </a:lnTo>
                <a:lnTo>
                  <a:pt x="37" y="37"/>
                </a:lnTo>
                <a:lnTo>
                  <a:pt x="35" y="36"/>
                </a:lnTo>
                <a:lnTo>
                  <a:pt x="33" y="37"/>
                </a:lnTo>
                <a:lnTo>
                  <a:pt x="30" y="37"/>
                </a:lnTo>
                <a:lnTo>
                  <a:pt x="28" y="36"/>
                </a:lnTo>
                <a:lnTo>
                  <a:pt x="27" y="34"/>
                </a:lnTo>
                <a:lnTo>
                  <a:pt x="25" y="33"/>
                </a:lnTo>
                <a:lnTo>
                  <a:pt x="22" y="34"/>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94" name="Freeform 84"/>
          <p:cNvSpPr>
            <a:spLocks/>
          </p:cNvSpPr>
          <p:nvPr/>
        </p:nvSpPr>
        <p:spPr bwMode="auto">
          <a:xfrm>
            <a:off x="6137275" y="3779838"/>
            <a:ext cx="4763" cy="4762"/>
          </a:xfrm>
          <a:custGeom>
            <a:avLst/>
            <a:gdLst>
              <a:gd name="T0" fmla="*/ 2147483647 w 3"/>
              <a:gd name="T1" fmla="*/ 2147483647 h 3"/>
              <a:gd name="T2" fmla="*/ 2147483647 w 3"/>
              <a:gd name="T3" fmla="*/ 0 h 3"/>
              <a:gd name="T4" fmla="*/ 0 w 3"/>
              <a:gd name="T5" fmla="*/ 0 h 3"/>
              <a:gd name="T6" fmla="*/ 0 w 3"/>
              <a:gd name="T7" fmla="*/ 2147483647 h 3"/>
              <a:gd name="T8" fmla="*/ 2147483647 w 3"/>
              <a:gd name="T9" fmla="*/ 2147483647 h 3"/>
              <a:gd name="T10" fmla="*/ 2147483647 w 3"/>
              <a:gd name="T11" fmla="*/ 2147483647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3" y="2"/>
                </a:moveTo>
                <a:lnTo>
                  <a:pt x="2" y="0"/>
                </a:lnTo>
                <a:lnTo>
                  <a:pt x="0" y="0"/>
                </a:lnTo>
                <a:lnTo>
                  <a:pt x="0" y="3"/>
                </a:lnTo>
                <a:lnTo>
                  <a:pt x="3" y="3"/>
                </a:lnTo>
                <a:lnTo>
                  <a:pt x="3"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95" name="Freeform 85"/>
          <p:cNvSpPr>
            <a:spLocks/>
          </p:cNvSpPr>
          <p:nvPr/>
        </p:nvSpPr>
        <p:spPr bwMode="auto">
          <a:xfrm>
            <a:off x="5391150" y="3724275"/>
            <a:ext cx="85725" cy="87313"/>
          </a:xfrm>
          <a:custGeom>
            <a:avLst/>
            <a:gdLst>
              <a:gd name="T0" fmla="*/ 2147483647 w 50"/>
              <a:gd name="T1" fmla="*/ 2147483647 h 51"/>
              <a:gd name="T2" fmla="*/ 2147483647 w 50"/>
              <a:gd name="T3" fmla="*/ 2147483647 h 51"/>
              <a:gd name="T4" fmla="*/ 2147483647 w 50"/>
              <a:gd name="T5" fmla="*/ 2147483647 h 51"/>
              <a:gd name="T6" fmla="*/ 2147483647 w 50"/>
              <a:gd name="T7" fmla="*/ 2147483647 h 51"/>
              <a:gd name="T8" fmla="*/ 2147483647 w 50"/>
              <a:gd name="T9" fmla="*/ 2147483647 h 51"/>
              <a:gd name="T10" fmla="*/ 2147483647 w 50"/>
              <a:gd name="T11" fmla="*/ 2147483647 h 51"/>
              <a:gd name="T12" fmla="*/ 2147483647 w 50"/>
              <a:gd name="T13" fmla="*/ 2147483647 h 51"/>
              <a:gd name="T14" fmla="*/ 2147483647 w 50"/>
              <a:gd name="T15" fmla="*/ 2147483647 h 51"/>
              <a:gd name="T16" fmla="*/ 0 w 50"/>
              <a:gd name="T17" fmla="*/ 2147483647 h 51"/>
              <a:gd name="T18" fmla="*/ 2147483647 w 50"/>
              <a:gd name="T19" fmla="*/ 2147483647 h 51"/>
              <a:gd name="T20" fmla="*/ 2147483647 w 50"/>
              <a:gd name="T21" fmla="*/ 2147483647 h 51"/>
              <a:gd name="T22" fmla="*/ 2147483647 w 50"/>
              <a:gd name="T23" fmla="*/ 2147483647 h 51"/>
              <a:gd name="T24" fmla="*/ 2147483647 w 50"/>
              <a:gd name="T25" fmla="*/ 2147483647 h 51"/>
              <a:gd name="T26" fmla="*/ 2147483647 w 50"/>
              <a:gd name="T27" fmla="*/ 2147483647 h 51"/>
              <a:gd name="T28" fmla="*/ 2147483647 w 50"/>
              <a:gd name="T29" fmla="*/ 0 h 51"/>
              <a:gd name="T30" fmla="*/ 2147483647 w 50"/>
              <a:gd name="T31" fmla="*/ 2147483647 h 51"/>
              <a:gd name="T32" fmla="*/ 2147483647 w 50"/>
              <a:gd name="T33" fmla="*/ 2147483647 h 51"/>
              <a:gd name="T34" fmla="*/ 2147483647 w 50"/>
              <a:gd name="T35" fmla="*/ 2147483647 h 51"/>
              <a:gd name="T36" fmla="*/ 2147483647 w 50"/>
              <a:gd name="T37" fmla="*/ 2147483647 h 51"/>
              <a:gd name="T38" fmla="*/ 2147483647 w 50"/>
              <a:gd name="T39" fmla="*/ 2147483647 h 51"/>
              <a:gd name="T40" fmla="*/ 2147483647 w 50"/>
              <a:gd name="T41" fmla="*/ 2147483647 h 51"/>
              <a:gd name="T42" fmla="*/ 2147483647 w 50"/>
              <a:gd name="T43" fmla="*/ 2147483647 h 51"/>
              <a:gd name="T44" fmla="*/ 2147483647 w 50"/>
              <a:gd name="T45" fmla="*/ 2147483647 h 51"/>
              <a:gd name="T46" fmla="*/ 2147483647 w 50"/>
              <a:gd name="T47" fmla="*/ 2147483647 h 51"/>
              <a:gd name="T48" fmla="*/ 2147483647 w 50"/>
              <a:gd name="T49" fmla="*/ 2147483647 h 51"/>
              <a:gd name="T50" fmla="*/ 2147483647 w 50"/>
              <a:gd name="T51" fmla="*/ 2147483647 h 51"/>
              <a:gd name="T52" fmla="*/ 2147483647 w 50"/>
              <a:gd name="T53" fmla="*/ 2147483647 h 51"/>
              <a:gd name="T54" fmla="*/ 2147483647 w 50"/>
              <a:gd name="T55" fmla="*/ 2147483647 h 51"/>
              <a:gd name="T56" fmla="*/ 2147483647 w 50"/>
              <a:gd name="T57" fmla="*/ 2147483647 h 51"/>
              <a:gd name="T58" fmla="*/ 2147483647 w 50"/>
              <a:gd name="T59" fmla="*/ 2147483647 h 51"/>
              <a:gd name="T60" fmla="*/ 2147483647 w 50"/>
              <a:gd name="T61" fmla="*/ 2147483647 h 51"/>
              <a:gd name="T62" fmla="*/ 2147483647 w 50"/>
              <a:gd name="T63" fmla="*/ 2147483647 h 51"/>
              <a:gd name="T64" fmla="*/ 2147483647 w 50"/>
              <a:gd name="T65" fmla="*/ 2147483647 h 51"/>
              <a:gd name="T66" fmla="*/ 2147483647 w 50"/>
              <a:gd name="T67" fmla="*/ 2147483647 h 51"/>
              <a:gd name="T68" fmla="*/ 2147483647 w 50"/>
              <a:gd name="T69" fmla="*/ 2147483647 h 51"/>
              <a:gd name="T70" fmla="*/ 2147483647 w 50"/>
              <a:gd name="T71" fmla="*/ 2147483647 h 51"/>
              <a:gd name="T72" fmla="*/ 2147483647 w 50"/>
              <a:gd name="T73" fmla="*/ 2147483647 h 51"/>
              <a:gd name="T74" fmla="*/ 2147483647 w 50"/>
              <a:gd name="T75" fmla="*/ 2147483647 h 51"/>
              <a:gd name="T76" fmla="*/ 2147483647 w 50"/>
              <a:gd name="T77" fmla="*/ 2147483647 h 51"/>
              <a:gd name="T78" fmla="*/ 2147483647 w 50"/>
              <a:gd name="T79" fmla="*/ 2147483647 h 51"/>
              <a:gd name="T80" fmla="*/ 2147483647 w 50"/>
              <a:gd name="T81" fmla="*/ 2147483647 h 51"/>
              <a:gd name="T82" fmla="*/ 2147483647 w 50"/>
              <a:gd name="T83" fmla="*/ 2147483647 h 51"/>
              <a:gd name="T84" fmla="*/ 2147483647 w 50"/>
              <a:gd name="T85" fmla="*/ 2147483647 h 51"/>
              <a:gd name="T86" fmla="*/ 2147483647 w 50"/>
              <a:gd name="T87" fmla="*/ 2147483647 h 51"/>
              <a:gd name="T88" fmla="*/ 2147483647 w 50"/>
              <a:gd name="T89" fmla="*/ 2147483647 h 51"/>
              <a:gd name="T90" fmla="*/ 2147483647 w 50"/>
              <a:gd name="T91" fmla="*/ 2147483647 h 51"/>
              <a:gd name="T92" fmla="*/ 2147483647 w 50"/>
              <a:gd name="T93" fmla="*/ 2147483647 h 51"/>
              <a:gd name="T94" fmla="*/ 2147483647 w 50"/>
              <a:gd name="T95" fmla="*/ 2147483647 h 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0"/>
              <a:gd name="T145" fmla="*/ 0 h 51"/>
              <a:gd name="T146" fmla="*/ 50 w 50"/>
              <a:gd name="T147" fmla="*/ 51 h 5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0" h="51">
                <a:moveTo>
                  <a:pt x="22" y="35"/>
                </a:moveTo>
                <a:lnTo>
                  <a:pt x="18" y="30"/>
                </a:lnTo>
                <a:lnTo>
                  <a:pt x="16" y="29"/>
                </a:lnTo>
                <a:lnTo>
                  <a:pt x="13" y="25"/>
                </a:lnTo>
                <a:lnTo>
                  <a:pt x="7" y="22"/>
                </a:lnTo>
                <a:lnTo>
                  <a:pt x="5" y="20"/>
                </a:lnTo>
                <a:lnTo>
                  <a:pt x="4" y="10"/>
                </a:lnTo>
                <a:lnTo>
                  <a:pt x="2" y="6"/>
                </a:lnTo>
                <a:lnTo>
                  <a:pt x="0" y="5"/>
                </a:lnTo>
                <a:lnTo>
                  <a:pt x="6" y="4"/>
                </a:lnTo>
                <a:lnTo>
                  <a:pt x="8" y="2"/>
                </a:lnTo>
                <a:lnTo>
                  <a:pt x="13" y="2"/>
                </a:lnTo>
                <a:lnTo>
                  <a:pt x="14" y="1"/>
                </a:lnTo>
                <a:lnTo>
                  <a:pt x="20" y="2"/>
                </a:lnTo>
                <a:lnTo>
                  <a:pt x="25" y="0"/>
                </a:lnTo>
                <a:lnTo>
                  <a:pt x="28" y="6"/>
                </a:lnTo>
                <a:lnTo>
                  <a:pt x="31" y="6"/>
                </a:lnTo>
                <a:lnTo>
                  <a:pt x="33" y="7"/>
                </a:lnTo>
                <a:lnTo>
                  <a:pt x="33" y="10"/>
                </a:lnTo>
                <a:lnTo>
                  <a:pt x="32" y="12"/>
                </a:lnTo>
                <a:lnTo>
                  <a:pt x="32" y="14"/>
                </a:lnTo>
                <a:lnTo>
                  <a:pt x="32" y="16"/>
                </a:lnTo>
                <a:lnTo>
                  <a:pt x="36" y="20"/>
                </a:lnTo>
                <a:lnTo>
                  <a:pt x="40" y="22"/>
                </a:lnTo>
                <a:lnTo>
                  <a:pt x="40" y="25"/>
                </a:lnTo>
                <a:lnTo>
                  <a:pt x="39" y="26"/>
                </a:lnTo>
                <a:lnTo>
                  <a:pt x="37" y="27"/>
                </a:lnTo>
                <a:lnTo>
                  <a:pt x="37" y="29"/>
                </a:lnTo>
                <a:lnTo>
                  <a:pt x="40" y="33"/>
                </a:lnTo>
                <a:lnTo>
                  <a:pt x="44" y="36"/>
                </a:lnTo>
                <a:lnTo>
                  <a:pt x="47" y="35"/>
                </a:lnTo>
                <a:lnTo>
                  <a:pt x="49" y="36"/>
                </a:lnTo>
                <a:lnTo>
                  <a:pt x="48" y="40"/>
                </a:lnTo>
                <a:lnTo>
                  <a:pt x="50" y="42"/>
                </a:lnTo>
                <a:lnTo>
                  <a:pt x="49" y="44"/>
                </a:lnTo>
                <a:lnTo>
                  <a:pt x="47" y="45"/>
                </a:lnTo>
                <a:lnTo>
                  <a:pt x="50" y="49"/>
                </a:lnTo>
                <a:lnTo>
                  <a:pt x="50" y="51"/>
                </a:lnTo>
                <a:lnTo>
                  <a:pt x="41" y="51"/>
                </a:lnTo>
                <a:lnTo>
                  <a:pt x="41" y="44"/>
                </a:lnTo>
                <a:lnTo>
                  <a:pt x="37" y="37"/>
                </a:lnTo>
                <a:lnTo>
                  <a:pt x="35" y="36"/>
                </a:lnTo>
                <a:lnTo>
                  <a:pt x="33" y="37"/>
                </a:lnTo>
                <a:lnTo>
                  <a:pt x="30" y="37"/>
                </a:lnTo>
                <a:lnTo>
                  <a:pt x="29" y="36"/>
                </a:lnTo>
                <a:lnTo>
                  <a:pt x="28" y="34"/>
                </a:lnTo>
                <a:lnTo>
                  <a:pt x="25" y="33"/>
                </a:lnTo>
                <a:lnTo>
                  <a:pt x="22" y="3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96" name="Freeform 86"/>
          <p:cNvSpPr>
            <a:spLocks/>
          </p:cNvSpPr>
          <p:nvPr/>
        </p:nvSpPr>
        <p:spPr bwMode="auto">
          <a:xfrm>
            <a:off x="6134100" y="3778250"/>
            <a:ext cx="6350" cy="3175"/>
          </a:xfrm>
          <a:custGeom>
            <a:avLst/>
            <a:gdLst>
              <a:gd name="T0" fmla="*/ 2147483647 w 4"/>
              <a:gd name="T1" fmla="*/ 2147483647 h 2"/>
              <a:gd name="T2" fmla="*/ 2147483647 w 4"/>
              <a:gd name="T3" fmla="*/ 0 h 2"/>
              <a:gd name="T4" fmla="*/ 0 w 4"/>
              <a:gd name="T5" fmla="*/ 0 h 2"/>
              <a:gd name="T6" fmla="*/ 2147483647 w 4"/>
              <a:gd name="T7" fmla="*/ 2147483647 h 2"/>
              <a:gd name="T8" fmla="*/ 2147483647 w 4"/>
              <a:gd name="T9" fmla="*/ 2147483647 h 2"/>
              <a:gd name="T10" fmla="*/ 2147483647 w 4"/>
              <a:gd name="T11" fmla="*/ 2147483647 h 2"/>
              <a:gd name="T12" fmla="*/ 0 60000 65536"/>
              <a:gd name="T13" fmla="*/ 0 60000 65536"/>
              <a:gd name="T14" fmla="*/ 0 60000 65536"/>
              <a:gd name="T15" fmla="*/ 0 60000 65536"/>
              <a:gd name="T16" fmla="*/ 0 60000 65536"/>
              <a:gd name="T17" fmla="*/ 0 60000 65536"/>
              <a:gd name="T18" fmla="*/ 0 w 4"/>
              <a:gd name="T19" fmla="*/ 0 h 2"/>
              <a:gd name="T20" fmla="*/ 4 w 4"/>
              <a:gd name="T21" fmla="*/ 2 h 2"/>
            </a:gdLst>
            <a:ahLst/>
            <a:cxnLst>
              <a:cxn ang="T12">
                <a:pos x="T0" y="T1"/>
              </a:cxn>
              <a:cxn ang="T13">
                <a:pos x="T2" y="T3"/>
              </a:cxn>
              <a:cxn ang="T14">
                <a:pos x="T4" y="T5"/>
              </a:cxn>
              <a:cxn ang="T15">
                <a:pos x="T6" y="T7"/>
              </a:cxn>
              <a:cxn ang="T16">
                <a:pos x="T8" y="T9"/>
              </a:cxn>
              <a:cxn ang="T17">
                <a:pos x="T10" y="T11"/>
              </a:cxn>
            </a:cxnLst>
            <a:rect l="T18" t="T19" r="T20" b="T21"/>
            <a:pathLst>
              <a:path w="4" h="2">
                <a:moveTo>
                  <a:pt x="4" y="1"/>
                </a:moveTo>
                <a:lnTo>
                  <a:pt x="2" y="0"/>
                </a:lnTo>
                <a:lnTo>
                  <a:pt x="0" y="0"/>
                </a:lnTo>
                <a:lnTo>
                  <a:pt x="1" y="2"/>
                </a:lnTo>
                <a:lnTo>
                  <a:pt x="3" y="2"/>
                </a:lnTo>
                <a:lnTo>
                  <a:pt x="4"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797" name="Freeform 87"/>
          <p:cNvSpPr>
            <a:spLocks/>
          </p:cNvSpPr>
          <p:nvPr/>
        </p:nvSpPr>
        <p:spPr bwMode="auto">
          <a:xfrm>
            <a:off x="3736975" y="4198938"/>
            <a:ext cx="330200" cy="363537"/>
          </a:xfrm>
          <a:custGeom>
            <a:avLst/>
            <a:gdLst>
              <a:gd name="T0" fmla="*/ 2147483647 w 193"/>
              <a:gd name="T1" fmla="*/ 2147483647 h 212"/>
              <a:gd name="T2" fmla="*/ 2147483647 w 193"/>
              <a:gd name="T3" fmla="*/ 2147483647 h 212"/>
              <a:gd name="T4" fmla="*/ 0 w 193"/>
              <a:gd name="T5" fmla="*/ 2147483647 h 212"/>
              <a:gd name="T6" fmla="*/ 2147483647 w 193"/>
              <a:gd name="T7" fmla="*/ 2147483647 h 212"/>
              <a:gd name="T8" fmla="*/ 2147483647 w 193"/>
              <a:gd name="T9" fmla="*/ 2147483647 h 212"/>
              <a:gd name="T10" fmla="*/ 2147483647 w 193"/>
              <a:gd name="T11" fmla="*/ 2147483647 h 212"/>
              <a:gd name="T12" fmla="*/ 2147483647 w 193"/>
              <a:gd name="T13" fmla="*/ 2147483647 h 212"/>
              <a:gd name="T14" fmla="*/ 2147483647 w 193"/>
              <a:gd name="T15" fmla="*/ 2147483647 h 212"/>
              <a:gd name="T16" fmla="*/ 2147483647 w 193"/>
              <a:gd name="T17" fmla="*/ 2147483647 h 212"/>
              <a:gd name="T18" fmla="*/ 2147483647 w 193"/>
              <a:gd name="T19" fmla="*/ 2147483647 h 212"/>
              <a:gd name="T20" fmla="*/ 2147483647 w 193"/>
              <a:gd name="T21" fmla="*/ 2147483647 h 212"/>
              <a:gd name="T22" fmla="*/ 2147483647 w 193"/>
              <a:gd name="T23" fmla="*/ 2147483647 h 212"/>
              <a:gd name="T24" fmla="*/ 2147483647 w 193"/>
              <a:gd name="T25" fmla="*/ 2147483647 h 212"/>
              <a:gd name="T26" fmla="*/ 2147483647 w 193"/>
              <a:gd name="T27" fmla="*/ 2147483647 h 212"/>
              <a:gd name="T28" fmla="*/ 2147483647 w 193"/>
              <a:gd name="T29" fmla="*/ 2147483647 h 212"/>
              <a:gd name="T30" fmla="*/ 2147483647 w 193"/>
              <a:gd name="T31" fmla="*/ 2147483647 h 212"/>
              <a:gd name="T32" fmla="*/ 2147483647 w 193"/>
              <a:gd name="T33" fmla="*/ 2147483647 h 212"/>
              <a:gd name="T34" fmla="*/ 2147483647 w 193"/>
              <a:gd name="T35" fmla="*/ 2147483647 h 212"/>
              <a:gd name="T36" fmla="*/ 2147483647 w 193"/>
              <a:gd name="T37" fmla="*/ 2147483647 h 212"/>
              <a:gd name="T38" fmla="*/ 2147483647 w 193"/>
              <a:gd name="T39" fmla="*/ 2147483647 h 212"/>
              <a:gd name="T40" fmla="*/ 2147483647 w 193"/>
              <a:gd name="T41" fmla="*/ 2147483647 h 212"/>
              <a:gd name="T42" fmla="*/ 2147483647 w 193"/>
              <a:gd name="T43" fmla="*/ 2147483647 h 212"/>
              <a:gd name="T44" fmla="*/ 2147483647 w 193"/>
              <a:gd name="T45" fmla="*/ 2147483647 h 212"/>
              <a:gd name="T46" fmla="*/ 2147483647 w 193"/>
              <a:gd name="T47" fmla="*/ 2147483647 h 212"/>
              <a:gd name="T48" fmla="*/ 2147483647 w 193"/>
              <a:gd name="T49" fmla="*/ 2147483647 h 212"/>
              <a:gd name="T50" fmla="*/ 2147483647 w 193"/>
              <a:gd name="T51" fmla="*/ 2147483647 h 212"/>
              <a:gd name="T52" fmla="*/ 2147483647 w 193"/>
              <a:gd name="T53" fmla="*/ 2147483647 h 212"/>
              <a:gd name="T54" fmla="*/ 2147483647 w 193"/>
              <a:gd name="T55" fmla="*/ 2147483647 h 212"/>
              <a:gd name="T56" fmla="*/ 2147483647 w 193"/>
              <a:gd name="T57" fmla="*/ 2147483647 h 212"/>
              <a:gd name="T58" fmla="*/ 2147483647 w 193"/>
              <a:gd name="T59" fmla="*/ 2147483647 h 212"/>
              <a:gd name="T60" fmla="*/ 2147483647 w 193"/>
              <a:gd name="T61" fmla="*/ 2147483647 h 212"/>
              <a:gd name="T62" fmla="*/ 2147483647 w 193"/>
              <a:gd name="T63" fmla="*/ 2147483647 h 212"/>
              <a:gd name="T64" fmla="*/ 2147483647 w 193"/>
              <a:gd name="T65" fmla="*/ 2147483647 h 212"/>
              <a:gd name="T66" fmla="*/ 2147483647 w 193"/>
              <a:gd name="T67" fmla="*/ 2147483647 h 212"/>
              <a:gd name="T68" fmla="*/ 2147483647 w 193"/>
              <a:gd name="T69" fmla="*/ 2147483647 h 212"/>
              <a:gd name="T70" fmla="*/ 2147483647 w 193"/>
              <a:gd name="T71" fmla="*/ 2147483647 h 212"/>
              <a:gd name="T72" fmla="*/ 2147483647 w 193"/>
              <a:gd name="T73" fmla="*/ 2147483647 h 212"/>
              <a:gd name="T74" fmla="*/ 2147483647 w 193"/>
              <a:gd name="T75" fmla="*/ 2147483647 h 212"/>
              <a:gd name="T76" fmla="*/ 2147483647 w 193"/>
              <a:gd name="T77" fmla="*/ 2147483647 h 212"/>
              <a:gd name="T78" fmla="*/ 2147483647 w 193"/>
              <a:gd name="T79" fmla="*/ 2147483647 h 212"/>
              <a:gd name="T80" fmla="*/ 2147483647 w 193"/>
              <a:gd name="T81" fmla="*/ 2147483647 h 212"/>
              <a:gd name="T82" fmla="*/ 2147483647 w 193"/>
              <a:gd name="T83" fmla="*/ 2147483647 h 212"/>
              <a:gd name="T84" fmla="*/ 2147483647 w 193"/>
              <a:gd name="T85" fmla="*/ 2147483647 h 212"/>
              <a:gd name="T86" fmla="*/ 2147483647 w 193"/>
              <a:gd name="T87" fmla="*/ 0 h 212"/>
              <a:gd name="T88" fmla="*/ 2147483647 w 193"/>
              <a:gd name="T89" fmla="*/ 2147483647 h 212"/>
              <a:gd name="T90" fmla="*/ 2147483647 w 193"/>
              <a:gd name="T91" fmla="*/ 2147483647 h 212"/>
              <a:gd name="T92" fmla="*/ 2147483647 w 193"/>
              <a:gd name="T93" fmla="*/ 2147483647 h 212"/>
              <a:gd name="T94" fmla="*/ 2147483647 w 193"/>
              <a:gd name="T95" fmla="*/ 2147483647 h 2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3"/>
              <a:gd name="T145" fmla="*/ 0 h 212"/>
              <a:gd name="T146" fmla="*/ 193 w 193"/>
              <a:gd name="T147" fmla="*/ 212 h 21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3" h="212">
                <a:moveTo>
                  <a:pt x="58" y="101"/>
                </a:moveTo>
                <a:lnTo>
                  <a:pt x="5" y="101"/>
                </a:lnTo>
                <a:lnTo>
                  <a:pt x="5" y="103"/>
                </a:lnTo>
                <a:lnTo>
                  <a:pt x="1" y="106"/>
                </a:lnTo>
                <a:lnTo>
                  <a:pt x="2" y="106"/>
                </a:lnTo>
                <a:lnTo>
                  <a:pt x="0" y="107"/>
                </a:lnTo>
                <a:lnTo>
                  <a:pt x="1" y="108"/>
                </a:lnTo>
                <a:lnTo>
                  <a:pt x="1" y="107"/>
                </a:lnTo>
                <a:lnTo>
                  <a:pt x="4" y="106"/>
                </a:lnTo>
                <a:lnTo>
                  <a:pt x="6" y="114"/>
                </a:lnTo>
                <a:lnTo>
                  <a:pt x="8" y="115"/>
                </a:lnTo>
                <a:lnTo>
                  <a:pt x="9" y="114"/>
                </a:lnTo>
                <a:lnTo>
                  <a:pt x="12" y="121"/>
                </a:lnTo>
                <a:lnTo>
                  <a:pt x="12" y="128"/>
                </a:lnTo>
                <a:lnTo>
                  <a:pt x="11" y="133"/>
                </a:lnTo>
                <a:lnTo>
                  <a:pt x="10" y="134"/>
                </a:lnTo>
                <a:lnTo>
                  <a:pt x="9" y="134"/>
                </a:lnTo>
                <a:lnTo>
                  <a:pt x="8" y="135"/>
                </a:lnTo>
                <a:lnTo>
                  <a:pt x="13" y="142"/>
                </a:lnTo>
                <a:lnTo>
                  <a:pt x="15" y="164"/>
                </a:lnTo>
                <a:lnTo>
                  <a:pt x="7" y="189"/>
                </a:lnTo>
                <a:lnTo>
                  <a:pt x="8" y="189"/>
                </a:lnTo>
                <a:lnTo>
                  <a:pt x="10" y="186"/>
                </a:lnTo>
                <a:lnTo>
                  <a:pt x="11" y="183"/>
                </a:lnTo>
                <a:lnTo>
                  <a:pt x="12" y="183"/>
                </a:lnTo>
                <a:lnTo>
                  <a:pt x="13" y="182"/>
                </a:lnTo>
                <a:lnTo>
                  <a:pt x="17" y="182"/>
                </a:lnTo>
                <a:lnTo>
                  <a:pt x="20" y="184"/>
                </a:lnTo>
                <a:lnTo>
                  <a:pt x="23" y="183"/>
                </a:lnTo>
                <a:lnTo>
                  <a:pt x="23" y="182"/>
                </a:lnTo>
                <a:lnTo>
                  <a:pt x="27" y="181"/>
                </a:lnTo>
                <a:lnTo>
                  <a:pt x="29" y="182"/>
                </a:lnTo>
                <a:lnTo>
                  <a:pt x="30" y="181"/>
                </a:lnTo>
                <a:lnTo>
                  <a:pt x="30" y="180"/>
                </a:lnTo>
                <a:lnTo>
                  <a:pt x="32" y="181"/>
                </a:lnTo>
                <a:lnTo>
                  <a:pt x="34" y="180"/>
                </a:lnTo>
                <a:lnTo>
                  <a:pt x="39" y="181"/>
                </a:lnTo>
                <a:lnTo>
                  <a:pt x="40" y="181"/>
                </a:lnTo>
                <a:lnTo>
                  <a:pt x="42" y="181"/>
                </a:lnTo>
                <a:lnTo>
                  <a:pt x="42" y="182"/>
                </a:lnTo>
                <a:lnTo>
                  <a:pt x="44" y="182"/>
                </a:lnTo>
                <a:lnTo>
                  <a:pt x="47" y="185"/>
                </a:lnTo>
                <a:lnTo>
                  <a:pt x="48" y="187"/>
                </a:lnTo>
                <a:lnTo>
                  <a:pt x="50" y="189"/>
                </a:lnTo>
                <a:lnTo>
                  <a:pt x="53" y="188"/>
                </a:lnTo>
                <a:lnTo>
                  <a:pt x="53" y="189"/>
                </a:lnTo>
                <a:lnTo>
                  <a:pt x="54" y="189"/>
                </a:lnTo>
                <a:lnTo>
                  <a:pt x="55" y="189"/>
                </a:lnTo>
                <a:lnTo>
                  <a:pt x="56" y="189"/>
                </a:lnTo>
                <a:lnTo>
                  <a:pt x="61" y="196"/>
                </a:lnTo>
                <a:lnTo>
                  <a:pt x="60" y="197"/>
                </a:lnTo>
                <a:lnTo>
                  <a:pt x="61" y="197"/>
                </a:lnTo>
                <a:lnTo>
                  <a:pt x="62" y="199"/>
                </a:lnTo>
                <a:lnTo>
                  <a:pt x="62" y="200"/>
                </a:lnTo>
                <a:lnTo>
                  <a:pt x="64" y="200"/>
                </a:lnTo>
                <a:lnTo>
                  <a:pt x="64" y="199"/>
                </a:lnTo>
                <a:lnTo>
                  <a:pt x="65" y="201"/>
                </a:lnTo>
                <a:lnTo>
                  <a:pt x="66" y="202"/>
                </a:lnTo>
                <a:lnTo>
                  <a:pt x="67" y="203"/>
                </a:lnTo>
                <a:lnTo>
                  <a:pt x="66" y="203"/>
                </a:lnTo>
                <a:lnTo>
                  <a:pt x="66" y="204"/>
                </a:lnTo>
                <a:lnTo>
                  <a:pt x="67" y="204"/>
                </a:lnTo>
                <a:lnTo>
                  <a:pt x="68" y="205"/>
                </a:lnTo>
                <a:lnTo>
                  <a:pt x="69" y="206"/>
                </a:lnTo>
                <a:lnTo>
                  <a:pt x="70" y="206"/>
                </a:lnTo>
                <a:lnTo>
                  <a:pt x="72" y="207"/>
                </a:lnTo>
                <a:lnTo>
                  <a:pt x="73" y="208"/>
                </a:lnTo>
                <a:lnTo>
                  <a:pt x="73" y="209"/>
                </a:lnTo>
                <a:lnTo>
                  <a:pt x="73" y="210"/>
                </a:lnTo>
                <a:lnTo>
                  <a:pt x="75" y="210"/>
                </a:lnTo>
                <a:lnTo>
                  <a:pt x="77" y="212"/>
                </a:lnTo>
                <a:lnTo>
                  <a:pt x="84" y="206"/>
                </a:lnTo>
                <a:lnTo>
                  <a:pt x="88" y="193"/>
                </a:lnTo>
                <a:lnTo>
                  <a:pt x="89" y="193"/>
                </a:lnTo>
                <a:lnTo>
                  <a:pt x="90" y="193"/>
                </a:lnTo>
                <a:lnTo>
                  <a:pt x="90" y="194"/>
                </a:lnTo>
                <a:lnTo>
                  <a:pt x="92" y="195"/>
                </a:lnTo>
                <a:lnTo>
                  <a:pt x="93" y="195"/>
                </a:lnTo>
                <a:lnTo>
                  <a:pt x="97" y="204"/>
                </a:lnTo>
                <a:lnTo>
                  <a:pt x="103" y="206"/>
                </a:lnTo>
                <a:lnTo>
                  <a:pt x="110" y="199"/>
                </a:lnTo>
                <a:lnTo>
                  <a:pt x="183" y="200"/>
                </a:lnTo>
                <a:lnTo>
                  <a:pt x="187" y="186"/>
                </a:lnTo>
                <a:lnTo>
                  <a:pt x="180" y="185"/>
                </a:lnTo>
                <a:lnTo>
                  <a:pt x="165" y="38"/>
                </a:lnTo>
                <a:lnTo>
                  <a:pt x="193" y="38"/>
                </a:lnTo>
                <a:lnTo>
                  <a:pt x="134" y="0"/>
                </a:lnTo>
                <a:lnTo>
                  <a:pt x="134" y="20"/>
                </a:lnTo>
                <a:lnTo>
                  <a:pt x="83" y="20"/>
                </a:lnTo>
                <a:lnTo>
                  <a:pt x="83" y="64"/>
                </a:lnTo>
                <a:lnTo>
                  <a:pt x="67" y="68"/>
                </a:lnTo>
                <a:lnTo>
                  <a:pt x="66" y="70"/>
                </a:lnTo>
                <a:lnTo>
                  <a:pt x="63" y="74"/>
                </a:lnTo>
                <a:lnTo>
                  <a:pt x="65" y="101"/>
                </a:lnTo>
                <a:lnTo>
                  <a:pt x="58" y="10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98" name="Freeform 88"/>
          <p:cNvSpPr>
            <a:spLocks/>
          </p:cNvSpPr>
          <p:nvPr/>
        </p:nvSpPr>
        <p:spPr bwMode="auto">
          <a:xfrm>
            <a:off x="4805363" y="5194300"/>
            <a:ext cx="320675" cy="276225"/>
          </a:xfrm>
          <a:custGeom>
            <a:avLst/>
            <a:gdLst>
              <a:gd name="T0" fmla="*/ 2147483647 w 187"/>
              <a:gd name="T1" fmla="*/ 2147483647 h 161"/>
              <a:gd name="T2" fmla="*/ 2147483647 w 187"/>
              <a:gd name="T3" fmla="*/ 2147483647 h 161"/>
              <a:gd name="T4" fmla="*/ 2147483647 w 187"/>
              <a:gd name="T5" fmla="*/ 2147483647 h 161"/>
              <a:gd name="T6" fmla="*/ 2147483647 w 187"/>
              <a:gd name="T7" fmla="*/ 2147483647 h 161"/>
              <a:gd name="T8" fmla="*/ 2147483647 w 187"/>
              <a:gd name="T9" fmla="*/ 2147483647 h 161"/>
              <a:gd name="T10" fmla="*/ 2147483647 w 187"/>
              <a:gd name="T11" fmla="*/ 2147483647 h 161"/>
              <a:gd name="T12" fmla="*/ 2147483647 w 187"/>
              <a:gd name="T13" fmla="*/ 2147483647 h 161"/>
              <a:gd name="T14" fmla="*/ 2147483647 w 187"/>
              <a:gd name="T15" fmla="*/ 2147483647 h 161"/>
              <a:gd name="T16" fmla="*/ 2147483647 w 187"/>
              <a:gd name="T17" fmla="*/ 2147483647 h 161"/>
              <a:gd name="T18" fmla="*/ 2147483647 w 187"/>
              <a:gd name="T19" fmla="*/ 2147483647 h 161"/>
              <a:gd name="T20" fmla="*/ 2147483647 w 187"/>
              <a:gd name="T21" fmla="*/ 2147483647 h 161"/>
              <a:gd name="T22" fmla="*/ 2147483647 w 187"/>
              <a:gd name="T23" fmla="*/ 2147483647 h 161"/>
              <a:gd name="T24" fmla="*/ 2147483647 w 187"/>
              <a:gd name="T25" fmla="*/ 2147483647 h 161"/>
              <a:gd name="T26" fmla="*/ 2147483647 w 187"/>
              <a:gd name="T27" fmla="*/ 2147483647 h 161"/>
              <a:gd name="T28" fmla="*/ 2147483647 w 187"/>
              <a:gd name="T29" fmla="*/ 2147483647 h 161"/>
              <a:gd name="T30" fmla="*/ 2147483647 w 187"/>
              <a:gd name="T31" fmla="*/ 2147483647 h 161"/>
              <a:gd name="T32" fmla="*/ 2147483647 w 187"/>
              <a:gd name="T33" fmla="*/ 2147483647 h 161"/>
              <a:gd name="T34" fmla="*/ 2147483647 w 187"/>
              <a:gd name="T35" fmla="*/ 2147483647 h 161"/>
              <a:gd name="T36" fmla="*/ 2147483647 w 187"/>
              <a:gd name="T37" fmla="*/ 2147483647 h 161"/>
              <a:gd name="T38" fmla="*/ 2147483647 w 187"/>
              <a:gd name="T39" fmla="*/ 2147483647 h 161"/>
              <a:gd name="T40" fmla="*/ 2147483647 w 187"/>
              <a:gd name="T41" fmla="*/ 2147483647 h 161"/>
              <a:gd name="T42" fmla="*/ 2147483647 w 187"/>
              <a:gd name="T43" fmla="*/ 2147483647 h 161"/>
              <a:gd name="T44" fmla="*/ 2147483647 w 187"/>
              <a:gd name="T45" fmla="*/ 2147483647 h 161"/>
              <a:gd name="T46" fmla="*/ 2147483647 w 187"/>
              <a:gd name="T47" fmla="*/ 2147483647 h 161"/>
              <a:gd name="T48" fmla="*/ 2147483647 w 187"/>
              <a:gd name="T49" fmla="*/ 2147483647 h 161"/>
              <a:gd name="T50" fmla="*/ 2147483647 w 187"/>
              <a:gd name="T51" fmla="*/ 2147483647 h 161"/>
              <a:gd name="T52" fmla="*/ 2147483647 w 187"/>
              <a:gd name="T53" fmla="*/ 2147483647 h 161"/>
              <a:gd name="T54" fmla="*/ 2147483647 w 187"/>
              <a:gd name="T55" fmla="*/ 2147483647 h 161"/>
              <a:gd name="T56" fmla="*/ 2147483647 w 187"/>
              <a:gd name="T57" fmla="*/ 2147483647 h 161"/>
              <a:gd name="T58" fmla="*/ 2147483647 w 187"/>
              <a:gd name="T59" fmla="*/ 2147483647 h 161"/>
              <a:gd name="T60" fmla="*/ 2147483647 w 187"/>
              <a:gd name="T61" fmla="*/ 2147483647 h 161"/>
              <a:gd name="T62" fmla="*/ 2147483647 w 187"/>
              <a:gd name="T63" fmla="*/ 2147483647 h 161"/>
              <a:gd name="T64" fmla="*/ 2147483647 w 187"/>
              <a:gd name="T65" fmla="*/ 2147483647 h 161"/>
              <a:gd name="T66" fmla="*/ 2147483647 w 187"/>
              <a:gd name="T67" fmla="*/ 2147483647 h 161"/>
              <a:gd name="T68" fmla="*/ 2147483647 w 187"/>
              <a:gd name="T69" fmla="*/ 2147483647 h 161"/>
              <a:gd name="T70" fmla="*/ 2147483647 w 187"/>
              <a:gd name="T71" fmla="*/ 2147483647 h 161"/>
              <a:gd name="T72" fmla="*/ 2147483647 w 187"/>
              <a:gd name="T73" fmla="*/ 2147483647 h 161"/>
              <a:gd name="T74" fmla="*/ 2147483647 w 187"/>
              <a:gd name="T75" fmla="*/ 2147483647 h 161"/>
              <a:gd name="T76" fmla="*/ 2147483647 w 187"/>
              <a:gd name="T77" fmla="*/ 2147483647 h 161"/>
              <a:gd name="T78" fmla="*/ 2147483647 w 187"/>
              <a:gd name="T79" fmla="*/ 2147483647 h 161"/>
              <a:gd name="T80" fmla="*/ 2147483647 w 187"/>
              <a:gd name="T81" fmla="*/ 2147483647 h 161"/>
              <a:gd name="T82" fmla="*/ 2147483647 w 187"/>
              <a:gd name="T83" fmla="*/ 2147483647 h 161"/>
              <a:gd name="T84" fmla="*/ 2147483647 w 187"/>
              <a:gd name="T85" fmla="*/ 2147483647 h 161"/>
              <a:gd name="T86" fmla="*/ 2147483647 w 187"/>
              <a:gd name="T87" fmla="*/ 2147483647 h 161"/>
              <a:gd name="T88" fmla="*/ 2147483647 w 187"/>
              <a:gd name="T89" fmla="*/ 2147483647 h 161"/>
              <a:gd name="T90" fmla="*/ 2147483647 w 187"/>
              <a:gd name="T91" fmla="*/ 2147483647 h 161"/>
              <a:gd name="T92" fmla="*/ 2147483647 w 187"/>
              <a:gd name="T93" fmla="*/ 2147483647 h 161"/>
              <a:gd name="T94" fmla="*/ 2147483647 w 187"/>
              <a:gd name="T95" fmla="*/ 2147483647 h 161"/>
              <a:gd name="T96" fmla="*/ 2147483647 w 187"/>
              <a:gd name="T97" fmla="*/ 2147483647 h 161"/>
              <a:gd name="T98" fmla="*/ 2147483647 w 187"/>
              <a:gd name="T99" fmla="*/ 2147483647 h 161"/>
              <a:gd name="T100" fmla="*/ 2147483647 w 187"/>
              <a:gd name="T101" fmla="*/ 2147483647 h 1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87"/>
              <a:gd name="T154" fmla="*/ 0 h 161"/>
              <a:gd name="T155" fmla="*/ 187 w 187"/>
              <a:gd name="T156" fmla="*/ 161 h 1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87" h="161">
                <a:moveTo>
                  <a:pt x="0" y="136"/>
                </a:moveTo>
                <a:lnTo>
                  <a:pt x="0" y="78"/>
                </a:lnTo>
                <a:lnTo>
                  <a:pt x="35" y="78"/>
                </a:lnTo>
                <a:lnTo>
                  <a:pt x="33" y="76"/>
                </a:lnTo>
                <a:lnTo>
                  <a:pt x="32" y="76"/>
                </a:lnTo>
                <a:lnTo>
                  <a:pt x="31" y="75"/>
                </a:lnTo>
                <a:lnTo>
                  <a:pt x="33" y="49"/>
                </a:lnTo>
                <a:lnTo>
                  <a:pt x="33" y="47"/>
                </a:lnTo>
                <a:lnTo>
                  <a:pt x="33" y="45"/>
                </a:lnTo>
                <a:lnTo>
                  <a:pt x="34" y="45"/>
                </a:lnTo>
                <a:lnTo>
                  <a:pt x="34" y="44"/>
                </a:lnTo>
                <a:lnTo>
                  <a:pt x="33" y="43"/>
                </a:lnTo>
                <a:lnTo>
                  <a:pt x="37" y="42"/>
                </a:lnTo>
                <a:lnTo>
                  <a:pt x="37" y="43"/>
                </a:lnTo>
                <a:lnTo>
                  <a:pt x="39" y="45"/>
                </a:lnTo>
                <a:lnTo>
                  <a:pt x="39" y="49"/>
                </a:lnTo>
                <a:lnTo>
                  <a:pt x="40" y="51"/>
                </a:lnTo>
                <a:lnTo>
                  <a:pt x="41" y="51"/>
                </a:lnTo>
                <a:lnTo>
                  <a:pt x="46" y="48"/>
                </a:lnTo>
                <a:lnTo>
                  <a:pt x="48" y="48"/>
                </a:lnTo>
                <a:lnTo>
                  <a:pt x="51" y="47"/>
                </a:lnTo>
                <a:lnTo>
                  <a:pt x="53" y="49"/>
                </a:lnTo>
                <a:lnTo>
                  <a:pt x="54" y="52"/>
                </a:lnTo>
                <a:lnTo>
                  <a:pt x="55" y="53"/>
                </a:lnTo>
                <a:lnTo>
                  <a:pt x="68" y="60"/>
                </a:lnTo>
                <a:lnTo>
                  <a:pt x="71" y="60"/>
                </a:lnTo>
                <a:lnTo>
                  <a:pt x="80" y="57"/>
                </a:lnTo>
                <a:lnTo>
                  <a:pt x="82" y="57"/>
                </a:lnTo>
                <a:lnTo>
                  <a:pt x="87" y="63"/>
                </a:lnTo>
                <a:lnTo>
                  <a:pt x="94" y="66"/>
                </a:lnTo>
                <a:lnTo>
                  <a:pt x="98" y="66"/>
                </a:lnTo>
                <a:lnTo>
                  <a:pt x="100" y="68"/>
                </a:lnTo>
                <a:lnTo>
                  <a:pt x="102" y="74"/>
                </a:lnTo>
                <a:lnTo>
                  <a:pt x="111" y="80"/>
                </a:lnTo>
                <a:lnTo>
                  <a:pt x="116" y="81"/>
                </a:lnTo>
                <a:lnTo>
                  <a:pt x="117" y="81"/>
                </a:lnTo>
                <a:lnTo>
                  <a:pt x="119" y="80"/>
                </a:lnTo>
                <a:lnTo>
                  <a:pt x="120" y="80"/>
                </a:lnTo>
                <a:lnTo>
                  <a:pt x="121" y="82"/>
                </a:lnTo>
                <a:lnTo>
                  <a:pt x="123" y="83"/>
                </a:lnTo>
                <a:lnTo>
                  <a:pt x="124" y="83"/>
                </a:lnTo>
                <a:lnTo>
                  <a:pt x="124" y="82"/>
                </a:lnTo>
                <a:lnTo>
                  <a:pt x="124" y="67"/>
                </a:lnTo>
                <a:lnTo>
                  <a:pt x="123" y="65"/>
                </a:lnTo>
                <a:lnTo>
                  <a:pt x="121" y="65"/>
                </a:lnTo>
                <a:lnTo>
                  <a:pt x="119" y="66"/>
                </a:lnTo>
                <a:lnTo>
                  <a:pt x="112" y="66"/>
                </a:lnTo>
                <a:lnTo>
                  <a:pt x="110" y="64"/>
                </a:lnTo>
                <a:lnTo>
                  <a:pt x="105" y="58"/>
                </a:lnTo>
                <a:lnTo>
                  <a:pt x="105" y="55"/>
                </a:lnTo>
                <a:lnTo>
                  <a:pt x="111" y="29"/>
                </a:lnTo>
                <a:lnTo>
                  <a:pt x="108" y="17"/>
                </a:lnTo>
                <a:lnTo>
                  <a:pt x="114" y="6"/>
                </a:lnTo>
                <a:lnTo>
                  <a:pt x="115" y="5"/>
                </a:lnTo>
                <a:lnTo>
                  <a:pt x="137" y="0"/>
                </a:lnTo>
                <a:lnTo>
                  <a:pt x="138" y="2"/>
                </a:lnTo>
                <a:lnTo>
                  <a:pt x="138" y="4"/>
                </a:lnTo>
                <a:lnTo>
                  <a:pt x="138" y="6"/>
                </a:lnTo>
                <a:lnTo>
                  <a:pt x="139" y="7"/>
                </a:lnTo>
                <a:lnTo>
                  <a:pt x="141" y="7"/>
                </a:lnTo>
                <a:lnTo>
                  <a:pt x="145" y="10"/>
                </a:lnTo>
                <a:lnTo>
                  <a:pt x="147" y="6"/>
                </a:lnTo>
                <a:lnTo>
                  <a:pt x="149" y="6"/>
                </a:lnTo>
                <a:lnTo>
                  <a:pt x="151" y="7"/>
                </a:lnTo>
                <a:lnTo>
                  <a:pt x="157" y="13"/>
                </a:lnTo>
                <a:lnTo>
                  <a:pt x="174" y="18"/>
                </a:lnTo>
                <a:lnTo>
                  <a:pt x="176" y="18"/>
                </a:lnTo>
                <a:lnTo>
                  <a:pt x="176" y="20"/>
                </a:lnTo>
                <a:lnTo>
                  <a:pt x="176" y="22"/>
                </a:lnTo>
                <a:lnTo>
                  <a:pt x="177" y="24"/>
                </a:lnTo>
                <a:lnTo>
                  <a:pt x="180" y="24"/>
                </a:lnTo>
                <a:lnTo>
                  <a:pt x="182" y="28"/>
                </a:lnTo>
                <a:lnTo>
                  <a:pt x="183" y="31"/>
                </a:lnTo>
                <a:lnTo>
                  <a:pt x="185" y="33"/>
                </a:lnTo>
                <a:lnTo>
                  <a:pt x="186" y="38"/>
                </a:lnTo>
                <a:lnTo>
                  <a:pt x="187" y="39"/>
                </a:lnTo>
                <a:lnTo>
                  <a:pt x="187" y="40"/>
                </a:lnTo>
                <a:lnTo>
                  <a:pt x="187" y="42"/>
                </a:lnTo>
                <a:lnTo>
                  <a:pt x="185" y="43"/>
                </a:lnTo>
                <a:lnTo>
                  <a:pt x="184" y="43"/>
                </a:lnTo>
                <a:lnTo>
                  <a:pt x="183" y="44"/>
                </a:lnTo>
                <a:lnTo>
                  <a:pt x="183" y="49"/>
                </a:lnTo>
                <a:lnTo>
                  <a:pt x="181" y="55"/>
                </a:lnTo>
                <a:lnTo>
                  <a:pt x="181" y="66"/>
                </a:lnTo>
                <a:lnTo>
                  <a:pt x="183" y="67"/>
                </a:lnTo>
                <a:lnTo>
                  <a:pt x="184" y="68"/>
                </a:lnTo>
                <a:lnTo>
                  <a:pt x="184" y="70"/>
                </a:lnTo>
                <a:lnTo>
                  <a:pt x="184" y="71"/>
                </a:lnTo>
                <a:lnTo>
                  <a:pt x="181" y="71"/>
                </a:lnTo>
                <a:lnTo>
                  <a:pt x="179" y="72"/>
                </a:lnTo>
                <a:lnTo>
                  <a:pt x="177" y="73"/>
                </a:lnTo>
                <a:lnTo>
                  <a:pt x="174" y="86"/>
                </a:lnTo>
                <a:lnTo>
                  <a:pt x="173" y="89"/>
                </a:lnTo>
                <a:lnTo>
                  <a:pt x="173" y="92"/>
                </a:lnTo>
                <a:lnTo>
                  <a:pt x="174" y="92"/>
                </a:lnTo>
                <a:lnTo>
                  <a:pt x="176" y="94"/>
                </a:lnTo>
                <a:lnTo>
                  <a:pt x="178" y="94"/>
                </a:lnTo>
                <a:lnTo>
                  <a:pt x="179" y="94"/>
                </a:lnTo>
                <a:lnTo>
                  <a:pt x="179" y="95"/>
                </a:lnTo>
                <a:lnTo>
                  <a:pt x="128" y="112"/>
                </a:lnTo>
                <a:lnTo>
                  <a:pt x="131" y="120"/>
                </a:lnTo>
                <a:lnTo>
                  <a:pt x="132" y="121"/>
                </a:lnTo>
                <a:lnTo>
                  <a:pt x="130" y="121"/>
                </a:lnTo>
                <a:lnTo>
                  <a:pt x="128" y="122"/>
                </a:lnTo>
                <a:lnTo>
                  <a:pt x="126" y="121"/>
                </a:lnTo>
                <a:lnTo>
                  <a:pt x="124" y="121"/>
                </a:lnTo>
                <a:lnTo>
                  <a:pt x="123" y="121"/>
                </a:lnTo>
                <a:lnTo>
                  <a:pt x="120" y="123"/>
                </a:lnTo>
                <a:lnTo>
                  <a:pt x="115" y="123"/>
                </a:lnTo>
                <a:lnTo>
                  <a:pt x="111" y="126"/>
                </a:lnTo>
                <a:lnTo>
                  <a:pt x="109" y="126"/>
                </a:lnTo>
                <a:lnTo>
                  <a:pt x="107" y="127"/>
                </a:lnTo>
                <a:lnTo>
                  <a:pt x="106" y="136"/>
                </a:lnTo>
                <a:lnTo>
                  <a:pt x="100" y="136"/>
                </a:lnTo>
                <a:lnTo>
                  <a:pt x="98" y="137"/>
                </a:lnTo>
                <a:lnTo>
                  <a:pt x="98" y="138"/>
                </a:lnTo>
                <a:lnTo>
                  <a:pt x="97" y="138"/>
                </a:lnTo>
                <a:lnTo>
                  <a:pt x="95" y="141"/>
                </a:lnTo>
                <a:lnTo>
                  <a:pt x="93" y="140"/>
                </a:lnTo>
                <a:lnTo>
                  <a:pt x="92" y="141"/>
                </a:lnTo>
                <a:lnTo>
                  <a:pt x="90" y="142"/>
                </a:lnTo>
                <a:lnTo>
                  <a:pt x="90" y="143"/>
                </a:lnTo>
                <a:lnTo>
                  <a:pt x="89" y="143"/>
                </a:lnTo>
                <a:lnTo>
                  <a:pt x="87" y="147"/>
                </a:lnTo>
                <a:lnTo>
                  <a:pt x="84" y="150"/>
                </a:lnTo>
                <a:lnTo>
                  <a:pt x="83" y="151"/>
                </a:lnTo>
                <a:lnTo>
                  <a:pt x="83" y="153"/>
                </a:lnTo>
                <a:lnTo>
                  <a:pt x="78" y="161"/>
                </a:lnTo>
                <a:lnTo>
                  <a:pt x="76" y="160"/>
                </a:lnTo>
                <a:lnTo>
                  <a:pt x="74" y="161"/>
                </a:lnTo>
                <a:lnTo>
                  <a:pt x="73" y="161"/>
                </a:lnTo>
                <a:lnTo>
                  <a:pt x="72" y="159"/>
                </a:lnTo>
                <a:lnTo>
                  <a:pt x="71" y="159"/>
                </a:lnTo>
                <a:lnTo>
                  <a:pt x="68" y="159"/>
                </a:lnTo>
                <a:lnTo>
                  <a:pt x="67" y="159"/>
                </a:lnTo>
                <a:lnTo>
                  <a:pt x="62" y="159"/>
                </a:lnTo>
                <a:lnTo>
                  <a:pt x="58" y="158"/>
                </a:lnTo>
                <a:lnTo>
                  <a:pt x="52" y="159"/>
                </a:lnTo>
                <a:lnTo>
                  <a:pt x="51" y="158"/>
                </a:lnTo>
                <a:lnTo>
                  <a:pt x="48" y="157"/>
                </a:lnTo>
                <a:lnTo>
                  <a:pt x="47" y="153"/>
                </a:lnTo>
                <a:lnTo>
                  <a:pt x="45" y="152"/>
                </a:lnTo>
                <a:lnTo>
                  <a:pt x="34" y="151"/>
                </a:lnTo>
                <a:lnTo>
                  <a:pt x="34" y="150"/>
                </a:lnTo>
                <a:lnTo>
                  <a:pt x="20" y="154"/>
                </a:lnTo>
                <a:lnTo>
                  <a:pt x="17" y="153"/>
                </a:lnTo>
                <a:lnTo>
                  <a:pt x="16" y="151"/>
                </a:lnTo>
                <a:lnTo>
                  <a:pt x="4" y="141"/>
                </a:lnTo>
                <a:lnTo>
                  <a:pt x="3" y="139"/>
                </a:lnTo>
                <a:lnTo>
                  <a:pt x="0" y="137"/>
                </a:lnTo>
                <a:lnTo>
                  <a:pt x="0" y="136"/>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799" name="Freeform 89"/>
          <p:cNvSpPr>
            <a:spLocks/>
          </p:cNvSpPr>
          <p:nvPr/>
        </p:nvSpPr>
        <p:spPr bwMode="auto">
          <a:xfrm>
            <a:off x="3732213" y="4194175"/>
            <a:ext cx="331787" cy="365125"/>
          </a:xfrm>
          <a:custGeom>
            <a:avLst/>
            <a:gdLst>
              <a:gd name="T0" fmla="*/ 2147483647 w 193"/>
              <a:gd name="T1" fmla="*/ 2147483647 h 212"/>
              <a:gd name="T2" fmla="*/ 2147483647 w 193"/>
              <a:gd name="T3" fmla="*/ 2147483647 h 212"/>
              <a:gd name="T4" fmla="*/ 0 w 193"/>
              <a:gd name="T5" fmla="*/ 2147483647 h 212"/>
              <a:gd name="T6" fmla="*/ 2147483647 w 193"/>
              <a:gd name="T7" fmla="*/ 2147483647 h 212"/>
              <a:gd name="T8" fmla="*/ 2147483647 w 193"/>
              <a:gd name="T9" fmla="*/ 2147483647 h 212"/>
              <a:gd name="T10" fmla="*/ 2147483647 w 193"/>
              <a:gd name="T11" fmla="*/ 2147483647 h 212"/>
              <a:gd name="T12" fmla="*/ 2147483647 w 193"/>
              <a:gd name="T13" fmla="*/ 2147483647 h 212"/>
              <a:gd name="T14" fmla="*/ 2147483647 w 193"/>
              <a:gd name="T15" fmla="*/ 2147483647 h 212"/>
              <a:gd name="T16" fmla="*/ 2147483647 w 193"/>
              <a:gd name="T17" fmla="*/ 2147483647 h 212"/>
              <a:gd name="T18" fmla="*/ 2147483647 w 193"/>
              <a:gd name="T19" fmla="*/ 2147483647 h 212"/>
              <a:gd name="T20" fmla="*/ 2147483647 w 193"/>
              <a:gd name="T21" fmla="*/ 2147483647 h 212"/>
              <a:gd name="T22" fmla="*/ 2147483647 w 193"/>
              <a:gd name="T23" fmla="*/ 2147483647 h 212"/>
              <a:gd name="T24" fmla="*/ 2147483647 w 193"/>
              <a:gd name="T25" fmla="*/ 2147483647 h 212"/>
              <a:gd name="T26" fmla="*/ 2147483647 w 193"/>
              <a:gd name="T27" fmla="*/ 2147483647 h 212"/>
              <a:gd name="T28" fmla="*/ 2147483647 w 193"/>
              <a:gd name="T29" fmla="*/ 2147483647 h 212"/>
              <a:gd name="T30" fmla="*/ 2147483647 w 193"/>
              <a:gd name="T31" fmla="*/ 2147483647 h 212"/>
              <a:gd name="T32" fmla="*/ 2147483647 w 193"/>
              <a:gd name="T33" fmla="*/ 2147483647 h 212"/>
              <a:gd name="T34" fmla="*/ 2147483647 w 193"/>
              <a:gd name="T35" fmla="*/ 2147483647 h 212"/>
              <a:gd name="T36" fmla="*/ 2147483647 w 193"/>
              <a:gd name="T37" fmla="*/ 2147483647 h 212"/>
              <a:gd name="T38" fmla="*/ 2147483647 w 193"/>
              <a:gd name="T39" fmla="*/ 2147483647 h 212"/>
              <a:gd name="T40" fmla="*/ 2147483647 w 193"/>
              <a:gd name="T41" fmla="*/ 2147483647 h 212"/>
              <a:gd name="T42" fmla="*/ 2147483647 w 193"/>
              <a:gd name="T43" fmla="*/ 2147483647 h 212"/>
              <a:gd name="T44" fmla="*/ 2147483647 w 193"/>
              <a:gd name="T45" fmla="*/ 2147483647 h 212"/>
              <a:gd name="T46" fmla="*/ 2147483647 w 193"/>
              <a:gd name="T47" fmla="*/ 2147483647 h 212"/>
              <a:gd name="T48" fmla="*/ 2147483647 w 193"/>
              <a:gd name="T49" fmla="*/ 2147483647 h 212"/>
              <a:gd name="T50" fmla="*/ 2147483647 w 193"/>
              <a:gd name="T51" fmla="*/ 2147483647 h 212"/>
              <a:gd name="T52" fmla="*/ 2147483647 w 193"/>
              <a:gd name="T53" fmla="*/ 2147483647 h 212"/>
              <a:gd name="T54" fmla="*/ 2147483647 w 193"/>
              <a:gd name="T55" fmla="*/ 2147483647 h 212"/>
              <a:gd name="T56" fmla="*/ 2147483647 w 193"/>
              <a:gd name="T57" fmla="*/ 2147483647 h 212"/>
              <a:gd name="T58" fmla="*/ 2147483647 w 193"/>
              <a:gd name="T59" fmla="*/ 2147483647 h 212"/>
              <a:gd name="T60" fmla="*/ 2147483647 w 193"/>
              <a:gd name="T61" fmla="*/ 2147483647 h 212"/>
              <a:gd name="T62" fmla="*/ 2147483647 w 193"/>
              <a:gd name="T63" fmla="*/ 2147483647 h 212"/>
              <a:gd name="T64" fmla="*/ 2147483647 w 193"/>
              <a:gd name="T65" fmla="*/ 2147483647 h 212"/>
              <a:gd name="T66" fmla="*/ 2147483647 w 193"/>
              <a:gd name="T67" fmla="*/ 2147483647 h 212"/>
              <a:gd name="T68" fmla="*/ 2147483647 w 193"/>
              <a:gd name="T69" fmla="*/ 2147483647 h 212"/>
              <a:gd name="T70" fmla="*/ 2147483647 w 193"/>
              <a:gd name="T71" fmla="*/ 2147483647 h 212"/>
              <a:gd name="T72" fmla="*/ 2147483647 w 193"/>
              <a:gd name="T73" fmla="*/ 2147483647 h 212"/>
              <a:gd name="T74" fmla="*/ 2147483647 w 193"/>
              <a:gd name="T75" fmla="*/ 2147483647 h 212"/>
              <a:gd name="T76" fmla="*/ 2147483647 w 193"/>
              <a:gd name="T77" fmla="*/ 2147483647 h 212"/>
              <a:gd name="T78" fmla="*/ 2147483647 w 193"/>
              <a:gd name="T79" fmla="*/ 2147483647 h 212"/>
              <a:gd name="T80" fmla="*/ 2147483647 w 193"/>
              <a:gd name="T81" fmla="*/ 2147483647 h 212"/>
              <a:gd name="T82" fmla="*/ 2147483647 w 193"/>
              <a:gd name="T83" fmla="*/ 2147483647 h 212"/>
              <a:gd name="T84" fmla="*/ 2147483647 w 193"/>
              <a:gd name="T85" fmla="*/ 2147483647 h 212"/>
              <a:gd name="T86" fmla="*/ 2147483647 w 193"/>
              <a:gd name="T87" fmla="*/ 0 h 212"/>
              <a:gd name="T88" fmla="*/ 2147483647 w 193"/>
              <a:gd name="T89" fmla="*/ 2147483647 h 212"/>
              <a:gd name="T90" fmla="*/ 2147483647 w 193"/>
              <a:gd name="T91" fmla="*/ 2147483647 h 212"/>
              <a:gd name="T92" fmla="*/ 2147483647 w 193"/>
              <a:gd name="T93" fmla="*/ 2147483647 h 212"/>
              <a:gd name="T94" fmla="*/ 2147483647 w 193"/>
              <a:gd name="T95" fmla="*/ 2147483647 h 2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3"/>
              <a:gd name="T145" fmla="*/ 0 h 212"/>
              <a:gd name="T146" fmla="*/ 193 w 193"/>
              <a:gd name="T147" fmla="*/ 212 h 21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3" h="212">
                <a:moveTo>
                  <a:pt x="58" y="101"/>
                </a:moveTo>
                <a:lnTo>
                  <a:pt x="6" y="101"/>
                </a:lnTo>
                <a:lnTo>
                  <a:pt x="5" y="103"/>
                </a:lnTo>
                <a:lnTo>
                  <a:pt x="1" y="107"/>
                </a:lnTo>
                <a:lnTo>
                  <a:pt x="2" y="106"/>
                </a:lnTo>
                <a:lnTo>
                  <a:pt x="0" y="107"/>
                </a:lnTo>
                <a:lnTo>
                  <a:pt x="1" y="108"/>
                </a:lnTo>
                <a:lnTo>
                  <a:pt x="1" y="107"/>
                </a:lnTo>
                <a:lnTo>
                  <a:pt x="4" y="107"/>
                </a:lnTo>
                <a:lnTo>
                  <a:pt x="7" y="114"/>
                </a:lnTo>
                <a:lnTo>
                  <a:pt x="8" y="115"/>
                </a:lnTo>
                <a:lnTo>
                  <a:pt x="10" y="114"/>
                </a:lnTo>
                <a:lnTo>
                  <a:pt x="13" y="121"/>
                </a:lnTo>
                <a:lnTo>
                  <a:pt x="13" y="128"/>
                </a:lnTo>
                <a:lnTo>
                  <a:pt x="11" y="133"/>
                </a:lnTo>
                <a:lnTo>
                  <a:pt x="10" y="134"/>
                </a:lnTo>
                <a:lnTo>
                  <a:pt x="9" y="134"/>
                </a:lnTo>
                <a:lnTo>
                  <a:pt x="8" y="136"/>
                </a:lnTo>
                <a:lnTo>
                  <a:pt x="14" y="142"/>
                </a:lnTo>
                <a:lnTo>
                  <a:pt x="15" y="164"/>
                </a:lnTo>
                <a:lnTo>
                  <a:pt x="7" y="190"/>
                </a:lnTo>
                <a:lnTo>
                  <a:pt x="8" y="190"/>
                </a:lnTo>
                <a:lnTo>
                  <a:pt x="10" y="187"/>
                </a:lnTo>
                <a:lnTo>
                  <a:pt x="11" y="183"/>
                </a:lnTo>
                <a:lnTo>
                  <a:pt x="13" y="183"/>
                </a:lnTo>
                <a:lnTo>
                  <a:pt x="13" y="182"/>
                </a:lnTo>
                <a:lnTo>
                  <a:pt x="18" y="183"/>
                </a:lnTo>
                <a:lnTo>
                  <a:pt x="21" y="184"/>
                </a:lnTo>
                <a:lnTo>
                  <a:pt x="23" y="183"/>
                </a:lnTo>
                <a:lnTo>
                  <a:pt x="27" y="182"/>
                </a:lnTo>
                <a:lnTo>
                  <a:pt x="29" y="182"/>
                </a:lnTo>
                <a:lnTo>
                  <a:pt x="30" y="182"/>
                </a:lnTo>
                <a:lnTo>
                  <a:pt x="30" y="181"/>
                </a:lnTo>
                <a:lnTo>
                  <a:pt x="30" y="180"/>
                </a:lnTo>
                <a:lnTo>
                  <a:pt x="32" y="181"/>
                </a:lnTo>
                <a:lnTo>
                  <a:pt x="34" y="180"/>
                </a:lnTo>
                <a:lnTo>
                  <a:pt x="40" y="181"/>
                </a:lnTo>
                <a:lnTo>
                  <a:pt x="42" y="181"/>
                </a:lnTo>
                <a:lnTo>
                  <a:pt x="42" y="182"/>
                </a:lnTo>
                <a:lnTo>
                  <a:pt x="44" y="183"/>
                </a:lnTo>
                <a:lnTo>
                  <a:pt x="48" y="186"/>
                </a:lnTo>
                <a:lnTo>
                  <a:pt x="48" y="187"/>
                </a:lnTo>
                <a:lnTo>
                  <a:pt x="50" y="189"/>
                </a:lnTo>
                <a:lnTo>
                  <a:pt x="53" y="188"/>
                </a:lnTo>
                <a:lnTo>
                  <a:pt x="53" y="190"/>
                </a:lnTo>
                <a:lnTo>
                  <a:pt x="54" y="190"/>
                </a:lnTo>
                <a:lnTo>
                  <a:pt x="56" y="189"/>
                </a:lnTo>
                <a:lnTo>
                  <a:pt x="61" y="196"/>
                </a:lnTo>
                <a:lnTo>
                  <a:pt x="60" y="197"/>
                </a:lnTo>
                <a:lnTo>
                  <a:pt x="61" y="198"/>
                </a:lnTo>
                <a:lnTo>
                  <a:pt x="63" y="199"/>
                </a:lnTo>
                <a:lnTo>
                  <a:pt x="63" y="200"/>
                </a:lnTo>
                <a:lnTo>
                  <a:pt x="64" y="200"/>
                </a:lnTo>
                <a:lnTo>
                  <a:pt x="64" y="199"/>
                </a:lnTo>
                <a:lnTo>
                  <a:pt x="66" y="202"/>
                </a:lnTo>
                <a:lnTo>
                  <a:pt x="67" y="202"/>
                </a:lnTo>
                <a:lnTo>
                  <a:pt x="67" y="203"/>
                </a:lnTo>
                <a:lnTo>
                  <a:pt x="66" y="203"/>
                </a:lnTo>
                <a:lnTo>
                  <a:pt x="66" y="204"/>
                </a:lnTo>
                <a:lnTo>
                  <a:pt x="67" y="204"/>
                </a:lnTo>
                <a:lnTo>
                  <a:pt x="68" y="205"/>
                </a:lnTo>
                <a:lnTo>
                  <a:pt x="70" y="206"/>
                </a:lnTo>
                <a:lnTo>
                  <a:pt x="72" y="207"/>
                </a:lnTo>
                <a:lnTo>
                  <a:pt x="73" y="208"/>
                </a:lnTo>
                <a:lnTo>
                  <a:pt x="73" y="209"/>
                </a:lnTo>
                <a:lnTo>
                  <a:pt x="74" y="210"/>
                </a:lnTo>
                <a:lnTo>
                  <a:pt x="75" y="210"/>
                </a:lnTo>
                <a:lnTo>
                  <a:pt x="78" y="212"/>
                </a:lnTo>
                <a:lnTo>
                  <a:pt x="84" y="206"/>
                </a:lnTo>
                <a:lnTo>
                  <a:pt x="89" y="194"/>
                </a:lnTo>
                <a:lnTo>
                  <a:pt x="90" y="194"/>
                </a:lnTo>
                <a:lnTo>
                  <a:pt x="93" y="195"/>
                </a:lnTo>
                <a:lnTo>
                  <a:pt x="97" y="205"/>
                </a:lnTo>
                <a:lnTo>
                  <a:pt x="103" y="206"/>
                </a:lnTo>
                <a:lnTo>
                  <a:pt x="110" y="199"/>
                </a:lnTo>
                <a:lnTo>
                  <a:pt x="183" y="201"/>
                </a:lnTo>
                <a:lnTo>
                  <a:pt x="187" y="187"/>
                </a:lnTo>
                <a:lnTo>
                  <a:pt x="180" y="185"/>
                </a:lnTo>
                <a:lnTo>
                  <a:pt x="166" y="39"/>
                </a:lnTo>
                <a:lnTo>
                  <a:pt x="193" y="39"/>
                </a:lnTo>
                <a:lnTo>
                  <a:pt x="135" y="0"/>
                </a:lnTo>
                <a:lnTo>
                  <a:pt x="135" y="20"/>
                </a:lnTo>
                <a:lnTo>
                  <a:pt x="83" y="20"/>
                </a:lnTo>
                <a:lnTo>
                  <a:pt x="83" y="65"/>
                </a:lnTo>
                <a:lnTo>
                  <a:pt x="67" y="69"/>
                </a:lnTo>
                <a:lnTo>
                  <a:pt x="66" y="70"/>
                </a:lnTo>
                <a:lnTo>
                  <a:pt x="63" y="74"/>
                </a:lnTo>
                <a:lnTo>
                  <a:pt x="66" y="101"/>
                </a:lnTo>
                <a:lnTo>
                  <a:pt x="58" y="10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00" name="Freeform 90"/>
          <p:cNvSpPr>
            <a:spLocks/>
          </p:cNvSpPr>
          <p:nvPr/>
        </p:nvSpPr>
        <p:spPr bwMode="auto">
          <a:xfrm>
            <a:off x="4803775" y="5189538"/>
            <a:ext cx="319088" cy="276225"/>
          </a:xfrm>
          <a:custGeom>
            <a:avLst/>
            <a:gdLst>
              <a:gd name="T0" fmla="*/ 2147483647 w 186"/>
              <a:gd name="T1" fmla="*/ 2147483647 h 161"/>
              <a:gd name="T2" fmla="*/ 2147483647 w 186"/>
              <a:gd name="T3" fmla="*/ 2147483647 h 161"/>
              <a:gd name="T4" fmla="*/ 2147483647 w 186"/>
              <a:gd name="T5" fmla="*/ 2147483647 h 161"/>
              <a:gd name="T6" fmla="*/ 2147483647 w 186"/>
              <a:gd name="T7" fmla="*/ 2147483647 h 161"/>
              <a:gd name="T8" fmla="*/ 2147483647 w 186"/>
              <a:gd name="T9" fmla="*/ 2147483647 h 161"/>
              <a:gd name="T10" fmla="*/ 2147483647 w 186"/>
              <a:gd name="T11" fmla="*/ 2147483647 h 161"/>
              <a:gd name="T12" fmla="*/ 2147483647 w 186"/>
              <a:gd name="T13" fmla="*/ 2147483647 h 161"/>
              <a:gd name="T14" fmla="*/ 2147483647 w 186"/>
              <a:gd name="T15" fmla="*/ 2147483647 h 161"/>
              <a:gd name="T16" fmla="*/ 2147483647 w 186"/>
              <a:gd name="T17" fmla="*/ 2147483647 h 161"/>
              <a:gd name="T18" fmla="*/ 2147483647 w 186"/>
              <a:gd name="T19" fmla="*/ 2147483647 h 161"/>
              <a:gd name="T20" fmla="*/ 2147483647 w 186"/>
              <a:gd name="T21" fmla="*/ 2147483647 h 161"/>
              <a:gd name="T22" fmla="*/ 2147483647 w 186"/>
              <a:gd name="T23" fmla="*/ 2147483647 h 161"/>
              <a:gd name="T24" fmla="*/ 2147483647 w 186"/>
              <a:gd name="T25" fmla="*/ 2147483647 h 161"/>
              <a:gd name="T26" fmla="*/ 2147483647 w 186"/>
              <a:gd name="T27" fmla="*/ 2147483647 h 161"/>
              <a:gd name="T28" fmla="*/ 2147483647 w 186"/>
              <a:gd name="T29" fmla="*/ 2147483647 h 161"/>
              <a:gd name="T30" fmla="*/ 2147483647 w 186"/>
              <a:gd name="T31" fmla="*/ 2147483647 h 161"/>
              <a:gd name="T32" fmla="*/ 2147483647 w 186"/>
              <a:gd name="T33" fmla="*/ 2147483647 h 161"/>
              <a:gd name="T34" fmla="*/ 2147483647 w 186"/>
              <a:gd name="T35" fmla="*/ 2147483647 h 161"/>
              <a:gd name="T36" fmla="*/ 2147483647 w 186"/>
              <a:gd name="T37" fmla="*/ 2147483647 h 161"/>
              <a:gd name="T38" fmla="*/ 2147483647 w 186"/>
              <a:gd name="T39" fmla="*/ 2147483647 h 161"/>
              <a:gd name="T40" fmla="*/ 2147483647 w 186"/>
              <a:gd name="T41" fmla="*/ 2147483647 h 161"/>
              <a:gd name="T42" fmla="*/ 2147483647 w 186"/>
              <a:gd name="T43" fmla="*/ 2147483647 h 161"/>
              <a:gd name="T44" fmla="*/ 2147483647 w 186"/>
              <a:gd name="T45" fmla="*/ 2147483647 h 161"/>
              <a:gd name="T46" fmla="*/ 2147483647 w 186"/>
              <a:gd name="T47" fmla="*/ 2147483647 h 161"/>
              <a:gd name="T48" fmla="*/ 2147483647 w 186"/>
              <a:gd name="T49" fmla="*/ 2147483647 h 161"/>
              <a:gd name="T50" fmla="*/ 2147483647 w 186"/>
              <a:gd name="T51" fmla="*/ 2147483647 h 161"/>
              <a:gd name="T52" fmla="*/ 2147483647 w 186"/>
              <a:gd name="T53" fmla="*/ 2147483647 h 161"/>
              <a:gd name="T54" fmla="*/ 2147483647 w 186"/>
              <a:gd name="T55" fmla="*/ 2147483647 h 161"/>
              <a:gd name="T56" fmla="*/ 2147483647 w 186"/>
              <a:gd name="T57" fmla="*/ 2147483647 h 161"/>
              <a:gd name="T58" fmla="*/ 2147483647 w 186"/>
              <a:gd name="T59" fmla="*/ 2147483647 h 161"/>
              <a:gd name="T60" fmla="*/ 2147483647 w 186"/>
              <a:gd name="T61" fmla="*/ 2147483647 h 161"/>
              <a:gd name="T62" fmla="*/ 2147483647 w 186"/>
              <a:gd name="T63" fmla="*/ 2147483647 h 161"/>
              <a:gd name="T64" fmla="*/ 2147483647 w 186"/>
              <a:gd name="T65" fmla="*/ 2147483647 h 161"/>
              <a:gd name="T66" fmla="*/ 2147483647 w 186"/>
              <a:gd name="T67" fmla="*/ 2147483647 h 161"/>
              <a:gd name="T68" fmla="*/ 2147483647 w 186"/>
              <a:gd name="T69" fmla="*/ 2147483647 h 161"/>
              <a:gd name="T70" fmla="*/ 2147483647 w 186"/>
              <a:gd name="T71" fmla="*/ 2147483647 h 161"/>
              <a:gd name="T72" fmla="*/ 2147483647 w 186"/>
              <a:gd name="T73" fmla="*/ 2147483647 h 161"/>
              <a:gd name="T74" fmla="*/ 2147483647 w 186"/>
              <a:gd name="T75" fmla="*/ 2147483647 h 161"/>
              <a:gd name="T76" fmla="*/ 2147483647 w 186"/>
              <a:gd name="T77" fmla="*/ 2147483647 h 161"/>
              <a:gd name="T78" fmla="*/ 2147483647 w 186"/>
              <a:gd name="T79" fmla="*/ 2147483647 h 161"/>
              <a:gd name="T80" fmla="*/ 2147483647 w 186"/>
              <a:gd name="T81" fmla="*/ 2147483647 h 161"/>
              <a:gd name="T82" fmla="*/ 2147483647 w 186"/>
              <a:gd name="T83" fmla="*/ 2147483647 h 161"/>
              <a:gd name="T84" fmla="*/ 2147483647 w 186"/>
              <a:gd name="T85" fmla="*/ 2147483647 h 161"/>
              <a:gd name="T86" fmla="*/ 2147483647 w 186"/>
              <a:gd name="T87" fmla="*/ 2147483647 h 161"/>
              <a:gd name="T88" fmla="*/ 2147483647 w 186"/>
              <a:gd name="T89" fmla="*/ 2147483647 h 161"/>
              <a:gd name="T90" fmla="*/ 2147483647 w 186"/>
              <a:gd name="T91" fmla="*/ 2147483647 h 161"/>
              <a:gd name="T92" fmla="*/ 2147483647 w 186"/>
              <a:gd name="T93" fmla="*/ 2147483647 h 161"/>
              <a:gd name="T94" fmla="*/ 2147483647 w 186"/>
              <a:gd name="T95" fmla="*/ 2147483647 h 161"/>
              <a:gd name="T96" fmla="*/ 2147483647 w 186"/>
              <a:gd name="T97" fmla="*/ 2147483647 h 161"/>
              <a:gd name="T98" fmla="*/ 2147483647 w 186"/>
              <a:gd name="T99" fmla="*/ 2147483647 h 161"/>
              <a:gd name="T100" fmla="*/ 2147483647 w 186"/>
              <a:gd name="T101" fmla="*/ 2147483647 h 161"/>
              <a:gd name="T102" fmla="*/ 0 w 186"/>
              <a:gd name="T103" fmla="*/ 2147483647 h 16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6"/>
              <a:gd name="T157" fmla="*/ 0 h 161"/>
              <a:gd name="T158" fmla="*/ 186 w 186"/>
              <a:gd name="T159" fmla="*/ 161 h 16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6" h="161">
                <a:moveTo>
                  <a:pt x="0" y="137"/>
                </a:moveTo>
                <a:lnTo>
                  <a:pt x="0" y="78"/>
                </a:lnTo>
                <a:lnTo>
                  <a:pt x="34" y="78"/>
                </a:lnTo>
                <a:lnTo>
                  <a:pt x="32" y="77"/>
                </a:lnTo>
                <a:lnTo>
                  <a:pt x="31" y="76"/>
                </a:lnTo>
                <a:lnTo>
                  <a:pt x="30" y="75"/>
                </a:lnTo>
                <a:lnTo>
                  <a:pt x="33" y="49"/>
                </a:lnTo>
                <a:lnTo>
                  <a:pt x="32" y="47"/>
                </a:lnTo>
                <a:lnTo>
                  <a:pt x="33" y="46"/>
                </a:lnTo>
                <a:lnTo>
                  <a:pt x="33" y="45"/>
                </a:lnTo>
                <a:lnTo>
                  <a:pt x="32" y="43"/>
                </a:lnTo>
                <a:lnTo>
                  <a:pt x="36" y="42"/>
                </a:lnTo>
                <a:lnTo>
                  <a:pt x="37" y="43"/>
                </a:lnTo>
                <a:lnTo>
                  <a:pt x="38" y="46"/>
                </a:lnTo>
                <a:lnTo>
                  <a:pt x="38" y="50"/>
                </a:lnTo>
                <a:lnTo>
                  <a:pt x="39" y="51"/>
                </a:lnTo>
                <a:lnTo>
                  <a:pt x="40" y="51"/>
                </a:lnTo>
                <a:lnTo>
                  <a:pt x="45" y="49"/>
                </a:lnTo>
                <a:lnTo>
                  <a:pt x="47" y="49"/>
                </a:lnTo>
                <a:lnTo>
                  <a:pt x="50" y="47"/>
                </a:lnTo>
                <a:lnTo>
                  <a:pt x="52" y="50"/>
                </a:lnTo>
                <a:lnTo>
                  <a:pt x="53" y="52"/>
                </a:lnTo>
                <a:lnTo>
                  <a:pt x="54" y="54"/>
                </a:lnTo>
                <a:lnTo>
                  <a:pt x="67" y="60"/>
                </a:lnTo>
                <a:lnTo>
                  <a:pt x="71" y="61"/>
                </a:lnTo>
                <a:lnTo>
                  <a:pt x="79" y="58"/>
                </a:lnTo>
                <a:lnTo>
                  <a:pt x="81" y="58"/>
                </a:lnTo>
                <a:lnTo>
                  <a:pt x="87" y="64"/>
                </a:lnTo>
                <a:lnTo>
                  <a:pt x="94" y="66"/>
                </a:lnTo>
                <a:lnTo>
                  <a:pt x="97" y="66"/>
                </a:lnTo>
                <a:lnTo>
                  <a:pt x="99" y="68"/>
                </a:lnTo>
                <a:lnTo>
                  <a:pt x="102" y="74"/>
                </a:lnTo>
                <a:lnTo>
                  <a:pt x="110" y="80"/>
                </a:lnTo>
                <a:lnTo>
                  <a:pt x="116" y="81"/>
                </a:lnTo>
                <a:lnTo>
                  <a:pt x="117" y="81"/>
                </a:lnTo>
                <a:lnTo>
                  <a:pt x="118" y="80"/>
                </a:lnTo>
                <a:lnTo>
                  <a:pt x="120" y="80"/>
                </a:lnTo>
                <a:lnTo>
                  <a:pt x="121" y="83"/>
                </a:lnTo>
                <a:lnTo>
                  <a:pt x="122" y="83"/>
                </a:lnTo>
                <a:lnTo>
                  <a:pt x="124" y="83"/>
                </a:lnTo>
                <a:lnTo>
                  <a:pt x="123" y="68"/>
                </a:lnTo>
                <a:lnTo>
                  <a:pt x="122" y="65"/>
                </a:lnTo>
                <a:lnTo>
                  <a:pt x="121" y="65"/>
                </a:lnTo>
                <a:lnTo>
                  <a:pt x="118" y="66"/>
                </a:lnTo>
                <a:lnTo>
                  <a:pt x="111" y="66"/>
                </a:lnTo>
                <a:lnTo>
                  <a:pt x="109" y="65"/>
                </a:lnTo>
                <a:lnTo>
                  <a:pt x="105" y="58"/>
                </a:lnTo>
                <a:lnTo>
                  <a:pt x="104" y="55"/>
                </a:lnTo>
                <a:lnTo>
                  <a:pt x="110" y="30"/>
                </a:lnTo>
                <a:lnTo>
                  <a:pt x="107" y="17"/>
                </a:lnTo>
                <a:lnTo>
                  <a:pt x="113" y="6"/>
                </a:lnTo>
                <a:lnTo>
                  <a:pt x="114" y="5"/>
                </a:lnTo>
                <a:lnTo>
                  <a:pt x="136" y="0"/>
                </a:lnTo>
                <a:lnTo>
                  <a:pt x="137" y="2"/>
                </a:lnTo>
                <a:lnTo>
                  <a:pt x="137" y="4"/>
                </a:lnTo>
                <a:lnTo>
                  <a:pt x="137" y="6"/>
                </a:lnTo>
                <a:lnTo>
                  <a:pt x="138" y="7"/>
                </a:lnTo>
                <a:lnTo>
                  <a:pt x="140" y="8"/>
                </a:lnTo>
                <a:lnTo>
                  <a:pt x="144" y="10"/>
                </a:lnTo>
                <a:lnTo>
                  <a:pt x="146" y="6"/>
                </a:lnTo>
                <a:lnTo>
                  <a:pt x="148" y="6"/>
                </a:lnTo>
                <a:lnTo>
                  <a:pt x="150" y="7"/>
                </a:lnTo>
                <a:lnTo>
                  <a:pt x="156" y="13"/>
                </a:lnTo>
                <a:lnTo>
                  <a:pt x="174" y="18"/>
                </a:lnTo>
                <a:lnTo>
                  <a:pt x="175" y="19"/>
                </a:lnTo>
                <a:lnTo>
                  <a:pt x="175" y="20"/>
                </a:lnTo>
                <a:lnTo>
                  <a:pt x="175" y="22"/>
                </a:lnTo>
                <a:lnTo>
                  <a:pt x="175" y="23"/>
                </a:lnTo>
                <a:lnTo>
                  <a:pt x="177" y="24"/>
                </a:lnTo>
                <a:lnTo>
                  <a:pt x="179" y="24"/>
                </a:lnTo>
                <a:lnTo>
                  <a:pt x="181" y="28"/>
                </a:lnTo>
                <a:lnTo>
                  <a:pt x="182" y="31"/>
                </a:lnTo>
                <a:lnTo>
                  <a:pt x="184" y="33"/>
                </a:lnTo>
                <a:lnTo>
                  <a:pt x="185" y="38"/>
                </a:lnTo>
                <a:lnTo>
                  <a:pt x="186" y="39"/>
                </a:lnTo>
                <a:lnTo>
                  <a:pt x="186" y="40"/>
                </a:lnTo>
                <a:lnTo>
                  <a:pt x="186" y="42"/>
                </a:lnTo>
                <a:lnTo>
                  <a:pt x="184" y="43"/>
                </a:lnTo>
                <a:lnTo>
                  <a:pt x="182" y="45"/>
                </a:lnTo>
                <a:lnTo>
                  <a:pt x="182" y="50"/>
                </a:lnTo>
                <a:lnTo>
                  <a:pt x="181" y="55"/>
                </a:lnTo>
                <a:lnTo>
                  <a:pt x="181" y="66"/>
                </a:lnTo>
                <a:lnTo>
                  <a:pt x="182" y="68"/>
                </a:lnTo>
                <a:lnTo>
                  <a:pt x="183" y="68"/>
                </a:lnTo>
                <a:lnTo>
                  <a:pt x="184" y="70"/>
                </a:lnTo>
                <a:lnTo>
                  <a:pt x="183" y="71"/>
                </a:lnTo>
                <a:lnTo>
                  <a:pt x="181" y="71"/>
                </a:lnTo>
                <a:lnTo>
                  <a:pt x="178" y="73"/>
                </a:lnTo>
                <a:lnTo>
                  <a:pt x="177" y="73"/>
                </a:lnTo>
                <a:lnTo>
                  <a:pt x="174" y="86"/>
                </a:lnTo>
                <a:lnTo>
                  <a:pt x="172" y="89"/>
                </a:lnTo>
                <a:lnTo>
                  <a:pt x="173" y="92"/>
                </a:lnTo>
                <a:lnTo>
                  <a:pt x="174" y="92"/>
                </a:lnTo>
                <a:lnTo>
                  <a:pt x="175" y="95"/>
                </a:lnTo>
                <a:lnTo>
                  <a:pt x="177" y="95"/>
                </a:lnTo>
                <a:lnTo>
                  <a:pt x="178" y="95"/>
                </a:lnTo>
                <a:lnTo>
                  <a:pt x="128" y="112"/>
                </a:lnTo>
                <a:lnTo>
                  <a:pt x="131" y="121"/>
                </a:lnTo>
                <a:lnTo>
                  <a:pt x="132" y="121"/>
                </a:lnTo>
                <a:lnTo>
                  <a:pt x="131" y="122"/>
                </a:lnTo>
                <a:lnTo>
                  <a:pt x="129" y="121"/>
                </a:lnTo>
                <a:lnTo>
                  <a:pt x="127" y="122"/>
                </a:lnTo>
                <a:lnTo>
                  <a:pt x="125" y="122"/>
                </a:lnTo>
                <a:lnTo>
                  <a:pt x="124" y="121"/>
                </a:lnTo>
                <a:lnTo>
                  <a:pt x="122" y="121"/>
                </a:lnTo>
                <a:lnTo>
                  <a:pt x="119" y="123"/>
                </a:lnTo>
                <a:lnTo>
                  <a:pt x="114" y="123"/>
                </a:lnTo>
                <a:lnTo>
                  <a:pt x="110" y="126"/>
                </a:lnTo>
                <a:lnTo>
                  <a:pt x="108" y="126"/>
                </a:lnTo>
                <a:lnTo>
                  <a:pt x="106" y="127"/>
                </a:lnTo>
                <a:lnTo>
                  <a:pt x="105" y="137"/>
                </a:lnTo>
                <a:lnTo>
                  <a:pt x="99" y="137"/>
                </a:lnTo>
                <a:lnTo>
                  <a:pt x="98" y="137"/>
                </a:lnTo>
                <a:lnTo>
                  <a:pt x="97" y="138"/>
                </a:lnTo>
                <a:lnTo>
                  <a:pt x="94" y="141"/>
                </a:lnTo>
                <a:lnTo>
                  <a:pt x="92" y="141"/>
                </a:lnTo>
                <a:lnTo>
                  <a:pt x="91" y="141"/>
                </a:lnTo>
                <a:lnTo>
                  <a:pt x="90" y="142"/>
                </a:lnTo>
                <a:lnTo>
                  <a:pt x="89" y="143"/>
                </a:lnTo>
                <a:lnTo>
                  <a:pt x="88" y="144"/>
                </a:lnTo>
                <a:lnTo>
                  <a:pt x="86" y="148"/>
                </a:lnTo>
                <a:lnTo>
                  <a:pt x="83" y="150"/>
                </a:lnTo>
                <a:lnTo>
                  <a:pt x="83" y="151"/>
                </a:lnTo>
                <a:lnTo>
                  <a:pt x="83" y="153"/>
                </a:lnTo>
                <a:lnTo>
                  <a:pt x="77" y="161"/>
                </a:lnTo>
                <a:lnTo>
                  <a:pt x="75" y="160"/>
                </a:lnTo>
                <a:lnTo>
                  <a:pt x="73" y="161"/>
                </a:lnTo>
                <a:lnTo>
                  <a:pt x="72" y="161"/>
                </a:lnTo>
                <a:lnTo>
                  <a:pt x="71" y="160"/>
                </a:lnTo>
                <a:lnTo>
                  <a:pt x="70" y="159"/>
                </a:lnTo>
                <a:lnTo>
                  <a:pt x="68" y="159"/>
                </a:lnTo>
                <a:lnTo>
                  <a:pt x="67" y="159"/>
                </a:lnTo>
                <a:lnTo>
                  <a:pt x="61" y="160"/>
                </a:lnTo>
                <a:lnTo>
                  <a:pt x="57" y="158"/>
                </a:lnTo>
                <a:lnTo>
                  <a:pt x="52" y="159"/>
                </a:lnTo>
                <a:lnTo>
                  <a:pt x="50" y="159"/>
                </a:lnTo>
                <a:lnTo>
                  <a:pt x="50" y="158"/>
                </a:lnTo>
                <a:lnTo>
                  <a:pt x="48" y="157"/>
                </a:lnTo>
                <a:lnTo>
                  <a:pt x="46" y="153"/>
                </a:lnTo>
                <a:lnTo>
                  <a:pt x="45" y="152"/>
                </a:lnTo>
                <a:lnTo>
                  <a:pt x="34" y="151"/>
                </a:lnTo>
                <a:lnTo>
                  <a:pt x="33" y="150"/>
                </a:lnTo>
                <a:lnTo>
                  <a:pt x="19" y="154"/>
                </a:lnTo>
                <a:lnTo>
                  <a:pt x="16" y="153"/>
                </a:lnTo>
                <a:lnTo>
                  <a:pt x="15" y="151"/>
                </a:lnTo>
                <a:lnTo>
                  <a:pt x="3" y="141"/>
                </a:lnTo>
                <a:lnTo>
                  <a:pt x="2" y="139"/>
                </a:lnTo>
                <a:lnTo>
                  <a:pt x="0" y="137"/>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01" name="Freeform 91"/>
          <p:cNvSpPr>
            <a:spLocks/>
          </p:cNvSpPr>
          <p:nvPr/>
        </p:nvSpPr>
        <p:spPr bwMode="auto">
          <a:xfrm>
            <a:off x="2354263" y="4456113"/>
            <a:ext cx="42862" cy="14287"/>
          </a:xfrm>
          <a:custGeom>
            <a:avLst/>
            <a:gdLst>
              <a:gd name="T0" fmla="*/ 2147483647 w 25"/>
              <a:gd name="T1" fmla="*/ 2147483647 h 9"/>
              <a:gd name="T2" fmla="*/ 2147483647 w 25"/>
              <a:gd name="T3" fmla="*/ 2147483647 h 9"/>
              <a:gd name="T4" fmla="*/ 2147483647 w 25"/>
              <a:gd name="T5" fmla="*/ 2147483647 h 9"/>
              <a:gd name="T6" fmla="*/ 2147483647 w 25"/>
              <a:gd name="T7" fmla="*/ 2147483647 h 9"/>
              <a:gd name="T8" fmla="*/ 2147483647 w 25"/>
              <a:gd name="T9" fmla="*/ 2147483647 h 9"/>
              <a:gd name="T10" fmla="*/ 2147483647 w 25"/>
              <a:gd name="T11" fmla="*/ 2147483647 h 9"/>
              <a:gd name="T12" fmla="*/ 2147483647 w 25"/>
              <a:gd name="T13" fmla="*/ 2147483647 h 9"/>
              <a:gd name="T14" fmla="*/ 0 w 25"/>
              <a:gd name="T15" fmla="*/ 2147483647 h 9"/>
              <a:gd name="T16" fmla="*/ 0 w 25"/>
              <a:gd name="T17" fmla="*/ 2147483647 h 9"/>
              <a:gd name="T18" fmla="*/ 2147483647 w 25"/>
              <a:gd name="T19" fmla="*/ 0 h 9"/>
              <a:gd name="T20" fmla="*/ 2147483647 w 25"/>
              <a:gd name="T21" fmla="*/ 2147483647 h 9"/>
              <a:gd name="T22" fmla="*/ 2147483647 w 25"/>
              <a:gd name="T23" fmla="*/ 2147483647 h 9"/>
              <a:gd name="T24" fmla="*/ 2147483647 w 25"/>
              <a:gd name="T25" fmla="*/ 2147483647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9"/>
              <a:gd name="T41" fmla="*/ 25 w 25"/>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9">
                <a:moveTo>
                  <a:pt x="23" y="1"/>
                </a:moveTo>
                <a:lnTo>
                  <a:pt x="24" y="3"/>
                </a:lnTo>
                <a:lnTo>
                  <a:pt x="25" y="6"/>
                </a:lnTo>
                <a:lnTo>
                  <a:pt x="21" y="9"/>
                </a:lnTo>
                <a:lnTo>
                  <a:pt x="3" y="9"/>
                </a:lnTo>
                <a:lnTo>
                  <a:pt x="2" y="9"/>
                </a:lnTo>
                <a:lnTo>
                  <a:pt x="2" y="6"/>
                </a:lnTo>
                <a:lnTo>
                  <a:pt x="0" y="4"/>
                </a:lnTo>
                <a:lnTo>
                  <a:pt x="0" y="2"/>
                </a:lnTo>
                <a:lnTo>
                  <a:pt x="2" y="0"/>
                </a:lnTo>
                <a:lnTo>
                  <a:pt x="21" y="1"/>
                </a:lnTo>
                <a:lnTo>
                  <a:pt x="22" y="1"/>
                </a:lnTo>
                <a:lnTo>
                  <a:pt x="23"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02" name="Freeform 92"/>
          <p:cNvSpPr>
            <a:spLocks/>
          </p:cNvSpPr>
          <p:nvPr/>
        </p:nvSpPr>
        <p:spPr bwMode="auto">
          <a:xfrm>
            <a:off x="2524125" y="3806825"/>
            <a:ext cx="3175" cy="6350"/>
          </a:xfrm>
          <a:custGeom>
            <a:avLst/>
            <a:gdLst>
              <a:gd name="T0" fmla="*/ 0 w 1587"/>
              <a:gd name="T1" fmla="*/ 0 h 4"/>
              <a:gd name="T2" fmla="*/ 0 w 1587"/>
              <a:gd name="T3" fmla="*/ 2147483647 h 4"/>
              <a:gd name="T4" fmla="*/ 0 w 1587"/>
              <a:gd name="T5" fmla="*/ 2147483647 h 4"/>
              <a:gd name="T6" fmla="*/ 0 w 1587"/>
              <a:gd name="T7" fmla="*/ 0 h 4"/>
              <a:gd name="T8" fmla="*/ 0 60000 65536"/>
              <a:gd name="T9" fmla="*/ 0 60000 65536"/>
              <a:gd name="T10" fmla="*/ 0 60000 65536"/>
              <a:gd name="T11" fmla="*/ 0 60000 65536"/>
              <a:gd name="T12" fmla="*/ 0 w 1587"/>
              <a:gd name="T13" fmla="*/ 0 h 4"/>
              <a:gd name="T14" fmla="*/ 1587 w 1587"/>
              <a:gd name="T15" fmla="*/ 4 h 4"/>
            </a:gdLst>
            <a:ahLst/>
            <a:cxnLst>
              <a:cxn ang="T8">
                <a:pos x="T0" y="T1"/>
              </a:cxn>
              <a:cxn ang="T9">
                <a:pos x="T2" y="T3"/>
              </a:cxn>
              <a:cxn ang="T10">
                <a:pos x="T4" y="T5"/>
              </a:cxn>
              <a:cxn ang="T11">
                <a:pos x="T6" y="T7"/>
              </a:cxn>
            </a:cxnLst>
            <a:rect l="T12" t="T13" r="T14" b="T15"/>
            <a:pathLst>
              <a:path w="1587" h="4">
                <a:moveTo>
                  <a:pt x="0" y="0"/>
                </a:moveTo>
                <a:lnTo>
                  <a:pt x="0" y="4"/>
                </a:lnTo>
                <a:lnTo>
                  <a:pt x="0" y="2"/>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03" name="Freeform 93"/>
          <p:cNvSpPr>
            <a:spLocks/>
          </p:cNvSpPr>
          <p:nvPr/>
        </p:nvSpPr>
        <p:spPr bwMode="auto">
          <a:xfrm>
            <a:off x="2352675" y="4452938"/>
            <a:ext cx="41275" cy="15875"/>
          </a:xfrm>
          <a:custGeom>
            <a:avLst/>
            <a:gdLst>
              <a:gd name="T0" fmla="*/ 2147483647 w 24"/>
              <a:gd name="T1" fmla="*/ 2147483647 h 10"/>
              <a:gd name="T2" fmla="*/ 2147483647 w 24"/>
              <a:gd name="T3" fmla="*/ 2147483647 h 10"/>
              <a:gd name="T4" fmla="*/ 2147483647 w 24"/>
              <a:gd name="T5" fmla="*/ 2147483647 h 10"/>
              <a:gd name="T6" fmla="*/ 2147483647 w 24"/>
              <a:gd name="T7" fmla="*/ 2147483647 h 10"/>
              <a:gd name="T8" fmla="*/ 2147483647 w 24"/>
              <a:gd name="T9" fmla="*/ 2147483647 h 10"/>
              <a:gd name="T10" fmla="*/ 2147483647 w 24"/>
              <a:gd name="T11" fmla="*/ 2147483647 h 10"/>
              <a:gd name="T12" fmla="*/ 2147483647 w 24"/>
              <a:gd name="T13" fmla="*/ 2147483647 h 10"/>
              <a:gd name="T14" fmla="*/ 0 w 24"/>
              <a:gd name="T15" fmla="*/ 2147483647 h 10"/>
              <a:gd name="T16" fmla="*/ 0 w 24"/>
              <a:gd name="T17" fmla="*/ 2147483647 h 10"/>
              <a:gd name="T18" fmla="*/ 2147483647 w 24"/>
              <a:gd name="T19" fmla="*/ 0 h 10"/>
              <a:gd name="T20" fmla="*/ 2147483647 w 24"/>
              <a:gd name="T21" fmla="*/ 2147483647 h 10"/>
              <a:gd name="T22" fmla="*/ 2147483647 w 24"/>
              <a:gd name="T23" fmla="*/ 2147483647 h 10"/>
              <a:gd name="T24" fmla="*/ 2147483647 w 24"/>
              <a:gd name="T25" fmla="*/ 2147483647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10"/>
              <a:gd name="T41" fmla="*/ 24 w 24"/>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10">
                <a:moveTo>
                  <a:pt x="22" y="2"/>
                </a:moveTo>
                <a:lnTo>
                  <a:pt x="23" y="3"/>
                </a:lnTo>
                <a:lnTo>
                  <a:pt x="24" y="6"/>
                </a:lnTo>
                <a:lnTo>
                  <a:pt x="20" y="9"/>
                </a:lnTo>
                <a:lnTo>
                  <a:pt x="3" y="10"/>
                </a:lnTo>
                <a:lnTo>
                  <a:pt x="1" y="10"/>
                </a:lnTo>
                <a:lnTo>
                  <a:pt x="1" y="6"/>
                </a:lnTo>
                <a:lnTo>
                  <a:pt x="0" y="4"/>
                </a:lnTo>
                <a:lnTo>
                  <a:pt x="0" y="2"/>
                </a:lnTo>
                <a:lnTo>
                  <a:pt x="1" y="0"/>
                </a:lnTo>
                <a:lnTo>
                  <a:pt x="20" y="1"/>
                </a:lnTo>
                <a:lnTo>
                  <a:pt x="22" y="1"/>
                </a:lnTo>
                <a:lnTo>
                  <a:pt x="22"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04" name="Rectangle 115"/>
          <p:cNvSpPr>
            <a:spLocks noChangeArrowheads="1"/>
          </p:cNvSpPr>
          <p:nvPr/>
        </p:nvSpPr>
        <p:spPr bwMode="auto">
          <a:xfrm>
            <a:off x="433388" y="4821238"/>
            <a:ext cx="0" cy="1587"/>
          </a:xfrm>
          <a:prstGeom prst="rect">
            <a:avLst/>
          </a:prstGeom>
          <a:solidFill>
            <a:srgbClr val="D9D9D9"/>
          </a:solidFill>
          <a:ln w="9525">
            <a:solidFill>
              <a:srgbClr val="FFFFFF"/>
            </a:solidFill>
            <a:miter lim="800000"/>
            <a:headEnd/>
            <a:tailEnd/>
          </a:ln>
        </p:spPr>
        <p:txBody>
          <a:bodyPr lIns="91429" tIns="45715" rIns="91429" bIns="45715"/>
          <a:lstStyle/>
          <a:p>
            <a:endParaRPr lang="en-US">
              <a:solidFill>
                <a:srgbClr val="000000"/>
              </a:solidFill>
              <a:cs typeface="Arial" charset="0"/>
            </a:endParaRPr>
          </a:p>
        </p:txBody>
      </p:sp>
      <p:sp>
        <p:nvSpPr>
          <p:cNvPr id="46805" name="Freeform 155"/>
          <p:cNvSpPr>
            <a:spLocks/>
          </p:cNvSpPr>
          <p:nvPr/>
        </p:nvSpPr>
        <p:spPr bwMode="auto">
          <a:xfrm>
            <a:off x="7499350" y="4256088"/>
            <a:ext cx="49213" cy="100012"/>
          </a:xfrm>
          <a:custGeom>
            <a:avLst/>
            <a:gdLst>
              <a:gd name="T0" fmla="*/ 2147483647 w 28"/>
              <a:gd name="T1" fmla="*/ 0 h 58"/>
              <a:gd name="T2" fmla="*/ 2147483647 w 28"/>
              <a:gd name="T3" fmla="*/ 2147483647 h 58"/>
              <a:gd name="T4" fmla="*/ 2147483647 w 28"/>
              <a:gd name="T5" fmla="*/ 2147483647 h 58"/>
              <a:gd name="T6" fmla="*/ 2147483647 w 28"/>
              <a:gd name="T7" fmla="*/ 2147483647 h 58"/>
              <a:gd name="T8" fmla="*/ 2147483647 w 28"/>
              <a:gd name="T9" fmla="*/ 2147483647 h 58"/>
              <a:gd name="T10" fmla="*/ 2147483647 w 28"/>
              <a:gd name="T11" fmla="*/ 2147483647 h 58"/>
              <a:gd name="T12" fmla="*/ 2147483647 w 28"/>
              <a:gd name="T13" fmla="*/ 2147483647 h 58"/>
              <a:gd name="T14" fmla="*/ 2147483647 w 28"/>
              <a:gd name="T15" fmla="*/ 2147483647 h 58"/>
              <a:gd name="T16" fmla="*/ 2147483647 w 28"/>
              <a:gd name="T17" fmla="*/ 2147483647 h 58"/>
              <a:gd name="T18" fmla="*/ 2147483647 w 28"/>
              <a:gd name="T19" fmla="*/ 2147483647 h 58"/>
              <a:gd name="T20" fmla="*/ 2147483647 w 28"/>
              <a:gd name="T21" fmla="*/ 2147483647 h 58"/>
              <a:gd name="T22" fmla="*/ 2147483647 w 28"/>
              <a:gd name="T23" fmla="*/ 2147483647 h 58"/>
              <a:gd name="T24" fmla="*/ 2147483647 w 28"/>
              <a:gd name="T25" fmla="*/ 2147483647 h 58"/>
              <a:gd name="T26" fmla="*/ 0 w 28"/>
              <a:gd name="T27" fmla="*/ 2147483647 h 58"/>
              <a:gd name="T28" fmla="*/ 0 w 28"/>
              <a:gd name="T29" fmla="*/ 2147483647 h 58"/>
              <a:gd name="T30" fmla="*/ 2147483647 w 28"/>
              <a:gd name="T31" fmla="*/ 2147483647 h 58"/>
              <a:gd name="T32" fmla="*/ 2147483647 w 28"/>
              <a:gd name="T33" fmla="*/ 2147483647 h 58"/>
              <a:gd name="T34" fmla="*/ 2147483647 w 28"/>
              <a:gd name="T35" fmla="*/ 2147483647 h 58"/>
              <a:gd name="T36" fmla="*/ 2147483647 w 28"/>
              <a:gd name="T37" fmla="*/ 0 h 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58"/>
              <a:gd name="T59" fmla="*/ 28 w 28"/>
              <a:gd name="T60" fmla="*/ 58 h 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58">
                <a:moveTo>
                  <a:pt x="21" y="0"/>
                </a:moveTo>
                <a:lnTo>
                  <a:pt x="23" y="2"/>
                </a:lnTo>
                <a:lnTo>
                  <a:pt x="25" y="2"/>
                </a:lnTo>
                <a:lnTo>
                  <a:pt x="26" y="2"/>
                </a:lnTo>
                <a:lnTo>
                  <a:pt x="27" y="3"/>
                </a:lnTo>
                <a:lnTo>
                  <a:pt x="28" y="4"/>
                </a:lnTo>
                <a:lnTo>
                  <a:pt x="27" y="10"/>
                </a:lnTo>
                <a:lnTo>
                  <a:pt x="27" y="12"/>
                </a:lnTo>
                <a:lnTo>
                  <a:pt x="11" y="58"/>
                </a:lnTo>
                <a:lnTo>
                  <a:pt x="10" y="57"/>
                </a:lnTo>
                <a:lnTo>
                  <a:pt x="7" y="49"/>
                </a:lnTo>
                <a:lnTo>
                  <a:pt x="4" y="48"/>
                </a:lnTo>
                <a:lnTo>
                  <a:pt x="2" y="44"/>
                </a:lnTo>
                <a:lnTo>
                  <a:pt x="0" y="30"/>
                </a:lnTo>
                <a:lnTo>
                  <a:pt x="0" y="27"/>
                </a:lnTo>
                <a:lnTo>
                  <a:pt x="13" y="5"/>
                </a:lnTo>
                <a:lnTo>
                  <a:pt x="18" y="2"/>
                </a:lnTo>
                <a:lnTo>
                  <a:pt x="20" y="1"/>
                </a:lnTo>
                <a:lnTo>
                  <a:pt x="21"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06" name="Freeform 156"/>
          <p:cNvSpPr>
            <a:spLocks/>
          </p:cNvSpPr>
          <p:nvPr/>
        </p:nvSpPr>
        <p:spPr bwMode="auto">
          <a:xfrm>
            <a:off x="7597775" y="4283075"/>
            <a:ext cx="4763" cy="4763"/>
          </a:xfrm>
          <a:custGeom>
            <a:avLst/>
            <a:gdLst>
              <a:gd name="T0" fmla="*/ 2147483647 w 3"/>
              <a:gd name="T1" fmla="*/ 0 h 3"/>
              <a:gd name="T2" fmla="*/ 2147483647 w 3"/>
              <a:gd name="T3" fmla="*/ 0 h 3"/>
              <a:gd name="T4" fmla="*/ 2147483647 w 3"/>
              <a:gd name="T5" fmla="*/ 2147483647 h 3"/>
              <a:gd name="T6" fmla="*/ 2147483647 w 3"/>
              <a:gd name="T7" fmla="*/ 2147483647 h 3"/>
              <a:gd name="T8" fmla="*/ 2147483647 w 3"/>
              <a:gd name="T9" fmla="*/ 2147483647 h 3"/>
              <a:gd name="T10" fmla="*/ 2147483647 w 3"/>
              <a:gd name="T11" fmla="*/ 2147483647 h 3"/>
              <a:gd name="T12" fmla="*/ 0 w 3"/>
              <a:gd name="T13" fmla="*/ 2147483647 h 3"/>
              <a:gd name="T14" fmla="*/ 2147483647 w 3"/>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0"/>
                </a:moveTo>
                <a:lnTo>
                  <a:pt x="2" y="0"/>
                </a:lnTo>
                <a:lnTo>
                  <a:pt x="3" y="1"/>
                </a:lnTo>
                <a:lnTo>
                  <a:pt x="3" y="2"/>
                </a:lnTo>
                <a:lnTo>
                  <a:pt x="2" y="3"/>
                </a:lnTo>
                <a:lnTo>
                  <a:pt x="1" y="3"/>
                </a:lnTo>
                <a:lnTo>
                  <a:pt x="0" y="2"/>
                </a:lnTo>
                <a:lnTo>
                  <a:pt x="1"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07" name="Freeform 157"/>
          <p:cNvSpPr>
            <a:spLocks/>
          </p:cNvSpPr>
          <p:nvPr/>
        </p:nvSpPr>
        <p:spPr bwMode="auto">
          <a:xfrm>
            <a:off x="7496175" y="4254500"/>
            <a:ext cx="47625" cy="98425"/>
          </a:xfrm>
          <a:custGeom>
            <a:avLst/>
            <a:gdLst>
              <a:gd name="T0" fmla="*/ 2147483647 w 28"/>
              <a:gd name="T1" fmla="*/ 0 h 57"/>
              <a:gd name="T2" fmla="*/ 2147483647 w 28"/>
              <a:gd name="T3" fmla="*/ 2147483647 h 57"/>
              <a:gd name="T4" fmla="*/ 2147483647 w 28"/>
              <a:gd name="T5" fmla="*/ 2147483647 h 57"/>
              <a:gd name="T6" fmla="*/ 2147483647 w 28"/>
              <a:gd name="T7" fmla="*/ 2147483647 h 57"/>
              <a:gd name="T8" fmla="*/ 2147483647 w 28"/>
              <a:gd name="T9" fmla="*/ 2147483647 h 57"/>
              <a:gd name="T10" fmla="*/ 2147483647 w 28"/>
              <a:gd name="T11" fmla="*/ 2147483647 h 57"/>
              <a:gd name="T12" fmla="*/ 2147483647 w 28"/>
              <a:gd name="T13" fmla="*/ 2147483647 h 57"/>
              <a:gd name="T14" fmla="*/ 2147483647 w 28"/>
              <a:gd name="T15" fmla="*/ 2147483647 h 57"/>
              <a:gd name="T16" fmla="*/ 2147483647 w 28"/>
              <a:gd name="T17" fmla="*/ 2147483647 h 57"/>
              <a:gd name="T18" fmla="*/ 2147483647 w 28"/>
              <a:gd name="T19" fmla="*/ 2147483647 h 57"/>
              <a:gd name="T20" fmla="*/ 2147483647 w 28"/>
              <a:gd name="T21" fmla="*/ 2147483647 h 57"/>
              <a:gd name="T22" fmla="*/ 2147483647 w 28"/>
              <a:gd name="T23" fmla="*/ 2147483647 h 57"/>
              <a:gd name="T24" fmla="*/ 2147483647 w 28"/>
              <a:gd name="T25" fmla="*/ 2147483647 h 57"/>
              <a:gd name="T26" fmla="*/ 0 w 28"/>
              <a:gd name="T27" fmla="*/ 2147483647 h 57"/>
              <a:gd name="T28" fmla="*/ 0 w 28"/>
              <a:gd name="T29" fmla="*/ 2147483647 h 57"/>
              <a:gd name="T30" fmla="*/ 2147483647 w 28"/>
              <a:gd name="T31" fmla="*/ 2147483647 h 57"/>
              <a:gd name="T32" fmla="*/ 2147483647 w 28"/>
              <a:gd name="T33" fmla="*/ 2147483647 h 57"/>
              <a:gd name="T34" fmla="*/ 2147483647 w 28"/>
              <a:gd name="T35" fmla="*/ 0 h 57"/>
              <a:gd name="T36" fmla="*/ 2147483647 w 28"/>
              <a:gd name="T37" fmla="*/ 0 h 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57"/>
              <a:gd name="T59" fmla="*/ 28 w 28"/>
              <a:gd name="T60" fmla="*/ 57 h 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57">
                <a:moveTo>
                  <a:pt x="21" y="0"/>
                </a:moveTo>
                <a:lnTo>
                  <a:pt x="24" y="1"/>
                </a:lnTo>
                <a:lnTo>
                  <a:pt x="25" y="1"/>
                </a:lnTo>
                <a:lnTo>
                  <a:pt x="27" y="1"/>
                </a:lnTo>
                <a:lnTo>
                  <a:pt x="27" y="3"/>
                </a:lnTo>
                <a:lnTo>
                  <a:pt x="28" y="4"/>
                </a:lnTo>
                <a:lnTo>
                  <a:pt x="27" y="9"/>
                </a:lnTo>
                <a:lnTo>
                  <a:pt x="27" y="11"/>
                </a:lnTo>
                <a:lnTo>
                  <a:pt x="12" y="57"/>
                </a:lnTo>
                <a:lnTo>
                  <a:pt x="10" y="57"/>
                </a:lnTo>
                <a:lnTo>
                  <a:pt x="8" y="49"/>
                </a:lnTo>
                <a:lnTo>
                  <a:pt x="5" y="47"/>
                </a:lnTo>
                <a:lnTo>
                  <a:pt x="2" y="43"/>
                </a:lnTo>
                <a:lnTo>
                  <a:pt x="0" y="29"/>
                </a:lnTo>
                <a:lnTo>
                  <a:pt x="0" y="26"/>
                </a:lnTo>
                <a:lnTo>
                  <a:pt x="13" y="4"/>
                </a:lnTo>
                <a:lnTo>
                  <a:pt x="18" y="1"/>
                </a:lnTo>
                <a:lnTo>
                  <a:pt x="20" y="0"/>
                </a:lnTo>
                <a:lnTo>
                  <a:pt x="21"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08" name="Freeform 158"/>
          <p:cNvSpPr>
            <a:spLocks/>
          </p:cNvSpPr>
          <p:nvPr/>
        </p:nvSpPr>
        <p:spPr bwMode="auto">
          <a:xfrm>
            <a:off x="7596188" y="4279900"/>
            <a:ext cx="4762" cy="4763"/>
          </a:xfrm>
          <a:custGeom>
            <a:avLst/>
            <a:gdLst>
              <a:gd name="T0" fmla="*/ 0 w 3"/>
              <a:gd name="T1" fmla="*/ 0 h 2"/>
              <a:gd name="T2" fmla="*/ 2147483647 w 3"/>
              <a:gd name="T3" fmla="*/ 0 h 2"/>
              <a:gd name="T4" fmla="*/ 2147483647 w 3"/>
              <a:gd name="T5" fmla="*/ 0 h 2"/>
              <a:gd name="T6" fmla="*/ 2147483647 w 3"/>
              <a:gd name="T7" fmla="*/ 2147483647 h 2"/>
              <a:gd name="T8" fmla="*/ 2147483647 w 3"/>
              <a:gd name="T9" fmla="*/ 2147483647 h 2"/>
              <a:gd name="T10" fmla="*/ 0 w 3"/>
              <a:gd name="T11" fmla="*/ 2147483647 h 2"/>
              <a:gd name="T12" fmla="*/ 0 w 3"/>
              <a:gd name="T13" fmla="*/ 2147483647 h 2"/>
              <a:gd name="T14" fmla="*/ 0 w 3"/>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0" y="0"/>
                </a:moveTo>
                <a:lnTo>
                  <a:pt x="1" y="0"/>
                </a:lnTo>
                <a:lnTo>
                  <a:pt x="3" y="0"/>
                </a:lnTo>
                <a:lnTo>
                  <a:pt x="3" y="1"/>
                </a:lnTo>
                <a:lnTo>
                  <a:pt x="1" y="2"/>
                </a:lnTo>
                <a:lnTo>
                  <a:pt x="0" y="2"/>
                </a:lnTo>
                <a:lnTo>
                  <a:pt x="0" y="1"/>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09" name="Freeform 159"/>
          <p:cNvSpPr>
            <a:spLocks/>
          </p:cNvSpPr>
          <p:nvPr/>
        </p:nvSpPr>
        <p:spPr bwMode="auto">
          <a:xfrm>
            <a:off x="7607300" y="4279900"/>
            <a:ext cx="6350" cy="6350"/>
          </a:xfrm>
          <a:custGeom>
            <a:avLst/>
            <a:gdLst>
              <a:gd name="T0" fmla="*/ 2147483647 w 3"/>
              <a:gd name="T1" fmla="*/ 2147483647 h 3"/>
              <a:gd name="T2" fmla="*/ 0 w 3"/>
              <a:gd name="T3" fmla="*/ 2147483647 h 3"/>
              <a:gd name="T4" fmla="*/ 2147483647 w 3"/>
              <a:gd name="T5" fmla="*/ 2147483647 h 3"/>
              <a:gd name="T6" fmla="*/ 2147483647 w 3"/>
              <a:gd name="T7" fmla="*/ 0 h 3"/>
              <a:gd name="T8" fmla="*/ 2147483647 w 3"/>
              <a:gd name="T9" fmla="*/ 2147483647 h 3"/>
              <a:gd name="T10" fmla="*/ 2147483647 w 3"/>
              <a:gd name="T11" fmla="*/ 2147483647 h 3"/>
              <a:gd name="T12" fmla="*/ 2147483647 w 3"/>
              <a:gd name="T13" fmla="*/ 2147483647 h 3"/>
              <a:gd name="T14" fmla="*/ 2147483647 w 3"/>
              <a:gd name="T15" fmla="*/ 2147483647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2"/>
                </a:moveTo>
                <a:lnTo>
                  <a:pt x="0" y="1"/>
                </a:lnTo>
                <a:lnTo>
                  <a:pt x="2" y="1"/>
                </a:lnTo>
                <a:lnTo>
                  <a:pt x="3" y="0"/>
                </a:lnTo>
                <a:lnTo>
                  <a:pt x="3" y="1"/>
                </a:lnTo>
                <a:lnTo>
                  <a:pt x="2" y="2"/>
                </a:lnTo>
                <a:lnTo>
                  <a:pt x="1" y="3"/>
                </a:lnTo>
                <a:lnTo>
                  <a:pt x="1"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10" name="Freeform 161"/>
          <p:cNvSpPr>
            <a:spLocks/>
          </p:cNvSpPr>
          <p:nvPr/>
        </p:nvSpPr>
        <p:spPr bwMode="auto">
          <a:xfrm>
            <a:off x="7604125" y="4276725"/>
            <a:ext cx="6350" cy="6350"/>
          </a:xfrm>
          <a:custGeom>
            <a:avLst/>
            <a:gdLst>
              <a:gd name="T0" fmla="*/ 2147483647 w 3"/>
              <a:gd name="T1" fmla="*/ 2147483647 h 3"/>
              <a:gd name="T2" fmla="*/ 0 w 3"/>
              <a:gd name="T3" fmla="*/ 2147483647 h 3"/>
              <a:gd name="T4" fmla="*/ 2147483647 w 3"/>
              <a:gd name="T5" fmla="*/ 2147483647 h 3"/>
              <a:gd name="T6" fmla="*/ 2147483647 w 3"/>
              <a:gd name="T7" fmla="*/ 0 h 3"/>
              <a:gd name="T8" fmla="*/ 2147483647 w 3"/>
              <a:gd name="T9" fmla="*/ 2147483647 h 3"/>
              <a:gd name="T10" fmla="*/ 2147483647 w 3"/>
              <a:gd name="T11" fmla="*/ 2147483647 h 3"/>
              <a:gd name="T12" fmla="*/ 2147483647 w 3"/>
              <a:gd name="T13" fmla="*/ 2147483647 h 3"/>
              <a:gd name="T14" fmla="*/ 2147483647 w 3"/>
              <a:gd name="T15" fmla="*/ 2147483647 h 3"/>
              <a:gd name="T16" fmla="*/ 2147483647 w 3"/>
              <a:gd name="T17" fmla="*/ 2147483647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2" y="2"/>
                </a:moveTo>
                <a:lnTo>
                  <a:pt x="0" y="2"/>
                </a:lnTo>
                <a:lnTo>
                  <a:pt x="2" y="1"/>
                </a:lnTo>
                <a:lnTo>
                  <a:pt x="3" y="0"/>
                </a:lnTo>
                <a:lnTo>
                  <a:pt x="3" y="1"/>
                </a:lnTo>
                <a:lnTo>
                  <a:pt x="3" y="2"/>
                </a:lnTo>
                <a:lnTo>
                  <a:pt x="2" y="3"/>
                </a:lnTo>
                <a:lnTo>
                  <a:pt x="2"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11" name="Freeform 168"/>
          <p:cNvSpPr>
            <a:spLocks/>
          </p:cNvSpPr>
          <p:nvPr/>
        </p:nvSpPr>
        <p:spPr bwMode="auto">
          <a:xfrm>
            <a:off x="7642225" y="4270375"/>
            <a:ext cx="3175" cy="4763"/>
          </a:xfrm>
          <a:custGeom>
            <a:avLst/>
            <a:gdLst>
              <a:gd name="T0" fmla="*/ 0 w 2"/>
              <a:gd name="T1" fmla="*/ 0 h 3"/>
              <a:gd name="T2" fmla="*/ 0 w 2"/>
              <a:gd name="T3" fmla="*/ 0 h 3"/>
              <a:gd name="T4" fmla="*/ 0 w 2"/>
              <a:gd name="T5" fmla="*/ 2147483647 h 3"/>
              <a:gd name="T6" fmla="*/ 2147483647 w 2"/>
              <a:gd name="T7" fmla="*/ 2147483647 h 3"/>
              <a:gd name="T8" fmla="*/ 2147483647 w 2"/>
              <a:gd name="T9" fmla="*/ 2147483647 h 3"/>
              <a:gd name="T10" fmla="*/ 2147483647 w 2"/>
              <a:gd name="T11" fmla="*/ 2147483647 h 3"/>
              <a:gd name="T12" fmla="*/ 0 w 2"/>
              <a:gd name="T13" fmla="*/ 2147483647 h 3"/>
              <a:gd name="T14" fmla="*/ 0 w 2"/>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0" y="0"/>
                </a:moveTo>
                <a:lnTo>
                  <a:pt x="0" y="0"/>
                </a:lnTo>
                <a:lnTo>
                  <a:pt x="0" y="1"/>
                </a:lnTo>
                <a:lnTo>
                  <a:pt x="1" y="1"/>
                </a:lnTo>
                <a:lnTo>
                  <a:pt x="2" y="2"/>
                </a:lnTo>
                <a:lnTo>
                  <a:pt x="1" y="3"/>
                </a:lnTo>
                <a:lnTo>
                  <a:pt x="0" y="2"/>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12" name="Freeform 169"/>
          <p:cNvSpPr>
            <a:spLocks/>
          </p:cNvSpPr>
          <p:nvPr/>
        </p:nvSpPr>
        <p:spPr bwMode="auto">
          <a:xfrm>
            <a:off x="8770938" y="5375275"/>
            <a:ext cx="17462" cy="25400"/>
          </a:xfrm>
          <a:custGeom>
            <a:avLst/>
            <a:gdLst>
              <a:gd name="T0" fmla="*/ 0 w 10"/>
              <a:gd name="T1" fmla="*/ 0 h 15"/>
              <a:gd name="T2" fmla="*/ 2147483647 w 10"/>
              <a:gd name="T3" fmla="*/ 0 h 15"/>
              <a:gd name="T4" fmla="*/ 2147483647 w 10"/>
              <a:gd name="T5" fmla="*/ 0 h 15"/>
              <a:gd name="T6" fmla="*/ 2147483647 w 10"/>
              <a:gd name="T7" fmla="*/ 2147483647 h 15"/>
              <a:gd name="T8" fmla="*/ 2147483647 w 10"/>
              <a:gd name="T9" fmla="*/ 2147483647 h 15"/>
              <a:gd name="T10" fmla="*/ 2147483647 w 10"/>
              <a:gd name="T11" fmla="*/ 2147483647 h 15"/>
              <a:gd name="T12" fmla="*/ 2147483647 w 10"/>
              <a:gd name="T13" fmla="*/ 2147483647 h 15"/>
              <a:gd name="T14" fmla="*/ 2147483647 w 10"/>
              <a:gd name="T15" fmla="*/ 2147483647 h 15"/>
              <a:gd name="T16" fmla="*/ 2147483647 w 10"/>
              <a:gd name="T17" fmla="*/ 2147483647 h 15"/>
              <a:gd name="T18" fmla="*/ 2147483647 w 10"/>
              <a:gd name="T19" fmla="*/ 2147483647 h 15"/>
              <a:gd name="T20" fmla="*/ 2147483647 w 10"/>
              <a:gd name="T21" fmla="*/ 2147483647 h 15"/>
              <a:gd name="T22" fmla="*/ 2147483647 w 10"/>
              <a:gd name="T23" fmla="*/ 2147483647 h 15"/>
              <a:gd name="T24" fmla="*/ 2147483647 w 10"/>
              <a:gd name="T25" fmla="*/ 2147483647 h 15"/>
              <a:gd name="T26" fmla="*/ 2147483647 w 10"/>
              <a:gd name="T27" fmla="*/ 2147483647 h 15"/>
              <a:gd name="T28" fmla="*/ 2147483647 w 10"/>
              <a:gd name="T29" fmla="*/ 2147483647 h 15"/>
              <a:gd name="T30" fmla="*/ 2147483647 w 10"/>
              <a:gd name="T31" fmla="*/ 2147483647 h 15"/>
              <a:gd name="T32" fmla="*/ 2147483647 w 10"/>
              <a:gd name="T33" fmla="*/ 2147483647 h 15"/>
              <a:gd name="T34" fmla="*/ 2147483647 w 10"/>
              <a:gd name="T35" fmla="*/ 2147483647 h 15"/>
              <a:gd name="T36" fmla="*/ 0 w 10"/>
              <a:gd name="T37" fmla="*/ 0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15"/>
              <a:gd name="T59" fmla="*/ 10 w 10"/>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15">
                <a:moveTo>
                  <a:pt x="0" y="0"/>
                </a:moveTo>
                <a:lnTo>
                  <a:pt x="1" y="0"/>
                </a:lnTo>
                <a:lnTo>
                  <a:pt x="1" y="3"/>
                </a:lnTo>
                <a:lnTo>
                  <a:pt x="3" y="4"/>
                </a:lnTo>
                <a:lnTo>
                  <a:pt x="4" y="8"/>
                </a:lnTo>
                <a:lnTo>
                  <a:pt x="5" y="8"/>
                </a:lnTo>
                <a:lnTo>
                  <a:pt x="7" y="6"/>
                </a:lnTo>
                <a:lnTo>
                  <a:pt x="7" y="4"/>
                </a:lnTo>
                <a:lnTo>
                  <a:pt x="8" y="6"/>
                </a:lnTo>
                <a:lnTo>
                  <a:pt x="8" y="7"/>
                </a:lnTo>
                <a:lnTo>
                  <a:pt x="9" y="7"/>
                </a:lnTo>
                <a:lnTo>
                  <a:pt x="10" y="13"/>
                </a:lnTo>
                <a:lnTo>
                  <a:pt x="9" y="14"/>
                </a:lnTo>
                <a:lnTo>
                  <a:pt x="7" y="14"/>
                </a:lnTo>
                <a:lnTo>
                  <a:pt x="5" y="15"/>
                </a:lnTo>
                <a:lnTo>
                  <a:pt x="4" y="15"/>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13" name="Freeform 170"/>
          <p:cNvSpPr>
            <a:spLocks/>
          </p:cNvSpPr>
          <p:nvPr/>
        </p:nvSpPr>
        <p:spPr bwMode="auto">
          <a:xfrm>
            <a:off x="7639050" y="4267200"/>
            <a:ext cx="3175" cy="4763"/>
          </a:xfrm>
          <a:custGeom>
            <a:avLst/>
            <a:gdLst>
              <a:gd name="T0" fmla="*/ 2147483647 w 2"/>
              <a:gd name="T1" fmla="*/ 0 h 3"/>
              <a:gd name="T2" fmla="*/ 0 w 2"/>
              <a:gd name="T3" fmla="*/ 0 h 3"/>
              <a:gd name="T4" fmla="*/ 2147483647 w 2"/>
              <a:gd name="T5" fmla="*/ 2147483647 h 3"/>
              <a:gd name="T6" fmla="*/ 2147483647 w 2"/>
              <a:gd name="T7" fmla="*/ 2147483647 h 3"/>
              <a:gd name="T8" fmla="*/ 2147483647 w 2"/>
              <a:gd name="T9" fmla="*/ 2147483647 h 3"/>
              <a:gd name="T10" fmla="*/ 2147483647 w 2"/>
              <a:gd name="T11" fmla="*/ 2147483647 h 3"/>
              <a:gd name="T12" fmla="*/ 2147483647 w 2"/>
              <a:gd name="T13" fmla="*/ 2147483647 h 3"/>
              <a:gd name="T14" fmla="*/ 2147483647 w 2"/>
              <a:gd name="T15" fmla="*/ 0 h 3"/>
              <a:gd name="T16" fmla="*/ 2147483647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1" y="0"/>
                </a:moveTo>
                <a:lnTo>
                  <a:pt x="0" y="0"/>
                </a:lnTo>
                <a:lnTo>
                  <a:pt x="1" y="1"/>
                </a:lnTo>
                <a:lnTo>
                  <a:pt x="2" y="1"/>
                </a:lnTo>
                <a:lnTo>
                  <a:pt x="2" y="3"/>
                </a:lnTo>
                <a:lnTo>
                  <a:pt x="1" y="3"/>
                </a:lnTo>
                <a:lnTo>
                  <a:pt x="1" y="2"/>
                </a:lnTo>
                <a:lnTo>
                  <a:pt x="1"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14" name="Freeform 171"/>
          <p:cNvSpPr>
            <a:spLocks/>
          </p:cNvSpPr>
          <p:nvPr/>
        </p:nvSpPr>
        <p:spPr bwMode="auto">
          <a:xfrm>
            <a:off x="8767763" y="5373688"/>
            <a:ext cx="17462" cy="23812"/>
          </a:xfrm>
          <a:custGeom>
            <a:avLst/>
            <a:gdLst>
              <a:gd name="T0" fmla="*/ 0 w 10"/>
              <a:gd name="T1" fmla="*/ 0 h 14"/>
              <a:gd name="T2" fmla="*/ 2147483647 w 10"/>
              <a:gd name="T3" fmla="*/ 0 h 14"/>
              <a:gd name="T4" fmla="*/ 2147483647 w 10"/>
              <a:gd name="T5" fmla="*/ 0 h 14"/>
              <a:gd name="T6" fmla="*/ 2147483647 w 10"/>
              <a:gd name="T7" fmla="*/ 2147483647 h 14"/>
              <a:gd name="T8" fmla="*/ 2147483647 w 10"/>
              <a:gd name="T9" fmla="*/ 2147483647 h 14"/>
              <a:gd name="T10" fmla="*/ 2147483647 w 10"/>
              <a:gd name="T11" fmla="*/ 2147483647 h 14"/>
              <a:gd name="T12" fmla="*/ 2147483647 w 10"/>
              <a:gd name="T13" fmla="*/ 2147483647 h 14"/>
              <a:gd name="T14" fmla="*/ 2147483647 w 10"/>
              <a:gd name="T15" fmla="*/ 2147483647 h 14"/>
              <a:gd name="T16" fmla="*/ 2147483647 w 10"/>
              <a:gd name="T17" fmla="*/ 2147483647 h 14"/>
              <a:gd name="T18" fmla="*/ 2147483647 w 10"/>
              <a:gd name="T19" fmla="*/ 2147483647 h 14"/>
              <a:gd name="T20" fmla="*/ 2147483647 w 10"/>
              <a:gd name="T21" fmla="*/ 2147483647 h 14"/>
              <a:gd name="T22" fmla="*/ 2147483647 w 10"/>
              <a:gd name="T23" fmla="*/ 2147483647 h 14"/>
              <a:gd name="T24" fmla="*/ 2147483647 w 10"/>
              <a:gd name="T25" fmla="*/ 2147483647 h 14"/>
              <a:gd name="T26" fmla="*/ 2147483647 w 10"/>
              <a:gd name="T27" fmla="*/ 2147483647 h 14"/>
              <a:gd name="T28" fmla="*/ 2147483647 w 10"/>
              <a:gd name="T29" fmla="*/ 2147483647 h 14"/>
              <a:gd name="T30" fmla="*/ 2147483647 w 10"/>
              <a:gd name="T31" fmla="*/ 2147483647 h 14"/>
              <a:gd name="T32" fmla="*/ 2147483647 w 10"/>
              <a:gd name="T33" fmla="*/ 2147483647 h 14"/>
              <a:gd name="T34" fmla="*/ 2147483647 w 10"/>
              <a:gd name="T35" fmla="*/ 2147483647 h 14"/>
              <a:gd name="T36" fmla="*/ 0 w 10"/>
              <a:gd name="T37" fmla="*/ 0 h 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14"/>
              <a:gd name="T59" fmla="*/ 10 w 10"/>
              <a:gd name="T60" fmla="*/ 14 h 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14">
                <a:moveTo>
                  <a:pt x="0" y="0"/>
                </a:moveTo>
                <a:lnTo>
                  <a:pt x="1" y="0"/>
                </a:lnTo>
                <a:lnTo>
                  <a:pt x="2" y="0"/>
                </a:lnTo>
                <a:lnTo>
                  <a:pt x="2" y="2"/>
                </a:lnTo>
                <a:lnTo>
                  <a:pt x="3" y="4"/>
                </a:lnTo>
                <a:lnTo>
                  <a:pt x="4" y="7"/>
                </a:lnTo>
                <a:lnTo>
                  <a:pt x="5" y="8"/>
                </a:lnTo>
                <a:lnTo>
                  <a:pt x="6" y="7"/>
                </a:lnTo>
                <a:lnTo>
                  <a:pt x="7" y="5"/>
                </a:lnTo>
                <a:lnTo>
                  <a:pt x="7" y="4"/>
                </a:lnTo>
                <a:lnTo>
                  <a:pt x="9" y="5"/>
                </a:lnTo>
                <a:lnTo>
                  <a:pt x="9" y="7"/>
                </a:lnTo>
                <a:lnTo>
                  <a:pt x="10" y="7"/>
                </a:lnTo>
                <a:lnTo>
                  <a:pt x="10" y="12"/>
                </a:lnTo>
                <a:lnTo>
                  <a:pt x="10" y="13"/>
                </a:lnTo>
                <a:lnTo>
                  <a:pt x="7" y="14"/>
                </a:lnTo>
                <a:lnTo>
                  <a:pt x="6" y="14"/>
                </a:lnTo>
                <a:lnTo>
                  <a:pt x="4" y="14"/>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15" name="Freeform 172"/>
          <p:cNvSpPr>
            <a:spLocks/>
          </p:cNvSpPr>
          <p:nvPr/>
        </p:nvSpPr>
        <p:spPr bwMode="auto">
          <a:xfrm>
            <a:off x="8788400" y="5408613"/>
            <a:ext cx="15875" cy="19050"/>
          </a:xfrm>
          <a:custGeom>
            <a:avLst/>
            <a:gdLst>
              <a:gd name="T0" fmla="*/ 0 w 9"/>
              <a:gd name="T1" fmla="*/ 0 h 11"/>
              <a:gd name="T2" fmla="*/ 2147483647 w 9"/>
              <a:gd name="T3" fmla="*/ 0 h 11"/>
              <a:gd name="T4" fmla="*/ 2147483647 w 9"/>
              <a:gd name="T5" fmla="*/ 2147483647 h 11"/>
              <a:gd name="T6" fmla="*/ 2147483647 w 9"/>
              <a:gd name="T7" fmla="*/ 2147483647 h 11"/>
              <a:gd name="T8" fmla="*/ 2147483647 w 9"/>
              <a:gd name="T9" fmla="*/ 2147483647 h 11"/>
              <a:gd name="T10" fmla="*/ 2147483647 w 9"/>
              <a:gd name="T11" fmla="*/ 2147483647 h 11"/>
              <a:gd name="T12" fmla="*/ 2147483647 w 9"/>
              <a:gd name="T13" fmla="*/ 2147483647 h 11"/>
              <a:gd name="T14" fmla="*/ 2147483647 w 9"/>
              <a:gd name="T15" fmla="*/ 2147483647 h 11"/>
              <a:gd name="T16" fmla="*/ 2147483647 w 9"/>
              <a:gd name="T17" fmla="*/ 2147483647 h 11"/>
              <a:gd name="T18" fmla="*/ 2147483647 w 9"/>
              <a:gd name="T19" fmla="*/ 2147483647 h 11"/>
              <a:gd name="T20" fmla="*/ 2147483647 w 9"/>
              <a:gd name="T21" fmla="*/ 2147483647 h 11"/>
              <a:gd name="T22" fmla="*/ 2147483647 w 9"/>
              <a:gd name="T23" fmla="*/ 2147483647 h 11"/>
              <a:gd name="T24" fmla="*/ 2147483647 w 9"/>
              <a:gd name="T25" fmla="*/ 2147483647 h 11"/>
              <a:gd name="T26" fmla="*/ 0 w 9"/>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11"/>
              <a:gd name="T44" fmla="*/ 9 w 9"/>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11">
                <a:moveTo>
                  <a:pt x="0" y="0"/>
                </a:moveTo>
                <a:lnTo>
                  <a:pt x="2" y="0"/>
                </a:lnTo>
                <a:lnTo>
                  <a:pt x="2" y="1"/>
                </a:lnTo>
                <a:lnTo>
                  <a:pt x="3" y="3"/>
                </a:lnTo>
                <a:lnTo>
                  <a:pt x="4" y="3"/>
                </a:lnTo>
                <a:lnTo>
                  <a:pt x="6" y="6"/>
                </a:lnTo>
                <a:lnTo>
                  <a:pt x="8" y="7"/>
                </a:lnTo>
                <a:lnTo>
                  <a:pt x="9" y="10"/>
                </a:lnTo>
                <a:lnTo>
                  <a:pt x="9" y="11"/>
                </a:lnTo>
                <a:lnTo>
                  <a:pt x="4" y="11"/>
                </a:lnTo>
                <a:lnTo>
                  <a:pt x="3" y="4"/>
                </a:lnTo>
                <a:lnTo>
                  <a:pt x="2" y="4"/>
                </a:lnTo>
                <a:lnTo>
                  <a:pt x="1" y="3"/>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16" name="Freeform 173"/>
          <p:cNvSpPr>
            <a:spLocks/>
          </p:cNvSpPr>
          <p:nvPr/>
        </p:nvSpPr>
        <p:spPr bwMode="auto">
          <a:xfrm>
            <a:off x="8816975" y="5397500"/>
            <a:ext cx="1588" cy="12700"/>
          </a:xfrm>
          <a:custGeom>
            <a:avLst/>
            <a:gdLst>
              <a:gd name="T0" fmla="*/ 0 w 1"/>
              <a:gd name="T1" fmla="*/ 0 h 7"/>
              <a:gd name="T2" fmla="*/ 0 w 1"/>
              <a:gd name="T3" fmla="*/ 0 h 7"/>
              <a:gd name="T4" fmla="*/ 2147483647 w 1"/>
              <a:gd name="T5" fmla="*/ 2147483647 h 7"/>
              <a:gd name="T6" fmla="*/ 2147483647 w 1"/>
              <a:gd name="T7" fmla="*/ 2147483647 h 7"/>
              <a:gd name="T8" fmla="*/ 2147483647 w 1"/>
              <a:gd name="T9" fmla="*/ 2147483647 h 7"/>
              <a:gd name="T10" fmla="*/ 2147483647 w 1"/>
              <a:gd name="T11" fmla="*/ 2147483647 h 7"/>
              <a:gd name="T12" fmla="*/ 0 w 1"/>
              <a:gd name="T13" fmla="*/ 2147483647 h 7"/>
              <a:gd name="T14" fmla="*/ 0 w 1"/>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7"/>
              <a:gd name="T26" fmla="*/ 1 w 1"/>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7">
                <a:moveTo>
                  <a:pt x="0" y="0"/>
                </a:moveTo>
                <a:lnTo>
                  <a:pt x="0" y="0"/>
                </a:lnTo>
                <a:lnTo>
                  <a:pt x="1" y="4"/>
                </a:lnTo>
                <a:lnTo>
                  <a:pt x="1" y="7"/>
                </a:lnTo>
                <a:lnTo>
                  <a:pt x="0" y="3"/>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17" name="Freeform 174"/>
          <p:cNvSpPr>
            <a:spLocks/>
          </p:cNvSpPr>
          <p:nvPr/>
        </p:nvSpPr>
        <p:spPr bwMode="auto">
          <a:xfrm>
            <a:off x="8785225" y="5407025"/>
            <a:ext cx="15875" cy="15875"/>
          </a:xfrm>
          <a:custGeom>
            <a:avLst/>
            <a:gdLst>
              <a:gd name="T0" fmla="*/ 0 w 9"/>
              <a:gd name="T1" fmla="*/ 0 h 10"/>
              <a:gd name="T2" fmla="*/ 2147483647 w 9"/>
              <a:gd name="T3" fmla="*/ 0 h 10"/>
              <a:gd name="T4" fmla="*/ 2147483647 w 9"/>
              <a:gd name="T5" fmla="*/ 0 h 10"/>
              <a:gd name="T6" fmla="*/ 2147483647 w 9"/>
              <a:gd name="T7" fmla="*/ 2147483647 h 10"/>
              <a:gd name="T8" fmla="*/ 2147483647 w 9"/>
              <a:gd name="T9" fmla="*/ 2147483647 h 10"/>
              <a:gd name="T10" fmla="*/ 2147483647 w 9"/>
              <a:gd name="T11" fmla="*/ 2147483647 h 10"/>
              <a:gd name="T12" fmla="*/ 2147483647 w 9"/>
              <a:gd name="T13" fmla="*/ 2147483647 h 10"/>
              <a:gd name="T14" fmla="*/ 2147483647 w 9"/>
              <a:gd name="T15" fmla="*/ 2147483647 h 10"/>
              <a:gd name="T16" fmla="*/ 2147483647 w 9"/>
              <a:gd name="T17" fmla="*/ 2147483647 h 10"/>
              <a:gd name="T18" fmla="*/ 2147483647 w 9"/>
              <a:gd name="T19" fmla="*/ 2147483647 h 10"/>
              <a:gd name="T20" fmla="*/ 2147483647 w 9"/>
              <a:gd name="T21" fmla="*/ 2147483647 h 10"/>
              <a:gd name="T22" fmla="*/ 2147483647 w 9"/>
              <a:gd name="T23" fmla="*/ 2147483647 h 10"/>
              <a:gd name="T24" fmla="*/ 2147483647 w 9"/>
              <a:gd name="T25" fmla="*/ 2147483647 h 10"/>
              <a:gd name="T26" fmla="*/ 0 w 9"/>
              <a:gd name="T27" fmla="*/ 0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10"/>
              <a:gd name="T44" fmla="*/ 9 w 9"/>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10">
                <a:moveTo>
                  <a:pt x="0" y="0"/>
                </a:moveTo>
                <a:lnTo>
                  <a:pt x="2" y="0"/>
                </a:lnTo>
                <a:lnTo>
                  <a:pt x="3" y="0"/>
                </a:lnTo>
                <a:lnTo>
                  <a:pt x="4" y="2"/>
                </a:lnTo>
                <a:lnTo>
                  <a:pt x="4" y="3"/>
                </a:lnTo>
                <a:lnTo>
                  <a:pt x="7" y="5"/>
                </a:lnTo>
                <a:lnTo>
                  <a:pt x="8" y="7"/>
                </a:lnTo>
                <a:lnTo>
                  <a:pt x="9" y="9"/>
                </a:lnTo>
                <a:lnTo>
                  <a:pt x="9" y="10"/>
                </a:lnTo>
                <a:lnTo>
                  <a:pt x="4" y="10"/>
                </a:lnTo>
                <a:lnTo>
                  <a:pt x="3" y="3"/>
                </a:lnTo>
                <a:lnTo>
                  <a:pt x="1" y="2"/>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18" name="Freeform 175"/>
          <p:cNvSpPr>
            <a:spLocks/>
          </p:cNvSpPr>
          <p:nvPr/>
        </p:nvSpPr>
        <p:spPr bwMode="auto">
          <a:xfrm>
            <a:off x="8812213" y="5394325"/>
            <a:ext cx="4762" cy="12700"/>
          </a:xfrm>
          <a:custGeom>
            <a:avLst/>
            <a:gdLst>
              <a:gd name="T0" fmla="*/ 0 w 2"/>
              <a:gd name="T1" fmla="*/ 0 h 7"/>
              <a:gd name="T2" fmla="*/ 0 w 2"/>
              <a:gd name="T3" fmla="*/ 0 h 7"/>
              <a:gd name="T4" fmla="*/ 2147483647 w 2"/>
              <a:gd name="T5" fmla="*/ 2147483647 h 7"/>
              <a:gd name="T6" fmla="*/ 2147483647 w 2"/>
              <a:gd name="T7" fmla="*/ 2147483647 h 7"/>
              <a:gd name="T8" fmla="*/ 2147483647 w 2"/>
              <a:gd name="T9" fmla="*/ 2147483647 h 7"/>
              <a:gd name="T10" fmla="*/ 2147483647 w 2"/>
              <a:gd name="T11" fmla="*/ 2147483647 h 7"/>
              <a:gd name="T12" fmla="*/ 0 w 2"/>
              <a:gd name="T13" fmla="*/ 2147483647 h 7"/>
              <a:gd name="T14" fmla="*/ 0 w 2"/>
              <a:gd name="T15" fmla="*/ 0 h 7"/>
              <a:gd name="T16" fmla="*/ 0 w 2"/>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7"/>
              <a:gd name="T29" fmla="*/ 2 w 2"/>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7">
                <a:moveTo>
                  <a:pt x="0" y="0"/>
                </a:moveTo>
                <a:lnTo>
                  <a:pt x="0" y="0"/>
                </a:lnTo>
                <a:lnTo>
                  <a:pt x="1" y="4"/>
                </a:lnTo>
                <a:lnTo>
                  <a:pt x="2" y="4"/>
                </a:lnTo>
                <a:lnTo>
                  <a:pt x="2" y="7"/>
                </a:lnTo>
                <a:lnTo>
                  <a:pt x="1" y="7"/>
                </a:lnTo>
                <a:lnTo>
                  <a:pt x="0" y="3"/>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19" name="Freeform 176"/>
          <p:cNvSpPr>
            <a:spLocks/>
          </p:cNvSpPr>
          <p:nvPr/>
        </p:nvSpPr>
        <p:spPr bwMode="auto">
          <a:xfrm>
            <a:off x="8810625" y="5413375"/>
            <a:ext cx="7938" cy="9525"/>
          </a:xfrm>
          <a:custGeom>
            <a:avLst/>
            <a:gdLst>
              <a:gd name="T0" fmla="*/ 2147483647 w 4"/>
              <a:gd name="T1" fmla="*/ 2147483647 h 6"/>
              <a:gd name="T2" fmla="*/ 2147483647 w 4"/>
              <a:gd name="T3" fmla="*/ 0 h 6"/>
              <a:gd name="T4" fmla="*/ 2147483647 w 4"/>
              <a:gd name="T5" fmla="*/ 2147483647 h 6"/>
              <a:gd name="T6" fmla="*/ 2147483647 w 4"/>
              <a:gd name="T7" fmla="*/ 2147483647 h 6"/>
              <a:gd name="T8" fmla="*/ 2147483647 w 4"/>
              <a:gd name="T9" fmla="*/ 2147483647 h 6"/>
              <a:gd name="T10" fmla="*/ 0 w 4"/>
              <a:gd name="T11" fmla="*/ 2147483647 h 6"/>
              <a:gd name="T12" fmla="*/ 0 w 4"/>
              <a:gd name="T13" fmla="*/ 2147483647 h 6"/>
              <a:gd name="T14" fmla="*/ 0 w 4"/>
              <a:gd name="T15" fmla="*/ 2147483647 h 6"/>
              <a:gd name="T16" fmla="*/ 2147483647 w 4"/>
              <a:gd name="T17" fmla="*/ 2147483647 h 6"/>
              <a:gd name="T18" fmla="*/ 2147483647 w 4"/>
              <a:gd name="T19" fmla="*/ 2147483647 h 6"/>
              <a:gd name="T20" fmla="*/ 2147483647 w 4"/>
              <a:gd name="T21" fmla="*/ 2147483647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6"/>
              <a:gd name="T35" fmla="*/ 4 w 4"/>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6">
                <a:moveTo>
                  <a:pt x="3" y="1"/>
                </a:moveTo>
                <a:lnTo>
                  <a:pt x="3" y="0"/>
                </a:lnTo>
                <a:lnTo>
                  <a:pt x="3" y="3"/>
                </a:lnTo>
                <a:lnTo>
                  <a:pt x="4" y="5"/>
                </a:lnTo>
                <a:lnTo>
                  <a:pt x="1" y="6"/>
                </a:lnTo>
                <a:lnTo>
                  <a:pt x="0" y="4"/>
                </a:lnTo>
                <a:lnTo>
                  <a:pt x="0" y="3"/>
                </a:lnTo>
                <a:lnTo>
                  <a:pt x="1" y="3"/>
                </a:lnTo>
                <a:lnTo>
                  <a:pt x="1" y="1"/>
                </a:lnTo>
                <a:lnTo>
                  <a:pt x="3"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20" name="Freeform 177"/>
          <p:cNvSpPr>
            <a:spLocks/>
          </p:cNvSpPr>
          <p:nvPr/>
        </p:nvSpPr>
        <p:spPr bwMode="auto">
          <a:xfrm>
            <a:off x="8818563" y="5456238"/>
            <a:ext cx="7937" cy="7937"/>
          </a:xfrm>
          <a:custGeom>
            <a:avLst/>
            <a:gdLst>
              <a:gd name="T0" fmla="*/ 2147483647 w 5"/>
              <a:gd name="T1" fmla="*/ 0 h 5"/>
              <a:gd name="T2" fmla="*/ 2147483647 w 5"/>
              <a:gd name="T3" fmla="*/ 2147483647 h 5"/>
              <a:gd name="T4" fmla="*/ 2147483647 w 5"/>
              <a:gd name="T5" fmla="*/ 2147483647 h 5"/>
              <a:gd name="T6" fmla="*/ 2147483647 w 5"/>
              <a:gd name="T7" fmla="*/ 2147483647 h 5"/>
              <a:gd name="T8" fmla="*/ 0 w 5"/>
              <a:gd name="T9" fmla="*/ 2147483647 h 5"/>
              <a:gd name="T10" fmla="*/ 0 w 5"/>
              <a:gd name="T11" fmla="*/ 2147483647 h 5"/>
              <a:gd name="T12" fmla="*/ 0 w 5"/>
              <a:gd name="T13" fmla="*/ 2147483647 h 5"/>
              <a:gd name="T14" fmla="*/ 0 w 5"/>
              <a:gd name="T15" fmla="*/ 2147483647 h 5"/>
              <a:gd name="T16" fmla="*/ 2147483647 w 5"/>
              <a:gd name="T17" fmla="*/ 0 h 5"/>
              <a:gd name="T18" fmla="*/ 2147483647 w 5"/>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5"/>
              <a:gd name="T32" fmla="*/ 5 w 5"/>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5">
                <a:moveTo>
                  <a:pt x="3" y="0"/>
                </a:moveTo>
                <a:lnTo>
                  <a:pt x="4" y="1"/>
                </a:lnTo>
                <a:lnTo>
                  <a:pt x="5" y="4"/>
                </a:lnTo>
                <a:lnTo>
                  <a:pt x="3" y="5"/>
                </a:lnTo>
                <a:lnTo>
                  <a:pt x="0" y="5"/>
                </a:lnTo>
                <a:lnTo>
                  <a:pt x="0" y="4"/>
                </a:lnTo>
                <a:lnTo>
                  <a:pt x="0" y="2"/>
                </a:lnTo>
                <a:lnTo>
                  <a:pt x="0" y="1"/>
                </a:lnTo>
                <a:lnTo>
                  <a:pt x="2" y="0"/>
                </a:lnTo>
                <a:lnTo>
                  <a:pt x="3"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21" name="Freeform 178"/>
          <p:cNvSpPr>
            <a:spLocks/>
          </p:cNvSpPr>
          <p:nvPr/>
        </p:nvSpPr>
        <p:spPr bwMode="auto">
          <a:xfrm>
            <a:off x="8807450" y="5411788"/>
            <a:ext cx="9525" cy="7937"/>
          </a:xfrm>
          <a:custGeom>
            <a:avLst/>
            <a:gdLst>
              <a:gd name="T0" fmla="*/ 2147483647 w 5"/>
              <a:gd name="T1" fmla="*/ 0 h 5"/>
              <a:gd name="T2" fmla="*/ 2147483647 w 5"/>
              <a:gd name="T3" fmla="*/ 0 h 5"/>
              <a:gd name="T4" fmla="*/ 2147483647 w 5"/>
              <a:gd name="T5" fmla="*/ 2147483647 h 5"/>
              <a:gd name="T6" fmla="*/ 2147483647 w 5"/>
              <a:gd name="T7" fmla="*/ 2147483647 h 5"/>
              <a:gd name="T8" fmla="*/ 2147483647 w 5"/>
              <a:gd name="T9" fmla="*/ 2147483647 h 5"/>
              <a:gd name="T10" fmla="*/ 2147483647 w 5"/>
              <a:gd name="T11" fmla="*/ 2147483647 h 5"/>
              <a:gd name="T12" fmla="*/ 0 w 5"/>
              <a:gd name="T13" fmla="*/ 2147483647 h 5"/>
              <a:gd name="T14" fmla="*/ 0 w 5"/>
              <a:gd name="T15" fmla="*/ 2147483647 h 5"/>
              <a:gd name="T16" fmla="*/ 2147483647 w 5"/>
              <a:gd name="T17" fmla="*/ 2147483647 h 5"/>
              <a:gd name="T18" fmla="*/ 2147483647 w 5"/>
              <a:gd name="T19" fmla="*/ 2147483647 h 5"/>
              <a:gd name="T20" fmla="*/ 2147483647 w 5"/>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5"/>
              <a:gd name="T35" fmla="*/ 5 w 5"/>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5">
                <a:moveTo>
                  <a:pt x="3" y="0"/>
                </a:moveTo>
                <a:lnTo>
                  <a:pt x="3" y="0"/>
                </a:lnTo>
                <a:lnTo>
                  <a:pt x="3" y="2"/>
                </a:lnTo>
                <a:lnTo>
                  <a:pt x="5" y="4"/>
                </a:lnTo>
                <a:lnTo>
                  <a:pt x="2" y="5"/>
                </a:lnTo>
                <a:lnTo>
                  <a:pt x="1" y="4"/>
                </a:lnTo>
                <a:lnTo>
                  <a:pt x="0" y="2"/>
                </a:lnTo>
                <a:lnTo>
                  <a:pt x="1" y="2"/>
                </a:lnTo>
                <a:lnTo>
                  <a:pt x="2" y="1"/>
                </a:lnTo>
                <a:lnTo>
                  <a:pt x="3"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22" name="Freeform 179"/>
          <p:cNvSpPr>
            <a:spLocks/>
          </p:cNvSpPr>
          <p:nvPr/>
        </p:nvSpPr>
        <p:spPr bwMode="auto">
          <a:xfrm>
            <a:off x="8813800" y="5453063"/>
            <a:ext cx="9525" cy="7937"/>
          </a:xfrm>
          <a:custGeom>
            <a:avLst/>
            <a:gdLst>
              <a:gd name="T0" fmla="*/ 2147483647 w 5"/>
              <a:gd name="T1" fmla="*/ 0 h 5"/>
              <a:gd name="T2" fmla="*/ 2147483647 w 5"/>
              <a:gd name="T3" fmla="*/ 2147483647 h 5"/>
              <a:gd name="T4" fmla="*/ 2147483647 w 5"/>
              <a:gd name="T5" fmla="*/ 2147483647 h 5"/>
              <a:gd name="T6" fmla="*/ 2147483647 w 5"/>
              <a:gd name="T7" fmla="*/ 2147483647 h 5"/>
              <a:gd name="T8" fmla="*/ 2147483647 w 5"/>
              <a:gd name="T9" fmla="*/ 2147483647 h 5"/>
              <a:gd name="T10" fmla="*/ 0 w 5"/>
              <a:gd name="T11" fmla="*/ 2147483647 h 5"/>
              <a:gd name="T12" fmla="*/ 0 w 5"/>
              <a:gd name="T13" fmla="*/ 2147483647 h 5"/>
              <a:gd name="T14" fmla="*/ 2147483647 w 5"/>
              <a:gd name="T15" fmla="*/ 2147483647 h 5"/>
              <a:gd name="T16" fmla="*/ 2147483647 w 5"/>
              <a:gd name="T17" fmla="*/ 0 h 5"/>
              <a:gd name="T18" fmla="*/ 2147483647 w 5"/>
              <a:gd name="T19" fmla="*/ 0 h 5"/>
              <a:gd name="T20" fmla="*/ 2147483647 w 5"/>
              <a:gd name="T21" fmla="*/ 0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5"/>
              <a:gd name="T35" fmla="*/ 5 w 5"/>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5">
                <a:moveTo>
                  <a:pt x="3" y="0"/>
                </a:moveTo>
                <a:lnTo>
                  <a:pt x="5" y="1"/>
                </a:lnTo>
                <a:lnTo>
                  <a:pt x="5" y="4"/>
                </a:lnTo>
                <a:lnTo>
                  <a:pt x="3" y="5"/>
                </a:lnTo>
                <a:lnTo>
                  <a:pt x="1" y="5"/>
                </a:lnTo>
                <a:lnTo>
                  <a:pt x="0" y="4"/>
                </a:lnTo>
                <a:lnTo>
                  <a:pt x="0" y="3"/>
                </a:lnTo>
                <a:lnTo>
                  <a:pt x="1" y="1"/>
                </a:lnTo>
                <a:lnTo>
                  <a:pt x="2" y="0"/>
                </a:lnTo>
                <a:lnTo>
                  <a:pt x="3"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23" name="Freeform 180"/>
          <p:cNvSpPr>
            <a:spLocks/>
          </p:cNvSpPr>
          <p:nvPr/>
        </p:nvSpPr>
        <p:spPr bwMode="auto">
          <a:xfrm>
            <a:off x="8836025" y="5486400"/>
            <a:ext cx="6350" cy="11113"/>
          </a:xfrm>
          <a:custGeom>
            <a:avLst/>
            <a:gdLst>
              <a:gd name="T0" fmla="*/ 2147483647 w 3"/>
              <a:gd name="T1" fmla="*/ 2147483647 h 6"/>
              <a:gd name="T2" fmla="*/ 2147483647 w 3"/>
              <a:gd name="T3" fmla="*/ 0 h 6"/>
              <a:gd name="T4" fmla="*/ 2147483647 w 3"/>
              <a:gd name="T5" fmla="*/ 2147483647 h 6"/>
              <a:gd name="T6" fmla="*/ 2147483647 w 3"/>
              <a:gd name="T7" fmla="*/ 2147483647 h 6"/>
              <a:gd name="T8" fmla="*/ 2147483647 w 3"/>
              <a:gd name="T9" fmla="*/ 2147483647 h 6"/>
              <a:gd name="T10" fmla="*/ 2147483647 w 3"/>
              <a:gd name="T11" fmla="*/ 2147483647 h 6"/>
              <a:gd name="T12" fmla="*/ 0 w 3"/>
              <a:gd name="T13" fmla="*/ 2147483647 h 6"/>
              <a:gd name="T14" fmla="*/ 2147483647 w 3"/>
              <a:gd name="T15" fmla="*/ 2147483647 h 6"/>
              <a:gd name="T16" fmla="*/ 2147483647 w 3"/>
              <a:gd name="T17" fmla="*/ 2147483647 h 6"/>
              <a:gd name="T18" fmla="*/ 0 w 3"/>
              <a:gd name="T19" fmla="*/ 2147483647 h 6"/>
              <a:gd name="T20" fmla="*/ 2147483647 w 3"/>
              <a:gd name="T21" fmla="*/ 2147483647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6"/>
              <a:gd name="T35" fmla="*/ 3 w 3"/>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6">
                <a:moveTo>
                  <a:pt x="1" y="1"/>
                </a:moveTo>
                <a:lnTo>
                  <a:pt x="1" y="0"/>
                </a:lnTo>
                <a:lnTo>
                  <a:pt x="3" y="1"/>
                </a:lnTo>
                <a:lnTo>
                  <a:pt x="3" y="2"/>
                </a:lnTo>
                <a:lnTo>
                  <a:pt x="3" y="6"/>
                </a:lnTo>
                <a:lnTo>
                  <a:pt x="1" y="4"/>
                </a:lnTo>
                <a:lnTo>
                  <a:pt x="0" y="2"/>
                </a:lnTo>
                <a:lnTo>
                  <a:pt x="1" y="1"/>
                </a:lnTo>
                <a:lnTo>
                  <a:pt x="1" y="4"/>
                </a:lnTo>
                <a:lnTo>
                  <a:pt x="0" y="2"/>
                </a:lnTo>
                <a:lnTo>
                  <a:pt x="1"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24" name="Freeform 181"/>
          <p:cNvSpPr>
            <a:spLocks/>
          </p:cNvSpPr>
          <p:nvPr/>
        </p:nvSpPr>
        <p:spPr bwMode="auto">
          <a:xfrm>
            <a:off x="8843963" y="5508625"/>
            <a:ext cx="4762" cy="7938"/>
          </a:xfrm>
          <a:custGeom>
            <a:avLst/>
            <a:gdLst>
              <a:gd name="T0" fmla="*/ 2147483647 w 3"/>
              <a:gd name="T1" fmla="*/ 0 h 4"/>
              <a:gd name="T2" fmla="*/ 2147483647 w 3"/>
              <a:gd name="T3" fmla="*/ 0 h 4"/>
              <a:gd name="T4" fmla="*/ 2147483647 w 3"/>
              <a:gd name="T5" fmla="*/ 2147483647 h 4"/>
              <a:gd name="T6" fmla="*/ 2147483647 w 3"/>
              <a:gd name="T7" fmla="*/ 2147483647 h 4"/>
              <a:gd name="T8" fmla="*/ 2147483647 w 3"/>
              <a:gd name="T9" fmla="*/ 2147483647 h 4"/>
              <a:gd name="T10" fmla="*/ 0 w 3"/>
              <a:gd name="T11" fmla="*/ 2147483647 h 4"/>
              <a:gd name="T12" fmla="*/ 0 w 3"/>
              <a:gd name="T13" fmla="*/ 2147483647 h 4"/>
              <a:gd name="T14" fmla="*/ 2147483647 w 3"/>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1" y="0"/>
                </a:moveTo>
                <a:lnTo>
                  <a:pt x="1" y="0"/>
                </a:lnTo>
                <a:lnTo>
                  <a:pt x="3" y="1"/>
                </a:lnTo>
                <a:lnTo>
                  <a:pt x="3" y="4"/>
                </a:lnTo>
                <a:lnTo>
                  <a:pt x="1" y="3"/>
                </a:lnTo>
                <a:lnTo>
                  <a:pt x="0" y="2"/>
                </a:lnTo>
                <a:lnTo>
                  <a:pt x="0" y="1"/>
                </a:lnTo>
                <a:lnTo>
                  <a:pt x="1"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25" name="Freeform 182"/>
          <p:cNvSpPr>
            <a:spLocks/>
          </p:cNvSpPr>
          <p:nvPr/>
        </p:nvSpPr>
        <p:spPr bwMode="auto">
          <a:xfrm>
            <a:off x="8832850" y="5483225"/>
            <a:ext cx="6350" cy="11113"/>
          </a:xfrm>
          <a:custGeom>
            <a:avLst/>
            <a:gdLst>
              <a:gd name="T0" fmla="*/ 2147483647 w 3"/>
              <a:gd name="T1" fmla="*/ 2147483647 h 6"/>
              <a:gd name="T2" fmla="*/ 2147483647 w 3"/>
              <a:gd name="T3" fmla="*/ 0 h 6"/>
              <a:gd name="T4" fmla="*/ 2147483647 w 3"/>
              <a:gd name="T5" fmla="*/ 2147483647 h 6"/>
              <a:gd name="T6" fmla="*/ 2147483647 w 3"/>
              <a:gd name="T7" fmla="*/ 2147483647 h 6"/>
              <a:gd name="T8" fmla="*/ 2147483647 w 3"/>
              <a:gd name="T9" fmla="*/ 2147483647 h 6"/>
              <a:gd name="T10" fmla="*/ 2147483647 w 3"/>
              <a:gd name="T11" fmla="*/ 2147483647 h 6"/>
              <a:gd name="T12" fmla="*/ 0 w 3"/>
              <a:gd name="T13" fmla="*/ 2147483647 h 6"/>
              <a:gd name="T14" fmla="*/ 2147483647 w 3"/>
              <a:gd name="T15" fmla="*/ 2147483647 h 6"/>
              <a:gd name="T16" fmla="*/ 2147483647 w 3"/>
              <a:gd name="T17" fmla="*/ 2147483647 h 6"/>
              <a:gd name="T18" fmla="*/ 0 w 3"/>
              <a:gd name="T19" fmla="*/ 2147483647 h 6"/>
              <a:gd name="T20" fmla="*/ 2147483647 w 3"/>
              <a:gd name="T21" fmla="*/ 2147483647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6"/>
              <a:gd name="T35" fmla="*/ 3 w 3"/>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6">
                <a:moveTo>
                  <a:pt x="1" y="1"/>
                </a:moveTo>
                <a:lnTo>
                  <a:pt x="1" y="0"/>
                </a:lnTo>
                <a:lnTo>
                  <a:pt x="3" y="1"/>
                </a:lnTo>
                <a:lnTo>
                  <a:pt x="3" y="3"/>
                </a:lnTo>
                <a:lnTo>
                  <a:pt x="3" y="6"/>
                </a:lnTo>
                <a:lnTo>
                  <a:pt x="1" y="4"/>
                </a:lnTo>
                <a:lnTo>
                  <a:pt x="0" y="3"/>
                </a:lnTo>
                <a:lnTo>
                  <a:pt x="1" y="1"/>
                </a:lnTo>
                <a:lnTo>
                  <a:pt x="1" y="4"/>
                </a:lnTo>
                <a:lnTo>
                  <a:pt x="0" y="3"/>
                </a:lnTo>
                <a:lnTo>
                  <a:pt x="1"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26" name="Freeform 183"/>
          <p:cNvSpPr>
            <a:spLocks/>
          </p:cNvSpPr>
          <p:nvPr/>
        </p:nvSpPr>
        <p:spPr bwMode="auto">
          <a:xfrm>
            <a:off x="8842375" y="5505450"/>
            <a:ext cx="3175" cy="7938"/>
          </a:xfrm>
          <a:custGeom>
            <a:avLst/>
            <a:gdLst>
              <a:gd name="T0" fmla="*/ 0 w 2"/>
              <a:gd name="T1" fmla="*/ 0 h 4"/>
              <a:gd name="T2" fmla="*/ 2147483647 w 2"/>
              <a:gd name="T3" fmla="*/ 0 h 4"/>
              <a:gd name="T4" fmla="*/ 2147483647 w 2"/>
              <a:gd name="T5" fmla="*/ 2147483647 h 4"/>
              <a:gd name="T6" fmla="*/ 2147483647 w 2"/>
              <a:gd name="T7" fmla="*/ 2147483647 h 4"/>
              <a:gd name="T8" fmla="*/ 0 w 2"/>
              <a:gd name="T9" fmla="*/ 2147483647 h 4"/>
              <a:gd name="T10" fmla="*/ 0 w 2"/>
              <a:gd name="T11" fmla="*/ 2147483647 h 4"/>
              <a:gd name="T12" fmla="*/ 0 w 2"/>
              <a:gd name="T13" fmla="*/ 2147483647 h 4"/>
              <a:gd name="T14" fmla="*/ 0 w 2"/>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4"/>
              <a:gd name="T26" fmla="*/ 2 w 2"/>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4">
                <a:moveTo>
                  <a:pt x="0" y="0"/>
                </a:moveTo>
                <a:lnTo>
                  <a:pt x="1" y="0"/>
                </a:lnTo>
                <a:lnTo>
                  <a:pt x="2" y="2"/>
                </a:lnTo>
                <a:lnTo>
                  <a:pt x="2" y="4"/>
                </a:lnTo>
                <a:lnTo>
                  <a:pt x="0" y="3"/>
                </a:lnTo>
                <a:lnTo>
                  <a:pt x="0" y="2"/>
                </a:lnTo>
                <a:lnTo>
                  <a:pt x="0" y="1"/>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27" name="Freeform 184"/>
          <p:cNvSpPr>
            <a:spLocks/>
          </p:cNvSpPr>
          <p:nvPr/>
        </p:nvSpPr>
        <p:spPr bwMode="auto">
          <a:xfrm>
            <a:off x="7327900" y="4346575"/>
            <a:ext cx="6350" cy="4763"/>
          </a:xfrm>
          <a:custGeom>
            <a:avLst/>
            <a:gdLst>
              <a:gd name="T0" fmla="*/ 2147483647 w 3"/>
              <a:gd name="T1" fmla="*/ 0 h 3"/>
              <a:gd name="T2" fmla="*/ 2147483647 w 3"/>
              <a:gd name="T3" fmla="*/ 0 h 3"/>
              <a:gd name="T4" fmla="*/ 0 w 3"/>
              <a:gd name="T5" fmla="*/ 0 h 3"/>
              <a:gd name="T6" fmla="*/ 0 w 3"/>
              <a:gd name="T7" fmla="*/ 2147483647 h 3"/>
              <a:gd name="T8" fmla="*/ 0 w 3"/>
              <a:gd name="T9" fmla="*/ 2147483647 h 3"/>
              <a:gd name="T10" fmla="*/ 0 w 3"/>
              <a:gd name="T11" fmla="*/ 2147483647 h 3"/>
              <a:gd name="T12" fmla="*/ 0 w 3"/>
              <a:gd name="T13" fmla="*/ 2147483647 h 3"/>
              <a:gd name="T14" fmla="*/ 2147483647 w 3"/>
              <a:gd name="T15" fmla="*/ 2147483647 h 3"/>
              <a:gd name="T16" fmla="*/ 2147483647 w 3"/>
              <a:gd name="T17" fmla="*/ 2147483647 h 3"/>
              <a:gd name="T18" fmla="*/ 2147483647 w 3"/>
              <a:gd name="T19" fmla="*/ 2147483647 h 3"/>
              <a:gd name="T20" fmla="*/ 2147483647 w 3"/>
              <a:gd name="T21" fmla="*/ 2147483647 h 3"/>
              <a:gd name="T22" fmla="*/ 2147483647 w 3"/>
              <a:gd name="T23" fmla="*/ 2147483647 h 3"/>
              <a:gd name="T24" fmla="*/ 2147483647 w 3"/>
              <a:gd name="T25" fmla="*/ 0 h 3"/>
              <a:gd name="T26" fmla="*/ 2147483647 w 3"/>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
              <a:gd name="T43" fmla="*/ 0 h 3"/>
              <a:gd name="T44" fmla="*/ 3 w 3"/>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 h="3">
                <a:moveTo>
                  <a:pt x="3" y="0"/>
                </a:moveTo>
                <a:lnTo>
                  <a:pt x="2" y="0"/>
                </a:lnTo>
                <a:lnTo>
                  <a:pt x="0" y="0"/>
                </a:lnTo>
                <a:lnTo>
                  <a:pt x="0" y="1"/>
                </a:lnTo>
                <a:lnTo>
                  <a:pt x="0" y="2"/>
                </a:lnTo>
                <a:lnTo>
                  <a:pt x="0" y="1"/>
                </a:lnTo>
                <a:lnTo>
                  <a:pt x="1" y="2"/>
                </a:lnTo>
                <a:lnTo>
                  <a:pt x="1" y="1"/>
                </a:lnTo>
                <a:lnTo>
                  <a:pt x="2" y="3"/>
                </a:lnTo>
                <a:lnTo>
                  <a:pt x="2" y="1"/>
                </a:lnTo>
                <a:lnTo>
                  <a:pt x="2" y="0"/>
                </a:lnTo>
                <a:lnTo>
                  <a:pt x="3"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28" name="Freeform 185"/>
          <p:cNvSpPr>
            <a:spLocks/>
          </p:cNvSpPr>
          <p:nvPr/>
        </p:nvSpPr>
        <p:spPr bwMode="auto">
          <a:xfrm>
            <a:off x="7335838" y="4346575"/>
            <a:ext cx="3175" cy="3175"/>
          </a:xfrm>
          <a:custGeom>
            <a:avLst/>
            <a:gdLst>
              <a:gd name="T0" fmla="*/ 2147483647 w 2"/>
              <a:gd name="T1" fmla="*/ 0 h 2"/>
              <a:gd name="T2" fmla="*/ 0 w 2"/>
              <a:gd name="T3" fmla="*/ 0 h 2"/>
              <a:gd name="T4" fmla="*/ 2147483647 w 2"/>
              <a:gd name="T5" fmla="*/ 2147483647 h 2"/>
              <a:gd name="T6" fmla="*/ 2147483647 w 2"/>
              <a:gd name="T7" fmla="*/ 2147483647 h 2"/>
              <a:gd name="T8" fmla="*/ 2147483647 w 2"/>
              <a:gd name="T9" fmla="*/ 2147483647 h 2"/>
              <a:gd name="T10" fmla="*/ 2147483647 w 2"/>
              <a:gd name="T11" fmla="*/ 2147483647 h 2"/>
              <a:gd name="T12" fmla="*/ 2147483647 w 2"/>
              <a:gd name="T13" fmla="*/ 2147483647 h 2"/>
              <a:gd name="T14" fmla="*/ 2147483647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1" y="0"/>
                </a:moveTo>
                <a:lnTo>
                  <a:pt x="0" y="0"/>
                </a:lnTo>
                <a:lnTo>
                  <a:pt x="1" y="1"/>
                </a:lnTo>
                <a:lnTo>
                  <a:pt x="1" y="2"/>
                </a:lnTo>
                <a:lnTo>
                  <a:pt x="2" y="1"/>
                </a:lnTo>
                <a:lnTo>
                  <a:pt x="2" y="2"/>
                </a:lnTo>
                <a:lnTo>
                  <a:pt x="2" y="1"/>
                </a:lnTo>
                <a:lnTo>
                  <a:pt x="1"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29" name="Freeform 186"/>
          <p:cNvSpPr>
            <a:spLocks/>
          </p:cNvSpPr>
          <p:nvPr/>
        </p:nvSpPr>
        <p:spPr bwMode="auto">
          <a:xfrm>
            <a:off x="7324725" y="4341813"/>
            <a:ext cx="4763" cy="6350"/>
          </a:xfrm>
          <a:custGeom>
            <a:avLst/>
            <a:gdLst>
              <a:gd name="T0" fmla="*/ 2147483647 w 3"/>
              <a:gd name="T1" fmla="*/ 0 h 3"/>
              <a:gd name="T2" fmla="*/ 2147483647 w 3"/>
              <a:gd name="T3" fmla="*/ 2147483647 h 3"/>
              <a:gd name="T4" fmla="*/ 0 w 3"/>
              <a:gd name="T5" fmla="*/ 2147483647 h 3"/>
              <a:gd name="T6" fmla="*/ 0 w 3"/>
              <a:gd name="T7" fmla="*/ 2147483647 h 3"/>
              <a:gd name="T8" fmla="*/ 0 w 3"/>
              <a:gd name="T9" fmla="*/ 2147483647 h 3"/>
              <a:gd name="T10" fmla="*/ 0 w 3"/>
              <a:gd name="T11" fmla="*/ 2147483647 h 3"/>
              <a:gd name="T12" fmla="*/ 0 w 3"/>
              <a:gd name="T13" fmla="*/ 2147483647 h 3"/>
              <a:gd name="T14" fmla="*/ 2147483647 w 3"/>
              <a:gd name="T15" fmla="*/ 2147483647 h 3"/>
              <a:gd name="T16" fmla="*/ 2147483647 w 3"/>
              <a:gd name="T17" fmla="*/ 2147483647 h 3"/>
              <a:gd name="T18" fmla="*/ 2147483647 w 3"/>
              <a:gd name="T19" fmla="*/ 2147483647 h 3"/>
              <a:gd name="T20" fmla="*/ 2147483647 w 3"/>
              <a:gd name="T21" fmla="*/ 2147483647 h 3"/>
              <a:gd name="T22" fmla="*/ 2147483647 w 3"/>
              <a:gd name="T23" fmla="*/ 2147483647 h 3"/>
              <a:gd name="T24" fmla="*/ 2147483647 w 3"/>
              <a:gd name="T25" fmla="*/ 2147483647 h 3"/>
              <a:gd name="T26" fmla="*/ 2147483647 w 3"/>
              <a:gd name="T27" fmla="*/ 0 h 3"/>
              <a:gd name="T28" fmla="*/ 2147483647 w 3"/>
              <a:gd name="T29" fmla="*/ 0 h 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
              <a:gd name="T46" fmla="*/ 0 h 3"/>
              <a:gd name="T47" fmla="*/ 3 w 3"/>
              <a:gd name="T48" fmla="*/ 3 h 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 h="3">
                <a:moveTo>
                  <a:pt x="3" y="0"/>
                </a:moveTo>
                <a:lnTo>
                  <a:pt x="2" y="1"/>
                </a:lnTo>
                <a:lnTo>
                  <a:pt x="0" y="1"/>
                </a:lnTo>
                <a:lnTo>
                  <a:pt x="0" y="2"/>
                </a:lnTo>
                <a:lnTo>
                  <a:pt x="1" y="2"/>
                </a:lnTo>
                <a:lnTo>
                  <a:pt x="2" y="2"/>
                </a:lnTo>
                <a:lnTo>
                  <a:pt x="2" y="3"/>
                </a:lnTo>
                <a:lnTo>
                  <a:pt x="3" y="3"/>
                </a:lnTo>
                <a:lnTo>
                  <a:pt x="3" y="1"/>
                </a:lnTo>
                <a:lnTo>
                  <a:pt x="3"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30" name="Freeform 187"/>
          <p:cNvSpPr>
            <a:spLocks/>
          </p:cNvSpPr>
          <p:nvPr/>
        </p:nvSpPr>
        <p:spPr bwMode="auto">
          <a:xfrm>
            <a:off x="7331075" y="4343400"/>
            <a:ext cx="4763" cy="3175"/>
          </a:xfrm>
          <a:custGeom>
            <a:avLst/>
            <a:gdLst>
              <a:gd name="T0" fmla="*/ 2147483647 w 2"/>
              <a:gd name="T1" fmla="*/ 0 h 1"/>
              <a:gd name="T2" fmla="*/ 0 w 2"/>
              <a:gd name="T3" fmla="*/ 0 h 1"/>
              <a:gd name="T4" fmla="*/ 2147483647 w 2"/>
              <a:gd name="T5" fmla="*/ 2147483647 h 1"/>
              <a:gd name="T6" fmla="*/ 2147483647 w 2"/>
              <a:gd name="T7" fmla="*/ 2147483647 h 1"/>
              <a:gd name="T8" fmla="*/ 2147483647 w 2"/>
              <a:gd name="T9" fmla="*/ 2147483647 h 1"/>
              <a:gd name="T10" fmla="*/ 2147483647 w 2"/>
              <a:gd name="T11" fmla="*/ 2147483647 h 1"/>
              <a:gd name="T12" fmla="*/ 2147483647 w 2"/>
              <a:gd name="T13" fmla="*/ 0 h 1"/>
              <a:gd name="T14" fmla="*/ 2147483647 w 2"/>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
              <a:gd name="T26" fmla="*/ 2 w 2"/>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
                <a:moveTo>
                  <a:pt x="2" y="0"/>
                </a:moveTo>
                <a:lnTo>
                  <a:pt x="0" y="0"/>
                </a:lnTo>
                <a:lnTo>
                  <a:pt x="2" y="1"/>
                </a:lnTo>
                <a:lnTo>
                  <a:pt x="2"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31" name="Freeform 188"/>
          <p:cNvSpPr>
            <a:spLocks/>
          </p:cNvSpPr>
          <p:nvPr/>
        </p:nvSpPr>
        <p:spPr bwMode="auto">
          <a:xfrm>
            <a:off x="5091113" y="3925888"/>
            <a:ext cx="63500" cy="36512"/>
          </a:xfrm>
          <a:custGeom>
            <a:avLst/>
            <a:gdLst>
              <a:gd name="T0" fmla="*/ 2147483647 w 37"/>
              <a:gd name="T1" fmla="*/ 2147483647 h 22"/>
              <a:gd name="T2" fmla="*/ 2147483647 w 37"/>
              <a:gd name="T3" fmla="*/ 0 h 22"/>
              <a:gd name="T4" fmla="*/ 2147483647 w 37"/>
              <a:gd name="T5" fmla="*/ 0 h 22"/>
              <a:gd name="T6" fmla="*/ 2147483647 w 37"/>
              <a:gd name="T7" fmla="*/ 2147483647 h 22"/>
              <a:gd name="T8" fmla="*/ 2147483647 w 37"/>
              <a:gd name="T9" fmla="*/ 2147483647 h 22"/>
              <a:gd name="T10" fmla="*/ 2147483647 w 37"/>
              <a:gd name="T11" fmla="*/ 2147483647 h 22"/>
              <a:gd name="T12" fmla="*/ 2147483647 w 37"/>
              <a:gd name="T13" fmla="*/ 2147483647 h 22"/>
              <a:gd name="T14" fmla="*/ 2147483647 w 37"/>
              <a:gd name="T15" fmla="*/ 2147483647 h 22"/>
              <a:gd name="T16" fmla="*/ 2147483647 w 37"/>
              <a:gd name="T17" fmla="*/ 2147483647 h 22"/>
              <a:gd name="T18" fmla="*/ 2147483647 w 37"/>
              <a:gd name="T19" fmla="*/ 2147483647 h 22"/>
              <a:gd name="T20" fmla="*/ 2147483647 w 37"/>
              <a:gd name="T21" fmla="*/ 2147483647 h 22"/>
              <a:gd name="T22" fmla="*/ 2147483647 w 37"/>
              <a:gd name="T23" fmla="*/ 2147483647 h 22"/>
              <a:gd name="T24" fmla="*/ 2147483647 w 37"/>
              <a:gd name="T25" fmla="*/ 2147483647 h 22"/>
              <a:gd name="T26" fmla="*/ 2147483647 w 37"/>
              <a:gd name="T27" fmla="*/ 2147483647 h 22"/>
              <a:gd name="T28" fmla="*/ 2147483647 w 37"/>
              <a:gd name="T29" fmla="*/ 2147483647 h 22"/>
              <a:gd name="T30" fmla="*/ 0 w 37"/>
              <a:gd name="T31" fmla="*/ 2147483647 h 22"/>
              <a:gd name="T32" fmla="*/ 2147483647 w 37"/>
              <a:gd name="T33" fmla="*/ 2147483647 h 22"/>
              <a:gd name="T34" fmla="*/ 2147483647 w 37"/>
              <a:gd name="T35" fmla="*/ 2147483647 h 22"/>
              <a:gd name="T36" fmla="*/ 2147483647 w 37"/>
              <a:gd name="T37" fmla="*/ 2147483647 h 22"/>
              <a:gd name="T38" fmla="*/ 2147483647 w 37"/>
              <a:gd name="T39" fmla="*/ 2147483647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7"/>
              <a:gd name="T61" fmla="*/ 0 h 22"/>
              <a:gd name="T62" fmla="*/ 37 w 37"/>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7" h="22">
                <a:moveTo>
                  <a:pt x="27" y="5"/>
                </a:moveTo>
                <a:lnTo>
                  <a:pt x="36" y="0"/>
                </a:lnTo>
                <a:lnTo>
                  <a:pt x="37" y="0"/>
                </a:lnTo>
                <a:lnTo>
                  <a:pt x="36" y="3"/>
                </a:lnTo>
                <a:lnTo>
                  <a:pt x="33" y="5"/>
                </a:lnTo>
                <a:lnTo>
                  <a:pt x="32" y="6"/>
                </a:lnTo>
                <a:lnTo>
                  <a:pt x="28" y="11"/>
                </a:lnTo>
                <a:lnTo>
                  <a:pt x="29" y="13"/>
                </a:lnTo>
                <a:lnTo>
                  <a:pt x="27" y="15"/>
                </a:lnTo>
                <a:lnTo>
                  <a:pt x="23" y="15"/>
                </a:lnTo>
                <a:lnTo>
                  <a:pt x="20" y="19"/>
                </a:lnTo>
                <a:lnTo>
                  <a:pt x="15" y="20"/>
                </a:lnTo>
                <a:lnTo>
                  <a:pt x="13" y="22"/>
                </a:lnTo>
                <a:lnTo>
                  <a:pt x="7" y="21"/>
                </a:lnTo>
                <a:lnTo>
                  <a:pt x="4" y="20"/>
                </a:lnTo>
                <a:lnTo>
                  <a:pt x="0" y="13"/>
                </a:lnTo>
                <a:lnTo>
                  <a:pt x="11" y="10"/>
                </a:lnTo>
                <a:lnTo>
                  <a:pt x="11" y="7"/>
                </a:lnTo>
                <a:lnTo>
                  <a:pt x="13" y="7"/>
                </a:lnTo>
                <a:lnTo>
                  <a:pt x="27" y="5"/>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32" name="Freeform 189"/>
          <p:cNvSpPr>
            <a:spLocks/>
          </p:cNvSpPr>
          <p:nvPr/>
        </p:nvSpPr>
        <p:spPr bwMode="auto">
          <a:xfrm>
            <a:off x="7186613" y="4410075"/>
            <a:ext cx="60325" cy="55563"/>
          </a:xfrm>
          <a:custGeom>
            <a:avLst/>
            <a:gdLst>
              <a:gd name="T0" fmla="*/ 2147483647 w 36"/>
              <a:gd name="T1" fmla="*/ 2147483647 h 33"/>
              <a:gd name="T2" fmla="*/ 2147483647 w 36"/>
              <a:gd name="T3" fmla="*/ 2147483647 h 33"/>
              <a:gd name="T4" fmla="*/ 2147483647 w 36"/>
              <a:gd name="T5" fmla="*/ 0 h 33"/>
              <a:gd name="T6" fmla="*/ 2147483647 w 36"/>
              <a:gd name="T7" fmla="*/ 2147483647 h 33"/>
              <a:gd name="T8" fmla="*/ 2147483647 w 36"/>
              <a:gd name="T9" fmla="*/ 2147483647 h 33"/>
              <a:gd name="T10" fmla="*/ 2147483647 w 36"/>
              <a:gd name="T11" fmla="*/ 2147483647 h 33"/>
              <a:gd name="T12" fmla="*/ 2147483647 w 36"/>
              <a:gd name="T13" fmla="*/ 2147483647 h 33"/>
              <a:gd name="T14" fmla="*/ 2147483647 w 36"/>
              <a:gd name="T15" fmla="*/ 2147483647 h 33"/>
              <a:gd name="T16" fmla="*/ 2147483647 w 36"/>
              <a:gd name="T17" fmla="*/ 2147483647 h 33"/>
              <a:gd name="T18" fmla="*/ 2147483647 w 36"/>
              <a:gd name="T19" fmla="*/ 2147483647 h 33"/>
              <a:gd name="T20" fmla="*/ 2147483647 w 36"/>
              <a:gd name="T21" fmla="*/ 2147483647 h 33"/>
              <a:gd name="T22" fmla="*/ 2147483647 w 36"/>
              <a:gd name="T23" fmla="*/ 2147483647 h 33"/>
              <a:gd name="T24" fmla="*/ 2147483647 w 36"/>
              <a:gd name="T25" fmla="*/ 2147483647 h 33"/>
              <a:gd name="T26" fmla="*/ 2147483647 w 36"/>
              <a:gd name="T27" fmla="*/ 2147483647 h 33"/>
              <a:gd name="T28" fmla="*/ 0 w 36"/>
              <a:gd name="T29" fmla="*/ 2147483647 h 33"/>
              <a:gd name="T30" fmla="*/ 0 w 36"/>
              <a:gd name="T31" fmla="*/ 2147483647 h 33"/>
              <a:gd name="T32" fmla="*/ 2147483647 w 36"/>
              <a:gd name="T33" fmla="*/ 2147483647 h 33"/>
              <a:gd name="T34" fmla="*/ 2147483647 w 36"/>
              <a:gd name="T35" fmla="*/ 2147483647 h 33"/>
              <a:gd name="T36" fmla="*/ 2147483647 w 36"/>
              <a:gd name="T37" fmla="*/ 2147483647 h 33"/>
              <a:gd name="T38" fmla="*/ 2147483647 w 36"/>
              <a:gd name="T39" fmla="*/ 2147483647 h 33"/>
              <a:gd name="T40" fmla="*/ 2147483647 w 36"/>
              <a:gd name="T41" fmla="*/ 2147483647 h 33"/>
              <a:gd name="T42" fmla="*/ 2147483647 w 36"/>
              <a:gd name="T43" fmla="*/ 2147483647 h 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3"/>
              <a:gd name="T68" fmla="*/ 36 w 36"/>
              <a:gd name="T69" fmla="*/ 33 h 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3">
                <a:moveTo>
                  <a:pt x="30" y="1"/>
                </a:moveTo>
                <a:lnTo>
                  <a:pt x="28" y="1"/>
                </a:lnTo>
                <a:lnTo>
                  <a:pt x="30" y="0"/>
                </a:lnTo>
                <a:lnTo>
                  <a:pt x="32" y="1"/>
                </a:lnTo>
                <a:lnTo>
                  <a:pt x="35" y="2"/>
                </a:lnTo>
                <a:lnTo>
                  <a:pt x="36" y="8"/>
                </a:lnTo>
                <a:lnTo>
                  <a:pt x="34" y="11"/>
                </a:lnTo>
                <a:lnTo>
                  <a:pt x="28" y="23"/>
                </a:lnTo>
                <a:lnTo>
                  <a:pt x="22" y="28"/>
                </a:lnTo>
                <a:lnTo>
                  <a:pt x="19" y="29"/>
                </a:lnTo>
                <a:lnTo>
                  <a:pt x="17" y="33"/>
                </a:lnTo>
                <a:lnTo>
                  <a:pt x="15" y="32"/>
                </a:lnTo>
                <a:lnTo>
                  <a:pt x="13" y="31"/>
                </a:lnTo>
                <a:lnTo>
                  <a:pt x="2" y="28"/>
                </a:lnTo>
                <a:lnTo>
                  <a:pt x="0" y="25"/>
                </a:lnTo>
                <a:lnTo>
                  <a:pt x="0" y="14"/>
                </a:lnTo>
                <a:lnTo>
                  <a:pt x="8" y="7"/>
                </a:lnTo>
                <a:lnTo>
                  <a:pt x="8" y="6"/>
                </a:lnTo>
                <a:lnTo>
                  <a:pt x="14" y="2"/>
                </a:lnTo>
                <a:lnTo>
                  <a:pt x="22" y="2"/>
                </a:lnTo>
                <a:lnTo>
                  <a:pt x="24" y="1"/>
                </a:lnTo>
                <a:lnTo>
                  <a:pt x="30"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33" name="Freeform 190"/>
          <p:cNvSpPr>
            <a:spLocks/>
          </p:cNvSpPr>
          <p:nvPr/>
        </p:nvSpPr>
        <p:spPr bwMode="auto">
          <a:xfrm>
            <a:off x="5086350" y="3921125"/>
            <a:ext cx="63500" cy="38100"/>
          </a:xfrm>
          <a:custGeom>
            <a:avLst/>
            <a:gdLst>
              <a:gd name="T0" fmla="*/ 2147483647 w 37"/>
              <a:gd name="T1" fmla="*/ 2147483647 h 22"/>
              <a:gd name="T2" fmla="*/ 2147483647 w 37"/>
              <a:gd name="T3" fmla="*/ 0 h 22"/>
              <a:gd name="T4" fmla="*/ 2147483647 w 37"/>
              <a:gd name="T5" fmla="*/ 0 h 22"/>
              <a:gd name="T6" fmla="*/ 2147483647 w 37"/>
              <a:gd name="T7" fmla="*/ 2147483647 h 22"/>
              <a:gd name="T8" fmla="*/ 2147483647 w 37"/>
              <a:gd name="T9" fmla="*/ 2147483647 h 22"/>
              <a:gd name="T10" fmla="*/ 2147483647 w 37"/>
              <a:gd name="T11" fmla="*/ 2147483647 h 22"/>
              <a:gd name="T12" fmla="*/ 2147483647 w 37"/>
              <a:gd name="T13" fmla="*/ 2147483647 h 22"/>
              <a:gd name="T14" fmla="*/ 2147483647 w 37"/>
              <a:gd name="T15" fmla="*/ 2147483647 h 22"/>
              <a:gd name="T16" fmla="*/ 2147483647 w 37"/>
              <a:gd name="T17" fmla="*/ 2147483647 h 22"/>
              <a:gd name="T18" fmla="*/ 2147483647 w 37"/>
              <a:gd name="T19" fmla="*/ 2147483647 h 22"/>
              <a:gd name="T20" fmla="*/ 2147483647 w 37"/>
              <a:gd name="T21" fmla="*/ 2147483647 h 22"/>
              <a:gd name="T22" fmla="*/ 2147483647 w 37"/>
              <a:gd name="T23" fmla="*/ 2147483647 h 22"/>
              <a:gd name="T24" fmla="*/ 2147483647 w 37"/>
              <a:gd name="T25" fmla="*/ 2147483647 h 22"/>
              <a:gd name="T26" fmla="*/ 2147483647 w 37"/>
              <a:gd name="T27" fmla="*/ 2147483647 h 22"/>
              <a:gd name="T28" fmla="*/ 2147483647 w 37"/>
              <a:gd name="T29" fmla="*/ 2147483647 h 22"/>
              <a:gd name="T30" fmla="*/ 0 w 37"/>
              <a:gd name="T31" fmla="*/ 2147483647 h 22"/>
              <a:gd name="T32" fmla="*/ 2147483647 w 37"/>
              <a:gd name="T33" fmla="*/ 2147483647 h 22"/>
              <a:gd name="T34" fmla="*/ 2147483647 w 37"/>
              <a:gd name="T35" fmla="*/ 2147483647 h 22"/>
              <a:gd name="T36" fmla="*/ 2147483647 w 37"/>
              <a:gd name="T37" fmla="*/ 2147483647 h 22"/>
              <a:gd name="T38" fmla="*/ 2147483647 w 37"/>
              <a:gd name="T39" fmla="*/ 2147483647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7"/>
              <a:gd name="T61" fmla="*/ 0 h 22"/>
              <a:gd name="T62" fmla="*/ 37 w 37"/>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7" h="22">
                <a:moveTo>
                  <a:pt x="27" y="5"/>
                </a:moveTo>
                <a:lnTo>
                  <a:pt x="36" y="0"/>
                </a:lnTo>
                <a:lnTo>
                  <a:pt x="37" y="0"/>
                </a:lnTo>
                <a:lnTo>
                  <a:pt x="36" y="3"/>
                </a:lnTo>
                <a:lnTo>
                  <a:pt x="34" y="5"/>
                </a:lnTo>
                <a:lnTo>
                  <a:pt x="32" y="6"/>
                </a:lnTo>
                <a:lnTo>
                  <a:pt x="28" y="11"/>
                </a:lnTo>
                <a:lnTo>
                  <a:pt x="29" y="13"/>
                </a:lnTo>
                <a:lnTo>
                  <a:pt x="27" y="15"/>
                </a:lnTo>
                <a:lnTo>
                  <a:pt x="24" y="16"/>
                </a:lnTo>
                <a:lnTo>
                  <a:pt x="20" y="19"/>
                </a:lnTo>
                <a:lnTo>
                  <a:pt x="16" y="20"/>
                </a:lnTo>
                <a:lnTo>
                  <a:pt x="13" y="22"/>
                </a:lnTo>
                <a:lnTo>
                  <a:pt x="8" y="22"/>
                </a:lnTo>
                <a:lnTo>
                  <a:pt x="4" y="20"/>
                </a:lnTo>
                <a:lnTo>
                  <a:pt x="0" y="13"/>
                </a:lnTo>
                <a:lnTo>
                  <a:pt x="11" y="10"/>
                </a:lnTo>
                <a:lnTo>
                  <a:pt x="12" y="7"/>
                </a:lnTo>
                <a:lnTo>
                  <a:pt x="13" y="8"/>
                </a:lnTo>
                <a:lnTo>
                  <a:pt x="27" y="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34" name="Freeform 191"/>
          <p:cNvSpPr>
            <a:spLocks/>
          </p:cNvSpPr>
          <p:nvPr/>
        </p:nvSpPr>
        <p:spPr bwMode="auto">
          <a:xfrm>
            <a:off x="7181850" y="4405313"/>
            <a:ext cx="63500" cy="57150"/>
          </a:xfrm>
          <a:custGeom>
            <a:avLst/>
            <a:gdLst>
              <a:gd name="T0" fmla="*/ 2147483647 w 37"/>
              <a:gd name="T1" fmla="*/ 2147483647 h 33"/>
              <a:gd name="T2" fmla="*/ 2147483647 w 37"/>
              <a:gd name="T3" fmla="*/ 2147483647 h 33"/>
              <a:gd name="T4" fmla="*/ 2147483647 w 37"/>
              <a:gd name="T5" fmla="*/ 0 h 33"/>
              <a:gd name="T6" fmla="*/ 2147483647 w 37"/>
              <a:gd name="T7" fmla="*/ 2147483647 h 33"/>
              <a:gd name="T8" fmla="*/ 2147483647 w 37"/>
              <a:gd name="T9" fmla="*/ 2147483647 h 33"/>
              <a:gd name="T10" fmla="*/ 2147483647 w 37"/>
              <a:gd name="T11" fmla="*/ 2147483647 h 33"/>
              <a:gd name="T12" fmla="*/ 2147483647 w 37"/>
              <a:gd name="T13" fmla="*/ 2147483647 h 33"/>
              <a:gd name="T14" fmla="*/ 2147483647 w 37"/>
              <a:gd name="T15" fmla="*/ 2147483647 h 33"/>
              <a:gd name="T16" fmla="*/ 2147483647 w 37"/>
              <a:gd name="T17" fmla="*/ 2147483647 h 33"/>
              <a:gd name="T18" fmla="*/ 2147483647 w 37"/>
              <a:gd name="T19" fmla="*/ 2147483647 h 33"/>
              <a:gd name="T20" fmla="*/ 2147483647 w 37"/>
              <a:gd name="T21" fmla="*/ 2147483647 h 33"/>
              <a:gd name="T22" fmla="*/ 2147483647 w 37"/>
              <a:gd name="T23" fmla="*/ 2147483647 h 33"/>
              <a:gd name="T24" fmla="*/ 2147483647 w 37"/>
              <a:gd name="T25" fmla="*/ 2147483647 h 33"/>
              <a:gd name="T26" fmla="*/ 2147483647 w 37"/>
              <a:gd name="T27" fmla="*/ 2147483647 h 33"/>
              <a:gd name="T28" fmla="*/ 0 w 37"/>
              <a:gd name="T29" fmla="*/ 2147483647 h 33"/>
              <a:gd name="T30" fmla="*/ 0 w 37"/>
              <a:gd name="T31" fmla="*/ 2147483647 h 33"/>
              <a:gd name="T32" fmla="*/ 2147483647 w 37"/>
              <a:gd name="T33" fmla="*/ 2147483647 h 33"/>
              <a:gd name="T34" fmla="*/ 2147483647 w 37"/>
              <a:gd name="T35" fmla="*/ 2147483647 h 33"/>
              <a:gd name="T36" fmla="*/ 2147483647 w 37"/>
              <a:gd name="T37" fmla="*/ 2147483647 h 33"/>
              <a:gd name="T38" fmla="*/ 2147483647 w 37"/>
              <a:gd name="T39" fmla="*/ 2147483647 h 33"/>
              <a:gd name="T40" fmla="*/ 2147483647 w 37"/>
              <a:gd name="T41" fmla="*/ 2147483647 h 33"/>
              <a:gd name="T42" fmla="*/ 2147483647 w 37"/>
              <a:gd name="T43" fmla="*/ 2147483647 h 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
              <a:gd name="T67" fmla="*/ 0 h 33"/>
              <a:gd name="T68" fmla="*/ 37 w 37"/>
              <a:gd name="T69" fmla="*/ 33 h 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 h="33">
                <a:moveTo>
                  <a:pt x="30" y="2"/>
                </a:moveTo>
                <a:lnTo>
                  <a:pt x="29" y="2"/>
                </a:lnTo>
                <a:lnTo>
                  <a:pt x="30" y="0"/>
                </a:lnTo>
                <a:lnTo>
                  <a:pt x="33" y="2"/>
                </a:lnTo>
                <a:lnTo>
                  <a:pt x="36" y="2"/>
                </a:lnTo>
                <a:lnTo>
                  <a:pt x="37" y="8"/>
                </a:lnTo>
                <a:lnTo>
                  <a:pt x="34" y="11"/>
                </a:lnTo>
                <a:lnTo>
                  <a:pt x="29" y="23"/>
                </a:lnTo>
                <a:lnTo>
                  <a:pt x="22" y="29"/>
                </a:lnTo>
                <a:lnTo>
                  <a:pt x="19" y="29"/>
                </a:lnTo>
                <a:lnTo>
                  <a:pt x="17" y="33"/>
                </a:lnTo>
                <a:lnTo>
                  <a:pt x="15" y="33"/>
                </a:lnTo>
                <a:lnTo>
                  <a:pt x="14" y="32"/>
                </a:lnTo>
                <a:lnTo>
                  <a:pt x="3" y="28"/>
                </a:lnTo>
                <a:lnTo>
                  <a:pt x="0" y="25"/>
                </a:lnTo>
                <a:lnTo>
                  <a:pt x="0" y="14"/>
                </a:lnTo>
                <a:lnTo>
                  <a:pt x="8" y="7"/>
                </a:lnTo>
                <a:lnTo>
                  <a:pt x="8" y="6"/>
                </a:lnTo>
                <a:lnTo>
                  <a:pt x="14" y="3"/>
                </a:lnTo>
                <a:lnTo>
                  <a:pt x="22" y="2"/>
                </a:lnTo>
                <a:lnTo>
                  <a:pt x="25" y="1"/>
                </a:lnTo>
                <a:lnTo>
                  <a:pt x="30"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35" name="Freeform 192"/>
          <p:cNvSpPr>
            <a:spLocks/>
          </p:cNvSpPr>
          <p:nvPr/>
        </p:nvSpPr>
        <p:spPr bwMode="auto">
          <a:xfrm>
            <a:off x="3740150" y="4157663"/>
            <a:ext cx="19050" cy="14287"/>
          </a:xfrm>
          <a:custGeom>
            <a:avLst/>
            <a:gdLst>
              <a:gd name="T0" fmla="*/ 2147483647 w 11"/>
              <a:gd name="T1" fmla="*/ 0 h 9"/>
              <a:gd name="T2" fmla="*/ 2147483647 w 11"/>
              <a:gd name="T3" fmla="*/ 0 h 9"/>
              <a:gd name="T4" fmla="*/ 2147483647 w 11"/>
              <a:gd name="T5" fmla="*/ 2147483647 h 9"/>
              <a:gd name="T6" fmla="*/ 0 w 11"/>
              <a:gd name="T7" fmla="*/ 2147483647 h 9"/>
              <a:gd name="T8" fmla="*/ 2147483647 w 11"/>
              <a:gd name="T9" fmla="*/ 2147483647 h 9"/>
              <a:gd name="T10" fmla="*/ 2147483647 w 11"/>
              <a:gd name="T11" fmla="*/ 2147483647 h 9"/>
              <a:gd name="T12" fmla="*/ 2147483647 w 11"/>
              <a:gd name="T13" fmla="*/ 2147483647 h 9"/>
              <a:gd name="T14" fmla="*/ 2147483647 w 11"/>
              <a:gd name="T15" fmla="*/ 2147483647 h 9"/>
              <a:gd name="T16" fmla="*/ 2147483647 w 11"/>
              <a:gd name="T17" fmla="*/ 2147483647 h 9"/>
              <a:gd name="T18" fmla="*/ 2147483647 w 11"/>
              <a:gd name="T19" fmla="*/ 2147483647 h 9"/>
              <a:gd name="T20" fmla="*/ 2147483647 w 11"/>
              <a:gd name="T21" fmla="*/ 0 h 9"/>
              <a:gd name="T22" fmla="*/ 2147483647 w 11"/>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9"/>
              <a:gd name="T38" fmla="*/ 11 w 11"/>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9">
                <a:moveTo>
                  <a:pt x="10" y="0"/>
                </a:moveTo>
                <a:lnTo>
                  <a:pt x="9" y="0"/>
                </a:lnTo>
                <a:lnTo>
                  <a:pt x="3" y="3"/>
                </a:lnTo>
                <a:lnTo>
                  <a:pt x="0" y="4"/>
                </a:lnTo>
                <a:lnTo>
                  <a:pt x="1" y="7"/>
                </a:lnTo>
                <a:lnTo>
                  <a:pt x="3" y="9"/>
                </a:lnTo>
                <a:lnTo>
                  <a:pt x="7" y="8"/>
                </a:lnTo>
                <a:lnTo>
                  <a:pt x="8" y="4"/>
                </a:lnTo>
                <a:lnTo>
                  <a:pt x="10" y="3"/>
                </a:lnTo>
                <a:lnTo>
                  <a:pt x="11" y="1"/>
                </a:lnTo>
                <a:lnTo>
                  <a:pt x="11" y="0"/>
                </a:lnTo>
                <a:lnTo>
                  <a:pt x="1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36" name="Freeform 193"/>
          <p:cNvSpPr>
            <a:spLocks/>
          </p:cNvSpPr>
          <p:nvPr/>
        </p:nvSpPr>
        <p:spPr bwMode="auto">
          <a:xfrm>
            <a:off x="3768725" y="4168775"/>
            <a:ext cx="12700" cy="14288"/>
          </a:xfrm>
          <a:custGeom>
            <a:avLst/>
            <a:gdLst>
              <a:gd name="T0" fmla="*/ 2147483647 w 7"/>
              <a:gd name="T1" fmla="*/ 0 h 8"/>
              <a:gd name="T2" fmla="*/ 0 w 7"/>
              <a:gd name="T3" fmla="*/ 2147483647 h 8"/>
              <a:gd name="T4" fmla="*/ 2147483647 w 7"/>
              <a:gd name="T5" fmla="*/ 2147483647 h 8"/>
              <a:gd name="T6" fmla="*/ 2147483647 w 7"/>
              <a:gd name="T7" fmla="*/ 2147483647 h 8"/>
              <a:gd name="T8" fmla="*/ 2147483647 w 7"/>
              <a:gd name="T9" fmla="*/ 2147483647 h 8"/>
              <a:gd name="T10" fmla="*/ 2147483647 w 7"/>
              <a:gd name="T11" fmla="*/ 2147483647 h 8"/>
              <a:gd name="T12" fmla="*/ 2147483647 w 7"/>
              <a:gd name="T13" fmla="*/ 2147483647 h 8"/>
              <a:gd name="T14" fmla="*/ 2147483647 w 7"/>
              <a:gd name="T15" fmla="*/ 2147483647 h 8"/>
              <a:gd name="T16" fmla="*/ 2147483647 w 7"/>
              <a:gd name="T17" fmla="*/ 2147483647 h 8"/>
              <a:gd name="T18" fmla="*/ 2147483647 w 7"/>
              <a:gd name="T19" fmla="*/ 2147483647 h 8"/>
              <a:gd name="T20" fmla="*/ 2147483647 w 7"/>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8"/>
              <a:gd name="T35" fmla="*/ 7 w 7"/>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8">
                <a:moveTo>
                  <a:pt x="2" y="0"/>
                </a:moveTo>
                <a:lnTo>
                  <a:pt x="0" y="4"/>
                </a:lnTo>
                <a:lnTo>
                  <a:pt x="1" y="7"/>
                </a:lnTo>
                <a:lnTo>
                  <a:pt x="2" y="8"/>
                </a:lnTo>
                <a:lnTo>
                  <a:pt x="4" y="8"/>
                </a:lnTo>
                <a:lnTo>
                  <a:pt x="6" y="7"/>
                </a:lnTo>
                <a:lnTo>
                  <a:pt x="7" y="6"/>
                </a:lnTo>
                <a:lnTo>
                  <a:pt x="7" y="5"/>
                </a:lnTo>
                <a:lnTo>
                  <a:pt x="7" y="2"/>
                </a:lnTo>
                <a:lnTo>
                  <a:pt x="7" y="1"/>
                </a:lnTo>
                <a:lnTo>
                  <a:pt x="2"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37" name="Freeform 194"/>
          <p:cNvSpPr>
            <a:spLocks/>
          </p:cNvSpPr>
          <p:nvPr/>
        </p:nvSpPr>
        <p:spPr bwMode="auto">
          <a:xfrm>
            <a:off x="3738563" y="4152900"/>
            <a:ext cx="19050" cy="17463"/>
          </a:xfrm>
          <a:custGeom>
            <a:avLst/>
            <a:gdLst>
              <a:gd name="T0" fmla="*/ 2147483647 w 11"/>
              <a:gd name="T1" fmla="*/ 0 h 10"/>
              <a:gd name="T2" fmla="*/ 2147483647 w 11"/>
              <a:gd name="T3" fmla="*/ 0 h 10"/>
              <a:gd name="T4" fmla="*/ 2147483647 w 11"/>
              <a:gd name="T5" fmla="*/ 2147483647 h 10"/>
              <a:gd name="T6" fmla="*/ 0 w 11"/>
              <a:gd name="T7" fmla="*/ 2147483647 h 10"/>
              <a:gd name="T8" fmla="*/ 0 w 11"/>
              <a:gd name="T9" fmla="*/ 2147483647 h 10"/>
              <a:gd name="T10" fmla="*/ 2147483647 w 11"/>
              <a:gd name="T11" fmla="*/ 2147483647 h 10"/>
              <a:gd name="T12" fmla="*/ 2147483647 w 11"/>
              <a:gd name="T13" fmla="*/ 2147483647 h 10"/>
              <a:gd name="T14" fmla="*/ 2147483647 w 11"/>
              <a:gd name="T15" fmla="*/ 2147483647 h 10"/>
              <a:gd name="T16" fmla="*/ 2147483647 w 11"/>
              <a:gd name="T17" fmla="*/ 2147483647 h 10"/>
              <a:gd name="T18" fmla="*/ 2147483647 w 11"/>
              <a:gd name="T19" fmla="*/ 2147483647 h 10"/>
              <a:gd name="T20" fmla="*/ 2147483647 w 11"/>
              <a:gd name="T21" fmla="*/ 2147483647 h 10"/>
              <a:gd name="T22" fmla="*/ 2147483647 w 11"/>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10"/>
              <a:gd name="T38" fmla="*/ 11 w 11"/>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10">
                <a:moveTo>
                  <a:pt x="10" y="0"/>
                </a:moveTo>
                <a:lnTo>
                  <a:pt x="8" y="0"/>
                </a:lnTo>
                <a:lnTo>
                  <a:pt x="3" y="3"/>
                </a:lnTo>
                <a:lnTo>
                  <a:pt x="0" y="4"/>
                </a:lnTo>
                <a:lnTo>
                  <a:pt x="0" y="7"/>
                </a:lnTo>
                <a:lnTo>
                  <a:pt x="3" y="10"/>
                </a:lnTo>
                <a:lnTo>
                  <a:pt x="6" y="9"/>
                </a:lnTo>
                <a:lnTo>
                  <a:pt x="7" y="5"/>
                </a:lnTo>
                <a:lnTo>
                  <a:pt x="10" y="3"/>
                </a:lnTo>
                <a:lnTo>
                  <a:pt x="11" y="1"/>
                </a:lnTo>
                <a:lnTo>
                  <a:pt x="1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38" name="Freeform 195"/>
          <p:cNvSpPr>
            <a:spLocks/>
          </p:cNvSpPr>
          <p:nvPr/>
        </p:nvSpPr>
        <p:spPr bwMode="auto">
          <a:xfrm>
            <a:off x="3765550" y="4165600"/>
            <a:ext cx="12700" cy="15875"/>
          </a:xfrm>
          <a:custGeom>
            <a:avLst/>
            <a:gdLst>
              <a:gd name="T0" fmla="*/ 2147483647 w 7"/>
              <a:gd name="T1" fmla="*/ 0 h 9"/>
              <a:gd name="T2" fmla="*/ 0 w 7"/>
              <a:gd name="T3" fmla="*/ 2147483647 h 9"/>
              <a:gd name="T4" fmla="*/ 2147483647 w 7"/>
              <a:gd name="T5" fmla="*/ 2147483647 h 9"/>
              <a:gd name="T6" fmla="*/ 2147483647 w 7"/>
              <a:gd name="T7" fmla="*/ 2147483647 h 9"/>
              <a:gd name="T8" fmla="*/ 2147483647 w 7"/>
              <a:gd name="T9" fmla="*/ 2147483647 h 9"/>
              <a:gd name="T10" fmla="*/ 2147483647 w 7"/>
              <a:gd name="T11" fmla="*/ 2147483647 h 9"/>
              <a:gd name="T12" fmla="*/ 2147483647 w 7"/>
              <a:gd name="T13" fmla="*/ 2147483647 h 9"/>
              <a:gd name="T14" fmla="*/ 2147483647 w 7"/>
              <a:gd name="T15" fmla="*/ 2147483647 h 9"/>
              <a:gd name="T16" fmla="*/ 2147483647 w 7"/>
              <a:gd name="T17" fmla="*/ 2147483647 h 9"/>
              <a:gd name="T18" fmla="*/ 2147483647 w 7"/>
              <a:gd name="T19" fmla="*/ 2147483647 h 9"/>
              <a:gd name="T20" fmla="*/ 2147483647 w 7"/>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9"/>
              <a:gd name="T35" fmla="*/ 7 w 7"/>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9">
                <a:moveTo>
                  <a:pt x="3" y="0"/>
                </a:moveTo>
                <a:lnTo>
                  <a:pt x="0" y="4"/>
                </a:lnTo>
                <a:lnTo>
                  <a:pt x="1" y="7"/>
                </a:lnTo>
                <a:lnTo>
                  <a:pt x="2" y="9"/>
                </a:lnTo>
                <a:lnTo>
                  <a:pt x="4" y="8"/>
                </a:lnTo>
                <a:lnTo>
                  <a:pt x="6" y="7"/>
                </a:lnTo>
                <a:lnTo>
                  <a:pt x="7" y="6"/>
                </a:lnTo>
                <a:lnTo>
                  <a:pt x="7" y="5"/>
                </a:lnTo>
                <a:lnTo>
                  <a:pt x="7" y="2"/>
                </a:lnTo>
                <a:lnTo>
                  <a:pt x="3"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39" name="Freeform 196"/>
          <p:cNvSpPr>
            <a:spLocks/>
          </p:cNvSpPr>
          <p:nvPr/>
        </p:nvSpPr>
        <p:spPr bwMode="auto">
          <a:xfrm>
            <a:off x="3808413" y="4151313"/>
            <a:ext cx="14287" cy="19050"/>
          </a:xfrm>
          <a:custGeom>
            <a:avLst/>
            <a:gdLst>
              <a:gd name="T0" fmla="*/ 2147483647 w 8"/>
              <a:gd name="T1" fmla="*/ 0 h 11"/>
              <a:gd name="T2" fmla="*/ 2147483647 w 8"/>
              <a:gd name="T3" fmla="*/ 0 h 11"/>
              <a:gd name="T4" fmla="*/ 2147483647 w 8"/>
              <a:gd name="T5" fmla="*/ 0 h 11"/>
              <a:gd name="T6" fmla="*/ 2147483647 w 8"/>
              <a:gd name="T7" fmla="*/ 2147483647 h 11"/>
              <a:gd name="T8" fmla="*/ 2147483647 w 8"/>
              <a:gd name="T9" fmla="*/ 2147483647 h 11"/>
              <a:gd name="T10" fmla="*/ 0 w 8"/>
              <a:gd name="T11" fmla="*/ 2147483647 h 11"/>
              <a:gd name="T12" fmla="*/ 2147483647 w 8"/>
              <a:gd name="T13" fmla="*/ 2147483647 h 11"/>
              <a:gd name="T14" fmla="*/ 2147483647 w 8"/>
              <a:gd name="T15" fmla="*/ 2147483647 h 11"/>
              <a:gd name="T16" fmla="*/ 2147483647 w 8"/>
              <a:gd name="T17" fmla="*/ 2147483647 h 11"/>
              <a:gd name="T18" fmla="*/ 2147483647 w 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1"/>
              <a:gd name="T32" fmla="*/ 8 w 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1">
                <a:moveTo>
                  <a:pt x="8" y="0"/>
                </a:moveTo>
                <a:lnTo>
                  <a:pt x="8" y="0"/>
                </a:lnTo>
                <a:lnTo>
                  <a:pt x="7" y="0"/>
                </a:lnTo>
                <a:lnTo>
                  <a:pt x="2" y="8"/>
                </a:lnTo>
                <a:lnTo>
                  <a:pt x="2" y="10"/>
                </a:lnTo>
                <a:lnTo>
                  <a:pt x="0" y="11"/>
                </a:lnTo>
                <a:lnTo>
                  <a:pt x="6" y="9"/>
                </a:lnTo>
                <a:lnTo>
                  <a:pt x="8" y="7"/>
                </a:lnTo>
                <a:lnTo>
                  <a:pt x="8" y="5"/>
                </a:lnTo>
                <a:lnTo>
                  <a:pt x="8"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40" name="Freeform 197"/>
          <p:cNvSpPr>
            <a:spLocks/>
          </p:cNvSpPr>
          <p:nvPr/>
        </p:nvSpPr>
        <p:spPr bwMode="auto">
          <a:xfrm>
            <a:off x="3824288" y="4137025"/>
            <a:ext cx="9525" cy="9525"/>
          </a:xfrm>
          <a:custGeom>
            <a:avLst/>
            <a:gdLst>
              <a:gd name="T0" fmla="*/ 2147483647 w 6"/>
              <a:gd name="T1" fmla="*/ 0 h 6"/>
              <a:gd name="T2" fmla="*/ 2147483647 w 6"/>
              <a:gd name="T3" fmla="*/ 0 h 6"/>
              <a:gd name="T4" fmla="*/ 2147483647 w 6"/>
              <a:gd name="T5" fmla="*/ 2147483647 h 6"/>
              <a:gd name="T6" fmla="*/ 2147483647 w 6"/>
              <a:gd name="T7" fmla="*/ 2147483647 h 6"/>
              <a:gd name="T8" fmla="*/ 0 w 6"/>
              <a:gd name="T9" fmla="*/ 2147483647 h 6"/>
              <a:gd name="T10" fmla="*/ 0 w 6"/>
              <a:gd name="T11" fmla="*/ 2147483647 h 6"/>
              <a:gd name="T12" fmla="*/ 2147483647 w 6"/>
              <a:gd name="T13" fmla="*/ 2147483647 h 6"/>
              <a:gd name="T14" fmla="*/ 2147483647 w 6"/>
              <a:gd name="T15" fmla="*/ 2147483647 h 6"/>
              <a:gd name="T16" fmla="*/ 2147483647 w 6"/>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6"/>
              <a:gd name="T29" fmla="*/ 6 w 6"/>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6">
                <a:moveTo>
                  <a:pt x="6" y="0"/>
                </a:moveTo>
                <a:lnTo>
                  <a:pt x="5" y="0"/>
                </a:lnTo>
                <a:lnTo>
                  <a:pt x="4" y="1"/>
                </a:lnTo>
                <a:lnTo>
                  <a:pt x="2" y="3"/>
                </a:lnTo>
                <a:lnTo>
                  <a:pt x="0" y="5"/>
                </a:lnTo>
                <a:lnTo>
                  <a:pt x="0" y="6"/>
                </a:lnTo>
                <a:lnTo>
                  <a:pt x="3" y="5"/>
                </a:lnTo>
                <a:lnTo>
                  <a:pt x="4" y="4"/>
                </a:lnTo>
                <a:lnTo>
                  <a:pt x="6"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41" name="Freeform 198"/>
          <p:cNvSpPr>
            <a:spLocks/>
          </p:cNvSpPr>
          <p:nvPr/>
        </p:nvSpPr>
        <p:spPr bwMode="auto">
          <a:xfrm>
            <a:off x="3805238" y="4148138"/>
            <a:ext cx="15875" cy="20637"/>
          </a:xfrm>
          <a:custGeom>
            <a:avLst/>
            <a:gdLst>
              <a:gd name="T0" fmla="*/ 2147483647 w 9"/>
              <a:gd name="T1" fmla="*/ 2147483647 h 12"/>
              <a:gd name="T2" fmla="*/ 2147483647 w 9"/>
              <a:gd name="T3" fmla="*/ 0 h 12"/>
              <a:gd name="T4" fmla="*/ 2147483647 w 9"/>
              <a:gd name="T5" fmla="*/ 0 h 12"/>
              <a:gd name="T6" fmla="*/ 2147483647 w 9"/>
              <a:gd name="T7" fmla="*/ 2147483647 h 12"/>
              <a:gd name="T8" fmla="*/ 2147483647 w 9"/>
              <a:gd name="T9" fmla="*/ 2147483647 h 12"/>
              <a:gd name="T10" fmla="*/ 0 w 9"/>
              <a:gd name="T11" fmla="*/ 2147483647 h 12"/>
              <a:gd name="T12" fmla="*/ 2147483647 w 9"/>
              <a:gd name="T13" fmla="*/ 2147483647 h 12"/>
              <a:gd name="T14" fmla="*/ 2147483647 w 9"/>
              <a:gd name="T15" fmla="*/ 2147483647 h 12"/>
              <a:gd name="T16" fmla="*/ 2147483647 w 9"/>
              <a:gd name="T17" fmla="*/ 2147483647 h 12"/>
              <a:gd name="T18" fmla="*/ 2147483647 w 9"/>
              <a:gd name="T19" fmla="*/ 2147483647 h 12"/>
              <a:gd name="T20" fmla="*/ 2147483647 w 9"/>
              <a:gd name="T21" fmla="*/ 214748364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2"/>
              <a:gd name="T35" fmla="*/ 9 w 9"/>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2">
                <a:moveTo>
                  <a:pt x="9" y="1"/>
                </a:moveTo>
                <a:lnTo>
                  <a:pt x="9" y="0"/>
                </a:lnTo>
                <a:lnTo>
                  <a:pt x="7" y="0"/>
                </a:lnTo>
                <a:lnTo>
                  <a:pt x="2" y="9"/>
                </a:lnTo>
                <a:lnTo>
                  <a:pt x="2" y="10"/>
                </a:lnTo>
                <a:lnTo>
                  <a:pt x="0" y="12"/>
                </a:lnTo>
                <a:lnTo>
                  <a:pt x="6" y="9"/>
                </a:lnTo>
                <a:lnTo>
                  <a:pt x="8" y="8"/>
                </a:lnTo>
                <a:lnTo>
                  <a:pt x="9" y="5"/>
                </a:lnTo>
                <a:lnTo>
                  <a:pt x="9"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42" name="Freeform 199"/>
          <p:cNvSpPr>
            <a:spLocks/>
          </p:cNvSpPr>
          <p:nvPr/>
        </p:nvSpPr>
        <p:spPr bwMode="auto">
          <a:xfrm>
            <a:off x="3821113" y="4132263"/>
            <a:ext cx="9525" cy="11112"/>
          </a:xfrm>
          <a:custGeom>
            <a:avLst/>
            <a:gdLst>
              <a:gd name="T0" fmla="*/ 2147483647 w 6"/>
              <a:gd name="T1" fmla="*/ 0 h 6"/>
              <a:gd name="T2" fmla="*/ 2147483647 w 6"/>
              <a:gd name="T3" fmla="*/ 0 h 6"/>
              <a:gd name="T4" fmla="*/ 2147483647 w 6"/>
              <a:gd name="T5" fmla="*/ 2147483647 h 6"/>
              <a:gd name="T6" fmla="*/ 2147483647 w 6"/>
              <a:gd name="T7" fmla="*/ 2147483647 h 6"/>
              <a:gd name="T8" fmla="*/ 2147483647 w 6"/>
              <a:gd name="T9" fmla="*/ 2147483647 h 6"/>
              <a:gd name="T10" fmla="*/ 0 w 6"/>
              <a:gd name="T11" fmla="*/ 2147483647 h 6"/>
              <a:gd name="T12" fmla="*/ 2147483647 w 6"/>
              <a:gd name="T13" fmla="*/ 2147483647 h 6"/>
              <a:gd name="T14" fmla="*/ 2147483647 w 6"/>
              <a:gd name="T15" fmla="*/ 2147483647 h 6"/>
              <a:gd name="T16" fmla="*/ 2147483647 w 6"/>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6"/>
              <a:gd name="T29" fmla="*/ 6 w 6"/>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6">
                <a:moveTo>
                  <a:pt x="6" y="0"/>
                </a:moveTo>
                <a:lnTo>
                  <a:pt x="5" y="0"/>
                </a:lnTo>
                <a:lnTo>
                  <a:pt x="5" y="2"/>
                </a:lnTo>
                <a:lnTo>
                  <a:pt x="2" y="3"/>
                </a:lnTo>
                <a:lnTo>
                  <a:pt x="1" y="5"/>
                </a:lnTo>
                <a:lnTo>
                  <a:pt x="0" y="6"/>
                </a:lnTo>
                <a:lnTo>
                  <a:pt x="3" y="6"/>
                </a:lnTo>
                <a:lnTo>
                  <a:pt x="5" y="4"/>
                </a:lnTo>
                <a:lnTo>
                  <a:pt x="6"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43" name="Freeform 200"/>
          <p:cNvSpPr>
            <a:spLocks/>
          </p:cNvSpPr>
          <p:nvPr/>
        </p:nvSpPr>
        <p:spPr bwMode="auto">
          <a:xfrm>
            <a:off x="4400550" y="4921250"/>
            <a:ext cx="3175" cy="7938"/>
          </a:xfrm>
          <a:custGeom>
            <a:avLst/>
            <a:gdLst>
              <a:gd name="T0" fmla="*/ 2147483647 w 2"/>
              <a:gd name="T1" fmla="*/ 0 h 5"/>
              <a:gd name="T2" fmla="*/ 2147483647 w 2"/>
              <a:gd name="T3" fmla="*/ 0 h 5"/>
              <a:gd name="T4" fmla="*/ 2147483647 w 2"/>
              <a:gd name="T5" fmla="*/ 2147483647 h 5"/>
              <a:gd name="T6" fmla="*/ 2147483647 w 2"/>
              <a:gd name="T7" fmla="*/ 2147483647 h 5"/>
              <a:gd name="T8" fmla="*/ 0 w 2"/>
              <a:gd name="T9" fmla="*/ 2147483647 h 5"/>
              <a:gd name="T10" fmla="*/ 0 w 2"/>
              <a:gd name="T11" fmla="*/ 2147483647 h 5"/>
              <a:gd name="T12" fmla="*/ 0 w 2"/>
              <a:gd name="T13" fmla="*/ 2147483647 h 5"/>
              <a:gd name="T14" fmla="*/ 2147483647 w 2"/>
              <a:gd name="T15" fmla="*/ 0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1" y="0"/>
                </a:moveTo>
                <a:lnTo>
                  <a:pt x="2" y="0"/>
                </a:lnTo>
                <a:lnTo>
                  <a:pt x="2" y="2"/>
                </a:lnTo>
                <a:lnTo>
                  <a:pt x="1" y="4"/>
                </a:lnTo>
                <a:lnTo>
                  <a:pt x="0" y="5"/>
                </a:lnTo>
                <a:lnTo>
                  <a:pt x="0" y="2"/>
                </a:lnTo>
                <a:lnTo>
                  <a:pt x="0" y="1"/>
                </a:lnTo>
                <a:lnTo>
                  <a:pt x="1"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44" name="Freeform 204"/>
          <p:cNvSpPr>
            <a:spLocks/>
          </p:cNvSpPr>
          <p:nvPr/>
        </p:nvSpPr>
        <p:spPr bwMode="auto">
          <a:xfrm>
            <a:off x="6224588" y="3235325"/>
            <a:ext cx="1677987" cy="1169988"/>
          </a:xfrm>
          <a:custGeom>
            <a:avLst/>
            <a:gdLst>
              <a:gd name="T0" fmla="*/ 2147483647 w 978"/>
              <a:gd name="T1" fmla="*/ 2147483647 h 682"/>
              <a:gd name="T2" fmla="*/ 2147483647 w 978"/>
              <a:gd name="T3" fmla="*/ 2147483647 h 682"/>
              <a:gd name="T4" fmla="*/ 2147483647 w 978"/>
              <a:gd name="T5" fmla="*/ 2147483647 h 682"/>
              <a:gd name="T6" fmla="*/ 2147483647 w 978"/>
              <a:gd name="T7" fmla="*/ 2147483647 h 682"/>
              <a:gd name="T8" fmla="*/ 2147483647 w 978"/>
              <a:gd name="T9" fmla="*/ 2147483647 h 682"/>
              <a:gd name="T10" fmla="*/ 2147483647 w 978"/>
              <a:gd name="T11" fmla="*/ 2147483647 h 682"/>
              <a:gd name="T12" fmla="*/ 2147483647 w 978"/>
              <a:gd name="T13" fmla="*/ 2147483647 h 682"/>
              <a:gd name="T14" fmla="*/ 2147483647 w 978"/>
              <a:gd name="T15" fmla="*/ 2147483647 h 682"/>
              <a:gd name="T16" fmla="*/ 2147483647 w 978"/>
              <a:gd name="T17" fmla="*/ 2147483647 h 682"/>
              <a:gd name="T18" fmla="*/ 2147483647 w 978"/>
              <a:gd name="T19" fmla="*/ 2147483647 h 682"/>
              <a:gd name="T20" fmla="*/ 2147483647 w 978"/>
              <a:gd name="T21" fmla="*/ 2147483647 h 682"/>
              <a:gd name="T22" fmla="*/ 2147483647 w 978"/>
              <a:gd name="T23" fmla="*/ 2147483647 h 682"/>
              <a:gd name="T24" fmla="*/ 2147483647 w 978"/>
              <a:gd name="T25" fmla="*/ 2147483647 h 682"/>
              <a:gd name="T26" fmla="*/ 2147483647 w 978"/>
              <a:gd name="T27" fmla="*/ 2147483647 h 682"/>
              <a:gd name="T28" fmla="*/ 2147483647 w 978"/>
              <a:gd name="T29" fmla="*/ 2147483647 h 682"/>
              <a:gd name="T30" fmla="*/ 2147483647 w 978"/>
              <a:gd name="T31" fmla="*/ 2147483647 h 682"/>
              <a:gd name="T32" fmla="*/ 2147483647 w 978"/>
              <a:gd name="T33" fmla="*/ 2147483647 h 682"/>
              <a:gd name="T34" fmla="*/ 2147483647 w 978"/>
              <a:gd name="T35" fmla="*/ 2147483647 h 682"/>
              <a:gd name="T36" fmla="*/ 2147483647 w 978"/>
              <a:gd name="T37" fmla="*/ 2147483647 h 682"/>
              <a:gd name="T38" fmla="*/ 2147483647 w 978"/>
              <a:gd name="T39" fmla="*/ 2147483647 h 682"/>
              <a:gd name="T40" fmla="*/ 2147483647 w 978"/>
              <a:gd name="T41" fmla="*/ 2147483647 h 682"/>
              <a:gd name="T42" fmla="*/ 2147483647 w 978"/>
              <a:gd name="T43" fmla="*/ 2147483647 h 682"/>
              <a:gd name="T44" fmla="*/ 2147483647 w 978"/>
              <a:gd name="T45" fmla="*/ 2147483647 h 682"/>
              <a:gd name="T46" fmla="*/ 2147483647 w 978"/>
              <a:gd name="T47" fmla="*/ 2147483647 h 682"/>
              <a:gd name="T48" fmla="*/ 2147483647 w 978"/>
              <a:gd name="T49" fmla="*/ 2147483647 h 682"/>
              <a:gd name="T50" fmla="*/ 2147483647 w 978"/>
              <a:gd name="T51" fmla="*/ 2147483647 h 682"/>
              <a:gd name="T52" fmla="*/ 2147483647 w 978"/>
              <a:gd name="T53" fmla="*/ 2147483647 h 682"/>
              <a:gd name="T54" fmla="*/ 2147483647 w 978"/>
              <a:gd name="T55" fmla="*/ 2147483647 h 682"/>
              <a:gd name="T56" fmla="*/ 2147483647 w 978"/>
              <a:gd name="T57" fmla="*/ 2147483647 h 682"/>
              <a:gd name="T58" fmla="*/ 2147483647 w 978"/>
              <a:gd name="T59" fmla="*/ 2147483647 h 682"/>
              <a:gd name="T60" fmla="*/ 2147483647 w 978"/>
              <a:gd name="T61" fmla="*/ 2147483647 h 682"/>
              <a:gd name="T62" fmla="*/ 2147483647 w 978"/>
              <a:gd name="T63" fmla="*/ 2147483647 h 682"/>
              <a:gd name="T64" fmla="*/ 2147483647 w 978"/>
              <a:gd name="T65" fmla="*/ 2147483647 h 682"/>
              <a:gd name="T66" fmla="*/ 2147483647 w 978"/>
              <a:gd name="T67" fmla="*/ 2147483647 h 682"/>
              <a:gd name="T68" fmla="*/ 2147483647 w 978"/>
              <a:gd name="T69" fmla="*/ 2147483647 h 682"/>
              <a:gd name="T70" fmla="*/ 2147483647 w 978"/>
              <a:gd name="T71" fmla="*/ 2147483647 h 682"/>
              <a:gd name="T72" fmla="*/ 2147483647 w 978"/>
              <a:gd name="T73" fmla="*/ 2147483647 h 682"/>
              <a:gd name="T74" fmla="*/ 2147483647 w 978"/>
              <a:gd name="T75" fmla="*/ 2147483647 h 682"/>
              <a:gd name="T76" fmla="*/ 2147483647 w 978"/>
              <a:gd name="T77" fmla="*/ 2147483647 h 682"/>
              <a:gd name="T78" fmla="*/ 2147483647 w 978"/>
              <a:gd name="T79" fmla="*/ 2147483647 h 682"/>
              <a:gd name="T80" fmla="*/ 2147483647 w 978"/>
              <a:gd name="T81" fmla="*/ 2147483647 h 682"/>
              <a:gd name="T82" fmla="*/ 2147483647 w 978"/>
              <a:gd name="T83" fmla="*/ 2147483647 h 682"/>
              <a:gd name="T84" fmla="*/ 2147483647 w 978"/>
              <a:gd name="T85" fmla="*/ 2147483647 h 682"/>
              <a:gd name="T86" fmla="*/ 2147483647 w 978"/>
              <a:gd name="T87" fmla="*/ 2147483647 h 682"/>
              <a:gd name="T88" fmla="*/ 2147483647 w 978"/>
              <a:gd name="T89" fmla="*/ 2147483647 h 682"/>
              <a:gd name="T90" fmla="*/ 2147483647 w 978"/>
              <a:gd name="T91" fmla="*/ 2147483647 h 682"/>
              <a:gd name="T92" fmla="*/ 2147483647 w 978"/>
              <a:gd name="T93" fmla="*/ 2147483647 h 682"/>
              <a:gd name="T94" fmla="*/ 2147483647 w 978"/>
              <a:gd name="T95" fmla="*/ 2147483647 h 682"/>
              <a:gd name="T96" fmla="*/ 2147483647 w 978"/>
              <a:gd name="T97" fmla="*/ 2147483647 h 682"/>
              <a:gd name="T98" fmla="*/ 2147483647 w 978"/>
              <a:gd name="T99" fmla="*/ 2147483647 h 682"/>
              <a:gd name="T100" fmla="*/ 2147483647 w 978"/>
              <a:gd name="T101" fmla="*/ 2147483647 h 682"/>
              <a:gd name="T102" fmla="*/ 2147483647 w 978"/>
              <a:gd name="T103" fmla="*/ 2147483647 h 682"/>
              <a:gd name="T104" fmla="*/ 2147483647 w 978"/>
              <a:gd name="T105" fmla="*/ 2147483647 h 682"/>
              <a:gd name="T106" fmla="*/ 2147483647 w 978"/>
              <a:gd name="T107" fmla="*/ 2147483647 h 682"/>
              <a:gd name="T108" fmla="*/ 2147483647 w 978"/>
              <a:gd name="T109" fmla="*/ 2147483647 h 682"/>
              <a:gd name="T110" fmla="*/ 2147483647 w 978"/>
              <a:gd name="T111" fmla="*/ 2147483647 h 682"/>
              <a:gd name="T112" fmla="*/ 2147483647 w 978"/>
              <a:gd name="T113" fmla="*/ 2147483647 h 682"/>
              <a:gd name="T114" fmla="*/ 2147483647 w 978"/>
              <a:gd name="T115" fmla="*/ 2147483647 h 682"/>
              <a:gd name="T116" fmla="*/ 2147483647 w 978"/>
              <a:gd name="T117" fmla="*/ 2147483647 h 682"/>
              <a:gd name="T118" fmla="*/ 2147483647 w 978"/>
              <a:gd name="T119" fmla="*/ 2147483647 h 682"/>
              <a:gd name="T120" fmla="*/ 2147483647 w 978"/>
              <a:gd name="T121" fmla="*/ 2147483647 h 682"/>
              <a:gd name="T122" fmla="*/ 2147483647 w 978"/>
              <a:gd name="T123" fmla="*/ 2147483647 h 682"/>
              <a:gd name="T124" fmla="*/ 2147483647 w 978"/>
              <a:gd name="T125" fmla="*/ 2147483647 h 6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78"/>
              <a:gd name="T190" fmla="*/ 0 h 682"/>
              <a:gd name="T191" fmla="*/ 978 w 978"/>
              <a:gd name="T192" fmla="*/ 682 h 6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78" h="682">
                <a:moveTo>
                  <a:pt x="654" y="643"/>
                </a:moveTo>
                <a:lnTo>
                  <a:pt x="653" y="644"/>
                </a:lnTo>
                <a:lnTo>
                  <a:pt x="653" y="643"/>
                </a:lnTo>
                <a:lnTo>
                  <a:pt x="652" y="642"/>
                </a:lnTo>
                <a:lnTo>
                  <a:pt x="649" y="643"/>
                </a:lnTo>
                <a:lnTo>
                  <a:pt x="648" y="643"/>
                </a:lnTo>
                <a:lnTo>
                  <a:pt x="648" y="644"/>
                </a:lnTo>
                <a:lnTo>
                  <a:pt x="650" y="646"/>
                </a:lnTo>
                <a:lnTo>
                  <a:pt x="645" y="647"/>
                </a:lnTo>
                <a:lnTo>
                  <a:pt x="644" y="644"/>
                </a:lnTo>
                <a:lnTo>
                  <a:pt x="645" y="644"/>
                </a:lnTo>
                <a:lnTo>
                  <a:pt x="644" y="643"/>
                </a:lnTo>
                <a:lnTo>
                  <a:pt x="641" y="640"/>
                </a:lnTo>
                <a:lnTo>
                  <a:pt x="638" y="640"/>
                </a:lnTo>
                <a:lnTo>
                  <a:pt x="638" y="638"/>
                </a:lnTo>
                <a:lnTo>
                  <a:pt x="637" y="647"/>
                </a:lnTo>
                <a:lnTo>
                  <a:pt x="637" y="648"/>
                </a:lnTo>
                <a:lnTo>
                  <a:pt x="636" y="648"/>
                </a:lnTo>
                <a:lnTo>
                  <a:pt x="631" y="643"/>
                </a:lnTo>
                <a:lnTo>
                  <a:pt x="630" y="642"/>
                </a:lnTo>
                <a:lnTo>
                  <a:pt x="628" y="648"/>
                </a:lnTo>
                <a:lnTo>
                  <a:pt x="629" y="652"/>
                </a:lnTo>
                <a:lnTo>
                  <a:pt x="628" y="654"/>
                </a:lnTo>
                <a:lnTo>
                  <a:pt x="626" y="653"/>
                </a:lnTo>
                <a:lnTo>
                  <a:pt x="622" y="655"/>
                </a:lnTo>
                <a:lnTo>
                  <a:pt x="619" y="655"/>
                </a:lnTo>
                <a:lnTo>
                  <a:pt x="617" y="656"/>
                </a:lnTo>
                <a:lnTo>
                  <a:pt x="614" y="656"/>
                </a:lnTo>
                <a:lnTo>
                  <a:pt x="611" y="656"/>
                </a:lnTo>
                <a:lnTo>
                  <a:pt x="607" y="659"/>
                </a:lnTo>
                <a:lnTo>
                  <a:pt x="600" y="661"/>
                </a:lnTo>
                <a:lnTo>
                  <a:pt x="598" y="660"/>
                </a:lnTo>
                <a:lnTo>
                  <a:pt x="597" y="661"/>
                </a:lnTo>
                <a:lnTo>
                  <a:pt x="590" y="664"/>
                </a:lnTo>
                <a:lnTo>
                  <a:pt x="587" y="663"/>
                </a:lnTo>
                <a:lnTo>
                  <a:pt x="584" y="671"/>
                </a:lnTo>
                <a:lnTo>
                  <a:pt x="587" y="677"/>
                </a:lnTo>
                <a:lnTo>
                  <a:pt x="587" y="680"/>
                </a:lnTo>
                <a:lnTo>
                  <a:pt x="583" y="682"/>
                </a:lnTo>
                <a:lnTo>
                  <a:pt x="580" y="680"/>
                </a:lnTo>
                <a:lnTo>
                  <a:pt x="575" y="669"/>
                </a:lnTo>
                <a:lnTo>
                  <a:pt x="577" y="662"/>
                </a:lnTo>
                <a:lnTo>
                  <a:pt x="576" y="659"/>
                </a:lnTo>
                <a:lnTo>
                  <a:pt x="571" y="662"/>
                </a:lnTo>
                <a:lnTo>
                  <a:pt x="568" y="662"/>
                </a:lnTo>
                <a:lnTo>
                  <a:pt x="566" y="661"/>
                </a:lnTo>
                <a:lnTo>
                  <a:pt x="566" y="659"/>
                </a:lnTo>
                <a:lnTo>
                  <a:pt x="558" y="657"/>
                </a:lnTo>
                <a:lnTo>
                  <a:pt x="557" y="657"/>
                </a:lnTo>
                <a:lnTo>
                  <a:pt x="556" y="660"/>
                </a:lnTo>
                <a:lnTo>
                  <a:pt x="553" y="660"/>
                </a:lnTo>
                <a:lnTo>
                  <a:pt x="553" y="662"/>
                </a:lnTo>
                <a:lnTo>
                  <a:pt x="553" y="659"/>
                </a:lnTo>
                <a:lnTo>
                  <a:pt x="548" y="661"/>
                </a:lnTo>
                <a:lnTo>
                  <a:pt x="546" y="660"/>
                </a:lnTo>
                <a:lnTo>
                  <a:pt x="538" y="659"/>
                </a:lnTo>
                <a:lnTo>
                  <a:pt x="537" y="658"/>
                </a:lnTo>
                <a:lnTo>
                  <a:pt x="530" y="654"/>
                </a:lnTo>
                <a:lnTo>
                  <a:pt x="527" y="650"/>
                </a:lnTo>
                <a:lnTo>
                  <a:pt x="526" y="646"/>
                </a:lnTo>
                <a:lnTo>
                  <a:pt x="528" y="642"/>
                </a:lnTo>
                <a:lnTo>
                  <a:pt x="526" y="639"/>
                </a:lnTo>
                <a:lnTo>
                  <a:pt x="517" y="637"/>
                </a:lnTo>
                <a:lnTo>
                  <a:pt x="505" y="631"/>
                </a:lnTo>
                <a:lnTo>
                  <a:pt x="503" y="632"/>
                </a:lnTo>
                <a:lnTo>
                  <a:pt x="497" y="637"/>
                </a:lnTo>
                <a:lnTo>
                  <a:pt x="490" y="640"/>
                </a:lnTo>
                <a:lnTo>
                  <a:pt x="488" y="639"/>
                </a:lnTo>
                <a:lnTo>
                  <a:pt x="485" y="641"/>
                </a:lnTo>
                <a:lnTo>
                  <a:pt x="483" y="643"/>
                </a:lnTo>
                <a:lnTo>
                  <a:pt x="482" y="641"/>
                </a:lnTo>
                <a:lnTo>
                  <a:pt x="478" y="642"/>
                </a:lnTo>
                <a:lnTo>
                  <a:pt x="476" y="640"/>
                </a:lnTo>
                <a:lnTo>
                  <a:pt x="474" y="641"/>
                </a:lnTo>
                <a:lnTo>
                  <a:pt x="470" y="644"/>
                </a:lnTo>
                <a:lnTo>
                  <a:pt x="468" y="643"/>
                </a:lnTo>
                <a:lnTo>
                  <a:pt x="466" y="641"/>
                </a:lnTo>
                <a:lnTo>
                  <a:pt x="462" y="640"/>
                </a:lnTo>
                <a:lnTo>
                  <a:pt x="461" y="640"/>
                </a:lnTo>
                <a:lnTo>
                  <a:pt x="460" y="640"/>
                </a:lnTo>
                <a:lnTo>
                  <a:pt x="458" y="644"/>
                </a:lnTo>
                <a:lnTo>
                  <a:pt x="458" y="646"/>
                </a:lnTo>
                <a:lnTo>
                  <a:pt x="455" y="644"/>
                </a:lnTo>
                <a:lnTo>
                  <a:pt x="450" y="643"/>
                </a:lnTo>
                <a:lnTo>
                  <a:pt x="447" y="646"/>
                </a:lnTo>
                <a:lnTo>
                  <a:pt x="447" y="654"/>
                </a:lnTo>
                <a:lnTo>
                  <a:pt x="450" y="659"/>
                </a:lnTo>
                <a:lnTo>
                  <a:pt x="449" y="663"/>
                </a:lnTo>
                <a:lnTo>
                  <a:pt x="448" y="664"/>
                </a:lnTo>
                <a:lnTo>
                  <a:pt x="442" y="665"/>
                </a:lnTo>
                <a:lnTo>
                  <a:pt x="440" y="656"/>
                </a:lnTo>
                <a:lnTo>
                  <a:pt x="436" y="655"/>
                </a:lnTo>
                <a:lnTo>
                  <a:pt x="432" y="659"/>
                </a:lnTo>
                <a:lnTo>
                  <a:pt x="426" y="660"/>
                </a:lnTo>
                <a:lnTo>
                  <a:pt x="421" y="654"/>
                </a:lnTo>
                <a:lnTo>
                  <a:pt x="420" y="651"/>
                </a:lnTo>
                <a:lnTo>
                  <a:pt x="410" y="648"/>
                </a:lnTo>
                <a:lnTo>
                  <a:pt x="413" y="635"/>
                </a:lnTo>
                <a:lnTo>
                  <a:pt x="405" y="630"/>
                </a:lnTo>
                <a:lnTo>
                  <a:pt x="405" y="624"/>
                </a:lnTo>
                <a:lnTo>
                  <a:pt x="403" y="620"/>
                </a:lnTo>
                <a:lnTo>
                  <a:pt x="403" y="617"/>
                </a:lnTo>
                <a:lnTo>
                  <a:pt x="392" y="617"/>
                </a:lnTo>
                <a:lnTo>
                  <a:pt x="384" y="623"/>
                </a:lnTo>
                <a:lnTo>
                  <a:pt x="383" y="621"/>
                </a:lnTo>
                <a:lnTo>
                  <a:pt x="386" y="616"/>
                </a:lnTo>
                <a:lnTo>
                  <a:pt x="387" y="614"/>
                </a:lnTo>
                <a:lnTo>
                  <a:pt x="386" y="609"/>
                </a:lnTo>
                <a:lnTo>
                  <a:pt x="388" y="599"/>
                </a:lnTo>
                <a:lnTo>
                  <a:pt x="391" y="597"/>
                </a:lnTo>
                <a:lnTo>
                  <a:pt x="393" y="594"/>
                </a:lnTo>
                <a:lnTo>
                  <a:pt x="395" y="593"/>
                </a:lnTo>
                <a:lnTo>
                  <a:pt x="400" y="582"/>
                </a:lnTo>
                <a:lnTo>
                  <a:pt x="399" y="555"/>
                </a:lnTo>
                <a:lnTo>
                  <a:pt x="394" y="555"/>
                </a:lnTo>
                <a:lnTo>
                  <a:pt x="393" y="553"/>
                </a:lnTo>
                <a:lnTo>
                  <a:pt x="391" y="547"/>
                </a:lnTo>
                <a:lnTo>
                  <a:pt x="388" y="544"/>
                </a:lnTo>
                <a:lnTo>
                  <a:pt x="384" y="542"/>
                </a:lnTo>
                <a:lnTo>
                  <a:pt x="383" y="542"/>
                </a:lnTo>
                <a:lnTo>
                  <a:pt x="382" y="544"/>
                </a:lnTo>
                <a:lnTo>
                  <a:pt x="379" y="544"/>
                </a:lnTo>
                <a:lnTo>
                  <a:pt x="379" y="541"/>
                </a:lnTo>
                <a:lnTo>
                  <a:pt x="375" y="540"/>
                </a:lnTo>
                <a:lnTo>
                  <a:pt x="371" y="540"/>
                </a:lnTo>
                <a:lnTo>
                  <a:pt x="368" y="538"/>
                </a:lnTo>
                <a:lnTo>
                  <a:pt x="363" y="538"/>
                </a:lnTo>
                <a:lnTo>
                  <a:pt x="364" y="530"/>
                </a:lnTo>
                <a:lnTo>
                  <a:pt x="361" y="529"/>
                </a:lnTo>
                <a:lnTo>
                  <a:pt x="360" y="526"/>
                </a:lnTo>
                <a:lnTo>
                  <a:pt x="361" y="523"/>
                </a:lnTo>
                <a:lnTo>
                  <a:pt x="357" y="521"/>
                </a:lnTo>
                <a:lnTo>
                  <a:pt x="354" y="521"/>
                </a:lnTo>
                <a:lnTo>
                  <a:pt x="349" y="524"/>
                </a:lnTo>
                <a:lnTo>
                  <a:pt x="346" y="525"/>
                </a:lnTo>
                <a:lnTo>
                  <a:pt x="338" y="525"/>
                </a:lnTo>
                <a:lnTo>
                  <a:pt x="335" y="523"/>
                </a:lnTo>
                <a:lnTo>
                  <a:pt x="334" y="523"/>
                </a:lnTo>
                <a:lnTo>
                  <a:pt x="329" y="526"/>
                </a:lnTo>
                <a:lnTo>
                  <a:pt x="327" y="530"/>
                </a:lnTo>
                <a:lnTo>
                  <a:pt x="321" y="535"/>
                </a:lnTo>
                <a:lnTo>
                  <a:pt x="316" y="536"/>
                </a:lnTo>
                <a:lnTo>
                  <a:pt x="310" y="542"/>
                </a:lnTo>
                <a:lnTo>
                  <a:pt x="289" y="551"/>
                </a:lnTo>
                <a:lnTo>
                  <a:pt x="285" y="548"/>
                </a:lnTo>
                <a:lnTo>
                  <a:pt x="284" y="547"/>
                </a:lnTo>
                <a:lnTo>
                  <a:pt x="283" y="546"/>
                </a:lnTo>
                <a:lnTo>
                  <a:pt x="279" y="548"/>
                </a:lnTo>
                <a:lnTo>
                  <a:pt x="269" y="546"/>
                </a:lnTo>
                <a:lnTo>
                  <a:pt x="267" y="544"/>
                </a:lnTo>
                <a:lnTo>
                  <a:pt x="266" y="542"/>
                </a:lnTo>
                <a:lnTo>
                  <a:pt x="264" y="542"/>
                </a:lnTo>
                <a:lnTo>
                  <a:pt x="260" y="542"/>
                </a:lnTo>
                <a:lnTo>
                  <a:pt x="257" y="544"/>
                </a:lnTo>
                <a:lnTo>
                  <a:pt x="253" y="546"/>
                </a:lnTo>
                <a:lnTo>
                  <a:pt x="250" y="552"/>
                </a:lnTo>
                <a:lnTo>
                  <a:pt x="244" y="557"/>
                </a:lnTo>
                <a:lnTo>
                  <a:pt x="244" y="559"/>
                </a:lnTo>
                <a:lnTo>
                  <a:pt x="243" y="559"/>
                </a:lnTo>
                <a:lnTo>
                  <a:pt x="242" y="559"/>
                </a:lnTo>
                <a:lnTo>
                  <a:pt x="241" y="558"/>
                </a:lnTo>
                <a:lnTo>
                  <a:pt x="241" y="556"/>
                </a:lnTo>
                <a:lnTo>
                  <a:pt x="242" y="552"/>
                </a:lnTo>
                <a:lnTo>
                  <a:pt x="242" y="547"/>
                </a:lnTo>
                <a:lnTo>
                  <a:pt x="240" y="546"/>
                </a:lnTo>
                <a:lnTo>
                  <a:pt x="240" y="545"/>
                </a:lnTo>
                <a:lnTo>
                  <a:pt x="238" y="546"/>
                </a:lnTo>
                <a:lnTo>
                  <a:pt x="236" y="548"/>
                </a:lnTo>
                <a:lnTo>
                  <a:pt x="234" y="548"/>
                </a:lnTo>
                <a:lnTo>
                  <a:pt x="231" y="549"/>
                </a:lnTo>
                <a:lnTo>
                  <a:pt x="229" y="549"/>
                </a:lnTo>
                <a:lnTo>
                  <a:pt x="227" y="549"/>
                </a:lnTo>
                <a:lnTo>
                  <a:pt x="225" y="551"/>
                </a:lnTo>
                <a:lnTo>
                  <a:pt x="220" y="551"/>
                </a:lnTo>
                <a:lnTo>
                  <a:pt x="219" y="551"/>
                </a:lnTo>
                <a:lnTo>
                  <a:pt x="217" y="551"/>
                </a:lnTo>
                <a:lnTo>
                  <a:pt x="212" y="549"/>
                </a:lnTo>
                <a:lnTo>
                  <a:pt x="210" y="547"/>
                </a:lnTo>
                <a:lnTo>
                  <a:pt x="208" y="546"/>
                </a:lnTo>
                <a:lnTo>
                  <a:pt x="206" y="547"/>
                </a:lnTo>
                <a:lnTo>
                  <a:pt x="205" y="549"/>
                </a:lnTo>
                <a:lnTo>
                  <a:pt x="204" y="549"/>
                </a:lnTo>
                <a:lnTo>
                  <a:pt x="203" y="549"/>
                </a:lnTo>
                <a:lnTo>
                  <a:pt x="201" y="549"/>
                </a:lnTo>
                <a:lnTo>
                  <a:pt x="199" y="548"/>
                </a:lnTo>
                <a:lnTo>
                  <a:pt x="198" y="549"/>
                </a:lnTo>
                <a:lnTo>
                  <a:pt x="196" y="549"/>
                </a:lnTo>
                <a:lnTo>
                  <a:pt x="194" y="546"/>
                </a:lnTo>
                <a:lnTo>
                  <a:pt x="194" y="545"/>
                </a:lnTo>
                <a:lnTo>
                  <a:pt x="193" y="544"/>
                </a:lnTo>
                <a:lnTo>
                  <a:pt x="190" y="544"/>
                </a:lnTo>
                <a:lnTo>
                  <a:pt x="187" y="544"/>
                </a:lnTo>
                <a:lnTo>
                  <a:pt x="184" y="541"/>
                </a:lnTo>
                <a:lnTo>
                  <a:pt x="183" y="540"/>
                </a:lnTo>
                <a:lnTo>
                  <a:pt x="184" y="536"/>
                </a:lnTo>
                <a:lnTo>
                  <a:pt x="183" y="535"/>
                </a:lnTo>
                <a:lnTo>
                  <a:pt x="182" y="536"/>
                </a:lnTo>
                <a:lnTo>
                  <a:pt x="178" y="536"/>
                </a:lnTo>
                <a:lnTo>
                  <a:pt x="176" y="536"/>
                </a:lnTo>
                <a:lnTo>
                  <a:pt x="174" y="536"/>
                </a:lnTo>
                <a:lnTo>
                  <a:pt x="172" y="535"/>
                </a:lnTo>
                <a:lnTo>
                  <a:pt x="171" y="535"/>
                </a:lnTo>
                <a:lnTo>
                  <a:pt x="170" y="534"/>
                </a:lnTo>
                <a:lnTo>
                  <a:pt x="170" y="532"/>
                </a:lnTo>
                <a:lnTo>
                  <a:pt x="168" y="533"/>
                </a:lnTo>
                <a:lnTo>
                  <a:pt x="168" y="532"/>
                </a:lnTo>
                <a:lnTo>
                  <a:pt x="168" y="528"/>
                </a:lnTo>
                <a:lnTo>
                  <a:pt x="168" y="526"/>
                </a:lnTo>
                <a:lnTo>
                  <a:pt x="170" y="525"/>
                </a:lnTo>
                <a:lnTo>
                  <a:pt x="168" y="524"/>
                </a:lnTo>
                <a:lnTo>
                  <a:pt x="167" y="523"/>
                </a:lnTo>
                <a:lnTo>
                  <a:pt x="165" y="524"/>
                </a:lnTo>
                <a:lnTo>
                  <a:pt x="164" y="523"/>
                </a:lnTo>
                <a:lnTo>
                  <a:pt x="163" y="525"/>
                </a:lnTo>
                <a:lnTo>
                  <a:pt x="161" y="526"/>
                </a:lnTo>
                <a:lnTo>
                  <a:pt x="161" y="527"/>
                </a:lnTo>
                <a:lnTo>
                  <a:pt x="160" y="528"/>
                </a:lnTo>
                <a:lnTo>
                  <a:pt x="157" y="527"/>
                </a:lnTo>
                <a:lnTo>
                  <a:pt x="156" y="526"/>
                </a:lnTo>
                <a:lnTo>
                  <a:pt x="155" y="521"/>
                </a:lnTo>
                <a:lnTo>
                  <a:pt x="150" y="515"/>
                </a:lnTo>
                <a:lnTo>
                  <a:pt x="146" y="515"/>
                </a:lnTo>
                <a:lnTo>
                  <a:pt x="141" y="510"/>
                </a:lnTo>
                <a:lnTo>
                  <a:pt x="129" y="506"/>
                </a:lnTo>
                <a:lnTo>
                  <a:pt x="128" y="506"/>
                </a:lnTo>
                <a:lnTo>
                  <a:pt x="123" y="505"/>
                </a:lnTo>
                <a:lnTo>
                  <a:pt x="123" y="506"/>
                </a:lnTo>
                <a:lnTo>
                  <a:pt x="123" y="507"/>
                </a:lnTo>
                <a:lnTo>
                  <a:pt x="122" y="508"/>
                </a:lnTo>
                <a:lnTo>
                  <a:pt x="122" y="510"/>
                </a:lnTo>
                <a:lnTo>
                  <a:pt x="119" y="508"/>
                </a:lnTo>
                <a:lnTo>
                  <a:pt x="118" y="507"/>
                </a:lnTo>
                <a:lnTo>
                  <a:pt x="117" y="506"/>
                </a:lnTo>
                <a:lnTo>
                  <a:pt x="112" y="504"/>
                </a:lnTo>
                <a:lnTo>
                  <a:pt x="111" y="504"/>
                </a:lnTo>
                <a:lnTo>
                  <a:pt x="110" y="502"/>
                </a:lnTo>
                <a:lnTo>
                  <a:pt x="108" y="502"/>
                </a:lnTo>
                <a:lnTo>
                  <a:pt x="106" y="499"/>
                </a:lnTo>
                <a:lnTo>
                  <a:pt x="102" y="498"/>
                </a:lnTo>
                <a:lnTo>
                  <a:pt x="101" y="497"/>
                </a:lnTo>
                <a:lnTo>
                  <a:pt x="101" y="495"/>
                </a:lnTo>
                <a:lnTo>
                  <a:pt x="100" y="494"/>
                </a:lnTo>
                <a:lnTo>
                  <a:pt x="99" y="494"/>
                </a:lnTo>
                <a:lnTo>
                  <a:pt x="98" y="493"/>
                </a:lnTo>
                <a:lnTo>
                  <a:pt x="97" y="493"/>
                </a:lnTo>
                <a:lnTo>
                  <a:pt x="95" y="494"/>
                </a:lnTo>
                <a:lnTo>
                  <a:pt x="94" y="493"/>
                </a:lnTo>
                <a:lnTo>
                  <a:pt x="94" y="492"/>
                </a:lnTo>
                <a:lnTo>
                  <a:pt x="94" y="491"/>
                </a:lnTo>
                <a:lnTo>
                  <a:pt x="92" y="491"/>
                </a:lnTo>
                <a:lnTo>
                  <a:pt x="88" y="492"/>
                </a:lnTo>
                <a:lnTo>
                  <a:pt x="86" y="493"/>
                </a:lnTo>
                <a:lnTo>
                  <a:pt x="85" y="492"/>
                </a:lnTo>
                <a:lnTo>
                  <a:pt x="84" y="492"/>
                </a:lnTo>
                <a:lnTo>
                  <a:pt x="84" y="489"/>
                </a:lnTo>
                <a:lnTo>
                  <a:pt x="83" y="488"/>
                </a:lnTo>
                <a:lnTo>
                  <a:pt x="82" y="487"/>
                </a:lnTo>
                <a:lnTo>
                  <a:pt x="82" y="485"/>
                </a:lnTo>
                <a:lnTo>
                  <a:pt x="81" y="484"/>
                </a:lnTo>
                <a:lnTo>
                  <a:pt x="81" y="483"/>
                </a:lnTo>
                <a:lnTo>
                  <a:pt x="81" y="480"/>
                </a:lnTo>
                <a:lnTo>
                  <a:pt x="81" y="479"/>
                </a:lnTo>
                <a:lnTo>
                  <a:pt x="81" y="476"/>
                </a:lnTo>
                <a:lnTo>
                  <a:pt x="81" y="474"/>
                </a:lnTo>
                <a:lnTo>
                  <a:pt x="77" y="469"/>
                </a:lnTo>
                <a:lnTo>
                  <a:pt x="77" y="465"/>
                </a:lnTo>
                <a:lnTo>
                  <a:pt x="76" y="464"/>
                </a:lnTo>
                <a:lnTo>
                  <a:pt x="77" y="463"/>
                </a:lnTo>
                <a:lnTo>
                  <a:pt x="80" y="462"/>
                </a:lnTo>
                <a:lnTo>
                  <a:pt x="81" y="461"/>
                </a:lnTo>
                <a:lnTo>
                  <a:pt x="81" y="462"/>
                </a:lnTo>
                <a:lnTo>
                  <a:pt x="81" y="464"/>
                </a:lnTo>
                <a:lnTo>
                  <a:pt x="82" y="465"/>
                </a:lnTo>
                <a:lnTo>
                  <a:pt x="83" y="465"/>
                </a:lnTo>
                <a:lnTo>
                  <a:pt x="85" y="466"/>
                </a:lnTo>
                <a:lnTo>
                  <a:pt x="87" y="466"/>
                </a:lnTo>
                <a:lnTo>
                  <a:pt x="88" y="465"/>
                </a:lnTo>
                <a:lnTo>
                  <a:pt x="89" y="464"/>
                </a:lnTo>
                <a:lnTo>
                  <a:pt x="90" y="462"/>
                </a:lnTo>
                <a:lnTo>
                  <a:pt x="91" y="464"/>
                </a:lnTo>
                <a:lnTo>
                  <a:pt x="92" y="464"/>
                </a:lnTo>
                <a:lnTo>
                  <a:pt x="95" y="460"/>
                </a:lnTo>
                <a:lnTo>
                  <a:pt x="92" y="455"/>
                </a:lnTo>
                <a:lnTo>
                  <a:pt x="91" y="454"/>
                </a:lnTo>
                <a:lnTo>
                  <a:pt x="92" y="453"/>
                </a:lnTo>
                <a:lnTo>
                  <a:pt x="92" y="452"/>
                </a:lnTo>
                <a:lnTo>
                  <a:pt x="89" y="450"/>
                </a:lnTo>
                <a:lnTo>
                  <a:pt x="87" y="451"/>
                </a:lnTo>
                <a:lnTo>
                  <a:pt x="87" y="450"/>
                </a:lnTo>
                <a:lnTo>
                  <a:pt x="84" y="447"/>
                </a:lnTo>
                <a:lnTo>
                  <a:pt x="84" y="443"/>
                </a:lnTo>
                <a:lnTo>
                  <a:pt x="86" y="443"/>
                </a:lnTo>
                <a:lnTo>
                  <a:pt x="85" y="441"/>
                </a:lnTo>
                <a:lnTo>
                  <a:pt x="86" y="440"/>
                </a:lnTo>
                <a:lnTo>
                  <a:pt x="84" y="438"/>
                </a:lnTo>
                <a:lnTo>
                  <a:pt x="84" y="436"/>
                </a:lnTo>
                <a:lnTo>
                  <a:pt x="84" y="435"/>
                </a:lnTo>
                <a:lnTo>
                  <a:pt x="87" y="436"/>
                </a:lnTo>
                <a:lnTo>
                  <a:pt x="88" y="435"/>
                </a:lnTo>
                <a:lnTo>
                  <a:pt x="91" y="435"/>
                </a:lnTo>
                <a:lnTo>
                  <a:pt x="92" y="435"/>
                </a:lnTo>
                <a:lnTo>
                  <a:pt x="95" y="431"/>
                </a:lnTo>
                <a:lnTo>
                  <a:pt x="95" y="428"/>
                </a:lnTo>
                <a:lnTo>
                  <a:pt x="98" y="427"/>
                </a:lnTo>
                <a:lnTo>
                  <a:pt x="98" y="426"/>
                </a:lnTo>
                <a:lnTo>
                  <a:pt x="98" y="425"/>
                </a:lnTo>
                <a:lnTo>
                  <a:pt x="99" y="424"/>
                </a:lnTo>
                <a:lnTo>
                  <a:pt x="102" y="421"/>
                </a:lnTo>
                <a:lnTo>
                  <a:pt x="102" y="419"/>
                </a:lnTo>
                <a:lnTo>
                  <a:pt x="104" y="417"/>
                </a:lnTo>
                <a:lnTo>
                  <a:pt x="105" y="412"/>
                </a:lnTo>
                <a:lnTo>
                  <a:pt x="106" y="412"/>
                </a:lnTo>
                <a:lnTo>
                  <a:pt x="106" y="409"/>
                </a:lnTo>
                <a:lnTo>
                  <a:pt x="107" y="407"/>
                </a:lnTo>
                <a:lnTo>
                  <a:pt x="107" y="406"/>
                </a:lnTo>
                <a:lnTo>
                  <a:pt x="106" y="405"/>
                </a:lnTo>
                <a:lnTo>
                  <a:pt x="105" y="405"/>
                </a:lnTo>
                <a:lnTo>
                  <a:pt x="103" y="408"/>
                </a:lnTo>
                <a:lnTo>
                  <a:pt x="102" y="408"/>
                </a:lnTo>
                <a:lnTo>
                  <a:pt x="101" y="407"/>
                </a:lnTo>
                <a:lnTo>
                  <a:pt x="101" y="404"/>
                </a:lnTo>
                <a:lnTo>
                  <a:pt x="99" y="405"/>
                </a:lnTo>
                <a:lnTo>
                  <a:pt x="98" y="405"/>
                </a:lnTo>
                <a:lnTo>
                  <a:pt x="98" y="403"/>
                </a:lnTo>
                <a:lnTo>
                  <a:pt x="97" y="403"/>
                </a:lnTo>
                <a:lnTo>
                  <a:pt x="96" y="403"/>
                </a:lnTo>
                <a:lnTo>
                  <a:pt x="96" y="400"/>
                </a:lnTo>
                <a:lnTo>
                  <a:pt x="95" y="400"/>
                </a:lnTo>
                <a:lnTo>
                  <a:pt x="94" y="399"/>
                </a:lnTo>
                <a:lnTo>
                  <a:pt x="94" y="398"/>
                </a:lnTo>
                <a:lnTo>
                  <a:pt x="92" y="398"/>
                </a:lnTo>
                <a:lnTo>
                  <a:pt x="91" y="397"/>
                </a:lnTo>
                <a:lnTo>
                  <a:pt x="89" y="397"/>
                </a:lnTo>
                <a:lnTo>
                  <a:pt x="88" y="397"/>
                </a:lnTo>
                <a:lnTo>
                  <a:pt x="87" y="397"/>
                </a:lnTo>
                <a:lnTo>
                  <a:pt x="85" y="398"/>
                </a:lnTo>
                <a:lnTo>
                  <a:pt x="81" y="398"/>
                </a:lnTo>
                <a:lnTo>
                  <a:pt x="73" y="404"/>
                </a:lnTo>
                <a:lnTo>
                  <a:pt x="71" y="405"/>
                </a:lnTo>
                <a:lnTo>
                  <a:pt x="70" y="406"/>
                </a:lnTo>
                <a:lnTo>
                  <a:pt x="69" y="407"/>
                </a:lnTo>
                <a:lnTo>
                  <a:pt x="66" y="406"/>
                </a:lnTo>
                <a:lnTo>
                  <a:pt x="65" y="407"/>
                </a:lnTo>
                <a:lnTo>
                  <a:pt x="61" y="407"/>
                </a:lnTo>
                <a:lnTo>
                  <a:pt x="58" y="405"/>
                </a:lnTo>
                <a:lnTo>
                  <a:pt x="57" y="406"/>
                </a:lnTo>
                <a:lnTo>
                  <a:pt x="47" y="401"/>
                </a:lnTo>
                <a:lnTo>
                  <a:pt x="47" y="399"/>
                </a:lnTo>
                <a:lnTo>
                  <a:pt x="46" y="398"/>
                </a:lnTo>
                <a:lnTo>
                  <a:pt x="45" y="398"/>
                </a:lnTo>
                <a:lnTo>
                  <a:pt x="44" y="399"/>
                </a:lnTo>
                <a:lnTo>
                  <a:pt x="43" y="399"/>
                </a:lnTo>
                <a:lnTo>
                  <a:pt x="41" y="400"/>
                </a:lnTo>
                <a:lnTo>
                  <a:pt x="40" y="399"/>
                </a:lnTo>
                <a:lnTo>
                  <a:pt x="38" y="396"/>
                </a:lnTo>
                <a:lnTo>
                  <a:pt x="36" y="396"/>
                </a:lnTo>
                <a:lnTo>
                  <a:pt x="36" y="394"/>
                </a:lnTo>
                <a:lnTo>
                  <a:pt x="37" y="393"/>
                </a:lnTo>
                <a:lnTo>
                  <a:pt x="38" y="392"/>
                </a:lnTo>
                <a:lnTo>
                  <a:pt x="37" y="391"/>
                </a:lnTo>
                <a:lnTo>
                  <a:pt x="36" y="390"/>
                </a:lnTo>
                <a:lnTo>
                  <a:pt x="37" y="386"/>
                </a:lnTo>
                <a:lnTo>
                  <a:pt x="36" y="385"/>
                </a:lnTo>
                <a:lnTo>
                  <a:pt x="31" y="381"/>
                </a:lnTo>
                <a:lnTo>
                  <a:pt x="30" y="381"/>
                </a:lnTo>
                <a:lnTo>
                  <a:pt x="28" y="382"/>
                </a:lnTo>
                <a:lnTo>
                  <a:pt x="28" y="378"/>
                </a:lnTo>
                <a:lnTo>
                  <a:pt x="27" y="378"/>
                </a:lnTo>
                <a:lnTo>
                  <a:pt x="25" y="378"/>
                </a:lnTo>
                <a:lnTo>
                  <a:pt x="24" y="377"/>
                </a:lnTo>
                <a:lnTo>
                  <a:pt x="23" y="377"/>
                </a:lnTo>
                <a:lnTo>
                  <a:pt x="19" y="378"/>
                </a:lnTo>
                <a:lnTo>
                  <a:pt x="15" y="377"/>
                </a:lnTo>
                <a:lnTo>
                  <a:pt x="16" y="376"/>
                </a:lnTo>
                <a:lnTo>
                  <a:pt x="15" y="375"/>
                </a:lnTo>
                <a:lnTo>
                  <a:pt x="13" y="374"/>
                </a:lnTo>
                <a:lnTo>
                  <a:pt x="13" y="373"/>
                </a:lnTo>
                <a:lnTo>
                  <a:pt x="15" y="371"/>
                </a:lnTo>
                <a:lnTo>
                  <a:pt x="16" y="371"/>
                </a:lnTo>
                <a:lnTo>
                  <a:pt x="17" y="371"/>
                </a:lnTo>
                <a:lnTo>
                  <a:pt x="19" y="371"/>
                </a:lnTo>
                <a:lnTo>
                  <a:pt x="17" y="371"/>
                </a:lnTo>
                <a:lnTo>
                  <a:pt x="20" y="372"/>
                </a:lnTo>
                <a:lnTo>
                  <a:pt x="21" y="371"/>
                </a:lnTo>
                <a:lnTo>
                  <a:pt x="21" y="362"/>
                </a:lnTo>
                <a:lnTo>
                  <a:pt x="18" y="354"/>
                </a:lnTo>
                <a:lnTo>
                  <a:pt x="18" y="348"/>
                </a:lnTo>
                <a:lnTo>
                  <a:pt x="16" y="345"/>
                </a:lnTo>
                <a:lnTo>
                  <a:pt x="11" y="345"/>
                </a:lnTo>
                <a:lnTo>
                  <a:pt x="5" y="346"/>
                </a:lnTo>
                <a:lnTo>
                  <a:pt x="1" y="344"/>
                </a:lnTo>
                <a:lnTo>
                  <a:pt x="0" y="333"/>
                </a:lnTo>
                <a:lnTo>
                  <a:pt x="2" y="324"/>
                </a:lnTo>
                <a:lnTo>
                  <a:pt x="2" y="320"/>
                </a:lnTo>
                <a:lnTo>
                  <a:pt x="5" y="315"/>
                </a:lnTo>
                <a:lnTo>
                  <a:pt x="14" y="311"/>
                </a:lnTo>
                <a:lnTo>
                  <a:pt x="16" y="309"/>
                </a:lnTo>
                <a:lnTo>
                  <a:pt x="18" y="309"/>
                </a:lnTo>
                <a:lnTo>
                  <a:pt x="20" y="305"/>
                </a:lnTo>
                <a:lnTo>
                  <a:pt x="23" y="306"/>
                </a:lnTo>
                <a:lnTo>
                  <a:pt x="27" y="304"/>
                </a:lnTo>
                <a:lnTo>
                  <a:pt x="30" y="305"/>
                </a:lnTo>
                <a:lnTo>
                  <a:pt x="32" y="309"/>
                </a:lnTo>
                <a:lnTo>
                  <a:pt x="43" y="308"/>
                </a:lnTo>
                <a:lnTo>
                  <a:pt x="47" y="305"/>
                </a:lnTo>
                <a:lnTo>
                  <a:pt x="48" y="300"/>
                </a:lnTo>
                <a:lnTo>
                  <a:pt x="51" y="297"/>
                </a:lnTo>
                <a:lnTo>
                  <a:pt x="73" y="292"/>
                </a:lnTo>
                <a:lnTo>
                  <a:pt x="75" y="288"/>
                </a:lnTo>
                <a:lnTo>
                  <a:pt x="80" y="284"/>
                </a:lnTo>
                <a:lnTo>
                  <a:pt x="104" y="273"/>
                </a:lnTo>
                <a:lnTo>
                  <a:pt x="106" y="269"/>
                </a:lnTo>
                <a:lnTo>
                  <a:pt x="107" y="257"/>
                </a:lnTo>
                <a:lnTo>
                  <a:pt x="108" y="254"/>
                </a:lnTo>
                <a:lnTo>
                  <a:pt x="108" y="250"/>
                </a:lnTo>
                <a:lnTo>
                  <a:pt x="112" y="248"/>
                </a:lnTo>
                <a:lnTo>
                  <a:pt x="105" y="217"/>
                </a:lnTo>
                <a:lnTo>
                  <a:pt x="103" y="212"/>
                </a:lnTo>
                <a:lnTo>
                  <a:pt x="100" y="210"/>
                </a:lnTo>
                <a:lnTo>
                  <a:pt x="103" y="208"/>
                </a:lnTo>
                <a:lnTo>
                  <a:pt x="137" y="203"/>
                </a:lnTo>
                <a:lnTo>
                  <a:pt x="139" y="201"/>
                </a:lnTo>
                <a:lnTo>
                  <a:pt x="137" y="191"/>
                </a:lnTo>
                <a:lnTo>
                  <a:pt x="149" y="157"/>
                </a:lnTo>
                <a:lnTo>
                  <a:pt x="156" y="157"/>
                </a:lnTo>
                <a:lnTo>
                  <a:pt x="159" y="159"/>
                </a:lnTo>
                <a:lnTo>
                  <a:pt x="164" y="161"/>
                </a:lnTo>
                <a:lnTo>
                  <a:pt x="174" y="160"/>
                </a:lnTo>
                <a:lnTo>
                  <a:pt x="179" y="165"/>
                </a:lnTo>
                <a:lnTo>
                  <a:pt x="183" y="161"/>
                </a:lnTo>
                <a:lnTo>
                  <a:pt x="190" y="159"/>
                </a:lnTo>
                <a:lnTo>
                  <a:pt x="191" y="135"/>
                </a:lnTo>
                <a:lnTo>
                  <a:pt x="195" y="128"/>
                </a:lnTo>
                <a:lnTo>
                  <a:pt x="200" y="128"/>
                </a:lnTo>
                <a:lnTo>
                  <a:pt x="205" y="127"/>
                </a:lnTo>
                <a:lnTo>
                  <a:pt x="210" y="123"/>
                </a:lnTo>
                <a:lnTo>
                  <a:pt x="213" y="116"/>
                </a:lnTo>
                <a:lnTo>
                  <a:pt x="220" y="119"/>
                </a:lnTo>
                <a:lnTo>
                  <a:pt x="225" y="114"/>
                </a:lnTo>
                <a:lnTo>
                  <a:pt x="226" y="114"/>
                </a:lnTo>
                <a:lnTo>
                  <a:pt x="226" y="115"/>
                </a:lnTo>
                <a:lnTo>
                  <a:pt x="230" y="125"/>
                </a:lnTo>
                <a:lnTo>
                  <a:pt x="239" y="133"/>
                </a:lnTo>
                <a:lnTo>
                  <a:pt x="242" y="139"/>
                </a:lnTo>
                <a:lnTo>
                  <a:pt x="246" y="142"/>
                </a:lnTo>
                <a:lnTo>
                  <a:pt x="248" y="139"/>
                </a:lnTo>
                <a:lnTo>
                  <a:pt x="254" y="140"/>
                </a:lnTo>
                <a:lnTo>
                  <a:pt x="258" y="142"/>
                </a:lnTo>
                <a:lnTo>
                  <a:pt x="262" y="143"/>
                </a:lnTo>
                <a:lnTo>
                  <a:pt x="274" y="172"/>
                </a:lnTo>
                <a:lnTo>
                  <a:pt x="274" y="191"/>
                </a:lnTo>
                <a:lnTo>
                  <a:pt x="273" y="196"/>
                </a:lnTo>
                <a:lnTo>
                  <a:pt x="272" y="200"/>
                </a:lnTo>
                <a:lnTo>
                  <a:pt x="274" y="201"/>
                </a:lnTo>
                <a:lnTo>
                  <a:pt x="300" y="208"/>
                </a:lnTo>
                <a:lnTo>
                  <a:pt x="308" y="206"/>
                </a:lnTo>
                <a:lnTo>
                  <a:pt x="342" y="222"/>
                </a:lnTo>
                <a:lnTo>
                  <a:pt x="346" y="222"/>
                </a:lnTo>
                <a:lnTo>
                  <a:pt x="369" y="256"/>
                </a:lnTo>
                <a:lnTo>
                  <a:pt x="374" y="257"/>
                </a:lnTo>
                <a:lnTo>
                  <a:pt x="428" y="254"/>
                </a:lnTo>
                <a:lnTo>
                  <a:pt x="446" y="259"/>
                </a:lnTo>
                <a:lnTo>
                  <a:pt x="454" y="266"/>
                </a:lnTo>
                <a:lnTo>
                  <a:pt x="481" y="277"/>
                </a:lnTo>
                <a:lnTo>
                  <a:pt x="489" y="278"/>
                </a:lnTo>
                <a:lnTo>
                  <a:pt x="491" y="278"/>
                </a:lnTo>
                <a:lnTo>
                  <a:pt x="494" y="280"/>
                </a:lnTo>
                <a:lnTo>
                  <a:pt x="498" y="282"/>
                </a:lnTo>
                <a:lnTo>
                  <a:pt x="501" y="282"/>
                </a:lnTo>
                <a:lnTo>
                  <a:pt x="507" y="277"/>
                </a:lnTo>
                <a:lnTo>
                  <a:pt x="522" y="272"/>
                </a:lnTo>
                <a:lnTo>
                  <a:pt x="524" y="269"/>
                </a:lnTo>
                <a:lnTo>
                  <a:pt x="544" y="264"/>
                </a:lnTo>
                <a:lnTo>
                  <a:pt x="552" y="264"/>
                </a:lnTo>
                <a:lnTo>
                  <a:pt x="556" y="263"/>
                </a:lnTo>
                <a:lnTo>
                  <a:pt x="564" y="265"/>
                </a:lnTo>
                <a:lnTo>
                  <a:pt x="566" y="264"/>
                </a:lnTo>
                <a:lnTo>
                  <a:pt x="574" y="264"/>
                </a:lnTo>
                <a:lnTo>
                  <a:pt x="592" y="254"/>
                </a:lnTo>
                <a:lnTo>
                  <a:pt x="595" y="250"/>
                </a:lnTo>
                <a:lnTo>
                  <a:pt x="612" y="235"/>
                </a:lnTo>
                <a:lnTo>
                  <a:pt x="611" y="231"/>
                </a:lnTo>
                <a:lnTo>
                  <a:pt x="605" y="223"/>
                </a:lnTo>
                <a:lnTo>
                  <a:pt x="606" y="218"/>
                </a:lnTo>
                <a:lnTo>
                  <a:pt x="613" y="208"/>
                </a:lnTo>
                <a:lnTo>
                  <a:pt x="618" y="206"/>
                </a:lnTo>
                <a:lnTo>
                  <a:pt x="623" y="207"/>
                </a:lnTo>
                <a:lnTo>
                  <a:pt x="627" y="211"/>
                </a:lnTo>
                <a:lnTo>
                  <a:pt x="638" y="212"/>
                </a:lnTo>
                <a:lnTo>
                  <a:pt x="646" y="207"/>
                </a:lnTo>
                <a:lnTo>
                  <a:pt x="658" y="195"/>
                </a:lnTo>
                <a:lnTo>
                  <a:pt x="664" y="195"/>
                </a:lnTo>
                <a:lnTo>
                  <a:pt x="671" y="191"/>
                </a:lnTo>
                <a:lnTo>
                  <a:pt x="690" y="171"/>
                </a:lnTo>
                <a:lnTo>
                  <a:pt x="719" y="167"/>
                </a:lnTo>
                <a:lnTo>
                  <a:pt x="730" y="169"/>
                </a:lnTo>
                <a:lnTo>
                  <a:pt x="732" y="168"/>
                </a:lnTo>
                <a:lnTo>
                  <a:pt x="732" y="164"/>
                </a:lnTo>
                <a:lnTo>
                  <a:pt x="728" y="162"/>
                </a:lnTo>
                <a:lnTo>
                  <a:pt x="728" y="155"/>
                </a:lnTo>
                <a:lnTo>
                  <a:pt x="727" y="151"/>
                </a:lnTo>
                <a:lnTo>
                  <a:pt x="715" y="140"/>
                </a:lnTo>
                <a:lnTo>
                  <a:pt x="713" y="136"/>
                </a:lnTo>
                <a:lnTo>
                  <a:pt x="699" y="146"/>
                </a:lnTo>
                <a:lnTo>
                  <a:pt x="684" y="148"/>
                </a:lnTo>
                <a:lnTo>
                  <a:pt x="672" y="146"/>
                </a:lnTo>
                <a:lnTo>
                  <a:pt x="670" y="141"/>
                </a:lnTo>
                <a:lnTo>
                  <a:pt x="668" y="129"/>
                </a:lnTo>
                <a:lnTo>
                  <a:pt x="671" y="124"/>
                </a:lnTo>
                <a:lnTo>
                  <a:pt x="671" y="109"/>
                </a:lnTo>
                <a:lnTo>
                  <a:pt x="680" y="94"/>
                </a:lnTo>
                <a:lnTo>
                  <a:pt x="683" y="91"/>
                </a:lnTo>
                <a:lnTo>
                  <a:pt x="683" y="90"/>
                </a:lnTo>
                <a:lnTo>
                  <a:pt x="706" y="100"/>
                </a:lnTo>
                <a:lnTo>
                  <a:pt x="710" y="99"/>
                </a:lnTo>
                <a:lnTo>
                  <a:pt x="729" y="87"/>
                </a:lnTo>
                <a:lnTo>
                  <a:pt x="729" y="85"/>
                </a:lnTo>
                <a:lnTo>
                  <a:pt x="728" y="81"/>
                </a:lnTo>
                <a:lnTo>
                  <a:pt x="730" y="77"/>
                </a:lnTo>
                <a:lnTo>
                  <a:pt x="734" y="70"/>
                </a:lnTo>
                <a:lnTo>
                  <a:pt x="740" y="50"/>
                </a:lnTo>
                <a:lnTo>
                  <a:pt x="746" y="47"/>
                </a:lnTo>
                <a:lnTo>
                  <a:pt x="753" y="40"/>
                </a:lnTo>
                <a:lnTo>
                  <a:pt x="753" y="38"/>
                </a:lnTo>
                <a:lnTo>
                  <a:pt x="751" y="35"/>
                </a:lnTo>
                <a:lnTo>
                  <a:pt x="751" y="27"/>
                </a:lnTo>
                <a:lnTo>
                  <a:pt x="750" y="26"/>
                </a:lnTo>
                <a:lnTo>
                  <a:pt x="741" y="27"/>
                </a:lnTo>
                <a:lnTo>
                  <a:pt x="740" y="26"/>
                </a:lnTo>
                <a:lnTo>
                  <a:pt x="742" y="22"/>
                </a:lnTo>
                <a:lnTo>
                  <a:pt x="749" y="15"/>
                </a:lnTo>
                <a:lnTo>
                  <a:pt x="751" y="11"/>
                </a:lnTo>
                <a:lnTo>
                  <a:pt x="755" y="8"/>
                </a:lnTo>
                <a:lnTo>
                  <a:pt x="799" y="0"/>
                </a:lnTo>
                <a:lnTo>
                  <a:pt x="812" y="10"/>
                </a:lnTo>
                <a:lnTo>
                  <a:pt x="817" y="11"/>
                </a:lnTo>
                <a:lnTo>
                  <a:pt x="823" y="10"/>
                </a:lnTo>
                <a:lnTo>
                  <a:pt x="831" y="13"/>
                </a:lnTo>
                <a:lnTo>
                  <a:pt x="837" y="23"/>
                </a:lnTo>
                <a:lnTo>
                  <a:pt x="837" y="26"/>
                </a:lnTo>
                <a:lnTo>
                  <a:pt x="842" y="30"/>
                </a:lnTo>
                <a:lnTo>
                  <a:pt x="843" y="33"/>
                </a:lnTo>
                <a:lnTo>
                  <a:pt x="843" y="31"/>
                </a:lnTo>
                <a:lnTo>
                  <a:pt x="860" y="85"/>
                </a:lnTo>
                <a:lnTo>
                  <a:pt x="860" y="86"/>
                </a:lnTo>
                <a:lnTo>
                  <a:pt x="861" y="98"/>
                </a:lnTo>
                <a:lnTo>
                  <a:pt x="865" y="101"/>
                </a:lnTo>
                <a:lnTo>
                  <a:pt x="871" y="102"/>
                </a:lnTo>
                <a:lnTo>
                  <a:pt x="878" y="100"/>
                </a:lnTo>
                <a:lnTo>
                  <a:pt x="893" y="105"/>
                </a:lnTo>
                <a:lnTo>
                  <a:pt x="902" y="113"/>
                </a:lnTo>
                <a:lnTo>
                  <a:pt x="906" y="116"/>
                </a:lnTo>
                <a:lnTo>
                  <a:pt x="910" y="116"/>
                </a:lnTo>
                <a:lnTo>
                  <a:pt x="912" y="118"/>
                </a:lnTo>
                <a:lnTo>
                  <a:pt x="912" y="119"/>
                </a:lnTo>
                <a:lnTo>
                  <a:pt x="912" y="124"/>
                </a:lnTo>
                <a:lnTo>
                  <a:pt x="914" y="127"/>
                </a:lnTo>
                <a:lnTo>
                  <a:pt x="914" y="136"/>
                </a:lnTo>
                <a:lnTo>
                  <a:pt x="919" y="144"/>
                </a:lnTo>
                <a:lnTo>
                  <a:pt x="925" y="144"/>
                </a:lnTo>
                <a:lnTo>
                  <a:pt x="930" y="146"/>
                </a:lnTo>
                <a:lnTo>
                  <a:pt x="935" y="146"/>
                </a:lnTo>
                <a:lnTo>
                  <a:pt x="954" y="135"/>
                </a:lnTo>
                <a:lnTo>
                  <a:pt x="959" y="135"/>
                </a:lnTo>
                <a:lnTo>
                  <a:pt x="978" y="127"/>
                </a:lnTo>
                <a:lnTo>
                  <a:pt x="976" y="131"/>
                </a:lnTo>
                <a:lnTo>
                  <a:pt x="976" y="137"/>
                </a:lnTo>
                <a:lnTo>
                  <a:pt x="978" y="142"/>
                </a:lnTo>
                <a:lnTo>
                  <a:pt x="977" y="147"/>
                </a:lnTo>
                <a:lnTo>
                  <a:pt x="970" y="154"/>
                </a:lnTo>
                <a:lnTo>
                  <a:pt x="962" y="182"/>
                </a:lnTo>
                <a:lnTo>
                  <a:pt x="953" y="199"/>
                </a:lnTo>
                <a:lnTo>
                  <a:pt x="952" y="204"/>
                </a:lnTo>
                <a:lnTo>
                  <a:pt x="948" y="207"/>
                </a:lnTo>
                <a:lnTo>
                  <a:pt x="947" y="206"/>
                </a:lnTo>
                <a:lnTo>
                  <a:pt x="932" y="203"/>
                </a:lnTo>
                <a:lnTo>
                  <a:pt x="917" y="215"/>
                </a:lnTo>
                <a:lnTo>
                  <a:pt x="920" y="219"/>
                </a:lnTo>
                <a:lnTo>
                  <a:pt x="922" y="244"/>
                </a:lnTo>
                <a:lnTo>
                  <a:pt x="917" y="251"/>
                </a:lnTo>
                <a:lnTo>
                  <a:pt x="911" y="256"/>
                </a:lnTo>
                <a:lnTo>
                  <a:pt x="911" y="261"/>
                </a:lnTo>
                <a:lnTo>
                  <a:pt x="909" y="261"/>
                </a:lnTo>
                <a:lnTo>
                  <a:pt x="906" y="256"/>
                </a:lnTo>
                <a:lnTo>
                  <a:pt x="904" y="253"/>
                </a:lnTo>
                <a:lnTo>
                  <a:pt x="900" y="256"/>
                </a:lnTo>
                <a:lnTo>
                  <a:pt x="895" y="267"/>
                </a:lnTo>
                <a:lnTo>
                  <a:pt x="886" y="273"/>
                </a:lnTo>
                <a:lnTo>
                  <a:pt x="873" y="275"/>
                </a:lnTo>
                <a:lnTo>
                  <a:pt x="872" y="277"/>
                </a:lnTo>
                <a:lnTo>
                  <a:pt x="874" y="286"/>
                </a:lnTo>
                <a:lnTo>
                  <a:pt x="861" y="287"/>
                </a:lnTo>
                <a:lnTo>
                  <a:pt x="857" y="285"/>
                </a:lnTo>
                <a:lnTo>
                  <a:pt x="852" y="283"/>
                </a:lnTo>
                <a:lnTo>
                  <a:pt x="824" y="305"/>
                </a:lnTo>
                <a:lnTo>
                  <a:pt x="820" y="307"/>
                </a:lnTo>
                <a:lnTo>
                  <a:pt x="811" y="318"/>
                </a:lnTo>
                <a:lnTo>
                  <a:pt x="798" y="322"/>
                </a:lnTo>
                <a:lnTo>
                  <a:pt x="796" y="321"/>
                </a:lnTo>
                <a:lnTo>
                  <a:pt x="790" y="325"/>
                </a:lnTo>
                <a:lnTo>
                  <a:pt x="780" y="329"/>
                </a:lnTo>
                <a:lnTo>
                  <a:pt x="777" y="332"/>
                </a:lnTo>
                <a:lnTo>
                  <a:pt x="775" y="336"/>
                </a:lnTo>
                <a:lnTo>
                  <a:pt x="772" y="338"/>
                </a:lnTo>
                <a:lnTo>
                  <a:pt x="769" y="338"/>
                </a:lnTo>
                <a:lnTo>
                  <a:pt x="768" y="340"/>
                </a:lnTo>
                <a:lnTo>
                  <a:pt x="762" y="342"/>
                </a:lnTo>
                <a:lnTo>
                  <a:pt x="760" y="341"/>
                </a:lnTo>
                <a:lnTo>
                  <a:pt x="763" y="337"/>
                </a:lnTo>
                <a:lnTo>
                  <a:pt x="767" y="336"/>
                </a:lnTo>
                <a:lnTo>
                  <a:pt x="769" y="329"/>
                </a:lnTo>
                <a:lnTo>
                  <a:pt x="765" y="326"/>
                </a:lnTo>
                <a:lnTo>
                  <a:pt x="763" y="326"/>
                </a:lnTo>
                <a:lnTo>
                  <a:pt x="766" y="325"/>
                </a:lnTo>
                <a:lnTo>
                  <a:pt x="766" y="321"/>
                </a:lnTo>
                <a:lnTo>
                  <a:pt x="769" y="319"/>
                </a:lnTo>
                <a:lnTo>
                  <a:pt x="778" y="306"/>
                </a:lnTo>
                <a:lnTo>
                  <a:pt x="777" y="305"/>
                </a:lnTo>
                <a:lnTo>
                  <a:pt x="773" y="301"/>
                </a:lnTo>
                <a:lnTo>
                  <a:pt x="773" y="297"/>
                </a:lnTo>
                <a:lnTo>
                  <a:pt x="771" y="295"/>
                </a:lnTo>
                <a:lnTo>
                  <a:pt x="770" y="297"/>
                </a:lnTo>
                <a:lnTo>
                  <a:pt x="763" y="297"/>
                </a:lnTo>
                <a:lnTo>
                  <a:pt x="760" y="298"/>
                </a:lnTo>
                <a:lnTo>
                  <a:pt x="749" y="313"/>
                </a:lnTo>
                <a:lnTo>
                  <a:pt x="734" y="321"/>
                </a:lnTo>
                <a:lnTo>
                  <a:pt x="731" y="329"/>
                </a:lnTo>
                <a:lnTo>
                  <a:pt x="728" y="332"/>
                </a:lnTo>
                <a:lnTo>
                  <a:pt x="725" y="333"/>
                </a:lnTo>
                <a:lnTo>
                  <a:pt x="715" y="335"/>
                </a:lnTo>
                <a:lnTo>
                  <a:pt x="713" y="334"/>
                </a:lnTo>
                <a:lnTo>
                  <a:pt x="709" y="333"/>
                </a:lnTo>
                <a:lnTo>
                  <a:pt x="706" y="336"/>
                </a:lnTo>
                <a:lnTo>
                  <a:pt x="704" y="347"/>
                </a:lnTo>
                <a:lnTo>
                  <a:pt x="711" y="355"/>
                </a:lnTo>
                <a:lnTo>
                  <a:pt x="713" y="356"/>
                </a:lnTo>
                <a:lnTo>
                  <a:pt x="715" y="356"/>
                </a:lnTo>
                <a:lnTo>
                  <a:pt x="716" y="359"/>
                </a:lnTo>
                <a:lnTo>
                  <a:pt x="719" y="359"/>
                </a:lnTo>
                <a:lnTo>
                  <a:pt x="720" y="362"/>
                </a:lnTo>
                <a:lnTo>
                  <a:pt x="723" y="364"/>
                </a:lnTo>
                <a:lnTo>
                  <a:pt x="724" y="369"/>
                </a:lnTo>
                <a:lnTo>
                  <a:pt x="726" y="373"/>
                </a:lnTo>
                <a:lnTo>
                  <a:pt x="734" y="376"/>
                </a:lnTo>
                <a:lnTo>
                  <a:pt x="738" y="375"/>
                </a:lnTo>
                <a:lnTo>
                  <a:pt x="742" y="370"/>
                </a:lnTo>
                <a:lnTo>
                  <a:pt x="745" y="368"/>
                </a:lnTo>
                <a:lnTo>
                  <a:pt x="747" y="365"/>
                </a:lnTo>
                <a:lnTo>
                  <a:pt x="753" y="362"/>
                </a:lnTo>
                <a:lnTo>
                  <a:pt x="755" y="362"/>
                </a:lnTo>
                <a:lnTo>
                  <a:pt x="762" y="366"/>
                </a:lnTo>
                <a:lnTo>
                  <a:pt x="765" y="367"/>
                </a:lnTo>
                <a:lnTo>
                  <a:pt x="767" y="369"/>
                </a:lnTo>
                <a:lnTo>
                  <a:pt x="773" y="369"/>
                </a:lnTo>
                <a:lnTo>
                  <a:pt x="775" y="367"/>
                </a:lnTo>
                <a:lnTo>
                  <a:pt x="779" y="369"/>
                </a:lnTo>
                <a:lnTo>
                  <a:pt x="783" y="370"/>
                </a:lnTo>
                <a:lnTo>
                  <a:pt x="784" y="370"/>
                </a:lnTo>
                <a:lnTo>
                  <a:pt x="783" y="374"/>
                </a:lnTo>
                <a:lnTo>
                  <a:pt x="781" y="377"/>
                </a:lnTo>
                <a:lnTo>
                  <a:pt x="781" y="378"/>
                </a:lnTo>
                <a:lnTo>
                  <a:pt x="778" y="382"/>
                </a:lnTo>
                <a:lnTo>
                  <a:pt x="777" y="381"/>
                </a:lnTo>
                <a:lnTo>
                  <a:pt x="776" y="378"/>
                </a:lnTo>
                <a:lnTo>
                  <a:pt x="774" y="379"/>
                </a:lnTo>
                <a:lnTo>
                  <a:pt x="773" y="378"/>
                </a:lnTo>
                <a:lnTo>
                  <a:pt x="770" y="379"/>
                </a:lnTo>
                <a:lnTo>
                  <a:pt x="769" y="382"/>
                </a:lnTo>
                <a:lnTo>
                  <a:pt x="762" y="383"/>
                </a:lnTo>
                <a:lnTo>
                  <a:pt x="759" y="385"/>
                </a:lnTo>
                <a:lnTo>
                  <a:pt x="755" y="385"/>
                </a:lnTo>
                <a:lnTo>
                  <a:pt x="756" y="389"/>
                </a:lnTo>
                <a:lnTo>
                  <a:pt x="755" y="389"/>
                </a:lnTo>
                <a:lnTo>
                  <a:pt x="754" y="390"/>
                </a:lnTo>
                <a:lnTo>
                  <a:pt x="752" y="396"/>
                </a:lnTo>
                <a:lnTo>
                  <a:pt x="749" y="396"/>
                </a:lnTo>
                <a:lnTo>
                  <a:pt x="748" y="393"/>
                </a:lnTo>
                <a:lnTo>
                  <a:pt x="745" y="393"/>
                </a:lnTo>
                <a:lnTo>
                  <a:pt x="743" y="395"/>
                </a:lnTo>
                <a:lnTo>
                  <a:pt x="746" y="398"/>
                </a:lnTo>
                <a:lnTo>
                  <a:pt x="742" y="403"/>
                </a:lnTo>
                <a:lnTo>
                  <a:pt x="737" y="406"/>
                </a:lnTo>
                <a:lnTo>
                  <a:pt x="729" y="419"/>
                </a:lnTo>
                <a:lnTo>
                  <a:pt x="730" y="422"/>
                </a:lnTo>
                <a:lnTo>
                  <a:pt x="746" y="430"/>
                </a:lnTo>
                <a:lnTo>
                  <a:pt x="747" y="432"/>
                </a:lnTo>
                <a:lnTo>
                  <a:pt x="749" y="438"/>
                </a:lnTo>
                <a:lnTo>
                  <a:pt x="751" y="441"/>
                </a:lnTo>
                <a:lnTo>
                  <a:pt x="757" y="461"/>
                </a:lnTo>
                <a:lnTo>
                  <a:pt x="759" y="465"/>
                </a:lnTo>
                <a:lnTo>
                  <a:pt x="763" y="466"/>
                </a:lnTo>
                <a:lnTo>
                  <a:pt x="764" y="469"/>
                </a:lnTo>
                <a:lnTo>
                  <a:pt x="772" y="480"/>
                </a:lnTo>
                <a:lnTo>
                  <a:pt x="762" y="477"/>
                </a:lnTo>
                <a:lnTo>
                  <a:pt x="759" y="477"/>
                </a:lnTo>
                <a:lnTo>
                  <a:pt x="751" y="473"/>
                </a:lnTo>
                <a:lnTo>
                  <a:pt x="743" y="474"/>
                </a:lnTo>
                <a:lnTo>
                  <a:pt x="743" y="476"/>
                </a:lnTo>
                <a:lnTo>
                  <a:pt x="751" y="474"/>
                </a:lnTo>
                <a:lnTo>
                  <a:pt x="753" y="476"/>
                </a:lnTo>
                <a:lnTo>
                  <a:pt x="753" y="478"/>
                </a:lnTo>
                <a:lnTo>
                  <a:pt x="757" y="479"/>
                </a:lnTo>
                <a:lnTo>
                  <a:pt x="761" y="481"/>
                </a:lnTo>
                <a:lnTo>
                  <a:pt x="764" y="484"/>
                </a:lnTo>
                <a:lnTo>
                  <a:pt x="768" y="487"/>
                </a:lnTo>
                <a:lnTo>
                  <a:pt x="772" y="493"/>
                </a:lnTo>
                <a:lnTo>
                  <a:pt x="772" y="495"/>
                </a:lnTo>
                <a:lnTo>
                  <a:pt x="768" y="495"/>
                </a:lnTo>
                <a:lnTo>
                  <a:pt x="765" y="498"/>
                </a:lnTo>
                <a:lnTo>
                  <a:pt x="759" y="500"/>
                </a:lnTo>
                <a:lnTo>
                  <a:pt x="758" y="502"/>
                </a:lnTo>
                <a:lnTo>
                  <a:pt x="755" y="504"/>
                </a:lnTo>
                <a:lnTo>
                  <a:pt x="747" y="505"/>
                </a:lnTo>
                <a:lnTo>
                  <a:pt x="744" y="506"/>
                </a:lnTo>
                <a:lnTo>
                  <a:pt x="747" y="506"/>
                </a:lnTo>
                <a:lnTo>
                  <a:pt x="754" y="509"/>
                </a:lnTo>
                <a:lnTo>
                  <a:pt x="760" y="506"/>
                </a:lnTo>
                <a:lnTo>
                  <a:pt x="763" y="507"/>
                </a:lnTo>
                <a:lnTo>
                  <a:pt x="765" y="509"/>
                </a:lnTo>
                <a:lnTo>
                  <a:pt x="766" y="511"/>
                </a:lnTo>
                <a:lnTo>
                  <a:pt x="770" y="513"/>
                </a:lnTo>
                <a:lnTo>
                  <a:pt x="773" y="513"/>
                </a:lnTo>
                <a:lnTo>
                  <a:pt x="765" y="521"/>
                </a:lnTo>
                <a:lnTo>
                  <a:pt x="766" y="521"/>
                </a:lnTo>
                <a:lnTo>
                  <a:pt x="770" y="518"/>
                </a:lnTo>
                <a:lnTo>
                  <a:pt x="770" y="525"/>
                </a:lnTo>
                <a:lnTo>
                  <a:pt x="770" y="524"/>
                </a:lnTo>
                <a:lnTo>
                  <a:pt x="769" y="525"/>
                </a:lnTo>
                <a:lnTo>
                  <a:pt x="765" y="526"/>
                </a:lnTo>
                <a:lnTo>
                  <a:pt x="765" y="527"/>
                </a:lnTo>
                <a:lnTo>
                  <a:pt x="766" y="530"/>
                </a:lnTo>
                <a:lnTo>
                  <a:pt x="766" y="534"/>
                </a:lnTo>
                <a:lnTo>
                  <a:pt x="765" y="535"/>
                </a:lnTo>
                <a:lnTo>
                  <a:pt x="765" y="540"/>
                </a:lnTo>
                <a:lnTo>
                  <a:pt x="763" y="544"/>
                </a:lnTo>
                <a:lnTo>
                  <a:pt x="762" y="544"/>
                </a:lnTo>
                <a:lnTo>
                  <a:pt x="760" y="542"/>
                </a:lnTo>
                <a:lnTo>
                  <a:pt x="758" y="543"/>
                </a:lnTo>
                <a:lnTo>
                  <a:pt x="750" y="556"/>
                </a:lnTo>
                <a:lnTo>
                  <a:pt x="750" y="558"/>
                </a:lnTo>
                <a:lnTo>
                  <a:pt x="747" y="563"/>
                </a:lnTo>
                <a:lnTo>
                  <a:pt x="743" y="567"/>
                </a:lnTo>
                <a:lnTo>
                  <a:pt x="742" y="571"/>
                </a:lnTo>
                <a:lnTo>
                  <a:pt x="740" y="574"/>
                </a:lnTo>
                <a:lnTo>
                  <a:pt x="739" y="573"/>
                </a:lnTo>
                <a:lnTo>
                  <a:pt x="739" y="568"/>
                </a:lnTo>
                <a:lnTo>
                  <a:pt x="736" y="569"/>
                </a:lnTo>
                <a:lnTo>
                  <a:pt x="734" y="571"/>
                </a:lnTo>
                <a:lnTo>
                  <a:pt x="737" y="576"/>
                </a:lnTo>
                <a:lnTo>
                  <a:pt x="737" y="577"/>
                </a:lnTo>
                <a:lnTo>
                  <a:pt x="735" y="582"/>
                </a:lnTo>
                <a:lnTo>
                  <a:pt x="735" y="583"/>
                </a:lnTo>
                <a:lnTo>
                  <a:pt x="734" y="587"/>
                </a:lnTo>
                <a:lnTo>
                  <a:pt x="733" y="588"/>
                </a:lnTo>
                <a:lnTo>
                  <a:pt x="732" y="588"/>
                </a:lnTo>
                <a:lnTo>
                  <a:pt x="732" y="590"/>
                </a:lnTo>
                <a:lnTo>
                  <a:pt x="733" y="592"/>
                </a:lnTo>
                <a:lnTo>
                  <a:pt x="732" y="593"/>
                </a:lnTo>
                <a:lnTo>
                  <a:pt x="731" y="592"/>
                </a:lnTo>
                <a:lnTo>
                  <a:pt x="729" y="592"/>
                </a:lnTo>
                <a:lnTo>
                  <a:pt x="728" y="594"/>
                </a:lnTo>
                <a:lnTo>
                  <a:pt x="728" y="595"/>
                </a:lnTo>
                <a:lnTo>
                  <a:pt x="727" y="597"/>
                </a:lnTo>
                <a:lnTo>
                  <a:pt x="726" y="597"/>
                </a:lnTo>
                <a:lnTo>
                  <a:pt x="724" y="597"/>
                </a:lnTo>
                <a:lnTo>
                  <a:pt x="723" y="601"/>
                </a:lnTo>
                <a:lnTo>
                  <a:pt x="720" y="603"/>
                </a:lnTo>
                <a:lnTo>
                  <a:pt x="720" y="606"/>
                </a:lnTo>
                <a:lnTo>
                  <a:pt x="719" y="607"/>
                </a:lnTo>
                <a:lnTo>
                  <a:pt x="714" y="608"/>
                </a:lnTo>
                <a:lnTo>
                  <a:pt x="712" y="608"/>
                </a:lnTo>
                <a:lnTo>
                  <a:pt x="709" y="610"/>
                </a:lnTo>
                <a:lnTo>
                  <a:pt x="711" y="612"/>
                </a:lnTo>
                <a:lnTo>
                  <a:pt x="709" y="615"/>
                </a:lnTo>
                <a:lnTo>
                  <a:pt x="705" y="618"/>
                </a:lnTo>
                <a:lnTo>
                  <a:pt x="704" y="618"/>
                </a:lnTo>
                <a:lnTo>
                  <a:pt x="703" y="622"/>
                </a:lnTo>
                <a:lnTo>
                  <a:pt x="702" y="620"/>
                </a:lnTo>
                <a:lnTo>
                  <a:pt x="701" y="621"/>
                </a:lnTo>
                <a:lnTo>
                  <a:pt x="700" y="624"/>
                </a:lnTo>
                <a:lnTo>
                  <a:pt x="699" y="623"/>
                </a:lnTo>
                <a:lnTo>
                  <a:pt x="698" y="623"/>
                </a:lnTo>
                <a:lnTo>
                  <a:pt x="696" y="625"/>
                </a:lnTo>
                <a:lnTo>
                  <a:pt x="694" y="624"/>
                </a:lnTo>
                <a:lnTo>
                  <a:pt x="692" y="625"/>
                </a:lnTo>
                <a:lnTo>
                  <a:pt x="686" y="633"/>
                </a:lnTo>
                <a:lnTo>
                  <a:pt x="675" y="639"/>
                </a:lnTo>
                <a:lnTo>
                  <a:pt x="671" y="637"/>
                </a:lnTo>
                <a:lnTo>
                  <a:pt x="670" y="639"/>
                </a:lnTo>
                <a:lnTo>
                  <a:pt x="670" y="640"/>
                </a:lnTo>
                <a:lnTo>
                  <a:pt x="668" y="641"/>
                </a:lnTo>
                <a:lnTo>
                  <a:pt x="667" y="640"/>
                </a:lnTo>
                <a:lnTo>
                  <a:pt x="667" y="639"/>
                </a:lnTo>
                <a:lnTo>
                  <a:pt x="664" y="637"/>
                </a:lnTo>
                <a:lnTo>
                  <a:pt x="662" y="639"/>
                </a:lnTo>
                <a:lnTo>
                  <a:pt x="660" y="642"/>
                </a:lnTo>
                <a:lnTo>
                  <a:pt x="658" y="642"/>
                </a:lnTo>
                <a:lnTo>
                  <a:pt x="657" y="640"/>
                </a:lnTo>
                <a:lnTo>
                  <a:pt x="657" y="639"/>
                </a:lnTo>
                <a:lnTo>
                  <a:pt x="655" y="640"/>
                </a:lnTo>
                <a:lnTo>
                  <a:pt x="655" y="643"/>
                </a:lnTo>
                <a:lnTo>
                  <a:pt x="654" y="64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45" name="Freeform 205"/>
          <p:cNvSpPr>
            <a:spLocks/>
          </p:cNvSpPr>
          <p:nvPr/>
        </p:nvSpPr>
        <p:spPr bwMode="auto">
          <a:xfrm>
            <a:off x="5135563" y="4845050"/>
            <a:ext cx="217487" cy="250825"/>
          </a:xfrm>
          <a:custGeom>
            <a:avLst/>
            <a:gdLst>
              <a:gd name="T0" fmla="*/ 2147483647 w 127"/>
              <a:gd name="T1" fmla="*/ 2147483647 h 146"/>
              <a:gd name="T2" fmla="*/ 2147483647 w 127"/>
              <a:gd name="T3" fmla="*/ 2147483647 h 146"/>
              <a:gd name="T4" fmla="*/ 2147483647 w 127"/>
              <a:gd name="T5" fmla="*/ 2147483647 h 146"/>
              <a:gd name="T6" fmla="*/ 2147483647 w 127"/>
              <a:gd name="T7" fmla="*/ 2147483647 h 146"/>
              <a:gd name="T8" fmla="*/ 2147483647 w 127"/>
              <a:gd name="T9" fmla="*/ 2147483647 h 146"/>
              <a:gd name="T10" fmla="*/ 2147483647 w 127"/>
              <a:gd name="T11" fmla="*/ 2147483647 h 146"/>
              <a:gd name="T12" fmla="*/ 2147483647 w 127"/>
              <a:gd name="T13" fmla="*/ 2147483647 h 146"/>
              <a:gd name="T14" fmla="*/ 2147483647 w 127"/>
              <a:gd name="T15" fmla="*/ 2147483647 h 146"/>
              <a:gd name="T16" fmla="*/ 2147483647 w 127"/>
              <a:gd name="T17" fmla="*/ 2147483647 h 146"/>
              <a:gd name="T18" fmla="*/ 2147483647 w 127"/>
              <a:gd name="T19" fmla="*/ 2147483647 h 146"/>
              <a:gd name="T20" fmla="*/ 2147483647 w 127"/>
              <a:gd name="T21" fmla="*/ 2147483647 h 146"/>
              <a:gd name="T22" fmla="*/ 2147483647 w 127"/>
              <a:gd name="T23" fmla="*/ 0 h 146"/>
              <a:gd name="T24" fmla="*/ 2147483647 w 127"/>
              <a:gd name="T25" fmla="*/ 2147483647 h 146"/>
              <a:gd name="T26" fmla="*/ 2147483647 w 127"/>
              <a:gd name="T27" fmla="*/ 0 h 146"/>
              <a:gd name="T28" fmla="*/ 2147483647 w 127"/>
              <a:gd name="T29" fmla="*/ 0 h 146"/>
              <a:gd name="T30" fmla="*/ 2147483647 w 127"/>
              <a:gd name="T31" fmla="*/ 2147483647 h 146"/>
              <a:gd name="T32" fmla="*/ 0 w 127"/>
              <a:gd name="T33" fmla="*/ 2147483647 h 146"/>
              <a:gd name="T34" fmla="*/ 2147483647 w 127"/>
              <a:gd name="T35" fmla="*/ 2147483647 h 146"/>
              <a:gd name="T36" fmla="*/ 2147483647 w 127"/>
              <a:gd name="T37" fmla="*/ 2147483647 h 146"/>
              <a:gd name="T38" fmla="*/ 2147483647 w 127"/>
              <a:gd name="T39" fmla="*/ 2147483647 h 146"/>
              <a:gd name="T40" fmla="*/ 2147483647 w 127"/>
              <a:gd name="T41" fmla="*/ 2147483647 h 146"/>
              <a:gd name="T42" fmla="*/ 2147483647 w 127"/>
              <a:gd name="T43" fmla="*/ 2147483647 h 146"/>
              <a:gd name="T44" fmla="*/ 2147483647 w 127"/>
              <a:gd name="T45" fmla="*/ 2147483647 h 146"/>
              <a:gd name="T46" fmla="*/ 2147483647 w 127"/>
              <a:gd name="T47" fmla="*/ 2147483647 h 146"/>
              <a:gd name="T48" fmla="*/ 2147483647 w 127"/>
              <a:gd name="T49" fmla="*/ 2147483647 h 146"/>
              <a:gd name="T50" fmla="*/ 2147483647 w 127"/>
              <a:gd name="T51" fmla="*/ 2147483647 h 146"/>
              <a:gd name="T52" fmla="*/ 2147483647 w 127"/>
              <a:gd name="T53" fmla="*/ 2147483647 h 146"/>
              <a:gd name="T54" fmla="*/ 2147483647 w 127"/>
              <a:gd name="T55" fmla="*/ 2147483647 h 146"/>
              <a:gd name="T56" fmla="*/ 2147483647 w 127"/>
              <a:gd name="T57" fmla="*/ 2147483647 h 146"/>
              <a:gd name="T58" fmla="*/ 2147483647 w 127"/>
              <a:gd name="T59" fmla="*/ 2147483647 h 146"/>
              <a:gd name="T60" fmla="*/ 2147483647 w 127"/>
              <a:gd name="T61" fmla="*/ 2147483647 h 146"/>
              <a:gd name="T62" fmla="*/ 0 w 127"/>
              <a:gd name="T63" fmla="*/ 2147483647 h 146"/>
              <a:gd name="T64" fmla="*/ 2147483647 w 127"/>
              <a:gd name="T65" fmla="*/ 2147483647 h 146"/>
              <a:gd name="T66" fmla="*/ 2147483647 w 127"/>
              <a:gd name="T67" fmla="*/ 2147483647 h 146"/>
              <a:gd name="T68" fmla="*/ 2147483647 w 127"/>
              <a:gd name="T69" fmla="*/ 2147483647 h 146"/>
              <a:gd name="T70" fmla="*/ 2147483647 w 127"/>
              <a:gd name="T71" fmla="*/ 2147483647 h 146"/>
              <a:gd name="T72" fmla="*/ 2147483647 w 127"/>
              <a:gd name="T73" fmla="*/ 2147483647 h 146"/>
              <a:gd name="T74" fmla="*/ 2147483647 w 127"/>
              <a:gd name="T75" fmla="*/ 2147483647 h 146"/>
              <a:gd name="T76" fmla="*/ 2147483647 w 127"/>
              <a:gd name="T77" fmla="*/ 2147483647 h 146"/>
              <a:gd name="T78" fmla="*/ 2147483647 w 127"/>
              <a:gd name="T79" fmla="*/ 2147483647 h 146"/>
              <a:gd name="T80" fmla="*/ 2147483647 w 127"/>
              <a:gd name="T81" fmla="*/ 2147483647 h 146"/>
              <a:gd name="T82" fmla="*/ 2147483647 w 127"/>
              <a:gd name="T83" fmla="*/ 2147483647 h 146"/>
              <a:gd name="T84" fmla="*/ 2147483647 w 127"/>
              <a:gd name="T85" fmla="*/ 2147483647 h 146"/>
              <a:gd name="T86" fmla="*/ 2147483647 w 127"/>
              <a:gd name="T87" fmla="*/ 2147483647 h 146"/>
              <a:gd name="T88" fmla="*/ 2147483647 w 127"/>
              <a:gd name="T89" fmla="*/ 2147483647 h 146"/>
              <a:gd name="T90" fmla="*/ 2147483647 w 127"/>
              <a:gd name="T91" fmla="*/ 2147483647 h 146"/>
              <a:gd name="T92" fmla="*/ 2147483647 w 127"/>
              <a:gd name="T93" fmla="*/ 2147483647 h 146"/>
              <a:gd name="T94" fmla="*/ 2147483647 w 127"/>
              <a:gd name="T95" fmla="*/ 2147483647 h 146"/>
              <a:gd name="T96" fmla="*/ 2147483647 w 127"/>
              <a:gd name="T97" fmla="*/ 2147483647 h 146"/>
              <a:gd name="T98" fmla="*/ 2147483647 w 127"/>
              <a:gd name="T99" fmla="*/ 2147483647 h 146"/>
              <a:gd name="T100" fmla="*/ 2147483647 w 127"/>
              <a:gd name="T101" fmla="*/ 2147483647 h 146"/>
              <a:gd name="T102" fmla="*/ 2147483647 w 127"/>
              <a:gd name="T103" fmla="*/ 2147483647 h 146"/>
              <a:gd name="T104" fmla="*/ 2147483647 w 127"/>
              <a:gd name="T105" fmla="*/ 2147483647 h 146"/>
              <a:gd name="T106" fmla="*/ 2147483647 w 127"/>
              <a:gd name="T107" fmla="*/ 2147483647 h 146"/>
              <a:gd name="T108" fmla="*/ 2147483647 w 127"/>
              <a:gd name="T109" fmla="*/ 2147483647 h 146"/>
              <a:gd name="T110" fmla="*/ 2147483647 w 127"/>
              <a:gd name="T111" fmla="*/ 2147483647 h 146"/>
              <a:gd name="T112" fmla="*/ 2147483647 w 127"/>
              <a:gd name="T113" fmla="*/ 2147483647 h 146"/>
              <a:gd name="T114" fmla="*/ 2147483647 w 127"/>
              <a:gd name="T115" fmla="*/ 2147483647 h 146"/>
              <a:gd name="T116" fmla="*/ 2147483647 w 127"/>
              <a:gd name="T117" fmla="*/ 2147483647 h 146"/>
              <a:gd name="T118" fmla="*/ 2147483647 w 127"/>
              <a:gd name="T119" fmla="*/ 2147483647 h 1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7"/>
              <a:gd name="T181" fmla="*/ 0 h 146"/>
              <a:gd name="T182" fmla="*/ 127 w 127"/>
              <a:gd name="T183" fmla="*/ 146 h 14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7" h="146">
                <a:moveTo>
                  <a:pt x="113" y="74"/>
                </a:moveTo>
                <a:lnTo>
                  <a:pt x="113" y="28"/>
                </a:lnTo>
                <a:lnTo>
                  <a:pt x="114" y="27"/>
                </a:lnTo>
                <a:lnTo>
                  <a:pt x="126" y="12"/>
                </a:lnTo>
                <a:lnTo>
                  <a:pt x="127" y="11"/>
                </a:lnTo>
                <a:lnTo>
                  <a:pt x="118" y="11"/>
                </a:lnTo>
                <a:lnTo>
                  <a:pt x="109" y="6"/>
                </a:lnTo>
                <a:lnTo>
                  <a:pt x="98" y="9"/>
                </a:lnTo>
                <a:lnTo>
                  <a:pt x="93" y="13"/>
                </a:lnTo>
                <a:lnTo>
                  <a:pt x="87" y="17"/>
                </a:lnTo>
                <a:lnTo>
                  <a:pt x="63" y="13"/>
                </a:lnTo>
                <a:lnTo>
                  <a:pt x="43" y="0"/>
                </a:lnTo>
                <a:lnTo>
                  <a:pt x="34" y="1"/>
                </a:lnTo>
                <a:lnTo>
                  <a:pt x="30" y="0"/>
                </a:lnTo>
                <a:lnTo>
                  <a:pt x="8" y="0"/>
                </a:lnTo>
                <a:lnTo>
                  <a:pt x="4" y="2"/>
                </a:lnTo>
                <a:lnTo>
                  <a:pt x="0" y="8"/>
                </a:lnTo>
                <a:lnTo>
                  <a:pt x="1" y="8"/>
                </a:lnTo>
                <a:lnTo>
                  <a:pt x="1" y="9"/>
                </a:lnTo>
                <a:lnTo>
                  <a:pt x="5" y="9"/>
                </a:lnTo>
                <a:lnTo>
                  <a:pt x="6" y="10"/>
                </a:lnTo>
                <a:lnTo>
                  <a:pt x="6" y="12"/>
                </a:lnTo>
                <a:lnTo>
                  <a:pt x="6" y="13"/>
                </a:lnTo>
                <a:lnTo>
                  <a:pt x="7" y="13"/>
                </a:lnTo>
                <a:lnTo>
                  <a:pt x="8" y="23"/>
                </a:lnTo>
                <a:lnTo>
                  <a:pt x="10" y="24"/>
                </a:lnTo>
                <a:lnTo>
                  <a:pt x="14" y="27"/>
                </a:lnTo>
                <a:lnTo>
                  <a:pt x="15" y="28"/>
                </a:lnTo>
                <a:lnTo>
                  <a:pt x="16" y="44"/>
                </a:lnTo>
                <a:lnTo>
                  <a:pt x="15" y="49"/>
                </a:lnTo>
                <a:lnTo>
                  <a:pt x="1" y="69"/>
                </a:lnTo>
                <a:lnTo>
                  <a:pt x="0" y="73"/>
                </a:lnTo>
                <a:lnTo>
                  <a:pt x="3" y="76"/>
                </a:lnTo>
                <a:lnTo>
                  <a:pt x="3" y="78"/>
                </a:lnTo>
                <a:lnTo>
                  <a:pt x="6" y="78"/>
                </a:lnTo>
                <a:lnTo>
                  <a:pt x="7" y="77"/>
                </a:lnTo>
                <a:lnTo>
                  <a:pt x="14" y="77"/>
                </a:lnTo>
                <a:lnTo>
                  <a:pt x="14" y="78"/>
                </a:lnTo>
                <a:lnTo>
                  <a:pt x="10" y="80"/>
                </a:lnTo>
                <a:lnTo>
                  <a:pt x="7" y="81"/>
                </a:lnTo>
                <a:lnTo>
                  <a:pt x="4" y="81"/>
                </a:lnTo>
                <a:lnTo>
                  <a:pt x="1" y="85"/>
                </a:lnTo>
                <a:lnTo>
                  <a:pt x="4" y="88"/>
                </a:lnTo>
                <a:lnTo>
                  <a:pt x="60" y="121"/>
                </a:lnTo>
                <a:lnTo>
                  <a:pt x="64" y="133"/>
                </a:lnTo>
                <a:lnTo>
                  <a:pt x="86" y="146"/>
                </a:lnTo>
                <a:lnTo>
                  <a:pt x="89" y="145"/>
                </a:lnTo>
                <a:lnTo>
                  <a:pt x="100" y="125"/>
                </a:lnTo>
                <a:lnTo>
                  <a:pt x="101" y="120"/>
                </a:lnTo>
                <a:lnTo>
                  <a:pt x="104" y="114"/>
                </a:lnTo>
                <a:lnTo>
                  <a:pt x="110" y="111"/>
                </a:lnTo>
                <a:lnTo>
                  <a:pt x="112" y="107"/>
                </a:lnTo>
                <a:lnTo>
                  <a:pt x="113" y="105"/>
                </a:lnTo>
                <a:lnTo>
                  <a:pt x="115" y="104"/>
                </a:lnTo>
                <a:lnTo>
                  <a:pt x="117" y="103"/>
                </a:lnTo>
                <a:lnTo>
                  <a:pt x="121" y="100"/>
                </a:lnTo>
                <a:lnTo>
                  <a:pt x="121" y="99"/>
                </a:lnTo>
                <a:lnTo>
                  <a:pt x="121" y="97"/>
                </a:lnTo>
                <a:lnTo>
                  <a:pt x="113" y="87"/>
                </a:lnTo>
                <a:lnTo>
                  <a:pt x="113" y="74"/>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46" name="Freeform 206"/>
          <p:cNvSpPr>
            <a:spLocks/>
          </p:cNvSpPr>
          <p:nvPr/>
        </p:nvSpPr>
        <p:spPr bwMode="auto">
          <a:xfrm>
            <a:off x="6221413" y="3233738"/>
            <a:ext cx="1679575" cy="1168400"/>
          </a:xfrm>
          <a:custGeom>
            <a:avLst/>
            <a:gdLst>
              <a:gd name="T0" fmla="*/ 2147483647 w 979"/>
              <a:gd name="T1" fmla="*/ 2147483647 h 681"/>
              <a:gd name="T2" fmla="*/ 2147483647 w 979"/>
              <a:gd name="T3" fmla="*/ 2147483647 h 681"/>
              <a:gd name="T4" fmla="*/ 2147483647 w 979"/>
              <a:gd name="T5" fmla="*/ 2147483647 h 681"/>
              <a:gd name="T6" fmla="*/ 2147483647 w 979"/>
              <a:gd name="T7" fmla="*/ 2147483647 h 681"/>
              <a:gd name="T8" fmla="*/ 2147483647 w 979"/>
              <a:gd name="T9" fmla="*/ 2147483647 h 681"/>
              <a:gd name="T10" fmla="*/ 2147483647 w 979"/>
              <a:gd name="T11" fmla="*/ 2147483647 h 681"/>
              <a:gd name="T12" fmla="*/ 2147483647 w 979"/>
              <a:gd name="T13" fmla="*/ 2147483647 h 681"/>
              <a:gd name="T14" fmla="*/ 2147483647 w 979"/>
              <a:gd name="T15" fmla="*/ 2147483647 h 681"/>
              <a:gd name="T16" fmla="*/ 2147483647 w 979"/>
              <a:gd name="T17" fmla="*/ 2147483647 h 681"/>
              <a:gd name="T18" fmla="*/ 2147483647 w 979"/>
              <a:gd name="T19" fmla="*/ 2147483647 h 681"/>
              <a:gd name="T20" fmla="*/ 2147483647 w 979"/>
              <a:gd name="T21" fmla="*/ 2147483647 h 681"/>
              <a:gd name="T22" fmla="*/ 2147483647 w 979"/>
              <a:gd name="T23" fmla="*/ 2147483647 h 681"/>
              <a:gd name="T24" fmla="*/ 2147483647 w 979"/>
              <a:gd name="T25" fmla="*/ 2147483647 h 681"/>
              <a:gd name="T26" fmla="*/ 2147483647 w 979"/>
              <a:gd name="T27" fmla="*/ 2147483647 h 681"/>
              <a:gd name="T28" fmla="*/ 2147483647 w 979"/>
              <a:gd name="T29" fmla="*/ 2147483647 h 681"/>
              <a:gd name="T30" fmla="*/ 2147483647 w 979"/>
              <a:gd name="T31" fmla="*/ 2147483647 h 681"/>
              <a:gd name="T32" fmla="*/ 2147483647 w 979"/>
              <a:gd name="T33" fmla="*/ 2147483647 h 681"/>
              <a:gd name="T34" fmla="*/ 2147483647 w 979"/>
              <a:gd name="T35" fmla="*/ 2147483647 h 681"/>
              <a:gd name="T36" fmla="*/ 2147483647 w 979"/>
              <a:gd name="T37" fmla="*/ 2147483647 h 681"/>
              <a:gd name="T38" fmla="*/ 2147483647 w 979"/>
              <a:gd name="T39" fmla="*/ 2147483647 h 681"/>
              <a:gd name="T40" fmla="*/ 2147483647 w 979"/>
              <a:gd name="T41" fmla="*/ 2147483647 h 681"/>
              <a:gd name="T42" fmla="*/ 2147483647 w 979"/>
              <a:gd name="T43" fmla="*/ 2147483647 h 681"/>
              <a:gd name="T44" fmla="*/ 2147483647 w 979"/>
              <a:gd name="T45" fmla="*/ 2147483647 h 681"/>
              <a:gd name="T46" fmla="*/ 2147483647 w 979"/>
              <a:gd name="T47" fmla="*/ 2147483647 h 681"/>
              <a:gd name="T48" fmla="*/ 2147483647 w 979"/>
              <a:gd name="T49" fmla="*/ 2147483647 h 681"/>
              <a:gd name="T50" fmla="*/ 2147483647 w 979"/>
              <a:gd name="T51" fmla="*/ 2147483647 h 681"/>
              <a:gd name="T52" fmla="*/ 2147483647 w 979"/>
              <a:gd name="T53" fmla="*/ 2147483647 h 681"/>
              <a:gd name="T54" fmla="*/ 2147483647 w 979"/>
              <a:gd name="T55" fmla="*/ 2147483647 h 681"/>
              <a:gd name="T56" fmla="*/ 2147483647 w 979"/>
              <a:gd name="T57" fmla="*/ 2147483647 h 681"/>
              <a:gd name="T58" fmla="*/ 2147483647 w 979"/>
              <a:gd name="T59" fmla="*/ 2147483647 h 681"/>
              <a:gd name="T60" fmla="*/ 2147483647 w 979"/>
              <a:gd name="T61" fmla="*/ 2147483647 h 681"/>
              <a:gd name="T62" fmla="*/ 2147483647 w 979"/>
              <a:gd name="T63" fmla="*/ 2147483647 h 681"/>
              <a:gd name="T64" fmla="*/ 2147483647 w 979"/>
              <a:gd name="T65" fmla="*/ 2147483647 h 681"/>
              <a:gd name="T66" fmla="*/ 2147483647 w 979"/>
              <a:gd name="T67" fmla="*/ 2147483647 h 681"/>
              <a:gd name="T68" fmla="*/ 2147483647 w 979"/>
              <a:gd name="T69" fmla="*/ 2147483647 h 681"/>
              <a:gd name="T70" fmla="*/ 2147483647 w 979"/>
              <a:gd name="T71" fmla="*/ 2147483647 h 681"/>
              <a:gd name="T72" fmla="*/ 2147483647 w 979"/>
              <a:gd name="T73" fmla="*/ 2147483647 h 681"/>
              <a:gd name="T74" fmla="*/ 2147483647 w 979"/>
              <a:gd name="T75" fmla="*/ 2147483647 h 681"/>
              <a:gd name="T76" fmla="*/ 2147483647 w 979"/>
              <a:gd name="T77" fmla="*/ 2147483647 h 681"/>
              <a:gd name="T78" fmla="*/ 2147483647 w 979"/>
              <a:gd name="T79" fmla="*/ 2147483647 h 681"/>
              <a:gd name="T80" fmla="*/ 2147483647 w 979"/>
              <a:gd name="T81" fmla="*/ 2147483647 h 681"/>
              <a:gd name="T82" fmla="*/ 2147483647 w 979"/>
              <a:gd name="T83" fmla="*/ 2147483647 h 681"/>
              <a:gd name="T84" fmla="*/ 2147483647 w 979"/>
              <a:gd name="T85" fmla="*/ 2147483647 h 681"/>
              <a:gd name="T86" fmla="*/ 2147483647 w 979"/>
              <a:gd name="T87" fmla="*/ 2147483647 h 681"/>
              <a:gd name="T88" fmla="*/ 2147483647 w 979"/>
              <a:gd name="T89" fmla="*/ 2147483647 h 681"/>
              <a:gd name="T90" fmla="*/ 2147483647 w 979"/>
              <a:gd name="T91" fmla="*/ 2147483647 h 681"/>
              <a:gd name="T92" fmla="*/ 2147483647 w 979"/>
              <a:gd name="T93" fmla="*/ 2147483647 h 681"/>
              <a:gd name="T94" fmla="*/ 2147483647 w 979"/>
              <a:gd name="T95" fmla="*/ 2147483647 h 681"/>
              <a:gd name="T96" fmla="*/ 2147483647 w 979"/>
              <a:gd name="T97" fmla="*/ 2147483647 h 681"/>
              <a:gd name="T98" fmla="*/ 2147483647 w 979"/>
              <a:gd name="T99" fmla="*/ 2147483647 h 681"/>
              <a:gd name="T100" fmla="*/ 2147483647 w 979"/>
              <a:gd name="T101" fmla="*/ 2147483647 h 681"/>
              <a:gd name="T102" fmla="*/ 2147483647 w 979"/>
              <a:gd name="T103" fmla="*/ 2147483647 h 681"/>
              <a:gd name="T104" fmla="*/ 2147483647 w 979"/>
              <a:gd name="T105" fmla="*/ 2147483647 h 681"/>
              <a:gd name="T106" fmla="*/ 2147483647 w 979"/>
              <a:gd name="T107" fmla="*/ 2147483647 h 681"/>
              <a:gd name="T108" fmla="*/ 2147483647 w 979"/>
              <a:gd name="T109" fmla="*/ 2147483647 h 681"/>
              <a:gd name="T110" fmla="*/ 2147483647 w 979"/>
              <a:gd name="T111" fmla="*/ 2147483647 h 681"/>
              <a:gd name="T112" fmla="*/ 2147483647 w 979"/>
              <a:gd name="T113" fmla="*/ 2147483647 h 681"/>
              <a:gd name="T114" fmla="*/ 2147483647 w 979"/>
              <a:gd name="T115" fmla="*/ 2147483647 h 681"/>
              <a:gd name="T116" fmla="*/ 2147483647 w 979"/>
              <a:gd name="T117" fmla="*/ 2147483647 h 681"/>
              <a:gd name="T118" fmla="*/ 2147483647 w 979"/>
              <a:gd name="T119" fmla="*/ 2147483647 h 681"/>
              <a:gd name="T120" fmla="*/ 2147483647 w 979"/>
              <a:gd name="T121" fmla="*/ 2147483647 h 681"/>
              <a:gd name="T122" fmla="*/ 2147483647 w 979"/>
              <a:gd name="T123" fmla="*/ 2147483647 h 681"/>
              <a:gd name="T124" fmla="*/ 2147483647 w 979"/>
              <a:gd name="T125" fmla="*/ 2147483647 h 68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79"/>
              <a:gd name="T190" fmla="*/ 0 h 681"/>
              <a:gd name="T191" fmla="*/ 979 w 979"/>
              <a:gd name="T192" fmla="*/ 681 h 68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79" h="681">
                <a:moveTo>
                  <a:pt x="654" y="642"/>
                </a:moveTo>
                <a:lnTo>
                  <a:pt x="653" y="644"/>
                </a:lnTo>
                <a:lnTo>
                  <a:pt x="653" y="643"/>
                </a:lnTo>
                <a:lnTo>
                  <a:pt x="653" y="642"/>
                </a:lnTo>
                <a:lnTo>
                  <a:pt x="652" y="641"/>
                </a:lnTo>
                <a:lnTo>
                  <a:pt x="650" y="642"/>
                </a:lnTo>
                <a:lnTo>
                  <a:pt x="649" y="642"/>
                </a:lnTo>
                <a:lnTo>
                  <a:pt x="649" y="643"/>
                </a:lnTo>
                <a:lnTo>
                  <a:pt x="650" y="645"/>
                </a:lnTo>
                <a:lnTo>
                  <a:pt x="645" y="646"/>
                </a:lnTo>
                <a:lnTo>
                  <a:pt x="645" y="644"/>
                </a:lnTo>
                <a:lnTo>
                  <a:pt x="645" y="642"/>
                </a:lnTo>
                <a:lnTo>
                  <a:pt x="642" y="640"/>
                </a:lnTo>
                <a:lnTo>
                  <a:pt x="639" y="639"/>
                </a:lnTo>
                <a:lnTo>
                  <a:pt x="638" y="637"/>
                </a:lnTo>
                <a:lnTo>
                  <a:pt x="638" y="647"/>
                </a:lnTo>
                <a:lnTo>
                  <a:pt x="637" y="647"/>
                </a:lnTo>
                <a:lnTo>
                  <a:pt x="636" y="647"/>
                </a:lnTo>
                <a:lnTo>
                  <a:pt x="631" y="643"/>
                </a:lnTo>
                <a:lnTo>
                  <a:pt x="630" y="641"/>
                </a:lnTo>
                <a:lnTo>
                  <a:pt x="628" y="648"/>
                </a:lnTo>
                <a:lnTo>
                  <a:pt x="629" y="652"/>
                </a:lnTo>
                <a:lnTo>
                  <a:pt x="628" y="653"/>
                </a:lnTo>
                <a:lnTo>
                  <a:pt x="627" y="652"/>
                </a:lnTo>
                <a:lnTo>
                  <a:pt x="623" y="655"/>
                </a:lnTo>
                <a:lnTo>
                  <a:pt x="619" y="655"/>
                </a:lnTo>
                <a:lnTo>
                  <a:pt x="617" y="656"/>
                </a:lnTo>
                <a:lnTo>
                  <a:pt x="615" y="656"/>
                </a:lnTo>
                <a:lnTo>
                  <a:pt x="614" y="655"/>
                </a:lnTo>
                <a:lnTo>
                  <a:pt x="611" y="655"/>
                </a:lnTo>
                <a:lnTo>
                  <a:pt x="608" y="658"/>
                </a:lnTo>
                <a:lnTo>
                  <a:pt x="601" y="660"/>
                </a:lnTo>
                <a:lnTo>
                  <a:pt x="598" y="659"/>
                </a:lnTo>
                <a:lnTo>
                  <a:pt x="597" y="660"/>
                </a:lnTo>
                <a:lnTo>
                  <a:pt x="590" y="663"/>
                </a:lnTo>
                <a:lnTo>
                  <a:pt x="587" y="662"/>
                </a:lnTo>
                <a:lnTo>
                  <a:pt x="585" y="670"/>
                </a:lnTo>
                <a:lnTo>
                  <a:pt x="587" y="676"/>
                </a:lnTo>
                <a:lnTo>
                  <a:pt x="587" y="679"/>
                </a:lnTo>
                <a:lnTo>
                  <a:pt x="583" y="681"/>
                </a:lnTo>
                <a:lnTo>
                  <a:pt x="580" y="679"/>
                </a:lnTo>
                <a:lnTo>
                  <a:pt x="575" y="668"/>
                </a:lnTo>
                <a:lnTo>
                  <a:pt x="577" y="661"/>
                </a:lnTo>
                <a:lnTo>
                  <a:pt x="576" y="659"/>
                </a:lnTo>
                <a:lnTo>
                  <a:pt x="571" y="662"/>
                </a:lnTo>
                <a:lnTo>
                  <a:pt x="568" y="662"/>
                </a:lnTo>
                <a:lnTo>
                  <a:pt x="567" y="660"/>
                </a:lnTo>
                <a:lnTo>
                  <a:pt x="567" y="659"/>
                </a:lnTo>
                <a:lnTo>
                  <a:pt x="559" y="656"/>
                </a:lnTo>
                <a:lnTo>
                  <a:pt x="558" y="656"/>
                </a:lnTo>
                <a:lnTo>
                  <a:pt x="556" y="659"/>
                </a:lnTo>
                <a:lnTo>
                  <a:pt x="554" y="659"/>
                </a:lnTo>
                <a:lnTo>
                  <a:pt x="554" y="662"/>
                </a:lnTo>
                <a:lnTo>
                  <a:pt x="553" y="658"/>
                </a:lnTo>
                <a:lnTo>
                  <a:pt x="548" y="660"/>
                </a:lnTo>
                <a:lnTo>
                  <a:pt x="547" y="659"/>
                </a:lnTo>
                <a:lnTo>
                  <a:pt x="538" y="659"/>
                </a:lnTo>
                <a:lnTo>
                  <a:pt x="537" y="657"/>
                </a:lnTo>
                <a:lnTo>
                  <a:pt x="530" y="653"/>
                </a:lnTo>
                <a:lnTo>
                  <a:pt x="528" y="649"/>
                </a:lnTo>
                <a:lnTo>
                  <a:pt x="526" y="645"/>
                </a:lnTo>
                <a:lnTo>
                  <a:pt x="528" y="641"/>
                </a:lnTo>
                <a:lnTo>
                  <a:pt x="526" y="638"/>
                </a:lnTo>
                <a:lnTo>
                  <a:pt x="517" y="637"/>
                </a:lnTo>
                <a:lnTo>
                  <a:pt x="505" y="630"/>
                </a:lnTo>
                <a:lnTo>
                  <a:pt x="503" y="631"/>
                </a:lnTo>
                <a:lnTo>
                  <a:pt x="497" y="636"/>
                </a:lnTo>
                <a:lnTo>
                  <a:pt x="491" y="639"/>
                </a:lnTo>
                <a:lnTo>
                  <a:pt x="488" y="638"/>
                </a:lnTo>
                <a:lnTo>
                  <a:pt x="486" y="640"/>
                </a:lnTo>
                <a:lnTo>
                  <a:pt x="483" y="642"/>
                </a:lnTo>
                <a:lnTo>
                  <a:pt x="482" y="640"/>
                </a:lnTo>
                <a:lnTo>
                  <a:pt x="478" y="641"/>
                </a:lnTo>
                <a:lnTo>
                  <a:pt x="476" y="640"/>
                </a:lnTo>
                <a:lnTo>
                  <a:pt x="475" y="640"/>
                </a:lnTo>
                <a:lnTo>
                  <a:pt x="470" y="643"/>
                </a:lnTo>
                <a:lnTo>
                  <a:pt x="468" y="643"/>
                </a:lnTo>
                <a:lnTo>
                  <a:pt x="467" y="640"/>
                </a:lnTo>
                <a:lnTo>
                  <a:pt x="462" y="640"/>
                </a:lnTo>
                <a:lnTo>
                  <a:pt x="461" y="639"/>
                </a:lnTo>
                <a:lnTo>
                  <a:pt x="461" y="640"/>
                </a:lnTo>
                <a:lnTo>
                  <a:pt x="458" y="644"/>
                </a:lnTo>
                <a:lnTo>
                  <a:pt x="458" y="645"/>
                </a:lnTo>
                <a:lnTo>
                  <a:pt x="456" y="644"/>
                </a:lnTo>
                <a:lnTo>
                  <a:pt x="456" y="643"/>
                </a:lnTo>
                <a:lnTo>
                  <a:pt x="450" y="643"/>
                </a:lnTo>
                <a:lnTo>
                  <a:pt x="448" y="645"/>
                </a:lnTo>
                <a:lnTo>
                  <a:pt x="448" y="653"/>
                </a:lnTo>
                <a:lnTo>
                  <a:pt x="450" y="658"/>
                </a:lnTo>
                <a:lnTo>
                  <a:pt x="449" y="662"/>
                </a:lnTo>
                <a:lnTo>
                  <a:pt x="448" y="663"/>
                </a:lnTo>
                <a:lnTo>
                  <a:pt x="442" y="664"/>
                </a:lnTo>
                <a:lnTo>
                  <a:pt x="440" y="655"/>
                </a:lnTo>
                <a:lnTo>
                  <a:pt x="437" y="655"/>
                </a:lnTo>
                <a:lnTo>
                  <a:pt x="433" y="658"/>
                </a:lnTo>
                <a:lnTo>
                  <a:pt x="426" y="659"/>
                </a:lnTo>
                <a:lnTo>
                  <a:pt x="421" y="653"/>
                </a:lnTo>
                <a:lnTo>
                  <a:pt x="420" y="651"/>
                </a:lnTo>
                <a:lnTo>
                  <a:pt x="411" y="648"/>
                </a:lnTo>
                <a:lnTo>
                  <a:pt x="414" y="634"/>
                </a:lnTo>
                <a:lnTo>
                  <a:pt x="405" y="629"/>
                </a:lnTo>
                <a:lnTo>
                  <a:pt x="405" y="623"/>
                </a:lnTo>
                <a:lnTo>
                  <a:pt x="403" y="619"/>
                </a:lnTo>
                <a:lnTo>
                  <a:pt x="403" y="616"/>
                </a:lnTo>
                <a:lnTo>
                  <a:pt x="392" y="616"/>
                </a:lnTo>
                <a:lnTo>
                  <a:pt x="385" y="622"/>
                </a:lnTo>
                <a:lnTo>
                  <a:pt x="384" y="621"/>
                </a:lnTo>
                <a:lnTo>
                  <a:pt x="386" y="615"/>
                </a:lnTo>
                <a:lnTo>
                  <a:pt x="387" y="613"/>
                </a:lnTo>
                <a:lnTo>
                  <a:pt x="386" y="609"/>
                </a:lnTo>
                <a:lnTo>
                  <a:pt x="388" y="599"/>
                </a:lnTo>
                <a:lnTo>
                  <a:pt x="392" y="596"/>
                </a:lnTo>
                <a:lnTo>
                  <a:pt x="393" y="593"/>
                </a:lnTo>
                <a:lnTo>
                  <a:pt x="395" y="592"/>
                </a:lnTo>
                <a:lnTo>
                  <a:pt x="400" y="581"/>
                </a:lnTo>
                <a:lnTo>
                  <a:pt x="399" y="554"/>
                </a:lnTo>
                <a:lnTo>
                  <a:pt x="394" y="554"/>
                </a:lnTo>
                <a:lnTo>
                  <a:pt x="393" y="552"/>
                </a:lnTo>
                <a:lnTo>
                  <a:pt x="392" y="546"/>
                </a:lnTo>
                <a:lnTo>
                  <a:pt x="388" y="543"/>
                </a:lnTo>
                <a:lnTo>
                  <a:pt x="385" y="541"/>
                </a:lnTo>
                <a:lnTo>
                  <a:pt x="384" y="541"/>
                </a:lnTo>
                <a:lnTo>
                  <a:pt x="382" y="543"/>
                </a:lnTo>
                <a:lnTo>
                  <a:pt x="380" y="543"/>
                </a:lnTo>
                <a:lnTo>
                  <a:pt x="379" y="540"/>
                </a:lnTo>
                <a:lnTo>
                  <a:pt x="375" y="539"/>
                </a:lnTo>
                <a:lnTo>
                  <a:pt x="371" y="539"/>
                </a:lnTo>
                <a:lnTo>
                  <a:pt x="369" y="538"/>
                </a:lnTo>
                <a:lnTo>
                  <a:pt x="363" y="538"/>
                </a:lnTo>
                <a:lnTo>
                  <a:pt x="364" y="529"/>
                </a:lnTo>
                <a:lnTo>
                  <a:pt x="361" y="528"/>
                </a:lnTo>
                <a:lnTo>
                  <a:pt x="361" y="525"/>
                </a:lnTo>
                <a:lnTo>
                  <a:pt x="361" y="523"/>
                </a:lnTo>
                <a:lnTo>
                  <a:pt x="358" y="520"/>
                </a:lnTo>
                <a:lnTo>
                  <a:pt x="354" y="520"/>
                </a:lnTo>
                <a:lnTo>
                  <a:pt x="350" y="523"/>
                </a:lnTo>
                <a:lnTo>
                  <a:pt x="346" y="524"/>
                </a:lnTo>
                <a:lnTo>
                  <a:pt x="338" y="524"/>
                </a:lnTo>
                <a:lnTo>
                  <a:pt x="336" y="523"/>
                </a:lnTo>
                <a:lnTo>
                  <a:pt x="335" y="523"/>
                </a:lnTo>
                <a:lnTo>
                  <a:pt x="329" y="526"/>
                </a:lnTo>
                <a:lnTo>
                  <a:pt x="327" y="529"/>
                </a:lnTo>
                <a:lnTo>
                  <a:pt x="321" y="534"/>
                </a:lnTo>
                <a:lnTo>
                  <a:pt x="317" y="535"/>
                </a:lnTo>
                <a:lnTo>
                  <a:pt x="310" y="542"/>
                </a:lnTo>
                <a:lnTo>
                  <a:pt x="289" y="550"/>
                </a:lnTo>
                <a:lnTo>
                  <a:pt x="285" y="547"/>
                </a:lnTo>
                <a:lnTo>
                  <a:pt x="284" y="546"/>
                </a:lnTo>
                <a:lnTo>
                  <a:pt x="283" y="546"/>
                </a:lnTo>
                <a:lnTo>
                  <a:pt x="279" y="547"/>
                </a:lnTo>
                <a:lnTo>
                  <a:pt x="269" y="545"/>
                </a:lnTo>
                <a:lnTo>
                  <a:pt x="267" y="543"/>
                </a:lnTo>
                <a:lnTo>
                  <a:pt x="266" y="542"/>
                </a:lnTo>
                <a:lnTo>
                  <a:pt x="264" y="541"/>
                </a:lnTo>
                <a:lnTo>
                  <a:pt x="260" y="542"/>
                </a:lnTo>
                <a:lnTo>
                  <a:pt x="257" y="543"/>
                </a:lnTo>
                <a:lnTo>
                  <a:pt x="253" y="546"/>
                </a:lnTo>
                <a:lnTo>
                  <a:pt x="250" y="551"/>
                </a:lnTo>
                <a:lnTo>
                  <a:pt x="245" y="557"/>
                </a:lnTo>
                <a:lnTo>
                  <a:pt x="244" y="558"/>
                </a:lnTo>
                <a:lnTo>
                  <a:pt x="243" y="558"/>
                </a:lnTo>
                <a:lnTo>
                  <a:pt x="242" y="558"/>
                </a:lnTo>
                <a:lnTo>
                  <a:pt x="241" y="557"/>
                </a:lnTo>
                <a:lnTo>
                  <a:pt x="241" y="555"/>
                </a:lnTo>
                <a:lnTo>
                  <a:pt x="242" y="551"/>
                </a:lnTo>
                <a:lnTo>
                  <a:pt x="242" y="546"/>
                </a:lnTo>
                <a:lnTo>
                  <a:pt x="241" y="546"/>
                </a:lnTo>
                <a:lnTo>
                  <a:pt x="240" y="545"/>
                </a:lnTo>
                <a:lnTo>
                  <a:pt x="238" y="545"/>
                </a:lnTo>
                <a:lnTo>
                  <a:pt x="236" y="547"/>
                </a:lnTo>
                <a:lnTo>
                  <a:pt x="234" y="547"/>
                </a:lnTo>
                <a:lnTo>
                  <a:pt x="231" y="548"/>
                </a:lnTo>
                <a:lnTo>
                  <a:pt x="231" y="549"/>
                </a:lnTo>
                <a:lnTo>
                  <a:pt x="230" y="548"/>
                </a:lnTo>
                <a:lnTo>
                  <a:pt x="227" y="549"/>
                </a:lnTo>
                <a:lnTo>
                  <a:pt x="226" y="550"/>
                </a:lnTo>
                <a:lnTo>
                  <a:pt x="221" y="550"/>
                </a:lnTo>
                <a:lnTo>
                  <a:pt x="219" y="550"/>
                </a:lnTo>
                <a:lnTo>
                  <a:pt x="218" y="550"/>
                </a:lnTo>
                <a:lnTo>
                  <a:pt x="212" y="548"/>
                </a:lnTo>
                <a:lnTo>
                  <a:pt x="211" y="546"/>
                </a:lnTo>
                <a:lnTo>
                  <a:pt x="208" y="546"/>
                </a:lnTo>
                <a:lnTo>
                  <a:pt x="207" y="546"/>
                </a:lnTo>
                <a:lnTo>
                  <a:pt x="205" y="549"/>
                </a:lnTo>
                <a:lnTo>
                  <a:pt x="204" y="549"/>
                </a:lnTo>
                <a:lnTo>
                  <a:pt x="203" y="548"/>
                </a:lnTo>
                <a:lnTo>
                  <a:pt x="202" y="549"/>
                </a:lnTo>
                <a:lnTo>
                  <a:pt x="199" y="547"/>
                </a:lnTo>
                <a:lnTo>
                  <a:pt x="199" y="548"/>
                </a:lnTo>
                <a:lnTo>
                  <a:pt x="196" y="549"/>
                </a:lnTo>
                <a:lnTo>
                  <a:pt x="195" y="546"/>
                </a:lnTo>
                <a:lnTo>
                  <a:pt x="194" y="545"/>
                </a:lnTo>
                <a:lnTo>
                  <a:pt x="193" y="543"/>
                </a:lnTo>
                <a:lnTo>
                  <a:pt x="190" y="543"/>
                </a:lnTo>
                <a:lnTo>
                  <a:pt x="188" y="543"/>
                </a:lnTo>
                <a:lnTo>
                  <a:pt x="184" y="541"/>
                </a:lnTo>
                <a:lnTo>
                  <a:pt x="184" y="539"/>
                </a:lnTo>
                <a:lnTo>
                  <a:pt x="184" y="535"/>
                </a:lnTo>
                <a:lnTo>
                  <a:pt x="184" y="534"/>
                </a:lnTo>
                <a:lnTo>
                  <a:pt x="182" y="535"/>
                </a:lnTo>
                <a:lnTo>
                  <a:pt x="178" y="535"/>
                </a:lnTo>
                <a:lnTo>
                  <a:pt x="176" y="535"/>
                </a:lnTo>
                <a:lnTo>
                  <a:pt x="174" y="535"/>
                </a:lnTo>
                <a:lnTo>
                  <a:pt x="173" y="534"/>
                </a:lnTo>
                <a:lnTo>
                  <a:pt x="172" y="534"/>
                </a:lnTo>
                <a:lnTo>
                  <a:pt x="170" y="533"/>
                </a:lnTo>
                <a:lnTo>
                  <a:pt x="170" y="531"/>
                </a:lnTo>
                <a:lnTo>
                  <a:pt x="168" y="532"/>
                </a:lnTo>
                <a:lnTo>
                  <a:pt x="168" y="531"/>
                </a:lnTo>
                <a:lnTo>
                  <a:pt x="169" y="527"/>
                </a:lnTo>
                <a:lnTo>
                  <a:pt x="168" y="526"/>
                </a:lnTo>
                <a:lnTo>
                  <a:pt x="170" y="524"/>
                </a:lnTo>
                <a:lnTo>
                  <a:pt x="169" y="523"/>
                </a:lnTo>
                <a:lnTo>
                  <a:pt x="167" y="523"/>
                </a:lnTo>
                <a:lnTo>
                  <a:pt x="165" y="523"/>
                </a:lnTo>
                <a:lnTo>
                  <a:pt x="164" y="523"/>
                </a:lnTo>
                <a:lnTo>
                  <a:pt x="163" y="524"/>
                </a:lnTo>
                <a:lnTo>
                  <a:pt x="162" y="526"/>
                </a:lnTo>
                <a:lnTo>
                  <a:pt x="161" y="526"/>
                </a:lnTo>
                <a:lnTo>
                  <a:pt x="160" y="527"/>
                </a:lnTo>
                <a:lnTo>
                  <a:pt x="157" y="527"/>
                </a:lnTo>
                <a:lnTo>
                  <a:pt x="156" y="526"/>
                </a:lnTo>
                <a:lnTo>
                  <a:pt x="155" y="520"/>
                </a:lnTo>
                <a:lnTo>
                  <a:pt x="150" y="515"/>
                </a:lnTo>
                <a:lnTo>
                  <a:pt x="146" y="514"/>
                </a:lnTo>
                <a:lnTo>
                  <a:pt x="142" y="509"/>
                </a:lnTo>
                <a:lnTo>
                  <a:pt x="129" y="505"/>
                </a:lnTo>
                <a:lnTo>
                  <a:pt x="128" y="505"/>
                </a:lnTo>
                <a:lnTo>
                  <a:pt x="123" y="504"/>
                </a:lnTo>
                <a:lnTo>
                  <a:pt x="123" y="505"/>
                </a:lnTo>
                <a:lnTo>
                  <a:pt x="123" y="507"/>
                </a:lnTo>
                <a:lnTo>
                  <a:pt x="122" y="508"/>
                </a:lnTo>
                <a:lnTo>
                  <a:pt x="123" y="509"/>
                </a:lnTo>
                <a:lnTo>
                  <a:pt x="122" y="509"/>
                </a:lnTo>
                <a:lnTo>
                  <a:pt x="120" y="508"/>
                </a:lnTo>
                <a:lnTo>
                  <a:pt x="119" y="506"/>
                </a:lnTo>
                <a:lnTo>
                  <a:pt x="117" y="505"/>
                </a:lnTo>
                <a:lnTo>
                  <a:pt x="112" y="504"/>
                </a:lnTo>
                <a:lnTo>
                  <a:pt x="112" y="503"/>
                </a:lnTo>
                <a:lnTo>
                  <a:pt x="110" y="501"/>
                </a:lnTo>
                <a:lnTo>
                  <a:pt x="109" y="501"/>
                </a:lnTo>
                <a:lnTo>
                  <a:pt x="106" y="499"/>
                </a:lnTo>
                <a:lnTo>
                  <a:pt x="102" y="497"/>
                </a:lnTo>
                <a:lnTo>
                  <a:pt x="101" y="496"/>
                </a:lnTo>
                <a:lnTo>
                  <a:pt x="101" y="494"/>
                </a:lnTo>
                <a:lnTo>
                  <a:pt x="101" y="493"/>
                </a:lnTo>
                <a:lnTo>
                  <a:pt x="100" y="493"/>
                </a:lnTo>
                <a:lnTo>
                  <a:pt x="98" y="493"/>
                </a:lnTo>
                <a:lnTo>
                  <a:pt x="97" y="493"/>
                </a:lnTo>
                <a:lnTo>
                  <a:pt x="95" y="493"/>
                </a:lnTo>
                <a:lnTo>
                  <a:pt x="94" y="493"/>
                </a:lnTo>
                <a:lnTo>
                  <a:pt x="94" y="491"/>
                </a:lnTo>
                <a:lnTo>
                  <a:pt x="94" y="490"/>
                </a:lnTo>
                <a:lnTo>
                  <a:pt x="93" y="490"/>
                </a:lnTo>
                <a:lnTo>
                  <a:pt x="88" y="491"/>
                </a:lnTo>
                <a:lnTo>
                  <a:pt x="86" y="492"/>
                </a:lnTo>
                <a:lnTo>
                  <a:pt x="85" y="492"/>
                </a:lnTo>
                <a:lnTo>
                  <a:pt x="85" y="491"/>
                </a:lnTo>
                <a:lnTo>
                  <a:pt x="85" y="489"/>
                </a:lnTo>
                <a:lnTo>
                  <a:pt x="83" y="488"/>
                </a:lnTo>
                <a:lnTo>
                  <a:pt x="82" y="486"/>
                </a:lnTo>
                <a:lnTo>
                  <a:pt x="82" y="485"/>
                </a:lnTo>
                <a:lnTo>
                  <a:pt x="81" y="483"/>
                </a:lnTo>
                <a:lnTo>
                  <a:pt x="81" y="482"/>
                </a:lnTo>
                <a:lnTo>
                  <a:pt x="82" y="480"/>
                </a:lnTo>
                <a:lnTo>
                  <a:pt x="81" y="478"/>
                </a:lnTo>
                <a:lnTo>
                  <a:pt x="81" y="475"/>
                </a:lnTo>
                <a:lnTo>
                  <a:pt x="82" y="473"/>
                </a:lnTo>
                <a:lnTo>
                  <a:pt x="77" y="468"/>
                </a:lnTo>
                <a:lnTo>
                  <a:pt x="77" y="465"/>
                </a:lnTo>
                <a:lnTo>
                  <a:pt x="77" y="463"/>
                </a:lnTo>
                <a:lnTo>
                  <a:pt x="77" y="462"/>
                </a:lnTo>
                <a:lnTo>
                  <a:pt x="80" y="462"/>
                </a:lnTo>
                <a:lnTo>
                  <a:pt x="81" y="461"/>
                </a:lnTo>
                <a:lnTo>
                  <a:pt x="82" y="463"/>
                </a:lnTo>
                <a:lnTo>
                  <a:pt x="82" y="464"/>
                </a:lnTo>
                <a:lnTo>
                  <a:pt x="83" y="465"/>
                </a:lnTo>
                <a:lnTo>
                  <a:pt x="85" y="466"/>
                </a:lnTo>
                <a:lnTo>
                  <a:pt x="86" y="466"/>
                </a:lnTo>
                <a:lnTo>
                  <a:pt x="87" y="465"/>
                </a:lnTo>
                <a:lnTo>
                  <a:pt x="88" y="464"/>
                </a:lnTo>
                <a:lnTo>
                  <a:pt x="89" y="463"/>
                </a:lnTo>
                <a:lnTo>
                  <a:pt x="90" y="461"/>
                </a:lnTo>
                <a:lnTo>
                  <a:pt x="91" y="463"/>
                </a:lnTo>
                <a:lnTo>
                  <a:pt x="92" y="463"/>
                </a:lnTo>
                <a:lnTo>
                  <a:pt x="95" y="459"/>
                </a:lnTo>
                <a:lnTo>
                  <a:pt x="92" y="454"/>
                </a:lnTo>
                <a:lnTo>
                  <a:pt x="91" y="453"/>
                </a:lnTo>
                <a:lnTo>
                  <a:pt x="92" y="452"/>
                </a:lnTo>
                <a:lnTo>
                  <a:pt x="92" y="451"/>
                </a:lnTo>
                <a:lnTo>
                  <a:pt x="89" y="450"/>
                </a:lnTo>
                <a:lnTo>
                  <a:pt x="87" y="450"/>
                </a:lnTo>
                <a:lnTo>
                  <a:pt x="87" y="449"/>
                </a:lnTo>
                <a:lnTo>
                  <a:pt x="85" y="447"/>
                </a:lnTo>
                <a:lnTo>
                  <a:pt x="85" y="443"/>
                </a:lnTo>
                <a:lnTo>
                  <a:pt x="86" y="442"/>
                </a:lnTo>
                <a:lnTo>
                  <a:pt x="86" y="440"/>
                </a:lnTo>
                <a:lnTo>
                  <a:pt x="86" y="439"/>
                </a:lnTo>
                <a:lnTo>
                  <a:pt x="85" y="437"/>
                </a:lnTo>
                <a:lnTo>
                  <a:pt x="85" y="435"/>
                </a:lnTo>
                <a:lnTo>
                  <a:pt x="87" y="435"/>
                </a:lnTo>
                <a:lnTo>
                  <a:pt x="89" y="434"/>
                </a:lnTo>
                <a:lnTo>
                  <a:pt x="91" y="435"/>
                </a:lnTo>
                <a:lnTo>
                  <a:pt x="93" y="435"/>
                </a:lnTo>
                <a:lnTo>
                  <a:pt x="96" y="430"/>
                </a:lnTo>
                <a:lnTo>
                  <a:pt x="96" y="427"/>
                </a:lnTo>
                <a:lnTo>
                  <a:pt x="98" y="427"/>
                </a:lnTo>
                <a:lnTo>
                  <a:pt x="98" y="426"/>
                </a:lnTo>
                <a:lnTo>
                  <a:pt x="98" y="425"/>
                </a:lnTo>
                <a:lnTo>
                  <a:pt x="98" y="424"/>
                </a:lnTo>
                <a:lnTo>
                  <a:pt x="100" y="424"/>
                </a:lnTo>
                <a:lnTo>
                  <a:pt x="100" y="423"/>
                </a:lnTo>
                <a:lnTo>
                  <a:pt x="102" y="420"/>
                </a:lnTo>
                <a:lnTo>
                  <a:pt x="102" y="418"/>
                </a:lnTo>
                <a:lnTo>
                  <a:pt x="104" y="417"/>
                </a:lnTo>
                <a:lnTo>
                  <a:pt x="105" y="412"/>
                </a:lnTo>
                <a:lnTo>
                  <a:pt x="106" y="411"/>
                </a:lnTo>
                <a:lnTo>
                  <a:pt x="106" y="408"/>
                </a:lnTo>
                <a:lnTo>
                  <a:pt x="108" y="406"/>
                </a:lnTo>
                <a:lnTo>
                  <a:pt x="107" y="405"/>
                </a:lnTo>
                <a:lnTo>
                  <a:pt x="106" y="405"/>
                </a:lnTo>
                <a:lnTo>
                  <a:pt x="105" y="405"/>
                </a:lnTo>
                <a:lnTo>
                  <a:pt x="103" y="407"/>
                </a:lnTo>
                <a:lnTo>
                  <a:pt x="102" y="407"/>
                </a:lnTo>
                <a:lnTo>
                  <a:pt x="101" y="406"/>
                </a:lnTo>
                <a:lnTo>
                  <a:pt x="101" y="403"/>
                </a:lnTo>
                <a:lnTo>
                  <a:pt x="100" y="404"/>
                </a:lnTo>
                <a:lnTo>
                  <a:pt x="98" y="404"/>
                </a:lnTo>
                <a:lnTo>
                  <a:pt x="98" y="402"/>
                </a:lnTo>
                <a:lnTo>
                  <a:pt x="97" y="402"/>
                </a:lnTo>
                <a:lnTo>
                  <a:pt x="96" y="402"/>
                </a:lnTo>
                <a:lnTo>
                  <a:pt x="96" y="399"/>
                </a:lnTo>
                <a:lnTo>
                  <a:pt x="95" y="399"/>
                </a:lnTo>
                <a:lnTo>
                  <a:pt x="94" y="398"/>
                </a:lnTo>
                <a:lnTo>
                  <a:pt x="93" y="398"/>
                </a:lnTo>
                <a:lnTo>
                  <a:pt x="91" y="397"/>
                </a:lnTo>
                <a:lnTo>
                  <a:pt x="91" y="396"/>
                </a:lnTo>
                <a:lnTo>
                  <a:pt x="90" y="396"/>
                </a:lnTo>
                <a:lnTo>
                  <a:pt x="89" y="397"/>
                </a:lnTo>
                <a:lnTo>
                  <a:pt x="87" y="397"/>
                </a:lnTo>
                <a:lnTo>
                  <a:pt x="85" y="397"/>
                </a:lnTo>
                <a:lnTo>
                  <a:pt x="81" y="398"/>
                </a:lnTo>
                <a:lnTo>
                  <a:pt x="73" y="403"/>
                </a:lnTo>
                <a:lnTo>
                  <a:pt x="71" y="405"/>
                </a:lnTo>
                <a:lnTo>
                  <a:pt x="70" y="405"/>
                </a:lnTo>
                <a:lnTo>
                  <a:pt x="69" y="406"/>
                </a:lnTo>
                <a:lnTo>
                  <a:pt x="67" y="405"/>
                </a:lnTo>
                <a:lnTo>
                  <a:pt x="66" y="406"/>
                </a:lnTo>
                <a:lnTo>
                  <a:pt x="61" y="406"/>
                </a:lnTo>
                <a:lnTo>
                  <a:pt x="59" y="405"/>
                </a:lnTo>
                <a:lnTo>
                  <a:pt x="57" y="405"/>
                </a:lnTo>
                <a:lnTo>
                  <a:pt x="47" y="400"/>
                </a:lnTo>
                <a:lnTo>
                  <a:pt x="47" y="398"/>
                </a:lnTo>
                <a:lnTo>
                  <a:pt x="47" y="397"/>
                </a:lnTo>
                <a:lnTo>
                  <a:pt x="45" y="397"/>
                </a:lnTo>
                <a:lnTo>
                  <a:pt x="44" y="398"/>
                </a:lnTo>
                <a:lnTo>
                  <a:pt x="43" y="398"/>
                </a:lnTo>
                <a:lnTo>
                  <a:pt x="41" y="399"/>
                </a:lnTo>
                <a:lnTo>
                  <a:pt x="40" y="398"/>
                </a:lnTo>
                <a:lnTo>
                  <a:pt x="38" y="395"/>
                </a:lnTo>
                <a:lnTo>
                  <a:pt x="37" y="395"/>
                </a:lnTo>
                <a:lnTo>
                  <a:pt x="36" y="394"/>
                </a:lnTo>
                <a:lnTo>
                  <a:pt x="36" y="393"/>
                </a:lnTo>
                <a:lnTo>
                  <a:pt x="37" y="393"/>
                </a:lnTo>
                <a:lnTo>
                  <a:pt x="38" y="391"/>
                </a:lnTo>
                <a:lnTo>
                  <a:pt x="37" y="390"/>
                </a:lnTo>
                <a:lnTo>
                  <a:pt x="37" y="386"/>
                </a:lnTo>
                <a:lnTo>
                  <a:pt x="37" y="384"/>
                </a:lnTo>
                <a:lnTo>
                  <a:pt x="32" y="380"/>
                </a:lnTo>
                <a:lnTo>
                  <a:pt x="30" y="380"/>
                </a:lnTo>
                <a:lnTo>
                  <a:pt x="29" y="382"/>
                </a:lnTo>
                <a:lnTo>
                  <a:pt x="28" y="381"/>
                </a:lnTo>
                <a:lnTo>
                  <a:pt x="28" y="378"/>
                </a:lnTo>
                <a:lnTo>
                  <a:pt x="28" y="377"/>
                </a:lnTo>
                <a:lnTo>
                  <a:pt x="25" y="378"/>
                </a:lnTo>
                <a:lnTo>
                  <a:pt x="24" y="376"/>
                </a:lnTo>
                <a:lnTo>
                  <a:pt x="23" y="376"/>
                </a:lnTo>
                <a:lnTo>
                  <a:pt x="19" y="377"/>
                </a:lnTo>
                <a:lnTo>
                  <a:pt x="15" y="376"/>
                </a:lnTo>
                <a:lnTo>
                  <a:pt x="16" y="375"/>
                </a:lnTo>
                <a:lnTo>
                  <a:pt x="15" y="374"/>
                </a:lnTo>
                <a:lnTo>
                  <a:pt x="14" y="374"/>
                </a:lnTo>
                <a:lnTo>
                  <a:pt x="13" y="372"/>
                </a:lnTo>
                <a:lnTo>
                  <a:pt x="15" y="370"/>
                </a:lnTo>
                <a:lnTo>
                  <a:pt x="17" y="370"/>
                </a:lnTo>
                <a:lnTo>
                  <a:pt x="18" y="371"/>
                </a:lnTo>
                <a:lnTo>
                  <a:pt x="19" y="370"/>
                </a:lnTo>
                <a:lnTo>
                  <a:pt x="18" y="371"/>
                </a:lnTo>
                <a:lnTo>
                  <a:pt x="20" y="371"/>
                </a:lnTo>
                <a:lnTo>
                  <a:pt x="21" y="371"/>
                </a:lnTo>
                <a:lnTo>
                  <a:pt x="21" y="361"/>
                </a:lnTo>
                <a:lnTo>
                  <a:pt x="18" y="353"/>
                </a:lnTo>
                <a:lnTo>
                  <a:pt x="18" y="348"/>
                </a:lnTo>
                <a:lnTo>
                  <a:pt x="16" y="344"/>
                </a:lnTo>
                <a:lnTo>
                  <a:pt x="11" y="344"/>
                </a:lnTo>
                <a:lnTo>
                  <a:pt x="5" y="345"/>
                </a:lnTo>
                <a:lnTo>
                  <a:pt x="2" y="344"/>
                </a:lnTo>
                <a:lnTo>
                  <a:pt x="0" y="333"/>
                </a:lnTo>
                <a:lnTo>
                  <a:pt x="3" y="323"/>
                </a:lnTo>
                <a:lnTo>
                  <a:pt x="3" y="319"/>
                </a:lnTo>
                <a:lnTo>
                  <a:pt x="6" y="314"/>
                </a:lnTo>
                <a:lnTo>
                  <a:pt x="14" y="310"/>
                </a:lnTo>
                <a:lnTo>
                  <a:pt x="16" y="308"/>
                </a:lnTo>
                <a:lnTo>
                  <a:pt x="18" y="308"/>
                </a:lnTo>
                <a:lnTo>
                  <a:pt x="20" y="304"/>
                </a:lnTo>
                <a:lnTo>
                  <a:pt x="23" y="305"/>
                </a:lnTo>
                <a:lnTo>
                  <a:pt x="27" y="303"/>
                </a:lnTo>
                <a:lnTo>
                  <a:pt x="30" y="304"/>
                </a:lnTo>
                <a:lnTo>
                  <a:pt x="32" y="308"/>
                </a:lnTo>
                <a:lnTo>
                  <a:pt x="43" y="307"/>
                </a:lnTo>
                <a:lnTo>
                  <a:pt x="47" y="304"/>
                </a:lnTo>
                <a:lnTo>
                  <a:pt x="48" y="299"/>
                </a:lnTo>
                <a:lnTo>
                  <a:pt x="51" y="296"/>
                </a:lnTo>
                <a:lnTo>
                  <a:pt x="73" y="291"/>
                </a:lnTo>
                <a:lnTo>
                  <a:pt x="75" y="288"/>
                </a:lnTo>
                <a:lnTo>
                  <a:pt x="80" y="283"/>
                </a:lnTo>
                <a:lnTo>
                  <a:pt x="104" y="272"/>
                </a:lnTo>
                <a:lnTo>
                  <a:pt x="106" y="268"/>
                </a:lnTo>
                <a:lnTo>
                  <a:pt x="107" y="257"/>
                </a:lnTo>
                <a:lnTo>
                  <a:pt x="109" y="254"/>
                </a:lnTo>
                <a:lnTo>
                  <a:pt x="109" y="250"/>
                </a:lnTo>
                <a:lnTo>
                  <a:pt x="112" y="247"/>
                </a:lnTo>
                <a:lnTo>
                  <a:pt x="105" y="216"/>
                </a:lnTo>
                <a:lnTo>
                  <a:pt x="103" y="212"/>
                </a:lnTo>
                <a:lnTo>
                  <a:pt x="101" y="209"/>
                </a:lnTo>
                <a:lnTo>
                  <a:pt x="104" y="208"/>
                </a:lnTo>
                <a:lnTo>
                  <a:pt x="137" y="202"/>
                </a:lnTo>
                <a:lnTo>
                  <a:pt x="139" y="200"/>
                </a:lnTo>
                <a:lnTo>
                  <a:pt x="137" y="190"/>
                </a:lnTo>
                <a:lnTo>
                  <a:pt x="149" y="156"/>
                </a:lnTo>
                <a:lnTo>
                  <a:pt x="156" y="156"/>
                </a:lnTo>
                <a:lnTo>
                  <a:pt x="159" y="158"/>
                </a:lnTo>
                <a:lnTo>
                  <a:pt x="164" y="160"/>
                </a:lnTo>
                <a:lnTo>
                  <a:pt x="174" y="159"/>
                </a:lnTo>
                <a:lnTo>
                  <a:pt x="179" y="164"/>
                </a:lnTo>
                <a:lnTo>
                  <a:pt x="184" y="160"/>
                </a:lnTo>
                <a:lnTo>
                  <a:pt x="191" y="158"/>
                </a:lnTo>
                <a:lnTo>
                  <a:pt x="192" y="134"/>
                </a:lnTo>
                <a:lnTo>
                  <a:pt x="195" y="128"/>
                </a:lnTo>
                <a:lnTo>
                  <a:pt x="200" y="128"/>
                </a:lnTo>
                <a:lnTo>
                  <a:pt x="206" y="126"/>
                </a:lnTo>
                <a:lnTo>
                  <a:pt x="210" y="122"/>
                </a:lnTo>
                <a:lnTo>
                  <a:pt x="213" y="116"/>
                </a:lnTo>
                <a:lnTo>
                  <a:pt x="221" y="118"/>
                </a:lnTo>
                <a:lnTo>
                  <a:pt x="225" y="113"/>
                </a:lnTo>
                <a:lnTo>
                  <a:pt x="226" y="113"/>
                </a:lnTo>
                <a:lnTo>
                  <a:pt x="226" y="114"/>
                </a:lnTo>
                <a:lnTo>
                  <a:pt x="230" y="125"/>
                </a:lnTo>
                <a:lnTo>
                  <a:pt x="240" y="132"/>
                </a:lnTo>
                <a:lnTo>
                  <a:pt x="242" y="138"/>
                </a:lnTo>
                <a:lnTo>
                  <a:pt x="246" y="141"/>
                </a:lnTo>
                <a:lnTo>
                  <a:pt x="249" y="138"/>
                </a:lnTo>
                <a:lnTo>
                  <a:pt x="254" y="139"/>
                </a:lnTo>
                <a:lnTo>
                  <a:pt x="258" y="141"/>
                </a:lnTo>
                <a:lnTo>
                  <a:pt x="263" y="142"/>
                </a:lnTo>
                <a:lnTo>
                  <a:pt x="274" y="171"/>
                </a:lnTo>
                <a:lnTo>
                  <a:pt x="275" y="190"/>
                </a:lnTo>
                <a:lnTo>
                  <a:pt x="273" y="195"/>
                </a:lnTo>
                <a:lnTo>
                  <a:pt x="272" y="199"/>
                </a:lnTo>
                <a:lnTo>
                  <a:pt x="275" y="201"/>
                </a:lnTo>
                <a:lnTo>
                  <a:pt x="301" y="207"/>
                </a:lnTo>
                <a:lnTo>
                  <a:pt x="308" y="205"/>
                </a:lnTo>
                <a:lnTo>
                  <a:pt x="343" y="221"/>
                </a:lnTo>
                <a:lnTo>
                  <a:pt x="346" y="221"/>
                </a:lnTo>
                <a:lnTo>
                  <a:pt x="370" y="255"/>
                </a:lnTo>
                <a:lnTo>
                  <a:pt x="374" y="257"/>
                </a:lnTo>
                <a:lnTo>
                  <a:pt x="428" y="253"/>
                </a:lnTo>
                <a:lnTo>
                  <a:pt x="446" y="258"/>
                </a:lnTo>
                <a:lnTo>
                  <a:pt x="454" y="265"/>
                </a:lnTo>
                <a:lnTo>
                  <a:pt x="481" y="276"/>
                </a:lnTo>
                <a:lnTo>
                  <a:pt x="490" y="277"/>
                </a:lnTo>
                <a:lnTo>
                  <a:pt x="491" y="277"/>
                </a:lnTo>
                <a:lnTo>
                  <a:pt x="495" y="280"/>
                </a:lnTo>
                <a:lnTo>
                  <a:pt x="498" y="281"/>
                </a:lnTo>
                <a:lnTo>
                  <a:pt x="501" y="281"/>
                </a:lnTo>
                <a:lnTo>
                  <a:pt x="507" y="276"/>
                </a:lnTo>
                <a:lnTo>
                  <a:pt x="522" y="271"/>
                </a:lnTo>
                <a:lnTo>
                  <a:pt x="525" y="268"/>
                </a:lnTo>
                <a:lnTo>
                  <a:pt x="544" y="264"/>
                </a:lnTo>
                <a:lnTo>
                  <a:pt x="552" y="264"/>
                </a:lnTo>
                <a:lnTo>
                  <a:pt x="556" y="262"/>
                </a:lnTo>
                <a:lnTo>
                  <a:pt x="564" y="264"/>
                </a:lnTo>
                <a:lnTo>
                  <a:pt x="566" y="264"/>
                </a:lnTo>
                <a:lnTo>
                  <a:pt x="574" y="263"/>
                </a:lnTo>
                <a:lnTo>
                  <a:pt x="593" y="253"/>
                </a:lnTo>
                <a:lnTo>
                  <a:pt x="596" y="249"/>
                </a:lnTo>
                <a:lnTo>
                  <a:pt x="612" y="235"/>
                </a:lnTo>
                <a:lnTo>
                  <a:pt x="612" y="231"/>
                </a:lnTo>
                <a:lnTo>
                  <a:pt x="605" y="222"/>
                </a:lnTo>
                <a:lnTo>
                  <a:pt x="606" y="217"/>
                </a:lnTo>
                <a:lnTo>
                  <a:pt x="613" y="207"/>
                </a:lnTo>
                <a:lnTo>
                  <a:pt x="619" y="205"/>
                </a:lnTo>
                <a:lnTo>
                  <a:pt x="623" y="207"/>
                </a:lnTo>
                <a:lnTo>
                  <a:pt x="627" y="211"/>
                </a:lnTo>
                <a:lnTo>
                  <a:pt x="638" y="212"/>
                </a:lnTo>
                <a:lnTo>
                  <a:pt x="646" y="207"/>
                </a:lnTo>
                <a:lnTo>
                  <a:pt x="658" y="194"/>
                </a:lnTo>
                <a:lnTo>
                  <a:pt x="664" y="194"/>
                </a:lnTo>
                <a:lnTo>
                  <a:pt x="672" y="190"/>
                </a:lnTo>
                <a:lnTo>
                  <a:pt x="691" y="170"/>
                </a:lnTo>
                <a:lnTo>
                  <a:pt x="719" y="166"/>
                </a:lnTo>
                <a:lnTo>
                  <a:pt x="730" y="169"/>
                </a:lnTo>
                <a:lnTo>
                  <a:pt x="733" y="167"/>
                </a:lnTo>
                <a:lnTo>
                  <a:pt x="732" y="163"/>
                </a:lnTo>
                <a:lnTo>
                  <a:pt x="729" y="161"/>
                </a:lnTo>
                <a:lnTo>
                  <a:pt x="729" y="155"/>
                </a:lnTo>
                <a:lnTo>
                  <a:pt x="727" y="151"/>
                </a:lnTo>
                <a:lnTo>
                  <a:pt x="715" y="139"/>
                </a:lnTo>
                <a:lnTo>
                  <a:pt x="713" y="135"/>
                </a:lnTo>
                <a:lnTo>
                  <a:pt x="699" y="145"/>
                </a:lnTo>
                <a:lnTo>
                  <a:pt x="684" y="148"/>
                </a:lnTo>
                <a:lnTo>
                  <a:pt x="673" y="145"/>
                </a:lnTo>
                <a:lnTo>
                  <a:pt x="670" y="140"/>
                </a:lnTo>
                <a:lnTo>
                  <a:pt x="669" y="128"/>
                </a:lnTo>
                <a:lnTo>
                  <a:pt x="672" y="123"/>
                </a:lnTo>
                <a:lnTo>
                  <a:pt x="672" y="108"/>
                </a:lnTo>
                <a:lnTo>
                  <a:pt x="680" y="93"/>
                </a:lnTo>
                <a:lnTo>
                  <a:pt x="683" y="90"/>
                </a:lnTo>
                <a:lnTo>
                  <a:pt x="683" y="89"/>
                </a:lnTo>
                <a:lnTo>
                  <a:pt x="707" y="99"/>
                </a:lnTo>
                <a:lnTo>
                  <a:pt x="710" y="98"/>
                </a:lnTo>
                <a:lnTo>
                  <a:pt x="729" y="86"/>
                </a:lnTo>
                <a:lnTo>
                  <a:pt x="729" y="84"/>
                </a:lnTo>
                <a:lnTo>
                  <a:pt x="729" y="80"/>
                </a:lnTo>
                <a:lnTo>
                  <a:pt x="730" y="76"/>
                </a:lnTo>
                <a:lnTo>
                  <a:pt x="734" y="69"/>
                </a:lnTo>
                <a:lnTo>
                  <a:pt x="741" y="49"/>
                </a:lnTo>
                <a:lnTo>
                  <a:pt x="746" y="46"/>
                </a:lnTo>
                <a:lnTo>
                  <a:pt x="753" y="39"/>
                </a:lnTo>
                <a:lnTo>
                  <a:pt x="753" y="37"/>
                </a:lnTo>
                <a:lnTo>
                  <a:pt x="752" y="34"/>
                </a:lnTo>
                <a:lnTo>
                  <a:pt x="752" y="26"/>
                </a:lnTo>
                <a:lnTo>
                  <a:pt x="751" y="25"/>
                </a:lnTo>
                <a:lnTo>
                  <a:pt x="741" y="26"/>
                </a:lnTo>
                <a:lnTo>
                  <a:pt x="741" y="25"/>
                </a:lnTo>
                <a:lnTo>
                  <a:pt x="742" y="21"/>
                </a:lnTo>
                <a:lnTo>
                  <a:pt x="749" y="15"/>
                </a:lnTo>
                <a:lnTo>
                  <a:pt x="751" y="11"/>
                </a:lnTo>
                <a:lnTo>
                  <a:pt x="756" y="7"/>
                </a:lnTo>
                <a:lnTo>
                  <a:pt x="799" y="0"/>
                </a:lnTo>
                <a:lnTo>
                  <a:pt x="812" y="9"/>
                </a:lnTo>
                <a:lnTo>
                  <a:pt x="817" y="10"/>
                </a:lnTo>
                <a:lnTo>
                  <a:pt x="823" y="10"/>
                </a:lnTo>
                <a:lnTo>
                  <a:pt x="832" y="12"/>
                </a:lnTo>
                <a:lnTo>
                  <a:pt x="838" y="22"/>
                </a:lnTo>
                <a:lnTo>
                  <a:pt x="838" y="26"/>
                </a:lnTo>
                <a:lnTo>
                  <a:pt x="843" y="29"/>
                </a:lnTo>
                <a:lnTo>
                  <a:pt x="843" y="32"/>
                </a:lnTo>
                <a:lnTo>
                  <a:pt x="843" y="30"/>
                </a:lnTo>
                <a:lnTo>
                  <a:pt x="861" y="84"/>
                </a:lnTo>
                <a:lnTo>
                  <a:pt x="861" y="85"/>
                </a:lnTo>
                <a:lnTo>
                  <a:pt x="861" y="86"/>
                </a:lnTo>
                <a:lnTo>
                  <a:pt x="861" y="97"/>
                </a:lnTo>
                <a:lnTo>
                  <a:pt x="865" y="100"/>
                </a:lnTo>
                <a:lnTo>
                  <a:pt x="872" y="101"/>
                </a:lnTo>
                <a:lnTo>
                  <a:pt x="878" y="99"/>
                </a:lnTo>
                <a:lnTo>
                  <a:pt x="893" y="104"/>
                </a:lnTo>
                <a:lnTo>
                  <a:pt x="903" y="113"/>
                </a:lnTo>
                <a:lnTo>
                  <a:pt x="907" y="115"/>
                </a:lnTo>
                <a:lnTo>
                  <a:pt x="911" y="115"/>
                </a:lnTo>
                <a:lnTo>
                  <a:pt x="912" y="117"/>
                </a:lnTo>
                <a:lnTo>
                  <a:pt x="912" y="118"/>
                </a:lnTo>
                <a:lnTo>
                  <a:pt x="912" y="123"/>
                </a:lnTo>
                <a:lnTo>
                  <a:pt x="915" y="126"/>
                </a:lnTo>
                <a:lnTo>
                  <a:pt x="915" y="135"/>
                </a:lnTo>
                <a:lnTo>
                  <a:pt x="919" y="144"/>
                </a:lnTo>
                <a:lnTo>
                  <a:pt x="925" y="144"/>
                </a:lnTo>
                <a:lnTo>
                  <a:pt x="930" y="145"/>
                </a:lnTo>
                <a:lnTo>
                  <a:pt x="935" y="145"/>
                </a:lnTo>
                <a:lnTo>
                  <a:pt x="954" y="134"/>
                </a:lnTo>
                <a:lnTo>
                  <a:pt x="960" y="134"/>
                </a:lnTo>
                <a:lnTo>
                  <a:pt x="979" y="126"/>
                </a:lnTo>
                <a:lnTo>
                  <a:pt x="976" y="130"/>
                </a:lnTo>
                <a:lnTo>
                  <a:pt x="976" y="136"/>
                </a:lnTo>
                <a:lnTo>
                  <a:pt x="978" y="141"/>
                </a:lnTo>
                <a:lnTo>
                  <a:pt x="978" y="147"/>
                </a:lnTo>
                <a:lnTo>
                  <a:pt x="970" y="154"/>
                </a:lnTo>
                <a:lnTo>
                  <a:pt x="963" y="181"/>
                </a:lnTo>
                <a:lnTo>
                  <a:pt x="953" y="198"/>
                </a:lnTo>
                <a:lnTo>
                  <a:pt x="952" y="204"/>
                </a:lnTo>
                <a:lnTo>
                  <a:pt x="948" y="207"/>
                </a:lnTo>
                <a:lnTo>
                  <a:pt x="947" y="205"/>
                </a:lnTo>
                <a:lnTo>
                  <a:pt x="933" y="202"/>
                </a:lnTo>
                <a:lnTo>
                  <a:pt x="918" y="214"/>
                </a:lnTo>
                <a:lnTo>
                  <a:pt x="920" y="218"/>
                </a:lnTo>
                <a:lnTo>
                  <a:pt x="922" y="243"/>
                </a:lnTo>
                <a:lnTo>
                  <a:pt x="917" y="250"/>
                </a:lnTo>
                <a:lnTo>
                  <a:pt x="911" y="255"/>
                </a:lnTo>
                <a:lnTo>
                  <a:pt x="911" y="261"/>
                </a:lnTo>
                <a:lnTo>
                  <a:pt x="909" y="260"/>
                </a:lnTo>
                <a:lnTo>
                  <a:pt x="907" y="255"/>
                </a:lnTo>
                <a:lnTo>
                  <a:pt x="904" y="253"/>
                </a:lnTo>
                <a:lnTo>
                  <a:pt x="900" y="255"/>
                </a:lnTo>
                <a:lnTo>
                  <a:pt x="895" y="266"/>
                </a:lnTo>
                <a:lnTo>
                  <a:pt x="886" y="272"/>
                </a:lnTo>
                <a:lnTo>
                  <a:pt x="873" y="274"/>
                </a:lnTo>
                <a:lnTo>
                  <a:pt x="872" y="276"/>
                </a:lnTo>
                <a:lnTo>
                  <a:pt x="874" y="285"/>
                </a:lnTo>
                <a:lnTo>
                  <a:pt x="862" y="287"/>
                </a:lnTo>
                <a:lnTo>
                  <a:pt x="857" y="284"/>
                </a:lnTo>
                <a:lnTo>
                  <a:pt x="852" y="283"/>
                </a:lnTo>
                <a:lnTo>
                  <a:pt x="824" y="304"/>
                </a:lnTo>
                <a:lnTo>
                  <a:pt x="820" y="306"/>
                </a:lnTo>
                <a:lnTo>
                  <a:pt x="812" y="317"/>
                </a:lnTo>
                <a:lnTo>
                  <a:pt x="811" y="318"/>
                </a:lnTo>
                <a:lnTo>
                  <a:pt x="798" y="322"/>
                </a:lnTo>
                <a:lnTo>
                  <a:pt x="796" y="320"/>
                </a:lnTo>
                <a:lnTo>
                  <a:pt x="790" y="324"/>
                </a:lnTo>
                <a:lnTo>
                  <a:pt x="780" y="329"/>
                </a:lnTo>
                <a:lnTo>
                  <a:pt x="778" y="331"/>
                </a:lnTo>
                <a:lnTo>
                  <a:pt x="775" y="335"/>
                </a:lnTo>
                <a:lnTo>
                  <a:pt x="772" y="337"/>
                </a:lnTo>
                <a:lnTo>
                  <a:pt x="770" y="337"/>
                </a:lnTo>
                <a:lnTo>
                  <a:pt x="768" y="339"/>
                </a:lnTo>
                <a:lnTo>
                  <a:pt x="762" y="341"/>
                </a:lnTo>
                <a:lnTo>
                  <a:pt x="760" y="340"/>
                </a:lnTo>
                <a:lnTo>
                  <a:pt x="763" y="337"/>
                </a:lnTo>
                <a:lnTo>
                  <a:pt x="767" y="336"/>
                </a:lnTo>
                <a:lnTo>
                  <a:pt x="770" y="329"/>
                </a:lnTo>
                <a:lnTo>
                  <a:pt x="765" y="326"/>
                </a:lnTo>
                <a:lnTo>
                  <a:pt x="763" y="326"/>
                </a:lnTo>
                <a:lnTo>
                  <a:pt x="766" y="324"/>
                </a:lnTo>
                <a:lnTo>
                  <a:pt x="766" y="321"/>
                </a:lnTo>
                <a:lnTo>
                  <a:pt x="770" y="318"/>
                </a:lnTo>
                <a:lnTo>
                  <a:pt x="778" y="306"/>
                </a:lnTo>
                <a:lnTo>
                  <a:pt x="778" y="304"/>
                </a:lnTo>
                <a:lnTo>
                  <a:pt x="774" y="300"/>
                </a:lnTo>
                <a:lnTo>
                  <a:pt x="773" y="296"/>
                </a:lnTo>
                <a:lnTo>
                  <a:pt x="771" y="294"/>
                </a:lnTo>
                <a:lnTo>
                  <a:pt x="770" y="296"/>
                </a:lnTo>
                <a:lnTo>
                  <a:pt x="763" y="296"/>
                </a:lnTo>
                <a:lnTo>
                  <a:pt x="760" y="298"/>
                </a:lnTo>
                <a:lnTo>
                  <a:pt x="749" y="312"/>
                </a:lnTo>
                <a:lnTo>
                  <a:pt x="734" y="320"/>
                </a:lnTo>
                <a:lnTo>
                  <a:pt x="731" y="328"/>
                </a:lnTo>
                <a:lnTo>
                  <a:pt x="729" y="331"/>
                </a:lnTo>
                <a:lnTo>
                  <a:pt x="726" y="333"/>
                </a:lnTo>
                <a:lnTo>
                  <a:pt x="715" y="334"/>
                </a:lnTo>
                <a:lnTo>
                  <a:pt x="713" y="333"/>
                </a:lnTo>
                <a:lnTo>
                  <a:pt x="710" y="333"/>
                </a:lnTo>
                <a:lnTo>
                  <a:pt x="707" y="336"/>
                </a:lnTo>
                <a:lnTo>
                  <a:pt x="704" y="346"/>
                </a:lnTo>
                <a:lnTo>
                  <a:pt x="711" y="355"/>
                </a:lnTo>
                <a:lnTo>
                  <a:pt x="713" y="356"/>
                </a:lnTo>
                <a:lnTo>
                  <a:pt x="715" y="356"/>
                </a:lnTo>
                <a:lnTo>
                  <a:pt x="717" y="358"/>
                </a:lnTo>
                <a:lnTo>
                  <a:pt x="719" y="358"/>
                </a:lnTo>
                <a:lnTo>
                  <a:pt x="721" y="361"/>
                </a:lnTo>
                <a:lnTo>
                  <a:pt x="723" y="364"/>
                </a:lnTo>
                <a:lnTo>
                  <a:pt x="724" y="368"/>
                </a:lnTo>
                <a:lnTo>
                  <a:pt x="726" y="372"/>
                </a:lnTo>
                <a:lnTo>
                  <a:pt x="734" y="375"/>
                </a:lnTo>
                <a:lnTo>
                  <a:pt x="738" y="374"/>
                </a:lnTo>
                <a:lnTo>
                  <a:pt x="742" y="370"/>
                </a:lnTo>
                <a:lnTo>
                  <a:pt x="745" y="367"/>
                </a:lnTo>
                <a:lnTo>
                  <a:pt x="748" y="364"/>
                </a:lnTo>
                <a:lnTo>
                  <a:pt x="753" y="361"/>
                </a:lnTo>
                <a:lnTo>
                  <a:pt x="756" y="361"/>
                </a:lnTo>
                <a:lnTo>
                  <a:pt x="762" y="365"/>
                </a:lnTo>
                <a:lnTo>
                  <a:pt x="765" y="366"/>
                </a:lnTo>
                <a:lnTo>
                  <a:pt x="767" y="368"/>
                </a:lnTo>
                <a:lnTo>
                  <a:pt x="773" y="368"/>
                </a:lnTo>
                <a:lnTo>
                  <a:pt x="775" y="367"/>
                </a:lnTo>
                <a:lnTo>
                  <a:pt x="779" y="368"/>
                </a:lnTo>
                <a:lnTo>
                  <a:pt x="783" y="369"/>
                </a:lnTo>
                <a:lnTo>
                  <a:pt x="784" y="370"/>
                </a:lnTo>
                <a:lnTo>
                  <a:pt x="783" y="373"/>
                </a:lnTo>
                <a:lnTo>
                  <a:pt x="782" y="376"/>
                </a:lnTo>
                <a:lnTo>
                  <a:pt x="782" y="377"/>
                </a:lnTo>
                <a:lnTo>
                  <a:pt x="779" y="381"/>
                </a:lnTo>
                <a:lnTo>
                  <a:pt x="778" y="380"/>
                </a:lnTo>
                <a:lnTo>
                  <a:pt x="776" y="377"/>
                </a:lnTo>
                <a:lnTo>
                  <a:pt x="775" y="378"/>
                </a:lnTo>
                <a:lnTo>
                  <a:pt x="773" y="378"/>
                </a:lnTo>
                <a:lnTo>
                  <a:pt x="771" y="379"/>
                </a:lnTo>
                <a:lnTo>
                  <a:pt x="769" y="382"/>
                </a:lnTo>
                <a:lnTo>
                  <a:pt x="763" y="383"/>
                </a:lnTo>
                <a:lnTo>
                  <a:pt x="759" y="384"/>
                </a:lnTo>
                <a:lnTo>
                  <a:pt x="756" y="384"/>
                </a:lnTo>
                <a:lnTo>
                  <a:pt x="756" y="389"/>
                </a:lnTo>
                <a:lnTo>
                  <a:pt x="755" y="389"/>
                </a:lnTo>
                <a:lnTo>
                  <a:pt x="755" y="390"/>
                </a:lnTo>
                <a:lnTo>
                  <a:pt x="752" y="395"/>
                </a:lnTo>
                <a:lnTo>
                  <a:pt x="749" y="395"/>
                </a:lnTo>
                <a:lnTo>
                  <a:pt x="748" y="392"/>
                </a:lnTo>
                <a:lnTo>
                  <a:pt x="745" y="392"/>
                </a:lnTo>
                <a:lnTo>
                  <a:pt x="743" y="394"/>
                </a:lnTo>
                <a:lnTo>
                  <a:pt x="746" y="397"/>
                </a:lnTo>
                <a:lnTo>
                  <a:pt x="742" y="402"/>
                </a:lnTo>
                <a:lnTo>
                  <a:pt x="737" y="405"/>
                </a:lnTo>
                <a:lnTo>
                  <a:pt x="729" y="418"/>
                </a:lnTo>
                <a:lnTo>
                  <a:pt x="730" y="421"/>
                </a:lnTo>
                <a:lnTo>
                  <a:pt x="746" y="429"/>
                </a:lnTo>
                <a:lnTo>
                  <a:pt x="748" y="432"/>
                </a:lnTo>
                <a:lnTo>
                  <a:pt x="749" y="437"/>
                </a:lnTo>
                <a:lnTo>
                  <a:pt x="751" y="440"/>
                </a:lnTo>
                <a:lnTo>
                  <a:pt x="757" y="460"/>
                </a:lnTo>
                <a:lnTo>
                  <a:pt x="759" y="464"/>
                </a:lnTo>
                <a:lnTo>
                  <a:pt x="763" y="466"/>
                </a:lnTo>
                <a:lnTo>
                  <a:pt x="764" y="469"/>
                </a:lnTo>
                <a:lnTo>
                  <a:pt x="772" y="479"/>
                </a:lnTo>
                <a:lnTo>
                  <a:pt x="772" y="480"/>
                </a:lnTo>
                <a:lnTo>
                  <a:pt x="762" y="476"/>
                </a:lnTo>
                <a:lnTo>
                  <a:pt x="759" y="476"/>
                </a:lnTo>
                <a:lnTo>
                  <a:pt x="752" y="472"/>
                </a:lnTo>
                <a:lnTo>
                  <a:pt x="744" y="474"/>
                </a:lnTo>
                <a:lnTo>
                  <a:pt x="744" y="475"/>
                </a:lnTo>
                <a:lnTo>
                  <a:pt x="752" y="474"/>
                </a:lnTo>
                <a:lnTo>
                  <a:pt x="753" y="475"/>
                </a:lnTo>
                <a:lnTo>
                  <a:pt x="753" y="477"/>
                </a:lnTo>
                <a:lnTo>
                  <a:pt x="757" y="478"/>
                </a:lnTo>
                <a:lnTo>
                  <a:pt x="761" y="480"/>
                </a:lnTo>
                <a:lnTo>
                  <a:pt x="764" y="484"/>
                </a:lnTo>
                <a:lnTo>
                  <a:pt x="768" y="486"/>
                </a:lnTo>
                <a:lnTo>
                  <a:pt x="772" y="493"/>
                </a:lnTo>
                <a:lnTo>
                  <a:pt x="772" y="494"/>
                </a:lnTo>
                <a:lnTo>
                  <a:pt x="768" y="494"/>
                </a:lnTo>
                <a:lnTo>
                  <a:pt x="765" y="497"/>
                </a:lnTo>
                <a:lnTo>
                  <a:pt x="759" y="500"/>
                </a:lnTo>
                <a:lnTo>
                  <a:pt x="758" y="501"/>
                </a:lnTo>
                <a:lnTo>
                  <a:pt x="755" y="503"/>
                </a:lnTo>
                <a:lnTo>
                  <a:pt x="748" y="504"/>
                </a:lnTo>
                <a:lnTo>
                  <a:pt x="744" y="505"/>
                </a:lnTo>
                <a:lnTo>
                  <a:pt x="748" y="505"/>
                </a:lnTo>
                <a:lnTo>
                  <a:pt x="755" y="508"/>
                </a:lnTo>
                <a:lnTo>
                  <a:pt x="760" y="505"/>
                </a:lnTo>
                <a:lnTo>
                  <a:pt x="763" y="506"/>
                </a:lnTo>
                <a:lnTo>
                  <a:pt x="766" y="508"/>
                </a:lnTo>
                <a:lnTo>
                  <a:pt x="767" y="510"/>
                </a:lnTo>
                <a:lnTo>
                  <a:pt x="770" y="512"/>
                </a:lnTo>
                <a:lnTo>
                  <a:pt x="773" y="512"/>
                </a:lnTo>
                <a:lnTo>
                  <a:pt x="774" y="512"/>
                </a:lnTo>
                <a:lnTo>
                  <a:pt x="765" y="520"/>
                </a:lnTo>
                <a:lnTo>
                  <a:pt x="766" y="520"/>
                </a:lnTo>
                <a:lnTo>
                  <a:pt x="771" y="518"/>
                </a:lnTo>
                <a:lnTo>
                  <a:pt x="771" y="524"/>
                </a:lnTo>
                <a:lnTo>
                  <a:pt x="770" y="523"/>
                </a:lnTo>
                <a:lnTo>
                  <a:pt x="769" y="524"/>
                </a:lnTo>
                <a:lnTo>
                  <a:pt x="765" y="525"/>
                </a:lnTo>
                <a:lnTo>
                  <a:pt x="765" y="526"/>
                </a:lnTo>
                <a:lnTo>
                  <a:pt x="767" y="529"/>
                </a:lnTo>
                <a:lnTo>
                  <a:pt x="766" y="533"/>
                </a:lnTo>
                <a:lnTo>
                  <a:pt x="765" y="534"/>
                </a:lnTo>
                <a:lnTo>
                  <a:pt x="765" y="539"/>
                </a:lnTo>
                <a:lnTo>
                  <a:pt x="763" y="543"/>
                </a:lnTo>
                <a:lnTo>
                  <a:pt x="762" y="543"/>
                </a:lnTo>
                <a:lnTo>
                  <a:pt x="760" y="541"/>
                </a:lnTo>
                <a:lnTo>
                  <a:pt x="759" y="542"/>
                </a:lnTo>
                <a:lnTo>
                  <a:pt x="751" y="556"/>
                </a:lnTo>
                <a:lnTo>
                  <a:pt x="750" y="557"/>
                </a:lnTo>
                <a:lnTo>
                  <a:pt x="747" y="562"/>
                </a:lnTo>
                <a:lnTo>
                  <a:pt x="743" y="566"/>
                </a:lnTo>
                <a:lnTo>
                  <a:pt x="742" y="571"/>
                </a:lnTo>
                <a:lnTo>
                  <a:pt x="740" y="573"/>
                </a:lnTo>
                <a:lnTo>
                  <a:pt x="740" y="572"/>
                </a:lnTo>
                <a:lnTo>
                  <a:pt x="739" y="568"/>
                </a:lnTo>
                <a:lnTo>
                  <a:pt x="737" y="568"/>
                </a:lnTo>
                <a:lnTo>
                  <a:pt x="734" y="571"/>
                </a:lnTo>
                <a:lnTo>
                  <a:pt x="737" y="575"/>
                </a:lnTo>
                <a:lnTo>
                  <a:pt x="737" y="576"/>
                </a:lnTo>
                <a:lnTo>
                  <a:pt x="735" y="581"/>
                </a:lnTo>
                <a:lnTo>
                  <a:pt x="736" y="582"/>
                </a:lnTo>
                <a:lnTo>
                  <a:pt x="734" y="586"/>
                </a:lnTo>
                <a:lnTo>
                  <a:pt x="733" y="587"/>
                </a:lnTo>
                <a:lnTo>
                  <a:pt x="732" y="589"/>
                </a:lnTo>
                <a:lnTo>
                  <a:pt x="733" y="591"/>
                </a:lnTo>
                <a:lnTo>
                  <a:pt x="732" y="592"/>
                </a:lnTo>
                <a:lnTo>
                  <a:pt x="731" y="591"/>
                </a:lnTo>
                <a:lnTo>
                  <a:pt x="729" y="591"/>
                </a:lnTo>
                <a:lnTo>
                  <a:pt x="728" y="593"/>
                </a:lnTo>
                <a:lnTo>
                  <a:pt x="729" y="595"/>
                </a:lnTo>
                <a:lnTo>
                  <a:pt x="727" y="596"/>
                </a:lnTo>
                <a:lnTo>
                  <a:pt x="726" y="596"/>
                </a:lnTo>
                <a:lnTo>
                  <a:pt x="725" y="596"/>
                </a:lnTo>
                <a:lnTo>
                  <a:pt x="723" y="600"/>
                </a:lnTo>
                <a:lnTo>
                  <a:pt x="721" y="602"/>
                </a:lnTo>
                <a:lnTo>
                  <a:pt x="721" y="605"/>
                </a:lnTo>
                <a:lnTo>
                  <a:pt x="719" y="606"/>
                </a:lnTo>
                <a:lnTo>
                  <a:pt x="714" y="607"/>
                </a:lnTo>
                <a:lnTo>
                  <a:pt x="712" y="607"/>
                </a:lnTo>
                <a:lnTo>
                  <a:pt x="709" y="609"/>
                </a:lnTo>
                <a:lnTo>
                  <a:pt x="710" y="610"/>
                </a:lnTo>
                <a:lnTo>
                  <a:pt x="711" y="611"/>
                </a:lnTo>
                <a:lnTo>
                  <a:pt x="710" y="614"/>
                </a:lnTo>
                <a:lnTo>
                  <a:pt x="706" y="618"/>
                </a:lnTo>
                <a:lnTo>
                  <a:pt x="704" y="618"/>
                </a:lnTo>
                <a:lnTo>
                  <a:pt x="703" y="621"/>
                </a:lnTo>
                <a:lnTo>
                  <a:pt x="702" y="619"/>
                </a:lnTo>
                <a:lnTo>
                  <a:pt x="701" y="620"/>
                </a:lnTo>
                <a:lnTo>
                  <a:pt x="700" y="623"/>
                </a:lnTo>
                <a:lnTo>
                  <a:pt x="699" y="622"/>
                </a:lnTo>
                <a:lnTo>
                  <a:pt x="696" y="624"/>
                </a:lnTo>
                <a:lnTo>
                  <a:pt x="695" y="624"/>
                </a:lnTo>
                <a:lnTo>
                  <a:pt x="692" y="625"/>
                </a:lnTo>
                <a:lnTo>
                  <a:pt x="687" y="633"/>
                </a:lnTo>
                <a:lnTo>
                  <a:pt x="676" y="638"/>
                </a:lnTo>
                <a:lnTo>
                  <a:pt x="672" y="637"/>
                </a:lnTo>
                <a:lnTo>
                  <a:pt x="670" y="638"/>
                </a:lnTo>
                <a:lnTo>
                  <a:pt x="670" y="640"/>
                </a:lnTo>
                <a:lnTo>
                  <a:pt x="669" y="640"/>
                </a:lnTo>
                <a:lnTo>
                  <a:pt x="667" y="639"/>
                </a:lnTo>
                <a:lnTo>
                  <a:pt x="667" y="638"/>
                </a:lnTo>
                <a:lnTo>
                  <a:pt x="664" y="637"/>
                </a:lnTo>
                <a:lnTo>
                  <a:pt x="662" y="638"/>
                </a:lnTo>
                <a:lnTo>
                  <a:pt x="660" y="641"/>
                </a:lnTo>
                <a:lnTo>
                  <a:pt x="658" y="641"/>
                </a:lnTo>
                <a:lnTo>
                  <a:pt x="657" y="640"/>
                </a:lnTo>
                <a:lnTo>
                  <a:pt x="657" y="638"/>
                </a:lnTo>
                <a:lnTo>
                  <a:pt x="655" y="639"/>
                </a:lnTo>
                <a:lnTo>
                  <a:pt x="655" y="642"/>
                </a:lnTo>
                <a:lnTo>
                  <a:pt x="654" y="64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47" name="Freeform 207"/>
          <p:cNvSpPr>
            <a:spLocks/>
          </p:cNvSpPr>
          <p:nvPr/>
        </p:nvSpPr>
        <p:spPr bwMode="auto">
          <a:xfrm>
            <a:off x="5132388" y="4841875"/>
            <a:ext cx="217487" cy="252413"/>
          </a:xfrm>
          <a:custGeom>
            <a:avLst/>
            <a:gdLst>
              <a:gd name="T0" fmla="*/ 2147483647 w 127"/>
              <a:gd name="T1" fmla="*/ 2147483647 h 147"/>
              <a:gd name="T2" fmla="*/ 2147483647 w 127"/>
              <a:gd name="T3" fmla="*/ 2147483647 h 147"/>
              <a:gd name="T4" fmla="*/ 2147483647 w 127"/>
              <a:gd name="T5" fmla="*/ 2147483647 h 147"/>
              <a:gd name="T6" fmla="*/ 2147483647 w 127"/>
              <a:gd name="T7" fmla="*/ 2147483647 h 147"/>
              <a:gd name="T8" fmla="*/ 2147483647 w 127"/>
              <a:gd name="T9" fmla="*/ 2147483647 h 147"/>
              <a:gd name="T10" fmla="*/ 2147483647 w 127"/>
              <a:gd name="T11" fmla="*/ 2147483647 h 147"/>
              <a:gd name="T12" fmla="*/ 2147483647 w 127"/>
              <a:gd name="T13" fmla="*/ 2147483647 h 147"/>
              <a:gd name="T14" fmla="*/ 2147483647 w 127"/>
              <a:gd name="T15" fmla="*/ 2147483647 h 147"/>
              <a:gd name="T16" fmla="*/ 2147483647 w 127"/>
              <a:gd name="T17" fmla="*/ 2147483647 h 147"/>
              <a:gd name="T18" fmla="*/ 2147483647 w 127"/>
              <a:gd name="T19" fmla="*/ 2147483647 h 147"/>
              <a:gd name="T20" fmla="*/ 2147483647 w 127"/>
              <a:gd name="T21" fmla="*/ 2147483647 h 147"/>
              <a:gd name="T22" fmla="*/ 2147483647 w 127"/>
              <a:gd name="T23" fmla="*/ 0 h 147"/>
              <a:gd name="T24" fmla="*/ 2147483647 w 127"/>
              <a:gd name="T25" fmla="*/ 2147483647 h 147"/>
              <a:gd name="T26" fmla="*/ 2147483647 w 127"/>
              <a:gd name="T27" fmla="*/ 0 h 147"/>
              <a:gd name="T28" fmla="*/ 2147483647 w 127"/>
              <a:gd name="T29" fmla="*/ 0 h 147"/>
              <a:gd name="T30" fmla="*/ 2147483647 w 127"/>
              <a:gd name="T31" fmla="*/ 2147483647 h 147"/>
              <a:gd name="T32" fmla="*/ 0 w 127"/>
              <a:gd name="T33" fmla="*/ 2147483647 h 147"/>
              <a:gd name="T34" fmla="*/ 2147483647 w 127"/>
              <a:gd name="T35" fmla="*/ 2147483647 h 147"/>
              <a:gd name="T36" fmla="*/ 2147483647 w 127"/>
              <a:gd name="T37" fmla="*/ 2147483647 h 147"/>
              <a:gd name="T38" fmla="*/ 2147483647 w 127"/>
              <a:gd name="T39" fmla="*/ 2147483647 h 147"/>
              <a:gd name="T40" fmla="*/ 2147483647 w 127"/>
              <a:gd name="T41" fmla="*/ 2147483647 h 147"/>
              <a:gd name="T42" fmla="*/ 2147483647 w 127"/>
              <a:gd name="T43" fmla="*/ 2147483647 h 147"/>
              <a:gd name="T44" fmla="*/ 2147483647 w 127"/>
              <a:gd name="T45" fmla="*/ 2147483647 h 147"/>
              <a:gd name="T46" fmla="*/ 2147483647 w 127"/>
              <a:gd name="T47" fmla="*/ 2147483647 h 147"/>
              <a:gd name="T48" fmla="*/ 2147483647 w 127"/>
              <a:gd name="T49" fmla="*/ 2147483647 h 147"/>
              <a:gd name="T50" fmla="*/ 2147483647 w 127"/>
              <a:gd name="T51" fmla="*/ 2147483647 h 147"/>
              <a:gd name="T52" fmla="*/ 2147483647 w 127"/>
              <a:gd name="T53" fmla="*/ 2147483647 h 147"/>
              <a:gd name="T54" fmla="*/ 2147483647 w 127"/>
              <a:gd name="T55" fmla="*/ 2147483647 h 147"/>
              <a:gd name="T56" fmla="*/ 2147483647 w 127"/>
              <a:gd name="T57" fmla="*/ 2147483647 h 147"/>
              <a:gd name="T58" fmla="*/ 2147483647 w 127"/>
              <a:gd name="T59" fmla="*/ 2147483647 h 147"/>
              <a:gd name="T60" fmla="*/ 2147483647 w 127"/>
              <a:gd name="T61" fmla="*/ 2147483647 h 147"/>
              <a:gd name="T62" fmla="*/ 2147483647 w 127"/>
              <a:gd name="T63" fmla="*/ 2147483647 h 147"/>
              <a:gd name="T64" fmla="*/ 2147483647 w 127"/>
              <a:gd name="T65" fmla="*/ 2147483647 h 147"/>
              <a:gd name="T66" fmla="*/ 2147483647 w 127"/>
              <a:gd name="T67" fmla="*/ 2147483647 h 147"/>
              <a:gd name="T68" fmla="*/ 2147483647 w 127"/>
              <a:gd name="T69" fmla="*/ 2147483647 h 147"/>
              <a:gd name="T70" fmla="*/ 2147483647 w 127"/>
              <a:gd name="T71" fmla="*/ 2147483647 h 147"/>
              <a:gd name="T72" fmla="*/ 2147483647 w 127"/>
              <a:gd name="T73" fmla="*/ 2147483647 h 147"/>
              <a:gd name="T74" fmla="*/ 2147483647 w 127"/>
              <a:gd name="T75" fmla="*/ 2147483647 h 147"/>
              <a:gd name="T76" fmla="*/ 2147483647 w 127"/>
              <a:gd name="T77" fmla="*/ 2147483647 h 147"/>
              <a:gd name="T78" fmla="*/ 2147483647 w 127"/>
              <a:gd name="T79" fmla="*/ 2147483647 h 147"/>
              <a:gd name="T80" fmla="*/ 2147483647 w 127"/>
              <a:gd name="T81" fmla="*/ 2147483647 h 147"/>
              <a:gd name="T82" fmla="*/ 2147483647 w 127"/>
              <a:gd name="T83" fmla="*/ 2147483647 h 147"/>
              <a:gd name="T84" fmla="*/ 2147483647 w 127"/>
              <a:gd name="T85" fmla="*/ 2147483647 h 147"/>
              <a:gd name="T86" fmla="*/ 2147483647 w 127"/>
              <a:gd name="T87" fmla="*/ 2147483647 h 147"/>
              <a:gd name="T88" fmla="*/ 2147483647 w 127"/>
              <a:gd name="T89" fmla="*/ 2147483647 h 147"/>
              <a:gd name="T90" fmla="*/ 2147483647 w 127"/>
              <a:gd name="T91" fmla="*/ 2147483647 h 147"/>
              <a:gd name="T92" fmla="*/ 2147483647 w 127"/>
              <a:gd name="T93" fmla="*/ 2147483647 h 147"/>
              <a:gd name="T94" fmla="*/ 2147483647 w 127"/>
              <a:gd name="T95" fmla="*/ 2147483647 h 147"/>
              <a:gd name="T96" fmla="*/ 2147483647 w 127"/>
              <a:gd name="T97" fmla="*/ 2147483647 h 147"/>
              <a:gd name="T98" fmla="*/ 2147483647 w 127"/>
              <a:gd name="T99" fmla="*/ 2147483647 h 147"/>
              <a:gd name="T100" fmla="*/ 2147483647 w 127"/>
              <a:gd name="T101" fmla="*/ 2147483647 h 147"/>
              <a:gd name="T102" fmla="*/ 2147483647 w 127"/>
              <a:gd name="T103" fmla="*/ 2147483647 h 147"/>
              <a:gd name="T104" fmla="*/ 2147483647 w 127"/>
              <a:gd name="T105" fmla="*/ 2147483647 h 147"/>
              <a:gd name="T106" fmla="*/ 2147483647 w 127"/>
              <a:gd name="T107" fmla="*/ 2147483647 h 147"/>
              <a:gd name="T108" fmla="*/ 2147483647 w 127"/>
              <a:gd name="T109" fmla="*/ 2147483647 h 147"/>
              <a:gd name="T110" fmla="*/ 2147483647 w 127"/>
              <a:gd name="T111" fmla="*/ 2147483647 h 147"/>
              <a:gd name="T112" fmla="*/ 2147483647 w 127"/>
              <a:gd name="T113" fmla="*/ 2147483647 h 147"/>
              <a:gd name="T114" fmla="*/ 2147483647 w 127"/>
              <a:gd name="T115" fmla="*/ 2147483647 h 147"/>
              <a:gd name="T116" fmla="*/ 2147483647 w 127"/>
              <a:gd name="T117" fmla="*/ 2147483647 h 147"/>
              <a:gd name="T118" fmla="*/ 2147483647 w 127"/>
              <a:gd name="T119" fmla="*/ 2147483647 h 147"/>
              <a:gd name="T120" fmla="*/ 2147483647 w 127"/>
              <a:gd name="T121" fmla="*/ 2147483647 h 14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
              <a:gd name="T184" fmla="*/ 0 h 147"/>
              <a:gd name="T185" fmla="*/ 127 w 127"/>
              <a:gd name="T186" fmla="*/ 147 h 14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 h="147">
                <a:moveTo>
                  <a:pt x="113" y="75"/>
                </a:moveTo>
                <a:lnTo>
                  <a:pt x="113" y="29"/>
                </a:lnTo>
                <a:lnTo>
                  <a:pt x="114" y="27"/>
                </a:lnTo>
                <a:lnTo>
                  <a:pt x="127" y="12"/>
                </a:lnTo>
                <a:lnTo>
                  <a:pt x="127" y="11"/>
                </a:lnTo>
                <a:lnTo>
                  <a:pt x="119" y="11"/>
                </a:lnTo>
                <a:lnTo>
                  <a:pt x="109" y="6"/>
                </a:lnTo>
                <a:lnTo>
                  <a:pt x="99" y="9"/>
                </a:lnTo>
                <a:lnTo>
                  <a:pt x="93" y="14"/>
                </a:lnTo>
                <a:lnTo>
                  <a:pt x="87" y="17"/>
                </a:lnTo>
                <a:lnTo>
                  <a:pt x="63" y="13"/>
                </a:lnTo>
                <a:lnTo>
                  <a:pt x="43" y="0"/>
                </a:lnTo>
                <a:lnTo>
                  <a:pt x="34" y="1"/>
                </a:lnTo>
                <a:lnTo>
                  <a:pt x="30" y="0"/>
                </a:lnTo>
                <a:lnTo>
                  <a:pt x="8" y="0"/>
                </a:lnTo>
                <a:lnTo>
                  <a:pt x="5" y="2"/>
                </a:lnTo>
                <a:lnTo>
                  <a:pt x="0" y="8"/>
                </a:lnTo>
                <a:lnTo>
                  <a:pt x="1" y="8"/>
                </a:lnTo>
                <a:lnTo>
                  <a:pt x="1" y="9"/>
                </a:lnTo>
                <a:lnTo>
                  <a:pt x="5" y="10"/>
                </a:lnTo>
                <a:lnTo>
                  <a:pt x="6" y="10"/>
                </a:lnTo>
                <a:lnTo>
                  <a:pt x="6" y="13"/>
                </a:lnTo>
                <a:lnTo>
                  <a:pt x="7" y="14"/>
                </a:lnTo>
                <a:lnTo>
                  <a:pt x="9" y="23"/>
                </a:lnTo>
                <a:lnTo>
                  <a:pt x="10" y="25"/>
                </a:lnTo>
                <a:lnTo>
                  <a:pt x="14" y="27"/>
                </a:lnTo>
                <a:lnTo>
                  <a:pt x="16" y="29"/>
                </a:lnTo>
                <a:lnTo>
                  <a:pt x="17" y="45"/>
                </a:lnTo>
                <a:lnTo>
                  <a:pt x="16" y="49"/>
                </a:lnTo>
                <a:lnTo>
                  <a:pt x="1" y="70"/>
                </a:lnTo>
                <a:lnTo>
                  <a:pt x="1" y="74"/>
                </a:lnTo>
                <a:lnTo>
                  <a:pt x="3" y="76"/>
                </a:lnTo>
                <a:lnTo>
                  <a:pt x="3" y="79"/>
                </a:lnTo>
                <a:lnTo>
                  <a:pt x="6" y="79"/>
                </a:lnTo>
                <a:lnTo>
                  <a:pt x="8" y="78"/>
                </a:lnTo>
                <a:lnTo>
                  <a:pt x="14" y="77"/>
                </a:lnTo>
                <a:lnTo>
                  <a:pt x="14" y="79"/>
                </a:lnTo>
                <a:lnTo>
                  <a:pt x="10" y="80"/>
                </a:lnTo>
                <a:lnTo>
                  <a:pt x="8" y="82"/>
                </a:lnTo>
                <a:lnTo>
                  <a:pt x="5" y="82"/>
                </a:lnTo>
                <a:lnTo>
                  <a:pt x="2" y="86"/>
                </a:lnTo>
                <a:lnTo>
                  <a:pt x="5" y="89"/>
                </a:lnTo>
                <a:lnTo>
                  <a:pt x="61" y="121"/>
                </a:lnTo>
                <a:lnTo>
                  <a:pt x="64" y="133"/>
                </a:lnTo>
                <a:lnTo>
                  <a:pt x="86" y="147"/>
                </a:lnTo>
                <a:lnTo>
                  <a:pt x="89" y="145"/>
                </a:lnTo>
                <a:lnTo>
                  <a:pt x="100" y="125"/>
                </a:lnTo>
                <a:lnTo>
                  <a:pt x="101" y="120"/>
                </a:lnTo>
                <a:lnTo>
                  <a:pt x="104" y="114"/>
                </a:lnTo>
                <a:lnTo>
                  <a:pt x="111" y="111"/>
                </a:lnTo>
                <a:lnTo>
                  <a:pt x="112" y="108"/>
                </a:lnTo>
                <a:lnTo>
                  <a:pt x="114" y="105"/>
                </a:lnTo>
                <a:lnTo>
                  <a:pt x="115" y="104"/>
                </a:lnTo>
                <a:lnTo>
                  <a:pt x="118" y="104"/>
                </a:lnTo>
                <a:lnTo>
                  <a:pt x="121" y="101"/>
                </a:lnTo>
                <a:lnTo>
                  <a:pt x="122" y="99"/>
                </a:lnTo>
                <a:lnTo>
                  <a:pt x="122" y="98"/>
                </a:lnTo>
                <a:lnTo>
                  <a:pt x="113" y="87"/>
                </a:lnTo>
                <a:lnTo>
                  <a:pt x="113" y="7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48" name="Freeform 208"/>
          <p:cNvSpPr>
            <a:spLocks/>
          </p:cNvSpPr>
          <p:nvPr/>
        </p:nvSpPr>
        <p:spPr bwMode="auto">
          <a:xfrm>
            <a:off x="5738813" y="3567113"/>
            <a:ext cx="473075" cy="304800"/>
          </a:xfrm>
          <a:custGeom>
            <a:avLst/>
            <a:gdLst>
              <a:gd name="T0" fmla="*/ 2147483647 w 275"/>
              <a:gd name="T1" fmla="*/ 2147483647 h 178"/>
              <a:gd name="T2" fmla="*/ 2147483647 w 275"/>
              <a:gd name="T3" fmla="*/ 2147483647 h 178"/>
              <a:gd name="T4" fmla="*/ 2147483647 w 275"/>
              <a:gd name="T5" fmla="*/ 2147483647 h 178"/>
              <a:gd name="T6" fmla="*/ 2147483647 w 275"/>
              <a:gd name="T7" fmla="*/ 2147483647 h 178"/>
              <a:gd name="T8" fmla="*/ 2147483647 w 275"/>
              <a:gd name="T9" fmla="*/ 2147483647 h 178"/>
              <a:gd name="T10" fmla="*/ 2147483647 w 275"/>
              <a:gd name="T11" fmla="*/ 2147483647 h 178"/>
              <a:gd name="T12" fmla="*/ 2147483647 w 275"/>
              <a:gd name="T13" fmla="*/ 2147483647 h 178"/>
              <a:gd name="T14" fmla="*/ 2147483647 w 275"/>
              <a:gd name="T15" fmla="*/ 2147483647 h 178"/>
              <a:gd name="T16" fmla="*/ 2147483647 w 275"/>
              <a:gd name="T17" fmla="*/ 2147483647 h 178"/>
              <a:gd name="T18" fmla="*/ 2147483647 w 275"/>
              <a:gd name="T19" fmla="*/ 2147483647 h 178"/>
              <a:gd name="T20" fmla="*/ 2147483647 w 275"/>
              <a:gd name="T21" fmla="*/ 2147483647 h 178"/>
              <a:gd name="T22" fmla="*/ 2147483647 w 275"/>
              <a:gd name="T23" fmla="*/ 2147483647 h 178"/>
              <a:gd name="T24" fmla="*/ 2147483647 w 275"/>
              <a:gd name="T25" fmla="*/ 2147483647 h 178"/>
              <a:gd name="T26" fmla="*/ 2147483647 w 275"/>
              <a:gd name="T27" fmla="*/ 2147483647 h 178"/>
              <a:gd name="T28" fmla="*/ 2147483647 w 275"/>
              <a:gd name="T29" fmla="*/ 2147483647 h 178"/>
              <a:gd name="T30" fmla="*/ 2147483647 w 275"/>
              <a:gd name="T31" fmla="*/ 2147483647 h 178"/>
              <a:gd name="T32" fmla="*/ 2147483647 w 275"/>
              <a:gd name="T33" fmla="*/ 2147483647 h 178"/>
              <a:gd name="T34" fmla="*/ 2147483647 w 275"/>
              <a:gd name="T35" fmla="*/ 2147483647 h 178"/>
              <a:gd name="T36" fmla="*/ 2147483647 w 275"/>
              <a:gd name="T37" fmla="*/ 2147483647 h 178"/>
              <a:gd name="T38" fmla="*/ 2147483647 w 275"/>
              <a:gd name="T39" fmla="*/ 2147483647 h 178"/>
              <a:gd name="T40" fmla="*/ 2147483647 w 275"/>
              <a:gd name="T41" fmla="*/ 2147483647 h 178"/>
              <a:gd name="T42" fmla="*/ 2147483647 w 275"/>
              <a:gd name="T43" fmla="*/ 2147483647 h 178"/>
              <a:gd name="T44" fmla="*/ 2147483647 w 275"/>
              <a:gd name="T45" fmla="*/ 2147483647 h 178"/>
              <a:gd name="T46" fmla="*/ 2147483647 w 275"/>
              <a:gd name="T47" fmla="*/ 2147483647 h 178"/>
              <a:gd name="T48" fmla="*/ 2147483647 w 275"/>
              <a:gd name="T49" fmla="*/ 2147483647 h 178"/>
              <a:gd name="T50" fmla="*/ 2147483647 w 275"/>
              <a:gd name="T51" fmla="*/ 2147483647 h 178"/>
              <a:gd name="T52" fmla="*/ 2147483647 w 275"/>
              <a:gd name="T53" fmla="*/ 2147483647 h 178"/>
              <a:gd name="T54" fmla="*/ 2147483647 w 275"/>
              <a:gd name="T55" fmla="*/ 2147483647 h 178"/>
              <a:gd name="T56" fmla="*/ 2147483647 w 275"/>
              <a:gd name="T57" fmla="*/ 2147483647 h 178"/>
              <a:gd name="T58" fmla="*/ 2147483647 w 275"/>
              <a:gd name="T59" fmla="*/ 2147483647 h 178"/>
              <a:gd name="T60" fmla="*/ 2147483647 w 275"/>
              <a:gd name="T61" fmla="*/ 2147483647 h 178"/>
              <a:gd name="T62" fmla="*/ 2147483647 w 275"/>
              <a:gd name="T63" fmla="*/ 2147483647 h 178"/>
              <a:gd name="T64" fmla="*/ 2147483647 w 275"/>
              <a:gd name="T65" fmla="*/ 2147483647 h 178"/>
              <a:gd name="T66" fmla="*/ 2147483647 w 275"/>
              <a:gd name="T67" fmla="*/ 2147483647 h 178"/>
              <a:gd name="T68" fmla="*/ 2147483647 w 275"/>
              <a:gd name="T69" fmla="*/ 2147483647 h 178"/>
              <a:gd name="T70" fmla="*/ 2147483647 w 275"/>
              <a:gd name="T71" fmla="*/ 2147483647 h 178"/>
              <a:gd name="T72" fmla="*/ 2147483647 w 275"/>
              <a:gd name="T73" fmla="*/ 2147483647 h 178"/>
              <a:gd name="T74" fmla="*/ 2147483647 w 275"/>
              <a:gd name="T75" fmla="*/ 2147483647 h 178"/>
              <a:gd name="T76" fmla="*/ 2147483647 w 275"/>
              <a:gd name="T77" fmla="*/ 2147483647 h 178"/>
              <a:gd name="T78" fmla="*/ 2147483647 w 275"/>
              <a:gd name="T79" fmla="*/ 2147483647 h 178"/>
              <a:gd name="T80" fmla="*/ 2147483647 w 275"/>
              <a:gd name="T81" fmla="*/ 2147483647 h 178"/>
              <a:gd name="T82" fmla="*/ 2147483647 w 275"/>
              <a:gd name="T83" fmla="*/ 2147483647 h 178"/>
              <a:gd name="T84" fmla="*/ 2147483647 w 275"/>
              <a:gd name="T85" fmla="*/ 2147483647 h 178"/>
              <a:gd name="T86" fmla="*/ 2147483647 w 275"/>
              <a:gd name="T87" fmla="*/ 2147483647 h 178"/>
              <a:gd name="T88" fmla="*/ 2147483647 w 275"/>
              <a:gd name="T89" fmla="*/ 2147483647 h 178"/>
              <a:gd name="T90" fmla="*/ 2147483647 w 275"/>
              <a:gd name="T91" fmla="*/ 2147483647 h 178"/>
              <a:gd name="T92" fmla="*/ 2147483647 w 275"/>
              <a:gd name="T93" fmla="*/ 2147483647 h 178"/>
              <a:gd name="T94" fmla="*/ 2147483647 w 275"/>
              <a:gd name="T95" fmla="*/ 2147483647 h 178"/>
              <a:gd name="T96" fmla="*/ 2147483647 w 275"/>
              <a:gd name="T97" fmla="*/ 2147483647 h 178"/>
              <a:gd name="T98" fmla="*/ 2147483647 w 275"/>
              <a:gd name="T99" fmla="*/ 2147483647 h 178"/>
              <a:gd name="T100" fmla="*/ 2147483647 w 275"/>
              <a:gd name="T101" fmla="*/ 2147483647 h 178"/>
              <a:gd name="T102" fmla="*/ 2147483647 w 275"/>
              <a:gd name="T103" fmla="*/ 2147483647 h 178"/>
              <a:gd name="T104" fmla="*/ 2147483647 w 275"/>
              <a:gd name="T105" fmla="*/ 2147483647 h 178"/>
              <a:gd name="T106" fmla="*/ 2147483647 w 275"/>
              <a:gd name="T107" fmla="*/ 2147483647 h 178"/>
              <a:gd name="T108" fmla="*/ 2147483647 w 275"/>
              <a:gd name="T109" fmla="*/ 2147483647 h 178"/>
              <a:gd name="T110" fmla="*/ 2147483647 w 275"/>
              <a:gd name="T111" fmla="*/ 2147483647 h 178"/>
              <a:gd name="T112" fmla="*/ 2147483647 w 275"/>
              <a:gd name="T113" fmla="*/ 2147483647 h 178"/>
              <a:gd name="T114" fmla="*/ 2147483647 w 275"/>
              <a:gd name="T115" fmla="*/ 2147483647 h 17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75"/>
              <a:gd name="T175" fmla="*/ 0 h 178"/>
              <a:gd name="T176" fmla="*/ 275 w 275"/>
              <a:gd name="T177" fmla="*/ 178 h 17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75" h="178">
                <a:moveTo>
                  <a:pt x="0" y="14"/>
                </a:moveTo>
                <a:lnTo>
                  <a:pt x="0" y="93"/>
                </a:lnTo>
                <a:lnTo>
                  <a:pt x="16" y="95"/>
                </a:lnTo>
                <a:lnTo>
                  <a:pt x="18" y="94"/>
                </a:lnTo>
                <a:lnTo>
                  <a:pt x="16" y="90"/>
                </a:lnTo>
                <a:lnTo>
                  <a:pt x="17" y="87"/>
                </a:lnTo>
                <a:lnTo>
                  <a:pt x="15" y="83"/>
                </a:lnTo>
                <a:lnTo>
                  <a:pt x="16" y="80"/>
                </a:lnTo>
                <a:lnTo>
                  <a:pt x="18" y="79"/>
                </a:lnTo>
                <a:lnTo>
                  <a:pt x="21" y="75"/>
                </a:lnTo>
                <a:lnTo>
                  <a:pt x="29" y="75"/>
                </a:lnTo>
                <a:lnTo>
                  <a:pt x="30" y="74"/>
                </a:lnTo>
                <a:lnTo>
                  <a:pt x="31" y="72"/>
                </a:lnTo>
                <a:lnTo>
                  <a:pt x="31" y="70"/>
                </a:lnTo>
                <a:lnTo>
                  <a:pt x="33" y="68"/>
                </a:lnTo>
                <a:lnTo>
                  <a:pt x="37" y="71"/>
                </a:lnTo>
                <a:lnTo>
                  <a:pt x="39" y="72"/>
                </a:lnTo>
                <a:lnTo>
                  <a:pt x="37" y="68"/>
                </a:lnTo>
                <a:lnTo>
                  <a:pt x="35" y="66"/>
                </a:lnTo>
                <a:lnTo>
                  <a:pt x="37" y="65"/>
                </a:lnTo>
                <a:lnTo>
                  <a:pt x="40" y="65"/>
                </a:lnTo>
                <a:lnTo>
                  <a:pt x="42" y="64"/>
                </a:lnTo>
                <a:lnTo>
                  <a:pt x="42" y="62"/>
                </a:lnTo>
                <a:lnTo>
                  <a:pt x="53" y="72"/>
                </a:lnTo>
                <a:lnTo>
                  <a:pt x="56" y="73"/>
                </a:lnTo>
                <a:lnTo>
                  <a:pt x="59" y="73"/>
                </a:lnTo>
                <a:lnTo>
                  <a:pt x="63" y="74"/>
                </a:lnTo>
                <a:lnTo>
                  <a:pt x="64" y="76"/>
                </a:lnTo>
                <a:lnTo>
                  <a:pt x="64" y="78"/>
                </a:lnTo>
                <a:lnTo>
                  <a:pt x="64" y="80"/>
                </a:lnTo>
                <a:lnTo>
                  <a:pt x="68" y="83"/>
                </a:lnTo>
                <a:lnTo>
                  <a:pt x="65" y="84"/>
                </a:lnTo>
                <a:lnTo>
                  <a:pt x="65" y="86"/>
                </a:lnTo>
                <a:lnTo>
                  <a:pt x="66" y="89"/>
                </a:lnTo>
                <a:lnTo>
                  <a:pt x="65" y="91"/>
                </a:lnTo>
                <a:lnTo>
                  <a:pt x="67" y="93"/>
                </a:lnTo>
                <a:lnTo>
                  <a:pt x="71" y="95"/>
                </a:lnTo>
                <a:lnTo>
                  <a:pt x="85" y="97"/>
                </a:lnTo>
                <a:lnTo>
                  <a:pt x="87" y="96"/>
                </a:lnTo>
                <a:lnTo>
                  <a:pt x="87" y="94"/>
                </a:lnTo>
                <a:lnTo>
                  <a:pt x="90" y="93"/>
                </a:lnTo>
                <a:lnTo>
                  <a:pt x="97" y="99"/>
                </a:lnTo>
                <a:lnTo>
                  <a:pt x="97" y="101"/>
                </a:lnTo>
                <a:lnTo>
                  <a:pt x="98" y="106"/>
                </a:lnTo>
                <a:lnTo>
                  <a:pt x="99" y="108"/>
                </a:lnTo>
                <a:lnTo>
                  <a:pt x="102" y="111"/>
                </a:lnTo>
                <a:lnTo>
                  <a:pt x="103" y="116"/>
                </a:lnTo>
                <a:lnTo>
                  <a:pt x="103" y="118"/>
                </a:lnTo>
                <a:lnTo>
                  <a:pt x="107" y="125"/>
                </a:lnTo>
                <a:lnTo>
                  <a:pt x="129" y="142"/>
                </a:lnTo>
                <a:lnTo>
                  <a:pt x="134" y="142"/>
                </a:lnTo>
                <a:lnTo>
                  <a:pt x="152" y="157"/>
                </a:lnTo>
                <a:lnTo>
                  <a:pt x="155" y="158"/>
                </a:lnTo>
                <a:lnTo>
                  <a:pt x="156" y="157"/>
                </a:lnTo>
                <a:lnTo>
                  <a:pt x="159" y="156"/>
                </a:lnTo>
                <a:lnTo>
                  <a:pt x="165" y="159"/>
                </a:lnTo>
                <a:lnTo>
                  <a:pt x="167" y="161"/>
                </a:lnTo>
                <a:lnTo>
                  <a:pt x="171" y="163"/>
                </a:lnTo>
                <a:lnTo>
                  <a:pt x="169" y="167"/>
                </a:lnTo>
                <a:lnTo>
                  <a:pt x="169" y="176"/>
                </a:lnTo>
                <a:lnTo>
                  <a:pt x="177" y="176"/>
                </a:lnTo>
                <a:lnTo>
                  <a:pt x="179" y="177"/>
                </a:lnTo>
                <a:lnTo>
                  <a:pt x="181" y="178"/>
                </a:lnTo>
                <a:lnTo>
                  <a:pt x="184" y="177"/>
                </a:lnTo>
                <a:lnTo>
                  <a:pt x="188" y="178"/>
                </a:lnTo>
                <a:lnTo>
                  <a:pt x="189" y="177"/>
                </a:lnTo>
                <a:lnTo>
                  <a:pt x="189" y="173"/>
                </a:lnTo>
                <a:lnTo>
                  <a:pt x="194" y="163"/>
                </a:lnTo>
                <a:lnTo>
                  <a:pt x="196" y="163"/>
                </a:lnTo>
                <a:lnTo>
                  <a:pt x="197" y="161"/>
                </a:lnTo>
                <a:lnTo>
                  <a:pt x="198" y="159"/>
                </a:lnTo>
                <a:lnTo>
                  <a:pt x="198" y="157"/>
                </a:lnTo>
                <a:lnTo>
                  <a:pt x="196" y="156"/>
                </a:lnTo>
                <a:lnTo>
                  <a:pt x="194" y="154"/>
                </a:lnTo>
                <a:lnTo>
                  <a:pt x="193" y="149"/>
                </a:lnTo>
                <a:lnTo>
                  <a:pt x="194" y="144"/>
                </a:lnTo>
                <a:lnTo>
                  <a:pt x="194" y="143"/>
                </a:lnTo>
                <a:lnTo>
                  <a:pt x="192" y="141"/>
                </a:lnTo>
                <a:lnTo>
                  <a:pt x="189" y="142"/>
                </a:lnTo>
                <a:lnTo>
                  <a:pt x="187" y="141"/>
                </a:lnTo>
                <a:lnTo>
                  <a:pt x="186" y="139"/>
                </a:lnTo>
                <a:lnTo>
                  <a:pt x="182" y="136"/>
                </a:lnTo>
                <a:lnTo>
                  <a:pt x="185" y="134"/>
                </a:lnTo>
                <a:lnTo>
                  <a:pt x="184" y="132"/>
                </a:lnTo>
                <a:lnTo>
                  <a:pt x="185" y="130"/>
                </a:lnTo>
                <a:lnTo>
                  <a:pt x="190" y="128"/>
                </a:lnTo>
                <a:lnTo>
                  <a:pt x="192" y="130"/>
                </a:lnTo>
                <a:lnTo>
                  <a:pt x="199" y="131"/>
                </a:lnTo>
                <a:lnTo>
                  <a:pt x="201" y="129"/>
                </a:lnTo>
                <a:lnTo>
                  <a:pt x="204" y="123"/>
                </a:lnTo>
                <a:lnTo>
                  <a:pt x="204" y="121"/>
                </a:lnTo>
                <a:lnTo>
                  <a:pt x="207" y="120"/>
                </a:lnTo>
                <a:lnTo>
                  <a:pt x="211" y="119"/>
                </a:lnTo>
                <a:lnTo>
                  <a:pt x="212" y="117"/>
                </a:lnTo>
                <a:lnTo>
                  <a:pt x="213" y="115"/>
                </a:lnTo>
                <a:lnTo>
                  <a:pt x="213" y="113"/>
                </a:lnTo>
                <a:lnTo>
                  <a:pt x="212" y="110"/>
                </a:lnTo>
                <a:lnTo>
                  <a:pt x="214" y="109"/>
                </a:lnTo>
                <a:lnTo>
                  <a:pt x="215" y="107"/>
                </a:lnTo>
                <a:lnTo>
                  <a:pt x="216" y="106"/>
                </a:lnTo>
                <a:lnTo>
                  <a:pt x="218" y="108"/>
                </a:lnTo>
                <a:lnTo>
                  <a:pt x="220" y="107"/>
                </a:lnTo>
                <a:lnTo>
                  <a:pt x="229" y="103"/>
                </a:lnTo>
                <a:lnTo>
                  <a:pt x="230" y="101"/>
                </a:lnTo>
                <a:lnTo>
                  <a:pt x="232" y="99"/>
                </a:lnTo>
                <a:lnTo>
                  <a:pt x="234" y="99"/>
                </a:lnTo>
                <a:lnTo>
                  <a:pt x="234" y="101"/>
                </a:lnTo>
                <a:lnTo>
                  <a:pt x="235" y="104"/>
                </a:lnTo>
                <a:lnTo>
                  <a:pt x="237" y="106"/>
                </a:lnTo>
                <a:lnTo>
                  <a:pt x="235" y="108"/>
                </a:lnTo>
                <a:lnTo>
                  <a:pt x="232" y="109"/>
                </a:lnTo>
                <a:lnTo>
                  <a:pt x="231" y="110"/>
                </a:lnTo>
                <a:lnTo>
                  <a:pt x="234" y="117"/>
                </a:lnTo>
                <a:lnTo>
                  <a:pt x="236" y="116"/>
                </a:lnTo>
                <a:lnTo>
                  <a:pt x="238" y="116"/>
                </a:lnTo>
                <a:lnTo>
                  <a:pt x="245" y="116"/>
                </a:lnTo>
                <a:lnTo>
                  <a:pt x="250" y="117"/>
                </a:lnTo>
                <a:lnTo>
                  <a:pt x="254" y="116"/>
                </a:lnTo>
                <a:lnTo>
                  <a:pt x="256" y="115"/>
                </a:lnTo>
                <a:lnTo>
                  <a:pt x="257" y="113"/>
                </a:lnTo>
                <a:lnTo>
                  <a:pt x="259" y="112"/>
                </a:lnTo>
                <a:lnTo>
                  <a:pt x="261" y="112"/>
                </a:lnTo>
                <a:lnTo>
                  <a:pt x="263" y="110"/>
                </a:lnTo>
                <a:lnTo>
                  <a:pt x="265" y="110"/>
                </a:lnTo>
                <a:lnTo>
                  <a:pt x="267" y="109"/>
                </a:lnTo>
                <a:lnTo>
                  <a:pt x="268" y="107"/>
                </a:lnTo>
                <a:lnTo>
                  <a:pt x="273" y="106"/>
                </a:lnTo>
                <a:lnTo>
                  <a:pt x="275" y="104"/>
                </a:lnTo>
                <a:lnTo>
                  <a:pt x="272" y="103"/>
                </a:lnTo>
                <a:lnTo>
                  <a:pt x="271" y="103"/>
                </a:lnTo>
                <a:lnTo>
                  <a:pt x="265" y="102"/>
                </a:lnTo>
                <a:lnTo>
                  <a:pt x="262" y="99"/>
                </a:lnTo>
                <a:lnTo>
                  <a:pt x="260" y="99"/>
                </a:lnTo>
                <a:lnTo>
                  <a:pt x="254" y="95"/>
                </a:lnTo>
                <a:lnTo>
                  <a:pt x="254" y="93"/>
                </a:lnTo>
                <a:lnTo>
                  <a:pt x="253" y="91"/>
                </a:lnTo>
                <a:lnTo>
                  <a:pt x="250" y="90"/>
                </a:lnTo>
                <a:lnTo>
                  <a:pt x="249" y="94"/>
                </a:lnTo>
                <a:lnTo>
                  <a:pt x="247" y="95"/>
                </a:lnTo>
                <a:lnTo>
                  <a:pt x="246" y="98"/>
                </a:lnTo>
                <a:lnTo>
                  <a:pt x="244" y="98"/>
                </a:lnTo>
                <a:lnTo>
                  <a:pt x="237" y="95"/>
                </a:lnTo>
                <a:lnTo>
                  <a:pt x="235" y="91"/>
                </a:lnTo>
                <a:lnTo>
                  <a:pt x="232" y="92"/>
                </a:lnTo>
                <a:lnTo>
                  <a:pt x="231" y="90"/>
                </a:lnTo>
                <a:lnTo>
                  <a:pt x="228" y="90"/>
                </a:lnTo>
                <a:lnTo>
                  <a:pt x="228" y="87"/>
                </a:lnTo>
                <a:lnTo>
                  <a:pt x="239" y="78"/>
                </a:lnTo>
                <a:lnTo>
                  <a:pt x="243" y="76"/>
                </a:lnTo>
                <a:lnTo>
                  <a:pt x="243" y="73"/>
                </a:lnTo>
                <a:lnTo>
                  <a:pt x="238" y="72"/>
                </a:lnTo>
                <a:lnTo>
                  <a:pt x="238" y="74"/>
                </a:lnTo>
                <a:lnTo>
                  <a:pt x="235" y="78"/>
                </a:lnTo>
                <a:lnTo>
                  <a:pt x="232" y="78"/>
                </a:lnTo>
                <a:lnTo>
                  <a:pt x="230" y="78"/>
                </a:lnTo>
                <a:lnTo>
                  <a:pt x="228" y="82"/>
                </a:lnTo>
                <a:lnTo>
                  <a:pt x="226" y="83"/>
                </a:lnTo>
                <a:lnTo>
                  <a:pt x="215" y="89"/>
                </a:lnTo>
                <a:lnTo>
                  <a:pt x="215" y="90"/>
                </a:lnTo>
                <a:lnTo>
                  <a:pt x="210" y="93"/>
                </a:lnTo>
                <a:lnTo>
                  <a:pt x="208" y="97"/>
                </a:lnTo>
                <a:lnTo>
                  <a:pt x="204" y="99"/>
                </a:lnTo>
                <a:lnTo>
                  <a:pt x="191" y="94"/>
                </a:lnTo>
                <a:lnTo>
                  <a:pt x="174" y="96"/>
                </a:lnTo>
                <a:lnTo>
                  <a:pt x="171" y="83"/>
                </a:lnTo>
                <a:lnTo>
                  <a:pt x="162" y="80"/>
                </a:lnTo>
                <a:lnTo>
                  <a:pt x="162" y="72"/>
                </a:lnTo>
                <a:lnTo>
                  <a:pt x="164" y="72"/>
                </a:lnTo>
                <a:lnTo>
                  <a:pt x="164" y="60"/>
                </a:lnTo>
                <a:lnTo>
                  <a:pt x="160" y="60"/>
                </a:lnTo>
                <a:lnTo>
                  <a:pt x="155" y="50"/>
                </a:lnTo>
                <a:lnTo>
                  <a:pt x="144" y="41"/>
                </a:lnTo>
                <a:lnTo>
                  <a:pt x="140" y="43"/>
                </a:lnTo>
                <a:lnTo>
                  <a:pt x="97" y="46"/>
                </a:lnTo>
                <a:lnTo>
                  <a:pt x="41" y="0"/>
                </a:lnTo>
                <a:lnTo>
                  <a:pt x="0" y="14"/>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49" name="Freeform 210"/>
          <p:cNvSpPr>
            <a:spLocks/>
          </p:cNvSpPr>
          <p:nvPr/>
        </p:nvSpPr>
        <p:spPr bwMode="auto">
          <a:xfrm>
            <a:off x="5737225" y="3563938"/>
            <a:ext cx="469900" cy="304800"/>
          </a:xfrm>
          <a:custGeom>
            <a:avLst/>
            <a:gdLst>
              <a:gd name="T0" fmla="*/ 2147483647 w 274"/>
              <a:gd name="T1" fmla="*/ 2147483647 h 178"/>
              <a:gd name="T2" fmla="*/ 2147483647 w 274"/>
              <a:gd name="T3" fmla="*/ 2147483647 h 178"/>
              <a:gd name="T4" fmla="*/ 2147483647 w 274"/>
              <a:gd name="T5" fmla="*/ 2147483647 h 178"/>
              <a:gd name="T6" fmla="*/ 2147483647 w 274"/>
              <a:gd name="T7" fmla="*/ 2147483647 h 178"/>
              <a:gd name="T8" fmla="*/ 2147483647 w 274"/>
              <a:gd name="T9" fmla="*/ 2147483647 h 178"/>
              <a:gd name="T10" fmla="*/ 2147483647 w 274"/>
              <a:gd name="T11" fmla="*/ 2147483647 h 178"/>
              <a:gd name="T12" fmla="*/ 2147483647 w 274"/>
              <a:gd name="T13" fmla="*/ 2147483647 h 178"/>
              <a:gd name="T14" fmla="*/ 2147483647 w 274"/>
              <a:gd name="T15" fmla="*/ 2147483647 h 178"/>
              <a:gd name="T16" fmla="*/ 2147483647 w 274"/>
              <a:gd name="T17" fmla="*/ 2147483647 h 178"/>
              <a:gd name="T18" fmla="*/ 2147483647 w 274"/>
              <a:gd name="T19" fmla="*/ 2147483647 h 178"/>
              <a:gd name="T20" fmla="*/ 2147483647 w 274"/>
              <a:gd name="T21" fmla="*/ 2147483647 h 178"/>
              <a:gd name="T22" fmla="*/ 2147483647 w 274"/>
              <a:gd name="T23" fmla="*/ 2147483647 h 178"/>
              <a:gd name="T24" fmla="*/ 2147483647 w 274"/>
              <a:gd name="T25" fmla="*/ 2147483647 h 178"/>
              <a:gd name="T26" fmla="*/ 2147483647 w 274"/>
              <a:gd name="T27" fmla="*/ 2147483647 h 178"/>
              <a:gd name="T28" fmla="*/ 2147483647 w 274"/>
              <a:gd name="T29" fmla="*/ 2147483647 h 178"/>
              <a:gd name="T30" fmla="*/ 2147483647 w 274"/>
              <a:gd name="T31" fmla="*/ 2147483647 h 178"/>
              <a:gd name="T32" fmla="*/ 2147483647 w 274"/>
              <a:gd name="T33" fmla="*/ 2147483647 h 178"/>
              <a:gd name="T34" fmla="*/ 2147483647 w 274"/>
              <a:gd name="T35" fmla="*/ 2147483647 h 178"/>
              <a:gd name="T36" fmla="*/ 2147483647 w 274"/>
              <a:gd name="T37" fmla="*/ 2147483647 h 178"/>
              <a:gd name="T38" fmla="*/ 2147483647 w 274"/>
              <a:gd name="T39" fmla="*/ 2147483647 h 178"/>
              <a:gd name="T40" fmla="*/ 2147483647 w 274"/>
              <a:gd name="T41" fmla="*/ 2147483647 h 178"/>
              <a:gd name="T42" fmla="*/ 2147483647 w 274"/>
              <a:gd name="T43" fmla="*/ 2147483647 h 178"/>
              <a:gd name="T44" fmla="*/ 2147483647 w 274"/>
              <a:gd name="T45" fmla="*/ 2147483647 h 178"/>
              <a:gd name="T46" fmla="*/ 2147483647 w 274"/>
              <a:gd name="T47" fmla="*/ 2147483647 h 178"/>
              <a:gd name="T48" fmla="*/ 2147483647 w 274"/>
              <a:gd name="T49" fmla="*/ 2147483647 h 178"/>
              <a:gd name="T50" fmla="*/ 2147483647 w 274"/>
              <a:gd name="T51" fmla="*/ 2147483647 h 178"/>
              <a:gd name="T52" fmla="*/ 2147483647 w 274"/>
              <a:gd name="T53" fmla="*/ 2147483647 h 178"/>
              <a:gd name="T54" fmla="*/ 2147483647 w 274"/>
              <a:gd name="T55" fmla="*/ 2147483647 h 178"/>
              <a:gd name="T56" fmla="*/ 2147483647 w 274"/>
              <a:gd name="T57" fmla="*/ 2147483647 h 178"/>
              <a:gd name="T58" fmla="*/ 2147483647 w 274"/>
              <a:gd name="T59" fmla="*/ 2147483647 h 178"/>
              <a:gd name="T60" fmla="*/ 2147483647 w 274"/>
              <a:gd name="T61" fmla="*/ 2147483647 h 178"/>
              <a:gd name="T62" fmla="*/ 2147483647 w 274"/>
              <a:gd name="T63" fmla="*/ 2147483647 h 178"/>
              <a:gd name="T64" fmla="*/ 2147483647 w 274"/>
              <a:gd name="T65" fmla="*/ 2147483647 h 178"/>
              <a:gd name="T66" fmla="*/ 2147483647 w 274"/>
              <a:gd name="T67" fmla="*/ 2147483647 h 178"/>
              <a:gd name="T68" fmla="*/ 2147483647 w 274"/>
              <a:gd name="T69" fmla="*/ 2147483647 h 178"/>
              <a:gd name="T70" fmla="*/ 2147483647 w 274"/>
              <a:gd name="T71" fmla="*/ 2147483647 h 178"/>
              <a:gd name="T72" fmla="*/ 2147483647 w 274"/>
              <a:gd name="T73" fmla="*/ 2147483647 h 178"/>
              <a:gd name="T74" fmla="*/ 2147483647 w 274"/>
              <a:gd name="T75" fmla="*/ 2147483647 h 178"/>
              <a:gd name="T76" fmla="*/ 2147483647 w 274"/>
              <a:gd name="T77" fmla="*/ 2147483647 h 178"/>
              <a:gd name="T78" fmla="*/ 2147483647 w 274"/>
              <a:gd name="T79" fmla="*/ 2147483647 h 178"/>
              <a:gd name="T80" fmla="*/ 2147483647 w 274"/>
              <a:gd name="T81" fmla="*/ 2147483647 h 178"/>
              <a:gd name="T82" fmla="*/ 2147483647 w 274"/>
              <a:gd name="T83" fmla="*/ 2147483647 h 178"/>
              <a:gd name="T84" fmla="*/ 2147483647 w 274"/>
              <a:gd name="T85" fmla="*/ 2147483647 h 178"/>
              <a:gd name="T86" fmla="*/ 2147483647 w 274"/>
              <a:gd name="T87" fmla="*/ 2147483647 h 178"/>
              <a:gd name="T88" fmla="*/ 2147483647 w 274"/>
              <a:gd name="T89" fmla="*/ 2147483647 h 178"/>
              <a:gd name="T90" fmla="*/ 2147483647 w 274"/>
              <a:gd name="T91" fmla="*/ 2147483647 h 178"/>
              <a:gd name="T92" fmla="*/ 2147483647 w 274"/>
              <a:gd name="T93" fmla="*/ 2147483647 h 178"/>
              <a:gd name="T94" fmla="*/ 2147483647 w 274"/>
              <a:gd name="T95" fmla="*/ 2147483647 h 178"/>
              <a:gd name="T96" fmla="*/ 2147483647 w 274"/>
              <a:gd name="T97" fmla="*/ 2147483647 h 178"/>
              <a:gd name="T98" fmla="*/ 2147483647 w 274"/>
              <a:gd name="T99" fmla="*/ 2147483647 h 178"/>
              <a:gd name="T100" fmla="*/ 2147483647 w 274"/>
              <a:gd name="T101" fmla="*/ 2147483647 h 178"/>
              <a:gd name="T102" fmla="*/ 2147483647 w 274"/>
              <a:gd name="T103" fmla="*/ 2147483647 h 178"/>
              <a:gd name="T104" fmla="*/ 2147483647 w 274"/>
              <a:gd name="T105" fmla="*/ 2147483647 h 178"/>
              <a:gd name="T106" fmla="*/ 2147483647 w 274"/>
              <a:gd name="T107" fmla="*/ 2147483647 h 178"/>
              <a:gd name="T108" fmla="*/ 2147483647 w 274"/>
              <a:gd name="T109" fmla="*/ 2147483647 h 178"/>
              <a:gd name="T110" fmla="*/ 2147483647 w 274"/>
              <a:gd name="T111" fmla="*/ 2147483647 h 178"/>
              <a:gd name="T112" fmla="*/ 2147483647 w 274"/>
              <a:gd name="T113" fmla="*/ 2147483647 h 178"/>
              <a:gd name="T114" fmla="*/ 2147483647 w 274"/>
              <a:gd name="T115" fmla="*/ 2147483647 h 17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74"/>
              <a:gd name="T175" fmla="*/ 0 h 178"/>
              <a:gd name="T176" fmla="*/ 274 w 274"/>
              <a:gd name="T177" fmla="*/ 178 h 17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74" h="178">
                <a:moveTo>
                  <a:pt x="0" y="15"/>
                </a:moveTo>
                <a:lnTo>
                  <a:pt x="0" y="93"/>
                </a:lnTo>
                <a:lnTo>
                  <a:pt x="15" y="96"/>
                </a:lnTo>
                <a:lnTo>
                  <a:pt x="17" y="95"/>
                </a:lnTo>
                <a:lnTo>
                  <a:pt x="16" y="90"/>
                </a:lnTo>
                <a:lnTo>
                  <a:pt x="16" y="88"/>
                </a:lnTo>
                <a:lnTo>
                  <a:pt x="15" y="83"/>
                </a:lnTo>
                <a:lnTo>
                  <a:pt x="16" y="81"/>
                </a:lnTo>
                <a:lnTo>
                  <a:pt x="17" y="80"/>
                </a:lnTo>
                <a:lnTo>
                  <a:pt x="20" y="76"/>
                </a:lnTo>
                <a:lnTo>
                  <a:pt x="28" y="75"/>
                </a:lnTo>
                <a:lnTo>
                  <a:pt x="30" y="74"/>
                </a:lnTo>
                <a:lnTo>
                  <a:pt x="31" y="72"/>
                </a:lnTo>
                <a:lnTo>
                  <a:pt x="31" y="70"/>
                </a:lnTo>
                <a:lnTo>
                  <a:pt x="32" y="69"/>
                </a:lnTo>
                <a:lnTo>
                  <a:pt x="36" y="72"/>
                </a:lnTo>
                <a:lnTo>
                  <a:pt x="39" y="72"/>
                </a:lnTo>
                <a:lnTo>
                  <a:pt x="36" y="68"/>
                </a:lnTo>
                <a:lnTo>
                  <a:pt x="35" y="66"/>
                </a:lnTo>
                <a:lnTo>
                  <a:pt x="36" y="65"/>
                </a:lnTo>
                <a:lnTo>
                  <a:pt x="39" y="65"/>
                </a:lnTo>
                <a:lnTo>
                  <a:pt x="41" y="64"/>
                </a:lnTo>
                <a:lnTo>
                  <a:pt x="41" y="62"/>
                </a:lnTo>
                <a:lnTo>
                  <a:pt x="53" y="73"/>
                </a:lnTo>
                <a:lnTo>
                  <a:pt x="55" y="73"/>
                </a:lnTo>
                <a:lnTo>
                  <a:pt x="58" y="73"/>
                </a:lnTo>
                <a:lnTo>
                  <a:pt x="62" y="74"/>
                </a:lnTo>
                <a:lnTo>
                  <a:pt x="64" y="76"/>
                </a:lnTo>
                <a:lnTo>
                  <a:pt x="63" y="78"/>
                </a:lnTo>
                <a:lnTo>
                  <a:pt x="64" y="81"/>
                </a:lnTo>
                <a:lnTo>
                  <a:pt x="67" y="83"/>
                </a:lnTo>
                <a:lnTo>
                  <a:pt x="65" y="84"/>
                </a:lnTo>
                <a:lnTo>
                  <a:pt x="65" y="87"/>
                </a:lnTo>
                <a:lnTo>
                  <a:pt x="65" y="89"/>
                </a:lnTo>
                <a:lnTo>
                  <a:pt x="64" y="91"/>
                </a:lnTo>
                <a:lnTo>
                  <a:pt x="66" y="93"/>
                </a:lnTo>
                <a:lnTo>
                  <a:pt x="70" y="96"/>
                </a:lnTo>
                <a:lnTo>
                  <a:pt x="84" y="97"/>
                </a:lnTo>
                <a:lnTo>
                  <a:pt x="87" y="96"/>
                </a:lnTo>
                <a:lnTo>
                  <a:pt x="87" y="95"/>
                </a:lnTo>
                <a:lnTo>
                  <a:pt x="89" y="93"/>
                </a:lnTo>
                <a:lnTo>
                  <a:pt x="96" y="99"/>
                </a:lnTo>
                <a:lnTo>
                  <a:pt x="96" y="101"/>
                </a:lnTo>
                <a:lnTo>
                  <a:pt x="97" y="107"/>
                </a:lnTo>
                <a:lnTo>
                  <a:pt x="98" y="108"/>
                </a:lnTo>
                <a:lnTo>
                  <a:pt x="102" y="111"/>
                </a:lnTo>
                <a:lnTo>
                  <a:pt x="103" y="116"/>
                </a:lnTo>
                <a:lnTo>
                  <a:pt x="103" y="119"/>
                </a:lnTo>
                <a:lnTo>
                  <a:pt x="106" y="125"/>
                </a:lnTo>
                <a:lnTo>
                  <a:pt x="129" y="142"/>
                </a:lnTo>
                <a:lnTo>
                  <a:pt x="133" y="142"/>
                </a:lnTo>
                <a:lnTo>
                  <a:pt x="152" y="157"/>
                </a:lnTo>
                <a:lnTo>
                  <a:pt x="154" y="158"/>
                </a:lnTo>
                <a:lnTo>
                  <a:pt x="156" y="157"/>
                </a:lnTo>
                <a:lnTo>
                  <a:pt x="158" y="156"/>
                </a:lnTo>
                <a:lnTo>
                  <a:pt x="164" y="159"/>
                </a:lnTo>
                <a:lnTo>
                  <a:pt x="166" y="161"/>
                </a:lnTo>
                <a:lnTo>
                  <a:pt x="170" y="164"/>
                </a:lnTo>
                <a:lnTo>
                  <a:pt x="168" y="168"/>
                </a:lnTo>
                <a:lnTo>
                  <a:pt x="168" y="176"/>
                </a:lnTo>
                <a:lnTo>
                  <a:pt x="176" y="176"/>
                </a:lnTo>
                <a:lnTo>
                  <a:pt x="179" y="177"/>
                </a:lnTo>
                <a:lnTo>
                  <a:pt x="180" y="178"/>
                </a:lnTo>
                <a:lnTo>
                  <a:pt x="183" y="178"/>
                </a:lnTo>
                <a:lnTo>
                  <a:pt x="187" y="178"/>
                </a:lnTo>
                <a:lnTo>
                  <a:pt x="189" y="178"/>
                </a:lnTo>
                <a:lnTo>
                  <a:pt x="188" y="173"/>
                </a:lnTo>
                <a:lnTo>
                  <a:pt x="193" y="164"/>
                </a:lnTo>
                <a:lnTo>
                  <a:pt x="195" y="163"/>
                </a:lnTo>
                <a:lnTo>
                  <a:pt x="197" y="161"/>
                </a:lnTo>
                <a:lnTo>
                  <a:pt x="197" y="159"/>
                </a:lnTo>
                <a:lnTo>
                  <a:pt x="197" y="157"/>
                </a:lnTo>
                <a:lnTo>
                  <a:pt x="195" y="156"/>
                </a:lnTo>
                <a:lnTo>
                  <a:pt x="193" y="154"/>
                </a:lnTo>
                <a:lnTo>
                  <a:pt x="193" y="149"/>
                </a:lnTo>
                <a:lnTo>
                  <a:pt x="194" y="145"/>
                </a:lnTo>
                <a:lnTo>
                  <a:pt x="193" y="143"/>
                </a:lnTo>
                <a:lnTo>
                  <a:pt x="191" y="141"/>
                </a:lnTo>
                <a:lnTo>
                  <a:pt x="189" y="142"/>
                </a:lnTo>
                <a:lnTo>
                  <a:pt x="186" y="141"/>
                </a:lnTo>
                <a:lnTo>
                  <a:pt x="186" y="139"/>
                </a:lnTo>
                <a:lnTo>
                  <a:pt x="182" y="136"/>
                </a:lnTo>
                <a:lnTo>
                  <a:pt x="184" y="134"/>
                </a:lnTo>
                <a:lnTo>
                  <a:pt x="183" y="132"/>
                </a:lnTo>
                <a:lnTo>
                  <a:pt x="185" y="130"/>
                </a:lnTo>
                <a:lnTo>
                  <a:pt x="189" y="129"/>
                </a:lnTo>
                <a:lnTo>
                  <a:pt x="191" y="130"/>
                </a:lnTo>
                <a:lnTo>
                  <a:pt x="198" y="131"/>
                </a:lnTo>
                <a:lnTo>
                  <a:pt x="200" y="130"/>
                </a:lnTo>
                <a:lnTo>
                  <a:pt x="203" y="123"/>
                </a:lnTo>
                <a:lnTo>
                  <a:pt x="204" y="121"/>
                </a:lnTo>
                <a:lnTo>
                  <a:pt x="206" y="120"/>
                </a:lnTo>
                <a:lnTo>
                  <a:pt x="210" y="119"/>
                </a:lnTo>
                <a:lnTo>
                  <a:pt x="212" y="118"/>
                </a:lnTo>
                <a:lnTo>
                  <a:pt x="213" y="115"/>
                </a:lnTo>
                <a:lnTo>
                  <a:pt x="213" y="113"/>
                </a:lnTo>
                <a:lnTo>
                  <a:pt x="212" y="111"/>
                </a:lnTo>
                <a:lnTo>
                  <a:pt x="213" y="110"/>
                </a:lnTo>
                <a:lnTo>
                  <a:pt x="214" y="107"/>
                </a:lnTo>
                <a:lnTo>
                  <a:pt x="216" y="106"/>
                </a:lnTo>
                <a:lnTo>
                  <a:pt x="217" y="108"/>
                </a:lnTo>
                <a:lnTo>
                  <a:pt x="220" y="107"/>
                </a:lnTo>
                <a:lnTo>
                  <a:pt x="228" y="103"/>
                </a:lnTo>
                <a:lnTo>
                  <a:pt x="229" y="101"/>
                </a:lnTo>
                <a:lnTo>
                  <a:pt x="231" y="99"/>
                </a:lnTo>
                <a:lnTo>
                  <a:pt x="233" y="99"/>
                </a:lnTo>
                <a:lnTo>
                  <a:pt x="233" y="101"/>
                </a:lnTo>
                <a:lnTo>
                  <a:pt x="235" y="104"/>
                </a:lnTo>
                <a:lnTo>
                  <a:pt x="236" y="106"/>
                </a:lnTo>
                <a:lnTo>
                  <a:pt x="234" y="108"/>
                </a:lnTo>
                <a:lnTo>
                  <a:pt x="232" y="109"/>
                </a:lnTo>
                <a:lnTo>
                  <a:pt x="230" y="111"/>
                </a:lnTo>
                <a:lnTo>
                  <a:pt x="233" y="117"/>
                </a:lnTo>
                <a:lnTo>
                  <a:pt x="235" y="116"/>
                </a:lnTo>
                <a:lnTo>
                  <a:pt x="238" y="116"/>
                </a:lnTo>
                <a:lnTo>
                  <a:pt x="244" y="116"/>
                </a:lnTo>
                <a:lnTo>
                  <a:pt x="249" y="118"/>
                </a:lnTo>
                <a:lnTo>
                  <a:pt x="254" y="116"/>
                </a:lnTo>
                <a:lnTo>
                  <a:pt x="255" y="115"/>
                </a:lnTo>
                <a:lnTo>
                  <a:pt x="257" y="113"/>
                </a:lnTo>
                <a:lnTo>
                  <a:pt x="258" y="112"/>
                </a:lnTo>
                <a:lnTo>
                  <a:pt x="261" y="112"/>
                </a:lnTo>
                <a:lnTo>
                  <a:pt x="262" y="110"/>
                </a:lnTo>
                <a:lnTo>
                  <a:pt x="265" y="111"/>
                </a:lnTo>
                <a:lnTo>
                  <a:pt x="266" y="110"/>
                </a:lnTo>
                <a:lnTo>
                  <a:pt x="267" y="107"/>
                </a:lnTo>
                <a:lnTo>
                  <a:pt x="272" y="106"/>
                </a:lnTo>
                <a:lnTo>
                  <a:pt x="274" y="104"/>
                </a:lnTo>
                <a:lnTo>
                  <a:pt x="272" y="103"/>
                </a:lnTo>
                <a:lnTo>
                  <a:pt x="270" y="103"/>
                </a:lnTo>
                <a:lnTo>
                  <a:pt x="265" y="102"/>
                </a:lnTo>
                <a:lnTo>
                  <a:pt x="261" y="99"/>
                </a:lnTo>
                <a:lnTo>
                  <a:pt x="259" y="99"/>
                </a:lnTo>
                <a:lnTo>
                  <a:pt x="253" y="96"/>
                </a:lnTo>
                <a:lnTo>
                  <a:pt x="253" y="93"/>
                </a:lnTo>
                <a:lnTo>
                  <a:pt x="252" y="91"/>
                </a:lnTo>
                <a:lnTo>
                  <a:pt x="250" y="90"/>
                </a:lnTo>
                <a:lnTo>
                  <a:pt x="248" y="95"/>
                </a:lnTo>
                <a:lnTo>
                  <a:pt x="246" y="96"/>
                </a:lnTo>
                <a:lnTo>
                  <a:pt x="246" y="98"/>
                </a:lnTo>
                <a:lnTo>
                  <a:pt x="243" y="98"/>
                </a:lnTo>
                <a:lnTo>
                  <a:pt x="236" y="95"/>
                </a:lnTo>
                <a:lnTo>
                  <a:pt x="234" y="91"/>
                </a:lnTo>
                <a:lnTo>
                  <a:pt x="232" y="92"/>
                </a:lnTo>
                <a:lnTo>
                  <a:pt x="230" y="91"/>
                </a:lnTo>
                <a:lnTo>
                  <a:pt x="228" y="90"/>
                </a:lnTo>
                <a:lnTo>
                  <a:pt x="228" y="88"/>
                </a:lnTo>
                <a:lnTo>
                  <a:pt x="239" y="78"/>
                </a:lnTo>
                <a:lnTo>
                  <a:pt x="243" y="76"/>
                </a:lnTo>
                <a:lnTo>
                  <a:pt x="243" y="73"/>
                </a:lnTo>
                <a:lnTo>
                  <a:pt x="238" y="72"/>
                </a:lnTo>
                <a:lnTo>
                  <a:pt x="237" y="74"/>
                </a:lnTo>
                <a:lnTo>
                  <a:pt x="234" y="78"/>
                </a:lnTo>
                <a:lnTo>
                  <a:pt x="231" y="78"/>
                </a:lnTo>
                <a:lnTo>
                  <a:pt x="229" y="78"/>
                </a:lnTo>
                <a:lnTo>
                  <a:pt x="227" y="82"/>
                </a:lnTo>
                <a:lnTo>
                  <a:pt x="225" y="84"/>
                </a:lnTo>
                <a:lnTo>
                  <a:pt x="214" y="89"/>
                </a:lnTo>
                <a:lnTo>
                  <a:pt x="214" y="91"/>
                </a:lnTo>
                <a:lnTo>
                  <a:pt x="209" y="93"/>
                </a:lnTo>
                <a:lnTo>
                  <a:pt x="207" y="97"/>
                </a:lnTo>
                <a:lnTo>
                  <a:pt x="203" y="100"/>
                </a:lnTo>
                <a:lnTo>
                  <a:pt x="190" y="95"/>
                </a:lnTo>
                <a:lnTo>
                  <a:pt x="174" y="96"/>
                </a:lnTo>
                <a:lnTo>
                  <a:pt x="171" y="83"/>
                </a:lnTo>
                <a:lnTo>
                  <a:pt x="161" y="81"/>
                </a:lnTo>
                <a:lnTo>
                  <a:pt x="161" y="72"/>
                </a:lnTo>
                <a:lnTo>
                  <a:pt x="163" y="72"/>
                </a:lnTo>
                <a:lnTo>
                  <a:pt x="163" y="60"/>
                </a:lnTo>
                <a:lnTo>
                  <a:pt x="159" y="60"/>
                </a:lnTo>
                <a:lnTo>
                  <a:pt x="154" y="50"/>
                </a:lnTo>
                <a:lnTo>
                  <a:pt x="143" y="42"/>
                </a:lnTo>
                <a:lnTo>
                  <a:pt x="139" y="43"/>
                </a:lnTo>
                <a:lnTo>
                  <a:pt x="96" y="46"/>
                </a:lnTo>
                <a:lnTo>
                  <a:pt x="40" y="0"/>
                </a:lnTo>
                <a:lnTo>
                  <a:pt x="0" y="1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50" name="Freeform 212"/>
          <p:cNvSpPr>
            <a:spLocks/>
          </p:cNvSpPr>
          <p:nvPr/>
        </p:nvSpPr>
        <p:spPr bwMode="auto">
          <a:xfrm>
            <a:off x="4818063" y="3622675"/>
            <a:ext cx="171450" cy="106363"/>
          </a:xfrm>
          <a:custGeom>
            <a:avLst/>
            <a:gdLst>
              <a:gd name="T0" fmla="*/ 2147483647 w 100"/>
              <a:gd name="T1" fmla="*/ 2147483647 h 62"/>
              <a:gd name="T2" fmla="*/ 2147483647 w 100"/>
              <a:gd name="T3" fmla="*/ 2147483647 h 62"/>
              <a:gd name="T4" fmla="*/ 0 w 100"/>
              <a:gd name="T5" fmla="*/ 2147483647 h 62"/>
              <a:gd name="T6" fmla="*/ 0 w 100"/>
              <a:gd name="T7" fmla="*/ 2147483647 h 62"/>
              <a:gd name="T8" fmla="*/ 2147483647 w 100"/>
              <a:gd name="T9" fmla="*/ 2147483647 h 62"/>
              <a:gd name="T10" fmla="*/ 2147483647 w 100"/>
              <a:gd name="T11" fmla="*/ 2147483647 h 62"/>
              <a:gd name="T12" fmla="*/ 0 w 100"/>
              <a:gd name="T13" fmla="*/ 2147483647 h 62"/>
              <a:gd name="T14" fmla="*/ 0 w 100"/>
              <a:gd name="T15" fmla="*/ 2147483647 h 62"/>
              <a:gd name="T16" fmla="*/ 2147483647 w 100"/>
              <a:gd name="T17" fmla="*/ 0 h 62"/>
              <a:gd name="T18" fmla="*/ 2147483647 w 100"/>
              <a:gd name="T19" fmla="*/ 2147483647 h 62"/>
              <a:gd name="T20" fmla="*/ 2147483647 w 100"/>
              <a:gd name="T21" fmla="*/ 2147483647 h 62"/>
              <a:gd name="T22" fmla="*/ 2147483647 w 100"/>
              <a:gd name="T23" fmla="*/ 2147483647 h 62"/>
              <a:gd name="T24" fmla="*/ 2147483647 w 100"/>
              <a:gd name="T25" fmla="*/ 2147483647 h 62"/>
              <a:gd name="T26" fmla="*/ 2147483647 w 100"/>
              <a:gd name="T27" fmla="*/ 2147483647 h 62"/>
              <a:gd name="T28" fmla="*/ 2147483647 w 100"/>
              <a:gd name="T29" fmla="*/ 2147483647 h 62"/>
              <a:gd name="T30" fmla="*/ 2147483647 w 100"/>
              <a:gd name="T31" fmla="*/ 2147483647 h 62"/>
              <a:gd name="T32" fmla="*/ 2147483647 w 100"/>
              <a:gd name="T33" fmla="*/ 2147483647 h 62"/>
              <a:gd name="T34" fmla="*/ 2147483647 w 100"/>
              <a:gd name="T35" fmla="*/ 2147483647 h 62"/>
              <a:gd name="T36" fmla="*/ 2147483647 w 100"/>
              <a:gd name="T37" fmla="*/ 2147483647 h 62"/>
              <a:gd name="T38" fmla="*/ 2147483647 w 100"/>
              <a:gd name="T39" fmla="*/ 2147483647 h 62"/>
              <a:gd name="T40" fmla="*/ 2147483647 w 100"/>
              <a:gd name="T41" fmla="*/ 2147483647 h 62"/>
              <a:gd name="T42" fmla="*/ 2147483647 w 100"/>
              <a:gd name="T43" fmla="*/ 2147483647 h 62"/>
              <a:gd name="T44" fmla="*/ 2147483647 w 100"/>
              <a:gd name="T45" fmla="*/ 2147483647 h 62"/>
              <a:gd name="T46" fmla="*/ 2147483647 w 100"/>
              <a:gd name="T47" fmla="*/ 2147483647 h 62"/>
              <a:gd name="T48" fmla="*/ 2147483647 w 100"/>
              <a:gd name="T49" fmla="*/ 2147483647 h 62"/>
              <a:gd name="T50" fmla="*/ 2147483647 w 100"/>
              <a:gd name="T51" fmla="*/ 2147483647 h 62"/>
              <a:gd name="T52" fmla="*/ 2147483647 w 100"/>
              <a:gd name="T53" fmla="*/ 2147483647 h 62"/>
              <a:gd name="T54" fmla="*/ 2147483647 w 100"/>
              <a:gd name="T55" fmla="*/ 2147483647 h 62"/>
              <a:gd name="T56" fmla="*/ 2147483647 w 100"/>
              <a:gd name="T57" fmla="*/ 2147483647 h 62"/>
              <a:gd name="T58" fmla="*/ 2147483647 w 100"/>
              <a:gd name="T59" fmla="*/ 2147483647 h 62"/>
              <a:gd name="T60" fmla="*/ 2147483647 w 100"/>
              <a:gd name="T61" fmla="*/ 2147483647 h 62"/>
              <a:gd name="T62" fmla="*/ 2147483647 w 100"/>
              <a:gd name="T63" fmla="*/ 2147483647 h 62"/>
              <a:gd name="T64" fmla="*/ 2147483647 w 100"/>
              <a:gd name="T65" fmla="*/ 2147483647 h 62"/>
              <a:gd name="T66" fmla="*/ 2147483647 w 100"/>
              <a:gd name="T67" fmla="*/ 2147483647 h 62"/>
              <a:gd name="T68" fmla="*/ 2147483647 w 100"/>
              <a:gd name="T69" fmla="*/ 2147483647 h 62"/>
              <a:gd name="T70" fmla="*/ 2147483647 w 100"/>
              <a:gd name="T71" fmla="*/ 2147483647 h 62"/>
              <a:gd name="T72" fmla="*/ 2147483647 w 100"/>
              <a:gd name="T73" fmla="*/ 2147483647 h 62"/>
              <a:gd name="T74" fmla="*/ 2147483647 w 100"/>
              <a:gd name="T75" fmla="*/ 2147483647 h 62"/>
              <a:gd name="T76" fmla="*/ 2147483647 w 100"/>
              <a:gd name="T77" fmla="*/ 2147483647 h 62"/>
              <a:gd name="T78" fmla="*/ 2147483647 w 100"/>
              <a:gd name="T79" fmla="*/ 2147483647 h 62"/>
              <a:gd name="T80" fmla="*/ 2147483647 w 100"/>
              <a:gd name="T81" fmla="*/ 2147483647 h 62"/>
              <a:gd name="T82" fmla="*/ 2147483647 w 100"/>
              <a:gd name="T83" fmla="*/ 2147483647 h 62"/>
              <a:gd name="T84" fmla="*/ 2147483647 w 100"/>
              <a:gd name="T85" fmla="*/ 2147483647 h 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0"/>
              <a:gd name="T130" fmla="*/ 0 h 62"/>
              <a:gd name="T131" fmla="*/ 100 w 100"/>
              <a:gd name="T132" fmla="*/ 62 h 6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0" h="62">
                <a:moveTo>
                  <a:pt x="8" y="60"/>
                </a:moveTo>
                <a:lnTo>
                  <a:pt x="7" y="47"/>
                </a:lnTo>
                <a:lnTo>
                  <a:pt x="0" y="41"/>
                </a:lnTo>
                <a:lnTo>
                  <a:pt x="0" y="34"/>
                </a:lnTo>
                <a:lnTo>
                  <a:pt x="3" y="27"/>
                </a:lnTo>
                <a:lnTo>
                  <a:pt x="7" y="23"/>
                </a:lnTo>
                <a:lnTo>
                  <a:pt x="0" y="14"/>
                </a:lnTo>
                <a:lnTo>
                  <a:pt x="0" y="1"/>
                </a:lnTo>
                <a:lnTo>
                  <a:pt x="5" y="0"/>
                </a:lnTo>
                <a:lnTo>
                  <a:pt x="8" y="1"/>
                </a:lnTo>
                <a:lnTo>
                  <a:pt x="7" y="5"/>
                </a:lnTo>
                <a:lnTo>
                  <a:pt x="10" y="7"/>
                </a:lnTo>
                <a:lnTo>
                  <a:pt x="49" y="11"/>
                </a:lnTo>
                <a:lnTo>
                  <a:pt x="72" y="1"/>
                </a:lnTo>
                <a:lnTo>
                  <a:pt x="78" y="1"/>
                </a:lnTo>
                <a:lnTo>
                  <a:pt x="80" y="3"/>
                </a:lnTo>
                <a:lnTo>
                  <a:pt x="89" y="4"/>
                </a:lnTo>
                <a:lnTo>
                  <a:pt x="95" y="9"/>
                </a:lnTo>
                <a:lnTo>
                  <a:pt x="100" y="8"/>
                </a:lnTo>
                <a:lnTo>
                  <a:pt x="99" y="13"/>
                </a:lnTo>
                <a:lnTo>
                  <a:pt x="98" y="16"/>
                </a:lnTo>
                <a:lnTo>
                  <a:pt x="92" y="18"/>
                </a:lnTo>
                <a:lnTo>
                  <a:pt x="89" y="22"/>
                </a:lnTo>
                <a:lnTo>
                  <a:pt x="89" y="30"/>
                </a:lnTo>
                <a:lnTo>
                  <a:pt x="86" y="31"/>
                </a:lnTo>
                <a:lnTo>
                  <a:pt x="85" y="33"/>
                </a:lnTo>
                <a:lnTo>
                  <a:pt x="82" y="36"/>
                </a:lnTo>
                <a:lnTo>
                  <a:pt x="83" y="37"/>
                </a:lnTo>
                <a:lnTo>
                  <a:pt x="84" y="38"/>
                </a:lnTo>
                <a:lnTo>
                  <a:pt x="90" y="47"/>
                </a:lnTo>
                <a:lnTo>
                  <a:pt x="90" y="49"/>
                </a:lnTo>
                <a:lnTo>
                  <a:pt x="87" y="48"/>
                </a:lnTo>
                <a:lnTo>
                  <a:pt x="80" y="49"/>
                </a:lnTo>
                <a:lnTo>
                  <a:pt x="76" y="46"/>
                </a:lnTo>
                <a:lnTo>
                  <a:pt x="66" y="49"/>
                </a:lnTo>
                <a:lnTo>
                  <a:pt x="63" y="52"/>
                </a:lnTo>
                <a:lnTo>
                  <a:pt x="60" y="52"/>
                </a:lnTo>
                <a:lnTo>
                  <a:pt x="59" y="57"/>
                </a:lnTo>
                <a:lnTo>
                  <a:pt x="55" y="61"/>
                </a:lnTo>
                <a:lnTo>
                  <a:pt x="49" y="62"/>
                </a:lnTo>
                <a:lnTo>
                  <a:pt x="38" y="58"/>
                </a:lnTo>
                <a:lnTo>
                  <a:pt x="36" y="56"/>
                </a:lnTo>
                <a:lnTo>
                  <a:pt x="8" y="6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51" name="Freeform 213"/>
          <p:cNvSpPr>
            <a:spLocks/>
          </p:cNvSpPr>
          <p:nvPr/>
        </p:nvSpPr>
        <p:spPr bwMode="auto">
          <a:xfrm>
            <a:off x="4597400" y="3581400"/>
            <a:ext cx="9525" cy="9525"/>
          </a:xfrm>
          <a:custGeom>
            <a:avLst/>
            <a:gdLst>
              <a:gd name="T0" fmla="*/ 2147483647 w 5"/>
              <a:gd name="T1" fmla="*/ 0 h 5"/>
              <a:gd name="T2" fmla="*/ 2147483647 w 5"/>
              <a:gd name="T3" fmla="*/ 2147483647 h 5"/>
              <a:gd name="T4" fmla="*/ 2147483647 w 5"/>
              <a:gd name="T5" fmla="*/ 2147483647 h 5"/>
              <a:gd name="T6" fmla="*/ 2147483647 w 5"/>
              <a:gd name="T7" fmla="*/ 2147483647 h 5"/>
              <a:gd name="T8" fmla="*/ 2147483647 w 5"/>
              <a:gd name="T9" fmla="*/ 2147483647 h 5"/>
              <a:gd name="T10" fmla="*/ 2147483647 w 5"/>
              <a:gd name="T11" fmla="*/ 2147483647 h 5"/>
              <a:gd name="T12" fmla="*/ 0 w 5"/>
              <a:gd name="T13" fmla="*/ 2147483647 h 5"/>
              <a:gd name="T14" fmla="*/ 2147483647 w 5"/>
              <a:gd name="T15" fmla="*/ 2147483647 h 5"/>
              <a:gd name="T16" fmla="*/ 2147483647 w 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5"/>
              <a:gd name="T29" fmla="*/ 5 w 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5">
                <a:moveTo>
                  <a:pt x="2" y="0"/>
                </a:moveTo>
                <a:lnTo>
                  <a:pt x="2" y="3"/>
                </a:lnTo>
                <a:lnTo>
                  <a:pt x="5" y="4"/>
                </a:lnTo>
                <a:lnTo>
                  <a:pt x="5" y="5"/>
                </a:lnTo>
                <a:lnTo>
                  <a:pt x="3" y="4"/>
                </a:lnTo>
                <a:lnTo>
                  <a:pt x="1" y="4"/>
                </a:lnTo>
                <a:lnTo>
                  <a:pt x="0" y="4"/>
                </a:lnTo>
                <a:lnTo>
                  <a:pt x="1" y="1"/>
                </a:lnTo>
                <a:lnTo>
                  <a:pt x="2"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52" name="Freeform 214"/>
          <p:cNvSpPr>
            <a:spLocks/>
          </p:cNvSpPr>
          <p:nvPr/>
        </p:nvSpPr>
        <p:spPr bwMode="auto">
          <a:xfrm>
            <a:off x="4814888" y="3619500"/>
            <a:ext cx="171450" cy="107950"/>
          </a:xfrm>
          <a:custGeom>
            <a:avLst/>
            <a:gdLst>
              <a:gd name="T0" fmla="*/ 2147483647 w 100"/>
              <a:gd name="T1" fmla="*/ 2147483647 h 63"/>
              <a:gd name="T2" fmla="*/ 2147483647 w 100"/>
              <a:gd name="T3" fmla="*/ 2147483647 h 63"/>
              <a:gd name="T4" fmla="*/ 0 w 100"/>
              <a:gd name="T5" fmla="*/ 2147483647 h 63"/>
              <a:gd name="T6" fmla="*/ 0 w 100"/>
              <a:gd name="T7" fmla="*/ 2147483647 h 63"/>
              <a:gd name="T8" fmla="*/ 2147483647 w 100"/>
              <a:gd name="T9" fmla="*/ 2147483647 h 63"/>
              <a:gd name="T10" fmla="*/ 2147483647 w 100"/>
              <a:gd name="T11" fmla="*/ 2147483647 h 63"/>
              <a:gd name="T12" fmla="*/ 0 w 100"/>
              <a:gd name="T13" fmla="*/ 2147483647 h 63"/>
              <a:gd name="T14" fmla="*/ 0 w 100"/>
              <a:gd name="T15" fmla="*/ 2147483647 h 63"/>
              <a:gd name="T16" fmla="*/ 2147483647 w 100"/>
              <a:gd name="T17" fmla="*/ 0 h 63"/>
              <a:gd name="T18" fmla="*/ 2147483647 w 100"/>
              <a:gd name="T19" fmla="*/ 2147483647 h 63"/>
              <a:gd name="T20" fmla="*/ 2147483647 w 100"/>
              <a:gd name="T21" fmla="*/ 2147483647 h 63"/>
              <a:gd name="T22" fmla="*/ 2147483647 w 100"/>
              <a:gd name="T23" fmla="*/ 2147483647 h 63"/>
              <a:gd name="T24" fmla="*/ 2147483647 w 100"/>
              <a:gd name="T25" fmla="*/ 2147483647 h 63"/>
              <a:gd name="T26" fmla="*/ 2147483647 w 100"/>
              <a:gd name="T27" fmla="*/ 2147483647 h 63"/>
              <a:gd name="T28" fmla="*/ 2147483647 w 100"/>
              <a:gd name="T29" fmla="*/ 2147483647 h 63"/>
              <a:gd name="T30" fmla="*/ 2147483647 w 100"/>
              <a:gd name="T31" fmla="*/ 2147483647 h 63"/>
              <a:gd name="T32" fmla="*/ 2147483647 w 100"/>
              <a:gd name="T33" fmla="*/ 2147483647 h 63"/>
              <a:gd name="T34" fmla="*/ 2147483647 w 100"/>
              <a:gd name="T35" fmla="*/ 2147483647 h 63"/>
              <a:gd name="T36" fmla="*/ 2147483647 w 100"/>
              <a:gd name="T37" fmla="*/ 2147483647 h 63"/>
              <a:gd name="T38" fmla="*/ 2147483647 w 100"/>
              <a:gd name="T39" fmla="*/ 2147483647 h 63"/>
              <a:gd name="T40" fmla="*/ 2147483647 w 100"/>
              <a:gd name="T41" fmla="*/ 2147483647 h 63"/>
              <a:gd name="T42" fmla="*/ 2147483647 w 100"/>
              <a:gd name="T43" fmla="*/ 2147483647 h 63"/>
              <a:gd name="T44" fmla="*/ 2147483647 w 100"/>
              <a:gd name="T45" fmla="*/ 2147483647 h 63"/>
              <a:gd name="T46" fmla="*/ 2147483647 w 100"/>
              <a:gd name="T47" fmla="*/ 2147483647 h 63"/>
              <a:gd name="T48" fmla="*/ 2147483647 w 100"/>
              <a:gd name="T49" fmla="*/ 2147483647 h 63"/>
              <a:gd name="T50" fmla="*/ 2147483647 w 100"/>
              <a:gd name="T51" fmla="*/ 2147483647 h 63"/>
              <a:gd name="T52" fmla="*/ 2147483647 w 100"/>
              <a:gd name="T53" fmla="*/ 2147483647 h 63"/>
              <a:gd name="T54" fmla="*/ 2147483647 w 100"/>
              <a:gd name="T55" fmla="*/ 2147483647 h 63"/>
              <a:gd name="T56" fmla="*/ 2147483647 w 100"/>
              <a:gd name="T57" fmla="*/ 2147483647 h 63"/>
              <a:gd name="T58" fmla="*/ 2147483647 w 100"/>
              <a:gd name="T59" fmla="*/ 2147483647 h 63"/>
              <a:gd name="T60" fmla="*/ 2147483647 w 100"/>
              <a:gd name="T61" fmla="*/ 2147483647 h 63"/>
              <a:gd name="T62" fmla="*/ 2147483647 w 100"/>
              <a:gd name="T63" fmla="*/ 2147483647 h 63"/>
              <a:gd name="T64" fmla="*/ 2147483647 w 100"/>
              <a:gd name="T65" fmla="*/ 2147483647 h 63"/>
              <a:gd name="T66" fmla="*/ 2147483647 w 100"/>
              <a:gd name="T67" fmla="*/ 2147483647 h 63"/>
              <a:gd name="T68" fmla="*/ 2147483647 w 100"/>
              <a:gd name="T69" fmla="*/ 2147483647 h 63"/>
              <a:gd name="T70" fmla="*/ 2147483647 w 100"/>
              <a:gd name="T71" fmla="*/ 2147483647 h 63"/>
              <a:gd name="T72" fmla="*/ 2147483647 w 100"/>
              <a:gd name="T73" fmla="*/ 2147483647 h 63"/>
              <a:gd name="T74" fmla="*/ 2147483647 w 100"/>
              <a:gd name="T75" fmla="*/ 2147483647 h 63"/>
              <a:gd name="T76" fmla="*/ 2147483647 w 100"/>
              <a:gd name="T77" fmla="*/ 2147483647 h 63"/>
              <a:gd name="T78" fmla="*/ 2147483647 w 100"/>
              <a:gd name="T79" fmla="*/ 2147483647 h 63"/>
              <a:gd name="T80" fmla="*/ 2147483647 w 100"/>
              <a:gd name="T81" fmla="*/ 2147483647 h 63"/>
              <a:gd name="T82" fmla="*/ 2147483647 w 100"/>
              <a:gd name="T83" fmla="*/ 2147483647 h 63"/>
              <a:gd name="T84" fmla="*/ 2147483647 w 100"/>
              <a:gd name="T85" fmla="*/ 2147483647 h 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0"/>
              <a:gd name="T130" fmla="*/ 0 h 63"/>
              <a:gd name="T131" fmla="*/ 100 w 100"/>
              <a:gd name="T132" fmla="*/ 63 h 6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0" h="63">
                <a:moveTo>
                  <a:pt x="9" y="60"/>
                </a:moveTo>
                <a:lnTo>
                  <a:pt x="7" y="47"/>
                </a:lnTo>
                <a:lnTo>
                  <a:pt x="0" y="41"/>
                </a:lnTo>
                <a:lnTo>
                  <a:pt x="0" y="35"/>
                </a:lnTo>
                <a:lnTo>
                  <a:pt x="4" y="27"/>
                </a:lnTo>
                <a:lnTo>
                  <a:pt x="7" y="24"/>
                </a:lnTo>
                <a:lnTo>
                  <a:pt x="0" y="14"/>
                </a:lnTo>
                <a:lnTo>
                  <a:pt x="0" y="2"/>
                </a:lnTo>
                <a:lnTo>
                  <a:pt x="5" y="0"/>
                </a:lnTo>
                <a:lnTo>
                  <a:pt x="9" y="1"/>
                </a:lnTo>
                <a:lnTo>
                  <a:pt x="7" y="5"/>
                </a:lnTo>
                <a:lnTo>
                  <a:pt x="10" y="7"/>
                </a:lnTo>
                <a:lnTo>
                  <a:pt x="49" y="11"/>
                </a:lnTo>
                <a:lnTo>
                  <a:pt x="73" y="1"/>
                </a:lnTo>
                <a:lnTo>
                  <a:pt x="78" y="1"/>
                </a:lnTo>
                <a:lnTo>
                  <a:pt x="81" y="3"/>
                </a:lnTo>
                <a:lnTo>
                  <a:pt x="89" y="5"/>
                </a:lnTo>
                <a:lnTo>
                  <a:pt x="95" y="9"/>
                </a:lnTo>
                <a:lnTo>
                  <a:pt x="100" y="9"/>
                </a:lnTo>
                <a:lnTo>
                  <a:pt x="99" y="13"/>
                </a:lnTo>
                <a:lnTo>
                  <a:pt x="98" y="17"/>
                </a:lnTo>
                <a:lnTo>
                  <a:pt x="92" y="18"/>
                </a:lnTo>
                <a:lnTo>
                  <a:pt x="89" y="22"/>
                </a:lnTo>
                <a:lnTo>
                  <a:pt x="89" y="30"/>
                </a:lnTo>
                <a:lnTo>
                  <a:pt x="86" y="32"/>
                </a:lnTo>
                <a:lnTo>
                  <a:pt x="85" y="33"/>
                </a:lnTo>
                <a:lnTo>
                  <a:pt x="82" y="36"/>
                </a:lnTo>
                <a:lnTo>
                  <a:pt x="83" y="37"/>
                </a:lnTo>
                <a:lnTo>
                  <a:pt x="84" y="38"/>
                </a:lnTo>
                <a:lnTo>
                  <a:pt x="90" y="47"/>
                </a:lnTo>
                <a:lnTo>
                  <a:pt x="90" y="49"/>
                </a:lnTo>
                <a:lnTo>
                  <a:pt x="88" y="48"/>
                </a:lnTo>
                <a:lnTo>
                  <a:pt x="81" y="49"/>
                </a:lnTo>
                <a:lnTo>
                  <a:pt x="76" y="47"/>
                </a:lnTo>
                <a:lnTo>
                  <a:pt x="66" y="49"/>
                </a:lnTo>
                <a:lnTo>
                  <a:pt x="63" y="52"/>
                </a:lnTo>
                <a:lnTo>
                  <a:pt x="60" y="52"/>
                </a:lnTo>
                <a:lnTo>
                  <a:pt x="59" y="58"/>
                </a:lnTo>
                <a:lnTo>
                  <a:pt x="55" y="62"/>
                </a:lnTo>
                <a:lnTo>
                  <a:pt x="49" y="63"/>
                </a:lnTo>
                <a:lnTo>
                  <a:pt x="39" y="59"/>
                </a:lnTo>
                <a:lnTo>
                  <a:pt x="36" y="56"/>
                </a:lnTo>
                <a:lnTo>
                  <a:pt x="9" y="6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53" name="Freeform 215"/>
          <p:cNvSpPr>
            <a:spLocks/>
          </p:cNvSpPr>
          <p:nvPr/>
        </p:nvSpPr>
        <p:spPr bwMode="auto">
          <a:xfrm>
            <a:off x="4594225" y="3578225"/>
            <a:ext cx="9525" cy="11113"/>
          </a:xfrm>
          <a:custGeom>
            <a:avLst/>
            <a:gdLst>
              <a:gd name="T0" fmla="*/ 2147483647 w 5"/>
              <a:gd name="T1" fmla="*/ 0 h 6"/>
              <a:gd name="T2" fmla="*/ 2147483647 w 5"/>
              <a:gd name="T3" fmla="*/ 2147483647 h 6"/>
              <a:gd name="T4" fmla="*/ 2147483647 w 5"/>
              <a:gd name="T5" fmla="*/ 2147483647 h 6"/>
              <a:gd name="T6" fmla="*/ 2147483647 w 5"/>
              <a:gd name="T7" fmla="*/ 2147483647 h 6"/>
              <a:gd name="T8" fmla="*/ 2147483647 w 5"/>
              <a:gd name="T9" fmla="*/ 2147483647 h 6"/>
              <a:gd name="T10" fmla="*/ 2147483647 w 5"/>
              <a:gd name="T11" fmla="*/ 2147483647 h 6"/>
              <a:gd name="T12" fmla="*/ 0 w 5"/>
              <a:gd name="T13" fmla="*/ 2147483647 h 6"/>
              <a:gd name="T14" fmla="*/ 2147483647 w 5"/>
              <a:gd name="T15" fmla="*/ 2147483647 h 6"/>
              <a:gd name="T16" fmla="*/ 2147483647 w 5"/>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6"/>
              <a:gd name="T29" fmla="*/ 5 w 5"/>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6">
                <a:moveTo>
                  <a:pt x="2" y="0"/>
                </a:moveTo>
                <a:lnTo>
                  <a:pt x="3" y="3"/>
                </a:lnTo>
                <a:lnTo>
                  <a:pt x="5" y="4"/>
                </a:lnTo>
                <a:lnTo>
                  <a:pt x="5" y="6"/>
                </a:lnTo>
                <a:lnTo>
                  <a:pt x="3" y="4"/>
                </a:lnTo>
                <a:lnTo>
                  <a:pt x="1" y="4"/>
                </a:lnTo>
                <a:lnTo>
                  <a:pt x="0" y="4"/>
                </a:lnTo>
                <a:lnTo>
                  <a:pt x="1" y="1"/>
                </a:lnTo>
                <a:lnTo>
                  <a:pt x="2"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54" name="Freeform 216"/>
          <p:cNvSpPr>
            <a:spLocks/>
          </p:cNvSpPr>
          <p:nvPr/>
        </p:nvSpPr>
        <p:spPr bwMode="auto">
          <a:xfrm>
            <a:off x="4594225" y="3584575"/>
            <a:ext cx="4763" cy="19050"/>
          </a:xfrm>
          <a:custGeom>
            <a:avLst/>
            <a:gdLst>
              <a:gd name="T0" fmla="*/ 0 w 3"/>
              <a:gd name="T1" fmla="*/ 2147483647 h 12"/>
              <a:gd name="T2" fmla="*/ 0 w 3"/>
              <a:gd name="T3" fmla="*/ 0 h 12"/>
              <a:gd name="T4" fmla="*/ 0 w 3"/>
              <a:gd name="T5" fmla="*/ 0 h 12"/>
              <a:gd name="T6" fmla="*/ 2147483647 w 3"/>
              <a:gd name="T7" fmla="*/ 2147483647 h 12"/>
              <a:gd name="T8" fmla="*/ 2147483647 w 3"/>
              <a:gd name="T9" fmla="*/ 2147483647 h 12"/>
              <a:gd name="T10" fmla="*/ 0 w 3"/>
              <a:gd name="T11" fmla="*/ 2147483647 h 12"/>
              <a:gd name="T12" fmla="*/ 0 w 3"/>
              <a:gd name="T13" fmla="*/ 2147483647 h 12"/>
              <a:gd name="T14" fmla="*/ 2147483647 w 3"/>
              <a:gd name="T15" fmla="*/ 2147483647 h 12"/>
              <a:gd name="T16" fmla="*/ 2147483647 w 3"/>
              <a:gd name="T17" fmla="*/ 2147483647 h 12"/>
              <a:gd name="T18" fmla="*/ 0 w 3"/>
              <a:gd name="T19" fmla="*/ 214748364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12"/>
              <a:gd name="T32" fmla="*/ 3 w 3"/>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12">
                <a:moveTo>
                  <a:pt x="0" y="1"/>
                </a:moveTo>
                <a:lnTo>
                  <a:pt x="0" y="0"/>
                </a:lnTo>
                <a:lnTo>
                  <a:pt x="1" y="1"/>
                </a:lnTo>
                <a:lnTo>
                  <a:pt x="3" y="12"/>
                </a:lnTo>
                <a:lnTo>
                  <a:pt x="0" y="7"/>
                </a:lnTo>
                <a:lnTo>
                  <a:pt x="0" y="6"/>
                </a:lnTo>
                <a:lnTo>
                  <a:pt x="1" y="5"/>
                </a:lnTo>
                <a:lnTo>
                  <a:pt x="1" y="3"/>
                </a:lnTo>
                <a:lnTo>
                  <a:pt x="0"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55" name="Freeform 217"/>
          <p:cNvSpPr>
            <a:spLocks/>
          </p:cNvSpPr>
          <p:nvPr/>
        </p:nvSpPr>
        <p:spPr bwMode="auto">
          <a:xfrm>
            <a:off x="4652963" y="3651250"/>
            <a:ext cx="11112" cy="4763"/>
          </a:xfrm>
          <a:custGeom>
            <a:avLst/>
            <a:gdLst>
              <a:gd name="T0" fmla="*/ 0 w 7"/>
              <a:gd name="T1" fmla="*/ 2147483647 h 3"/>
              <a:gd name="T2" fmla="*/ 0 w 7"/>
              <a:gd name="T3" fmla="*/ 0 h 3"/>
              <a:gd name="T4" fmla="*/ 2147483647 w 7"/>
              <a:gd name="T5" fmla="*/ 2147483647 h 3"/>
              <a:gd name="T6" fmla="*/ 2147483647 w 7"/>
              <a:gd name="T7" fmla="*/ 2147483647 h 3"/>
              <a:gd name="T8" fmla="*/ 2147483647 w 7"/>
              <a:gd name="T9" fmla="*/ 2147483647 h 3"/>
              <a:gd name="T10" fmla="*/ 0 w 7"/>
              <a:gd name="T11" fmla="*/ 2147483647 h 3"/>
              <a:gd name="T12" fmla="*/ 0 w 7"/>
              <a:gd name="T13" fmla="*/ 2147483647 h 3"/>
              <a:gd name="T14" fmla="*/ 0 60000 65536"/>
              <a:gd name="T15" fmla="*/ 0 60000 65536"/>
              <a:gd name="T16" fmla="*/ 0 60000 65536"/>
              <a:gd name="T17" fmla="*/ 0 60000 65536"/>
              <a:gd name="T18" fmla="*/ 0 60000 65536"/>
              <a:gd name="T19" fmla="*/ 0 60000 65536"/>
              <a:gd name="T20" fmla="*/ 0 60000 65536"/>
              <a:gd name="T21" fmla="*/ 0 w 7"/>
              <a:gd name="T22" fmla="*/ 0 h 3"/>
              <a:gd name="T23" fmla="*/ 7 w 7"/>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3">
                <a:moveTo>
                  <a:pt x="0" y="1"/>
                </a:moveTo>
                <a:lnTo>
                  <a:pt x="0" y="0"/>
                </a:lnTo>
                <a:lnTo>
                  <a:pt x="6" y="2"/>
                </a:lnTo>
                <a:lnTo>
                  <a:pt x="7" y="2"/>
                </a:lnTo>
                <a:lnTo>
                  <a:pt x="6" y="3"/>
                </a:lnTo>
                <a:lnTo>
                  <a:pt x="0" y="3"/>
                </a:lnTo>
                <a:lnTo>
                  <a:pt x="0"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56" name="Freeform 218"/>
          <p:cNvSpPr>
            <a:spLocks/>
          </p:cNvSpPr>
          <p:nvPr/>
        </p:nvSpPr>
        <p:spPr bwMode="auto">
          <a:xfrm>
            <a:off x="4591050" y="3579813"/>
            <a:ext cx="4763" cy="20637"/>
          </a:xfrm>
          <a:custGeom>
            <a:avLst/>
            <a:gdLst>
              <a:gd name="T0" fmla="*/ 0 w 3"/>
              <a:gd name="T1" fmla="*/ 2147483647 h 12"/>
              <a:gd name="T2" fmla="*/ 0 w 3"/>
              <a:gd name="T3" fmla="*/ 0 h 12"/>
              <a:gd name="T4" fmla="*/ 0 w 3"/>
              <a:gd name="T5" fmla="*/ 0 h 12"/>
              <a:gd name="T6" fmla="*/ 2147483647 w 3"/>
              <a:gd name="T7" fmla="*/ 2147483647 h 12"/>
              <a:gd name="T8" fmla="*/ 2147483647 w 3"/>
              <a:gd name="T9" fmla="*/ 2147483647 h 12"/>
              <a:gd name="T10" fmla="*/ 0 w 3"/>
              <a:gd name="T11" fmla="*/ 2147483647 h 12"/>
              <a:gd name="T12" fmla="*/ 0 w 3"/>
              <a:gd name="T13" fmla="*/ 2147483647 h 12"/>
              <a:gd name="T14" fmla="*/ 2147483647 w 3"/>
              <a:gd name="T15" fmla="*/ 2147483647 h 12"/>
              <a:gd name="T16" fmla="*/ 2147483647 w 3"/>
              <a:gd name="T17" fmla="*/ 2147483647 h 12"/>
              <a:gd name="T18" fmla="*/ 0 w 3"/>
              <a:gd name="T19" fmla="*/ 214748364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12"/>
              <a:gd name="T32" fmla="*/ 3 w 3"/>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12">
                <a:moveTo>
                  <a:pt x="0" y="1"/>
                </a:moveTo>
                <a:lnTo>
                  <a:pt x="0" y="0"/>
                </a:lnTo>
                <a:lnTo>
                  <a:pt x="1" y="2"/>
                </a:lnTo>
                <a:lnTo>
                  <a:pt x="3" y="12"/>
                </a:lnTo>
                <a:lnTo>
                  <a:pt x="0" y="7"/>
                </a:lnTo>
                <a:lnTo>
                  <a:pt x="0" y="6"/>
                </a:lnTo>
                <a:lnTo>
                  <a:pt x="1" y="5"/>
                </a:lnTo>
                <a:lnTo>
                  <a:pt x="1" y="3"/>
                </a:lnTo>
                <a:lnTo>
                  <a:pt x="0"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57" name="Freeform 219"/>
          <p:cNvSpPr>
            <a:spLocks/>
          </p:cNvSpPr>
          <p:nvPr/>
        </p:nvSpPr>
        <p:spPr bwMode="auto">
          <a:xfrm>
            <a:off x="4649788" y="3649663"/>
            <a:ext cx="11112" cy="3175"/>
          </a:xfrm>
          <a:custGeom>
            <a:avLst/>
            <a:gdLst>
              <a:gd name="T0" fmla="*/ 0 w 7"/>
              <a:gd name="T1" fmla="*/ 0 h 2"/>
              <a:gd name="T2" fmla="*/ 0 w 7"/>
              <a:gd name="T3" fmla="*/ 0 h 2"/>
              <a:gd name="T4" fmla="*/ 2147483647 w 7"/>
              <a:gd name="T5" fmla="*/ 2147483647 h 2"/>
              <a:gd name="T6" fmla="*/ 2147483647 w 7"/>
              <a:gd name="T7" fmla="*/ 2147483647 h 2"/>
              <a:gd name="T8" fmla="*/ 2147483647 w 7"/>
              <a:gd name="T9" fmla="*/ 2147483647 h 2"/>
              <a:gd name="T10" fmla="*/ 0 w 7"/>
              <a:gd name="T11" fmla="*/ 2147483647 h 2"/>
              <a:gd name="T12" fmla="*/ 0 w 7"/>
              <a:gd name="T13" fmla="*/ 0 h 2"/>
              <a:gd name="T14" fmla="*/ 0 60000 65536"/>
              <a:gd name="T15" fmla="*/ 0 60000 65536"/>
              <a:gd name="T16" fmla="*/ 0 60000 65536"/>
              <a:gd name="T17" fmla="*/ 0 60000 65536"/>
              <a:gd name="T18" fmla="*/ 0 60000 65536"/>
              <a:gd name="T19" fmla="*/ 0 60000 65536"/>
              <a:gd name="T20" fmla="*/ 0 60000 65536"/>
              <a:gd name="T21" fmla="*/ 0 w 7"/>
              <a:gd name="T22" fmla="*/ 0 h 2"/>
              <a:gd name="T23" fmla="*/ 7 w 7"/>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2">
                <a:moveTo>
                  <a:pt x="0" y="0"/>
                </a:moveTo>
                <a:lnTo>
                  <a:pt x="0" y="0"/>
                </a:lnTo>
                <a:lnTo>
                  <a:pt x="6" y="1"/>
                </a:lnTo>
                <a:lnTo>
                  <a:pt x="7" y="1"/>
                </a:lnTo>
                <a:lnTo>
                  <a:pt x="6" y="2"/>
                </a:lnTo>
                <a:lnTo>
                  <a:pt x="0" y="2"/>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58" name="Freeform 220"/>
          <p:cNvSpPr>
            <a:spLocks/>
          </p:cNvSpPr>
          <p:nvPr/>
        </p:nvSpPr>
        <p:spPr bwMode="auto">
          <a:xfrm>
            <a:off x="4657725" y="3667125"/>
            <a:ext cx="14288" cy="3175"/>
          </a:xfrm>
          <a:custGeom>
            <a:avLst/>
            <a:gdLst>
              <a:gd name="T0" fmla="*/ 0 w 8"/>
              <a:gd name="T1" fmla="*/ 0 h 1"/>
              <a:gd name="T2" fmla="*/ 2147483647 w 8"/>
              <a:gd name="T3" fmla="*/ 0 h 1"/>
              <a:gd name="T4" fmla="*/ 2147483647 w 8"/>
              <a:gd name="T5" fmla="*/ 0 h 1"/>
              <a:gd name="T6" fmla="*/ 2147483647 w 8"/>
              <a:gd name="T7" fmla="*/ 0 h 1"/>
              <a:gd name="T8" fmla="*/ 2147483647 w 8"/>
              <a:gd name="T9" fmla="*/ 2147483647 h 1"/>
              <a:gd name="T10" fmla="*/ 2147483647 w 8"/>
              <a:gd name="T11" fmla="*/ 2147483647 h 1"/>
              <a:gd name="T12" fmla="*/ 0 w 8"/>
              <a:gd name="T13" fmla="*/ 0 h 1"/>
              <a:gd name="T14" fmla="*/ 0 60000 65536"/>
              <a:gd name="T15" fmla="*/ 0 60000 65536"/>
              <a:gd name="T16" fmla="*/ 0 60000 65536"/>
              <a:gd name="T17" fmla="*/ 0 60000 65536"/>
              <a:gd name="T18" fmla="*/ 0 60000 65536"/>
              <a:gd name="T19" fmla="*/ 0 60000 65536"/>
              <a:gd name="T20" fmla="*/ 0 60000 65536"/>
              <a:gd name="T21" fmla="*/ 0 w 8"/>
              <a:gd name="T22" fmla="*/ 0 h 1"/>
              <a:gd name="T23" fmla="*/ 8 w 8"/>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
                <a:moveTo>
                  <a:pt x="0" y="0"/>
                </a:moveTo>
                <a:lnTo>
                  <a:pt x="1" y="0"/>
                </a:lnTo>
                <a:lnTo>
                  <a:pt x="6" y="0"/>
                </a:lnTo>
                <a:lnTo>
                  <a:pt x="7" y="0"/>
                </a:lnTo>
                <a:lnTo>
                  <a:pt x="8" y="1"/>
                </a:lnTo>
                <a:lnTo>
                  <a:pt x="1" y="1"/>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59" name="Freeform 221"/>
          <p:cNvSpPr>
            <a:spLocks/>
          </p:cNvSpPr>
          <p:nvPr/>
        </p:nvSpPr>
        <p:spPr bwMode="auto">
          <a:xfrm>
            <a:off x="4670425" y="3663950"/>
            <a:ext cx="38100" cy="20638"/>
          </a:xfrm>
          <a:custGeom>
            <a:avLst/>
            <a:gdLst>
              <a:gd name="T0" fmla="*/ 2147483647 w 22"/>
              <a:gd name="T1" fmla="*/ 2147483647 h 12"/>
              <a:gd name="T2" fmla="*/ 2147483647 w 22"/>
              <a:gd name="T3" fmla="*/ 2147483647 h 12"/>
              <a:gd name="T4" fmla="*/ 2147483647 w 22"/>
              <a:gd name="T5" fmla="*/ 2147483647 h 12"/>
              <a:gd name="T6" fmla="*/ 2147483647 w 22"/>
              <a:gd name="T7" fmla="*/ 2147483647 h 12"/>
              <a:gd name="T8" fmla="*/ 0 w 22"/>
              <a:gd name="T9" fmla="*/ 2147483647 h 12"/>
              <a:gd name="T10" fmla="*/ 2147483647 w 22"/>
              <a:gd name="T11" fmla="*/ 0 h 12"/>
              <a:gd name="T12" fmla="*/ 2147483647 w 22"/>
              <a:gd name="T13" fmla="*/ 0 h 12"/>
              <a:gd name="T14" fmla="*/ 2147483647 w 22"/>
              <a:gd name="T15" fmla="*/ 2147483647 h 12"/>
              <a:gd name="T16" fmla="*/ 2147483647 w 22"/>
              <a:gd name="T17" fmla="*/ 2147483647 h 12"/>
              <a:gd name="T18" fmla="*/ 2147483647 w 22"/>
              <a:gd name="T19" fmla="*/ 2147483647 h 12"/>
              <a:gd name="T20" fmla="*/ 2147483647 w 22"/>
              <a:gd name="T21" fmla="*/ 2147483647 h 12"/>
              <a:gd name="T22" fmla="*/ 2147483647 w 22"/>
              <a:gd name="T23" fmla="*/ 2147483647 h 12"/>
              <a:gd name="T24" fmla="*/ 2147483647 w 22"/>
              <a:gd name="T25" fmla="*/ 2147483647 h 12"/>
              <a:gd name="T26" fmla="*/ 2147483647 w 22"/>
              <a:gd name="T27" fmla="*/ 2147483647 h 12"/>
              <a:gd name="T28" fmla="*/ 2147483647 w 22"/>
              <a:gd name="T29" fmla="*/ 2147483647 h 12"/>
              <a:gd name="T30" fmla="*/ 2147483647 w 22"/>
              <a:gd name="T31" fmla="*/ 2147483647 h 12"/>
              <a:gd name="T32" fmla="*/ 2147483647 w 22"/>
              <a:gd name="T33" fmla="*/ 2147483647 h 12"/>
              <a:gd name="T34" fmla="*/ 2147483647 w 22"/>
              <a:gd name="T35" fmla="*/ 2147483647 h 12"/>
              <a:gd name="T36" fmla="*/ 2147483647 w 22"/>
              <a:gd name="T37" fmla="*/ 2147483647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
              <a:gd name="T58" fmla="*/ 0 h 12"/>
              <a:gd name="T59" fmla="*/ 22 w 22"/>
              <a:gd name="T60" fmla="*/ 12 h 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 h="12">
                <a:moveTo>
                  <a:pt x="22" y="12"/>
                </a:moveTo>
                <a:lnTo>
                  <a:pt x="14" y="6"/>
                </a:lnTo>
                <a:lnTo>
                  <a:pt x="9" y="4"/>
                </a:lnTo>
                <a:lnTo>
                  <a:pt x="4" y="2"/>
                </a:lnTo>
                <a:lnTo>
                  <a:pt x="0" y="1"/>
                </a:lnTo>
                <a:lnTo>
                  <a:pt x="1" y="0"/>
                </a:lnTo>
                <a:lnTo>
                  <a:pt x="5" y="0"/>
                </a:lnTo>
                <a:lnTo>
                  <a:pt x="6" y="3"/>
                </a:lnTo>
                <a:lnTo>
                  <a:pt x="8" y="3"/>
                </a:lnTo>
                <a:lnTo>
                  <a:pt x="10" y="2"/>
                </a:lnTo>
                <a:lnTo>
                  <a:pt x="12" y="2"/>
                </a:lnTo>
                <a:lnTo>
                  <a:pt x="12" y="3"/>
                </a:lnTo>
                <a:lnTo>
                  <a:pt x="14" y="5"/>
                </a:lnTo>
                <a:lnTo>
                  <a:pt x="16" y="6"/>
                </a:lnTo>
                <a:lnTo>
                  <a:pt x="18" y="8"/>
                </a:lnTo>
                <a:lnTo>
                  <a:pt x="21" y="9"/>
                </a:lnTo>
                <a:lnTo>
                  <a:pt x="21" y="10"/>
                </a:lnTo>
                <a:lnTo>
                  <a:pt x="22" y="10"/>
                </a:lnTo>
                <a:lnTo>
                  <a:pt x="22" y="1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60" name="Freeform 222"/>
          <p:cNvSpPr>
            <a:spLocks/>
          </p:cNvSpPr>
          <p:nvPr/>
        </p:nvSpPr>
        <p:spPr bwMode="auto">
          <a:xfrm>
            <a:off x="4654550" y="3663950"/>
            <a:ext cx="14288" cy="1588"/>
          </a:xfrm>
          <a:custGeom>
            <a:avLst/>
            <a:gdLst>
              <a:gd name="T0" fmla="*/ 0 w 8"/>
              <a:gd name="T1" fmla="*/ 0 h 1"/>
              <a:gd name="T2" fmla="*/ 2147483647 w 8"/>
              <a:gd name="T3" fmla="*/ 0 h 1"/>
              <a:gd name="T4" fmla="*/ 2147483647 w 8"/>
              <a:gd name="T5" fmla="*/ 0 h 1"/>
              <a:gd name="T6" fmla="*/ 2147483647 w 8"/>
              <a:gd name="T7" fmla="*/ 0 h 1"/>
              <a:gd name="T8" fmla="*/ 2147483647 w 8"/>
              <a:gd name="T9" fmla="*/ 2147483647 h 1"/>
              <a:gd name="T10" fmla="*/ 2147483647 w 8"/>
              <a:gd name="T11" fmla="*/ 2147483647 h 1"/>
              <a:gd name="T12" fmla="*/ 0 w 8"/>
              <a:gd name="T13" fmla="*/ 0 h 1"/>
              <a:gd name="T14" fmla="*/ 0 60000 65536"/>
              <a:gd name="T15" fmla="*/ 0 60000 65536"/>
              <a:gd name="T16" fmla="*/ 0 60000 65536"/>
              <a:gd name="T17" fmla="*/ 0 60000 65536"/>
              <a:gd name="T18" fmla="*/ 0 60000 65536"/>
              <a:gd name="T19" fmla="*/ 0 60000 65536"/>
              <a:gd name="T20" fmla="*/ 0 60000 65536"/>
              <a:gd name="T21" fmla="*/ 0 w 8"/>
              <a:gd name="T22" fmla="*/ 0 h 1"/>
              <a:gd name="T23" fmla="*/ 8 w 8"/>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
                <a:moveTo>
                  <a:pt x="0" y="0"/>
                </a:moveTo>
                <a:lnTo>
                  <a:pt x="2" y="0"/>
                </a:lnTo>
                <a:lnTo>
                  <a:pt x="7" y="0"/>
                </a:lnTo>
                <a:lnTo>
                  <a:pt x="8" y="1"/>
                </a:lnTo>
                <a:lnTo>
                  <a:pt x="1" y="1"/>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61" name="Freeform 223"/>
          <p:cNvSpPr>
            <a:spLocks/>
          </p:cNvSpPr>
          <p:nvPr/>
        </p:nvSpPr>
        <p:spPr bwMode="auto">
          <a:xfrm>
            <a:off x="4667250" y="3660775"/>
            <a:ext cx="38100" cy="20638"/>
          </a:xfrm>
          <a:custGeom>
            <a:avLst/>
            <a:gdLst>
              <a:gd name="T0" fmla="*/ 2147483647 w 23"/>
              <a:gd name="T1" fmla="*/ 2147483647 h 12"/>
              <a:gd name="T2" fmla="*/ 2147483647 w 23"/>
              <a:gd name="T3" fmla="*/ 2147483647 h 12"/>
              <a:gd name="T4" fmla="*/ 2147483647 w 23"/>
              <a:gd name="T5" fmla="*/ 2147483647 h 12"/>
              <a:gd name="T6" fmla="*/ 2147483647 w 23"/>
              <a:gd name="T7" fmla="*/ 2147483647 h 12"/>
              <a:gd name="T8" fmla="*/ 0 w 23"/>
              <a:gd name="T9" fmla="*/ 2147483647 h 12"/>
              <a:gd name="T10" fmla="*/ 2147483647 w 23"/>
              <a:gd name="T11" fmla="*/ 0 h 12"/>
              <a:gd name="T12" fmla="*/ 2147483647 w 23"/>
              <a:gd name="T13" fmla="*/ 2147483647 h 12"/>
              <a:gd name="T14" fmla="*/ 2147483647 w 23"/>
              <a:gd name="T15" fmla="*/ 2147483647 h 12"/>
              <a:gd name="T16" fmla="*/ 2147483647 w 23"/>
              <a:gd name="T17" fmla="*/ 2147483647 h 12"/>
              <a:gd name="T18" fmla="*/ 2147483647 w 23"/>
              <a:gd name="T19" fmla="*/ 2147483647 h 12"/>
              <a:gd name="T20" fmla="*/ 2147483647 w 23"/>
              <a:gd name="T21" fmla="*/ 2147483647 h 12"/>
              <a:gd name="T22" fmla="*/ 2147483647 w 23"/>
              <a:gd name="T23" fmla="*/ 2147483647 h 12"/>
              <a:gd name="T24" fmla="*/ 2147483647 w 23"/>
              <a:gd name="T25" fmla="*/ 2147483647 h 12"/>
              <a:gd name="T26" fmla="*/ 2147483647 w 23"/>
              <a:gd name="T27" fmla="*/ 2147483647 h 12"/>
              <a:gd name="T28" fmla="*/ 2147483647 w 23"/>
              <a:gd name="T29" fmla="*/ 2147483647 h 12"/>
              <a:gd name="T30" fmla="*/ 2147483647 w 23"/>
              <a:gd name="T31" fmla="*/ 2147483647 h 12"/>
              <a:gd name="T32" fmla="*/ 2147483647 w 23"/>
              <a:gd name="T33" fmla="*/ 2147483647 h 12"/>
              <a:gd name="T34" fmla="*/ 2147483647 w 23"/>
              <a:gd name="T35" fmla="*/ 2147483647 h 12"/>
              <a:gd name="T36" fmla="*/ 2147483647 w 23"/>
              <a:gd name="T37" fmla="*/ 2147483647 h 12"/>
              <a:gd name="T38" fmla="*/ 2147483647 w 23"/>
              <a:gd name="T39" fmla="*/ 2147483647 h 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
              <a:gd name="T61" fmla="*/ 0 h 12"/>
              <a:gd name="T62" fmla="*/ 23 w 23"/>
              <a:gd name="T63" fmla="*/ 12 h 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 h="12">
                <a:moveTo>
                  <a:pt x="23" y="12"/>
                </a:moveTo>
                <a:lnTo>
                  <a:pt x="14" y="6"/>
                </a:lnTo>
                <a:lnTo>
                  <a:pt x="9" y="5"/>
                </a:lnTo>
                <a:lnTo>
                  <a:pt x="4" y="2"/>
                </a:lnTo>
                <a:lnTo>
                  <a:pt x="0" y="1"/>
                </a:lnTo>
                <a:lnTo>
                  <a:pt x="1" y="0"/>
                </a:lnTo>
                <a:lnTo>
                  <a:pt x="5" y="1"/>
                </a:lnTo>
                <a:lnTo>
                  <a:pt x="7" y="3"/>
                </a:lnTo>
                <a:lnTo>
                  <a:pt x="8" y="3"/>
                </a:lnTo>
                <a:lnTo>
                  <a:pt x="10" y="2"/>
                </a:lnTo>
                <a:lnTo>
                  <a:pt x="12" y="2"/>
                </a:lnTo>
                <a:lnTo>
                  <a:pt x="12" y="4"/>
                </a:lnTo>
                <a:lnTo>
                  <a:pt x="15" y="5"/>
                </a:lnTo>
                <a:lnTo>
                  <a:pt x="16" y="6"/>
                </a:lnTo>
                <a:lnTo>
                  <a:pt x="19" y="8"/>
                </a:lnTo>
                <a:lnTo>
                  <a:pt x="22" y="9"/>
                </a:lnTo>
                <a:lnTo>
                  <a:pt x="22" y="10"/>
                </a:lnTo>
                <a:lnTo>
                  <a:pt x="23" y="10"/>
                </a:lnTo>
                <a:lnTo>
                  <a:pt x="23" y="1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62" name="Freeform 224"/>
          <p:cNvSpPr>
            <a:spLocks/>
          </p:cNvSpPr>
          <p:nvPr/>
        </p:nvSpPr>
        <p:spPr bwMode="auto">
          <a:xfrm>
            <a:off x="4572000" y="3529013"/>
            <a:ext cx="161925" cy="138112"/>
          </a:xfrm>
          <a:custGeom>
            <a:avLst/>
            <a:gdLst>
              <a:gd name="T0" fmla="*/ 2147483647 w 94"/>
              <a:gd name="T1" fmla="*/ 2147483647 h 81"/>
              <a:gd name="T2" fmla="*/ 2147483647 w 94"/>
              <a:gd name="T3" fmla="*/ 2147483647 h 81"/>
              <a:gd name="T4" fmla="*/ 2147483647 w 94"/>
              <a:gd name="T5" fmla="*/ 2147483647 h 81"/>
              <a:gd name="T6" fmla="*/ 2147483647 w 94"/>
              <a:gd name="T7" fmla="*/ 0 h 81"/>
              <a:gd name="T8" fmla="*/ 2147483647 w 94"/>
              <a:gd name="T9" fmla="*/ 2147483647 h 81"/>
              <a:gd name="T10" fmla="*/ 2147483647 w 94"/>
              <a:gd name="T11" fmla="*/ 2147483647 h 81"/>
              <a:gd name="T12" fmla="*/ 2147483647 w 94"/>
              <a:gd name="T13" fmla="*/ 2147483647 h 81"/>
              <a:gd name="T14" fmla="*/ 2147483647 w 94"/>
              <a:gd name="T15" fmla="*/ 2147483647 h 81"/>
              <a:gd name="T16" fmla="*/ 2147483647 w 94"/>
              <a:gd name="T17" fmla="*/ 2147483647 h 81"/>
              <a:gd name="T18" fmla="*/ 2147483647 w 94"/>
              <a:gd name="T19" fmla="*/ 2147483647 h 81"/>
              <a:gd name="T20" fmla="*/ 2147483647 w 94"/>
              <a:gd name="T21" fmla="*/ 2147483647 h 81"/>
              <a:gd name="T22" fmla="*/ 2147483647 w 94"/>
              <a:gd name="T23" fmla="*/ 2147483647 h 81"/>
              <a:gd name="T24" fmla="*/ 2147483647 w 94"/>
              <a:gd name="T25" fmla="*/ 2147483647 h 81"/>
              <a:gd name="T26" fmla="*/ 2147483647 w 94"/>
              <a:gd name="T27" fmla="*/ 2147483647 h 81"/>
              <a:gd name="T28" fmla="*/ 2147483647 w 94"/>
              <a:gd name="T29" fmla="*/ 2147483647 h 81"/>
              <a:gd name="T30" fmla="*/ 0 w 94"/>
              <a:gd name="T31" fmla="*/ 2147483647 h 81"/>
              <a:gd name="T32" fmla="*/ 2147483647 w 94"/>
              <a:gd name="T33" fmla="*/ 2147483647 h 81"/>
              <a:gd name="T34" fmla="*/ 2147483647 w 94"/>
              <a:gd name="T35" fmla="*/ 2147483647 h 81"/>
              <a:gd name="T36" fmla="*/ 2147483647 w 94"/>
              <a:gd name="T37" fmla="*/ 2147483647 h 81"/>
              <a:gd name="T38" fmla="*/ 2147483647 w 94"/>
              <a:gd name="T39" fmla="*/ 2147483647 h 81"/>
              <a:gd name="T40" fmla="*/ 2147483647 w 94"/>
              <a:gd name="T41" fmla="*/ 2147483647 h 81"/>
              <a:gd name="T42" fmla="*/ 2147483647 w 94"/>
              <a:gd name="T43" fmla="*/ 2147483647 h 81"/>
              <a:gd name="T44" fmla="*/ 2147483647 w 94"/>
              <a:gd name="T45" fmla="*/ 2147483647 h 81"/>
              <a:gd name="T46" fmla="*/ 2147483647 w 94"/>
              <a:gd name="T47" fmla="*/ 2147483647 h 81"/>
              <a:gd name="T48" fmla="*/ 2147483647 w 94"/>
              <a:gd name="T49" fmla="*/ 2147483647 h 81"/>
              <a:gd name="T50" fmla="*/ 2147483647 w 94"/>
              <a:gd name="T51" fmla="*/ 2147483647 h 81"/>
              <a:gd name="T52" fmla="*/ 2147483647 w 94"/>
              <a:gd name="T53" fmla="*/ 2147483647 h 81"/>
              <a:gd name="T54" fmla="*/ 2147483647 w 94"/>
              <a:gd name="T55" fmla="*/ 2147483647 h 81"/>
              <a:gd name="T56" fmla="*/ 2147483647 w 94"/>
              <a:gd name="T57" fmla="*/ 2147483647 h 81"/>
              <a:gd name="T58" fmla="*/ 2147483647 w 94"/>
              <a:gd name="T59" fmla="*/ 2147483647 h 81"/>
              <a:gd name="T60" fmla="*/ 2147483647 w 94"/>
              <a:gd name="T61" fmla="*/ 2147483647 h 81"/>
              <a:gd name="T62" fmla="*/ 2147483647 w 94"/>
              <a:gd name="T63" fmla="*/ 2147483647 h 81"/>
              <a:gd name="T64" fmla="*/ 2147483647 w 94"/>
              <a:gd name="T65" fmla="*/ 2147483647 h 81"/>
              <a:gd name="T66" fmla="*/ 2147483647 w 94"/>
              <a:gd name="T67" fmla="*/ 2147483647 h 81"/>
              <a:gd name="T68" fmla="*/ 2147483647 w 94"/>
              <a:gd name="T69" fmla="*/ 2147483647 h 81"/>
              <a:gd name="T70" fmla="*/ 2147483647 w 94"/>
              <a:gd name="T71" fmla="*/ 2147483647 h 81"/>
              <a:gd name="T72" fmla="*/ 2147483647 w 94"/>
              <a:gd name="T73" fmla="*/ 2147483647 h 81"/>
              <a:gd name="T74" fmla="*/ 2147483647 w 94"/>
              <a:gd name="T75" fmla="*/ 2147483647 h 81"/>
              <a:gd name="T76" fmla="*/ 2147483647 w 94"/>
              <a:gd name="T77" fmla="*/ 2147483647 h 81"/>
              <a:gd name="T78" fmla="*/ 2147483647 w 94"/>
              <a:gd name="T79" fmla="*/ 2147483647 h 81"/>
              <a:gd name="T80" fmla="*/ 2147483647 w 94"/>
              <a:gd name="T81" fmla="*/ 2147483647 h 81"/>
              <a:gd name="T82" fmla="*/ 2147483647 w 94"/>
              <a:gd name="T83" fmla="*/ 2147483647 h 81"/>
              <a:gd name="T84" fmla="*/ 2147483647 w 94"/>
              <a:gd name="T85" fmla="*/ 2147483647 h 81"/>
              <a:gd name="T86" fmla="*/ 2147483647 w 94"/>
              <a:gd name="T87" fmla="*/ 2147483647 h 81"/>
              <a:gd name="T88" fmla="*/ 2147483647 w 94"/>
              <a:gd name="T89" fmla="*/ 2147483647 h 81"/>
              <a:gd name="T90" fmla="*/ 2147483647 w 94"/>
              <a:gd name="T91" fmla="*/ 2147483647 h 81"/>
              <a:gd name="T92" fmla="*/ 2147483647 w 94"/>
              <a:gd name="T93" fmla="*/ 2147483647 h 81"/>
              <a:gd name="T94" fmla="*/ 2147483647 w 94"/>
              <a:gd name="T95" fmla="*/ 2147483647 h 81"/>
              <a:gd name="T96" fmla="*/ 2147483647 w 94"/>
              <a:gd name="T97" fmla="*/ 2147483647 h 81"/>
              <a:gd name="T98" fmla="*/ 2147483647 w 94"/>
              <a:gd name="T99" fmla="*/ 2147483647 h 81"/>
              <a:gd name="T100" fmla="*/ 2147483647 w 94"/>
              <a:gd name="T101" fmla="*/ 2147483647 h 81"/>
              <a:gd name="T102" fmla="*/ 2147483647 w 94"/>
              <a:gd name="T103" fmla="*/ 2147483647 h 8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4"/>
              <a:gd name="T157" fmla="*/ 0 h 81"/>
              <a:gd name="T158" fmla="*/ 94 w 94"/>
              <a:gd name="T159" fmla="*/ 81 h 8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4" h="81">
                <a:moveTo>
                  <a:pt x="83" y="14"/>
                </a:moveTo>
                <a:lnTo>
                  <a:pt x="80" y="17"/>
                </a:lnTo>
                <a:lnTo>
                  <a:pt x="71" y="18"/>
                </a:lnTo>
                <a:lnTo>
                  <a:pt x="67" y="15"/>
                </a:lnTo>
                <a:lnTo>
                  <a:pt x="63" y="14"/>
                </a:lnTo>
                <a:lnTo>
                  <a:pt x="60" y="10"/>
                </a:lnTo>
                <a:lnTo>
                  <a:pt x="56" y="7"/>
                </a:lnTo>
                <a:lnTo>
                  <a:pt x="53" y="3"/>
                </a:lnTo>
                <a:lnTo>
                  <a:pt x="50" y="2"/>
                </a:lnTo>
                <a:lnTo>
                  <a:pt x="50" y="1"/>
                </a:lnTo>
                <a:lnTo>
                  <a:pt x="48" y="2"/>
                </a:lnTo>
                <a:lnTo>
                  <a:pt x="45" y="0"/>
                </a:lnTo>
                <a:lnTo>
                  <a:pt x="44" y="0"/>
                </a:lnTo>
                <a:lnTo>
                  <a:pt x="44" y="1"/>
                </a:lnTo>
                <a:lnTo>
                  <a:pt x="44" y="2"/>
                </a:lnTo>
                <a:lnTo>
                  <a:pt x="44" y="4"/>
                </a:lnTo>
                <a:lnTo>
                  <a:pt x="44" y="5"/>
                </a:lnTo>
                <a:lnTo>
                  <a:pt x="43" y="4"/>
                </a:lnTo>
                <a:lnTo>
                  <a:pt x="41" y="4"/>
                </a:lnTo>
                <a:lnTo>
                  <a:pt x="41" y="6"/>
                </a:lnTo>
                <a:lnTo>
                  <a:pt x="40" y="6"/>
                </a:lnTo>
                <a:lnTo>
                  <a:pt x="34" y="8"/>
                </a:lnTo>
                <a:lnTo>
                  <a:pt x="33" y="10"/>
                </a:lnTo>
                <a:lnTo>
                  <a:pt x="33" y="11"/>
                </a:lnTo>
                <a:lnTo>
                  <a:pt x="35" y="13"/>
                </a:lnTo>
                <a:lnTo>
                  <a:pt x="35" y="16"/>
                </a:lnTo>
                <a:lnTo>
                  <a:pt x="33" y="18"/>
                </a:lnTo>
                <a:lnTo>
                  <a:pt x="31" y="18"/>
                </a:lnTo>
                <a:lnTo>
                  <a:pt x="28" y="21"/>
                </a:lnTo>
                <a:lnTo>
                  <a:pt x="29" y="22"/>
                </a:lnTo>
                <a:lnTo>
                  <a:pt x="28" y="24"/>
                </a:lnTo>
                <a:lnTo>
                  <a:pt x="28" y="28"/>
                </a:lnTo>
                <a:lnTo>
                  <a:pt x="26" y="29"/>
                </a:lnTo>
                <a:lnTo>
                  <a:pt x="24" y="27"/>
                </a:lnTo>
                <a:lnTo>
                  <a:pt x="23" y="26"/>
                </a:lnTo>
                <a:lnTo>
                  <a:pt x="22" y="26"/>
                </a:lnTo>
                <a:lnTo>
                  <a:pt x="21" y="28"/>
                </a:lnTo>
                <a:lnTo>
                  <a:pt x="17" y="22"/>
                </a:lnTo>
                <a:lnTo>
                  <a:pt x="16" y="22"/>
                </a:lnTo>
                <a:lnTo>
                  <a:pt x="14" y="26"/>
                </a:lnTo>
                <a:lnTo>
                  <a:pt x="9" y="26"/>
                </a:lnTo>
                <a:lnTo>
                  <a:pt x="7" y="25"/>
                </a:lnTo>
                <a:lnTo>
                  <a:pt x="7" y="26"/>
                </a:lnTo>
                <a:lnTo>
                  <a:pt x="2" y="26"/>
                </a:lnTo>
                <a:lnTo>
                  <a:pt x="0" y="25"/>
                </a:lnTo>
                <a:lnTo>
                  <a:pt x="1" y="31"/>
                </a:lnTo>
                <a:lnTo>
                  <a:pt x="5" y="39"/>
                </a:lnTo>
                <a:lnTo>
                  <a:pt x="7" y="40"/>
                </a:lnTo>
                <a:lnTo>
                  <a:pt x="9" y="40"/>
                </a:lnTo>
                <a:lnTo>
                  <a:pt x="14" y="29"/>
                </a:lnTo>
                <a:lnTo>
                  <a:pt x="17" y="29"/>
                </a:lnTo>
                <a:lnTo>
                  <a:pt x="20" y="32"/>
                </a:lnTo>
                <a:lnTo>
                  <a:pt x="21" y="32"/>
                </a:lnTo>
                <a:lnTo>
                  <a:pt x="21" y="35"/>
                </a:lnTo>
                <a:lnTo>
                  <a:pt x="22" y="37"/>
                </a:lnTo>
                <a:lnTo>
                  <a:pt x="22" y="41"/>
                </a:lnTo>
                <a:lnTo>
                  <a:pt x="25" y="46"/>
                </a:lnTo>
                <a:lnTo>
                  <a:pt x="31" y="51"/>
                </a:lnTo>
                <a:lnTo>
                  <a:pt x="28" y="52"/>
                </a:lnTo>
                <a:lnTo>
                  <a:pt x="27" y="53"/>
                </a:lnTo>
                <a:lnTo>
                  <a:pt x="27" y="55"/>
                </a:lnTo>
                <a:lnTo>
                  <a:pt x="30" y="59"/>
                </a:lnTo>
                <a:lnTo>
                  <a:pt x="39" y="64"/>
                </a:lnTo>
                <a:lnTo>
                  <a:pt x="40" y="69"/>
                </a:lnTo>
                <a:lnTo>
                  <a:pt x="49" y="69"/>
                </a:lnTo>
                <a:lnTo>
                  <a:pt x="64" y="81"/>
                </a:lnTo>
                <a:lnTo>
                  <a:pt x="67" y="79"/>
                </a:lnTo>
                <a:lnTo>
                  <a:pt x="60" y="72"/>
                </a:lnTo>
                <a:lnTo>
                  <a:pt x="59" y="69"/>
                </a:lnTo>
                <a:lnTo>
                  <a:pt x="58" y="68"/>
                </a:lnTo>
                <a:lnTo>
                  <a:pt x="57" y="67"/>
                </a:lnTo>
                <a:lnTo>
                  <a:pt x="51" y="61"/>
                </a:lnTo>
                <a:lnTo>
                  <a:pt x="51" y="59"/>
                </a:lnTo>
                <a:lnTo>
                  <a:pt x="48" y="56"/>
                </a:lnTo>
                <a:lnTo>
                  <a:pt x="46" y="55"/>
                </a:lnTo>
                <a:lnTo>
                  <a:pt x="44" y="51"/>
                </a:lnTo>
                <a:lnTo>
                  <a:pt x="43" y="51"/>
                </a:lnTo>
                <a:lnTo>
                  <a:pt x="43" y="49"/>
                </a:lnTo>
                <a:lnTo>
                  <a:pt x="42" y="47"/>
                </a:lnTo>
                <a:lnTo>
                  <a:pt x="42" y="45"/>
                </a:lnTo>
                <a:lnTo>
                  <a:pt x="40" y="44"/>
                </a:lnTo>
                <a:lnTo>
                  <a:pt x="39" y="40"/>
                </a:lnTo>
                <a:lnTo>
                  <a:pt x="38" y="40"/>
                </a:lnTo>
                <a:lnTo>
                  <a:pt x="36" y="38"/>
                </a:lnTo>
                <a:lnTo>
                  <a:pt x="36" y="37"/>
                </a:lnTo>
                <a:lnTo>
                  <a:pt x="37" y="36"/>
                </a:lnTo>
                <a:lnTo>
                  <a:pt x="36" y="35"/>
                </a:lnTo>
                <a:lnTo>
                  <a:pt x="36" y="30"/>
                </a:lnTo>
                <a:lnTo>
                  <a:pt x="38" y="28"/>
                </a:lnTo>
                <a:lnTo>
                  <a:pt x="41" y="29"/>
                </a:lnTo>
                <a:lnTo>
                  <a:pt x="44" y="33"/>
                </a:lnTo>
                <a:lnTo>
                  <a:pt x="45" y="33"/>
                </a:lnTo>
                <a:lnTo>
                  <a:pt x="48" y="29"/>
                </a:lnTo>
                <a:lnTo>
                  <a:pt x="54" y="29"/>
                </a:lnTo>
                <a:lnTo>
                  <a:pt x="55" y="28"/>
                </a:lnTo>
                <a:lnTo>
                  <a:pt x="59" y="30"/>
                </a:lnTo>
                <a:lnTo>
                  <a:pt x="60" y="30"/>
                </a:lnTo>
                <a:lnTo>
                  <a:pt x="60" y="29"/>
                </a:lnTo>
                <a:lnTo>
                  <a:pt x="62" y="30"/>
                </a:lnTo>
                <a:lnTo>
                  <a:pt x="66" y="32"/>
                </a:lnTo>
                <a:lnTo>
                  <a:pt x="67" y="30"/>
                </a:lnTo>
                <a:lnTo>
                  <a:pt x="67" y="31"/>
                </a:lnTo>
                <a:lnTo>
                  <a:pt x="70" y="33"/>
                </a:lnTo>
                <a:lnTo>
                  <a:pt x="71" y="33"/>
                </a:lnTo>
                <a:lnTo>
                  <a:pt x="73" y="30"/>
                </a:lnTo>
                <a:lnTo>
                  <a:pt x="73" y="31"/>
                </a:lnTo>
                <a:lnTo>
                  <a:pt x="74" y="32"/>
                </a:lnTo>
                <a:lnTo>
                  <a:pt x="75" y="32"/>
                </a:lnTo>
                <a:lnTo>
                  <a:pt x="76" y="31"/>
                </a:lnTo>
                <a:lnTo>
                  <a:pt x="79" y="32"/>
                </a:lnTo>
                <a:lnTo>
                  <a:pt x="80" y="33"/>
                </a:lnTo>
                <a:lnTo>
                  <a:pt x="81" y="33"/>
                </a:lnTo>
                <a:lnTo>
                  <a:pt x="81" y="32"/>
                </a:lnTo>
                <a:lnTo>
                  <a:pt x="83" y="32"/>
                </a:lnTo>
                <a:lnTo>
                  <a:pt x="85" y="35"/>
                </a:lnTo>
                <a:lnTo>
                  <a:pt x="85" y="36"/>
                </a:lnTo>
                <a:lnTo>
                  <a:pt x="86" y="37"/>
                </a:lnTo>
                <a:lnTo>
                  <a:pt x="89" y="37"/>
                </a:lnTo>
                <a:lnTo>
                  <a:pt x="90" y="36"/>
                </a:lnTo>
                <a:lnTo>
                  <a:pt x="91" y="35"/>
                </a:lnTo>
                <a:lnTo>
                  <a:pt x="90" y="35"/>
                </a:lnTo>
                <a:lnTo>
                  <a:pt x="90" y="32"/>
                </a:lnTo>
                <a:lnTo>
                  <a:pt x="90" y="30"/>
                </a:lnTo>
                <a:lnTo>
                  <a:pt x="91" y="29"/>
                </a:lnTo>
                <a:lnTo>
                  <a:pt x="92" y="29"/>
                </a:lnTo>
                <a:lnTo>
                  <a:pt x="93" y="29"/>
                </a:lnTo>
                <a:lnTo>
                  <a:pt x="94" y="29"/>
                </a:lnTo>
                <a:lnTo>
                  <a:pt x="94" y="28"/>
                </a:lnTo>
                <a:lnTo>
                  <a:pt x="93" y="28"/>
                </a:lnTo>
                <a:lnTo>
                  <a:pt x="92" y="28"/>
                </a:lnTo>
                <a:lnTo>
                  <a:pt x="90" y="28"/>
                </a:lnTo>
                <a:lnTo>
                  <a:pt x="89" y="26"/>
                </a:lnTo>
                <a:lnTo>
                  <a:pt x="88" y="26"/>
                </a:lnTo>
                <a:lnTo>
                  <a:pt x="87" y="26"/>
                </a:lnTo>
                <a:lnTo>
                  <a:pt x="88" y="25"/>
                </a:lnTo>
                <a:lnTo>
                  <a:pt x="87" y="24"/>
                </a:lnTo>
                <a:lnTo>
                  <a:pt x="88" y="23"/>
                </a:lnTo>
                <a:lnTo>
                  <a:pt x="89" y="23"/>
                </a:lnTo>
                <a:lnTo>
                  <a:pt x="89" y="22"/>
                </a:lnTo>
                <a:lnTo>
                  <a:pt x="88" y="22"/>
                </a:lnTo>
                <a:lnTo>
                  <a:pt x="87" y="22"/>
                </a:lnTo>
                <a:lnTo>
                  <a:pt x="86" y="22"/>
                </a:lnTo>
                <a:lnTo>
                  <a:pt x="85" y="21"/>
                </a:lnTo>
                <a:lnTo>
                  <a:pt x="86" y="20"/>
                </a:lnTo>
                <a:lnTo>
                  <a:pt x="86" y="19"/>
                </a:lnTo>
                <a:lnTo>
                  <a:pt x="86" y="18"/>
                </a:lnTo>
                <a:lnTo>
                  <a:pt x="86" y="17"/>
                </a:lnTo>
                <a:lnTo>
                  <a:pt x="83" y="14"/>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63" name="Freeform 225"/>
          <p:cNvSpPr>
            <a:spLocks/>
          </p:cNvSpPr>
          <p:nvPr/>
        </p:nvSpPr>
        <p:spPr bwMode="auto">
          <a:xfrm>
            <a:off x="4732338" y="3679825"/>
            <a:ext cx="47625" cy="107950"/>
          </a:xfrm>
          <a:custGeom>
            <a:avLst/>
            <a:gdLst>
              <a:gd name="T0" fmla="*/ 2147483647 w 28"/>
              <a:gd name="T1" fmla="*/ 2147483647 h 63"/>
              <a:gd name="T2" fmla="*/ 2147483647 w 28"/>
              <a:gd name="T3" fmla="*/ 2147483647 h 63"/>
              <a:gd name="T4" fmla="*/ 2147483647 w 28"/>
              <a:gd name="T5" fmla="*/ 2147483647 h 63"/>
              <a:gd name="T6" fmla="*/ 2147483647 w 28"/>
              <a:gd name="T7" fmla="*/ 2147483647 h 63"/>
              <a:gd name="T8" fmla="*/ 2147483647 w 28"/>
              <a:gd name="T9" fmla="*/ 2147483647 h 63"/>
              <a:gd name="T10" fmla="*/ 0 w 28"/>
              <a:gd name="T11" fmla="*/ 2147483647 h 63"/>
              <a:gd name="T12" fmla="*/ 2147483647 w 28"/>
              <a:gd name="T13" fmla="*/ 2147483647 h 63"/>
              <a:gd name="T14" fmla="*/ 2147483647 w 28"/>
              <a:gd name="T15" fmla="*/ 2147483647 h 63"/>
              <a:gd name="T16" fmla="*/ 2147483647 w 28"/>
              <a:gd name="T17" fmla="*/ 2147483647 h 63"/>
              <a:gd name="T18" fmla="*/ 2147483647 w 28"/>
              <a:gd name="T19" fmla="*/ 2147483647 h 63"/>
              <a:gd name="T20" fmla="*/ 2147483647 w 28"/>
              <a:gd name="T21" fmla="*/ 2147483647 h 63"/>
              <a:gd name="T22" fmla="*/ 2147483647 w 28"/>
              <a:gd name="T23" fmla="*/ 2147483647 h 63"/>
              <a:gd name="T24" fmla="*/ 2147483647 w 28"/>
              <a:gd name="T25" fmla="*/ 2147483647 h 63"/>
              <a:gd name="T26" fmla="*/ 2147483647 w 28"/>
              <a:gd name="T27" fmla="*/ 2147483647 h 63"/>
              <a:gd name="T28" fmla="*/ 2147483647 w 28"/>
              <a:gd name="T29" fmla="*/ 2147483647 h 63"/>
              <a:gd name="T30" fmla="*/ 0 w 28"/>
              <a:gd name="T31" fmla="*/ 2147483647 h 63"/>
              <a:gd name="T32" fmla="*/ 2147483647 w 28"/>
              <a:gd name="T33" fmla="*/ 2147483647 h 63"/>
              <a:gd name="T34" fmla="*/ 2147483647 w 28"/>
              <a:gd name="T35" fmla="*/ 2147483647 h 63"/>
              <a:gd name="T36" fmla="*/ 2147483647 w 28"/>
              <a:gd name="T37" fmla="*/ 2147483647 h 63"/>
              <a:gd name="T38" fmla="*/ 2147483647 w 28"/>
              <a:gd name="T39" fmla="*/ 2147483647 h 63"/>
              <a:gd name="T40" fmla="*/ 2147483647 w 28"/>
              <a:gd name="T41" fmla="*/ 0 h 63"/>
              <a:gd name="T42" fmla="*/ 2147483647 w 28"/>
              <a:gd name="T43" fmla="*/ 2147483647 h 63"/>
              <a:gd name="T44" fmla="*/ 2147483647 w 28"/>
              <a:gd name="T45" fmla="*/ 2147483647 h 63"/>
              <a:gd name="T46" fmla="*/ 2147483647 w 28"/>
              <a:gd name="T47" fmla="*/ 2147483647 h 63"/>
              <a:gd name="T48" fmla="*/ 2147483647 w 28"/>
              <a:gd name="T49" fmla="*/ 2147483647 h 63"/>
              <a:gd name="T50" fmla="*/ 2147483647 w 28"/>
              <a:gd name="T51" fmla="*/ 2147483647 h 63"/>
              <a:gd name="T52" fmla="*/ 2147483647 w 28"/>
              <a:gd name="T53" fmla="*/ 2147483647 h 63"/>
              <a:gd name="T54" fmla="*/ 2147483647 w 28"/>
              <a:gd name="T55" fmla="*/ 2147483647 h 63"/>
              <a:gd name="T56" fmla="*/ 2147483647 w 28"/>
              <a:gd name="T57" fmla="*/ 2147483647 h 63"/>
              <a:gd name="T58" fmla="*/ 2147483647 w 28"/>
              <a:gd name="T59" fmla="*/ 2147483647 h 63"/>
              <a:gd name="T60" fmla="*/ 2147483647 w 28"/>
              <a:gd name="T61" fmla="*/ 2147483647 h 63"/>
              <a:gd name="T62" fmla="*/ 2147483647 w 28"/>
              <a:gd name="T63" fmla="*/ 2147483647 h 63"/>
              <a:gd name="T64" fmla="*/ 2147483647 w 28"/>
              <a:gd name="T65" fmla="*/ 2147483647 h 63"/>
              <a:gd name="T66" fmla="*/ 2147483647 w 28"/>
              <a:gd name="T67" fmla="*/ 2147483647 h 63"/>
              <a:gd name="T68" fmla="*/ 2147483647 w 28"/>
              <a:gd name="T69" fmla="*/ 2147483647 h 63"/>
              <a:gd name="T70" fmla="*/ 2147483647 w 28"/>
              <a:gd name="T71" fmla="*/ 2147483647 h 6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
              <a:gd name="T109" fmla="*/ 0 h 63"/>
              <a:gd name="T110" fmla="*/ 28 w 28"/>
              <a:gd name="T111" fmla="*/ 63 h 6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 h="63">
                <a:moveTo>
                  <a:pt x="14" y="63"/>
                </a:moveTo>
                <a:lnTo>
                  <a:pt x="11" y="62"/>
                </a:lnTo>
                <a:lnTo>
                  <a:pt x="11" y="58"/>
                </a:lnTo>
                <a:lnTo>
                  <a:pt x="9" y="55"/>
                </a:lnTo>
                <a:lnTo>
                  <a:pt x="4" y="54"/>
                </a:lnTo>
                <a:lnTo>
                  <a:pt x="0" y="47"/>
                </a:lnTo>
                <a:lnTo>
                  <a:pt x="1" y="47"/>
                </a:lnTo>
                <a:lnTo>
                  <a:pt x="1" y="41"/>
                </a:lnTo>
                <a:lnTo>
                  <a:pt x="1" y="37"/>
                </a:lnTo>
                <a:lnTo>
                  <a:pt x="3" y="36"/>
                </a:lnTo>
                <a:lnTo>
                  <a:pt x="2" y="33"/>
                </a:lnTo>
                <a:lnTo>
                  <a:pt x="3" y="31"/>
                </a:lnTo>
                <a:lnTo>
                  <a:pt x="1" y="28"/>
                </a:lnTo>
                <a:lnTo>
                  <a:pt x="4" y="19"/>
                </a:lnTo>
                <a:lnTo>
                  <a:pt x="3" y="17"/>
                </a:lnTo>
                <a:lnTo>
                  <a:pt x="0" y="17"/>
                </a:lnTo>
                <a:lnTo>
                  <a:pt x="1" y="12"/>
                </a:lnTo>
                <a:lnTo>
                  <a:pt x="1" y="9"/>
                </a:lnTo>
                <a:lnTo>
                  <a:pt x="3" y="5"/>
                </a:lnTo>
                <a:lnTo>
                  <a:pt x="4" y="3"/>
                </a:lnTo>
                <a:lnTo>
                  <a:pt x="7" y="0"/>
                </a:lnTo>
                <a:lnTo>
                  <a:pt x="9" y="2"/>
                </a:lnTo>
                <a:lnTo>
                  <a:pt x="13" y="2"/>
                </a:lnTo>
                <a:lnTo>
                  <a:pt x="15" y="6"/>
                </a:lnTo>
                <a:lnTo>
                  <a:pt x="18" y="7"/>
                </a:lnTo>
                <a:lnTo>
                  <a:pt x="21" y="12"/>
                </a:lnTo>
                <a:lnTo>
                  <a:pt x="20" y="27"/>
                </a:lnTo>
                <a:lnTo>
                  <a:pt x="22" y="33"/>
                </a:lnTo>
                <a:lnTo>
                  <a:pt x="27" y="38"/>
                </a:lnTo>
                <a:lnTo>
                  <a:pt x="28" y="45"/>
                </a:lnTo>
                <a:lnTo>
                  <a:pt x="24" y="48"/>
                </a:lnTo>
                <a:lnTo>
                  <a:pt x="22" y="54"/>
                </a:lnTo>
                <a:lnTo>
                  <a:pt x="19" y="56"/>
                </a:lnTo>
                <a:lnTo>
                  <a:pt x="18" y="59"/>
                </a:lnTo>
                <a:lnTo>
                  <a:pt x="16" y="61"/>
                </a:lnTo>
                <a:lnTo>
                  <a:pt x="14" y="6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64" name="Freeform 226"/>
          <p:cNvSpPr>
            <a:spLocks/>
          </p:cNvSpPr>
          <p:nvPr/>
        </p:nvSpPr>
        <p:spPr bwMode="auto">
          <a:xfrm>
            <a:off x="4568825" y="3525838"/>
            <a:ext cx="163513" cy="138112"/>
          </a:xfrm>
          <a:custGeom>
            <a:avLst/>
            <a:gdLst>
              <a:gd name="T0" fmla="*/ 2147483647 w 95"/>
              <a:gd name="T1" fmla="*/ 2147483647 h 81"/>
              <a:gd name="T2" fmla="*/ 2147483647 w 95"/>
              <a:gd name="T3" fmla="*/ 2147483647 h 81"/>
              <a:gd name="T4" fmla="*/ 2147483647 w 95"/>
              <a:gd name="T5" fmla="*/ 2147483647 h 81"/>
              <a:gd name="T6" fmla="*/ 2147483647 w 95"/>
              <a:gd name="T7" fmla="*/ 0 h 81"/>
              <a:gd name="T8" fmla="*/ 2147483647 w 95"/>
              <a:gd name="T9" fmla="*/ 2147483647 h 81"/>
              <a:gd name="T10" fmla="*/ 2147483647 w 95"/>
              <a:gd name="T11" fmla="*/ 2147483647 h 81"/>
              <a:gd name="T12" fmla="*/ 2147483647 w 95"/>
              <a:gd name="T13" fmla="*/ 2147483647 h 81"/>
              <a:gd name="T14" fmla="*/ 2147483647 w 95"/>
              <a:gd name="T15" fmla="*/ 2147483647 h 81"/>
              <a:gd name="T16" fmla="*/ 2147483647 w 95"/>
              <a:gd name="T17" fmla="*/ 2147483647 h 81"/>
              <a:gd name="T18" fmla="*/ 2147483647 w 95"/>
              <a:gd name="T19" fmla="*/ 2147483647 h 81"/>
              <a:gd name="T20" fmla="*/ 2147483647 w 95"/>
              <a:gd name="T21" fmla="*/ 2147483647 h 81"/>
              <a:gd name="T22" fmla="*/ 2147483647 w 95"/>
              <a:gd name="T23" fmla="*/ 2147483647 h 81"/>
              <a:gd name="T24" fmla="*/ 2147483647 w 95"/>
              <a:gd name="T25" fmla="*/ 2147483647 h 81"/>
              <a:gd name="T26" fmla="*/ 2147483647 w 95"/>
              <a:gd name="T27" fmla="*/ 2147483647 h 81"/>
              <a:gd name="T28" fmla="*/ 2147483647 w 95"/>
              <a:gd name="T29" fmla="*/ 2147483647 h 81"/>
              <a:gd name="T30" fmla="*/ 0 w 95"/>
              <a:gd name="T31" fmla="*/ 2147483647 h 81"/>
              <a:gd name="T32" fmla="*/ 2147483647 w 95"/>
              <a:gd name="T33" fmla="*/ 2147483647 h 81"/>
              <a:gd name="T34" fmla="*/ 2147483647 w 95"/>
              <a:gd name="T35" fmla="*/ 2147483647 h 81"/>
              <a:gd name="T36" fmla="*/ 2147483647 w 95"/>
              <a:gd name="T37" fmla="*/ 2147483647 h 81"/>
              <a:gd name="T38" fmla="*/ 2147483647 w 95"/>
              <a:gd name="T39" fmla="*/ 2147483647 h 81"/>
              <a:gd name="T40" fmla="*/ 2147483647 w 95"/>
              <a:gd name="T41" fmla="*/ 2147483647 h 81"/>
              <a:gd name="T42" fmla="*/ 2147483647 w 95"/>
              <a:gd name="T43" fmla="*/ 2147483647 h 81"/>
              <a:gd name="T44" fmla="*/ 2147483647 w 95"/>
              <a:gd name="T45" fmla="*/ 2147483647 h 81"/>
              <a:gd name="T46" fmla="*/ 2147483647 w 95"/>
              <a:gd name="T47" fmla="*/ 2147483647 h 81"/>
              <a:gd name="T48" fmla="*/ 2147483647 w 95"/>
              <a:gd name="T49" fmla="*/ 2147483647 h 81"/>
              <a:gd name="T50" fmla="*/ 2147483647 w 95"/>
              <a:gd name="T51" fmla="*/ 2147483647 h 81"/>
              <a:gd name="T52" fmla="*/ 2147483647 w 95"/>
              <a:gd name="T53" fmla="*/ 2147483647 h 81"/>
              <a:gd name="T54" fmla="*/ 2147483647 w 95"/>
              <a:gd name="T55" fmla="*/ 2147483647 h 81"/>
              <a:gd name="T56" fmla="*/ 2147483647 w 95"/>
              <a:gd name="T57" fmla="*/ 2147483647 h 81"/>
              <a:gd name="T58" fmla="*/ 2147483647 w 95"/>
              <a:gd name="T59" fmla="*/ 2147483647 h 81"/>
              <a:gd name="T60" fmla="*/ 2147483647 w 95"/>
              <a:gd name="T61" fmla="*/ 2147483647 h 81"/>
              <a:gd name="T62" fmla="*/ 2147483647 w 95"/>
              <a:gd name="T63" fmla="*/ 2147483647 h 81"/>
              <a:gd name="T64" fmla="*/ 2147483647 w 95"/>
              <a:gd name="T65" fmla="*/ 2147483647 h 81"/>
              <a:gd name="T66" fmla="*/ 2147483647 w 95"/>
              <a:gd name="T67" fmla="*/ 2147483647 h 81"/>
              <a:gd name="T68" fmla="*/ 2147483647 w 95"/>
              <a:gd name="T69" fmla="*/ 2147483647 h 81"/>
              <a:gd name="T70" fmla="*/ 2147483647 w 95"/>
              <a:gd name="T71" fmla="*/ 2147483647 h 81"/>
              <a:gd name="T72" fmla="*/ 2147483647 w 95"/>
              <a:gd name="T73" fmla="*/ 2147483647 h 81"/>
              <a:gd name="T74" fmla="*/ 2147483647 w 95"/>
              <a:gd name="T75" fmla="*/ 2147483647 h 81"/>
              <a:gd name="T76" fmla="*/ 2147483647 w 95"/>
              <a:gd name="T77" fmla="*/ 2147483647 h 81"/>
              <a:gd name="T78" fmla="*/ 2147483647 w 95"/>
              <a:gd name="T79" fmla="*/ 2147483647 h 81"/>
              <a:gd name="T80" fmla="*/ 2147483647 w 95"/>
              <a:gd name="T81" fmla="*/ 2147483647 h 81"/>
              <a:gd name="T82" fmla="*/ 2147483647 w 95"/>
              <a:gd name="T83" fmla="*/ 2147483647 h 81"/>
              <a:gd name="T84" fmla="*/ 2147483647 w 95"/>
              <a:gd name="T85" fmla="*/ 2147483647 h 81"/>
              <a:gd name="T86" fmla="*/ 2147483647 w 95"/>
              <a:gd name="T87" fmla="*/ 2147483647 h 81"/>
              <a:gd name="T88" fmla="*/ 2147483647 w 95"/>
              <a:gd name="T89" fmla="*/ 2147483647 h 81"/>
              <a:gd name="T90" fmla="*/ 2147483647 w 95"/>
              <a:gd name="T91" fmla="*/ 2147483647 h 81"/>
              <a:gd name="T92" fmla="*/ 2147483647 w 95"/>
              <a:gd name="T93" fmla="*/ 2147483647 h 81"/>
              <a:gd name="T94" fmla="*/ 2147483647 w 95"/>
              <a:gd name="T95" fmla="*/ 2147483647 h 81"/>
              <a:gd name="T96" fmla="*/ 2147483647 w 95"/>
              <a:gd name="T97" fmla="*/ 2147483647 h 81"/>
              <a:gd name="T98" fmla="*/ 2147483647 w 95"/>
              <a:gd name="T99" fmla="*/ 2147483647 h 81"/>
              <a:gd name="T100" fmla="*/ 2147483647 w 95"/>
              <a:gd name="T101" fmla="*/ 2147483647 h 81"/>
              <a:gd name="T102" fmla="*/ 2147483647 w 95"/>
              <a:gd name="T103" fmla="*/ 2147483647 h 8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5"/>
              <a:gd name="T157" fmla="*/ 0 h 81"/>
              <a:gd name="T158" fmla="*/ 95 w 95"/>
              <a:gd name="T159" fmla="*/ 81 h 8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5" h="81">
                <a:moveTo>
                  <a:pt x="84" y="15"/>
                </a:moveTo>
                <a:lnTo>
                  <a:pt x="80" y="17"/>
                </a:lnTo>
                <a:lnTo>
                  <a:pt x="71" y="18"/>
                </a:lnTo>
                <a:lnTo>
                  <a:pt x="67" y="15"/>
                </a:lnTo>
                <a:lnTo>
                  <a:pt x="64" y="15"/>
                </a:lnTo>
                <a:lnTo>
                  <a:pt x="60" y="10"/>
                </a:lnTo>
                <a:lnTo>
                  <a:pt x="56" y="8"/>
                </a:lnTo>
                <a:lnTo>
                  <a:pt x="53" y="4"/>
                </a:lnTo>
                <a:lnTo>
                  <a:pt x="50" y="2"/>
                </a:lnTo>
                <a:lnTo>
                  <a:pt x="50" y="1"/>
                </a:lnTo>
                <a:lnTo>
                  <a:pt x="49" y="2"/>
                </a:lnTo>
                <a:lnTo>
                  <a:pt x="46" y="0"/>
                </a:lnTo>
                <a:lnTo>
                  <a:pt x="45" y="0"/>
                </a:lnTo>
                <a:lnTo>
                  <a:pt x="44" y="1"/>
                </a:lnTo>
                <a:lnTo>
                  <a:pt x="44" y="3"/>
                </a:lnTo>
                <a:lnTo>
                  <a:pt x="44" y="4"/>
                </a:lnTo>
                <a:lnTo>
                  <a:pt x="44" y="5"/>
                </a:lnTo>
                <a:lnTo>
                  <a:pt x="43" y="4"/>
                </a:lnTo>
                <a:lnTo>
                  <a:pt x="41" y="4"/>
                </a:lnTo>
                <a:lnTo>
                  <a:pt x="41" y="6"/>
                </a:lnTo>
                <a:lnTo>
                  <a:pt x="40" y="7"/>
                </a:lnTo>
                <a:lnTo>
                  <a:pt x="34" y="8"/>
                </a:lnTo>
                <a:lnTo>
                  <a:pt x="33" y="10"/>
                </a:lnTo>
                <a:lnTo>
                  <a:pt x="33" y="11"/>
                </a:lnTo>
                <a:lnTo>
                  <a:pt x="35" y="13"/>
                </a:lnTo>
                <a:lnTo>
                  <a:pt x="35" y="16"/>
                </a:lnTo>
                <a:lnTo>
                  <a:pt x="34" y="18"/>
                </a:lnTo>
                <a:lnTo>
                  <a:pt x="31" y="19"/>
                </a:lnTo>
                <a:lnTo>
                  <a:pt x="28" y="21"/>
                </a:lnTo>
                <a:lnTo>
                  <a:pt x="29" y="23"/>
                </a:lnTo>
                <a:lnTo>
                  <a:pt x="28" y="24"/>
                </a:lnTo>
                <a:lnTo>
                  <a:pt x="28" y="28"/>
                </a:lnTo>
                <a:lnTo>
                  <a:pt x="27" y="29"/>
                </a:lnTo>
                <a:lnTo>
                  <a:pt x="26" y="29"/>
                </a:lnTo>
                <a:lnTo>
                  <a:pt x="24" y="27"/>
                </a:lnTo>
                <a:lnTo>
                  <a:pt x="23" y="27"/>
                </a:lnTo>
                <a:lnTo>
                  <a:pt x="23" y="26"/>
                </a:lnTo>
                <a:lnTo>
                  <a:pt x="22" y="26"/>
                </a:lnTo>
                <a:lnTo>
                  <a:pt x="22" y="28"/>
                </a:lnTo>
                <a:lnTo>
                  <a:pt x="21" y="28"/>
                </a:lnTo>
                <a:lnTo>
                  <a:pt x="18" y="22"/>
                </a:lnTo>
                <a:lnTo>
                  <a:pt x="16" y="22"/>
                </a:lnTo>
                <a:lnTo>
                  <a:pt x="14" y="27"/>
                </a:lnTo>
                <a:lnTo>
                  <a:pt x="9" y="27"/>
                </a:lnTo>
                <a:lnTo>
                  <a:pt x="8" y="25"/>
                </a:lnTo>
                <a:lnTo>
                  <a:pt x="7" y="27"/>
                </a:lnTo>
                <a:lnTo>
                  <a:pt x="3" y="27"/>
                </a:lnTo>
                <a:lnTo>
                  <a:pt x="0" y="25"/>
                </a:lnTo>
                <a:lnTo>
                  <a:pt x="1" y="31"/>
                </a:lnTo>
                <a:lnTo>
                  <a:pt x="5" y="39"/>
                </a:lnTo>
                <a:lnTo>
                  <a:pt x="7" y="41"/>
                </a:lnTo>
                <a:lnTo>
                  <a:pt x="9" y="40"/>
                </a:lnTo>
                <a:lnTo>
                  <a:pt x="14" y="29"/>
                </a:lnTo>
                <a:lnTo>
                  <a:pt x="18" y="30"/>
                </a:lnTo>
                <a:lnTo>
                  <a:pt x="20" y="32"/>
                </a:lnTo>
                <a:lnTo>
                  <a:pt x="21" y="32"/>
                </a:lnTo>
                <a:lnTo>
                  <a:pt x="22" y="35"/>
                </a:lnTo>
                <a:lnTo>
                  <a:pt x="23" y="38"/>
                </a:lnTo>
                <a:lnTo>
                  <a:pt x="23" y="42"/>
                </a:lnTo>
                <a:lnTo>
                  <a:pt x="25" y="46"/>
                </a:lnTo>
                <a:lnTo>
                  <a:pt x="31" y="51"/>
                </a:lnTo>
                <a:lnTo>
                  <a:pt x="28" y="52"/>
                </a:lnTo>
                <a:lnTo>
                  <a:pt x="27" y="53"/>
                </a:lnTo>
                <a:lnTo>
                  <a:pt x="27" y="55"/>
                </a:lnTo>
                <a:lnTo>
                  <a:pt x="30" y="59"/>
                </a:lnTo>
                <a:lnTo>
                  <a:pt x="39" y="65"/>
                </a:lnTo>
                <a:lnTo>
                  <a:pt x="40" y="69"/>
                </a:lnTo>
                <a:lnTo>
                  <a:pt x="49" y="69"/>
                </a:lnTo>
                <a:lnTo>
                  <a:pt x="65" y="81"/>
                </a:lnTo>
                <a:lnTo>
                  <a:pt x="67" y="79"/>
                </a:lnTo>
                <a:lnTo>
                  <a:pt x="60" y="72"/>
                </a:lnTo>
                <a:lnTo>
                  <a:pt x="60" y="69"/>
                </a:lnTo>
                <a:lnTo>
                  <a:pt x="58" y="68"/>
                </a:lnTo>
                <a:lnTo>
                  <a:pt x="57" y="68"/>
                </a:lnTo>
                <a:lnTo>
                  <a:pt x="52" y="61"/>
                </a:lnTo>
                <a:lnTo>
                  <a:pt x="51" y="60"/>
                </a:lnTo>
                <a:lnTo>
                  <a:pt x="48" y="56"/>
                </a:lnTo>
                <a:lnTo>
                  <a:pt x="46" y="56"/>
                </a:lnTo>
                <a:lnTo>
                  <a:pt x="44" y="51"/>
                </a:lnTo>
                <a:lnTo>
                  <a:pt x="43" y="51"/>
                </a:lnTo>
                <a:lnTo>
                  <a:pt x="43" y="50"/>
                </a:lnTo>
                <a:lnTo>
                  <a:pt x="43" y="49"/>
                </a:lnTo>
                <a:lnTo>
                  <a:pt x="42" y="47"/>
                </a:lnTo>
                <a:lnTo>
                  <a:pt x="42" y="46"/>
                </a:lnTo>
                <a:lnTo>
                  <a:pt x="41" y="44"/>
                </a:lnTo>
                <a:lnTo>
                  <a:pt x="39" y="41"/>
                </a:lnTo>
                <a:lnTo>
                  <a:pt x="38" y="40"/>
                </a:lnTo>
                <a:lnTo>
                  <a:pt x="36" y="38"/>
                </a:lnTo>
                <a:lnTo>
                  <a:pt x="37" y="37"/>
                </a:lnTo>
                <a:lnTo>
                  <a:pt x="37" y="35"/>
                </a:lnTo>
                <a:lnTo>
                  <a:pt x="37" y="30"/>
                </a:lnTo>
                <a:lnTo>
                  <a:pt x="38" y="28"/>
                </a:lnTo>
                <a:lnTo>
                  <a:pt x="41" y="29"/>
                </a:lnTo>
                <a:lnTo>
                  <a:pt x="41" y="30"/>
                </a:lnTo>
                <a:lnTo>
                  <a:pt x="45" y="34"/>
                </a:lnTo>
                <a:lnTo>
                  <a:pt x="46" y="34"/>
                </a:lnTo>
                <a:lnTo>
                  <a:pt x="49" y="29"/>
                </a:lnTo>
                <a:lnTo>
                  <a:pt x="54" y="30"/>
                </a:lnTo>
                <a:lnTo>
                  <a:pt x="55" y="28"/>
                </a:lnTo>
                <a:lnTo>
                  <a:pt x="56" y="28"/>
                </a:lnTo>
                <a:lnTo>
                  <a:pt x="59" y="31"/>
                </a:lnTo>
                <a:lnTo>
                  <a:pt x="60" y="31"/>
                </a:lnTo>
                <a:lnTo>
                  <a:pt x="61" y="30"/>
                </a:lnTo>
                <a:lnTo>
                  <a:pt x="62" y="31"/>
                </a:lnTo>
                <a:lnTo>
                  <a:pt x="66" y="32"/>
                </a:lnTo>
                <a:lnTo>
                  <a:pt x="67" y="31"/>
                </a:lnTo>
                <a:lnTo>
                  <a:pt x="68" y="31"/>
                </a:lnTo>
                <a:lnTo>
                  <a:pt x="70" y="33"/>
                </a:lnTo>
                <a:lnTo>
                  <a:pt x="71" y="33"/>
                </a:lnTo>
                <a:lnTo>
                  <a:pt x="73" y="31"/>
                </a:lnTo>
                <a:lnTo>
                  <a:pt x="75" y="32"/>
                </a:lnTo>
                <a:lnTo>
                  <a:pt x="76" y="32"/>
                </a:lnTo>
                <a:lnTo>
                  <a:pt x="76" y="31"/>
                </a:lnTo>
                <a:lnTo>
                  <a:pt x="80" y="32"/>
                </a:lnTo>
                <a:lnTo>
                  <a:pt x="80" y="34"/>
                </a:lnTo>
                <a:lnTo>
                  <a:pt x="81" y="33"/>
                </a:lnTo>
                <a:lnTo>
                  <a:pt x="81" y="32"/>
                </a:lnTo>
                <a:lnTo>
                  <a:pt x="83" y="32"/>
                </a:lnTo>
                <a:lnTo>
                  <a:pt x="85" y="35"/>
                </a:lnTo>
                <a:lnTo>
                  <a:pt x="85" y="36"/>
                </a:lnTo>
                <a:lnTo>
                  <a:pt x="85" y="37"/>
                </a:lnTo>
                <a:lnTo>
                  <a:pt x="86" y="38"/>
                </a:lnTo>
                <a:lnTo>
                  <a:pt x="89" y="38"/>
                </a:lnTo>
                <a:lnTo>
                  <a:pt x="91" y="37"/>
                </a:lnTo>
                <a:lnTo>
                  <a:pt x="91" y="35"/>
                </a:lnTo>
                <a:lnTo>
                  <a:pt x="90" y="35"/>
                </a:lnTo>
                <a:lnTo>
                  <a:pt x="90" y="32"/>
                </a:lnTo>
                <a:lnTo>
                  <a:pt x="91" y="31"/>
                </a:lnTo>
                <a:lnTo>
                  <a:pt x="91" y="30"/>
                </a:lnTo>
                <a:lnTo>
                  <a:pt x="92" y="30"/>
                </a:lnTo>
                <a:lnTo>
                  <a:pt x="94" y="30"/>
                </a:lnTo>
                <a:lnTo>
                  <a:pt x="95" y="29"/>
                </a:lnTo>
                <a:lnTo>
                  <a:pt x="94" y="28"/>
                </a:lnTo>
                <a:lnTo>
                  <a:pt x="93" y="28"/>
                </a:lnTo>
                <a:lnTo>
                  <a:pt x="92" y="28"/>
                </a:lnTo>
                <a:lnTo>
                  <a:pt x="90" y="28"/>
                </a:lnTo>
                <a:lnTo>
                  <a:pt x="89" y="27"/>
                </a:lnTo>
                <a:lnTo>
                  <a:pt x="88" y="27"/>
                </a:lnTo>
                <a:lnTo>
                  <a:pt x="87" y="26"/>
                </a:lnTo>
                <a:lnTo>
                  <a:pt x="88" y="25"/>
                </a:lnTo>
                <a:lnTo>
                  <a:pt x="87" y="24"/>
                </a:lnTo>
                <a:lnTo>
                  <a:pt x="88" y="23"/>
                </a:lnTo>
                <a:lnTo>
                  <a:pt x="89" y="23"/>
                </a:lnTo>
                <a:lnTo>
                  <a:pt x="88" y="22"/>
                </a:lnTo>
                <a:lnTo>
                  <a:pt x="87" y="22"/>
                </a:lnTo>
                <a:lnTo>
                  <a:pt x="87" y="23"/>
                </a:lnTo>
                <a:lnTo>
                  <a:pt x="86" y="22"/>
                </a:lnTo>
                <a:lnTo>
                  <a:pt x="85" y="21"/>
                </a:lnTo>
                <a:lnTo>
                  <a:pt x="87" y="20"/>
                </a:lnTo>
                <a:lnTo>
                  <a:pt x="86" y="19"/>
                </a:lnTo>
                <a:lnTo>
                  <a:pt x="86" y="18"/>
                </a:lnTo>
                <a:lnTo>
                  <a:pt x="86" y="17"/>
                </a:lnTo>
                <a:lnTo>
                  <a:pt x="84" y="1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65" name="Freeform 227"/>
          <p:cNvSpPr>
            <a:spLocks/>
          </p:cNvSpPr>
          <p:nvPr/>
        </p:nvSpPr>
        <p:spPr bwMode="auto">
          <a:xfrm>
            <a:off x="4727575" y="3676650"/>
            <a:ext cx="49213" cy="107950"/>
          </a:xfrm>
          <a:custGeom>
            <a:avLst/>
            <a:gdLst>
              <a:gd name="T0" fmla="*/ 2147483647 w 28"/>
              <a:gd name="T1" fmla="*/ 2147483647 h 63"/>
              <a:gd name="T2" fmla="*/ 2147483647 w 28"/>
              <a:gd name="T3" fmla="*/ 2147483647 h 63"/>
              <a:gd name="T4" fmla="*/ 2147483647 w 28"/>
              <a:gd name="T5" fmla="*/ 2147483647 h 63"/>
              <a:gd name="T6" fmla="*/ 2147483647 w 28"/>
              <a:gd name="T7" fmla="*/ 2147483647 h 63"/>
              <a:gd name="T8" fmla="*/ 2147483647 w 28"/>
              <a:gd name="T9" fmla="*/ 2147483647 h 63"/>
              <a:gd name="T10" fmla="*/ 0 w 28"/>
              <a:gd name="T11" fmla="*/ 2147483647 h 63"/>
              <a:gd name="T12" fmla="*/ 2147483647 w 28"/>
              <a:gd name="T13" fmla="*/ 2147483647 h 63"/>
              <a:gd name="T14" fmla="*/ 2147483647 w 28"/>
              <a:gd name="T15" fmla="*/ 2147483647 h 63"/>
              <a:gd name="T16" fmla="*/ 2147483647 w 28"/>
              <a:gd name="T17" fmla="*/ 2147483647 h 63"/>
              <a:gd name="T18" fmla="*/ 2147483647 w 28"/>
              <a:gd name="T19" fmla="*/ 2147483647 h 63"/>
              <a:gd name="T20" fmla="*/ 2147483647 w 28"/>
              <a:gd name="T21" fmla="*/ 2147483647 h 63"/>
              <a:gd name="T22" fmla="*/ 2147483647 w 28"/>
              <a:gd name="T23" fmla="*/ 2147483647 h 63"/>
              <a:gd name="T24" fmla="*/ 2147483647 w 28"/>
              <a:gd name="T25" fmla="*/ 2147483647 h 63"/>
              <a:gd name="T26" fmla="*/ 2147483647 w 28"/>
              <a:gd name="T27" fmla="*/ 2147483647 h 63"/>
              <a:gd name="T28" fmla="*/ 2147483647 w 28"/>
              <a:gd name="T29" fmla="*/ 2147483647 h 63"/>
              <a:gd name="T30" fmla="*/ 2147483647 w 28"/>
              <a:gd name="T31" fmla="*/ 2147483647 h 63"/>
              <a:gd name="T32" fmla="*/ 2147483647 w 28"/>
              <a:gd name="T33" fmla="*/ 2147483647 h 63"/>
              <a:gd name="T34" fmla="*/ 2147483647 w 28"/>
              <a:gd name="T35" fmla="*/ 2147483647 h 63"/>
              <a:gd name="T36" fmla="*/ 2147483647 w 28"/>
              <a:gd name="T37" fmla="*/ 2147483647 h 63"/>
              <a:gd name="T38" fmla="*/ 2147483647 w 28"/>
              <a:gd name="T39" fmla="*/ 2147483647 h 63"/>
              <a:gd name="T40" fmla="*/ 2147483647 w 28"/>
              <a:gd name="T41" fmla="*/ 0 h 63"/>
              <a:gd name="T42" fmla="*/ 2147483647 w 28"/>
              <a:gd name="T43" fmla="*/ 2147483647 h 63"/>
              <a:gd name="T44" fmla="*/ 2147483647 w 28"/>
              <a:gd name="T45" fmla="*/ 2147483647 h 63"/>
              <a:gd name="T46" fmla="*/ 2147483647 w 28"/>
              <a:gd name="T47" fmla="*/ 2147483647 h 63"/>
              <a:gd name="T48" fmla="*/ 2147483647 w 28"/>
              <a:gd name="T49" fmla="*/ 2147483647 h 63"/>
              <a:gd name="T50" fmla="*/ 2147483647 w 28"/>
              <a:gd name="T51" fmla="*/ 2147483647 h 63"/>
              <a:gd name="T52" fmla="*/ 2147483647 w 28"/>
              <a:gd name="T53" fmla="*/ 2147483647 h 63"/>
              <a:gd name="T54" fmla="*/ 2147483647 w 28"/>
              <a:gd name="T55" fmla="*/ 2147483647 h 63"/>
              <a:gd name="T56" fmla="*/ 2147483647 w 28"/>
              <a:gd name="T57" fmla="*/ 2147483647 h 63"/>
              <a:gd name="T58" fmla="*/ 2147483647 w 28"/>
              <a:gd name="T59" fmla="*/ 2147483647 h 63"/>
              <a:gd name="T60" fmla="*/ 2147483647 w 28"/>
              <a:gd name="T61" fmla="*/ 2147483647 h 63"/>
              <a:gd name="T62" fmla="*/ 2147483647 w 28"/>
              <a:gd name="T63" fmla="*/ 2147483647 h 63"/>
              <a:gd name="T64" fmla="*/ 2147483647 w 28"/>
              <a:gd name="T65" fmla="*/ 2147483647 h 63"/>
              <a:gd name="T66" fmla="*/ 2147483647 w 28"/>
              <a:gd name="T67" fmla="*/ 2147483647 h 63"/>
              <a:gd name="T68" fmla="*/ 2147483647 w 28"/>
              <a:gd name="T69" fmla="*/ 2147483647 h 63"/>
              <a:gd name="T70" fmla="*/ 2147483647 w 28"/>
              <a:gd name="T71" fmla="*/ 2147483647 h 63"/>
              <a:gd name="T72" fmla="*/ 2147483647 w 28"/>
              <a:gd name="T73" fmla="*/ 2147483647 h 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
              <a:gd name="T112" fmla="*/ 0 h 63"/>
              <a:gd name="T113" fmla="*/ 28 w 28"/>
              <a:gd name="T114" fmla="*/ 63 h 6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 h="63">
                <a:moveTo>
                  <a:pt x="14" y="63"/>
                </a:moveTo>
                <a:lnTo>
                  <a:pt x="12" y="62"/>
                </a:lnTo>
                <a:lnTo>
                  <a:pt x="11" y="59"/>
                </a:lnTo>
                <a:lnTo>
                  <a:pt x="9" y="56"/>
                </a:lnTo>
                <a:lnTo>
                  <a:pt x="4" y="54"/>
                </a:lnTo>
                <a:lnTo>
                  <a:pt x="0" y="47"/>
                </a:lnTo>
                <a:lnTo>
                  <a:pt x="2" y="48"/>
                </a:lnTo>
                <a:lnTo>
                  <a:pt x="1" y="41"/>
                </a:lnTo>
                <a:lnTo>
                  <a:pt x="2" y="37"/>
                </a:lnTo>
                <a:lnTo>
                  <a:pt x="3" y="36"/>
                </a:lnTo>
                <a:lnTo>
                  <a:pt x="2" y="33"/>
                </a:lnTo>
                <a:lnTo>
                  <a:pt x="3" y="31"/>
                </a:lnTo>
                <a:lnTo>
                  <a:pt x="2" y="28"/>
                </a:lnTo>
                <a:lnTo>
                  <a:pt x="4" y="19"/>
                </a:lnTo>
                <a:lnTo>
                  <a:pt x="3" y="18"/>
                </a:lnTo>
                <a:lnTo>
                  <a:pt x="1" y="17"/>
                </a:lnTo>
                <a:lnTo>
                  <a:pt x="2" y="12"/>
                </a:lnTo>
                <a:lnTo>
                  <a:pt x="2" y="9"/>
                </a:lnTo>
                <a:lnTo>
                  <a:pt x="3" y="5"/>
                </a:lnTo>
                <a:lnTo>
                  <a:pt x="5" y="3"/>
                </a:lnTo>
                <a:lnTo>
                  <a:pt x="7" y="0"/>
                </a:lnTo>
                <a:lnTo>
                  <a:pt x="9" y="3"/>
                </a:lnTo>
                <a:lnTo>
                  <a:pt x="13" y="3"/>
                </a:lnTo>
                <a:lnTo>
                  <a:pt x="15" y="6"/>
                </a:lnTo>
                <a:lnTo>
                  <a:pt x="18" y="7"/>
                </a:lnTo>
                <a:lnTo>
                  <a:pt x="21" y="12"/>
                </a:lnTo>
                <a:lnTo>
                  <a:pt x="20" y="27"/>
                </a:lnTo>
                <a:lnTo>
                  <a:pt x="22" y="33"/>
                </a:lnTo>
                <a:lnTo>
                  <a:pt x="28" y="38"/>
                </a:lnTo>
                <a:lnTo>
                  <a:pt x="28" y="45"/>
                </a:lnTo>
                <a:lnTo>
                  <a:pt x="24" y="49"/>
                </a:lnTo>
                <a:lnTo>
                  <a:pt x="22" y="54"/>
                </a:lnTo>
                <a:lnTo>
                  <a:pt x="19" y="56"/>
                </a:lnTo>
                <a:lnTo>
                  <a:pt x="18" y="59"/>
                </a:lnTo>
                <a:lnTo>
                  <a:pt x="17" y="61"/>
                </a:lnTo>
                <a:lnTo>
                  <a:pt x="14" y="63"/>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66" name="Freeform 228"/>
          <p:cNvSpPr>
            <a:spLocks/>
          </p:cNvSpPr>
          <p:nvPr/>
        </p:nvSpPr>
        <p:spPr bwMode="auto">
          <a:xfrm>
            <a:off x="6902450" y="4746625"/>
            <a:ext cx="3175" cy="9525"/>
          </a:xfrm>
          <a:custGeom>
            <a:avLst/>
            <a:gdLst>
              <a:gd name="T0" fmla="*/ 0 w 2"/>
              <a:gd name="T1" fmla="*/ 2147483647 h 5"/>
              <a:gd name="T2" fmla="*/ 0 w 2"/>
              <a:gd name="T3" fmla="*/ 2147483647 h 5"/>
              <a:gd name="T4" fmla="*/ 0 w 2"/>
              <a:gd name="T5" fmla="*/ 2147483647 h 5"/>
              <a:gd name="T6" fmla="*/ 0 w 2"/>
              <a:gd name="T7" fmla="*/ 2147483647 h 5"/>
              <a:gd name="T8" fmla="*/ 2147483647 w 2"/>
              <a:gd name="T9" fmla="*/ 2147483647 h 5"/>
              <a:gd name="T10" fmla="*/ 2147483647 w 2"/>
              <a:gd name="T11" fmla="*/ 2147483647 h 5"/>
              <a:gd name="T12" fmla="*/ 2147483647 w 2"/>
              <a:gd name="T13" fmla="*/ 0 h 5"/>
              <a:gd name="T14" fmla="*/ 0 w 2"/>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0" y="1"/>
                </a:moveTo>
                <a:lnTo>
                  <a:pt x="0" y="1"/>
                </a:lnTo>
                <a:lnTo>
                  <a:pt x="0" y="4"/>
                </a:lnTo>
                <a:lnTo>
                  <a:pt x="0" y="5"/>
                </a:lnTo>
                <a:lnTo>
                  <a:pt x="2" y="4"/>
                </a:lnTo>
                <a:lnTo>
                  <a:pt x="2" y="1"/>
                </a:lnTo>
                <a:lnTo>
                  <a:pt x="1" y="0"/>
                </a:lnTo>
                <a:lnTo>
                  <a:pt x="0"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67" name="Freeform 229"/>
          <p:cNvSpPr>
            <a:spLocks/>
          </p:cNvSpPr>
          <p:nvPr/>
        </p:nvSpPr>
        <p:spPr bwMode="auto">
          <a:xfrm>
            <a:off x="6881813" y="4392613"/>
            <a:ext cx="215900" cy="422275"/>
          </a:xfrm>
          <a:custGeom>
            <a:avLst/>
            <a:gdLst>
              <a:gd name="T0" fmla="*/ 2147483647 w 126"/>
              <a:gd name="T1" fmla="*/ 2147483647 h 246"/>
              <a:gd name="T2" fmla="*/ 2147483647 w 126"/>
              <a:gd name="T3" fmla="*/ 2147483647 h 246"/>
              <a:gd name="T4" fmla="*/ 0 w 126"/>
              <a:gd name="T5" fmla="*/ 2147483647 h 246"/>
              <a:gd name="T6" fmla="*/ 2147483647 w 126"/>
              <a:gd name="T7" fmla="*/ 2147483647 h 246"/>
              <a:gd name="T8" fmla="*/ 2147483647 w 126"/>
              <a:gd name="T9" fmla="*/ 2147483647 h 246"/>
              <a:gd name="T10" fmla="*/ 2147483647 w 126"/>
              <a:gd name="T11" fmla="*/ 2147483647 h 246"/>
              <a:gd name="T12" fmla="*/ 2147483647 w 126"/>
              <a:gd name="T13" fmla="*/ 2147483647 h 246"/>
              <a:gd name="T14" fmla="*/ 2147483647 w 126"/>
              <a:gd name="T15" fmla="*/ 2147483647 h 246"/>
              <a:gd name="T16" fmla="*/ 2147483647 w 126"/>
              <a:gd name="T17" fmla="*/ 2147483647 h 246"/>
              <a:gd name="T18" fmla="*/ 2147483647 w 126"/>
              <a:gd name="T19" fmla="*/ 2147483647 h 246"/>
              <a:gd name="T20" fmla="*/ 2147483647 w 126"/>
              <a:gd name="T21" fmla="*/ 2147483647 h 246"/>
              <a:gd name="T22" fmla="*/ 2147483647 w 126"/>
              <a:gd name="T23" fmla="*/ 2147483647 h 246"/>
              <a:gd name="T24" fmla="*/ 2147483647 w 126"/>
              <a:gd name="T25" fmla="*/ 2147483647 h 246"/>
              <a:gd name="T26" fmla="*/ 2147483647 w 126"/>
              <a:gd name="T27" fmla="*/ 2147483647 h 246"/>
              <a:gd name="T28" fmla="*/ 2147483647 w 126"/>
              <a:gd name="T29" fmla="*/ 2147483647 h 246"/>
              <a:gd name="T30" fmla="*/ 2147483647 w 126"/>
              <a:gd name="T31" fmla="*/ 2147483647 h 246"/>
              <a:gd name="T32" fmla="*/ 2147483647 w 126"/>
              <a:gd name="T33" fmla="*/ 2147483647 h 246"/>
              <a:gd name="T34" fmla="*/ 2147483647 w 126"/>
              <a:gd name="T35" fmla="*/ 2147483647 h 246"/>
              <a:gd name="T36" fmla="*/ 2147483647 w 126"/>
              <a:gd name="T37" fmla="*/ 2147483647 h 246"/>
              <a:gd name="T38" fmla="*/ 2147483647 w 126"/>
              <a:gd name="T39" fmla="*/ 2147483647 h 246"/>
              <a:gd name="T40" fmla="*/ 2147483647 w 126"/>
              <a:gd name="T41" fmla="*/ 2147483647 h 246"/>
              <a:gd name="T42" fmla="*/ 2147483647 w 126"/>
              <a:gd name="T43" fmla="*/ 2147483647 h 246"/>
              <a:gd name="T44" fmla="*/ 2147483647 w 126"/>
              <a:gd name="T45" fmla="*/ 2147483647 h 246"/>
              <a:gd name="T46" fmla="*/ 2147483647 w 126"/>
              <a:gd name="T47" fmla="*/ 2147483647 h 246"/>
              <a:gd name="T48" fmla="*/ 2147483647 w 126"/>
              <a:gd name="T49" fmla="*/ 2147483647 h 246"/>
              <a:gd name="T50" fmla="*/ 2147483647 w 126"/>
              <a:gd name="T51" fmla="*/ 2147483647 h 246"/>
              <a:gd name="T52" fmla="*/ 2147483647 w 126"/>
              <a:gd name="T53" fmla="*/ 2147483647 h 246"/>
              <a:gd name="T54" fmla="*/ 2147483647 w 126"/>
              <a:gd name="T55" fmla="*/ 2147483647 h 246"/>
              <a:gd name="T56" fmla="*/ 2147483647 w 126"/>
              <a:gd name="T57" fmla="*/ 2147483647 h 246"/>
              <a:gd name="T58" fmla="*/ 2147483647 w 126"/>
              <a:gd name="T59" fmla="*/ 2147483647 h 246"/>
              <a:gd name="T60" fmla="*/ 2147483647 w 126"/>
              <a:gd name="T61" fmla="*/ 2147483647 h 246"/>
              <a:gd name="T62" fmla="*/ 2147483647 w 126"/>
              <a:gd name="T63" fmla="*/ 2147483647 h 246"/>
              <a:gd name="T64" fmla="*/ 2147483647 w 126"/>
              <a:gd name="T65" fmla="*/ 2147483647 h 246"/>
              <a:gd name="T66" fmla="*/ 2147483647 w 126"/>
              <a:gd name="T67" fmla="*/ 2147483647 h 246"/>
              <a:gd name="T68" fmla="*/ 2147483647 w 126"/>
              <a:gd name="T69" fmla="*/ 2147483647 h 246"/>
              <a:gd name="T70" fmla="*/ 2147483647 w 126"/>
              <a:gd name="T71" fmla="*/ 2147483647 h 246"/>
              <a:gd name="T72" fmla="*/ 2147483647 w 126"/>
              <a:gd name="T73" fmla="*/ 2147483647 h 246"/>
              <a:gd name="T74" fmla="*/ 2147483647 w 126"/>
              <a:gd name="T75" fmla="*/ 2147483647 h 246"/>
              <a:gd name="T76" fmla="*/ 2147483647 w 126"/>
              <a:gd name="T77" fmla="*/ 2147483647 h 246"/>
              <a:gd name="T78" fmla="*/ 2147483647 w 126"/>
              <a:gd name="T79" fmla="*/ 2147483647 h 246"/>
              <a:gd name="T80" fmla="*/ 2147483647 w 126"/>
              <a:gd name="T81" fmla="*/ 2147483647 h 246"/>
              <a:gd name="T82" fmla="*/ 2147483647 w 126"/>
              <a:gd name="T83" fmla="*/ 2147483647 h 246"/>
              <a:gd name="T84" fmla="*/ 2147483647 w 126"/>
              <a:gd name="T85" fmla="*/ 2147483647 h 246"/>
              <a:gd name="T86" fmla="*/ 2147483647 w 126"/>
              <a:gd name="T87" fmla="*/ 2147483647 h 246"/>
              <a:gd name="T88" fmla="*/ 2147483647 w 126"/>
              <a:gd name="T89" fmla="*/ 2147483647 h 246"/>
              <a:gd name="T90" fmla="*/ 2147483647 w 126"/>
              <a:gd name="T91" fmla="*/ 2147483647 h 246"/>
              <a:gd name="T92" fmla="*/ 2147483647 w 126"/>
              <a:gd name="T93" fmla="*/ 2147483647 h 24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6"/>
              <a:gd name="T142" fmla="*/ 0 h 246"/>
              <a:gd name="T143" fmla="*/ 126 w 126"/>
              <a:gd name="T144" fmla="*/ 246 h 24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6" h="246">
                <a:moveTo>
                  <a:pt x="42" y="0"/>
                </a:moveTo>
                <a:lnTo>
                  <a:pt x="41" y="0"/>
                </a:lnTo>
                <a:lnTo>
                  <a:pt x="37" y="7"/>
                </a:lnTo>
                <a:lnTo>
                  <a:pt x="33" y="8"/>
                </a:lnTo>
                <a:lnTo>
                  <a:pt x="20" y="18"/>
                </a:lnTo>
                <a:lnTo>
                  <a:pt x="7" y="19"/>
                </a:lnTo>
                <a:lnTo>
                  <a:pt x="3" y="34"/>
                </a:lnTo>
                <a:lnTo>
                  <a:pt x="3" y="37"/>
                </a:lnTo>
                <a:lnTo>
                  <a:pt x="0" y="40"/>
                </a:lnTo>
                <a:lnTo>
                  <a:pt x="6" y="53"/>
                </a:lnTo>
                <a:lnTo>
                  <a:pt x="12" y="58"/>
                </a:lnTo>
                <a:lnTo>
                  <a:pt x="15" y="61"/>
                </a:lnTo>
                <a:lnTo>
                  <a:pt x="16" y="73"/>
                </a:lnTo>
                <a:lnTo>
                  <a:pt x="19" y="73"/>
                </a:lnTo>
                <a:lnTo>
                  <a:pt x="19" y="76"/>
                </a:lnTo>
                <a:lnTo>
                  <a:pt x="18" y="79"/>
                </a:lnTo>
                <a:lnTo>
                  <a:pt x="15" y="85"/>
                </a:lnTo>
                <a:lnTo>
                  <a:pt x="15" y="88"/>
                </a:lnTo>
                <a:lnTo>
                  <a:pt x="12" y="92"/>
                </a:lnTo>
                <a:lnTo>
                  <a:pt x="11" y="94"/>
                </a:lnTo>
                <a:lnTo>
                  <a:pt x="10" y="98"/>
                </a:lnTo>
                <a:lnTo>
                  <a:pt x="12" y="103"/>
                </a:lnTo>
                <a:lnTo>
                  <a:pt x="23" y="113"/>
                </a:lnTo>
                <a:lnTo>
                  <a:pt x="26" y="132"/>
                </a:lnTo>
                <a:lnTo>
                  <a:pt x="27" y="132"/>
                </a:lnTo>
                <a:lnTo>
                  <a:pt x="33" y="147"/>
                </a:lnTo>
                <a:lnTo>
                  <a:pt x="33" y="149"/>
                </a:lnTo>
                <a:lnTo>
                  <a:pt x="27" y="158"/>
                </a:lnTo>
                <a:lnTo>
                  <a:pt x="24" y="159"/>
                </a:lnTo>
                <a:lnTo>
                  <a:pt x="11" y="203"/>
                </a:lnTo>
                <a:lnTo>
                  <a:pt x="12" y="205"/>
                </a:lnTo>
                <a:lnTo>
                  <a:pt x="18" y="205"/>
                </a:lnTo>
                <a:lnTo>
                  <a:pt x="24" y="211"/>
                </a:lnTo>
                <a:lnTo>
                  <a:pt x="26" y="212"/>
                </a:lnTo>
                <a:lnTo>
                  <a:pt x="33" y="222"/>
                </a:lnTo>
                <a:lnTo>
                  <a:pt x="35" y="226"/>
                </a:lnTo>
                <a:lnTo>
                  <a:pt x="42" y="234"/>
                </a:lnTo>
                <a:lnTo>
                  <a:pt x="42" y="230"/>
                </a:lnTo>
                <a:lnTo>
                  <a:pt x="45" y="230"/>
                </a:lnTo>
                <a:lnTo>
                  <a:pt x="48" y="232"/>
                </a:lnTo>
                <a:lnTo>
                  <a:pt x="55" y="234"/>
                </a:lnTo>
                <a:lnTo>
                  <a:pt x="58" y="238"/>
                </a:lnTo>
                <a:lnTo>
                  <a:pt x="57" y="243"/>
                </a:lnTo>
                <a:lnTo>
                  <a:pt x="58" y="246"/>
                </a:lnTo>
                <a:lnTo>
                  <a:pt x="65" y="242"/>
                </a:lnTo>
                <a:lnTo>
                  <a:pt x="68" y="242"/>
                </a:lnTo>
                <a:lnTo>
                  <a:pt x="72" y="242"/>
                </a:lnTo>
                <a:lnTo>
                  <a:pt x="73" y="238"/>
                </a:lnTo>
                <a:lnTo>
                  <a:pt x="64" y="227"/>
                </a:lnTo>
                <a:lnTo>
                  <a:pt x="53" y="226"/>
                </a:lnTo>
                <a:lnTo>
                  <a:pt x="48" y="220"/>
                </a:lnTo>
                <a:lnTo>
                  <a:pt x="45" y="207"/>
                </a:lnTo>
                <a:lnTo>
                  <a:pt x="40" y="201"/>
                </a:lnTo>
                <a:lnTo>
                  <a:pt x="38" y="192"/>
                </a:lnTo>
                <a:lnTo>
                  <a:pt x="37" y="189"/>
                </a:lnTo>
                <a:lnTo>
                  <a:pt x="34" y="189"/>
                </a:lnTo>
                <a:lnTo>
                  <a:pt x="30" y="190"/>
                </a:lnTo>
                <a:lnTo>
                  <a:pt x="27" y="189"/>
                </a:lnTo>
                <a:lnTo>
                  <a:pt x="25" y="173"/>
                </a:lnTo>
                <a:lnTo>
                  <a:pt x="27" y="169"/>
                </a:lnTo>
                <a:lnTo>
                  <a:pt x="28" y="166"/>
                </a:lnTo>
                <a:lnTo>
                  <a:pt x="29" y="164"/>
                </a:lnTo>
                <a:lnTo>
                  <a:pt x="30" y="162"/>
                </a:lnTo>
                <a:lnTo>
                  <a:pt x="30" y="158"/>
                </a:lnTo>
                <a:lnTo>
                  <a:pt x="38" y="142"/>
                </a:lnTo>
                <a:lnTo>
                  <a:pt x="39" y="128"/>
                </a:lnTo>
                <a:lnTo>
                  <a:pt x="38" y="121"/>
                </a:lnTo>
                <a:lnTo>
                  <a:pt x="42" y="120"/>
                </a:lnTo>
                <a:lnTo>
                  <a:pt x="48" y="120"/>
                </a:lnTo>
                <a:lnTo>
                  <a:pt x="53" y="121"/>
                </a:lnTo>
                <a:lnTo>
                  <a:pt x="54" y="122"/>
                </a:lnTo>
                <a:lnTo>
                  <a:pt x="53" y="132"/>
                </a:lnTo>
                <a:lnTo>
                  <a:pt x="54" y="135"/>
                </a:lnTo>
                <a:lnTo>
                  <a:pt x="55" y="135"/>
                </a:lnTo>
                <a:lnTo>
                  <a:pt x="54" y="134"/>
                </a:lnTo>
                <a:lnTo>
                  <a:pt x="69" y="135"/>
                </a:lnTo>
                <a:lnTo>
                  <a:pt x="75" y="141"/>
                </a:lnTo>
                <a:lnTo>
                  <a:pt x="79" y="144"/>
                </a:lnTo>
                <a:lnTo>
                  <a:pt x="80" y="143"/>
                </a:lnTo>
                <a:lnTo>
                  <a:pt x="81" y="144"/>
                </a:lnTo>
                <a:lnTo>
                  <a:pt x="84" y="150"/>
                </a:lnTo>
                <a:lnTo>
                  <a:pt x="86" y="151"/>
                </a:lnTo>
                <a:lnTo>
                  <a:pt x="86" y="149"/>
                </a:lnTo>
                <a:lnTo>
                  <a:pt x="86" y="146"/>
                </a:lnTo>
                <a:lnTo>
                  <a:pt x="82" y="138"/>
                </a:lnTo>
                <a:lnTo>
                  <a:pt x="78" y="135"/>
                </a:lnTo>
                <a:lnTo>
                  <a:pt x="75" y="125"/>
                </a:lnTo>
                <a:lnTo>
                  <a:pt x="76" y="120"/>
                </a:lnTo>
                <a:lnTo>
                  <a:pt x="78" y="118"/>
                </a:lnTo>
                <a:lnTo>
                  <a:pt x="79" y="116"/>
                </a:lnTo>
                <a:lnTo>
                  <a:pt x="82" y="114"/>
                </a:lnTo>
                <a:lnTo>
                  <a:pt x="88" y="107"/>
                </a:lnTo>
                <a:lnTo>
                  <a:pt x="90" y="106"/>
                </a:lnTo>
                <a:lnTo>
                  <a:pt x="116" y="106"/>
                </a:lnTo>
                <a:lnTo>
                  <a:pt x="119" y="109"/>
                </a:lnTo>
                <a:lnTo>
                  <a:pt x="122" y="107"/>
                </a:lnTo>
                <a:lnTo>
                  <a:pt x="122" y="106"/>
                </a:lnTo>
                <a:lnTo>
                  <a:pt x="123" y="106"/>
                </a:lnTo>
                <a:lnTo>
                  <a:pt x="125" y="103"/>
                </a:lnTo>
                <a:lnTo>
                  <a:pt x="125" y="91"/>
                </a:lnTo>
                <a:lnTo>
                  <a:pt x="126" y="88"/>
                </a:lnTo>
                <a:lnTo>
                  <a:pt x="126" y="85"/>
                </a:lnTo>
                <a:lnTo>
                  <a:pt x="125" y="83"/>
                </a:lnTo>
                <a:lnTo>
                  <a:pt x="124" y="82"/>
                </a:lnTo>
                <a:lnTo>
                  <a:pt x="122" y="80"/>
                </a:lnTo>
                <a:lnTo>
                  <a:pt x="121" y="79"/>
                </a:lnTo>
                <a:lnTo>
                  <a:pt x="119" y="78"/>
                </a:lnTo>
                <a:lnTo>
                  <a:pt x="116" y="76"/>
                </a:lnTo>
                <a:lnTo>
                  <a:pt x="114" y="73"/>
                </a:lnTo>
                <a:lnTo>
                  <a:pt x="113" y="70"/>
                </a:lnTo>
                <a:lnTo>
                  <a:pt x="113" y="59"/>
                </a:lnTo>
                <a:lnTo>
                  <a:pt x="110" y="53"/>
                </a:lnTo>
                <a:lnTo>
                  <a:pt x="109" y="52"/>
                </a:lnTo>
                <a:lnTo>
                  <a:pt x="108" y="49"/>
                </a:lnTo>
                <a:lnTo>
                  <a:pt x="103" y="46"/>
                </a:lnTo>
                <a:lnTo>
                  <a:pt x="98" y="40"/>
                </a:lnTo>
                <a:lnTo>
                  <a:pt x="88" y="40"/>
                </a:lnTo>
                <a:lnTo>
                  <a:pt x="87" y="43"/>
                </a:lnTo>
                <a:lnTo>
                  <a:pt x="86" y="45"/>
                </a:lnTo>
                <a:lnTo>
                  <a:pt x="80" y="48"/>
                </a:lnTo>
                <a:lnTo>
                  <a:pt x="77" y="48"/>
                </a:lnTo>
                <a:lnTo>
                  <a:pt x="75" y="46"/>
                </a:lnTo>
                <a:lnTo>
                  <a:pt x="73" y="43"/>
                </a:lnTo>
                <a:lnTo>
                  <a:pt x="71" y="42"/>
                </a:lnTo>
                <a:lnTo>
                  <a:pt x="65" y="44"/>
                </a:lnTo>
                <a:lnTo>
                  <a:pt x="61" y="48"/>
                </a:lnTo>
                <a:lnTo>
                  <a:pt x="57" y="49"/>
                </a:lnTo>
                <a:lnTo>
                  <a:pt x="56" y="52"/>
                </a:lnTo>
                <a:lnTo>
                  <a:pt x="54" y="53"/>
                </a:lnTo>
                <a:lnTo>
                  <a:pt x="54" y="52"/>
                </a:lnTo>
                <a:lnTo>
                  <a:pt x="53" y="48"/>
                </a:lnTo>
                <a:lnTo>
                  <a:pt x="57" y="29"/>
                </a:lnTo>
                <a:lnTo>
                  <a:pt x="56" y="23"/>
                </a:lnTo>
                <a:lnTo>
                  <a:pt x="57" y="19"/>
                </a:lnTo>
                <a:lnTo>
                  <a:pt x="56" y="18"/>
                </a:lnTo>
                <a:lnTo>
                  <a:pt x="48" y="18"/>
                </a:lnTo>
                <a:lnTo>
                  <a:pt x="48" y="17"/>
                </a:lnTo>
                <a:lnTo>
                  <a:pt x="47" y="7"/>
                </a:lnTo>
                <a:lnTo>
                  <a:pt x="43" y="3"/>
                </a:lnTo>
                <a:lnTo>
                  <a:pt x="42" y="4"/>
                </a:lnTo>
                <a:lnTo>
                  <a:pt x="42" y="3"/>
                </a:lnTo>
                <a:lnTo>
                  <a:pt x="42"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68" name="Freeform 230"/>
          <p:cNvSpPr>
            <a:spLocks/>
          </p:cNvSpPr>
          <p:nvPr/>
        </p:nvSpPr>
        <p:spPr bwMode="auto">
          <a:xfrm>
            <a:off x="6899275" y="4743450"/>
            <a:ext cx="3175" cy="9525"/>
          </a:xfrm>
          <a:custGeom>
            <a:avLst/>
            <a:gdLst>
              <a:gd name="T0" fmla="*/ 2147483647 w 2"/>
              <a:gd name="T1" fmla="*/ 2147483647 h 5"/>
              <a:gd name="T2" fmla="*/ 0 w 2"/>
              <a:gd name="T3" fmla="*/ 2147483647 h 5"/>
              <a:gd name="T4" fmla="*/ 0 w 2"/>
              <a:gd name="T5" fmla="*/ 2147483647 h 5"/>
              <a:gd name="T6" fmla="*/ 2147483647 w 2"/>
              <a:gd name="T7" fmla="*/ 2147483647 h 5"/>
              <a:gd name="T8" fmla="*/ 2147483647 w 2"/>
              <a:gd name="T9" fmla="*/ 2147483647 h 5"/>
              <a:gd name="T10" fmla="*/ 2147483647 w 2"/>
              <a:gd name="T11" fmla="*/ 2147483647 h 5"/>
              <a:gd name="T12" fmla="*/ 2147483647 w 2"/>
              <a:gd name="T13" fmla="*/ 0 h 5"/>
              <a:gd name="T14" fmla="*/ 2147483647 w 2"/>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5"/>
              <a:gd name="T26" fmla="*/ 2 w 2"/>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5">
                <a:moveTo>
                  <a:pt x="1" y="1"/>
                </a:moveTo>
                <a:lnTo>
                  <a:pt x="0" y="1"/>
                </a:lnTo>
                <a:lnTo>
                  <a:pt x="0" y="4"/>
                </a:lnTo>
                <a:lnTo>
                  <a:pt x="1" y="5"/>
                </a:lnTo>
                <a:lnTo>
                  <a:pt x="2" y="4"/>
                </a:lnTo>
                <a:lnTo>
                  <a:pt x="2" y="2"/>
                </a:lnTo>
                <a:lnTo>
                  <a:pt x="1" y="0"/>
                </a:lnTo>
                <a:lnTo>
                  <a:pt x="1"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69" name="Freeform 231"/>
          <p:cNvSpPr>
            <a:spLocks/>
          </p:cNvSpPr>
          <p:nvPr/>
        </p:nvSpPr>
        <p:spPr bwMode="auto">
          <a:xfrm>
            <a:off x="6880225" y="4389438"/>
            <a:ext cx="215900" cy="423862"/>
          </a:xfrm>
          <a:custGeom>
            <a:avLst/>
            <a:gdLst>
              <a:gd name="T0" fmla="*/ 2147483647 w 126"/>
              <a:gd name="T1" fmla="*/ 2147483647 h 247"/>
              <a:gd name="T2" fmla="*/ 2147483647 w 126"/>
              <a:gd name="T3" fmla="*/ 2147483647 h 247"/>
              <a:gd name="T4" fmla="*/ 0 w 126"/>
              <a:gd name="T5" fmla="*/ 2147483647 h 247"/>
              <a:gd name="T6" fmla="*/ 2147483647 w 126"/>
              <a:gd name="T7" fmla="*/ 2147483647 h 247"/>
              <a:gd name="T8" fmla="*/ 2147483647 w 126"/>
              <a:gd name="T9" fmla="*/ 2147483647 h 247"/>
              <a:gd name="T10" fmla="*/ 2147483647 w 126"/>
              <a:gd name="T11" fmla="*/ 2147483647 h 247"/>
              <a:gd name="T12" fmla="*/ 2147483647 w 126"/>
              <a:gd name="T13" fmla="*/ 2147483647 h 247"/>
              <a:gd name="T14" fmla="*/ 2147483647 w 126"/>
              <a:gd name="T15" fmla="*/ 2147483647 h 247"/>
              <a:gd name="T16" fmla="*/ 2147483647 w 126"/>
              <a:gd name="T17" fmla="*/ 2147483647 h 247"/>
              <a:gd name="T18" fmla="*/ 2147483647 w 126"/>
              <a:gd name="T19" fmla="*/ 2147483647 h 247"/>
              <a:gd name="T20" fmla="*/ 2147483647 w 126"/>
              <a:gd name="T21" fmla="*/ 2147483647 h 247"/>
              <a:gd name="T22" fmla="*/ 2147483647 w 126"/>
              <a:gd name="T23" fmla="*/ 2147483647 h 247"/>
              <a:gd name="T24" fmla="*/ 2147483647 w 126"/>
              <a:gd name="T25" fmla="*/ 2147483647 h 247"/>
              <a:gd name="T26" fmla="*/ 2147483647 w 126"/>
              <a:gd name="T27" fmla="*/ 2147483647 h 247"/>
              <a:gd name="T28" fmla="*/ 2147483647 w 126"/>
              <a:gd name="T29" fmla="*/ 2147483647 h 247"/>
              <a:gd name="T30" fmla="*/ 2147483647 w 126"/>
              <a:gd name="T31" fmla="*/ 2147483647 h 247"/>
              <a:gd name="T32" fmla="*/ 2147483647 w 126"/>
              <a:gd name="T33" fmla="*/ 2147483647 h 247"/>
              <a:gd name="T34" fmla="*/ 2147483647 w 126"/>
              <a:gd name="T35" fmla="*/ 2147483647 h 247"/>
              <a:gd name="T36" fmla="*/ 2147483647 w 126"/>
              <a:gd name="T37" fmla="*/ 2147483647 h 247"/>
              <a:gd name="T38" fmla="*/ 2147483647 w 126"/>
              <a:gd name="T39" fmla="*/ 2147483647 h 247"/>
              <a:gd name="T40" fmla="*/ 2147483647 w 126"/>
              <a:gd name="T41" fmla="*/ 2147483647 h 247"/>
              <a:gd name="T42" fmla="*/ 2147483647 w 126"/>
              <a:gd name="T43" fmla="*/ 2147483647 h 247"/>
              <a:gd name="T44" fmla="*/ 2147483647 w 126"/>
              <a:gd name="T45" fmla="*/ 2147483647 h 247"/>
              <a:gd name="T46" fmla="*/ 2147483647 w 126"/>
              <a:gd name="T47" fmla="*/ 2147483647 h 247"/>
              <a:gd name="T48" fmla="*/ 2147483647 w 126"/>
              <a:gd name="T49" fmla="*/ 2147483647 h 247"/>
              <a:gd name="T50" fmla="*/ 2147483647 w 126"/>
              <a:gd name="T51" fmla="*/ 2147483647 h 247"/>
              <a:gd name="T52" fmla="*/ 2147483647 w 126"/>
              <a:gd name="T53" fmla="*/ 2147483647 h 247"/>
              <a:gd name="T54" fmla="*/ 2147483647 w 126"/>
              <a:gd name="T55" fmla="*/ 2147483647 h 247"/>
              <a:gd name="T56" fmla="*/ 2147483647 w 126"/>
              <a:gd name="T57" fmla="*/ 2147483647 h 247"/>
              <a:gd name="T58" fmla="*/ 2147483647 w 126"/>
              <a:gd name="T59" fmla="*/ 2147483647 h 247"/>
              <a:gd name="T60" fmla="*/ 2147483647 w 126"/>
              <a:gd name="T61" fmla="*/ 2147483647 h 247"/>
              <a:gd name="T62" fmla="*/ 2147483647 w 126"/>
              <a:gd name="T63" fmla="*/ 2147483647 h 247"/>
              <a:gd name="T64" fmla="*/ 2147483647 w 126"/>
              <a:gd name="T65" fmla="*/ 2147483647 h 247"/>
              <a:gd name="T66" fmla="*/ 2147483647 w 126"/>
              <a:gd name="T67" fmla="*/ 2147483647 h 247"/>
              <a:gd name="T68" fmla="*/ 2147483647 w 126"/>
              <a:gd name="T69" fmla="*/ 2147483647 h 247"/>
              <a:gd name="T70" fmla="*/ 2147483647 w 126"/>
              <a:gd name="T71" fmla="*/ 2147483647 h 247"/>
              <a:gd name="T72" fmla="*/ 2147483647 w 126"/>
              <a:gd name="T73" fmla="*/ 2147483647 h 247"/>
              <a:gd name="T74" fmla="*/ 2147483647 w 126"/>
              <a:gd name="T75" fmla="*/ 2147483647 h 247"/>
              <a:gd name="T76" fmla="*/ 2147483647 w 126"/>
              <a:gd name="T77" fmla="*/ 2147483647 h 247"/>
              <a:gd name="T78" fmla="*/ 2147483647 w 126"/>
              <a:gd name="T79" fmla="*/ 2147483647 h 247"/>
              <a:gd name="T80" fmla="*/ 2147483647 w 126"/>
              <a:gd name="T81" fmla="*/ 2147483647 h 247"/>
              <a:gd name="T82" fmla="*/ 2147483647 w 126"/>
              <a:gd name="T83" fmla="*/ 2147483647 h 247"/>
              <a:gd name="T84" fmla="*/ 2147483647 w 126"/>
              <a:gd name="T85" fmla="*/ 2147483647 h 247"/>
              <a:gd name="T86" fmla="*/ 2147483647 w 126"/>
              <a:gd name="T87" fmla="*/ 2147483647 h 247"/>
              <a:gd name="T88" fmla="*/ 2147483647 w 126"/>
              <a:gd name="T89" fmla="*/ 2147483647 h 247"/>
              <a:gd name="T90" fmla="*/ 2147483647 w 126"/>
              <a:gd name="T91" fmla="*/ 2147483647 h 247"/>
              <a:gd name="T92" fmla="*/ 2147483647 w 126"/>
              <a:gd name="T93" fmla="*/ 2147483647 h 24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6"/>
              <a:gd name="T142" fmla="*/ 0 h 247"/>
              <a:gd name="T143" fmla="*/ 126 w 126"/>
              <a:gd name="T144" fmla="*/ 247 h 24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6" h="247">
                <a:moveTo>
                  <a:pt x="42" y="0"/>
                </a:moveTo>
                <a:lnTo>
                  <a:pt x="40" y="1"/>
                </a:lnTo>
                <a:lnTo>
                  <a:pt x="36" y="8"/>
                </a:lnTo>
                <a:lnTo>
                  <a:pt x="32" y="8"/>
                </a:lnTo>
                <a:lnTo>
                  <a:pt x="19" y="18"/>
                </a:lnTo>
                <a:lnTo>
                  <a:pt x="6" y="20"/>
                </a:lnTo>
                <a:lnTo>
                  <a:pt x="2" y="35"/>
                </a:lnTo>
                <a:lnTo>
                  <a:pt x="2" y="37"/>
                </a:lnTo>
                <a:lnTo>
                  <a:pt x="0" y="40"/>
                </a:lnTo>
                <a:lnTo>
                  <a:pt x="5" y="53"/>
                </a:lnTo>
                <a:lnTo>
                  <a:pt x="12" y="58"/>
                </a:lnTo>
                <a:lnTo>
                  <a:pt x="14" y="61"/>
                </a:lnTo>
                <a:lnTo>
                  <a:pt x="15" y="74"/>
                </a:lnTo>
                <a:lnTo>
                  <a:pt x="18" y="74"/>
                </a:lnTo>
                <a:lnTo>
                  <a:pt x="19" y="77"/>
                </a:lnTo>
                <a:lnTo>
                  <a:pt x="17" y="79"/>
                </a:lnTo>
                <a:lnTo>
                  <a:pt x="15" y="85"/>
                </a:lnTo>
                <a:lnTo>
                  <a:pt x="15" y="89"/>
                </a:lnTo>
                <a:lnTo>
                  <a:pt x="11" y="92"/>
                </a:lnTo>
                <a:lnTo>
                  <a:pt x="10" y="95"/>
                </a:lnTo>
                <a:lnTo>
                  <a:pt x="9" y="99"/>
                </a:lnTo>
                <a:lnTo>
                  <a:pt x="11" y="104"/>
                </a:lnTo>
                <a:lnTo>
                  <a:pt x="22" y="113"/>
                </a:lnTo>
                <a:lnTo>
                  <a:pt x="25" y="132"/>
                </a:lnTo>
                <a:lnTo>
                  <a:pt x="27" y="133"/>
                </a:lnTo>
                <a:lnTo>
                  <a:pt x="32" y="147"/>
                </a:lnTo>
                <a:lnTo>
                  <a:pt x="32" y="149"/>
                </a:lnTo>
                <a:lnTo>
                  <a:pt x="27" y="158"/>
                </a:lnTo>
                <a:lnTo>
                  <a:pt x="23" y="160"/>
                </a:lnTo>
                <a:lnTo>
                  <a:pt x="11" y="203"/>
                </a:lnTo>
                <a:lnTo>
                  <a:pt x="12" y="206"/>
                </a:lnTo>
                <a:lnTo>
                  <a:pt x="17" y="206"/>
                </a:lnTo>
                <a:lnTo>
                  <a:pt x="23" y="211"/>
                </a:lnTo>
                <a:lnTo>
                  <a:pt x="25" y="213"/>
                </a:lnTo>
                <a:lnTo>
                  <a:pt x="32" y="222"/>
                </a:lnTo>
                <a:lnTo>
                  <a:pt x="34" y="226"/>
                </a:lnTo>
                <a:lnTo>
                  <a:pt x="42" y="234"/>
                </a:lnTo>
                <a:lnTo>
                  <a:pt x="41" y="230"/>
                </a:lnTo>
                <a:lnTo>
                  <a:pt x="44" y="230"/>
                </a:lnTo>
                <a:lnTo>
                  <a:pt x="47" y="233"/>
                </a:lnTo>
                <a:lnTo>
                  <a:pt x="54" y="234"/>
                </a:lnTo>
                <a:lnTo>
                  <a:pt x="57" y="238"/>
                </a:lnTo>
                <a:lnTo>
                  <a:pt x="57" y="244"/>
                </a:lnTo>
                <a:lnTo>
                  <a:pt x="58" y="247"/>
                </a:lnTo>
                <a:lnTo>
                  <a:pt x="65" y="242"/>
                </a:lnTo>
                <a:lnTo>
                  <a:pt x="68" y="243"/>
                </a:lnTo>
                <a:lnTo>
                  <a:pt x="71" y="243"/>
                </a:lnTo>
                <a:lnTo>
                  <a:pt x="73" y="238"/>
                </a:lnTo>
                <a:lnTo>
                  <a:pt x="63" y="227"/>
                </a:lnTo>
                <a:lnTo>
                  <a:pt x="53" y="226"/>
                </a:lnTo>
                <a:lnTo>
                  <a:pt x="47" y="221"/>
                </a:lnTo>
                <a:lnTo>
                  <a:pt x="44" y="207"/>
                </a:lnTo>
                <a:lnTo>
                  <a:pt x="39" y="202"/>
                </a:lnTo>
                <a:lnTo>
                  <a:pt x="38" y="192"/>
                </a:lnTo>
                <a:lnTo>
                  <a:pt x="36" y="190"/>
                </a:lnTo>
                <a:lnTo>
                  <a:pt x="33" y="189"/>
                </a:lnTo>
                <a:lnTo>
                  <a:pt x="30" y="190"/>
                </a:lnTo>
                <a:lnTo>
                  <a:pt x="27" y="190"/>
                </a:lnTo>
                <a:lnTo>
                  <a:pt x="24" y="173"/>
                </a:lnTo>
                <a:lnTo>
                  <a:pt x="27" y="169"/>
                </a:lnTo>
                <a:lnTo>
                  <a:pt x="27" y="166"/>
                </a:lnTo>
                <a:lnTo>
                  <a:pt x="28" y="165"/>
                </a:lnTo>
                <a:lnTo>
                  <a:pt x="30" y="162"/>
                </a:lnTo>
                <a:lnTo>
                  <a:pt x="30" y="158"/>
                </a:lnTo>
                <a:lnTo>
                  <a:pt x="37" y="142"/>
                </a:lnTo>
                <a:lnTo>
                  <a:pt x="39" y="128"/>
                </a:lnTo>
                <a:lnTo>
                  <a:pt x="38" y="122"/>
                </a:lnTo>
                <a:lnTo>
                  <a:pt x="41" y="120"/>
                </a:lnTo>
                <a:lnTo>
                  <a:pt x="47" y="120"/>
                </a:lnTo>
                <a:lnTo>
                  <a:pt x="52" y="121"/>
                </a:lnTo>
                <a:lnTo>
                  <a:pt x="53" y="122"/>
                </a:lnTo>
                <a:lnTo>
                  <a:pt x="53" y="133"/>
                </a:lnTo>
                <a:lnTo>
                  <a:pt x="53" y="135"/>
                </a:lnTo>
                <a:lnTo>
                  <a:pt x="54" y="135"/>
                </a:lnTo>
                <a:lnTo>
                  <a:pt x="54" y="134"/>
                </a:lnTo>
                <a:lnTo>
                  <a:pt x="68" y="135"/>
                </a:lnTo>
                <a:lnTo>
                  <a:pt x="74" y="142"/>
                </a:lnTo>
                <a:lnTo>
                  <a:pt x="78" y="144"/>
                </a:lnTo>
                <a:lnTo>
                  <a:pt x="79" y="143"/>
                </a:lnTo>
                <a:lnTo>
                  <a:pt x="80" y="144"/>
                </a:lnTo>
                <a:lnTo>
                  <a:pt x="83" y="150"/>
                </a:lnTo>
                <a:lnTo>
                  <a:pt x="85" y="151"/>
                </a:lnTo>
                <a:lnTo>
                  <a:pt x="85" y="149"/>
                </a:lnTo>
                <a:lnTo>
                  <a:pt x="85" y="146"/>
                </a:lnTo>
                <a:lnTo>
                  <a:pt x="81" y="138"/>
                </a:lnTo>
                <a:lnTo>
                  <a:pt x="77" y="135"/>
                </a:lnTo>
                <a:lnTo>
                  <a:pt x="74" y="126"/>
                </a:lnTo>
                <a:lnTo>
                  <a:pt x="76" y="120"/>
                </a:lnTo>
                <a:lnTo>
                  <a:pt x="77" y="119"/>
                </a:lnTo>
                <a:lnTo>
                  <a:pt x="78" y="116"/>
                </a:lnTo>
                <a:lnTo>
                  <a:pt x="81" y="115"/>
                </a:lnTo>
                <a:lnTo>
                  <a:pt x="87" y="107"/>
                </a:lnTo>
                <a:lnTo>
                  <a:pt x="89" y="106"/>
                </a:lnTo>
                <a:lnTo>
                  <a:pt x="115" y="107"/>
                </a:lnTo>
                <a:lnTo>
                  <a:pt x="118" y="109"/>
                </a:lnTo>
                <a:lnTo>
                  <a:pt x="121" y="108"/>
                </a:lnTo>
                <a:lnTo>
                  <a:pt x="121" y="107"/>
                </a:lnTo>
                <a:lnTo>
                  <a:pt x="122" y="107"/>
                </a:lnTo>
                <a:lnTo>
                  <a:pt x="125" y="104"/>
                </a:lnTo>
                <a:lnTo>
                  <a:pt x="125" y="91"/>
                </a:lnTo>
                <a:lnTo>
                  <a:pt x="126" y="88"/>
                </a:lnTo>
                <a:lnTo>
                  <a:pt x="126" y="85"/>
                </a:lnTo>
                <a:lnTo>
                  <a:pt x="125" y="84"/>
                </a:lnTo>
                <a:lnTo>
                  <a:pt x="123" y="82"/>
                </a:lnTo>
                <a:lnTo>
                  <a:pt x="121" y="81"/>
                </a:lnTo>
                <a:lnTo>
                  <a:pt x="121" y="79"/>
                </a:lnTo>
                <a:lnTo>
                  <a:pt x="118" y="78"/>
                </a:lnTo>
                <a:lnTo>
                  <a:pt x="115" y="77"/>
                </a:lnTo>
                <a:lnTo>
                  <a:pt x="114" y="74"/>
                </a:lnTo>
                <a:lnTo>
                  <a:pt x="112" y="70"/>
                </a:lnTo>
                <a:lnTo>
                  <a:pt x="112" y="59"/>
                </a:lnTo>
                <a:lnTo>
                  <a:pt x="110" y="53"/>
                </a:lnTo>
                <a:lnTo>
                  <a:pt x="108" y="52"/>
                </a:lnTo>
                <a:lnTo>
                  <a:pt x="107" y="50"/>
                </a:lnTo>
                <a:lnTo>
                  <a:pt x="103" y="46"/>
                </a:lnTo>
                <a:lnTo>
                  <a:pt x="97" y="40"/>
                </a:lnTo>
                <a:lnTo>
                  <a:pt x="88" y="40"/>
                </a:lnTo>
                <a:lnTo>
                  <a:pt x="87" y="43"/>
                </a:lnTo>
                <a:lnTo>
                  <a:pt x="85" y="45"/>
                </a:lnTo>
                <a:lnTo>
                  <a:pt x="80" y="48"/>
                </a:lnTo>
                <a:lnTo>
                  <a:pt x="77" y="48"/>
                </a:lnTo>
                <a:lnTo>
                  <a:pt x="74" y="46"/>
                </a:lnTo>
                <a:lnTo>
                  <a:pt x="73" y="43"/>
                </a:lnTo>
                <a:lnTo>
                  <a:pt x="70" y="42"/>
                </a:lnTo>
                <a:lnTo>
                  <a:pt x="64" y="44"/>
                </a:lnTo>
                <a:lnTo>
                  <a:pt x="60" y="48"/>
                </a:lnTo>
                <a:lnTo>
                  <a:pt x="57" y="50"/>
                </a:lnTo>
                <a:lnTo>
                  <a:pt x="55" y="52"/>
                </a:lnTo>
                <a:lnTo>
                  <a:pt x="53" y="53"/>
                </a:lnTo>
                <a:lnTo>
                  <a:pt x="54" y="52"/>
                </a:lnTo>
                <a:lnTo>
                  <a:pt x="53" y="48"/>
                </a:lnTo>
                <a:lnTo>
                  <a:pt x="57" y="29"/>
                </a:lnTo>
                <a:lnTo>
                  <a:pt x="55" y="24"/>
                </a:lnTo>
                <a:lnTo>
                  <a:pt x="57" y="19"/>
                </a:lnTo>
                <a:lnTo>
                  <a:pt x="55" y="18"/>
                </a:lnTo>
                <a:lnTo>
                  <a:pt x="47" y="18"/>
                </a:lnTo>
                <a:lnTo>
                  <a:pt x="47" y="17"/>
                </a:lnTo>
                <a:lnTo>
                  <a:pt x="46" y="8"/>
                </a:lnTo>
                <a:lnTo>
                  <a:pt x="43" y="4"/>
                </a:lnTo>
                <a:lnTo>
                  <a:pt x="41" y="4"/>
                </a:lnTo>
                <a:lnTo>
                  <a:pt x="41" y="3"/>
                </a:lnTo>
                <a:lnTo>
                  <a:pt x="41" y="1"/>
                </a:lnTo>
                <a:lnTo>
                  <a:pt x="42"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70" name="Freeform 232"/>
          <p:cNvSpPr>
            <a:spLocks/>
          </p:cNvSpPr>
          <p:nvPr/>
        </p:nvSpPr>
        <p:spPr bwMode="auto">
          <a:xfrm>
            <a:off x="4778375" y="3089275"/>
            <a:ext cx="157163" cy="122238"/>
          </a:xfrm>
          <a:custGeom>
            <a:avLst/>
            <a:gdLst>
              <a:gd name="T0" fmla="*/ 2147483647 w 92"/>
              <a:gd name="T1" fmla="*/ 2147483647 h 71"/>
              <a:gd name="T2" fmla="*/ 2147483647 w 92"/>
              <a:gd name="T3" fmla="*/ 2147483647 h 71"/>
              <a:gd name="T4" fmla="*/ 2147483647 w 92"/>
              <a:gd name="T5" fmla="*/ 2147483647 h 71"/>
              <a:gd name="T6" fmla="*/ 2147483647 w 92"/>
              <a:gd name="T7" fmla="*/ 2147483647 h 71"/>
              <a:gd name="T8" fmla="*/ 2147483647 w 92"/>
              <a:gd name="T9" fmla="*/ 2147483647 h 71"/>
              <a:gd name="T10" fmla="*/ 2147483647 w 92"/>
              <a:gd name="T11" fmla="*/ 2147483647 h 71"/>
              <a:gd name="T12" fmla="*/ 2147483647 w 92"/>
              <a:gd name="T13" fmla="*/ 2147483647 h 71"/>
              <a:gd name="T14" fmla="*/ 2147483647 w 92"/>
              <a:gd name="T15" fmla="*/ 2147483647 h 71"/>
              <a:gd name="T16" fmla="*/ 2147483647 w 92"/>
              <a:gd name="T17" fmla="*/ 2147483647 h 71"/>
              <a:gd name="T18" fmla="*/ 2147483647 w 92"/>
              <a:gd name="T19" fmla="*/ 2147483647 h 71"/>
              <a:gd name="T20" fmla="*/ 2147483647 w 92"/>
              <a:gd name="T21" fmla="*/ 2147483647 h 71"/>
              <a:gd name="T22" fmla="*/ 2147483647 w 92"/>
              <a:gd name="T23" fmla="*/ 2147483647 h 71"/>
              <a:gd name="T24" fmla="*/ 2147483647 w 92"/>
              <a:gd name="T25" fmla="*/ 2147483647 h 71"/>
              <a:gd name="T26" fmla="*/ 2147483647 w 92"/>
              <a:gd name="T27" fmla="*/ 2147483647 h 71"/>
              <a:gd name="T28" fmla="*/ 2147483647 w 92"/>
              <a:gd name="T29" fmla="*/ 2147483647 h 71"/>
              <a:gd name="T30" fmla="*/ 2147483647 w 92"/>
              <a:gd name="T31" fmla="*/ 2147483647 h 71"/>
              <a:gd name="T32" fmla="*/ 2147483647 w 92"/>
              <a:gd name="T33" fmla="*/ 2147483647 h 71"/>
              <a:gd name="T34" fmla="*/ 2147483647 w 92"/>
              <a:gd name="T35" fmla="*/ 2147483647 h 71"/>
              <a:gd name="T36" fmla="*/ 2147483647 w 92"/>
              <a:gd name="T37" fmla="*/ 2147483647 h 71"/>
              <a:gd name="T38" fmla="*/ 2147483647 w 92"/>
              <a:gd name="T39" fmla="*/ 2147483647 h 71"/>
              <a:gd name="T40" fmla="*/ 2147483647 w 92"/>
              <a:gd name="T41" fmla="*/ 2147483647 h 71"/>
              <a:gd name="T42" fmla="*/ 2147483647 w 92"/>
              <a:gd name="T43" fmla="*/ 2147483647 h 71"/>
              <a:gd name="T44" fmla="*/ 2147483647 w 92"/>
              <a:gd name="T45" fmla="*/ 2147483647 h 71"/>
              <a:gd name="T46" fmla="*/ 2147483647 w 92"/>
              <a:gd name="T47" fmla="*/ 2147483647 h 71"/>
              <a:gd name="T48" fmla="*/ 2147483647 w 92"/>
              <a:gd name="T49" fmla="*/ 2147483647 h 71"/>
              <a:gd name="T50" fmla="*/ 2147483647 w 92"/>
              <a:gd name="T51" fmla="*/ 2147483647 h 71"/>
              <a:gd name="T52" fmla="*/ 2147483647 w 92"/>
              <a:gd name="T53" fmla="*/ 2147483647 h 71"/>
              <a:gd name="T54" fmla="*/ 2147483647 w 92"/>
              <a:gd name="T55" fmla="*/ 2147483647 h 71"/>
              <a:gd name="T56" fmla="*/ 2147483647 w 92"/>
              <a:gd name="T57" fmla="*/ 2147483647 h 71"/>
              <a:gd name="T58" fmla="*/ 2147483647 w 92"/>
              <a:gd name="T59" fmla="*/ 2147483647 h 71"/>
              <a:gd name="T60" fmla="*/ 2147483647 w 92"/>
              <a:gd name="T61" fmla="*/ 2147483647 h 71"/>
              <a:gd name="T62" fmla="*/ 2147483647 w 92"/>
              <a:gd name="T63" fmla="*/ 0 h 71"/>
              <a:gd name="T64" fmla="*/ 2147483647 w 92"/>
              <a:gd name="T65" fmla="*/ 2147483647 h 71"/>
              <a:gd name="T66" fmla="*/ 2147483647 w 92"/>
              <a:gd name="T67" fmla="*/ 2147483647 h 71"/>
              <a:gd name="T68" fmla="*/ 2147483647 w 92"/>
              <a:gd name="T69" fmla="*/ 2147483647 h 71"/>
              <a:gd name="T70" fmla="*/ 2147483647 w 92"/>
              <a:gd name="T71" fmla="*/ 2147483647 h 71"/>
              <a:gd name="T72" fmla="*/ 2147483647 w 92"/>
              <a:gd name="T73" fmla="*/ 2147483647 h 71"/>
              <a:gd name="T74" fmla="*/ 2147483647 w 92"/>
              <a:gd name="T75" fmla="*/ 2147483647 h 71"/>
              <a:gd name="T76" fmla="*/ 2147483647 w 92"/>
              <a:gd name="T77" fmla="*/ 2147483647 h 7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2"/>
              <a:gd name="T118" fmla="*/ 0 h 71"/>
              <a:gd name="T119" fmla="*/ 92 w 92"/>
              <a:gd name="T120" fmla="*/ 71 h 7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2" h="71">
                <a:moveTo>
                  <a:pt x="0" y="11"/>
                </a:moveTo>
                <a:lnTo>
                  <a:pt x="2" y="23"/>
                </a:lnTo>
                <a:lnTo>
                  <a:pt x="1" y="16"/>
                </a:lnTo>
                <a:lnTo>
                  <a:pt x="4" y="30"/>
                </a:lnTo>
                <a:lnTo>
                  <a:pt x="3" y="32"/>
                </a:lnTo>
                <a:lnTo>
                  <a:pt x="4" y="32"/>
                </a:lnTo>
                <a:lnTo>
                  <a:pt x="4" y="34"/>
                </a:lnTo>
                <a:lnTo>
                  <a:pt x="7" y="34"/>
                </a:lnTo>
                <a:lnTo>
                  <a:pt x="9" y="35"/>
                </a:lnTo>
                <a:lnTo>
                  <a:pt x="11" y="36"/>
                </a:lnTo>
                <a:lnTo>
                  <a:pt x="13" y="38"/>
                </a:lnTo>
                <a:lnTo>
                  <a:pt x="20" y="39"/>
                </a:lnTo>
                <a:lnTo>
                  <a:pt x="25" y="39"/>
                </a:lnTo>
                <a:lnTo>
                  <a:pt x="27" y="40"/>
                </a:lnTo>
                <a:lnTo>
                  <a:pt x="30" y="47"/>
                </a:lnTo>
                <a:lnTo>
                  <a:pt x="28" y="51"/>
                </a:lnTo>
                <a:lnTo>
                  <a:pt x="29" y="59"/>
                </a:lnTo>
                <a:lnTo>
                  <a:pt x="38" y="65"/>
                </a:lnTo>
                <a:lnTo>
                  <a:pt x="40" y="70"/>
                </a:lnTo>
                <a:lnTo>
                  <a:pt x="44" y="71"/>
                </a:lnTo>
                <a:lnTo>
                  <a:pt x="49" y="70"/>
                </a:lnTo>
                <a:lnTo>
                  <a:pt x="53" y="71"/>
                </a:lnTo>
                <a:lnTo>
                  <a:pt x="56" y="70"/>
                </a:lnTo>
                <a:lnTo>
                  <a:pt x="57" y="69"/>
                </a:lnTo>
                <a:lnTo>
                  <a:pt x="60" y="70"/>
                </a:lnTo>
                <a:lnTo>
                  <a:pt x="61" y="69"/>
                </a:lnTo>
                <a:lnTo>
                  <a:pt x="61" y="65"/>
                </a:lnTo>
                <a:lnTo>
                  <a:pt x="63" y="64"/>
                </a:lnTo>
                <a:lnTo>
                  <a:pt x="65" y="64"/>
                </a:lnTo>
                <a:lnTo>
                  <a:pt x="67" y="62"/>
                </a:lnTo>
                <a:lnTo>
                  <a:pt x="69" y="61"/>
                </a:lnTo>
                <a:lnTo>
                  <a:pt x="71" y="62"/>
                </a:lnTo>
                <a:lnTo>
                  <a:pt x="72" y="64"/>
                </a:lnTo>
                <a:lnTo>
                  <a:pt x="75" y="65"/>
                </a:lnTo>
                <a:lnTo>
                  <a:pt x="77" y="64"/>
                </a:lnTo>
                <a:lnTo>
                  <a:pt x="76" y="62"/>
                </a:lnTo>
                <a:lnTo>
                  <a:pt x="75" y="60"/>
                </a:lnTo>
                <a:lnTo>
                  <a:pt x="74" y="58"/>
                </a:lnTo>
                <a:lnTo>
                  <a:pt x="74" y="56"/>
                </a:lnTo>
                <a:lnTo>
                  <a:pt x="77" y="51"/>
                </a:lnTo>
                <a:lnTo>
                  <a:pt x="77" y="49"/>
                </a:lnTo>
                <a:lnTo>
                  <a:pt x="78" y="47"/>
                </a:lnTo>
                <a:lnTo>
                  <a:pt x="78" y="44"/>
                </a:lnTo>
                <a:lnTo>
                  <a:pt x="78" y="42"/>
                </a:lnTo>
                <a:lnTo>
                  <a:pt x="80" y="41"/>
                </a:lnTo>
                <a:lnTo>
                  <a:pt x="82" y="41"/>
                </a:lnTo>
                <a:lnTo>
                  <a:pt x="84" y="39"/>
                </a:lnTo>
                <a:lnTo>
                  <a:pt x="86" y="38"/>
                </a:lnTo>
                <a:lnTo>
                  <a:pt x="90" y="38"/>
                </a:lnTo>
                <a:lnTo>
                  <a:pt x="92" y="32"/>
                </a:lnTo>
                <a:lnTo>
                  <a:pt x="90" y="31"/>
                </a:lnTo>
                <a:lnTo>
                  <a:pt x="88" y="31"/>
                </a:lnTo>
                <a:lnTo>
                  <a:pt x="88" y="27"/>
                </a:lnTo>
                <a:lnTo>
                  <a:pt x="90" y="26"/>
                </a:lnTo>
                <a:lnTo>
                  <a:pt x="91" y="24"/>
                </a:lnTo>
                <a:lnTo>
                  <a:pt x="91" y="23"/>
                </a:lnTo>
                <a:lnTo>
                  <a:pt x="89" y="22"/>
                </a:lnTo>
                <a:lnTo>
                  <a:pt x="87" y="20"/>
                </a:lnTo>
                <a:lnTo>
                  <a:pt x="82" y="14"/>
                </a:lnTo>
                <a:lnTo>
                  <a:pt x="74" y="9"/>
                </a:lnTo>
                <a:lnTo>
                  <a:pt x="69" y="9"/>
                </a:lnTo>
                <a:lnTo>
                  <a:pt x="67" y="8"/>
                </a:lnTo>
                <a:lnTo>
                  <a:pt x="64" y="1"/>
                </a:lnTo>
                <a:lnTo>
                  <a:pt x="63" y="0"/>
                </a:lnTo>
                <a:lnTo>
                  <a:pt x="60" y="1"/>
                </a:lnTo>
                <a:lnTo>
                  <a:pt x="57" y="4"/>
                </a:lnTo>
                <a:lnTo>
                  <a:pt x="53" y="5"/>
                </a:lnTo>
                <a:lnTo>
                  <a:pt x="44" y="2"/>
                </a:lnTo>
                <a:lnTo>
                  <a:pt x="37" y="1"/>
                </a:lnTo>
                <a:lnTo>
                  <a:pt x="34" y="2"/>
                </a:lnTo>
                <a:lnTo>
                  <a:pt x="33" y="1"/>
                </a:lnTo>
                <a:lnTo>
                  <a:pt x="30" y="3"/>
                </a:lnTo>
                <a:lnTo>
                  <a:pt x="27" y="3"/>
                </a:lnTo>
                <a:lnTo>
                  <a:pt x="26" y="1"/>
                </a:lnTo>
                <a:lnTo>
                  <a:pt x="18" y="1"/>
                </a:lnTo>
                <a:lnTo>
                  <a:pt x="7" y="5"/>
                </a:lnTo>
                <a:lnTo>
                  <a:pt x="5" y="10"/>
                </a:lnTo>
                <a:lnTo>
                  <a:pt x="3" y="11"/>
                </a:lnTo>
                <a:lnTo>
                  <a:pt x="0" y="1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71" name="Freeform 234"/>
          <p:cNvSpPr>
            <a:spLocks/>
          </p:cNvSpPr>
          <p:nvPr/>
        </p:nvSpPr>
        <p:spPr bwMode="auto">
          <a:xfrm>
            <a:off x="4775200" y="3086100"/>
            <a:ext cx="157163" cy="122238"/>
          </a:xfrm>
          <a:custGeom>
            <a:avLst/>
            <a:gdLst>
              <a:gd name="T0" fmla="*/ 2147483647 w 92"/>
              <a:gd name="T1" fmla="*/ 2147483647 h 71"/>
              <a:gd name="T2" fmla="*/ 2147483647 w 92"/>
              <a:gd name="T3" fmla="*/ 2147483647 h 71"/>
              <a:gd name="T4" fmla="*/ 2147483647 w 92"/>
              <a:gd name="T5" fmla="*/ 2147483647 h 71"/>
              <a:gd name="T6" fmla="*/ 2147483647 w 92"/>
              <a:gd name="T7" fmla="*/ 2147483647 h 71"/>
              <a:gd name="T8" fmla="*/ 2147483647 w 92"/>
              <a:gd name="T9" fmla="*/ 2147483647 h 71"/>
              <a:gd name="T10" fmla="*/ 2147483647 w 92"/>
              <a:gd name="T11" fmla="*/ 2147483647 h 71"/>
              <a:gd name="T12" fmla="*/ 2147483647 w 92"/>
              <a:gd name="T13" fmla="*/ 2147483647 h 71"/>
              <a:gd name="T14" fmla="*/ 2147483647 w 92"/>
              <a:gd name="T15" fmla="*/ 2147483647 h 71"/>
              <a:gd name="T16" fmla="*/ 2147483647 w 92"/>
              <a:gd name="T17" fmla="*/ 2147483647 h 71"/>
              <a:gd name="T18" fmla="*/ 2147483647 w 92"/>
              <a:gd name="T19" fmla="*/ 2147483647 h 71"/>
              <a:gd name="T20" fmla="*/ 2147483647 w 92"/>
              <a:gd name="T21" fmla="*/ 2147483647 h 71"/>
              <a:gd name="T22" fmla="*/ 2147483647 w 92"/>
              <a:gd name="T23" fmla="*/ 2147483647 h 71"/>
              <a:gd name="T24" fmla="*/ 2147483647 w 92"/>
              <a:gd name="T25" fmla="*/ 2147483647 h 71"/>
              <a:gd name="T26" fmla="*/ 2147483647 w 92"/>
              <a:gd name="T27" fmla="*/ 2147483647 h 71"/>
              <a:gd name="T28" fmla="*/ 2147483647 w 92"/>
              <a:gd name="T29" fmla="*/ 2147483647 h 71"/>
              <a:gd name="T30" fmla="*/ 2147483647 w 92"/>
              <a:gd name="T31" fmla="*/ 2147483647 h 71"/>
              <a:gd name="T32" fmla="*/ 2147483647 w 92"/>
              <a:gd name="T33" fmla="*/ 2147483647 h 71"/>
              <a:gd name="T34" fmla="*/ 2147483647 w 92"/>
              <a:gd name="T35" fmla="*/ 2147483647 h 71"/>
              <a:gd name="T36" fmla="*/ 2147483647 w 92"/>
              <a:gd name="T37" fmla="*/ 2147483647 h 71"/>
              <a:gd name="T38" fmla="*/ 2147483647 w 92"/>
              <a:gd name="T39" fmla="*/ 2147483647 h 71"/>
              <a:gd name="T40" fmla="*/ 2147483647 w 92"/>
              <a:gd name="T41" fmla="*/ 2147483647 h 71"/>
              <a:gd name="T42" fmla="*/ 2147483647 w 92"/>
              <a:gd name="T43" fmla="*/ 2147483647 h 71"/>
              <a:gd name="T44" fmla="*/ 2147483647 w 92"/>
              <a:gd name="T45" fmla="*/ 2147483647 h 71"/>
              <a:gd name="T46" fmla="*/ 2147483647 w 92"/>
              <a:gd name="T47" fmla="*/ 2147483647 h 71"/>
              <a:gd name="T48" fmla="*/ 2147483647 w 92"/>
              <a:gd name="T49" fmla="*/ 2147483647 h 71"/>
              <a:gd name="T50" fmla="*/ 2147483647 w 92"/>
              <a:gd name="T51" fmla="*/ 2147483647 h 71"/>
              <a:gd name="T52" fmla="*/ 2147483647 w 92"/>
              <a:gd name="T53" fmla="*/ 2147483647 h 71"/>
              <a:gd name="T54" fmla="*/ 2147483647 w 92"/>
              <a:gd name="T55" fmla="*/ 2147483647 h 71"/>
              <a:gd name="T56" fmla="*/ 2147483647 w 92"/>
              <a:gd name="T57" fmla="*/ 2147483647 h 71"/>
              <a:gd name="T58" fmla="*/ 2147483647 w 92"/>
              <a:gd name="T59" fmla="*/ 2147483647 h 71"/>
              <a:gd name="T60" fmla="*/ 2147483647 w 92"/>
              <a:gd name="T61" fmla="*/ 2147483647 h 71"/>
              <a:gd name="T62" fmla="*/ 2147483647 w 92"/>
              <a:gd name="T63" fmla="*/ 0 h 71"/>
              <a:gd name="T64" fmla="*/ 2147483647 w 92"/>
              <a:gd name="T65" fmla="*/ 2147483647 h 71"/>
              <a:gd name="T66" fmla="*/ 2147483647 w 92"/>
              <a:gd name="T67" fmla="*/ 2147483647 h 71"/>
              <a:gd name="T68" fmla="*/ 2147483647 w 92"/>
              <a:gd name="T69" fmla="*/ 2147483647 h 71"/>
              <a:gd name="T70" fmla="*/ 2147483647 w 92"/>
              <a:gd name="T71" fmla="*/ 2147483647 h 71"/>
              <a:gd name="T72" fmla="*/ 2147483647 w 92"/>
              <a:gd name="T73" fmla="*/ 2147483647 h 71"/>
              <a:gd name="T74" fmla="*/ 2147483647 w 92"/>
              <a:gd name="T75" fmla="*/ 2147483647 h 71"/>
              <a:gd name="T76" fmla="*/ 2147483647 w 92"/>
              <a:gd name="T77" fmla="*/ 2147483647 h 7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2"/>
              <a:gd name="T118" fmla="*/ 0 h 71"/>
              <a:gd name="T119" fmla="*/ 92 w 92"/>
              <a:gd name="T120" fmla="*/ 71 h 7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2" h="71">
                <a:moveTo>
                  <a:pt x="0" y="11"/>
                </a:moveTo>
                <a:lnTo>
                  <a:pt x="2" y="23"/>
                </a:lnTo>
                <a:lnTo>
                  <a:pt x="1" y="16"/>
                </a:lnTo>
                <a:lnTo>
                  <a:pt x="4" y="30"/>
                </a:lnTo>
                <a:lnTo>
                  <a:pt x="3" y="33"/>
                </a:lnTo>
                <a:lnTo>
                  <a:pt x="4" y="33"/>
                </a:lnTo>
                <a:lnTo>
                  <a:pt x="5" y="34"/>
                </a:lnTo>
                <a:lnTo>
                  <a:pt x="8" y="34"/>
                </a:lnTo>
                <a:lnTo>
                  <a:pt x="9" y="36"/>
                </a:lnTo>
                <a:lnTo>
                  <a:pt x="12" y="36"/>
                </a:lnTo>
                <a:lnTo>
                  <a:pt x="13" y="38"/>
                </a:lnTo>
                <a:lnTo>
                  <a:pt x="20" y="39"/>
                </a:lnTo>
                <a:lnTo>
                  <a:pt x="25" y="39"/>
                </a:lnTo>
                <a:lnTo>
                  <a:pt x="27" y="40"/>
                </a:lnTo>
                <a:lnTo>
                  <a:pt x="30" y="47"/>
                </a:lnTo>
                <a:lnTo>
                  <a:pt x="28" y="51"/>
                </a:lnTo>
                <a:lnTo>
                  <a:pt x="29" y="59"/>
                </a:lnTo>
                <a:lnTo>
                  <a:pt x="39" y="65"/>
                </a:lnTo>
                <a:lnTo>
                  <a:pt x="40" y="70"/>
                </a:lnTo>
                <a:lnTo>
                  <a:pt x="44" y="71"/>
                </a:lnTo>
                <a:lnTo>
                  <a:pt x="49" y="71"/>
                </a:lnTo>
                <a:lnTo>
                  <a:pt x="54" y="71"/>
                </a:lnTo>
                <a:lnTo>
                  <a:pt x="56" y="70"/>
                </a:lnTo>
                <a:lnTo>
                  <a:pt x="58" y="69"/>
                </a:lnTo>
                <a:lnTo>
                  <a:pt x="60" y="70"/>
                </a:lnTo>
                <a:lnTo>
                  <a:pt x="62" y="70"/>
                </a:lnTo>
                <a:lnTo>
                  <a:pt x="61" y="65"/>
                </a:lnTo>
                <a:lnTo>
                  <a:pt x="63" y="64"/>
                </a:lnTo>
                <a:lnTo>
                  <a:pt x="66" y="64"/>
                </a:lnTo>
                <a:lnTo>
                  <a:pt x="67" y="63"/>
                </a:lnTo>
                <a:lnTo>
                  <a:pt x="69" y="62"/>
                </a:lnTo>
                <a:lnTo>
                  <a:pt x="71" y="62"/>
                </a:lnTo>
                <a:lnTo>
                  <a:pt x="73" y="64"/>
                </a:lnTo>
                <a:lnTo>
                  <a:pt x="75" y="65"/>
                </a:lnTo>
                <a:lnTo>
                  <a:pt x="77" y="64"/>
                </a:lnTo>
                <a:lnTo>
                  <a:pt x="77" y="62"/>
                </a:lnTo>
                <a:lnTo>
                  <a:pt x="75" y="60"/>
                </a:lnTo>
                <a:lnTo>
                  <a:pt x="74" y="58"/>
                </a:lnTo>
                <a:lnTo>
                  <a:pt x="74" y="56"/>
                </a:lnTo>
                <a:lnTo>
                  <a:pt x="77" y="52"/>
                </a:lnTo>
                <a:lnTo>
                  <a:pt x="77" y="49"/>
                </a:lnTo>
                <a:lnTo>
                  <a:pt x="78" y="47"/>
                </a:lnTo>
                <a:lnTo>
                  <a:pt x="78" y="44"/>
                </a:lnTo>
                <a:lnTo>
                  <a:pt x="78" y="42"/>
                </a:lnTo>
                <a:lnTo>
                  <a:pt x="80" y="41"/>
                </a:lnTo>
                <a:lnTo>
                  <a:pt x="82" y="41"/>
                </a:lnTo>
                <a:lnTo>
                  <a:pt x="84" y="39"/>
                </a:lnTo>
                <a:lnTo>
                  <a:pt x="86" y="38"/>
                </a:lnTo>
                <a:lnTo>
                  <a:pt x="90" y="38"/>
                </a:lnTo>
                <a:lnTo>
                  <a:pt x="92" y="33"/>
                </a:lnTo>
                <a:lnTo>
                  <a:pt x="91" y="32"/>
                </a:lnTo>
                <a:lnTo>
                  <a:pt x="88" y="32"/>
                </a:lnTo>
                <a:lnTo>
                  <a:pt x="88" y="27"/>
                </a:lnTo>
                <a:lnTo>
                  <a:pt x="91" y="26"/>
                </a:lnTo>
                <a:lnTo>
                  <a:pt x="92" y="24"/>
                </a:lnTo>
                <a:lnTo>
                  <a:pt x="92" y="23"/>
                </a:lnTo>
                <a:lnTo>
                  <a:pt x="89" y="22"/>
                </a:lnTo>
                <a:lnTo>
                  <a:pt x="88" y="21"/>
                </a:lnTo>
                <a:lnTo>
                  <a:pt x="82" y="14"/>
                </a:lnTo>
                <a:lnTo>
                  <a:pt x="74" y="9"/>
                </a:lnTo>
                <a:lnTo>
                  <a:pt x="70" y="9"/>
                </a:lnTo>
                <a:lnTo>
                  <a:pt x="67" y="9"/>
                </a:lnTo>
                <a:lnTo>
                  <a:pt x="65" y="2"/>
                </a:lnTo>
                <a:lnTo>
                  <a:pt x="63" y="0"/>
                </a:lnTo>
                <a:lnTo>
                  <a:pt x="61" y="1"/>
                </a:lnTo>
                <a:lnTo>
                  <a:pt x="58" y="5"/>
                </a:lnTo>
                <a:lnTo>
                  <a:pt x="53" y="6"/>
                </a:lnTo>
                <a:lnTo>
                  <a:pt x="44" y="2"/>
                </a:lnTo>
                <a:lnTo>
                  <a:pt x="37" y="2"/>
                </a:lnTo>
                <a:lnTo>
                  <a:pt x="35" y="2"/>
                </a:lnTo>
                <a:lnTo>
                  <a:pt x="33" y="2"/>
                </a:lnTo>
                <a:lnTo>
                  <a:pt x="31" y="3"/>
                </a:lnTo>
                <a:lnTo>
                  <a:pt x="28" y="3"/>
                </a:lnTo>
                <a:lnTo>
                  <a:pt x="26" y="2"/>
                </a:lnTo>
                <a:lnTo>
                  <a:pt x="18" y="2"/>
                </a:lnTo>
                <a:lnTo>
                  <a:pt x="8" y="6"/>
                </a:lnTo>
                <a:lnTo>
                  <a:pt x="5" y="10"/>
                </a:lnTo>
                <a:lnTo>
                  <a:pt x="3" y="11"/>
                </a:lnTo>
                <a:lnTo>
                  <a:pt x="0" y="1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72" name="Freeform 249"/>
          <p:cNvSpPr>
            <a:spLocks/>
          </p:cNvSpPr>
          <p:nvPr/>
        </p:nvSpPr>
        <p:spPr bwMode="auto">
          <a:xfrm>
            <a:off x="2655888" y="3506788"/>
            <a:ext cx="3175" cy="14287"/>
          </a:xfrm>
          <a:custGeom>
            <a:avLst/>
            <a:gdLst>
              <a:gd name="T0" fmla="*/ 0 w 2"/>
              <a:gd name="T1" fmla="*/ 0 h 8"/>
              <a:gd name="T2" fmla="*/ 0 w 2"/>
              <a:gd name="T3" fmla="*/ 0 h 8"/>
              <a:gd name="T4" fmla="*/ 0 w 2"/>
              <a:gd name="T5" fmla="*/ 2147483647 h 8"/>
              <a:gd name="T6" fmla="*/ 2147483647 w 2"/>
              <a:gd name="T7" fmla="*/ 2147483647 h 8"/>
              <a:gd name="T8" fmla="*/ 2147483647 w 2"/>
              <a:gd name="T9" fmla="*/ 2147483647 h 8"/>
              <a:gd name="T10" fmla="*/ 0 w 2"/>
              <a:gd name="T11" fmla="*/ 0 h 8"/>
              <a:gd name="T12" fmla="*/ 0 60000 65536"/>
              <a:gd name="T13" fmla="*/ 0 60000 65536"/>
              <a:gd name="T14" fmla="*/ 0 60000 65536"/>
              <a:gd name="T15" fmla="*/ 0 60000 65536"/>
              <a:gd name="T16" fmla="*/ 0 60000 65536"/>
              <a:gd name="T17" fmla="*/ 0 60000 65536"/>
              <a:gd name="T18" fmla="*/ 0 w 2"/>
              <a:gd name="T19" fmla="*/ 0 h 8"/>
              <a:gd name="T20" fmla="*/ 2 w 2"/>
              <a:gd name="T21" fmla="*/ 8 h 8"/>
            </a:gdLst>
            <a:ahLst/>
            <a:cxnLst>
              <a:cxn ang="T12">
                <a:pos x="T0" y="T1"/>
              </a:cxn>
              <a:cxn ang="T13">
                <a:pos x="T2" y="T3"/>
              </a:cxn>
              <a:cxn ang="T14">
                <a:pos x="T4" y="T5"/>
              </a:cxn>
              <a:cxn ang="T15">
                <a:pos x="T6" y="T7"/>
              </a:cxn>
              <a:cxn ang="T16">
                <a:pos x="T8" y="T9"/>
              </a:cxn>
              <a:cxn ang="T17">
                <a:pos x="T10" y="T11"/>
              </a:cxn>
            </a:cxnLst>
            <a:rect l="T18" t="T19" r="T20" b="T21"/>
            <a:pathLst>
              <a:path w="2" h="8">
                <a:moveTo>
                  <a:pt x="0" y="0"/>
                </a:moveTo>
                <a:lnTo>
                  <a:pt x="0" y="0"/>
                </a:lnTo>
                <a:lnTo>
                  <a:pt x="0" y="8"/>
                </a:lnTo>
                <a:lnTo>
                  <a:pt x="2" y="7"/>
                </a:lnTo>
                <a:lnTo>
                  <a:pt x="2" y="1"/>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73" name="Freeform 251"/>
          <p:cNvSpPr>
            <a:spLocks/>
          </p:cNvSpPr>
          <p:nvPr/>
        </p:nvSpPr>
        <p:spPr bwMode="auto">
          <a:xfrm>
            <a:off x="2651125" y="3505200"/>
            <a:ext cx="4763" cy="11113"/>
          </a:xfrm>
          <a:custGeom>
            <a:avLst/>
            <a:gdLst>
              <a:gd name="T0" fmla="*/ 2147483647 w 2"/>
              <a:gd name="T1" fmla="*/ 0 h 7"/>
              <a:gd name="T2" fmla="*/ 0 w 2"/>
              <a:gd name="T3" fmla="*/ 0 h 7"/>
              <a:gd name="T4" fmla="*/ 2147483647 w 2"/>
              <a:gd name="T5" fmla="*/ 2147483647 h 7"/>
              <a:gd name="T6" fmla="*/ 2147483647 w 2"/>
              <a:gd name="T7" fmla="*/ 2147483647 h 7"/>
              <a:gd name="T8" fmla="*/ 2147483647 w 2"/>
              <a:gd name="T9" fmla="*/ 2147483647 h 7"/>
              <a:gd name="T10" fmla="*/ 2147483647 w 2"/>
              <a:gd name="T11" fmla="*/ 0 h 7"/>
              <a:gd name="T12" fmla="*/ 0 60000 65536"/>
              <a:gd name="T13" fmla="*/ 0 60000 65536"/>
              <a:gd name="T14" fmla="*/ 0 60000 65536"/>
              <a:gd name="T15" fmla="*/ 0 60000 65536"/>
              <a:gd name="T16" fmla="*/ 0 60000 65536"/>
              <a:gd name="T17" fmla="*/ 0 60000 65536"/>
              <a:gd name="T18" fmla="*/ 0 w 2"/>
              <a:gd name="T19" fmla="*/ 0 h 7"/>
              <a:gd name="T20" fmla="*/ 2 w 2"/>
              <a:gd name="T21" fmla="*/ 7 h 7"/>
            </a:gdLst>
            <a:ahLst/>
            <a:cxnLst>
              <a:cxn ang="T12">
                <a:pos x="T0" y="T1"/>
              </a:cxn>
              <a:cxn ang="T13">
                <a:pos x="T2" y="T3"/>
              </a:cxn>
              <a:cxn ang="T14">
                <a:pos x="T4" y="T5"/>
              </a:cxn>
              <a:cxn ang="T15">
                <a:pos x="T6" y="T7"/>
              </a:cxn>
              <a:cxn ang="T16">
                <a:pos x="T8" y="T9"/>
              </a:cxn>
              <a:cxn ang="T17">
                <a:pos x="T10" y="T11"/>
              </a:cxn>
            </a:cxnLst>
            <a:rect l="T18" t="T19" r="T20" b="T21"/>
            <a:pathLst>
              <a:path w="2" h="7">
                <a:moveTo>
                  <a:pt x="1" y="0"/>
                </a:moveTo>
                <a:lnTo>
                  <a:pt x="0" y="0"/>
                </a:lnTo>
                <a:lnTo>
                  <a:pt x="1" y="7"/>
                </a:lnTo>
                <a:lnTo>
                  <a:pt x="2" y="6"/>
                </a:lnTo>
                <a:lnTo>
                  <a:pt x="2" y="1"/>
                </a:lnTo>
                <a:lnTo>
                  <a:pt x="1"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74" name="Freeform 252"/>
          <p:cNvSpPr>
            <a:spLocks/>
          </p:cNvSpPr>
          <p:nvPr/>
        </p:nvSpPr>
        <p:spPr bwMode="auto">
          <a:xfrm>
            <a:off x="2365375" y="3598863"/>
            <a:ext cx="3175" cy="7937"/>
          </a:xfrm>
          <a:custGeom>
            <a:avLst/>
            <a:gdLst>
              <a:gd name="T0" fmla="*/ 2147483647 w 2"/>
              <a:gd name="T1" fmla="*/ 0 h 4"/>
              <a:gd name="T2" fmla="*/ 0 w 2"/>
              <a:gd name="T3" fmla="*/ 2147483647 h 4"/>
              <a:gd name="T4" fmla="*/ 0 w 2"/>
              <a:gd name="T5" fmla="*/ 2147483647 h 4"/>
              <a:gd name="T6" fmla="*/ 2147483647 w 2"/>
              <a:gd name="T7" fmla="*/ 2147483647 h 4"/>
              <a:gd name="T8" fmla="*/ 2147483647 w 2"/>
              <a:gd name="T9" fmla="*/ 2147483647 h 4"/>
              <a:gd name="T10" fmla="*/ 2147483647 w 2"/>
              <a:gd name="T11" fmla="*/ 0 h 4"/>
              <a:gd name="T12" fmla="*/ 2147483647 w 2"/>
              <a:gd name="T13" fmla="*/ 0 h 4"/>
              <a:gd name="T14" fmla="*/ 0 60000 65536"/>
              <a:gd name="T15" fmla="*/ 0 60000 65536"/>
              <a:gd name="T16" fmla="*/ 0 60000 65536"/>
              <a:gd name="T17" fmla="*/ 0 60000 65536"/>
              <a:gd name="T18" fmla="*/ 0 60000 65536"/>
              <a:gd name="T19" fmla="*/ 0 60000 65536"/>
              <a:gd name="T20" fmla="*/ 0 60000 65536"/>
              <a:gd name="T21" fmla="*/ 0 w 2"/>
              <a:gd name="T22" fmla="*/ 0 h 4"/>
              <a:gd name="T23" fmla="*/ 2 w 2"/>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4">
                <a:moveTo>
                  <a:pt x="1" y="0"/>
                </a:moveTo>
                <a:lnTo>
                  <a:pt x="0" y="1"/>
                </a:lnTo>
                <a:lnTo>
                  <a:pt x="0" y="4"/>
                </a:lnTo>
                <a:lnTo>
                  <a:pt x="1" y="3"/>
                </a:lnTo>
                <a:lnTo>
                  <a:pt x="2" y="3"/>
                </a:lnTo>
                <a:lnTo>
                  <a:pt x="2" y="0"/>
                </a:lnTo>
                <a:lnTo>
                  <a:pt x="1"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75" name="Freeform 253"/>
          <p:cNvSpPr>
            <a:spLocks/>
          </p:cNvSpPr>
          <p:nvPr/>
        </p:nvSpPr>
        <p:spPr bwMode="auto">
          <a:xfrm>
            <a:off x="2573338" y="3317875"/>
            <a:ext cx="180975" cy="209550"/>
          </a:xfrm>
          <a:custGeom>
            <a:avLst/>
            <a:gdLst>
              <a:gd name="T0" fmla="*/ 2147483647 w 106"/>
              <a:gd name="T1" fmla="*/ 2147483647 h 122"/>
              <a:gd name="T2" fmla="*/ 2147483647 w 106"/>
              <a:gd name="T3" fmla="*/ 2147483647 h 122"/>
              <a:gd name="T4" fmla="*/ 2147483647 w 106"/>
              <a:gd name="T5" fmla="*/ 2147483647 h 122"/>
              <a:gd name="T6" fmla="*/ 2147483647 w 106"/>
              <a:gd name="T7" fmla="*/ 2147483647 h 122"/>
              <a:gd name="T8" fmla="*/ 2147483647 w 106"/>
              <a:gd name="T9" fmla="*/ 2147483647 h 122"/>
              <a:gd name="T10" fmla="*/ 2147483647 w 106"/>
              <a:gd name="T11" fmla="*/ 2147483647 h 122"/>
              <a:gd name="T12" fmla="*/ 2147483647 w 106"/>
              <a:gd name="T13" fmla="*/ 2147483647 h 122"/>
              <a:gd name="T14" fmla="*/ 2147483647 w 106"/>
              <a:gd name="T15" fmla="*/ 2147483647 h 122"/>
              <a:gd name="T16" fmla="*/ 2147483647 w 106"/>
              <a:gd name="T17" fmla="*/ 2147483647 h 122"/>
              <a:gd name="T18" fmla="*/ 2147483647 w 106"/>
              <a:gd name="T19" fmla="*/ 2147483647 h 122"/>
              <a:gd name="T20" fmla="*/ 2147483647 w 106"/>
              <a:gd name="T21" fmla="*/ 2147483647 h 122"/>
              <a:gd name="T22" fmla="*/ 2147483647 w 106"/>
              <a:gd name="T23" fmla="*/ 2147483647 h 122"/>
              <a:gd name="T24" fmla="*/ 2147483647 w 106"/>
              <a:gd name="T25" fmla="*/ 2147483647 h 122"/>
              <a:gd name="T26" fmla="*/ 2147483647 w 106"/>
              <a:gd name="T27" fmla="*/ 2147483647 h 122"/>
              <a:gd name="T28" fmla="*/ 2147483647 w 106"/>
              <a:gd name="T29" fmla="*/ 2147483647 h 122"/>
              <a:gd name="T30" fmla="*/ 2147483647 w 106"/>
              <a:gd name="T31" fmla="*/ 2147483647 h 122"/>
              <a:gd name="T32" fmla="*/ 2147483647 w 106"/>
              <a:gd name="T33" fmla="*/ 2147483647 h 122"/>
              <a:gd name="T34" fmla="*/ 2147483647 w 106"/>
              <a:gd name="T35" fmla="*/ 2147483647 h 122"/>
              <a:gd name="T36" fmla="*/ 2147483647 w 106"/>
              <a:gd name="T37" fmla="*/ 2147483647 h 122"/>
              <a:gd name="T38" fmla="*/ 2147483647 w 106"/>
              <a:gd name="T39" fmla="*/ 2147483647 h 122"/>
              <a:gd name="T40" fmla="*/ 2147483647 w 106"/>
              <a:gd name="T41" fmla="*/ 2147483647 h 122"/>
              <a:gd name="T42" fmla="*/ 2147483647 w 106"/>
              <a:gd name="T43" fmla="*/ 2147483647 h 122"/>
              <a:gd name="T44" fmla="*/ 2147483647 w 106"/>
              <a:gd name="T45" fmla="*/ 2147483647 h 122"/>
              <a:gd name="T46" fmla="*/ 2147483647 w 106"/>
              <a:gd name="T47" fmla="*/ 2147483647 h 122"/>
              <a:gd name="T48" fmla="*/ 2147483647 w 106"/>
              <a:gd name="T49" fmla="*/ 2147483647 h 122"/>
              <a:gd name="T50" fmla="*/ 2147483647 w 106"/>
              <a:gd name="T51" fmla="*/ 2147483647 h 122"/>
              <a:gd name="T52" fmla="*/ 2147483647 w 106"/>
              <a:gd name="T53" fmla="*/ 2147483647 h 122"/>
              <a:gd name="T54" fmla="*/ 2147483647 w 106"/>
              <a:gd name="T55" fmla="*/ 2147483647 h 122"/>
              <a:gd name="T56" fmla="*/ 2147483647 w 106"/>
              <a:gd name="T57" fmla="*/ 2147483647 h 122"/>
              <a:gd name="T58" fmla="*/ 2147483647 w 106"/>
              <a:gd name="T59" fmla="*/ 2147483647 h 122"/>
              <a:gd name="T60" fmla="*/ 2147483647 w 106"/>
              <a:gd name="T61" fmla="*/ 2147483647 h 122"/>
              <a:gd name="T62" fmla="*/ 2147483647 w 106"/>
              <a:gd name="T63" fmla="*/ 2147483647 h 122"/>
              <a:gd name="T64" fmla="*/ 2147483647 w 106"/>
              <a:gd name="T65" fmla="*/ 2147483647 h 122"/>
              <a:gd name="T66" fmla="*/ 2147483647 w 106"/>
              <a:gd name="T67" fmla="*/ 2147483647 h 122"/>
              <a:gd name="T68" fmla="*/ 2147483647 w 106"/>
              <a:gd name="T69" fmla="*/ 2147483647 h 122"/>
              <a:gd name="T70" fmla="*/ 2147483647 w 106"/>
              <a:gd name="T71" fmla="*/ 2147483647 h 122"/>
              <a:gd name="T72" fmla="*/ 2147483647 w 106"/>
              <a:gd name="T73" fmla="*/ 2147483647 h 122"/>
              <a:gd name="T74" fmla="*/ 2147483647 w 106"/>
              <a:gd name="T75" fmla="*/ 2147483647 h 122"/>
              <a:gd name="T76" fmla="*/ 2147483647 w 106"/>
              <a:gd name="T77" fmla="*/ 2147483647 h 122"/>
              <a:gd name="T78" fmla="*/ 2147483647 w 106"/>
              <a:gd name="T79" fmla="*/ 2147483647 h 122"/>
              <a:gd name="T80" fmla="*/ 2147483647 w 106"/>
              <a:gd name="T81" fmla="*/ 2147483647 h 122"/>
              <a:gd name="T82" fmla="*/ 2147483647 w 106"/>
              <a:gd name="T83" fmla="*/ 2147483647 h 122"/>
              <a:gd name="T84" fmla="*/ 2147483647 w 106"/>
              <a:gd name="T85" fmla="*/ 2147483647 h 122"/>
              <a:gd name="T86" fmla="*/ 2147483647 w 106"/>
              <a:gd name="T87" fmla="*/ 2147483647 h 122"/>
              <a:gd name="T88" fmla="*/ 2147483647 w 106"/>
              <a:gd name="T89" fmla="*/ 2147483647 h 122"/>
              <a:gd name="T90" fmla="*/ 2147483647 w 106"/>
              <a:gd name="T91" fmla="*/ 2147483647 h 122"/>
              <a:gd name="T92" fmla="*/ 2147483647 w 106"/>
              <a:gd name="T93" fmla="*/ 2147483647 h 122"/>
              <a:gd name="T94" fmla="*/ 2147483647 w 106"/>
              <a:gd name="T95" fmla="*/ 2147483647 h 122"/>
              <a:gd name="T96" fmla="*/ 2147483647 w 106"/>
              <a:gd name="T97" fmla="*/ 2147483647 h 12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6"/>
              <a:gd name="T148" fmla="*/ 0 h 122"/>
              <a:gd name="T149" fmla="*/ 106 w 106"/>
              <a:gd name="T150" fmla="*/ 122 h 12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6" h="122">
                <a:moveTo>
                  <a:pt x="50" y="3"/>
                </a:moveTo>
                <a:lnTo>
                  <a:pt x="43" y="7"/>
                </a:lnTo>
                <a:lnTo>
                  <a:pt x="43" y="9"/>
                </a:lnTo>
                <a:lnTo>
                  <a:pt x="41" y="12"/>
                </a:lnTo>
                <a:lnTo>
                  <a:pt x="40" y="13"/>
                </a:lnTo>
                <a:lnTo>
                  <a:pt x="40" y="14"/>
                </a:lnTo>
                <a:lnTo>
                  <a:pt x="38" y="15"/>
                </a:lnTo>
                <a:lnTo>
                  <a:pt x="37" y="19"/>
                </a:lnTo>
                <a:lnTo>
                  <a:pt x="35" y="22"/>
                </a:lnTo>
                <a:lnTo>
                  <a:pt x="33" y="22"/>
                </a:lnTo>
                <a:lnTo>
                  <a:pt x="31" y="23"/>
                </a:lnTo>
                <a:lnTo>
                  <a:pt x="34" y="26"/>
                </a:lnTo>
                <a:lnTo>
                  <a:pt x="32" y="27"/>
                </a:lnTo>
                <a:lnTo>
                  <a:pt x="30" y="34"/>
                </a:lnTo>
                <a:lnTo>
                  <a:pt x="30" y="35"/>
                </a:lnTo>
                <a:lnTo>
                  <a:pt x="32" y="37"/>
                </a:lnTo>
                <a:lnTo>
                  <a:pt x="27" y="39"/>
                </a:lnTo>
                <a:lnTo>
                  <a:pt x="24" y="48"/>
                </a:lnTo>
                <a:lnTo>
                  <a:pt x="24" y="50"/>
                </a:lnTo>
                <a:lnTo>
                  <a:pt x="24" y="52"/>
                </a:lnTo>
                <a:lnTo>
                  <a:pt x="24" y="53"/>
                </a:lnTo>
                <a:lnTo>
                  <a:pt x="22" y="53"/>
                </a:lnTo>
                <a:lnTo>
                  <a:pt x="19" y="56"/>
                </a:lnTo>
                <a:lnTo>
                  <a:pt x="18" y="58"/>
                </a:lnTo>
                <a:lnTo>
                  <a:pt x="19" y="60"/>
                </a:lnTo>
                <a:lnTo>
                  <a:pt x="21" y="60"/>
                </a:lnTo>
                <a:lnTo>
                  <a:pt x="21" y="61"/>
                </a:lnTo>
                <a:lnTo>
                  <a:pt x="20" y="62"/>
                </a:lnTo>
                <a:lnTo>
                  <a:pt x="21" y="64"/>
                </a:lnTo>
                <a:lnTo>
                  <a:pt x="16" y="64"/>
                </a:lnTo>
                <a:lnTo>
                  <a:pt x="12" y="73"/>
                </a:lnTo>
                <a:lnTo>
                  <a:pt x="9" y="75"/>
                </a:lnTo>
                <a:lnTo>
                  <a:pt x="8" y="73"/>
                </a:lnTo>
                <a:lnTo>
                  <a:pt x="3" y="76"/>
                </a:lnTo>
                <a:lnTo>
                  <a:pt x="3" y="77"/>
                </a:lnTo>
                <a:lnTo>
                  <a:pt x="10" y="77"/>
                </a:lnTo>
                <a:lnTo>
                  <a:pt x="13" y="77"/>
                </a:lnTo>
                <a:lnTo>
                  <a:pt x="14" y="79"/>
                </a:lnTo>
                <a:lnTo>
                  <a:pt x="1" y="92"/>
                </a:lnTo>
                <a:lnTo>
                  <a:pt x="0" y="96"/>
                </a:lnTo>
                <a:lnTo>
                  <a:pt x="2" y="99"/>
                </a:lnTo>
                <a:lnTo>
                  <a:pt x="6" y="100"/>
                </a:lnTo>
                <a:lnTo>
                  <a:pt x="20" y="97"/>
                </a:lnTo>
                <a:lnTo>
                  <a:pt x="30" y="98"/>
                </a:lnTo>
                <a:lnTo>
                  <a:pt x="33" y="99"/>
                </a:lnTo>
                <a:lnTo>
                  <a:pt x="51" y="98"/>
                </a:lnTo>
                <a:lnTo>
                  <a:pt x="53" y="96"/>
                </a:lnTo>
                <a:lnTo>
                  <a:pt x="57" y="94"/>
                </a:lnTo>
                <a:lnTo>
                  <a:pt x="57" y="99"/>
                </a:lnTo>
                <a:lnTo>
                  <a:pt x="53" y="100"/>
                </a:lnTo>
                <a:lnTo>
                  <a:pt x="52" y="102"/>
                </a:lnTo>
                <a:lnTo>
                  <a:pt x="55" y="102"/>
                </a:lnTo>
                <a:lnTo>
                  <a:pt x="55" y="103"/>
                </a:lnTo>
                <a:lnTo>
                  <a:pt x="62" y="102"/>
                </a:lnTo>
                <a:lnTo>
                  <a:pt x="65" y="98"/>
                </a:lnTo>
                <a:lnTo>
                  <a:pt x="68" y="99"/>
                </a:lnTo>
                <a:lnTo>
                  <a:pt x="72" y="99"/>
                </a:lnTo>
                <a:lnTo>
                  <a:pt x="73" y="99"/>
                </a:lnTo>
                <a:lnTo>
                  <a:pt x="66" y="105"/>
                </a:lnTo>
                <a:lnTo>
                  <a:pt x="62" y="110"/>
                </a:lnTo>
                <a:lnTo>
                  <a:pt x="56" y="113"/>
                </a:lnTo>
                <a:lnTo>
                  <a:pt x="55" y="115"/>
                </a:lnTo>
                <a:lnTo>
                  <a:pt x="59" y="116"/>
                </a:lnTo>
                <a:lnTo>
                  <a:pt x="66" y="114"/>
                </a:lnTo>
                <a:lnTo>
                  <a:pt x="73" y="105"/>
                </a:lnTo>
                <a:lnTo>
                  <a:pt x="77" y="103"/>
                </a:lnTo>
                <a:lnTo>
                  <a:pt x="78" y="103"/>
                </a:lnTo>
                <a:lnTo>
                  <a:pt x="82" y="91"/>
                </a:lnTo>
                <a:lnTo>
                  <a:pt x="85" y="91"/>
                </a:lnTo>
                <a:lnTo>
                  <a:pt x="87" y="105"/>
                </a:lnTo>
                <a:lnTo>
                  <a:pt x="84" y="117"/>
                </a:lnTo>
                <a:lnTo>
                  <a:pt x="86" y="117"/>
                </a:lnTo>
                <a:lnTo>
                  <a:pt x="92" y="109"/>
                </a:lnTo>
                <a:lnTo>
                  <a:pt x="93" y="110"/>
                </a:lnTo>
                <a:lnTo>
                  <a:pt x="92" y="114"/>
                </a:lnTo>
                <a:lnTo>
                  <a:pt x="92" y="120"/>
                </a:lnTo>
                <a:lnTo>
                  <a:pt x="94" y="122"/>
                </a:lnTo>
                <a:lnTo>
                  <a:pt x="97" y="120"/>
                </a:lnTo>
                <a:lnTo>
                  <a:pt x="100" y="121"/>
                </a:lnTo>
                <a:lnTo>
                  <a:pt x="106" y="103"/>
                </a:lnTo>
                <a:lnTo>
                  <a:pt x="106" y="96"/>
                </a:lnTo>
                <a:lnTo>
                  <a:pt x="104" y="96"/>
                </a:lnTo>
                <a:lnTo>
                  <a:pt x="100" y="102"/>
                </a:lnTo>
                <a:lnTo>
                  <a:pt x="99" y="100"/>
                </a:lnTo>
                <a:lnTo>
                  <a:pt x="99" y="96"/>
                </a:lnTo>
                <a:lnTo>
                  <a:pt x="102" y="89"/>
                </a:lnTo>
                <a:lnTo>
                  <a:pt x="103" y="87"/>
                </a:lnTo>
                <a:lnTo>
                  <a:pt x="103" y="85"/>
                </a:lnTo>
                <a:lnTo>
                  <a:pt x="97" y="89"/>
                </a:lnTo>
                <a:lnTo>
                  <a:pt x="93" y="98"/>
                </a:lnTo>
                <a:lnTo>
                  <a:pt x="92" y="98"/>
                </a:lnTo>
                <a:lnTo>
                  <a:pt x="90" y="96"/>
                </a:lnTo>
                <a:lnTo>
                  <a:pt x="89" y="95"/>
                </a:lnTo>
                <a:lnTo>
                  <a:pt x="91" y="89"/>
                </a:lnTo>
                <a:lnTo>
                  <a:pt x="90" y="89"/>
                </a:lnTo>
                <a:lnTo>
                  <a:pt x="90" y="87"/>
                </a:lnTo>
                <a:lnTo>
                  <a:pt x="88" y="84"/>
                </a:lnTo>
                <a:lnTo>
                  <a:pt x="93" y="82"/>
                </a:lnTo>
                <a:lnTo>
                  <a:pt x="96" y="79"/>
                </a:lnTo>
                <a:lnTo>
                  <a:pt x="99" y="79"/>
                </a:lnTo>
                <a:lnTo>
                  <a:pt x="100" y="76"/>
                </a:lnTo>
                <a:lnTo>
                  <a:pt x="100" y="73"/>
                </a:lnTo>
                <a:lnTo>
                  <a:pt x="92" y="77"/>
                </a:lnTo>
                <a:lnTo>
                  <a:pt x="90" y="77"/>
                </a:lnTo>
                <a:lnTo>
                  <a:pt x="86" y="79"/>
                </a:lnTo>
                <a:lnTo>
                  <a:pt x="85" y="77"/>
                </a:lnTo>
                <a:lnTo>
                  <a:pt x="89" y="72"/>
                </a:lnTo>
                <a:lnTo>
                  <a:pt x="88" y="70"/>
                </a:lnTo>
                <a:lnTo>
                  <a:pt x="86" y="70"/>
                </a:lnTo>
                <a:lnTo>
                  <a:pt x="88" y="66"/>
                </a:lnTo>
                <a:lnTo>
                  <a:pt x="91" y="62"/>
                </a:lnTo>
                <a:lnTo>
                  <a:pt x="93" y="58"/>
                </a:lnTo>
                <a:lnTo>
                  <a:pt x="93" y="57"/>
                </a:lnTo>
                <a:lnTo>
                  <a:pt x="86" y="55"/>
                </a:lnTo>
                <a:lnTo>
                  <a:pt x="80" y="56"/>
                </a:lnTo>
                <a:lnTo>
                  <a:pt x="78" y="53"/>
                </a:lnTo>
                <a:lnTo>
                  <a:pt x="67" y="59"/>
                </a:lnTo>
                <a:lnTo>
                  <a:pt x="64" y="59"/>
                </a:lnTo>
                <a:lnTo>
                  <a:pt x="67" y="53"/>
                </a:lnTo>
                <a:lnTo>
                  <a:pt x="67" y="52"/>
                </a:lnTo>
                <a:lnTo>
                  <a:pt x="64" y="53"/>
                </a:lnTo>
                <a:lnTo>
                  <a:pt x="63" y="55"/>
                </a:lnTo>
                <a:lnTo>
                  <a:pt x="62" y="54"/>
                </a:lnTo>
                <a:lnTo>
                  <a:pt x="55" y="53"/>
                </a:lnTo>
                <a:lnTo>
                  <a:pt x="55" y="50"/>
                </a:lnTo>
                <a:lnTo>
                  <a:pt x="53" y="49"/>
                </a:lnTo>
                <a:lnTo>
                  <a:pt x="62" y="43"/>
                </a:lnTo>
                <a:lnTo>
                  <a:pt x="59" y="42"/>
                </a:lnTo>
                <a:lnTo>
                  <a:pt x="52" y="42"/>
                </a:lnTo>
                <a:lnTo>
                  <a:pt x="53" y="38"/>
                </a:lnTo>
                <a:lnTo>
                  <a:pt x="50" y="38"/>
                </a:lnTo>
                <a:lnTo>
                  <a:pt x="42" y="50"/>
                </a:lnTo>
                <a:lnTo>
                  <a:pt x="40" y="46"/>
                </a:lnTo>
                <a:lnTo>
                  <a:pt x="42" y="43"/>
                </a:lnTo>
                <a:lnTo>
                  <a:pt x="42" y="39"/>
                </a:lnTo>
                <a:lnTo>
                  <a:pt x="50" y="26"/>
                </a:lnTo>
                <a:lnTo>
                  <a:pt x="50" y="18"/>
                </a:lnTo>
                <a:lnTo>
                  <a:pt x="52" y="20"/>
                </a:lnTo>
                <a:lnTo>
                  <a:pt x="55" y="19"/>
                </a:lnTo>
                <a:lnTo>
                  <a:pt x="57" y="12"/>
                </a:lnTo>
                <a:lnTo>
                  <a:pt x="54" y="9"/>
                </a:lnTo>
                <a:lnTo>
                  <a:pt x="55" y="7"/>
                </a:lnTo>
                <a:lnTo>
                  <a:pt x="58" y="7"/>
                </a:lnTo>
                <a:lnTo>
                  <a:pt x="61" y="2"/>
                </a:lnTo>
                <a:lnTo>
                  <a:pt x="61" y="0"/>
                </a:lnTo>
                <a:lnTo>
                  <a:pt x="58" y="1"/>
                </a:lnTo>
                <a:lnTo>
                  <a:pt x="57" y="1"/>
                </a:lnTo>
                <a:lnTo>
                  <a:pt x="54" y="1"/>
                </a:lnTo>
                <a:lnTo>
                  <a:pt x="50" y="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76" name="Freeform 254"/>
          <p:cNvSpPr>
            <a:spLocks/>
          </p:cNvSpPr>
          <p:nvPr/>
        </p:nvSpPr>
        <p:spPr bwMode="auto">
          <a:xfrm>
            <a:off x="2362200" y="3595688"/>
            <a:ext cx="3175" cy="6350"/>
          </a:xfrm>
          <a:custGeom>
            <a:avLst/>
            <a:gdLst>
              <a:gd name="T0" fmla="*/ 2147483647 w 2"/>
              <a:gd name="T1" fmla="*/ 0 h 4"/>
              <a:gd name="T2" fmla="*/ 0 w 2"/>
              <a:gd name="T3" fmla="*/ 2147483647 h 4"/>
              <a:gd name="T4" fmla="*/ 0 w 2"/>
              <a:gd name="T5" fmla="*/ 2147483647 h 4"/>
              <a:gd name="T6" fmla="*/ 2147483647 w 2"/>
              <a:gd name="T7" fmla="*/ 2147483647 h 4"/>
              <a:gd name="T8" fmla="*/ 2147483647 w 2"/>
              <a:gd name="T9" fmla="*/ 2147483647 h 4"/>
              <a:gd name="T10" fmla="*/ 2147483647 w 2"/>
              <a:gd name="T11" fmla="*/ 0 h 4"/>
              <a:gd name="T12" fmla="*/ 2147483647 w 2"/>
              <a:gd name="T13" fmla="*/ 0 h 4"/>
              <a:gd name="T14" fmla="*/ 2147483647 w 2"/>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4"/>
              <a:gd name="T26" fmla="*/ 2 w 2"/>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4">
                <a:moveTo>
                  <a:pt x="1" y="0"/>
                </a:moveTo>
                <a:lnTo>
                  <a:pt x="0" y="1"/>
                </a:lnTo>
                <a:lnTo>
                  <a:pt x="0" y="4"/>
                </a:lnTo>
                <a:lnTo>
                  <a:pt x="1" y="3"/>
                </a:lnTo>
                <a:lnTo>
                  <a:pt x="2" y="3"/>
                </a:lnTo>
                <a:lnTo>
                  <a:pt x="2" y="0"/>
                </a:lnTo>
                <a:lnTo>
                  <a:pt x="1"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77" name="Freeform 352"/>
          <p:cNvSpPr>
            <a:spLocks/>
          </p:cNvSpPr>
          <p:nvPr/>
        </p:nvSpPr>
        <p:spPr bwMode="auto">
          <a:xfrm>
            <a:off x="2436813" y="3508375"/>
            <a:ext cx="61912" cy="42863"/>
          </a:xfrm>
          <a:custGeom>
            <a:avLst/>
            <a:gdLst>
              <a:gd name="T0" fmla="*/ 2147483647 w 36"/>
              <a:gd name="T1" fmla="*/ 2147483647 h 25"/>
              <a:gd name="T2" fmla="*/ 2147483647 w 36"/>
              <a:gd name="T3" fmla="*/ 2147483647 h 25"/>
              <a:gd name="T4" fmla="*/ 2147483647 w 36"/>
              <a:gd name="T5" fmla="*/ 2147483647 h 25"/>
              <a:gd name="T6" fmla="*/ 2147483647 w 36"/>
              <a:gd name="T7" fmla="*/ 2147483647 h 25"/>
              <a:gd name="T8" fmla="*/ 2147483647 w 36"/>
              <a:gd name="T9" fmla="*/ 2147483647 h 25"/>
              <a:gd name="T10" fmla="*/ 2147483647 w 36"/>
              <a:gd name="T11" fmla="*/ 2147483647 h 25"/>
              <a:gd name="T12" fmla="*/ 2147483647 w 36"/>
              <a:gd name="T13" fmla="*/ 2147483647 h 25"/>
              <a:gd name="T14" fmla="*/ 2147483647 w 36"/>
              <a:gd name="T15" fmla="*/ 2147483647 h 25"/>
              <a:gd name="T16" fmla="*/ 2147483647 w 36"/>
              <a:gd name="T17" fmla="*/ 2147483647 h 25"/>
              <a:gd name="T18" fmla="*/ 2147483647 w 36"/>
              <a:gd name="T19" fmla="*/ 2147483647 h 25"/>
              <a:gd name="T20" fmla="*/ 2147483647 w 36"/>
              <a:gd name="T21" fmla="*/ 2147483647 h 25"/>
              <a:gd name="T22" fmla="*/ 2147483647 w 36"/>
              <a:gd name="T23" fmla="*/ 0 h 25"/>
              <a:gd name="T24" fmla="*/ 0 w 36"/>
              <a:gd name="T25" fmla="*/ 2147483647 h 25"/>
              <a:gd name="T26" fmla="*/ 0 w 36"/>
              <a:gd name="T27" fmla="*/ 2147483647 h 25"/>
              <a:gd name="T28" fmla="*/ 2147483647 w 36"/>
              <a:gd name="T29" fmla="*/ 2147483647 h 25"/>
              <a:gd name="T30" fmla="*/ 2147483647 w 36"/>
              <a:gd name="T31" fmla="*/ 2147483647 h 25"/>
              <a:gd name="T32" fmla="*/ 2147483647 w 36"/>
              <a:gd name="T33" fmla="*/ 2147483647 h 25"/>
              <a:gd name="T34" fmla="*/ 2147483647 w 36"/>
              <a:gd name="T35" fmla="*/ 2147483647 h 25"/>
              <a:gd name="T36" fmla="*/ 2147483647 w 36"/>
              <a:gd name="T37" fmla="*/ 2147483647 h 25"/>
              <a:gd name="T38" fmla="*/ 2147483647 w 36"/>
              <a:gd name="T39" fmla="*/ 2147483647 h 25"/>
              <a:gd name="T40" fmla="*/ 2147483647 w 36"/>
              <a:gd name="T41" fmla="*/ 2147483647 h 25"/>
              <a:gd name="T42" fmla="*/ 2147483647 w 36"/>
              <a:gd name="T43" fmla="*/ 2147483647 h 25"/>
              <a:gd name="T44" fmla="*/ 2147483647 w 36"/>
              <a:gd name="T45" fmla="*/ 2147483647 h 25"/>
              <a:gd name="T46" fmla="*/ 2147483647 w 36"/>
              <a:gd name="T47" fmla="*/ 2147483647 h 25"/>
              <a:gd name="T48" fmla="*/ 2147483647 w 36"/>
              <a:gd name="T49" fmla="*/ 2147483647 h 25"/>
              <a:gd name="T50" fmla="*/ 2147483647 w 36"/>
              <a:gd name="T51" fmla="*/ 2147483647 h 25"/>
              <a:gd name="T52" fmla="*/ 2147483647 w 36"/>
              <a:gd name="T53" fmla="*/ 2147483647 h 25"/>
              <a:gd name="T54" fmla="*/ 2147483647 w 36"/>
              <a:gd name="T55" fmla="*/ 2147483647 h 25"/>
              <a:gd name="T56" fmla="*/ 2147483647 w 36"/>
              <a:gd name="T57" fmla="*/ 2147483647 h 25"/>
              <a:gd name="T58" fmla="*/ 2147483647 w 36"/>
              <a:gd name="T59" fmla="*/ 2147483647 h 25"/>
              <a:gd name="T60" fmla="*/ 2147483647 w 36"/>
              <a:gd name="T61" fmla="*/ 2147483647 h 2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6"/>
              <a:gd name="T94" fmla="*/ 0 h 25"/>
              <a:gd name="T95" fmla="*/ 36 w 36"/>
              <a:gd name="T96" fmla="*/ 25 h 2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6" h="25">
                <a:moveTo>
                  <a:pt x="31" y="19"/>
                </a:moveTo>
                <a:lnTo>
                  <a:pt x="33" y="17"/>
                </a:lnTo>
                <a:lnTo>
                  <a:pt x="36" y="16"/>
                </a:lnTo>
                <a:lnTo>
                  <a:pt x="36" y="15"/>
                </a:lnTo>
                <a:lnTo>
                  <a:pt x="29" y="14"/>
                </a:lnTo>
                <a:lnTo>
                  <a:pt x="21" y="16"/>
                </a:lnTo>
                <a:lnTo>
                  <a:pt x="11" y="13"/>
                </a:lnTo>
                <a:lnTo>
                  <a:pt x="9" y="13"/>
                </a:lnTo>
                <a:lnTo>
                  <a:pt x="7" y="13"/>
                </a:lnTo>
                <a:lnTo>
                  <a:pt x="4" y="7"/>
                </a:lnTo>
                <a:lnTo>
                  <a:pt x="5" y="4"/>
                </a:lnTo>
                <a:lnTo>
                  <a:pt x="5" y="0"/>
                </a:lnTo>
                <a:lnTo>
                  <a:pt x="0" y="6"/>
                </a:lnTo>
                <a:lnTo>
                  <a:pt x="0" y="10"/>
                </a:lnTo>
                <a:lnTo>
                  <a:pt x="4" y="11"/>
                </a:lnTo>
                <a:lnTo>
                  <a:pt x="3" y="13"/>
                </a:lnTo>
                <a:lnTo>
                  <a:pt x="5" y="15"/>
                </a:lnTo>
                <a:lnTo>
                  <a:pt x="9" y="16"/>
                </a:lnTo>
                <a:lnTo>
                  <a:pt x="10" y="18"/>
                </a:lnTo>
                <a:lnTo>
                  <a:pt x="16" y="21"/>
                </a:lnTo>
                <a:lnTo>
                  <a:pt x="19" y="21"/>
                </a:lnTo>
                <a:lnTo>
                  <a:pt x="19" y="19"/>
                </a:lnTo>
                <a:lnTo>
                  <a:pt x="20" y="19"/>
                </a:lnTo>
                <a:lnTo>
                  <a:pt x="22" y="21"/>
                </a:lnTo>
                <a:lnTo>
                  <a:pt x="23" y="22"/>
                </a:lnTo>
                <a:lnTo>
                  <a:pt x="23" y="24"/>
                </a:lnTo>
                <a:lnTo>
                  <a:pt x="27" y="25"/>
                </a:lnTo>
                <a:lnTo>
                  <a:pt x="30" y="25"/>
                </a:lnTo>
                <a:lnTo>
                  <a:pt x="30" y="23"/>
                </a:lnTo>
                <a:lnTo>
                  <a:pt x="30" y="20"/>
                </a:lnTo>
                <a:lnTo>
                  <a:pt x="31" y="19"/>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78" name="Freeform 354"/>
          <p:cNvSpPr>
            <a:spLocks/>
          </p:cNvSpPr>
          <p:nvPr/>
        </p:nvSpPr>
        <p:spPr bwMode="auto">
          <a:xfrm>
            <a:off x="2433638" y="3505200"/>
            <a:ext cx="61912" cy="42863"/>
          </a:xfrm>
          <a:custGeom>
            <a:avLst/>
            <a:gdLst>
              <a:gd name="T0" fmla="*/ 2147483647 w 36"/>
              <a:gd name="T1" fmla="*/ 2147483647 h 25"/>
              <a:gd name="T2" fmla="*/ 2147483647 w 36"/>
              <a:gd name="T3" fmla="*/ 2147483647 h 25"/>
              <a:gd name="T4" fmla="*/ 2147483647 w 36"/>
              <a:gd name="T5" fmla="*/ 2147483647 h 25"/>
              <a:gd name="T6" fmla="*/ 2147483647 w 36"/>
              <a:gd name="T7" fmla="*/ 2147483647 h 25"/>
              <a:gd name="T8" fmla="*/ 2147483647 w 36"/>
              <a:gd name="T9" fmla="*/ 2147483647 h 25"/>
              <a:gd name="T10" fmla="*/ 2147483647 w 36"/>
              <a:gd name="T11" fmla="*/ 2147483647 h 25"/>
              <a:gd name="T12" fmla="*/ 2147483647 w 36"/>
              <a:gd name="T13" fmla="*/ 2147483647 h 25"/>
              <a:gd name="T14" fmla="*/ 2147483647 w 36"/>
              <a:gd name="T15" fmla="*/ 2147483647 h 25"/>
              <a:gd name="T16" fmla="*/ 2147483647 w 36"/>
              <a:gd name="T17" fmla="*/ 2147483647 h 25"/>
              <a:gd name="T18" fmla="*/ 2147483647 w 36"/>
              <a:gd name="T19" fmla="*/ 2147483647 h 25"/>
              <a:gd name="T20" fmla="*/ 2147483647 w 36"/>
              <a:gd name="T21" fmla="*/ 2147483647 h 25"/>
              <a:gd name="T22" fmla="*/ 2147483647 w 36"/>
              <a:gd name="T23" fmla="*/ 0 h 25"/>
              <a:gd name="T24" fmla="*/ 0 w 36"/>
              <a:gd name="T25" fmla="*/ 2147483647 h 25"/>
              <a:gd name="T26" fmla="*/ 0 w 36"/>
              <a:gd name="T27" fmla="*/ 2147483647 h 25"/>
              <a:gd name="T28" fmla="*/ 2147483647 w 36"/>
              <a:gd name="T29" fmla="*/ 2147483647 h 25"/>
              <a:gd name="T30" fmla="*/ 2147483647 w 36"/>
              <a:gd name="T31" fmla="*/ 2147483647 h 25"/>
              <a:gd name="T32" fmla="*/ 2147483647 w 36"/>
              <a:gd name="T33" fmla="*/ 2147483647 h 25"/>
              <a:gd name="T34" fmla="*/ 2147483647 w 36"/>
              <a:gd name="T35" fmla="*/ 2147483647 h 25"/>
              <a:gd name="T36" fmla="*/ 2147483647 w 36"/>
              <a:gd name="T37" fmla="*/ 2147483647 h 25"/>
              <a:gd name="T38" fmla="*/ 2147483647 w 36"/>
              <a:gd name="T39" fmla="*/ 2147483647 h 25"/>
              <a:gd name="T40" fmla="*/ 2147483647 w 36"/>
              <a:gd name="T41" fmla="*/ 2147483647 h 25"/>
              <a:gd name="T42" fmla="*/ 2147483647 w 36"/>
              <a:gd name="T43" fmla="*/ 2147483647 h 25"/>
              <a:gd name="T44" fmla="*/ 2147483647 w 36"/>
              <a:gd name="T45" fmla="*/ 2147483647 h 25"/>
              <a:gd name="T46" fmla="*/ 2147483647 w 36"/>
              <a:gd name="T47" fmla="*/ 2147483647 h 25"/>
              <a:gd name="T48" fmla="*/ 2147483647 w 36"/>
              <a:gd name="T49" fmla="*/ 2147483647 h 25"/>
              <a:gd name="T50" fmla="*/ 2147483647 w 36"/>
              <a:gd name="T51" fmla="*/ 2147483647 h 25"/>
              <a:gd name="T52" fmla="*/ 2147483647 w 36"/>
              <a:gd name="T53" fmla="*/ 2147483647 h 25"/>
              <a:gd name="T54" fmla="*/ 2147483647 w 36"/>
              <a:gd name="T55" fmla="*/ 2147483647 h 25"/>
              <a:gd name="T56" fmla="*/ 2147483647 w 36"/>
              <a:gd name="T57" fmla="*/ 2147483647 h 25"/>
              <a:gd name="T58" fmla="*/ 2147483647 w 36"/>
              <a:gd name="T59" fmla="*/ 2147483647 h 25"/>
              <a:gd name="T60" fmla="*/ 2147483647 w 36"/>
              <a:gd name="T61" fmla="*/ 2147483647 h 2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6"/>
              <a:gd name="T94" fmla="*/ 0 h 25"/>
              <a:gd name="T95" fmla="*/ 36 w 36"/>
              <a:gd name="T96" fmla="*/ 25 h 2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6" h="25">
                <a:moveTo>
                  <a:pt x="32" y="19"/>
                </a:moveTo>
                <a:lnTo>
                  <a:pt x="33" y="17"/>
                </a:lnTo>
                <a:lnTo>
                  <a:pt x="36" y="16"/>
                </a:lnTo>
                <a:lnTo>
                  <a:pt x="36" y="15"/>
                </a:lnTo>
                <a:lnTo>
                  <a:pt x="29" y="15"/>
                </a:lnTo>
                <a:lnTo>
                  <a:pt x="22" y="16"/>
                </a:lnTo>
                <a:lnTo>
                  <a:pt x="11" y="13"/>
                </a:lnTo>
                <a:lnTo>
                  <a:pt x="9" y="13"/>
                </a:lnTo>
                <a:lnTo>
                  <a:pt x="7" y="13"/>
                </a:lnTo>
                <a:lnTo>
                  <a:pt x="4" y="7"/>
                </a:lnTo>
                <a:lnTo>
                  <a:pt x="6" y="4"/>
                </a:lnTo>
                <a:lnTo>
                  <a:pt x="6" y="0"/>
                </a:lnTo>
                <a:lnTo>
                  <a:pt x="0" y="6"/>
                </a:lnTo>
                <a:lnTo>
                  <a:pt x="0" y="10"/>
                </a:lnTo>
                <a:lnTo>
                  <a:pt x="4" y="12"/>
                </a:lnTo>
                <a:lnTo>
                  <a:pt x="3" y="13"/>
                </a:lnTo>
                <a:lnTo>
                  <a:pt x="6" y="16"/>
                </a:lnTo>
                <a:lnTo>
                  <a:pt x="9" y="16"/>
                </a:lnTo>
                <a:lnTo>
                  <a:pt x="10" y="19"/>
                </a:lnTo>
                <a:lnTo>
                  <a:pt x="17" y="21"/>
                </a:lnTo>
                <a:lnTo>
                  <a:pt x="19" y="21"/>
                </a:lnTo>
                <a:lnTo>
                  <a:pt x="19" y="20"/>
                </a:lnTo>
                <a:lnTo>
                  <a:pt x="20" y="20"/>
                </a:lnTo>
                <a:lnTo>
                  <a:pt x="22" y="21"/>
                </a:lnTo>
                <a:lnTo>
                  <a:pt x="23" y="23"/>
                </a:lnTo>
                <a:lnTo>
                  <a:pt x="23" y="24"/>
                </a:lnTo>
                <a:lnTo>
                  <a:pt x="27" y="25"/>
                </a:lnTo>
                <a:lnTo>
                  <a:pt x="30" y="25"/>
                </a:lnTo>
                <a:lnTo>
                  <a:pt x="30" y="24"/>
                </a:lnTo>
                <a:lnTo>
                  <a:pt x="30" y="20"/>
                </a:lnTo>
                <a:lnTo>
                  <a:pt x="32" y="19"/>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79" name="Freeform 356"/>
          <p:cNvSpPr>
            <a:spLocks/>
          </p:cNvSpPr>
          <p:nvPr/>
        </p:nvSpPr>
        <p:spPr bwMode="auto">
          <a:xfrm>
            <a:off x="330200" y="2084388"/>
            <a:ext cx="2346325" cy="1620837"/>
          </a:xfrm>
          <a:custGeom>
            <a:avLst/>
            <a:gdLst>
              <a:gd name="T0" fmla="*/ 2147483647 w 1367"/>
              <a:gd name="T1" fmla="*/ 2147483647 h 945"/>
              <a:gd name="T2" fmla="*/ 2147483647 w 1367"/>
              <a:gd name="T3" fmla="*/ 2147483647 h 945"/>
              <a:gd name="T4" fmla="*/ 2147483647 w 1367"/>
              <a:gd name="T5" fmla="*/ 2147483647 h 945"/>
              <a:gd name="T6" fmla="*/ 2147483647 w 1367"/>
              <a:gd name="T7" fmla="*/ 2147483647 h 945"/>
              <a:gd name="T8" fmla="*/ 2147483647 w 1367"/>
              <a:gd name="T9" fmla="*/ 2147483647 h 945"/>
              <a:gd name="T10" fmla="*/ 2147483647 w 1367"/>
              <a:gd name="T11" fmla="*/ 2147483647 h 945"/>
              <a:gd name="T12" fmla="*/ 2147483647 w 1367"/>
              <a:gd name="T13" fmla="*/ 2147483647 h 945"/>
              <a:gd name="T14" fmla="*/ 2147483647 w 1367"/>
              <a:gd name="T15" fmla="*/ 2147483647 h 945"/>
              <a:gd name="T16" fmla="*/ 2147483647 w 1367"/>
              <a:gd name="T17" fmla="*/ 2147483647 h 945"/>
              <a:gd name="T18" fmla="*/ 2147483647 w 1367"/>
              <a:gd name="T19" fmla="*/ 2147483647 h 945"/>
              <a:gd name="T20" fmla="*/ 2147483647 w 1367"/>
              <a:gd name="T21" fmla="*/ 2147483647 h 945"/>
              <a:gd name="T22" fmla="*/ 2147483647 w 1367"/>
              <a:gd name="T23" fmla="*/ 2147483647 h 945"/>
              <a:gd name="T24" fmla="*/ 2147483647 w 1367"/>
              <a:gd name="T25" fmla="*/ 2147483647 h 945"/>
              <a:gd name="T26" fmla="*/ 2147483647 w 1367"/>
              <a:gd name="T27" fmla="*/ 2147483647 h 945"/>
              <a:gd name="T28" fmla="*/ 2147483647 w 1367"/>
              <a:gd name="T29" fmla="*/ 2147483647 h 945"/>
              <a:gd name="T30" fmla="*/ 2147483647 w 1367"/>
              <a:gd name="T31" fmla="*/ 2147483647 h 945"/>
              <a:gd name="T32" fmla="*/ 2147483647 w 1367"/>
              <a:gd name="T33" fmla="*/ 2147483647 h 945"/>
              <a:gd name="T34" fmla="*/ 2147483647 w 1367"/>
              <a:gd name="T35" fmla="*/ 2147483647 h 945"/>
              <a:gd name="T36" fmla="*/ 2147483647 w 1367"/>
              <a:gd name="T37" fmla="*/ 2147483647 h 945"/>
              <a:gd name="T38" fmla="*/ 2147483647 w 1367"/>
              <a:gd name="T39" fmla="*/ 2147483647 h 945"/>
              <a:gd name="T40" fmla="*/ 2147483647 w 1367"/>
              <a:gd name="T41" fmla="*/ 2147483647 h 945"/>
              <a:gd name="T42" fmla="*/ 2147483647 w 1367"/>
              <a:gd name="T43" fmla="*/ 2147483647 h 945"/>
              <a:gd name="T44" fmla="*/ 2147483647 w 1367"/>
              <a:gd name="T45" fmla="*/ 2147483647 h 945"/>
              <a:gd name="T46" fmla="*/ 2147483647 w 1367"/>
              <a:gd name="T47" fmla="*/ 2147483647 h 945"/>
              <a:gd name="T48" fmla="*/ 2147483647 w 1367"/>
              <a:gd name="T49" fmla="*/ 2147483647 h 945"/>
              <a:gd name="T50" fmla="*/ 2147483647 w 1367"/>
              <a:gd name="T51" fmla="*/ 2147483647 h 945"/>
              <a:gd name="T52" fmla="*/ 2147483647 w 1367"/>
              <a:gd name="T53" fmla="*/ 2147483647 h 945"/>
              <a:gd name="T54" fmla="*/ 2147483647 w 1367"/>
              <a:gd name="T55" fmla="*/ 2147483647 h 945"/>
              <a:gd name="T56" fmla="*/ 2147483647 w 1367"/>
              <a:gd name="T57" fmla="*/ 2147483647 h 945"/>
              <a:gd name="T58" fmla="*/ 2147483647 w 1367"/>
              <a:gd name="T59" fmla="*/ 2147483647 h 945"/>
              <a:gd name="T60" fmla="*/ 2147483647 w 1367"/>
              <a:gd name="T61" fmla="*/ 2147483647 h 945"/>
              <a:gd name="T62" fmla="*/ 2147483647 w 1367"/>
              <a:gd name="T63" fmla="*/ 2147483647 h 945"/>
              <a:gd name="T64" fmla="*/ 2147483647 w 1367"/>
              <a:gd name="T65" fmla="*/ 2147483647 h 945"/>
              <a:gd name="T66" fmla="*/ 2147483647 w 1367"/>
              <a:gd name="T67" fmla="*/ 2147483647 h 945"/>
              <a:gd name="T68" fmla="*/ 2147483647 w 1367"/>
              <a:gd name="T69" fmla="*/ 2147483647 h 945"/>
              <a:gd name="T70" fmla="*/ 2147483647 w 1367"/>
              <a:gd name="T71" fmla="*/ 2147483647 h 945"/>
              <a:gd name="T72" fmla="*/ 2147483647 w 1367"/>
              <a:gd name="T73" fmla="*/ 2147483647 h 945"/>
              <a:gd name="T74" fmla="*/ 2147483647 w 1367"/>
              <a:gd name="T75" fmla="*/ 2147483647 h 945"/>
              <a:gd name="T76" fmla="*/ 2147483647 w 1367"/>
              <a:gd name="T77" fmla="*/ 2147483647 h 945"/>
              <a:gd name="T78" fmla="*/ 2147483647 w 1367"/>
              <a:gd name="T79" fmla="*/ 2147483647 h 945"/>
              <a:gd name="T80" fmla="*/ 2147483647 w 1367"/>
              <a:gd name="T81" fmla="*/ 2147483647 h 945"/>
              <a:gd name="T82" fmla="*/ 2147483647 w 1367"/>
              <a:gd name="T83" fmla="*/ 2147483647 h 945"/>
              <a:gd name="T84" fmla="*/ 2147483647 w 1367"/>
              <a:gd name="T85" fmla="*/ 2147483647 h 945"/>
              <a:gd name="T86" fmla="*/ 2147483647 w 1367"/>
              <a:gd name="T87" fmla="*/ 2147483647 h 945"/>
              <a:gd name="T88" fmla="*/ 2147483647 w 1367"/>
              <a:gd name="T89" fmla="*/ 2147483647 h 945"/>
              <a:gd name="T90" fmla="*/ 2147483647 w 1367"/>
              <a:gd name="T91" fmla="*/ 2147483647 h 945"/>
              <a:gd name="T92" fmla="*/ 2147483647 w 1367"/>
              <a:gd name="T93" fmla="*/ 2147483647 h 945"/>
              <a:gd name="T94" fmla="*/ 2147483647 w 1367"/>
              <a:gd name="T95" fmla="*/ 2147483647 h 945"/>
              <a:gd name="T96" fmla="*/ 2147483647 w 1367"/>
              <a:gd name="T97" fmla="*/ 2147483647 h 945"/>
              <a:gd name="T98" fmla="*/ 2147483647 w 1367"/>
              <a:gd name="T99" fmla="*/ 2147483647 h 945"/>
              <a:gd name="T100" fmla="*/ 2147483647 w 1367"/>
              <a:gd name="T101" fmla="*/ 2147483647 h 945"/>
              <a:gd name="T102" fmla="*/ 2147483647 w 1367"/>
              <a:gd name="T103" fmla="*/ 2147483647 h 945"/>
              <a:gd name="T104" fmla="*/ 2147483647 w 1367"/>
              <a:gd name="T105" fmla="*/ 2147483647 h 945"/>
              <a:gd name="T106" fmla="*/ 2147483647 w 1367"/>
              <a:gd name="T107" fmla="*/ 2147483647 h 945"/>
              <a:gd name="T108" fmla="*/ 2147483647 w 1367"/>
              <a:gd name="T109" fmla="*/ 2147483647 h 945"/>
              <a:gd name="T110" fmla="*/ 2147483647 w 1367"/>
              <a:gd name="T111" fmla="*/ 2147483647 h 945"/>
              <a:gd name="T112" fmla="*/ 2147483647 w 1367"/>
              <a:gd name="T113" fmla="*/ 2147483647 h 945"/>
              <a:gd name="T114" fmla="*/ 2147483647 w 1367"/>
              <a:gd name="T115" fmla="*/ 2147483647 h 945"/>
              <a:gd name="T116" fmla="*/ 2147483647 w 1367"/>
              <a:gd name="T117" fmla="*/ 2147483647 h 945"/>
              <a:gd name="T118" fmla="*/ 2147483647 w 1367"/>
              <a:gd name="T119" fmla="*/ 2147483647 h 945"/>
              <a:gd name="T120" fmla="*/ 2147483647 w 1367"/>
              <a:gd name="T121" fmla="*/ 2147483647 h 945"/>
              <a:gd name="T122" fmla="*/ 2147483647 w 1367"/>
              <a:gd name="T123" fmla="*/ 2147483647 h 945"/>
              <a:gd name="T124" fmla="*/ 2147483647 w 1367"/>
              <a:gd name="T125" fmla="*/ 2147483647 h 94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67"/>
              <a:gd name="T190" fmla="*/ 0 h 945"/>
              <a:gd name="T191" fmla="*/ 1367 w 1367"/>
              <a:gd name="T192" fmla="*/ 945 h 94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67" h="945">
                <a:moveTo>
                  <a:pt x="1362" y="700"/>
                </a:moveTo>
                <a:lnTo>
                  <a:pt x="1366" y="705"/>
                </a:lnTo>
                <a:lnTo>
                  <a:pt x="1361" y="712"/>
                </a:lnTo>
                <a:lnTo>
                  <a:pt x="1355" y="715"/>
                </a:lnTo>
                <a:lnTo>
                  <a:pt x="1351" y="721"/>
                </a:lnTo>
                <a:lnTo>
                  <a:pt x="1348" y="722"/>
                </a:lnTo>
                <a:lnTo>
                  <a:pt x="1347" y="723"/>
                </a:lnTo>
                <a:lnTo>
                  <a:pt x="1335" y="723"/>
                </a:lnTo>
                <a:lnTo>
                  <a:pt x="1323" y="727"/>
                </a:lnTo>
                <a:lnTo>
                  <a:pt x="1319" y="729"/>
                </a:lnTo>
                <a:lnTo>
                  <a:pt x="1316" y="734"/>
                </a:lnTo>
                <a:lnTo>
                  <a:pt x="1314" y="733"/>
                </a:lnTo>
                <a:lnTo>
                  <a:pt x="1306" y="746"/>
                </a:lnTo>
                <a:lnTo>
                  <a:pt x="1302" y="747"/>
                </a:lnTo>
                <a:lnTo>
                  <a:pt x="1299" y="752"/>
                </a:lnTo>
                <a:lnTo>
                  <a:pt x="1297" y="754"/>
                </a:lnTo>
                <a:lnTo>
                  <a:pt x="1295" y="754"/>
                </a:lnTo>
                <a:lnTo>
                  <a:pt x="1293" y="752"/>
                </a:lnTo>
                <a:lnTo>
                  <a:pt x="1295" y="749"/>
                </a:lnTo>
                <a:lnTo>
                  <a:pt x="1293" y="749"/>
                </a:lnTo>
                <a:lnTo>
                  <a:pt x="1291" y="753"/>
                </a:lnTo>
                <a:lnTo>
                  <a:pt x="1271" y="757"/>
                </a:lnTo>
                <a:lnTo>
                  <a:pt x="1270" y="757"/>
                </a:lnTo>
                <a:lnTo>
                  <a:pt x="1270" y="755"/>
                </a:lnTo>
                <a:lnTo>
                  <a:pt x="1267" y="753"/>
                </a:lnTo>
                <a:lnTo>
                  <a:pt x="1248" y="753"/>
                </a:lnTo>
                <a:lnTo>
                  <a:pt x="1244" y="754"/>
                </a:lnTo>
                <a:lnTo>
                  <a:pt x="1225" y="752"/>
                </a:lnTo>
                <a:lnTo>
                  <a:pt x="1218" y="753"/>
                </a:lnTo>
                <a:lnTo>
                  <a:pt x="1211" y="753"/>
                </a:lnTo>
                <a:lnTo>
                  <a:pt x="1206" y="753"/>
                </a:lnTo>
                <a:lnTo>
                  <a:pt x="1202" y="753"/>
                </a:lnTo>
                <a:lnTo>
                  <a:pt x="1200" y="754"/>
                </a:lnTo>
                <a:lnTo>
                  <a:pt x="1196" y="754"/>
                </a:lnTo>
                <a:lnTo>
                  <a:pt x="1195" y="754"/>
                </a:lnTo>
                <a:lnTo>
                  <a:pt x="1194" y="757"/>
                </a:lnTo>
                <a:lnTo>
                  <a:pt x="1191" y="756"/>
                </a:lnTo>
                <a:lnTo>
                  <a:pt x="1190" y="757"/>
                </a:lnTo>
                <a:lnTo>
                  <a:pt x="1189" y="758"/>
                </a:lnTo>
                <a:lnTo>
                  <a:pt x="1184" y="765"/>
                </a:lnTo>
                <a:lnTo>
                  <a:pt x="1180" y="775"/>
                </a:lnTo>
                <a:lnTo>
                  <a:pt x="1179" y="776"/>
                </a:lnTo>
                <a:lnTo>
                  <a:pt x="1168" y="777"/>
                </a:lnTo>
                <a:lnTo>
                  <a:pt x="1165" y="780"/>
                </a:lnTo>
                <a:lnTo>
                  <a:pt x="1163" y="780"/>
                </a:lnTo>
                <a:lnTo>
                  <a:pt x="1163" y="781"/>
                </a:lnTo>
                <a:lnTo>
                  <a:pt x="1158" y="787"/>
                </a:lnTo>
                <a:lnTo>
                  <a:pt x="1154" y="788"/>
                </a:lnTo>
                <a:lnTo>
                  <a:pt x="1146" y="801"/>
                </a:lnTo>
                <a:lnTo>
                  <a:pt x="1143" y="803"/>
                </a:lnTo>
                <a:lnTo>
                  <a:pt x="1140" y="804"/>
                </a:lnTo>
                <a:lnTo>
                  <a:pt x="1141" y="809"/>
                </a:lnTo>
                <a:lnTo>
                  <a:pt x="1134" y="821"/>
                </a:lnTo>
                <a:lnTo>
                  <a:pt x="1133" y="821"/>
                </a:lnTo>
                <a:lnTo>
                  <a:pt x="1119" y="835"/>
                </a:lnTo>
                <a:lnTo>
                  <a:pt x="1119" y="836"/>
                </a:lnTo>
                <a:lnTo>
                  <a:pt x="1122" y="834"/>
                </a:lnTo>
                <a:lnTo>
                  <a:pt x="1126" y="833"/>
                </a:lnTo>
                <a:lnTo>
                  <a:pt x="1126" y="832"/>
                </a:lnTo>
                <a:lnTo>
                  <a:pt x="1127" y="831"/>
                </a:lnTo>
                <a:lnTo>
                  <a:pt x="1154" y="799"/>
                </a:lnTo>
                <a:lnTo>
                  <a:pt x="1158" y="798"/>
                </a:lnTo>
                <a:lnTo>
                  <a:pt x="1160" y="796"/>
                </a:lnTo>
                <a:lnTo>
                  <a:pt x="1192" y="780"/>
                </a:lnTo>
                <a:lnTo>
                  <a:pt x="1207" y="777"/>
                </a:lnTo>
                <a:lnTo>
                  <a:pt x="1216" y="778"/>
                </a:lnTo>
                <a:lnTo>
                  <a:pt x="1228" y="784"/>
                </a:lnTo>
                <a:lnTo>
                  <a:pt x="1229" y="789"/>
                </a:lnTo>
                <a:lnTo>
                  <a:pt x="1228" y="788"/>
                </a:lnTo>
                <a:lnTo>
                  <a:pt x="1227" y="788"/>
                </a:lnTo>
                <a:lnTo>
                  <a:pt x="1228" y="791"/>
                </a:lnTo>
                <a:lnTo>
                  <a:pt x="1228" y="795"/>
                </a:lnTo>
                <a:lnTo>
                  <a:pt x="1214" y="807"/>
                </a:lnTo>
                <a:lnTo>
                  <a:pt x="1208" y="806"/>
                </a:lnTo>
                <a:lnTo>
                  <a:pt x="1203" y="804"/>
                </a:lnTo>
                <a:lnTo>
                  <a:pt x="1193" y="807"/>
                </a:lnTo>
                <a:lnTo>
                  <a:pt x="1192" y="808"/>
                </a:lnTo>
                <a:lnTo>
                  <a:pt x="1196" y="807"/>
                </a:lnTo>
                <a:lnTo>
                  <a:pt x="1204" y="810"/>
                </a:lnTo>
                <a:lnTo>
                  <a:pt x="1205" y="814"/>
                </a:lnTo>
                <a:lnTo>
                  <a:pt x="1207" y="815"/>
                </a:lnTo>
                <a:lnTo>
                  <a:pt x="1215" y="811"/>
                </a:lnTo>
                <a:lnTo>
                  <a:pt x="1217" y="811"/>
                </a:lnTo>
                <a:lnTo>
                  <a:pt x="1216" y="813"/>
                </a:lnTo>
                <a:lnTo>
                  <a:pt x="1219" y="813"/>
                </a:lnTo>
                <a:lnTo>
                  <a:pt x="1221" y="814"/>
                </a:lnTo>
                <a:lnTo>
                  <a:pt x="1220" y="817"/>
                </a:lnTo>
                <a:lnTo>
                  <a:pt x="1218" y="824"/>
                </a:lnTo>
                <a:lnTo>
                  <a:pt x="1213" y="829"/>
                </a:lnTo>
                <a:lnTo>
                  <a:pt x="1213" y="830"/>
                </a:lnTo>
                <a:lnTo>
                  <a:pt x="1215" y="829"/>
                </a:lnTo>
                <a:lnTo>
                  <a:pt x="1220" y="830"/>
                </a:lnTo>
                <a:lnTo>
                  <a:pt x="1219" y="836"/>
                </a:lnTo>
                <a:lnTo>
                  <a:pt x="1223" y="846"/>
                </a:lnTo>
                <a:lnTo>
                  <a:pt x="1225" y="848"/>
                </a:lnTo>
                <a:lnTo>
                  <a:pt x="1225" y="849"/>
                </a:lnTo>
                <a:lnTo>
                  <a:pt x="1229" y="849"/>
                </a:lnTo>
                <a:lnTo>
                  <a:pt x="1236" y="852"/>
                </a:lnTo>
                <a:lnTo>
                  <a:pt x="1237" y="853"/>
                </a:lnTo>
                <a:lnTo>
                  <a:pt x="1235" y="855"/>
                </a:lnTo>
                <a:lnTo>
                  <a:pt x="1234" y="856"/>
                </a:lnTo>
                <a:lnTo>
                  <a:pt x="1252" y="860"/>
                </a:lnTo>
                <a:lnTo>
                  <a:pt x="1254" y="863"/>
                </a:lnTo>
                <a:lnTo>
                  <a:pt x="1260" y="862"/>
                </a:lnTo>
                <a:lnTo>
                  <a:pt x="1266" y="858"/>
                </a:lnTo>
                <a:lnTo>
                  <a:pt x="1267" y="860"/>
                </a:lnTo>
                <a:lnTo>
                  <a:pt x="1267" y="863"/>
                </a:lnTo>
                <a:lnTo>
                  <a:pt x="1268" y="863"/>
                </a:lnTo>
                <a:lnTo>
                  <a:pt x="1271" y="863"/>
                </a:lnTo>
                <a:lnTo>
                  <a:pt x="1274" y="863"/>
                </a:lnTo>
                <a:lnTo>
                  <a:pt x="1278" y="867"/>
                </a:lnTo>
                <a:lnTo>
                  <a:pt x="1275" y="868"/>
                </a:lnTo>
                <a:lnTo>
                  <a:pt x="1275" y="870"/>
                </a:lnTo>
                <a:lnTo>
                  <a:pt x="1279" y="870"/>
                </a:lnTo>
                <a:lnTo>
                  <a:pt x="1281" y="871"/>
                </a:lnTo>
                <a:lnTo>
                  <a:pt x="1279" y="872"/>
                </a:lnTo>
                <a:lnTo>
                  <a:pt x="1277" y="872"/>
                </a:lnTo>
                <a:lnTo>
                  <a:pt x="1274" y="874"/>
                </a:lnTo>
                <a:lnTo>
                  <a:pt x="1271" y="872"/>
                </a:lnTo>
                <a:lnTo>
                  <a:pt x="1259" y="879"/>
                </a:lnTo>
                <a:lnTo>
                  <a:pt x="1258" y="880"/>
                </a:lnTo>
                <a:lnTo>
                  <a:pt x="1257" y="881"/>
                </a:lnTo>
                <a:lnTo>
                  <a:pt x="1254" y="881"/>
                </a:lnTo>
                <a:lnTo>
                  <a:pt x="1251" y="883"/>
                </a:lnTo>
                <a:lnTo>
                  <a:pt x="1248" y="884"/>
                </a:lnTo>
                <a:lnTo>
                  <a:pt x="1248" y="883"/>
                </a:lnTo>
                <a:lnTo>
                  <a:pt x="1244" y="886"/>
                </a:lnTo>
                <a:lnTo>
                  <a:pt x="1240" y="884"/>
                </a:lnTo>
                <a:lnTo>
                  <a:pt x="1241" y="888"/>
                </a:lnTo>
                <a:lnTo>
                  <a:pt x="1240" y="889"/>
                </a:lnTo>
                <a:lnTo>
                  <a:pt x="1237" y="889"/>
                </a:lnTo>
                <a:lnTo>
                  <a:pt x="1235" y="887"/>
                </a:lnTo>
                <a:lnTo>
                  <a:pt x="1235" y="886"/>
                </a:lnTo>
                <a:lnTo>
                  <a:pt x="1232" y="889"/>
                </a:lnTo>
                <a:lnTo>
                  <a:pt x="1231" y="887"/>
                </a:lnTo>
                <a:lnTo>
                  <a:pt x="1229" y="890"/>
                </a:lnTo>
                <a:lnTo>
                  <a:pt x="1229" y="894"/>
                </a:lnTo>
                <a:lnTo>
                  <a:pt x="1226" y="896"/>
                </a:lnTo>
                <a:lnTo>
                  <a:pt x="1222" y="902"/>
                </a:lnTo>
                <a:lnTo>
                  <a:pt x="1218" y="904"/>
                </a:lnTo>
                <a:lnTo>
                  <a:pt x="1217" y="907"/>
                </a:lnTo>
                <a:lnTo>
                  <a:pt x="1214" y="906"/>
                </a:lnTo>
                <a:lnTo>
                  <a:pt x="1213" y="907"/>
                </a:lnTo>
                <a:lnTo>
                  <a:pt x="1212" y="910"/>
                </a:lnTo>
                <a:lnTo>
                  <a:pt x="1210" y="912"/>
                </a:lnTo>
                <a:lnTo>
                  <a:pt x="1209" y="912"/>
                </a:lnTo>
                <a:lnTo>
                  <a:pt x="1206" y="910"/>
                </a:lnTo>
                <a:lnTo>
                  <a:pt x="1205" y="907"/>
                </a:lnTo>
                <a:lnTo>
                  <a:pt x="1203" y="905"/>
                </a:lnTo>
                <a:lnTo>
                  <a:pt x="1201" y="904"/>
                </a:lnTo>
                <a:lnTo>
                  <a:pt x="1199" y="896"/>
                </a:lnTo>
                <a:lnTo>
                  <a:pt x="1199" y="893"/>
                </a:lnTo>
                <a:lnTo>
                  <a:pt x="1203" y="887"/>
                </a:lnTo>
                <a:lnTo>
                  <a:pt x="1202" y="889"/>
                </a:lnTo>
                <a:lnTo>
                  <a:pt x="1198" y="891"/>
                </a:lnTo>
                <a:lnTo>
                  <a:pt x="1199" y="889"/>
                </a:lnTo>
                <a:lnTo>
                  <a:pt x="1204" y="885"/>
                </a:lnTo>
                <a:lnTo>
                  <a:pt x="1206" y="885"/>
                </a:lnTo>
                <a:lnTo>
                  <a:pt x="1209" y="884"/>
                </a:lnTo>
                <a:lnTo>
                  <a:pt x="1209" y="882"/>
                </a:lnTo>
                <a:lnTo>
                  <a:pt x="1226" y="871"/>
                </a:lnTo>
                <a:lnTo>
                  <a:pt x="1228" y="872"/>
                </a:lnTo>
                <a:lnTo>
                  <a:pt x="1228" y="874"/>
                </a:lnTo>
                <a:lnTo>
                  <a:pt x="1230" y="876"/>
                </a:lnTo>
                <a:lnTo>
                  <a:pt x="1233" y="873"/>
                </a:lnTo>
                <a:lnTo>
                  <a:pt x="1236" y="871"/>
                </a:lnTo>
                <a:lnTo>
                  <a:pt x="1243" y="871"/>
                </a:lnTo>
                <a:lnTo>
                  <a:pt x="1244" y="868"/>
                </a:lnTo>
                <a:lnTo>
                  <a:pt x="1235" y="870"/>
                </a:lnTo>
                <a:lnTo>
                  <a:pt x="1228" y="868"/>
                </a:lnTo>
                <a:lnTo>
                  <a:pt x="1224" y="870"/>
                </a:lnTo>
                <a:lnTo>
                  <a:pt x="1221" y="870"/>
                </a:lnTo>
                <a:lnTo>
                  <a:pt x="1220" y="867"/>
                </a:lnTo>
                <a:lnTo>
                  <a:pt x="1228" y="859"/>
                </a:lnTo>
                <a:lnTo>
                  <a:pt x="1225" y="859"/>
                </a:lnTo>
                <a:lnTo>
                  <a:pt x="1224" y="857"/>
                </a:lnTo>
                <a:lnTo>
                  <a:pt x="1222" y="862"/>
                </a:lnTo>
                <a:lnTo>
                  <a:pt x="1218" y="863"/>
                </a:lnTo>
                <a:lnTo>
                  <a:pt x="1206" y="872"/>
                </a:lnTo>
                <a:lnTo>
                  <a:pt x="1203" y="872"/>
                </a:lnTo>
                <a:lnTo>
                  <a:pt x="1201" y="871"/>
                </a:lnTo>
                <a:lnTo>
                  <a:pt x="1196" y="875"/>
                </a:lnTo>
                <a:lnTo>
                  <a:pt x="1188" y="875"/>
                </a:lnTo>
                <a:lnTo>
                  <a:pt x="1187" y="875"/>
                </a:lnTo>
                <a:lnTo>
                  <a:pt x="1184" y="874"/>
                </a:lnTo>
                <a:lnTo>
                  <a:pt x="1183" y="875"/>
                </a:lnTo>
                <a:lnTo>
                  <a:pt x="1182" y="875"/>
                </a:lnTo>
                <a:lnTo>
                  <a:pt x="1180" y="874"/>
                </a:lnTo>
                <a:lnTo>
                  <a:pt x="1177" y="873"/>
                </a:lnTo>
                <a:lnTo>
                  <a:pt x="1176" y="870"/>
                </a:lnTo>
                <a:lnTo>
                  <a:pt x="1176" y="866"/>
                </a:lnTo>
                <a:lnTo>
                  <a:pt x="1172" y="863"/>
                </a:lnTo>
                <a:lnTo>
                  <a:pt x="1172" y="832"/>
                </a:lnTo>
                <a:lnTo>
                  <a:pt x="1164" y="824"/>
                </a:lnTo>
                <a:lnTo>
                  <a:pt x="1162" y="824"/>
                </a:lnTo>
                <a:lnTo>
                  <a:pt x="1160" y="828"/>
                </a:lnTo>
                <a:lnTo>
                  <a:pt x="1155" y="829"/>
                </a:lnTo>
                <a:lnTo>
                  <a:pt x="1152" y="827"/>
                </a:lnTo>
                <a:lnTo>
                  <a:pt x="1150" y="824"/>
                </a:lnTo>
                <a:lnTo>
                  <a:pt x="1148" y="822"/>
                </a:lnTo>
                <a:lnTo>
                  <a:pt x="1146" y="822"/>
                </a:lnTo>
                <a:lnTo>
                  <a:pt x="1144" y="824"/>
                </a:lnTo>
                <a:lnTo>
                  <a:pt x="1131" y="853"/>
                </a:lnTo>
                <a:lnTo>
                  <a:pt x="1130" y="864"/>
                </a:lnTo>
                <a:lnTo>
                  <a:pt x="1126" y="867"/>
                </a:lnTo>
                <a:lnTo>
                  <a:pt x="1126" y="868"/>
                </a:lnTo>
                <a:lnTo>
                  <a:pt x="1126" y="871"/>
                </a:lnTo>
                <a:lnTo>
                  <a:pt x="1124" y="871"/>
                </a:lnTo>
                <a:lnTo>
                  <a:pt x="1124" y="872"/>
                </a:lnTo>
                <a:lnTo>
                  <a:pt x="1121" y="871"/>
                </a:lnTo>
                <a:lnTo>
                  <a:pt x="1118" y="872"/>
                </a:lnTo>
                <a:lnTo>
                  <a:pt x="1114" y="873"/>
                </a:lnTo>
                <a:lnTo>
                  <a:pt x="1113" y="874"/>
                </a:lnTo>
                <a:lnTo>
                  <a:pt x="1111" y="879"/>
                </a:lnTo>
                <a:lnTo>
                  <a:pt x="1056" y="879"/>
                </a:lnTo>
                <a:lnTo>
                  <a:pt x="1046" y="886"/>
                </a:lnTo>
                <a:lnTo>
                  <a:pt x="1044" y="888"/>
                </a:lnTo>
                <a:lnTo>
                  <a:pt x="1040" y="893"/>
                </a:lnTo>
                <a:lnTo>
                  <a:pt x="1025" y="898"/>
                </a:lnTo>
                <a:lnTo>
                  <a:pt x="1024" y="897"/>
                </a:lnTo>
                <a:lnTo>
                  <a:pt x="1021" y="897"/>
                </a:lnTo>
                <a:lnTo>
                  <a:pt x="1020" y="898"/>
                </a:lnTo>
                <a:lnTo>
                  <a:pt x="1022" y="898"/>
                </a:lnTo>
                <a:lnTo>
                  <a:pt x="1024" y="901"/>
                </a:lnTo>
                <a:lnTo>
                  <a:pt x="1024" y="902"/>
                </a:lnTo>
                <a:lnTo>
                  <a:pt x="1021" y="904"/>
                </a:lnTo>
                <a:lnTo>
                  <a:pt x="1020" y="902"/>
                </a:lnTo>
                <a:lnTo>
                  <a:pt x="1006" y="901"/>
                </a:lnTo>
                <a:lnTo>
                  <a:pt x="990" y="906"/>
                </a:lnTo>
                <a:lnTo>
                  <a:pt x="979" y="916"/>
                </a:lnTo>
                <a:lnTo>
                  <a:pt x="986" y="919"/>
                </a:lnTo>
                <a:lnTo>
                  <a:pt x="991" y="917"/>
                </a:lnTo>
                <a:lnTo>
                  <a:pt x="994" y="927"/>
                </a:lnTo>
                <a:lnTo>
                  <a:pt x="981" y="925"/>
                </a:lnTo>
                <a:lnTo>
                  <a:pt x="972" y="928"/>
                </a:lnTo>
                <a:lnTo>
                  <a:pt x="967" y="932"/>
                </a:lnTo>
                <a:lnTo>
                  <a:pt x="959" y="930"/>
                </a:lnTo>
                <a:lnTo>
                  <a:pt x="951" y="932"/>
                </a:lnTo>
                <a:lnTo>
                  <a:pt x="950" y="934"/>
                </a:lnTo>
                <a:lnTo>
                  <a:pt x="948" y="938"/>
                </a:lnTo>
                <a:lnTo>
                  <a:pt x="947" y="938"/>
                </a:lnTo>
                <a:lnTo>
                  <a:pt x="943" y="939"/>
                </a:lnTo>
                <a:lnTo>
                  <a:pt x="937" y="944"/>
                </a:lnTo>
                <a:lnTo>
                  <a:pt x="937" y="945"/>
                </a:lnTo>
                <a:lnTo>
                  <a:pt x="933" y="944"/>
                </a:lnTo>
                <a:lnTo>
                  <a:pt x="931" y="944"/>
                </a:lnTo>
                <a:lnTo>
                  <a:pt x="926" y="944"/>
                </a:lnTo>
                <a:lnTo>
                  <a:pt x="926" y="941"/>
                </a:lnTo>
                <a:lnTo>
                  <a:pt x="928" y="938"/>
                </a:lnTo>
                <a:lnTo>
                  <a:pt x="929" y="936"/>
                </a:lnTo>
                <a:lnTo>
                  <a:pt x="930" y="937"/>
                </a:lnTo>
                <a:lnTo>
                  <a:pt x="933" y="938"/>
                </a:lnTo>
                <a:lnTo>
                  <a:pt x="936" y="938"/>
                </a:lnTo>
                <a:lnTo>
                  <a:pt x="937" y="937"/>
                </a:lnTo>
                <a:lnTo>
                  <a:pt x="937" y="935"/>
                </a:lnTo>
                <a:lnTo>
                  <a:pt x="937" y="934"/>
                </a:lnTo>
                <a:lnTo>
                  <a:pt x="936" y="933"/>
                </a:lnTo>
                <a:lnTo>
                  <a:pt x="936" y="931"/>
                </a:lnTo>
                <a:lnTo>
                  <a:pt x="937" y="921"/>
                </a:lnTo>
                <a:lnTo>
                  <a:pt x="940" y="921"/>
                </a:lnTo>
                <a:lnTo>
                  <a:pt x="941" y="920"/>
                </a:lnTo>
                <a:lnTo>
                  <a:pt x="942" y="918"/>
                </a:lnTo>
                <a:lnTo>
                  <a:pt x="945" y="918"/>
                </a:lnTo>
                <a:lnTo>
                  <a:pt x="947" y="915"/>
                </a:lnTo>
                <a:lnTo>
                  <a:pt x="948" y="897"/>
                </a:lnTo>
                <a:lnTo>
                  <a:pt x="954" y="886"/>
                </a:lnTo>
                <a:lnTo>
                  <a:pt x="954" y="882"/>
                </a:lnTo>
                <a:lnTo>
                  <a:pt x="952" y="875"/>
                </a:lnTo>
                <a:lnTo>
                  <a:pt x="950" y="874"/>
                </a:lnTo>
                <a:lnTo>
                  <a:pt x="949" y="872"/>
                </a:lnTo>
                <a:lnTo>
                  <a:pt x="950" y="872"/>
                </a:lnTo>
                <a:lnTo>
                  <a:pt x="955" y="873"/>
                </a:lnTo>
                <a:lnTo>
                  <a:pt x="957" y="881"/>
                </a:lnTo>
                <a:lnTo>
                  <a:pt x="958" y="881"/>
                </a:lnTo>
                <a:lnTo>
                  <a:pt x="959" y="879"/>
                </a:lnTo>
                <a:lnTo>
                  <a:pt x="960" y="879"/>
                </a:lnTo>
                <a:lnTo>
                  <a:pt x="959" y="883"/>
                </a:lnTo>
                <a:lnTo>
                  <a:pt x="960" y="883"/>
                </a:lnTo>
                <a:lnTo>
                  <a:pt x="961" y="887"/>
                </a:lnTo>
                <a:lnTo>
                  <a:pt x="963" y="885"/>
                </a:lnTo>
                <a:lnTo>
                  <a:pt x="964" y="884"/>
                </a:lnTo>
                <a:lnTo>
                  <a:pt x="965" y="887"/>
                </a:lnTo>
                <a:lnTo>
                  <a:pt x="971" y="889"/>
                </a:lnTo>
                <a:lnTo>
                  <a:pt x="975" y="889"/>
                </a:lnTo>
                <a:lnTo>
                  <a:pt x="976" y="887"/>
                </a:lnTo>
                <a:lnTo>
                  <a:pt x="976" y="886"/>
                </a:lnTo>
                <a:lnTo>
                  <a:pt x="975" y="883"/>
                </a:lnTo>
                <a:lnTo>
                  <a:pt x="975" y="882"/>
                </a:lnTo>
                <a:lnTo>
                  <a:pt x="976" y="881"/>
                </a:lnTo>
                <a:lnTo>
                  <a:pt x="978" y="883"/>
                </a:lnTo>
                <a:lnTo>
                  <a:pt x="980" y="883"/>
                </a:lnTo>
                <a:lnTo>
                  <a:pt x="981" y="882"/>
                </a:lnTo>
                <a:lnTo>
                  <a:pt x="980" y="880"/>
                </a:lnTo>
                <a:lnTo>
                  <a:pt x="978" y="879"/>
                </a:lnTo>
                <a:lnTo>
                  <a:pt x="975" y="875"/>
                </a:lnTo>
                <a:lnTo>
                  <a:pt x="976" y="874"/>
                </a:lnTo>
                <a:lnTo>
                  <a:pt x="975" y="872"/>
                </a:lnTo>
                <a:lnTo>
                  <a:pt x="975" y="870"/>
                </a:lnTo>
                <a:lnTo>
                  <a:pt x="974" y="870"/>
                </a:lnTo>
                <a:lnTo>
                  <a:pt x="972" y="868"/>
                </a:lnTo>
                <a:lnTo>
                  <a:pt x="970" y="867"/>
                </a:lnTo>
                <a:lnTo>
                  <a:pt x="967" y="864"/>
                </a:lnTo>
                <a:lnTo>
                  <a:pt x="966" y="859"/>
                </a:lnTo>
                <a:lnTo>
                  <a:pt x="955" y="856"/>
                </a:lnTo>
                <a:lnTo>
                  <a:pt x="951" y="856"/>
                </a:lnTo>
                <a:lnTo>
                  <a:pt x="950" y="855"/>
                </a:lnTo>
                <a:lnTo>
                  <a:pt x="950" y="853"/>
                </a:lnTo>
                <a:lnTo>
                  <a:pt x="947" y="854"/>
                </a:lnTo>
                <a:lnTo>
                  <a:pt x="937" y="852"/>
                </a:lnTo>
                <a:lnTo>
                  <a:pt x="936" y="852"/>
                </a:lnTo>
                <a:lnTo>
                  <a:pt x="935" y="852"/>
                </a:lnTo>
                <a:lnTo>
                  <a:pt x="933" y="852"/>
                </a:lnTo>
                <a:lnTo>
                  <a:pt x="931" y="851"/>
                </a:lnTo>
                <a:lnTo>
                  <a:pt x="928" y="851"/>
                </a:lnTo>
                <a:lnTo>
                  <a:pt x="927" y="852"/>
                </a:lnTo>
                <a:lnTo>
                  <a:pt x="915" y="848"/>
                </a:lnTo>
                <a:lnTo>
                  <a:pt x="912" y="848"/>
                </a:lnTo>
                <a:lnTo>
                  <a:pt x="910" y="849"/>
                </a:lnTo>
                <a:lnTo>
                  <a:pt x="910" y="847"/>
                </a:lnTo>
                <a:lnTo>
                  <a:pt x="907" y="843"/>
                </a:lnTo>
                <a:lnTo>
                  <a:pt x="907" y="842"/>
                </a:lnTo>
                <a:lnTo>
                  <a:pt x="906" y="843"/>
                </a:lnTo>
                <a:lnTo>
                  <a:pt x="906" y="844"/>
                </a:lnTo>
                <a:lnTo>
                  <a:pt x="904" y="844"/>
                </a:lnTo>
                <a:lnTo>
                  <a:pt x="903" y="841"/>
                </a:lnTo>
                <a:lnTo>
                  <a:pt x="904" y="839"/>
                </a:lnTo>
                <a:lnTo>
                  <a:pt x="903" y="838"/>
                </a:lnTo>
                <a:lnTo>
                  <a:pt x="905" y="836"/>
                </a:lnTo>
                <a:lnTo>
                  <a:pt x="901" y="833"/>
                </a:lnTo>
                <a:lnTo>
                  <a:pt x="900" y="829"/>
                </a:lnTo>
                <a:lnTo>
                  <a:pt x="902" y="825"/>
                </a:lnTo>
                <a:lnTo>
                  <a:pt x="897" y="819"/>
                </a:lnTo>
                <a:lnTo>
                  <a:pt x="896" y="817"/>
                </a:lnTo>
                <a:lnTo>
                  <a:pt x="897" y="809"/>
                </a:lnTo>
                <a:lnTo>
                  <a:pt x="884" y="810"/>
                </a:lnTo>
                <a:lnTo>
                  <a:pt x="881" y="808"/>
                </a:lnTo>
                <a:lnTo>
                  <a:pt x="873" y="791"/>
                </a:lnTo>
                <a:lnTo>
                  <a:pt x="871" y="791"/>
                </a:lnTo>
                <a:lnTo>
                  <a:pt x="867" y="790"/>
                </a:lnTo>
                <a:lnTo>
                  <a:pt x="863" y="790"/>
                </a:lnTo>
                <a:lnTo>
                  <a:pt x="863" y="801"/>
                </a:lnTo>
                <a:lnTo>
                  <a:pt x="857" y="788"/>
                </a:lnTo>
                <a:lnTo>
                  <a:pt x="847" y="785"/>
                </a:lnTo>
                <a:lnTo>
                  <a:pt x="846" y="786"/>
                </a:lnTo>
                <a:lnTo>
                  <a:pt x="845" y="787"/>
                </a:lnTo>
                <a:lnTo>
                  <a:pt x="846" y="792"/>
                </a:lnTo>
                <a:lnTo>
                  <a:pt x="845" y="794"/>
                </a:lnTo>
                <a:lnTo>
                  <a:pt x="843" y="795"/>
                </a:lnTo>
                <a:lnTo>
                  <a:pt x="841" y="798"/>
                </a:lnTo>
                <a:lnTo>
                  <a:pt x="840" y="798"/>
                </a:lnTo>
                <a:lnTo>
                  <a:pt x="839" y="796"/>
                </a:lnTo>
                <a:lnTo>
                  <a:pt x="842" y="791"/>
                </a:lnTo>
                <a:lnTo>
                  <a:pt x="841" y="789"/>
                </a:lnTo>
                <a:lnTo>
                  <a:pt x="836" y="800"/>
                </a:lnTo>
                <a:lnTo>
                  <a:pt x="834" y="800"/>
                </a:lnTo>
                <a:lnTo>
                  <a:pt x="834" y="798"/>
                </a:lnTo>
                <a:lnTo>
                  <a:pt x="834" y="795"/>
                </a:lnTo>
                <a:lnTo>
                  <a:pt x="830" y="799"/>
                </a:lnTo>
                <a:lnTo>
                  <a:pt x="828" y="804"/>
                </a:lnTo>
                <a:lnTo>
                  <a:pt x="827" y="805"/>
                </a:lnTo>
                <a:lnTo>
                  <a:pt x="827" y="806"/>
                </a:lnTo>
                <a:lnTo>
                  <a:pt x="820" y="809"/>
                </a:lnTo>
                <a:lnTo>
                  <a:pt x="819" y="809"/>
                </a:lnTo>
                <a:lnTo>
                  <a:pt x="815" y="807"/>
                </a:lnTo>
                <a:lnTo>
                  <a:pt x="807" y="807"/>
                </a:lnTo>
                <a:lnTo>
                  <a:pt x="802" y="805"/>
                </a:lnTo>
                <a:lnTo>
                  <a:pt x="800" y="805"/>
                </a:lnTo>
                <a:lnTo>
                  <a:pt x="796" y="807"/>
                </a:lnTo>
                <a:lnTo>
                  <a:pt x="794" y="807"/>
                </a:lnTo>
                <a:lnTo>
                  <a:pt x="790" y="806"/>
                </a:lnTo>
                <a:lnTo>
                  <a:pt x="788" y="803"/>
                </a:lnTo>
                <a:lnTo>
                  <a:pt x="778" y="798"/>
                </a:lnTo>
                <a:lnTo>
                  <a:pt x="777" y="796"/>
                </a:lnTo>
                <a:lnTo>
                  <a:pt x="771" y="794"/>
                </a:lnTo>
                <a:lnTo>
                  <a:pt x="764" y="793"/>
                </a:lnTo>
                <a:lnTo>
                  <a:pt x="761" y="795"/>
                </a:lnTo>
                <a:lnTo>
                  <a:pt x="758" y="795"/>
                </a:lnTo>
                <a:lnTo>
                  <a:pt x="756" y="794"/>
                </a:lnTo>
                <a:lnTo>
                  <a:pt x="755" y="793"/>
                </a:lnTo>
                <a:lnTo>
                  <a:pt x="751" y="791"/>
                </a:lnTo>
                <a:lnTo>
                  <a:pt x="746" y="792"/>
                </a:lnTo>
                <a:lnTo>
                  <a:pt x="745" y="791"/>
                </a:lnTo>
                <a:lnTo>
                  <a:pt x="743" y="791"/>
                </a:lnTo>
                <a:lnTo>
                  <a:pt x="741" y="785"/>
                </a:lnTo>
                <a:lnTo>
                  <a:pt x="740" y="785"/>
                </a:lnTo>
                <a:lnTo>
                  <a:pt x="737" y="775"/>
                </a:lnTo>
                <a:lnTo>
                  <a:pt x="733" y="775"/>
                </a:lnTo>
                <a:lnTo>
                  <a:pt x="733" y="786"/>
                </a:lnTo>
                <a:lnTo>
                  <a:pt x="292" y="785"/>
                </a:lnTo>
                <a:lnTo>
                  <a:pt x="292" y="784"/>
                </a:lnTo>
                <a:lnTo>
                  <a:pt x="290" y="783"/>
                </a:lnTo>
                <a:lnTo>
                  <a:pt x="289" y="783"/>
                </a:lnTo>
                <a:lnTo>
                  <a:pt x="288" y="782"/>
                </a:lnTo>
                <a:lnTo>
                  <a:pt x="289" y="781"/>
                </a:lnTo>
                <a:lnTo>
                  <a:pt x="291" y="780"/>
                </a:lnTo>
                <a:lnTo>
                  <a:pt x="295" y="780"/>
                </a:lnTo>
                <a:lnTo>
                  <a:pt x="295" y="779"/>
                </a:lnTo>
                <a:lnTo>
                  <a:pt x="294" y="779"/>
                </a:lnTo>
                <a:lnTo>
                  <a:pt x="294" y="778"/>
                </a:lnTo>
                <a:lnTo>
                  <a:pt x="293" y="777"/>
                </a:lnTo>
                <a:lnTo>
                  <a:pt x="289" y="779"/>
                </a:lnTo>
                <a:lnTo>
                  <a:pt x="286" y="778"/>
                </a:lnTo>
                <a:lnTo>
                  <a:pt x="286" y="777"/>
                </a:lnTo>
                <a:lnTo>
                  <a:pt x="285" y="775"/>
                </a:lnTo>
                <a:lnTo>
                  <a:pt x="286" y="774"/>
                </a:lnTo>
                <a:lnTo>
                  <a:pt x="286" y="767"/>
                </a:lnTo>
                <a:lnTo>
                  <a:pt x="285" y="767"/>
                </a:lnTo>
                <a:lnTo>
                  <a:pt x="284" y="768"/>
                </a:lnTo>
                <a:lnTo>
                  <a:pt x="282" y="771"/>
                </a:lnTo>
                <a:lnTo>
                  <a:pt x="280" y="774"/>
                </a:lnTo>
                <a:lnTo>
                  <a:pt x="278" y="773"/>
                </a:lnTo>
                <a:lnTo>
                  <a:pt x="278" y="771"/>
                </a:lnTo>
                <a:lnTo>
                  <a:pt x="279" y="767"/>
                </a:lnTo>
                <a:lnTo>
                  <a:pt x="276" y="767"/>
                </a:lnTo>
                <a:lnTo>
                  <a:pt x="276" y="765"/>
                </a:lnTo>
                <a:lnTo>
                  <a:pt x="275" y="764"/>
                </a:lnTo>
                <a:lnTo>
                  <a:pt x="275" y="762"/>
                </a:lnTo>
                <a:lnTo>
                  <a:pt x="274" y="761"/>
                </a:lnTo>
                <a:lnTo>
                  <a:pt x="273" y="759"/>
                </a:lnTo>
                <a:lnTo>
                  <a:pt x="272" y="760"/>
                </a:lnTo>
                <a:lnTo>
                  <a:pt x="274" y="762"/>
                </a:lnTo>
                <a:lnTo>
                  <a:pt x="273" y="764"/>
                </a:lnTo>
                <a:lnTo>
                  <a:pt x="271" y="761"/>
                </a:lnTo>
                <a:lnTo>
                  <a:pt x="270" y="764"/>
                </a:lnTo>
                <a:lnTo>
                  <a:pt x="270" y="765"/>
                </a:lnTo>
                <a:lnTo>
                  <a:pt x="266" y="765"/>
                </a:lnTo>
                <a:lnTo>
                  <a:pt x="262" y="761"/>
                </a:lnTo>
                <a:lnTo>
                  <a:pt x="260" y="758"/>
                </a:lnTo>
                <a:lnTo>
                  <a:pt x="262" y="756"/>
                </a:lnTo>
                <a:lnTo>
                  <a:pt x="263" y="755"/>
                </a:lnTo>
                <a:lnTo>
                  <a:pt x="262" y="753"/>
                </a:lnTo>
                <a:lnTo>
                  <a:pt x="261" y="752"/>
                </a:lnTo>
                <a:lnTo>
                  <a:pt x="262" y="749"/>
                </a:lnTo>
                <a:lnTo>
                  <a:pt x="261" y="749"/>
                </a:lnTo>
                <a:lnTo>
                  <a:pt x="259" y="750"/>
                </a:lnTo>
                <a:lnTo>
                  <a:pt x="257" y="750"/>
                </a:lnTo>
                <a:lnTo>
                  <a:pt x="257" y="749"/>
                </a:lnTo>
                <a:lnTo>
                  <a:pt x="256" y="746"/>
                </a:lnTo>
                <a:lnTo>
                  <a:pt x="255" y="746"/>
                </a:lnTo>
                <a:lnTo>
                  <a:pt x="252" y="748"/>
                </a:lnTo>
                <a:lnTo>
                  <a:pt x="249" y="747"/>
                </a:lnTo>
                <a:lnTo>
                  <a:pt x="248" y="747"/>
                </a:lnTo>
                <a:lnTo>
                  <a:pt x="245" y="746"/>
                </a:lnTo>
                <a:lnTo>
                  <a:pt x="245" y="747"/>
                </a:lnTo>
                <a:lnTo>
                  <a:pt x="244" y="748"/>
                </a:lnTo>
                <a:lnTo>
                  <a:pt x="242" y="747"/>
                </a:lnTo>
                <a:lnTo>
                  <a:pt x="234" y="746"/>
                </a:lnTo>
                <a:lnTo>
                  <a:pt x="233" y="745"/>
                </a:lnTo>
                <a:lnTo>
                  <a:pt x="241" y="743"/>
                </a:lnTo>
                <a:lnTo>
                  <a:pt x="241" y="742"/>
                </a:lnTo>
                <a:lnTo>
                  <a:pt x="238" y="742"/>
                </a:lnTo>
                <a:lnTo>
                  <a:pt x="238" y="739"/>
                </a:lnTo>
                <a:lnTo>
                  <a:pt x="236" y="738"/>
                </a:lnTo>
                <a:lnTo>
                  <a:pt x="234" y="738"/>
                </a:lnTo>
                <a:lnTo>
                  <a:pt x="236" y="738"/>
                </a:lnTo>
                <a:lnTo>
                  <a:pt x="237" y="737"/>
                </a:lnTo>
                <a:lnTo>
                  <a:pt x="236" y="735"/>
                </a:lnTo>
                <a:lnTo>
                  <a:pt x="231" y="734"/>
                </a:lnTo>
                <a:lnTo>
                  <a:pt x="229" y="737"/>
                </a:lnTo>
                <a:lnTo>
                  <a:pt x="228" y="735"/>
                </a:lnTo>
                <a:lnTo>
                  <a:pt x="223" y="735"/>
                </a:lnTo>
                <a:lnTo>
                  <a:pt x="223" y="737"/>
                </a:lnTo>
                <a:lnTo>
                  <a:pt x="222" y="738"/>
                </a:lnTo>
                <a:lnTo>
                  <a:pt x="216" y="734"/>
                </a:lnTo>
                <a:lnTo>
                  <a:pt x="213" y="731"/>
                </a:lnTo>
                <a:lnTo>
                  <a:pt x="213" y="730"/>
                </a:lnTo>
                <a:lnTo>
                  <a:pt x="213" y="728"/>
                </a:lnTo>
                <a:lnTo>
                  <a:pt x="214" y="727"/>
                </a:lnTo>
                <a:lnTo>
                  <a:pt x="216" y="727"/>
                </a:lnTo>
                <a:lnTo>
                  <a:pt x="218" y="727"/>
                </a:lnTo>
                <a:lnTo>
                  <a:pt x="217" y="725"/>
                </a:lnTo>
                <a:lnTo>
                  <a:pt x="216" y="725"/>
                </a:lnTo>
                <a:lnTo>
                  <a:pt x="213" y="725"/>
                </a:lnTo>
                <a:lnTo>
                  <a:pt x="213" y="724"/>
                </a:lnTo>
                <a:lnTo>
                  <a:pt x="216" y="723"/>
                </a:lnTo>
                <a:lnTo>
                  <a:pt x="219" y="723"/>
                </a:lnTo>
                <a:lnTo>
                  <a:pt x="220" y="722"/>
                </a:lnTo>
                <a:lnTo>
                  <a:pt x="217" y="721"/>
                </a:lnTo>
                <a:lnTo>
                  <a:pt x="217" y="720"/>
                </a:lnTo>
                <a:lnTo>
                  <a:pt x="219" y="718"/>
                </a:lnTo>
                <a:lnTo>
                  <a:pt x="217" y="715"/>
                </a:lnTo>
                <a:lnTo>
                  <a:pt x="214" y="719"/>
                </a:lnTo>
                <a:lnTo>
                  <a:pt x="212" y="719"/>
                </a:lnTo>
                <a:lnTo>
                  <a:pt x="211" y="719"/>
                </a:lnTo>
                <a:lnTo>
                  <a:pt x="211" y="714"/>
                </a:lnTo>
                <a:lnTo>
                  <a:pt x="211" y="709"/>
                </a:lnTo>
                <a:lnTo>
                  <a:pt x="210" y="708"/>
                </a:lnTo>
                <a:lnTo>
                  <a:pt x="211" y="704"/>
                </a:lnTo>
                <a:lnTo>
                  <a:pt x="211" y="702"/>
                </a:lnTo>
                <a:lnTo>
                  <a:pt x="210" y="701"/>
                </a:lnTo>
                <a:lnTo>
                  <a:pt x="210" y="699"/>
                </a:lnTo>
                <a:lnTo>
                  <a:pt x="209" y="697"/>
                </a:lnTo>
                <a:lnTo>
                  <a:pt x="206" y="699"/>
                </a:lnTo>
                <a:lnTo>
                  <a:pt x="204" y="700"/>
                </a:lnTo>
                <a:lnTo>
                  <a:pt x="204" y="698"/>
                </a:lnTo>
                <a:lnTo>
                  <a:pt x="204" y="697"/>
                </a:lnTo>
                <a:lnTo>
                  <a:pt x="204" y="696"/>
                </a:lnTo>
                <a:lnTo>
                  <a:pt x="204" y="695"/>
                </a:lnTo>
                <a:lnTo>
                  <a:pt x="202" y="695"/>
                </a:lnTo>
                <a:lnTo>
                  <a:pt x="199" y="696"/>
                </a:lnTo>
                <a:lnTo>
                  <a:pt x="196" y="695"/>
                </a:lnTo>
                <a:lnTo>
                  <a:pt x="195" y="695"/>
                </a:lnTo>
                <a:lnTo>
                  <a:pt x="195" y="690"/>
                </a:lnTo>
                <a:lnTo>
                  <a:pt x="194" y="689"/>
                </a:lnTo>
                <a:lnTo>
                  <a:pt x="191" y="686"/>
                </a:lnTo>
                <a:lnTo>
                  <a:pt x="191" y="685"/>
                </a:lnTo>
                <a:lnTo>
                  <a:pt x="189" y="683"/>
                </a:lnTo>
                <a:lnTo>
                  <a:pt x="192" y="678"/>
                </a:lnTo>
                <a:lnTo>
                  <a:pt x="192" y="671"/>
                </a:lnTo>
                <a:lnTo>
                  <a:pt x="191" y="670"/>
                </a:lnTo>
                <a:lnTo>
                  <a:pt x="190" y="670"/>
                </a:lnTo>
                <a:lnTo>
                  <a:pt x="188" y="671"/>
                </a:lnTo>
                <a:lnTo>
                  <a:pt x="188" y="672"/>
                </a:lnTo>
                <a:lnTo>
                  <a:pt x="188" y="671"/>
                </a:lnTo>
                <a:lnTo>
                  <a:pt x="187" y="670"/>
                </a:lnTo>
                <a:lnTo>
                  <a:pt x="175" y="658"/>
                </a:lnTo>
                <a:lnTo>
                  <a:pt x="174" y="656"/>
                </a:lnTo>
                <a:lnTo>
                  <a:pt x="175" y="654"/>
                </a:lnTo>
                <a:lnTo>
                  <a:pt x="176" y="652"/>
                </a:lnTo>
                <a:lnTo>
                  <a:pt x="177" y="652"/>
                </a:lnTo>
                <a:lnTo>
                  <a:pt x="177" y="650"/>
                </a:lnTo>
                <a:lnTo>
                  <a:pt x="173" y="650"/>
                </a:lnTo>
                <a:lnTo>
                  <a:pt x="172" y="650"/>
                </a:lnTo>
                <a:lnTo>
                  <a:pt x="170" y="646"/>
                </a:lnTo>
                <a:lnTo>
                  <a:pt x="169" y="645"/>
                </a:lnTo>
                <a:lnTo>
                  <a:pt x="169" y="642"/>
                </a:lnTo>
                <a:lnTo>
                  <a:pt x="171" y="637"/>
                </a:lnTo>
                <a:lnTo>
                  <a:pt x="172" y="636"/>
                </a:lnTo>
                <a:lnTo>
                  <a:pt x="174" y="639"/>
                </a:lnTo>
                <a:lnTo>
                  <a:pt x="175" y="637"/>
                </a:lnTo>
                <a:lnTo>
                  <a:pt x="174" y="636"/>
                </a:lnTo>
                <a:lnTo>
                  <a:pt x="174" y="634"/>
                </a:lnTo>
                <a:lnTo>
                  <a:pt x="174" y="631"/>
                </a:lnTo>
                <a:lnTo>
                  <a:pt x="176" y="630"/>
                </a:lnTo>
                <a:lnTo>
                  <a:pt x="176" y="629"/>
                </a:lnTo>
                <a:lnTo>
                  <a:pt x="175" y="627"/>
                </a:lnTo>
                <a:lnTo>
                  <a:pt x="174" y="627"/>
                </a:lnTo>
                <a:lnTo>
                  <a:pt x="175" y="625"/>
                </a:lnTo>
                <a:lnTo>
                  <a:pt x="176" y="624"/>
                </a:lnTo>
                <a:lnTo>
                  <a:pt x="176" y="623"/>
                </a:lnTo>
                <a:lnTo>
                  <a:pt x="176" y="621"/>
                </a:lnTo>
                <a:lnTo>
                  <a:pt x="175" y="616"/>
                </a:lnTo>
                <a:lnTo>
                  <a:pt x="176" y="604"/>
                </a:lnTo>
                <a:lnTo>
                  <a:pt x="176" y="603"/>
                </a:lnTo>
                <a:lnTo>
                  <a:pt x="176" y="602"/>
                </a:lnTo>
                <a:lnTo>
                  <a:pt x="174" y="599"/>
                </a:lnTo>
                <a:lnTo>
                  <a:pt x="169" y="597"/>
                </a:lnTo>
                <a:lnTo>
                  <a:pt x="160" y="590"/>
                </a:lnTo>
                <a:lnTo>
                  <a:pt x="150" y="587"/>
                </a:lnTo>
                <a:lnTo>
                  <a:pt x="146" y="584"/>
                </a:lnTo>
                <a:lnTo>
                  <a:pt x="143" y="580"/>
                </a:lnTo>
                <a:lnTo>
                  <a:pt x="141" y="572"/>
                </a:lnTo>
                <a:lnTo>
                  <a:pt x="138" y="570"/>
                </a:lnTo>
                <a:lnTo>
                  <a:pt x="138" y="568"/>
                </a:lnTo>
                <a:lnTo>
                  <a:pt x="138" y="567"/>
                </a:lnTo>
                <a:lnTo>
                  <a:pt x="138" y="565"/>
                </a:lnTo>
                <a:lnTo>
                  <a:pt x="134" y="559"/>
                </a:lnTo>
                <a:lnTo>
                  <a:pt x="132" y="553"/>
                </a:lnTo>
                <a:lnTo>
                  <a:pt x="131" y="553"/>
                </a:lnTo>
                <a:lnTo>
                  <a:pt x="112" y="519"/>
                </a:lnTo>
                <a:lnTo>
                  <a:pt x="106" y="516"/>
                </a:lnTo>
                <a:lnTo>
                  <a:pt x="105" y="514"/>
                </a:lnTo>
                <a:lnTo>
                  <a:pt x="105" y="513"/>
                </a:lnTo>
                <a:lnTo>
                  <a:pt x="104" y="508"/>
                </a:lnTo>
                <a:lnTo>
                  <a:pt x="100" y="506"/>
                </a:lnTo>
                <a:lnTo>
                  <a:pt x="96" y="496"/>
                </a:lnTo>
                <a:lnTo>
                  <a:pt x="94" y="496"/>
                </a:lnTo>
                <a:lnTo>
                  <a:pt x="93" y="495"/>
                </a:lnTo>
                <a:lnTo>
                  <a:pt x="90" y="489"/>
                </a:lnTo>
                <a:lnTo>
                  <a:pt x="89" y="487"/>
                </a:lnTo>
                <a:lnTo>
                  <a:pt x="88" y="487"/>
                </a:lnTo>
                <a:lnTo>
                  <a:pt x="81" y="492"/>
                </a:lnTo>
                <a:lnTo>
                  <a:pt x="75" y="493"/>
                </a:lnTo>
                <a:lnTo>
                  <a:pt x="73" y="495"/>
                </a:lnTo>
                <a:lnTo>
                  <a:pt x="73" y="499"/>
                </a:lnTo>
                <a:lnTo>
                  <a:pt x="72" y="500"/>
                </a:lnTo>
                <a:lnTo>
                  <a:pt x="71" y="500"/>
                </a:lnTo>
                <a:lnTo>
                  <a:pt x="70" y="502"/>
                </a:lnTo>
                <a:lnTo>
                  <a:pt x="70" y="504"/>
                </a:lnTo>
                <a:lnTo>
                  <a:pt x="68" y="507"/>
                </a:lnTo>
                <a:lnTo>
                  <a:pt x="64" y="508"/>
                </a:lnTo>
                <a:lnTo>
                  <a:pt x="60" y="513"/>
                </a:lnTo>
                <a:lnTo>
                  <a:pt x="56" y="514"/>
                </a:lnTo>
                <a:lnTo>
                  <a:pt x="55" y="513"/>
                </a:lnTo>
                <a:lnTo>
                  <a:pt x="51" y="503"/>
                </a:lnTo>
                <a:lnTo>
                  <a:pt x="46" y="500"/>
                </a:lnTo>
                <a:lnTo>
                  <a:pt x="51" y="496"/>
                </a:lnTo>
                <a:lnTo>
                  <a:pt x="51" y="494"/>
                </a:lnTo>
                <a:lnTo>
                  <a:pt x="46" y="491"/>
                </a:lnTo>
                <a:lnTo>
                  <a:pt x="49" y="495"/>
                </a:lnTo>
                <a:lnTo>
                  <a:pt x="48" y="496"/>
                </a:lnTo>
                <a:lnTo>
                  <a:pt x="45" y="495"/>
                </a:lnTo>
                <a:lnTo>
                  <a:pt x="44" y="498"/>
                </a:lnTo>
                <a:lnTo>
                  <a:pt x="28" y="479"/>
                </a:lnTo>
                <a:lnTo>
                  <a:pt x="29" y="478"/>
                </a:lnTo>
                <a:lnTo>
                  <a:pt x="29" y="470"/>
                </a:lnTo>
                <a:lnTo>
                  <a:pt x="20" y="470"/>
                </a:lnTo>
                <a:lnTo>
                  <a:pt x="16" y="474"/>
                </a:lnTo>
                <a:lnTo>
                  <a:pt x="14" y="474"/>
                </a:lnTo>
                <a:lnTo>
                  <a:pt x="10" y="471"/>
                </a:lnTo>
                <a:lnTo>
                  <a:pt x="6" y="474"/>
                </a:lnTo>
                <a:lnTo>
                  <a:pt x="0" y="470"/>
                </a:lnTo>
                <a:lnTo>
                  <a:pt x="0" y="109"/>
                </a:lnTo>
                <a:lnTo>
                  <a:pt x="1" y="110"/>
                </a:lnTo>
                <a:lnTo>
                  <a:pt x="6" y="113"/>
                </a:lnTo>
                <a:lnTo>
                  <a:pt x="20" y="113"/>
                </a:lnTo>
                <a:lnTo>
                  <a:pt x="21" y="115"/>
                </a:lnTo>
                <a:lnTo>
                  <a:pt x="26" y="116"/>
                </a:lnTo>
                <a:lnTo>
                  <a:pt x="39" y="131"/>
                </a:lnTo>
                <a:lnTo>
                  <a:pt x="40" y="131"/>
                </a:lnTo>
                <a:lnTo>
                  <a:pt x="41" y="132"/>
                </a:lnTo>
                <a:lnTo>
                  <a:pt x="43" y="131"/>
                </a:lnTo>
                <a:lnTo>
                  <a:pt x="43" y="134"/>
                </a:lnTo>
                <a:lnTo>
                  <a:pt x="49" y="139"/>
                </a:lnTo>
                <a:lnTo>
                  <a:pt x="52" y="141"/>
                </a:lnTo>
                <a:lnTo>
                  <a:pt x="56" y="144"/>
                </a:lnTo>
                <a:lnTo>
                  <a:pt x="58" y="144"/>
                </a:lnTo>
                <a:lnTo>
                  <a:pt x="62" y="145"/>
                </a:lnTo>
                <a:lnTo>
                  <a:pt x="66" y="147"/>
                </a:lnTo>
                <a:lnTo>
                  <a:pt x="68" y="148"/>
                </a:lnTo>
                <a:lnTo>
                  <a:pt x="70" y="147"/>
                </a:lnTo>
                <a:lnTo>
                  <a:pt x="72" y="148"/>
                </a:lnTo>
                <a:lnTo>
                  <a:pt x="72" y="147"/>
                </a:lnTo>
                <a:lnTo>
                  <a:pt x="71" y="144"/>
                </a:lnTo>
                <a:lnTo>
                  <a:pt x="77" y="147"/>
                </a:lnTo>
                <a:lnTo>
                  <a:pt x="78" y="148"/>
                </a:lnTo>
                <a:lnTo>
                  <a:pt x="81" y="149"/>
                </a:lnTo>
                <a:lnTo>
                  <a:pt x="90" y="158"/>
                </a:lnTo>
                <a:lnTo>
                  <a:pt x="92" y="157"/>
                </a:lnTo>
                <a:lnTo>
                  <a:pt x="93" y="158"/>
                </a:lnTo>
                <a:lnTo>
                  <a:pt x="93" y="155"/>
                </a:lnTo>
                <a:lnTo>
                  <a:pt x="89" y="152"/>
                </a:lnTo>
                <a:lnTo>
                  <a:pt x="89" y="148"/>
                </a:lnTo>
                <a:lnTo>
                  <a:pt x="88" y="147"/>
                </a:lnTo>
                <a:lnTo>
                  <a:pt x="89" y="146"/>
                </a:lnTo>
                <a:lnTo>
                  <a:pt x="94" y="148"/>
                </a:lnTo>
                <a:lnTo>
                  <a:pt x="96" y="147"/>
                </a:lnTo>
                <a:lnTo>
                  <a:pt x="99" y="148"/>
                </a:lnTo>
                <a:lnTo>
                  <a:pt x="101" y="150"/>
                </a:lnTo>
                <a:lnTo>
                  <a:pt x="102" y="154"/>
                </a:lnTo>
                <a:lnTo>
                  <a:pt x="103" y="156"/>
                </a:lnTo>
                <a:lnTo>
                  <a:pt x="108" y="160"/>
                </a:lnTo>
                <a:lnTo>
                  <a:pt x="109" y="162"/>
                </a:lnTo>
                <a:lnTo>
                  <a:pt x="110" y="159"/>
                </a:lnTo>
                <a:lnTo>
                  <a:pt x="109" y="155"/>
                </a:lnTo>
                <a:lnTo>
                  <a:pt x="102" y="141"/>
                </a:lnTo>
                <a:lnTo>
                  <a:pt x="102" y="139"/>
                </a:lnTo>
                <a:lnTo>
                  <a:pt x="105" y="138"/>
                </a:lnTo>
                <a:lnTo>
                  <a:pt x="108" y="134"/>
                </a:lnTo>
                <a:lnTo>
                  <a:pt x="112" y="131"/>
                </a:lnTo>
                <a:lnTo>
                  <a:pt x="113" y="128"/>
                </a:lnTo>
                <a:lnTo>
                  <a:pt x="116" y="128"/>
                </a:lnTo>
                <a:lnTo>
                  <a:pt x="116" y="126"/>
                </a:lnTo>
                <a:lnTo>
                  <a:pt x="123" y="125"/>
                </a:lnTo>
                <a:lnTo>
                  <a:pt x="126" y="124"/>
                </a:lnTo>
                <a:lnTo>
                  <a:pt x="128" y="121"/>
                </a:lnTo>
                <a:lnTo>
                  <a:pt x="128" y="115"/>
                </a:lnTo>
                <a:lnTo>
                  <a:pt x="130" y="113"/>
                </a:lnTo>
                <a:lnTo>
                  <a:pt x="131" y="114"/>
                </a:lnTo>
                <a:lnTo>
                  <a:pt x="132" y="113"/>
                </a:lnTo>
                <a:lnTo>
                  <a:pt x="133" y="112"/>
                </a:lnTo>
                <a:lnTo>
                  <a:pt x="135" y="109"/>
                </a:lnTo>
                <a:lnTo>
                  <a:pt x="136" y="109"/>
                </a:lnTo>
                <a:lnTo>
                  <a:pt x="136" y="110"/>
                </a:lnTo>
                <a:lnTo>
                  <a:pt x="141" y="110"/>
                </a:lnTo>
                <a:lnTo>
                  <a:pt x="143" y="109"/>
                </a:lnTo>
                <a:lnTo>
                  <a:pt x="143" y="108"/>
                </a:lnTo>
                <a:lnTo>
                  <a:pt x="146" y="106"/>
                </a:lnTo>
                <a:lnTo>
                  <a:pt x="152" y="102"/>
                </a:lnTo>
                <a:lnTo>
                  <a:pt x="153" y="99"/>
                </a:lnTo>
                <a:lnTo>
                  <a:pt x="158" y="101"/>
                </a:lnTo>
                <a:lnTo>
                  <a:pt x="160" y="98"/>
                </a:lnTo>
                <a:lnTo>
                  <a:pt x="161" y="95"/>
                </a:lnTo>
                <a:lnTo>
                  <a:pt x="162" y="93"/>
                </a:lnTo>
                <a:lnTo>
                  <a:pt x="166" y="91"/>
                </a:lnTo>
                <a:lnTo>
                  <a:pt x="168" y="89"/>
                </a:lnTo>
                <a:lnTo>
                  <a:pt x="170" y="92"/>
                </a:lnTo>
                <a:lnTo>
                  <a:pt x="173" y="92"/>
                </a:lnTo>
                <a:lnTo>
                  <a:pt x="174" y="93"/>
                </a:lnTo>
                <a:lnTo>
                  <a:pt x="177" y="92"/>
                </a:lnTo>
                <a:lnTo>
                  <a:pt x="178" y="89"/>
                </a:lnTo>
                <a:lnTo>
                  <a:pt x="179" y="87"/>
                </a:lnTo>
                <a:lnTo>
                  <a:pt x="181" y="86"/>
                </a:lnTo>
                <a:lnTo>
                  <a:pt x="181" y="87"/>
                </a:lnTo>
                <a:lnTo>
                  <a:pt x="183" y="90"/>
                </a:lnTo>
                <a:lnTo>
                  <a:pt x="184" y="94"/>
                </a:lnTo>
                <a:lnTo>
                  <a:pt x="183" y="94"/>
                </a:lnTo>
                <a:lnTo>
                  <a:pt x="181" y="98"/>
                </a:lnTo>
                <a:lnTo>
                  <a:pt x="170" y="106"/>
                </a:lnTo>
                <a:lnTo>
                  <a:pt x="168" y="109"/>
                </a:lnTo>
                <a:lnTo>
                  <a:pt x="165" y="112"/>
                </a:lnTo>
                <a:lnTo>
                  <a:pt x="160" y="117"/>
                </a:lnTo>
                <a:lnTo>
                  <a:pt x="155" y="115"/>
                </a:lnTo>
                <a:lnTo>
                  <a:pt x="145" y="119"/>
                </a:lnTo>
                <a:lnTo>
                  <a:pt x="142" y="121"/>
                </a:lnTo>
                <a:lnTo>
                  <a:pt x="141" y="124"/>
                </a:lnTo>
                <a:lnTo>
                  <a:pt x="143" y="124"/>
                </a:lnTo>
                <a:lnTo>
                  <a:pt x="139" y="128"/>
                </a:lnTo>
                <a:lnTo>
                  <a:pt x="138" y="131"/>
                </a:lnTo>
                <a:lnTo>
                  <a:pt x="136" y="130"/>
                </a:lnTo>
                <a:lnTo>
                  <a:pt x="134" y="135"/>
                </a:lnTo>
                <a:lnTo>
                  <a:pt x="134" y="133"/>
                </a:lnTo>
                <a:lnTo>
                  <a:pt x="132" y="132"/>
                </a:lnTo>
                <a:lnTo>
                  <a:pt x="129" y="138"/>
                </a:lnTo>
                <a:lnTo>
                  <a:pt x="128" y="140"/>
                </a:lnTo>
                <a:lnTo>
                  <a:pt x="131" y="140"/>
                </a:lnTo>
                <a:lnTo>
                  <a:pt x="134" y="138"/>
                </a:lnTo>
                <a:lnTo>
                  <a:pt x="141" y="135"/>
                </a:lnTo>
                <a:lnTo>
                  <a:pt x="147" y="128"/>
                </a:lnTo>
                <a:lnTo>
                  <a:pt x="147" y="127"/>
                </a:lnTo>
                <a:lnTo>
                  <a:pt x="146" y="125"/>
                </a:lnTo>
                <a:lnTo>
                  <a:pt x="149" y="123"/>
                </a:lnTo>
                <a:lnTo>
                  <a:pt x="151" y="124"/>
                </a:lnTo>
                <a:lnTo>
                  <a:pt x="151" y="128"/>
                </a:lnTo>
                <a:lnTo>
                  <a:pt x="153" y="124"/>
                </a:lnTo>
                <a:lnTo>
                  <a:pt x="153" y="127"/>
                </a:lnTo>
                <a:lnTo>
                  <a:pt x="156" y="122"/>
                </a:lnTo>
                <a:lnTo>
                  <a:pt x="158" y="121"/>
                </a:lnTo>
                <a:lnTo>
                  <a:pt x="160" y="123"/>
                </a:lnTo>
                <a:lnTo>
                  <a:pt x="159" y="134"/>
                </a:lnTo>
                <a:lnTo>
                  <a:pt x="169" y="115"/>
                </a:lnTo>
                <a:lnTo>
                  <a:pt x="170" y="112"/>
                </a:lnTo>
                <a:lnTo>
                  <a:pt x="177" y="109"/>
                </a:lnTo>
                <a:lnTo>
                  <a:pt x="180" y="106"/>
                </a:lnTo>
                <a:lnTo>
                  <a:pt x="188" y="104"/>
                </a:lnTo>
                <a:lnTo>
                  <a:pt x="193" y="98"/>
                </a:lnTo>
                <a:lnTo>
                  <a:pt x="192" y="104"/>
                </a:lnTo>
                <a:lnTo>
                  <a:pt x="189" y="110"/>
                </a:lnTo>
                <a:lnTo>
                  <a:pt x="196" y="106"/>
                </a:lnTo>
                <a:lnTo>
                  <a:pt x="202" y="99"/>
                </a:lnTo>
                <a:lnTo>
                  <a:pt x="203" y="95"/>
                </a:lnTo>
                <a:lnTo>
                  <a:pt x="202" y="93"/>
                </a:lnTo>
                <a:lnTo>
                  <a:pt x="203" y="91"/>
                </a:lnTo>
                <a:lnTo>
                  <a:pt x="211" y="88"/>
                </a:lnTo>
                <a:lnTo>
                  <a:pt x="213" y="86"/>
                </a:lnTo>
                <a:lnTo>
                  <a:pt x="208" y="85"/>
                </a:lnTo>
                <a:lnTo>
                  <a:pt x="207" y="83"/>
                </a:lnTo>
                <a:lnTo>
                  <a:pt x="207" y="82"/>
                </a:lnTo>
                <a:lnTo>
                  <a:pt x="207" y="79"/>
                </a:lnTo>
                <a:lnTo>
                  <a:pt x="207" y="77"/>
                </a:lnTo>
                <a:lnTo>
                  <a:pt x="204" y="78"/>
                </a:lnTo>
                <a:lnTo>
                  <a:pt x="204" y="75"/>
                </a:lnTo>
                <a:lnTo>
                  <a:pt x="206" y="73"/>
                </a:lnTo>
                <a:lnTo>
                  <a:pt x="207" y="71"/>
                </a:lnTo>
                <a:lnTo>
                  <a:pt x="210" y="73"/>
                </a:lnTo>
                <a:lnTo>
                  <a:pt x="221" y="87"/>
                </a:lnTo>
                <a:lnTo>
                  <a:pt x="222" y="95"/>
                </a:lnTo>
                <a:lnTo>
                  <a:pt x="229" y="115"/>
                </a:lnTo>
                <a:lnTo>
                  <a:pt x="232" y="116"/>
                </a:lnTo>
                <a:lnTo>
                  <a:pt x="234" y="120"/>
                </a:lnTo>
                <a:lnTo>
                  <a:pt x="240" y="125"/>
                </a:lnTo>
                <a:lnTo>
                  <a:pt x="242" y="126"/>
                </a:lnTo>
                <a:lnTo>
                  <a:pt x="248" y="126"/>
                </a:lnTo>
                <a:lnTo>
                  <a:pt x="248" y="125"/>
                </a:lnTo>
                <a:lnTo>
                  <a:pt x="249" y="124"/>
                </a:lnTo>
                <a:lnTo>
                  <a:pt x="252" y="124"/>
                </a:lnTo>
                <a:lnTo>
                  <a:pt x="252" y="123"/>
                </a:lnTo>
                <a:lnTo>
                  <a:pt x="251" y="121"/>
                </a:lnTo>
                <a:lnTo>
                  <a:pt x="245" y="123"/>
                </a:lnTo>
                <a:lnTo>
                  <a:pt x="246" y="120"/>
                </a:lnTo>
                <a:lnTo>
                  <a:pt x="251" y="120"/>
                </a:lnTo>
                <a:lnTo>
                  <a:pt x="253" y="119"/>
                </a:lnTo>
                <a:lnTo>
                  <a:pt x="251" y="119"/>
                </a:lnTo>
                <a:lnTo>
                  <a:pt x="248" y="114"/>
                </a:lnTo>
                <a:lnTo>
                  <a:pt x="250" y="112"/>
                </a:lnTo>
                <a:lnTo>
                  <a:pt x="254" y="110"/>
                </a:lnTo>
                <a:lnTo>
                  <a:pt x="254" y="108"/>
                </a:lnTo>
                <a:lnTo>
                  <a:pt x="252" y="108"/>
                </a:lnTo>
                <a:lnTo>
                  <a:pt x="252" y="104"/>
                </a:lnTo>
                <a:lnTo>
                  <a:pt x="252" y="106"/>
                </a:lnTo>
                <a:lnTo>
                  <a:pt x="257" y="101"/>
                </a:lnTo>
                <a:lnTo>
                  <a:pt x="259" y="97"/>
                </a:lnTo>
                <a:lnTo>
                  <a:pt x="257" y="97"/>
                </a:lnTo>
                <a:lnTo>
                  <a:pt x="256" y="98"/>
                </a:lnTo>
                <a:lnTo>
                  <a:pt x="254" y="101"/>
                </a:lnTo>
                <a:lnTo>
                  <a:pt x="253" y="100"/>
                </a:lnTo>
                <a:lnTo>
                  <a:pt x="253" y="97"/>
                </a:lnTo>
                <a:lnTo>
                  <a:pt x="254" y="94"/>
                </a:lnTo>
                <a:lnTo>
                  <a:pt x="256" y="96"/>
                </a:lnTo>
                <a:lnTo>
                  <a:pt x="259" y="94"/>
                </a:lnTo>
                <a:lnTo>
                  <a:pt x="260" y="96"/>
                </a:lnTo>
                <a:lnTo>
                  <a:pt x="261" y="98"/>
                </a:lnTo>
                <a:lnTo>
                  <a:pt x="262" y="96"/>
                </a:lnTo>
                <a:lnTo>
                  <a:pt x="264" y="96"/>
                </a:lnTo>
                <a:lnTo>
                  <a:pt x="264" y="94"/>
                </a:lnTo>
                <a:lnTo>
                  <a:pt x="262" y="93"/>
                </a:lnTo>
                <a:lnTo>
                  <a:pt x="260" y="91"/>
                </a:lnTo>
                <a:lnTo>
                  <a:pt x="265" y="91"/>
                </a:lnTo>
                <a:lnTo>
                  <a:pt x="265" y="92"/>
                </a:lnTo>
                <a:lnTo>
                  <a:pt x="266" y="94"/>
                </a:lnTo>
                <a:lnTo>
                  <a:pt x="265" y="106"/>
                </a:lnTo>
                <a:lnTo>
                  <a:pt x="264" y="108"/>
                </a:lnTo>
                <a:lnTo>
                  <a:pt x="264" y="110"/>
                </a:lnTo>
                <a:lnTo>
                  <a:pt x="266" y="111"/>
                </a:lnTo>
                <a:lnTo>
                  <a:pt x="268" y="109"/>
                </a:lnTo>
                <a:lnTo>
                  <a:pt x="271" y="110"/>
                </a:lnTo>
                <a:lnTo>
                  <a:pt x="265" y="124"/>
                </a:lnTo>
                <a:lnTo>
                  <a:pt x="264" y="121"/>
                </a:lnTo>
                <a:lnTo>
                  <a:pt x="263" y="124"/>
                </a:lnTo>
                <a:lnTo>
                  <a:pt x="264" y="126"/>
                </a:lnTo>
                <a:lnTo>
                  <a:pt x="270" y="127"/>
                </a:lnTo>
                <a:lnTo>
                  <a:pt x="272" y="125"/>
                </a:lnTo>
                <a:lnTo>
                  <a:pt x="274" y="126"/>
                </a:lnTo>
                <a:lnTo>
                  <a:pt x="278" y="127"/>
                </a:lnTo>
                <a:lnTo>
                  <a:pt x="280" y="124"/>
                </a:lnTo>
                <a:lnTo>
                  <a:pt x="281" y="121"/>
                </a:lnTo>
                <a:lnTo>
                  <a:pt x="284" y="119"/>
                </a:lnTo>
                <a:lnTo>
                  <a:pt x="286" y="106"/>
                </a:lnTo>
                <a:lnTo>
                  <a:pt x="289" y="106"/>
                </a:lnTo>
                <a:lnTo>
                  <a:pt x="293" y="104"/>
                </a:lnTo>
                <a:lnTo>
                  <a:pt x="297" y="106"/>
                </a:lnTo>
                <a:lnTo>
                  <a:pt x="301" y="106"/>
                </a:lnTo>
                <a:lnTo>
                  <a:pt x="308" y="106"/>
                </a:lnTo>
                <a:lnTo>
                  <a:pt x="314" y="108"/>
                </a:lnTo>
                <a:lnTo>
                  <a:pt x="323" y="115"/>
                </a:lnTo>
                <a:lnTo>
                  <a:pt x="328" y="123"/>
                </a:lnTo>
                <a:lnTo>
                  <a:pt x="334" y="126"/>
                </a:lnTo>
                <a:lnTo>
                  <a:pt x="340" y="127"/>
                </a:lnTo>
                <a:lnTo>
                  <a:pt x="343" y="129"/>
                </a:lnTo>
                <a:lnTo>
                  <a:pt x="346" y="129"/>
                </a:lnTo>
                <a:lnTo>
                  <a:pt x="352" y="131"/>
                </a:lnTo>
                <a:lnTo>
                  <a:pt x="354" y="131"/>
                </a:lnTo>
                <a:lnTo>
                  <a:pt x="357" y="132"/>
                </a:lnTo>
                <a:lnTo>
                  <a:pt x="358" y="135"/>
                </a:lnTo>
                <a:lnTo>
                  <a:pt x="374" y="144"/>
                </a:lnTo>
                <a:lnTo>
                  <a:pt x="380" y="144"/>
                </a:lnTo>
                <a:lnTo>
                  <a:pt x="381" y="146"/>
                </a:lnTo>
                <a:lnTo>
                  <a:pt x="384" y="147"/>
                </a:lnTo>
                <a:lnTo>
                  <a:pt x="384" y="146"/>
                </a:lnTo>
                <a:lnTo>
                  <a:pt x="393" y="147"/>
                </a:lnTo>
                <a:lnTo>
                  <a:pt x="397" y="147"/>
                </a:lnTo>
                <a:lnTo>
                  <a:pt x="400" y="150"/>
                </a:lnTo>
                <a:lnTo>
                  <a:pt x="401" y="148"/>
                </a:lnTo>
                <a:lnTo>
                  <a:pt x="396" y="143"/>
                </a:lnTo>
                <a:lnTo>
                  <a:pt x="399" y="142"/>
                </a:lnTo>
                <a:lnTo>
                  <a:pt x="401" y="144"/>
                </a:lnTo>
                <a:lnTo>
                  <a:pt x="404" y="144"/>
                </a:lnTo>
                <a:lnTo>
                  <a:pt x="404" y="142"/>
                </a:lnTo>
                <a:lnTo>
                  <a:pt x="412" y="144"/>
                </a:lnTo>
                <a:lnTo>
                  <a:pt x="410" y="146"/>
                </a:lnTo>
                <a:lnTo>
                  <a:pt x="415" y="148"/>
                </a:lnTo>
                <a:lnTo>
                  <a:pt x="415" y="150"/>
                </a:lnTo>
                <a:lnTo>
                  <a:pt x="418" y="149"/>
                </a:lnTo>
                <a:lnTo>
                  <a:pt x="418" y="152"/>
                </a:lnTo>
                <a:lnTo>
                  <a:pt x="423" y="155"/>
                </a:lnTo>
                <a:lnTo>
                  <a:pt x="429" y="162"/>
                </a:lnTo>
                <a:lnTo>
                  <a:pt x="429" y="168"/>
                </a:lnTo>
                <a:lnTo>
                  <a:pt x="431" y="165"/>
                </a:lnTo>
                <a:lnTo>
                  <a:pt x="431" y="169"/>
                </a:lnTo>
                <a:lnTo>
                  <a:pt x="430" y="172"/>
                </a:lnTo>
                <a:lnTo>
                  <a:pt x="431" y="173"/>
                </a:lnTo>
                <a:lnTo>
                  <a:pt x="429" y="173"/>
                </a:lnTo>
                <a:lnTo>
                  <a:pt x="428" y="175"/>
                </a:lnTo>
                <a:lnTo>
                  <a:pt x="426" y="176"/>
                </a:lnTo>
                <a:lnTo>
                  <a:pt x="425" y="173"/>
                </a:lnTo>
                <a:lnTo>
                  <a:pt x="421" y="174"/>
                </a:lnTo>
                <a:lnTo>
                  <a:pt x="415" y="173"/>
                </a:lnTo>
                <a:lnTo>
                  <a:pt x="419" y="175"/>
                </a:lnTo>
                <a:lnTo>
                  <a:pt x="417" y="178"/>
                </a:lnTo>
                <a:lnTo>
                  <a:pt x="411" y="177"/>
                </a:lnTo>
                <a:lnTo>
                  <a:pt x="412" y="179"/>
                </a:lnTo>
                <a:lnTo>
                  <a:pt x="411" y="181"/>
                </a:lnTo>
                <a:lnTo>
                  <a:pt x="411" y="185"/>
                </a:lnTo>
                <a:lnTo>
                  <a:pt x="407" y="187"/>
                </a:lnTo>
                <a:lnTo>
                  <a:pt x="408" y="189"/>
                </a:lnTo>
                <a:lnTo>
                  <a:pt x="410" y="189"/>
                </a:lnTo>
                <a:lnTo>
                  <a:pt x="412" y="189"/>
                </a:lnTo>
                <a:lnTo>
                  <a:pt x="410" y="191"/>
                </a:lnTo>
                <a:lnTo>
                  <a:pt x="420" y="195"/>
                </a:lnTo>
                <a:lnTo>
                  <a:pt x="422" y="193"/>
                </a:lnTo>
                <a:lnTo>
                  <a:pt x="424" y="194"/>
                </a:lnTo>
                <a:lnTo>
                  <a:pt x="425" y="196"/>
                </a:lnTo>
                <a:lnTo>
                  <a:pt x="429" y="195"/>
                </a:lnTo>
                <a:lnTo>
                  <a:pt x="433" y="197"/>
                </a:lnTo>
                <a:lnTo>
                  <a:pt x="438" y="196"/>
                </a:lnTo>
                <a:lnTo>
                  <a:pt x="442" y="197"/>
                </a:lnTo>
                <a:lnTo>
                  <a:pt x="448" y="196"/>
                </a:lnTo>
                <a:lnTo>
                  <a:pt x="447" y="197"/>
                </a:lnTo>
                <a:lnTo>
                  <a:pt x="451" y="198"/>
                </a:lnTo>
                <a:lnTo>
                  <a:pt x="458" y="197"/>
                </a:lnTo>
                <a:lnTo>
                  <a:pt x="459" y="195"/>
                </a:lnTo>
                <a:lnTo>
                  <a:pt x="464" y="195"/>
                </a:lnTo>
                <a:lnTo>
                  <a:pt x="463" y="197"/>
                </a:lnTo>
                <a:lnTo>
                  <a:pt x="466" y="197"/>
                </a:lnTo>
                <a:lnTo>
                  <a:pt x="464" y="196"/>
                </a:lnTo>
                <a:lnTo>
                  <a:pt x="467" y="194"/>
                </a:lnTo>
                <a:lnTo>
                  <a:pt x="468" y="196"/>
                </a:lnTo>
                <a:lnTo>
                  <a:pt x="471" y="197"/>
                </a:lnTo>
                <a:lnTo>
                  <a:pt x="471" y="195"/>
                </a:lnTo>
                <a:lnTo>
                  <a:pt x="473" y="196"/>
                </a:lnTo>
                <a:lnTo>
                  <a:pt x="475" y="191"/>
                </a:lnTo>
                <a:lnTo>
                  <a:pt x="478" y="190"/>
                </a:lnTo>
                <a:lnTo>
                  <a:pt x="478" y="195"/>
                </a:lnTo>
                <a:lnTo>
                  <a:pt x="480" y="195"/>
                </a:lnTo>
                <a:lnTo>
                  <a:pt x="483" y="194"/>
                </a:lnTo>
                <a:lnTo>
                  <a:pt x="487" y="189"/>
                </a:lnTo>
                <a:lnTo>
                  <a:pt x="490" y="187"/>
                </a:lnTo>
                <a:lnTo>
                  <a:pt x="493" y="187"/>
                </a:lnTo>
                <a:lnTo>
                  <a:pt x="494" y="184"/>
                </a:lnTo>
                <a:lnTo>
                  <a:pt x="497" y="187"/>
                </a:lnTo>
                <a:lnTo>
                  <a:pt x="496" y="189"/>
                </a:lnTo>
                <a:lnTo>
                  <a:pt x="498" y="191"/>
                </a:lnTo>
                <a:lnTo>
                  <a:pt x="499" y="189"/>
                </a:lnTo>
                <a:lnTo>
                  <a:pt x="500" y="193"/>
                </a:lnTo>
                <a:lnTo>
                  <a:pt x="500" y="195"/>
                </a:lnTo>
                <a:lnTo>
                  <a:pt x="499" y="195"/>
                </a:lnTo>
                <a:lnTo>
                  <a:pt x="505" y="197"/>
                </a:lnTo>
                <a:lnTo>
                  <a:pt x="505" y="195"/>
                </a:lnTo>
                <a:lnTo>
                  <a:pt x="513" y="195"/>
                </a:lnTo>
                <a:lnTo>
                  <a:pt x="512" y="198"/>
                </a:lnTo>
                <a:lnTo>
                  <a:pt x="513" y="200"/>
                </a:lnTo>
                <a:lnTo>
                  <a:pt x="512" y="201"/>
                </a:lnTo>
                <a:lnTo>
                  <a:pt x="513" y="204"/>
                </a:lnTo>
                <a:lnTo>
                  <a:pt x="513" y="207"/>
                </a:lnTo>
                <a:lnTo>
                  <a:pt x="514" y="210"/>
                </a:lnTo>
                <a:lnTo>
                  <a:pt x="514" y="208"/>
                </a:lnTo>
                <a:lnTo>
                  <a:pt x="514" y="209"/>
                </a:lnTo>
                <a:lnTo>
                  <a:pt x="516" y="206"/>
                </a:lnTo>
                <a:lnTo>
                  <a:pt x="516" y="200"/>
                </a:lnTo>
                <a:lnTo>
                  <a:pt x="518" y="201"/>
                </a:lnTo>
                <a:lnTo>
                  <a:pt x="518" y="204"/>
                </a:lnTo>
                <a:lnTo>
                  <a:pt x="519" y="204"/>
                </a:lnTo>
                <a:lnTo>
                  <a:pt x="518" y="207"/>
                </a:lnTo>
                <a:lnTo>
                  <a:pt x="518" y="210"/>
                </a:lnTo>
                <a:lnTo>
                  <a:pt x="520" y="211"/>
                </a:lnTo>
                <a:lnTo>
                  <a:pt x="522" y="208"/>
                </a:lnTo>
                <a:lnTo>
                  <a:pt x="524" y="213"/>
                </a:lnTo>
                <a:lnTo>
                  <a:pt x="527" y="213"/>
                </a:lnTo>
                <a:lnTo>
                  <a:pt x="530" y="221"/>
                </a:lnTo>
                <a:lnTo>
                  <a:pt x="528" y="224"/>
                </a:lnTo>
                <a:lnTo>
                  <a:pt x="525" y="223"/>
                </a:lnTo>
                <a:lnTo>
                  <a:pt x="522" y="225"/>
                </a:lnTo>
                <a:lnTo>
                  <a:pt x="521" y="224"/>
                </a:lnTo>
                <a:lnTo>
                  <a:pt x="522" y="227"/>
                </a:lnTo>
                <a:lnTo>
                  <a:pt x="529" y="235"/>
                </a:lnTo>
                <a:lnTo>
                  <a:pt x="531" y="237"/>
                </a:lnTo>
                <a:lnTo>
                  <a:pt x="531" y="231"/>
                </a:lnTo>
                <a:lnTo>
                  <a:pt x="533" y="231"/>
                </a:lnTo>
                <a:lnTo>
                  <a:pt x="535" y="232"/>
                </a:lnTo>
                <a:lnTo>
                  <a:pt x="537" y="229"/>
                </a:lnTo>
                <a:lnTo>
                  <a:pt x="540" y="230"/>
                </a:lnTo>
                <a:lnTo>
                  <a:pt x="537" y="224"/>
                </a:lnTo>
                <a:lnTo>
                  <a:pt x="540" y="222"/>
                </a:lnTo>
                <a:lnTo>
                  <a:pt x="539" y="221"/>
                </a:lnTo>
                <a:lnTo>
                  <a:pt x="537" y="221"/>
                </a:lnTo>
                <a:lnTo>
                  <a:pt x="532" y="210"/>
                </a:lnTo>
                <a:lnTo>
                  <a:pt x="533" y="209"/>
                </a:lnTo>
                <a:lnTo>
                  <a:pt x="533" y="204"/>
                </a:lnTo>
                <a:lnTo>
                  <a:pt x="532" y="202"/>
                </a:lnTo>
                <a:lnTo>
                  <a:pt x="532" y="200"/>
                </a:lnTo>
                <a:lnTo>
                  <a:pt x="528" y="198"/>
                </a:lnTo>
                <a:lnTo>
                  <a:pt x="526" y="195"/>
                </a:lnTo>
                <a:lnTo>
                  <a:pt x="529" y="191"/>
                </a:lnTo>
                <a:lnTo>
                  <a:pt x="531" y="191"/>
                </a:lnTo>
                <a:lnTo>
                  <a:pt x="531" y="189"/>
                </a:lnTo>
                <a:lnTo>
                  <a:pt x="533" y="188"/>
                </a:lnTo>
                <a:lnTo>
                  <a:pt x="531" y="187"/>
                </a:lnTo>
                <a:lnTo>
                  <a:pt x="533" y="182"/>
                </a:lnTo>
                <a:lnTo>
                  <a:pt x="537" y="182"/>
                </a:lnTo>
                <a:lnTo>
                  <a:pt x="540" y="180"/>
                </a:lnTo>
                <a:lnTo>
                  <a:pt x="540" y="179"/>
                </a:lnTo>
                <a:lnTo>
                  <a:pt x="540" y="181"/>
                </a:lnTo>
                <a:lnTo>
                  <a:pt x="547" y="180"/>
                </a:lnTo>
                <a:lnTo>
                  <a:pt x="547" y="176"/>
                </a:lnTo>
                <a:lnTo>
                  <a:pt x="550" y="175"/>
                </a:lnTo>
                <a:lnTo>
                  <a:pt x="553" y="176"/>
                </a:lnTo>
                <a:lnTo>
                  <a:pt x="552" y="171"/>
                </a:lnTo>
                <a:lnTo>
                  <a:pt x="554" y="170"/>
                </a:lnTo>
                <a:lnTo>
                  <a:pt x="554" y="173"/>
                </a:lnTo>
                <a:lnTo>
                  <a:pt x="556" y="168"/>
                </a:lnTo>
                <a:lnTo>
                  <a:pt x="558" y="166"/>
                </a:lnTo>
                <a:lnTo>
                  <a:pt x="557" y="164"/>
                </a:lnTo>
                <a:lnTo>
                  <a:pt x="561" y="162"/>
                </a:lnTo>
                <a:lnTo>
                  <a:pt x="559" y="162"/>
                </a:lnTo>
                <a:lnTo>
                  <a:pt x="562" y="159"/>
                </a:lnTo>
                <a:lnTo>
                  <a:pt x="562" y="156"/>
                </a:lnTo>
                <a:lnTo>
                  <a:pt x="559" y="158"/>
                </a:lnTo>
                <a:lnTo>
                  <a:pt x="559" y="156"/>
                </a:lnTo>
                <a:lnTo>
                  <a:pt x="550" y="160"/>
                </a:lnTo>
                <a:lnTo>
                  <a:pt x="552" y="163"/>
                </a:lnTo>
                <a:lnTo>
                  <a:pt x="547" y="163"/>
                </a:lnTo>
                <a:lnTo>
                  <a:pt x="549" y="168"/>
                </a:lnTo>
                <a:lnTo>
                  <a:pt x="550" y="166"/>
                </a:lnTo>
                <a:lnTo>
                  <a:pt x="550" y="172"/>
                </a:lnTo>
                <a:lnTo>
                  <a:pt x="549" y="173"/>
                </a:lnTo>
                <a:lnTo>
                  <a:pt x="548" y="171"/>
                </a:lnTo>
                <a:lnTo>
                  <a:pt x="548" y="170"/>
                </a:lnTo>
                <a:lnTo>
                  <a:pt x="547" y="170"/>
                </a:lnTo>
                <a:lnTo>
                  <a:pt x="546" y="168"/>
                </a:lnTo>
                <a:lnTo>
                  <a:pt x="543" y="168"/>
                </a:lnTo>
                <a:lnTo>
                  <a:pt x="542" y="169"/>
                </a:lnTo>
                <a:lnTo>
                  <a:pt x="540" y="173"/>
                </a:lnTo>
                <a:lnTo>
                  <a:pt x="539" y="171"/>
                </a:lnTo>
                <a:lnTo>
                  <a:pt x="535" y="170"/>
                </a:lnTo>
                <a:lnTo>
                  <a:pt x="535" y="169"/>
                </a:lnTo>
                <a:lnTo>
                  <a:pt x="531" y="170"/>
                </a:lnTo>
                <a:lnTo>
                  <a:pt x="529" y="172"/>
                </a:lnTo>
                <a:lnTo>
                  <a:pt x="529" y="174"/>
                </a:lnTo>
                <a:lnTo>
                  <a:pt x="532" y="175"/>
                </a:lnTo>
                <a:lnTo>
                  <a:pt x="532" y="176"/>
                </a:lnTo>
                <a:lnTo>
                  <a:pt x="533" y="177"/>
                </a:lnTo>
                <a:lnTo>
                  <a:pt x="530" y="177"/>
                </a:lnTo>
                <a:lnTo>
                  <a:pt x="528" y="179"/>
                </a:lnTo>
                <a:lnTo>
                  <a:pt x="526" y="179"/>
                </a:lnTo>
                <a:lnTo>
                  <a:pt x="528" y="177"/>
                </a:lnTo>
                <a:lnTo>
                  <a:pt x="522" y="178"/>
                </a:lnTo>
                <a:lnTo>
                  <a:pt x="522" y="177"/>
                </a:lnTo>
                <a:lnTo>
                  <a:pt x="520" y="177"/>
                </a:lnTo>
                <a:lnTo>
                  <a:pt x="521" y="175"/>
                </a:lnTo>
                <a:lnTo>
                  <a:pt x="518" y="175"/>
                </a:lnTo>
                <a:lnTo>
                  <a:pt x="519" y="173"/>
                </a:lnTo>
                <a:lnTo>
                  <a:pt x="515" y="174"/>
                </a:lnTo>
                <a:lnTo>
                  <a:pt x="514" y="173"/>
                </a:lnTo>
                <a:lnTo>
                  <a:pt x="514" y="170"/>
                </a:lnTo>
                <a:lnTo>
                  <a:pt x="518" y="165"/>
                </a:lnTo>
                <a:lnTo>
                  <a:pt x="518" y="163"/>
                </a:lnTo>
                <a:lnTo>
                  <a:pt x="520" y="159"/>
                </a:lnTo>
                <a:lnTo>
                  <a:pt x="522" y="158"/>
                </a:lnTo>
                <a:lnTo>
                  <a:pt x="532" y="156"/>
                </a:lnTo>
                <a:lnTo>
                  <a:pt x="543" y="151"/>
                </a:lnTo>
                <a:lnTo>
                  <a:pt x="544" y="148"/>
                </a:lnTo>
                <a:lnTo>
                  <a:pt x="549" y="147"/>
                </a:lnTo>
                <a:lnTo>
                  <a:pt x="550" y="144"/>
                </a:lnTo>
                <a:lnTo>
                  <a:pt x="554" y="146"/>
                </a:lnTo>
                <a:lnTo>
                  <a:pt x="556" y="143"/>
                </a:lnTo>
                <a:lnTo>
                  <a:pt x="559" y="144"/>
                </a:lnTo>
                <a:lnTo>
                  <a:pt x="560" y="146"/>
                </a:lnTo>
                <a:lnTo>
                  <a:pt x="562" y="146"/>
                </a:lnTo>
                <a:lnTo>
                  <a:pt x="563" y="150"/>
                </a:lnTo>
                <a:lnTo>
                  <a:pt x="567" y="153"/>
                </a:lnTo>
                <a:lnTo>
                  <a:pt x="565" y="155"/>
                </a:lnTo>
                <a:lnTo>
                  <a:pt x="567" y="158"/>
                </a:lnTo>
                <a:lnTo>
                  <a:pt x="567" y="161"/>
                </a:lnTo>
                <a:lnTo>
                  <a:pt x="570" y="162"/>
                </a:lnTo>
                <a:lnTo>
                  <a:pt x="570" y="163"/>
                </a:lnTo>
                <a:lnTo>
                  <a:pt x="567" y="163"/>
                </a:lnTo>
                <a:lnTo>
                  <a:pt x="566" y="165"/>
                </a:lnTo>
                <a:lnTo>
                  <a:pt x="566" y="166"/>
                </a:lnTo>
                <a:lnTo>
                  <a:pt x="567" y="165"/>
                </a:lnTo>
                <a:lnTo>
                  <a:pt x="570" y="168"/>
                </a:lnTo>
                <a:lnTo>
                  <a:pt x="572" y="169"/>
                </a:lnTo>
                <a:lnTo>
                  <a:pt x="572" y="171"/>
                </a:lnTo>
                <a:lnTo>
                  <a:pt x="575" y="174"/>
                </a:lnTo>
                <a:lnTo>
                  <a:pt x="581" y="175"/>
                </a:lnTo>
                <a:lnTo>
                  <a:pt x="580" y="176"/>
                </a:lnTo>
                <a:lnTo>
                  <a:pt x="581" y="181"/>
                </a:lnTo>
                <a:lnTo>
                  <a:pt x="583" y="183"/>
                </a:lnTo>
                <a:lnTo>
                  <a:pt x="585" y="183"/>
                </a:lnTo>
                <a:lnTo>
                  <a:pt x="589" y="185"/>
                </a:lnTo>
                <a:lnTo>
                  <a:pt x="592" y="183"/>
                </a:lnTo>
                <a:lnTo>
                  <a:pt x="594" y="184"/>
                </a:lnTo>
                <a:lnTo>
                  <a:pt x="594" y="181"/>
                </a:lnTo>
                <a:lnTo>
                  <a:pt x="597" y="183"/>
                </a:lnTo>
                <a:lnTo>
                  <a:pt x="599" y="181"/>
                </a:lnTo>
                <a:lnTo>
                  <a:pt x="599" y="177"/>
                </a:lnTo>
                <a:lnTo>
                  <a:pt x="603" y="180"/>
                </a:lnTo>
                <a:lnTo>
                  <a:pt x="603" y="185"/>
                </a:lnTo>
                <a:lnTo>
                  <a:pt x="610" y="191"/>
                </a:lnTo>
                <a:lnTo>
                  <a:pt x="612" y="195"/>
                </a:lnTo>
                <a:lnTo>
                  <a:pt x="614" y="195"/>
                </a:lnTo>
                <a:lnTo>
                  <a:pt x="619" y="199"/>
                </a:lnTo>
                <a:lnTo>
                  <a:pt x="621" y="198"/>
                </a:lnTo>
                <a:lnTo>
                  <a:pt x="621" y="196"/>
                </a:lnTo>
                <a:lnTo>
                  <a:pt x="623" y="196"/>
                </a:lnTo>
                <a:lnTo>
                  <a:pt x="624" y="195"/>
                </a:lnTo>
                <a:lnTo>
                  <a:pt x="626" y="197"/>
                </a:lnTo>
                <a:lnTo>
                  <a:pt x="627" y="196"/>
                </a:lnTo>
                <a:lnTo>
                  <a:pt x="631" y="198"/>
                </a:lnTo>
                <a:lnTo>
                  <a:pt x="637" y="195"/>
                </a:lnTo>
                <a:lnTo>
                  <a:pt x="643" y="197"/>
                </a:lnTo>
                <a:lnTo>
                  <a:pt x="648" y="195"/>
                </a:lnTo>
                <a:lnTo>
                  <a:pt x="650" y="192"/>
                </a:lnTo>
                <a:lnTo>
                  <a:pt x="661" y="193"/>
                </a:lnTo>
                <a:lnTo>
                  <a:pt x="664" y="192"/>
                </a:lnTo>
                <a:lnTo>
                  <a:pt x="668" y="197"/>
                </a:lnTo>
                <a:lnTo>
                  <a:pt x="669" y="196"/>
                </a:lnTo>
                <a:lnTo>
                  <a:pt x="671" y="195"/>
                </a:lnTo>
                <a:lnTo>
                  <a:pt x="671" y="197"/>
                </a:lnTo>
                <a:lnTo>
                  <a:pt x="677" y="195"/>
                </a:lnTo>
                <a:lnTo>
                  <a:pt x="682" y="195"/>
                </a:lnTo>
                <a:lnTo>
                  <a:pt x="679" y="192"/>
                </a:lnTo>
                <a:lnTo>
                  <a:pt x="679" y="191"/>
                </a:lnTo>
                <a:lnTo>
                  <a:pt x="677" y="188"/>
                </a:lnTo>
                <a:lnTo>
                  <a:pt x="676" y="185"/>
                </a:lnTo>
                <a:lnTo>
                  <a:pt x="677" y="182"/>
                </a:lnTo>
                <a:lnTo>
                  <a:pt x="679" y="182"/>
                </a:lnTo>
                <a:lnTo>
                  <a:pt x="680" y="183"/>
                </a:lnTo>
                <a:lnTo>
                  <a:pt x="681" y="187"/>
                </a:lnTo>
                <a:lnTo>
                  <a:pt x="683" y="188"/>
                </a:lnTo>
                <a:lnTo>
                  <a:pt x="683" y="192"/>
                </a:lnTo>
                <a:lnTo>
                  <a:pt x="685" y="195"/>
                </a:lnTo>
                <a:lnTo>
                  <a:pt x="688" y="196"/>
                </a:lnTo>
                <a:lnTo>
                  <a:pt x="690" y="199"/>
                </a:lnTo>
                <a:lnTo>
                  <a:pt x="694" y="200"/>
                </a:lnTo>
                <a:lnTo>
                  <a:pt x="695" y="202"/>
                </a:lnTo>
                <a:lnTo>
                  <a:pt x="699" y="201"/>
                </a:lnTo>
                <a:lnTo>
                  <a:pt x="701" y="198"/>
                </a:lnTo>
                <a:lnTo>
                  <a:pt x="701" y="188"/>
                </a:lnTo>
                <a:lnTo>
                  <a:pt x="700" y="188"/>
                </a:lnTo>
                <a:lnTo>
                  <a:pt x="699" y="191"/>
                </a:lnTo>
                <a:lnTo>
                  <a:pt x="697" y="191"/>
                </a:lnTo>
                <a:lnTo>
                  <a:pt x="697" y="188"/>
                </a:lnTo>
                <a:lnTo>
                  <a:pt x="695" y="187"/>
                </a:lnTo>
                <a:lnTo>
                  <a:pt x="690" y="187"/>
                </a:lnTo>
                <a:lnTo>
                  <a:pt x="688" y="189"/>
                </a:lnTo>
                <a:lnTo>
                  <a:pt x="689" y="193"/>
                </a:lnTo>
                <a:lnTo>
                  <a:pt x="687" y="192"/>
                </a:lnTo>
                <a:lnTo>
                  <a:pt x="685" y="187"/>
                </a:lnTo>
                <a:lnTo>
                  <a:pt x="681" y="180"/>
                </a:lnTo>
                <a:lnTo>
                  <a:pt x="683" y="181"/>
                </a:lnTo>
                <a:lnTo>
                  <a:pt x="683" y="177"/>
                </a:lnTo>
                <a:lnTo>
                  <a:pt x="680" y="175"/>
                </a:lnTo>
                <a:lnTo>
                  <a:pt x="680" y="173"/>
                </a:lnTo>
                <a:lnTo>
                  <a:pt x="677" y="168"/>
                </a:lnTo>
                <a:lnTo>
                  <a:pt x="679" y="168"/>
                </a:lnTo>
                <a:lnTo>
                  <a:pt x="681" y="171"/>
                </a:lnTo>
                <a:lnTo>
                  <a:pt x="682" y="170"/>
                </a:lnTo>
                <a:lnTo>
                  <a:pt x="682" y="168"/>
                </a:lnTo>
                <a:lnTo>
                  <a:pt x="685" y="168"/>
                </a:lnTo>
                <a:lnTo>
                  <a:pt x="686" y="170"/>
                </a:lnTo>
                <a:lnTo>
                  <a:pt x="692" y="169"/>
                </a:lnTo>
                <a:lnTo>
                  <a:pt x="692" y="168"/>
                </a:lnTo>
                <a:lnTo>
                  <a:pt x="688" y="162"/>
                </a:lnTo>
                <a:lnTo>
                  <a:pt x="690" y="162"/>
                </a:lnTo>
                <a:lnTo>
                  <a:pt x="694" y="162"/>
                </a:lnTo>
                <a:lnTo>
                  <a:pt x="694" y="165"/>
                </a:lnTo>
                <a:lnTo>
                  <a:pt x="697" y="168"/>
                </a:lnTo>
                <a:lnTo>
                  <a:pt x="695" y="164"/>
                </a:lnTo>
                <a:lnTo>
                  <a:pt x="700" y="165"/>
                </a:lnTo>
                <a:lnTo>
                  <a:pt x="701" y="168"/>
                </a:lnTo>
                <a:lnTo>
                  <a:pt x="706" y="171"/>
                </a:lnTo>
                <a:lnTo>
                  <a:pt x="705" y="173"/>
                </a:lnTo>
                <a:lnTo>
                  <a:pt x="706" y="174"/>
                </a:lnTo>
                <a:lnTo>
                  <a:pt x="711" y="172"/>
                </a:lnTo>
                <a:lnTo>
                  <a:pt x="711" y="174"/>
                </a:lnTo>
                <a:lnTo>
                  <a:pt x="710" y="177"/>
                </a:lnTo>
                <a:lnTo>
                  <a:pt x="710" y="181"/>
                </a:lnTo>
                <a:lnTo>
                  <a:pt x="708" y="182"/>
                </a:lnTo>
                <a:lnTo>
                  <a:pt x="709" y="184"/>
                </a:lnTo>
                <a:lnTo>
                  <a:pt x="711" y="183"/>
                </a:lnTo>
                <a:lnTo>
                  <a:pt x="713" y="185"/>
                </a:lnTo>
                <a:lnTo>
                  <a:pt x="713" y="179"/>
                </a:lnTo>
                <a:lnTo>
                  <a:pt x="719" y="175"/>
                </a:lnTo>
                <a:lnTo>
                  <a:pt x="719" y="187"/>
                </a:lnTo>
                <a:lnTo>
                  <a:pt x="718" y="191"/>
                </a:lnTo>
                <a:lnTo>
                  <a:pt x="717" y="196"/>
                </a:lnTo>
                <a:lnTo>
                  <a:pt x="719" y="200"/>
                </a:lnTo>
                <a:lnTo>
                  <a:pt x="714" y="204"/>
                </a:lnTo>
                <a:lnTo>
                  <a:pt x="715" y="209"/>
                </a:lnTo>
                <a:lnTo>
                  <a:pt x="719" y="208"/>
                </a:lnTo>
                <a:lnTo>
                  <a:pt x="719" y="215"/>
                </a:lnTo>
                <a:lnTo>
                  <a:pt x="724" y="211"/>
                </a:lnTo>
                <a:lnTo>
                  <a:pt x="725" y="213"/>
                </a:lnTo>
                <a:lnTo>
                  <a:pt x="728" y="211"/>
                </a:lnTo>
                <a:lnTo>
                  <a:pt x="728" y="213"/>
                </a:lnTo>
                <a:lnTo>
                  <a:pt x="726" y="215"/>
                </a:lnTo>
                <a:lnTo>
                  <a:pt x="728" y="218"/>
                </a:lnTo>
                <a:lnTo>
                  <a:pt x="730" y="218"/>
                </a:lnTo>
                <a:lnTo>
                  <a:pt x="732" y="213"/>
                </a:lnTo>
                <a:lnTo>
                  <a:pt x="730" y="208"/>
                </a:lnTo>
                <a:lnTo>
                  <a:pt x="731" y="204"/>
                </a:lnTo>
                <a:lnTo>
                  <a:pt x="730" y="200"/>
                </a:lnTo>
                <a:lnTo>
                  <a:pt x="725" y="197"/>
                </a:lnTo>
                <a:lnTo>
                  <a:pt x="728" y="187"/>
                </a:lnTo>
                <a:lnTo>
                  <a:pt x="726" y="182"/>
                </a:lnTo>
                <a:lnTo>
                  <a:pt x="728" y="182"/>
                </a:lnTo>
                <a:lnTo>
                  <a:pt x="729" y="181"/>
                </a:lnTo>
                <a:lnTo>
                  <a:pt x="730" y="182"/>
                </a:lnTo>
                <a:lnTo>
                  <a:pt x="731" y="183"/>
                </a:lnTo>
                <a:lnTo>
                  <a:pt x="732" y="182"/>
                </a:lnTo>
                <a:lnTo>
                  <a:pt x="735" y="182"/>
                </a:lnTo>
                <a:lnTo>
                  <a:pt x="739" y="184"/>
                </a:lnTo>
                <a:lnTo>
                  <a:pt x="741" y="183"/>
                </a:lnTo>
                <a:lnTo>
                  <a:pt x="743" y="180"/>
                </a:lnTo>
                <a:lnTo>
                  <a:pt x="744" y="178"/>
                </a:lnTo>
                <a:lnTo>
                  <a:pt x="748" y="176"/>
                </a:lnTo>
                <a:lnTo>
                  <a:pt x="748" y="173"/>
                </a:lnTo>
                <a:lnTo>
                  <a:pt x="749" y="168"/>
                </a:lnTo>
                <a:lnTo>
                  <a:pt x="757" y="163"/>
                </a:lnTo>
                <a:lnTo>
                  <a:pt x="759" y="159"/>
                </a:lnTo>
                <a:lnTo>
                  <a:pt x="756" y="159"/>
                </a:lnTo>
                <a:lnTo>
                  <a:pt x="755" y="144"/>
                </a:lnTo>
                <a:lnTo>
                  <a:pt x="751" y="142"/>
                </a:lnTo>
                <a:lnTo>
                  <a:pt x="751" y="144"/>
                </a:lnTo>
                <a:lnTo>
                  <a:pt x="751" y="146"/>
                </a:lnTo>
                <a:lnTo>
                  <a:pt x="751" y="149"/>
                </a:lnTo>
                <a:lnTo>
                  <a:pt x="752" y="148"/>
                </a:lnTo>
                <a:lnTo>
                  <a:pt x="753" y="146"/>
                </a:lnTo>
                <a:lnTo>
                  <a:pt x="750" y="153"/>
                </a:lnTo>
                <a:lnTo>
                  <a:pt x="744" y="155"/>
                </a:lnTo>
                <a:lnTo>
                  <a:pt x="741" y="154"/>
                </a:lnTo>
                <a:lnTo>
                  <a:pt x="741" y="151"/>
                </a:lnTo>
                <a:lnTo>
                  <a:pt x="742" y="145"/>
                </a:lnTo>
                <a:lnTo>
                  <a:pt x="743" y="144"/>
                </a:lnTo>
                <a:lnTo>
                  <a:pt x="745" y="144"/>
                </a:lnTo>
                <a:lnTo>
                  <a:pt x="748" y="139"/>
                </a:lnTo>
                <a:lnTo>
                  <a:pt x="748" y="136"/>
                </a:lnTo>
                <a:lnTo>
                  <a:pt x="745" y="136"/>
                </a:lnTo>
                <a:lnTo>
                  <a:pt x="747" y="132"/>
                </a:lnTo>
                <a:lnTo>
                  <a:pt x="748" y="127"/>
                </a:lnTo>
                <a:lnTo>
                  <a:pt x="754" y="125"/>
                </a:lnTo>
                <a:lnTo>
                  <a:pt x="755" y="124"/>
                </a:lnTo>
                <a:lnTo>
                  <a:pt x="753" y="128"/>
                </a:lnTo>
                <a:lnTo>
                  <a:pt x="753" y="132"/>
                </a:lnTo>
                <a:lnTo>
                  <a:pt x="754" y="135"/>
                </a:lnTo>
                <a:lnTo>
                  <a:pt x="757" y="131"/>
                </a:lnTo>
                <a:lnTo>
                  <a:pt x="758" y="126"/>
                </a:lnTo>
                <a:lnTo>
                  <a:pt x="756" y="120"/>
                </a:lnTo>
                <a:lnTo>
                  <a:pt x="753" y="120"/>
                </a:lnTo>
                <a:lnTo>
                  <a:pt x="749" y="123"/>
                </a:lnTo>
                <a:lnTo>
                  <a:pt x="745" y="123"/>
                </a:lnTo>
                <a:lnTo>
                  <a:pt x="741" y="115"/>
                </a:lnTo>
                <a:lnTo>
                  <a:pt x="740" y="113"/>
                </a:lnTo>
                <a:lnTo>
                  <a:pt x="740" y="116"/>
                </a:lnTo>
                <a:lnTo>
                  <a:pt x="738" y="117"/>
                </a:lnTo>
                <a:lnTo>
                  <a:pt x="736" y="115"/>
                </a:lnTo>
                <a:lnTo>
                  <a:pt x="736" y="114"/>
                </a:lnTo>
                <a:lnTo>
                  <a:pt x="732" y="112"/>
                </a:lnTo>
                <a:lnTo>
                  <a:pt x="731" y="109"/>
                </a:lnTo>
                <a:lnTo>
                  <a:pt x="731" y="108"/>
                </a:lnTo>
                <a:lnTo>
                  <a:pt x="724" y="109"/>
                </a:lnTo>
                <a:lnTo>
                  <a:pt x="719" y="106"/>
                </a:lnTo>
                <a:lnTo>
                  <a:pt x="718" y="104"/>
                </a:lnTo>
                <a:lnTo>
                  <a:pt x="719" y="102"/>
                </a:lnTo>
                <a:lnTo>
                  <a:pt x="714" y="99"/>
                </a:lnTo>
                <a:lnTo>
                  <a:pt x="713" y="96"/>
                </a:lnTo>
                <a:lnTo>
                  <a:pt x="711" y="93"/>
                </a:lnTo>
                <a:lnTo>
                  <a:pt x="710" y="79"/>
                </a:lnTo>
                <a:lnTo>
                  <a:pt x="712" y="77"/>
                </a:lnTo>
                <a:lnTo>
                  <a:pt x="713" y="77"/>
                </a:lnTo>
                <a:lnTo>
                  <a:pt x="716" y="70"/>
                </a:lnTo>
                <a:lnTo>
                  <a:pt x="717" y="70"/>
                </a:lnTo>
                <a:lnTo>
                  <a:pt x="718" y="71"/>
                </a:lnTo>
                <a:lnTo>
                  <a:pt x="719" y="70"/>
                </a:lnTo>
                <a:lnTo>
                  <a:pt x="719" y="66"/>
                </a:lnTo>
                <a:lnTo>
                  <a:pt x="718" y="67"/>
                </a:lnTo>
                <a:lnTo>
                  <a:pt x="715" y="60"/>
                </a:lnTo>
                <a:lnTo>
                  <a:pt x="713" y="57"/>
                </a:lnTo>
                <a:lnTo>
                  <a:pt x="713" y="51"/>
                </a:lnTo>
                <a:lnTo>
                  <a:pt x="715" y="47"/>
                </a:lnTo>
                <a:lnTo>
                  <a:pt x="714" y="46"/>
                </a:lnTo>
                <a:lnTo>
                  <a:pt x="715" y="36"/>
                </a:lnTo>
                <a:lnTo>
                  <a:pt x="716" y="35"/>
                </a:lnTo>
                <a:lnTo>
                  <a:pt x="718" y="36"/>
                </a:lnTo>
                <a:lnTo>
                  <a:pt x="718" y="34"/>
                </a:lnTo>
                <a:lnTo>
                  <a:pt x="718" y="32"/>
                </a:lnTo>
                <a:lnTo>
                  <a:pt x="721" y="30"/>
                </a:lnTo>
                <a:lnTo>
                  <a:pt x="726" y="37"/>
                </a:lnTo>
                <a:lnTo>
                  <a:pt x="727" y="37"/>
                </a:lnTo>
                <a:lnTo>
                  <a:pt x="728" y="32"/>
                </a:lnTo>
                <a:lnTo>
                  <a:pt x="728" y="26"/>
                </a:lnTo>
                <a:lnTo>
                  <a:pt x="725" y="26"/>
                </a:lnTo>
                <a:lnTo>
                  <a:pt x="724" y="24"/>
                </a:lnTo>
                <a:lnTo>
                  <a:pt x="724" y="21"/>
                </a:lnTo>
                <a:lnTo>
                  <a:pt x="730" y="11"/>
                </a:lnTo>
                <a:lnTo>
                  <a:pt x="733" y="2"/>
                </a:lnTo>
                <a:lnTo>
                  <a:pt x="736" y="0"/>
                </a:lnTo>
                <a:lnTo>
                  <a:pt x="738" y="2"/>
                </a:lnTo>
                <a:lnTo>
                  <a:pt x="741" y="0"/>
                </a:lnTo>
                <a:lnTo>
                  <a:pt x="744" y="3"/>
                </a:lnTo>
                <a:lnTo>
                  <a:pt x="744" y="6"/>
                </a:lnTo>
                <a:lnTo>
                  <a:pt x="743" y="7"/>
                </a:lnTo>
                <a:lnTo>
                  <a:pt x="743" y="10"/>
                </a:lnTo>
                <a:lnTo>
                  <a:pt x="743" y="12"/>
                </a:lnTo>
                <a:lnTo>
                  <a:pt x="745" y="10"/>
                </a:lnTo>
                <a:lnTo>
                  <a:pt x="745" y="15"/>
                </a:lnTo>
                <a:lnTo>
                  <a:pt x="748" y="13"/>
                </a:lnTo>
                <a:lnTo>
                  <a:pt x="749" y="10"/>
                </a:lnTo>
                <a:lnTo>
                  <a:pt x="752" y="14"/>
                </a:lnTo>
                <a:lnTo>
                  <a:pt x="756" y="11"/>
                </a:lnTo>
                <a:lnTo>
                  <a:pt x="755" y="19"/>
                </a:lnTo>
                <a:lnTo>
                  <a:pt x="757" y="23"/>
                </a:lnTo>
                <a:lnTo>
                  <a:pt x="760" y="23"/>
                </a:lnTo>
                <a:lnTo>
                  <a:pt x="768" y="34"/>
                </a:lnTo>
                <a:lnTo>
                  <a:pt x="769" y="56"/>
                </a:lnTo>
                <a:lnTo>
                  <a:pt x="768" y="56"/>
                </a:lnTo>
                <a:lnTo>
                  <a:pt x="768" y="59"/>
                </a:lnTo>
                <a:lnTo>
                  <a:pt x="772" y="59"/>
                </a:lnTo>
                <a:lnTo>
                  <a:pt x="772" y="66"/>
                </a:lnTo>
                <a:lnTo>
                  <a:pt x="777" y="65"/>
                </a:lnTo>
                <a:lnTo>
                  <a:pt x="779" y="68"/>
                </a:lnTo>
                <a:lnTo>
                  <a:pt x="779" y="74"/>
                </a:lnTo>
                <a:lnTo>
                  <a:pt x="783" y="81"/>
                </a:lnTo>
                <a:lnTo>
                  <a:pt x="783" y="84"/>
                </a:lnTo>
                <a:lnTo>
                  <a:pt x="784" y="84"/>
                </a:lnTo>
                <a:lnTo>
                  <a:pt x="785" y="82"/>
                </a:lnTo>
                <a:lnTo>
                  <a:pt x="786" y="81"/>
                </a:lnTo>
                <a:lnTo>
                  <a:pt x="787" y="83"/>
                </a:lnTo>
                <a:lnTo>
                  <a:pt x="788" y="87"/>
                </a:lnTo>
                <a:lnTo>
                  <a:pt x="790" y="89"/>
                </a:lnTo>
                <a:lnTo>
                  <a:pt x="791" y="91"/>
                </a:lnTo>
                <a:lnTo>
                  <a:pt x="786" y="92"/>
                </a:lnTo>
                <a:lnTo>
                  <a:pt x="779" y="89"/>
                </a:lnTo>
                <a:lnTo>
                  <a:pt x="777" y="89"/>
                </a:lnTo>
                <a:lnTo>
                  <a:pt x="778" y="90"/>
                </a:lnTo>
                <a:lnTo>
                  <a:pt x="777" y="92"/>
                </a:lnTo>
                <a:lnTo>
                  <a:pt x="776" y="93"/>
                </a:lnTo>
                <a:lnTo>
                  <a:pt x="777" y="93"/>
                </a:lnTo>
                <a:lnTo>
                  <a:pt x="782" y="94"/>
                </a:lnTo>
                <a:lnTo>
                  <a:pt x="784" y="98"/>
                </a:lnTo>
                <a:lnTo>
                  <a:pt x="781" y="104"/>
                </a:lnTo>
                <a:lnTo>
                  <a:pt x="779" y="104"/>
                </a:lnTo>
                <a:lnTo>
                  <a:pt x="777" y="105"/>
                </a:lnTo>
                <a:lnTo>
                  <a:pt x="775" y="105"/>
                </a:lnTo>
                <a:lnTo>
                  <a:pt x="775" y="107"/>
                </a:lnTo>
                <a:lnTo>
                  <a:pt x="772" y="109"/>
                </a:lnTo>
                <a:lnTo>
                  <a:pt x="773" y="111"/>
                </a:lnTo>
                <a:lnTo>
                  <a:pt x="772" y="112"/>
                </a:lnTo>
                <a:lnTo>
                  <a:pt x="778" y="112"/>
                </a:lnTo>
                <a:lnTo>
                  <a:pt x="781" y="119"/>
                </a:lnTo>
                <a:lnTo>
                  <a:pt x="785" y="120"/>
                </a:lnTo>
                <a:lnTo>
                  <a:pt x="789" y="119"/>
                </a:lnTo>
                <a:lnTo>
                  <a:pt x="792" y="115"/>
                </a:lnTo>
                <a:lnTo>
                  <a:pt x="794" y="115"/>
                </a:lnTo>
                <a:lnTo>
                  <a:pt x="794" y="116"/>
                </a:lnTo>
                <a:lnTo>
                  <a:pt x="793" y="119"/>
                </a:lnTo>
                <a:lnTo>
                  <a:pt x="795" y="119"/>
                </a:lnTo>
                <a:lnTo>
                  <a:pt x="797" y="121"/>
                </a:lnTo>
                <a:lnTo>
                  <a:pt x="798" y="120"/>
                </a:lnTo>
                <a:lnTo>
                  <a:pt x="801" y="122"/>
                </a:lnTo>
                <a:lnTo>
                  <a:pt x="802" y="119"/>
                </a:lnTo>
                <a:lnTo>
                  <a:pt x="802" y="124"/>
                </a:lnTo>
                <a:lnTo>
                  <a:pt x="801" y="127"/>
                </a:lnTo>
                <a:lnTo>
                  <a:pt x="801" y="129"/>
                </a:lnTo>
                <a:lnTo>
                  <a:pt x="798" y="127"/>
                </a:lnTo>
                <a:lnTo>
                  <a:pt x="796" y="128"/>
                </a:lnTo>
                <a:lnTo>
                  <a:pt x="794" y="127"/>
                </a:lnTo>
                <a:lnTo>
                  <a:pt x="801" y="136"/>
                </a:lnTo>
                <a:lnTo>
                  <a:pt x="804" y="138"/>
                </a:lnTo>
                <a:lnTo>
                  <a:pt x="804" y="140"/>
                </a:lnTo>
                <a:lnTo>
                  <a:pt x="806" y="145"/>
                </a:lnTo>
                <a:lnTo>
                  <a:pt x="806" y="146"/>
                </a:lnTo>
                <a:lnTo>
                  <a:pt x="809" y="151"/>
                </a:lnTo>
                <a:lnTo>
                  <a:pt x="807" y="163"/>
                </a:lnTo>
                <a:lnTo>
                  <a:pt x="811" y="173"/>
                </a:lnTo>
                <a:lnTo>
                  <a:pt x="816" y="164"/>
                </a:lnTo>
                <a:lnTo>
                  <a:pt x="816" y="157"/>
                </a:lnTo>
                <a:lnTo>
                  <a:pt x="817" y="156"/>
                </a:lnTo>
                <a:lnTo>
                  <a:pt x="819" y="156"/>
                </a:lnTo>
                <a:lnTo>
                  <a:pt x="819" y="141"/>
                </a:lnTo>
                <a:lnTo>
                  <a:pt x="822" y="136"/>
                </a:lnTo>
                <a:lnTo>
                  <a:pt x="824" y="132"/>
                </a:lnTo>
                <a:lnTo>
                  <a:pt x="828" y="130"/>
                </a:lnTo>
                <a:lnTo>
                  <a:pt x="831" y="131"/>
                </a:lnTo>
                <a:lnTo>
                  <a:pt x="833" y="136"/>
                </a:lnTo>
                <a:lnTo>
                  <a:pt x="836" y="141"/>
                </a:lnTo>
                <a:lnTo>
                  <a:pt x="845" y="148"/>
                </a:lnTo>
                <a:lnTo>
                  <a:pt x="850" y="174"/>
                </a:lnTo>
                <a:lnTo>
                  <a:pt x="848" y="176"/>
                </a:lnTo>
                <a:lnTo>
                  <a:pt x="845" y="175"/>
                </a:lnTo>
                <a:lnTo>
                  <a:pt x="844" y="173"/>
                </a:lnTo>
                <a:lnTo>
                  <a:pt x="844" y="169"/>
                </a:lnTo>
                <a:lnTo>
                  <a:pt x="841" y="175"/>
                </a:lnTo>
                <a:lnTo>
                  <a:pt x="842" y="181"/>
                </a:lnTo>
                <a:lnTo>
                  <a:pt x="841" y="188"/>
                </a:lnTo>
                <a:lnTo>
                  <a:pt x="855" y="215"/>
                </a:lnTo>
                <a:lnTo>
                  <a:pt x="858" y="218"/>
                </a:lnTo>
                <a:lnTo>
                  <a:pt x="862" y="217"/>
                </a:lnTo>
                <a:lnTo>
                  <a:pt x="863" y="211"/>
                </a:lnTo>
                <a:lnTo>
                  <a:pt x="865" y="210"/>
                </a:lnTo>
                <a:lnTo>
                  <a:pt x="867" y="211"/>
                </a:lnTo>
                <a:lnTo>
                  <a:pt x="868" y="210"/>
                </a:lnTo>
                <a:lnTo>
                  <a:pt x="868" y="211"/>
                </a:lnTo>
                <a:lnTo>
                  <a:pt x="870" y="211"/>
                </a:lnTo>
                <a:lnTo>
                  <a:pt x="871" y="199"/>
                </a:lnTo>
                <a:lnTo>
                  <a:pt x="874" y="192"/>
                </a:lnTo>
                <a:lnTo>
                  <a:pt x="878" y="188"/>
                </a:lnTo>
                <a:lnTo>
                  <a:pt x="881" y="178"/>
                </a:lnTo>
                <a:lnTo>
                  <a:pt x="881" y="174"/>
                </a:lnTo>
                <a:lnTo>
                  <a:pt x="883" y="172"/>
                </a:lnTo>
                <a:lnTo>
                  <a:pt x="884" y="158"/>
                </a:lnTo>
                <a:lnTo>
                  <a:pt x="885" y="156"/>
                </a:lnTo>
                <a:lnTo>
                  <a:pt x="889" y="155"/>
                </a:lnTo>
                <a:lnTo>
                  <a:pt x="889" y="154"/>
                </a:lnTo>
                <a:lnTo>
                  <a:pt x="891" y="154"/>
                </a:lnTo>
                <a:lnTo>
                  <a:pt x="894" y="153"/>
                </a:lnTo>
                <a:lnTo>
                  <a:pt x="897" y="154"/>
                </a:lnTo>
                <a:lnTo>
                  <a:pt x="901" y="153"/>
                </a:lnTo>
                <a:lnTo>
                  <a:pt x="899" y="152"/>
                </a:lnTo>
                <a:lnTo>
                  <a:pt x="895" y="151"/>
                </a:lnTo>
                <a:lnTo>
                  <a:pt x="894" y="149"/>
                </a:lnTo>
                <a:lnTo>
                  <a:pt x="895" y="147"/>
                </a:lnTo>
                <a:lnTo>
                  <a:pt x="894" y="146"/>
                </a:lnTo>
                <a:lnTo>
                  <a:pt x="897" y="146"/>
                </a:lnTo>
                <a:lnTo>
                  <a:pt x="897" y="143"/>
                </a:lnTo>
                <a:lnTo>
                  <a:pt x="898" y="142"/>
                </a:lnTo>
                <a:lnTo>
                  <a:pt x="902" y="143"/>
                </a:lnTo>
                <a:lnTo>
                  <a:pt x="901" y="140"/>
                </a:lnTo>
                <a:lnTo>
                  <a:pt x="899" y="140"/>
                </a:lnTo>
                <a:lnTo>
                  <a:pt x="896" y="138"/>
                </a:lnTo>
                <a:lnTo>
                  <a:pt x="892" y="136"/>
                </a:lnTo>
                <a:lnTo>
                  <a:pt x="890" y="134"/>
                </a:lnTo>
                <a:lnTo>
                  <a:pt x="889" y="130"/>
                </a:lnTo>
                <a:lnTo>
                  <a:pt x="889" y="127"/>
                </a:lnTo>
                <a:lnTo>
                  <a:pt x="889" y="125"/>
                </a:lnTo>
                <a:lnTo>
                  <a:pt x="889" y="121"/>
                </a:lnTo>
                <a:lnTo>
                  <a:pt x="889" y="117"/>
                </a:lnTo>
                <a:lnTo>
                  <a:pt x="888" y="113"/>
                </a:lnTo>
                <a:lnTo>
                  <a:pt x="889" y="106"/>
                </a:lnTo>
                <a:lnTo>
                  <a:pt x="895" y="108"/>
                </a:lnTo>
                <a:lnTo>
                  <a:pt x="897" y="105"/>
                </a:lnTo>
                <a:lnTo>
                  <a:pt x="903" y="105"/>
                </a:lnTo>
                <a:lnTo>
                  <a:pt x="909" y="106"/>
                </a:lnTo>
                <a:lnTo>
                  <a:pt x="911" y="109"/>
                </a:lnTo>
                <a:lnTo>
                  <a:pt x="919" y="113"/>
                </a:lnTo>
                <a:lnTo>
                  <a:pt x="926" y="112"/>
                </a:lnTo>
                <a:lnTo>
                  <a:pt x="928" y="113"/>
                </a:lnTo>
                <a:lnTo>
                  <a:pt x="931" y="113"/>
                </a:lnTo>
                <a:lnTo>
                  <a:pt x="934" y="111"/>
                </a:lnTo>
                <a:lnTo>
                  <a:pt x="935" y="113"/>
                </a:lnTo>
                <a:lnTo>
                  <a:pt x="936" y="121"/>
                </a:lnTo>
                <a:lnTo>
                  <a:pt x="933" y="122"/>
                </a:lnTo>
                <a:lnTo>
                  <a:pt x="936" y="122"/>
                </a:lnTo>
                <a:lnTo>
                  <a:pt x="940" y="131"/>
                </a:lnTo>
                <a:lnTo>
                  <a:pt x="940" y="132"/>
                </a:lnTo>
                <a:lnTo>
                  <a:pt x="940" y="133"/>
                </a:lnTo>
                <a:lnTo>
                  <a:pt x="948" y="132"/>
                </a:lnTo>
                <a:lnTo>
                  <a:pt x="951" y="135"/>
                </a:lnTo>
                <a:lnTo>
                  <a:pt x="954" y="135"/>
                </a:lnTo>
                <a:lnTo>
                  <a:pt x="955" y="138"/>
                </a:lnTo>
                <a:lnTo>
                  <a:pt x="952" y="142"/>
                </a:lnTo>
                <a:lnTo>
                  <a:pt x="947" y="146"/>
                </a:lnTo>
                <a:lnTo>
                  <a:pt x="945" y="149"/>
                </a:lnTo>
                <a:lnTo>
                  <a:pt x="955" y="151"/>
                </a:lnTo>
                <a:lnTo>
                  <a:pt x="956" y="154"/>
                </a:lnTo>
                <a:lnTo>
                  <a:pt x="956" y="159"/>
                </a:lnTo>
                <a:lnTo>
                  <a:pt x="954" y="161"/>
                </a:lnTo>
                <a:lnTo>
                  <a:pt x="950" y="163"/>
                </a:lnTo>
                <a:lnTo>
                  <a:pt x="949" y="164"/>
                </a:lnTo>
                <a:lnTo>
                  <a:pt x="946" y="169"/>
                </a:lnTo>
                <a:lnTo>
                  <a:pt x="944" y="168"/>
                </a:lnTo>
                <a:lnTo>
                  <a:pt x="943" y="163"/>
                </a:lnTo>
                <a:lnTo>
                  <a:pt x="941" y="164"/>
                </a:lnTo>
                <a:lnTo>
                  <a:pt x="940" y="166"/>
                </a:lnTo>
                <a:lnTo>
                  <a:pt x="936" y="164"/>
                </a:lnTo>
                <a:lnTo>
                  <a:pt x="936" y="166"/>
                </a:lnTo>
                <a:lnTo>
                  <a:pt x="940" y="173"/>
                </a:lnTo>
                <a:lnTo>
                  <a:pt x="938" y="173"/>
                </a:lnTo>
                <a:lnTo>
                  <a:pt x="938" y="175"/>
                </a:lnTo>
                <a:lnTo>
                  <a:pt x="940" y="175"/>
                </a:lnTo>
                <a:lnTo>
                  <a:pt x="940" y="180"/>
                </a:lnTo>
                <a:lnTo>
                  <a:pt x="945" y="177"/>
                </a:lnTo>
                <a:lnTo>
                  <a:pt x="942" y="187"/>
                </a:lnTo>
                <a:lnTo>
                  <a:pt x="943" y="191"/>
                </a:lnTo>
                <a:lnTo>
                  <a:pt x="956" y="208"/>
                </a:lnTo>
                <a:lnTo>
                  <a:pt x="956" y="210"/>
                </a:lnTo>
                <a:lnTo>
                  <a:pt x="954" y="212"/>
                </a:lnTo>
                <a:lnTo>
                  <a:pt x="954" y="216"/>
                </a:lnTo>
                <a:lnTo>
                  <a:pt x="956" y="219"/>
                </a:lnTo>
                <a:lnTo>
                  <a:pt x="953" y="221"/>
                </a:lnTo>
                <a:lnTo>
                  <a:pt x="953" y="224"/>
                </a:lnTo>
                <a:lnTo>
                  <a:pt x="949" y="226"/>
                </a:lnTo>
                <a:lnTo>
                  <a:pt x="944" y="231"/>
                </a:lnTo>
                <a:lnTo>
                  <a:pt x="944" y="234"/>
                </a:lnTo>
                <a:lnTo>
                  <a:pt x="934" y="245"/>
                </a:lnTo>
                <a:lnTo>
                  <a:pt x="929" y="246"/>
                </a:lnTo>
                <a:lnTo>
                  <a:pt x="928" y="249"/>
                </a:lnTo>
                <a:lnTo>
                  <a:pt x="925" y="253"/>
                </a:lnTo>
                <a:lnTo>
                  <a:pt x="922" y="253"/>
                </a:lnTo>
                <a:lnTo>
                  <a:pt x="921" y="251"/>
                </a:lnTo>
                <a:lnTo>
                  <a:pt x="920" y="249"/>
                </a:lnTo>
                <a:lnTo>
                  <a:pt x="914" y="244"/>
                </a:lnTo>
                <a:lnTo>
                  <a:pt x="912" y="239"/>
                </a:lnTo>
                <a:lnTo>
                  <a:pt x="910" y="242"/>
                </a:lnTo>
                <a:lnTo>
                  <a:pt x="910" y="245"/>
                </a:lnTo>
                <a:lnTo>
                  <a:pt x="914" y="250"/>
                </a:lnTo>
                <a:lnTo>
                  <a:pt x="914" y="254"/>
                </a:lnTo>
                <a:lnTo>
                  <a:pt x="916" y="259"/>
                </a:lnTo>
                <a:lnTo>
                  <a:pt x="916" y="261"/>
                </a:lnTo>
                <a:lnTo>
                  <a:pt x="916" y="259"/>
                </a:lnTo>
                <a:lnTo>
                  <a:pt x="912" y="259"/>
                </a:lnTo>
                <a:lnTo>
                  <a:pt x="908" y="254"/>
                </a:lnTo>
                <a:lnTo>
                  <a:pt x="906" y="253"/>
                </a:lnTo>
                <a:lnTo>
                  <a:pt x="904" y="253"/>
                </a:lnTo>
                <a:lnTo>
                  <a:pt x="904" y="260"/>
                </a:lnTo>
                <a:lnTo>
                  <a:pt x="900" y="258"/>
                </a:lnTo>
                <a:lnTo>
                  <a:pt x="897" y="258"/>
                </a:lnTo>
                <a:lnTo>
                  <a:pt x="894" y="256"/>
                </a:lnTo>
                <a:lnTo>
                  <a:pt x="893" y="257"/>
                </a:lnTo>
                <a:lnTo>
                  <a:pt x="891" y="245"/>
                </a:lnTo>
                <a:lnTo>
                  <a:pt x="888" y="245"/>
                </a:lnTo>
                <a:lnTo>
                  <a:pt x="883" y="249"/>
                </a:lnTo>
                <a:lnTo>
                  <a:pt x="883" y="248"/>
                </a:lnTo>
                <a:lnTo>
                  <a:pt x="881" y="248"/>
                </a:lnTo>
                <a:lnTo>
                  <a:pt x="872" y="245"/>
                </a:lnTo>
                <a:lnTo>
                  <a:pt x="869" y="248"/>
                </a:lnTo>
                <a:lnTo>
                  <a:pt x="870" y="250"/>
                </a:lnTo>
                <a:lnTo>
                  <a:pt x="868" y="250"/>
                </a:lnTo>
                <a:lnTo>
                  <a:pt x="869" y="253"/>
                </a:lnTo>
                <a:lnTo>
                  <a:pt x="876" y="257"/>
                </a:lnTo>
                <a:lnTo>
                  <a:pt x="878" y="257"/>
                </a:lnTo>
                <a:lnTo>
                  <a:pt x="880" y="260"/>
                </a:lnTo>
                <a:lnTo>
                  <a:pt x="880" y="265"/>
                </a:lnTo>
                <a:lnTo>
                  <a:pt x="878" y="266"/>
                </a:lnTo>
                <a:lnTo>
                  <a:pt x="878" y="268"/>
                </a:lnTo>
                <a:lnTo>
                  <a:pt x="872" y="279"/>
                </a:lnTo>
                <a:lnTo>
                  <a:pt x="869" y="281"/>
                </a:lnTo>
                <a:lnTo>
                  <a:pt x="869" y="283"/>
                </a:lnTo>
                <a:lnTo>
                  <a:pt x="865" y="285"/>
                </a:lnTo>
                <a:lnTo>
                  <a:pt x="864" y="290"/>
                </a:lnTo>
                <a:lnTo>
                  <a:pt x="862" y="292"/>
                </a:lnTo>
                <a:lnTo>
                  <a:pt x="849" y="293"/>
                </a:lnTo>
                <a:lnTo>
                  <a:pt x="846" y="288"/>
                </a:lnTo>
                <a:lnTo>
                  <a:pt x="837" y="280"/>
                </a:lnTo>
                <a:lnTo>
                  <a:pt x="831" y="277"/>
                </a:lnTo>
                <a:lnTo>
                  <a:pt x="824" y="272"/>
                </a:lnTo>
                <a:lnTo>
                  <a:pt x="822" y="272"/>
                </a:lnTo>
                <a:lnTo>
                  <a:pt x="820" y="273"/>
                </a:lnTo>
                <a:lnTo>
                  <a:pt x="815" y="271"/>
                </a:lnTo>
                <a:lnTo>
                  <a:pt x="813" y="275"/>
                </a:lnTo>
                <a:lnTo>
                  <a:pt x="819" y="278"/>
                </a:lnTo>
                <a:lnTo>
                  <a:pt x="831" y="293"/>
                </a:lnTo>
                <a:lnTo>
                  <a:pt x="847" y="297"/>
                </a:lnTo>
                <a:lnTo>
                  <a:pt x="850" y="296"/>
                </a:lnTo>
                <a:lnTo>
                  <a:pt x="864" y="297"/>
                </a:lnTo>
                <a:lnTo>
                  <a:pt x="864" y="298"/>
                </a:lnTo>
                <a:lnTo>
                  <a:pt x="866" y="298"/>
                </a:lnTo>
                <a:lnTo>
                  <a:pt x="864" y="305"/>
                </a:lnTo>
                <a:lnTo>
                  <a:pt x="864" y="307"/>
                </a:lnTo>
                <a:lnTo>
                  <a:pt x="861" y="311"/>
                </a:lnTo>
                <a:lnTo>
                  <a:pt x="859" y="316"/>
                </a:lnTo>
                <a:lnTo>
                  <a:pt x="857" y="317"/>
                </a:lnTo>
                <a:lnTo>
                  <a:pt x="855" y="323"/>
                </a:lnTo>
                <a:lnTo>
                  <a:pt x="851" y="325"/>
                </a:lnTo>
                <a:lnTo>
                  <a:pt x="851" y="329"/>
                </a:lnTo>
                <a:lnTo>
                  <a:pt x="847" y="337"/>
                </a:lnTo>
                <a:lnTo>
                  <a:pt x="846" y="337"/>
                </a:lnTo>
                <a:lnTo>
                  <a:pt x="843" y="341"/>
                </a:lnTo>
                <a:lnTo>
                  <a:pt x="838" y="343"/>
                </a:lnTo>
                <a:lnTo>
                  <a:pt x="831" y="342"/>
                </a:lnTo>
                <a:lnTo>
                  <a:pt x="831" y="344"/>
                </a:lnTo>
                <a:lnTo>
                  <a:pt x="825" y="340"/>
                </a:lnTo>
                <a:lnTo>
                  <a:pt x="824" y="341"/>
                </a:lnTo>
                <a:lnTo>
                  <a:pt x="824" y="343"/>
                </a:lnTo>
                <a:lnTo>
                  <a:pt x="823" y="339"/>
                </a:lnTo>
                <a:lnTo>
                  <a:pt x="821" y="340"/>
                </a:lnTo>
                <a:lnTo>
                  <a:pt x="819" y="338"/>
                </a:lnTo>
                <a:lnTo>
                  <a:pt x="818" y="337"/>
                </a:lnTo>
                <a:lnTo>
                  <a:pt x="819" y="340"/>
                </a:lnTo>
                <a:lnTo>
                  <a:pt x="819" y="343"/>
                </a:lnTo>
                <a:lnTo>
                  <a:pt x="820" y="345"/>
                </a:lnTo>
                <a:lnTo>
                  <a:pt x="819" y="345"/>
                </a:lnTo>
                <a:lnTo>
                  <a:pt x="818" y="345"/>
                </a:lnTo>
                <a:lnTo>
                  <a:pt x="816" y="344"/>
                </a:lnTo>
                <a:lnTo>
                  <a:pt x="815" y="348"/>
                </a:lnTo>
                <a:lnTo>
                  <a:pt x="817" y="350"/>
                </a:lnTo>
                <a:lnTo>
                  <a:pt x="813" y="358"/>
                </a:lnTo>
                <a:lnTo>
                  <a:pt x="811" y="357"/>
                </a:lnTo>
                <a:lnTo>
                  <a:pt x="811" y="359"/>
                </a:lnTo>
                <a:lnTo>
                  <a:pt x="809" y="360"/>
                </a:lnTo>
                <a:lnTo>
                  <a:pt x="807" y="359"/>
                </a:lnTo>
                <a:lnTo>
                  <a:pt x="806" y="362"/>
                </a:lnTo>
                <a:lnTo>
                  <a:pt x="804" y="360"/>
                </a:lnTo>
                <a:lnTo>
                  <a:pt x="802" y="359"/>
                </a:lnTo>
                <a:lnTo>
                  <a:pt x="801" y="357"/>
                </a:lnTo>
                <a:lnTo>
                  <a:pt x="797" y="356"/>
                </a:lnTo>
                <a:lnTo>
                  <a:pt x="794" y="352"/>
                </a:lnTo>
                <a:lnTo>
                  <a:pt x="793" y="354"/>
                </a:lnTo>
                <a:lnTo>
                  <a:pt x="792" y="350"/>
                </a:lnTo>
                <a:lnTo>
                  <a:pt x="790" y="352"/>
                </a:lnTo>
                <a:lnTo>
                  <a:pt x="786" y="352"/>
                </a:lnTo>
                <a:lnTo>
                  <a:pt x="785" y="351"/>
                </a:lnTo>
                <a:lnTo>
                  <a:pt x="784" y="352"/>
                </a:lnTo>
                <a:lnTo>
                  <a:pt x="781" y="352"/>
                </a:lnTo>
                <a:lnTo>
                  <a:pt x="775" y="350"/>
                </a:lnTo>
                <a:lnTo>
                  <a:pt x="774" y="348"/>
                </a:lnTo>
                <a:lnTo>
                  <a:pt x="761" y="341"/>
                </a:lnTo>
                <a:lnTo>
                  <a:pt x="758" y="345"/>
                </a:lnTo>
                <a:lnTo>
                  <a:pt x="759" y="348"/>
                </a:lnTo>
                <a:lnTo>
                  <a:pt x="762" y="350"/>
                </a:lnTo>
                <a:lnTo>
                  <a:pt x="764" y="348"/>
                </a:lnTo>
                <a:lnTo>
                  <a:pt x="763" y="347"/>
                </a:lnTo>
                <a:lnTo>
                  <a:pt x="763" y="345"/>
                </a:lnTo>
                <a:lnTo>
                  <a:pt x="766" y="348"/>
                </a:lnTo>
                <a:lnTo>
                  <a:pt x="774" y="351"/>
                </a:lnTo>
                <a:lnTo>
                  <a:pt x="775" y="352"/>
                </a:lnTo>
                <a:lnTo>
                  <a:pt x="775" y="354"/>
                </a:lnTo>
                <a:lnTo>
                  <a:pt x="777" y="352"/>
                </a:lnTo>
                <a:lnTo>
                  <a:pt x="782" y="354"/>
                </a:lnTo>
                <a:lnTo>
                  <a:pt x="783" y="355"/>
                </a:lnTo>
                <a:lnTo>
                  <a:pt x="781" y="357"/>
                </a:lnTo>
                <a:lnTo>
                  <a:pt x="779" y="359"/>
                </a:lnTo>
                <a:lnTo>
                  <a:pt x="781" y="359"/>
                </a:lnTo>
                <a:lnTo>
                  <a:pt x="782" y="357"/>
                </a:lnTo>
                <a:lnTo>
                  <a:pt x="785" y="355"/>
                </a:lnTo>
                <a:lnTo>
                  <a:pt x="787" y="354"/>
                </a:lnTo>
                <a:lnTo>
                  <a:pt x="790" y="355"/>
                </a:lnTo>
                <a:lnTo>
                  <a:pt x="791" y="358"/>
                </a:lnTo>
                <a:lnTo>
                  <a:pt x="794" y="360"/>
                </a:lnTo>
                <a:lnTo>
                  <a:pt x="798" y="362"/>
                </a:lnTo>
                <a:lnTo>
                  <a:pt x="799" y="363"/>
                </a:lnTo>
                <a:lnTo>
                  <a:pt x="802" y="362"/>
                </a:lnTo>
                <a:lnTo>
                  <a:pt x="802" y="363"/>
                </a:lnTo>
                <a:lnTo>
                  <a:pt x="802" y="365"/>
                </a:lnTo>
                <a:lnTo>
                  <a:pt x="804" y="368"/>
                </a:lnTo>
                <a:lnTo>
                  <a:pt x="806" y="377"/>
                </a:lnTo>
                <a:lnTo>
                  <a:pt x="806" y="379"/>
                </a:lnTo>
                <a:lnTo>
                  <a:pt x="805" y="381"/>
                </a:lnTo>
                <a:lnTo>
                  <a:pt x="804" y="383"/>
                </a:lnTo>
                <a:lnTo>
                  <a:pt x="797" y="383"/>
                </a:lnTo>
                <a:lnTo>
                  <a:pt x="796" y="385"/>
                </a:lnTo>
                <a:lnTo>
                  <a:pt x="793" y="386"/>
                </a:lnTo>
                <a:lnTo>
                  <a:pt x="783" y="386"/>
                </a:lnTo>
                <a:lnTo>
                  <a:pt x="781" y="387"/>
                </a:lnTo>
                <a:lnTo>
                  <a:pt x="777" y="386"/>
                </a:lnTo>
                <a:lnTo>
                  <a:pt x="776" y="388"/>
                </a:lnTo>
                <a:lnTo>
                  <a:pt x="779" y="392"/>
                </a:lnTo>
                <a:lnTo>
                  <a:pt x="783" y="392"/>
                </a:lnTo>
                <a:lnTo>
                  <a:pt x="784" y="394"/>
                </a:lnTo>
                <a:lnTo>
                  <a:pt x="781" y="395"/>
                </a:lnTo>
                <a:lnTo>
                  <a:pt x="778" y="394"/>
                </a:lnTo>
                <a:lnTo>
                  <a:pt x="775" y="394"/>
                </a:lnTo>
                <a:lnTo>
                  <a:pt x="774" y="404"/>
                </a:lnTo>
                <a:lnTo>
                  <a:pt x="775" y="412"/>
                </a:lnTo>
                <a:lnTo>
                  <a:pt x="770" y="407"/>
                </a:lnTo>
                <a:lnTo>
                  <a:pt x="768" y="407"/>
                </a:lnTo>
                <a:lnTo>
                  <a:pt x="768" y="409"/>
                </a:lnTo>
                <a:lnTo>
                  <a:pt x="766" y="411"/>
                </a:lnTo>
                <a:lnTo>
                  <a:pt x="766" y="413"/>
                </a:lnTo>
                <a:lnTo>
                  <a:pt x="765" y="416"/>
                </a:lnTo>
                <a:lnTo>
                  <a:pt x="764" y="417"/>
                </a:lnTo>
                <a:lnTo>
                  <a:pt x="760" y="417"/>
                </a:lnTo>
                <a:lnTo>
                  <a:pt x="761" y="420"/>
                </a:lnTo>
                <a:lnTo>
                  <a:pt x="762" y="422"/>
                </a:lnTo>
                <a:lnTo>
                  <a:pt x="759" y="427"/>
                </a:lnTo>
                <a:lnTo>
                  <a:pt x="751" y="434"/>
                </a:lnTo>
                <a:lnTo>
                  <a:pt x="744" y="434"/>
                </a:lnTo>
                <a:lnTo>
                  <a:pt x="743" y="435"/>
                </a:lnTo>
                <a:lnTo>
                  <a:pt x="749" y="440"/>
                </a:lnTo>
                <a:lnTo>
                  <a:pt x="748" y="450"/>
                </a:lnTo>
                <a:lnTo>
                  <a:pt x="747" y="451"/>
                </a:lnTo>
                <a:lnTo>
                  <a:pt x="744" y="453"/>
                </a:lnTo>
                <a:lnTo>
                  <a:pt x="744" y="460"/>
                </a:lnTo>
                <a:lnTo>
                  <a:pt x="743" y="462"/>
                </a:lnTo>
                <a:lnTo>
                  <a:pt x="741" y="463"/>
                </a:lnTo>
                <a:lnTo>
                  <a:pt x="740" y="465"/>
                </a:lnTo>
                <a:lnTo>
                  <a:pt x="739" y="506"/>
                </a:lnTo>
                <a:lnTo>
                  <a:pt x="736" y="510"/>
                </a:lnTo>
                <a:lnTo>
                  <a:pt x="739" y="511"/>
                </a:lnTo>
                <a:lnTo>
                  <a:pt x="743" y="517"/>
                </a:lnTo>
                <a:lnTo>
                  <a:pt x="744" y="519"/>
                </a:lnTo>
                <a:lnTo>
                  <a:pt x="745" y="519"/>
                </a:lnTo>
                <a:lnTo>
                  <a:pt x="746" y="518"/>
                </a:lnTo>
                <a:lnTo>
                  <a:pt x="747" y="527"/>
                </a:lnTo>
                <a:lnTo>
                  <a:pt x="748" y="525"/>
                </a:lnTo>
                <a:lnTo>
                  <a:pt x="748" y="519"/>
                </a:lnTo>
                <a:lnTo>
                  <a:pt x="749" y="518"/>
                </a:lnTo>
                <a:lnTo>
                  <a:pt x="757" y="518"/>
                </a:lnTo>
                <a:lnTo>
                  <a:pt x="759" y="519"/>
                </a:lnTo>
                <a:lnTo>
                  <a:pt x="761" y="519"/>
                </a:lnTo>
                <a:lnTo>
                  <a:pt x="762" y="518"/>
                </a:lnTo>
                <a:lnTo>
                  <a:pt x="765" y="520"/>
                </a:lnTo>
                <a:lnTo>
                  <a:pt x="766" y="522"/>
                </a:lnTo>
                <a:lnTo>
                  <a:pt x="767" y="530"/>
                </a:lnTo>
                <a:lnTo>
                  <a:pt x="772" y="542"/>
                </a:lnTo>
                <a:lnTo>
                  <a:pt x="772" y="553"/>
                </a:lnTo>
                <a:lnTo>
                  <a:pt x="776" y="558"/>
                </a:lnTo>
                <a:lnTo>
                  <a:pt x="776" y="568"/>
                </a:lnTo>
                <a:lnTo>
                  <a:pt x="775" y="571"/>
                </a:lnTo>
                <a:lnTo>
                  <a:pt x="771" y="574"/>
                </a:lnTo>
                <a:lnTo>
                  <a:pt x="772" y="575"/>
                </a:lnTo>
                <a:lnTo>
                  <a:pt x="778" y="571"/>
                </a:lnTo>
                <a:lnTo>
                  <a:pt x="778" y="574"/>
                </a:lnTo>
                <a:lnTo>
                  <a:pt x="779" y="574"/>
                </a:lnTo>
                <a:lnTo>
                  <a:pt x="798" y="564"/>
                </a:lnTo>
                <a:lnTo>
                  <a:pt x="804" y="565"/>
                </a:lnTo>
                <a:lnTo>
                  <a:pt x="809" y="570"/>
                </a:lnTo>
                <a:lnTo>
                  <a:pt x="811" y="572"/>
                </a:lnTo>
                <a:lnTo>
                  <a:pt x="823" y="578"/>
                </a:lnTo>
                <a:lnTo>
                  <a:pt x="829" y="578"/>
                </a:lnTo>
                <a:lnTo>
                  <a:pt x="846" y="588"/>
                </a:lnTo>
                <a:lnTo>
                  <a:pt x="853" y="599"/>
                </a:lnTo>
                <a:lnTo>
                  <a:pt x="853" y="601"/>
                </a:lnTo>
                <a:lnTo>
                  <a:pt x="854" y="602"/>
                </a:lnTo>
                <a:lnTo>
                  <a:pt x="855" y="601"/>
                </a:lnTo>
                <a:lnTo>
                  <a:pt x="857" y="602"/>
                </a:lnTo>
                <a:lnTo>
                  <a:pt x="858" y="603"/>
                </a:lnTo>
                <a:lnTo>
                  <a:pt x="860" y="604"/>
                </a:lnTo>
                <a:lnTo>
                  <a:pt x="863" y="603"/>
                </a:lnTo>
                <a:lnTo>
                  <a:pt x="865" y="604"/>
                </a:lnTo>
                <a:lnTo>
                  <a:pt x="869" y="606"/>
                </a:lnTo>
                <a:lnTo>
                  <a:pt x="881" y="610"/>
                </a:lnTo>
                <a:lnTo>
                  <a:pt x="884" y="613"/>
                </a:lnTo>
                <a:lnTo>
                  <a:pt x="885" y="616"/>
                </a:lnTo>
                <a:lnTo>
                  <a:pt x="890" y="618"/>
                </a:lnTo>
                <a:lnTo>
                  <a:pt x="890" y="620"/>
                </a:lnTo>
                <a:lnTo>
                  <a:pt x="885" y="633"/>
                </a:lnTo>
                <a:lnTo>
                  <a:pt x="891" y="621"/>
                </a:lnTo>
                <a:lnTo>
                  <a:pt x="924" y="623"/>
                </a:lnTo>
                <a:lnTo>
                  <a:pt x="925" y="621"/>
                </a:lnTo>
                <a:lnTo>
                  <a:pt x="929" y="622"/>
                </a:lnTo>
                <a:lnTo>
                  <a:pt x="929" y="624"/>
                </a:lnTo>
                <a:lnTo>
                  <a:pt x="931" y="624"/>
                </a:lnTo>
                <a:lnTo>
                  <a:pt x="934" y="625"/>
                </a:lnTo>
                <a:lnTo>
                  <a:pt x="937" y="627"/>
                </a:lnTo>
                <a:lnTo>
                  <a:pt x="938" y="625"/>
                </a:lnTo>
                <a:lnTo>
                  <a:pt x="940" y="633"/>
                </a:lnTo>
                <a:lnTo>
                  <a:pt x="937" y="653"/>
                </a:lnTo>
                <a:lnTo>
                  <a:pt x="940" y="659"/>
                </a:lnTo>
                <a:lnTo>
                  <a:pt x="941" y="676"/>
                </a:lnTo>
                <a:lnTo>
                  <a:pt x="940" y="678"/>
                </a:lnTo>
                <a:lnTo>
                  <a:pt x="939" y="684"/>
                </a:lnTo>
                <a:lnTo>
                  <a:pt x="940" y="686"/>
                </a:lnTo>
                <a:lnTo>
                  <a:pt x="942" y="687"/>
                </a:lnTo>
                <a:lnTo>
                  <a:pt x="942" y="689"/>
                </a:lnTo>
                <a:lnTo>
                  <a:pt x="945" y="692"/>
                </a:lnTo>
                <a:lnTo>
                  <a:pt x="947" y="693"/>
                </a:lnTo>
                <a:lnTo>
                  <a:pt x="949" y="696"/>
                </a:lnTo>
                <a:lnTo>
                  <a:pt x="953" y="702"/>
                </a:lnTo>
                <a:lnTo>
                  <a:pt x="953" y="703"/>
                </a:lnTo>
                <a:lnTo>
                  <a:pt x="949" y="703"/>
                </a:lnTo>
                <a:lnTo>
                  <a:pt x="942" y="708"/>
                </a:lnTo>
                <a:lnTo>
                  <a:pt x="952" y="706"/>
                </a:lnTo>
                <a:lnTo>
                  <a:pt x="955" y="706"/>
                </a:lnTo>
                <a:lnTo>
                  <a:pt x="965" y="715"/>
                </a:lnTo>
                <a:lnTo>
                  <a:pt x="967" y="724"/>
                </a:lnTo>
                <a:lnTo>
                  <a:pt x="967" y="726"/>
                </a:lnTo>
                <a:lnTo>
                  <a:pt x="960" y="734"/>
                </a:lnTo>
                <a:lnTo>
                  <a:pt x="968" y="727"/>
                </a:lnTo>
                <a:lnTo>
                  <a:pt x="970" y="727"/>
                </a:lnTo>
                <a:lnTo>
                  <a:pt x="974" y="730"/>
                </a:lnTo>
                <a:lnTo>
                  <a:pt x="976" y="730"/>
                </a:lnTo>
                <a:lnTo>
                  <a:pt x="980" y="734"/>
                </a:lnTo>
                <a:lnTo>
                  <a:pt x="981" y="733"/>
                </a:lnTo>
                <a:lnTo>
                  <a:pt x="980" y="725"/>
                </a:lnTo>
                <a:lnTo>
                  <a:pt x="981" y="723"/>
                </a:lnTo>
                <a:lnTo>
                  <a:pt x="983" y="723"/>
                </a:lnTo>
                <a:lnTo>
                  <a:pt x="984" y="719"/>
                </a:lnTo>
                <a:lnTo>
                  <a:pt x="986" y="719"/>
                </a:lnTo>
                <a:lnTo>
                  <a:pt x="988" y="719"/>
                </a:lnTo>
                <a:lnTo>
                  <a:pt x="988" y="720"/>
                </a:lnTo>
                <a:lnTo>
                  <a:pt x="991" y="723"/>
                </a:lnTo>
                <a:lnTo>
                  <a:pt x="993" y="729"/>
                </a:lnTo>
                <a:lnTo>
                  <a:pt x="994" y="728"/>
                </a:lnTo>
                <a:lnTo>
                  <a:pt x="996" y="727"/>
                </a:lnTo>
                <a:lnTo>
                  <a:pt x="996" y="725"/>
                </a:lnTo>
                <a:lnTo>
                  <a:pt x="997" y="724"/>
                </a:lnTo>
                <a:lnTo>
                  <a:pt x="998" y="722"/>
                </a:lnTo>
                <a:lnTo>
                  <a:pt x="995" y="720"/>
                </a:lnTo>
                <a:lnTo>
                  <a:pt x="993" y="716"/>
                </a:lnTo>
                <a:lnTo>
                  <a:pt x="991" y="714"/>
                </a:lnTo>
                <a:lnTo>
                  <a:pt x="995" y="714"/>
                </a:lnTo>
                <a:lnTo>
                  <a:pt x="995" y="712"/>
                </a:lnTo>
                <a:lnTo>
                  <a:pt x="998" y="711"/>
                </a:lnTo>
                <a:lnTo>
                  <a:pt x="1000" y="705"/>
                </a:lnTo>
                <a:lnTo>
                  <a:pt x="1002" y="704"/>
                </a:lnTo>
                <a:lnTo>
                  <a:pt x="1008" y="704"/>
                </a:lnTo>
                <a:lnTo>
                  <a:pt x="1009" y="703"/>
                </a:lnTo>
                <a:lnTo>
                  <a:pt x="1005" y="703"/>
                </a:lnTo>
                <a:lnTo>
                  <a:pt x="1002" y="703"/>
                </a:lnTo>
                <a:lnTo>
                  <a:pt x="1000" y="701"/>
                </a:lnTo>
                <a:lnTo>
                  <a:pt x="999" y="697"/>
                </a:lnTo>
                <a:lnTo>
                  <a:pt x="997" y="696"/>
                </a:lnTo>
                <a:lnTo>
                  <a:pt x="995" y="691"/>
                </a:lnTo>
                <a:lnTo>
                  <a:pt x="996" y="690"/>
                </a:lnTo>
                <a:lnTo>
                  <a:pt x="996" y="688"/>
                </a:lnTo>
                <a:lnTo>
                  <a:pt x="995" y="688"/>
                </a:lnTo>
                <a:lnTo>
                  <a:pt x="993" y="661"/>
                </a:lnTo>
                <a:lnTo>
                  <a:pt x="984" y="643"/>
                </a:lnTo>
                <a:lnTo>
                  <a:pt x="981" y="642"/>
                </a:lnTo>
                <a:lnTo>
                  <a:pt x="1018" y="614"/>
                </a:lnTo>
                <a:lnTo>
                  <a:pt x="1014" y="617"/>
                </a:lnTo>
                <a:lnTo>
                  <a:pt x="1028" y="595"/>
                </a:lnTo>
                <a:lnTo>
                  <a:pt x="1031" y="595"/>
                </a:lnTo>
                <a:lnTo>
                  <a:pt x="1033" y="597"/>
                </a:lnTo>
                <a:lnTo>
                  <a:pt x="1036" y="596"/>
                </a:lnTo>
                <a:lnTo>
                  <a:pt x="1037" y="594"/>
                </a:lnTo>
                <a:lnTo>
                  <a:pt x="1035" y="593"/>
                </a:lnTo>
                <a:lnTo>
                  <a:pt x="1033" y="586"/>
                </a:lnTo>
                <a:lnTo>
                  <a:pt x="1033" y="584"/>
                </a:lnTo>
                <a:lnTo>
                  <a:pt x="1029" y="593"/>
                </a:lnTo>
                <a:lnTo>
                  <a:pt x="1028" y="592"/>
                </a:lnTo>
                <a:lnTo>
                  <a:pt x="1026" y="572"/>
                </a:lnTo>
                <a:lnTo>
                  <a:pt x="1025" y="571"/>
                </a:lnTo>
                <a:lnTo>
                  <a:pt x="1016" y="533"/>
                </a:lnTo>
                <a:lnTo>
                  <a:pt x="1013" y="534"/>
                </a:lnTo>
                <a:lnTo>
                  <a:pt x="996" y="519"/>
                </a:lnTo>
                <a:lnTo>
                  <a:pt x="995" y="518"/>
                </a:lnTo>
                <a:lnTo>
                  <a:pt x="996" y="517"/>
                </a:lnTo>
                <a:lnTo>
                  <a:pt x="995" y="511"/>
                </a:lnTo>
                <a:lnTo>
                  <a:pt x="995" y="508"/>
                </a:lnTo>
                <a:lnTo>
                  <a:pt x="997" y="508"/>
                </a:lnTo>
                <a:lnTo>
                  <a:pt x="1001" y="506"/>
                </a:lnTo>
                <a:lnTo>
                  <a:pt x="1007" y="506"/>
                </a:lnTo>
                <a:lnTo>
                  <a:pt x="1008" y="503"/>
                </a:lnTo>
                <a:lnTo>
                  <a:pt x="1013" y="503"/>
                </a:lnTo>
                <a:lnTo>
                  <a:pt x="1013" y="499"/>
                </a:lnTo>
                <a:lnTo>
                  <a:pt x="1010" y="499"/>
                </a:lnTo>
                <a:lnTo>
                  <a:pt x="1010" y="495"/>
                </a:lnTo>
                <a:lnTo>
                  <a:pt x="1012" y="492"/>
                </a:lnTo>
                <a:lnTo>
                  <a:pt x="1016" y="493"/>
                </a:lnTo>
                <a:lnTo>
                  <a:pt x="1017" y="494"/>
                </a:lnTo>
                <a:lnTo>
                  <a:pt x="1023" y="493"/>
                </a:lnTo>
                <a:lnTo>
                  <a:pt x="1018" y="492"/>
                </a:lnTo>
                <a:lnTo>
                  <a:pt x="1017" y="489"/>
                </a:lnTo>
                <a:lnTo>
                  <a:pt x="1018" y="485"/>
                </a:lnTo>
                <a:lnTo>
                  <a:pt x="1019" y="485"/>
                </a:lnTo>
                <a:lnTo>
                  <a:pt x="1021" y="480"/>
                </a:lnTo>
                <a:lnTo>
                  <a:pt x="1019" y="481"/>
                </a:lnTo>
                <a:lnTo>
                  <a:pt x="1013" y="480"/>
                </a:lnTo>
                <a:lnTo>
                  <a:pt x="1013" y="478"/>
                </a:lnTo>
                <a:lnTo>
                  <a:pt x="1014" y="479"/>
                </a:lnTo>
                <a:lnTo>
                  <a:pt x="1016" y="477"/>
                </a:lnTo>
                <a:lnTo>
                  <a:pt x="1016" y="475"/>
                </a:lnTo>
                <a:lnTo>
                  <a:pt x="1014" y="472"/>
                </a:lnTo>
                <a:lnTo>
                  <a:pt x="1012" y="467"/>
                </a:lnTo>
                <a:lnTo>
                  <a:pt x="1013" y="461"/>
                </a:lnTo>
                <a:lnTo>
                  <a:pt x="1011" y="461"/>
                </a:lnTo>
                <a:lnTo>
                  <a:pt x="1010" y="458"/>
                </a:lnTo>
                <a:lnTo>
                  <a:pt x="1016" y="457"/>
                </a:lnTo>
                <a:lnTo>
                  <a:pt x="1013" y="457"/>
                </a:lnTo>
                <a:lnTo>
                  <a:pt x="1012" y="455"/>
                </a:lnTo>
                <a:lnTo>
                  <a:pt x="1009" y="457"/>
                </a:lnTo>
                <a:lnTo>
                  <a:pt x="1008" y="455"/>
                </a:lnTo>
                <a:lnTo>
                  <a:pt x="1005" y="453"/>
                </a:lnTo>
                <a:lnTo>
                  <a:pt x="1005" y="450"/>
                </a:lnTo>
                <a:lnTo>
                  <a:pt x="1008" y="445"/>
                </a:lnTo>
                <a:lnTo>
                  <a:pt x="1010" y="440"/>
                </a:lnTo>
                <a:lnTo>
                  <a:pt x="1012" y="438"/>
                </a:lnTo>
                <a:lnTo>
                  <a:pt x="1012" y="435"/>
                </a:lnTo>
                <a:lnTo>
                  <a:pt x="1013" y="434"/>
                </a:lnTo>
                <a:lnTo>
                  <a:pt x="1014" y="432"/>
                </a:lnTo>
                <a:lnTo>
                  <a:pt x="1014" y="429"/>
                </a:lnTo>
                <a:lnTo>
                  <a:pt x="1016" y="428"/>
                </a:lnTo>
                <a:lnTo>
                  <a:pt x="1017" y="423"/>
                </a:lnTo>
                <a:lnTo>
                  <a:pt x="1016" y="425"/>
                </a:lnTo>
                <a:lnTo>
                  <a:pt x="1013" y="426"/>
                </a:lnTo>
                <a:lnTo>
                  <a:pt x="1011" y="424"/>
                </a:lnTo>
                <a:lnTo>
                  <a:pt x="1009" y="424"/>
                </a:lnTo>
                <a:lnTo>
                  <a:pt x="1006" y="421"/>
                </a:lnTo>
                <a:lnTo>
                  <a:pt x="1006" y="417"/>
                </a:lnTo>
                <a:lnTo>
                  <a:pt x="1004" y="415"/>
                </a:lnTo>
                <a:lnTo>
                  <a:pt x="1004" y="407"/>
                </a:lnTo>
                <a:lnTo>
                  <a:pt x="1005" y="405"/>
                </a:lnTo>
                <a:lnTo>
                  <a:pt x="1008" y="404"/>
                </a:lnTo>
                <a:lnTo>
                  <a:pt x="1013" y="395"/>
                </a:lnTo>
                <a:lnTo>
                  <a:pt x="1016" y="394"/>
                </a:lnTo>
                <a:lnTo>
                  <a:pt x="1016" y="396"/>
                </a:lnTo>
                <a:lnTo>
                  <a:pt x="1026" y="396"/>
                </a:lnTo>
                <a:lnTo>
                  <a:pt x="1035" y="398"/>
                </a:lnTo>
                <a:lnTo>
                  <a:pt x="1036" y="400"/>
                </a:lnTo>
                <a:lnTo>
                  <a:pt x="1037" y="401"/>
                </a:lnTo>
                <a:lnTo>
                  <a:pt x="1039" y="401"/>
                </a:lnTo>
                <a:lnTo>
                  <a:pt x="1044" y="402"/>
                </a:lnTo>
                <a:lnTo>
                  <a:pt x="1046" y="404"/>
                </a:lnTo>
                <a:lnTo>
                  <a:pt x="1046" y="406"/>
                </a:lnTo>
                <a:lnTo>
                  <a:pt x="1046" y="407"/>
                </a:lnTo>
                <a:lnTo>
                  <a:pt x="1049" y="404"/>
                </a:lnTo>
                <a:lnTo>
                  <a:pt x="1054" y="404"/>
                </a:lnTo>
                <a:lnTo>
                  <a:pt x="1055" y="407"/>
                </a:lnTo>
                <a:lnTo>
                  <a:pt x="1054" y="408"/>
                </a:lnTo>
                <a:lnTo>
                  <a:pt x="1060" y="408"/>
                </a:lnTo>
                <a:lnTo>
                  <a:pt x="1059" y="407"/>
                </a:lnTo>
                <a:lnTo>
                  <a:pt x="1061" y="405"/>
                </a:lnTo>
                <a:lnTo>
                  <a:pt x="1070" y="401"/>
                </a:lnTo>
                <a:lnTo>
                  <a:pt x="1074" y="398"/>
                </a:lnTo>
                <a:lnTo>
                  <a:pt x="1084" y="403"/>
                </a:lnTo>
                <a:lnTo>
                  <a:pt x="1086" y="407"/>
                </a:lnTo>
                <a:lnTo>
                  <a:pt x="1090" y="408"/>
                </a:lnTo>
                <a:lnTo>
                  <a:pt x="1093" y="409"/>
                </a:lnTo>
                <a:lnTo>
                  <a:pt x="1095" y="410"/>
                </a:lnTo>
                <a:lnTo>
                  <a:pt x="1095" y="413"/>
                </a:lnTo>
                <a:lnTo>
                  <a:pt x="1091" y="420"/>
                </a:lnTo>
                <a:lnTo>
                  <a:pt x="1092" y="420"/>
                </a:lnTo>
                <a:lnTo>
                  <a:pt x="1095" y="420"/>
                </a:lnTo>
                <a:lnTo>
                  <a:pt x="1095" y="419"/>
                </a:lnTo>
                <a:lnTo>
                  <a:pt x="1095" y="416"/>
                </a:lnTo>
                <a:lnTo>
                  <a:pt x="1097" y="416"/>
                </a:lnTo>
                <a:lnTo>
                  <a:pt x="1099" y="417"/>
                </a:lnTo>
                <a:lnTo>
                  <a:pt x="1099" y="421"/>
                </a:lnTo>
                <a:lnTo>
                  <a:pt x="1101" y="423"/>
                </a:lnTo>
                <a:lnTo>
                  <a:pt x="1102" y="426"/>
                </a:lnTo>
                <a:lnTo>
                  <a:pt x="1100" y="427"/>
                </a:lnTo>
                <a:lnTo>
                  <a:pt x="1100" y="430"/>
                </a:lnTo>
                <a:lnTo>
                  <a:pt x="1103" y="428"/>
                </a:lnTo>
                <a:lnTo>
                  <a:pt x="1104" y="426"/>
                </a:lnTo>
                <a:lnTo>
                  <a:pt x="1107" y="426"/>
                </a:lnTo>
                <a:lnTo>
                  <a:pt x="1109" y="426"/>
                </a:lnTo>
                <a:lnTo>
                  <a:pt x="1111" y="428"/>
                </a:lnTo>
                <a:lnTo>
                  <a:pt x="1109" y="430"/>
                </a:lnTo>
                <a:lnTo>
                  <a:pt x="1108" y="431"/>
                </a:lnTo>
                <a:lnTo>
                  <a:pt x="1106" y="432"/>
                </a:lnTo>
                <a:lnTo>
                  <a:pt x="1106" y="435"/>
                </a:lnTo>
                <a:lnTo>
                  <a:pt x="1108" y="439"/>
                </a:lnTo>
                <a:lnTo>
                  <a:pt x="1111" y="439"/>
                </a:lnTo>
                <a:lnTo>
                  <a:pt x="1110" y="442"/>
                </a:lnTo>
                <a:lnTo>
                  <a:pt x="1110" y="443"/>
                </a:lnTo>
                <a:lnTo>
                  <a:pt x="1116" y="442"/>
                </a:lnTo>
                <a:lnTo>
                  <a:pt x="1119" y="442"/>
                </a:lnTo>
                <a:lnTo>
                  <a:pt x="1119" y="445"/>
                </a:lnTo>
                <a:lnTo>
                  <a:pt x="1121" y="447"/>
                </a:lnTo>
                <a:lnTo>
                  <a:pt x="1123" y="446"/>
                </a:lnTo>
                <a:lnTo>
                  <a:pt x="1127" y="447"/>
                </a:lnTo>
                <a:lnTo>
                  <a:pt x="1131" y="445"/>
                </a:lnTo>
                <a:lnTo>
                  <a:pt x="1133" y="447"/>
                </a:lnTo>
                <a:lnTo>
                  <a:pt x="1133" y="449"/>
                </a:lnTo>
                <a:lnTo>
                  <a:pt x="1133" y="451"/>
                </a:lnTo>
                <a:lnTo>
                  <a:pt x="1134" y="451"/>
                </a:lnTo>
                <a:lnTo>
                  <a:pt x="1140" y="449"/>
                </a:lnTo>
                <a:lnTo>
                  <a:pt x="1139" y="447"/>
                </a:lnTo>
                <a:lnTo>
                  <a:pt x="1142" y="446"/>
                </a:lnTo>
                <a:lnTo>
                  <a:pt x="1145" y="451"/>
                </a:lnTo>
                <a:lnTo>
                  <a:pt x="1145" y="453"/>
                </a:lnTo>
                <a:lnTo>
                  <a:pt x="1145" y="454"/>
                </a:lnTo>
                <a:lnTo>
                  <a:pt x="1141" y="458"/>
                </a:lnTo>
                <a:lnTo>
                  <a:pt x="1141" y="463"/>
                </a:lnTo>
                <a:lnTo>
                  <a:pt x="1141" y="465"/>
                </a:lnTo>
                <a:lnTo>
                  <a:pt x="1141" y="467"/>
                </a:lnTo>
                <a:lnTo>
                  <a:pt x="1142" y="468"/>
                </a:lnTo>
                <a:lnTo>
                  <a:pt x="1143" y="472"/>
                </a:lnTo>
                <a:lnTo>
                  <a:pt x="1145" y="477"/>
                </a:lnTo>
                <a:lnTo>
                  <a:pt x="1142" y="477"/>
                </a:lnTo>
                <a:lnTo>
                  <a:pt x="1141" y="479"/>
                </a:lnTo>
                <a:lnTo>
                  <a:pt x="1140" y="480"/>
                </a:lnTo>
                <a:lnTo>
                  <a:pt x="1124" y="479"/>
                </a:lnTo>
                <a:lnTo>
                  <a:pt x="1120" y="477"/>
                </a:lnTo>
                <a:lnTo>
                  <a:pt x="1118" y="477"/>
                </a:lnTo>
                <a:lnTo>
                  <a:pt x="1116" y="479"/>
                </a:lnTo>
                <a:lnTo>
                  <a:pt x="1122" y="479"/>
                </a:lnTo>
                <a:lnTo>
                  <a:pt x="1127" y="483"/>
                </a:lnTo>
                <a:lnTo>
                  <a:pt x="1138" y="482"/>
                </a:lnTo>
                <a:lnTo>
                  <a:pt x="1141" y="483"/>
                </a:lnTo>
                <a:lnTo>
                  <a:pt x="1145" y="486"/>
                </a:lnTo>
                <a:lnTo>
                  <a:pt x="1145" y="489"/>
                </a:lnTo>
                <a:lnTo>
                  <a:pt x="1145" y="490"/>
                </a:lnTo>
                <a:lnTo>
                  <a:pt x="1145" y="492"/>
                </a:lnTo>
                <a:lnTo>
                  <a:pt x="1142" y="500"/>
                </a:lnTo>
                <a:lnTo>
                  <a:pt x="1142" y="502"/>
                </a:lnTo>
                <a:lnTo>
                  <a:pt x="1147" y="500"/>
                </a:lnTo>
                <a:lnTo>
                  <a:pt x="1149" y="502"/>
                </a:lnTo>
                <a:lnTo>
                  <a:pt x="1148" y="503"/>
                </a:lnTo>
                <a:lnTo>
                  <a:pt x="1145" y="506"/>
                </a:lnTo>
                <a:lnTo>
                  <a:pt x="1145" y="507"/>
                </a:lnTo>
                <a:lnTo>
                  <a:pt x="1148" y="507"/>
                </a:lnTo>
                <a:lnTo>
                  <a:pt x="1149" y="510"/>
                </a:lnTo>
                <a:lnTo>
                  <a:pt x="1149" y="511"/>
                </a:lnTo>
                <a:lnTo>
                  <a:pt x="1148" y="512"/>
                </a:lnTo>
                <a:lnTo>
                  <a:pt x="1146" y="511"/>
                </a:lnTo>
                <a:lnTo>
                  <a:pt x="1141" y="516"/>
                </a:lnTo>
                <a:lnTo>
                  <a:pt x="1141" y="513"/>
                </a:lnTo>
                <a:lnTo>
                  <a:pt x="1139" y="511"/>
                </a:lnTo>
                <a:lnTo>
                  <a:pt x="1136" y="511"/>
                </a:lnTo>
                <a:lnTo>
                  <a:pt x="1138" y="515"/>
                </a:lnTo>
                <a:lnTo>
                  <a:pt x="1138" y="517"/>
                </a:lnTo>
                <a:lnTo>
                  <a:pt x="1132" y="518"/>
                </a:lnTo>
                <a:lnTo>
                  <a:pt x="1133" y="520"/>
                </a:lnTo>
                <a:lnTo>
                  <a:pt x="1138" y="520"/>
                </a:lnTo>
                <a:lnTo>
                  <a:pt x="1139" y="522"/>
                </a:lnTo>
                <a:lnTo>
                  <a:pt x="1147" y="516"/>
                </a:lnTo>
                <a:lnTo>
                  <a:pt x="1158" y="514"/>
                </a:lnTo>
                <a:lnTo>
                  <a:pt x="1161" y="515"/>
                </a:lnTo>
                <a:lnTo>
                  <a:pt x="1163" y="523"/>
                </a:lnTo>
                <a:lnTo>
                  <a:pt x="1164" y="524"/>
                </a:lnTo>
                <a:lnTo>
                  <a:pt x="1165" y="529"/>
                </a:lnTo>
                <a:lnTo>
                  <a:pt x="1163" y="537"/>
                </a:lnTo>
                <a:lnTo>
                  <a:pt x="1148" y="547"/>
                </a:lnTo>
                <a:lnTo>
                  <a:pt x="1163" y="539"/>
                </a:lnTo>
                <a:lnTo>
                  <a:pt x="1167" y="527"/>
                </a:lnTo>
                <a:lnTo>
                  <a:pt x="1169" y="523"/>
                </a:lnTo>
                <a:lnTo>
                  <a:pt x="1169" y="530"/>
                </a:lnTo>
                <a:lnTo>
                  <a:pt x="1169" y="532"/>
                </a:lnTo>
                <a:lnTo>
                  <a:pt x="1172" y="528"/>
                </a:lnTo>
                <a:lnTo>
                  <a:pt x="1172" y="531"/>
                </a:lnTo>
                <a:lnTo>
                  <a:pt x="1172" y="533"/>
                </a:lnTo>
                <a:lnTo>
                  <a:pt x="1172" y="538"/>
                </a:lnTo>
                <a:lnTo>
                  <a:pt x="1172" y="539"/>
                </a:lnTo>
                <a:lnTo>
                  <a:pt x="1175" y="534"/>
                </a:lnTo>
                <a:lnTo>
                  <a:pt x="1183" y="529"/>
                </a:lnTo>
                <a:lnTo>
                  <a:pt x="1190" y="527"/>
                </a:lnTo>
                <a:lnTo>
                  <a:pt x="1194" y="516"/>
                </a:lnTo>
                <a:lnTo>
                  <a:pt x="1196" y="519"/>
                </a:lnTo>
                <a:lnTo>
                  <a:pt x="1199" y="521"/>
                </a:lnTo>
                <a:lnTo>
                  <a:pt x="1201" y="523"/>
                </a:lnTo>
                <a:lnTo>
                  <a:pt x="1199" y="529"/>
                </a:lnTo>
                <a:lnTo>
                  <a:pt x="1203" y="521"/>
                </a:lnTo>
                <a:lnTo>
                  <a:pt x="1198" y="514"/>
                </a:lnTo>
                <a:lnTo>
                  <a:pt x="1201" y="516"/>
                </a:lnTo>
                <a:lnTo>
                  <a:pt x="1202" y="515"/>
                </a:lnTo>
                <a:lnTo>
                  <a:pt x="1204" y="514"/>
                </a:lnTo>
                <a:lnTo>
                  <a:pt x="1203" y="513"/>
                </a:lnTo>
                <a:lnTo>
                  <a:pt x="1203" y="510"/>
                </a:lnTo>
                <a:lnTo>
                  <a:pt x="1206" y="510"/>
                </a:lnTo>
                <a:lnTo>
                  <a:pt x="1207" y="507"/>
                </a:lnTo>
                <a:lnTo>
                  <a:pt x="1205" y="502"/>
                </a:lnTo>
                <a:lnTo>
                  <a:pt x="1207" y="504"/>
                </a:lnTo>
                <a:lnTo>
                  <a:pt x="1208" y="502"/>
                </a:lnTo>
                <a:lnTo>
                  <a:pt x="1210" y="500"/>
                </a:lnTo>
                <a:lnTo>
                  <a:pt x="1210" y="498"/>
                </a:lnTo>
                <a:lnTo>
                  <a:pt x="1213" y="496"/>
                </a:lnTo>
                <a:lnTo>
                  <a:pt x="1207" y="488"/>
                </a:lnTo>
                <a:lnTo>
                  <a:pt x="1213" y="477"/>
                </a:lnTo>
                <a:lnTo>
                  <a:pt x="1215" y="477"/>
                </a:lnTo>
                <a:lnTo>
                  <a:pt x="1217" y="474"/>
                </a:lnTo>
                <a:lnTo>
                  <a:pt x="1217" y="473"/>
                </a:lnTo>
                <a:lnTo>
                  <a:pt x="1219" y="470"/>
                </a:lnTo>
                <a:lnTo>
                  <a:pt x="1221" y="470"/>
                </a:lnTo>
                <a:lnTo>
                  <a:pt x="1224" y="470"/>
                </a:lnTo>
                <a:lnTo>
                  <a:pt x="1225" y="472"/>
                </a:lnTo>
                <a:lnTo>
                  <a:pt x="1224" y="474"/>
                </a:lnTo>
                <a:lnTo>
                  <a:pt x="1226" y="474"/>
                </a:lnTo>
                <a:lnTo>
                  <a:pt x="1225" y="477"/>
                </a:lnTo>
                <a:lnTo>
                  <a:pt x="1226" y="479"/>
                </a:lnTo>
                <a:lnTo>
                  <a:pt x="1226" y="483"/>
                </a:lnTo>
                <a:lnTo>
                  <a:pt x="1225" y="484"/>
                </a:lnTo>
                <a:lnTo>
                  <a:pt x="1228" y="483"/>
                </a:lnTo>
                <a:lnTo>
                  <a:pt x="1229" y="484"/>
                </a:lnTo>
                <a:lnTo>
                  <a:pt x="1228" y="491"/>
                </a:lnTo>
                <a:lnTo>
                  <a:pt x="1232" y="491"/>
                </a:lnTo>
                <a:lnTo>
                  <a:pt x="1230" y="492"/>
                </a:lnTo>
                <a:lnTo>
                  <a:pt x="1230" y="494"/>
                </a:lnTo>
                <a:lnTo>
                  <a:pt x="1234" y="493"/>
                </a:lnTo>
                <a:lnTo>
                  <a:pt x="1237" y="495"/>
                </a:lnTo>
                <a:lnTo>
                  <a:pt x="1233" y="499"/>
                </a:lnTo>
                <a:lnTo>
                  <a:pt x="1236" y="500"/>
                </a:lnTo>
                <a:lnTo>
                  <a:pt x="1237" y="502"/>
                </a:lnTo>
                <a:lnTo>
                  <a:pt x="1238" y="500"/>
                </a:lnTo>
                <a:lnTo>
                  <a:pt x="1240" y="500"/>
                </a:lnTo>
                <a:lnTo>
                  <a:pt x="1240" y="504"/>
                </a:lnTo>
                <a:lnTo>
                  <a:pt x="1241" y="503"/>
                </a:lnTo>
                <a:lnTo>
                  <a:pt x="1243" y="504"/>
                </a:lnTo>
                <a:lnTo>
                  <a:pt x="1243" y="507"/>
                </a:lnTo>
                <a:lnTo>
                  <a:pt x="1239" y="508"/>
                </a:lnTo>
                <a:lnTo>
                  <a:pt x="1233" y="508"/>
                </a:lnTo>
                <a:lnTo>
                  <a:pt x="1229" y="510"/>
                </a:lnTo>
                <a:lnTo>
                  <a:pt x="1228" y="513"/>
                </a:lnTo>
                <a:lnTo>
                  <a:pt x="1231" y="510"/>
                </a:lnTo>
                <a:lnTo>
                  <a:pt x="1233" y="511"/>
                </a:lnTo>
                <a:lnTo>
                  <a:pt x="1235" y="510"/>
                </a:lnTo>
                <a:lnTo>
                  <a:pt x="1240" y="510"/>
                </a:lnTo>
                <a:lnTo>
                  <a:pt x="1244" y="509"/>
                </a:lnTo>
                <a:lnTo>
                  <a:pt x="1245" y="510"/>
                </a:lnTo>
                <a:lnTo>
                  <a:pt x="1244" y="513"/>
                </a:lnTo>
                <a:lnTo>
                  <a:pt x="1245" y="513"/>
                </a:lnTo>
                <a:lnTo>
                  <a:pt x="1245" y="515"/>
                </a:lnTo>
                <a:lnTo>
                  <a:pt x="1245" y="518"/>
                </a:lnTo>
                <a:lnTo>
                  <a:pt x="1246" y="517"/>
                </a:lnTo>
                <a:lnTo>
                  <a:pt x="1249" y="517"/>
                </a:lnTo>
                <a:lnTo>
                  <a:pt x="1248" y="521"/>
                </a:lnTo>
                <a:lnTo>
                  <a:pt x="1249" y="522"/>
                </a:lnTo>
                <a:lnTo>
                  <a:pt x="1251" y="522"/>
                </a:lnTo>
                <a:lnTo>
                  <a:pt x="1251" y="524"/>
                </a:lnTo>
                <a:lnTo>
                  <a:pt x="1244" y="526"/>
                </a:lnTo>
                <a:lnTo>
                  <a:pt x="1242" y="524"/>
                </a:lnTo>
                <a:lnTo>
                  <a:pt x="1240" y="525"/>
                </a:lnTo>
                <a:lnTo>
                  <a:pt x="1240" y="527"/>
                </a:lnTo>
                <a:lnTo>
                  <a:pt x="1241" y="527"/>
                </a:lnTo>
                <a:lnTo>
                  <a:pt x="1255" y="527"/>
                </a:lnTo>
                <a:lnTo>
                  <a:pt x="1256" y="530"/>
                </a:lnTo>
                <a:lnTo>
                  <a:pt x="1254" y="532"/>
                </a:lnTo>
                <a:lnTo>
                  <a:pt x="1252" y="533"/>
                </a:lnTo>
                <a:lnTo>
                  <a:pt x="1254" y="534"/>
                </a:lnTo>
                <a:lnTo>
                  <a:pt x="1252" y="536"/>
                </a:lnTo>
                <a:lnTo>
                  <a:pt x="1248" y="537"/>
                </a:lnTo>
                <a:lnTo>
                  <a:pt x="1245" y="541"/>
                </a:lnTo>
                <a:lnTo>
                  <a:pt x="1248" y="541"/>
                </a:lnTo>
                <a:lnTo>
                  <a:pt x="1251" y="538"/>
                </a:lnTo>
                <a:lnTo>
                  <a:pt x="1254" y="538"/>
                </a:lnTo>
                <a:lnTo>
                  <a:pt x="1256" y="537"/>
                </a:lnTo>
                <a:lnTo>
                  <a:pt x="1259" y="541"/>
                </a:lnTo>
                <a:lnTo>
                  <a:pt x="1257" y="541"/>
                </a:lnTo>
                <a:lnTo>
                  <a:pt x="1256" y="544"/>
                </a:lnTo>
                <a:lnTo>
                  <a:pt x="1255" y="545"/>
                </a:lnTo>
                <a:lnTo>
                  <a:pt x="1259" y="544"/>
                </a:lnTo>
                <a:lnTo>
                  <a:pt x="1261" y="545"/>
                </a:lnTo>
                <a:lnTo>
                  <a:pt x="1261" y="546"/>
                </a:lnTo>
                <a:lnTo>
                  <a:pt x="1264" y="549"/>
                </a:lnTo>
                <a:lnTo>
                  <a:pt x="1266" y="551"/>
                </a:lnTo>
                <a:lnTo>
                  <a:pt x="1267" y="553"/>
                </a:lnTo>
                <a:lnTo>
                  <a:pt x="1262" y="557"/>
                </a:lnTo>
                <a:lnTo>
                  <a:pt x="1258" y="557"/>
                </a:lnTo>
                <a:lnTo>
                  <a:pt x="1258" y="559"/>
                </a:lnTo>
                <a:lnTo>
                  <a:pt x="1266" y="559"/>
                </a:lnTo>
                <a:lnTo>
                  <a:pt x="1268" y="562"/>
                </a:lnTo>
                <a:lnTo>
                  <a:pt x="1267" y="564"/>
                </a:lnTo>
                <a:lnTo>
                  <a:pt x="1273" y="567"/>
                </a:lnTo>
                <a:lnTo>
                  <a:pt x="1274" y="571"/>
                </a:lnTo>
                <a:lnTo>
                  <a:pt x="1268" y="577"/>
                </a:lnTo>
                <a:lnTo>
                  <a:pt x="1269" y="580"/>
                </a:lnTo>
                <a:lnTo>
                  <a:pt x="1267" y="581"/>
                </a:lnTo>
                <a:lnTo>
                  <a:pt x="1259" y="576"/>
                </a:lnTo>
                <a:lnTo>
                  <a:pt x="1258" y="578"/>
                </a:lnTo>
                <a:lnTo>
                  <a:pt x="1262" y="580"/>
                </a:lnTo>
                <a:lnTo>
                  <a:pt x="1251" y="582"/>
                </a:lnTo>
                <a:lnTo>
                  <a:pt x="1268" y="583"/>
                </a:lnTo>
                <a:lnTo>
                  <a:pt x="1269" y="584"/>
                </a:lnTo>
                <a:lnTo>
                  <a:pt x="1267" y="586"/>
                </a:lnTo>
                <a:lnTo>
                  <a:pt x="1264" y="587"/>
                </a:lnTo>
                <a:lnTo>
                  <a:pt x="1265" y="588"/>
                </a:lnTo>
                <a:lnTo>
                  <a:pt x="1269" y="591"/>
                </a:lnTo>
                <a:lnTo>
                  <a:pt x="1270" y="593"/>
                </a:lnTo>
                <a:lnTo>
                  <a:pt x="1267" y="592"/>
                </a:lnTo>
                <a:lnTo>
                  <a:pt x="1266" y="595"/>
                </a:lnTo>
                <a:lnTo>
                  <a:pt x="1275" y="594"/>
                </a:lnTo>
                <a:lnTo>
                  <a:pt x="1277" y="601"/>
                </a:lnTo>
                <a:lnTo>
                  <a:pt x="1278" y="602"/>
                </a:lnTo>
                <a:lnTo>
                  <a:pt x="1276" y="604"/>
                </a:lnTo>
                <a:lnTo>
                  <a:pt x="1285" y="604"/>
                </a:lnTo>
                <a:lnTo>
                  <a:pt x="1286" y="606"/>
                </a:lnTo>
                <a:lnTo>
                  <a:pt x="1287" y="609"/>
                </a:lnTo>
                <a:lnTo>
                  <a:pt x="1289" y="608"/>
                </a:lnTo>
                <a:lnTo>
                  <a:pt x="1292" y="608"/>
                </a:lnTo>
                <a:lnTo>
                  <a:pt x="1292" y="610"/>
                </a:lnTo>
                <a:lnTo>
                  <a:pt x="1291" y="612"/>
                </a:lnTo>
                <a:lnTo>
                  <a:pt x="1292" y="614"/>
                </a:lnTo>
                <a:lnTo>
                  <a:pt x="1293" y="616"/>
                </a:lnTo>
                <a:lnTo>
                  <a:pt x="1289" y="620"/>
                </a:lnTo>
                <a:lnTo>
                  <a:pt x="1290" y="621"/>
                </a:lnTo>
                <a:lnTo>
                  <a:pt x="1293" y="619"/>
                </a:lnTo>
                <a:lnTo>
                  <a:pt x="1297" y="622"/>
                </a:lnTo>
                <a:lnTo>
                  <a:pt x="1298" y="621"/>
                </a:lnTo>
                <a:lnTo>
                  <a:pt x="1301" y="619"/>
                </a:lnTo>
                <a:lnTo>
                  <a:pt x="1302" y="622"/>
                </a:lnTo>
                <a:lnTo>
                  <a:pt x="1305" y="623"/>
                </a:lnTo>
                <a:lnTo>
                  <a:pt x="1301" y="632"/>
                </a:lnTo>
                <a:lnTo>
                  <a:pt x="1307" y="625"/>
                </a:lnTo>
                <a:lnTo>
                  <a:pt x="1310" y="623"/>
                </a:lnTo>
                <a:lnTo>
                  <a:pt x="1310" y="627"/>
                </a:lnTo>
                <a:lnTo>
                  <a:pt x="1311" y="627"/>
                </a:lnTo>
                <a:lnTo>
                  <a:pt x="1313" y="624"/>
                </a:lnTo>
                <a:lnTo>
                  <a:pt x="1314" y="631"/>
                </a:lnTo>
                <a:lnTo>
                  <a:pt x="1316" y="632"/>
                </a:lnTo>
                <a:lnTo>
                  <a:pt x="1323" y="635"/>
                </a:lnTo>
                <a:lnTo>
                  <a:pt x="1326" y="634"/>
                </a:lnTo>
                <a:lnTo>
                  <a:pt x="1326" y="632"/>
                </a:lnTo>
                <a:lnTo>
                  <a:pt x="1328" y="630"/>
                </a:lnTo>
                <a:lnTo>
                  <a:pt x="1330" y="633"/>
                </a:lnTo>
                <a:lnTo>
                  <a:pt x="1330" y="635"/>
                </a:lnTo>
                <a:lnTo>
                  <a:pt x="1332" y="636"/>
                </a:lnTo>
                <a:lnTo>
                  <a:pt x="1334" y="637"/>
                </a:lnTo>
                <a:lnTo>
                  <a:pt x="1336" y="637"/>
                </a:lnTo>
                <a:lnTo>
                  <a:pt x="1338" y="640"/>
                </a:lnTo>
                <a:lnTo>
                  <a:pt x="1336" y="642"/>
                </a:lnTo>
                <a:lnTo>
                  <a:pt x="1336" y="644"/>
                </a:lnTo>
                <a:lnTo>
                  <a:pt x="1334" y="645"/>
                </a:lnTo>
                <a:lnTo>
                  <a:pt x="1332" y="644"/>
                </a:lnTo>
                <a:lnTo>
                  <a:pt x="1330" y="645"/>
                </a:lnTo>
                <a:lnTo>
                  <a:pt x="1324" y="647"/>
                </a:lnTo>
                <a:lnTo>
                  <a:pt x="1324" y="648"/>
                </a:lnTo>
                <a:lnTo>
                  <a:pt x="1320" y="651"/>
                </a:lnTo>
                <a:lnTo>
                  <a:pt x="1307" y="654"/>
                </a:lnTo>
                <a:lnTo>
                  <a:pt x="1304" y="656"/>
                </a:lnTo>
                <a:lnTo>
                  <a:pt x="1307" y="656"/>
                </a:lnTo>
                <a:lnTo>
                  <a:pt x="1316" y="652"/>
                </a:lnTo>
                <a:lnTo>
                  <a:pt x="1317" y="653"/>
                </a:lnTo>
                <a:lnTo>
                  <a:pt x="1303" y="659"/>
                </a:lnTo>
                <a:lnTo>
                  <a:pt x="1298" y="659"/>
                </a:lnTo>
                <a:lnTo>
                  <a:pt x="1294" y="666"/>
                </a:lnTo>
                <a:lnTo>
                  <a:pt x="1291" y="665"/>
                </a:lnTo>
                <a:lnTo>
                  <a:pt x="1288" y="662"/>
                </a:lnTo>
                <a:lnTo>
                  <a:pt x="1283" y="662"/>
                </a:lnTo>
                <a:lnTo>
                  <a:pt x="1279" y="662"/>
                </a:lnTo>
                <a:lnTo>
                  <a:pt x="1279" y="664"/>
                </a:lnTo>
                <a:lnTo>
                  <a:pt x="1289" y="666"/>
                </a:lnTo>
                <a:lnTo>
                  <a:pt x="1292" y="669"/>
                </a:lnTo>
                <a:lnTo>
                  <a:pt x="1292" y="676"/>
                </a:lnTo>
                <a:lnTo>
                  <a:pt x="1298" y="671"/>
                </a:lnTo>
                <a:lnTo>
                  <a:pt x="1300" y="669"/>
                </a:lnTo>
                <a:lnTo>
                  <a:pt x="1307" y="663"/>
                </a:lnTo>
                <a:lnTo>
                  <a:pt x="1312" y="662"/>
                </a:lnTo>
                <a:lnTo>
                  <a:pt x="1315" y="658"/>
                </a:lnTo>
                <a:lnTo>
                  <a:pt x="1318" y="656"/>
                </a:lnTo>
                <a:lnTo>
                  <a:pt x="1327" y="654"/>
                </a:lnTo>
                <a:lnTo>
                  <a:pt x="1331" y="655"/>
                </a:lnTo>
                <a:lnTo>
                  <a:pt x="1333" y="654"/>
                </a:lnTo>
                <a:lnTo>
                  <a:pt x="1326" y="652"/>
                </a:lnTo>
                <a:lnTo>
                  <a:pt x="1322" y="652"/>
                </a:lnTo>
                <a:lnTo>
                  <a:pt x="1330" y="650"/>
                </a:lnTo>
                <a:lnTo>
                  <a:pt x="1340" y="651"/>
                </a:lnTo>
                <a:lnTo>
                  <a:pt x="1341" y="652"/>
                </a:lnTo>
                <a:lnTo>
                  <a:pt x="1341" y="655"/>
                </a:lnTo>
                <a:lnTo>
                  <a:pt x="1342" y="662"/>
                </a:lnTo>
                <a:lnTo>
                  <a:pt x="1339" y="665"/>
                </a:lnTo>
                <a:lnTo>
                  <a:pt x="1340" y="672"/>
                </a:lnTo>
                <a:lnTo>
                  <a:pt x="1341" y="672"/>
                </a:lnTo>
                <a:lnTo>
                  <a:pt x="1344" y="665"/>
                </a:lnTo>
                <a:lnTo>
                  <a:pt x="1347" y="662"/>
                </a:lnTo>
                <a:lnTo>
                  <a:pt x="1351" y="662"/>
                </a:lnTo>
                <a:lnTo>
                  <a:pt x="1353" y="662"/>
                </a:lnTo>
                <a:lnTo>
                  <a:pt x="1351" y="665"/>
                </a:lnTo>
                <a:lnTo>
                  <a:pt x="1362" y="667"/>
                </a:lnTo>
                <a:lnTo>
                  <a:pt x="1362" y="669"/>
                </a:lnTo>
                <a:lnTo>
                  <a:pt x="1360" y="670"/>
                </a:lnTo>
                <a:lnTo>
                  <a:pt x="1362" y="673"/>
                </a:lnTo>
                <a:lnTo>
                  <a:pt x="1364" y="674"/>
                </a:lnTo>
                <a:lnTo>
                  <a:pt x="1364" y="676"/>
                </a:lnTo>
                <a:lnTo>
                  <a:pt x="1365" y="676"/>
                </a:lnTo>
                <a:lnTo>
                  <a:pt x="1365" y="678"/>
                </a:lnTo>
                <a:lnTo>
                  <a:pt x="1364" y="680"/>
                </a:lnTo>
                <a:lnTo>
                  <a:pt x="1362" y="681"/>
                </a:lnTo>
                <a:lnTo>
                  <a:pt x="1355" y="678"/>
                </a:lnTo>
                <a:lnTo>
                  <a:pt x="1358" y="682"/>
                </a:lnTo>
                <a:lnTo>
                  <a:pt x="1360" y="682"/>
                </a:lnTo>
                <a:lnTo>
                  <a:pt x="1362" y="682"/>
                </a:lnTo>
                <a:lnTo>
                  <a:pt x="1363" y="686"/>
                </a:lnTo>
                <a:lnTo>
                  <a:pt x="1362" y="688"/>
                </a:lnTo>
                <a:lnTo>
                  <a:pt x="1362" y="689"/>
                </a:lnTo>
                <a:lnTo>
                  <a:pt x="1365" y="693"/>
                </a:lnTo>
                <a:lnTo>
                  <a:pt x="1362" y="693"/>
                </a:lnTo>
                <a:lnTo>
                  <a:pt x="1361" y="695"/>
                </a:lnTo>
                <a:lnTo>
                  <a:pt x="1365" y="696"/>
                </a:lnTo>
                <a:lnTo>
                  <a:pt x="1367" y="700"/>
                </a:lnTo>
                <a:lnTo>
                  <a:pt x="1360" y="699"/>
                </a:lnTo>
                <a:lnTo>
                  <a:pt x="1362" y="70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80" name="Freeform 357"/>
          <p:cNvSpPr>
            <a:spLocks/>
          </p:cNvSpPr>
          <p:nvPr/>
        </p:nvSpPr>
        <p:spPr bwMode="auto">
          <a:xfrm>
            <a:off x="2516188" y="3511550"/>
            <a:ext cx="44450" cy="57150"/>
          </a:xfrm>
          <a:custGeom>
            <a:avLst/>
            <a:gdLst>
              <a:gd name="T0" fmla="*/ 2147483647 w 26"/>
              <a:gd name="T1" fmla="*/ 2147483647 h 33"/>
              <a:gd name="T2" fmla="*/ 2147483647 w 26"/>
              <a:gd name="T3" fmla="*/ 2147483647 h 33"/>
              <a:gd name="T4" fmla="*/ 2147483647 w 26"/>
              <a:gd name="T5" fmla="*/ 2147483647 h 33"/>
              <a:gd name="T6" fmla="*/ 2147483647 w 26"/>
              <a:gd name="T7" fmla="*/ 2147483647 h 33"/>
              <a:gd name="T8" fmla="*/ 2147483647 w 26"/>
              <a:gd name="T9" fmla="*/ 2147483647 h 33"/>
              <a:gd name="T10" fmla="*/ 2147483647 w 26"/>
              <a:gd name="T11" fmla="*/ 2147483647 h 33"/>
              <a:gd name="T12" fmla="*/ 2147483647 w 26"/>
              <a:gd name="T13" fmla="*/ 2147483647 h 33"/>
              <a:gd name="T14" fmla="*/ 2147483647 w 26"/>
              <a:gd name="T15" fmla="*/ 2147483647 h 33"/>
              <a:gd name="T16" fmla="*/ 2147483647 w 26"/>
              <a:gd name="T17" fmla="*/ 2147483647 h 33"/>
              <a:gd name="T18" fmla="*/ 2147483647 w 26"/>
              <a:gd name="T19" fmla="*/ 2147483647 h 33"/>
              <a:gd name="T20" fmla="*/ 2147483647 w 26"/>
              <a:gd name="T21" fmla="*/ 0 h 33"/>
              <a:gd name="T22" fmla="*/ 2147483647 w 26"/>
              <a:gd name="T23" fmla="*/ 0 h 33"/>
              <a:gd name="T24" fmla="*/ 2147483647 w 26"/>
              <a:gd name="T25" fmla="*/ 2147483647 h 33"/>
              <a:gd name="T26" fmla="*/ 2147483647 w 26"/>
              <a:gd name="T27" fmla="*/ 0 h 33"/>
              <a:gd name="T28" fmla="*/ 2147483647 w 26"/>
              <a:gd name="T29" fmla="*/ 2147483647 h 33"/>
              <a:gd name="T30" fmla="*/ 2147483647 w 26"/>
              <a:gd name="T31" fmla="*/ 2147483647 h 33"/>
              <a:gd name="T32" fmla="*/ 0 w 26"/>
              <a:gd name="T33" fmla="*/ 2147483647 h 33"/>
              <a:gd name="T34" fmla="*/ 2147483647 w 26"/>
              <a:gd name="T35" fmla="*/ 2147483647 h 33"/>
              <a:gd name="T36" fmla="*/ 2147483647 w 26"/>
              <a:gd name="T37" fmla="*/ 2147483647 h 33"/>
              <a:gd name="T38" fmla="*/ 2147483647 w 26"/>
              <a:gd name="T39" fmla="*/ 2147483647 h 33"/>
              <a:gd name="T40" fmla="*/ 2147483647 w 26"/>
              <a:gd name="T41" fmla="*/ 2147483647 h 33"/>
              <a:gd name="T42" fmla="*/ 2147483647 w 26"/>
              <a:gd name="T43" fmla="*/ 2147483647 h 33"/>
              <a:gd name="T44" fmla="*/ 2147483647 w 26"/>
              <a:gd name="T45" fmla="*/ 2147483647 h 33"/>
              <a:gd name="T46" fmla="*/ 2147483647 w 26"/>
              <a:gd name="T47" fmla="*/ 2147483647 h 33"/>
              <a:gd name="T48" fmla="*/ 2147483647 w 26"/>
              <a:gd name="T49" fmla="*/ 2147483647 h 33"/>
              <a:gd name="T50" fmla="*/ 2147483647 w 26"/>
              <a:gd name="T51" fmla="*/ 2147483647 h 33"/>
              <a:gd name="T52" fmla="*/ 2147483647 w 26"/>
              <a:gd name="T53" fmla="*/ 2147483647 h 3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6"/>
              <a:gd name="T82" fmla="*/ 0 h 33"/>
              <a:gd name="T83" fmla="*/ 26 w 26"/>
              <a:gd name="T84" fmla="*/ 33 h 3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6" h="33">
                <a:moveTo>
                  <a:pt x="24" y="19"/>
                </a:moveTo>
                <a:lnTo>
                  <a:pt x="22" y="17"/>
                </a:lnTo>
                <a:lnTo>
                  <a:pt x="20" y="20"/>
                </a:lnTo>
                <a:lnTo>
                  <a:pt x="20" y="18"/>
                </a:lnTo>
                <a:lnTo>
                  <a:pt x="14" y="21"/>
                </a:lnTo>
                <a:lnTo>
                  <a:pt x="12" y="20"/>
                </a:lnTo>
                <a:lnTo>
                  <a:pt x="16" y="16"/>
                </a:lnTo>
                <a:lnTo>
                  <a:pt x="14" y="16"/>
                </a:lnTo>
                <a:lnTo>
                  <a:pt x="18" y="4"/>
                </a:lnTo>
                <a:lnTo>
                  <a:pt x="17" y="1"/>
                </a:lnTo>
                <a:lnTo>
                  <a:pt x="16" y="0"/>
                </a:lnTo>
                <a:lnTo>
                  <a:pt x="14" y="0"/>
                </a:lnTo>
                <a:lnTo>
                  <a:pt x="14" y="1"/>
                </a:lnTo>
                <a:lnTo>
                  <a:pt x="12" y="0"/>
                </a:lnTo>
                <a:lnTo>
                  <a:pt x="12" y="2"/>
                </a:lnTo>
                <a:lnTo>
                  <a:pt x="1" y="19"/>
                </a:lnTo>
                <a:lnTo>
                  <a:pt x="0" y="28"/>
                </a:lnTo>
                <a:lnTo>
                  <a:pt x="3" y="32"/>
                </a:lnTo>
                <a:lnTo>
                  <a:pt x="5" y="33"/>
                </a:lnTo>
                <a:lnTo>
                  <a:pt x="9" y="31"/>
                </a:lnTo>
                <a:lnTo>
                  <a:pt x="15" y="31"/>
                </a:lnTo>
                <a:lnTo>
                  <a:pt x="20" y="28"/>
                </a:lnTo>
                <a:lnTo>
                  <a:pt x="23" y="25"/>
                </a:lnTo>
                <a:lnTo>
                  <a:pt x="26" y="24"/>
                </a:lnTo>
                <a:lnTo>
                  <a:pt x="26" y="23"/>
                </a:lnTo>
                <a:lnTo>
                  <a:pt x="24" y="22"/>
                </a:lnTo>
                <a:lnTo>
                  <a:pt x="24" y="19"/>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81" name="Freeform 359"/>
          <p:cNvSpPr>
            <a:spLocks/>
          </p:cNvSpPr>
          <p:nvPr/>
        </p:nvSpPr>
        <p:spPr bwMode="auto">
          <a:xfrm>
            <a:off x="2513013" y="3508375"/>
            <a:ext cx="44450" cy="57150"/>
          </a:xfrm>
          <a:custGeom>
            <a:avLst/>
            <a:gdLst>
              <a:gd name="T0" fmla="*/ 2147483647 w 26"/>
              <a:gd name="T1" fmla="*/ 2147483647 h 33"/>
              <a:gd name="T2" fmla="*/ 2147483647 w 26"/>
              <a:gd name="T3" fmla="*/ 2147483647 h 33"/>
              <a:gd name="T4" fmla="*/ 2147483647 w 26"/>
              <a:gd name="T5" fmla="*/ 2147483647 h 33"/>
              <a:gd name="T6" fmla="*/ 2147483647 w 26"/>
              <a:gd name="T7" fmla="*/ 2147483647 h 33"/>
              <a:gd name="T8" fmla="*/ 2147483647 w 26"/>
              <a:gd name="T9" fmla="*/ 2147483647 h 33"/>
              <a:gd name="T10" fmla="*/ 2147483647 w 26"/>
              <a:gd name="T11" fmla="*/ 2147483647 h 33"/>
              <a:gd name="T12" fmla="*/ 2147483647 w 26"/>
              <a:gd name="T13" fmla="*/ 2147483647 h 33"/>
              <a:gd name="T14" fmla="*/ 2147483647 w 26"/>
              <a:gd name="T15" fmla="*/ 2147483647 h 33"/>
              <a:gd name="T16" fmla="*/ 2147483647 w 26"/>
              <a:gd name="T17" fmla="*/ 2147483647 h 33"/>
              <a:gd name="T18" fmla="*/ 2147483647 w 26"/>
              <a:gd name="T19" fmla="*/ 2147483647 h 33"/>
              <a:gd name="T20" fmla="*/ 2147483647 w 26"/>
              <a:gd name="T21" fmla="*/ 0 h 33"/>
              <a:gd name="T22" fmla="*/ 2147483647 w 26"/>
              <a:gd name="T23" fmla="*/ 0 h 33"/>
              <a:gd name="T24" fmla="*/ 2147483647 w 26"/>
              <a:gd name="T25" fmla="*/ 2147483647 h 33"/>
              <a:gd name="T26" fmla="*/ 2147483647 w 26"/>
              <a:gd name="T27" fmla="*/ 0 h 33"/>
              <a:gd name="T28" fmla="*/ 2147483647 w 26"/>
              <a:gd name="T29" fmla="*/ 2147483647 h 33"/>
              <a:gd name="T30" fmla="*/ 2147483647 w 26"/>
              <a:gd name="T31" fmla="*/ 2147483647 h 33"/>
              <a:gd name="T32" fmla="*/ 0 w 26"/>
              <a:gd name="T33" fmla="*/ 2147483647 h 33"/>
              <a:gd name="T34" fmla="*/ 2147483647 w 26"/>
              <a:gd name="T35" fmla="*/ 2147483647 h 33"/>
              <a:gd name="T36" fmla="*/ 2147483647 w 26"/>
              <a:gd name="T37" fmla="*/ 2147483647 h 33"/>
              <a:gd name="T38" fmla="*/ 2147483647 w 26"/>
              <a:gd name="T39" fmla="*/ 2147483647 h 33"/>
              <a:gd name="T40" fmla="*/ 2147483647 w 26"/>
              <a:gd name="T41" fmla="*/ 2147483647 h 33"/>
              <a:gd name="T42" fmla="*/ 2147483647 w 26"/>
              <a:gd name="T43" fmla="*/ 2147483647 h 33"/>
              <a:gd name="T44" fmla="*/ 2147483647 w 26"/>
              <a:gd name="T45" fmla="*/ 2147483647 h 33"/>
              <a:gd name="T46" fmla="*/ 2147483647 w 26"/>
              <a:gd name="T47" fmla="*/ 2147483647 h 33"/>
              <a:gd name="T48" fmla="*/ 2147483647 w 26"/>
              <a:gd name="T49" fmla="*/ 2147483647 h 33"/>
              <a:gd name="T50" fmla="*/ 2147483647 w 26"/>
              <a:gd name="T51" fmla="*/ 2147483647 h 33"/>
              <a:gd name="T52" fmla="*/ 2147483647 w 26"/>
              <a:gd name="T53" fmla="*/ 2147483647 h 33"/>
              <a:gd name="T54" fmla="*/ 2147483647 w 26"/>
              <a:gd name="T55" fmla="*/ 2147483647 h 3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6"/>
              <a:gd name="T85" fmla="*/ 0 h 33"/>
              <a:gd name="T86" fmla="*/ 26 w 26"/>
              <a:gd name="T87" fmla="*/ 33 h 3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6" h="33">
                <a:moveTo>
                  <a:pt x="25" y="19"/>
                </a:moveTo>
                <a:lnTo>
                  <a:pt x="22" y="17"/>
                </a:lnTo>
                <a:lnTo>
                  <a:pt x="20" y="21"/>
                </a:lnTo>
                <a:lnTo>
                  <a:pt x="20" y="18"/>
                </a:lnTo>
                <a:lnTo>
                  <a:pt x="14" y="21"/>
                </a:lnTo>
                <a:lnTo>
                  <a:pt x="13" y="21"/>
                </a:lnTo>
                <a:lnTo>
                  <a:pt x="16" y="16"/>
                </a:lnTo>
                <a:lnTo>
                  <a:pt x="14" y="16"/>
                </a:lnTo>
                <a:lnTo>
                  <a:pt x="18" y="4"/>
                </a:lnTo>
                <a:lnTo>
                  <a:pt x="17" y="1"/>
                </a:lnTo>
                <a:lnTo>
                  <a:pt x="16" y="0"/>
                </a:lnTo>
                <a:lnTo>
                  <a:pt x="14" y="0"/>
                </a:lnTo>
                <a:lnTo>
                  <a:pt x="14" y="1"/>
                </a:lnTo>
                <a:lnTo>
                  <a:pt x="13" y="0"/>
                </a:lnTo>
                <a:lnTo>
                  <a:pt x="13" y="2"/>
                </a:lnTo>
                <a:lnTo>
                  <a:pt x="2" y="19"/>
                </a:lnTo>
                <a:lnTo>
                  <a:pt x="0" y="28"/>
                </a:lnTo>
                <a:lnTo>
                  <a:pt x="3" y="32"/>
                </a:lnTo>
                <a:lnTo>
                  <a:pt x="6" y="33"/>
                </a:lnTo>
                <a:lnTo>
                  <a:pt x="10" y="32"/>
                </a:lnTo>
                <a:lnTo>
                  <a:pt x="15" y="32"/>
                </a:lnTo>
                <a:lnTo>
                  <a:pt x="20" y="29"/>
                </a:lnTo>
                <a:lnTo>
                  <a:pt x="24" y="25"/>
                </a:lnTo>
                <a:lnTo>
                  <a:pt x="26" y="24"/>
                </a:lnTo>
                <a:lnTo>
                  <a:pt x="26" y="23"/>
                </a:lnTo>
                <a:lnTo>
                  <a:pt x="25" y="22"/>
                </a:lnTo>
                <a:lnTo>
                  <a:pt x="25" y="19"/>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82" name="Freeform 401"/>
          <p:cNvSpPr>
            <a:spLocks/>
          </p:cNvSpPr>
          <p:nvPr/>
        </p:nvSpPr>
        <p:spPr bwMode="auto">
          <a:xfrm>
            <a:off x="7607300" y="5221288"/>
            <a:ext cx="12700" cy="9525"/>
          </a:xfrm>
          <a:custGeom>
            <a:avLst/>
            <a:gdLst>
              <a:gd name="T0" fmla="*/ 0 w 7"/>
              <a:gd name="T1" fmla="*/ 2147483647 h 6"/>
              <a:gd name="T2" fmla="*/ 2147483647 w 7"/>
              <a:gd name="T3" fmla="*/ 0 h 6"/>
              <a:gd name="T4" fmla="*/ 2147483647 w 7"/>
              <a:gd name="T5" fmla="*/ 2147483647 h 6"/>
              <a:gd name="T6" fmla="*/ 2147483647 w 7"/>
              <a:gd name="T7" fmla="*/ 2147483647 h 6"/>
              <a:gd name="T8" fmla="*/ 2147483647 w 7"/>
              <a:gd name="T9" fmla="*/ 2147483647 h 6"/>
              <a:gd name="T10" fmla="*/ 2147483647 w 7"/>
              <a:gd name="T11" fmla="*/ 2147483647 h 6"/>
              <a:gd name="T12" fmla="*/ 2147483647 w 7"/>
              <a:gd name="T13" fmla="*/ 2147483647 h 6"/>
              <a:gd name="T14" fmla="*/ 2147483647 w 7"/>
              <a:gd name="T15" fmla="*/ 2147483647 h 6"/>
              <a:gd name="T16" fmla="*/ 2147483647 w 7"/>
              <a:gd name="T17" fmla="*/ 2147483647 h 6"/>
              <a:gd name="T18" fmla="*/ 2147483647 w 7"/>
              <a:gd name="T19" fmla="*/ 2147483647 h 6"/>
              <a:gd name="T20" fmla="*/ 2147483647 w 7"/>
              <a:gd name="T21" fmla="*/ 2147483647 h 6"/>
              <a:gd name="T22" fmla="*/ 2147483647 w 7"/>
              <a:gd name="T23" fmla="*/ 2147483647 h 6"/>
              <a:gd name="T24" fmla="*/ 2147483647 w 7"/>
              <a:gd name="T25" fmla="*/ 2147483647 h 6"/>
              <a:gd name="T26" fmla="*/ 2147483647 w 7"/>
              <a:gd name="T27" fmla="*/ 2147483647 h 6"/>
              <a:gd name="T28" fmla="*/ 2147483647 w 7"/>
              <a:gd name="T29" fmla="*/ 2147483647 h 6"/>
              <a:gd name="T30" fmla="*/ 2147483647 w 7"/>
              <a:gd name="T31" fmla="*/ 2147483647 h 6"/>
              <a:gd name="T32" fmla="*/ 2147483647 w 7"/>
              <a:gd name="T33" fmla="*/ 2147483647 h 6"/>
              <a:gd name="T34" fmla="*/ 2147483647 w 7"/>
              <a:gd name="T35" fmla="*/ 2147483647 h 6"/>
              <a:gd name="T36" fmla="*/ 2147483647 w 7"/>
              <a:gd name="T37" fmla="*/ 2147483647 h 6"/>
              <a:gd name="T38" fmla="*/ 2147483647 w 7"/>
              <a:gd name="T39" fmla="*/ 2147483647 h 6"/>
              <a:gd name="T40" fmla="*/ 2147483647 w 7"/>
              <a:gd name="T41" fmla="*/ 2147483647 h 6"/>
              <a:gd name="T42" fmla="*/ 2147483647 w 7"/>
              <a:gd name="T43" fmla="*/ 2147483647 h 6"/>
              <a:gd name="T44" fmla="*/ 2147483647 w 7"/>
              <a:gd name="T45" fmla="*/ 2147483647 h 6"/>
              <a:gd name="T46" fmla="*/ 2147483647 w 7"/>
              <a:gd name="T47" fmla="*/ 2147483647 h 6"/>
              <a:gd name="T48" fmla="*/ 0 w 7"/>
              <a:gd name="T49" fmla="*/ 2147483647 h 6"/>
              <a:gd name="T50" fmla="*/ 0 w 7"/>
              <a:gd name="T51" fmla="*/ 2147483647 h 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
              <a:gd name="T79" fmla="*/ 0 h 6"/>
              <a:gd name="T80" fmla="*/ 7 w 7"/>
              <a:gd name="T81" fmla="*/ 6 h 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 h="6">
                <a:moveTo>
                  <a:pt x="0" y="3"/>
                </a:moveTo>
                <a:lnTo>
                  <a:pt x="7" y="0"/>
                </a:lnTo>
                <a:lnTo>
                  <a:pt x="7" y="1"/>
                </a:lnTo>
                <a:lnTo>
                  <a:pt x="6" y="1"/>
                </a:lnTo>
                <a:lnTo>
                  <a:pt x="6" y="2"/>
                </a:lnTo>
                <a:lnTo>
                  <a:pt x="6" y="3"/>
                </a:lnTo>
                <a:lnTo>
                  <a:pt x="5" y="3"/>
                </a:lnTo>
                <a:lnTo>
                  <a:pt x="5" y="4"/>
                </a:lnTo>
                <a:lnTo>
                  <a:pt x="5" y="5"/>
                </a:lnTo>
                <a:lnTo>
                  <a:pt x="4" y="5"/>
                </a:lnTo>
                <a:lnTo>
                  <a:pt x="4" y="6"/>
                </a:lnTo>
                <a:lnTo>
                  <a:pt x="3" y="6"/>
                </a:lnTo>
                <a:lnTo>
                  <a:pt x="3" y="5"/>
                </a:lnTo>
                <a:lnTo>
                  <a:pt x="4" y="5"/>
                </a:lnTo>
                <a:lnTo>
                  <a:pt x="3" y="4"/>
                </a:lnTo>
                <a:lnTo>
                  <a:pt x="2" y="3"/>
                </a:lnTo>
                <a:lnTo>
                  <a:pt x="2" y="4"/>
                </a:lnTo>
                <a:lnTo>
                  <a:pt x="1" y="5"/>
                </a:lnTo>
                <a:lnTo>
                  <a:pt x="1" y="4"/>
                </a:lnTo>
                <a:lnTo>
                  <a:pt x="0" y="4"/>
                </a:lnTo>
                <a:lnTo>
                  <a:pt x="0" y="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83" name="Freeform 402"/>
          <p:cNvSpPr>
            <a:spLocks/>
          </p:cNvSpPr>
          <p:nvPr/>
        </p:nvSpPr>
        <p:spPr bwMode="auto">
          <a:xfrm>
            <a:off x="7632700" y="5199063"/>
            <a:ext cx="63500" cy="30162"/>
          </a:xfrm>
          <a:custGeom>
            <a:avLst/>
            <a:gdLst>
              <a:gd name="T0" fmla="*/ 2147483647 w 37"/>
              <a:gd name="T1" fmla="*/ 2147483647 h 18"/>
              <a:gd name="T2" fmla="*/ 2147483647 w 37"/>
              <a:gd name="T3" fmla="*/ 2147483647 h 18"/>
              <a:gd name="T4" fmla="*/ 2147483647 w 37"/>
              <a:gd name="T5" fmla="*/ 2147483647 h 18"/>
              <a:gd name="T6" fmla="*/ 2147483647 w 37"/>
              <a:gd name="T7" fmla="*/ 2147483647 h 18"/>
              <a:gd name="T8" fmla="*/ 2147483647 w 37"/>
              <a:gd name="T9" fmla="*/ 2147483647 h 18"/>
              <a:gd name="T10" fmla="*/ 2147483647 w 37"/>
              <a:gd name="T11" fmla="*/ 2147483647 h 18"/>
              <a:gd name="T12" fmla="*/ 2147483647 w 37"/>
              <a:gd name="T13" fmla="*/ 2147483647 h 18"/>
              <a:gd name="T14" fmla="*/ 2147483647 w 37"/>
              <a:gd name="T15" fmla="*/ 2147483647 h 18"/>
              <a:gd name="T16" fmla="*/ 2147483647 w 37"/>
              <a:gd name="T17" fmla="*/ 2147483647 h 18"/>
              <a:gd name="T18" fmla="*/ 2147483647 w 37"/>
              <a:gd name="T19" fmla="*/ 2147483647 h 18"/>
              <a:gd name="T20" fmla="*/ 2147483647 w 37"/>
              <a:gd name="T21" fmla="*/ 2147483647 h 18"/>
              <a:gd name="T22" fmla="*/ 2147483647 w 37"/>
              <a:gd name="T23" fmla="*/ 2147483647 h 18"/>
              <a:gd name="T24" fmla="*/ 2147483647 w 37"/>
              <a:gd name="T25" fmla="*/ 2147483647 h 18"/>
              <a:gd name="T26" fmla="*/ 2147483647 w 37"/>
              <a:gd name="T27" fmla="*/ 2147483647 h 18"/>
              <a:gd name="T28" fmla="*/ 2147483647 w 37"/>
              <a:gd name="T29" fmla="*/ 2147483647 h 18"/>
              <a:gd name="T30" fmla="*/ 2147483647 w 37"/>
              <a:gd name="T31" fmla="*/ 2147483647 h 18"/>
              <a:gd name="T32" fmla="*/ 2147483647 w 37"/>
              <a:gd name="T33" fmla="*/ 2147483647 h 18"/>
              <a:gd name="T34" fmla="*/ 2147483647 w 37"/>
              <a:gd name="T35" fmla="*/ 2147483647 h 18"/>
              <a:gd name="T36" fmla="*/ 2147483647 w 37"/>
              <a:gd name="T37" fmla="*/ 2147483647 h 18"/>
              <a:gd name="T38" fmla="*/ 2147483647 w 37"/>
              <a:gd name="T39" fmla="*/ 2147483647 h 18"/>
              <a:gd name="T40" fmla="*/ 2147483647 w 37"/>
              <a:gd name="T41" fmla="*/ 2147483647 h 18"/>
              <a:gd name="T42" fmla="*/ 2147483647 w 37"/>
              <a:gd name="T43" fmla="*/ 2147483647 h 18"/>
              <a:gd name="T44" fmla="*/ 2147483647 w 37"/>
              <a:gd name="T45" fmla="*/ 2147483647 h 18"/>
              <a:gd name="T46" fmla="*/ 2147483647 w 37"/>
              <a:gd name="T47" fmla="*/ 2147483647 h 18"/>
              <a:gd name="T48" fmla="*/ 2147483647 w 37"/>
              <a:gd name="T49" fmla="*/ 2147483647 h 18"/>
              <a:gd name="T50" fmla="*/ 2147483647 w 37"/>
              <a:gd name="T51" fmla="*/ 2147483647 h 18"/>
              <a:gd name="T52" fmla="*/ 2147483647 w 37"/>
              <a:gd name="T53" fmla="*/ 2147483647 h 18"/>
              <a:gd name="T54" fmla="*/ 2147483647 w 37"/>
              <a:gd name="T55" fmla="*/ 2147483647 h 18"/>
              <a:gd name="T56" fmla="*/ 2147483647 w 37"/>
              <a:gd name="T57" fmla="*/ 2147483647 h 18"/>
              <a:gd name="T58" fmla="*/ 2147483647 w 37"/>
              <a:gd name="T59" fmla="*/ 2147483647 h 18"/>
              <a:gd name="T60" fmla="*/ 0 w 37"/>
              <a:gd name="T61" fmla="*/ 2147483647 h 18"/>
              <a:gd name="T62" fmla="*/ 2147483647 w 37"/>
              <a:gd name="T63" fmla="*/ 2147483647 h 18"/>
              <a:gd name="T64" fmla="*/ 2147483647 w 37"/>
              <a:gd name="T65" fmla="*/ 2147483647 h 18"/>
              <a:gd name="T66" fmla="*/ 2147483647 w 37"/>
              <a:gd name="T67" fmla="*/ 2147483647 h 18"/>
              <a:gd name="T68" fmla="*/ 2147483647 w 37"/>
              <a:gd name="T69" fmla="*/ 2147483647 h 18"/>
              <a:gd name="T70" fmla="*/ 2147483647 w 37"/>
              <a:gd name="T71" fmla="*/ 2147483647 h 18"/>
              <a:gd name="T72" fmla="*/ 2147483647 w 37"/>
              <a:gd name="T73" fmla="*/ 2147483647 h 18"/>
              <a:gd name="T74" fmla="*/ 2147483647 w 37"/>
              <a:gd name="T75" fmla="*/ 0 h 18"/>
              <a:gd name="T76" fmla="*/ 2147483647 w 37"/>
              <a:gd name="T77" fmla="*/ 2147483647 h 18"/>
              <a:gd name="T78" fmla="*/ 2147483647 w 37"/>
              <a:gd name="T79" fmla="*/ 2147483647 h 18"/>
              <a:gd name="T80" fmla="*/ 2147483647 w 37"/>
              <a:gd name="T81" fmla="*/ 2147483647 h 18"/>
              <a:gd name="T82" fmla="*/ 2147483647 w 37"/>
              <a:gd name="T83" fmla="*/ 2147483647 h 18"/>
              <a:gd name="T84" fmla="*/ 2147483647 w 37"/>
              <a:gd name="T85" fmla="*/ 2147483647 h 1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7"/>
              <a:gd name="T130" fmla="*/ 0 h 18"/>
              <a:gd name="T131" fmla="*/ 37 w 37"/>
              <a:gd name="T132" fmla="*/ 18 h 1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7" h="18">
                <a:moveTo>
                  <a:pt x="3" y="18"/>
                </a:moveTo>
                <a:lnTo>
                  <a:pt x="3" y="17"/>
                </a:lnTo>
                <a:lnTo>
                  <a:pt x="2" y="17"/>
                </a:lnTo>
                <a:lnTo>
                  <a:pt x="2" y="16"/>
                </a:lnTo>
                <a:lnTo>
                  <a:pt x="2" y="15"/>
                </a:lnTo>
                <a:lnTo>
                  <a:pt x="1" y="15"/>
                </a:lnTo>
                <a:lnTo>
                  <a:pt x="1" y="14"/>
                </a:lnTo>
                <a:lnTo>
                  <a:pt x="1" y="13"/>
                </a:lnTo>
                <a:lnTo>
                  <a:pt x="2" y="13"/>
                </a:lnTo>
                <a:lnTo>
                  <a:pt x="3" y="14"/>
                </a:lnTo>
                <a:lnTo>
                  <a:pt x="3" y="13"/>
                </a:lnTo>
                <a:lnTo>
                  <a:pt x="4" y="13"/>
                </a:lnTo>
                <a:lnTo>
                  <a:pt x="4" y="12"/>
                </a:lnTo>
                <a:lnTo>
                  <a:pt x="4" y="11"/>
                </a:lnTo>
                <a:lnTo>
                  <a:pt x="3" y="10"/>
                </a:lnTo>
                <a:lnTo>
                  <a:pt x="3" y="11"/>
                </a:lnTo>
                <a:lnTo>
                  <a:pt x="2" y="11"/>
                </a:lnTo>
                <a:lnTo>
                  <a:pt x="1" y="11"/>
                </a:lnTo>
                <a:lnTo>
                  <a:pt x="0" y="11"/>
                </a:lnTo>
                <a:lnTo>
                  <a:pt x="1" y="10"/>
                </a:lnTo>
                <a:lnTo>
                  <a:pt x="3" y="6"/>
                </a:lnTo>
                <a:lnTo>
                  <a:pt x="14" y="3"/>
                </a:lnTo>
                <a:lnTo>
                  <a:pt x="16" y="3"/>
                </a:lnTo>
                <a:lnTo>
                  <a:pt x="32" y="1"/>
                </a:lnTo>
                <a:lnTo>
                  <a:pt x="34" y="0"/>
                </a:lnTo>
                <a:lnTo>
                  <a:pt x="36" y="1"/>
                </a:lnTo>
                <a:lnTo>
                  <a:pt x="37" y="2"/>
                </a:lnTo>
                <a:lnTo>
                  <a:pt x="35" y="6"/>
                </a:lnTo>
                <a:lnTo>
                  <a:pt x="5" y="18"/>
                </a:lnTo>
                <a:lnTo>
                  <a:pt x="3" y="18"/>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84" name="Freeform 403"/>
          <p:cNvSpPr>
            <a:spLocks/>
          </p:cNvSpPr>
          <p:nvPr/>
        </p:nvSpPr>
        <p:spPr bwMode="auto">
          <a:xfrm>
            <a:off x="7604125" y="5218113"/>
            <a:ext cx="12700" cy="9525"/>
          </a:xfrm>
          <a:custGeom>
            <a:avLst/>
            <a:gdLst>
              <a:gd name="T0" fmla="*/ 0 w 7"/>
              <a:gd name="T1" fmla="*/ 2147483647 h 6"/>
              <a:gd name="T2" fmla="*/ 2147483647 w 7"/>
              <a:gd name="T3" fmla="*/ 0 h 6"/>
              <a:gd name="T4" fmla="*/ 2147483647 w 7"/>
              <a:gd name="T5" fmla="*/ 2147483647 h 6"/>
              <a:gd name="T6" fmla="*/ 2147483647 w 7"/>
              <a:gd name="T7" fmla="*/ 2147483647 h 6"/>
              <a:gd name="T8" fmla="*/ 2147483647 w 7"/>
              <a:gd name="T9" fmla="*/ 2147483647 h 6"/>
              <a:gd name="T10" fmla="*/ 2147483647 w 7"/>
              <a:gd name="T11" fmla="*/ 2147483647 h 6"/>
              <a:gd name="T12" fmla="*/ 2147483647 w 7"/>
              <a:gd name="T13" fmla="*/ 2147483647 h 6"/>
              <a:gd name="T14" fmla="*/ 2147483647 w 7"/>
              <a:gd name="T15" fmla="*/ 2147483647 h 6"/>
              <a:gd name="T16" fmla="*/ 2147483647 w 7"/>
              <a:gd name="T17" fmla="*/ 2147483647 h 6"/>
              <a:gd name="T18" fmla="*/ 2147483647 w 7"/>
              <a:gd name="T19" fmla="*/ 2147483647 h 6"/>
              <a:gd name="T20" fmla="*/ 2147483647 w 7"/>
              <a:gd name="T21" fmla="*/ 2147483647 h 6"/>
              <a:gd name="T22" fmla="*/ 2147483647 w 7"/>
              <a:gd name="T23" fmla="*/ 2147483647 h 6"/>
              <a:gd name="T24" fmla="*/ 2147483647 w 7"/>
              <a:gd name="T25" fmla="*/ 2147483647 h 6"/>
              <a:gd name="T26" fmla="*/ 2147483647 w 7"/>
              <a:gd name="T27" fmla="*/ 2147483647 h 6"/>
              <a:gd name="T28" fmla="*/ 2147483647 w 7"/>
              <a:gd name="T29" fmla="*/ 2147483647 h 6"/>
              <a:gd name="T30" fmla="*/ 2147483647 w 7"/>
              <a:gd name="T31" fmla="*/ 2147483647 h 6"/>
              <a:gd name="T32" fmla="*/ 2147483647 w 7"/>
              <a:gd name="T33" fmla="*/ 2147483647 h 6"/>
              <a:gd name="T34" fmla="*/ 2147483647 w 7"/>
              <a:gd name="T35" fmla="*/ 2147483647 h 6"/>
              <a:gd name="T36" fmla="*/ 2147483647 w 7"/>
              <a:gd name="T37" fmla="*/ 2147483647 h 6"/>
              <a:gd name="T38" fmla="*/ 2147483647 w 7"/>
              <a:gd name="T39" fmla="*/ 2147483647 h 6"/>
              <a:gd name="T40" fmla="*/ 2147483647 w 7"/>
              <a:gd name="T41" fmla="*/ 2147483647 h 6"/>
              <a:gd name="T42" fmla="*/ 2147483647 w 7"/>
              <a:gd name="T43" fmla="*/ 2147483647 h 6"/>
              <a:gd name="T44" fmla="*/ 2147483647 w 7"/>
              <a:gd name="T45" fmla="*/ 2147483647 h 6"/>
              <a:gd name="T46" fmla="*/ 2147483647 w 7"/>
              <a:gd name="T47" fmla="*/ 2147483647 h 6"/>
              <a:gd name="T48" fmla="*/ 0 w 7"/>
              <a:gd name="T49" fmla="*/ 2147483647 h 6"/>
              <a:gd name="T50" fmla="*/ 0 w 7"/>
              <a:gd name="T51" fmla="*/ 2147483647 h 6"/>
              <a:gd name="T52" fmla="*/ 0 w 7"/>
              <a:gd name="T53" fmla="*/ 2147483647 h 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
              <a:gd name="T82" fmla="*/ 0 h 6"/>
              <a:gd name="T83" fmla="*/ 7 w 7"/>
              <a:gd name="T84" fmla="*/ 6 h 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 h="6">
                <a:moveTo>
                  <a:pt x="0" y="4"/>
                </a:moveTo>
                <a:lnTo>
                  <a:pt x="7" y="0"/>
                </a:lnTo>
                <a:lnTo>
                  <a:pt x="7" y="1"/>
                </a:lnTo>
                <a:lnTo>
                  <a:pt x="7" y="2"/>
                </a:lnTo>
                <a:lnTo>
                  <a:pt x="6" y="2"/>
                </a:lnTo>
                <a:lnTo>
                  <a:pt x="6" y="3"/>
                </a:lnTo>
                <a:lnTo>
                  <a:pt x="6" y="4"/>
                </a:lnTo>
                <a:lnTo>
                  <a:pt x="5" y="4"/>
                </a:lnTo>
                <a:lnTo>
                  <a:pt x="5" y="5"/>
                </a:lnTo>
                <a:lnTo>
                  <a:pt x="4" y="5"/>
                </a:lnTo>
                <a:lnTo>
                  <a:pt x="4" y="6"/>
                </a:lnTo>
                <a:lnTo>
                  <a:pt x="3" y="6"/>
                </a:lnTo>
                <a:lnTo>
                  <a:pt x="3" y="5"/>
                </a:lnTo>
                <a:lnTo>
                  <a:pt x="4" y="5"/>
                </a:lnTo>
                <a:lnTo>
                  <a:pt x="3" y="4"/>
                </a:lnTo>
                <a:lnTo>
                  <a:pt x="2" y="4"/>
                </a:lnTo>
                <a:lnTo>
                  <a:pt x="2" y="5"/>
                </a:lnTo>
                <a:lnTo>
                  <a:pt x="2" y="4"/>
                </a:lnTo>
                <a:lnTo>
                  <a:pt x="1" y="4"/>
                </a:lnTo>
                <a:lnTo>
                  <a:pt x="0" y="4"/>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85" name="Freeform 404"/>
          <p:cNvSpPr>
            <a:spLocks/>
          </p:cNvSpPr>
          <p:nvPr/>
        </p:nvSpPr>
        <p:spPr bwMode="auto">
          <a:xfrm>
            <a:off x="7627938" y="5197475"/>
            <a:ext cx="63500" cy="28575"/>
          </a:xfrm>
          <a:custGeom>
            <a:avLst/>
            <a:gdLst>
              <a:gd name="T0" fmla="*/ 2147483647 w 37"/>
              <a:gd name="T1" fmla="*/ 2147483647 h 17"/>
              <a:gd name="T2" fmla="*/ 2147483647 w 37"/>
              <a:gd name="T3" fmla="*/ 2147483647 h 17"/>
              <a:gd name="T4" fmla="*/ 2147483647 w 37"/>
              <a:gd name="T5" fmla="*/ 2147483647 h 17"/>
              <a:gd name="T6" fmla="*/ 2147483647 w 37"/>
              <a:gd name="T7" fmla="*/ 2147483647 h 17"/>
              <a:gd name="T8" fmla="*/ 2147483647 w 37"/>
              <a:gd name="T9" fmla="*/ 2147483647 h 17"/>
              <a:gd name="T10" fmla="*/ 2147483647 w 37"/>
              <a:gd name="T11" fmla="*/ 2147483647 h 17"/>
              <a:gd name="T12" fmla="*/ 2147483647 w 37"/>
              <a:gd name="T13" fmla="*/ 2147483647 h 17"/>
              <a:gd name="T14" fmla="*/ 2147483647 w 37"/>
              <a:gd name="T15" fmla="*/ 2147483647 h 17"/>
              <a:gd name="T16" fmla="*/ 2147483647 w 37"/>
              <a:gd name="T17" fmla="*/ 2147483647 h 17"/>
              <a:gd name="T18" fmla="*/ 2147483647 w 37"/>
              <a:gd name="T19" fmla="*/ 2147483647 h 17"/>
              <a:gd name="T20" fmla="*/ 2147483647 w 37"/>
              <a:gd name="T21" fmla="*/ 2147483647 h 17"/>
              <a:gd name="T22" fmla="*/ 2147483647 w 37"/>
              <a:gd name="T23" fmla="*/ 2147483647 h 17"/>
              <a:gd name="T24" fmla="*/ 2147483647 w 37"/>
              <a:gd name="T25" fmla="*/ 2147483647 h 17"/>
              <a:gd name="T26" fmla="*/ 2147483647 w 37"/>
              <a:gd name="T27" fmla="*/ 2147483647 h 17"/>
              <a:gd name="T28" fmla="*/ 2147483647 w 37"/>
              <a:gd name="T29" fmla="*/ 2147483647 h 17"/>
              <a:gd name="T30" fmla="*/ 2147483647 w 37"/>
              <a:gd name="T31" fmla="*/ 2147483647 h 17"/>
              <a:gd name="T32" fmla="*/ 2147483647 w 37"/>
              <a:gd name="T33" fmla="*/ 2147483647 h 17"/>
              <a:gd name="T34" fmla="*/ 2147483647 w 37"/>
              <a:gd name="T35" fmla="*/ 2147483647 h 17"/>
              <a:gd name="T36" fmla="*/ 2147483647 w 37"/>
              <a:gd name="T37" fmla="*/ 2147483647 h 17"/>
              <a:gd name="T38" fmla="*/ 2147483647 w 37"/>
              <a:gd name="T39" fmla="*/ 2147483647 h 17"/>
              <a:gd name="T40" fmla="*/ 2147483647 w 37"/>
              <a:gd name="T41" fmla="*/ 2147483647 h 17"/>
              <a:gd name="T42" fmla="*/ 2147483647 w 37"/>
              <a:gd name="T43" fmla="*/ 2147483647 h 17"/>
              <a:gd name="T44" fmla="*/ 2147483647 w 37"/>
              <a:gd name="T45" fmla="*/ 2147483647 h 17"/>
              <a:gd name="T46" fmla="*/ 2147483647 w 37"/>
              <a:gd name="T47" fmla="*/ 2147483647 h 17"/>
              <a:gd name="T48" fmla="*/ 2147483647 w 37"/>
              <a:gd name="T49" fmla="*/ 2147483647 h 17"/>
              <a:gd name="T50" fmla="*/ 2147483647 w 37"/>
              <a:gd name="T51" fmla="*/ 2147483647 h 17"/>
              <a:gd name="T52" fmla="*/ 2147483647 w 37"/>
              <a:gd name="T53" fmla="*/ 2147483647 h 17"/>
              <a:gd name="T54" fmla="*/ 2147483647 w 37"/>
              <a:gd name="T55" fmla="*/ 2147483647 h 17"/>
              <a:gd name="T56" fmla="*/ 2147483647 w 37"/>
              <a:gd name="T57" fmla="*/ 2147483647 h 17"/>
              <a:gd name="T58" fmla="*/ 2147483647 w 37"/>
              <a:gd name="T59" fmla="*/ 2147483647 h 17"/>
              <a:gd name="T60" fmla="*/ 0 w 37"/>
              <a:gd name="T61" fmla="*/ 2147483647 h 17"/>
              <a:gd name="T62" fmla="*/ 2147483647 w 37"/>
              <a:gd name="T63" fmla="*/ 2147483647 h 17"/>
              <a:gd name="T64" fmla="*/ 2147483647 w 37"/>
              <a:gd name="T65" fmla="*/ 2147483647 h 17"/>
              <a:gd name="T66" fmla="*/ 2147483647 w 37"/>
              <a:gd name="T67" fmla="*/ 2147483647 h 17"/>
              <a:gd name="T68" fmla="*/ 2147483647 w 37"/>
              <a:gd name="T69" fmla="*/ 2147483647 h 17"/>
              <a:gd name="T70" fmla="*/ 2147483647 w 37"/>
              <a:gd name="T71" fmla="*/ 2147483647 h 17"/>
              <a:gd name="T72" fmla="*/ 2147483647 w 37"/>
              <a:gd name="T73" fmla="*/ 0 h 17"/>
              <a:gd name="T74" fmla="*/ 2147483647 w 37"/>
              <a:gd name="T75" fmla="*/ 0 h 17"/>
              <a:gd name="T76" fmla="*/ 2147483647 w 37"/>
              <a:gd name="T77" fmla="*/ 0 h 17"/>
              <a:gd name="T78" fmla="*/ 2147483647 w 37"/>
              <a:gd name="T79" fmla="*/ 2147483647 h 17"/>
              <a:gd name="T80" fmla="*/ 2147483647 w 37"/>
              <a:gd name="T81" fmla="*/ 2147483647 h 17"/>
              <a:gd name="T82" fmla="*/ 2147483647 w 37"/>
              <a:gd name="T83" fmla="*/ 2147483647 h 17"/>
              <a:gd name="T84" fmla="*/ 2147483647 w 37"/>
              <a:gd name="T85" fmla="*/ 2147483647 h 17"/>
              <a:gd name="T86" fmla="*/ 2147483647 w 37"/>
              <a:gd name="T87" fmla="*/ 2147483647 h 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7"/>
              <a:gd name="T133" fmla="*/ 0 h 17"/>
              <a:gd name="T134" fmla="*/ 37 w 37"/>
              <a:gd name="T135" fmla="*/ 17 h 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7" h="17">
                <a:moveTo>
                  <a:pt x="3" y="17"/>
                </a:moveTo>
                <a:lnTo>
                  <a:pt x="3" y="16"/>
                </a:lnTo>
                <a:lnTo>
                  <a:pt x="2" y="15"/>
                </a:lnTo>
                <a:lnTo>
                  <a:pt x="1" y="14"/>
                </a:lnTo>
                <a:lnTo>
                  <a:pt x="1" y="13"/>
                </a:lnTo>
                <a:lnTo>
                  <a:pt x="1" y="12"/>
                </a:lnTo>
                <a:lnTo>
                  <a:pt x="2" y="12"/>
                </a:lnTo>
                <a:lnTo>
                  <a:pt x="3" y="12"/>
                </a:lnTo>
                <a:lnTo>
                  <a:pt x="3" y="13"/>
                </a:lnTo>
                <a:lnTo>
                  <a:pt x="4" y="12"/>
                </a:lnTo>
                <a:lnTo>
                  <a:pt x="4" y="11"/>
                </a:lnTo>
                <a:lnTo>
                  <a:pt x="4" y="10"/>
                </a:lnTo>
                <a:lnTo>
                  <a:pt x="4" y="9"/>
                </a:lnTo>
                <a:lnTo>
                  <a:pt x="3" y="9"/>
                </a:lnTo>
                <a:lnTo>
                  <a:pt x="3" y="10"/>
                </a:lnTo>
                <a:lnTo>
                  <a:pt x="3" y="11"/>
                </a:lnTo>
                <a:lnTo>
                  <a:pt x="2" y="11"/>
                </a:lnTo>
                <a:lnTo>
                  <a:pt x="1" y="11"/>
                </a:lnTo>
                <a:lnTo>
                  <a:pt x="0" y="11"/>
                </a:lnTo>
                <a:lnTo>
                  <a:pt x="1" y="9"/>
                </a:lnTo>
                <a:lnTo>
                  <a:pt x="3" y="5"/>
                </a:lnTo>
                <a:lnTo>
                  <a:pt x="14" y="2"/>
                </a:lnTo>
                <a:lnTo>
                  <a:pt x="16" y="2"/>
                </a:lnTo>
                <a:lnTo>
                  <a:pt x="33" y="0"/>
                </a:lnTo>
                <a:lnTo>
                  <a:pt x="34" y="0"/>
                </a:lnTo>
                <a:lnTo>
                  <a:pt x="37" y="0"/>
                </a:lnTo>
                <a:lnTo>
                  <a:pt x="37" y="1"/>
                </a:lnTo>
                <a:lnTo>
                  <a:pt x="35" y="5"/>
                </a:lnTo>
                <a:lnTo>
                  <a:pt x="5" y="17"/>
                </a:lnTo>
                <a:lnTo>
                  <a:pt x="3" y="17"/>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86" name="Freeform 405"/>
          <p:cNvSpPr>
            <a:spLocks/>
          </p:cNvSpPr>
          <p:nvPr/>
        </p:nvSpPr>
        <p:spPr bwMode="auto">
          <a:xfrm>
            <a:off x="1871663" y="4319588"/>
            <a:ext cx="292100" cy="98425"/>
          </a:xfrm>
          <a:custGeom>
            <a:avLst/>
            <a:gdLst>
              <a:gd name="T0" fmla="*/ 2147483647 w 171"/>
              <a:gd name="T1" fmla="*/ 2147483647 h 57"/>
              <a:gd name="T2" fmla="*/ 2147483647 w 171"/>
              <a:gd name="T3" fmla="*/ 2147483647 h 57"/>
              <a:gd name="T4" fmla="*/ 2147483647 w 171"/>
              <a:gd name="T5" fmla="*/ 2147483647 h 57"/>
              <a:gd name="T6" fmla="*/ 2147483647 w 171"/>
              <a:gd name="T7" fmla="*/ 2147483647 h 57"/>
              <a:gd name="T8" fmla="*/ 2147483647 w 171"/>
              <a:gd name="T9" fmla="*/ 2147483647 h 57"/>
              <a:gd name="T10" fmla="*/ 2147483647 w 171"/>
              <a:gd name="T11" fmla="*/ 2147483647 h 57"/>
              <a:gd name="T12" fmla="*/ 2147483647 w 171"/>
              <a:gd name="T13" fmla="*/ 2147483647 h 57"/>
              <a:gd name="T14" fmla="*/ 2147483647 w 171"/>
              <a:gd name="T15" fmla="*/ 2147483647 h 57"/>
              <a:gd name="T16" fmla="*/ 2147483647 w 171"/>
              <a:gd name="T17" fmla="*/ 2147483647 h 57"/>
              <a:gd name="T18" fmla="*/ 2147483647 w 171"/>
              <a:gd name="T19" fmla="*/ 2147483647 h 57"/>
              <a:gd name="T20" fmla="*/ 2147483647 w 171"/>
              <a:gd name="T21" fmla="*/ 2147483647 h 57"/>
              <a:gd name="T22" fmla="*/ 2147483647 w 171"/>
              <a:gd name="T23" fmla="*/ 2147483647 h 57"/>
              <a:gd name="T24" fmla="*/ 2147483647 w 171"/>
              <a:gd name="T25" fmla="*/ 2147483647 h 57"/>
              <a:gd name="T26" fmla="*/ 2147483647 w 171"/>
              <a:gd name="T27" fmla="*/ 2147483647 h 57"/>
              <a:gd name="T28" fmla="*/ 2147483647 w 171"/>
              <a:gd name="T29" fmla="*/ 2147483647 h 57"/>
              <a:gd name="T30" fmla="*/ 2147483647 w 171"/>
              <a:gd name="T31" fmla="*/ 2147483647 h 57"/>
              <a:gd name="T32" fmla="*/ 2147483647 w 171"/>
              <a:gd name="T33" fmla="*/ 2147483647 h 57"/>
              <a:gd name="T34" fmla="*/ 2147483647 w 171"/>
              <a:gd name="T35" fmla="*/ 2147483647 h 57"/>
              <a:gd name="T36" fmla="*/ 2147483647 w 171"/>
              <a:gd name="T37" fmla="*/ 2147483647 h 57"/>
              <a:gd name="T38" fmla="*/ 2147483647 w 171"/>
              <a:gd name="T39" fmla="*/ 2147483647 h 57"/>
              <a:gd name="T40" fmla="*/ 2147483647 w 171"/>
              <a:gd name="T41" fmla="*/ 2147483647 h 57"/>
              <a:gd name="T42" fmla="*/ 2147483647 w 171"/>
              <a:gd name="T43" fmla="*/ 2147483647 h 57"/>
              <a:gd name="T44" fmla="*/ 2147483647 w 171"/>
              <a:gd name="T45" fmla="*/ 2147483647 h 57"/>
              <a:gd name="T46" fmla="*/ 2147483647 w 171"/>
              <a:gd name="T47" fmla="*/ 2147483647 h 57"/>
              <a:gd name="T48" fmla="*/ 2147483647 w 171"/>
              <a:gd name="T49" fmla="*/ 2147483647 h 57"/>
              <a:gd name="T50" fmla="*/ 2147483647 w 171"/>
              <a:gd name="T51" fmla="*/ 2147483647 h 57"/>
              <a:gd name="T52" fmla="*/ 2147483647 w 171"/>
              <a:gd name="T53" fmla="*/ 2147483647 h 57"/>
              <a:gd name="T54" fmla="*/ 2147483647 w 171"/>
              <a:gd name="T55" fmla="*/ 2147483647 h 57"/>
              <a:gd name="T56" fmla="*/ 2147483647 w 171"/>
              <a:gd name="T57" fmla="*/ 2147483647 h 57"/>
              <a:gd name="T58" fmla="*/ 2147483647 w 171"/>
              <a:gd name="T59" fmla="*/ 2147483647 h 57"/>
              <a:gd name="T60" fmla="*/ 0 w 171"/>
              <a:gd name="T61" fmla="*/ 2147483647 h 57"/>
              <a:gd name="T62" fmla="*/ 2147483647 w 171"/>
              <a:gd name="T63" fmla="*/ 2147483647 h 57"/>
              <a:gd name="T64" fmla="*/ 2147483647 w 171"/>
              <a:gd name="T65" fmla="*/ 2147483647 h 57"/>
              <a:gd name="T66" fmla="*/ 2147483647 w 171"/>
              <a:gd name="T67" fmla="*/ 0 h 57"/>
              <a:gd name="T68" fmla="*/ 2147483647 w 171"/>
              <a:gd name="T69" fmla="*/ 2147483647 h 57"/>
              <a:gd name="T70" fmla="*/ 2147483647 w 171"/>
              <a:gd name="T71" fmla="*/ 2147483647 h 57"/>
              <a:gd name="T72" fmla="*/ 2147483647 w 171"/>
              <a:gd name="T73" fmla="*/ 2147483647 h 57"/>
              <a:gd name="T74" fmla="*/ 2147483647 w 171"/>
              <a:gd name="T75" fmla="*/ 2147483647 h 57"/>
              <a:gd name="T76" fmla="*/ 2147483647 w 171"/>
              <a:gd name="T77" fmla="*/ 2147483647 h 57"/>
              <a:gd name="T78" fmla="*/ 2147483647 w 171"/>
              <a:gd name="T79" fmla="*/ 2147483647 h 57"/>
              <a:gd name="T80" fmla="*/ 2147483647 w 171"/>
              <a:gd name="T81" fmla="*/ 2147483647 h 57"/>
              <a:gd name="T82" fmla="*/ 2147483647 w 171"/>
              <a:gd name="T83" fmla="*/ 2147483647 h 57"/>
              <a:gd name="T84" fmla="*/ 2147483647 w 171"/>
              <a:gd name="T85" fmla="*/ 2147483647 h 5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1"/>
              <a:gd name="T130" fmla="*/ 0 h 57"/>
              <a:gd name="T131" fmla="*/ 171 w 171"/>
              <a:gd name="T132" fmla="*/ 57 h 5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1" h="57">
                <a:moveTo>
                  <a:pt x="122" y="26"/>
                </a:moveTo>
                <a:lnTo>
                  <a:pt x="122" y="26"/>
                </a:lnTo>
                <a:lnTo>
                  <a:pt x="133" y="33"/>
                </a:lnTo>
                <a:lnTo>
                  <a:pt x="134" y="33"/>
                </a:lnTo>
                <a:lnTo>
                  <a:pt x="139" y="35"/>
                </a:lnTo>
                <a:lnTo>
                  <a:pt x="144" y="35"/>
                </a:lnTo>
                <a:lnTo>
                  <a:pt x="146" y="35"/>
                </a:lnTo>
                <a:lnTo>
                  <a:pt x="146" y="37"/>
                </a:lnTo>
                <a:lnTo>
                  <a:pt x="146" y="38"/>
                </a:lnTo>
                <a:lnTo>
                  <a:pt x="145" y="40"/>
                </a:lnTo>
                <a:lnTo>
                  <a:pt x="145" y="41"/>
                </a:lnTo>
                <a:lnTo>
                  <a:pt x="146" y="41"/>
                </a:lnTo>
                <a:lnTo>
                  <a:pt x="157" y="42"/>
                </a:lnTo>
                <a:lnTo>
                  <a:pt x="159" y="42"/>
                </a:lnTo>
                <a:lnTo>
                  <a:pt x="161" y="45"/>
                </a:lnTo>
                <a:lnTo>
                  <a:pt x="162" y="45"/>
                </a:lnTo>
                <a:lnTo>
                  <a:pt x="165" y="48"/>
                </a:lnTo>
                <a:lnTo>
                  <a:pt x="170" y="49"/>
                </a:lnTo>
                <a:lnTo>
                  <a:pt x="171" y="51"/>
                </a:lnTo>
                <a:lnTo>
                  <a:pt x="156" y="56"/>
                </a:lnTo>
                <a:lnTo>
                  <a:pt x="115" y="57"/>
                </a:lnTo>
                <a:lnTo>
                  <a:pt x="114" y="57"/>
                </a:lnTo>
                <a:lnTo>
                  <a:pt x="114" y="56"/>
                </a:lnTo>
                <a:lnTo>
                  <a:pt x="118" y="52"/>
                </a:lnTo>
                <a:lnTo>
                  <a:pt x="125" y="48"/>
                </a:lnTo>
                <a:lnTo>
                  <a:pt x="125" y="46"/>
                </a:lnTo>
                <a:lnTo>
                  <a:pt x="118" y="44"/>
                </a:lnTo>
                <a:lnTo>
                  <a:pt x="109" y="42"/>
                </a:lnTo>
                <a:lnTo>
                  <a:pt x="103" y="37"/>
                </a:lnTo>
                <a:lnTo>
                  <a:pt x="100" y="31"/>
                </a:lnTo>
                <a:lnTo>
                  <a:pt x="98" y="29"/>
                </a:lnTo>
                <a:lnTo>
                  <a:pt x="86" y="28"/>
                </a:lnTo>
                <a:lnTo>
                  <a:pt x="75" y="24"/>
                </a:lnTo>
                <a:lnTo>
                  <a:pt x="69" y="19"/>
                </a:lnTo>
                <a:lnTo>
                  <a:pt x="62" y="19"/>
                </a:lnTo>
                <a:lnTo>
                  <a:pt x="60" y="18"/>
                </a:lnTo>
                <a:lnTo>
                  <a:pt x="59" y="18"/>
                </a:lnTo>
                <a:lnTo>
                  <a:pt x="55" y="19"/>
                </a:lnTo>
                <a:lnTo>
                  <a:pt x="53" y="19"/>
                </a:lnTo>
                <a:lnTo>
                  <a:pt x="52" y="18"/>
                </a:lnTo>
                <a:lnTo>
                  <a:pt x="46" y="18"/>
                </a:lnTo>
                <a:lnTo>
                  <a:pt x="45" y="16"/>
                </a:lnTo>
                <a:lnTo>
                  <a:pt x="44" y="15"/>
                </a:lnTo>
                <a:lnTo>
                  <a:pt x="44" y="14"/>
                </a:lnTo>
                <a:lnTo>
                  <a:pt x="49" y="12"/>
                </a:lnTo>
                <a:lnTo>
                  <a:pt x="50" y="12"/>
                </a:lnTo>
                <a:lnTo>
                  <a:pt x="50" y="11"/>
                </a:lnTo>
                <a:lnTo>
                  <a:pt x="48" y="10"/>
                </a:lnTo>
                <a:lnTo>
                  <a:pt x="47" y="10"/>
                </a:lnTo>
                <a:lnTo>
                  <a:pt x="33" y="9"/>
                </a:lnTo>
                <a:lnTo>
                  <a:pt x="28" y="12"/>
                </a:lnTo>
                <a:lnTo>
                  <a:pt x="26" y="15"/>
                </a:lnTo>
                <a:lnTo>
                  <a:pt x="16" y="18"/>
                </a:lnTo>
                <a:lnTo>
                  <a:pt x="14" y="20"/>
                </a:lnTo>
                <a:lnTo>
                  <a:pt x="10" y="21"/>
                </a:lnTo>
                <a:lnTo>
                  <a:pt x="6" y="24"/>
                </a:lnTo>
                <a:lnTo>
                  <a:pt x="5" y="23"/>
                </a:lnTo>
                <a:lnTo>
                  <a:pt x="0" y="23"/>
                </a:lnTo>
                <a:lnTo>
                  <a:pt x="0" y="22"/>
                </a:lnTo>
                <a:lnTo>
                  <a:pt x="4" y="20"/>
                </a:lnTo>
                <a:lnTo>
                  <a:pt x="6" y="20"/>
                </a:lnTo>
                <a:lnTo>
                  <a:pt x="7" y="19"/>
                </a:lnTo>
                <a:lnTo>
                  <a:pt x="7" y="13"/>
                </a:lnTo>
                <a:lnTo>
                  <a:pt x="8" y="12"/>
                </a:lnTo>
                <a:lnTo>
                  <a:pt x="38" y="0"/>
                </a:lnTo>
                <a:lnTo>
                  <a:pt x="65" y="1"/>
                </a:lnTo>
                <a:lnTo>
                  <a:pt x="67" y="3"/>
                </a:lnTo>
                <a:lnTo>
                  <a:pt x="69" y="3"/>
                </a:lnTo>
                <a:lnTo>
                  <a:pt x="76" y="3"/>
                </a:lnTo>
                <a:lnTo>
                  <a:pt x="82" y="8"/>
                </a:lnTo>
                <a:lnTo>
                  <a:pt x="83" y="10"/>
                </a:lnTo>
                <a:lnTo>
                  <a:pt x="86" y="12"/>
                </a:lnTo>
                <a:lnTo>
                  <a:pt x="89" y="13"/>
                </a:lnTo>
                <a:lnTo>
                  <a:pt x="95" y="12"/>
                </a:lnTo>
                <a:lnTo>
                  <a:pt x="97" y="14"/>
                </a:lnTo>
                <a:lnTo>
                  <a:pt x="100" y="14"/>
                </a:lnTo>
                <a:lnTo>
                  <a:pt x="101" y="15"/>
                </a:lnTo>
                <a:lnTo>
                  <a:pt x="100" y="15"/>
                </a:lnTo>
                <a:lnTo>
                  <a:pt x="100" y="16"/>
                </a:lnTo>
                <a:lnTo>
                  <a:pt x="101" y="16"/>
                </a:lnTo>
                <a:lnTo>
                  <a:pt x="104" y="17"/>
                </a:lnTo>
                <a:lnTo>
                  <a:pt x="107" y="18"/>
                </a:lnTo>
                <a:lnTo>
                  <a:pt x="110" y="22"/>
                </a:lnTo>
                <a:lnTo>
                  <a:pt x="122" y="26"/>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87" name="Freeform 406"/>
          <p:cNvSpPr>
            <a:spLocks/>
          </p:cNvSpPr>
          <p:nvPr/>
        </p:nvSpPr>
        <p:spPr bwMode="auto">
          <a:xfrm>
            <a:off x="1917700" y="4357688"/>
            <a:ext cx="12700" cy="14287"/>
          </a:xfrm>
          <a:custGeom>
            <a:avLst/>
            <a:gdLst>
              <a:gd name="T0" fmla="*/ 2147483647 w 8"/>
              <a:gd name="T1" fmla="*/ 0 h 8"/>
              <a:gd name="T2" fmla="*/ 2147483647 w 8"/>
              <a:gd name="T3" fmla="*/ 2147483647 h 8"/>
              <a:gd name="T4" fmla="*/ 2147483647 w 8"/>
              <a:gd name="T5" fmla="*/ 2147483647 h 8"/>
              <a:gd name="T6" fmla="*/ 2147483647 w 8"/>
              <a:gd name="T7" fmla="*/ 2147483647 h 8"/>
              <a:gd name="T8" fmla="*/ 2147483647 w 8"/>
              <a:gd name="T9" fmla="*/ 2147483647 h 8"/>
              <a:gd name="T10" fmla="*/ 2147483647 w 8"/>
              <a:gd name="T11" fmla="*/ 2147483647 h 8"/>
              <a:gd name="T12" fmla="*/ 0 w 8"/>
              <a:gd name="T13" fmla="*/ 2147483647 h 8"/>
              <a:gd name="T14" fmla="*/ 0 w 8"/>
              <a:gd name="T15" fmla="*/ 2147483647 h 8"/>
              <a:gd name="T16" fmla="*/ 2147483647 w 8"/>
              <a:gd name="T17" fmla="*/ 2147483647 h 8"/>
              <a:gd name="T18" fmla="*/ 2147483647 w 8"/>
              <a:gd name="T19" fmla="*/ 2147483647 h 8"/>
              <a:gd name="T20" fmla="*/ 2147483647 w 8"/>
              <a:gd name="T21" fmla="*/ 2147483647 h 8"/>
              <a:gd name="T22" fmla="*/ 2147483647 w 8"/>
              <a:gd name="T23" fmla="*/ 2147483647 h 8"/>
              <a:gd name="T24" fmla="*/ 2147483647 w 8"/>
              <a:gd name="T25" fmla="*/ 0 h 8"/>
              <a:gd name="T26" fmla="*/ 2147483647 w 8"/>
              <a:gd name="T27" fmla="*/ 0 h 8"/>
              <a:gd name="T28" fmla="*/ 2147483647 w 8"/>
              <a:gd name="T29" fmla="*/ 0 h 8"/>
              <a:gd name="T30" fmla="*/ 2147483647 w 8"/>
              <a:gd name="T31" fmla="*/ 2147483647 h 8"/>
              <a:gd name="T32" fmla="*/ 2147483647 w 8"/>
              <a:gd name="T33" fmla="*/ 0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8"/>
              <a:gd name="T53" fmla="*/ 8 w 8"/>
              <a:gd name="T54" fmla="*/ 8 h 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8">
                <a:moveTo>
                  <a:pt x="6" y="0"/>
                </a:moveTo>
                <a:lnTo>
                  <a:pt x="6" y="2"/>
                </a:lnTo>
                <a:lnTo>
                  <a:pt x="8" y="3"/>
                </a:lnTo>
                <a:lnTo>
                  <a:pt x="8" y="7"/>
                </a:lnTo>
                <a:lnTo>
                  <a:pt x="4" y="8"/>
                </a:lnTo>
                <a:lnTo>
                  <a:pt x="2" y="8"/>
                </a:lnTo>
                <a:lnTo>
                  <a:pt x="0" y="7"/>
                </a:lnTo>
                <a:lnTo>
                  <a:pt x="0" y="5"/>
                </a:lnTo>
                <a:lnTo>
                  <a:pt x="2" y="6"/>
                </a:lnTo>
                <a:lnTo>
                  <a:pt x="3" y="4"/>
                </a:lnTo>
                <a:lnTo>
                  <a:pt x="2" y="3"/>
                </a:lnTo>
                <a:lnTo>
                  <a:pt x="2" y="2"/>
                </a:lnTo>
                <a:lnTo>
                  <a:pt x="2" y="0"/>
                </a:lnTo>
                <a:lnTo>
                  <a:pt x="4" y="0"/>
                </a:lnTo>
                <a:lnTo>
                  <a:pt x="5" y="0"/>
                </a:lnTo>
                <a:lnTo>
                  <a:pt x="6" y="1"/>
                </a:lnTo>
                <a:lnTo>
                  <a:pt x="6"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88" name="Freeform 407"/>
          <p:cNvSpPr>
            <a:spLocks/>
          </p:cNvSpPr>
          <p:nvPr/>
        </p:nvSpPr>
        <p:spPr bwMode="auto">
          <a:xfrm>
            <a:off x="1866900" y="4318000"/>
            <a:ext cx="293688" cy="98425"/>
          </a:xfrm>
          <a:custGeom>
            <a:avLst/>
            <a:gdLst>
              <a:gd name="T0" fmla="*/ 2147483647 w 171"/>
              <a:gd name="T1" fmla="*/ 2147483647 h 57"/>
              <a:gd name="T2" fmla="*/ 2147483647 w 171"/>
              <a:gd name="T3" fmla="*/ 2147483647 h 57"/>
              <a:gd name="T4" fmla="*/ 2147483647 w 171"/>
              <a:gd name="T5" fmla="*/ 2147483647 h 57"/>
              <a:gd name="T6" fmla="*/ 2147483647 w 171"/>
              <a:gd name="T7" fmla="*/ 2147483647 h 57"/>
              <a:gd name="T8" fmla="*/ 2147483647 w 171"/>
              <a:gd name="T9" fmla="*/ 2147483647 h 57"/>
              <a:gd name="T10" fmla="*/ 2147483647 w 171"/>
              <a:gd name="T11" fmla="*/ 2147483647 h 57"/>
              <a:gd name="T12" fmla="*/ 2147483647 w 171"/>
              <a:gd name="T13" fmla="*/ 2147483647 h 57"/>
              <a:gd name="T14" fmla="*/ 2147483647 w 171"/>
              <a:gd name="T15" fmla="*/ 2147483647 h 57"/>
              <a:gd name="T16" fmla="*/ 2147483647 w 171"/>
              <a:gd name="T17" fmla="*/ 2147483647 h 57"/>
              <a:gd name="T18" fmla="*/ 2147483647 w 171"/>
              <a:gd name="T19" fmla="*/ 2147483647 h 57"/>
              <a:gd name="T20" fmla="*/ 2147483647 w 171"/>
              <a:gd name="T21" fmla="*/ 2147483647 h 57"/>
              <a:gd name="T22" fmla="*/ 2147483647 w 171"/>
              <a:gd name="T23" fmla="*/ 2147483647 h 57"/>
              <a:gd name="T24" fmla="*/ 2147483647 w 171"/>
              <a:gd name="T25" fmla="*/ 2147483647 h 57"/>
              <a:gd name="T26" fmla="*/ 2147483647 w 171"/>
              <a:gd name="T27" fmla="*/ 2147483647 h 57"/>
              <a:gd name="T28" fmla="*/ 2147483647 w 171"/>
              <a:gd name="T29" fmla="*/ 2147483647 h 57"/>
              <a:gd name="T30" fmla="*/ 2147483647 w 171"/>
              <a:gd name="T31" fmla="*/ 2147483647 h 57"/>
              <a:gd name="T32" fmla="*/ 2147483647 w 171"/>
              <a:gd name="T33" fmla="*/ 2147483647 h 57"/>
              <a:gd name="T34" fmla="*/ 2147483647 w 171"/>
              <a:gd name="T35" fmla="*/ 2147483647 h 57"/>
              <a:gd name="T36" fmla="*/ 2147483647 w 171"/>
              <a:gd name="T37" fmla="*/ 2147483647 h 57"/>
              <a:gd name="T38" fmla="*/ 2147483647 w 171"/>
              <a:gd name="T39" fmla="*/ 2147483647 h 57"/>
              <a:gd name="T40" fmla="*/ 2147483647 w 171"/>
              <a:gd name="T41" fmla="*/ 2147483647 h 57"/>
              <a:gd name="T42" fmla="*/ 2147483647 w 171"/>
              <a:gd name="T43" fmla="*/ 2147483647 h 57"/>
              <a:gd name="T44" fmla="*/ 2147483647 w 171"/>
              <a:gd name="T45" fmla="*/ 2147483647 h 57"/>
              <a:gd name="T46" fmla="*/ 2147483647 w 171"/>
              <a:gd name="T47" fmla="*/ 2147483647 h 57"/>
              <a:gd name="T48" fmla="*/ 2147483647 w 171"/>
              <a:gd name="T49" fmla="*/ 2147483647 h 57"/>
              <a:gd name="T50" fmla="*/ 2147483647 w 171"/>
              <a:gd name="T51" fmla="*/ 2147483647 h 57"/>
              <a:gd name="T52" fmla="*/ 2147483647 w 171"/>
              <a:gd name="T53" fmla="*/ 2147483647 h 57"/>
              <a:gd name="T54" fmla="*/ 2147483647 w 171"/>
              <a:gd name="T55" fmla="*/ 2147483647 h 57"/>
              <a:gd name="T56" fmla="*/ 2147483647 w 171"/>
              <a:gd name="T57" fmla="*/ 2147483647 h 57"/>
              <a:gd name="T58" fmla="*/ 2147483647 w 171"/>
              <a:gd name="T59" fmla="*/ 2147483647 h 57"/>
              <a:gd name="T60" fmla="*/ 0 w 171"/>
              <a:gd name="T61" fmla="*/ 2147483647 h 57"/>
              <a:gd name="T62" fmla="*/ 2147483647 w 171"/>
              <a:gd name="T63" fmla="*/ 2147483647 h 57"/>
              <a:gd name="T64" fmla="*/ 2147483647 w 171"/>
              <a:gd name="T65" fmla="*/ 2147483647 h 57"/>
              <a:gd name="T66" fmla="*/ 2147483647 w 171"/>
              <a:gd name="T67" fmla="*/ 0 h 57"/>
              <a:gd name="T68" fmla="*/ 2147483647 w 171"/>
              <a:gd name="T69" fmla="*/ 2147483647 h 57"/>
              <a:gd name="T70" fmla="*/ 2147483647 w 171"/>
              <a:gd name="T71" fmla="*/ 2147483647 h 57"/>
              <a:gd name="T72" fmla="*/ 2147483647 w 171"/>
              <a:gd name="T73" fmla="*/ 2147483647 h 57"/>
              <a:gd name="T74" fmla="*/ 2147483647 w 171"/>
              <a:gd name="T75" fmla="*/ 2147483647 h 57"/>
              <a:gd name="T76" fmla="*/ 2147483647 w 171"/>
              <a:gd name="T77" fmla="*/ 2147483647 h 57"/>
              <a:gd name="T78" fmla="*/ 2147483647 w 171"/>
              <a:gd name="T79" fmla="*/ 2147483647 h 57"/>
              <a:gd name="T80" fmla="*/ 2147483647 w 171"/>
              <a:gd name="T81" fmla="*/ 2147483647 h 57"/>
              <a:gd name="T82" fmla="*/ 2147483647 w 171"/>
              <a:gd name="T83" fmla="*/ 2147483647 h 57"/>
              <a:gd name="T84" fmla="*/ 2147483647 w 171"/>
              <a:gd name="T85" fmla="*/ 2147483647 h 5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1"/>
              <a:gd name="T130" fmla="*/ 0 h 57"/>
              <a:gd name="T131" fmla="*/ 171 w 171"/>
              <a:gd name="T132" fmla="*/ 57 h 5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1" h="57">
                <a:moveTo>
                  <a:pt x="122" y="25"/>
                </a:moveTo>
                <a:lnTo>
                  <a:pt x="122" y="25"/>
                </a:lnTo>
                <a:lnTo>
                  <a:pt x="133" y="32"/>
                </a:lnTo>
                <a:lnTo>
                  <a:pt x="135" y="32"/>
                </a:lnTo>
                <a:lnTo>
                  <a:pt x="140" y="34"/>
                </a:lnTo>
                <a:lnTo>
                  <a:pt x="144" y="34"/>
                </a:lnTo>
                <a:lnTo>
                  <a:pt x="146" y="34"/>
                </a:lnTo>
                <a:lnTo>
                  <a:pt x="147" y="36"/>
                </a:lnTo>
                <a:lnTo>
                  <a:pt x="147" y="37"/>
                </a:lnTo>
                <a:lnTo>
                  <a:pt x="146" y="39"/>
                </a:lnTo>
                <a:lnTo>
                  <a:pt x="146" y="40"/>
                </a:lnTo>
                <a:lnTo>
                  <a:pt x="147" y="40"/>
                </a:lnTo>
                <a:lnTo>
                  <a:pt x="158" y="41"/>
                </a:lnTo>
                <a:lnTo>
                  <a:pt x="159" y="42"/>
                </a:lnTo>
                <a:lnTo>
                  <a:pt x="162" y="44"/>
                </a:lnTo>
                <a:lnTo>
                  <a:pt x="162" y="45"/>
                </a:lnTo>
                <a:lnTo>
                  <a:pt x="166" y="47"/>
                </a:lnTo>
                <a:lnTo>
                  <a:pt x="170" y="49"/>
                </a:lnTo>
                <a:lnTo>
                  <a:pt x="171" y="50"/>
                </a:lnTo>
                <a:lnTo>
                  <a:pt x="156" y="55"/>
                </a:lnTo>
                <a:lnTo>
                  <a:pt x="116" y="57"/>
                </a:lnTo>
                <a:lnTo>
                  <a:pt x="114" y="56"/>
                </a:lnTo>
                <a:lnTo>
                  <a:pt x="114" y="55"/>
                </a:lnTo>
                <a:lnTo>
                  <a:pt x="118" y="51"/>
                </a:lnTo>
                <a:lnTo>
                  <a:pt x="125" y="47"/>
                </a:lnTo>
                <a:lnTo>
                  <a:pt x="125" y="46"/>
                </a:lnTo>
                <a:lnTo>
                  <a:pt x="125" y="45"/>
                </a:lnTo>
                <a:lnTo>
                  <a:pt x="118" y="43"/>
                </a:lnTo>
                <a:lnTo>
                  <a:pt x="109" y="42"/>
                </a:lnTo>
                <a:lnTo>
                  <a:pt x="103" y="36"/>
                </a:lnTo>
                <a:lnTo>
                  <a:pt x="101" y="30"/>
                </a:lnTo>
                <a:lnTo>
                  <a:pt x="98" y="28"/>
                </a:lnTo>
                <a:lnTo>
                  <a:pt x="87" y="27"/>
                </a:lnTo>
                <a:lnTo>
                  <a:pt x="75" y="23"/>
                </a:lnTo>
                <a:lnTo>
                  <a:pt x="69" y="19"/>
                </a:lnTo>
                <a:lnTo>
                  <a:pt x="62" y="19"/>
                </a:lnTo>
                <a:lnTo>
                  <a:pt x="60" y="17"/>
                </a:lnTo>
                <a:lnTo>
                  <a:pt x="59" y="17"/>
                </a:lnTo>
                <a:lnTo>
                  <a:pt x="56" y="19"/>
                </a:lnTo>
                <a:lnTo>
                  <a:pt x="53" y="18"/>
                </a:lnTo>
                <a:lnTo>
                  <a:pt x="53" y="17"/>
                </a:lnTo>
                <a:lnTo>
                  <a:pt x="46" y="17"/>
                </a:lnTo>
                <a:lnTo>
                  <a:pt x="45" y="16"/>
                </a:lnTo>
                <a:lnTo>
                  <a:pt x="45" y="14"/>
                </a:lnTo>
                <a:lnTo>
                  <a:pt x="45" y="13"/>
                </a:lnTo>
                <a:lnTo>
                  <a:pt x="49" y="12"/>
                </a:lnTo>
                <a:lnTo>
                  <a:pt x="50" y="11"/>
                </a:lnTo>
                <a:lnTo>
                  <a:pt x="50" y="10"/>
                </a:lnTo>
                <a:lnTo>
                  <a:pt x="48" y="9"/>
                </a:lnTo>
                <a:lnTo>
                  <a:pt x="34" y="8"/>
                </a:lnTo>
                <a:lnTo>
                  <a:pt x="28" y="12"/>
                </a:lnTo>
                <a:lnTo>
                  <a:pt x="26" y="15"/>
                </a:lnTo>
                <a:lnTo>
                  <a:pt x="16" y="17"/>
                </a:lnTo>
                <a:lnTo>
                  <a:pt x="14" y="20"/>
                </a:lnTo>
                <a:lnTo>
                  <a:pt x="11" y="20"/>
                </a:lnTo>
                <a:lnTo>
                  <a:pt x="7" y="24"/>
                </a:lnTo>
                <a:lnTo>
                  <a:pt x="6" y="24"/>
                </a:lnTo>
                <a:lnTo>
                  <a:pt x="6" y="23"/>
                </a:lnTo>
                <a:lnTo>
                  <a:pt x="5" y="22"/>
                </a:lnTo>
                <a:lnTo>
                  <a:pt x="0" y="23"/>
                </a:lnTo>
                <a:lnTo>
                  <a:pt x="0" y="21"/>
                </a:lnTo>
                <a:lnTo>
                  <a:pt x="4" y="20"/>
                </a:lnTo>
                <a:lnTo>
                  <a:pt x="7" y="19"/>
                </a:lnTo>
                <a:lnTo>
                  <a:pt x="7" y="12"/>
                </a:lnTo>
                <a:lnTo>
                  <a:pt x="8" y="11"/>
                </a:lnTo>
                <a:lnTo>
                  <a:pt x="38" y="0"/>
                </a:lnTo>
                <a:lnTo>
                  <a:pt x="65" y="0"/>
                </a:lnTo>
                <a:lnTo>
                  <a:pt x="68" y="2"/>
                </a:lnTo>
                <a:lnTo>
                  <a:pt x="69" y="2"/>
                </a:lnTo>
                <a:lnTo>
                  <a:pt x="76" y="2"/>
                </a:lnTo>
                <a:lnTo>
                  <a:pt x="82" y="7"/>
                </a:lnTo>
                <a:lnTo>
                  <a:pt x="83" y="9"/>
                </a:lnTo>
                <a:lnTo>
                  <a:pt x="87" y="12"/>
                </a:lnTo>
                <a:lnTo>
                  <a:pt x="89" y="12"/>
                </a:lnTo>
                <a:lnTo>
                  <a:pt x="95" y="12"/>
                </a:lnTo>
                <a:lnTo>
                  <a:pt x="98" y="13"/>
                </a:lnTo>
                <a:lnTo>
                  <a:pt x="101" y="13"/>
                </a:lnTo>
                <a:lnTo>
                  <a:pt x="101" y="14"/>
                </a:lnTo>
                <a:lnTo>
                  <a:pt x="100" y="15"/>
                </a:lnTo>
                <a:lnTo>
                  <a:pt x="101" y="16"/>
                </a:lnTo>
                <a:lnTo>
                  <a:pt x="105" y="16"/>
                </a:lnTo>
                <a:lnTo>
                  <a:pt x="107" y="17"/>
                </a:lnTo>
                <a:lnTo>
                  <a:pt x="110" y="21"/>
                </a:lnTo>
                <a:lnTo>
                  <a:pt x="122" y="2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89" name="Freeform 408"/>
          <p:cNvSpPr>
            <a:spLocks/>
          </p:cNvSpPr>
          <p:nvPr/>
        </p:nvSpPr>
        <p:spPr bwMode="auto">
          <a:xfrm>
            <a:off x="1914525" y="4354513"/>
            <a:ext cx="12700" cy="14287"/>
          </a:xfrm>
          <a:custGeom>
            <a:avLst/>
            <a:gdLst>
              <a:gd name="T0" fmla="*/ 2147483647 w 8"/>
              <a:gd name="T1" fmla="*/ 0 h 8"/>
              <a:gd name="T2" fmla="*/ 2147483647 w 8"/>
              <a:gd name="T3" fmla="*/ 2147483647 h 8"/>
              <a:gd name="T4" fmla="*/ 2147483647 w 8"/>
              <a:gd name="T5" fmla="*/ 2147483647 h 8"/>
              <a:gd name="T6" fmla="*/ 2147483647 w 8"/>
              <a:gd name="T7" fmla="*/ 2147483647 h 8"/>
              <a:gd name="T8" fmla="*/ 2147483647 w 8"/>
              <a:gd name="T9" fmla="*/ 2147483647 h 8"/>
              <a:gd name="T10" fmla="*/ 2147483647 w 8"/>
              <a:gd name="T11" fmla="*/ 2147483647 h 8"/>
              <a:gd name="T12" fmla="*/ 0 w 8"/>
              <a:gd name="T13" fmla="*/ 2147483647 h 8"/>
              <a:gd name="T14" fmla="*/ 0 w 8"/>
              <a:gd name="T15" fmla="*/ 2147483647 h 8"/>
              <a:gd name="T16" fmla="*/ 2147483647 w 8"/>
              <a:gd name="T17" fmla="*/ 2147483647 h 8"/>
              <a:gd name="T18" fmla="*/ 2147483647 w 8"/>
              <a:gd name="T19" fmla="*/ 2147483647 h 8"/>
              <a:gd name="T20" fmla="*/ 2147483647 w 8"/>
              <a:gd name="T21" fmla="*/ 2147483647 h 8"/>
              <a:gd name="T22" fmla="*/ 2147483647 w 8"/>
              <a:gd name="T23" fmla="*/ 2147483647 h 8"/>
              <a:gd name="T24" fmla="*/ 2147483647 w 8"/>
              <a:gd name="T25" fmla="*/ 0 h 8"/>
              <a:gd name="T26" fmla="*/ 2147483647 w 8"/>
              <a:gd name="T27" fmla="*/ 0 h 8"/>
              <a:gd name="T28" fmla="*/ 2147483647 w 8"/>
              <a:gd name="T29" fmla="*/ 0 h 8"/>
              <a:gd name="T30" fmla="*/ 2147483647 w 8"/>
              <a:gd name="T31" fmla="*/ 2147483647 h 8"/>
              <a:gd name="T32" fmla="*/ 2147483647 w 8"/>
              <a:gd name="T33" fmla="*/ 0 h 8"/>
              <a:gd name="T34" fmla="*/ 2147483647 w 8"/>
              <a:gd name="T35" fmla="*/ 0 h 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
              <a:gd name="T55" fmla="*/ 0 h 8"/>
              <a:gd name="T56" fmla="*/ 8 w 8"/>
              <a:gd name="T57" fmla="*/ 8 h 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 h="8">
                <a:moveTo>
                  <a:pt x="6" y="0"/>
                </a:moveTo>
                <a:lnTo>
                  <a:pt x="7" y="2"/>
                </a:lnTo>
                <a:lnTo>
                  <a:pt x="8" y="3"/>
                </a:lnTo>
                <a:lnTo>
                  <a:pt x="8" y="7"/>
                </a:lnTo>
                <a:lnTo>
                  <a:pt x="4" y="8"/>
                </a:lnTo>
                <a:lnTo>
                  <a:pt x="2" y="8"/>
                </a:lnTo>
                <a:lnTo>
                  <a:pt x="0" y="7"/>
                </a:lnTo>
                <a:lnTo>
                  <a:pt x="0" y="5"/>
                </a:lnTo>
                <a:lnTo>
                  <a:pt x="2" y="6"/>
                </a:lnTo>
                <a:lnTo>
                  <a:pt x="3" y="4"/>
                </a:lnTo>
                <a:lnTo>
                  <a:pt x="2" y="3"/>
                </a:lnTo>
                <a:lnTo>
                  <a:pt x="2" y="2"/>
                </a:lnTo>
                <a:lnTo>
                  <a:pt x="2" y="0"/>
                </a:lnTo>
                <a:lnTo>
                  <a:pt x="4" y="0"/>
                </a:lnTo>
                <a:lnTo>
                  <a:pt x="6" y="0"/>
                </a:lnTo>
                <a:lnTo>
                  <a:pt x="6" y="1"/>
                </a:lnTo>
                <a:lnTo>
                  <a:pt x="6"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90" name="Freeform 409"/>
          <p:cNvSpPr>
            <a:spLocks/>
          </p:cNvSpPr>
          <p:nvPr/>
        </p:nvSpPr>
        <p:spPr bwMode="auto">
          <a:xfrm>
            <a:off x="2041525" y="4338638"/>
            <a:ext cx="26988" cy="17462"/>
          </a:xfrm>
          <a:custGeom>
            <a:avLst/>
            <a:gdLst>
              <a:gd name="T0" fmla="*/ 2147483647 w 16"/>
              <a:gd name="T1" fmla="*/ 2147483647 h 10"/>
              <a:gd name="T2" fmla="*/ 2147483647 w 16"/>
              <a:gd name="T3" fmla="*/ 2147483647 h 10"/>
              <a:gd name="T4" fmla="*/ 2147483647 w 16"/>
              <a:gd name="T5" fmla="*/ 2147483647 h 10"/>
              <a:gd name="T6" fmla="*/ 2147483647 w 16"/>
              <a:gd name="T7" fmla="*/ 2147483647 h 10"/>
              <a:gd name="T8" fmla="*/ 2147483647 w 16"/>
              <a:gd name="T9" fmla="*/ 2147483647 h 10"/>
              <a:gd name="T10" fmla="*/ 2147483647 w 16"/>
              <a:gd name="T11" fmla="*/ 2147483647 h 10"/>
              <a:gd name="T12" fmla="*/ 2147483647 w 16"/>
              <a:gd name="T13" fmla="*/ 2147483647 h 10"/>
              <a:gd name="T14" fmla="*/ 2147483647 w 16"/>
              <a:gd name="T15" fmla="*/ 2147483647 h 10"/>
              <a:gd name="T16" fmla="*/ 2147483647 w 16"/>
              <a:gd name="T17" fmla="*/ 2147483647 h 10"/>
              <a:gd name="T18" fmla="*/ 0 w 16"/>
              <a:gd name="T19" fmla="*/ 2147483647 h 10"/>
              <a:gd name="T20" fmla="*/ 0 w 16"/>
              <a:gd name="T21" fmla="*/ 2147483647 h 10"/>
              <a:gd name="T22" fmla="*/ 0 w 16"/>
              <a:gd name="T23" fmla="*/ 0 h 10"/>
              <a:gd name="T24" fmla="*/ 2147483647 w 16"/>
              <a:gd name="T25" fmla="*/ 0 h 10"/>
              <a:gd name="T26" fmla="*/ 2147483647 w 16"/>
              <a:gd name="T27" fmla="*/ 2147483647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
              <a:gd name="T43" fmla="*/ 0 h 10"/>
              <a:gd name="T44" fmla="*/ 16 w 16"/>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 h="10">
                <a:moveTo>
                  <a:pt x="11" y="4"/>
                </a:moveTo>
                <a:lnTo>
                  <a:pt x="15" y="7"/>
                </a:lnTo>
                <a:lnTo>
                  <a:pt x="16" y="8"/>
                </a:lnTo>
                <a:lnTo>
                  <a:pt x="16" y="10"/>
                </a:lnTo>
                <a:lnTo>
                  <a:pt x="13" y="10"/>
                </a:lnTo>
                <a:lnTo>
                  <a:pt x="11" y="8"/>
                </a:lnTo>
                <a:lnTo>
                  <a:pt x="9" y="5"/>
                </a:lnTo>
                <a:lnTo>
                  <a:pt x="7" y="4"/>
                </a:lnTo>
                <a:lnTo>
                  <a:pt x="3" y="3"/>
                </a:lnTo>
                <a:lnTo>
                  <a:pt x="0" y="1"/>
                </a:lnTo>
                <a:lnTo>
                  <a:pt x="0" y="0"/>
                </a:lnTo>
                <a:lnTo>
                  <a:pt x="4" y="0"/>
                </a:lnTo>
                <a:lnTo>
                  <a:pt x="11" y="4"/>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91" name="Freeform 410"/>
          <p:cNvSpPr>
            <a:spLocks/>
          </p:cNvSpPr>
          <p:nvPr/>
        </p:nvSpPr>
        <p:spPr bwMode="auto">
          <a:xfrm>
            <a:off x="2427288" y="6765925"/>
            <a:ext cx="25400" cy="7938"/>
          </a:xfrm>
          <a:custGeom>
            <a:avLst/>
            <a:gdLst>
              <a:gd name="T0" fmla="*/ 2147483647 w 15"/>
              <a:gd name="T1" fmla="*/ 2147483647 h 5"/>
              <a:gd name="T2" fmla="*/ 2147483647 w 15"/>
              <a:gd name="T3" fmla="*/ 2147483647 h 5"/>
              <a:gd name="T4" fmla="*/ 2147483647 w 15"/>
              <a:gd name="T5" fmla="*/ 2147483647 h 5"/>
              <a:gd name="T6" fmla="*/ 2147483647 w 15"/>
              <a:gd name="T7" fmla="*/ 0 h 5"/>
              <a:gd name="T8" fmla="*/ 2147483647 w 15"/>
              <a:gd name="T9" fmla="*/ 0 h 5"/>
              <a:gd name="T10" fmla="*/ 2147483647 w 15"/>
              <a:gd name="T11" fmla="*/ 2147483647 h 5"/>
              <a:gd name="T12" fmla="*/ 2147483647 w 15"/>
              <a:gd name="T13" fmla="*/ 2147483647 h 5"/>
              <a:gd name="T14" fmla="*/ 2147483647 w 15"/>
              <a:gd name="T15" fmla="*/ 2147483647 h 5"/>
              <a:gd name="T16" fmla="*/ 2147483647 w 15"/>
              <a:gd name="T17" fmla="*/ 2147483647 h 5"/>
              <a:gd name="T18" fmla="*/ 2147483647 w 15"/>
              <a:gd name="T19" fmla="*/ 2147483647 h 5"/>
              <a:gd name="T20" fmla="*/ 2147483647 w 15"/>
              <a:gd name="T21" fmla="*/ 2147483647 h 5"/>
              <a:gd name="T22" fmla="*/ 2147483647 w 15"/>
              <a:gd name="T23" fmla="*/ 2147483647 h 5"/>
              <a:gd name="T24" fmla="*/ 0 w 15"/>
              <a:gd name="T25" fmla="*/ 2147483647 h 5"/>
              <a:gd name="T26" fmla="*/ 2147483647 w 15"/>
              <a:gd name="T27" fmla="*/ 2147483647 h 5"/>
              <a:gd name="T28" fmla="*/ 2147483647 w 15"/>
              <a:gd name="T29" fmla="*/ 2147483647 h 5"/>
              <a:gd name="T30" fmla="*/ 2147483647 w 15"/>
              <a:gd name="T31" fmla="*/ 2147483647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
              <a:gd name="T49" fmla="*/ 0 h 5"/>
              <a:gd name="T50" fmla="*/ 15 w 15"/>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 h="5">
                <a:moveTo>
                  <a:pt x="4" y="2"/>
                </a:moveTo>
                <a:lnTo>
                  <a:pt x="7" y="1"/>
                </a:lnTo>
                <a:lnTo>
                  <a:pt x="11" y="1"/>
                </a:lnTo>
                <a:lnTo>
                  <a:pt x="15" y="0"/>
                </a:lnTo>
                <a:lnTo>
                  <a:pt x="15" y="2"/>
                </a:lnTo>
                <a:lnTo>
                  <a:pt x="14" y="3"/>
                </a:lnTo>
                <a:lnTo>
                  <a:pt x="11" y="2"/>
                </a:lnTo>
                <a:lnTo>
                  <a:pt x="9" y="3"/>
                </a:lnTo>
                <a:lnTo>
                  <a:pt x="9" y="4"/>
                </a:lnTo>
                <a:lnTo>
                  <a:pt x="6" y="4"/>
                </a:lnTo>
                <a:lnTo>
                  <a:pt x="4" y="5"/>
                </a:lnTo>
                <a:lnTo>
                  <a:pt x="0" y="4"/>
                </a:lnTo>
                <a:lnTo>
                  <a:pt x="2" y="2"/>
                </a:lnTo>
                <a:lnTo>
                  <a:pt x="2" y="1"/>
                </a:lnTo>
                <a:lnTo>
                  <a:pt x="4"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92" name="Freeform 411"/>
          <p:cNvSpPr>
            <a:spLocks/>
          </p:cNvSpPr>
          <p:nvPr/>
        </p:nvSpPr>
        <p:spPr bwMode="auto">
          <a:xfrm>
            <a:off x="2036763" y="4335463"/>
            <a:ext cx="30162" cy="17462"/>
          </a:xfrm>
          <a:custGeom>
            <a:avLst/>
            <a:gdLst>
              <a:gd name="T0" fmla="*/ 2147483647 w 17"/>
              <a:gd name="T1" fmla="*/ 2147483647 h 10"/>
              <a:gd name="T2" fmla="*/ 2147483647 w 17"/>
              <a:gd name="T3" fmla="*/ 2147483647 h 10"/>
              <a:gd name="T4" fmla="*/ 2147483647 w 17"/>
              <a:gd name="T5" fmla="*/ 2147483647 h 10"/>
              <a:gd name="T6" fmla="*/ 2147483647 w 17"/>
              <a:gd name="T7" fmla="*/ 2147483647 h 10"/>
              <a:gd name="T8" fmla="*/ 2147483647 w 17"/>
              <a:gd name="T9" fmla="*/ 2147483647 h 10"/>
              <a:gd name="T10" fmla="*/ 2147483647 w 17"/>
              <a:gd name="T11" fmla="*/ 2147483647 h 10"/>
              <a:gd name="T12" fmla="*/ 2147483647 w 17"/>
              <a:gd name="T13" fmla="*/ 2147483647 h 10"/>
              <a:gd name="T14" fmla="*/ 2147483647 w 17"/>
              <a:gd name="T15" fmla="*/ 2147483647 h 10"/>
              <a:gd name="T16" fmla="*/ 2147483647 w 17"/>
              <a:gd name="T17" fmla="*/ 2147483647 h 10"/>
              <a:gd name="T18" fmla="*/ 0 w 17"/>
              <a:gd name="T19" fmla="*/ 2147483647 h 10"/>
              <a:gd name="T20" fmla="*/ 0 w 17"/>
              <a:gd name="T21" fmla="*/ 2147483647 h 10"/>
              <a:gd name="T22" fmla="*/ 0 w 17"/>
              <a:gd name="T23" fmla="*/ 0 h 10"/>
              <a:gd name="T24" fmla="*/ 2147483647 w 17"/>
              <a:gd name="T25" fmla="*/ 0 h 10"/>
              <a:gd name="T26" fmla="*/ 2147483647 w 17"/>
              <a:gd name="T27" fmla="*/ 2147483647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
              <a:gd name="T43" fmla="*/ 0 h 10"/>
              <a:gd name="T44" fmla="*/ 17 w 17"/>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 h="10">
                <a:moveTo>
                  <a:pt x="11" y="5"/>
                </a:moveTo>
                <a:lnTo>
                  <a:pt x="15" y="7"/>
                </a:lnTo>
                <a:lnTo>
                  <a:pt x="16" y="8"/>
                </a:lnTo>
                <a:lnTo>
                  <a:pt x="17" y="10"/>
                </a:lnTo>
                <a:lnTo>
                  <a:pt x="14" y="10"/>
                </a:lnTo>
                <a:lnTo>
                  <a:pt x="11" y="8"/>
                </a:lnTo>
                <a:lnTo>
                  <a:pt x="9" y="5"/>
                </a:lnTo>
                <a:lnTo>
                  <a:pt x="7" y="4"/>
                </a:lnTo>
                <a:lnTo>
                  <a:pt x="3" y="3"/>
                </a:lnTo>
                <a:lnTo>
                  <a:pt x="0" y="2"/>
                </a:lnTo>
                <a:lnTo>
                  <a:pt x="0" y="1"/>
                </a:lnTo>
                <a:lnTo>
                  <a:pt x="0" y="0"/>
                </a:lnTo>
                <a:lnTo>
                  <a:pt x="4" y="0"/>
                </a:lnTo>
                <a:lnTo>
                  <a:pt x="11" y="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93" name="Freeform 412"/>
          <p:cNvSpPr>
            <a:spLocks/>
          </p:cNvSpPr>
          <p:nvPr/>
        </p:nvSpPr>
        <p:spPr bwMode="auto">
          <a:xfrm>
            <a:off x="2425700" y="6762750"/>
            <a:ext cx="25400" cy="7938"/>
          </a:xfrm>
          <a:custGeom>
            <a:avLst/>
            <a:gdLst>
              <a:gd name="T0" fmla="*/ 2147483647 w 15"/>
              <a:gd name="T1" fmla="*/ 2147483647 h 5"/>
              <a:gd name="T2" fmla="*/ 2147483647 w 15"/>
              <a:gd name="T3" fmla="*/ 2147483647 h 5"/>
              <a:gd name="T4" fmla="*/ 2147483647 w 15"/>
              <a:gd name="T5" fmla="*/ 2147483647 h 5"/>
              <a:gd name="T6" fmla="*/ 2147483647 w 15"/>
              <a:gd name="T7" fmla="*/ 0 h 5"/>
              <a:gd name="T8" fmla="*/ 2147483647 w 15"/>
              <a:gd name="T9" fmla="*/ 2147483647 h 5"/>
              <a:gd name="T10" fmla="*/ 2147483647 w 15"/>
              <a:gd name="T11" fmla="*/ 2147483647 h 5"/>
              <a:gd name="T12" fmla="*/ 2147483647 w 15"/>
              <a:gd name="T13" fmla="*/ 2147483647 h 5"/>
              <a:gd name="T14" fmla="*/ 2147483647 w 15"/>
              <a:gd name="T15" fmla="*/ 2147483647 h 5"/>
              <a:gd name="T16" fmla="*/ 2147483647 w 15"/>
              <a:gd name="T17" fmla="*/ 2147483647 h 5"/>
              <a:gd name="T18" fmla="*/ 2147483647 w 15"/>
              <a:gd name="T19" fmla="*/ 2147483647 h 5"/>
              <a:gd name="T20" fmla="*/ 2147483647 w 15"/>
              <a:gd name="T21" fmla="*/ 2147483647 h 5"/>
              <a:gd name="T22" fmla="*/ 2147483647 w 15"/>
              <a:gd name="T23" fmla="*/ 2147483647 h 5"/>
              <a:gd name="T24" fmla="*/ 0 w 15"/>
              <a:gd name="T25" fmla="*/ 2147483647 h 5"/>
              <a:gd name="T26" fmla="*/ 2147483647 w 15"/>
              <a:gd name="T27" fmla="*/ 2147483647 h 5"/>
              <a:gd name="T28" fmla="*/ 2147483647 w 15"/>
              <a:gd name="T29" fmla="*/ 2147483647 h 5"/>
              <a:gd name="T30" fmla="*/ 2147483647 w 15"/>
              <a:gd name="T31" fmla="*/ 2147483647 h 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
              <a:gd name="T49" fmla="*/ 0 h 5"/>
              <a:gd name="T50" fmla="*/ 15 w 15"/>
              <a:gd name="T51" fmla="*/ 5 h 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 h="5">
                <a:moveTo>
                  <a:pt x="3" y="2"/>
                </a:moveTo>
                <a:lnTo>
                  <a:pt x="7" y="1"/>
                </a:lnTo>
                <a:lnTo>
                  <a:pt x="11" y="1"/>
                </a:lnTo>
                <a:lnTo>
                  <a:pt x="14" y="0"/>
                </a:lnTo>
                <a:lnTo>
                  <a:pt x="15" y="1"/>
                </a:lnTo>
                <a:lnTo>
                  <a:pt x="15" y="2"/>
                </a:lnTo>
                <a:lnTo>
                  <a:pt x="14" y="3"/>
                </a:lnTo>
                <a:lnTo>
                  <a:pt x="11" y="2"/>
                </a:lnTo>
                <a:lnTo>
                  <a:pt x="8" y="3"/>
                </a:lnTo>
                <a:lnTo>
                  <a:pt x="8" y="4"/>
                </a:lnTo>
                <a:lnTo>
                  <a:pt x="5" y="4"/>
                </a:lnTo>
                <a:lnTo>
                  <a:pt x="3" y="5"/>
                </a:lnTo>
                <a:lnTo>
                  <a:pt x="0" y="5"/>
                </a:lnTo>
                <a:lnTo>
                  <a:pt x="1" y="2"/>
                </a:lnTo>
                <a:lnTo>
                  <a:pt x="1" y="1"/>
                </a:lnTo>
                <a:lnTo>
                  <a:pt x="3"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94" name="Freeform 413"/>
          <p:cNvSpPr>
            <a:spLocks/>
          </p:cNvSpPr>
          <p:nvPr/>
        </p:nvSpPr>
        <p:spPr bwMode="auto">
          <a:xfrm>
            <a:off x="5348288" y="4503738"/>
            <a:ext cx="4762" cy="4762"/>
          </a:xfrm>
          <a:custGeom>
            <a:avLst/>
            <a:gdLst>
              <a:gd name="T0" fmla="*/ 2147483647 w 3"/>
              <a:gd name="T1" fmla="*/ 2147483647 h 3"/>
              <a:gd name="T2" fmla="*/ 2147483647 w 3"/>
              <a:gd name="T3" fmla="*/ 2147483647 h 3"/>
              <a:gd name="T4" fmla="*/ 2147483647 w 3"/>
              <a:gd name="T5" fmla="*/ 2147483647 h 3"/>
              <a:gd name="T6" fmla="*/ 0 w 3"/>
              <a:gd name="T7" fmla="*/ 0 h 3"/>
              <a:gd name="T8" fmla="*/ 0 w 3"/>
              <a:gd name="T9" fmla="*/ 2147483647 h 3"/>
              <a:gd name="T10" fmla="*/ 2147483647 w 3"/>
              <a:gd name="T11" fmla="*/ 2147483647 h 3"/>
              <a:gd name="T12" fmla="*/ 0 60000 65536"/>
              <a:gd name="T13" fmla="*/ 0 60000 65536"/>
              <a:gd name="T14" fmla="*/ 0 60000 65536"/>
              <a:gd name="T15" fmla="*/ 0 60000 65536"/>
              <a:gd name="T16" fmla="*/ 0 60000 65536"/>
              <a:gd name="T17" fmla="*/ 0 60000 65536"/>
              <a:gd name="T18" fmla="*/ 0 w 3"/>
              <a:gd name="T19" fmla="*/ 0 h 3"/>
              <a:gd name="T20" fmla="*/ 3 w 3"/>
              <a:gd name="T21" fmla="*/ 3 h 3"/>
            </a:gdLst>
            <a:ahLst/>
            <a:cxnLst>
              <a:cxn ang="T12">
                <a:pos x="T0" y="T1"/>
              </a:cxn>
              <a:cxn ang="T13">
                <a:pos x="T2" y="T3"/>
              </a:cxn>
              <a:cxn ang="T14">
                <a:pos x="T4" y="T5"/>
              </a:cxn>
              <a:cxn ang="T15">
                <a:pos x="T6" y="T7"/>
              </a:cxn>
              <a:cxn ang="T16">
                <a:pos x="T8" y="T9"/>
              </a:cxn>
              <a:cxn ang="T17">
                <a:pos x="T10" y="T11"/>
              </a:cxn>
            </a:cxnLst>
            <a:rect l="T18" t="T19" r="T20" b="T21"/>
            <a:pathLst>
              <a:path w="3" h="3">
                <a:moveTo>
                  <a:pt x="2" y="3"/>
                </a:moveTo>
                <a:lnTo>
                  <a:pt x="3" y="3"/>
                </a:lnTo>
                <a:lnTo>
                  <a:pt x="2" y="2"/>
                </a:lnTo>
                <a:lnTo>
                  <a:pt x="0" y="0"/>
                </a:lnTo>
                <a:lnTo>
                  <a:pt x="0" y="1"/>
                </a:lnTo>
                <a:lnTo>
                  <a:pt x="2" y="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95" name="Freeform 414"/>
          <p:cNvSpPr>
            <a:spLocks/>
          </p:cNvSpPr>
          <p:nvPr/>
        </p:nvSpPr>
        <p:spPr bwMode="auto">
          <a:xfrm>
            <a:off x="5349875" y="4502150"/>
            <a:ext cx="3175" cy="4763"/>
          </a:xfrm>
          <a:custGeom>
            <a:avLst/>
            <a:gdLst>
              <a:gd name="T0" fmla="*/ 0 w 2"/>
              <a:gd name="T1" fmla="*/ 0 h 3"/>
              <a:gd name="T2" fmla="*/ 0 w 2"/>
              <a:gd name="T3" fmla="*/ 0 h 3"/>
              <a:gd name="T4" fmla="*/ 0 w 2"/>
              <a:gd name="T5" fmla="*/ 2147483647 h 3"/>
              <a:gd name="T6" fmla="*/ 2147483647 w 2"/>
              <a:gd name="T7" fmla="*/ 2147483647 h 3"/>
              <a:gd name="T8" fmla="*/ 2147483647 w 2"/>
              <a:gd name="T9" fmla="*/ 2147483647 h 3"/>
              <a:gd name="T10" fmla="*/ 2147483647 w 2"/>
              <a:gd name="T11" fmla="*/ 2147483647 h 3"/>
              <a:gd name="T12" fmla="*/ 2147483647 w 2"/>
              <a:gd name="T13" fmla="*/ 2147483647 h 3"/>
              <a:gd name="T14" fmla="*/ 2147483647 w 2"/>
              <a:gd name="T15" fmla="*/ 2147483647 h 3"/>
              <a:gd name="T16" fmla="*/ 2147483647 w 2"/>
              <a:gd name="T17" fmla="*/ 0 h 3"/>
              <a:gd name="T18" fmla="*/ 0 w 2"/>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3"/>
              <a:gd name="T32" fmla="*/ 2 w 2"/>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3">
                <a:moveTo>
                  <a:pt x="0" y="0"/>
                </a:moveTo>
                <a:lnTo>
                  <a:pt x="0" y="0"/>
                </a:lnTo>
                <a:lnTo>
                  <a:pt x="0" y="1"/>
                </a:lnTo>
                <a:lnTo>
                  <a:pt x="1" y="2"/>
                </a:lnTo>
                <a:lnTo>
                  <a:pt x="1" y="3"/>
                </a:lnTo>
                <a:lnTo>
                  <a:pt x="2" y="3"/>
                </a:lnTo>
                <a:lnTo>
                  <a:pt x="2" y="2"/>
                </a:lnTo>
                <a:lnTo>
                  <a:pt x="1" y="1"/>
                </a:lnTo>
                <a:lnTo>
                  <a:pt x="1" y="0"/>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96" name="Freeform 415"/>
          <p:cNvSpPr>
            <a:spLocks/>
          </p:cNvSpPr>
          <p:nvPr/>
        </p:nvSpPr>
        <p:spPr bwMode="auto">
          <a:xfrm>
            <a:off x="5345113" y="4500563"/>
            <a:ext cx="4762" cy="4762"/>
          </a:xfrm>
          <a:custGeom>
            <a:avLst/>
            <a:gdLst>
              <a:gd name="T0" fmla="*/ 2147483647 w 3"/>
              <a:gd name="T1" fmla="*/ 2147483647 h 3"/>
              <a:gd name="T2" fmla="*/ 2147483647 w 3"/>
              <a:gd name="T3" fmla="*/ 2147483647 h 3"/>
              <a:gd name="T4" fmla="*/ 2147483647 w 3"/>
              <a:gd name="T5" fmla="*/ 2147483647 h 3"/>
              <a:gd name="T6" fmla="*/ 0 w 3"/>
              <a:gd name="T7" fmla="*/ 0 h 3"/>
              <a:gd name="T8" fmla="*/ 0 w 3"/>
              <a:gd name="T9" fmla="*/ 2147483647 h 3"/>
              <a:gd name="T10" fmla="*/ 2147483647 w 3"/>
              <a:gd name="T11" fmla="*/ 2147483647 h 3"/>
              <a:gd name="T12" fmla="*/ 2147483647 w 3"/>
              <a:gd name="T13" fmla="*/ 2147483647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2" y="3"/>
                </a:moveTo>
                <a:lnTo>
                  <a:pt x="3" y="3"/>
                </a:lnTo>
                <a:lnTo>
                  <a:pt x="2" y="2"/>
                </a:lnTo>
                <a:lnTo>
                  <a:pt x="0" y="0"/>
                </a:lnTo>
                <a:lnTo>
                  <a:pt x="0" y="1"/>
                </a:lnTo>
                <a:lnTo>
                  <a:pt x="2" y="3"/>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97" name="Freeform 416"/>
          <p:cNvSpPr>
            <a:spLocks/>
          </p:cNvSpPr>
          <p:nvPr/>
        </p:nvSpPr>
        <p:spPr bwMode="auto">
          <a:xfrm>
            <a:off x="5346700" y="4500563"/>
            <a:ext cx="3175" cy="3175"/>
          </a:xfrm>
          <a:custGeom>
            <a:avLst/>
            <a:gdLst>
              <a:gd name="T0" fmla="*/ 2147483647 w 2"/>
              <a:gd name="T1" fmla="*/ 0 h 2"/>
              <a:gd name="T2" fmla="*/ 0 w 2"/>
              <a:gd name="T3" fmla="*/ 0 h 2"/>
              <a:gd name="T4" fmla="*/ 2147483647 w 2"/>
              <a:gd name="T5" fmla="*/ 0 h 2"/>
              <a:gd name="T6" fmla="*/ 2147483647 w 2"/>
              <a:gd name="T7" fmla="*/ 2147483647 h 2"/>
              <a:gd name="T8" fmla="*/ 2147483647 w 2"/>
              <a:gd name="T9" fmla="*/ 2147483647 h 2"/>
              <a:gd name="T10" fmla="*/ 2147483647 w 2"/>
              <a:gd name="T11" fmla="*/ 2147483647 h 2"/>
              <a:gd name="T12" fmla="*/ 2147483647 w 2"/>
              <a:gd name="T13" fmla="*/ 2147483647 h 2"/>
              <a:gd name="T14" fmla="*/ 2147483647 w 2"/>
              <a:gd name="T15" fmla="*/ 2147483647 h 2"/>
              <a:gd name="T16" fmla="*/ 2147483647 w 2"/>
              <a:gd name="T17" fmla="*/ 0 h 2"/>
              <a:gd name="T18" fmla="*/ 2147483647 w 2"/>
              <a:gd name="T19" fmla="*/ 0 h 2"/>
              <a:gd name="T20" fmla="*/ 2147483647 w 2"/>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2"/>
              <a:gd name="T35" fmla="*/ 2 w 2"/>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2">
                <a:moveTo>
                  <a:pt x="1" y="0"/>
                </a:moveTo>
                <a:lnTo>
                  <a:pt x="0" y="0"/>
                </a:lnTo>
                <a:lnTo>
                  <a:pt x="1" y="0"/>
                </a:lnTo>
                <a:lnTo>
                  <a:pt x="1" y="1"/>
                </a:lnTo>
                <a:lnTo>
                  <a:pt x="1" y="2"/>
                </a:lnTo>
                <a:lnTo>
                  <a:pt x="2" y="2"/>
                </a:lnTo>
                <a:lnTo>
                  <a:pt x="2" y="1"/>
                </a:lnTo>
                <a:lnTo>
                  <a:pt x="1" y="1"/>
                </a:lnTo>
                <a:lnTo>
                  <a:pt x="1"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898" name="Freeform 417"/>
          <p:cNvSpPr>
            <a:spLocks/>
          </p:cNvSpPr>
          <p:nvPr/>
        </p:nvSpPr>
        <p:spPr bwMode="auto">
          <a:xfrm>
            <a:off x="5354638" y="4505325"/>
            <a:ext cx="1587" cy="4763"/>
          </a:xfrm>
          <a:custGeom>
            <a:avLst/>
            <a:gdLst>
              <a:gd name="T0" fmla="*/ 2147483647 w 1"/>
              <a:gd name="T1" fmla="*/ 2147483647 h 3"/>
              <a:gd name="T2" fmla="*/ 2147483647 w 1"/>
              <a:gd name="T3" fmla="*/ 2147483647 h 3"/>
              <a:gd name="T4" fmla="*/ 2147483647 w 1"/>
              <a:gd name="T5" fmla="*/ 2147483647 h 3"/>
              <a:gd name="T6" fmla="*/ 0 w 1"/>
              <a:gd name="T7" fmla="*/ 0 h 3"/>
              <a:gd name="T8" fmla="*/ 0 w 1"/>
              <a:gd name="T9" fmla="*/ 2147483647 h 3"/>
              <a:gd name="T10" fmla="*/ 0 w 1"/>
              <a:gd name="T11" fmla="*/ 2147483647 h 3"/>
              <a:gd name="T12" fmla="*/ 0 w 1"/>
              <a:gd name="T13" fmla="*/ 2147483647 h 3"/>
              <a:gd name="T14" fmla="*/ 2147483647 w 1"/>
              <a:gd name="T15" fmla="*/ 2147483647 h 3"/>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3"/>
              <a:gd name="T26" fmla="*/ 1 w 1"/>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3">
                <a:moveTo>
                  <a:pt x="1" y="3"/>
                </a:moveTo>
                <a:lnTo>
                  <a:pt x="1" y="2"/>
                </a:lnTo>
                <a:lnTo>
                  <a:pt x="1" y="1"/>
                </a:lnTo>
                <a:lnTo>
                  <a:pt x="0" y="0"/>
                </a:lnTo>
                <a:lnTo>
                  <a:pt x="0" y="1"/>
                </a:lnTo>
                <a:lnTo>
                  <a:pt x="0" y="2"/>
                </a:lnTo>
                <a:lnTo>
                  <a:pt x="1" y="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899" name="Freeform 418"/>
          <p:cNvSpPr>
            <a:spLocks/>
          </p:cNvSpPr>
          <p:nvPr/>
        </p:nvSpPr>
        <p:spPr bwMode="auto">
          <a:xfrm>
            <a:off x="6689725" y="4332288"/>
            <a:ext cx="6350" cy="14287"/>
          </a:xfrm>
          <a:custGeom>
            <a:avLst/>
            <a:gdLst>
              <a:gd name="T0" fmla="*/ 0 w 4"/>
              <a:gd name="T1" fmla="*/ 2147483647 h 8"/>
              <a:gd name="T2" fmla="*/ 2147483647 w 4"/>
              <a:gd name="T3" fmla="*/ 2147483647 h 8"/>
              <a:gd name="T4" fmla="*/ 2147483647 w 4"/>
              <a:gd name="T5" fmla="*/ 2147483647 h 8"/>
              <a:gd name="T6" fmla="*/ 2147483647 w 4"/>
              <a:gd name="T7" fmla="*/ 2147483647 h 8"/>
              <a:gd name="T8" fmla="*/ 2147483647 w 4"/>
              <a:gd name="T9" fmla="*/ 2147483647 h 8"/>
              <a:gd name="T10" fmla="*/ 2147483647 w 4"/>
              <a:gd name="T11" fmla="*/ 2147483647 h 8"/>
              <a:gd name="T12" fmla="*/ 2147483647 w 4"/>
              <a:gd name="T13" fmla="*/ 0 h 8"/>
              <a:gd name="T14" fmla="*/ 0 w 4"/>
              <a:gd name="T15" fmla="*/ 2147483647 h 8"/>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8"/>
              <a:gd name="T26" fmla="*/ 4 w 4"/>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8">
                <a:moveTo>
                  <a:pt x="0" y="1"/>
                </a:moveTo>
                <a:lnTo>
                  <a:pt x="1" y="8"/>
                </a:lnTo>
                <a:lnTo>
                  <a:pt x="2" y="8"/>
                </a:lnTo>
                <a:lnTo>
                  <a:pt x="4" y="7"/>
                </a:lnTo>
                <a:lnTo>
                  <a:pt x="4" y="4"/>
                </a:lnTo>
                <a:lnTo>
                  <a:pt x="2" y="1"/>
                </a:lnTo>
                <a:lnTo>
                  <a:pt x="1" y="0"/>
                </a:lnTo>
                <a:lnTo>
                  <a:pt x="0"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00" name="Freeform 419"/>
          <p:cNvSpPr>
            <a:spLocks/>
          </p:cNvSpPr>
          <p:nvPr/>
        </p:nvSpPr>
        <p:spPr bwMode="auto">
          <a:xfrm>
            <a:off x="5351463" y="4502150"/>
            <a:ext cx="3175" cy="4763"/>
          </a:xfrm>
          <a:custGeom>
            <a:avLst/>
            <a:gdLst>
              <a:gd name="T0" fmla="*/ 2147483647 w 2"/>
              <a:gd name="T1" fmla="*/ 2147483647 h 3"/>
              <a:gd name="T2" fmla="*/ 2147483647 w 2"/>
              <a:gd name="T3" fmla="*/ 2147483647 h 3"/>
              <a:gd name="T4" fmla="*/ 2147483647 w 2"/>
              <a:gd name="T5" fmla="*/ 2147483647 h 3"/>
              <a:gd name="T6" fmla="*/ 0 w 2"/>
              <a:gd name="T7" fmla="*/ 0 h 3"/>
              <a:gd name="T8" fmla="*/ 0 w 2"/>
              <a:gd name="T9" fmla="*/ 2147483647 h 3"/>
              <a:gd name="T10" fmla="*/ 0 w 2"/>
              <a:gd name="T11" fmla="*/ 2147483647 h 3"/>
              <a:gd name="T12" fmla="*/ 0 w 2"/>
              <a:gd name="T13" fmla="*/ 2147483647 h 3"/>
              <a:gd name="T14" fmla="*/ 2147483647 w 2"/>
              <a:gd name="T15" fmla="*/ 2147483647 h 3"/>
              <a:gd name="T16" fmla="*/ 2147483647 w 2"/>
              <a:gd name="T17" fmla="*/ 2147483647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1" y="3"/>
                </a:moveTo>
                <a:lnTo>
                  <a:pt x="2" y="3"/>
                </a:lnTo>
                <a:lnTo>
                  <a:pt x="1" y="1"/>
                </a:lnTo>
                <a:lnTo>
                  <a:pt x="0" y="0"/>
                </a:lnTo>
                <a:lnTo>
                  <a:pt x="0" y="1"/>
                </a:lnTo>
                <a:lnTo>
                  <a:pt x="0" y="2"/>
                </a:lnTo>
                <a:lnTo>
                  <a:pt x="1" y="3"/>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01" name="Freeform 420"/>
          <p:cNvSpPr>
            <a:spLocks/>
          </p:cNvSpPr>
          <p:nvPr/>
        </p:nvSpPr>
        <p:spPr bwMode="auto">
          <a:xfrm>
            <a:off x="6686550" y="4329113"/>
            <a:ext cx="6350" cy="14287"/>
          </a:xfrm>
          <a:custGeom>
            <a:avLst/>
            <a:gdLst>
              <a:gd name="T0" fmla="*/ 0 w 4"/>
              <a:gd name="T1" fmla="*/ 2147483647 h 9"/>
              <a:gd name="T2" fmla="*/ 2147483647 w 4"/>
              <a:gd name="T3" fmla="*/ 2147483647 h 9"/>
              <a:gd name="T4" fmla="*/ 2147483647 w 4"/>
              <a:gd name="T5" fmla="*/ 2147483647 h 9"/>
              <a:gd name="T6" fmla="*/ 2147483647 w 4"/>
              <a:gd name="T7" fmla="*/ 2147483647 h 9"/>
              <a:gd name="T8" fmla="*/ 2147483647 w 4"/>
              <a:gd name="T9" fmla="*/ 2147483647 h 9"/>
              <a:gd name="T10" fmla="*/ 2147483647 w 4"/>
              <a:gd name="T11" fmla="*/ 2147483647 h 9"/>
              <a:gd name="T12" fmla="*/ 2147483647 w 4"/>
              <a:gd name="T13" fmla="*/ 0 h 9"/>
              <a:gd name="T14" fmla="*/ 0 w 4"/>
              <a:gd name="T15" fmla="*/ 2147483647 h 9"/>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9"/>
              <a:gd name="T26" fmla="*/ 4 w 4"/>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9">
                <a:moveTo>
                  <a:pt x="0" y="2"/>
                </a:moveTo>
                <a:lnTo>
                  <a:pt x="1" y="8"/>
                </a:lnTo>
                <a:lnTo>
                  <a:pt x="3" y="9"/>
                </a:lnTo>
                <a:lnTo>
                  <a:pt x="4" y="7"/>
                </a:lnTo>
                <a:lnTo>
                  <a:pt x="4" y="4"/>
                </a:lnTo>
                <a:lnTo>
                  <a:pt x="3" y="1"/>
                </a:lnTo>
                <a:lnTo>
                  <a:pt x="1" y="0"/>
                </a:lnTo>
                <a:lnTo>
                  <a:pt x="0"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02" name="Freeform 421"/>
          <p:cNvSpPr>
            <a:spLocks/>
          </p:cNvSpPr>
          <p:nvPr/>
        </p:nvSpPr>
        <p:spPr bwMode="auto">
          <a:xfrm>
            <a:off x="8702675" y="5534025"/>
            <a:ext cx="80963" cy="66675"/>
          </a:xfrm>
          <a:custGeom>
            <a:avLst/>
            <a:gdLst>
              <a:gd name="T0" fmla="*/ 2147483647 w 47"/>
              <a:gd name="T1" fmla="*/ 2147483647 h 39"/>
              <a:gd name="T2" fmla="*/ 2147483647 w 47"/>
              <a:gd name="T3" fmla="*/ 2147483647 h 39"/>
              <a:gd name="T4" fmla="*/ 2147483647 w 47"/>
              <a:gd name="T5" fmla="*/ 2147483647 h 39"/>
              <a:gd name="T6" fmla="*/ 2147483647 w 47"/>
              <a:gd name="T7" fmla="*/ 2147483647 h 39"/>
              <a:gd name="T8" fmla="*/ 2147483647 w 47"/>
              <a:gd name="T9" fmla="*/ 2147483647 h 39"/>
              <a:gd name="T10" fmla="*/ 2147483647 w 47"/>
              <a:gd name="T11" fmla="*/ 2147483647 h 39"/>
              <a:gd name="T12" fmla="*/ 2147483647 w 47"/>
              <a:gd name="T13" fmla="*/ 2147483647 h 39"/>
              <a:gd name="T14" fmla="*/ 0 w 47"/>
              <a:gd name="T15" fmla="*/ 2147483647 h 39"/>
              <a:gd name="T16" fmla="*/ 2147483647 w 47"/>
              <a:gd name="T17" fmla="*/ 0 h 39"/>
              <a:gd name="T18" fmla="*/ 2147483647 w 47"/>
              <a:gd name="T19" fmla="*/ 2147483647 h 39"/>
              <a:gd name="T20" fmla="*/ 2147483647 w 47"/>
              <a:gd name="T21" fmla="*/ 2147483647 h 39"/>
              <a:gd name="T22" fmla="*/ 2147483647 w 47"/>
              <a:gd name="T23" fmla="*/ 2147483647 h 39"/>
              <a:gd name="T24" fmla="*/ 2147483647 w 47"/>
              <a:gd name="T25" fmla="*/ 2147483647 h 39"/>
              <a:gd name="T26" fmla="*/ 2147483647 w 47"/>
              <a:gd name="T27" fmla="*/ 2147483647 h 39"/>
              <a:gd name="T28" fmla="*/ 2147483647 w 47"/>
              <a:gd name="T29" fmla="*/ 2147483647 h 39"/>
              <a:gd name="T30" fmla="*/ 2147483647 w 47"/>
              <a:gd name="T31" fmla="*/ 2147483647 h 39"/>
              <a:gd name="T32" fmla="*/ 2147483647 w 47"/>
              <a:gd name="T33" fmla="*/ 2147483647 h 39"/>
              <a:gd name="T34" fmla="*/ 2147483647 w 47"/>
              <a:gd name="T35" fmla="*/ 2147483647 h 39"/>
              <a:gd name="T36" fmla="*/ 2147483647 w 47"/>
              <a:gd name="T37" fmla="*/ 2147483647 h 39"/>
              <a:gd name="T38" fmla="*/ 2147483647 w 47"/>
              <a:gd name="T39" fmla="*/ 2147483647 h 39"/>
              <a:gd name="T40" fmla="*/ 2147483647 w 47"/>
              <a:gd name="T41" fmla="*/ 2147483647 h 39"/>
              <a:gd name="T42" fmla="*/ 2147483647 w 47"/>
              <a:gd name="T43" fmla="*/ 2147483647 h 39"/>
              <a:gd name="T44" fmla="*/ 2147483647 w 47"/>
              <a:gd name="T45" fmla="*/ 2147483647 h 39"/>
              <a:gd name="T46" fmla="*/ 2147483647 w 47"/>
              <a:gd name="T47" fmla="*/ 2147483647 h 39"/>
              <a:gd name="T48" fmla="*/ 2147483647 w 47"/>
              <a:gd name="T49" fmla="*/ 2147483647 h 39"/>
              <a:gd name="T50" fmla="*/ 2147483647 w 47"/>
              <a:gd name="T51" fmla="*/ 2147483647 h 39"/>
              <a:gd name="T52" fmla="*/ 2147483647 w 47"/>
              <a:gd name="T53" fmla="*/ 2147483647 h 39"/>
              <a:gd name="T54" fmla="*/ 2147483647 w 47"/>
              <a:gd name="T55" fmla="*/ 2147483647 h 39"/>
              <a:gd name="T56" fmla="*/ 2147483647 w 47"/>
              <a:gd name="T57" fmla="*/ 2147483647 h 39"/>
              <a:gd name="T58" fmla="*/ 2147483647 w 47"/>
              <a:gd name="T59" fmla="*/ 2147483647 h 39"/>
              <a:gd name="T60" fmla="*/ 2147483647 w 47"/>
              <a:gd name="T61" fmla="*/ 2147483647 h 39"/>
              <a:gd name="T62" fmla="*/ 2147483647 w 47"/>
              <a:gd name="T63" fmla="*/ 2147483647 h 39"/>
              <a:gd name="T64" fmla="*/ 2147483647 w 47"/>
              <a:gd name="T65" fmla="*/ 2147483647 h 39"/>
              <a:gd name="T66" fmla="*/ 2147483647 w 47"/>
              <a:gd name="T67" fmla="*/ 2147483647 h 39"/>
              <a:gd name="T68" fmla="*/ 2147483647 w 47"/>
              <a:gd name="T69" fmla="*/ 2147483647 h 39"/>
              <a:gd name="T70" fmla="*/ 2147483647 w 47"/>
              <a:gd name="T71" fmla="*/ 2147483647 h 39"/>
              <a:gd name="T72" fmla="*/ 2147483647 w 47"/>
              <a:gd name="T73" fmla="*/ 2147483647 h 39"/>
              <a:gd name="T74" fmla="*/ 2147483647 w 47"/>
              <a:gd name="T75" fmla="*/ 2147483647 h 39"/>
              <a:gd name="T76" fmla="*/ 2147483647 w 47"/>
              <a:gd name="T77" fmla="*/ 2147483647 h 39"/>
              <a:gd name="T78" fmla="*/ 2147483647 w 47"/>
              <a:gd name="T79" fmla="*/ 2147483647 h 39"/>
              <a:gd name="T80" fmla="*/ 2147483647 w 47"/>
              <a:gd name="T81" fmla="*/ 2147483647 h 39"/>
              <a:gd name="T82" fmla="*/ 2147483647 w 47"/>
              <a:gd name="T83" fmla="*/ 2147483647 h 39"/>
              <a:gd name="T84" fmla="*/ 2147483647 w 47"/>
              <a:gd name="T85" fmla="*/ 2147483647 h 39"/>
              <a:gd name="T86" fmla="*/ 2147483647 w 47"/>
              <a:gd name="T87" fmla="*/ 2147483647 h 39"/>
              <a:gd name="T88" fmla="*/ 2147483647 w 47"/>
              <a:gd name="T89" fmla="*/ 2147483647 h 39"/>
              <a:gd name="T90" fmla="*/ 2147483647 w 47"/>
              <a:gd name="T91" fmla="*/ 2147483647 h 39"/>
              <a:gd name="T92" fmla="*/ 2147483647 w 47"/>
              <a:gd name="T93" fmla="*/ 2147483647 h 39"/>
              <a:gd name="T94" fmla="*/ 2147483647 w 47"/>
              <a:gd name="T95" fmla="*/ 2147483647 h 39"/>
              <a:gd name="T96" fmla="*/ 2147483647 w 47"/>
              <a:gd name="T97" fmla="*/ 2147483647 h 39"/>
              <a:gd name="T98" fmla="*/ 2147483647 w 47"/>
              <a:gd name="T99" fmla="*/ 2147483647 h 39"/>
              <a:gd name="T100" fmla="*/ 2147483647 w 47"/>
              <a:gd name="T101" fmla="*/ 2147483647 h 39"/>
              <a:gd name="T102" fmla="*/ 2147483647 w 47"/>
              <a:gd name="T103" fmla="*/ 2147483647 h 39"/>
              <a:gd name="T104" fmla="*/ 2147483647 w 47"/>
              <a:gd name="T105" fmla="*/ 2147483647 h 39"/>
              <a:gd name="T106" fmla="*/ 2147483647 w 47"/>
              <a:gd name="T107" fmla="*/ 2147483647 h 39"/>
              <a:gd name="T108" fmla="*/ 2147483647 w 47"/>
              <a:gd name="T109" fmla="*/ 2147483647 h 39"/>
              <a:gd name="T110" fmla="*/ 2147483647 w 47"/>
              <a:gd name="T111" fmla="*/ 2147483647 h 3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7"/>
              <a:gd name="T169" fmla="*/ 0 h 39"/>
              <a:gd name="T170" fmla="*/ 47 w 47"/>
              <a:gd name="T171" fmla="*/ 39 h 3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7" h="39">
                <a:moveTo>
                  <a:pt x="17" y="21"/>
                </a:moveTo>
                <a:lnTo>
                  <a:pt x="11" y="17"/>
                </a:lnTo>
                <a:lnTo>
                  <a:pt x="8" y="13"/>
                </a:lnTo>
                <a:lnTo>
                  <a:pt x="6" y="11"/>
                </a:lnTo>
                <a:lnTo>
                  <a:pt x="4" y="8"/>
                </a:lnTo>
                <a:lnTo>
                  <a:pt x="2" y="5"/>
                </a:lnTo>
                <a:lnTo>
                  <a:pt x="2" y="3"/>
                </a:lnTo>
                <a:lnTo>
                  <a:pt x="0" y="1"/>
                </a:lnTo>
                <a:lnTo>
                  <a:pt x="2" y="0"/>
                </a:lnTo>
                <a:lnTo>
                  <a:pt x="4" y="2"/>
                </a:lnTo>
                <a:lnTo>
                  <a:pt x="6" y="1"/>
                </a:lnTo>
                <a:lnTo>
                  <a:pt x="10" y="4"/>
                </a:lnTo>
                <a:lnTo>
                  <a:pt x="11" y="5"/>
                </a:lnTo>
                <a:lnTo>
                  <a:pt x="12" y="6"/>
                </a:lnTo>
                <a:lnTo>
                  <a:pt x="13" y="8"/>
                </a:lnTo>
                <a:lnTo>
                  <a:pt x="17" y="9"/>
                </a:lnTo>
                <a:lnTo>
                  <a:pt x="19" y="13"/>
                </a:lnTo>
                <a:lnTo>
                  <a:pt x="21" y="14"/>
                </a:lnTo>
                <a:lnTo>
                  <a:pt x="22" y="17"/>
                </a:lnTo>
                <a:lnTo>
                  <a:pt x="23" y="17"/>
                </a:lnTo>
                <a:lnTo>
                  <a:pt x="24" y="18"/>
                </a:lnTo>
                <a:lnTo>
                  <a:pt x="26" y="20"/>
                </a:lnTo>
                <a:lnTo>
                  <a:pt x="28" y="22"/>
                </a:lnTo>
                <a:lnTo>
                  <a:pt x="29" y="22"/>
                </a:lnTo>
                <a:lnTo>
                  <a:pt x="29" y="24"/>
                </a:lnTo>
                <a:lnTo>
                  <a:pt x="32" y="24"/>
                </a:lnTo>
                <a:lnTo>
                  <a:pt x="36" y="25"/>
                </a:lnTo>
                <a:lnTo>
                  <a:pt x="41" y="30"/>
                </a:lnTo>
                <a:lnTo>
                  <a:pt x="42" y="32"/>
                </a:lnTo>
                <a:lnTo>
                  <a:pt x="44" y="32"/>
                </a:lnTo>
                <a:lnTo>
                  <a:pt x="46" y="33"/>
                </a:lnTo>
                <a:lnTo>
                  <a:pt x="47" y="36"/>
                </a:lnTo>
                <a:lnTo>
                  <a:pt x="46" y="37"/>
                </a:lnTo>
                <a:lnTo>
                  <a:pt x="45" y="37"/>
                </a:lnTo>
                <a:lnTo>
                  <a:pt x="44" y="39"/>
                </a:lnTo>
                <a:lnTo>
                  <a:pt x="43" y="37"/>
                </a:lnTo>
                <a:lnTo>
                  <a:pt x="41" y="36"/>
                </a:lnTo>
                <a:lnTo>
                  <a:pt x="40" y="35"/>
                </a:lnTo>
                <a:lnTo>
                  <a:pt x="37" y="35"/>
                </a:lnTo>
                <a:lnTo>
                  <a:pt x="36" y="34"/>
                </a:lnTo>
                <a:lnTo>
                  <a:pt x="34" y="34"/>
                </a:lnTo>
                <a:lnTo>
                  <a:pt x="33" y="33"/>
                </a:lnTo>
                <a:lnTo>
                  <a:pt x="33" y="31"/>
                </a:lnTo>
                <a:lnTo>
                  <a:pt x="32" y="31"/>
                </a:lnTo>
                <a:lnTo>
                  <a:pt x="30" y="30"/>
                </a:lnTo>
                <a:lnTo>
                  <a:pt x="29" y="30"/>
                </a:lnTo>
                <a:lnTo>
                  <a:pt x="28" y="29"/>
                </a:lnTo>
                <a:lnTo>
                  <a:pt x="27" y="29"/>
                </a:lnTo>
                <a:lnTo>
                  <a:pt x="26" y="28"/>
                </a:lnTo>
                <a:lnTo>
                  <a:pt x="25" y="27"/>
                </a:lnTo>
                <a:lnTo>
                  <a:pt x="22" y="25"/>
                </a:lnTo>
                <a:lnTo>
                  <a:pt x="21" y="25"/>
                </a:lnTo>
                <a:lnTo>
                  <a:pt x="19" y="24"/>
                </a:lnTo>
                <a:lnTo>
                  <a:pt x="19" y="22"/>
                </a:lnTo>
                <a:lnTo>
                  <a:pt x="17" y="2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03" name="Freeform 422"/>
          <p:cNvSpPr>
            <a:spLocks/>
          </p:cNvSpPr>
          <p:nvPr/>
        </p:nvSpPr>
        <p:spPr bwMode="auto">
          <a:xfrm>
            <a:off x="8786813" y="5549900"/>
            <a:ext cx="9525" cy="12700"/>
          </a:xfrm>
          <a:custGeom>
            <a:avLst/>
            <a:gdLst>
              <a:gd name="T0" fmla="*/ 0 w 5"/>
              <a:gd name="T1" fmla="*/ 0 h 7"/>
              <a:gd name="T2" fmla="*/ 0 w 5"/>
              <a:gd name="T3" fmla="*/ 0 h 7"/>
              <a:gd name="T4" fmla="*/ 2147483647 w 5"/>
              <a:gd name="T5" fmla="*/ 0 h 7"/>
              <a:gd name="T6" fmla="*/ 2147483647 w 5"/>
              <a:gd name="T7" fmla="*/ 0 h 7"/>
              <a:gd name="T8" fmla="*/ 2147483647 w 5"/>
              <a:gd name="T9" fmla="*/ 2147483647 h 7"/>
              <a:gd name="T10" fmla="*/ 2147483647 w 5"/>
              <a:gd name="T11" fmla="*/ 2147483647 h 7"/>
              <a:gd name="T12" fmla="*/ 2147483647 w 5"/>
              <a:gd name="T13" fmla="*/ 2147483647 h 7"/>
              <a:gd name="T14" fmla="*/ 2147483647 w 5"/>
              <a:gd name="T15" fmla="*/ 2147483647 h 7"/>
              <a:gd name="T16" fmla="*/ 2147483647 w 5"/>
              <a:gd name="T17" fmla="*/ 2147483647 h 7"/>
              <a:gd name="T18" fmla="*/ 2147483647 w 5"/>
              <a:gd name="T19" fmla="*/ 2147483647 h 7"/>
              <a:gd name="T20" fmla="*/ 0 w 5"/>
              <a:gd name="T21" fmla="*/ 2147483647 h 7"/>
              <a:gd name="T22" fmla="*/ 0 w 5"/>
              <a:gd name="T23" fmla="*/ 2147483647 h 7"/>
              <a:gd name="T24" fmla="*/ 0 w 5"/>
              <a:gd name="T25" fmla="*/ 2147483647 h 7"/>
              <a:gd name="T26" fmla="*/ 0 w 5"/>
              <a:gd name="T27" fmla="*/ 0 h 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
              <a:gd name="T43" fmla="*/ 0 h 7"/>
              <a:gd name="T44" fmla="*/ 5 w 5"/>
              <a:gd name="T45" fmla="*/ 7 h 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 h="7">
                <a:moveTo>
                  <a:pt x="0" y="0"/>
                </a:moveTo>
                <a:lnTo>
                  <a:pt x="0" y="0"/>
                </a:lnTo>
                <a:lnTo>
                  <a:pt x="2" y="0"/>
                </a:lnTo>
                <a:lnTo>
                  <a:pt x="3" y="0"/>
                </a:lnTo>
                <a:lnTo>
                  <a:pt x="3" y="2"/>
                </a:lnTo>
                <a:lnTo>
                  <a:pt x="4" y="3"/>
                </a:lnTo>
                <a:lnTo>
                  <a:pt x="5" y="4"/>
                </a:lnTo>
                <a:lnTo>
                  <a:pt x="5" y="6"/>
                </a:lnTo>
                <a:lnTo>
                  <a:pt x="4" y="7"/>
                </a:lnTo>
                <a:lnTo>
                  <a:pt x="0" y="4"/>
                </a:lnTo>
                <a:lnTo>
                  <a:pt x="0" y="3"/>
                </a:lnTo>
                <a:lnTo>
                  <a:pt x="0" y="2"/>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04" name="Freeform 423"/>
          <p:cNvSpPr>
            <a:spLocks/>
          </p:cNvSpPr>
          <p:nvPr/>
        </p:nvSpPr>
        <p:spPr bwMode="auto">
          <a:xfrm>
            <a:off x="8699500" y="5529263"/>
            <a:ext cx="80963" cy="68262"/>
          </a:xfrm>
          <a:custGeom>
            <a:avLst/>
            <a:gdLst>
              <a:gd name="T0" fmla="*/ 2147483647 w 47"/>
              <a:gd name="T1" fmla="*/ 2147483647 h 39"/>
              <a:gd name="T2" fmla="*/ 2147483647 w 47"/>
              <a:gd name="T3" fmla="*/ 2147483647 h 39"/>
              <a:gd name="T4" fmla="*/ 2147483647 w 47"/>
              <a:gd name="T5" fmla="*/ 2147483647 h 39"/>
              <a:gd name="T6" fmla="*/ 2147483647 w 47"/>
              <a:gd name="T7" fmla="*/ 2147483647 h 39"/>
              <a:gd name="T8" fmla="*/ 2147483647 w 47"/>
              <a:gd name="T9" fmla="*/ 2147483647 h 39"/>
              <a:gd name="T10" fmla="*/ 2147483647 w 47"/>
              <a:gd name="T11" fmla="*/ 2147483647 h 39"/>
              <a:gd name="T12" fmla="*/ 2147483647 w 47"/>
              <a:gd name="T13" fmla="*/ 2147483647 h 39"/>
              <a:gd name="T14" fmla="*/ 0 w 47"/>
              <a:gd name="T15" fmla="*/ 2147483647 h 39"/>
              <a:gd name="T16" fmla="*/ 2147483647 w 47"/>
              <a:gd name="T17" fmla="*/ 0 h 39"/>
              <a:gd name="T18" fmla="*/ 2147483647 w 47"/>
              <a:gd name="T19" fmla="*/ 2147483647 h 39"/>
              <a:gd name="T20" fmla="*/ 2147483647 w 47"/>
              <a:gd name="T21" fmla="*/ 2147483647 h 39"/>
              <a:gd name="T22" fmla="*/ 2147483647 w 47"/>
              <a:gd name="T23" fmla="*/ 2147483647 h 39"/>
              <a:gd name="T24" fmla="*/ 2147483647 w 47"/>
              <a:gd name="T25" fmla="*/ 2147483647 h 39"/>
              <a:gd name="T26" fmla="*/ 2147483647 w 47"/>
              <a:gd name="T27" fmla="*/ 2147483647 h 39"/>
              <a:gd name="T28" fmla="*/ 2147483647 w 47"/>
              <a:gd name="T29" fmla="*/ 2147483647 h 39"/>
              <a:gd name="T30" fmla="*/ 2147483647 w 47"/>
              <a:gd name="T31" fmla="*/ 2147483647 h 39"/>
              <a:gd name="T32" fmla="*/ 2147483647 w 47"/>
              <a:gd name="T33" fmla="*/ 2147483647 h 39"/>
              <a:gd name="T34" fmla="*/ 2147483647 w 47"/>
              <a:gd name="T35" fmla="*/ 2147483647 h 39"/>
              <a:gd name="T36" fmla="*/ 2147483647 w 47"/>
              <a:gd name="T37" fmla="*/ 2147483647 h 39"/>
              <a:gd name="T38" fmla="*/ 2147483647 w 47"/>
              <a:gd name="T39" fmla="*/ 2147483647 h 39"/>
              <a:gd name="T40" fmla="*/ 2147483647 w 47"/>
              <a:gd name="T41" fmla="*/ 2147483647 h 39"/>
              <a:gd name="T42" fmla="*/ 2147483647 w 47"/>
              <a:gd name="T43" fmla="*/ 2147483647 h 39"/>
              <a:gd name="T44" fmla="*/ 2147483647 w 47"/>
              <a:gd name="T45" fmla="*/ 2147483647 h 39"/>
              <a:gd name="T46" fmla="*/ 2147483647 w 47"/>
              <a:gd name="T47" fmla="*/ 2147483647 h 39"/>
              <a:gd name="T48" fmla="*/ 2147483647 w 47"/>
              <a:gd name="T49" fmla="*/ 2147483647 h 39"/>
              <a:gd name="T50" fmla="*/ 2147483647 w 47"/>
              <a:gd name="T51" fmla="*/ 2147483647 h 39"/>
              <a:gd name="T52" fmla="*/ 2147483647 w 47"/>
              <a:gd name="T53" fmla="*/ 2147483647 h 39"/>
              <a:gd name="T54" fmla="*/ 2147483647 w 47"/>
              <a:gd name="T55" fmla="*/ 2147483647 h 39"/>
              <a:gd name="T56" fmla="*/ 2147483647 w 47"/>
              <a:gd name="T57" fmla="*/ 2147483647 h 39"/>
              <a:gd name="T58" fmla="*/ 2147483647 w 47"/>
              <a:gd name="T59" fmla="*/ 2147483647 h 39"/>
              <a:gd name="T60" fmla="*/ 2147483647 w 47"/>
              <a:gd name="T61" fmla="*/ 2147483647 h 39"/>
              <a:gd name="T62" fmla="*/ 2147483647 w 47"/>
              <a:gd name="T63" fmla="*/ 2147483647 h 39"/>
              <a:gd name="T64" fmla="*/ 2147483647 w 47"/>
              <a:gd name="T65" fmla="*/ 2147483647 h 39"/>
              <a:gd name="T66" fmla="*/ 2147483647 w 47"/>
              <a:gd name="T67" fmla="*/ 2147483647 h 39"/>
              <a:gd name="T68" fmla="*/ 2147483647 w 47"/>
              <a:gd name="T69" fmla="*/ 2147483647 h 39"/>
              <a:gd name="T70" fmla="*/ 2147483647 w 47"/>
              <a:gd name="T71" fmla="*/ 2147483647 h 39"/>
              <a:gd name="T72" fmla="*/ 2147483647 w 47"/>
              <a:gd name="T73" fmla="*/ 2147483647 h 39"/>
              <a:gd name="T74" fmla="*/ 2147483647 w 47"/>
              <a:gd name="T75" fmla="*/ 2147483647 h 39"/>
              <a:gd name="T76" fmla="*/ 2147483647 w 47"/>
              <a:gd name="T77" fmla="*/ 2147483647 h 39"/>
              <a:gd name="T78" fmla="*/ 2147483647 w 47"/>
              <a:gd name="T79" fmla="*/ 2147483647 h 39"/>
              <a:gd name="T80" fmla="*/ 2147483647 w 47"/>
              <a:gd name="T81" fmla="*/ 2147483647 h 39"/>
              <a:gd name="T82" fmla="*/ 2147483647 w 47"/>
              <a:gd name="T83" fmla="*/ 2147483647 h 39"/>
              <a:gd name="T84" fmla="*/ 2147483647 w 47"/>
              <a:gd name="T85" fmla="*/ 2147483647 h 39"/>
              <a:gd name="T86" fmla="*/ 2147483647 w 47"/>
              <a:gd name="T87" fmla="*/ 2147483647 h 39"/>
              <a:gd name="T88" fmla="*/ 2147483647 w 47"/>
              <a:gd name="T89" fmla="*/ 2147483647 h 39"/>
              <a:gd name="T90" fmla="*/ 2147483647 w 47"/>
              <a:gd name="T91" fmla="*/ 2147483647 h 39"/>
              <a:gd name="T92" fmla="*/ 2147483647 w 47"/>
              <a:gd name="T93" fmla="*/ 2147483647 h 39"/>
              <a:gd name="T94" fmla="*/ 2147483647 w 47"/>
              <a:gd name="T95" fmla="*/ 2147483647 h 39"/>
              <a:gd name="T96" fmla="*/ 2147483647 w 47"/>
              <a:gd name="T97" fmla="*/ 2147483647 h 39"/>
              <a:gd name="T98" fmla="*/ 2147483647 w 47"/>
              <a:gd name="T99" fmla="*/ 2147483647 h 39"/>
              <a:gd name="T100" fmla="*/ 2147483647 w 47"/>
              <a:gd name="T101" fmla="*/ 2147483647 h 39"/>
              <a:gd name="T102" fmla="*/ 2147483647 w 47"/>
              <a:gd name="T103" fmla="*/ 2147483647 h 39"/>
              <a:gd name="T104" fmla="*/ 2147483647 w 47"/>
              <a:gd name="T105" fmla="*/ 2147483647 h 39"/>
              <a:gd name="T106" fmla="*/ 2147483647 w 47"/>
              <a:gd name="T107" fmla="*/ 2147483647 h 39"/>
              <a:gd name="T108" fmla="*/ 2147483647 w 47"/>
              <a:gd name="T109" fmla="*/ 2147483647 h 39"/>
              <a:gd name="T110" fmla="*/ 2147483647 w 47"/>
              <a:gd name="T111" fmla="*/ 2147483647 h 3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7"/>
              <a:gd name="T169" fmla="*/ 0 h 39"/>
              <a:gd name="T170" fmla="*/ 47 w 47"/>
              <a:gd name="T171" fmla="*/ 39 h 3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7" h="39">
                <a:moveTo>
                  <a:pt x="17" y="21"/>
                </a:moveTo>
                <a:lnTo>
                  <a:pt x="12" y="18"/>
                </a:lnTo>
                <a:lnTo>
                  <a:pt x="8" y="13"/>
                </a:lnTo>
                <a:lnTo>
                  <a:pt x="6" y="11"/>
                </a:lnTo>
                <a:lnTo>
                  <a:pt x="5" y="8"/>
                </a:lnTo>
                <a:lnTo>
                  <a:pt x="2" y="5"/>
                </a:lnTo>
                <a:lnTo>
                  <a:pt x="2" y="3"/>
                </a:lnTo>
                <a:lnTo>
                  <a:pt x="0" y="1"/>
                </a:lnTo>
                <a:lnTo>
                  <a:pt x="2" y="0"/>
                </a:lnTo>
                <a:lnTo>
                  <a:pt x="4" y="2"/>
                </a:lnTo>
                <a:lnTo>
                  <a:pt x="6" y="1"/>
                </a:lnTo>
                <a:lnTo>
                  <a:pt x="10" y="4"/>
                </a:lnTo>
                <a:lnTo>
                  <a:pt x="12" y="5"/>
                </a:lnTo>
                <a:lnTo>
                  <a:pt x="12" y="7"/>
                </a:lnTo>
                <a:lnTo>
                  <a:pt x="13" y="8"/>
                </a:lnTo>
                <a:lnTo>
                  <a:pt x="17" y="9"/>
                </a:lnTo>
                <a:lnTo>
                  <a:pt x="20" y="13"/>
                </a:lnTo>
                <a:lnTo>
                  <a:pt x="21" y="14"/>
                </a:lnTo>
                <a:lnTo>
                  <a:pt x="22" y="17"/>
                </a:lnTo>
                <a:lnTo>
                  <a:pt x="23" y="18"/>
                </a:lnTo>
                <a:lnTo>
                  <a:pt x="24" y="19"/>
                </a:lnTo>
                <a:lnTo>
                  <a:pt x="26" y="20"/>
                </a:lnTo>
                <a:lnTo>
                  <a:pt x="28" y="22"/>
                </a:lnTo>
                <a:lnTo>
                  <a:pt x="29" y="22"/>
                </a:lnTo>
                <a:lnTo>
                  <a:pt x="30" y="24"/>
                </a:lnTo>
                <a:lnTo>
                  <a:pt x="32" y="24"/>
                </a:lnTo>
                <a:lnTo>
                  <a:pt x="36" y="26"/>
                </a:lnTo>
                <a:lnTo>
                  <a:pt x="41" y="30"/>
                </a:lnTo>
                <a:lnTo>
                  <a:pt x="42" y="32"/>
                </a:lnTo>
                <a:lnTo>
                  <a:pt x="44" y="32"/>
                </a:lnTo>
                <a:lnTo>
                  <a:pt x="46" y="34"/>
                </a:lnTo>
                <a:lnTo>
                  <a:pt x="47" y="36"/>
                </a:lnTo>
                <a:lnTo>
                  <a:pt x="46" y="37"/>
                </a:lnTo>
                <a:lnTo>
                  <a:pt x="45" y="37"/>
                </a:lnTo>
                <a:lnTo>
                  <a:pt x="45" y="39"/>
                </a:lnTo>
                <a:lnTo>
                  <a:pt x="44" y="39"/>
                </a:lnTo>
                <a:lnTo>
                  <a:pt x="43" y="37"/>
                </a:lnTo>
                <a:lnTo>
                  <a:pt x="41" y="36"/>
                </a:lnTo>
                <a:lnTo>
                  <a:pt x="40" y="35"/>
                </a:lnTo>
                <a:lnTo>
                  <a:pt x="38" y="35"/>
                </a:lnTo>
                <a:lnTo>
                  <a:pt x="36" y="34"/>
                </a:lnTo>
                <a:lnTo>
                  <a:pt x="34" y="34"/>
                </a:lnTo>
                <a:lnTo>
                  <a:pt x="34" y="33"/>
                </a:lnTo>
                <a:lnTo>
                  <a:pt x="33" y="31"/>
                </a:lnTo>
                <a:lnTo>
                  <a:pt x="32" y="31"/>
                </a:lnTo>
                <a:lnTo>
                  <a:pt x="31" y="30"/>
                </a:lnTo>
                <a:lnTo>
                  <a:pt x="29" y="30"/>
                </a:lnTo>
                <a:lnTo>
                  <a:pt x="28" y="29"/>
                </a:lnTo>
                <a:lnTo>
                  <a:pt x="27" y="29"/>
                </a:lnTo>
                <a:lnTo>
                  <a:pt x="27" y="28"/>
                </a:lnTo>
                <a:lnTo>
                  <a:pt x="25" y="27"/>
                </a:lnTo>
                <a:lnTo>
                  <a:pt x="23" y="26"/>
                </a:lnTo>
                <a:lnTo>
                  <a:pt x="21" y="26"/>
                </a:lnTo>
                <a:lnTo>
                  <a:pt x="20" y="24"/>
                </a:lnTo>
                <a:lnTo>
                  <a:pt x="19" y="23"/>
                </a:lnTo>
                <a:lnTo>
                  <a:pt x="17" y="2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05" name="Freeform 424"/>
          <p:cNvSpPr>
            <a:spLocks/>
          </p:cNvSpPr>
          <p:nvPr/>
        </p:nvSpPr>
        <p:spPr bwMode="auto">
          <a:xfrm>
            <a:off x="8783638" y="5546725"/>
            <a:ext cx="7937" cy="12700"/>
          </a:xfrm>
          <a:custGeom>
            <a:avLst/>
            <a:gdLst>
              <a:gd name="T0" fmla="*/ 2147483647 w 5"/>
              <a:gd name="T1" fmla="*/ 0 h 7"/>
              <a:gd name="T2" fmla="*/ 2147483647 w 5"/>
              <a:gd name="T3" fmla="*/ 2147483647 h 7"/>
              <a:gd name="T4" fmla="*/ 2147483647 w 5"/>
              <a:gd name="T5" fmla="*/ 0 h 7"/>
              <a:gd name="T6" fmla="*/ 2147483647 w 5"/>
              <a:gd name="T7" fmla="*/ 2147483647 h 7"/>
              <a:gd name="T8" fmla="*/ 2147483647 w 5"/>
              <a:gd name="T9" fmla="*/ 2147483647 h 7"/>
              <a:gd name="T10" fmla="*/ 2147483647 w 5"/>
              <a:gd name="T11" fmla="*/ 2147483647 h 7"/>
              <a:gd name="T12" fmla="*/ 2147483647 w 5"/>
              <a:gd name="T13" fmla="*/ 2147483647 h 7"/>
              <a:gd name="T14" fmla="*/ 2147483647 w 5"/>
              <a:gd name="T15" fmla="*/ 2147483647 h 7"/>
              <a:gd name="T16" fmla="*/ 2147483647 w 5"/>
              <a:gd name="T17" fmla="*/ 2147483647 h 7"/>
              <a:gd name="T18" fmla="*/ 2147483647 w 5"/>
              <a:gd name="T19" fmla="*/ 2147483647 h 7"/>
              <a:gd name="T20" fmla="*/ 2147483647 w 5"/>
              <a:gd name="T21" fmla="*/ 2147483647 h 7"/>
              <a:gd name="T22" fmla="*/ 0 w 5"/>
              <a:gd name="T23" fmla="*/ 2147483647 h 7"/>
              <a:gd name="T24" fmla="*/ 2147483647 w 5"/>
              <a:gd name="T25" fmla="*/ 2147483647 h 7"/>
              <a:gd name="T26" fmla="*/ 2147483647 w 5"/>
              <a:gd name="T27" fmla="*/ 0 h 7"/>
              <a:gd name="T28" fmla="*/ 2147483647 w 5"/>
              <a:gd name="T29" fmla="*/ 0 h 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
              <a:gd name="T46" fmla="*/ 0 h 7"/>
              <a:gd name="T47" fmla="*/ 5 w 5"/>
              <a:gd name="T48" fmla="*/ 7 h 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 h="7">
                <a:moveTo>
                  <a:pt x="1" y="0"/>
                </a:moveTo>
                <a:lnTo>
                  <a:pt x="1" y="1"/>
                </a:lnTo>
                <a:lnTo>
                  <a:pt x="2" y="0"/>
                </a:lnTo>
                <a:lnTo>
                  <a:pt x="4" y="1"/>
                </a:lnTo>
                <a:lnTo>
                  <a:pt x="4" y="2"/>
                </a:lnTo>
                <a:lnTo>
                  <a:pt x="4" y="4"/>
                </a:lnTo>
                <a:lnTo>
                  <a:pt x="5" y="4"/>
                </a:lnTo>
                <a:lnTo>
                  <a:pt x="5" y="6"/>
                </a:lnTo>
                <a:lnTo>
                  <a:pt x="5" y="7"/>
                </a:lnTo>
                <a:lnTo>
                  <a:pt x="4" y="7"/>
                </a:lnTo>
                <a:lnTo>
                  <a:pt x="1" y="5"/>
                </a:lnTo>
                <a:lnTo>
                  <a:pt x="0" y="4"/>
                </a:lnTo>
                <a:lnTo>
                  <a:pt x="1" y="2"/>
                </a:lnTo>
                <a:lnTo>
                  <a:pt x="1"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06" name="Freeform 425"/>
          <p:cNvSpPr>
            <a:spLocks/>
          </p:cNvSpPr>
          <p:nvPr/>
        </p:nvSpPr>
        <p:spPr bwMode="auto">
          <a:xfrm>
            <a:off x="8805863" y="5567363"/>
            <a:ext cx="6350" cy="7937"/>
          </a:xfrm>
          <a:custGeom>
            <a:avLst/>
            <a:gdLst>
              <a:gd name="T0" fmla="*/ 0 w 4"/>
              <a:gd name="T1" fmla="*/ 2147483647 h 4"/>
              <a:gd name="T2" fmla="*/ 0 w 4"/>
              <a:gd name="T3" fmla="*/ 2147483647 h 4"/>
              <a:gd name="T4" fmla="*/ 2147483647 w 4"/>
              <a:gd name="T5" fmla="*/ 0 h 4"/>
              <a:gd name="T6" fmla="*/ 2147483647 w 4"/>
              <a:gd name="T7" fmla="*/ 2147483647 h 4"/>
              <a:gd name="T8" fmla="*/ 2147483647 w 4"/>
              <a:gd name="T9" fmla="*/ 2147483647 h 4"/>
              <a:gd name="T10" fmla="*/ 2147483647 w 4"/>
              <a:gd name="T11" fmla="*/ 2147483647 h 4"/>
              <a:gd name="T12" fmla="*/ 2147483647 w 4"/>
              <a:gd name="T13" fmla="*/ 2147483647 h 4"/>
              <a:gd name="T14" fmla="*/ 2147483647 w 4"/>
              <a:gd name="T15" fmla="*/ 2147483647 h 4"/>
              <a:gd name="T16" fmla="*/ 2147483647 w 4"/>
              <a:gd name="T17" fmla="*/ 2147483647 h 4"/>
              <a:gd name="T18" fmla="*/ 0 w 4"/>
              <a:gd name="T19" fmla="*/ 2147483647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4"/>
              <a:gd name="T32" fmla="*/ 4 w 4"/>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4">
                <a:moveTo>
                  <a:pt x="0" y="1"/>
                </a:moveTo>
                <a:lnTo>
                  <a:pt x="0" y="1"/>
                </a:lnTo>
                <a:lnTo>
                  <a:pt x="2" y="0"/>
                </a:lnTo>
                <a:lnTo>
                  <a:pt x="3" y="1"/>
                </a:lnTo>
                <a:lnTo>
                  <a:pt x="4" y="1"/>
                </a:lnTo>
                <a:lnTo>
                  <a:pt x="4" y="3"/>
                </a:lnTo>
                <a:lnTo>
                  <a:pt x="4" y="4"/>
                </a:lnTo>
                <a:lnTo>
                  <a:pt x="2" y="4"/>
                </a:lnTo>
                <a:lnTo>
                  <a:pt x="1" y="3"/>
                </a:lnTo>
                <a:lnTo>
                  <a:pt x="0"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07" name="Freeform 426"/>
          <p:cNvSpPr>
            <a:spLocks/>
          </p:cNvSpPr>
          <p:nvPr/>
        </p:nvSpPr>
        <p:spPr bwMode="auto">
          <a:xfrm>
            <a:off x="1746250" y="4529138"/>
            <a:ext cx="168275" cy="82550"/>
          </a:xfrm>
          <a:custGeom>
            <a:avLst/>
            <a:gdLst>
              <a:gd name="T0" fmla="*/ 2147483647 w 98"/>
              <a:gd name="T1" fmla="*/ 2147483647 h 48"/>
              <a:gd name="T2" fmla="*/ 2147483647 w 98"/>
              <a:gd name="T3" fmla="*/ 2147483647 h 48"/>
              <a:gd name="T4" fmla="*/ 2147483647 w 98"/>
              <a:gd name="T5" fmla="*/ 2147483647 h 48"/>
              <a:gd name="T6" fmla="*/ 2147483647 w 98"/>
              <a:gd name="T7" fmla="*/ 2147483647 h 48"/>
              <a:gd name="T8" fmla="*/ 2147483647 w 98"/>
              <a:gd name="T9" fmla="*/ 2147483647 h 48"/>
              <a:gd name="T10" fmla="*/ 2147483647 w 98"/>
              <a:gd name="T11" fmla="*/ 2147483647 h 48"/>
              <a:gd name="T12" fmla="*/ 2147483647 w 98"/>
              <a:gd name="T13" fmla="*/ 2147483647 h 48"/>
              <a:gd name="T14" fmla="*/ 2147483647 w 98"/>
              <a:gd name="T15" fmla="*/ 2147483647 h 48"/>
              <a:gd name="T16" fmla="*/ 2147483647 w 98"/>
              <a:gd name="T17" fmla="*/ 2147483647 h 48"/>
              <a:gd name="T18" fmla="*/ 2147483647 w 98"/>
              <a:gd name="T19" fmla="*/ 2147483647 h 48"/>
              <a:gd name="T20" fmla="*/ 2147483647 w 98"/>
              <a:gd name="T21" fmla="*/ 2147483647 h 48"/>
              <a:gd name="T22" fmla="*/ 2147483647 w 98"/>
              <a:gd name="T23" fmla="*/ 2147483647 h 48"/>
              <a:gd name="T24" fmla="*/ 2147483647 w 98"/>
              <a:gd name="T25" fmla="*/ 2147483647 h 48"/>
              <a:gd name="T26" fmla="*/ 2147483647 w 98"/>
              <a:gd name="T27" fmla="*/ 2147483647 h 48"/>
              <a:gd name="T28" fmla="*/ 2147483647 w 98"/>
              <a:gd name="T29" fmla="*/ 2147483647 h 48"/>
              <a:gd name="T30" fmla="*/ 2147483647 w 98"/>
              <a:gd name="T31" fmla="*/ 2147483647 h 48"/>
              <a:gd name="T32" fmla="*/ 2147483647 w 98"/>
              <a:gd name="T33" fmla="*/ 2147483647 h 48"/>
              <a:gd name="T34" fmla="*/ 2147483647 w 98"/>
              <a:gd name="T35" fmla="*/ 2147483647 h 48"/>
              <a:gd name="T36" fmla="*/ 2147483647 w 98"/>
              <a:gd name="T37" fmla="*/ 2147483647 h 48"/>
              <a:gd name="T38" fmla="*/ 2147483647 w 98"/>
              <a:gd name="T39" fmla="*/ 2147483647 h 48"/>
              <a:gd name="T40" fmla="*/ 2147483647 w 98"/>
              <a:gd name="T41" fmla="*/ 2147483647 h 48"/>
              <a:gd name="T42" fmla="*/ 2147483647 w 98"/>
              <a:gd name="T43" fmla="*/ 2147483647 h 48"/>
              <a:gd name="T44" fmla="*/ 2147483647 w 98"/>
              <a:gd name="T45" fmla="*/ 2147483647 h 48"/>
              <a:gd name="T46" fmla="*/ 2147483647 w 98"/>
              <a:gd name="T47" fmla="*/ 2147483647 h 48"/>
              <a:gd name="T48" fmla="*/ 2147483647 w 98"/>
              <a:gd name="T49" fmla="*/ 2147483647 h 48"/>
              <a:gd name="T50" fmla="*/ 2147483647 w 98"/>
              <a:gd name="T51" fmla="*/ 2147483647 h 48"/>
              <a:gd name="T52" fmla="*/ 2147483647 w 98"/>
              <a:gd name="T53" fmla="*/ 2147483647 h 48"/>
              <a:gd name="T54" fmla="*/ 2147483647 w 98"/>
              <a:gd name="T55" fmla="*/ 2147483647 h 48"/>
              <a:gd name="T56" fmla="*/ 2147483647 w 98"/>
              <a:gd name="T57" fmla="*/ 2147483647 h 48"/>
              <a:gd name="T58" fmla="*/ 2147483647 w 98"/>
              <a:gd name="T59" fmla="*/ 2147483647 h 48"/>
              <a:gd name="T60" fmla="*/ 0 w 98"/>
              <a:gd name="T61" fmla="*/ 2147483647 h 48"/>
              <a:gd name="T62" fmla="*/ 2147483647 w 98"/>
              <a:gd name="T63" fmla="*/ 2147483647 h 48"/>
              <a:gd name="T64" fmla="*/ 2147483647 w 98"/>
              <a:gd name="T65" fmla="*/ 2147483647 h 48"/>
              <a:gd name="T66" fmla="*/ 2147483647 w 98"/>
              <a:gd name="T67" fmla="*/ 2147483647 h 48"/>
              <a:gd name="T68" fmla="*/ 2147483647 w 98"/>
              <a:gd name="T69" fmla="*/ 2147483647 h 48"/>
              <a:gd name="T70" fmla="*/ 2147483647 w 98"/>
              <a:gd name="T71" fmla="*/ 2147483647 h 48"/>
              <a:gd name="T72" fmla="*/ 2147483647 w 98"/>
              <a:gd name="T73" fmla="*/ 2147483647 h 48"/>
              <a:gd name="T74" fmla="*/ 2147483647 w 98"/>
              <a:gd name="T75" fmla="*/ 2147483647 h 48"/>
              <a:gd name="T76" fmla="*/ 2147483647 w 98"/>
              <a:gd name="T77" fmla="*/ 2147483647 h 48"/>
              <a:gd name="T78" fmla="*/ 2147483647 w 98"/>
              <a:gd name="T79" fmla="*/ 0 h 48"/>
              <a:gd name="T80" fmla="*/ 2147483647 w 98"/>
              <a:gd name="T81" fmla="*/ 2147483647 h 48"/>
              <a:gd name="T82" fmla="*/ 2147483647 w 98"/>
              <a:gd name="T83" fmla="*/ 0 h 48"/>
              <a:gd name="T84" fmla="*/ 2147483647 w 98"/>
              <a:gd name="T85" fmla="*/ 2147483647 h 48"/>
              <a:gd name="T86" fmla="*/ 2147483647 w 98"/>
              <a:gd name="T87" fmla="*/ 2147483647 h 48"/>
              <a:gd name="T88" fmla="*/ 2147483647 w 98"/>
              <a:gd name="T89" fmla="*/ 2147483647 h 4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8"/>
              <a:gd name="T136" fmla="*/ 0 h 48"/>
              <a:gd name="T137" fmla="*/ 98 w 98"/>
              <a:gd name="T138" fmla="*/ 48 h 4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8" h="48">
                <a:moveTo>
                  <a:pt x="98" y="15"/>
                </a:moveTo>
                <a:lnTo>
                  <a:pt x="95" y="15"/>
                </a:lnTo>
                <a:lnTo>
                  <a:pt x="91" y="17"/>
                </a:lnTo>
                <a:lnTo>
                  <a:pt x="90" y="19"/>
                </a:lnTo>
                <a:lnTo>
                  <a:pt x="87" y="19"/>
                </a:lnTo>
                <a:lnTo>
                  <a:pt x="85" y="19"/>
                </a:lnTo>
                <a:lnTo>
                  <a:pt x="82" y="22"/>
                </a:lnTo>
                <a:lnTo>
                  <a:pt x="78" y="22"/>
                </a:lnTo>
                <a:lnTo>
                  <a:pt x="77" y="21"/>
                </a:lnTo>
                <a:lnTo>
                  <a:pt x="76" y="19"/>
                </a:lnTo>
                <a:lnTo>
                  <a:pt x="74" y="19"/>
                </a:lnTo>
                <a:lnTo>
                  <a:pt x="73" y="21"/>
                </a:lnTo>
                <a:lnTo>
                  <a:pt x="72" y="21"/>
                </a:lnTo>
                <a:lnTo>
                  <a:pt x="71" y="23"/>
                </a:lnTo>
                <a:lnTo>
                  <a:pt x="70" y="26"/>
                </a:lnTo>
                <a:lnTo>
                  <a:pt x="69" y="27"/>
                </a:lnTo>
                <a:lnTo>
                  <a:pt x="66" y="27"/>
                </a:lnTo>
                <a:lnTo>
                  <a:pt x="64" y="29"/>
                </a:lnTo>
                <a:lnTo>
                  <a:pt x="64" y="30"/>
                </a:lnTo>
                <a:lnTo>
                  <a:pt x="63" y="30"/>
                </a:lnTo>
                <a:lnTo>
                  <a:pt x="62" y="32"/>
                </a:lnTo>
                <a:lnTo>
                  <a:pt x="60" y="33"/>
                </a:lnTo>
                <a:lnTo>
                  <a:pt x="59" y="34"/>
                </a:lnTo>
                <a:lnTo>
                  <a:pt x="57" y="34"/>
                </a:lnTo>
                <a:lnTo>
                  <a:pt x="55" y="32"/>
                </a:lnTo>
                <a:lnTo>
                  <a:pt x="53" y="32"/>
                </a:lnTo>
                <a:lnTo>
                  <a:pt x="50" y="37"/>
                </a:lnTo>
                <a:lnTo>
                  <a:pt x="44" y="37"/>
                </a:lnTo>
                <a:lnTo>
                  <a:pt x="43" y="39"/>
                </a:lnTo>
                <a:lnTo>
                  <a:pt x="43" y="43"/>
                </a:lnTo>
                <a:lnTo>
                  <a:pt x="42" y="43"/>
                </a:lnTo>
                <a:lnTo>
                  <a:pt x="40" y="45"/>
                </a:lnTo>
                <a:lnTo>
                  <a:pt x="40" y="46"/>
                </a:lnTo>
                <a:lnTo>
                  <a:pt x="38" y="48"/>
                </a:lnTo>
                <a:lnTo>
                  <a:pt x="33" y="48"/>
                </a:lnTo>
                <a:lnTo>
                  <a:pt x="32" y="45"/>
                </a:lnTo>
                <a:lnTo>
                  <a:pt x="32" y="44"/>
                </a:lnTo>
                <a:lnTo>
                  <a:pt x="30" y="42"/>
                </a:lnTo>
                <a:lnTo>
                  <a:pt x="29" y="42"/>
                </a:lnTo>
                <a:lnTo>
                  <a:pt x="27" y="42"/>
                </a:lnTo>
                <a:lnTo>
                  <a:pt x="26" y="41"/>
                </a:lnTo>
                <a:lnTo>
                  <a:pt x="26" y="36"/>
                </a:lnTo>
                <a:lnTo>
                  <a:pt x="26" y="35"/>
                </a:lnTo>
                <a:lnTo>
                  <a:pt x="25" y="34"/>
                </a:lnTo>
                <a:lnTo>
                  <a:pt x="22" y="33"/>
                </a:lnTo>
                <a:lnTo>
                  <a:pt x="21" y="33"/>
                </a:lnTo>
                <a:lnTo>
                  <a:pt x="19" y="33"/>
                </a:lnTo>
                <a:lnTo>
                  <a:pt x="18" y="34"/>
                </a:lnTo>
                <a:lnTo>
                  <a:pt x="17" y="34"/>
                </a:lnTo>
                <a:lnTo>
                  <a:pt x="15" y="34"/>
                </a:lnTo>
                <a:lnTo>
                  <a:pt x="14" y="33"/>
                </a:lnTo>
                <a:lnTo>
                  <a:pt x="14" y="32"/>
                </a:lnTo>
                <a:lnTo>
                  <a:pt x="12" y="32"/>
                </a:lnTo>
                <a:lnTo>
                  <a:pt x="11" y="32"/>
                </a:lnTo>
                <a:lnTo>
                  <a:pt x="11" y="30"/>
                </a:lnTo>
                <a:lnTo>
                  <a:pt x="10" y="30"/>
                </a:lnTo>
                <a:lnTo>
                  <a:pt x="7" y="29"/>
                </a:lnTo>
                <a:lnTo>
                  <a:pt x="6" y="26"/>
                </a:lnTo>
                <a:lnTo>
                  <a:pt x="2" y="26"/>
                </a:lnTo>
                <a:lnTo>
                  <a:pt x="0" y="25"/>
                </a:lnTo>
                <a:lnTo>
                  <a:pt x="1" y="25"/>
                </a:lnTo>
                <a:lnTo>
                  <a:pt x="2" y="23"/>
                </a:lnTo>
                <a:lnTo>
                  <a:pt x="3" y="22"/>
                </a:lnTo>
                <a:lnTo>
                  <a:pt x="3" y="21"/>
                </a:lnTo>
                <a:lnTo>
                  <a:pt x="3" y="19"/>
                </a:lnTo>
                <a:lnTo>
                  <a:pt x="3" y="17"/>
                </a:lnTo>
                <a:lnTo>
                  <a:pt x="3" y="16"/>
                </a:lnTo>
                <a:lnTo>
                  <a:pt x="6" y="14"/>
                </a:lnTo>
                <a:lnTo>
                  <a:pt x="7" y="14"/>
                </a:lnTo>
                <a:lnTo>
                  <a:pt x="16" y="7"/>
                </a:lnTo>
                <a:lnTo>
                  <a:pt x="18" y="4"/>
                </a:lnTo>
                <a:lnTo>
                  <a:pt x="22" y="3"/>
                </a:lnTo>
                <a:lnTo>
                  <a:pt x="25" y="2"/>
                </a:lnTo>
                <a:lnTo>
                  <a:pt x="53" y="1"/>
                </a:lnTo>
                <a:lnTo>
                  <a:pt x="55" y="0"/>
                </a:lnTo>
                <a:lnTo>
                  <a:pt x="58" y="0"/>
                </a:lnTo>
                <a:lnTo>
                  <a:pt x="60" y="0"/>
                </a:lnTo>
                <a:lnTo>
                  <a:pt x="62" y="1"/>
                </a:lnTo>
                <a:lnTo>
                  <a:pt x="65" y="1"/>
                </a:lnTo>
                <a:lnTo>
                  <a:pt x="67" y="0"/>
                </a:lnTo>
                <a:lnTo>
                  <a:pt x="71" y="0"/>
                </a:lnTo>
                <a:lnTo>
                  <a:pt x="75" y="2"/>
                </a:lnTo>
                <a:lnTo>
                  <a:pt x="82" y="3"/>
                </a:lnTo>
                <a:lnTo>
                  <a:pt x="97" y="12"/>
                </a:lnTo>
                <a:lnTo>
                  <a:pt x="98" y="15"/>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08" name="Freeform 427"/>
          <p:cNvSpPr>
            <a:spLocks/>
          </p:cNvSpPr>
          <p:nvPr/>
        </p:nvSpPr>
        <p:spPr bwMode="auto">
          <a:xfrm>
            <a:off x="8802688" y="5564188"/>
            <a:ext cx="7937" cy="6350"/>
          </a:xfrm>
          <a:custGeom>
            <a:avLst/>
            <a:gdLst>
              <a:gd name="T0" fmla="*/ 2147483647 w 5"/>
              <a:gd name="T1" fmla="*/ 2147483647 h 4"/>
              <a:gd name="T2" fmla="*/ 0 w 5"/>
              <a:gd name="T3" fmla="*/ 2147483647 h 4"/>
              <a:gd name="T4" fmla="*/ 2147483647 w 5"/>
              <a:gd name="T5" fmla="*/ 0 h 4"/>
              <a:gd name="T6" fmla="*/ 2147483647 w 5"/>
              <a:gd name="T7" fmla="*/ 2147483647 h 4"/>
              <a:gd name="T8" fmla="*/ 2147483647 w 5"/>
              <a:gd name="T9" fmla="*/ 2147483647 h 4"/>
              <a:gd name="T10" fmla="*/ 2147483647 w 5"/>
              <a:gd name="T11" fmla="*/ 2147483647 h 4"/>
              <a:gd name="T12" fmla="*/ 2147483647 w 5"/>
              <a:gd name="T13" fmla="*/ 2147483647 h 4"/>
              <a:gd name="T14" fmla="*/ 2147483647 w 5"/>
              <a:gd name="T15" fmla="*/ 2147483647 h 4"/>
              <a:gd name="T16" fmla="*/ 2147483647 w 5"/>
              <a:gd name="T17" fmla="*/ 2147483647 h 4"/>
              <a:gd name="T18" fmla="*/ 2147483647 w 5"/>
              <a:gd name="T19" fmla="*/ 2147483647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4"/>
              <a:gd name="T32" fmla="*/ 5 w 5"/>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4">
                <a:moveTo>
                  <a:pt x="1" y="2"/>
                </a:moveTo>
                <a:lnTo>
                  <a:pt x="0" y="1"/>
                </a:lnTo>
                <a:lnTo>
                  <a:pt x="2" y="0"/>
                </a:lnTo>
                <a:lnTo>
                  <a:pt x="4" y="2"/>
                </a:lnTo>
                <a:lnTo>
                  <a:pt x="5" y="2"/>
                </a:lnTo>
                <a:lnTo>
                  <a:pt x="5" y="3"/>
                </a:lnTo>
                <a:lnTo>
                  <a:pt x="5" y="4"/>
                </a:lnTo>
                <a:lnTo>
                  <a:pt x="2" y="4"/>
                </a:lnTo>
                <a:lnTo>
                  <a:pt x="1" y="3"/>
                </a:lnTo>
                <a:lnTo>
                  <a:pt x="1"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09" name="Freeform 428"/>
          <p:cNvSpPr>
            <a:spLocks/>
          </p:cNvSpPr>
          <p:nvPr/>
        </p:nvSpPr>
        <p:spPr bwMode="auto">
          <a:xfrm>
            <a:off x="1741488" y="4525963"/>
            <a:ext cx="169862" cy="82550"/>
          </a:xfrm>
          <a:custGeom>
            <a:avLst/>
            <a:gdLst>
              <a:gd name="T0" fmla="*/ 2147483647 w 99"/>
              <a:gd name="T1" fmla="*/ 2147483647 h 48"/>
              <a:gd name="T2" fmla="*/ 2147483647 w 99"/>
              <a:gd name="T3" fmla="*/ 2147483647 h 48"/>
              <a:gd name="T4" fmla="*/ 2147483647 w 99"/>
              <a:gd name="T5" fmla="*/ 2147483647 h 48"/>
              <a:gd name="T6" fmla="*/ 2147483647 w 99"/>
              <a:gd name="T7" fmla="*/ 2147483647 h 48"/>
              <a:gd name="T8" fmla="*/ 2147483647 w 99"/>
              <a:gd name="T9" fmla="*/ 2147483647 h 48"/>
              <a:gd name="T10" fmla="*/ 2147483647 w 99"/>
              <a:gd name="T11" fmla="*/ 2147483647 h 48"/>
              <a:gd name="T12" fmla="*/ 2147483647 w 99"/>
              <a:gd name="T13" fmla="*/ 2147483647 h 48"/>
              <a:gd name="T14" fmla="*/ 2147483647 w 99"/>
              <a:gd name="T15" fmla="*/ 2147483647 h 48"/>
              <a:gd name="T16" fmla="*/ 2147483647 w 99"/>
              <a:gd name="T17" fmla="*/ 2147483647 h 48"/>
              <a:gd name="T18" fmla="*/ 2147483647 w 99"/>
              <a:gd name="T19" fmla="*/ 2147483647 h 48"/>
              <a:gd name="T20" fmla="*/ 2147483647 w 99"/>
              <a:gd name="T21" fmla="*/ 2147483647 h 48"/>
              <a:gd name="T22" fmla="*/ 2147483647 w 99"/>
              <a:gd name="T23" fmla="*/ 2147483647 h 48"/>
              <a:gd name="T24" fmla="*/ 2147483647 w 99"/>
              <a:gd name="T25" fmla="*/ 2147483647 h 48"/>
              <a:gd name="T26" fmla="*/ 2147483647 w 99"/>
              <a:gd name="T27" fmla="*/ 2147483647 h 48"/>
              <a:gd name="T28" fmla="*/ 2147483647 w 99"/>
              <a:gd name="T29" fmla="*/ 2147483647 h 48"/>
              <a:gd name="T30" fmla="*/ 2147483647 w 99"/>
              <a:gd name="T31" fmla="*/ 2147483647 h 48"/>
              <a:gd name="T32" fmla="*/ 2147483647 w 99"/>
              <a:gd name="T33" fmla="*/ 2147483647 h 48"/>
              <a:gd name="T34" fmla="*/ 2147483647 w 99"/>
              <a:gd name="T35" fmla="*/ 2147483647 h 48"/>
              <a:gd name="T36" fmla="*/ 2147483647 w 99"/>
              <a:gd name="T37" fmla="*/ 2147483647 h 48"/>
              <a:gd name="T38" fmla="*/ 2147483647 w 99"/>
              <a:gd name="T39" fmla="*/ 2147483647 h 48"/>
              <a:gd name="T40" fmla="*/ 2147483647 w 99"/>
              <a:gd name="T41" fmla="*/ 2147483647 h 48"/>
              <a:gd name="T42" fmla="*/ 2147483647 w 99"/>
              <a:gd name="T43" fmla="*/ 2147483647 h 48"/>
              <a:gd name="T44" fmla="*/ 2147483647 w 99"/>
              <a:gd name="T45" fmla="*/ 2147483647 h 48"/>
              <a:gd name="T46" fmla="*/ 2147483647 w 99"/>
              <a:gd name="T47" fmla="*/ 2147483647 h 48"/>
              <a:gd name="T48" fmla="*/ 2147483647 w 99"/>
              <a:gd name="T49" fmla="*/ 2147483647 h 48"/>
              <a:gd name="T50" fmla="*/ 2147483647 w 99"/>
              <a:gd name="T51" fmla="*/ 2147483647 h 48"/>
              <a:gd name="T52" fmla="*/ 2147483647 w 99"/>
              <a:gd name="T53" fmla="*/ 2147483647 h 48"/>
              <a:gd name="T54" fmla="*/ 2147483647 w 99"/>
              <a:gd name="T55" fmla="*/ 2147483647 h 48"/>
              <a:gd name="T56" fmla="*/ 2147483647 w 99"/>
              <a:gd name="T57" fmla="*/ 2147483647 h 48"/>
              <a:gd name="T58" fmla="*/ 2147483647 w 99"/>
              <a:gd name="T59" fmla="*/ 2147483647 h 48"/>
              <a:gd name="T60" fmla="*/ 0 w 99"/>
              <a:gd name="T61" fmla="*/ 2147483647 h 48"/>
              <a:gd name="T62" fmla="*/ 2147483647 w 99"/>
              <a:gd name="T63" fmla="*/ 2147483647 h 48"/>
              <a:gd name="T64" fmla="*/ 2147483647 w 99"/>
              <a:gd name="T65" fmla="*/ 2147483647 h 48"/>
              <a:gd name="T66" fmla="*/ 2147483647 w 99"/>
              <a:gd name="T67" fmla="*/ 2147483647 h 48"/>
              <a:gd name="T68" fmla="*/ 2147483647 w 99"/>
              <a:gd name="T69" fmla="*/ 2147483647 h 48"/>
              <a:gd name="T70" fmla="*/ 2147483647 w 99"/>
              <a:gd name="T71" fmla="*/ 2147483647 h 48"/>
              <a:gd name="T72" fmla="*/ 2147483647 w 99"/>
              <a:gd name="T73" fmla="*/ 2147483647 h 48"/>
              <a:gd name="T74" fmla="*/ 2147483647 w 99"/>
              <a:gd name="T75" fmla="*/ 2147483647 h 48"/>
              <a:gd name="T76" fmla="*/ 2147483647 w 99"/>
              <a:gd name="T77" fmla="*/ 2147483647 h 48"/>
              <a:gd name="T78" fmla="*/ 2147483647 w 99"/>
              <a:gd name="T79" fmla="*/ 0 h 48"/>
              <a:gd name="T80" fmla="*/ 2147483647 w 99"/>
              <a:gd name="T81" fmla="*/ 2147483647 h 48"/>
              <a:gd name="T82" fmla="*/ 2147483647 w 99"/>
              <a:gd name="T83" fmla="*/ 2147483647 h 48"/>
              <a:gd name="T84" fmla="*/ 2147483647 w 99"/>
              <a:gd name="T85" fmla="*/ 2147483647 h 48"/>
              <a:gd name="T86" fmla="*/ 2147483647 w 99"/>
              <a:gd name="T87" fmla="*/ 2147483647 h 48"/>
              <a:gd name="T88" fmla="*/ 2147483647 w 99"/>
              <a:gd name="T89" fmla="*/ 2147483647 h 4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99"/>
              <a:gd name="T136" fmla="*/ 0 h 48"/>
              <a:gd name="T137" fmla="*/ 99 w 99"/>
              <a:gd name="T138" fmla="*/ 48 h 4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99" h="48">
                <a:moveTo>
                  <a:pt x="99" y="16"/>
                </a:moveTo>
                <a:lnTo>
                  <a:pt x="95" y="16"/>
                </a:lnTo>
                <a:lnTo>
                  <a:pt x="91" y="17"/>
                </a:lnTo>
                <a:lnTo>
                  <a:pt x="91" y="19"/>
                </a:lnTo>
                <a:lnTo>
                  <a:pt x="88" y="20"/>
                </a:lnTo>
                <a:lnTo>
                  <a:pt x="85" y="20"/>
                </a:lnTo>
                <a:lnTo>
                  <a:pt x="83" y="22"/>
                </a:lnTo>
                <a:lnTo>
                  <a:pt x="78" y="22"/>
                </a:lnTo>
                <a:lnTo>
                  <a:pt x="77" y="21"/>
                </a:lnTo>
                <a:lnTo>
                  <a:pt x="76" y="20"/>
                </a:lnTo>
                <a:lnTo>
                  <a:pt x="74" y="19"/>
                </a:lnTo>
                <a:lnTo>
                  <a:pt x="74" y="20"/>
                </a:lnTo>
                <a:lnTo>
                  <a:pt x="73" y="21"/>
                </a:lnTo>
                <a:lnTo>
                  <a:pt x="72" y="21"/>
                </a:lnTo>
                <a:lnTo>
                  <a:pt x="71" y="23"/>
                </a:lnTo>
                <a:lnTo>
                  <a:pt x="70" y="27"/>
                </a:lnTo>
                <a:lnTo>
                  <a:pt x="69" y="28"/>
                </a:lnTo>
                <a:lnTo>
                  <a:pt x="66" y="28"/>
                </a:lnTo>
                <a:lnTo>
                  <a:pt x="65" y="29"/>
                </a:lnTo>
                <a:lnTo>
                  <a:pt x="65" y="31"/>
                </a:lnTo>
                <a:lnTo>
                  <a:pt x="64" y="31"/>
                </a:lnTo>
                <a:lnTo>
                  <a:pt x="62" y="32"/>
                </a:lnTo>
                <a:lnTo>
                  <a:pt x="60" y="33"/>
                </a:lnTo>
                <a:lnTo>
                  <a:pt x="60" y="34"/>
                </a:lnTo>
                <a:lnTo>
                  <a:pt x="59" y="34"/>
                </a:lnTo>
                <a:lnTo>
                  <a:pt x="57" y="34"/>
                </a:lnTo>
                <a:lnTo>
                  <a:pt x="55" y="32"/>
                </a:lnTo>
                <a:lnTo>
                  <a:pt x="53" y="32"/>
                </a:lnTo>
                <a:lnTo>
                  <a:pt x="50" y="37"/>
                </a:lnTo>
                <a:lnTo>
                  <a:pt x="44" y="37"/>
                </a:lnTo>
                <a:lnTo>
                  <a:pt x="43" y="39"/>
                </a:lnTo>
                <a:lnTo>
                  <a:pt x="43" y="43"/>
                </a:lnTo>
                <a:lnTo>
                  <a:pt x="42" y="43"/>
                </a:lnTo>
                <a:lnTo>
                  <a:pt x="41" y="45"/>
                </a:lnTo>
                <a:lnTo>
                  <a:pt x="40" y="47"/>
                </a:lnTo>
                <a:lnTo>
                  <a:pt x="38" y="48"/>
                </a:lnTo>
                <a:lnTo>
                  <a:pt x="34" y="48"/>
                </a:lnTo>
                <a:lnTo>
                  <a:pt x="32" y="46"/>
                </a:lnTo>
                <a:lnTo>
                  <a:pt x="32" y="44"/>
                </a:lnTo>
                <a:lnTo>
                  <a:pt x="31" y="43"/>
                </a:lnTo>
                <a:lnTo>
                  <a:pt x="29" y="42"/>
                </a:lnTo>
                <a:lnTo>
                  <a:pt x="27" y="42"/>
                </a:lnTo>
                <a:lnTo>
                  <a:pt x="27" y="36"/>
                </a:lnTo>
                <a:lnTo>
                  <a:pt x="27" y="35"/>
                </a:lnTo>
                <a:lnTo>
                  <a:pt x="25" y="35"/>
                </a:lnTo>
                <a:lnTo>
                  <a:pt x="23" y="34"/>
                </a:lnTo>
                <a:lnTo>
                  <a:pt x="21" y="33"/>
                </a:lnTo>
                <a:lnTo>
                  <a:pt x="20" y="34"/>
                </a:lnTo>
                <a:lnTo>
                  <a:pt x="18" y="35"/>
                </a:lnTo>
                <a:lnTo>
                  <a:pt x="17" y="35"/>
                </a:lnTo>
                <a:lnTo>
                  <a:pt x="15" y="34"/>
                </a:lnTo>
                <a:lnTo>
                  <a:pt x="15" y="32"/>
                </a:lnTo>
                <a:lnTo>
                  <a:pt x="12" y="32"/>
                </a:lnTo>
                <a:lnTo>
                  <a:pt x="12" y="31"/>
                </a:lnTo>
                <a:lnTo>
                  <a:pt x="10" y="31"/>
                </a:lnTo>
                <a:lnTo>
                  <a:pt x="8" y="29"/>
                </a:lnTo>
                <a:lnTo>
                  <a:pt x="6" y="26"/>
                </a:lnTo>
                <a:lnTo>
                  <a:pt x="2" y="26"/>
                </a:lnTo>
                <a:lnTo>
                  <a:pt x="0" y="25"/>
                </a:lnTo>
                <a:lnTo>
                  <a:pt x="1" y="25"/>
                </a:lnTo>
                <a:lnTo>
                  <a:pt x="2" y="23"/>
                </a:lnTo>
                <a:lnTo>
                  <a:pt x="4" y="22"/>
                </a:lnTo>
                <a:lnTo>
                  <a:pt x="4" y="21"/>
                </a:lnTo>
                <a:lnTo>
                  <a:pt x="4" y="19"/>
                </a:lnTo>
                <a:lnTo>
                  <a:pt x="3" y="19"/>
                </a:lnTo>
                <a:lnTo>
                  <a:pt x="3" y="17"/>
                </a:lnTo>
                <a:lnTo>
                  <a:pt x="4" y="16"/>
                </a:lnTo>
                <a:lnTo>
                  <a:pt x="6" y="15"/>
                </a:lnTo>
                <a:lnTo>
                  <a:pt x="7" y="14"/>
                </a:lnTo>
                <a:lnTo>
                  <a:pt x="8" y="14"/>
                </a:lnTo>
                <a:lnTo>
                  <a:pt x="16" y="7"/>
                </a:lnTo>
                <a:lnTo>
                  <a:pt x="18" y="4"/>
                </a:lnTo>
                <a:lnTo>
                  <a:pt x="22" y="4"/>
                </a:lnTo>
                <a:lnTo>
                  <a:pt x="25" y="2"/>
                </a:lnTo>
                <a:lnTo>
                  <a:pt x="54" y="1"/>
                </a:lnTo>
                <a:lnTo>
                  <a:pt x="55" y="1"/>
                </a:lnTo>
                <a:lnTo>
                  <a:pt x="58" y="0"/>
                </a:lnTo>
                <a:lnTo>
                  <a:pt x="61" y="1"/>
                </a:lnTo>
                <a:lnTo>
                  <a:pt x="62" y="1"/>
                </a:lnTo>
                <a:lnTo>
                  <a:pt x="65" y="1"/>
                </a:lnTo>
                <a:lnTo>
                  <a:pt x="68" y="1"/>
                </a:lnTo>
                <a:lnTo>
                  <a:pt x="72" y="1"/>
                </a:lnTo>
                <a:lnTo>
                  <a:pt x="75" y="2"/>
                </a:lnTo>
                <a:lnTo>
                  <a:pt x="83" y="3"/>
                </a:lnTo>
                <a:lnTo>
                  <a:pt x="97" y="12"/>
                </a:lnTo>
                <a:lnTo>
                  <a:pt x="99" y="15"/>
                </a:lnTo>
                <a:lnTo>
                  <a:pt x="99" y="16"/>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10" name="Freeform 429"/>
          <p:cNvSpPr>
            <a:spLocks/>
          </p:cNvSpPr>
          <p:nvPr/>
        </p:nvSpPr>
        <p:spPr bwMode="auto">
          <a:xfrm>
            <a:off x="1970088" y="4972050"/>
            <a:ext cx="342900" cy="504825"/>
          </a:xfrm>
          <a:custGeom>
            <a:avLst/>
            <a:gdLst>
              <a:gd name="T0" fmla="*/ 2147483647 w 200"/>
              <a:gd name="T1" fmla="*/ 2147483647 h 294"/>
              <a:gd name="T2" fmla="*/ 2147483647 w 200"/>
              <a:gd name="T3" fmla="*/ 2147483647 h 294"/>
              <a:gd name="T4" fmla="*/ 2147483647 w 200"/>
              <a:gd name="T5" fmla="*/ 2147483647 h 294"/>
              <a:gd name="T6" fmla="*/ 2147483647 w 200"/>
              <a:gd name="T7" fmla="*/ 2147483647 h 294"/>
              <a:gd name="T8" fmla="*/ 2147483647 w 200"/>
              <a:gd name="T9" fmla="*/ 2147483647 h 294"/>
              <a:gd name="T10" fmla="*/ 2147483647 w 200"/>
              <a:gd name="T11" fmla="*/ 2147483647 h 294"/>
              <a:gd name="T12" fmla="*/ 2147483647 w 200"/>
              <a:gd name="T13" fmla="*/ 2147483647 h 294"/>
              <a:gd name="T14" fmla="*/ 2147483647 w 200"/>
              <a:gd name="T15" fmla="*/ 2147483647 h 294"/>
              <a:gd name="T16" fmla="*/ 2147483647 w 200"/>
              <a:gd name="T17" fmla="*/ 2147483647 h 294"/>
              <a:gd name="T18" fmla="*/ 2147483647 w 200"/>
              <a:gd name="T19" fmla="*/ 2147483647 h 294"/>
              <a:gd name="T20" fmla="*/ 2147483647 w 200"/>
              <a:gd name="T21" fmla="*/ 2147483647 h 294"/>
              <a:gd name="T22" fmla="*/ 2147483647 w 200"/>
              <a:gd name="T23" fmla="*/ 2147483647 h 294"/>
              <a:gd name="T24" fmla="*/ 2147483647 w 200"/>
              <a:gd name="T25" fmla="*/ 2147483647 h 294"/>
              <a:gd name="T26" fmla="*/ 2147483647 w 200"/>
              <a:gd name="T27" fmla="*/ 2147483647 h 294"/>
              <a:gd name="T28" fmla="*/ 2147483647 w 200"/>
              <a:gd name="T29" fmla="*/ 2147483647 h 294"/>
              <a:gd name="T30" fmla="*/ 0 w 200"/>
              <a:gd name="T31" fmla="*/ 2147483647 h 294"/>
              <a:gd name="T32" fmla="*/ 2147483647 w 200"/>
              <a:gd name="T33" fmla="*/ 2147483647 h 294"/>
              <a:gd name="T34" fmla="*/ 2147483647 w 200"/>
              <a:gd name="T35" fmla="*/ 2147483647 h 294"/>
              <a:gd name="T36" fmla="*/ 2147483647 w 200"/>
              <a:gd name="T37" fmla="*/ 2147483647 h 294"/>
              <a:gd name="T38" fmla="*/ 2147483647 w 200"/>
              <a:gd name="T39" fmla="*/ 2147483647 h 294"/>
              <a:gd name="T40" fmla="*/ 2147483647 w 200"/>
              <a:gd name="T41" fmla="*/ 2147483647 h 294"/>
              <a:gd name="T42" fmla="*/ 2147483647 w 200"/>
              <a:gd name="T43" fmla="*/ 2147483647 h 294"/>
              <a:gd name="T44" fmla="*/ 2147483647 w 200"/>
              <a:gd name="T45" fmla="*/ 2147483647 h 294"/>
              <a:gd name="T46" fmla="*/ 2147483647 w 200"/>
              <a:gd name="T47" fmla="*/ 2147483647 h 294"/>
              <a:gd name="T48" fmla="*/ 2147483647 w 200"/>
              <a:gd name="T49" fmla="*/ 2147483647 h 294"/>
              <a:gd name="T50" fmla="*/ 2147483647 w 200"/>
              <a:gd name="T51" fmla="*/ 2147483647 h 294"/>
              <a:gd name="T52" fmla="*/ 2147483647 w 200"/>
              <a:gd name="T53" fmla="*/ 2147483647 h 294"/>
              <a:gd name="T54" fmla="*/ 2147483647 w 200"/>
              <a:gd name="T55" fmla="*/ 2147483647 h 294"/>
              <a:gd name="T56" fmla="*/ 2147483647 w 200"/>
              <a:gd name="T57" fmla="*/ 2147483647 h 294"/>
              <a:gd name="T58" fmla="*/ 2147483647 w 200"/>
              <a:gd name="T59" fmla="*/ 2147483647 h 294"/>
              <a:gd name="T60" fmla="*/ 2147483647 w 200"/>
              <a:gd name="T61" fmla="*/ 2147483647 h 294"/>
              <a:gd name="T62" fmla="*/ 2147483647 w 200"/>
              <a:gd name="T63" fmla="*/ 2147483647 h 294"/>
              <a:gd name="T64" fmla="*/ 2147483647 w 200"/>
              <a:gd name="T65" fmla="*/ 2147483647 h 294"/>
              <a:gd name="T66" fmla="*/ 2147483647 w 200"/>
              <a:gd name="T67" fmla="*/ 2147483647 h 294"/>
              <a:gd name="T68" fmla="*/ 2147483647 w 200"/>
              <a:gd name="T69" fmla="*/ 2147483647 h 294"/>
              <a:gd name="T70" fmla="*/ 2147483647 w 200"/>
              <a:gd name="T71" fmla="*/ 2147483647 h 294"/>
              <a:gd name="T72" fmla="*/ 2147483647 w 200"/>
              <a:gd name="T73" fmla="*/ 2147483647 h 294"/>
              <a:gd name="T74" fmla="*/ 2147483647 w 200"/>
              <a:gd name="T75" fmla="*/ 2147483647 h 294"/>
              <a:gd name="T76" fmla="*/ 2147483647 w 200"/>
              <a:gd name="T77" fmla="*/ 2147483647 h 294"/>
              <a:gd name="T78" fmla="*/ 2147483647 w 200"/>
              <a:gd name="T79" fmla="*/ 2147483647 h 294"/>
              <a:gd name="T80" fmla="*/ 2147483647 w 200"/>
              <a:gd name="T81" fmla="*/ 2147483647 h 294"/>
              <a:gd name="T82" fmla="*/ 2147483647 w 200"/>
              <a:gd name="T83" fmla="*/ 2147483647 h 294"/>
              <a:gd name="T84" fmla="*/ 2147483647 w 200"/>
              <a:gd name="T85" fmla="*/ 2147483647 h 294"/>
              <a:gd name="T86" fmla="*/ 2147483647 w 200"/>
              <a:gd name="T87" fmla="*/ 2147483647 h 294"/>
              <a:gd name="T88" fmla="*/ 2147483647 w 200"/>
              <a:gd name="T89" fmla="*/ 2147483647 h 294"/>
              <a:gd name="T90" fmla="*/ 2147483647 w 200"/>
              <a:gd name="T91" fmla="*/ 2147483647 h 294"/>
              <a:gd name="T92" fmla="*/ 2147483647 w 200"/>
              <a:gd name="T93" fmla="*/ 2147483647 h 294"/>
              <a:gd name="T94" fmla="*/ 2147483647 w 200"/>
              <a:gd name="T95" fmla="*/ 2147483647 h 294"/>
              <a:gd name="T96" fmla="*/ 2147483647 w 200"/>
              <a:gd name="T97" fmla="*/ 2147483647 h 294"/>
              <a:gd name="T98" fmla="*/ 2147483647 w 200"/>
              <a:gd name="T99" fmla="*/ 2147483647 h 294"/>
              <a:gd name="T100" fmla="*/ 2147483647 w 200"/>
              <a:gd name="T101" fmla="*/ 2147483647 h 294"/>
              <a:gd name="T102" fmla="*/ 2147483647 w 200"/>
              <a:gd name="T103" fmla="*/ 2147483647 h 294"/>
              <a:gd name="T104" fmla="*/ 2147483647 w 200"/>
              <a:gd name="T105" fmla="*/ 2147483647 h 294"/>
              <a:gd name="T106" fmla="*/ 2147483647 w 200"/>
              <a:gd name="T107" fmla="*/ 2147483647 h 294"/>
              <a:gd name="T108" fmla="*/ 2147483647 w 200"/>
              <a:gd name="T109" fmla="*/ 2147483647 h 294"/>
              <a:gd name="T110" fmla="*/ 2147483647 w 200"/>
              <a:gd name="T111" fmla="*/ 2147483647 h 294"/>
              <a:gd name="T112" fmla="*/ 2147483647 w 200"/>
              <a:gd name="T113" fmla="*/ 2147483647 h 294"/>
              <a:gd name="T114" fmla="*/ 2147483647 w 200"/>
              <a:gd name="T115" fmla="*/ 2147483647 h 294"/>
              <a:gd name="T116" fmla="*/ 2147483647 w 200"/>
              <a:gd name="T117" fmla="*/ 2147483647 h 294"/>
              <a:gd name="T118" fmla="*/ 2147483647 w 200"/>
              <a:gd name="T119" fmla="*/ 2147483647 h 294"/>
              <a:gd name="T120" fmla="*/ 2147483647 w 200"/>
              <a:gd name="T121" fmla="*/ 2147483647 h 294"/>
              <a:gd name="T122" fmla="*/ 2147483647 w 200"/>
              <a:gd name="T123" fmla="*/ 2147483647 h 2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0"/>
              <a:gd name="T187" fmla="*/ 0 h 294"/>
              <a:gd name="T188" fmla="*/ 200 w 200"/>
              <a:gd name="T189" fmla="*/ 294 h 2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0" h="294">
                <a:moveTo>
                  <a:pt x="95" y="0"/>
                </a:moveTo>
                <a:lnTo>
                  <a:pt x="95" y="1"/>
                </a:lnTo>
                <a:lnTo>
                  <a:pt x="91" y="1"/>
                </a:lnTo>
                <a:lnTo>
                  <a:pt x="91" y="3"/>
                </a:lnTo>
                <a:lnTo>
                  <a:pt x="92" y="4"/>
                </a:lnTo>
                <a:lnTo>
                  <a:pt x="93" y="5"/>
                </a:lnTo>
                <a:lnTo>
                  <a:pt x="95" y="9"/>
                </a:lnTo>
                <a:lnTo>
                  <a:pt x="95" y="10"/>
                </a:lnTo>
                <a:lnTo>
                  <a:pt x="97" y="15"/>
                </a:lnTo>
                <a:lnTo>
                  <a:pt x="95" y="15"/>
                </a:lnTo>
                <a:lnTo>
                  <a:pt x="88" y="26"/>
                </a:lnTo>
                <a:lnTo>
                  <a:pt x="74" y="41"/>
                </a:lnTo>
                <a:lnTo>
                  <a:pt x="52" y="49"/>
                </a:lnTo>
                <a:lnTo>
                  <a:pt x="51" y="50"/>
                </a:lnTo>
                <a:lnTo>
                  <a:pt x="49" y="53"/>
                </a:lnTo>
                <a:lnTo>
                  <a:pt x="49" y="56"/>
                </a:lnTo>
                <a:lnTo>
                  <a:pt x="48" y="56"/>
                </a:lnTo>
                <a:lnTo>
                  <a:pt x="47" y="56"/>
                </a:lnTo>
                <a:lnTo>
                  <a:pt x="46" y="56"/>
                </a:lnTo>
                <a:lnTo>
                  <a:pt x="42" y="61"/>
                </a:lnTo>
                <a:lnTo>
                  <a:pt x="40" y="74"/>
                </a:lnTo>
                <a:lnTo>
                  <a:pt x="39" y="74"/>
                </a:lnTo>
                <a:lnTo>
                  <a:pt x="37" y="75"/>
                </a:lnTo>
                <a:lnTo>
                  <a:pt x="35" y="78"/>
                </a:lnTo>
                <a:lnTo>
                  <a:pt x="31" y="79"/>
                </a:lnTo>
                <a:lnTo>
                  <a:pt x="29" y="79"/>
                </a:lnTo>
                <a:lnTo>
                  <a:pt x="26" y="72"/>
                </a:lnTo>
                <a:lnTo>
                  <a:pt x="21" y="72"/>
                </a:lnTo>
                <a:lnTo>
                  <a:pt x="20" y="71"/>
                </a:lnTo>
                <a:lnTo>
                  <a:pt x="19" y="70"/>
                </a:lnTo>
                <a:lnTo>
                  <a:pt x="16" y="70"/>
                </a:lnTo>
                <a:lnTo>
                  <a:pt x="14" y="71"/>
                </a:lnTo>
                <a:lnTo>
                  <a:pt x="12" y="72"/>
                </a:lnTo>
                <a:lnTo>
                  <a:pt x="12" y="71"/>
                </a:lnTo>
                <a:lnTo>
                  <a:pt x="11" y="67"/>
                </a:lnTo>
                <a:lnTo>
                  <a:pt x="11" y="66"/>
                </a:lnTo>
                <a:lnTo>
                  <a:pt x="11" y="65"/>
                </a:lnTo>
                <a:lnTo>
                  <a:pt x="12" y="63"/>
                </a:lnTo>
                <a:lnTo>
                  <a:pt x="15" y="63"/>
                </a:lnTo>
                <a:lnTo>
                  <a:pt x="16" y="61"/>
                </a:lnTo>
                <a:lnTo>
                  <a:pt x="16" y="59"/>
                </a:lnTo>
                <a:lnTo>
                  <a:pt x="15" y="59"/>
                </a:lnTo>
                <a:lnTo>
                  <a:pt x="15" y="56"/>
                </a:lnTo>
                <a:lnTo>
                  <a:pt x="14" y="56"/>
                </a:lnTo>
                <a:lnTo>
                  <a:pt x="14" y="55"/>
                </a:lnTo>
                <a:lnTo>
                  <a:pt x="0" y="68"/>
                </a:lnTo>
                <a:lnTo>
                  <a:pt x="0" y="69"/>
                </a:lnTo>
                <a:lnTo>
                  <a:pt x="1" y="77"/>
                </a:lnTo>
                <a:lnTo>
                  <a:pt x="2" y="79"/>
                </a:lnTo>
                <a:lnTo>
                  <a:pt x="3" y="83"/>
                </a:lnTo>
                <a:lnTo>
                  <a:pt x="7" y="87"/>
                </a:lnTo>
                <a:lnTo>
                  <a:pt x="7" y="88"/>
                </a:lnTo>
                <a:lnTo>
                  <a:pt x="5" y="90"/>
                </a:lnTo>
                <a:lnTo>
                  <a:pt x="3" y="93"/>
                </a:lnTo>
                <a:lnTo>
                  <a:pt x="4" y="94"/>
                </a:lnTo>
                <a:lnTo>
                  <a:pt x="20" y="108"/>
                </a:lnTo>
                <a:lnTo>
                  <a:pt x="23" y="111"/>
                </a:lnTo>
                <a:lnTo>
                  <a:pt x="24" y="111"/>
                </a:lnTo>
                <a:lnTo>
                  <a:pt x="26" y="113"/>
                </a:lnTo>
                <a:lnTo>
                  <a:pt x="30" y="124"/>
                </a:lnTo>
                <a:lnTo>
                  <a:pt x="38" y="132"/>
                </a:lnTo>
                <a:lnTo>
                  <a:pt x="57" y="182"/>
                </a:lnTo>
                <a:lnTo>
                  <a:pt x="63" y="186"/>
                </a:lnTo>
                <a:lnTo>
                  <a:pt x="78" y="212"/>
                </a:lnTo>
                <a:lnTo>
                  <a:pt x="80" y="220"/>
                </a:lnTo>
                <a:lnTo>
                  <a:pt x="79" y="222"/>
                </a:lnTo>
                <a:lnTo>
                  <a:pt x="77" y="223"/>
                </a:lnTo>
                <a:lnTo>
                  <a:pt x="78" y="227"/>
                </a:lnTo>
                <a:lnTo>
                  <a:pt x="97" y="246"/>
                </a:lnTo>
                <a:lnTo>
                  <a:pt x="140" y="269"/>
                </a:lnTo>
                <a:lnTo>
                  <a:pt x="141" y="269"/>
                </a:lnTo>
                <a:lnTo>
                  <a:pt x="143" y="270"/>
                </a:lnTo>
                <a:lnTo>
                  <a:pt x="170" y="292"/>
                </a:lnTo>
                <a:lnTo>
                  <a:pt x="171" y="294"/>
                </a:lnTo>
                <a:lnTo>
                  <a:pt x="174" y="291"/>
                </a:lnTo>
                <a:lnTo>
                  <a:pt x="182" y="290"/>
                </a:lnTo>
                <a:lnTo>
                  <a:pt x="183" y="287"/>
                </a:lnTo>
                <a:lnTo>
                  <a:pt x="185" y="284"/>
                </a:lnTo>
                <a:lnTo>
                  <a:pt x="186" y="283"/>
                </a:lnTo>
                <a:lnTo>
                  <a:pt x="186" y="281"/>
                </a:lnTo>
                <a:lnTo>
                  <a:pt x="185" y="281"/>
                </a:lnTo>
                <a:lnTo>
                  <a:pt x="185" y="279"/>
                </a:lnTo>
                <a:lnTo>
                  <a:pt x="196" y="265"/>
                </a:lnTo>
                <a:lnTo>
                  <a:pt x="196" y="262"/>
                </a:lnTo>
                <a:lnTo>
                  <a:pt x="196" y="261"/>
                </a:lnTo>
                <a:lnTo>
                  <a:pt x="193" y="260"/>
                </a:lnTo>
                <a:lnTo>
                  <a:pt x="192" y="258"/>
                </a:lnTo>
                <a:lnTo>
                  <a:pt x="191" y="257"/>
                </a:lnTo>
                <a:lnTo>
                  <a:pt x="190" y="257"/>
                </a:lnTo>
                <a:lnTo>
                  <a:pt x="189" y="253"/>
                </a:lnTo>
                <a:lnTo>
                  <a:pt x="190" y="249"/>
                </a:lnTo>
                <a:lnTo>
                  <a:pt x="192" y="246"/>
                </a:lnTo>
                <a:lnTo>
                  <a:pt x="193" y="245"/>
                </a:lnTo>
                <a:lnTo>
                  <a:pt x="193" y="243"/>
                </a:lnTo>
                <a:lnTo>
                  <a:pt x="193" y="239"/>
                </a:lnTo>
                <a:lnTo>
                  <a:pt x="190" y="237"/>
                </a:lnTo>
                <a:lnTo>
                  <a:pt x="190" y="235"/>
                </a:lnTo>
                <a:lnTo>
                  <a:pt x="192" y="234"/>
                </a:lnTo>
                <a:lnTo>
                  <a:pt x="196" y="232"/>
                </a:lnTo>
                <a:lnTo>
                  <a:pt x="196" y="231"/>
                </a:lnTo>
                <a:lnTo>
                  <a:pt x="196" y="205"/>
                </a:lnTo>
                <a:lnTo>
                  <a:pt x="197" y="201"/>
                </a:lnTo>
                <a:lnTo>
                  <a:pt x="200" y="198"/>
                </a:lnTo>
                <a:lnTo>
                  <a:pt x="200" y="197"/>
                </a:lnTo>
                <a:lnTo>
                  <a:pt x="185" y="173"/>
                </a:lnTo>
                <a:lnTo>
                  <a:pt x="180" y="174"/>
                </a:lnTo>
                <a:lnTo>
                  <a:pt x="178" y="175"/>
                </a:lnTo>
                <a:lnTo>
                  <a:pt x="175" y="176"/>
                </a:lnTo>
                <a:lnTo>
                  <a:pt x="173" y="175"/>
                </a:lnTo>
                <a:lnTo>
                  <a:pt x="172" y="173"/>
                </a:lnTo>
                <a:lnTo>
                  <a:pt x="172" y="148"/>
                </a:lnTo>
                <a:lnTo>
                  <a:pt x="172" y="147"/>
                </a:lnTo>
                <a:lnTo>
                  <a:pt x="157" y="158"/>
                </a:lnTo>
                <a:lnTo>
                  <a:pt x="150" y="158"/>
                </a:lnTo>
                <a:lnTo>
                  <a:pt x="146" y="157"/>
                </a:lnTo>
                <a:lnTo>
                  <a:pt x="145" y="156"/>
                </a:lnTo>
                <a:lnTo>
                  <a:pt x="144" y="152"/>
                </a:lnTo>
                <a:lnTo>
                  <a:pt x="143" y="151"/>
                </a:lnTo>
                <a:lnTo>
                  <a:pt x="142" y="150"/>
                </a:lnTo>
                <a:lnTo>
                  <a:pt x="133" y="149"/>
                </a:lnTo>
                <a:lnTo>
                  <a:pt x="132" y="148"/>
                </a:lnTo>
                <a:lnTo>
                  <a:pt x="134" y="144"/>
                </a:lnTo>
                <a:lnTo>
                  <a:pt x="133" y="142"/>
                </a:lnTo>
                <a:lnTo>
                  <a:pt x="130" y="140"/>
                </a:lnTo>
                <a:lnTo>
                  <a:pt x="123" y="130"/>
                </a:lnTo>
                <a:lnTo>
                  <a:pt x="122" y="127"/>
                </a:lnTo>
                <a:lnTo>
                  <a:pt x="119" y="120"/>
                </a:lnTo>
                <a:lnTo>
                  <a:pt x="119" y="119"/>
                </a:lnTo>
                <a:lnTo>
                  <a:pt x="124" y="106"/>
                </a:lnTo>
                <a:lnTo>
                  <a:pt x="125" y="105"/>
                </a:lnTo>
                <a:lnTo>
                  <a:pt x="130" y="104"/>
                </a:lnTo>
                <a:lnTo>
                  <a:pt x="130" y="95"/>
                </a:lnTo>
                <a:lnTo>
                  <a:pt x="140" y="81"/>
                </a:lnTo>
                <a:lnTo>
                  <a:pt x="148" y="75"/>
                </a:lnTo>
                <a:lnTo>
                  <a:pt x="173" y="67"/>
                </a:lnTo>
                <a:lnTo>
                  <a:pt x="178" y="67"/>
                </a:lnTo>
                <a:lnTo>
                  <a:pt x="180" y="66"/>
                </a:lnTo>
                <a:lnTo>
                  <a:pt x="181" y="65"/>
                </a:lnTo>
                <a:lnTo>
                  <a:pt x="178" y="65"/>
                </a:lnTo>
                <a:lnTo>
                  <a:pt x="175" y="60"/>
                </a:lnTo>
                <a:lnTo>
                  <a:pt x="170" y="60"/>
                </a:lnTo>
                <a:lnTo>
                  <a:pt x="170" y="56"/>
                </a:lnTo>
                <a:lnTo>
                  <a:pt x="179" y="45"/>
                </a:lnTo>
                <a:lnTo>
                  <a:pt x="179" y="44"/>
                </a:lnTo>
                <a:lnTo>
                  <a:pt x="176" y="41"/>
                </a:lnTo>
                <a:lnTo>
                  <a:pt x="166" y="36"/>
                </a:lnTo>
                <a:lnTo>
                  <a:pt x="163" y="35"/>
                </a:lnTo>
                <a:lnTo>
                  <a:pt x="161" y="37"/>
                </a:lnTo>
                <a:lnTo>
                  <a:pt x="159" y="37"/>
                </a:lnTo>
                <a:lnTo>
                  <a:pt x="156" y="37"/>
                </a:lnTo>
                <a:lnTo>
                  <a:pt x="155" y="36"/>
                </a:lnTo>
                <a:lnTo>
                  <a:pt x="150" y="35"/>
                </a:lnTo>
                <a:lnTo>
                  <a:pt x="149" y="36"/>
                </a:lnTo>
                <a:lnTo>
                  <a:pt x="148" y="37"/>
                </a:lnTo>
                <a:lnTo>
                  <a:pt x="147" y="37"/>
                </a:lnTo>
                <a:lnTo>
                  <a:pt x="146" y="38"/>
                </a:lnTo>
                <a:lnTo>
                  <a:pt x="145" y="39"/>
                </a:lnTo>
                <a:lnTo>
                  <a:pt x="142" y="39"/>
                </a:lnTo>
                <a:lnTo>
                  <a:pt x="140" y="38"/>
                </a:lnTo>
                <a:lnTo>
                  <a:pt x="136" y="38"/>
                </a:lnTo>
                <a:lnTo>
                  <a:pt x="134" y="38"/>
                </a:lnTo>
                <a:lnTo>
                  <a:pt x="131" y="38"/>
                </a:lnTo>
                <a:lnTo>
                  <a:pt x="129" y="35"/>
                </a:lnTo>
                <a:lnTo>
                  <a:pt x="129" y="29"/>
                </a:lnTo>
                <a:lnTo>
                  <a:pt x="127" y="28"/>
                </a:lnTo>
                <a:lnTo>
                  <a:pt x="125" y="28"/>
                </a:lnTo>
                <a:lnTo>
                  <a:pt x="124" y="28"/>
                </a:lnTo>
                <a:lnTo>
                  <a:pt x="123" y="26"/>
                </a:lnTo>
                <a:lnTo>
                  <a:pt x="122" y="21"/>
                </a:lnTo>
                <a:lnTo>
                  <a:pt x="121" y="19"/>
                </a:lnTo>
                <a:lnTo>
                  <a:pt x="119" y="18"/>
                </a:lnTo>
                <a:lnTo>
                  <a:pt x="117" y="17"/>
                </a:lnTo>
                <a:lnTo>
                  <a:pt x="116" y="17"/>
                </a:lnTo>
                <a:lnTo>
                  <a:pt x="114" y="17"/>
                </a:lnTo>
                <a:lnTo>
                  <a:pt x="113" y="15"/>
                </a:lnTo>
                <a:lnTo>
                  <a:pt x="112" y="14"/>
                </a:lnTo>
                <a:lnTo>
                  <a:pt x="109" y="7"/>
                </a:lnTo>
                <a:lnTo>
                  <a:pt x="106" y="6"/>
                </a:lnTo>
                <a:lnTo>
                  <a:pt x="105" y="6"/>
                </a:lnTo>
                <a:lnTo>
                  <a:pt x="103" y="3"/>
                </a:lnTo>
                <a:lnTo>
                  <a:pt x="96" y="0"/>
                </a:lnTo>
                <a:lnTo>
                  <a:pt x="95"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11" name="Freeform 430"/>
          <p:cNvSpPr>
            <a:spLocks/>
          </p:cNvSpPr>
          <p:nvPr/>
        </p:nvSpPr>
        <p:spPr bwMode="auto">
          <a:xfrm>
            <a:off x="2185988" y="5580063"/>
            <a:ext cx="541337" cy="1074737"/>
          </a:xfrm>
          <a:custGeom>
            <a:avLst/>
            <a:gdLst>
              <a:gd name="T0" fmla="*/ 2147483647 w 315"/>
              <a:gd name="T1" fmla="*/ 2147483647 h 626"/>
              <a:gd name="T2" fmla="*/ 2147483647 w 315"/>
              <a:gd name="T3" fmla="*/ 2147483647 h 626"/>
              <a:gd name="T4" fmla="*/ 2147483647 w 315"/>
              <a:gd name="T5" fmla="*/ 2147483647 h 626"/>
              <a:gd name="T6" fmla="*/ 0 w 315"/>
              <a:gd name="T7" fmla="*/ 2147483647 h 626"/>
              <a:gd name="T8" fmla="*/ 2147483647 w 315"/>
              <a:gd name="T9" fmla="*/ 2147483647 h 626"/>
              <a:gd name="T10" fmla="*/ 2147483647 w 315"/>
              <a:gd name="T11" fmla="*/ 2147483647 h 626"/>
              <a:gd name="T12" fmla="*/ 2147483647 w 315"/>
              <a:gd name="T13" fmla="*/ 2147483647 h 626"/>
              <a:gd name="T14" fmla="*/ 2147483647 w 315"/>
              <a:gd name="T15" fmla="*/ 2147483647 h 626"/>
              <a:gd name="T16" fmla="*/ 2147483647 w 315"/>
              <a:gd name="T17" fmla="*/ 2147483647 h 626"/>
              <a:gd name="T18" fmla="*/ 2147483647 w 315"/>
              <a:gd name="T19" fmla="*/ 2147483647 h 626"/>
              <a:gd name="T20" fmla="*/ 2147483647 w 315"/>
              <a:gd name="T21" fmla="*/ 2147483647 h 626"/>
              <a:gd name="T22" fmla="*/ 2147483647 w 315"/>
              <a:gd name="T23" fmla="*/ 2147483647 h 626"/>
              <a:gd name="T24" fmla="*/ 2147483647 w 315"/>
              <a:gd name="T25" fmla="*/ 2147483647 h 626"/>
              <a:gd name="T26" fmla="*/ 2147483647 w 315"/>
              <a:gd name="T27" fmla="*/ 2147483647 h 626"/>
              <a:gd name="T28" fmla="*/ 2147483647 w 315"/>
              <a:gd name="T29" fmla="*/ 2147483647 h 626"/>
              <a:gd name="T30" fmla="*/ 2147483647 w 315"/>
              <a:gd name="T31" fmla="*/ 2147483647 h 626"/>
              <a:gd name="T32" fmla="*/ 2147483647 w 315"/>
              <a:gd name="T33" fmla="*/ 2147483647 h 626"/>
              <a:gd name="T34" fmla="*/ 2147483647 w 315"/>
              <a:gd name="T35" fmla="*/ 2147483647 h 626"/>
              <a:gd name="T36" fmla="*/ 2147483647 w 315"/>
              <a:gd name="T37" fmla="*/ 2147483647 h 626"/>
              <a:gd name="T38" fmla="*/ 2147483647 w 315"/>
              <a:gd name="T39" fmla="*/ 2147483647 h 626"/>
              <a:gd name="T40" fmla="*/ 2147483647 w 315"/>
              <a:gd name="T41" fmla="*/ 2147483647 h 626"/>
              <a:gd name="T42" fmla="*/ 2147483647 w 315"/>
              <a:gd name="T43" fmla="*/ 0 h 626"/>
              <a:gd name="T44" fmla="*/ 2147483647 w 315"/>
              <a:gd name="T45" fmla="*/ 2147483647 h 626"/>
              <a:gd name="T46" fmla="*/ 2147483647 w 315"/>
              <a:gd name="T47" fmla="*/ 2147483647 h 626"/>
              <a:gd name="T48" fmla="*/ 2147483647 w 315"/>
              <a:gd name="T49" fmla="*/ 2147483647 h 626"/>
              <a:gd name="T50" fmla="*/ 2147483647 w 315"/>
              <a:gd name="T51" fmla="*/ 2147483647 h 626"/>
              <a:gd name="T52" fmla="*/ 2147483647 w 315"/>
              <a:gd name="T53" fmla="*/ 2147483647 h 626"/>
              <a:gd name="T54" fmla="*/ 2147483647 w 315"/>
              <a:gd name="T55" fmla="*/ 2147483647 h 626"/>
              <a:gd name="T56" fmla="*/ 2147483647 w 315"/>
              <a:gd name="T57" fmla="*/ 2147483647 h 626"/>
              <a:gd name="T58" fmla="*/ 2147483647 w 315"/>
              <a:gd name="T59" fmla="*/ 2147483647 h 626"/>
              <a:gd name="T60" fmla="*/ 2147483647 w 315"/>
              <a:gd name="T61" fmla="*/ 2147483647 h 626"/>
              <a:gd name="T62" fmla="*/ 2147483647 w 315"/>
              <a:gd name="T63" fmla="*/ 2147483647 h 626"/>
              <a:gd name="T64" fmla="*/ 2147483647 w 315"/>
              <a:gd name="T65" fmla="*/ 2147483647 h 626"/>
              <a:gd name="T66" fmla="*/ 2147483647 w 315"/>
              <a:gd name="T67" fmla="*/ 2147483647 h 626"/>
              <a:gd name="T68" fmla="*/ 2147483647 w 315"/>
              <a:gd name="T69" fmla="*/ 2147483647 h 626"/>
              <a:gd name="T70" fmla="*/ 2147483647 w 315"/>
              <a:gd name="T71" fmla="*/ 2147483647 h 626"/>
              <a:gd name="T72" fmla="*/ 2147483647 w 315"/>
              <a:gd name="T73" fmla="*/ 2147483647 h 626"/>
              <a:gd name="T74" fmla="*/ 2147483647 w 315"/>
              <a:gd name="T75" fmla="*/ 2147483647 h 626"/>
              <a:gd name="T76" fmla="*/ 2147483647 w 315"/>
              <a:gd name="T77" fmla="*/ 2147483647 h 626"/>
              <a:gd name="T78" fmla="*/ 2147483647 w 315"/>
              <a:gd name="T79" fmla="*/ 2147483647 h 626"/>
              <a:gd name="T80" fmla="*/ 2147483647 w 315"/>
              <a:gd name="T81" fmla="*/ 2147483647 h 626"/>
              <a:gd name="T82" fmla="*/ 2147483647 w 315"/>
              <a:gd name="T83" fmla="*/ 2147483647 h 626"/>
              <a:gd name="T84" fmla="*/ 2147483647 w 315"/>
              <a:gd name="T85" fmla="*/ 2147483647 h 626"/>
              <a:gd name="T86" fmla="*/ 2147483647 w 315"/>
              <a:gd name="T87" fmla="*/ 2147483647 h 626"/>
              <a:gd name="T88" fmla="*/ 2147483647 w 315"/>
              <a:gd name="T89" fmla="*/ 2147483647 h 626"/>
              <a:gd name="T90" fmla="*/ 2147483647 w 315"/>
              <a:gd name="T91" fmla="*/ 2147483647 h 626"/>
              <a:gd name="T92" fmla="*/ 2147483647 w 315"/>
              <a:gd name="T93" fmla="*/ 2147483647 h 626"/>
              <a:gd name="T94" fmla="*/ 2147483647 w 315"/>
              <a:gd name="T95" fmla="*/ 2147483647 h 626"/>
              <a:gd name="T96" fmla="*/ 2147483647 w 315"/>
              <a:gd name="T97" fmla="*/ 2147483647 h 626"/>
              <a:gd name="T98" fmla="*/ 2147483647 w 315"/>
              <a:gd name="T99" fmla="*/ 2147483647 h 626"/>
              <a:gd name="T100" fmla="*/ 2147483647 w 315"/>
              <a:gd name="T101" fmla="*/ 2147483647 h 626"/>
              <a:gd name="T102" fmla="*/ 2147483647 w 315"/>
              <a:gd name="T103" fmla="*/ 2147483647 h 626"/>
              <a:gd name="T104" fmla="*/ 2147483647 w 315"/>
              <a:gd name="T105" fmla="*/ 2147483647 h 626"/>
              <a:gd name="T106" fmla="*/ 2147483647 w 315"/>
              <a:gd name="T107" fmla="*/ 2147483647 h 626"/>
              <a:gd name="T108" fmla="*/ 2147483647 w 315"/>
              <a:gd name="T109" fmla="*/ 2147483647 h 626"/>
              <a:gd name="T110" fmla="*/ 2147483647 w 315"/>
              <a:gd name="T111" fmla="*/ 2147483647 h 626"/>
              <a:gd name="T112" fmla="*/ 2147483647 w 315"/>
              <a:gd name="T113" fmla="*/ 2147483647 h 626"/>
              <a:gd name="T114" fmla="*/ 2147483647 w 315"/>
              <a:gd name="T115" fmla="*/ 2147483647 h 6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15"/>
              <a:gd name="T175" fmla="*/ 0 h 626"/>
              <a:gd name="T176" fmla="*/ 315 w 315"/>
              <a:gd name="T177" fmla="*/ 626 h 6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15" h="626">
                <a:moveTo>
                  <a:pt x="80" y="626"/>
                </a:moveTo>
                <a:lnTo>
                  <a:pt x="79" y="626"/>
                </a:lnTo>
                <a:lnTo>
                  <a:pt x="75" y="623"/>
                </a:lnTo>
                <a:lnTo>
                  <a:pt x="58" y="619"/>
                </a:lnTo>
                <a:lnTo>
                  <a:pt x="42" y="620"/>
                </a:lnTo>
                <a:lnTo>
                  <a:pt x="41" y="619"/>
                </a:lnTo>
                <a:lnTo>
                  <a:pt x="25" y="619"/>
                </a:lnTo>
                <a:lnTo>
                  <a:pt x="21" y="618"/>
                </a:lnTo>
                <a:lnTo>
                  <a:pt x="18" y="613"/>
                </a:lnTo>
                <a:lnTo>
                  <a:pt x="17" y="585"/>
                </a:lnTo>
                <a:lnTo>
                  <a:pt x="16" y="584"/>
                </a:lnTo>
                <a:lnTo>
                  <a:pt x="15" y="583"/>
                </a:lnTo>
                <a:lnTo>
                  <a:pt x="14" y="583"/>
                </a:lnTo>
                <a:lnTo>
                  <a:pt x="13" y="585"/>
                </a:lnTo>
                <a:lnTo>
                  <a:pt x="7" y="584"/>
                </a:lnTo>
                <a:lnTo>
                  <a:pt x="5" y="586"/>
                </a:lnTo>
                <a:lnTo>
                  <a:pt x="4" y="588"/>
                </a:lnTo>
                <a:lnTo>
                  <a:pt x="3" y="589"/>
                </a:lnTo>
                <a:lnTo>
                  <a:pt x="2" y="588"/>
                </a:lnTo>
                <a:lnTo>
                  <a:pt x="0" y="582"/>
                </a:lnTo>
                <a:lnTo>
                  <a:pt x="0" y="581"/>
                </a:lnTo>
                <a:lnTo>
                  <a:pt x="3" y="557"/>
                </a:lnTo>
                <a:lnTo>
                  <a:pt x="4" y="554"/>
                </a:lnTo>
                <a:lnTo>
                  <a:pt x="6" y="552"/>
                </a:lnTo>
                <a:lnTo>
                  <a:pt x="14" y="535"/>
                </a:lnTo>
                <a:lnTo>
                  <a:pt x="15" y="528"/>
                </a:lnTo>
                <a:lnTo>
                  <a:pt x="17" y="527"/>
                </a:lnTo>
                <a:lnTo>
                  <a:pt x="17" y="525"/>
                </a:lnTo>
                <a:lnTo>
                  <a:pt x="16" y="521"/>
                </a:lnTo>
                <a:lnTo>
                  <a:pt x="15" y="520"/>
                </a:lnTo>
                <a:lnTo>
                  <a:pt x="15" y="517"/>
                </a:lnTo>
                <a:lnTo>
                  <a:pt x="15" y="511"/>
                </a:lnTo>
                <a:lnTo>
                  <a:pt x="27" y="487"/>
                </a:lnTo>
                <a:lnTo>
                  <a:pt x="28" y="459"/>
                </a:lnTo>
                <a:lnTo>
                  <a:pt x="31" y="456"/>
                </a:lnTo>
                <a:lnTo>
                  <a:pt x="31" y="452"/>
                </a:lnTo>
                <a:lnTo>
                  <a:pt x="28" y="449"/>
                </a:lnTo>
                <a:lnTo>
                  <a:pt x="24" y="447"/>
                </a:lnTo>
                <a:lnTo>
                  <a:pt x="23" y="444"/>
                </a:lnTo>
                <a:lnTo>
                  <a:pt x="24" y="444"/>
                </a:lnTo>
                <a:lnTo>
                  <a:pt x="32" y="444"/>
                </a:lnTo>
                <a:lnTo>
                  <a:pt x="33" y="441"/>
                </a:lnTo>
                <a:lnTo>
                  <a:pt x="33" y="439"/>
                </a:lnTo>
                <a:lnTo>
                  <a:pt x="31" y="437"/>
                </a:lnTo>
                <a:lnTo>
                  <a:pt x="26" y="436"/>
                </a:lnTo>
                <a:lnTo>
                  <a:pt x="24" y="436"/>
                </a:lnTo>
                <a:lnTo>
                  <a:pt x="24" y="434"/>
                </a:lnTo>
                <a:lnTo>
                  <a:pt x="25" y="425"/>
                </a:lnTo>
                <a:lnTo>
                  <a:pt x="25" y="421"/>
                </a:lnTo>
                <a:lnTo>
                  <a:pt x="23" y="418"/>
                </a:lnTo>
                <a:lnTo>
                  <a:pt x="23" y="407"/>
                </a:lnTo>
                <a:lnTo>
                  <a:pt x="22" y="406"/>
                </a:lnTo>
                <a:lnTo>
                  <a:pt x="21" y="404"/>
                </a:lnTo>
                <a:lnTo>
                  <a:pt x="22" y="388"/>
                </a:lnTo>
                <a:lnTo>
                  <a:pt x="26" y="381"/>
                </a:lnTo>
                <a:lnTo>
                  <a:pt x="27" y="377"/>
                </a:lnTo>
                <a:lnTo>
                  <a:pt x="26" y="376"/>
                </a:lnTo>
                <a:lnTo>
                  <a:pt x="24" y="373"/>
                </a:lnTo>
                <a:lnTo>
                  <a:pt x="23" y="369"/>
                </a:lnTo>
                <a:lnTo>
                  <a:pt x="33" y="319"/>
                </a:lnTo>
                <a:lnTo>
                  <a:pt x="37" y="314"/>
                </a:lnTo>
                <a:lnTo>
                  <a:pt x="37" y="311"/>
                </a:lnTo>
                <a:lnTo>
                  <a:pt x="36" y="305"/>
                </a:lnTo>
                <a:lnTo>
                  <a:pt x="37" y="270"/>
                </a:lnTo>
                <a:lnTo>
                  <a:pt x="39" y="268"/>
                </a:lnTo>
                <a:lnTo>
                  <a:pt x="40" y="267"/>
                </a:lnTo>
                <a:lnTo>
                  <a:pt x="42" y="267"/>
                </a:lnTo>
                <a:lnTo>
                  <a:pt x="42" y="266"/>
                </a:lnTo>
                <a:lnTo>
                  <a:pt x="43" y="264"/>
                </a:lnTo>
                <a:lnTo>
                  <a:pt x="44" y="263"/>
                </a:lnTo>
                <a:lnTo>
                  <a:pt x="47" y="261"/>
                </a:lnTo>
                <a:lnTo>
                  <a:pt x="45" y="245"/>
                </a:lnTo>
                <a:lnTo>
                  <a:pt x="48" y="243"/>
                </a:lnTo>
                <a:lnTo>
                  <a:pt x="49" y="242"/>
                </a:lnTo>
                <a:lnTo>
                  <a:pt x="51" y="233"/>
                </a:lnTo>
                <a:lnTo>
                  <a:pt x="56" y="224"/>
                </a:lnTo>
                <a:lnTo>
                  <a:pt x="54" y="207"/>
                </a:lnTo>
                <a:lnTo>
                  <a:pt x="52" y="205"/>
                </a:lnTo>
                <a:lnTo>
                  <a:pt x="52" y="198"/>
                </a:lnTo>
                <a:lnTo>
                  <a:pt x="48" y="189"/>
                </a:lnTo>
                <a:lnTo>
                  <a:pt x="48" y="180"/>
                </a:lnTo>
                <a:lnTo>
                  <a:pt x="45" y="177"/>
                </a:lnTo>
                <a:lnTo>
                  <a:pt x="47" y="165"/>
                </a:lnTo>
                <a:lnTo>
                  <a:pt x="48" y="165"/>
                </a:lnTo>
                <a:lnTo>
                  <a:pt x="51" y="156"/>
                </a:lnTo>
                <a:lnTo>
                  <a:pt x="52" y="154"/>
                </a:lnTo>
                <a:lnTo>
                  <a:pt x="53" y="153"/>
                </a:lnTo>
                <a:lnTo>
                  <a:pt x="53" y="152"/>
                </a:lnTo>
                <a:lnTo>
                  <a:pt x="54" y="150"/>
                </a:lnTo>
                <a:lnTo>
                  <a:pt x="61" y="112"/>
                </a:lnTo>
                <a:lnTo>
                  <a:pt x="68" y="103"/>
                </a:lnTo>
                <a:lnTo>
                  <a:pt x="71" y="96"/>
                </a:lnTo>
                <a:lnTo>
                  <a:pt x="76" y="91"/>
                </a:lnTo>
                <a:lnTo>
                  <a:pt x="80" y="89"/>
                </a:lnTo>
                <a:lnTo>
                  <a:pt x="80" y="88"/>
                </a:lnTo>
                <a:lnTo>
                  <a:pt x="77" y="60"/>
                </a:lnTo>
                <a:lnTo>
                  <a:pt x="77" y="59"/>
                </a:lnTo>
                <a:lnTo>
                  <a:pt x="79" y="57"/>
                </a:lnTo>
                <a:lnTo>
                  <a:pt x="79" y="47"/>
                </a:lnTo>
                <a:lnTo>
                  <a:pt x="98" y="39"/>
                </a:lnTo>
                <a:lnTo>
                  <a:pt x="100" y="21"/>
                </a:lnTo>
                <a:lnTo>
                  <a:pt x="99" y="20"/>
                </a:lnTo>
                <a:lnTo>
                  <a:pt x="99" y="19"/>
                </a:lnTo>
                <a:lnTo>
                  <a:pt x="100" y="19"/>
                </a:lnTo>
                <a:lnTo>
                  <a:pt x="101" y="17"/>
                </a:lnTo>
                <a:lnTo>
                  <a:pt x="103" y="14"/>
                </a:lnTo>
                <a:lnTo>
                  <a:pt x="103" y="13"/>
                </a:lnTo>
                <a:lnTo>
                  <a:pt x="116" y="0"/>
                </a:lnTo>
                <a:lnTo>
                  <a:pt x="120" y="5"/>
                </a:lnTo>
                <a:lnTo>
                  <a:pt x="138" y="8"/>
                </a:lnTo>
                <a:lnTo>
                  <a:pt x="139" y="9"/>
                </a:lnTo>
                <a:lnTo>
                  <a:pt x="140" y="10"/>
                </a:lnTo>
                <a:lnTo>
                  <a:pt x="141" y="10"/>
                </a:lnTo>
                <a:lnTo>
                  <a:pt x="142" y="12"/>
                </a:lnTo>
                <a:lnTo>
                  <a:pt x="144" y="15"/>
                </a:lnTo>
                <a:lnTo>
                  <a:pt x="146" y="15"/>
                </a:lnTo>
                <a:lnTo>
                  <a:pt x="148" y="4"/>
                </a:lnTo>
                <a:lnTo>
                  <a:pt x="165" y="5"/>
                </a:lnTo>
                <a:lnTo>
                  <a:pt x="169" y="8"/>
                </a:lnTo>
                <a:lnTo>
                  <a:pt x="176" y="10"/>
                </a:lnTo>
                <a:lnTo>
                  <a:pt x="177" y="12"/>
                </a:lnTo>
                <a:lnTo>
                  <a:pt x="180" y="18"/>
                </a:lnTo>
                <a:lnTo>
                  <a:pt x="184" y="22"/>
                </a:lnTo>
                <a:lnTo>
                  <a:pt x="185" y="23"/>
                </a:lnTo>
                <a:lnTo>
                  <a:pt x="197" y="32"/>
                </a:lnTo>
                <a:lnTo>
                  <a:pt x="200" y="37"/>
                </a:lnTo>
                <a:lnTo>
                  <a:pt x="202" y="39"/>
                </a:lnTo>
                <a:lnTo>
                  <a:pt x="219" y="42"/>
                </a:lnTo>
                <a:lnTo>
                  <a:pt x="238" y="52"/>
                </a:lnTo>
                <a:lnTo>
                  <a:pt x="240" y="55"/>
                </a:lnTo>
                <a:lnTo>
                  <a:pt x="245" y="57"/>
                </a:lnTo>
                <a:lnTo>
                  <a:pt x="246" y="58"/>
                </a:lnTo>
                <a:lnTo>
                  <a:pt x="249" y="61"/>
                </a:lnTo>
                <a:lnTo>
                  <a:pt x="250" y="63"/>
                </a:lnTo>
                <a:lnTo>
                  <a:pt x="250" y="68"/>
                </a:lnTo>
                <a:lnTo>
                  <a:pt x="240" y="88"/>
                </a:lnTo>
                <a:lnTo>
                  <a:pt x="239" y="93"/>
                </a:lnTo>
                <a:lnTo>
                  <a:pt x="240" y="93"/>
                </a:lnTo>
                <a:lnTo>
                  <a:pt x="255" y="95"/>
                </a:lnTo>
                <a:lnTo>
                  <a:pt x="265" y="100"/>
                </a:lnTo>
                <a:lnTo>
                  <a:pt x="268" y="99"/>
                </a:lnTo>
                <a:lnTo>
                  <a:pt x="269" y="100"/>
                </a:lnTo>
                <a:lnTo>
                  <a:pt x="271" y="100"/>
                </a:lnTo>
                <a:lnTo>
                  <a:pt x="273" y="99"/>
                </a:lnTo>
                <a:lnTo>
                  <a:pt x="275" y="98"/>
                </a:lnTo>
                <a:lnTo>
                  <a:pt x="277" y="97"/>
                </a:lnTo>
                <a:lnTo>
                  <a:pt x="281" y="97"/>
                </a:lnTo>
                <a:lnTo>
                  <a:pt x="283" y="97"/>
                </a:lnTo>
                <a:lnTo>
                  <a:pt x="299" y="82"/>
                </a:lnTo>
                <a:lnTo>
                  <a:pt x="302" y="66"/>
                </a:lnTo>
                <a:lnTo>
                  <a:pt x="310" y="65"/>
                </a:lnTo>
                <a:lnTo>
                  <a:pt x="312" y="67"/>
                </a:lnTo>
                <a:lnTo>
                  <a:pt x="315" y="79"/>
                </a:lnTo>
                <a:lnTo>
                  <a:pt x="315" y="92"/>
                </a:lnTo>
                <a:lnTo>
                  <a:pt x="313" y="93"/>
                </a:lnTo>
                <a:lnTo>
                  <a:pt x="307" y="99"/>
                </a:lnTo>
                <a:lnTo>
                  <a:pt x="299" y="100"/>
                </a:lnTo>
                <a:lnTo>
                  <a:pt x="280" y="118"/>
                </a:lnTo>
                <a:lnTo>
                  <a:pt x="280" y="119"/>
                </a:lnTo>
                <a:lnTo>
                  <a:pt x="273" y="129"/>
                </a:lnTo>
                <a:lnTo>
                  <a:pt x="272" y="130"/>
                </a:lnTo>
                <a:lnTo>
                  <a:pt x="258" y="144"/>
                </a:lnTo>
                <a:lnTo>
                  <a:pt x="257" y="146"/>
                </a:lnTo>
                <a:lnTo>
                  <a:pt x="252" y="150"/>
                </a:lnTo>
                <a:lnTo>
                  <a:pt x="252" y="152"/>
                </a:lnTo>
                <a:lnTo>
                  <a:pt x="249" y="154"/>
                </a:lnTo>
                <a:lnTo>
                  <a:pt x="248" y="172"/>
                </a:lnTo>
                <a:lnTo>
                  <a:pt x="245" y="182"/>
                </a:lnTo>
                <a:lnTo>
                  <a:pt x="244" y="200"/>
                </a:lnTo>
                <a:lnTo>
                  <a:pt x="244" y="202"/>
                </a:lnTo>
                <a:lnTo>
                  <a:pt x="241" y="206"/>
                </a:lnTo>
                <a:lnTo>
                  <a:pt x="238" y="226"/>
                </a:lnTo>
                <a:lnTo>
                  <a:pt x="240" y="232"/>
                </a:lnTo>
                <a:lnTo>
                  <a:pt x="258" y="247"/>
                </a:lnTo>
                <a:lnTo>
                  <a:pt x="259" y="249"/>
                </a:lnTo>
                <a:lnTo>
                  <a:pt x="255" y="256"/>
                </a:lnTo>
                <a:lnTo>
                  <a:pt x="256" y="260"/>
                </a:lnTo>
                <a:lnTo>
                  <a:pt x="260" y="264"/>
                </a:lnTo>
                <a:lnTo>
                  <a:pt x="264" y="266"/>
                </a:lnTo>
                <a:lnTo>
                  <a:pt x="267" y="266"/>
                </a:lnTo>
                <a:lnTo>
                  <a:pt x="267" y="277"/>
                </a:lnTo>
                <a:lnTo>
                  <a:pt x="254" y="296"/>
                </a:lnTo>
                <a:lnTo>
                  <a:pt x="252" y="303"/>
                </a:lnTo>
                <a:lnTo>
                  <a:pt x="249" y="306"/>
                </a:lnTo>
                <a:lnTo>
                  <a:pt x="197" y="320"/>
                </a:lnTo>
                <a:lnTo>
                  <a:pt x="181" y="318"/>
                </a:lnTo>
                <a:lnTo>
                  <a:pt x="177" y="315"/>
                </a:lnTo>
                <a:lnTo>
                  <a:pt x="177" y="317"/>
                </a:lnTo>
                <a:lnTo>
                  <a:pt x="177" y="325"/>
                </a:lnTo>
                <a:lnTo>
                  <a:pt x="180" y="327"/>
                </a:lnTo>
                <a:lnTo>
                  <a:pt x="181" y="330"/>
                </a:lnTo>
                <a:lnTo>
                  <a:pt x="180" y="337"/>
                </a:lnTo>
                <a:lnTo>
                  <a:pt x="178" y="338"/>
                </a:lnTo>
                <a:lnTo>
                  <a:pt x="178" y="337"/>
                </a:lnTo>
                <a:lnTo>
                  <a:pt x="176" y="346"/>
                </a:lnTo>
                <a:lnTo>
                  <a:pt x="177" y="354"/>
                </a:lnTo>
                <a:lnTo>
                  <a:pt x="176" y="358"/>
                </a:lnTo>
                <a:lnTo>
                  <a:pt x="174" y="361"/>
                </a:lnTo>
                <a:lnTo>
                  <a:pt x="169" y="362"/>
                </a:lnTo>
                <a:lnTo>
                  <a:pt x="165" y="365"/>
                </a:lnTo>
                <a:lnTo>
                  <a:pt x="154" y="365"/>
                </a:lnTo>
                <a:lnTo>
                  <a:pt x="138" y="358"/>
                </a:lnTo>
                <a:lnTo>
                  <a:pt x="135" y="355"/>
                </a:lnTo>
                <a:lnTo>
                  <a:pt x="132" y="358"/>
                </a:lnTo>
                <a:lnTo>
                  <a:pt x="132" y="365"/>
                </a:lnTo>
                <a:lnTo>
                  <a:pt x="133" y="370"/>
                </a:lnTo>
                <a:lnTo>
                  <a:pt x="134" y="384"/>
                </a:lnTo>
                <a:lnTo>
                  <a:pt x="138" y="388"/>
                </a:lnTo>
                <a:lnTo>
                  <a:pt x="142" y="389"/>
                </a:lnTo>
                <a:lnTo>
                  <a:pt x="140" y="391"/>
                </a:lnTo>
                <a:lnTo>
                  <a:pt x="143" y="392"/>
                </a:lnTo>
                <a:lnTo>
                  <a:pt x="148" y="391"/>
                </a:lnTo>
                <a:lnTo>
                  <a:pt x="147" y="388"/>
                </a:lnTo>
                <a:lnTo>
                  <a:pt x="146" y="387"/>
                </a:lnTo>
                <a:lnTo>
                  <a:pt x="150" y="387"/>
                </a:lnTo>
                <a:lnTo>
                  <a:pt x="154" y="384"/>
                </a:lnTo>
                <a:lnTo>
                  <a:pt x="156" y="388"/>
                </a:lnTo>
                <a:lnTo>
                  <a:pt x="157" y="396"/>
                </a:lnTo>
                <a:lnTo>
                  <a:pt x="157" y="399"/>
                </a:lnTo>
                <a:lnTo>
                  <a:pt x="154" y="400"/>
                </a:lnTo>
                <a:lnTo>
                  <a:pt x="151" y="402"/>
                </a:lnTo>
                <a:lnTo>
                  <a:pt x="148" y="402"/>
                </a:lnTo>
                <a:lnTo>
                  <a:pt x="146" y="400"/>
                </a:lnTo>
                <a:lnTo>
                  <a:pt x="146" y="397"/>
                </a:lnTo>
                <a:lnTo>
                  <a:pt x="144" y="395"/>
                </a:lnTo>
                <a:lnTo>
                  <a:pt x="142" y="394"/>
                </a:lnTo>
                <a:lnTo>
                  <a:pt x="139" y="395"/>
                </a:lnTo>
                <a:lnTo>
                  <a:pt x="137" y="397"/>
                </a:lnTo>
                <a:lnTo>
                  <a:pt x="135" y="397"/>
                </a:lnTo>
                <a:lnTo>
                  <a:pt x="134" y="399"/>
                </a:lnTo>
                <a:lnTo>
                  <a:pt x="134" y="400"/>
                </a:lnTo>
                <a:lnTo>
                  <a:pt x="146" y="404"/>
                </a:lnTo>
                <a:lnTo>
                  <a:pt x="146" y="405"/>
                </a:lnTo>
                <a:lnTo>
                  <a:pt x="136" y="411"/>
                </a:lnTo>
                <a:lnTo>
                  <a:pt x="131" y="418"/>
                </a:lnTo>
                <a:lnTo>
                  <a:pt x="131" y="434"/>
                </a:lnTo>
                <a:lnTo>
                  <a:pt x="130" y="438"/>
                </a:lnTo>
                <a:lnTo>
                  <a:pt x="128" y="440"/>
                </a:lnTo>
                <a:lnTo>
                  <a:pt x="126" y="440"/>
                </a:lnTo>
                <a:lnTo>
                  <a:pt x="124" y="443"/>
                </a:lnTo>
                <a:lnTo>
                  <a:pt x="126" y="449"/>
                </a:lnTo>
                <a:lnTo>
                  <a:pt x="125" y="450"/>
                </a:lnTo>
                <a:lnTo>
                  <a:pt x="116" y="450"/>
                </a:lnTo>
                <a:lnTo>
                  <a:pt x="113" y="452"/>
                </a:lnTo>
                <a:lnTo>
                  <a:pt x="110" y="454"/>
                </a:lnTo>
                <a:lnTo>
                  <a:pt x="108" y="454"/>
                </a:lnTo>
                <a:lnTo>
                  <a:pt x="105" y="456"/>
                </a:lnTo>
                <a:lnTo>
                  <a:pt x="94" y="471"/>
                </a:lnTo>
                <a:lnTo>
                  <a:pt x="93" y="476"/>
                </a:lnTo>
                <a:lnTo>
                  <a:pt x="97" y="486"/>
                </a:lnTo>
                <a:lnTo>
                  <a:pt x="106" y="495"/>
                </a:lnTo>
                <a:lnTo>
                  <a:pt x="113" y="498"/>
                </a:lnTo>
                <a:lnTo>
                  <a:pt x="121" y="498"/>
                </a:lnTo>
                <a:lnTo>
                  <a:pt x="123" y="499"/>
                </a:lnTo>
                <a:lnTo>
                  <a:pt x="124" y="508"/>
                </a:lnTo>
                <a:lnTo>
                  <a:pt x="121" y="511"/>
                </a:lnTo>
                <a:lnTo>
                  <a:pt x="120" y="512"/>
                </a:lnTo>
                <a:lnTo>
                  <a:pt x="123" y="518"/>
                </a:lnTo>
                <a:lnTo>
                  <a:pt x="120" y="520"/>
                </a:lnTo>
                <a:lnTo>
                  <a:pt x="119" y="522"/>
                </a:lnTo>
                <a:lnTo>
                  <a:pt x="117" y="522"/>
                </a:lnTo>
                <a:lnTo>
                  <a:pt x="94" y="543"/>
                </a:lnTo>
                <a:lnTo>
                  <a:pt x="90" y="552"/>
                </a:lnTo>
                <a:lnTo>
                  <a:pt x="93" y="551"/>
                </a:lnTo>
                <a:lnTo>
                  <a:pt x="89" y="566"/>
                </a:lnTo>
                <a:lnTo>
                  <a:pt x="87" y="569"/>
                </a:lnTo>
                <a:lnTo>
                  <a:pt x="84" y="570"/>
                </a:lnTo>
                <a:lnTo>
                  <a:pt x="80" y="570"/>
                </a:lnTo>
                <a:lnTo>
                  <a:pt x="79" y="567"/>
                </a:lnTo>
                <a:lnTo>
                  <a:pt x="75" y="562"/>
                </a:lnTo>
                <a:lnTo>
                  <a:pt x="76" y="567"/>
                </a:lnTo>
                <a:lnTo>
                  <a:pt x="78" y="569"/>
                </a:lnTo>
                <a:lnTo>
                  <a:pt x="79" y="570"/>
                </a:lnTo>
                <a:lnTo>
                  <a:pt x="79" y="571"/>
                </a:lnTo>
                <a:lnTo>
                  <a:pt x="70" y="578"/>
                </a:lnTo>
                <a:lnTo>
                  <a:pt x="66" y="591"/>
                </a:lnTo>
                <a:lnTo>
                  <a:pt x="64" y="594"/>
                </a:lnTo>
                <a:lnTo>
                  <a:pt x="66" y="594"/>
                </a:lnTo>
                <a:lnTo>
                  <a:pt x="67" y="593"/>
                </a:lnTo>
                <a:lnTo>
                  <a:pt x="70" y="605"/>
                </a:lnTo>
                <a:lnTo>
                  <a:pt x="70" y="607"/>
                </a:lnTo>
                <a:lnTo>
                  <a:pt x="66" y="607"/>
                </a:lnTo>
                <a:lnTo>
                  <a:pt x="64" y="608"/>
                </a:lnTo>
                <a:lnTo>
                  <a:pt x="67" y="609"/>
                </a:lnTo>
                <a:lnTo>
                  <a:pt x="68" y="609"/>
                </a:lnTo>
                <a:lnTo>
                  <a:pt x="70" y="610"/>
                </a:lnTo>
                <a:lnTo>
                  <a:pt x="80" y="626"/>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12" name="Freeform 431"/>
          <p:cNvSpPr>
            <a:spLocks/>
          </p:cNvSpPr>
          <p:nvPr/>
        </p:nvSpPr>
        <p:spPr bwMode="auto">
          <a:xfrm>
            <a:off x="1966913" y="4970463"/>
            <a:ext cx="342900" cy="503237"/>
          </a:xfrm>
          <a:custGeom>
            <a:avLst/>
            <a:gdLst>
              <a:gd name="T0" fmla="*/ 2147483647 w 200"/>
              <a:gd name="T1" fmla="*/ 0 h 293"/>
              <a:gd name="T2" fmla="*/ 2147483647 w 200"/>
              <a:gd name="T3" fmla="*/ 2147483647 h 293"/>
              <a:gd name="T4" fmla="*/ 2147483647 w 200"/>
              <a:gd name="T5" fmla="*/ 2147483647 h 293"/>
              <a:gd name="T6" fmla="*/ 2147483647 w 200"/>
              <a:gd name="T7" fmla="*/ 2147483647 h 293"/>
              <a:gd name="T8" fmla="*/ 2147483647 w 200"/>
              <a:gd name="T9" fmla="*/ 2147483647 h 293"/>
              <a:gd name="T10" fmla="*/ 2147483647 w 200"/>
              <a:gd name="T11" fmla="*/ 2147483647 h 293"/>
              <a:gd name="T12" fmla="*/ 2147483647 w 200"/>
              <a:gd name="T13" fmla="*/ 2147483647 h 293"/>
              <a:gd name="T14" fmla="*/ 2147483647 w 200"/>
              <a:gd name="T15" fmla="*/ 2147483647 h 293"/>
              <a:gd name="T16" fmla="*/ 2147483647 w 200"/>
              <a:gd name="T17" fmla="*/ 2147483647 h 293"/>
              <a:gd name="T18" fmla="*/ 2147483647 w 200"/>
              <a:gd name="T19" fmla="*/ 2147483647 h 293"/>
              <a:gd name="T20" fmla="*/ 2147483647 w 200"/>
              <a:gd name="T21" fmla="*/ 2147483647 h 293"/>
              <a:gd name="T22" fmla="*/ 2147483647 w 200"/>
              <a:gd name="T23" fmla="*/ 2147483647 h 293"/>
              <a:gd name="T24" fmla="*/ 2147483647 w 200"/>
              <a:gd name="T25" fmla="*/ 2147483647 h 293"/>
              <a:gd name="T26" fmla="*/ 2147483647 w 200"/>
              <a:gd name="T27" fmla="*/ 2147483647 h 293"/>
              <a:gd name="T28" fmla="*/ 2147483647 w 200"/>
              <a:gd name="T29" fmla="*/ 2147483647 h 293"/>
              <a:gd name="T30" fmla="*/ 2147483647 w 200"/>
              <a:gd name="T31" fmla="*/ 2147483647 h 293"/>
              <a:gd name="T32" fmla="*/ 2147483647 w 200"/>
              <a:gd name="T33" fmla="*/ 2147483647 h 293"/>
              <a:gd name="T34" fmla="*/ 2147483647 w 200"/>
              <a:gd name="T35" fmla="*/ 2147483647 h 293"/>
              <a:gd name="T36" fmla="*/ 2147483647 w 200"/>
              <a:gd name="T37" fmla="*/ 2147483647 h 293"/>
              <a:gd name="T38" fmla="*/ 2147483647 w 200"/>
              <a:gd name="T39" fmla="*/ 2147483647 h 293"/>
              <a:gd name="T40" fmla="*/ 2147483647 w 200"/>
              <a:gd name="T41" fmla="*/ 2147483647 h 293"/>
              <a:gd name="T42" fmla="*/ 2147483647 w 200"/>
              <a:gd name="T43" fmla="*/ 2147483647 h 293"/>
              <a:gd name="T44" fmla="*/ 2147483647 w 200"/>
              <a:gd name="T45" fmla="*/ 2147483647 h 293"/>
              <a:gd name="T46" fmla="*/ 2147483647 w 200"/>
              <a:gd name="T47" fmla="*/ 2147483647 h 293"/>
              <a:gd name="T48" fmla="*/ 2147483647 w 200"/>
              <a:gd name="T49" fmla="*/ 2147483647 h 293"/>
              <a:gd name="T50" fmla="*/ 2147483647 w 200"/>
              <a:gd name="T51" fmla="*/ 2147483647 h 293"/>
              <a:gd name="T52" fmla="*/ 2147483647 w 200"/>
              <a:gd name="T53" fmla="*/ 2147483647 h 293"/>
              <a:gd name="T54" fmla="*/ 2147483647 w 200"/>
              <a:gd name="T55" fmla="*/ 2147483647 h 293"/>
              <a:gd name="T56" fmla="*/ 2147483647 w 200"/>
              <a:gd name="T57" fmla="*/ 2147483647 h 293"/>
              <a:gd name="T58" fmla="*/ 2147483647 w 200"/>
              <a:gd name="T59" fmla="*/ 2147483647 h 293"/>
              <a:gd name="T60" fmla="*/ 2147483647 w 200"/>
              <a:gd name="T61" fmla="*/ 2147483647 h 293"/>
              <a:gd name="T62" fmla="*/ 2147483647 w 200"/>
              <a:gd name="T63" fmla="*/ 2147483647 h 293"/>
              <a:gd name="T64" fmla="*/ 2147483647 w 200"/>
              <a:gd name="T65" fmla="*/ 2147483647 h 293"/>
              <a:gd name="T66" fmla="*/ 2147483647 w 200"/>
              <a:gd name="T67" fmla="*/ 2147483647 h 293"/>
              <a:gd name="T68" fmla="*/ 2147483647 w 200"/>
              <a:gd name="T69" fmla="*/ 2147483647 h 293"/>
              <a:gd name="T70" fmla="*/ 2147483647 w 200"/>
              <a:gd name="T71" fmla="*/ 2147483647 h 293"/>
              <a:gd name="T72" fmla="*/ 2147483647 w 200"/>
              <a:gd name="T73" fmla="*/ 2147483647 h 293"/>
              <a:gd name="T74" fmla="*/ 2147483647 w 200"/>
              <a:gd name="T75" fmla="*/ 2147483647 h 293"/>
              <a:gd name="T76" fmla="*/ 2147483647 w 200"/>
              <a:gd name="T77" fmla="*/ 2147483647 h 293"/>
              <a:gd name="T78" fmla="*/ 2147483647 w 200"/>
              <a:gd name="T79" fmla="*/ 2147483647 h 293"/>
              <a:gd name="T80" fmla="*/ 2147483647 w 200"/>
              <a:gd name="T81" fmla="*/ 2147483647 h 293"/>
              <a:gd name="T82" fmla="*/ 2147483647 w 200"/>
              <a:gd name="T83" fmla="*/ 2147483647 h 293"/>
              <a:gd name="T84" fmla="*/ 2147483647 w 200"/>
              <a:gd name="T85" fmla="*/ 2147483647 h 293"/>
              <a:gd name="T86" fmla="*/ 2147483647 w 200"/>
              <a:gd name="T87" fmla="*/ 2147483647 h 293"/>
              <a:gd name="T88" fmla="*/ 2147483647 w 200"/>
              <a:gd name="T89" fmla="*/ 2147483647 h 293"/>
              <a:gd name="T90" fmla="*/ 2147483647 w 200"/>
              <a:gd name="T91" fmla="*/ 2147483647 h 293"/>
              <a:gd name="T92" fmla="*/ 2147483647 w 200"/>
              <a:gd name="T93" fmla="*/ 2147483647 h 293"/>
              <a:gd name="T94" fmla="*/ 2147483647 w 200"/>
              <a:gd name="T95" fmla="*/ 2147483647 h 293"/>
              <a:gd name="T96" fmla="*/ 2147483647 w 200"/>
              <a:gd name="T97" fmla="*/ 2147483647 h 293"/>
              <a:gd name="T98" fmla="*/ 2147483647 w 200"/>
              <a:gd name="T99" fmla="*/ 2147483647 h 293"/>
              <a:gd name="T100" fmla="*/ 2147483647 w 200"/>
              <a:gd name="T101" fmla="*/ 2147483647 h 293"/>
              <a:gd name="T102" fmla="*/ 2147483647 w 200"/>
              <a:gd name="T103" fmla="*/ 2147483647 h 293"/>
              <a:gd name="T104" fmla="*/ 2147483647 w 200"/>
              <a:gd name="T105" fmla="*/ 2147483647 h 293"/>
              <a:gd name="T106" fmla="*/ 2147483647 w 200"/>
              <a:gd name="T107" fmla="*/ 2147483647 h 293"/>
              <a:gd name="T108" fmla="*/ 2147483647 w 200"/>
              <a:gd name="T109" fmla="*/ 2147483647 h 293"/>
              <a:gd name="T110" fmla="*/ 2147483647 w 200"/>
              <a:gd name="T111" fmla="*/ 2147483647 h 293"/>
              <a:gd name="T112" fmla="*/ 2147483647 w 200"/>
              <a:gd name="T113" fmla="*/ 2147483647 h 293"/>
              <a:gd name="T114" fmla="*/ 2147483647 w 200"/>
              <a:gd name="T115" fmla="*/ 2147483647 h 293"/>
              <a:gd name="T116" fmla="*/ 2147483647 w 200"/>
              <a:gd name="T117" fmla="*/ 2147483647 h 293"/>
              <a:gd name="T118" fmla="*/ 2147483647 w 200"/>
              <a:gd name="T119" fmla="*/ 2147483647 h 293"/>
              <a:gd name="T120" fmla="*/ 2147483647 w 200"/>
              <a:gd name="T121" fmla="*/ 2147483647 h 293"/>
              <a:gd name="T122" fmla="*/ 2147483647 w 200"/>
              <a:gd name="T123" fmla="*/ 2147483647 h 293"/>
              <a:gd name="T124" fmla="*/ 2147483647 w 200"/>
              <a:gd name="T125" fmla="*/ 0 h 29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0"/>
              <a:gd name="T190" fmla="*/ 0 h 293"/>
              <a:gd name="T191" fmla="*/ 200 w 200"/>
              <a:gd name="T192" fmla="*/ 293 h 29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0" h="293">
                <a:moveTo>
                  <a:pt x="96" y="0"/>
                </a:moveTo>
                <a:lnTo>
                  <a:pt x="95" y="0"/>
                </a:lnTo>
                <a:lnTo>
                  <a:pt x="92" y="0"/>
                </a:lnTo>
                <a:lnTo>
                  <a:pt x="92" y="3"/>
                </a:lnTo>
                <a:lnTo>
                  <a:pt x="93" y="4"/>
                </a:lnTo>
                <a:lnTo>
                  <a:pt x="95" y="8"/>
                </a:lnTo>
                <a:lnTo>
                  <a:pt x="95" y="9"/>
                </a:lnTo>
                <a:lnTo>
                  <a:pt x="97" y="14"/>
                </a:lnTo>
                <a:lnTo>
                  <a:pt x="95" y="14"/>
                </a:lnTo>
                <a:lnTo>
                  <a:pt x="89" y="26"/>
                </a:lnTo>
                <a:lnTo>
                  <a:pt x="74" y="40"/>
                </a:lnTo>
                <a:lnTo>
                  <a:pt x="52" y="49"/>
                </a:lnTo>
                <a:lnTo>
                  <a:pt x="51" y="49"/>
                </a:lnTo>
                <a:lnTo>
                  <a:pt x="49" y="52"/>
                </a:lnTo>
                <a:lnTo>
                  <a:pt x="49" y="55"/>
                </a:lnTo>
                <a:lnTo>
                  <a:pt x="48" y="56"/>
                </a:lnTo>
                <a:lnTo>
                  <a:pt x="47" y="55"/>
                </a:lnTo>
                <a:lnTo>
                  <a:pt x="46" y="55"/>
                </a:lnTo>
                <a:lnTo>
                  <a:pt x="46" y="56"/>
                </a:lnTo>
                <a:lnTo>
                  <a:pt x="42" y="61"/>
                </a:lnTo>
                <a:lnTo>
                  <a:pt x="40" y="73"/>
                </a:lnTo>
                <a:lnTo>
                  <a:pt x="37" y="75"/>
                </a:lnTo>
                <a:lnTo>
                  <a:pt x="35" y="77"/>
                </a:lnTo>
                <a:lnTo>
                  <a:pt x="32" y="78"/>
                </a:lnTo>
                <a:lnTo>
                  <a:pt x="29" y="78"/>
                </a:lnTo>
                <a:lnTo>
                  <a:pt x="26" y="71"/>
                </a:lnTo>
                <a:lnTo>
                  <a:pt x="21" y="71"/>
                </a:lnTo>
                <a:lnTo>
                  <a:pt x="20" y="70"/>
                </a:lnTo>
                <a:lnTo>
                  <a:pt x="19" y="69"/>
                </a:lnTo>
                <a:lnTo>
                  <a:pt x="16" y="69"/>
                </a:lnTo>
                <a:lnTo>
                  <a:pt x="14" y="71"/>
                </a:lnTo>
                <a:lnTo>
                  <a:pt x="13" y="71"/>
                </a:lnTo>
                <a:lnTo>
                  <a:pt x="13" y="70"/>
                </a:lnTo>
                <a:lnTo>
                  <a:pt x="11" y="67"/>
                </a:lnTo>
                <a:lnTo>
                  <a:pt x="11" y="65"/>
                </a:lnTo>
                <a:lnTo>
                  <a:pt x="11" y="64"/>
                </a:lnTo>
                <a:lnTo>
                  <a:pt x="12" y="62"/>
                </a:lnTo>
                <a:lnTo>
                  <a:pt x="15" y="62"/>
                </a:lnTo>
                <a:lnTo>
                  <a:pt x="16" y="61"/>
                </a:lnTo>
                <a:lnTo>
                  <a:pt x="16" y="58"/>
                </a:lnTo>
                <a:lnTo>
                  <a:pt x="15" y="55"/>
                </a:lnTo>
                <a:lnTo>
                  <a:pt x="14" y="55"/>
                </a:lnTo>
                <a:lnTo>
                  <a:pt x="14" y="54"/>
                </a:lnTo>
                <a:lnTo>
                  <a:pt x="1" y="67"/>
                </a:lnTo>
                <a:lnTo>
                  <a:pt x="0" y="68"/>
                </a:lnTo>
                <a:lnTo>
                  <a:pt x="1" y="76"/>
                </a:lnTo>
                <a:lnTo>
                  <a:pt x="2" y="79"/>
                </a:lnTo>
                <a:lnTo>
                  <a:pt x="3" y="83"/>
                </a:lnTo>
                <a:lnTo>
                  <a:pt x="7" y="87"/>
                </a:lnTo>
                <a:lnTo>
                  <a:pt x="6" y="90"/>
                </a:lnTo>
                <a:lnTo>
                  <a:pt x="3" y="92"/>
                </a:lnTo>
                <a:lnTo>
                  <a:pt x="4" y="94"/>
                </a:lnTo>
                <a:lnTo>
                  <a:pt x="21" y="107"/>
                </a:lnTo>
                <a:lnTo>
                  <a:pt x="23" y="110"/>
                </a:lnTo>
                <a:lnTo>
                  <a:pt x="24" y="110"/>
                </a:lnTo>
                <a:lnTo>
                  <a:pt x="26" y="113"/>
                </a:lnTo>
                <a:lnTo>
                  <a:pt x="30" y="123"/>
                </a:lnTo>
                <a:lnTo>
                  <a:pt x="39" y="132"/>
                </a:lnTo>
                <a:lnTo>
                  <a:pt x="58" y="182"/>
                </a:lnTo>
                <a:lnTo>
                  <a:pt x="63" y="186"/>
                </a:lnTo>
                <a:lnTo>
                  <a:pt x="78" y="212"/>
                </a:lnTo>
                <a:lnTo>
                  <a:pt x="81" y="220"/>
                </a:lnTo>
                <a:lnTo>
                  <a:pt x="79" y="221"/>
                </a:lnTo>
                <a:lnTo>
                  <a:pt x="78" y="223"/>
                </a:lnTo>
                <a:lnTo>
                  <a:pt x="78" y="226"/>
                </a:lnTo>
                <a:lnTo>
                  <a:pt x="97" y="246"/>
                </a:lnTo>
                <a:lnTo>
                  <a:pt x="140" y="269"/>
                </a:lnTo>
                <a:lnTo>
                  <a:pt x="141" y="269"/>
                </a:lnTo>
                <a:lnTo>
                  <a:pt x="143" y="269"/>
                </a:lnTo>
                <a:lnTo>
                  <a:pt x="170" y="292"/>
                </a:lnTo>
                <a:lnTo>
                  <a:pt x="172" y="293"/>
                </a:lnTo>
                <a:lnTo>
                  <a:pt x="175" y="290"/>
                </a:lnTo>
                <a:lnTo>
                  <a:pt x="182" y="289"/>
                </a:lnTo>
                <a:lnTo>
                  <a:pt x="183" y="289"/>
                </a:lnTo>
                <a:lnTo>
                  <a:pt x="183" y="286"/>
                </a:lnTo>
                <a:lnTo>
                  <a:pt x="185" y="283"/>
                </a:lnTo>
                <a:lnTo>
                  <a:pt x="186" y="282"/>
                </a:lnTo>
                <a:lnTo>
                  <a:pt x="187" y="282"/>
                </a:lnTo>
                <a:lnTo>
                  <a:pt x="186" y="280"/>
                </a:lnTo>
                <a:lnTo>
                  <a:pt x="185" y="280"/>
                </a:lnTo>
                <a:lnTo>
                  <a:pt x="185" y="278"/>
                </a:lnTo>
                <a:lnTo>
                  <a:pt x="196" y="264"/>
                </a:lnTo>
                <a:lnTo>
                  <a:pt x="196" y="261"/>
                </a:lnTo>
                <a:lnTo>
                  <a:pt x="196" y="260"/>
                </a:lnTo>
                <a:lnTo>
                  <a:pt x="194" y="259"/>
                </a:lnTo>
                <a:lnTo>
                  <a:pt x="192" y="258"/>
                </a:lnTo>
                <a:lnTo>
                  <a:pt x="191" y="257"/>
                </a:lnTo>
                <a:lnTo>
                  <a:pt x="191" y="256"/>
                </a:lnTo>
                <a:lnTo>
                  <a:pt x="189" y="252"/>
                </a:lnTo>
                <a:lnTo>
                  <a:pt x="190" y="248"/>
                </a:lnTo>
                <a:lnTo>
                  <a:pt x="192" y="246"/>
                </a:lnTo>
                <a:lnTo>
                  <a:pt x="193" y="244"/>
                </a:lnTo>
                <a:lnTo>
                  <a:pt x="194" y="242"/>
                </a:lnTo>
                <a:lnTo>
                  <a:pt x="194" y="239"/>
                </a:lnTo>
                <a:lnTo>
                  <a:pt x="191" y="236"/>
                </a:lnTo>
                <a:lnTo>
                  <a:pt x="191" y="235"/>
                </a:lnTo>
                <a:lnTo>
                  <a:pt x="192" y="233"/>
                </a:lnTo>
                <a:lnTo>
                  <a:pt x="196" y="231"/>
                </a:lnTo>
                <a:lnTo>
                  <a:pt x="196" y="230"/>
                </a:lnTo>
                <a:lnTo>
                  <a:pt x="196" y="204"/>
                </a:lnTo>
                <a:lnTo>
                  <a:pt x="197" y="201"/>
                </a:lnTo>
                <a:lnTo>
                  <a:pt x="200" y="197"/>
                </a:lnTo>
                <a:lnTo>
                  <a:pt x="185" y="173"/>
                </a:lnTo>
                <a:lnTo>
                  <a:pt x="180" y="173"/>
                </a:lnTo>
                <a:lnTo>
                  <a:pt x="178" y="174"/>
                </a:lnTo>
                <a:lnTo>
                  <a:pt x="175" y="175"/>
                </a:lnTo>
                <a:lnTo>
                  <a:pt x="173" y="174"/>
                </a:lnTo>
                <a:lnTo>
                  <a:pt x="172" y="173"/>
                </a:lnTo>
                <a:lnTo>
                  <a:pt x="172" y="147"/>
                </a:lnTo>
                <a:lnTo>
                  <a:pt x="172" y="146"/>
                </a:lnTo>
                <a:lnTo>
                  <a:pt x="157" y="157"/>
                </a:lnTo>
                <a:lnTo>
                  <a:pt x="150" y="158"/>
                </a:lnTo>
                <a:lnTo>
                  <a:pt x="146" y="156"/>
                </a:lnTo>
                <a:lnTo>
                  <a:pt x="146" y="155"/>
                </a:lnTo>
                <a:lnTo>
                  <a:pt x="145" y="152"/>
                </a:lnTo>
                <a:lnTo>
                  <a:pt x="143" y="150"/>
                </a:lnTo>
                <a:lnTo>
                  <a:pt x="142" y="149"/>
                </a:lnTo>
                <a:lnTo>
                  <a:pt x="133" y="148"/>
                </a:lnTo>
                <a:lnTo>
                  <a:pt x="132" y="147"/>
                </a:lnTo>
                <a:lnTo>
                  <a:pt x="134" y="144"/>
                </a:lnTo>
                <a:lnTo>
                  <a:pt x="134" y="141"/>
                </a:lnTo>
                <a:lnTo>
                  <a:pt x="131" y="140"/>
                </a:lnTo>
                <a:lnTo>
                  <a:pt x="123" y="129"/>
                </a:lnTo>
                <a:lnTo>
                  <a:pt x="123" y="126"/>
                </a:lnTo>
                <a:lnTo>
                  <a:pt x="119" y="119"/>
                </a:lnTo>
                <a:lnTo>
                  <a:pt x="119" y="118"/>
                </a:lnTo>
                <a:lnTo>
                  <a:pt x="124" y="105"/>
                </a:lnTo>
                <a:lnTo>
                  <a:pt x="126" y="104"/>
                </a:lnTo>
                <a:lnTo>
                  <a:pt x="131" y="103"/>
                </a:lnTo>
                <a:lnTo>
                  <a:pt x="131" y="94"/>
                </a:lnTo>
                <a:lnTo>
                  <a:pt x="141" y="80"/>
                </a:lnTo>
                <a:lnTo>
                  <a:pt x="149" y="74"/>
                </a:lnTo>
                <a:lnTo>
                  <a:pt x="173" y="66"/>
                </a:lnTo>
                <a:lnTo>
                  <a:pt x="179" y="67"/>
                </a:lnTo>
                <a:lnTo>
                  <a:pt x="180" y="65"/>
                </a:lnTo>
                <a:lnTo>
                  <a:pt x="181" y="64"/>
                </a:lnTo>
                <a:lnTo>
                  <a:pt x="179" y="64"/>
                </a:lnTo>
                <a:lnTo>
                  <a:pt x="175" y="60"/>
                </a:lnTo>
                <a:lnTo>
                  <a:pt x="170" y="60"/>
                </a:lnTo>
                <a:lnTo>
                  <a:pt x="170" y="59"/>
                </a:lnTo>
                <a:lnTo>
                  <a:pt x="170" y="56"/>
                </a:lnTo>
                <a:lnTo>
                  <a:pt x="179" y="45"/>
                </a:lnTo>
                <a:lnTo>
                  <a:pt x="179" y="43"/>
                </a:lnTo>
                <a:lnTo>
                  <a:pt x="176" y="40"/>
                </a:lnTo>
                <a:lnTo>
                  <a:pt x="166" y="35"/>
                </a:lnTo>
                <a:lnTo>
                  <a:pt x="164" y="34"/>
                </a:lnTo>
                <a:lnTo>
                  <a:pt x="161" y="37"/>
                </a:lnTo>
                <a:lnTo>
                  <a:pt x="159" y="37"/>
                </a:lnTo>
                <a:lnTo>
                  <a:pt x="157" y="37"/>
                </a:lnTo>
                <a:lnTo>
                  <a:pt x="155" y="35"/>
                </a:lnTo>
                <a:lnTo>
                  <a:pt x="150" y="34"/>
                </a:lnTo>
                <a:lnTo>
                  <a:pt x="149" y="35"/>
                </a:lnTo>
                <a:lnTo>
                  <a:pt x="149" y="36"/>
                </a:lnTo>
                <a:lnTo>
                  <a:pt x="147" y="37"/>
                </a:lnTo>
                <a:lnTo>
                  <a:pt x="146" y="38"/>
                </a:lnTo>
                <a:lnTo>
                  <a:pt x="142" y="38"/>
                </a:lnTo>
                <a:lnTo>
                  <a:pt x="140" y="37"/>
                </a:lnTo>
                <a:lnTo>
                  <a:pt x="136" y="37"/>
                </a:lnTo>
                <a:lnTo>
                  <a:pt x="134" y="38"/>
                </a:lnTo>
                <a:lnTo>
                  <a:pt x="131" y="37"/>
                </a:lnTo>
                <a:lnTo>
                  <a:pt x="129" y="34"/>
                </a:lnTo>
                <a:lnTo>
                  <a:pt x="129" y="28"/>
                </a:lnTo>
                <a:lnTo>
                  <a:pt x="127" y="27"/>
                </a:lnTo>
                <a:lnTo>
                  <a:pt x="125" y="27"/>
                </a:lnTo>
                <a:lnTo>
                  <a:pt x="124" y="27"/>
                </a:lnTo>
                <a:lnTo>
                  <a:pt x="123" y="26"/>
                </a:lnTo>
                <a:lnTo>
                  <a:pt x="122" y="20"/>
                </a:lnTo>
                <a:lnTo>
                  <a:pt x="121" y="18"/>
                </a:lnTo>
                <a:lnTo>
                  <a:pt x="119" y="17"/>
                </a:lnTo>
                <a:lnTo>
                  <a:pt x="117" y="16"/>
                </a:lnTo>
                <a:lnTo>
                  <a:pt x="116" y="16"/>
                </a:lnTo>
                <a:lnTo>
                  <a:pt x="115" y="16"/>
                </a:lnTo>
                <a:lnTo>
                  <a:pt x="113" y="14"/>
                </a:lnTo>
                <a:lnTo>
                  <a:pt x="112" y="14"/>
                </a:lnTo>
                <a:lnTo>
                  <a:pt x="109" y="7"/>
                </a:lnTo>
                <a:lnTo>
                  <a:pt x="107" y="5"/>
                </a:lnTo>
                <a:lnTo>
                  <a:pt x="105" y="5"/>
                </a:lnTo>
                <a:lnTo>
                  <a:pt x="104" y="2"/>
                </a:lnTo>
                <a:lnTo>
                  <a:pt x="96"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13" name="Freeform 432"/>
          <p:cNvSpPr>
            <a:spLocks/>
          </p:cNvSpPr>
          <p:nvPr/>
        </p:nvSpPr>
        <p:spPr bwMode="auto">
          <a:xfrm>
            <a:off x="2182813" y="5576888"/>
            <a:ext cx="541337" cy="1073150"/>
          </a:xfrm>
          <a:custGeom>
            <a:avLst/>
            <a:gdLst>
              <a:gd name="T0" fmla="*/ 2147483647 w 315"/>
              <a:gd name="T1" fmla="*/ 2147483647 h 626"/>
              <a:gd name="T2" fmla="*/ 2147483647 w 315"/>
              <a:gd name="T3" fmla="*/ 2147483647 h 626"/>
              <a:gd name="T4" fmla="*/ 2147483647 w 315"/>
              <a:gd name="T5" fmla="*/ 2147483647 h 626"/>
              <a:gd name="T6" fmla="*/ 2147483647 w 315"/>
              <a:gd name="T7" fmla="*/ 2147483647 h 626"/>
              <a:gd name="T8" fmla="*/ 2147483647 w 315"/>
              <a:gd name="T9" fmla="*/ 2147483647 h 626"/>
              <a:gd name="T10" fmla="*/ 2147483647 w 315"/>
              <a:gd name="T11" fmla="*/ 2147483647 h 626"/>
              <a:gd name="T12" fmla="*/ 2147483647 w 315"/>
              <a:gd name="T13" fmla="*/ 2147483647 h 626"/>
              <a:gd name="T14" fmla="*/ 2147483647 w 315"/>
              <a:gd name="T15" fmla="*/ 2147483647 h 626"/>
              <a:gd name="T16" fmla="*/ 2147483647 w 315"/>
              <a:gd name="T17" fmla="*/ 2147483647 h 626"/>
              <a:gd name="T18" fmla="*/ 2147483647 w 315"/>
              <a:gd name="T19" fmla="*/ 2147483647 h 626"/>
              <a:gd name="T20" fmla="*/ 2147483647 w 315"/>
              <a:gd name="T21" fmla="*/ 2147483647 h 626"/>
              <a:gd name="T22" fmla="*/ 2147483647 w 315"/>
              <a:gd name="T23" fmla="*/ 2147483647 h 626"/>
              <a:gd name="T24" fmla="*/ 2147483647 w 315"/>
              <a:gd name="T25" fmla="*/ 2147483647 h 626"/>
              <a:gd name="T26" fmla="*/ 2147483647 w 315"/>
              <a:gd name="T27" fmla="*/ 2147483647 h 626"/>
              <a:gd name="T28" fmla="*/ 2147483647 w 315"/>
              <a:gd name="T29" fmla="*/ 2147483647 h 626"/>
              <a:gd name="T30" fmla="*/ 2147483647 w 315"/>
              <a:gd name="T31" fmla="*/ 2147483647 h 626"/>
              <a:gd name="T32" fmla="*/ 2147483647 w 315"/>
              <a:gd name="T33" fmla="*/ 2147483647 h 626"/>
              <a:gd name="T34" fmla="*/ 2147483647 w 315"/>
              <a:gd name="T35" fmla="*/ 2147483647 h 626"/>
              <a:gd name="T36" fmla="*/ 2147483647 w 315"/>
              <a:gd name="T37" fmla="*/ 2147483647 h 626"/>
              <a:gd name="T38" fmla="*/ 2147483647 w 315"/>
              <a:gd name="T39" fmla="*/ 2147483647 h 626"/>
              <a:gd name="T40" fmla="*/ 2147483647 w 315"/>
              <a:gd name="T41" fmla="*/ 2147483647 h 626"/>
              <a:gd name="T42" fmla="*/ 2147483647 w 315"/>
              <a:gd name="T43" fmla="*/ 0 h 626"/>
              <a:gd name="T44" fmla="*/ 2147483647 w 315"/>
              <a:gd name="T45" fmla="*/ 2147483647 h 626"/>
              <a:gd name="T46" fmla="*/ 2147483647 w 315"/>
              <a:gd name="T47" fmla="*/ 2147483647 h 626"/>
              <a:gd name="T48" fmla="*/ 2147483647 w 315"/>
              <a:gd name="T49" fmla="*/ 2147483647 h 626"/>
              <a:gd name="T50" fmla="*/ 2147483647 w 315"/>
              <a:gd name="T51" fmla="*/ 2147483647 h 626"/>
              <a:gd name="T52" fmla="*/ 2147483647 w 315"/>
              <a:gd name="T53" fmla="*/ 2147483647 h 626"/>
              <a:gd name="T54" fmla="*/ 2147483647 w 315"/>
              <a:gd name="T55" fmla="*/ 2147483647 h 626"/>
              <a:gd name="T56" fmla="*/ 2147483647 w 315"/>
              <a:gd name="T57" fmla="*/ 2147483647 h 626"/>
              <a:gd name="T58" fmla="*/ 2147483647 w 315"/>
              <a:gd name="T59" fmla="*/ 2147483647 h 626"/>
              <a:gd name="T60" fmla="*/ 2147483647 w 315"/>
              <a:gd name="T61" fmla="*/ 2147483647 h 626"/>
              <a:gd name="T62" fmla="*/ 2147483647 w 315"/>
              <a:gd name="T63" fmla="*/ 2147483647 h 626"/>
              <a:gd name="T64" fmla="*/ 2147483647 w 315"/>
              <a:gd name="T65" fmla="*/ 2147483647 h 626"/>
              <a:gd name="T66" fmla="*/ 2147483647 w 315"/>
              <a:gd name="T67" fmla="*/ 2147483647 h 626"/>
              <a:gd name="T68" fmla="*/ 2147483647 w 315"/>
              <a:gd name="T69" fmla="*/ 2147483647 h 626"/>
              <a:gd name="T70" fmla="*/ 2147483647 w 315"/>
              <a:gd name="T71" fmla="*/ 2147483647 h 626"/>
              <a:gd name="T72" fmla="*/ 2147483647 w 315"/>
              <a:gd name="T73" fmla="*/ 2147483647 h 626"/>
              <a:gd name="T74" fmla="*/ 2147483647 w 315"/>
              <a:gd name="T75" fmla="*/ 2147483647 h 626"/>
              <a:gd name="T76" fmla="*/ 2147483647 w 315"/>
              <a:gd name="T77" fmla="*/ 2147483647 h 626"/>
              <a:gd name="T78" fmla="*/ 2147483647 w 315"/>
              <a:gd name="T79" fmla="*/ 2147483647 h 626"/>
              <a:gd name="T80" fmla="*/ 2147483647 w 315"/>
              <a:gd name="T81" fmla="*/ 2147483647 h 626"/>
              <a:gd name="T82" fmla="*/ 2147483647 w 315"/>
              <a:gd name="T83" fmla="*/ 2147483647 h 626"/>
              <a:gd name="T84" fmla="*/ 2147483647 w 315"/>
              <a:gd name="T85" fmla="*/ 2147483647 h 626"/>
              <a:gd name="T86" fmla="*/ 2147483647 w 315"/>
              <a:gd name="T87" fmla="*/ 2147483647 h 626"/>
              <a:gd name="T88" fmla="*/ 2147483647 w 315"/>
              <a:gd name="T89" fmla="*/ 2147483647 h 626"/>
              <a:gd name="T90" fmla="*/ 2147483647 w 315"/>
              <a:gd name="T91" fmla="*/ 2147483647 h 626"/>
              <a:gd name="T92" fmla="*/ 2147483647 w 315"/>
              <a:gd name="T93" fmla="*/ 2147483647 h 626"/>
              <a:gd name="T94" fmla="*/ 2147483647 w 315"/>
              <a:gd name="T95" fmla="*/ 2147483647 h 626"/>
              <a:gd name="T96" fmla="*/ 2147483647 w 315"/>
              <a:gd name="T97" fmla="*/ 2147483647 h 626"/>
              <a:gd name="T98" fmla="*/ 2147483647 w 315"/>
              <a:gd name="T99" fmla="*/ 2147483647 h 626"/>
              <a:gd name="T100" fmla="*/ 2147483647 w 315"/>
              <a:gd name="T101" fmla="*/ 2147483647 h 626"/>
              <a:gd name="T102" fmla="*/ 2147483647 w 315"/>
              <a:gd name="T103" fmla="*/ 2147483647 h 626"/>
              <a:gd name="T104" fmla="*/ 2147483647 w 315"/>
              <a:gd name="T105" fmla="*/ 2147483647 h 626"/>
              <a:gd name="T106" fmla="*/ 2147483647 w 315"/>
              <a:gd name="T107" fmla="*/ 2147483647 h 626"/>
              <a:gd name="T108" fmla="*/ 2147483647 w 315"/>
              <a:gd name="T109" fmla="*/ 2147483647 h 626"/>
              <a:gd name="T110" fmla="*/ 2147483647 w 315"/>
              <a:gd name="T111" fmla="*/ 2147483647 h 626"/>
              <a:gd name="T112" fmla="*/ 2147483647 w 315"/>
              <a:gd name="T113" fmla="*/ 2147483647 h 626"/>
              <a:gd name="T114" fmla="*/ 2147483647 w 315"/>
              <a:gd name="T115" fmla="*/ 2147483647 h 6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15"/>
              <a:gd name="T175" fmla="*/ 0 h 626"/>
              <a:gd name="T176" fmla="*/ 315 w 315"/>
              <a:gd name="T177" fmla="*/ 626 h 6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15" h="626">
                <a:moveTo>
                  <a:pt x="81" y="626"/>
                </a:moveTo>
                <a:lnTo>
                  <a:pt x="79" y="626"/>
                </a:lnTo>
                <a:lnTo>
                  <a:pt x="75" y="624"/>
                </a:lnTo>
                <a:lnTo>
                  <a:pt x="58" y="620"/>
                </a:lnTo>
                <a:lnTo>
                  <a:pt x="43" y="621"/>
                </a:lnTo>
                <a:lnTo>
                  <a:pt x="42" y="620"/>
                </a:lnTo>
                <a:lnTo>
                  <a:pt x="25" y="620"/>
                </a:lnTo>
                <a:lnTo>
                  <a:pt x="21" y="618"/>
                </a:lnTo>
                <a:lnTo>
                  <a:pt x="18" y="613"/>
                </a:lnTo>
                <a:lnTo>
                  <a:pt x="17" y="585"/>
                </a:lnTo>
                <a:lnTo>
                  <a:pt x="16" y="584"/>
                </a:lnTo>
                <a:lnTo>
                  <a:pt x="15" y="583"/>
                </a:lnTo>
                <a:lnTo>
                  <a:pt x="13" y="586"/>
                </a:lnTo>
                <a:lnTo>
                  <a:pt x="8" y="584"/>
                </a:lnTo>
                <a:lnTo>
                  <a:pt x="5" y="586"/>
                </a:lnTo>
                <a:lnTo>
                  <a:pt x="5" y="588"/>
                </a:lnTo>
                <a:lnTo>
                  <a:pt x="3" y="589"/>
                </a:lnTo>
                <a:lnTo>
                  <a:pt x="2" y="588"/>
                </a:lnTo>
                <a:lnTo>
                  <a:pt x="1" y="582"/>
                </a:lnTo>
                <a:lnTo>
                  <a:pt x="0" y="582"/>
                </a:lnTo>
                <a:lnTo>
                  <a:pt x="3" y="557"/>
                </a:lnTo>
                <a:lnTo>
                  <a:pt x="5" y="554"/>
                </a:lnTo>
                <a:lnTo>
                  <a:pt x="6" y="553"/>
                </a:lnTo>
                <a:lnTo>
                  <a:pt x="15" y="535"/>
                </a:lnTo>
                <a:lnTo>
                  <a:pt x="16" y="528"/>
                </a:lnTo>
                <a:lnTo>
                  <a:pt x="17" y="527"/>
                </a:lnTo>
                <a:lnTo>
                  <a:pt x="17" y="525"/>
                </a:lnTo>
                <a:lnTo>
                  <a:pt x="16" y="522"/>
                </a:lnTo>
                <a:lnTo>
                  <a:pt x="16" y="520"/>
                </a:lnTo>
                <a:lnTo>
                  <a:pt x="16" y="518"/>
                </a:lnTo>
                <a:lnTo>
                  <a:pt x="15" y="518"/>
                </a:lnTo>
                <a:lnTo>
                  <a:pt x="16" y="511"/>
                </a:lnTo>
                <a:lnTo>
                  <a:pt x="27" y="487"/>
                </a:lnTo>
                <a:lnTo>
                  <a:pt x="28" y="459"/>
                </a:lnTo>
                <a:lnTo>
                  <a:pt x="31" y="456"/>
                </a:lnTo>
                <a:lnTo>
                  <a:pt x="31" y="452"/>
                </a:lnTo>
                <a:lnTo>
                  <a:pt x="28" y="449"/>
                </a:lnTo>
                <a:lnTo>
                  <a:pt x="24" y="447"/>
                </a:lnTo>
                <a:lnTo>
                  <a:pt x="23" y="444"/>
                </a:lnTo>
                <a:lnTo>
                  <a:pt x="24" y="444"/>
                </a:lnTo>
                <a:lnTo>
                  <a:pt x="32" y="444"/>
                </a:lnTo>
                <a:lnTo>
                  <a:pt x="33" y="442"/>
                </a:lnTo>
                <a:lnTo>
                  <a:pt x="33" y="439"/>
                </a:lnTo>
                <a:lnTo>
                  <a:pt x="31" y="437"/>
                </a:lnTo>
                <a:lnTo>
                  <a:pt x="27" y="436"/>
                </a:lnTo>
                <a:lnTo>
                  <a:pt x="24" y="436"/>
                </a:lnTo>
                <a:lnTo>
                  <a:pt x="24" y="434"/>
                </a:lnTo>
                <a:lnTo>
                  <a:pt x="25" y="425"/>
                </a:lnTo>
                <a:lnTo>
                  <a:pt x="25" y="421"/>
                </a:lnTo>
                <a:lnTo>
                  <a:pt x="23" y="418"/>
                </a:lnTo>
                <a:lnTo>
                  <a:pt x="23" y="408"/>
                </a:lnTo>
                <a:lnTo>
                  <a:pt x="22" y="406"/>
                </a:lnTo>
                <a:lnTo>
                  <a:pt x="21" y="405"/>
                </a:lnTo>
                <a:lnTo>
                  <a:pt x="23" y="388"/>
                </a:lnTo>
                <a:lnTo>
                  <a:pt x="27" y="382"/>
                </a:lnTo>
                <a:lnTo>
                  <a:pt x="27" y="377"/>
                </a:lnTo>
                <a:lnTo>
                  <a:pt x="26" y="376"/>
                </a:lnTo>
                <a:lnTo>
                  <a:pt x="24" y="373"/>
                </a:lnTo>
                <a:lnTo>
                  <a:pt x="23" y="369"/>
                </a:lnTo>
                <a:lnTo>
                  <a:pt x="33" y="319"/>
                </a:lnTo>
                <a:lnTo>
                  <a:pt x="37" y="314"/>
                </a:lnTo>
                <a:lnTo>
                  <a:pt x="38" y="311"/>
                </a:lnTo>
                <a:lnTo>
                  <a:pt x="36" y="305"/>
                </a:lnTo>
                <a:lnTo>
                  <a:pt x="38" y="270"/>
                </a:lnTo>
                <a:lnTo>
                  <a:pt x="39" y="268"/>
                </a:lnTo>
                <a:lnTo>
                  <a:pt x="40" y="267"/>
                </a:lnTo>
                <a:lnTo>
                  <a:pt x="42" y="267"/>
                </a:lnTo>
                <a:lnTo>
                  <a:pt x="43" y="266"/>
                </a:lnTo>
                <a:lnTo>
                  <a:pt x="43" y="264"/>
                </a:lnTo>
                <a:lnTo>
                  <a:pt x="44" y="264"/>
                </a:lnTo>
                <a:lnTo>
                  <a:pt x="47" y="261"/>
                </a:lnTo>
                <a:lnTo>
                  <a:pt x="46" y="246"/>
                </a:lnTo>
                <a:lnTo>
                  <a:pt x="49" y="243"/>
                </a:lnTo>
                <a:lnTo>
                  <a:pt x="49" y="242"/>
                </a:lnTo>
                <a:lnTo>
                  <a:pt x="51" y="233"/>
                </a:lnTo>
                <a:lnTo>
                  <a:pt x="56" y="224"/>
                </a:lnTo>
                <a:lnTo>
                  <a:pt x="54" y="207"/>
                </a:lnTo>
                <a:lnTo>
                  <a:pt x="52" y="205"/>
                </a:lnTo>
                <a:lnTo>
                  <a:pt x="52" y="198"/>
                </a:lnTo>
                <a:lnTo>
                  <a:pt x="49" y="189"/>
                </a:lnTo>
                <a:lnTo>
                  <a:pt x="49" y="181"/>
                </a:lnTo>
                <a:lnTo>
                  <a:pt x="46" y="178"/>
                </a:lnTo>
                <a:lnTo>
                  <a:pt x="47" y="166"/>
                </a:lnTo>
                <a:lnTo>
                  <a:pt x="48" y="165"/>
                </a:lnTo>
                <a:lnTo>
                  <a:pt x="51" y="156"/>
                </a:lnTo>
                <a:lnTo>
                  <a:pt x="53" y="155"/>
                </a:lnTo>
                <a:lnTo>
                  <a:pt x="53" y="153"/>
                </a:lnTo>
                <a:lnTo>
                  <a:pt x="53" y="152"/>
                </a:lnTo>
                <a:lnTo>
                  <a:pt x="54" y="151"/>
                </a:lnTo>
                <a:lnTo>
                  <a:pt x="62" y="112"/>
                </a:lnTo>
                <a:lnTo>
                  <a:pt x="69" y="103"/>
                </a:lnTo>
                <a:lnTo>
                  <a:pt x="71" y="97"/>
                </a:lnTo>
                <a:lnTo>
                  <a:pt x="76" y="91"/>
                </a:lnTo>
                <a:lnTo>
                  <a:pt x="81" y="89"/>
                </a:lnTo>
                <a:lnTo>
                  <a:pt x="81" y="88"/>
                </a:lnTo>
                <a:lnTo>
                  <a:pt x="77" y="60"/>
                </a:lnTo>
                <a:lnTo>
                  <a:pt x="77" y="59"/>
                </a:lnTo>
                <a:lnTo>
                  <a:pt x="79" y="57"/>
                </a:lnTo>
                <a:lnTo>
                  <a:pt x="79" y="48"/>
                </a:lnTo>
                <a:lnTo>
                  <a:pt x="98" y="39"/>
                </a:lnTo>
                <a:lnTo>
                  <a:pt x="100" y="22"/>
                </a:lnTo>
                <a:lnTo>
                  <a:pt x="99" y="20"/>
                </a:lnTo>
                <a:lnTo>
                  <a:pt x="99" y="19"/>
                </a:lnTo>
                <a:lnTo>
                  <a:pt x="100" y="19"/>
                </a:lnTo>
                <a:lnTo>
                  <a:pt x="102" y="17"/>
                </a:lnTo>
                <a:lnTo>
                  <a:pt x="103" y="14"/>
                </a:lnTo>
                <a:lnTo>
                  <a:pt x="103" y="13"/>
                </a:lnTo>
                <a:lnTo>
                  <a:pt x="116" y="0"/>
                </a:lnTo>
                <a:lnTo>
                  <a:pt x="121" y="6"/>
                </a:lnTo>
                <a:lnTo>
                  <a:pt x="138" y="8"/>
                </a:lnTo>
                <a:lnTo>
                  <a:pt x="140" y="9"/>
                </a:lnTo>
                <a:lnTo>
                  <a:pt x="141" y="11"/>
                </a:lnTo>
                <a:lnTo>
                  <a:pt x="142" y="12"/>
                </a:lnTo>
                <a:lnTo>
                  <a:pt x="145" y="15"/>
                </a:lnTo>
                <a:lnTo>
                  <a:pt x="146" y="15"/>
                </a:lnTo>
                <a:lnTo>
                  <a:pt x="149" y="4"/>
                </a:lnTo>
                <a:lnTo>
                  <a:pt x="165" y="5"/>
                </a:lnTo>
                <a:lnTo>
                  <a:pt x="169" y="8"/>
                </a:lnTo>
                <a:lnTo>
                  <a:pt x="176" y="11"/>
                </a:lnTo>
                <a:lnTo>
                  <a:pt x="178" y="12"/>
                </a:lnTo>
                <a:lnTo>
                  <a:pt x="180" y="18"/>
                </a:lnTo>
                <a:lnTo>
                  <a:pt x="184" y="22"/>
                </a:lnTo>
                <a:lnTo>
                  <a:pt x="186" y="23"/>
                </a:lnTo>
                <a:lnTo>
                  <a:pt x="197" y="32"/>
                </a:lnTo>
                <a:lnTo>
                  <a:pt x="200" y="37"/>
                </a:lnTo>
                <a:lnTo>
                  <a:pt x="202" y="39"/>
                </a:lnTo>
                <a:lnTo>
                  <a:pt x="220" y="42"/>
                </a:lnTo>
                <a:lnTo>
                  <a:pt x="238" y="52"/>
                </a:lnTo>
                <a:lnTo>
                  <a:pt x="240" y="56"/>
                </a:lnTo>
                <a:lnTo>
                  <a:pt x="245" y="57"/>
                </a:lnTo>
                <a:lnTo>
                  <a:pt x="247" y="59"/>
                </a:lnTo>
                <a:lnTo>
                  <a:pt x="249" y="61"/>
                </a:lnTo>
                <a:lnTo>
                  <a:pt x="250" y="61"/>
                </a:lnTo>
                <a:lnTo>
                  <a:pt x="250" y="63"/>
                </a:lnTo>
                <a:lnTo>
                  <a:pt x="251" y="68"/>
                </a:lnTo>
                <a:lnTo>
                  <a:pt x="240" y="88"/>
                </a:lnTo>
                <a:lnTo>
                  <a:pt x="239" y="93"/>
                </a:lnTo>
                <a:lnTo>
                  <a:pt x="240" y="94"/>
                </a:lnTo>
                <a:lnTo>
                  <a:pt x="255" y="95"/>
                </a:lnTo>
                <a:lnTo>
                  <a:pt x="265" y="100"/>
                </a:lnTo>
                <a:lnTo>
                  <a:pt x="268" y="99"/>
                </a:lnTo>
                <a:lnTo>
                  <a:pt x="270" y="100"/>
                </a:lnTo>
                <a:lnTo>
                  <a:pt x="271" y="100"/>
                </a:lnTo>
                <a:lnTo>
                  <a:pt x="274" y="99"/>
                </a:lnTo>
                <a:lnTo>
                  <a:pt x="275" y="98"/>
                </a:lnTo>
                <a:lnTo>
                  <a:pt x="277" y="97"/>
                </a:lnTo>
                <a:lnTo>
                  <a:pt x="281" y="98"/>
                </a:lnTo>
                <a:lnTo>
                  <a:pt x="284" y="97"/>
                </a:lnTo>
                <a:lnTo>
                  <a:pt x="299" y="82"/>
                </a:lnTo>
                <a:lnTo>
                  <a:pt x="303" y="66"/>
                </a:lnTo>
                <a:lnTo>
                  <a:pt x="311" y="65"/>
                </a:lnTo>
                <a:lnTo>
                  <a:pt x="312" y="68"/>
                </a:lnTo>
                <a:lnTo>
                  <a:pt x="315" y="79"/>
                </a:lnTo>
                <a:lnTo>
                  <a:pt x="315" y="92"/>
                </a:lnTo>
                <a:lnTo>
                  <a:pt x="314" y="94"/>
                </a:lnTo>
                <a:lnTo>
                  <a:pt x="307" y="99"/>
                </a:lnTo>
                <a:lnTo>
                  <a:pt x="299" y="101"/>
                </a:lnTo>
                <a:lnTo>
                  <a:pt x="281" y="118"/>
                </a:lnTo>
                <a:lnTo>
                  <a:pt x="281" y="119"/>
                </a:lnTo>
                <a:lnTo>
                  <a:pt x="273" y="129"/>
                </a:lnTo>
                <a:lnTo>
                  <a:pt x="273" y="131"/>
                </a:lnTo>
                <a:lnTo>
                  <a:pt x="258" y="144"/>
                </a:lnTo>
                <a:lnTo>
                  <a:pt x="258" y="146"/>
                </a:lnTo>
                <a:lnTo>
                  <a:pt x="252" y="150"/>
                </a:lnTo>
                <a:lnTo>
                  <a:pt x="252" y="152"/>
                </a:lnTo>
                <a:lnTo>
                  <a:pt x="249" y="155"/>
                </a:lnTo>
                <a:lnTo>
                  <a:pt x="248" y="173"/>
                </a:lnTo>
                <a:lnTo>
                  <a:pt x="245" y="182"/>
                </a:lnTo>
                <a:lnTo>
                  <a:pt x="244" y="200"/>
                </a:lnTo>
                <a:lnTo>
                  <a:pt x="244" y="203"/>
                </a:lnTo>
                <a:lnTo>
                  <a:pt x="241" y="206"/>
                </a:lnTo>
                <a:lnTo>
                  <a:pt x="239" y="226"/>
                </a:lnTo>
                <a:lnTo>
                  <a:pt x="238" y="227"/>
                </a:lnTo>
                <a:lnTo>
                  <a:pt x="240" y="232"/>
                </a:lnTo>
                <a:lnTo>
                  <a:pt x="258" y="247"/>
                </a:lnTo>
                <a:lnTo>
                  <a:pt x="259" y="250"/>
                </a:lnTo>
                <a:lnTo>
                  <a:pt x="255" y="257"/>
                </a:lnTo>
                <a:lnTo>
                  <a:pt x="256" y="261"/>
                </a:lnTo>
                <a:lnTo>
                  <a:pt x="260" y="265"/>
                </a:lnTo>
                <a:lnTo>
                  <a:pt x="264" y="266"/>
                </a:lnTo>
                <a:lnTo>
                  <a:pt x="267" y="266"/>
                </a:lnTo>
                <a:lnTo>
                  <a:pt x="267" y="277"/>
                </a:lnTo>
                <a:lnTo>
                  <a:pt x="254" y="296"/>
                </a:lnTo>
                <a:lnTo>
                  <a:pt x="252" y="303"/>
                </a:lnTo>
                <a:lnTo>
                  <a:pt x="250" y="307"/>
                </a:lnTo>
                <a:lnTo>
                  <a:pt x="198" y="320"/>
                </a:lnTo>
                <a:lnTo>
                  <a:pt x="182" y="318"/>
                </a:lnTo>
                <a:lnTo>
                  <a:pt x="178" y="315"/>
                </a:lnTo>
                <a:lnTo>
                  <a:pt x="177" y="318"/>
                </a:lnTo>
                <a:lnTo>
                  <a:pt x="178" y="325"/>
                </a:lnTo>
                <a:lnTo>
                  <a:pt x="180" y="328"/>
                </a:lnTo>
                <a:lnTo>
                  <a:pt x="181" y="330"/>
                </a:lnTo>
                <a:lnTo>
                  <a:pt x="180" y="337"/>
                </a:lnTo>
                <a:lnTo>
                  <a:pt x="179" y="338"/>
                </a:lnTo>
                <a:lnTo>
                  <a:pt x="178" y="337"/>
                </a:lnTo>
                <a:lnTo>
                  <a:pt x="176" y="346"/>
                </a:lnTo>
                <a:lnTo>
                  <a:pt x="178" y="355"/>
                </a:lnTo>
                <a:lnTo>
                  <a:pt x="176" y="359"/>
                </a:lnTo>
                <a:lnTo>
                  <a:pt x="175" y="361"/>
                </a:lnTo>
                <a:lnTo>
                  <a:pt x="169" y="363"/>
                </a:lnTo>
                <a:lnTo>
                  <a:pt x="165" y="366"/>
                </a:lnTo>
                <a:lnTo>
                  <a:pt x="154" y="365"/>
                </a:lnTo>
                <a:lnTo>
                  <a:pt x="138" y="359"/>
                </a:lnTo>
                <a:lnTo>
                  <a:pt x="135" y="355"/>
                </a:lnTo>
                <a:lnTo>
                  <a:pt x="132" y="359"/>
                </a:lnTo>
                <a:lnTo>
                  <a:pt x="132" y="366"/>
                </a:lnTo>
                <a:lnTo>
                  <a:pt x="134" y="371"/>
                </a:lnTo>
                <a:lnTo>
                  <a:pt x="134" y="385"/>
                </a:lnTo>
                <a:lnTo>
                  <a:pt x="138" y="388"/>
                </a:lnTo>
                <a:lnTo>
                  <a:pt x="142" y="389"/>
                </a:lnTo>
                <a:lnTo>
                  <a:pt x="141" y="391"/>
                </a:lnTo>
                <a:lnTo>
                  <a:pt x="143" y="393"/>
                </a:lnTo>
                <a:lnTo>
                  <a:pt x="149" y="391"/>
                </a:lnTo>
                <a:lnTo>
                  <a:pt x="148" y="389"/>
                </a:lnTo>
                <a:lnTo>
                  <a:pt x="146" y="387"/>
                </a:lnTo>
                <a:lnTo>
                  <a:pt x="150" y="387"/>
                </a:lnTo>
                <a:lnTo>
                  <a:pt x="155" y="385"/>
                </a:lnTo>
                <a:lnTo>
                  <a:pt x="156" y="388"/>
                </a:lnTo>
                <a:lnTo>
                  <a:pt x="157" y="396"/>
                </a:lnTo>
                <a:lnTo>
                  <a:pt x="157" y="399"/>
                </a:lnTo>
                <a:lnTo>
                  <a:pt x="155" y="401"/>
                </a:lnTo>
                <a:lnTo>
                  <a:pt x="152" y="402"/>
                </a:lnTo>
                <a:lnTo>
                  <a:pt x="149" y="402"/>
                </a:lnTo>
                <a:lnTo>
                  <a:pt x="146" y="401"/>
                </a:lnTo>
                <a:lnTo>
                  <a:pt x="146" y="397"/>
                </a:lnTo>
                <a:lnTo>
                  <a:pt x="145" y="395"/>
                </a:lnTo>
                <a:lnTo>
                  <a:pt x="142" y="394"/>
                </a:lnTo>
                <a:lnTo>
                  <a:pt x="139" y="395"/>
                </a:lnTo>
                <a:lnTo>
                  <a:pt x="137" y="397"/>
                </a:lnTo>
                <a:lnTo>
                  <a:pt x="135" y="397"/>
                </a:lnTo>
                <a:lnTo>
                  <a:pt x="134" y="399"/>
                </a:lnTo>
                <a:lnTo>
                  <a:pt x="134" y="401"/>
                </a:lnTo>
                <a:lnTo>
                  <a:pt x="146" y="405"/>
                </a:lnTo>
                <a:lnTo>
                  <a:pt x="136" y="411"/>
                </a:lnTo>
                <a:lnTo>
                  <a:pt x="131" y="419"/>
                </a:lnTo>
                <a:lnTo>
                  <a:pt x="131" y="435"/>
                </a:lnTo>
                <a:lnTo>
                  <a:pt x="130" y="439"/>
                </a:lnTo>
                <a:lnTo>
                  <a:pt x="129" y="440"/>
                </a:lnTo>
                <a:lnTo>
                  <a:pt x="126" y="440"/>
                </a:lnTo>
                <a:lnTo>
                  <a:pt x="125" y="443"/>
                </a:lnTo>
                <a:lnTo>
                  <a:pt x="126" y="449"/>
                </a:lnTo>
                <a:lnTo>
                  <a:pt x="126" y="451"/>
                </a:lnTo>
                <a:lnTo>
                  <a:pt x="116" y="450"/>
                </a:lnTo>
                <a:lnTo>
                  <a:pt x="113" y="452"/>
                </a:lnTo>
                <a:lnTo>
                  <a:pt x="111" y="454"/>
                </a:lnTo>
                <a:lnTo>
                  <a:pt x="108" y="454"/>
                </a:lnTo>
                <a:lnTo>
                  <a:pt x="105" y="456"/>
                </a:lnTo>
                <a:lnTo>
                  <a:pt x="94" y="471"/>
                </a:lnTo>
                <a:lnTo>
                  <a:pt x="93" y="476"/>
                </a:lnTo>
                <a:lnTo>
                  <a:pt x="97" y="486"/>
                </a:lnTo>
                <a:lnTo>
                  <a:pt x="107" y="496"/>
                </a:lnTo>
                <a:lnTo>
                  <a:pt x="114" y="498"/>
                </a:lnTo>
                <a:lnTo>
                  <a:pt x="121" y="498"/>
                </a:lnTo>
                <a:lnTo>
                  <a:pt x="123" y="500"/>
                </a:lnTo>
                <a:lnTo>
                  <a:pt x="124" y="508"/>
                </a:lnTo>
                <a:lnTo>
                  <a:pt x="122" y="511"/>
                </a:lnTo>
                <a:lnTo>
                  <a:pt x="121" y="512"/>
                </a:lnTo>
                <a:lnTo>
                  <a:pt x="123" y="519"/>
                </a:lnTo>
                <a:lnTo>
                  <a:pt x="120" y="520"/>
                </a:lnTo>
                <a:lnTo>
                  <a:pt x="119" y="523"/>
                </a:lnTo>
                <a:lnTo>
                  <a:pt x="118" y="523"/>
                </a:lnTo>
                <a:lnTo>
                  <a:pt x="94" y="543"/>
                </a:lnTo>
                <a:lnTo>
                  <a:pt x="91" y="553"/>
                </a:lnTo>
                <a:lnTo>
                  <a:pt x="93" y="551"/>
                </a:lnTo>
                <a:lnTo>
                  <a:pt x="89" y="566"/>
                </a:lnTo>
                <a:lnTo>
                  <a:pt x="87" y="569"/>
                </a:lnTo>
                <a:lnTo>
                  <a:pt x="84" y="570"/>
                </a:lnTo>
                <a:lnTo>
                  <a:pt x="81" y="570"/>
                </a:lnTo>
                <a:lnTo>
                  <a:pt x="79" y="568"/>
                </a:lnTo>
                <a:lnTo>
                  <a:pt x="76" y="562"/>
                </a:lnTo>
                <a:lnTo>
                  <a:pt x="76" y="568"/>
                </a:lnTo>
                <a:lnTo>
                  <a:pt x="78" y="569"/>
                </a:lnTo>
                <a:lnTo>
                  <a:pt x="79" y="571"/>
                </a:lnTo>
                <a:lnTo>
                  <a:pt x="79" y="572"/>
                </a:lnTo>
                <a:lnTo>
                  <a:pt x="70" y="579"/>
                </a:lnTo>
                <a:lnTo>
                  <a:pt x="66" y="591"/>
                </a:lnTo>
                <a:lnTo>
                  <a:pt x="64" y="594"/>
                </a:lnTo>
                <a:lnTo>
                  <a:pt x="66" y="594"/>
                </a:lnTo>
                <a:lnTo>
                  <a:pt x="68" y="594"/>
                </a:lnTo>
                <a:lnTo>
                  <a:pt x="70" y="605"/>
                </a:lnTo>
                <a:lnTo>
                  <a:pt x="70" y="607"/>
                </a:lnTo>
                <a:lnTo>
                  <a:pt x="66" y="607"/>
                </a:lnTo>
                <a:lnTo>
                  <a:pt x="65" y="608"/>
                </a:lnTo>
                <a:lnTo>
                  <a:pt x="67" y="610"/>
                </a:lnTo>
                <a:lnTo>
                  <a:pt x="69" y="609"/>
                </a:lnTo>
                <a:lnTo>
                  <a:pt x="70" y="610"/>
                </a:lnTo>
                <a:lnTo>
                  <a:pt x="81" y="626"/>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14" name="Freeform 433"/>
          <p:cNvSpPr>
            <a:spLocks/>
          </p:cNvSpPr>
          <p:nvPr/>
        </p:nvSpPr>
        <p:spPr bwMode="auto">
          <a:xfrm>
            <a:off x="2317750" y="6669088"/>
            <a:ext cx="95250" cy="111125"/>
          </a:xfrm>
          <a:custGeom>
            <a:avLst/>
            <a:gdLst>
              <a:gd name="T0" fmla="*/ 2147483647 w 56"/>
              <a:gd name="T1" fmla="*/ 2147483647 h 65"/>
              <a:gd name="T2" fmla="*/ 0 w 56"/>
              <a:gd name="T3" fmla="*/ 0 h 65"/>
              <a:gd name="T4" fmla="*/ 2147483647 w 56"/>
              <a:gd name="T5" fmla="*/ 2147483647 h 65"/>
              <a:gd name="T6" fmla="*/ 2147483647 w 56"/>
              <a:gd name="T7" fmla="*/ 2147483647 h 65"/>
              <a:gd name="T8" fmla="*/ 2147483647 w 56"/>
              <a:gd name="T9" fmla="*/ 2147483647 h 65"/>
              <a:gd name="T10" fmla="*/ 2147483647 w 56"/>
              <a:gd name="T11" fmla="*/ 2147483647 h 65"/>
              <a:gd name="T12" fmla="*/ 2147483647 w 56"/>
              <a:gd name="T13" fmla="*/ 2147483647 h 65"/>
              <a:gd name="T14" fmla="*/ 2147483647 w 56"/>
              <a:gd name="T15" fmla="*/ 2147483647 h 65"/>
              <a:gd name="T16" fmla="*/ 2147483647 w 56"/>
              <a:gd name="T17" fmla="*/ 2147483647 h 65"/>
              <a:gd name="T18" fmla="*/ 2147483647 w 56"/>
              <a:gd name="T19" fmla="*/ 2147483647 h 65"/>
              <a:gd name="T20" fmla="*/ 2147483647 w 56"/>
              <a:gd name="T21" fmla="*/ 2147483647 h 65"/>
              <a:gd name="T22" fmla="*/ 2147483647 w 56"/>
              <a:gd name="T23" fmla="*/ 2147483647 h 65"/>
              <a:gd name="T24" fmla="*/ 2147483647 w 56"/>
              <a:gd name="T25" fmla="*/ 2147483647 h 65"/>
              <a:gd name="T26" fmla="*/ 2147483647 w 56"/>
              <a:gd name="T27" fmla="*/ 2147483647 h 65"/>
              <a:gd name="T28" fmla="*/ 2147483647 w 56"/>
              <a:gd name="T29" fmla="*/ 2147483647 h 65"/>
              <a:gd name="T30" fmla="*/ 2147483647 w 56"/>
              <a:gd name="T31" fmla="*/ 2147483647 h 65"/>
              <a:gd name="T32" fmla="*/ 2147483647 w 56"/>
              <a:gd name="T33" fmla="*/ 2147483647 h 65"/>
              <a:gd name="T34" fmla="*/ 2147483647 w 56"/>
              <a:gd name="T35" fmla="*/ 2147483647 h 65"/>
              <a:gd name="T36" fmla="*/ 2147483647 w 56"/>
              <a:gd name="T37" fmla="*/ 2147483647 h 65"/>
              <a:gd name="T38" fmla="*/ 2147483647 w 56"/>
              <a:gd name="T39" fmla="*/ 2147483647 h 65"/>
              <a:gd name="T40" fmla="*/ 2147483647 w 56"/>
              <a:gd name="T41" fmla="*/ 2147483647 h 65"/>
              <a:gd name="T42" fmla="*/ 2147483647 w 56"/>
              <a:gd name="T43" fmla="*/ 2147483647 h 65"/>
              <a:gd name="T44" fmla="*/ 2147483647 w 56"/>
              <a:gd name="T45" fmla="*/ 2147483647 h 65"/>
              <a:gd name="T46" fmla="*/ 2147483647 w 56"/>
              <a:gd name="T47" fmla="*/ 2147483647 h 65"/>
              <a:gd name="T48" fmla="*/ 2147483647 w 56"/>
              <a:gd name="T49" fmla="*/ 2147483647 h 65"/>
              <a:gd name="T50" fmla="*/ 2147483647 w 56"/>
              <a:gd name="T51" fmla="*/ 2147483647 h 65"/>
              <a:gd name="T52" fmla="*/ 2147483647 w 56"/>
              <a:gd name="T53" fmla="*/ 2147483647 h 65"/>
              <a:gd name="T54" fmla="*/ 2147483647 w 56"/>
              <a:gd name="T55" fmla="*/ 2147483647 h 65"/>
              <a:gd name="T56" fmla="*/ 2147483647 w 56"/>
              <a:gd name="T57" fmla="*/ 2147483647 h 65"/>
              <a:gd name="T58" fmla="*/ 2147483647 w 56"/>
              <a:gd name="T59" fmla="*/ 2147483647 h 65"/>
              <a:gd name="T60" fmla="*/ 2147483647 w 56"/>
              <a:gd name="T61" fmla="*/ 2147483647 h 65"/>
              <a:gd name="T62" fmla="*/ 2147483647 w 56"/>
              <a:gd name="T63" fmla="*/ 2147483647 h 65"/>
              <a:gd name="T64" fmla="*/ 2147483647 w 56"/>
              <a:gd name="T65" fmla="*/ 2147483647 h 65"/>
              <a:gd name="T66" fmla="*/ 2147483647 w 56"/>
              <a:gd name="T67" fmla="*/ 2147483647 h 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6"/>
              <a:gd name="T103" fmla="*/ 0 h 65"/>
              <a:gd name="T104" fmla="*/ 56 w 56"/>
              <a:gd name="T105" fmla="*/ 65 h 6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6" h="65">
                <a:moveTo>
                  <a:pt x="1" y="60"/>
                </a:moveTo>
                <a:lnTo>
                  <a:pt x="0" y="0"/>
                </a:lnTo>
                <a:lnTo>
                  <a:pt x="8" y="12"/>
                </a:lnTo>
                <a:lnTo>
                  <a:pt x="8" y="14"/>
                </a:lnTo>
                <a:lnTo>
                  <a:pt x="7" y="12"/>
                </a:lnTo>
                <a:lnTo>
                  <a:pt x="5" y="11"/>
                </a:lnTo>
                <a:lnTo>
                  <a:pt x="3" y="12"/>
                </a:lnTo>
                <a:lnTo>
                  <a:pt x="3" y="14"/>
                </a:lnTo>
                <a:lnTo>
                  <a:pt x="3" y="17"/>
                </a:lnTo>
                <a:lnTo>
                  <a:pt x="6" y="17"/>
                </a:lnTo>
                <a:lnTo>
                  <a:pt x="7" y="19"/>
                </a:lnTo>
                <a:lnTo>
                  <a:pt x="11" y="27"/>
                </a:lnTo>
                <a:lnTo>
                  <a:pt x="21" y="37"/>
                </a:lnTo>
                <a:lnTo>
                  <a:pt x="24" y="38"/>
                </a:lnTo>
                <a:lnTo>
                  <a:pt x="25" y="40"/>
                </a:lnTo>
                <a:lnTo>
                  <a:pt x="27" y="40"/>
                </a:lnTo>
                <a:lnTo>
                  <a:pt x="28" y="41"/>
                </a:lnTo>
                <a:lnTo>
                  <a:pt x="31" y="43"/>
                </a:lnTo>
                <a:lnTo>
                  <a:pt x="45" y="55"/>
                </a:lnTo>
                <a:lnTo>
                  <a:pt x="53" y="55"/>
                </a:lnTo>
                <a:lnTo>
                  <a:pt x="56" y="54"/>
                </a:lnTo>
                <a:lnTo>
                  <a:pt x="55" y="60"/>
                </a:lnTo>
                <a:lnTo>
                  <a:pt x="54" y="61"/>
                </a:lnTo>
                <a:lnTo>
                  <a:pt x="51" y="63"/>
                </a:lnTo>
                <a:lnTo>
                  <a:pt x="45" y="61"/>
                </a:lnTo>
                <a:lnTo>
                  <a:pt x="37" y="64"/>
                </a:lnTo>
                <a:lnTo>
                  <a:pt x="37" y="65"/>
                </a:lnTo>
                <a:lnTo>
                  <a:pt x="34" y="64"/>
                </a:lnTo>
                <a:lnTo>
                  <a:pt x="29" y="61"/>
                </a:lnTo>
                <a:lnTo>
                  <a:pt x="14" y="60"/>
                </a:lnTo>
                <a:lnTo>
                  <a:pt x="11" y="59"/>
                </a:lnTo>
                <a:lnTo>
                  <a:pt x="7" y="58"/>
                </a:lnTo>
                <a:lnTo>
                  <a:pt x="2" y="60"/>
                </a:lnTo>
                <a:lnTo>
                  <a:pt x="1" y="6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15" name="Freeform 434"/>
          <p:cNvSpPr>
            <a:spLocks/>
          </p:cNvSpPr>
          <p:nvPr/>
        </p:nvSpPr>
        <p:spPr bwMode="auto">
          <a:xfrm>
            <a:off x="2606675" y="4808538"/>
            <a:ext cx="114300" cy="111125"/>
          </a:xfrm>
          <a:custGeom>
            <a:avLst/>
            <a:gdLst>
              <a:gd name="T0" fmla="*/ 2147483647 w 66"/>
              <a:gd name="T1" fmla="*/ 2147483647 h 64"/>
              <a:gd name="T2" fmla="*/ 2147483647 w 66"/>
              <a:gd name="T3" fmla="*/ 2147483647 h 64"/>
              <a:gd name="T4" fmla="*/ 2147483647 w 66"/>
              <a:gd name="T5" fmla="*/ 2147483647 h 64"/>
              <a:gd name="T6" fmla="*/ 2147483647 w 66"/>
              <a:gd name="T7" fmla="*/ 2147483647 h 64"/>
              <a:gd name="T8" fmla="*/ 2147483647 w 66"/>
              <a:gd name="T9" fmla="*/ 2147483647 h 64"/>
              <a:gd name="T10" fmla="*/ 2147483647 w 66"/>
              <a:gd name="T11" fmla="*/ 2147483647 h 64"/>
              <a:gd name="T12" fmla="*/ 2147483647 w 66"/>
              <a:gd name="T13" fmla="*/ 2147483647 h 64"/>
              <a:gd name="T14" fmla="*/ 2147483647 w 66"/>
              <a:gd name="T15" fmla="*/ 2147483647 h 64"/>
              <a:gd name="T16" fmla="*/ 2147483647 w 66"/>
              <a:gd name="T17" fmla="*/ 2147483647 h 64"/>
              <a:gd name="T18" fmla="*/ 2147483647 w 66"/>
              <a:gd name="T19" fmla="*/ 2147483647 h 64"/>
              <a:gd name="T20" fmla="*/ 2147483647 w 66"/>
              <a:gd name="T21" fmla="*/ 2147483647 h 64"/>
              <a:gd name="T22" fmla="*/ 2147483647 w 66"/>
              <a:gd name="T23" fmla="*/ 2147483647 h 64"/>
              <a:gd name="T24" fmla="*/ 2147483647 w 66"/>
              <a:gd name="T25" fmla="*/ 2147483647 h 64"/>
              <a:gd name="T26" fmla="*/ 2147483647 w 66"/>
              <a:gd name="T27" fmla="*/ 2147483647 h 64"/>
              <a:gd name="T28" fmla="*/ 2147483647 w 66"/>
              <a:gd name="T29" fmla="*/ 2147483647 h 64"/>
              <a:gd name="T30" fmla="*/ 2147483647 w 66"/>
              <a:gd name="T31" fmla="*/ 2147483647 h 64"/>
              <a:gd name="T32" fmla="*/ 2147483647 w 66"/>
              <a:gd name="T33" fmla="*/ 2147483647 h 64"/>
              <a:gd name="T34" fmla="*/ 2147483647 w 66"/>
              <a:gd name="T35" fmla="*/ 2147483647 h 64"/>
              <a:gd name="T36" fmla="*/ 2147483647 w 66"/>
              <a:gd name="T37" fmla="*/ 2147483647 h 64"/>
              <a:gd name="T38" fmla="*/ 2147483647 w 66"/>
              <a:gd name="T39" fmla="*/ 2147483647 h 64"/>
              <a:gd name="T40" fmla="*/ 2147483647 w 66"/>
              <a:gd name="T41" fmla="*/ 2147483647 h 64"/>
              <a:gd name="T42" fmla="*/ 2147483647 w 66"/>
              <a:gd name="T43" fmla="*/ 2147483647 h 64"/>
              <a:gd name="T44" fmla="*/ 2147483647 w 66"/>
              <a:gd name="T45" fmla="*/ 2147483647 h 64"/>
              <a:gd name="T46" fmla="*/ 2147483647 w 66"/>
              <a:gd name="T47" fmla="*/ 2147483647 h 64"/>
              <a:gd name="T48" fmla="*/ 0 w 66"/>
              <a:gd name="T49" fmla="*/ 2147483647 h 64"/>
              <a:gd name="T50" fmla="*/ 0 w 66"/>
              <a:gd name="T51" fmla="*/ 2147483647 h 64"/>
              <a:gd name="T52" fmla="*/ 2147483647 w 66"/>
              <a:gd name="T53" fmla="*/ 2147483647 h 64"/>
              <a:gd name="T54" fmla="*/ 2147483647 w 66"/>
              <a:gd name="T55" fmla="*/ 2147483647 h 64"/>
              <a:gd name="T56" fmla="*/ 2147483647 w 66"/>
              <a:gd name="T57" fmla="*/ 2147483647 h 64"/>
              <a:gd name="T58" fmla="*/ 2147483647 w 66"/>
              <a:gd name="T59" fmla="*/ 2147483647 h 64"/>
              <a:gd name="T60" fmla="*/ 2147483647 w 66"/>
              <a:gd name="T61" fmla="*/ 2147483647 h 64"/>
              <a:gd name="T62" fmla="*/ 2147483647 w 66"/>
              <a:gd name="T63" fmla="*/ 2147483647 h 64"/>
              <a:gd name="T64" fmla="*/ 2147483647 w 66"/>
              <a:gd name="T65" fmla="*/ 2147483647 h 64"/>
              <a:gd name="T66" fmla="*/ 2147483647 w 66"/>
              <a:gd name="T67" fmla="*/ 2147483647 h 64"/>
              <a:gd name="T68" fmla="*/ 2147483647 w 66"/>
              <a:gd name="T69" fmla="*/ 2147483647 h 64"/>
              <a:gd name="T70" fmla="*/ 2147483647 w 66"/>
              <a:gd name="T71" fmla="*/ 2147483647 h 64"/>
              <a:gd name="T72" fmla="*/ 2147483647 w 66"/>
              <a:gd name="T73" fmla="*/ 2147483647 h 64"/>
              <a:gd name="T74" fmla="*/ 2147483647 w 66"/>
              <a:gd name="T75" fmla="*/ 2147483647 h 64"/>
              <a:gd name="T76" fmla="*/ 2147483647 w 66"/>
              <a:gd name="T77" fmla="*/ 0 h 64"/>
              <a:gd name="T78" fmla="*/ 2147483647 w 66"/>
              <a:gd name="T79" fmla="*/ 0 h 64"/>
              <a:gd name="T80" fmla="*/ 2147483647 w 66"/>
              <a:gd name="T81" fmla="*/ 2147483647 h 64"/>
              <a:gd name="T82" fmla="*/ 2147483647 w 66"/>
              <a:gd name="T83" fmla="*/ 0 h 64"/>
              <a:gd name="T84" fmla="*/ 2147483647 w 66"/>
              <a:gd name="T85" fmla="*/ 0 h 64"/>
              <a:gd name="T86" fmla="*/ 2147483647 w 66"/>
              <a:gd name="T87" fmla="*/ 2147483647 h 64"/>
              <a:gd name="T88" fmla="*/ 2147483647 w 66"/>
              <a:gd name="T89" fmla="*/ 2147483647 h 64"/>
              <a:gd name="T90" fmla="*/ 2147483647 w 66"/>
              <a:gd name="T91" fmla="*/ 2147483647 h 64"/>
              <a:gd name="T92" fmla="*/ 2147483647 w 66"/>
              <a:gd name="T93" fmla="*/ 2147483647 h 64"/>
              <a:gd name="T94" fmla="*/ 2147483647 w 66"/>
              <a:gd name="T95" fmla="*/ 2147483647 h 64"/>
              <a:gd name="T96" fmla="*/ 2147483647 w 66"/>
              <a:gd name="T97" fmla="*/ 2147483647 h 64"/>
              <a:gd name="T98" fmla="*/ 2147483647 w 66"/>
              <a:gd name="T99" fmla="*/ 2147483647 h 64"/>
              <a:gd name="T100" fmla="*/ 2147483647 w 66"/>
              <a:gd name="T101" fmla="*/ 2147483647 h 64"/>
              <a:gd name="T102" fmla="*/ 2147483647 w 66"/>
              <a:gd name="T103" fmla="*/ 2147483647 h 64"/>
              <a:gd name="T104" fmla="*/ 2147483647 w 66"/>
              <a:gd name="T105" fmla="*/ 2147483647 h 64"/>
              <a:gd name="T106" fmla="*/ 2147483647 w 66"/>
              <a:gd name="T107" fmla="*/ 2147483647 h 64"/>
              <a:gd name="T108" fmla="*/ 2147483647 w 66"/>
              <a:gd name="T109" fmla="*/ 2147483647 h 64"/>
              <a:gd name="T110" fmla="*/ 2147483647 w 66"/>
              <a:gd name="T111" fmla="*/ 2147483647 h 6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6"/>
              <a:gd name="T169" fmla="*/ 0 h 64"/>
              <a:gd name="T170" fmla="*/ 66 w 66"/>
              <a:gd name="T171" fmla="*/ 64 h 6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6" h="64">
                <a:moveTo>
                  <a:pt x="59" y="57"/>
                </a:moveTo>
                <a:lnTo>
                  <a:pt x="50" y="54"/>
                </a:lnTo>
                <a:lnTo>
                  <a:pt x="43" y="56"/>
                </a:lnTo>
                <a:lnTo>
                  <a:pt x="42" y="56"/>
                </a:lnTo>
                <a:lnTo>
                  <a:pt x="40" y="55"/>
                </a:lnTo>
                <a:lnTo>
                  <a:pt x="38" y="55"/>
                </a:lnTo>
                <a:lnTo>
                  <a:pt x="36" y="56"/>
                </a:lnTo>
                <a:lnTo>
                  <a:pt x="36" y="63"/>
                </a:lnTo>
                <a:lnTo>
                  <a:pt x="35" y="64"/>
                </a:lnTo>
                <a:lnTo>
                  <a:pt x="30" y="64"/>
                </a:lnTo>
                <a:lnTo>
                  <a:pt x="27" y="63"/>
                </a:lnTo>
                <a:lnTo>
                  <a:pt x="26" y="62"/>
                </a:lnTo>
                <a:lnTo>
                  <a:pt x="15" y="48"/>
                </a:lnTo>
                <a:lnTo>
                  <a:pt x="15" y="45"/>
                </a:lnTo>
                <a:lnTo>
                  <a:pt x="14" y="44"/>
                </a:lnTo>
                <a:lnTo>
                  <a:pt x="13" y="42"/>
                </a:lnTo>
                <a:lnTo>
                  <a:pt x="12" y="41"/>
                </a:lnTo>
                <a:lnTo>
                  <a:pt x="9" y="41"/>
                </a:lnTo>
                <a:lnTo>
                  <a:pt x="8" y="41"/>
                </a:lnTo>
                <a:lnTo>
                  <a:pt x="7" y="39"/>
                </a:lnTo>
                <a:lnTo>
                  <a:pt x="7" y="38"/>
                </a:lnTo>
                <a:lnTo>
                  <a:pt x="5" y="36"/>
                </a:lnTo>
                <a:lnTo>
                  <a:pt x="4" y="36"/>
                </a:lnTo>
                <a:lnTo>
                  <a:pt x="0" y="29"/>
                </a:lnTo>
                <a:lnTo>
                  <a:pt x="0" y="28"/>
                </a:lnTo>
                <a:lnTo>
                  <a:pt x="3" y="22"/>
                </a:lnTo>
                <a:lnTo>
                  <a:pt x="3" y="18"/>
                </a:lnTo>
                <a:lnTo>
                  <a:pt x="4" y="16"/>
                </a:lnTo>
                <a:lnTo>
                  <a:pt x="7" y="15"/>
                </a:lnTo>
                <a:lnTo>
                  <a:pt x="11" y="14"/>
                </a:lnTo>
                <a:lnTo>
                  <a:pt x="11" y="13"/>
                </a:lnTo>
                <a:lnTo>
                  <a:pt x="13" y="11"/>
                </a:lnTo>
                <a:lnTo>
                  <a:pt x="13" y="9"/>
                </a:lnTo>
                <a:lnTo>
                  <a:pt x="12" y="9"/>
                </a:lnTo>
                <a:lnTo>
                  <a:pt x="12" y="8"/>
                </a:lnTo>
                <a:lnTo>
                  <a:pt x="17" y="2"/>
                </a:lnTo>
                <a:lnTo>
                  <a:pt x="18" y="1"/>
                </a:lnTo>
                <a:lnTo>
                  <a:pt x="19" y="0"/>
                </a:lnTo>
                <a:lnTo>
                  <a:pt x="21" y="0"/>
                </a:lnTo>
                <a:lnTo>
                  <a:pt x="27" y="2"/>
                </a:lnTo>
                <a:lnTo>
                  <a:pt x="48" y="0"/>
                </a:lnTo>
                <a:lnTo>
                  <a:pt x="49" y="0"/>
                </a:lnTo>
                <a:lnTo>
                  <a:pt x="65" y="3"/>
                </a:lnTo>
                <a:lnTo>
                  <a:pt x="65" y="6"/>
                </a:lnTo>
                <a:lnTo>
                  <a:pt x="65" y="7"/>
                </a:lnTo>
                <a:lnTo>
                  <a:pt x="65" y="8"/>
                </a:lnTo>
                <a:lnTo>
                  <a:pt x="61" y="11"/>
                </a:lnTo>
                <a:lnTo>
                  <a:pt x="60" y="14"/>
                </a:lnTo>
                <a:lnTo>
                  <a:pt x="60" y="26"/>
                </a:lnTo>
                <a:lnTo>
                  <a:pt x="64" y="33"/>
                </a:lnTo>
                <a:lnTo>
                  <a:pt x="64" y="34"/>
                </a:lnTo>
                <a:lnTo>
                  <a:pt x="66" y="37"/>
                </a:lnTo>
                <a:lnTo>
                  <a:pt x="63" y="54"/>
                </a:lnTo>
                <a:lnTo>
                  <a:pt x="59" y="57"/>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16" name="Freeform 435"/>
          <p:cNvSpPr>
            <a:spLocks/>
          </p:cNvSpPr>
          <p:nvPr/>
        </p:nvSpPr>
        <p:spPr bwMode="auto">
          <a:xfrm>
            <a:off x="2312988" y="6665913"/>
            <a:ext cx="96837" cy="111125"/>
          </a:xfrm>
          <a:custGeom>
            <a:avLst/>
            <a:gdLst>
              <a:gd name="T0" fmla="*/ 2147483647 w 56"/>
              <a:gd name="T1" fmla="*/ 2147483647 h 65"/>
              <a:gd name="T2" fmla="*/ 0 w 56"/>
              <a:gd name="T3" fmla="*/ 0 h 65"/>
              <a:gd name="T4" fmla="*/ 2147483647 w 56"/>
              <a:gd name="T5" fmla="*/ 2147483647 h 65"/>
              <a:gd name="T6" fmla="*/ 2147483647 w 56"/>
              <a:gd name="T7" fmla="*/ 2147483647 h 65"/>
              <a:gd name="T8" fmla="*/ 2147483647 w 56"/>
              <a:gd name="T9" fmla="*/ 2147483647 h 65"/>
              <a:gd name="T10" fmla="*/ 2147483647 w 56"/>
              <a:gd name="T11" fmla="*/ 2147483647 h 65"/>
              <a:gd name="T12" fmla="*/ 2147483647 w 56"/>
              <a:gd name="T13" fmla="*/ 2147483647 h 65"/>
              <a:gd name="T14" fmla="*/ 2147483647 w 56"/>
              <a:gd name="T15" fmla="*/ 2147483647 h 65"/>
              <a:gd name="T16" fmla="*/ 2147483647 w 56"/>
              <a:gd name="T17" fmla="*/ 2147483647 h 65"/>
              <a:gd name="T18" fmla="*/ 2147483647 w 56"/>
              <a:gd name="T19" fmla="*/ 2147483647 h 65"/>
              <a:gd name="T20" fmla="*/ 2147483647 w 56"/>
              <a:gd name="T21" fmla="*/ 2147483647 h 65"/>
              <a:gd name="T22" fmla="*/ 2147483647 w 56"/>
              <a:gd name="T23" fmla="*/ 2147483647 h 65"/>
              <a:gd name="T24" fmla="*/ 2147483647 w 56"/>
              <a:gd name="T25" fmla="*/ 2147483647 h 65"/>
              <a:gd name="T26" fmla="*/ 2147483647 w 56"/>
              <a:gd name="T27" fmla="*/ 2147483647 h 65"/>
              <a:gd name="T28" fmla="*/ 2147483647 w 56"/>
              <a:gd name="T29" fmla="*/ 2147483647 h 65"/>
              <a:gd name="T30" fmla="*/ 2147483647 w 56"/>
              <a:gd name="T31" fmla="*/ 2147483647 h 65"/>
              <a:gd name="T32" fmla="*/ 2147483647 w 56"/>
              <a:gd name="T33" fmla="*/ 2147483647 h 65"/>
              <a:gd name="T34" fmla="*/ 2147483647 w 56"/>
              <a:gd name="T35" fmla="*/ 2147483647 h 65"/>
              <a:gd name="T36" fmla="*/ 2147483647 w 56"/>
              <a:gd name="T37" fmla="*/ 2147483647 h 65"/>
              <a:gd name="T38" fmla="*/ 2147483647 w 56"/>
              <a:gd name="T39" fmla="*/ 2147483647 h 65"/>
              <a:gd name="T40" fmla="*/ 2147483647 w 56"/>
              <a:gd name="T41" fmla="*/ 2147483647 h 65"/>
              <a:gd name="T42" fmla="*/ 2147483647 w 56"/>
              <a:gd name="T43" fmla="*/ 2147483647 h 65"/>
              <a:gd name="T44" fmla="*/ 2147483647 w 56"/>
              <a:gd name="T45" fmla="*/ 2147483647 h 65"/>
              <a:gd name="T46" fmla="*/ 2147483647 w 56"/>
              <a:gd name="T47" fmla="*/ 2147483647 h 65"/>
              <a:gd name="T48" fmla="*/ 2147483647 w 56"/>
              <a:gd name="T49" fmla="*/ 2147483647 h 65"/>
              <a:gd name="T50" fmla="*/ 2147483647 w 56"/>
              <a:gd name="T51" fmla="*/ 2147483647 h 65"/>
              <a:gd name="T52" fmla="*/ 2147483647 w 56"/>
              <a:gd name="T53" fmla="*/ 2147483647 h 65"/>
              <a:gd name="T54" fmla="*/ 2147483647 w 56"/>
              <a:gd name="T55" fmla="*/ 2147483647 h 65"/>
              <a:gd name="T56" fmla="*/ 2147483647 w 56"/>
              <a:gd name="T57" fmla="*/ 2147483647 h 65"/>
              <a:gd name="T58" fmla="*/ 2147483647 w 56"/>
              <a:gd name="T59" fmla="*/ 2147483647 h 65"/>
              <a:gd name="T60" fmla="*/ 2147483647 w 56"/>
              <a:gd name="T61" fmla="*/ 2147483647 h 65"/>
              <a:gd name="T62" fmla="*/ 2147483647 w 56"/>
              <a:gd name="T63" fmla="*/ 2147483647 h 65"/>
              <a:gd name="T64" fmla="*/ 2147483647 w 56"/>
              <a:gd name="T65" fmla="*/ 2147483647 h 65"/>
              <a:gd name="T66" fmla="*/ 2147483647 w 56"/>
              <a:gd name="T67" fmla="*/ 2147483647 h 65"/>
              <a:gd name="T68" fmla="*/ 2147483647 w 56"/>
              <a:gd name="T69" fmla="*/ 2147483647 h 6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6"/>
              <a:gd name="T106" fmla="*/ 0 h 65"/>
              <a:gd name="T107" fmla="*/ 56 w 56"/>
              <a:gd name="T108" fmla="*/ 65 h 6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6" h="65">
                <a:moveTo>
                  <a:pt x="1" y="61"/>
                </a:moveTo>
                <a:lnTo>
                  <a:pt x="0" y="0"/>
                </a:lnTo>
                <a:lnTo>
                  <a:pt x="8" y="13"/>
                </a:lnTo>
                <a:lnTo>
                  <a:pt x="8" y="14"/>
                </a:lnTo>
                <a:lnTo>
                  <a:pt x="7" y="12"/>
                </a:lnTo>
                <a:lnTo>
                  <a:pt x="5" y="12"/>
                </a:lnTo>
                <a:lnTo>
                  <a:pt x="3" y="12"/>
                </a:lnTo>
                <a:lnTo>
                  <a:pt x="3" y="14"/>
                </a:lnTo>
                <a:lnTo>
                  <a:pt x="4" y="17"/>
                </a:lnTo>
                <a:lnTo>
                  <a:pt x="6" y="17"/>
                </a:lnTo>
                <a:lnTo>
                  <a:pt x="8" y="19"/>
                </a:lnTo>
                <a:lnTo>
                  <a:pt x="11" y="27"/>
                </a:lnTo>
                <a:lnTo>
                  <a:pt x="21" y="38"/>
                </a:lnTo>
                <a:lnTo>
                  <a:pt x="24" y="38"/>
                </a:lnTo>
                <a:lnTo>
                  <a:pt x="26" y="40"/>
                </a:lnTo>
                <a:lnTo>
                  <a:pt x="27" y="40"/>
                </a:lnTo>
                <a:lnTo>
                  <a:pt x="28" y="42"/>
                </a:lnTo>
                <a:lnTo>
                  <a:pt x="31" y="43"/>
                </a:lnTo>
                <a:lnTo>
                  <a:pt x="46" y="55"/>
                </a:lnTo>
                <a:lnTo>
                  <a:pt x="53" y="55"/>
                </a:lnTo>
                <a:lnTo>
                  <a:pt x="56" y="54"/>
                </a:lnTo>
                <a:lnTo>
                  <a:pt x="55" y="60"/>
                </a:lnTo>
                <a:lnTo>
                  <a:pt x="54" y="61"/>
                </a:lnTo>
                <a:lnTo>
                  <a:pt x="51" y="63"/>
                </a:lnTo>
                <a:lnTo>
                  <a:pt x="45" y="62"/>
                </a:lnTo>
                <a:lnTo>
                  <a:pt x="38" y="64"/>
                </a:lnTo>
                <a:lnTo>
                  <a:pt x="37" y="65"/>
                </a:lnTo>
                <a:lnTo>
                  <a:pt x="34" y="65"/>
                </a:lnTo>
                <a:lnTo>
                  <a:pt x="30" y="62"/>
                </a:lnTo>
                <a:lnTo>
                  <a:pt x="14" y="60"/>
                </a:lnTo>
                <a:lnTo>
                  <a:pt x="12" y="59"/>
                </a:lnTo>
                <a:lnTo>
                  <a:pt x="7" y="58"/>
                </a:lnTo>
                <a:lnTo>
                  <a:pt x="2" y="61"/>
                </a:lnTo>
                <a:lnTo>
                  <a:pt x="1" y="6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17" name="Freeform 436"/>
          <p:cNvSpPr>
            <a:spLocks/>
          </p:cNvSpPr>
          <p:nvPr/>
        </p:nvSpPr>
        <p:spPr bwMode="auto">
          <a:xfrm>
            <a:off x="2603500" y="4805363"/>
            <a:ext cx="112713" cy="111125"/>
          </a:xfrm>
          <a:custGeom>
            <a:avLst/>
            <a:gdLst>
              <a:gd name="T0" fmla="*/ 2147483647 w 66"/>
              <a:gd name="T1" fmla="*/ 2147483647 h 65"/>
              <a:gd name="T2" fmla="*/ 2147483647 w 66"/>
              <a:gd name="T3" fmla="*/ 2147483647 h 65"/>
              <a:gd name="T4" fmla="*/ 2147483647 w 66"/>
              <a:gd name="T5" fmla="*/ 2147483647 h 65"/>
              <a:gd name="T6" fmla="*/ 2147483647 w 66"/>
              <a:gd name="T7" fmla="*/ 2147483647 h 65"/>
              <a:gd name="T8" fmla="*/ 2147483647 w 66"/>
              <a:gd name="T9" fmla="*/ 2147483647 h 65"/>
              <a:gd name="T10" fmla="*/ 2147483647 w 66"/>
              <a:gd name="T11" fmla="*/ 2147483647 h 65"/>
              <a:gd name="T12" fmla="*/ 2147483647 w 66"/>
              <a:gd name="T13" fmla="*/ 2147483647 h 65"/>
              <a:gd name="T14" fmla="*/ 2147483647 w 66"/>
              <a:gd name="T15" fmla="*/ 2147483647 h 65"/>
              <a:gd name="T16" fmla="*/ 2147483647 w 66"/>
              <a:gd name="T17" fmla="*/ 2147483647 h 65"/>
              <a:gd name="T18" fmla="*/ 2147483647 w 66"/>
              <a:gd name="T19" fmla="*/ 2147483647 h 65"/>
              <a:gd name="T20" fmla="*/ 2147483647 w 66"/>
              <a:gd name="T21" fmla="*/ 2147483647 h 65"/>
              <a:gd name="T22" fmla="*/ 2147483647 w 66"/>
              <a:gd name="T23" fmla="*/ 2147483647 h 65"/>
              <a:gd name="T24" fmla="*/ 2147483647 w 66"/>
              <a:gd name="T25" fmla="*/ 2147483647 h 65"/>
              <a:gd name="T26" fmla="*/ 2147483647 w 66"/>
              <a:gd name="T27" fmla="*/ 2147483647 h 65"/>
              <a:gd name="T28" fmla="*/ 2147483647 w 66"/>
              <a:gd name="T29" fmla="*/ 2147483647 h 65"/>
              <a:gd name="T30" fmla="*/ 2147483647 w 66"/>
              <a:gd name="T31" fmla="*/ 2147483647 h 65"/>
              <a:gd name="T32" fmla="*/ 2147483647 w 66"/>
              <a:gd name="T33" fmla="*/ 2147483647 h 65"/>
              <a:gd name="T34" fmla="*/ 2147483647 w 66"/>
              <a:gd name="T35" fmla="*/ 2147483647 h 65"/>
              <a:gd name="T36" fmla="*/ 2147483647 w 66"/>
              <a:gd name="T37" fmla="*/ 2147483647 h 65"/>
              <a:gd name="T38" fmla="*/ 2147483647 w 66"/>
              <a:gd name="T39" fmla="*/ 2147483647 h 65"/>
              <a:gd name="T40" fmla="*/ 2147483647 w 66"/>
              <a:gd name="T41" fmla="*/ 2147483647 h 65"/>
              <a:gd name="T42" fmla="*/ 2147483647 w 66"/>
              <a:gd name="T43" fmla="*/ 2147483647 h 65"/>
              <a:gd name="T44" fmla="*/ 2147483647 w 66"/>
              <a:gd name="T45" fmla="*/ 2147483647 h 65"/>
              <a:gd name="T46" fmla="*/ 2147483647 w 66"/>
              <a:gd name="T47" fmla="*/ 2147483647 h 65"/>
              <a:gd name="T48" fmla="*/ 0 w 66"/>
              <a:gd name="T49" fmla="*/ 2147483647 h 65"/>
              <a:gd name="T50" fmla="*/ 0 w 66"/>
              <a:gd name="T51" fmla="*/ 2147483647 h 65"/>
              <a:gd name="T52" fmla="*/ 2147483647 w 66"/>
              <a:gd name="T53" fmla="*/ 2147483647 h 65"/>
              <a:gd name="T54" fmla="*/ 2147483647 w 66"/>
              <a:gd name="T55" fmla="*/ 2147483647 h 65"/>
              <a:gd name="T56" fmla="*/ 2147483647 w 66"/>
              <a:gd name="T57" fmla="*/ 2147483647 h 65"/>
              <a:gd name="T58" fmla="*/ 2147483647 w 66"/>
              <a:gd name="T59" fmla="*/ 2147483647 h 65"/>
              <a:gd name="T60" fmla="*/ 2147483647 w 66"/>
              <a:gd name="T61" fmla="*/ 2147483647 h 65"/>
              <a:gd name="T62" fmla="*/ 2147483647 w 66"/>
              <a:gd name="T63" fmla="*/ 2147483647 h 65"/>
              <a:gd name="T64" fmla="*/ 2147483647 w 66"/>
              <a:gd name="T65" fmla="*/ 2147483647 h 65"/>
              <a:gd name="T66" fmla="*/ 2147483647 w 66"/>
              <a:gd name="T67" fmla="*/ 2147483647 h 65"/>
              <a:gd name="T68" fmla="*/ 2147483647 w 66"/>
              <a:gd name="T69" fmla="*/ 2147483647 h 65"/>
              <a:gd name="T70" fmla="*/ 2147483647 w 66"/>
              <a:gd name="T71" fmla="*/ 2147483647 h 65"/>
              <a:gd name="T72" fmla="*/ 2147483647 w 66"/>
              <a:gd name="T73" fmla="*/ 2147483647 h 65"/>
              <a:gd name="T74" fmla="*/ 2147483647 w 66"/>
              <a:gd name="T75" fmla="*/ 2147483647 h 65"/>
              <a:gd name="T76" fmla="*/ 2147483647 w 66"/>
              <a:gd name="T77" fmla="*/ 0 h 65"/>
              <a:gd name="T78" fmla="*/ 2147483647 w 66"/>
              <a:gd name="T79" fmla="*/ 0 h 65"/>
              <a:gd name="T80" fmla="*/ 2147483647 w 66"/>
              <a:gd name="T81" fmla="*/ 2147483647 h 65"/>
              <a:gd name="T82" fmla="*/ 2147483647 w 66"/>
              <a:gd name="T83" fmla="*/ 2147483647 h 65"/>
              <a:gd name="T84" fmla="*/ 2147483647 w 66"/>
              <a:gd name="T85" fmla="*/ 0 h 65"/>
              <a:gd name="T86" fmla="*/ 2147483647 w 66"/>
              <a:gd name="T87" fmla="*/ 2147483647 h 65"/>
              <a:gd name="T88" fmla="*/ 2147483647 w 66"/>
              <a:gd name="T89" fmla="*/ 2147483647 h 65"/>
              <a:gd name="T90" fmla="*/ 2147483647 w 66"/>
              <a:gd name="T91" fmla="*/ 2147483647 h 65"/>
              <a:gd name="T92" fmla="*/ 2147483647 w 66"/>
              <a:gd name="T93" fmla="*/ 2147483647 h 65"/>
              <a:gd name="T94" fmla="*/ 2147483647 w 66"/>
              <a:gd name="T95" fmla="*/ 2147483647 h 65"/>
              <a:gd name="T96" fmla="*/ 2147483647 w 66"/>
              <a:gd name="T97" fmla="*/ 2147483647 h 65"/>
              <a:gd name="T98" fmla="*/ 2147483647 w 66"/>
              <a:gd name="T99" fmla="*/ 2147483647 h 65"/>
              <a:gd name="T100" fmla="*/ 2147483647 w 66"/>
              <a:gd name="T101" fmla="*/ 2147483647 h 65"/>
              <a:gd name="T102" fmla="*/ 2147483647 w 66"/>
              <a:gd name="T103" fmla="*/ 2147483647 h 65"/>
              <a:gd name="T104" fmla="*/ 2147483647 w 66"/>
              <a:gd name="T105" fmla="*/ 2147483647 h 65"/>
              <a:gd name="T106" fmla="*/ 2147483647 w 66"/>
              <a:gd name="T107" fmla="*/ 2147483647 h 65"/>
              <a:gd name="T108" fmla="*/ 2147483647 w 66"/>
              <a:gd name="T109" fmla="*/ 2147483647 h 65"/>
              <a:gd name="T110" fmla="*/ 2147483647 w 66"/>
              <a:gd name="T111" fmla="*/ 2147483647 h 6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6"/>
              <a:gd name="T169" fmla="*/ 0 h 65"/>
              <a:gd name="T170" fmla="*/ 66 w 66"/>
              <a:gd name="T171" fmla="*/ 65 h 6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6" h="65">
                <a:moveTo>
                  <a:pt x="59" y="58"/>
                </a:moveTo>
                <a:lnTo>
                  <a:pt x="50" y="54"/>
                </a:lnTo>
                <a:lnTo>
                  <a:pt x="44" y="57"/>
                </a:lnTo>
                <a:lnTo>
                  <a:pt x="43" y="57"/>
                </a:lnTo>
                <a:lnTo>
                  <a:pt x="40" y="55"/>
                </a:lnTo>
                <a:lnTo>
                  <a:pt x="38" y="55"/>
                </a:lnTo>
                <a:lnTo>
                  <a:pt x="36" y="57"/>
                </a:lnTo>
                <a:lnTo>
                  <a:pt x="36" y="63"/>
                </a:lnTo>
                <a:lnTo>
                  <a:pt x="36" y="65"/>
                </a:lnTo>
                <a:lnTo>
                  <a:pt x="30" y="65"/>
                </a:lnTo>
                <a:lnTo>
                  <a:pt x="27" y="63"/>
                </a:lnTo>
                <a:lnTo>
                  <a:pt x="26" y="62"/>
                </a:lnTo>
                <a:lnTo>
                  <a:pt x="16" y="48"/>
                </a:lnTo>
                <a:lnTo>
                  <a:pt x="16" y="46"/>
                </a:lnTo>
                <a:lnTo>
                  <a:pt x="14" y="44"/>
                </a:lnTo>
                <a:lnTo>
                  <a:pt x="13" y="42"/>
                </a:lnTo>
                <a:lnTo>
                  <a:pt x="13" y="41"/>
                </a:lnTo>
                <a:lnTo>
                  <a:pt x="10" y="41"/>
                </a:lnTo>
                <a:lnTo>
                  <a:pt x="9" y="41"/>
                </a:lnTo>
                <a:lnTo>
                  <a:pt x="7" y="39"/>
                </a:lnTo>
                <a:lnTo>
                  <a:pt x="7" y="38"/>
                </a:lnTo>
                <a:lnTo>
                  <a:pt x="5" y="36"/>
                </a:lnTo>
                <a:lnTo>
                  <a:pt x="0" y="29"/>
                </a:lnTo>
                <a:lnTo>
                  <a:pt x="0" y="28"/>
                </a:lnTo>
                <a:lnTo>
                  <a:pt x="3" y="23"/>
                </a:lnTo>
                <a:lnTo>
                  <a:pt x="3" y="18"/>
                </a:lnTo>
                <a:lnTo>
                  <a:pt x="4" y="16"/>
                </a:lnTo>
                <a:lnTo>
                  <a:pt x="7" y="15"/>
                </a:lnTo>
                <a:lnTo>
                  <a:pt x="11" y="15"/>
                </a:lnTo>
                <a:lnTo>
                  <a:pt x="11" y="13"/>
                </a:lnTo>
                <a:lnTo>
                  <a:pt x="13" y="12"/>
                </a:lnTo>
                <a:lnTo>
                  <a:pt x="13" y="9"/>
                </a:lnTo>
                <a:lnTo>
                  <a:pt x="13" y="8"/>
                </a:lnTo>
                <a:lnTo>
                  <a:pt x="17" y="2"/>
                </a:lnTo>
                <a:lnTo>
                  <a:pt x="18" y="1"/>
                </a:lnTo>
                <a:lnTo>
                  <a:pt x="20" y="0"/>
                </a:lnTo>
                <a:lnTo>
                  <a:pt x="21" y="0"/>
                </a:lnTo>
                <a:lnTo>
                  <a:pt x="28" y="2"/>
                </a:lnTo>
                <a:lnTo>
                  <a:pt x="48" y="1"/>
                </a:lnTo>
                <a:lnTo>
                  <a:pt x="49" y="0"/>
                </a:lnTo>
                <a:lnTo>
                  <a:pt x="66" y="3"/>
                </a:lnTo>
                <a:lnTo>
                  <a:pt x="66" y="4"/>
                </a:lnTo>
                <a:lnTo>
                  <a:pt x="66" y="6"/>
                </a:lnTo>
                <a:lnTo>
                  <a:pt x="65" y="7"/>
                </a:lnTo>
                <a:lnTo>
                  <a:pt x="65" y="8"/>
                </a:lnTo>
                <a:lnTo>
                  <a:pt x="62" y="12"/>
                </a:lnTo>
                <a:lnTo>
                  <a:pt x="60" y="15"/>
                </a:lnTo>
                <a:lnTo>
                  <a:pt x="60" y="27"/>
                </a:lnTo>
                <a:lnTo>
                  <a:pt x="64" y="34"/>
                </a:lnTo>
                <a:lnTo>
                  <a:pt x="66" y="37"/>
                </a:lnTo>
                <a:lnTo>
                  <a:pt x="63" y="54"/>
                </a:lnTo>
                <a:lnTo>
                  <a:pt x="59" y="58"/>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18" name="Freeform 437"/>
          <p:cNvSpPr>
            <a:spLocks/>
          </p:cNvSpPr>
          <p:nvPr/>
        </p:nvSpPr>
        <p:spPr bwMode="auto">
          <a:xfrm>
            <a:off x="4837113" y="3105150"/>
            <a:ext cx="265112" cy="227013"/>
          </a:xfrm>
          <a:custGeom>
            <a:avLst/>
            <a:gdLst>
              <a:gd name="T0" fmla="*/ 2147483647 w 155"/>
              <a:gd name="T1" fmla="*/ 2147483647 h 132"/>
              <a:gd name="T2" fmla="*/ 2147483647 w 155"/>
              <a:gd name="T3" fmla="*/ 2147483647 h 132"/>
              <a:gd name="T4" fmla="*/ 2147483647 w 155"/>
              <a:gd name="T5" fmla="*/ 2147483647 h 132"/>
              <a:gd name="T6" fmla="*/ 2147483647 w 155"/>
              <a:gd name="T7" fmla="*/ 2147483647 h 132"/>
              <a:gd name="T8" fmla="*/ 2147483647 w 155"/>
              <a:gd name="T9" fmla="*/ 2147483647 h 132"/>
              <a:gd name="T10" fmla="*/ 2147483647 w 155"/>
              <a:gd name="T11" fmla="*/ 2147483647 h 132"/>
              <a:gd name="T12" fmla="*/ 2147483647 w 155"/>
              <a:gd name="T13" fmla="*/ 2147483647 h 132"/>
              <a:gd name="T14" fmla="*/ 2147483647 w 155"/>
              <a:gd name="T15" fmla="*/ 2147483647 h 132"/>
              <a:gd name="T16" fmla="*/ 2147483647 w 155"/>
              <a:gd name="T17" fmla="*/ 2147483647 h 132"/>
              <a:gd name="T18" fmla="*/ 2147483647 w 155"/>
              <a:gd name="T19" fmla="*/ 2147483647 h 132"/>
              <a:gd name="T20" fmla="*/ 2147483647 w 155"/>
              <a:gd name="T21" fmla="*/ 2147483647 h 132"/>
              <a:gd name="T22" fmla="*/ 2147483647 w 155"/>
              <a:gd name="T23" fmla="*/ 2147483647 h 132"/>
              <a:gd name="T24" fmla="*/ 2147483647 w 155"/>
              <a:gd name="T25" fmla="*/ 2147483647 h 132"/>
              <a:gd name="T26" fmla="*/ 2147483647 w 155"/>
              <a:gd name="T27" fmla="*/ 2147483647 h 132"/>
              <a:gd name="T28" fmla="*/ 2147483647 w 155"/>
              <a:gd name="T29" fmla="*/ 2147483647 h 132"/>
              <a:gd name="T30" fmla="*/ 2147483647 w 155"/>
              <a:gd name="T31" fmla="*/ 2147483647 h 132"/>
              <a:gd name="T32" fmla="*/ 2147483647 w 155"/>
              <a:gd name="T33" fmla="*/ 2147483647 h 132"/>
              <a:gd name="T34" fmla="*/ 2147483647 w 155"/>
              <a:gd name="T35" fmla="*/ 2147483647 h 132"/>
              <a:gd name="T36" fmla="*/ 2147483647 w 155"/>
              <a:gd name="T37" fmla="*/ 2147483647 h 132"/>
              <a:gd name="T38" fmla="*/ 2147483647 w 155"/>
              <a:gd name="T39" fmla="*/ 2147483647 h 132"/>
              <a:gd name="T40" fmla="*/ 2147483647 w 155"/>
              <a:gd name="T41" fmla="*/ 2147483647 h 132"/>
              <a:gd name="T42" fmla="*/ 2147483647 w 155"/>
              <a:gd name="T43" fmla="*/ 2147483647 h 132"/>
              <a:gd name="T44" fmla="*/ 2147483647 w 155"/>
              <a:gd name="T45" fmla="*/ 2147483647 h 132"/>
              <a:gd name="T46" fmla="*/ 2147483647 w 155"/>
              <a:gd name="T47" fmla="*/ 2147483647 h 132"/>
              <a:gd name="T48" fmla="*/ 2147483647 w 155"/>
              <a:gd name="T49" fmla="*/ 2147483647 h 132"/>
              <a:gd name="T50" fmla="*/ 2147483647 w 155"/>
              <a:gd name="T51" fmla="*/ 2147483647 h 132"/>
              <a:gd name="T52" fmla="*/ 2147483647 w 155"/>
              <a:gd name="T53" fmla="*/ 2147483647 h 132"/>
              <a:gd name="T54" fmla="*/ 2147483647 w 155"/>
              <a:gd name="T55" fmla="*/ 2147483647 h 132"/>
              <a:gd name="T56" fmla="*/ 2147483647 w 155"/>
              <a:gd name="T57" fmla="*/ 2147483647 h 132"/>
              <a:gd name="T58" fmla="*/ 2147483647 w 155"/>
              <a:gd name="T59" fmla="*/ 2147483647 h 132"/>
              <a:gd name="T60" fmla="*/ 2147483647 w 155"/>
              <a:gd name="T61" fmla="*/ 2147483647 h 132"/>
              <a:gd name="T62" fmla="*/ 2147483647 w 155"/>
              <a:gd name="T63" fmla="*/ 2147483647 h 132"/>
              <a:gd name="T64" fmla="*/ 2147483647 w 155"/>
              <a:gd name="T65" fmla="*/ 2147483647 h 132"/>
              <a:gd name="T66" fmla="*/ 2147483647 w 155"/>
              <a:gd name="T67" fmla="*/ 2147483647 h 132"/>
              <a:gd name="T68" fmla="*/ 2147483647 w 155"/>
              <a:gd name="T69" fmla="*/ 2147483647 h 132"/>
              <a:gd name="T70" fmla="*/ 2147483647 w 155"/>
              <a:gd name="T71" fmla="*/ 2147483647 h 132"/>
              <a:gd name="T72" fmla="*/ 2147483647 w 155"/>
              <a:gd name="T73" fmla="*/ 2147483647 h 132"/>
              <a:gd name="T74" fmla="*/ 2147483647 w 155"/>
              <a:gd name="T75" fmla="*/ 2147483647 h 132"/>
              <a:gd name="T76" fmla="*/ 2147483647 w 155"/>
              <a:gd name="T77" fmla="*/ 2147483647 h 132"/>
              <a:gd name="T78" fmla="*/ 2147483647 w 155"/>
              <a:gd name="T79" fmla="*/ 2147483647 h 132"/>
              <a:gd name="T80" fmla="*/ 2147483647 w 155"/>
              <a:gd name="T81" fmla="*/ 2147483647 h 132"/>
              <a:gd name="T82" fmla="*/ 2147483647 w 155"/>
              <a:gd name="T83" fmla="*/ 2147483647 h 132"/>
              <a:gd name="T84" fmla="*/ 2147483647 w 155"/>
              <a:gd name="T85" fmla="*/ 2147483647 h 132"/>
              <a:gd name="T86" fmla="*/ 2147483647 w 155"/>
              <a:gd name="T87" fmla="*/ 2147483647 h 132"/>
              <a:gd name="T88" fmla="*/ 2147483647 w 155"/>
              <a:gd name="T89" fmla="*/ 2147483647 h 132"/>
              <a:gd name="T90" fmla="*/ 2147483647 w 155"/>
              <a:gd name="T91" fmla="*/ 2147483647 h 132"/>
              <a:gd name="T92" fmla="*/ 2147483647 w 155"/>
              <a:gd name="T93" fmla="*/ 2147483647 h 132"/>
              <a:gd name="T94" fmla="*/ 2147483647 w 155"/>
              <a:gd name="T95" fmla="*/ 2147483647 h 132"/>
              <a:gd name="T96" fmla="*/ 2147483647 w 155"/>
              <a:gd name="T97" fmla="*/ 2147483647 h 132"/>
              <a:gd name="T98" fmla="*/ 2147483647 w 155"/>
              <a:gd name="T99" fmla="*/ 2147483647 h 13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5"/>
              <a:gd name="T151" fmla="*/ 0 h 132"/>
              <a:gd name="T152" fmla="*/ 155 w 155"/>
              <a:gd name="T153" fmla="*/ 132 h 13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5" h="132">
                <a:moveTo>
                  <a:pt x="5" y="124"/>
                </a:moveTo>
                <a:lnTo>
                  <a:pt x="6" y="113"/>
                </a:lnTo>
                <a:lnTo>
                  <a:pt x="2" y="109"/>
                </a:lnTo>
                <a:lnTo>
                  <a:pt x="0" y="106"/>
                </a:lnTo>
                <a:lnTo>
                  <a:pt x="3" y="102"/>
                </a:lnTo>
                <a:lnTo>
                  <a:pt x="8" y="100"/>
                </a:lnTo>
                <a:lnTo>
                  <a:pt x="11" y="94"/>
                </a:lnTo>
                <a:lnTo>
                  <a:pt x="6" y="61"/>
                </a:lnTo>
                <a:lnTo>
                  <a:pt x="10" y="63"/>
                </a:lnTo>
                <a:lnTo>
                  <a:pt x="15" y="61"/>
                </a:lnTo>
                <a:lnTo>
                  <a:pt x="19" y="62"/>
                </a:lnTo>
                <a:lnTo>
                  <a:pt x="22" y="61"/>
                </a:lnTo>
                <a:lnTo>
                  <a:pt x="23" y="60"/>
                </a:lnTo>
                <a:lnTo>
                  <a:pt x="26" y="61"/>
                </a:lnTo>
                <a:lnTo>
                  <a:pt x="27" y="60"/>
                </a:lnTo>
                <a:lnTo>
                  <a:pt x="27" y="56"/>
                </a:lnTo>
                <a:lnTo>
                  <a:pt x="29" y="55"/>
                </a:lnTo>
                <a:lnTo>
                  <a:pt x="31" y="55"/>
                </a:lnTo>
                <a:lnTo>
                  <a:pt x="33" y="53"/>
                </a:lnTo>
                <a:lnTo>
                  <a:pt x="35" y="52"/>
                </a:lnTo>
                <a:lnTo>
                  <a:pt x="37" y="53"/>
                </a:lnTo>
                <a:lnTo>
                  <a:pt x="38" y="55"/>
                </a:lnTo>
                <a:lnTo>
                  <a:pt x="40" y="56"/>
                </a:lnTo>
                <a:lnTo>
                  <a:pt x="43" y="55"/>
                </a:lnTo>
                <a:lnTo>
                  <a:pt x="42" y="53"/>
                </a:lnTo>
                <a:lnTo>
                  <a:pt x="40" y="49"/>
                </a:lnTo>
                <a:lnTo>
                  <a:pt x="40" y="47"/>
                </a:lnTo>
                <a:lnTo>
                  <a:pt x="43" y="42"/>
                </a:lnTo>
                <a:lnTo>
                  <a:pt x="44" y="33"/>
                </a:lnTo>
                <a:lnTo>
                  <a:pt x="46" y="32"/>
                </a:lnTo>
                <a:lnTo>
                  <a:pt x="48" y="32"/>
                </a:lnTo>
                <a:lnTo>
                  <a:pt x="52" y="29"/>
                </a:lnTo>
                <a:lnTo>
                  <a:pt x="56" y="29"/>
                </a:lnTo>
                <a:lnTo>
                  <a:pt x="58" y="23"/>
                </a:lnTo>
                <a:lnTo>
                  <a:pt x="56" y="22"/>
                </a:lnTo>
                <a:lnTo>
                  <a:pt x="54" y="22"/>
                </a:lnTo>
                <a:lnTo>
                  <a:pt x="54" y="18"/>
                </a:lnTo>
                <a:lnTo>
                  <a:pt x="56" y="17"/>
                </a:lnTo>
                <a:lnTo>
                  <a:pt x="57" y="15"/>
                </a:lnTo>
                <a:lnTo>
                  <a:pt x="57" y="14"/>
                </a:lnTo>
                <a:lnTo>
                  <a:pt x="60" y="14"/>
                </a:lnTo>
                <a:lnTo>
                  <a:pt x="62" y="13"/>
                </a:lnTo>
                <a:lnTo>
                  <a:pt x="62" y="11"/>
                </a:lnTo>
                <a:lnTo>
                  <a:pt x="64" y="10"/>
                </a:lnTo>
                <a:lnTo>
                  <a:pt x="69" y="11"/>
                </a:lnTo>
                <a:lnTo>
                  <a:pt x="71" y="11"/>
                </a:lnTo>
                <a:lnTo>
                  <a:pt x="74" y="7"/>
                </a:lnTo>
                <a:lnTo>
                  <a:pt x="75" y="5"/>
                </a:lnTo>
                <a:lnTo>
                  <a:pt x="80" y="0"/>
                </a:lnTo>
                <a:lnTo>
                  <a:pt x="83" y="0"/>
                </a:lnTo>
                <a:lnTo>
                  <a:pt x="84" y="2"/>
                </a:lnTo>
                <a:lnTo>
                  <a:pt x="88" y="1"/>
                </a:lnTo>
                <a:lnTo>
                  <a:pt x="90" y="2"/>
                </a:lnTo>
                <a:lnTo>
                  <a:pt x="92" y="4"/>
                </a:lnTo>
                <a:lnTo>
                  <a:pt x="97" y="4"/>
                </a:lnTo>
                <a:lnTo>
                  <a:pt x="99" y="4"/>
                </a:lnTo>
                <a:lnTo>
                  <a:pt x="102" y="7"/>
                </a:lnTo>
                <a:lnTo>
                  <a:pt x="102" y="13"/>
                </a:lnTo>
                <a:lnTo>
                  <a:pt x="106" y="10"/>
                </a:lnTo>
                <a:lnTo>
                  <a:pt x="108" y="10"/>
                </a:lnTo>
                <a:lnTo>
                  <a:pt x="110" y="9"/>
                </a:lnTo>
                <a:lnTo>
                  <a:pt x="117" y="9"/>
                </a:lnTo>
                <a:lnTo>
                  <a:pt x="119" y="10"/>
                </a:lnTo>
                <a:lnTo>
                  <a:pt x="124" y="15"/>
                </a:lnTo>
                <a:lnTo>
                  <a:pt x="125" y="15"/>
                </a:lnTo>
                <a:lnTo>
                  <a:pt x="126" y="19"/>
                </a:lnTo>
                <a:lnTo>
                  <a:pt x="125" y="21"/>
                </a:lnTo>
                <a:lnTo>
                  <a:pt x="125" y="23"/>
                </a:lnTo>
                <a:lnTo>
                  <a:pt x="127" y="25"/>
                </a:lnTo>
                <a:lnTo>
                  <a:pt x="128" y="28"/>
                </a:lnTo>
                <a:lnTo>
                  <a:pt x="127" y="32"/>
                </a:lnTo>
                <a:lnTo>
                  <a:pt x="125" y="34"/>
                </a:lnTo>
                <a:lnTo>
                  <a:pt x="124" y="36"/>
                </a:lnTo>
                <a:lnTo>
                  <a:pt x="125" y="38"/>
                </a:lnTo>
                <a:lnTo>
                  <a:pt x="128" y="41"/>
                </a:lnTo>
                <a:lnTo>
                  <a:pt x="134" y="54"/>
                </a:lnTo>
                <a:lnTo>
                  <a:pt x="138" y="57"/>
                </a:lnTo>
                <a:lnTo>
                  <a:pt x="140" y="59"/>
                </a:lnTo>
                <a:lnTo>
                  <a:pt x="140" y="61"/>
                </a:lnTo>
                <a:lnTo>
                  <a:pt x="140" y="63"/>
                </a:lnTo>
                <a:lnTo>
                  <a:pt x="141" y="66"/>
                </a:lnTo>
                <a:lnTo>
                  <a:pt x="148" y="64"/>
                </a:lnTo>
                <a:lnTo>
                  <a:pt x="150" y="66"/>
                </a:lnTo>
                <a:lnTo>
                  <a:pt x="152" y="67"/>
                </a:lnTo>
                <a:lnTo>
                  <a:pt x="151" y="69"/>
                </a:lnTo>
                <a:lnTo>
                  <a:pt x="152" y="71"/>
                </a:lnTo>
                <a:lnTo>
                  <a:pt x="155" y="71"/>
                </a:lnTo>
                <a:lnTo>
                  <a:pt x="155" y="75"/>
                </a:lnTo>
                <a:lnTo>
                  <a:pt x="147" y="83"/>
                </a:lnTo>
                <a:lnTo>
                  <a:pt x="142" y="82"/>
                </a:lnTo>
                <a:lnTo>
                  <a:pt x="138" y="79"/>
                </a:lnTo>
                <a:lnTo>
                  <a:pt x="136" y="79"/>
                </a:lnTo>
                <a:lnTo>
                  <a:pt x="133" y="80"/>
                </a:lnTo>
                <a:lnTo>
                  <a:pt x="133" y="82"/>
                </a:lnTo>
                <a:lnTo>
                  <a:pt x="132" y="83"/>
                </a:lnTo>
                <a:lnTo>
                  <a:pt x="132" y="86"/>
                </a:lnTo>
                <a:lnTo>
                  <a:pt x="135" y="89"/>
                </a:lnTo>
                <a:lnTo>
                  <a:pt x="135" y="91"/>
                </a:lnTo>
                <a:lnTo>
                  <a:pt x="135" y="93"/>
                </a:lnTo>
                <a:lnTo>
                  <a:pt x="136" y="94"/>
                </a:lnTo>
                <a:lnTo>
                  <a:pt x="136" y="97"/>
                </a:lnTo>
                <a:lnTo>
                  <a:pt x="138" y="98"/>
                </a:lnTo>
                <a:lnTo>
                  <a:pt x="139" y="100"/>
                </a:lnTo>
                <a:lnTo>
                  <a:pt x="139" y="103"/>
                </a:lnTo>
                <a:lnTo>
                  <a:pt x="140" y="109"/>
                </a:lnTo>
                <a:lnTo>
                  <a:pt x="134" y="109"/>
                </a:lnTo>
                <a:lnTo>
                  <a:pt x="132" y="110"/>
                </a:lnTo>
                <a:lnTo>
                  <a:pt x="129" y="110"/>
                </a:lnTo>
                <a:lnTo>
                  <a:pt x="127" y="112"/>
                </a:lnTo>
                <a:lnTo>
                  <a:pt x="122" y="117"/>
                </a:lnTo>
                <a:lnTo>
                  <a:pt x="121" y="119"/>
                </a:lnTo>
                <a:lnTo>
                  <a:pt x="121" y="122"/>
                </a:lnTo>
                <a:lnTo>
                  <a:pt x="120" y="124"/>
                </a:lnTo>
                <a:lnTo>
                  <a:pt x="121" y="129"/>
                </a:lnTo>
                <a:lnTo>
                  <a:pt x="120" y="131"/>
                </a:lnTo>
                <a:lnTo>
                  <a:pt x="117" y="132"/>
                </a:lnTo>
                <a:lnTo>
                  <a:pt x="116" y="130"/>
                </a:lnTo>
                <a:lnTo>
                  <a:pt x="114" y="129"/>
                </a:lnTo>
                <a:lnTo>
                  <a:pt x="104" y="129"/>
                </a:lnTo>
                <a:lnTo>
                  <a:pt x="102" y="131"/>
                </a:lnTo>
                <a:lnTo>
                  <a:pt x="100" y="129"/>
                </a:lnTo>
                <a:lnTo>
                  <a:pt x="99" y="127"/>
                </a:lnTo>
                <a:lnTo>
                  <a:pt x="95" y="124"/>
                </a:lnTo>
                <a:lnTo>
                  <a:pt x="91" y="129"/>
                </a:lnTo>
                <a:lnTo>
                  <a:pt x="88" y="128"/>
                </a:lnTo>
                <a:lnTo>
                  <a:pt x="87" y="126"/>
                </a:lnTo>
                <a:lnTo>
                  <a:pt x="85" y="127"/>
                </a:lnTo>
                <a:lnTo>
                  <a:pt x="82" y="126"/>
                </a:lnTo>
                <a:lnTo>
                  <a:pt x="80" y="124"/>
                </a:lnTo>
                <a:lnTo>
                  <a:pt x="79" y="126"/>
                </a:lnTo>
                <a:lnTo>
                  <a:pt x="76" y="127"/>
                </a:lnTo>
                <a:lnTo>
                  <a:pt x="74" y="127"/>
                </a:lnTo>
                <a:lnTo>
                  <a:pt x="72" y="129"/>
                </a:lnTo>
                <a:lnTo>
                  <a:pt x="70" y="127"/>
                </a:lnTo>
                <a:lnTo>
                  <a:pt x="70" y="125"/>
                </a:lnTo>
                <a:lnTo>
                  <a:pt x="65" y="125"/>
                </a:lnTo>
                <a:lnTo>
                  <a:pt x="63" y="124"/>
                </a:lnTo>
                <a:lnTo>
                  <a:pt x="63" y="121"/>
                </a:lnTo>
                <a:lnTo>
                  <a:pt x="56" y="119"/>
                </a:lnTo>
                <a:lnTo>
                  <a:pt x="54" y="119"/>
                </a:lnTo>
                <a:lnTo>
                  <a:pt x="47" y="117"/>
                </a:lnTo>
                <a:lnTo>
                  <a:pt x="43" y="114"/>
                </a:lnTo>
                <a:lnTo>
                  <a:pt x="35" y="114"/>
                </a:lnTo>
                <a:lnTo>
                  <a:pt x="33" y="114"/>
                </a:lnTo>
                <a:lnTo>
                  <a:pt x="19" y="117"/>
                </a:lnTo>
                <a:lnTo>
                  <a:pt x="18" y="119"/>
                </a:lnTo>
                <a:lnTo>
                  <a:pt x="16" y="120"/>
                </a:lnTo>
                <a:lnTo>
                  <a:pt x="12" y="123"/>
                </a:lnTo>
                <a:lnTo>
                  <a:pt x="10" y="123"/>
                </a:lnTo>
                <a:lnTo>
                  <a:pt x="7" y="123"/>
                </a:lnTo>
                <a:lnTo>
                  <a:pt x="5" y="124"/>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19" name="Freeform 438"/>
          <p:cNvSpPr>
            <a:spLocks/>
          </p:cNvSpPr>
          <p:nvPr/>
        </p:nvSpPr>
        <p:spPr bwMode="auto">
          <a:xfrm>
            <a:off x="4664075" y="3406775"/>
            <a:ext cx="152400" cy="74613"/>
          </a:xfrm>
          <a:custGeom>
            <a:avLst/>
            <a:gdLst>
              <a:gd name="T0" fmla="*/ 2147483647 w 88"/>
              <a:gd name="T1" fmla="*/ 2147483647 h 43"/>
              <a:gd name="T2" fmla="*/ 2147483647 w 88"/>
              <a:gd name="T3" fmla="*/ 2147483647 h 43"/>
              <a:gd name="T4" fmla="*/ 2147483647 w 88"/>
              <a:gd name="T5" fmla="*/ 2147483647 h 43"/>
              <a:gd name="T6" fmla="*/ 2147483647 w 88"/>
              <a:gd name="T7" fmla="*/ 2147483647 h 43"/>
              <a:gd name="T8" fmla="*/ 2147483647 w 88"/>
              <a:gd name="T9" fmla="*/ 2147483647 h 43"/>
              <a:gd name="T10" fmla="*/ 2147483647 w 88"/>
              <a:gd name="T11" fmla="*/ 2147483647 h 43"/>
              <a:gd name="T12" fmla="*/ 2147483647 w 88"/>
              <a:gd name="T13" fmla="*/ 2147483647 h 43"/>
              <a:gd name="T14" fmla="*/ 2147483647 w 88"/>
              <a:gd name="T15" fmla="*/ 2147483647 h 43"/>
              <a:gd name="T16" fmla="*/ 2147483647 w 88"/>
              <a:gd name="T17" fmla="*/ 2147483647 h 43"/>
              <a:gd name="T18" fmla="*/ 2147483647 w 88"/>
              <a:gd name="T19" fmla="*/ 2147483647 h 43"/>
              <a:gd name="T20" fmla="*/ 2147483647 w 88"/>
              <a:gd name="T21" fmla="*/ 2147483647 h 43"/>
              <a:gd name="T22" fmla="*/ 2147483647 w 88"/>
              <a:gd name="T23" fmla="*/ 2147483647 h 43"/>
              <a:gd name="T24" fmla="*/ 2147483647 w 88"/>
              <a:gd name="T25" fmla="*/ 2147483647 h 43"/>
              <a:gd name="T26" fmla="*/ 2147483647 w 88"/>
              <a:gd name="T27" fmla="*/ 2147483647 h 43"/>
              <a:gd name="T28" fmla="*/ 0 w 88"/>
              <a:gd name="T29" fmla="*/ 2147483647 h 43"/>
              <a:gd name="T30" fmla="*/ 2147483647 w 88"/>
              <a:gd name="T31" fmla="*/ 2147483647 h 43"/>
              <a:gd name="T32" fmla="*/ 2147483647 w 88"/>
              <a:gd name="T33" fmla="*/ 2147483647 h 43"/>
              <a:gd name="T34" fmla="*/ 2147483647 w 88"/>
              <a:gd name="T35" fmla="*/ 2147483647 h 43"/>
              <a:gd name="T36" fmla="*/ 2147483647 w 88"/>
              <a:gd name="T37" fmla="*/ 2147483647 h 43"/>
              <a:gd name="T38" fmla="*/ 2147483647 w 88"/>
              <a:gd name="T39" fmla="*/ 2147483647 h 43"/>
              <a:gd name="T40" fmla="*/ 2147483647 w 88"/>
              <a:gd name="T41" fmla="*/ 2147483647 h 43"/>
              <a:gd name="T42" fmla="*/ 2147483647 w 88"/>
              <a:gd name="T43" fmla="*/ 2147483647 h 43"/>
              <a:gd name="T44" fmla="*/ 2147483647 w 88"/>
              <a:gd name="T45" fmla="*/ 2147483647 h 43"/>
              <a:gd name="T46" fmla="*/ 2147483647 w 88"/>
              <a:gd name="T47" fmla="*/ 2147483647 h 43"/>
              <a:gd name="T48" fmla="*/ 2147483647 w 88"/>
              <a:gd name="T49" fmla="*/ 2147483647 h 43"/>
              <a:gd name="T50" fmla="*/ 2147483647 w 88"/>
              <a:gd name="T51" fmla="*/ 2147483647 h 43"/>
              <a:gd name="T52" fmla="*/ 2147483647 w 88"/>
              <a:gd name="T53" fmla="*/ 2147483647 h 43"/>
              <a:gd name="T54" fmla="*/ 2147483647 w 88"/>
              <a:gd name="T55" fmla="*/ 2147483647 h 43"/>
              <a:gd name="T56" fmla="*/ 2147483647 w 88"/>
              <a:gd name="T57" fmla="*/ 0 h 43"/>
              <a:gd name="T58" fmla="*/ 2147483647 w 88"/>
              <a:gd name="T59" fmla="*/ 2147483647 h 43"/>
              <a:gd name="T60" fmla="*/ 2147483647 w 88"/>
              <a:gd name="T61" fmla="*/ 0 h 43"/>
              <a:gd name="T62" fmla="*/ 2147483647 w 88"/>
              <a:gd name="T63" fmla="*/ 2147483647 h 43"/>
              <a:gd name="T64" fmla="*/ 2147483647 w 88"/>
              <a:gd name="T65" fmla="*/ 2147483647 h 43"/>
              <a:gd name="T66" fmla="*/ 2147483647 w 88"/>
              <a:gd name="T67" fmla="*/ 2147483647 h 43"/>
              <a:gd name="T68" fmla="*/ 2147483647 w 88"/>
              <a:gd name="T69" fmla="*/ 2147483647 h 43"/>
              <a:gd name="T70" fmla="*/ 2147483647 w 88"/>
              <a:gd name="T71" fmla="*/ 2147483647 h 43"/>
              <a:gd name="T72" fmla="*/ 2147483647 w 88"/>
              <a:gd name="T73" fmla="*/ 2147483647 h 43"/>
              <a:gd name="T74" fmla="*/ 2147483647 w 88"/>
              <a:gd name="T75" fmla="*/ 2147483647 h 43"/>
              <a:gd name="T76" fmla="*/ 2147483647 w 88"/>
              <a:gd name="T77" fmla="*/ 2147483647 h 43"/>
              <a:gd name="T78" fmla="*/ 2147483647 w 88"/>
              <a:gd name="T79" fmla="*/ 2147483647 h 43"/>
              <a:gd name="T80" fmla="*/ 2147483647 w 88"/>
              <a:gd name="T81" fmla="*/ 2147483647 h 43"/>
              <a:gd name="T82" fmla="*/ 2147483647 w 88"/>
              <a:gd name="T83" fmla="*/ 2147483647 h 4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8"/>
              <a:gd name="T127" fmla="*/ 0 h 43"/>
              <a:gd name="T128" fmla="*/ 88 w 88"/>
              <a:gd name="T129" fmla="*/ 43 h 4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8" h="43">
                <a:moveTo>
                  <a:pt x="83" y="28"/>
                </a:moveTo>
                <a:lnTo>
                  <a:pt x="79" y="28"/>
                </a:lnTo>
                <a:lnTo>
                  <a:pt x="74" y="25"/>
                </a:lnTo>
                <a:lnTo>
                  <a:pt x="70" y="24"/>
                </a:lnTo>
                <a:lnTo>
                  <a:pt x="67" y="25"/>
                </a:lnTo>
                <a:lnTo>
                  <a:pt x="62" y="24"/>
                </a:lnTo>
                <a:lnTo>
                  <a:pt x="57" y="27"/>
                </a:lnTo>
                <a:lnTo>
                  <a:pt x="55" y="30"/>
                </a:lnTo>
                <a:lnTo>
                  <a:pt x="49" y="33"/>
                </a:lnTo>
                <a:lnTo>
                  <a:pt x="43" y="32"/>
                </a:lnTo>
                <a:lnTo>
                  <a:pt x="30" y="37"/>
                </a:lnTo>
                <a:lnTo>
                  <a:pt x="26" y="43"/>
                </a:lnTo>
                <a:lnTo>
                  <a:pt x="15" y="43"/>
                </a:lnTo>
                <a:lnTo>
                  <a:pt x="4" y="36"/>
                </a:lnTo>
                <a:lnTo>
                  <a:pt x="0" y="25"/>
                </a:lnTo>
                <a:lnTo>
                  <a:pt x="4" y="19"/>
                </a:lnTo>
                <a:lnTo>
                  <a:pt x="5" y="19"/>
                </a:lnTo>
                <a:lnTo>
                  <a:pt x="7" y="20"/>
                </a:lnTo>
                <a:lnTo>
                  <a:pt x="12" y="20"/>
                </a:lnTo>
                <a:lnTo>
                  <a:pt x="16" y="17"/>
                </a:lnTo>
                <a:lnTo>
                  <a:pt x="16" y="15"/>
                </a:lnTo>
                <a:lnTo>
                  <a:pt x="18" y="15"/>
                </a:lnTo>
                <a:lnTo>
                  <a:pt x="20" y="12"/>
                </a:lnTo>
                <a:lnTo>
                  <a:pt x="20" y="8"/>
                </a:lnTo>
                <a:lnTo>
                  <a:pt x="20" y="7"/>
                </a:lnTo>
                <a:lnTo>
                  <a:pt x="23" y="6"/>
                </a:lnTo>
                <a:lnTo>
                  <a:pt x="26" y="2"/>
                </a:lnTo>
                <a:lnTo>
                  <a:pt x="29" y="2"/>
                </a:lnTo>
                <a:lnTo>
                  <a:pt x="31" y="0"/>
                </a:lnTo>
                <a:lnTo>
                  <a:pt x="35" y="2"/>
                </a:lnTo>
                <a:lnTo>
                  <a:pt x="40" y="0"/>
                </a:lnTo>
                <a:lnTo>
                  <a:pt x="48" y="7"/>
                </a:lnTo>
                <a:lnTo>
                  <a:pt x="50" y="8"/>
                </a:lnTo>
                <a:lnTo>
                  <a:pt x="53" y="6"/>
                </a:lnTo>
                <a:lnTo>
                  <a:pt x="55" y="3"/>
                </a:lnTo>
                <a:lnTo>
                  <a:pt x="61" y="3"/>
                </a:lnTo>
                <a:lnTo>
                  <a:pt x="64" y="5"/>
                </a:lnTo>
                <a:lnTo>
                  <a:pt x="70" y="2"/>
                </a:lnTo>
                <a:lnTo>
                  <a:pt x="77" y="2"/>
                </a:lnTo>
                <a:lnTo>
                  <a:pt x="85" y="9"/>
                </a:lnTo>
                <a:lnTo>
                  <a:pt x="88" y="10"/>
                </a:lnTo>
                <a:lnTo>
                  <a:pt x="83" y="28"/>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20" name="Freeform 439"/>
          <p:cNvSpPr>
            <a:spLocks/>
          </p:cNvSpPr>
          <p:nvPr/>
        </p:nvSpPr>
        <p:spPr bwMode="auto">
          <a:xfrm>
            <a:off x="4835525" y="3101975"/>
            <a:ext cx="265113" cy="228600"/>
          </a:xfrm>
          <a:custGeom>
            <a:avLst/>
            <a:gdLst>
              <a:gd name="T0" fmla="*/ 2147483647 w 155"/>
              <a:gd name="T1" fmla="*/ 2147483647 h 133"/>
              <a:gd name="T2" fmla="*/ 2147483647 w 155"/>
              <a:gd name="T3" fmla="*/ 2147483647 h 133"/>
              <a:gd name="T4" fmla="*/ 2147483647 w 155"/>
              <a:gd name="T5" fmla="*/ 2147483647 h 133"/>
              <a:gd name="T6" fmla="*/ 2147483647 w 155"/>
              <a:gd name="T7" fmla="*/ 2147483647 h 133"/>
              <a:gd name="T8" fmla="*/ 2147483647 w 155"/>
              <a:gd name="T9" fmla="*/ 2147483647 h 133"/>
              <a:gd name="T10" fmla="*/ 2147483647 w 155"/>
              <a:gd name="T11" fmla="*/ 2147483647 h 133"/>
              <a:gd name="T12" fmla="*/ 2147483647 w 155"/>
              <a:gd name="T13" fmla="*/ 2147483647 h 133"/>
              <a:gd name="T14" fmla="*/ 2147483647 w 155"/>
              <a:gd name="T15" fmla="*/ 2147483647 h 133"/>
              <a:gd name="T16" fmla="*/ 2147483647 w 155"/>
              <a:gd name="T17" fmla="*/ 2147483647 h 133"/>
              <a:gd name="T18" fmla="*/ 2147483647 w 155"/>
              <a:gd name="T19" fmla="*/ 2147483647 h 133"/>
              <a:gd name="T20" fmla="*/ 2147483647 w 155"/>
              <a:gd name="T21" fmla="*/ 2147483647 h 133"/>
              <a:gd name="T22" fmla="*/ 2147483647 w 155"/>
              <a:gd name="T23" fmla="*/ 2147483647 h 133"/>
              <a:gd name="T24" fmla="*/ 2147483647 w 155"/>
              <a:gd name="T25" fmla="*/ 2147483647 h 133"/>
              <a:gd name="T26" fmla="*/ 2147483647 w 155"/>
              <a:gd name="T27" fmla="*/ 2147483647 h 133"/>
              <a:gd name="T28" fmla="*/ 2147483647 w 155"/>
              <a:gd name="T29" fmla="*/ 2147483647 h 133"/>
              <a:gd name="T30" fmla="*/ 2147483647 w 155"/>
              <a:gd name="T31" fmla="*/ 2147483647 h 133"/>
              <a:gd name="T32" fmla="*/ 2147483647 w 155"/>
              <a:gd name="T33" fmla="*/ 2147483647 h 133"/>
              <a:gd name="T34" fmla="*/ 2147483647 w 155"/>
              <a:gd name="T35" fmla="*/ 2147483647 h 133"/>
              <a:gd name="T36" fmla="*/ 2147483647 w 155"/>
              <a:gd name="T37" fmla="*/ 2147483647 h 133"/>
              <a:gd name="T38" fmla="*/ 2147483647 w 155"/>
              <a:gd name="T39" fmla="*/ 2147483647 h 133"/>
              <a:gd name="T40" fmla="*/ 2147483647 w 155"/>
              <a:gd name="T41" fmla="*/ 2147483647 h 133"/>
              <a:gd name="T42" fmla="*/ 2147483647 w 155"/>
              <a:gd name="T43" fmla="*/ 2147483647 h 133"/>
              <a:gd name="T44" fmla="*/ 2147483647 w 155"/>
              <a:gd name="T45" fmla="*/ 2147483647 h 133"/>
              <a:gd name="T46" fmla="*/ 2147483647 w 155"/>
              <a:gd name="T47" fmla="*/ 2147483647 h 133"/>
              <a:gd name="T48" fmla="*/ 2147483647 w 155"/>
              <a:gd name="T49" fmla="*/ 2147483647 h 133"/>
              <a:gd name="T50" fmla="*/ 2147483647 w 155"/>
              <a:gd name="T51" fmla="*/ 2147483647 h 133"/>
              <a:gd name="T52" fmla="*/ 2147483647 w 155"/>
              <a:gd name="T53" fmla="*/ 2147483647 h 133"/>
              <a:gd name="T54" fmla="*/ 2147483647 w 155"/>
              <a:gd name="T55" fmla="*/ 2147483647 h 133"/>
              <a:gd name="T56" fmla="*/ 2147483647 w 155"/>
              <a:gd name="T57" fmla="*/ 2147483647 h 133"/>
              <a:gd name="T58" fmla="*/ 2147483647 w 155"/>
              <a:gd name="T59" fmla="*/ 2147483647 h 133"/>
              <a:gd name="T60" fmla="*/ 2147483647 w 155"/>
              <a:gd name="T61" fmla="*/ 2147483647 h 133"/>
              <a:gd name="T62" fmla="*/ 2147483647 w 155"/>
              <a:gd name="T63" fmla="*/ 2147483647 h 133"/>
              <a:gd name="T64" fmla="*/ 2147483647 w 155"/>
              <a:gd name="T65" fmla="*/ 2147483647 h 133"/>
              <a:gd name="T66" fmla="*/ 2147483647 w 155"/>
              <a:gd name="T67" fmla="*/ 2147483647 h 133"/>
              <a:gd name="T68" fmla="*/ 2147483647 w 155"/>
              <a:gd name="T69" fmla="*/ 2147483647 h 133"/>
              <a:gd name="T70" fmla="*/ 2147483647 w 155"/>
              <a:gd name="T71" fmla="*/ 2147483647 h 133"/>
              <a:gd name="T72" fmla="*/ 2147483647 w 155"/>
              <a:gd name="T73" fmla="*/ 2147483647 h 133"/>
              <a:gd name="T74" fmla="*/ 2147483647 w 155"/>
              <a:gd name="T75" fmla="*/ 2147483647 h 133"/>
              <a:gd name="T76" fmla="*/ 2147483647 w 155"/>
              <a:gd name="T77" fmla="*/ 2147483647 h 133"/>
              <a:gd name="T78" fmla="*/ 2147483647 w 155"/>
              <a:gd name="T79" fmla="*/ 2147483647 h 133"/>
              <a:gd name="T80" fmla="*/ 2147483647 w 155"/>
              <a:gd name="T81" fmla="*/ 2147483647 h 133"/>
              <a:gd name="T82" fmla="*/ 2147483647 w 155"/>
              <a:gd name="T83" fmla="*/ 2147483647 h 133"/>
              <a:gd name="T84" fmla="*/ 2147483647 w 155"/>
              <a:gd name="T85" fmla="*/ 2147483647 h 133"/>
              <a:gd name="T86" fmla="*/ 2147483647 w 155"/>
              <a:gd name="T87" fmla="*/ 2147483647 h 133"/>
              <a:gd name="T88" fmla="*/ 2147483647 w 155"/>
              <a:gd name="T89" fmla="*/ 2147483647 h 133"/>
              <a:gd name="T90" fmla="*/ 2147483647 w 155"/>
              <a:gd name="T91" fmla="*/ 2147483647 h 133"/>
              <a:gd name="T92" fmla="*/ 2147483647 w 155"/>
              <a:gd name="T93" fmla="*/ 2147483647 h 133"/>
              <a:gd name="T94" fmla="*/ 2147483647 w 155"/>
              <a:gd name="T95" fmla="*/ 2147483647 h 133"/>
              <a:gd name="T96" fmla="*/ 2147483647 w 155"/>
              <a:gd name="T97" fmla="*/ 2147483647 h 133"/>
              <a:gd name="T98" fmla="*/ 2147483647 w 155"/>
              <a:gd name="T99" fmla="*/ 2147483647 h 1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5"/>
              <a:gd name="T151" fmla="*/ 0 h 133"/>
              <a:gd name="T152" fmla="*/ 155 w 155"/>
              <a:gd name="T153" fmla="*/ 133 h 1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5" h="133">
                <a:moveTo>
                  <a:pt x="4" y="125"/>
                </a:moveTo>
                <a:lnTo>
                  <a:pt x="5" y="113"/>
                </a:lnTo>
                <a:lnTo>
                  <a:pt x="1" y="109"/>
                </a:lnTo>
                <a:lnTo>
                  <a:pt x="0" y="106"/>
                </a:lnTo>
                <a:lnTo>
                  <a:pt x="3" y="103"/>
                </a:lnTo>
                <a:lnTo>
                  <a:pt x="7" y="100"/>
                </a:lnTo>
                <a:lnTo>
                  <a:pt x="11" y="95"/>
                </a:lnTo>
                <a:lnTo>
                  <a:pt x="5" y="61"/>
                </a:lnTo>
                <a:lnTo>
                  <a:pt x="9" y="63"/>
                </a:lnTo>
                <a:lnTo>
                  <a:pt x="14" y="62"/>
                </a:lnTo>
                <a:lnTo>
                  <a:pt x="19" y="62"/>
                </a:lnTo>
                <a:lnTo>
                  <a:pt x="21" y="61"/>
                </a:lnTo>
                <a:lnTo>
                  <a:pt x="23" y="60"/>
                </a:lnTo>
                <a:lnTo>
                  <a:pt x="25" y="61"/>
                </a:lnTo>
                <a:lnTo>
                  <a:pt x="27" y="61"/>
                </a:lnTo>
                <a:lnTo>
                  <a:pt x="26" y="56"/>
                </a:lnTo>
                <a:lnTo>
                  <a:pt x="28" y="55"/>
                </a:lnTo>
                <a:lnTo>
                  <a:pt x="31" y="55"/>
                </a:lnTo>
                <a:lnTo>
                  <a:pt x="32" y="54"/>
                </a:lnTo>
                <a:lnTo>
                  <a:pt x="34" y="53"/>
                </a:lnTo>
                <a:lnTo>
                  <a:pt x="36" y="53"/>
                </a:lnTo>
                <a:lnTo>
                  <a:pt x="37" y="55"/>
                </a:lnTo>
                <a:lnTo>
                  <a:pt x="39" y="56"/>
                </a:lnTo>
                <a:lnTo>
                  <a:pt x="42" y="55"/>
                </a:lnTo>
                <a:lnTo>
                  <a:pt x="41" y="53"/>
                </a:lnTo>
                <a:lnTo>
                  <a:pt x="39" y="49"/>
                </a:lnTo>
                <a:lnTo>
                  <a:pt x="39" y="47"/>
                </a:lnTo>
                <a:lnTo>
                  <a:pt x="42" y="43"/>
                </a:lnTo>
                <a:lnTo>
                  <a:pt x="43" y="33"/>
                </a:lnTo>
                <a:lnTo>
                  <a:pt x="45" y="32"/>
                </a:lnTo>
                <a:lnTo>
                  <a:pt x="47" y="32"/>
                </a:lnTo>
                <a:lnTo>
                  <a:pt x="51" y="29"/>
                </a:lnTo>
                <a:lnTo>
                  <a:pt x="55" y="29"/>
                </a:lnTo>
                <a:lnTo>
                  <a:pt x="57" y="24"/>
                </a:lnTo>
                <a:lnTo>
                  <a:pt x="56" y="23"/>
                </a:lnTo>
                <a:lnTo>
                  <a:pt x="53" y="23"/>
                </a:lnTo>
                <a:lnTo>
                  <a:pt x="53" y="18"/>
                </a:lnTo>
                <a:lnTo>
                  <a:pt x="56" y="17"/>
                </a:lnTo>
                <a:lnTo>
                  <a:pt x="57" y="15"/>
                </a:lnTo>
                <a:lnTo>
                  <a:pt x="59" y="15"/>
                </a:lnTo>
                <a:lnTo>
                  <a:pt x="61" y="13"/>
                </a:lnTo>
                <a:lnTo>
                  <a:pt x="61" y="11"/>
                </a:lnTo>
                <a:lnTo>
                  <a:pt x="63" y="10"/>
                </a:lnTo>
                <a:lnTo>
                  <a:pt x="68" y="12"/>
                </a:lnTo>
                <a:lnTo>
                  <a:pt x="70" y="11"/>
                </a:lnTo>
                <a:lnTo>
                  <a:pt x="73" y="7"/>
                </a:lnTo>
                <a:lnTo>
                  <a:pt x="74" y="5"/>
                </a:lnTo>
                <a:lnTo>
                  <a:pt x="79" y="0"/>
                </a:lnTo>
                <a:lnTo>
                  <a:pt x="83" y="0"/>
                </a:lnTo>
                <a:lnTo>
                  <a:pt x="83" y="2"/>
                </a:lnTo>
                <a:lnTo>
                  <a:pt x="88" y="1"/>
                </a:lnTo>
                <a:lnTo>
                  <a:pt x="89" y="2"/>
                </a:lnTo>
                <a:lnTo>
                  <a:pt x="91" y="4"/>
                </a:lnTo>
                <a:lnTo>
                  <a:pt x="96" y="4"/>
                </a:lnTo>
                <a:lnTo>
                  <a:pt x="98" y="4"/>
                </a:lnTo>
                <a:lnTo>
                  <a:pt x="102" y="7"/>
                </a:lnTo>
                <a:lnTo>
                  <a:pt x="101" y="13"/>
                </a:lnTo>
                <a:lnTo>
                  <a:pt x="105" y="11"/>
                </a:lnTo>
                <a:lnTo>
                  <a:pt x="107" y="10"/>
                </a:lnTo>
                <a:lnTo>
                  <a:pt x="110" y="9"/>
                </a:lnTo>
                <a:lnTo>
                  <a:pt x="116" y="9"/>
                </a:lnTo>
                <a:lnTo>
                  <a:pt x="118" y="10"/>
                </a:lnTo>
                <a:lnTo>
                  <a:pt x="123" y="16"/>
                </a:lnTo>
                <a:lnTo>
                  <a:pt x="125" y="16"/>
                </a:lnTo>
                <a:lnTo>
                  <a:pt x="125" y="19"/>
                </a:lnTo>
                <a:lnTo>
                  <a:pt x="125" y="21"/>
                </a:lnTo>
                <a:lnTo>
                  <a:pt x="125" y="24"/>
                </a:lnTo>
                <a:lnTo>
                  <a:pt x="126" y="25"/>
                </a:lnTo>
                <a:lnTo>
                  <a:pt x="127" y="28"/>
                </a:lnTo>
                <a:lnTo>
                  <a:pt x="126" y="32"/>
                </a:lnTo>
                <a:lnTo>
                  <a:pt x="124" y="34"/>
                </a:lnTo>
                <a:lnTo>
                  <a:pt x="123" y="36"/>
                </a:lnTo>
                <a:lnTo>
                  <a:pt x="124" y="38"/>
                </a:lnTo>
                <a:lnTo>
                  <a:pt x="128" y="42"/>
                </a:lnTo>
                <a:lnTo>
                  <a:pt x="133" y="54"/>
                </a:lnTo>
                <a:lnTo>
                  <a:pt x="137" y="57"/>
                </a:lnTo>
                <a:lnTo>
                  <a:pt x="139" y="59"/>
                </a:lnTo>
                <a:lnTo>
                  <a:pt x="140" y="61"/>
                </a:lnTo>
                <a:lnTo>
                  <a:pt x="139" y="63"/>
                </a:lnTo>
                <a:lnTo>
                  <a:pt x="140" y="66"/>
                </a:lnTo>
                <a:lnTo>
                  <a:pt x="147" y="65"/>
                </a:lnTo>
                <a:lnTo>
                  <a:pt x="149" y="66"/>
                </a:lnTo>
                <a:lnTo>
                  <a:pt x="151" y="67"/>
                </a:lnTo>
                <a:lnTo>
                  <a:pt x="150" y="69"/>
                </a:lnTo>
                <a:lnTo>
                  <a:pt x="152" y="71"/>
                </a:lnTo>
                <a:lnTo>
                  <a:pt x="155" y="72"/>
                </a:lnTo>
                <a:lnTo>
                  <a:pt x="155" y="76"/>
                </a:lnTo>
                <a:lnTo>
                  <a:pt x="146" y="83"/>
                </a:lnTo>
                <a:lnTo>
                  <a:pt x="141" y="83"/>
                </a:lnTo>
                <a:lnTo>
                  <a:pt x="137" y="80"/>
                </a:lnTo>
                <a:lnTo>
                  <a:pt x="135" y="80"/>
                </a:lnTo>
                <a:lnTo>
                  <a:pt x="133" y="80"/>
                </a:lnTo>
                <a:lnTo>
                  <a:pt x="133" y="83"/>
                </a:lnTo>
                <a:lnTo>
                  <a:pt x="131" y="83"/>
                </a:lnTo>
                <a:lnTo>
                  <a:pt x="131" y="86"/>
                </a:lnTo>
                <a:lnTo>
                  <a:pt x="134" y="89"/>
                </a:lnTo>
                <a:lnTo>
                  <a:pt x="134" y="91"/>
                </a:lnTo>
                <a:lnTo>
                  <a:pt x="134" y="93"/>
                </a:lnTo>
                <a:lnTo>
                  <a:pt x="136" y="95"/>
                </a:lnTo>
                <a:lnTo>
                  <a:pt x="135" y="97"/>
                </a:lnTo>
                <a:lnTo>
                  <a:pt x="137" y="99"/>
                </a:lnTo>
                <a:lnTo>
                  <a:pt x="138" y="100"/>
                </a:lnTo>
                <a:lnTo>
                  <a:pt x="138" y="103"/>
                </a:lnTo>
                <a:lnTo>
                  <a:pt x="140" y="110"/>
                </a:lnTo>
                <a:lnTo>
                  <a:pt x="133" y="110"/>
                </a:lnTo>
                <a:lnTo>
                  <a:pt x="131" y="111"/>
                </a:lnTo>
                <a:lnTo>
                  <a:pt x="129" y="111"/>
                </a:lnTo>
                <a:lnTo>
                  <a:pt x="126" y="112"/>
                </a:lnTo>
                <a:lnTo>
                  <a:pt x="121" y="117"/>
                </a:lnTo>
                <a:lnTo>
                  <a:pt x="120" y="119"/>
                </a:lnTo>
                <a:lnTo>
                  <a:pt x="120" y="122"/>
                </a:lnTo>
                <a:lnTo>
                  <a:pt x="119" y="125"/>
                </a:lnTo>
                <a:lnTo>
                  <a:pt x="120" y="129"/>
                </a:lnTo>
                <a:lnTo>
                  <a:pt x="119" y="131"/>
                </a:lnTo>
                <a:lnTo>
                  <a:pt x="117" y="133"/>
                </a:lnTo>
                <a:lnTo>
                  <a:pt x="115" y="130"/>
                </a:lnTo>
                <a:lnTo>
                  <a:pt x="113" y="129"/>
                </a:lnTo>
                <a:lnTo>
                  <a:pt x="103" y="130"/>
                </a:lnTo>
                <a:lnTo>
                  <a:pt x="102" y="131"/>
                </a:lnTo>
                <a:lnTo>
                  <a:pt x="99" y="130"/>
                </a:lnTo>
                <a:lnTo>
                  <a:pt x="99" y="127"/>
                </a:lnTo>
                <a:lnTo>
                  <a:pt x="95" y="125"/>
                </a:lnTo>
                <a:lnTo>
                  <a:pt x="90" y="130"/>
                </a:lnTo>
                <a:lnTo>
                  <a:pt x="88" y="129"/>
                </a:lnTo>
                <a:lnTo>
                  <a:pt x="87" y="126"/>
                </a:lnTo>
                <a:lnTo>
                  <a:pt x="84" y="127"/>
                </a:lnTo>
                <a:lnTo>
                  <a:pt x="81" y="126"/>
                </a:lnTo>
                <a:lnTo>
                  <a:pt x="80" y="125"/>
                </a:lnTo>
                <a:lnTo>
                  <a:pt x="78" y="126"/>
                </a:lnTo>
                <a:lnTo>
                  <a:pt x="76" y="127"/>
                </a:lnTo>
                <a:lnTo>
                  <a:pt x="73" y="127"/>
                </a:lnTo>
                <a:lnTo>
                  <a:pt x="72" y="129"/>
                </a:lnTo>
                <a:lnTo>
                  <a:pt x="69" y="127"/>
                </a:lnTo>
                <a:lnTo>
                  <a:pt x="69" y="125"/>
                </a:lnTo>
                <a:lnTo>
                  <a:pt x="65" y="126"/>
                </a:lnTo>
                <a:lnTo>
                  <a:pt x="62" y="124"/>
                </a:lnTo>
                <a:lnTo>
                  <a:pt x="62" y="122"/>
                </a:lnTo>
                <a:lnTo>
                  <a:pt x="56" y="119"/>
                </a:lnTo>
                <a:lnTo>
                  <a:pt x="53" y="119"/>
                </a:lnTo>
                <a:lnTo>
                  <a:pt x="46" y="117"/>
                </a:lnTo>
                <a:lnTo>
                  <a:pt x="42" y="115"/>
                </a:lnTo>
                <a:lnTo>
                  <a:pt x="35" y="115"/>
                </a:lnTo>
                <a:lnTo>
                  <a:pt x="32" y="114"/>
                </a:lnTo>
                <a:lnTo>
                  <a:pt x="18" y="117"/>
                </a:lnTo>
                <a:lnTo>
                  <a:pt x="17" y="119"/>
                </a:lnTo>
                <a:lnTo>
                  <a:pt x="16" y="121"/>
                </a:lnTo>
                <a:lnTo>
                  <a:pt x="11" y="123"/>
                </a:lnTo>
                <a:lnTo>
                  <a:pt x="9" y="123"/>
                </a:lnTo>
                <a:lnTo>
                  <a:pt x="7" y="123"/>
                </a:lnTo>
                <a:lnTo>
                  <a:pt x="4" y="12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21" name="Freeform 440"/>
          <p:cNvSpPr>
            <a:spLocks/>
          </p:cNvSpPr>
          <p:nvPr/>
        </p:nvSpPr>
        <p:spPr bwMode="auto">
          <a:xfrm>
            <a:off x="4660900" y="3403600"/>
            <a:ext cx="153988" cy="76200"/>
          </a:xfrm>
          <a:custGeom>
            <a:avLst/>
            <a:gdLst>
              <a:gd name="T0" fmla="*/ 2147483647 w 89"/>
              <a:gd name="T1" fmla="*/ 2147483647 h 44"/>
              <a:gd name="T2" fmla="*/ 2147483647 w 89"/>
              <a:gd name="T3" fmla="*/ 2147483647 h 44"/>
              <a:gd name="T4" fmla="*/ 2147483647 w 89"/>
              <a:gd name="T5" fmla="*/ 2147483647 h 44"/>
              <a:gd name="T6" fmla="*/ 2147483647 w 89"/>
              <a:gd name="T7" fmla="*/ 2147483647 h 44"/>
              <a:gd name="T8" fmla="*/ 2147483647 w 89"/>
              <a:gd name="T9" fmla="*/ 2147483647 h 44"/>
              <a:gd name="T10" fmla="*/ 2147483647 w 89"/>
              <a:gd name="T11" fmla="*/ 2147483647 h 44"/>
              <a:gd name="T12" fmla="*/ 2147483647 w 89"/>
              <a:gd name="T13" fmla="*/ 2147483647 h 44"/>
              <a:gd name="T14" fmla="*/ 2147483647 w 89"/>
              <a:gd name="T15" fmla="*/ 2147483647 h 44"/>
              <a:gd name="T16" fmla="*/ 2147483647 w 89"/>
              <a:gd name="T17" fmla="*/ 2147483647 h 44"/>
              <a:gd name="T18" fmla="*/ 2147483647 w 89"/>
              <a:gd name="T19" fmla="*/ 2147483647 h 44"/>
              <a:gd name="T20" fmla="*/ 2147483647 w 89"/>
              <a:gd name="T21" fmla="*/ 2147483647 h 44"/>
              <a:gd name="T22" fmla="*/ 2147483647 w 89"/>
              <a:gd name="T23" fmla="*/ 2147483647 h 44"/>
              <a:gd name="T24" fmla="*/ 2147483647 w 89"/>
              <a:gd name="T25" fmla="*/ 2147483647 h 44"/>
              <a:gd name="T26" fmla="*/ 2147483647 w 89"/>
              <a:gd name="T27" fmla="*/ 2147483647 h 44"/>
              <a:gd name="T28" fmla="*/ 0 w 89"/>
              <a:gd name="T29" fmla="*/ 2147483647 h 44"/>
              <a:gd name="T30" fmla="*/ 2147483647 w 89"/>
              <a:gd name="T31" fmla="*/ 2147483647 h 44"/>
              <a:gd name="T32" fmla="*/ 2147483647 w 89"/>
              <a:gd name="T33" fmla="*/ 2147483647 h 44"/>
              <a:gd name="T34" fmla="*/ 2147483647 w 89"/>
              <a:gd name="T35" fmla="*/ 2147483647 h 44"/>
              <a:gd name="T36" fmla="*/ 2147483647 w 89"/>
              <a:gd name="T37" fmla="*/ 2147483647 h 44"/>
              <a:gd name="T38" fmla="*/ 2147483647 w 89"/>
              <a:gd name="T39" fmla="*/ 2147483647 h 44"/>
              <a:gd name="T40" fmla="*/ 2147483647 w 89"/>
              <a:gd name="T41" fmla="*/ 2147483647 h 44"/>
              <a:gd name="T42" fmla="*/ 2147483647 w 89"/>
              <a:gd name="T43" fmla="*/ 2147483647 h 44"/>
              <a:gd name="T44" fmla="*/ 2147483647 w 89"/>
              <a:gd name="T45" fmla="*/ 2147483647 h 44"/>
              <a:gd name="T46" fmla="*/ 2147483647 w 89"/>
              <a:gd name="T47" fmla="*/ 2147483647 h 44"/>
              <a:gd name="T48" fmla="*/ 2147483647 w 89"/>
              <a:gd name="T49" fmla="*/ 2147483647 h 44"/>
              <a:gd name="T50" fmla="*/ 2147483647 w 89"/>
              <a:gd name="T51" fmla="*/ 2147483647 h 44"/>
              <a:gd name="T52" fmla="*/ 2147483647 w 89"/>
              <a:gd name="T53" fmla="*/ 2147483647 h 44"/>
              <a:gd name="T54" fmla="*/ 2147483647 w 89"/>
              <a:gd name="T55" fmla="*/ 2147483647 h 44"/>
              <a:gd name="T56" fmla="*/ 2147483647 w 89"/>
              <a:gd name="T57" fmla="*/ 0 h 44"/>
              <a:gd name="T58" fmla="*/ 2147483647 w 89"/>
              <a:gd name="T59" fmla="*/ 2147483647 h 44"/>
              <a:gd name="T60" fmla="*/ 2147483647 w 89"/>
              <a:gd name="T61" fmla="*/ 0 h 44"/>
              <a:gd name="T62" fmla="*/ 2147483647 w 89"/>
              <a:gd name="T63" fmla="*/ 2147483647 h 44"/>
              <a:gd name="T64" fmla="*/ 2147483647 w 89"/>
              <a:gd name="T65" fmla="*/ 2147483647 h 44"/>
              <a:gd name="T66" fmla="*/ 2147483647 w 89"/>
              <a:gd name="T67" fmla="*/ 2147483647 h 44"/>
              <a:gd name="T68" fmla="*/ 2147483647 w 89"/>
              <a:gd name="T69" fmla="*/ 2147483647 h 44"/>
              <a:gd name="T70" fmla="*/ 2147483647 w 89"/>
              <a:gd name="T71" fmla="*/ 2147483647 h 44"/>
              <a:gd name="T72" fmla="*/ 2147483647 w 89"/>
              <a:gd name="T73" fmla="*/ 2147483647 h 44"/>
              <a:gd name="T74" fmla="*/ 2147483647 w 89"/>
              <a:gd name="T75" fmla="*/ 2147483647 h 44"/>
              <a:gd name="T76" fmla="*/ 2147483647 w 89"/>
              <a:gd name="T77" fmla="*/ 2147483647 h 44"/>
              <a:gd name="T78" fmla="*/ 2147483647 w 89"/>
              <a:gd name="T79" fmla="*/ 2147483647 h 44"/>
              <a:gd name="T80" fmla="*/ 2147483647 w 89"/>
              <a:gd name="T81" fmla="*/ 2147483647 h 44"/>
              <a:gd name="T82" fmla="*/ 2147483647 w 89"/>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89"/>
              <a:gd name="T127" fmla="*/ 0 h 44"/>
              <a:gd name="T128" fmla="*/ 89 w 89"/>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89" h="44">
                <a:moveTo>
                  <a:pt x="83" y="28"/>
                </a:moveTo>
                <a:lnTo>
                  <a:pt x="79" y="29"/>
                </a:lnTo>
                <a:lnTo>
                  <a:pt x="75" y="26"/>
                </a:lnTo>
                <a:lnTo>
                  <a:pt x="70" y="25"/>
                </a:lnTo>
                <a:lnTo>
                  <a:pt x="67" y="25"/>
                </a:lnTo>
                <a:lnTo>
                  <a:pt x="62" y="25"/>
                </a:lnTo>
                <a:lnTo>
                  <a:pt x="57" y="27"/>
                </a:lnTo>
                <a:lnTo>
                  <a:pt x="56" y="30"/>
                </a:lnTo>
                <a:lnTo>
                  <a:pt x="49" y="33"/>
                </a:lnTo>
                <a:lnTo>
                  <a:pt x="44" y="32"/>
                </a:lnTo>
                <a:lnTo>
                  <a:pt x="30" y="37"/>
                </a:lnTo>
                <a:lnTo>
                  <a:pt x="26" y="43"/>
                </a:lnTo>
                <a:lnTo>
                  <a:pt x="15" y="44"/>
                </a:lnTo>
                <a:lnTo>
                  <a:pt x="4" y="36"/>
                </a:lnTo>
                <a:lnTo>
                  <a:pt x="0" y="26"/>
                </a:lnTo>
                <a:lnTo>
                  <a:pt x="4" y="19"/>
                </a:lnTo>
                <a:lnTo>
                  <a:pt x="6" y="19"/>
                </a:lnTo>
                <a:lnTo>
                  <a:pt x="7" y="21"/>
                </a:lnTo>
                <a:lnTo>
                  <a:pt x="12" y="20"/>
                </a:lnTo>
                <a:lnTo>
                  <a:pt x="16" y="17"/>
                </a:lnTo>
                <a:lnTo>
                  <a:pt x="16" y="15"/>
                </a:lnTo>
                <a:lnTo>
                  <a:pt x="18" y="15"/>
                </a:lnTo>
                <a:lnTo>
                  <a:pt x="20" y="12"/>
                </a:lnTo>
                <a:lnTo>
                  <a:pt x="20" y="8"/>
                </a:lnTo>
                <a:lnTo>
                  <a:pt x="21" y="7"/>
                </a:lnTo>
                <a:lnTo>
                  <a:pt x="23" y="6"/>
                </a:lnTo>
                <a:lnTo>
                  <a:pt x="26" y="2"/>
                </a:lnTo>
                <a:lnTo>
                  <a:pt x="29" y="2"/>
                </a:lnTo>
                <a:lnTo>
                  <a:pt x="31" y="0"/>
                </a:lnTo>
                <a:lnTo>
                  <a:pt x="35" y="2"/>
                </a:lnTo>
                <a:lnTo>
                  <a:pt x="41" y="0"/>
                </a:lnTo>
                <a:lnTo>
                  <a:pt x="48" y="7"/>
                </a:lnTo>
                <a:lnTo>
                  <a:pt x="51" y="8"/>
                </a:lnTo>
                <a:lnTo>
                  <a:pt x="53" y="6"/>
                </a:lnTo>
                <a:lnTo>
                  <a:pt x="56" y="3"/>
                </a:lnTo>
                <a:lnTo>
                  <a:pt x="61" y="3"/>
                </a:lnTo>
                <a:lnTo>
                  <a:pt x="64" y="6"/>
                </a:lnTo>
                <a:lnTo>
                  <a:pt x="70" y="3"/>
                </a:lnTo>
                <a:lnTo>
                  <a:pt x="78" y="3"/>
                </a:lnTo>
                <a:lnTo>
                  <a:pt x="86" y="10"/>
                </a:lnTo>
                <a:lnTo>
                  <a:pt x="89" y="10"/>
                </a:lnTo>
                <a:lnTo>
                  <a:pt x="83" y="28"/>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22" name="Freeform 441"/>
          <p:cNvSpPr>
            <a:spLocks/>
          </p:cNvSpPr>
          <p:nvPr/>
        </p:nvSpPr>
        <p:spPr bwMode="auto">
          <a:xfrm>
            <a:off x="4462463" y="3495675"/>
            <a:ext cx="7937" cy="15875"/>
          </a:xfrm>
          <a:custGeom>
            <a:avLst/>
            <a:gdLst>
              <a:gd name="T0" fmla="*/ 2147483647 w 5"/>
              <a:gd name="T1" fmla="*/ 2147483647 h 9"/>
              <a:gd name="T2" fmla="*/ 2147483647 w 5"/>
              <a:gd name="T3" fmla="*/ 2147483647 h 9"/>
              <a:gd name="T4" fmla="*/ 2147483647 w 5"/>
              <a:gd name="T5" fmla="*/ 2147483647 h 9"/>
              <a:gd name="T6" fmla="*/ 2147483647 w 5"/>
              <a:gd name="T7" fmla="*/ 0 h 9"/>
              <a:gd name="T8" fmla="*/ 0 w 5"/>
              <a:gd name="T9" fmla="*/ 2147483647 h 9"/>
              <a:gd name="T10" fmla="*/ 2147483647 w 5"/>
              <a:gd name="T11" fmla="*/ 2147483647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2" y="9"/>
                </a:moveTo>
                <a:lnTo>
                  <a:pt x="5" y="7"/>
                </a:lnTo>
                <a:lnTo>
                  <a:pt x="3" y="1"/>
                </a:lnTo>
                <a:lnTo>
                  <a:pt x="2" y="0"/>
                </a:lnTo>
                <a:lnTo>
                  <a:pt x="0" y="5"/>
                </a:lnTo>
                <a:lnTo>
                  <a:pt x="2" y="9"/>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23" name="Freeform 442"/>
          <p:cNvSpPr>
            <a:spLocks/>
          </p:cNvSpPr>
          <p:nvPr/>
        </p:nvSpPr>
        <p:spPr bwMode="auto">
          <a:xfrm>
            <a:off x="5176838" y="3868738"/>
            <a:ext cx="193675" cy="169862"/>
          </a:xfrm>
          <a:custGeom>
            <a:avLst/>
            <a:gdLst>
              <a:gd name="T0" fmla="*/ 2147483647 w 113"/>
              <a:gd name="T1" fmla="*/ 2147483647 h 99"/>
              <a:gd name="T2" fmla="*/ 2147483647 w 113"/>
              <a:gd name="T3" fmla="*/ 2147483647 h 99"/>
              <a:gd name="T4" fmla="*/ 2147483647 w 113"/>
              <a:gd name="T5" fmla="*/ 2147483647 h 99"/>
              <a:gd name="T6" fmla="*/ 2147483647 w 113"/>
              <a:gd name="T7" fmla="*/ 2147483647 h 99"/>
              <a:gd name="T8" fmla="*/ 2147483647 w 113"/>
              <a:gd name="T9" fmla="*/ 2147483647 h 99"/>
              <a:gd name="T10" fmla="*/ 2147483647 w 113"/>
              <a:gd name="T11" fmla="*/ 0 h 99"/>
              <a:gd name="T12" fmla="*/ 2147483647 w 113"/>
              <a:gd name="T13" fmla="*/ 2147483647 h 99"/>
              <a:gd name="T14" fmla="*/ 2147483647 w 113"/>
              <a:gd name="T15" fmla="*/ 2147483647 h 99"/>
              <a:gd name="T16" fmla="*/ 2147483647 w 113"/>
              <a:gd name="T17" fmla="*/ 2147483647 h 99"/>
              <a:gd name="T18" fmla="*/ 2147483647 w 113"/>
              <a:gd name="T19" fmla="*/ 2147483647 h 99"/>
              <a:gd name="T20" fmla="*/ 2147483647 w 113"/>
              <a:gd name="T21" fmla="*/ 2147483647 h 99"/>
              <a:gd name="T22" fmla="*/ 2147483647 w 113"/>
              <a:gd name="T23" fmla="*/ 2147483647 h 99"/>
              <a:gd name="T24" fmla="*/ 2147483647 w 113"/>
              <a:gd name="T25" fmla="*/ 2147483647 h 99"/>
              <a:gd name="T26" fmla="*/ 2147483647 w 113"/>
              <a:gd name="T27" fmla="*/ 2147483647 h 99"/>
              <a:gd name="T28" fmla="*/ 2147483647 w 113"/>
              <a:gd name="T29" fmla="*/ 2147483647 h 99"/>
              <a:gd name="T30" fmla="*/ 2147483647 w 113"/>
              <a:gd name="T31" fmla="*/ 2147483647 h 99"/>
              <a:gd name="T32" fmla="*/ 2147483647 w 113"/>
              <a:gd name="T33" fmla="*/ 2147483647 h 99"/>
              <a:gd name="T34" fmla="*/ 2147483647 w 113"/>
              <a:gd name="T35" fmla="*/ 2147483647 h 99"/>
              <a:gd name="T36" fmla="*/ 2147483647 w 113"/>
              <a:gd name="T37" fmla="*/ 2147483647 h 99"/>
              <a:gd name="T38" fmla="*/ 2147483647 w 113"/>
              <a:gd name="T39" fmla="*/ 2147483647 h 99"/>
              <a:gd name="T40" fmla="*/ 2147483647 w 113"/>
              <a:gd name="T41" fmla="*/ 2147483647 h 99"/>
              <a:gd name="T42" fmla="*/ 2147483647 w 113"/>
              <a:gd name="T43" fmla="*/ 2147483647 h 99"/>
              <a:gd name="T44" fmla="*/ 2147483647 w 113"/>
              <a:gd name="T45" fmla="*/ 2147483647 h 99"/>
              <a:gd name="T46" fmla="*/ 2147483647 w 113"/>
              <a:gd name="T47" fmla="*/ 2147483647 h 99"/>
              <a:gd name="T48" fmla="*/ 2147483647 w 113"/>
              <a:gd name="T49" fmla="*/ 2147483647 h 99"/>
              <a:gd name="T50" fmla="*/ 2147483647 w 113"/>
              <a:gd name="T51" fmla="*/ 2147483647 h 99"/>
              <a:gd name="T52" fmla="*/ 2147483647 w 113"/>
              <a:gd name="T53" fmla="*/ 2147483647 h 99"/>
              <a:gd name="T54" fmla="*/ 2147483647 w 113"/>
              <a:gd name="T55" fmla="*/ 2147483647 h 99"/>
              <a:gd name="T56" fmla="*/ 2147483647 w 113"/>
              <a:gd name="T57" fmla="*/ 2147483647 h 99"/>
              <a:gd name="T58" fmla="*/ 2147483647 w 113"/>
              <a:gd name="T59" fmla="*/ 2147483647 h 99"/>
              <a:gd name="T60" fmla="*/ 2147483647 w 113"/>
              <a:gd name="T61" fmla="*/ 2147483647 h 99"/>
              <a:gd name="T62" fmla="*/ 2147483647 w 113"/>
              <a:gd name="T63" fmla="*/ 2147483647 h 99"/>
              <a:gd name="T64" fmla="*/ 2147483647 w 113"/>
              <a:gd name="T65" fmla="*/ 2147483647 h 99"/>
              <a:gd name="T66" fmla="*/ 2147483647 w 113"/>
              <a:gd name="T67" fmla="*/ 2147483647 h 99"/>
              <a:gd name="T68" fmla="*/ 2147483647 w 113"/>
              <a:gd name="T69" fmla="*/ 2147483647 h 99"/>
              <a:gd name="T70" fmla="*/ 2147483647 w 113"/>
              <a:gd name="T71" fmla="*/ 2147483647 h 99"/>
              <a:gd name="T72" fmla="*/ 2147483647 w 113"/>
              <a:gd name="T73" fmla="*/ 2147483647 h 99"/>
              <a:gd name="T74" fmla="*/ 2147483647 w 113"/>
              <a:gd name="T75" fmla="*/ 2147483647 h 99"/>
              <a:gd name="T76" fmla="*/ 2147483647 w 113"/>
              <a:gd name="T77" fmla="*/ 2147483647 h 99"/>
              <a:gd name="T78" fmla="*/ 2147483647 w 113"/>
              <a:gd name="T79" fmla="*/ 2147483647 h 99"/>
              <a:gd name="T80" fmla="*/ 2147483647 w 113"/>
              <a:gd name="T81" fmla="*/ 2147483647 h 99"/>
              <a:gd name="T82" fmla="*/ 2147483647 w 113"/>
              <a:gd name="T83" fmla="*/ 2147483647 h 99"/>
              <a:gd name="T84" fmla="*/ 2147483647 w 113"/>
              <a:gd name="T85" fmla="*/ 2147483647 h 99"/>
              <a:gd name="T86" fmla="*/ 2147483647 w 113"/>
              <a:gd name="T87" fmla="*/ 2147483647 h 99"/>
              <a:gd name="T88" fmla="*/ 2147483647 w 113"/>
              <a:gd name="T89" fmla="*/ 2147483647 h 99"/>
              <a:gd name="T90" fmla="*/ 2147483647 w 113"/>
              <a:gd name="T91" fmla="*/ 2147483647 h 99"/>
              <a:gd name="T92" fmla="*/ 2147483647 w 113"/>
              <a:gd name="T93" fmla="*/ 2147483647 h 99"/>
              <a:gd name="T94" fmla="*/ 2147483647 w 113"/>
              <a:gd name="T95" fmla="*/ 2147483647 h 99"/>
              <a:gd name="T96" fmla="*/ 2147483647 w 113"/>
              <a:gd name="T97" fmla="*/ 2147483647 h 99"/>
              <a:gd name="T98" fmla="*/ 2147483647 w 113"/>
              <a:gd name="T99" fmla="*/ 2147483647 h 99"/>
              <a:gd name="T100" fmla="*/ 2147483647 w 113"/>
              <a:gd name="T101" fmla="*/ 2147483647 h 99"/>
              <a:gd name="T102" fmla="*/ 2147483647 w 113"/>
              <a:gd name="T103" fmla="*/ 2147483647 h 99"/>
              <a:gd name="T104" fmla="*/ 0 w 113"/>
              <a:gd name="T105" fmla="*/ 2147483647 h 99"/>
              <a:gd name="T106" fmla="*/ 2147483647 w 113"/>
              <a:gd name="T107" fmla="*/ 2147483647 h 99"/>
              <a:gd name="T108" fmla="*/ 2147483647 w 113"/>
              <a:gd name="T109" fmla="*/ 2147483647 h 99"/>
              <a:gd name="T110" fmla="*/ 2147483647 w 113"/>
              <a:gd name="T111" fmla="*/ 2147483647 h 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3"/>
              <a:gd name="T169" fmla="*/ 0 h 99"/>
              <a:gd name="T170" fmla="*/ 113 w 113"/>
              <a:gd name="T171" fmla="*/ 99 h 9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3" h="99">
                <a:moveTo>
                  <a:pt x="53" y="78"/>
                </a:moveTo>
                <a:lnTo>
                  <a:pt x="89" y="57"/>
                </a:lnTo>
                <a:lnTo>
                  <a:pt x="92" y="49"/>
                </a:lnTo>
                <a:lnTo>
                  <a:pt x="94" y="19"/>
                </a:lnTo>
                <a:lnTo>
                  <a:pt x="103" y="15"/>
                </a:lnTo>
                <a:lnTo>
                  <a:pt x="108" y="6"/>
                </a:lnTo>
                <a:lnTo>
                  <a:pt x="113" y="4"/>
                </a:lnTo>
                <a:lnTo>
                  <a:pt x="110" y="4"/>
                </a:lnTo>
                <a:lnTo>
                  <a:pt x="110" y="3"/>
                </a:lnTo>
                <a:lnTo>
                  <a:pt x="110" y="1"/>
                </a:lnTo>
                <a:lnTo>
                  <a:pt x="109" y="1"/>
                </a:lnTo>
                <a:lnTo>
                  <a:pt x="108" y="0"/>
                </a:lnTo>
                <a:lnTo>
                  <a:pt x="106" y="2"/>
                </a:lnTo>
                <a:lnTo>
                  <a:pt x="101" y="5"/>
                </a:lnTo>
                <a:lnTo>
                  <a:pt x="90" y="5"/>
                </a:lnTo>
                <a:lnTo>
                  <a:pt x="88" y="4"/>
                </a:lnTo>
                <a:lnTo>
                  <a:pt x="80" y="6"/>
                </a:lnTo>
                <a:lnTo>
                  <a:pt x="75" y="9"/>
                </a:lnTo>
                <a:lnTo>
                  <a:pt x="71" y="10"/>
                </a:lnTo>
                <a:lnTo>
                  <a:pt x="70" y="11"/>
                </a:lnTo>
                <a:lnTo>
                  <a:pt x="60" y="13"/>
                </a:lnTo>
                <a:lnTo>
                  <a:pt x="52" y="12"/>
                </a:lnTo>
                <a:lnTo>
                  <a:pt x="49" y="9"/>
                </a:lnTo>
                <a:lnTo>
                  <a:pt x="47" y="8"/>
                </a:lnTo>
                <a:lnTo>
                  <a:pt x="43" y="9"/>
                </a:lnTo>
                <a:lnTo>
                  <a:pt x="33" y="13"/>
                </a:lnTo>
                <a:lnTo>
                  <a:pt x="32" y="13"/>
                </a:lnTo>
                <a:lnTo>
                  <a:pt x="28" y="13"/>
                </a:lnTo>
                <a:lnTo>
                  <a:pt x="26" y="13"/>
                </a:lnTo>
                <a:lnTo>
                  <a:pt x="25" y="13"/>
                </a:lnTo>
                <a:lnTo>
                  <a:pt x="25" y="12"/>
                </a:lnTo>
                <a:lnTo>
                  <a:pt x="24" y="11"/>
                </a:lnTo>
                <a:lnTo>
                  <a:pt x="21" y="10"/>
                </a:lnTo>
                <a:lnTo>
                  <a:pt x="20" y="10"/>
                </a:lnTo>
                <a:lnTo>
                  <a:pt x="18" y="13"/>
                </a:lnTo>
                <a:lnTo>
                  <a:pt x="18" y="14"/>
                </a:lnTo>
                <a:lnTo>
                  <a:pt x="17" y="17"/>
                </a:lnTo>
                <a:lnTo>
                  <a:pt x="20" y="21"/>
                </a:lnTo>
                <a:lnTo>
                  <a:pt x="19" y="22"/>
                </a:lnTo>
                <a:lnTo>
                  <a:pt x="17" y="22"/>
                </a:lnTo>
                <a:lnTo>
                  <a:pt x="14" y="23"/>
                </a:lnTo>
                <a:lnTo>
                  <a:pt x="14" y="26"/>
                </a:lnTo>
                <a:lnTo>
                  <a:pt x="13" y="28"/>
                </a:lnTo>
                <a:lnTo>
                  <a:pt x="11" y="28"/>
                </a:lnTo>
                <a:lnTo>
                  <a:pt x="11" y="30"/>
                </a:lnTo>
                <a:lnTo>
                  <a:pt x="9" y="29"/>
                </a:lnTo>
                <a:lnTo>
                  <a:pt x="9" y="28"/>
                </a:lnTo>
                <a:lnTo>
                  <a:pt x="7" y="28"/>
                </a:lnTo>
                <a:lnTo>
                  <a:pt x="7" y="31"/>
                </a:lnTo>
                <a:lnTo>
                  <a:pt x="6" y="35"/>
                </a:lnTo>
                <a:lnTo>
                  <a:pt x="7" y="36"/>
                </a:lnTo>
                <a:lnTo>
                  <a:pt x="8" y="40"/>
                </a:lnTo>
                <a:lnTo>
                  <a:pt x="9" y="46"/>
                </a:lnTo>
                <a:lnTo>
                  <a:pt x="7" y="49"/>
                </a:lnTo>
                <a:lnTo>
                  <a:pt x="8" y="52"/>
                </a:lnTo>
                <a:lnTo>
                  <a:pt x="13" y="52"/>
                </a:lnTo>
                <a:lnTo>
                  <a:pt x="14" y="51"/>
                </a:lnTo>
                <a:lnTo>
                  <a:pt x="15" y="52"/>
                </a:lnTo>
                <a:lnTo>
                  <a:pt x="16" y="52"/>
                </a:lnTo>
                <a:lnTo>
                  <a:pt x="17" y="53"/>
                </a:lnTo>
                <a:lnTo>
                  <a:pt x="17" y="54"/>
                </a:lnTo>
                <a:lnTo>
                  <a:pt x="16" y="53"/>
                </a:lnTo>
                <a:lnTo>
                  <a:pt x="16" y="54"/>
                </a:lnTo>
                <a:lnTo>
                  <a:pt x="14" y="55"/>
                </a:lnTo>
                <a:lnTo>
                  <a:pt x="16" y="55"/>
                </a:lnTo>
                <a:lnTo>
                  <a:pt x="16" y="57"/>
                </a:lnTo>
                <a:lnTo>
                  <a:pt x="18" y="57"/>
                </a:lnTo>
                <a:lnTo>
                  <a:pt x="18" y="58"/>
                </a:lnTo>
                <a:lnTo>
                  <a:pt x="19" y="59"/>
                </a:lnTo>
                <a:lnTo>
                  <a:pt x="18" y="61"/>
                </a:lnTo>
                <a:lnTo>
                  <a:pt x="19" y="62"/>
                </a:lnTo>
                <a:lnTo>
                  <a:pt x="18" y="62"/>
                </a:lnTo>
                <a:lnTo>
                  <a:pt x="18" y="63"/>
                </a:lnTo>
                <a:lnTo>
                  <a:pt x="17" y="63"/>
                </a:lnTo>
                <a:lnTo>
                  <a:pt x="16" y="65"/>
                </a:lnTo>
                <a:lnTo>
                  <a:pt x="14" y="65"/>
                </a:lnTo>
                <a:lnTo>
                  <a:pt x="14" y="66"/>
                </a:lnTo>
                <a:lnTo>
                  <a:pt x="13" y="66"/>
                </a:lnTo>
                <a:lnTo>
                  <a:pt x="13" y="67"/>
                </a:lnTo>
                <a:lnTo>
                  <a:pt x="14" y="68"/>
                </a:lnTo>
                <a:lnTo>
                  <a:pt x="15" y="69"/>
                </a:lnTo>
                <a:lnTo>
                  <a:pt x="14" y="69"/>
                </a:lnTo>
                <a:lnTo>
                  <a:pt x="13" y="69"/>
                </a:lnTo>
                <a:lnTo>
                  <a:pt x="9" y="69"/>
                </a:lnTo>
                <a:lnTo>
                  <a:pt x="9" y="70"/>
                </a:lnTo>
                <a:lnTo>
                  <a:pt x="8" y="72"/>
                </a:lnTo>
                <a:lnTo>
                  <a:pt x="7" y="73"/>
                </a:lnTo>
                <a:lnTo>
                  <a:pt x="9" y="73"/>
                </a:lnTo>
                <a:lnTo>
                  <a:pt x="9" y="75"/>
                </a:lnTo>
                <a:lnTo>
                  <a:pt x="8" y="76"/>
                </a:lnTo>
                <a:lnTo>
                  <a:pt x="5" y="78"/>
                </a:lnTo>
                <a:lnTo>
                  <a:pt x="5" y="79"/>
                </a:lnTo>
                <a:lnTo>
                  <a:pt x="3" y="79"/>
                </a:lnTo>
                <a:lnTo>
                  <a:pt x="1" y="81"/>
                </a:lnTo>
                <a:lnTo>
                  <a:pt x="1" y="84"/>
                </a:lnTo>
                <a:lnTo>
                  <a:pt x="1" y="85"/>
                </a:lnTo>
                <a:lnTo>
                  <a:pt x="1" y="86"/>
                </a:lnTo>
                <a:lnTo>
                  <a:pt x="1" y="88"/>
                </a:lnTo>
                <a:lnTo>
                  <a:pt x="1" y="89"/>
                </a:lnTo>
                <a:lnTo>
                  <a:pt x="0" y="91"/>
                </a:lnTo>
                <a:lnTo>
                  <a:pt x="3" y="91"/>
                </a:lnTo>
                <a:lnTo>
                  <a:pt x="5" y="91"/>
                </a:lnTo>
                <a:lnTo>
                  <a:pt x="6" y="93"/>
                </a:lnTo>
                <a:lnTo>
                  <a:pt x="13" y="98"/>
                </a:lnTo>
                <a:lnTo>
                  <a:pt x="16" y="99"/>
                </a:lnTo>
                <a:lnTo>
                  <a:pt x="18" y="98"/>
                </a:lnTo>
                <a:lnTo>
                  <a:pt x="53" y="78"/>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24" name="Freeform 443"/>
          <p:cNvSpPr>
            <a:spLocks/>
          </p:cNvSpPr>
          <p:nvPr/>
        </p:nvSpPr>
        <p:spPr bwMode="auto">
          <a:xfrm>
            <a:off x="4459288" y="3492500"/>
            <a:ext cx="7937" cy="15875"/>
          </a:xfrm>
          <a:custGeom>
            <a:avLst/>
            <a:gdLst>
              <a:gd name="T0" fmla="*/ 2147483647 w 5"/>
              <a:gd name="T1" fmla="*/ 2147483647 h 9"/>
              <a:gd name="T2" fmla="*/ 2147483647 w 5"/>
              <a:gd name="T3" fmla="*/ 2147483647 h 9"/>
              <a:gd name="T4" fmla="*/ 2147483647 w 5"/>
              <a:gd name="T5" fmla="*/ 2147483647 h 9"/>
              <a:gd name="T6" fmla="*/ 2147483647 w 5"/>
              <a:gd name="T7" fmla="*/ 0 h 9"/>
              <a:gd name="T8" fmla="*/ 0 w 5"/>
              <a:gd name="T9" fmla="*/ 2147483647 h 9"/>
              <a:gd name="T10" fmla="*/ 2147483647 w 5"/>
              <a:gd name="T11" fmla="*/ 2147483647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3" y="9"/>
                </a:moveTo>
                <a:lnTo>
                  <a:pt x="5" y="7"/>
                </a:lnTo>
                <a:lnTo>
                  <a:pt x="4" y="1"/>
                </a:lnTo>
                <a:lnTo>
                  <a:pt x="2" y="0"/>
                </a:lnTo>
                <a:lnTo>
                  <a:pt x="0" y="5"/>
                </a:lnTo>
                <a:lnTo>
                  <a:pt x="3" y="9"/>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25" name="Freeform 444"/>
          <p:cNvSpPr>
            <a:spLocks/>
          </p:cNvSpPr>
          <p:nvPr/>
        </p:nvSpPr>
        <p:spPr bwMode="auto">
          <a:xfrm>
            <a:off x="5172075" y="3865563"/>
            <a:ext cx="195263" cy="169862"/>
          </a:xfrm>
          <a:custGeom>
            <a:avLst/>
            <a:gdLst>
              <a:gd name="T0" fmla="*/ 2147483647 w 113"/>
              <a:gd name="T1" fmla="*/ 2147483647 h 99"/>
              <a:gd name="T2" fmla="*/ 2147483647 w 113"/>
              <a:gd name="T3" fmla="*/ 2147483647 h 99"/>
              <a:gd name="T4" fmla="*/ 2147483647 w 113"/>
              <a:gd name="T5" fmla="*/ 2147483647 h 99"/>
              <a:gd name="T6" fmla="*/ 2147483647 w 113"/>
              <a:gd name="T7" fmla="*/ 2147483647 h 99"/>
              <a:gd name="T8" fmla="*/ 2147483647 w 113"/>
              <a:gd name="T9" fmla="*/ 2147483647 h 99"/>
              <a:gd name="T10" fmla="*/ 2147483647 w 113"/>
              <a:gd name="T11" fmla="*/ 0 h 99"/>
              <a:gd name="T12" fmla="*/ 2147483647 w 113"/>
              <a:gd name="T13" fmla="*/ 2147483647 h 99"/>
              <a:gd name="T14" fmla="*/ 2147483647 w 113"/>
              <a:gd name="T15" fmla="*/ 2147483647 h 99"/>
              <a:gd name="T16" fmla="*/ 2147483647 w 113"/>
              <a:gd name="T17" fmla="*/ 2147483647 h 99"/>
              <a:gd name="T18" fmla="*/ 2147483647 w 113"/>
              <a:gd name="T19" fmla="*/ 2147483647 h 99"/>
              <a:gd name="T20" fmla="*/ 2147483647 w 113"/>
              <a:gd name="T21" fmla="*/ 2147483647 h 99"/>
              <a:gd name="T22" fmla="*/ 2147483647 w 113"/>
              <a:gd name="T23" fmla="*/ 2147483647 h 99"/>
              <a:gd name="T24" fmla="*/ 2147483647 w 113"/>
              <a:gd name="T25" fmla="*/ 2147483647 h 99"/>
              <a:gd name="T26" fmla="*/ 2147483647 w 113"/>
              <a:gd name="T27" fmla="*/ 2147483647 h 99"/>
              <a:gd name="T28" fmla="*/ 2147483647 w 113"/>
              <a:gd name="T29" fmla="*/ 2147483647 h 99"/>
              <a:gd name="T30" fmla="*/ 2147483647 w 113"/>
              <a:gd name="T31" fmla="*/ 2147483647 h 99"/>
              <a:gd name="T32" fmla="*/ 2147483647 w 113"/>
              <a:gd name="T33" fmla="*/ 2147483647 h 99"/>
              <a:gd name="T34" fmla="*/ 2147483647 w 113"/>
              <a:gd name="T35" fmla="*/ 2147483647 h 99"/>
              <a:gd name="T36" fmla="*/ 2147483647 w 113"/>
              <a:gd name="T37" fmla="*/ 2147483647 h 99"/>
              <a:gd name="T38" fmla="*/ 2147483647 w 113"/>
              <a:gd name="T39" fmla="*/ 2147483647 h 99"/>
              <a:gd name="T40" fmla="*/ 2147483647 w 113"/>
              <a:gd name="T41" fmla="*/ 2147483647 h 99"/>
              <a:gd name="T42" fmla="*/ 2147483647 w 113"/>
              <a:gd name="T43" fmla="*/ 2147483647 h 99"/>
              <a:gd name="T44" fmla="*/ 2147483647 w 113"/>
              <a:gd name="T45" fmla="*/ 2147483647 h 99"/>
              <a:gd name="T46" fmla="*/ 2147483647 w 113"/>
              <a:gd name="T47" fmla="*/ 2147483647 h 99"/>
              <a:gd name="T48" fmla="*/ 2147483647 w 113"/>
              <a:gd name="T49" fmla="*/ 2147483647 h 99"/>
              <a:gd name="T50" fmla="*/ 2147483647 w 113"/>
              <a:gd name="T51" fmla="*/ 2147483647 h 99"/>
              <a:gd name="T52" fmla="*/ 2147483647 w 113"/>
              <a:gd name="T53" fmla="*/ 2147483647 h 99"/>
              <a:gd name="T54" fmla="*/ 2147483647 w 113"/>
              <a:gd name="T55" fmla="*/ 2147483647 h 99"/>
              <a:gd name="T56" fmla="*/ 2147483647 w 113"/>
              <a:gd name="T57" fmla="*/ 2147483647 h 99"/>
              <a:gd name="T58" fmla="*/ 2147483647 w 113"/>
              <a:gd name="T59" fmla="*/ 2147483647 h 99"/>
              <a:gd name="T60" fmla="*/ 2147483647 w 113"/>
              <a:gd name="T61" fmla="*/ 2147483647 h 99"/>
              <a:gd name="T62" fmla="*/ 2147483647 w 113"/>
              <a:gd name="T63" fmla="*/ 2147483647 h 99"/>
              <a:gd name="T64" fmla="*/ 2147483647 w 113"/>
              <a:gd name="T65" fmla="*/ 2147483647 h 99"/>
              <a:gd name="T66" fmla="*/ 2147483647 w 113"/>
              <a:gd name="T67" fmla="*/ 2147483647 h 99"/>
              <a:gd name="T68" fmla="*/ 2147483647 w 113"/>
              <a:gd name="T69" fmla="*/ 2147483647 h 99"/>
              <a:gd name="T70" fmla="*/ 2147483647 w 113"/>
              <a:gd name="T71" fmla="*/ 2147483647 h 99"/>
              <a:gd name="T72" fmla="*/ 2147483647 w 113"/>
              <a:gd name="T73" fmla="*/ 2147483647 h 99"/>
              <a:gd name="T74" fmla="*/ 2147483647 w 113"/>
              <a:gd name="T75" fmla="*/ 2147483647 h 99"/>
              <a:gd name="T76" fmla="*/ 2147483647 w 113"/>
              <a:gd name="T77" fmla="*/ 2147483647 h 99"/>
              <a:gd name="T78" fmla="*/ 2147483647 w 113"/>
              <a:gd name="T79" fmla="*/ 2147483647 h 99"/>
              <a:gd name="T80" fmla="*/ 2147483647 w 113"/>
              <a:gd name="T81" fmla="*/ 2147483647 h 99"/>
              <a:gd name="T82" fmla="*/ 2147483647 w 113"/>
              <a:gd name="T83" fmla="*/ 2147483647 h 99"/>
              <a:gd name="T84" fmla="*/ 2147483647 w 113"/>
              <a:gd name="T85" fmla="*/ 2147483647 h 99"/>
              <a:gd name="T86" fmla="*/ 2147483647 w 113"/>
              <a:gd name="T87" fmla="*/ 2147483647 h 99"/>
              <a:gd name="T88" fmla="*/ 2147483647 w 113"/>
              <a:gd name="T89" fmla="*/ 2147483647 h 99"/>
              <a:gd name="T90" fmla="*/ 2147483647 w 113"/>
              <a:gd name="T91" fmla="*/ 2147483647 h 99"/>
              <a:gd name="T92" fmla="*/ 2147483647 w 113"/>
              <a:gd name="T93" fmla="*/ 2147483647 h 99"/>
              <a:gd name="T94" fmla="*/ 2147483647 w 113"/>
              <a:gd name="T95" fmla="*/ 2147483647 h 99"/>
              <a:gd name="T96" fmla="*/ 2147483647 w 113"/>
              <a:gd name="T97" fmla="*/ 2147483647 h 99"/>
              <a:gd name="T98" fmla="*/ 2147483647 w 113"/>
              <a:gd name="T99" fmla="*/ 2147483647 h 99"/>
              <a:gd name="T100" fmla="*/ 2147483647 w 113"/>
              <a:gd name="T101" fmla="*/ 2147483647 h 99"/>
              <a:gd name="T102" fmla="*/ 2147483647 w 113"/>
              <a:gd name="T103" fmla="*/ 2147483647 h 99"/>
              <a:gd name="T104" fmla="*/ 0 w 113"/>
              <a:gd name="T105" fmla="*/ 2147483647 h 99"/>
              <a:gd name="T106" fmla="*/ 2147483647 w 113"/>
              <a:gd name="T107" fmla="*/ 2147483647 h 99"/>
              <a:gd name="T108" fmla="*/ 2147483647 w 113"/>
              <a:gd name="T109" fmla="*/ 2147483647 h 99"/>
              <a:gd name="T110" fmla="*/ 2147483647 w 113"/>
              <a:gd name="T111" fmla="*/ 2147483647 h 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3"/>
              <a:gd name="T169" fmla="*/ 0 h 99"/>
              <a:gd name="T170" fmla="*/ 113 w 113"/>
              <a:gd name="T171" fmla="*/ 99 h 9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3" h="99">
                <a:moveTo>
                  <a:pt x="53" y="79"/>
                </a:moveTo>
                <a:lnTo>
                  <a:pt x="90" y="57"/>
                </a:lnTo>
                <a:lnTo>
                  <a:pt x="92" y="49"/>
                </a:lnTo>
                <a:lnTo>
                  <a:pt x="94" y="19"/>
                </a:lnTo>
                <a:lnTo>
                  <a:pt x="103" y="15"/>
                </a:lnTo>
                <a:lnTo>
                  <a:pt x="109" y="7"/>
                </a:lnTo>
                <a:lnTo>
                  <a:pt x="113" y="4"/>
                </a:lnTo>
                <a:lnTo>
                  <a:pt x="110" y="4"/>
                </a:lnTo>
                <a:lnTo>
                  <a:pt x="110" y="3"/>
                </a:lnTo>
                <a:lnTo>
                  <a:pt x="110" y="2"/>
                </a:lnTo>
                <a:lnTo>
                  <a:pt x="109" y="2"/>
                </a:lnTo>
                <a:lnTo>
                  <a:pt x="108" y="0"/>
                </a:lnTo>
                <a:lnTo>
                  <a:pt x="106" y="3"/>
                </a:lnTo>
                <a:lnTo>
                  <a:pt x="101" y="5"/>
                </a:lnTo>
                <a:lnTo>
                  <a:pt x="90" y="5"/>
                </a:lnTo>
                <a:lnTo>
                  <a:pt x="88" y="4"/>
                </a:lnTo>
                <a:lnTo>
                  <a:pt x="80" y="6"/>
                </a:lnTo>
                <a:lnTo>
                  <a:pt x="75" y="10"/>
                </a:lnTo>
                <a:lnTo>
                  <a:pt x="72" y="10"/>
                </a:lnTo>
                <a:lnTo>
                  <a:pt x="70" y="11"/>
                </a:lnTo>
                <a:lnTo>
                  <a:pt x="60" y="14"/>
                </a:lnTo>
                <a:lnTo>
                  <a:pt x="52" y="12"/>
                </a:lnTo>
                <a:lnTo>
                  <a:pt x="49" y="9"/>
                </a:lnTo>
                <a:lnTo>
                  <a:pt x="47" y="8"/>
                </a:lnTo>
                <a:lnTo>
                  <a:pt x="43" y="9"/>
                </a:lnTo>
                <a:lnTo>
                  <a:pt x="34" y="13"/>
                </a:lnTo>
                <a:lnTo>
                  <a:pt x="32" y="14"/>
                </a:lnTo>
                <a:lnTo>
                  <a:pt x="28" y="13"/>
                </a:lnTo>
                <a:lnTo>
                  <a:pt x="26" y="14"/>
                </a:lnTo>
                <a:lnTo>
                  <a:pt x="26" y="13"/>
                </a:lnTo>
                <a:lnTo>
                  <a:pt x="25" y="12"/>
                </a:lnTo>
                <a:lnTo>
                  <a:pt x="24" y="11"/>
                </a:lnTo>
                <a:lnTo>
                  <a:pt x="22" y="11"/>
                </a:lnTo>
                <a:lnTo>
                  <a:pt x="20" y="10"/>
                </a:lnTo>
                <a:lnTo>
                  <a:pt x="19" y="13"/>
                </a:lnTo>
                <a:lnTo>
                  <a:pt x="18" y="14"/>
                </a:lnTo>
                <a:lnTo>
                  <a:pt x="18" y="15"/>
                </a:lnTo>
                <a:lnTo>
                  <a:pt x="18" y="18"/>
                </a:lnTo>
                <a:lnTo>
                  <a:pt x="20" y="21"/>
                </a:lnTo>
                <a:lnTo>
                  <a:pt x="20" y="22"/>
                </a:lnTo>
                <a:lnTo>
                  <a:pt x="19" y="22"/>
                </a:lnTo>
                <a:lnTo>
                  <a:pt x="18" y="22"/>
                </a:lnTo>
                <a:lnTo>
                  <a:pt x="15" y="23"/>
                </a:lnTo>
                <a:lnTo>
                  <a:pt x="15" y="26"/>
                </a:lnTo>
                <a:lnTo>
                  <a:pt x="13" y="28"/>
                </a:lnTo>
                <a:lnTo>
                  <a:pt x="12" y="29"/>
                </a:lnTo>
                <a:lnTo>
                  <a:pt x="11" y="30"/>
                </a:lnTo>
                <a:lnTo>
                  <a:pt x="9" y="29"/>
                </a:lnTo>
                <a:lnTo>
                  <a:pt x="9" y="28"/>
                </a:lnTo>
                <a:lnTo>
                  <a:pt x="8" y="28"/>
                </a:lnTo>
                <a:lnTo>
                  <a:pt x="8" y="31"/>
                </a:lnTo>
                <a:lnTo>
                  <a:pt x="6" y="35"/>
                </a:lnTo>
                <a:lnTo>
                  <a:pt x="7" y="36"/>
                </a:lnTo>
                <a:lnTo>
                  <a:pt x="8" y="40"/>
                </a:lnTo>
                <a:lnTo>
                  <a:pt x="9" y="46"/>
                </a:lnTo>
                <a:lnTo>
                  <a:pt x="8" y="49"/>
                </a:lnTo>
                <a:lnTo>
                  <a:pt x="8" y="52"/>
                </a:lnTo>
                <a:lnTo>
                  <a:pt x="13" y="52"/>
                </a:lnTo>
                <a:lnTo>
                  <a:pt x="14" y="52"/>
                </a:lnTo>
                <a:lnTo>
                  <a:pt x="15" y="52"/>
                </a:lnTo>
                <a:lnTo>
                  <a:pt x="16" y="52"/>
                </a:lnTo>
                <a:lnTo>
                  <a:pt x="17" y="53"/>
                </a:lnTo>
                <a:lnTo>
                  <a:pt x="17" y="54"/>
                </a:lnTo>
                <a:lnTo>
                  <a:pt x="16" y="53"/>
                </a:lnTo>
                <a:lnTo>
                  <a:pt x="16" y="55"/>
                </a:lnTo>
                <a:lnTo>
                  <a:pt x="15" y="55"/>
                </a:lnTo>
                <a:lnTo>
                  <a:pt x="16" y="55"/>
                </a:lnTo>
                <a:lnTo>
                  <a:pt x="16" y="57"/>
                </a:lnTo>
                <a:lnTo>
                  <a:pt x="19" y="57"/>
                </a:lnTo>
                <a:lnTo>
                  <a:pt x="18" y="59"/>
                </a:lnTo>
                <a:lnTo>
                  <a:pt x="19" y="60"/>
                </a:lnTo>
                <a:lnTo>
                  <a:pt x="19" y="61"/>
                </a:lnTo>
                <a:lnTo>
                  <a:pt x="19" y="62"/>
                </a:lnTo>
                <a:lnTo>
                  <a:pt x="19" y="64"/>
                </a:lnTo>
                <a:lnTo>
                  <a:pt x="18" y="64"/>
                </a:lnTo>
                <a:lnTo>
                  <a:pt x="16" y="65"/>
                </a:lnTo>
                <a:lnTo>
                  <a:pt x="15" y="65"/>
                </a:lnTo>
                <a:lnTo>
                  <a:pt x="15" y="66"/>
                </a:lnTo>
                <a:lnTo>
                  <a:pt x="13" y="67"/>
                </a:lnTo>
                <a:lnTo>
                  <a:pt x="13" y="68"/>
                </a:lnTo>
                <a:lnTo>
                  <a:pt x="15" y="68"/>
                </a:lnTo>
                <a:lnTo>
                  <a:pt x="15" y="69"/>
                </a:lnTo>
                <a:lnTo>
                  <a:pt x="13" y="69"/>
                </a:lnTo>
                <a:lnTo>
                  <a:pt x="9" y="69"/>
                </a:lnTo>
                <a:lnTo>
                  <a:pt x="9" y="71"/>
                </a:lnTo>
                <a:lnTo>
                  <a:pt x="8" y="72"/>
                </a:lnTo>
                <a:lnTo>
                  <a:pt x="8" y="73"/>
                </a:lnTo>
                <a:lnTo>
                  <a:pt x="8" y="74"/>
                </a:lnTo>
                <a:lnTo>
                  <a:pt x="9" y="74"/>
                </a:lnTo>
                <a:lnTo>
                  <a:pt x="9" y="75"/>
                </a:lnTo>
                <a:lnTo>
                  <a:pt x="8" y="76"/>
                </a:lnTo>
                <a:lnTo>
                  <a:pt x="5" y="78"/>
                </a:lnTo>
                <a:lnTo>
                  <a:pt x="5" y="79"/>
                </a:lnTo>
                <a:lnTo>
                  <a:pt x="4" y="79"/>
                </a:lnTo>
                <a:lnTo>
                  <a:pt x="1" y="82"/>
                </a:lnTo>
                <a:lnTo>
                  <a:pt x="1" y="84"/>
                </a:lnTo>
                <a:lnTo>
                  <a:pt x="1" y="85"/>
                </a:lnTo>
                <a:lnTo>
                  <a:pt x="1" y="86"/>
                </a:lnTo>
                <a:lnTo>
                  <a:pt x="1" y="88"/>
                </a:lnTo>
                <a:lnTo>
                  <a:pt x="1" y="90"/>
                </a:lnTo>
                <a:lnTo>
                  <a:pt x="0" y="91"/>
                </a:lnTo>
                <a:lnTo>
                  <a:pt x="4" y="91"/>
                </a:lnTo>
                <a:lnTo>
                  <a:pt x="5" y="91"/>
                </a:lnTo>
                <a:lnTo>
                  <a:pt x="7" y="94"/>
                </a:lnTo>
                <a:lnTo>
                  <a:pt x="13" y="98"/>
                </a:lnTo>
                <a:lnTo>
                  <a:pt x="16" y="99"/>
                </a:lnTo>
                <a:lnTo>
                  <a:pt x="19" y="98"/>
                </a:lnTo>
                <a:lnTo>
                  <a:pt x="53" y="79"/>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26" name="Freeform 445"/>
          <p:cNvSpPr>
            <a:spLocks/>
          </p:cNvSpPr>
          <p:nvPr/>
        </p:nvSpPr>
        <p:spPr bwMode="auto">
          <a:xfrm>
            <a:off x="5862638" y="3830638"/>
            <a:ext cx="395287" cy="298450"/>
          </a:xfrm>
          <a:custGeom>
            <a:avLst/>
            <a:gdLst>
              <a:gd name="T0" fmla="*/ 2147483647 w 230"/>
              <a:gd name="T1" fmla="*/ 2147483647 h 174"/>
              <a:gd name="T2" fmla="*/ 2147483647 w 230"/>
              <a:gd name="T3" fmla="*/ 2147483647 h 174"/>
              <a:gd name="T4" fmla="*/ 2147483647 w 230"/>
              <a:gd name="T5" fmla="*/ 2147483647 h 174"/>
              <a:gd name="T6" fmla="*/ 2147483647 w 230"/>
              <a:gd name="T7" fmla="*/ 2147483647 h 174"/>
              <a:gd name="T8" fmla="*/ 2147483647 w 230"/>
              <a:gd name="T9" fmla="*/ 2147483647 h 174"/>
              <a:gd name="T10" fmla="*/ 2147483647 w 230"/>
              <a:gd name="T11" fmla="*/ 2147483647 h 174"/>
              <a:gd name="T12" fmla="*/ 2147483647 w 230"/>
              <a:gd name="T13" fmla="*/ 2147483647 h 174"/>
              <a:gd name="T14" fmla="*/ 2147483647 w 230"/>
              <a:gd name="T15" fmla="*/ 2147483647 h 174"/>
              <a:gd name="T16" fmla="*/ 2147483647 w 230"/>
              <a:gd name="T17" fmla="*/ 2147483647 h 174"/>
              <a:gd name="T18" fmla="*/ 2147483647 w 230"/>
              <a:gd name="T19" fmla="*/ 2147483647 h 174"/>
              <a:gd name="T20" fmla="*/ 2147483647 w 230"/>
              <a:gd name="T21" fmla="*/ 2147483647 h 174"/>
              <a:gd name="T22" fmla="*/ 2147483647 w 230"/>
              <a:gd name="T23" fmla="*/ 2147483647 h 174"/>
              <a:gd name="T24" fmla="*/ 2147483647 w 230"/>
              <a:gd name="T25" fmla="*/ 2147483647 h 174"/>
              <a:gd name="T26" fmla="*/ 2147483647 w 230"/>
              <a:gd name="T27" fmla="*/ 2147483647 h 174"/>
              <a:gd name="T28" fmla="*/ 2147483647 w 230"/>
              <a:gd name="T29" fmla="*/ 2147483647 h 174"/>
              <a:gd name="T30" fmla="*/ 2147483647 w 230"/>
              <a:gd name="T31" fmla="*/ 2147483647 h 174"/>
              <a:gd name="T32" fmla="*/ 2147483647 w 230"/>
              <a:gd name="T33" fmla="*/ 2147483647 h 174"/>
              <a:gd name="T34" fmla="*/ 2147483647 w 230"/>
              <a:gd name="T35" fmla="*/ 2147483647 h 174"/>
              <a:gd name="T36" fmla="*/ 2147483647 w 230"/>
              <a:gd name="T37" fmla="*/ 2147483647 h 174"/>
              <a:gd name="T38" fmla="*/ 2147483647 w 230"/>
              <a:gd name="T39" fmla="*/ 2147483647 h 174"/>
              <a:gd name="T40" fmla="*/ 2147483647 w 230"/>
              <a:gd name="T41" fmla="*/ 2147483647 h 174"/>
              <a:gd name="T42" fmla="*/ 2147483647 w 230"/>
              <a:gd name="T43" fmla="*/ 2147483647 h 174"/>
              <a:gd name="T44" fmla="*/ 2147483647 w 230"/>
              <a:gd name="T45" fmla="*/ 2147483647 h 174"/>
              <a:gd name="T46" fmla="*/ 2147483647 w 230"/>
              <a:gd name="T47" fmla="*/ 2147483647 h 174"/>
              <a:gd name="T48" fmla="*/ 2147483647 w 230"/>
              <a:gd name="T49" fmla="*/ 2147483647 h 174"/>
              <a:gd name="T50" fmla="*/ 2147483647 w 230"/>
              <a:gd name="T51" fmla="*/ 2147483647 h 174"/>
              <a:gd name="T52" fmla="*/ 2147483647 w 230"/>
              <a:gd name="T53" fmla="*/ 2147483647 h 174"/>
              <a:gd name="T54" fmla="*/ 2147483647 w 230"/>
              <a:gd name="T55" fmla="*/ 2147483647 h 174"/>
              <a:gd name="T56" fmla="*/ 2147483647 w 230"/>
              <a:gd name="T57" fmla="*/ 2147483647 h 174"/>
              <a:gd name="T58" fmla="*/ 2147483647 w 230"/>
              <a:gd name="T59" fmla="*/ 2147483647 h 174"/>
              <a:gd name="T60" fmla="*/ 2147483647 w 230"/>
              <a:gd name="T61" fmla="*/ 2147483647 h 174"/>
              <a:gd name="T62" fmla="*/ 2147483647 w 230"/>
              <a:gd name="T63" fmla="*/ 2147483647 h 174"/>
              <a:gd name="T64" fmla="*/ 2147483647 w 230"/>
              <a:gd name="T65" fmla="*/ 2147483647 h 174"/>
              <a:gd name="T66" fmla="*/ 2147483647 w 230"/>
              <a:gd name="T67" fmla="*/ 2147483647 h 174"/>
              <a:gd name="T68" fmla="*/ 2147483647 w 230"/>
              <a:gd name="T69" fmla="*/ 2147483647 h 174"/>
              <a:gd name="T70" fmla="*/ 2147483647 w 230"/>
              <a:gd name="T71" fmla="*/ 2147483647 h 174"/>
              <a:gd name="T72" fmla="*/ 2147483647 w 230"/>
              <a:gd name="T73" fmla="*/ 2147483647 h 174"/>
              <a:gd name="T74" fmla="*/ 2147483647 w 230"/>
              <a:gd name="T75" fmla="*/ 2147483647 h 174"/>
              <a:gd name="T76" fmla="*/ 2147483647 w 230"/>
              <a:gd name="T77" fmla="*/ 2147483647 h 174"/>
              <a:gd name="T78" fmla="*/ 2147483647 w 230"/>
              <a:gd name="T79" fmla="*/ 2147483647 h 174"/>
              <a:gd name="T80" fmla="*/ 2147483647 w 230"/>
              <a:gd name="T81" fmla="*/ 2147483647 h 174"/>
              <a:gd name="T82" fmla="*/ 2147483647 w 230"/>
              <a:gd name="T83" fmla="*/ 2147483647 h 174"/>
              <a:gd name="T84" fmla="*/ 2147483647 w 230"/>
              <a:gd name="T85" fmla="*/ 2147483647 h 174"/>
              <a:gd name="T86" fmla="*/ 2147483647 w 230"/>
              <a:gd name="T87" fmla="*/ 2147483647 h 174"/>
              <a:gd name="T88" fmla="*/ 2147483647 w 230"/>
              <a:gd name="T89" fmla="*/ 2147483647 h 174"/>
              <a:gd name="T90" fmla="*/ 2147483647 w 230"/>
              <a:gd name="T91" fmla="*/ 2147483647 h 174"/>
              <a:gd name="T92" fmla="*/ 2147483647 w 230"/>
              <a:gd name="T93" fmla="*/ 2147483647 h 174"/>
              <a:gd name="T94" fmla="*/ 2147483647 w 230"/>
              <a:gd name="T95" fmla="*/ 2147483647 h 174"/>
              <a:gd name="T96" fmla="*/ 2147483647 w 230"/>
              <a:gd name="T97" fmla="*/ 2147483647 h 174"/>
              <a:gd name="T98" fmla="*/ 2147483647 w 230"/>
              <a:gd name="T99" fmla="*/ 2147483647 h 174"/>
              <a:gd name="T100" fmla="*/ 2147483647 w 230"/>
              <a:gd name="T101" fmla="*/ 2147483647 h 17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0"/>
              <a:gd name="T154" fmla="*/ 0 h 174"/>
              <a:gd name="T155" fmla="*/ 230 w 230"/>
              <a:gd name="T156" fmla="*/ 174 h 17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0" h="174">
                <a:moveTo>
                  <a:pt x="7" y="167"/>
                </a:moveTo>
                <a:lnTo>
                  <a:pt x="17" y="151"/>
                </a:lnTo>
                <a:lnTo>
                  <a:pt x="19" y="146"/>
                </a:lnTo>
                <a:lnTo>
                  <a:pt x="19" y="142"/>
                </a:lnTo>
                <a:lnTo>
                  <a:pt x="17" y="137"/>
                </a:lnTo>
                <a:lnTo>
                  <a:pt x="14" y="134"/>
                </a:lnTo>
                <a:lnTo>
                  <a:pt x="7" y="133"/>
                </a:lnTo>
                <a:lnTo>
                  <a:pt x="4" y="130"/>
                </a:lnTo>
                <a:lnTo>
                  <a:pt x="4" y="116"/>
                </a:lnTo>
                <a:lnTo>
                  <a:pt x="1" y="108"/>
                </a:lnTo>
                <a:lnTo>
                  <a:pt x="4" y="98"/>
                </a:lnTo>
                <a:lnTo>
                  <a:pt x="4" y="94"/>
                </a:lnTo>
                <a:lnTo>
                  <a:pt x="0" y="93"/>
                </a:lnTo>
                <a:lnTo>
                  <a:pt x="0" y="84"/>
                </a:lnTo>
                <a:lnTo>
                  <a:pt x="7" y="81"/>
                </a:lnTo>
                <a:lnTo>
                  <a:pt x="7" y="77"/>
                </a:lnTo>
                <a:lnTo>
                  <a:pt x="10" y="71"/>
                </a:lnTo>
                <a:lnTo>
                  <a:pt x="12" y="56"/>
                </a:lnTo>
                <a:lnTo>
                  <a:pt x="16" y="59"/>
                </a:lnTo>
                <a:lnTo>
                  <a:pt x="16" y="60"/>
                </a:lnTo>
                <a:lnTo>
                  <a:pt x="20" y="61"/>
                </a:lnTo>
                <a:lnTo>
                  <a:pt x="24" y="60"/>
                </a:lnTo>
                <a:lnTo>
                  <a:pt x="25" y="61"/>
                </a:lnTo>
                <a:lnTo>
                  <a:pt x="27" y="62"/>
                </a:lnTo>
                <a:lnTo>
                  <a:pt x="29" y="64"/>
                </a:lnTo>
                <a:lnTo>
                  <a:pt x="30" y="64"/>
                </a:lnTo>
                <a:lnTo>
                  <a:pt x="33" y="64"/>
                </a:lnTo>
                <a:lnTo>
                  <a:pt x="37" y="64"/>
                </a:lnTo>
                <a:lnTo>
                  <a:pt x="38" y="62"/>
                </a:lnTo>
                <a:lnTo>
                  <a:pt x="41" y="61"/>
                </a:lnTo>
                <a:lnTo>
                  <a:pt x="42" y="60"/>
                </a:lnTo>
                <a:lnTo>
                  <a:pt x="42" y="57"/>
                </a:lnTo>
                <a:lnTo>
                  <a:pt x="44" y="56"/>
                </a:lnTo>
                <a:lnTo>
                  <a:pt x="45" y="55"/>
                </a:lnTo>
                <a:lnTo>
                  <a:pt x="43" y="53"/>
                </a:lnTo>
                <a:lnTo>
                  <a:pt x="43" y="51"/>
                </a:lnTo>
                <a:lnTo>
                  <a:pt x="45" y="52"/>
                </a:lnTo>
                <a:lnTo>
                  <a:pt x="52" y="50"/>
                </a:lnTo>
                <a:lnTo>
                  <a:pt x="54" y="49"/>
                </a:lnTo>
                <a:lnTo>
                  <a:pt x="57" y="47"/>
                </a:lnTo>
                <a:lnTo>
                  <a:pt x="59" y="46"/>
                </a:lnTo>
                <a:lnTo>
                  <a:pt x="61" y="45"/>
                </a:lnTo>
                <a:lnTo>
                  <a:pt x="65" y="42"/>
                </a:lnTo>
                <a:lnTo>
                  <a:pt x="65" y="41"/>
                </a:lnTo>
                <a:lnTo>
                  <a:pt x="66" y="35"/>
                </a:lnTo>
                <a:lnTo>
                  <a:pt x="67" y="34"/>
                </a:lnTo>
                <a:lnTo>
                  <a:pt x="68" y="29"/>
                </a:lnTo>
                <a:lnTo>
                  <a:pt x="68" y="28"/>
                </a:lnTo>
                <a:lnTo>
                  <a:pt x="69" y="27"/>
                </a:lnTo>
                <a:lnTo>
                  <a:pt x="70" y="26"/>
                </a:lnTo>
                <a:lnTo>
                  <a:pt x="71" y="24"/>
                </a:lnTo>
                <a:lnTo>
                  <a:pt x="74" y="23"/>
                </a:lnTo>
                <a:lnTo>
                  <a:pt x="76" y="24"/>
                </a:lnTo>
                <a:lnTo>
                  <a:pt x="80" y="24"/>
                </a:lnTo>
                <a:lnTo>
                  <a:pt x="80" y="23"/>
                </a:lnTo>
                <a:lnTo>
                  <a:pt x="82" y="22"/>
                </a:lnTo>
                <a:lnTo>
                  <a:pt x="82" y="19"/>
                </a:lnTo>
                <a:lnTo>
                  <a:pt x="83" y="19"/>
                </a:lnTo>
                <a:lnTo>
                  <a:pt x="86" y="19"/>
                </a:lnTo>
                <a:lnTo>
                  <a:pt x="93" y="22"/>
                </a:lnTo>
                <a:lnTo>
                  <a:pt x="105" y="22"/>
                </a:lnTo>
                <a:lnTo>
                  <a:pt x="107" y="23"/>
                </a:lnTo>
                <a:lnTo>
                  <a:pt x="109" y="24"/>
                </a:lnTo>
                <a:lnTo>
                  <a:pt x="112" y="23"/>
                </a:lnTo>
                <a:lnTo>
                  <a:pt x="116" y="24"/>
                </a:lnTo>
                <a:lnTo>
                  <a:pt x="121" y="30"/>
                </a:lnTo>
                <a:lnTo>
                  <a:pt x="123" y="28"/>
                </a:lnTo>
                <a:lnTo>
                  <a:pt x="125" y="28"/>
                </a:lnTo>
                <a:lnTo>
                  <a:pt x="126" y="27"/>
                </a:lnTo>
                <a:lnTo>
                  <a:pt x="131" y="24"/>
                </a:lnTo>
                <a:lnTo>
                  <a:pt x="133" y="25"/>
                </a:lnTo>
                <a:lnTo>
                  <a:pt x="133" y="24"/>
                </a:lnTo>
                <a:lnTo>
                  <a:pt x="135" y="23"/>
                </a:lnTo>
                <a:lnTo>
                  <a:pt x="136" y="23"/>
                </a:lnTo>
                <a:lnTo>
                  <a:pt x="137" y="25"/>
                </a:lnTo>
                <a:lnTo>
                  <a:pt x="141" y="26"/>
                </a:lnTo>
                <a:lnTo>
                  <a:pt x="143" y="26"/>
                </a:lnTo>
                <a:lnTo>
                  <a:pt x="143" y="25"/>
                </a:lnTo>
                <a:lnTo>
                  <a:pt x="143" y="23"/>
                </a:lnTo>
                <a:lnTo>
                  <a:pt x="143" y="22"/>
                </a:lnTo>
                <a:lnTo>
                  <a:pt x="142" y="20"/>
                </a:lnTo>
                <a:lnTo>
                  <a:pt x="145" y="17"/>
                </a:lnTo>
                <a:lnTo>
                  <a:pt x="146" y="17"/>
                </a:lnTo>
                <a:lnTo>
                  <a:pt x="148" y="17"/>
                </a:lnTo>
                <a:lnTo>
                  <a:pt x="150" y="17"/>
                </a:lnTo>
                <a:lnTo>
                  <a:pt x="153" y="18"/>
                </a:lnTo>
                <a:lnTo>
                  <a:pt x="154" y="19"/>
                </a:lnTo>
                <a:lnTo>
                  <a:pt x="155" y="18"/>
                </a:lnTo>
                <a:lnTo>
                  <a:pt x="156" y="16"/>
                </a:lnTo>
                <a:lnTo>
                  <a:pt x="157" y="15"/>
                </a:lnTo>
                <a:lnTo>
                  <a:pt x="155" y="13"/>
                </a:lnTo>
                <a:lnTo>
                  <a:pt x="155" y="11"/>
                </a:lnTo>
                <a:lnTo>
                  <a:pt x="162" y="3"/>
                </a:lnTo>
                <a:lnTo>
                  <a:pt x="162" y="2"/>
                </a:lnTo>
                <a:lnTo>
                  <a:pt x="163" y="1"/>
                </a:lnTo>
                <a:lnTo>
                  <a:pt x="163" y="0"/>
                </a:lnTo>
                <a:lnTo>
                  <a:pt x="166" y="1"/>
                </a:lnTo>
                <a:lnTo>
                  <a:pt x="167" y="0"/>
                </a:lnTo>
                <a:lnTo>
                  <a:pt x="170" y="0"/>
                </a:lnTo>
                <a:lnTo>
                  <a:pt x="173" y="4"/>
                </a:lnTo>
                <a:lnTo>
                  <a:pt x="174" y="6"/>
                </a:lnTo>
                <a:lnTo>
                  <a:pt x="172" y="8"/>
                </a:lnTo>
                <a:lnTo>
                  <a:pt x="172" y="9"/>
                </a:lnTo>
                <a:lnTo>
                  <a:pt x="173" y="10"/>
                </a:lnTo>
                <a:lnTo>
                  <a:pt x="174" y="11"/>
                </a:lnTo>
                <a:lnTo>
                  <a:pt x="175" y="11"/>
                </a:lnTo>
                <a:lnTo>
                  <a:pt x="177" y="11"/>
                </a:lnTo>
                <a:lnTo>
                  <a:pt x="177" y="12"/>
                </a:lnTo>
                <a:lnTo>
                  <a:pt x="177" y="13"/>
                </a:lnTo>
                <a:lnTo>
                  <a:pt x="176" y="15"/>
                </a:lnTo>
                <a:lnTo>
                  <a:pt x="177" y="17"/>
                </a:lnTo>
                <a:lnTo>
                  <a:pt x="176" y="19"/>
                </a:lnTo>
                <a:lnTo>
                  <a:pt x="175" y="21"/>
                </a:lnTo>
                <a:lnTo>
                  <a:pt x="175" y="24"/>
                </a:lnTo>
                <a:lnTo>
                  <a:pt x="175" y="26"/>
                </a:lnTo>
                <a:lnTo>
                  <a:pt x="179" y="35"/>
                </a:lnTo>
                <a:lnTo>
                  <a:pt x="181" y="36"/>
                </a:lnTo>
                <a:lnTo>
                  <a:pt x="189" y="30"/>
                </a:lnTo>
                <a:lnTo>
                  <a:pt x="195" y="29"/>
                </a:lnTo>
                <a:lnTo>
                  <a:pt x="196" y="28"/>
                </a:lnTo>
                <a:lnTo>
                  <a:pt x="197" y="26"/>
                </a:lnTo>
                <a:lnTo>
                  <a:pt x="200" y="25"/>
                </a:lnTo>
                <a:lnTo>
                  <a:pt x="200" y="24"/>
                </a:lnTo>
                <a:lnTo>
                  <a:pt x="201" y="24"/>
                </a:lnTo>
                <a:lnTo>
                  <a:pt x="204" y="22"/>
                </a:lnTo>
                <a:lnTo>
                  <a:pt x="205" y="22"/>
                </a:lnTo>
                <a:lnTo>
                  <a:pt x="208" y="20"/>
                </a:lnTo>
                <a:lnTo>
                  <a:pt x="209" y="20"/>
                </a:lnTo>
                <a:lnTo>
                  <a:pt x="210" y="21"/>
                </a:lnTo>
                <a:lnTo>
                  <a:pt x="212" y="21"/>
                </a:lnTo>
                <a:lnTo>
                  <a:pt x="213" y="24"/>
                </a:lnTo>
                <a:lnTo>
                  <a:pt x="213" y="25"/>
                </a:lnTo>
                <a:lnTo>
                  <a:pt x="215" y="24"/>
                </a:lnTo>
                <a:lnTo>
                  <a:pt x="216" y="23"/>
                </a:lnTo>
                <a:lnTo>
                  <a:pt x="217" y="23"/>
                </a:lnTo>
                <a:lnTo>
                  <a:pt x="224" y="21"/>
                </a:lnTo>
                <a:lnTo>
                  <a:pt x="226" y="21"/>
                </a:lnTo>
                <a:lnTo>
                  <a:pt x="227" y="22"/>
                </a:lnTo>
                <a:lnTo>
                  <a:pt x="230" y="22"/>
                </a:lnTo>
                <a:lnTo>
                  <a:pt x="230" y="23"/>
                </a:lnTo>
                <a:lnTo>
                  <a:pt x="230" y="24"/>
                </a:lnTo>
                <a:lnTo>
                  <a:pt x="228" y="24"/>
                </a:lnTo>
                <a:lnTo>
                  <a:pt x="230" y="24"/>
                </a:lnTo>
                <a:lnTo>
                  <a:pt x="228" y="24"/>
                </a:lnTo>
                <a:lnTo>
                  <a:pt x="227" y="24"/>
                </a:lnTo>
                <a:lnTo>
                  <a:pt x="226" y="24"/>
                </a:lnTo>
                <a:lnTo>
                  <a:pt x="224" y="26"/>
                </a:lnTo>
                <a:lnTo>
                  <a:pt x="224" y="27"/>
                </a:lnTo>
                <a:lnTo>
                  <a:pt x="226" y="28"/>
                </a:lnTo>
                <a:lnTo>
                  <a:pt x="227" y="29"/>
                </a:lnTo>
                <a:lnTo>
                  <a:pt x="226" y="31"/>
                </a:lnTo>
                <a:lnTo>
                  <a:pt x="223" y="30"/>
                </a:lnTo>
                <a:lnTo>
                  <a:pt x="222" y="31"/>
                </a:lnTo>
                <a:lnTo>
                  <a:pt x="221" y="31"/>
                </a:lnTo>
                <a:lnTo>
                  <a:pt x="219" y="32"/>
                </a:lnTo>
                <a:lnTo>
                  <a:pt x="218" y="32"/>
                </a:lnTo>
                <a:lnTo>
                  <a:pt x="213" y="31"/>
                </a:lnTo>
                <a:lnTo>
                  <a:pt x="212" y="31"/>
                </a:lnTo>
                <a:lnTo>
                  <a:pt x="211" y="31"/>
                </a:lnTo>
                <a:lnTo>
                  <a:pt x="194" y="33"/>
                </a:lnTo>
                <a:lnTo>
                  <a:pt x="192" y="35"/>
                </a:lnTo>
                <a:lnTo>
                  <a:pt x="189" y="35"/>
                </a:lnTo>
                <a:lnTo>
                  <a:pt x="188" y="35"/>
                </a:lnTo>
                <a:lnTo>
                  <a:pt x="186" y="36"/>
                </a:lnTo>
                <a:lnTo>
                  <a:pt x="186" y="37"/>
                </a:lnTo>
                <a:lnTo>
                  <a:pt x="186" y="38"/>
                </a:lnTo>
                <a:lnTo>
                  <a:pt x="183" y="38"/>
                </a:lnTo>
                <a:lnTo>
                  <a:pt x="182" y="39"/>
                </a:lnTo>
                <a:lnTo>
                  <a:pt x="182" y="41"/>
                </a:lnTo>
                <a:lnTo>
                  <a:pt x="180" y="40"/>
                </a:lnTo>
                <a:lnTo>
                  <a:pt x="179" y="40"/>
                </a:lnTo>
                <a:lnTo>
                  <a:pt x="178" y="41"/>
                </a:lnTo>
                <a:lnTo>
                  <a:pt x="178" y="42"/>
                </a:lnTo>
                <a:lnTo>
                  <a:pt x="173" y="46"/>
                </a:lnTo>
                <a:lnTo>
                  <a:pt x="172" y="47"/>
                </a:lnTo>
                <a:lnTo>
                  <a:pt x="172" y="49"/>
                </a:lnTo>
                <a:lnTo>
                  <a:pt x="177" y="53"/>
                </a:lnTo>
                <a:lnTo>
                  <a:pt x="179" y="60"/>
                </a:lnTo>
                <a:lnTo>
                  <a:pt x="178" y="62"/>
                </a:lnTo>
                <a:lnTo>
                  <a:pt x="178" y="64"/>
                </a:lnTo>
                <a:lnTo>
                  <a:pt x="178" y="65"/>
                </a:lnTo>
                <a:lnTo>
                  <a:pt x="178" y="66"/>
                </a:lnTo>
                <a:lnTo>
                  <a:pt x="171" y="75"/>
                </a:lnTo>
                <a:lnTo>
                  <a:pt x="170" y="77"/>
                </a:lnTo>
                <a:lnTo>
                  <a:pt x="169" y="78"/>
                </a:lnTo>
                <a:lnTo>
                  <a:pt x="169" y="80"/>
                </a:lnTo>
                <a:lnTo>
                  <a:pt x="170" y="80"/>
                </a:lnTo>
                <a:lnTo>
                  <a:pt x="171" y="81"/>
                </a:lnTo>
                <a:lnTo>
                  <a:pt x="170" y="83"/>
                </a:lnTo>
                <a:lnTo>
                  <a:pt x="170" y="84"/>
                </a:lnTo>
                <a:lnTo>
                  <a:pt x="169" y="87"/>
                </a:lnTo>
                <a:lnTo>
                  <a:pt x="163" y="89"/>
                </a:lnTo>
                <a:lnTo>
                  <a:pt x="153" y="87"/>
                </a:lnTo>
                <a:lnTo>
                  <a:pt x="152" y="88"/>
                </a:lnTo>
                <a:lnTo>
                  <a:pt x="151" y="89"/>
                </a:lnTo>
                <a:lnTo>
                  <a:pt x="154" y="93"/>
                </a:lnTo>
                <a:lnTo>
                  <a:pt x="155" y="94"/>
                </a:lnTo>
                <a:lnTo>
                  <a:pt x="156" y="98"/>
                </a:lnTo>
                <a:lnTo>
                  <a:pt x="158" y="99"/>
                </a:lnTo>
                <a:lnTo>
                  <a:pt x="158" y="100"/>
                </a:lnTo>
                <a:lnTo>
                  <a:pt x="151" y="105"/>
                </a:lnTo>
                <a:lnTo>
                  <a:pt x="149" y="104"/>
                </a:lnTo>
                <a:lnTo>
                  <a:pt x="146" y="106"/>
                </a:lnTo>
                <a:lnTo>
                  <a:pt x="145" y="110"/>
                </a:lnTo>
                <a:lnTo>
                  <a:pt x="143" y="110"/>
                </a:lnTo>
                <a:lnTo>
                  <a:pt x="143" y="112"/>
                </a:lnTo>
                <a:lnTo>
                  <a:pt x="143" y="114"/>
                </a:lnTo>
                <a:lnTo>
                  <a:pt x="143" y="115"/>
                </a:lnTo>
                <a:lnTo>
                  <a:pt x="140" y="118"/>
                </a:lnTo>
                <a:lnTo>
                  <a:pt x="141" y="128"/>
                </a:lnTo>
                <a:lnTo>
                  <a:pt x="136" y="134"/>
                </a:lnTo>
                <a:lnTo>
                  <a:pt x="135" y="134"/>
                </a:lnTo>
                <a:lnTo>
                  <a:pt x="133" y="133"/>
                </a:lnTo>
                <a:lnTo>
                  <a:pt x="132" y="132"/>
                </a:lnTo>
                <a:lnTo>
                  <a:pt x="132" y="131"/>
                </a:lnTo>
                <a:lnTo>
                  <a:pt x="129" y="130"/>
                </a:lnTo>
                <a:lnTo>
                  <a:pt x="128" y="130"/>
                </a:lnTo>
                <a:lnTo>
                  <a:pt x="128" y="131"/>
                </a:lnTo>
                <a:lnTo>
                  <a:pt x="129" y="131"/>
                </a:lnTo>
                <a:lnTo>
                  <a:pt x="129" y="132"/>
                </a:lnTo>
                <a:lnTo>
                  <a:pt x="124" y="130"/>
                </a:lnTo>
                <a:lnTo>
                  <a:pt x="122" y="130"/>
                </a:lnTo>
                <a:lnTo>
                  <a:pt x="121" y="131"/>
                </a:lnTo>
                <a:lnTo>
                  <a:pt x="120" y="133"/>
                </a:lnTo>
                <a:lnTo>
                  <a:pt x="116" y="135"/>
                </a:lnTo>
                <a:lnTo>
                  <a:pt x="114" y="136"/>
                </a:lnTo>
                <a:lnTo>
                  <a:pt x="114" y="137"/>
                </a:lnTo>
                <a:lnTo>
                  <a:pt x="117" y="137"/>
                </a:lnTo>
                <a:lnTo>
                  <a:pt x="117" y="138"/>
                </a:lnTo>
                <a:lnTo>
                  <a:pt x="116" y="139"/>
                </a:lnTo>
                <a:lnTo>
                  <a:pt x="104" y="140"/>
                </a:lnTo>
                <a:lnTo>
                  <a:pt x="103" y="138"/>
                </a:lnTo>
                <a:lnTo>
                  <a:pt x="101" y="140"/>
                </a:lnTo>
                <a:lnTo>
                  <a:pt x="99" y="142"/>
                </a:lnTo>
                <a:lnTo>
                  <a:pt x="96" y="145"/>
                </a:lnTo>
                <a:lnTo>
                  <a:pt x="94" y="152"/>
                </a:lnTo>
                <a:lnTo>
                  <a:pt x="94" y="155"/>
                </a:lnTo>
                <a:lnTo>
                  <a:pt x="93" y="161"/>
                </a:lnTo>
                <a:lnTo>
                  <a:pt x="93" y="162"/>
                </a:lnTo>
                <a:lnTo>
                  <a:pt x="94" y="163"/>
                </a:lnTo>
                <a:lnTo>
                  <a:pt x="94" y="165"/>
                </a:lnTo>
                <a:lnTo>
                  <a:pt x="91" y="167"/>
                </a:lnTo>
                <a:lnTo>
                  <a:pt x="74" y="171"/>
                </a:lnTo>
                <a:lnTo>
                  <a:pt x="63" y="171"/>
                </a:lnTo>
                <a:lnTo>
                  <a:pt x="60" y="171"/>
                </a:lnTo>
                <a:lnTo>
                  <a:pt x="60" y="172"/>
                </a:lnTo>
                <a:lnTo>
                  <a:pt x="59" y="174"/>
                </a:lnTo>
                <a:lnTo>
                  <a:pt x="57" y="174"/>
                </a:lnTo>
                <a:lnTo>
                  <a:pt x="53" y="172"/>
                </a:lnTo>
                <a:lnTo>
                  <a:pt x="34" y="174"/>
                </a:lnTo>
                <a:lnTo>
                  <a:pt x="33" y="174"/>
                </a:lnTo>
                <a:lnTo>
                  <a:pt x="31" y="174"/>
                </a:lnTo>
                <a:lnTo>
                  <a:pt x="7" y="167"/>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27" name="Freeform 446"/>
          <p:cNvSpPr>
            <a:spLocks/>
          </p:cNvSpPr>
          <p:nvPr/>
        </p:nvSpPr>
        <p:spPr bwMode="auto">
          <a:xfrm>
            <a:off x="6399213" y="4102100"/>
            <a:ext cx="222250" cy="122238"/>
          </a:xfrm>
          <a:custGeom>
            <a:avLst/>
            <a:gdLst>
              <a:gd name="T0" fmla="*/ 2147483647 w 129"/>
              <a:gd name="T1" fmla="*/ 2147483647 h 71"/>
              <a:gd name="T2" fmla="*/ 2147483647 w 129"/>
              <a:gd name="T3" fmla="*/ 2147483647 h 71"/>
              <a:gd name="T4" fmla="*/ 2147483647 w 129"/>
              <a:gd name="T5" fmla="*/ 2147483647 h 71"/>
              <a:gd name="T6" fmla="*/ 2147483647 w 129"/>
              <a:gd name="T7" fmla="*/ 2147483647 h 71"/>
              <a:gd name="T8" fmla="*/ 2147483647 w 129"/>
              <a:gd name="T9" fmla="*/ 2147483647 h 71"/>
              <a:gd name="T10" fmla="*/ 2147483647 w 129"/>
              <a:gd name="T11" fmla="*/ 2147483647 h 71"/>
              <a:gd name="T12" fmla="*/ 2147483647 w 129"/>
              <a:gd name="T13" fmla="*/ 2147483647 h 71"/>
              <a:gd name="T14" fmla="*/ 2147483647 w 129"/>
              <a:gd name="T15" fmla="*/ 2147483647 h 71"/>
              <a:gd name="T16" fmla="*/ 2147483647 w 129"/>
              <a:gd name="T17" fmla="*/ 2147483647 h 71"/>
              <a:gd name="T18" fmla="*/ 2147483647 w 129"/>
              <a:gd name="T19" fmla="*/ 2147483647 h 71"/>
              <a:gd name="T20" fmla="*/ 2147483647 w 129"/>
              <a:gd name="T21" fmla="*/ 2147483647 h 71"/>
              <a:gd name="T22" fmla="*/ 2147483647 w 129"/>
              <a:gd name="T23" fmla="*/ 2147483647 h 71"/>
              <a:gd name="T24" fmla="*/ 2147483647 w 129"/>
              <a:gd name="T25" fmla="*/ 2147483647 h 71"/>
              <a:gd name="T26" fmla="*/ 2147483647 w 129"/>
              <a:gd name="T27" fmla="*/ 2147483647 h 71"/>
              <a:gd name="T28" fmla="*/ 0 w 129"/>
              <a:gd name="T29" fmla="*/ 2147483647 h 71"/>
              <a:gd name="T30" fmla="*/ 2147483647 w 129"/>
              <a:gd name="T31" fmla="*/ 2147483647 h 71"/>
              <a:gd name="T32" fmla="*/ 2147483647 w 129"/>
              <a:gd name="T33" fmla="*/ 2147483647 h 71"/>
              <a:gd name="T34" fmla="*/ 2147483647 w 129"/>
              <a:gd name="T35" fmla="*/ 2147483647 h 71"/>
              <a:gd name="T36" fmla="*/ 2147483647 w 129"/>
              <a:gd name="T37" fmla="*/ 2147483647 h 71"/>
              <a:gd name="T38" fmla="*/ 2147483647 w 129"/>
              <a:gd name="T39" fmla="*/ 2147483647 h 71"/>
              <a:gd name="T40" fmla="*/ 2147483647 w 129"/>
              <a:gd name="T41" fmla="*/ 2147483647 h 71"/>
              <a:gd name="T42" fmla="*/ 2147483647 w 129"/>
              <a:gd name="T43" fmla="*/ 2147483647 h 71"/>
              <a:gd name="T44" fmla="*/ 2147483647 w 129"/>
              <a:gd name="T45" fmla="*/ 2147483647 h 71"/>
              <a:gd name="T46" fmla="*/ 2147483647 w 129"/>
              <a:gd name="T47" fmla="*/ 0 h 71"/>
              <a:gd name="T48" fmla="*/ 2147483647 w 129"/>
              <a:gd name="T49" fmla="*/ 2147483647 h 71"/>
              <a:gd name="T50" fmla="*/ 2147483647 w 129"/>
              <a:gd name="T51" fmla="*/ 2147483647 h 71"/>
              <a:gd name="T52" fmla="*/ 2147483647 w 129"/>
              <a:gd name="T53" fmla="*/ 2147483647 h 71"/>
              <a:gd name="T54" fmla="*/ 2147483647 w 129"/>
              <a:gd name="T55" fmla="*/ 2147483647 h 71"/>
              <a:gd name="T56" fmla="*/ 2147483647 w 129"/>
              <a:gd name="T57" fmla="*/ 2147483647 h 71"/>
              <a:gd name="T58" fmla="*/ 2147483647 w 129"/>
              <a:gd name="T59" fmla="*/ 2147483647 h 71"/>
              <a:gd name="T60" fmla="*/ 2147483647 w 129"/>
              <a:gd name="T61" fmla="*/ 2147483647 h 71"/>
              <a:gd name="T62" fmla="*/ 2147483647 w 129"/>
              <a:gd name="T63" fmla="*/ 2147483647 h 71"/>
              <a:gd name="T64" fmla="*/ 2147483647 w 129"/>
              <a:gd name="T65" fmla="*/ 2147483647 h 71"/>
              <a:gd name="T66" fmla="*/ 2147483647 w 129"/>
              <a:gd name="T67" fmla="*/ 2147483647 h 71"/>
              <a:gd name="T68" fmla="*/ 2147483647 w 129"/>
              <a:gd name="T69" fmla="*/ 2147483647 h 71"/>
              <a:gd name="T70" fmla="*/ 2147483647 w 129"/>
              <a:gd name="T71" fmla="*/ 2147483647 h 71"/>
              <a:gd name="T72" fmla="*/ 2147483647 w 129"/>
              <a:gd name="T73" fmla="*/ 2147483647 h 71"/>
              <a:gd name="T74" fmla="*/ 2147483647 w 129"/>
              <a:gd name="T75" fmla="*/ 2147483647 h 71"/>
              <a:gd name="T76" fmla="*/ 2147483647 w 129"/>
              <a:gd name="T77" fmla="*/ 2147483647 h 71"/>
              <a:gd name="T78" fmla="*/ 2147483647 w 129"/>
              <a:gd name="T79" fmla="*/ 2147483647 h 71"/>
              <a:gd name="T80" fmla="*/ 2147483647 w 129"/>
              <a:gd name="T81" fmla="*/ 2147483647 h 71"/>
              <a:gd name="T82" fmla="*/ 2147483647 w 129"/>
              <a:gd name="T83" fmla="*/ 2147483647 h 71"/>
              <a:gd name="T84" fmla="*/ 2147483647 w 129"/>
              <a:gd name="T85" fmla="*/ 2147483647 h 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9"/>
              <a:gd name="T130" fmla="*/ 0 h 71"/>
              <a:gd name="T131" fmla="*/ 129 w 129"/>
              <a:gd name="T132" fmla="*/ 71 h 7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9" h="71">
                <a:moveTo>
                  <a:pt x="129" y="44"/>
                </a:moveTo>
                <a:lnTo>
                  <a:pt x="127" y="46"/>
                </a:lnTo>
                <a:lnTo>
                  <a:pt x="126" y="58"/>
                </a:lnTo>
                <a:lnTo>
                  <a:pt x="125" y="59"/>
                </a:lnTo>
                <a:lnTo>
                  <a:pt x="125" y="60"/>
                </a:lnTo>
                <a:lnTo>
                  <a:pt x="127" y="62"/>
                </a:lnTo>
                <a:lnTo>
                  <a:pt x="129" y="65"/>
                </a:lnTo>
                <a:lnTo>
                  <a:pt x="129" y="66"/>
                </a:lnTo>
                <a:lnTo>
                  <a:pt x="127" y="70"/>
                </a:lnTo>
                <a:lnTo>
                  <a:pt x="123" y="70"/>
                </a:lnTo>
                <a:lnTo>
                  <a:pt x="121" y="71"/>
                </a:lnTo>
                <a:lnTo>
                  <a:pt x="116" y="70"/>
                </a:lnTo>
                <a:lnTo>
                  <a:pt x="114" y="71"/>
                </a:lnTo>
                <a:lnTo>
                  <a:pt x="111" y="70"/>
                </a:lnTo>
                <a:lnTo>
                  <a:pt x="92" y="67"/>
                </a:lnTo>
                <a:lnTo>
                  <a:pt x="91" y="66"/>
                </a:lnTo>
                <a:lnTo>
                  <a:pt x="79" y="63"/>
                </a:lnTo>
                <a:lnTo>
                  <a:pt x="73" y="60"/>
                </a:lnTo>
                <a:lnTo>
                  <a:pt x="70" y="56"/>
                </a:lnTo>
                <a:lnTo>
                  <a:pt x="68" y="55"/>
                </a:lnTo>
                <a:lnTo>
                  <a:pt x="62" y="54"/>
                </a:lnTo>
                <a:lnTo>
                  <a:pt x="61" y="55"/>
                </a:lnTo>
                <a:lnTo>
                  <a:pt x="54" y="53"/>
                </a:lnTo>
                <a:lnTo>
                  <a:pt x="51" y="55"/>
                </a:lnTo>
                <a:lnTo>
                  <a:pt x="43" y="53"/>
                </a:lnTo>
                <a:lnTo>
                  <a:pt x="40" y="50"/>
                </a:lnTo>
                <a:lnTo>
                  <a:pt x="40" y="49"/>
                </a:lnTo>
                <a:lnTo>
                  <a:pt x="36" y="49"/>
                </a:lnTo>
                <a:lnTo>
                  <a:pt x="34" y="46"/>
                </a:lnTo>
                <a:lnTo>
                  <a:pt x="31" y="45"/>
                </a:lnTo>
                <a:lnTo>
                  <a:pt x="27" y="45"/>
                </a:lnTo>
                <a:lnTo>
                  <a:pt x="23" y="42"/>
                </a:lnTo>
                <a:lnTo>
                  <a:pt x="19" y="38"/>
                </a:lnTo>
                <a:lnTo>
                  <a:pt x="15" y="35"/>
                </a:lnTo>
                <a:lnTo>
                  <a:pt x="13" y="33"/>
                </a:lnTo>
                <a:lnTo>
                  <a:pt x="9" y="32"/>
                </a:lnTo>
                <a:lnTo>
                  <a:pt x="8" y="33"/>
                </a:lnTo>
                <a:lnTo>
                  <a:pt x="7" y="33"/>
                </a:lnTo>
                <a:lnTo>
                  <a:pt x="6" y="32"/>
                </a:lnTo>
                <a:lnTo>
                  <a:pt x="5" y="30"/>
                </a:lnTo>
                <a:lnTo>
                  <a:pt x="4" y="29"/>
                </a:lnTo>
                <a:lnTo>
                  <a:pt x="1" y="28"/>
                </a:lnTo>
                <a:lnTo>
                  <a:pt x="0" y="27"/>
                </a:lnTo>
                <a:lnTo>
                  <a:pt x="1" y="25"/>
                </a:lnTo>
                <a:lnTo>
                  <a:pt x="2" y="23"/>
                </a:lnTo>
                <a:lnTo>
                  <a:pt x="3" y="23"/>
                </a:lnTo>
                <a:lnTo>
                  <a:pt x="4" y="21"/>
                </a:lnTo>
                <a:lnTo>
                  <a:pt x="4" y="20"/>
                </a:lnTo>
                <a:lnTo>
                  <a:pt x="4" y="17"/>
                </a:lnTo>
                <a:lnTo>
                  <a:pt x="4" y="15"/>
                </a:lnTo>
                <a:lnTo>
                  <a:pt x="6" y="13"/>
                </a:lnTo>
                <a:lnTo>
                  <a:pt x="5" y="11"/>
                </a:lnTo>
                <a:lnTo>
                  <a:pt x="5" y="10"/>
                </a:lnTo>
                <a:lnTo>
                  <a:pt x="6" y="9"/>
                </a:lnTo>
                <a:lnTo>
                  <a:pt x="8" y="9"/>
                </a:lnTo>
                <a:lnTo>
                  <a:pt x="9" y="6"/>
                </a:lnTo>
                <a:lnTo>
                  <a:pt x="11" y="5"/>
                </a:lnTo>
                <a:lnTo>
                  <a:pt x="12" y="3"/>
                </a:lnTo>
                <a:lnTo>
                  <a:pt x="13" y="2"/>
                </a:lnTo>
                <a:lnTo>
                  <a:pt x="13" y="1"/>
                </a:lnTo>
                <a:lnTo>
                  <a:pt x="15" y="2"/>
                </a:lnTo>
                <a:lnTo>
                  <a:pt x="16" y="1"/>
                </a:lnTo>
                <a:lnTo>
                  <a:pt x="16" y="2"/>
                </a:lnTo>
                <a:lnTo>
                  <a:pt x="17" y="3"/>
                </a:lnTo>
                <a:lnTo>
                  <a:pt x="20" y="5"/>
                </a:lnTo>
                <a:lnTo>
                  <a:pt x="20" y="3"/>
                </a:lnTo>
                <a:lnTo>
                  <a:pt x="21" y="2"/>
                </a:lnTo>
                <a:lnTo>
                  <a:pt x="21" y="1"/>
                </a:lnTo>
                <a:lnTo>
                  <a:pt x="21" y="0"/>
                </a:lnTo>
                <a:lnTo>
                  <a:pt x="26" y="1"/>
                </a:lnTo>
                <a:lnTo>
                  <a:pt x="27" y="1"/>
                </a:lnTo>
                <a:lnTo>
                  <a:pt x="38" y="4"/>
                </a:lnTo>
                <a:lnTo>
                  <a:pt x="39" y="5"/>
                </a:lnTo>
                <a:lnTo>
                  <a:pt x="44" y="10"/>
                </a:lnTo>
                <a:lnTo>
                  <a:pt x="48" y="10"/>
                </a:lnTo>
                <a:lnTo>
                  <a:pt x="53" y="16"/>
                </a:lnTo>
                <a:lnTo>
                  <a:pt x="54" y="21"/>
                </a:lnTo>
                <a:lnTo>
                  <a:pt x="55" y="22"/>
                </a:lnTo>
                <a:lnTo>
                  <a:pt x="58" y="23"/>
                </a:lnTo>
                <a:lnTo>
                  <a:pt x="59" y="22"/>
                </a:lnTo>
                <a:lnTo>
                  <a:pt x="59" y="21"/>
                </a:lnTo>
                <a:lnTo>
                  <a:pt x="61" y="20"/>
                </a:lnTo>
                <a:lnTo>
                  <a:pt x="62" y="18"/>
                </a:lnTo>
                <a:lnTo>
                  <a:pt x="63" y="19"/>
                </a:lnTo>
                <a:lnTo>
                  <a:pt x="65" y="18"/>
                </a:lnTo>
                <a:lnTo>
                  <a:pt x="66" y="19"/>
                </a:lnTo>
                <a:lnTo>
                  <a:pt x="68" y="20"/>
                </a:lnTo>
                <a:lnTo>
                  <a:pt x="66" y="21"/>
                </a:lnTo>
                <a:lnTo>
                  <a:pt x="66" y="23"/>
                </a:lnTo>
                <a:lnTo>
                  <a:pt x="66" y="27"/>
                </a:lnTo>
                <a:lnTo>
                  <a:pt x="66" y="28"/>
                </a:lnTo>
                <a:lnTo>
                  <a:pt x="68" y="27"/>
                </a:lnTo>
                <a:lnTo>
                  <a:pt x="68" y="29"/>
                </a:lnTo>
                <a:lnTo>
                  <a:pt x="69" y="30"/>
                </a:lnTo>
                <a:lnTo>
                  <a:pt x="70" y="30"/>
                </a:lnTo>
                <a:lnTo>
                  <a:pt x="72" y="31"/>
                </a:lnTo>
                <a:lnTo>
                  <a:pt x="74" y="31"/>
                </a:lnTo>
                <a:lnTo>
                  <a:pt x="76" y="31"/>
                </a:lnTo>
                <a:lnTo>
                  <a:pt x="79" y="32"/>
                </a:lnTo>
                <a:lnTo>
                  <a:pt x="80" y="31"/>
                </a:lnTo>
                <a:lnTo>
                  <a:pt x="81" y="30"/>
                </a:lnTo>
                <a:lnTo>
                  <a:pt x="82" y="31"/>
                </a:lnTo>
                <a:lnTo>
                  <a:pt x="81" y="35"/>
                </a:lnTo>
                <a:lnTo>
                  <a:pt x="82" y="36"/>
                </a:lnTo>
                <a:lnTo>
                  <a:pt x="85" y="39"/>
                </a:lnTo>
                <a:lnTo>
                  <a:pt x="88" y="39"/>
                </a:lnTo>
                <a:lnTo>
                  <a:pt x="91" y="39"/>
                </a:lnTo>
                <a:lnTo>
                  <a:pt x="92" y="40"/>
                </a:lnTo>
                <a:lnTo>
                  <a:pt x="92" y="41"/>
                </a:lnTo>
                <a:lnTo>
                  <a:pt x="93" y="43"/>
                </a:lnTo>
                <a:lnTo>
                  <a:pt x="94" y="44"/>
                </a:lnTo>
                <a:lnTo>
                  <a:pt x="96" y="44"/>
                </a:lnTo>
                <a:lnTo>
                  <a:pt x="97" y="43"/>
                </a:lnTo>
                <a:lnTo>
                  <a:pt x="99" y="44"/>
                </a:lnTo>
                <a:lnTo>
                  <a:pt x="101" y="44"/>
                </a:lnTo>
                <a:lnTo>
                  <a:pt x="102" y="44"/>
                </a:lnTo>
                <a:lnTo>
                  <a:pt x="103" y="44"/>
                </a:lnTo>
                <a:lnTo>
                  <a:pt x="104" y="42"/>
                </a:lnTo>
                <a:lnTo>
                  <a:pt x="106" y="41"/>
                </a:lnTo>
                <a:lnTo>
                  <a:pt x="108" y="42"/>
                </a:lnTo>
                <a:lnTo>
                  <a:pt x="110" y="44"/>
                </a:lnTo>
                <a:lnTo>
                  <a:pt x="117" y="46"/>
                </a:lnTo>
                <a:lnTo>
                  <a:pt x="118" y="46"/>
                </a:lnTo>
                <a:lnTo>
                  <a:pt x="123" y="47"/>
                </a:lnTo>
                <a:lnTo>
                  <a:pt x="125" y="44"/>
                </a:lnTo>
                <a:lnTo>
                  <a:pt x="127" y="44"/>
                </a:lnTo>
                <a:lnTo>
                  <a:pt x="129" y="44"/>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28" name="Freeform 447"/>
          <p:cNvSpPr>
            <a:spLocks/>
          </p:cNvSpPr>
          <p:nvPr/>
        </p:nvSpPr>
        <p:spPr bwMode="auto">
          <a:xfrm>
            <a:off x="5859463" y="3827463"/>
            <a:ext cx="395287" cy="298450"/>
          </a:xfrm>
          <a:custGeom>
            <a:avLst/>
            <a:gdLst>
              <a:gd name="T0" fmla="*/ 2147483647 w 230"/>
              <a:gd name="T1" fmla="*/ 2147483647 h 174"/>
              <a:gd name="T2" fmla="*/ 2147483647 w 230"/>
              <a:gd name="T3" fmla="*/ 2147483647 h 174"/>
              <a:gd name="T4" fmla="*/ 2147483647 w 230"/>
              <a:gd name="T5" fmla="*/ 2147483647 h 174"/>
              <a:gd name="T6" fmla="*/ 2147483647 w 230"/>
              <a:gd name="T7" fmla="*/ 2147483647 h 174"/>
              <a:gd name="T8" fmla="*/ 2147483647 w 230"/>
              <a:gd name="T9" fmla="*/ 2147483647 h 174"/>
              <a:gd name="T10" fmla="*/ 2147483647 w 230"/>
              <a:gd name="T11" fmla="*/ 2147483647 h 174"/>
              <a:gd name="T12" fmla="*/ 2147483647 w 230"/>
              <a:gd name="T13" fmla="*/ 2147483647 h 174"/>
              <a:gd name="T14" fmla="*/ 2147483647 w 230"/>
              <a:gd name="T15" fmla="*/ 2147483647 h 174"/>
              <a:gd name="T16" fmla="*/ 2147483647 w 230"/>
              <a:gd name="T17" fmla="*/ 2147483647 h 174"/>
              <a:gd name="T18" fmla="*/ 2147483647 w 230"/>
              <a:gd name="T19" fmla="*/ 2147483647 h 174"/>
              <a:gd name="T20" fmla="*/ 2147483647 w 230"/>
              <a:gd name="T21" fmla="*/ 2147483647 h 174"/>
              <a:gd name="T22" fmla="*/ 2147483647 w 230"/>
              <a:gd name="T23" fmla="*/ 2147483647 h 174"/>
              <a:gd name="T24" fmla="*/ 2147483647 w 230"/>
              <a:gd name="T25" fmla="*/ 2147483647 h 174"/>
              <a:gd name="T26" fmla="*/ 2147483647 w 230"/>
              <a:gd name="T27" fmla="*/ 2147483647 h 174"/>
              <a:gd name="T28" fmla="*/ 2147483647 w 230"/>
              <a:gd name="T29" fmla="*/ 2147483647 h 174"/>
              <a:gd name="T30" fmla="*/ 2147483647 w 230"/>
              <a:gd name="T31" fmla="*/ 2147483647 h 174"/>
              <a:gd name="T32" fmla="*/ 2147483647 w 230"/>
              <a:gd name="T33" fmla="*/ 2147483647 h 174"/>
              <a:gd name="T34" fmla="*/ 2147483647 w 230"/>
              <a:gd name="T35" fmla="*/ 2147483647 h 174"/>
              <a:gd name="T36" fmla="*/ 2147483647 w 230"/>
              <a:gd name="T37" fmla="*/ 2147483647 h 174"/>
              <a:gd name="T38" fmla="*/ 2147483647 w 230"/>
              <a:gd name="T39" fmla="*/ 2147483647 h 174"/>
              <a:gd name="T40" fmla="*/ 2147483647 w 230"/>
              <a:gd name="T41" fmla="*/ 2147483647 h 174"/>
              <a:gd name="T42" fmla="*/ 2147483647 w 230"/>
              <a:gd name="T43" fmla="*/ 2147483647 h 174"/>
              <a:gd name="T44" fmla="*/ 2147483647 w 230"/>
              <a:gd name="T45" fmla="*/ 2147483647 h 174"/>
              <a:gd name="T46" fmla="*/ 2147483647 w 230"/>
              <a:gd name="T47" fmla="*/ 2147483647 h 174"/>
              <a:gd name="T48" fmla="*/ 2147483647 w 230"/>
              <a:gd name="T49" fmla="*/ 2147483647 h 174"/>
              <a:gd name="T50" fmla="*/ 2147483647 w 230"/>
              <a:gd name="T51" fmla="*/ 2147483647 h 174"/>
              <a:gd name="T52" fmla="*/ 2147483647 w 230"/>
              <a:gd name="T53" fmla="*/ 2147483647 h 174"/>
              <a:gd name="T54" fmla="*/ 2147483647 w 230"/>
              <a:gd name="T55" fmla="*/ 2147483647 h 174"/>
              <a:gd name="T56" fmla="*/ 2147483647 w 230"/>
              <a:gd name="T57" fmla="*/ 2147483647 h 174"/>
              <a:gd name="T58" fmla="*/ 2147483647 w 230"/>
              <a:gd name="T59" fmla="*/ 2147483647 h 174"/>
              <a:gd name="T60" fmla="*/ 2147483647 w 230"/>
              <a:gd name="T61" fmla="*/ 2147483647 h 174"/>
              <a:gd name="T62" fmla="*/ 2147483647 w 230"/>
              <a:gd name="T63" fmla="*/ 2147483647 h 174"/>
              <a:gd name="T64" fmla="*/ 2147483647 w 230"/>
              <a:gd name="T65" fmla="*/ 2147483647 h 174"/>
              <a:gd name="T66" fmla="*/ 2147483647 w 230"/>
              <a:gd name="T67" fmla="*/ 2147483647 h 174"/>
              <a:gd name="T68" fmla="*/ 2147483647 w 230"/>
              <a:gd name="T69" fmla="*/ 2147483647 h 174"/>
              <a:gd name="T70" fmla="*/ 2147483647 w 230"/>
              <a:gd name="T71" fmla="*/ 2147483647 h 174"/>
              <a:gd name="T72" fmla="*/ 2147483647 w 230"/>
              <a:gd name="T73" fmla="*/ 2147483647 h 174"/>
              <a:gd name="T74" fmla="*/ 2147483647 w 230"/>
              <a:gd name="T75" fmla="*/ 2147483647 h 174"/>
              <a:gd name="T76" fmla="*/ 2147483647 w 230"/>
              <a:gd name="T77" fmla="*/ 2147483647 h 174"/>
              <a:gd name="T78" fmla="*/ 2147483647 w 230"/>
              <a:gd name="T79" fmla="*/ 2147483647 h 174"/>
              <a:gd name="T80" fmla="*/ 2147483647 w 230"/>
              <a:gd name="T81" fmla="*/ 2147483647 h 174"/>
              <a:gd name="T82" fmla="*/ 2147483647 w 230"/>
              <a:gd name="T83" fmla="*/ 2147483647 h 174"/>
              <a:gd name="T84" fmla="*/ 2147483647 w 230"/>
              <a:gd name="T85" fmla="*/ 2147483647 h 174"/>
              <a:gd name="T86" fmla="*/ 2147483647 w 230"/>
              <a:gd name="T87" fmla="*/ 2147483647 h 174"/>
              <a:gd name="T88" fmla="*/ 2147483647 w 230"/>
              <a:gd name="T89" fmla="*/ 2147483647 h 174"/>
              <a:gd name="T90" fmla="*/ 2147483647 w 230"/>
              <a:gd name="T91" fmla="*/ 2147483647 h 174"/>
              <a:gd name="T92" fmla="*/ 2147483647 w 230"/>
              <a:gd name="T93" fmla="*/ 2147483647 h 174"/>
              <a:gd name="T94" fmla="*/ 2147483647 w 230"/>
              <a:gd name="T95" fmla="*/ 2147483647 h 174"/>
              <a:gd name="T96" fmla="*/ 2147483647 w 230"/>
              <a:gd name="T97" fmla="*/ 2147483647 h 174"/>
              <a:gd name="T98" fmla="*/ 2147483647 w 230"/>
              <a:gd name="T99" fmla="*/ 2147483647 h 174"/>
              <a:gd name="T100" fmla="*/ 2147483647 w 230"/>
              <a:gd name="T101" fmla="*/ 2147483647 h 17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0"/>
              <a:gd name="T154" fmla="*/ 0 h 174"/>
              <a:gd name="T155" fmla="*/ 230 w 230"/>
              <a:gd name="T156" fmla="*/ 174 h 17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0" h="174">
                <a:moveTo>
                  <a:pt x="8" y="167"/>
                </a:moveTo>
                <a:lnTo>
                  <a:pt x="17" y="151"/>
                </a:lnTo>
                <a:lnTo>
                  <a:pt x="19" y="146"/>
                </a:lnTo>
                <a:lnTo>
                  <a:pt x="19" y="142"/>
                </a:lnTo>
                <a:lnTo>
                  <a:pt x="17" y="137"/>
                </a:lnTo>
                <a:lnTo>
                  <a:pt x="14" y="135"/>
                </a:lnTo>
                <a:lnTo>
                  <a:pt x="7" y="133"/>
                </a:lnTo>
                <a:lnTo>
                  <a:pt x="5" y="130"/>
                </a:lnTo>
                <a:lnTo>
                  <a:pt x="4" y="116"/>
                </a:lnTo>
                <a:lnTo>
                  <a:pt x="1" y="108"/>
                </a:lnTo>
                <a:lnTo>
                  <a:pt x="5" y="98"/>
                </a:lnTo>
                <a:lnTo>
                  <a:pt x="5" y="94"/>
                </a:lnTo>
                <a:lnTo>
                  <a:pt x="0" y="93"/>
                </a:lnTo>
                <a:lnTo>
                  <a:pt x="0" y="85"/>
                </a:lnTo>
                <a:lnTo>
                  <a:pt x="7" y="82"/>
                </a:lnTo>
                <a:lnTo>
                  <a:pt x="7" y="78"/>
                </a:lnTo>
                <a:lnTo>
                  <a:pt x="10" y="71"/>
                </a:lnTo>
                <a:lnTo>
                  <a:pt x="13" y="56"/>
                </a:lnTo>
                <a:lnTo>
                  <a:pt x="16" y="59"/>
                </a:lnTo>
                <a:lnTo>
                  <a:pt x="17" y="60"/>
                </a:lnTo>
                <a:lnTo>
                  <a:pt x="20" y="61"/>
                </a:lnTo>
                <a:lnTo>
                  <a:pt x="24" y="60"/>
                </a:lnTo>
                <a:lnTo>
                  <a:pt x="25" y="62"/>
                </a:lnTo>
                <a:lnTo>
                  <a:pt x="28" y="62"/>
                </a:lnTo>
                <a:lnTo>
                  <a:pt x="29" y="64"/>
                </a:lnTo>
                <a:lnTo>
                  <a:pt x="31" y="64"/>
                </a:lnTo>
                <a:lnTo>
                  <a:pt x="33" y="64"/>
                </a:lnTo>
                <a:lnTo>
                  <a:pt x="37" y="64"/>
                </a:lnTo>
                <a:lnTo>
                  <a:pt x="39" y="62"/>
                </a:lnTo>
                <a:lnTo>
                  <a:pt x="41" y="61"/>
                </a:lnTo>
                <a:lnTo>
                  <a:pt x="42" y="60"/>
                </a:lnTo>
                <a:lnTo>
                  <a:pt x="43" y="57"/>
                </a:lnTo>
                <a:lnTo>
                  <a:pt x="44" y="56"/>
                </a:lnTo>
                <a:lnTo>
                  <a:pt x="45" y="55"/>
                </a:lnTo>
                <a:lnTo>
                  <a:pt x="43" y="53"/>
                </a:lnTo>
                <a:lnTo>
                  <a:pt x="43" y="52"/>
                </a:lnTo>
                <a:lnTo>
                  <a:pt x="46" y="52"/>
                </a:lnTo>
                <a:lnTo>
                  <a:pt x="52" y="51"/>
                </a:lnTo>
                <a:lnTo>
                  <a:pt x="55" y="49"/>
                </a:lnTo>
                <a:lnTo>
                  <a:pt x="57" y="48"/>
                </a:lnTo>
                <a:lnTo>
                  <a:pt x="59" y="46"/>
                </a:lnTo>
                <a:lnTo>
                  <a:pt x="61" y="45"/>
                </a:lnTo>
                <a:lnTo>
                  <a:pt x="65" y="43"/>
                </a:lnTo>
                <a:lnTo>
                  <a:pt x="66" y="41"/>
                </a:lnTo>
                <a:lnTo>
                  <a:pt x="66" y="36"/>
                </a:lnTo>
                <a:lnTo>
                  <a:pt x="67" y="34"/>
                </a:lnTo>
                <a:lnTo>
                  <a:pt x="69" y="29"/>
                </a:lnTo>
                <a:lnTo>
                  <a:pt x="69" y="28"/>
                </a:lnTo>
                <a:lnTo>
                  <a:pt x="69" y="27"/>
                </a:lnTo>
                <a:lnTo>
                  <a:pt x="70" y="26"/>
                </a:lnTo>
                <a:lnTo>
                  <a:pt x="71" y="24"/>
                </a:lnTo>
                <a:lnTo>
                  <a:pt x="74" y="24"/>
                </a:lnTo>
                <a:lnTo>
                  <a:pt x="76" y="24"/>
                </a:lnTo>
                <a:lnTo>
                  <a:pt x="81" y="24"/>
                </a:lnTo>
                <a:lnTo>
                  <a:pt x="82" y="22"/>
                </a:lnTo>
                <a:lnTo>
                  <a:pt x="82" y="19"/>
                </a:lnTo>
                <a:lnTo>
                  <a:pt x="83" y="19"/>
                </a:lnTo>
                <a:lnTo>
                  <a:pt x="86" y="19"/>
                </a:lnTo>
                <a:lnTo>
                  <a:pt x="93" y="22"/>
                </a:lnTo>
                <a:lnTo>
                  <a:pt x="105" y="22"/>
                </a:lnTo>
                <a:lnTo>
                  <a:pt x="108" y="23"/>
                </a:lnTo>
                <a:lnTo>
                  <a:pt x="109" y="24"/>
                </a:lnTo>
                <a:lnTo>
                  <a:pt x="112" y="24"/>
                </a:lnTo>
                <a:lnTo>
                  <a:pt x="116" y="24"/>
                </a:lnTo>
                <a:lnTo>
                  <a:pt x="122" y="30"/>
                </a:lnTo>
                <a:lnTo>
                  <a:pt x="123" y="29"/>
                </a:lnTo>
                <a:lnTo>
                  <a:pt x="125" y="29"/>
                </a:lnTo>
                <a:lnTo>
                  <a:pt x="126" y="27"/>
                </a:lnTo>
                <a:lnTo>
                  <a:pt x="131" y="25"/>
                </a:lnTo>
                <a:lnTo>
                  <a:pt x="133" y="25"/>
                </a:lnTo>
                <a:lnTo>
                  <a:pt x="134" y="24"/>
                </a:lnTo>
                <a:lnTo>
                  <a:pt x="135" y="24"/>
                </a:lnTo>
                <a:lnTo>
                  <a:pt x="137" y="24"/>
                </a:lnTo>
                <a:lnTo>
                  <a:pt x="138" y="25"/>
                </a:lnTo>
                <a:lnTo>
                  <a:pt x="142" y="26"/>
                </a:lnTo>
                <a:lnTo>
                  <a:pt x="143" y="26"/>
                </a:lnTo>
                <a:lnTo>
                  <a:pt x="143" y="25"/>
                </a:lnTo>
                <a:lnTo>
                  <a:pt x="143" y="24"/>
                </a:lnTo>
                <a:lnTo>
                  <a:pt x="143" y="22"/>
                </a:lnTo>
                <a:lnTo>
                  <a:pt x="142" y="21"/>
                </a:lnTo>
                <a:lnTo>
                  <a:pt x="145" y="17"/>
                </a:lnTo>
                <a:lnTo>
                  <a:pt x="146" y="17"/>
                </a:lnTo>
                <a:lnTo>
                  <a:pt x="148" y="18"/>
                </a:lnTo>
                <a:lnTo>
                  <a:pt x="150" y="17"/>
                </a:lnTo>
                <a:lnTo>
                  <a:pt x="153" y="18"/>
                </a:lnTo>
                <a:lnTo>
                  <a:pt x="154" y="19"/>
                </a:lnTo>
                <a:lnTo>
                  <a:pt x="155" y="18"/>
                </a:lnTo>
                <a:lnTo>
                  <a:pt x="157" y="16"/>
                </a:lnTo>
                <a:lnTo>
                  <a:pt x="157" y="15"/>
                </a:lnTo>
                <a:lnTo>
                  <a:pt x="156" y="13"/>
                </a:lnTo>
                <a:lnTo>
                  <a:pt x="156" y="11"/>
                </a:lnTo>
                <a:lnTo>
                  <a:pt x="162" y="3"/>
                </a:lnTo>
                <a:lnTo>
                  <a:pt x="162" y="2"/>
                </a:lnTo>
                <a:lnTo>
                  <a:pt x="164" y="1"/>
                </a:lnTo>
                <a:lnTo>
                  <a:pt x="164" y="0"/>
                </a:lnTo>
                <a:lnTo>
                  <a:pt x="166" y="1"/>
                </a:lnTo>
                <a:lnTo>
                  <a:pt x="167" y="0"/>
                </a:lnTo>
                <a:lnTo>
                  <a:pt x="170" y="0"/>
                </a:lnTo>
                <a:lnTo>
                  <a:pt x="173" y="4"/>
                </a:lnTo>
                <a:lnTo>
                  <a:pt x="174" y="6"/>
                </a:lnTo>
                <a:lnTo>
                  <a:pt x="172" y="8"/>
                </a:lnTo>
                <a:lnTo>
                  <a:pt x="172" y="10"/>
                </a:lnTo>
                <a:lnTo>
                  <a:pt x="173" y="10"/>
                </a:lnTo>
                <a:lnTo>
                  <a:pt x="175" y="11"/>
                </a:lnTo>
                <a:lnTo>
                  <a:pt x="176" y="11"/>
                </a:lnTo>
                <a:lnTo>
                  <a:pt x="177" y="11"/>
                </a:lnTo>
                <a:lnTo>
                  <a:pt x="177" y="13"/>
                </a:lnTo>
                <a:lnTo>
                  <a:pt x="177" y="14"/>
                </a:lnTo>
                <a:lnTo>
                  <a:pt x="176" y="15"/>
                </a:lnTo>
                <a:lnTo>
                  <a:pt x="177" y="18"/>
                </a:lnTo>
                <a:lnTo>
                  <a:pt x="176" y="19"/>
                </a:lnTo>
                <a:lnTo>
                  <a:pt x="176" y="21"/>
                </a:lnTo>
                <a:lnTo>
                  <a:pt x="176" y="24"/>
                </a:lnTo>
                <a:lnTo>
                  <a:pt x="175" y="26"/>
                </a:lnTo>
                <a:lnTo>
                  <a:pt x="179" y="36"/>
                </a:lnTo>
                <a:lnTo>
                  <a:pt x="181" y="36"/>
                </a:lnTo>
                <a:lnTo>
                  <a:pt x="190" y="30"/>
                </a:lnTo>
                <a:lnTo>
                  <a:pt x="195" y="29"/>
                </a:lnTo>
                <a:lnTo>
                  <a:pt x="196" y="28"/>
                </a:lnTo>
                <a:lnTo>
                  <a:pt x="198" y="26"/>
                </a:lnTo>
                <a:lnTo>
                  <a:pt x="200" y="25"/>
                </a:lnTo>
                <a:lnTo>
                  <a:pt x="201" y="25"/>
                </a:lnTo>
                <a:lnTo>
                  <a:pt x="202" y="24"/>
                </a:lnTo>
                <a:lnTo>
                  <a:pt x="205" y="22"/>
                </a:lnTo>
                <a:lnTo>
                  <a:pt x="206" y="22"/>
                </a:lnTo>
                <a:lnTo>
                  <a:pt x="208" y="21"/>
                </a:lnTo>
                <a:lnTo>
                  <a:pt x="210" y="21"/>
                </a:lnTo>
                <a:lnTo>
                  <a:pt x="213" y="21"/>
                </a:lnTo>
                <a:lnTo>
                  <a:pt x="213" y="24"/>
                </a:lnTo>
                <a:lnTo>
                  <a:pt x="214" y="25"/>
                </a:lnTo>
                <a:lnTo>
                  <a:pt x="215" y="25"/>
                </a:lnTo>
                <a:lnTo>
                  <a:pt x="217" y="24"/>
                </a:lnTo>
                <a:lnTo>
                  <a:pt x="224" y="21"/>
                </a:lnTo>
                <a:lnTo>
                  <a:pt x="226" y="21"/>
                </a:lnTo>
                <a:lnTo>
                  <a:pt x="228" y="22"/>
                </a:lnTo>
                <a:lnTo>
                  <a:pt x="230" y="22"/>
                </a:lnTo>
                <a:lnTo>
                  <a:pt x="230" y="24"/>
                </a:lnTo>
                <a:lnTo>
                  <a:pt x="229" y="25"/>
                </a:lnTo>
                <a:lnTo>
                  <a:pt x="230" y="24"/>
                </a:lnTo>
                <a:lnTo>
                  <a:pt x="229" y="25"/>
                </a:lnTo>
                <a:lnTo>
                  <a:pt x="228" y="24"/>
                </a:lnTo>
                <a:lnTo>
                  <a:pt x="226" y="24"/>
                </a:lnTo>
                <a:lnTo>
                  <a:pt x="224" y="26"/>
                </a:lnTo>
                <a:lnTo>
                  <a:pt x="225" y="28"/>
                </a:lnTo>
                <a:lnTo>
                  <a:pt x="226" y="28"/>
                </a:lnTo>
                <a:lnTo>
                  <a:pt x="227" y="29"/>
                </a:lnTo>
                <a:lnTo>
                  <a:pt x="226" y="31"/>
                </a:lnTo>
                <a:lnTo>
                  <a:pt x="224" y="30"/>
                </a:lnTo>
                <a:lnTo>
                  <a:pt x="222" y="31"/>
                </a:lnTo>
                <a:lnTo>
                  <a:pt x="221" y="31"/>
                </a:lnTo>
                <a:lnTo>
                  <a:pt x="220" y="33"/>
                </a:lnTo>
                <a:lnTo>
                  <a:pt x="218" y="33"/>
                </a:lnTo>
                <a:lnTo>
                  <a:pt x="214" y="32"/>
                </a:lnTo>
                <a:lnTo>
                  <a:pt x="212" y="32"/>
                </a:lnTo>
                <a:lnTo>
                  <a:pt x="211" y="32"/>
                </a:lnTo>
                <a:lnTo>
                  <a:pt x="195" y="33"/>
                </a:lnTo>
                <a:lnTo>
                  <a:pt x="192" y="35"/>
                </a:lnTo>
                <a:lnTo>
                  <a:pt x="190" y="35"/>
                </a:lnTo>
                <a:lnTo>
                  <a:pt x="188" y="36"/>
                </a:lnTo>
                <a:lnTo>
                  <a:pt x="187" y="36"/>
                </a:lnTo>
                <a:lnTo>
                  <a:pt x="187" y="37"/>
                </a:lnTo>
                <a:lnTo>
                  <a:pt x="186" y="38"/>
                </a:lnTo>
                <a:lnTo>
                  <a:pt x="183" y="38"/>
                </a:lnTo>
                <a:lnTo>
                  <a:pt x="183" y="40"/>
                </a:lnTo>
                <a:lnTo>
                  <a:pt x="183" y="41"/>
                </a:lnTo>
                <a:lnTo>
                  <a:pt x="182" y="41"/>
                </a:lnTo>
                <a:lnTo>
                  <a:pt x="180" y="40"/>
                </a:lnTo>
                <a:lnTo>
                  <a:pt x="179" y="40"/>
                </a:lnTo>
                <a:lnTo>
                  <a:pt x="179" y="41"/>
                </a:lnTo>
                <a:lnTo>
                  <a:pt x="178" y="42"/>
                </a:lnTo>
                <a:lnTo>
                  <a:pt x="173" y="46"/>
                </a:lnTo>
                <a:lnTo>
                  <a:pt x="172" y="48"/>
                </a:lnTo>
                <a:lnTo>
                  <a:pt x="172" y="49"/>
                </a:lnTo>
                <a:lnTo>
                  <a:pt x="177" y="53"/>
                </a:lnTo>
                <a:lnTo>
                  <a:pt x="179" y="60"/>
                </a:lnTo>
                <a:lnTo>
                  <a:pt x="178" y="63"/>
                </a:lnTo>
                <a:lnTo>
                  <a:pt x="178" y="64"/>
                </a:lnTo>
                <a:lnTo>
                  <a:pt x="179" y="65"/>
                </a:lnTo>
                <a:lnTo>
                  <a:pt x="178" y="67"/>
                </a:lnTo>
                <a:lnTo>
                  <a:pt x="171" y="75"/>
                </a:lnTo>
                <a:lnTo>
                  <a:pt x="171" y="77"/>
                </a:lnTo>
                <a:lnTo>
                  <a:pt x="169" y="78"/>
                </a:lnTo>
                <a:lnTo>
                  <a:pt x="169" y="80"/>
                </a:lnTo>
                <a:lnTo>
                  <a:pt x="171" y="81"/>
                </a:lnTo>
                <a:lnTo>
                  <a:pt x="172" y="82"/>
                </a:lnTo>
                <a:lnTo>
                  <a:pt x="171" y="83"/>
                </a:lnTo>
                <a:lnTo>
                  <a:pt x="171" y="85"/>
                </a:lnTo>
                <a:lnTo>
                  <a:pt x="169" y="87"/>
                </a:lnTo>
                <a:lnTo>
                  <a:pt x="163" y="89"/>
                </a:lnTo>
                <a:lnTo>
                  <a:pt x="153" y="87"/>
                </a:lnTo>
                <a:lnTo>
                  <a:pt x="152" y="88"/>
                </a:lnTo>
                <a:lnTo>
                  <a:pt x="152" y="90"/>
                </a:lnTo>
                <a:lnTo>
                  <a:pt x="154" y="93"/>
                </a:lnTo>
                <a:lnTo>
                  <a:pt x="155" y="94"/>
                </a:lnTo>
                <a:lnTo>
                  <a:pt x="156" y="98"/>
                </a:lnTo>
                <a:lnTo>
                  <a:pt x="158" y="100"/>
                </a:lnTo>
                <a:lnTo>
                  <a:pt x="158" y="101"/>
                </a:lnTo>
                <a:lnTo>
                  <a:pt x="152" y="105"/>
                </a:lnTo>
                <a:lnTo>
                  <a:pt x="149" y="105"/>
                </a:lnTo>
                <a:lnTo>
                  <a:pt x="146" y="106"/>
                </a:lnTo>
                <a:lnTo>
                  <a:pt x="145" y="110"/>
                </a:lnTo>
                <a:lnTo>
                  <a:pt x="143" y="110"/>
                </a:lnTo>
                <a:lnTo>
                  <a:pt x="143" y="112"/>
                </a:lnTo>
                <a:lnTo>
                  <a:pt x="143" y="114"/>
                </a:lnTo>
                <a:lnTo>
                  <a:pt x="143" y="115"/>
                </a:lnTo>
                <a:lnTo>
                  <a:pt x="141" y="118"/>
                </a:lnTo>
                <a:lnTo>
                  <a:pt x="141" y="128"/>
                </a:lnTo>
                <a:lnTo>
                  <a:pt x="136" y="134"/>
                </a:lnTo>
                <a:lnTo>
                  <a:pt x="135" y="134"/>
                </a:lnTo>
                <a:lnTo>
                  <a:pt x="133" y="134"/>
                </a:lnTo>
                <a:lnTo>
                  <a:pt x="133" y="132"/>
                </a:lnTo>
                <a:lnTo>
                  <a:pt x="132" y="131"/>
                </a:lnTo>
                <a:lnTo>
                  <a:pt x="130" y="130"/>
                </a:lnTo>
                <a:lnTo>
                  <a:pt x="129" y="130"/>
                </a:lnTo>
                <a:lnTo>
                  <a:pt x="128" y="131"/>
                </a:lnTo>
                <a:lnTo>
                  <a:pt x="129" y="131"/>
                </a:lnTo>
                <a:lnTo>
                  <a:pt x="129" y="132"/>
                </a:lnTo>
                <a:lnTo>
                  <a:pt x="124" y="131"/>
                </a:lnTo>
                <a:lnTo>
                  <a:pt x="122" y="131"/>
                </a:lnTo>
                <a:lnTo>
                  <a:pt x="120" y="133"/>
                </a:lnTo>
                <a:lnTo>
                  <a:pt x="116" y="135"/>
                </a:lnTo>
                <a:lnTo>
                  <a:pt x="115" y="136"/>
                </a:lnTo>
                <a:lnTo>
                  <a:pt x="115" y="137"/>
                </a:lnTo>
                <a:lnTo>
                  <a:pt x="117" y="138"/>
                </a:lnTo>
                <a:lnTo>
                  <a:pt x="117" y="139"/>
                </a:lnTo>
                <a:lnTo>
                  <a:pt x="116" y="139"/>
                </a:lnTo>
                <a:lnTo>
                  <a:pt x="104" y="140"/>
                </a:lnTo>
                <a:lnTo>
                  <a:pt x="103" y="139"/>
                </a:lnTo>
                <a:lnTo>
                  <a:pt x="101" y="140"/>
                </a:lnTo>
                <a:lnTo>
                  <a:pt x="99" y="143"/>
                </a:lnTo>
                <a:lnTo>
                  <a:pt x="96" y="146"/>
                </a:lnTo>
                <a:lnTo>
                  <a:pt x="94" y="152"/>
                </a:lnTo>
                <a:lnTo>
                  <a:pt x="95" y="155"/>
                </a:lnTo>
                <a:lnTo>
                  <a:pt x="93" y="161"/>
                </a:lnTo>
                <a:lnTo>
                  <a:pt x="93" y="162"/>
                </a:lnTo>
                <a:lnTo>
                  <a:pt x="95" y="163"/>
                </a:lnTo>
                <a:lnTo>
                  <a:pt x="95" y="165"/>
                </a:lnTo>
                <a:lnTo>
                  <a:pt x="92" y="167"/>
                </a:lnTo>
                <a:lnTo>
                  <a:pt x="74" y="172"/>
                </a:lnTo>
                <a:lnTo>
                  <a:pt x="63" y="171"/>
                </a:lnTo>
                <a:lnTo>
                  <a:pt x="61" y="172"/>
                </a:lnTo>
                <a:lnTo>
                  <a:pt x="60" y="173"/>
                </a:lnTo>
                <a:lnTo>
                  <a:pt x="59" y="174"/>
                </a:lnTo>
                <a:lnTo>
                  <a:pt x="58" y="174"/>
                </a:lnTo>
                <a:lnTo>
                  <a:pt x="53" y="173"/>
                </a:lnTo>
                <a:lnTo>
                  <a:pt x="35" y="174"/>
                </a:lnTo>
                <a:lnTo>
                  <a:pt x="33" y="174"/>
                </a:lnTo>
                <a:lnTo>
                  <a:pt x="32" y="174"/>
                </a:lnTo>
                <a:lnTo>
                  <a:pt x="8" y="167"/>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29" name="Freeform 448"/>
          <p:cNvSpPr>
            <a:spLocks/>
          </p:cNvSpPr>
          <p:nvPr/>
        </p:nvSpPr>
        <p:spPr bwMode="auto">
          <a:xfrm>
            <a:off x="6396038" y="4098925"/>
            <a:ext cx="222250" cy="123825"/>
          </a:xfrm>
          <a:custGeom>
            <a:avLst/>
            <a:gdLst>
              <a:gd name="T0" fmla="*/ 2147483647 w 129"/>
              <a:gd name="T1" fmla="*/ 2147483647 h 72"/>
              <a:gd name="T2" fmla="*/ 2147483647 w 129"/>
              <a:gd name="T3" fmla="*/ 2147483647 h 72"/>
              <a:gd name="T4" fmla="*/ 2147483647 w 129"/>
              <a:gd name="T5" fmla="*/ 2147483647 h 72"/>
              <a:gd name="T6" fmla="*/ 2147483647 w 129"/>
              <a:gd name="T7" fmla="*/ 2147483647 h 72"/>
              <a:gd name="T8" fmla="*/ 2147483647 w 129"/>
              <a:gd name="T9" fmla="*/ 2147483647 h 72"/>
              <a:gd name="T10" fmla="*/ 2147483647 w 129"/>
              <a:gd name="T11" fmla="*/ 2147483647 h 72"/>
              <a:gd name="T12" fmla="*/ 2147483647 w 129"/>
              <a:gd name="T13" fmla="*/ 2147483647 h 72"/>
              <a:gd name="T14" fmla="*/ 2147483647 w 129"/>
              <a:gd name="T15" fmla="*/ 2147483647 h 72"/>
              <a:gd name="T16" fmla="*/ 2147483647 w 129"/>
              <a:gd name="T17" fmla="*/ 2147483647 h 72"/>
              <a:gd name="T18" fmla="*/ 2147483647 w 129"/>
              <a:gd name="T19" fmla="*/ 2147483647 h 72"/>
              <a:gd name="T20" fmla="*/ 2147483647 w 129"/>
              <a:gd name="T21" fmla="*/ 2147483647 h 72"/>
              <a:gd name="T22" fmla="*/ 2147483647 w 129"/>
              <a:gd name="T23" fmla="*/ 2147483647 h 72"/>
              <a:gd name="T24" fmla="*/ 2147483647 w 129"/>
              <a:gd name="T25" fmla="*/ 2147483647 h 72"/>
              <a:gd name="T26" fmla="*/ 2147483647 w 129"/>
              <a:gd name="T27" fmla="*/ 2147483647 h 72"/>
              <a:gd name="T28" fmla="*/ 0 w 129"/>
              <a:gd name="T29" fmla="*/ 2147483647 h 72"/>
              <a:gd name="T30" fmla="*/ 2147483647 w 129"/>
              <a:gd name="T31" fmla="*/ 2147483647 h 72"/>
              <a:gd name="T32" fmla="*/ 2147483647 w 129"/>
              <a:gd name="T33" fmla="*/ 2147483647 h 72"/>
              <a:gd name="T34" fmla="*/ 2147483647 w 129"/>
              <a:gd name="T35" fmla="*/ 2147483647 h 72"/>
              <a:gd name="T36" fmla="*/ 2147483647 w 129"/>
              <a:gd name="T37" fmla="*/ 2147483647 h 72"/>
              <a:gd name="T38" fmla="*/ 2147483647 w 129"/>
              <a:gd name="T39" fmla="*/ 2147483647 h 72"/>
              <a:gd name="T40" fmla="*/ 2147483647 w 129"/>
              <a:gd name="T41" fmla="*/ 2147483647 h 72"/>
              <a:gd name="T42" fmla="*/ 2147483647 w 129"/>
              <a:gd name="T43" fmla="*/ 2147483647 h 72"/>
              <a:gd name="T44" fmla="*/ 2147483647 w 129"/>
              <a:gd name="T45" fmla="*/ 2147483647 h 72"/>
              <a:gd name="T46" fmla="*/ 2147483647 w 129"/>
              <a:gd name="T47" fmla="*/ 0 h 72"/>
              <a:gd name="T48" fmla="*/ 2147483647 w 129"/>
              <a:gd name="T49" fmla="*/ 2147483647 h 72"/>
              <a:gd name="T50" fmla="*/ 2147483647 w 129"/>
              <a:gd name="T51" fmla="*/ 2147483647 h 72"/>
              <a:gd name="T52" fmla="*/ 2147483647 w 129"/>
              <a:gd name="T53" fmla="*/ 2147483647 h 72"/>
              <a:gd name="T54" fmla="*/ 2147483647 w 129"/>
              <a:gd name="T55" fmla="*/ 2147483647 h 72"/>
              <a:gd name="T56" fmla="*/ 2147483647 w 129"/>
              <a:gd name="T57" fmla="*/ 2147483647 h 72"/>
              <a:gd name="T58" fmla="*/ 2147483647 w 129"/>
              <a:gd name="T59" fmla="*/ 2147483647 h 72"/>
              <a:gd name="T60" fmla="*/ 2147483647 w 129"/>
              <a:gd name="T61" fmla="*/ 2147483647 h 72"/>
              <a:gd name="T62" fmla="*/ 2147483647 w 129"/>
              <a:gd name="T63" fmla="*/ 2147483647 h 72"/>
              <a:gd name="T64" fmla="*/ 2147483647 w 129"/>
              <a:gd name="T65" fmla="*/ 2147483647 h 72"/>
              <a:gd name="T66" fmla="*/ 2147483647 w 129"/>
              <a:gd name="T67" fmla="*/ 2147483647 h 72"/>
              <a:gd name="T68" fmla="*/ 2147483647 w 129"/>
              <a:gd name="T69" fmla="*/ 2147483647 h 72"/>
              <a:gd name="T70" fmla="*/ 2147483647 w 129"/>
              <a:gd name="T71" fmla="*/ 2147483647 h 72"/>
              <a:gd name="T72" fmla="*/ 2147483647 w 129"/>
              <a:gd name="T73" fmla="*/ 2147483647 h 72"/>
              <a:gd name="T74" fmla="*/ 2147483647 w 129"/>
              <a:gd name="T75" fmla="*/ 2147483647 h 72"/>
              <a:gd name="T76" fmla="*/ 2147483647 w 129"/>
              <a:gd name="T77" fmla="*/ 2147483647 h 72"/>
              <a:gd name="T78" fmla="*/ 2147483647 w 129"/>
              <a:gd name="T79" fmla="*/ 2147483647 h 72"/>
              <a:gd name="T80" fmla="*/ 2147483647 w 129"/>
              <a:gd name="T81" fmla="*/ 2147483647 h 72"/>
              <a:gd name="T82" fmla="*/ 2147483647 w 129"/>
              <a:gd name="T83" fmla="*/ 2147483647 h 72"/>
              <a:gd name="T84" fmla="*/ 2147483647 w 129"/>
              <a:gd name="T85" fmla="*/ 2147483647 h 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9"/>
              <a:gd name="T130" fmla="*/ 0 h 72"/>
              <a:gd name="T131" fmla="*/ 129 w 129"/>
              <a:gd name="T132" fmla="*/ 72 h 7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9" h="72">
                <a:moveTo>
                  <a:pt x="129" y="45"/>
                </a:moveTo>
                <a:lnTo>
                  <a:pt x="128" y="46"/>
                </a:lnTo>
                <a:lnTo>
                  <a:pt x="127" y="58"/>
                </a:lnTo>
                <a:lnTo>
                  <a:pt x="125" y="60"/>
                </a:lnTo>
                <a:lnTo>
                  <a:pt x="125" y="61"/>
                </a:lnTo>
                <a:lnTo>
                  <a:pt x="128" y="62"/>
                </a:lnTo>
                <a:lnTo>
                  <a:pt x="129" y="65"/>
                </a:lnTo>
                <a:lnTo>
                  <a:pt x="129" y="67"/>
                </a:lnTo>
                <a:lnTo>
                  <a:pt x="127" y="70"/>
                </a:lnTo>
                <a:lnTo>
                  <a:pt x="127" y="71"/>
                </a:lnTo>
                <a:lnTo>
                  <a:pt x="124" y="71"/>
                </a:lnTo>
                <a:lnTo>
                  <a:pt x="121" y="71"/>
                </a:lnTo>
                <a:lnTo>
                  <a:pt x="116" y="71"/>
                </a:lnTo>
                <a:lnTo>
                  <a:pt x="114" y="72"/>
                </a:lnTo>
                <a:lnTo>
                  <a:pt x="111" y="70"/>
                </a:lnTo>
                <a:lnTo>
                  <a:pt x="93" y="68"/>
                </a:lnTo>
                <a:lnTo>
                  <a:pt x="91" y="66"/>
                </a:lnTo>
                <a:lnTo>
                  <a:pt x="79" y="64"/>
                </a:lnTo>
                <a:lnTo>
                  <a:pt x="73" y="60"/>
                </a:lnTo>
                <a:lnTo>
                  <a:pt x="70" y="56"/>
                </a:lnTo>
                <a:lnTo>
                  <a:pt x="68" y="55"/>
                </a:lnTo>
                <a:lnTo>
                  <a:pt x="62" y="54"/>
                </a:lnTo>
                <a:lnTo>
                  <a:pt x="61" y="55"/>
                </a:lnTo>
                <a:lnTo>
                  <a:pt x="54" y="53"/>
                </a:lnTo>
                <a:lnTo>
                  <a:pt x="51" y="55"/>
                </a:lnTo>
                <a:lnTo>
                  <a:pt x="44" y="53"/>
                </a:lnTo>
                <a:lnTo>
                  <a:pt x="41" y="50"/>
                </a:lnTo>
                <a:lnTo>
                  <a:pt x="40" y="49"/>
                </a:lnTo>
                <a:lnTo>
                  <a:pt x="37" y="49"/>
                </a:lnTo>
                <a:lnTo>
                  <a:pt x="34" y="46"/>
                </a:lnTo>
                <a:lnTo>
                  <a:pt x="31" y="45"/>
                </a:lnTo>
                <a:lnTo>
                  <a:pt x="28" y="45"/>
                </a:lnTo>
                <a:lnTo>
                  <a:pt x="23" y="42"/>
                </a:lnTo>
                <a:lnTo>
                  <a:pt x="19" y="38"/>
                </a:lnTo>
                <a:lnTo>
                  <a:pt x="15" y="35"/>
                </a:lnTo>
                <a:lnTo>
                  <a:pt x="14" y="34"/>
                </a:lnTo>
                <a:lnTo>
                  <a:pt x="10" y="32"/>
                </a:lnTo>
                <a:lnTo>
                  <a:pt x="9" y="32"/>
                </a:lnTo>
                <a:lnTo>
                  <a:pt x="8" y="33"/>
                </a:lnTo>
                <a:lnTo>
                  <a:pt x="7" y="33"/>
                </a:lnTo>
                <a:lnTo>
                  <a:pt x="6" y="32"/>
                </a:lnTo>
                <a:lnTo>
                  <a:pt x="6" y="30"/>
                </a:lnTo>
                <a:lnTo>
                  <a:pt x="4" y="29"/>
                </a:lnTo>
                <a:lnTo>
                  <a:pt x="1" y="29"/>
                </a:lnTo>
                <a:lnTo>
                  <a:pt x="0" y="27"/>
                </a:lnTo>
                <a:lnTo>
                  <a:pt x="1" y="26"/>
                </a:lnTo>
                <a:lnTo>
                  <a:pt x="2" y="23"/>
                </a:lnTo>
                <a:lnTo>
                  <a:pt x="3" y="23"/>
                </a:lnTo>
                <a:lnTo>
                  <a:pt x="4" y="21"/>
                </a:lnTo>
                <a:lnTo>
                  <a:pt x="4" y="20"/>
                </a:lnTo>
                <a:lnTo>
                  <a:pt x="4" y="18"/>
                </a:lnTo>
                <a:lnTo>
                  <a:pt x="4" y="15"/>
                </a:lnTo>
                <a:lnTo>
                  <a:pt x="6" y="14"/>
                </a:lnTo>
                <a:lnTo>
                  <a:pt x="5" y="11"/>
                </a:lnTo>
                <a:lnTo>
                  <a:pt x="5" y="10"/>
                </a:lnTo>
                <a:lnTo>
                  <a:pt x="7" y="9"/>
                </a:lnTo>
                <a:lnTo>
                  <a:pt x="8" y="9"/>
                </a:lnTo>
                <a:lnTo>
                  <a:pt x="9" y="7"/>
                </a:lnTo>
                <a:lnTo>
                  <a:pt x="11" y="5"/>
                </a:lnTo>
                <a:lnTo>
                  <a:pt x="13" y="4"/>
                </a:lnTo>
                <a:lnTo>
                  <a:pt x="13" y="2"/>
                </a:lnTo>
                <a:lnTo>
                  <a:pt x="14" y="1"/>
                </a:lnTo>
                <a:lnTo>
                  <a:pt x="15" y="2"/>
                </a:lnTo>
                <a:lnTo>
                  <a:pt x="16" y="1"/>
                </a:lnTo>
                <a:lnTo>
                  <a:pt x="17" y="2"/>
                </a:lnTo>
                <a:lnTo>
                  <a:pt x="18" y="4"/>
                </a:lnTo>
                <a:lnTo>
                  <a:pt x="20" y="5"/>
                </a:lnTo>
                <a:lnTo>
                  <a:pt x="21" y="5"/>
                </a:lnTo>
                <a:lnTo>
                  <a:pt x="20" y="4"/>
                </a:lnTo>
                <a:lnTo>
                  <a:pt x="21" y="3"/>
                </a:lnTo>
                <a:lnTo>
                  <a:pt x="21" y="1"/>
                </a:lnTo>
                <a:lnTo>
                  <a:pt x="21" y="0"/>
                </a:lnTo>
                <a:lnTo>
                  <a:pt x="26" y="1"/>
                </a:lnTo>
                <a:lnTo>
                  <a:pt x="27" y="1"/>
                </a:lnTo>
                <a:lnTo>
                  <a:pt x="38" y="4"/>
                </a:lnTo>
                <a:lnTo>
                  <a:pt x="40" y="5"/>
                </a:lnTo>
                <a:lnTo>
                  <a:pt x="44" y="10"/>
                </a:lnTo>
                <a:lnTo>
                  <a:pt x="48" y="11"/>
                </a:lnTo>
                <a:lnTo>
                  <a:pt x="53" y="16"/>
                </a:lnTo>
                <a:lnTo>
                  <a:pt x="54" y="22"/>
                </a:lnTo>
                <a:lnTo>
                  <a:pt x="55" y="23"/>
                </a:lnTo>
                <a:lnTo>
                  <a:pt x="58" y="23"/>
                </a:lnTo>
                <a:lnTo>
                  <a:pt x="59" y="22"/>
                </a:lnTo>
                <a:lnTo>
                  <a:pt x="60" y="22"/>
                </a:lnTo>
                <a:lnTo>
                  <a:pt x="61" y="20"/>
                </a:lnTo>
                <a:lnTo>
                  <a:pt x="62" y="19"/>
                </a:lnTo>
                <a:lnTo>
                  <a:pt x="63" y="19"/>
                </a:lnTo>
                <a:lnTo>
                  <a:pt x="65" y="19"/>
                </a:lnTo>
                <a:lnTo>
                  <a:pt x="67" y="19"/>
                </a:lnTo>
                <a:lnTo>
                  <a:pt x="68" y="20"/>
                </a:lnTo>
                <a:lnTo>
                  <a:pt x="66" y="22"/>
                </a:lnTo>
                <a:lnTo>
                  <a:pt x="67" y="23"/>
                </a:lnTo>
                <a:lnTo>
                  <a:pt x="66" y="27"/>
                </a:lnTo>
                <a:lnTo>
                  <a:pt x="66" y="28"/>
                </a:lnTo>
                <a:lnTo>
                  <a:pt x="68" y="27"/>
                </a:lnTo>
                <a:lnTo>
                  <a:pt x="68" y="29"/>
                </a:lnTo>
                <a:lnTo>
                  <a:pt x="70" y="30"/>
                </a:lnTo>
                <a:lnTo>
                  <a:pt x="71" y="30"/>
                </a:lnTo>
                <a:lnTo>
                  <a:pt x="72" y="31"/>
                </a:lnTo>
                <a:lnTo>
                  <a:pt x="74" y="31"/>
                </a:lnTo>
                <a:lnTo>
                  <a:pt x="76" y="31"/>
                </a:lnTo>
                <a:lnTo>
                  <a:pt x="79" y="32"/>
                </a:lnTo>
                <a:lnTo>
                  <a:pt x="80" y="31"/>
                </a:lnTo>
                <a:lnTo>
                  <a:pt x="82" y="30"/>
                </a:lnTo>
                <a:lnTo>
                  <a:pt x="82" y="31"/>
                </a:lnTo>
                <a:lnTo>
                  <a:pt x="82" y="35"/>
                </a:lnTo>
                <a:lnTo>
                  <a:pt x="82" y="37"/>
                </a:lnTo>
                <a:lnTo>
                  <a:pt x="86" y="39"/>
                </a:lnTo>
                <a:lnTo>
                  <a:pt x="88" y="39"/>
                </a:lnTo>
                <a:lnTo>
                  <a:pt x="91" y="39"/>
                </a:lnTo>
                <a:lnTo>
                  <a:pt x="92" y="41"/>
                </a:lnTo>
                <a:lnTo>
                  <a:pt x="93" y="42"/>
                </a:lnTo>
                <a:lnTo>
                  <a:pt x="94" y="43"/>
                </a:lnTo>
                <a:lnTo>
                  <a:pt x="94" y="45"/>
                </a:lnTo>
                <a:lnTo>
                  <a:pt x="97" y="44"/>
                </a:lnTo>
                <a:lnTo>
                  <a:pt x="97" y="43"/>
                </a:lnTo>
                <a:lnTo>
                  <a:pt x="100" y="45"/>
                </a:lnTo>
                <a:lnTo>
                  <a:pt x="101" y="44"/>
                </a:lnTo>
                <a:lnTo>
                  <a:pt x="102" y="45"/>
                </a:lnTo>
                <a:lnTo>
                  <a:pt x="103" y="45"/>
                </a:lnTo>
                <a:lnTo>
                  <a:pt x="105" y="42"/>
                </a:lnTo>
                <a:lnTo>
                  <a:pt x="106" y="42"/>
                </a:lnTo>
                <a:lnTo>
                  <a:pt x="108" y="42"/>
                </a:lnTo>
                <a:lnTo>
                  <a:pt x="110" y="44"/>
                </a:lnTo>
                <a:lnTo>
                  <a:pt x="117" y="46"/>
                </a:lnTo>
                <a:lnTo>
                  <a:pt x="119" y="46"/>
                </a:lnTo>
                <a:lnTo>
                  <a:pt x="124" y="47"/>
                </a:lnTo>
                <a:lnTo>
                  <a:pt x="125" y="45"/>
                </a:lnTo>
                <a:lnTo>
                  <a:pt x="128" y="44"/>
                </a:lnTo>
                <a:lnTo>
                  <a:pt x="129" y="4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30" name="Freeform 449"/>
          <p:cNvSpPr>
            <a:spLocks/>
          </p:cNvSpPr>
          <p:nvPr/>
        </p:nvSpPr>
        <p:spPr bwMode="auto">
          <a:xfrm>
            <a:off x="6615113" y="4221163"/>
            <a:ext cx="130175" cy="165100"/>
          </a:xfrm>
          <a:custGeom>
            <a:avLst/>
            <a:gdLst>
              <a:gd name="T0" fmla="*/ 2147483647 w 76"/>
              <a:gd name="T1" fmla="*/ 2147483647 h 97"/>
              <a:gd name="T2" fmla="*/ 2147483647 w 76"/>
              <a:gd name="T3" fmla="*/ 2147483647 h 97"/>
              <a:gd name="T4" fmla="*/ 2147483647 w 76"/>
              <a:gd name="T5" fmla="*/ 2147483647 h 97"/>
              <a:gd name="T6" fmla="*/ 2147483647 w 76"/>
              <a:gd name="T7" fmla="*/ 2147483647 h 97"/>
              <a:gd name="T8" fmla="*/ 2147483647 w 76"/>
              <a:gd name="T9" fmla="*/ 2147483647 h 97"/>
              <a:gd name="T10" fmla="*/ 2147483647 w 76"/>
              <a:gd name="T11" fmla="*/ 2147483647 h 97"/>
              <a:gd name="T12" fmla="*/ 2147483647 w 76"/>
              <a:gd name="T13" fmla="*/ 2147483647 h 97"/>
              <a:gd name="T14" fmla="*/ 2147483647 w 76"/>
              <a:gd name="T15" fmla="*/ 2147483647 h 97"/>
              <a:gd name="T16" fmla="*/ 2147483647 w 76"/>
              <a:gd name="T17" fmla="*/ 2147483647 h 97"/>
              <a:gd name="T18" fmla="*/ 2147483647 w 76"/>
              <a:gd name="T19" fmla="*/ 2147483647 h 97"/>
              <a:gd name="T20" fmla="*/ 2147483647 w 76"/>
              <a:gd name="T21" fmla="*/ 2147483647 h 97"/>
              <a:gd name="T22" fmla="*/ 2147483647 w 76"/>
              <a:gd name="T23" fmla="*/ 2147483647 h 97"/>
              <a:gd name="T24" fmla="*/ 2147483647 w 76"/>
              <a:gd name="T25" fmla="*/ 2147483647 h 97"/>
              <a:gd name="T26" fmla="*/ 2147483647 w 76"/>
              <a:gd name="T27" fmla="*/ 2147483647 h 97"/>
              <a:gd name="T28" fmla="*/ 2147483647 w 76"/>
              <a:gd name="T29" fmla="*/ 2147483647 h 97"/>
              <a:gd name="T30" fmla="*/ 2147483647 w 76"/>
              <a:gd name="T31" fmla="*/ 2147483647 h 97"/>
              <a:gd name="T32" fmla="*/ 2147483647 w 76"/>
              <a:gd name="T33" fmla="*/ 2147483647 h 97"/>
              <a:gd name="T34" fmla="*/ 2147483647 w 76"/>
              <a:gd name="T35" fmla="*/ 2147483647 h 97"/>
              <a:gd name="T36" fmla="*/ 2147483647 w 76"/>
              <a:gd name="T37" fmla="*/ 2147483647 h 97"/>
              <a:gd name="T38" fmla="*/ 2147483647 w 76"/>
              <a:gd name="T39" fmla="*/ 2147483647 h 97"/>
              <a:gd name="T40" fmla="*/ 2147483647 w 76"/>
              <a:gd name="T41" fmla="*/ 2147483647 h 97"/>
              <a:gd name="T42" fmla="*/ 0 w 76"/>
              <a:gd name="T43" fmla="*/ 2147483647 h 97"/>
              <a:gd name="T44" fmla="*/ 0 w 76"/>
              <a:gd name="T45" fmla="*/ 2147483647 h 97"/>
              <a:gd name="T46" fmla="*/ 2147483647 w 76"/>
              <a:gd name="T47" fmla="*/ 2147483647 h 97"/>
              <a:gd name="T48" fmla="*/ 2147483647 w 76"/>
              <a:gd name="T49" fmla="*/ 2147483647 h 97"/>
              <a:gd name="T50" fmla="*/ 2147483647 w 76"/>
              <a:gd name="T51" fmla="*/ 2147483647 h 97"/>
              <a:gd name="T52" fmla="*/ 2147483647 w 76"/>
              <a:gd name="T53" fmla="*/ 2147483647 h 97"/>
              <a:gd name="T54" fmla="*/ 2147483647 w 76"/>
              <a:gd name="T55" fmla="*/ 2147483647 h 97"/>
              <a:gd name="T56" fmla="*/ 2147483647 w 76"/>
              <a:gd name="T57" fmla="*/ 2147483647 h 97"/>
              <a:gd name="T58" fmla="*/ 2147483647 w 76"/>
              <a:gd name="T59" fmla="*/ 0 h 97"/>
              <a:gd name="T60" fmla="*/ 2147483647 w 76"/>
              <a:gd name="T61" fmla="*/ 2147483647 h 97"/>
              <a:gd name="T62" fmla="*/ 2147483647 w 76"/>
              <a:gd name="T63" fmla="*/ 2147483647 h 97"/>
              <a:gd name="T64" fmla="*/ 2147483647 w 76"/>
              <a:gd name="T65" fmla="*/ 2147483647 h 97"/>
              <a:gd name="T66" fmla="*/ 2147483647 w 76"/>
              <a:gd name="T67" fmla="*/ 2147483647 h 97"/>
              <a:gd name="T68" fmla="*/ 2147483647 w 76"/>
              <a:gd name="T69" fmla="*/ 2147483647 h 97"/>
              <a:gd name="T70" fmla="*/ 2147483647 w 76"/>
              <a:gd name="T71" fmla="*/ 2147483647 h 97"/>
              <a:gd name="T72" fmla="*/ 2147483647 w 76"/>
              <a:gd name="T73" fmla="*/ 2147483647 h 97"/>
              <a:gd name="T74" fmla="*/ 2147483647 w 76"/>
              <a:gd name="T75" fmla="*/ 2147483647 h 97"/>
              <a:gd name="T76" fmla="*/ 2147483647 w 76"/>
              <a:gd name="T77" fmla="*/ 2147483647 h 97"/>
              <a:gd name="T78" fmla="*/ 2147483647 w 76"/>
              <a:gd name="T79" fmla="*/ 2147483647 h 97"/>
              <a:gd name="T80" fmla="*/ 2147483647 w 76"/>
              <a:gd name="T81" fmla="*/ 2147483647 h 97"/>
              <a:gd name="T82" fmla="*/ 2147483647 w 76"/>
              <a:gd name="T83" fmla="*/ 2147483647 h 97"/>
              <a:gd name="T84" fmla="*/ 2147483647 w 76"/>
              <a:gd name="T85" fmla="*/ 2147483647 h 97"/>
              <a:gd name="T86" fmla="*/ 2147483647 w 76"/>
              <a:gd name="T87" fmla="*/ 2147483647 h 97"/>
              <a:gd name="T88" fmla="*/ 2147483647 w 76"/>
              <a:gd name="T89" fmla="*/ 2147483647 h 97"/>
              <a:gd name="T90" fmla="*/ 2147483647 w 76"/>
              <a:gd name="T91" fmla="*/ 2147483647 h 97"/>
              <a:gd name="T92" fmla="*/ 2147483647 w 76"/>
              <a:gd name="T93" fmla="*/ 2147483647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
              <a:gd name="T142" fmla="*/ 0 h 97"/>
              <a:gd name="T143" fmla="*/ 76 w 76"/>
              <a:gd name="T144" fmla="*/ 97 h 9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6" h="97">
                <a:moveTo>
                  <a:pt x="70" y="97"/>
                </a:moveTo>
                <a:lnTo>
                  <a:pt x="69" y="97"/>
                </a:lnTo>
                <a:lnTo>
                  <a:pt x="64" y="74"/>
                </a:lnTo>
                <a:lnTo>
                  <a:pt x="59" y="66"/>
                </a:lnTo>
                <a:lnTo>
                  <a:pt x="57" y="65"/>
                </a:lnTo>
                <a:lnTo>
                  <a:pt x="50" y="66"/>
                </a:lnTo>
                <a:lnTo>
                  <a:pt x="48" y="65"/>
                </a:lnTo>
                <a:lnTo>
                  <a:pt x="46" y="62"/>
                </a:lnTo>
                <a:lnTo>
                  <a:pt x="45" y="63"/>
                </a:lnTo>
                <a:lnTo>
                  <a:pt x="45" y="66"/>
                </a:lnTo>
                <a:lnTo>
                  <a:pt x="42" y="68"/>
                </a:lnTo>
                <a:lnTo>
                  <a:pt x="43" y="74"/>
                </a:lnTo>
                <a:lnTo>
                  <a:pt x="37" y="82"/>
                </a:lnTo>
                <a:lnTo>
                  <a:pt x="36" y="81"/>
                </a:lnTo>
                <a:lnTo>
                  <a:pt x="33" y="77"/>
                </a:lnTo>
                <a:lnTo>
                  <a:pt x="32" y="79"/>
                </a:lnTo>
                <a:lnTo>
                  <a:pt x="31" y="81"/>
                </a:lnTo>
                <a:lnTo>
                  <a:pt x="28" y="83"/>
                </a:lnTo>
                <a:lnTo>
                  <a:pt x="28" y="81"/>
                </a:lnTo>
                <a:lnTo>
                  <a:pt x="26" y="82"/>
                </a:lnTo>
                <a:lnTo>
                  <a:pt x="23" y="82"/>
                </a:lnTo>
                <a:lnTo>
                  <a:pt x="23" y="83"/>
                </a:lnTo>
                <a:lnTo>
                  <a:pt x="21" y="83"/>
                </a:lnTo>
                <a:lnTo>
                  <a:pt x="20" y="83"/>
                </a:lnTo>
                <a:lnTo>
                  <a:pt x="19" y="84"/>
                </a:lnTo>
                <a:lnTo>
                  <a:pt x="19" y="85"/>
                </a:lnTo>
                <a:lnTo>
                  <a:pt x="16" y="85"/>
                </a:lnTo>
                <a:lnTo>
                  <a:pt x="15" y="80"/>
                </a:lnTo>
                <a:lnTo>
                  <a:pt x="15" y="79"/>
                </a:lnTo>
                <a:lnTo>
                  <a:pt x="14" y="74"/>
                </a:lnTo>
                <a:lnTo>
                  <a:pt x="14" y="73"/>
                </a:lnTo>
                <a:lnTo>
                  <a:pt x="13" y="70"/>
                </a:lnTo>
                <a:lnTo>
                  <a:pt x="12" y="68"/>
                </a:lnTo>
                <a:lnTo>
                  <a:pt x="12" y="66"/>
                </a:lnTo>
                <a:lnTo>
                  <a:pt x="12" y="63"/>
                </a:lnTo>
                <a:lnTo>
                  <a:pt x="12" y="62"/>
                </a:lnTo>
                <a:lnTo>
                  <a:pt x="12" y="57"/>
                </a:lnTo>
                <a:lnTo>
                  <a:pt x="11" y="56"/>
                </a:lnTo>
                <a:lnTo>
                  <a:pt x="11" y="51"/>
                </a:lnTo>
                <a:lnTo>
                  <a:pt x="9" y="50"/>
                </a:lnTo>
                <a:lnTo>
                  <a:pt x="10" y="38"/>
                </a:lnTo>
                <a:lnTo>
                  <a:pt x="6" y="34"/>
                </a:lnTo>
                <a:lnTo>
                  <a:pt x="0" y="31"/>
                </a:lnTo>
                <a:lnTo>
                  <a:pt x="0" y="30"/>
                </a:lnTo>
                <a:lnTo>
                  <a:pt x="0" y="28"/>
                </a:lnTo>
                <a:lnTo>
                  <a:pt x="1" y="25"/>
                </a:lnTo>
                <a:lnTo>
                  <a:pt x="4" y="25"/>
                </a:lnTo>
                <a:lnTo>
                  <a:pt x="5" y="24"/>
                </a:lnTo>
                <a:lnTo>
                  <a:pt x="6" y="22"/>
                </a:lnTo>
                <a:lnTo>
                  <a:pt x="12" y="21"/>
                </a:lnTo>
                <a:lnTo>
                  <a:pt x="12" y="19"/>
                </a:lnTo>
                <a:lnTo>
                  <a:pt x="11" y="18"/>
                </a:lnTo>
                <a:lnTo>
                  <a:pt x="11" y="17"/>
                </a:lnTo>
                <a:lnTo>
                  <a:pt x="7" y="17"/>
                </a:lnTo>
                <a:lnTo>
                  <a:pt x="5" y="16"/>
                </a:lnTo>
                <a:lnTo>
                  <a:pt x="4" y="12"/>
                </a:lnTo>
                <a:lnTo>
                  <a:pt x="2" y="11"/>
                </a:lnTo>
                <a:lnTo>
                  <a:pt x="7" y="4"/>
                </a:lnTo>
                <a:lnTo>
                  <a:pt x="8" y="0"/>
                </a:lnTo>
                <a:lnTo>
                  <a:pt x="9" y="0"/>
                </a:lnTo>
                <a:lnTo>
                  <a:pt x="13" y="6"/>
                </a:lnTo>
                <a:lnTo>
                  <a:pt x="15" y="1"/>
                </a:lnTo>
                <a:lnTo>
                  <a:pt x="16" y="1"/>
                </a:lnTo>
                <a:lnTo>
                  <a:pt x="17" y="6"/>
                </a:lnTo>
                <a:lnTo>
                  <a:pt x="19" y="8"/>
                </a:lnTo>
                <a:lnTo>
                  <a:pt x="21" y="7"/>
                </a:lnTo>
                <a:lnTo>
                  <a:pt x="24" y="9"/>
                </a:lnTo>
                <a:lnTo>
                  <a:pt x="26" y="5"/>
                </a:lnTo>
                <a:lnTo>
                  <a:pt x="29" y="17"/>
                </a:lnTo>
                <a:lnTo>
                  <a:pt x="31" y="20"/>
                </a:lnTo>
                <a:lnTo>
                  <a:pt x="34" y="21"/>
                </a:lnTo>
                <a:lnTo>
                  <a:pt x="47" y="23"/>
                </a:lnTo>
                <a:lnTo>
                  <a:pt x="48" y="21"/>
                </a:lnTo>
                <a:lnTo>
                  <a:pt x="59" y="21"/>
                </a:lnTo>
                <a:lnTo>
                  <a:pt x="70" y="24"/>
                </a:lnTo>
                <a:lnTo>
                  <a:pt x="69" y="26"/>
                </a:lnTo>
                <a:lnTo>
                  <a:pt x="66" y="27"/>
                </a:lnTo>
                <a:lnTo>
                  <a:pt x="66" y="31"/>
                </a:lnTo>
                <a:lnTo>
                  <a:pt x="59" y="38"/>
                </a:lnTo>
                <a:lnTo>
                  <a:pt x="51" y="43"/>
                </a:lnTo>
                <a:lnTo>
                  <a:pt x="51" y="45"/>
                </a:lnTo>
                <a:lnTo>
                  <a:pt x="53" y="55"/>
                </a:lnTo>
                <a:lnTo>
                  <a:pt x="56" y="56"/>
                </a:lnTo>
                <a:lnTo>
                  <a:pt x="58" y="59"/>
                </a:lnTo>
                <a:lnTo>
                  <a:pt x="60" y="61"/>
                </a:lnTo>
                <a:lnTo>
                  <a:pt x="63" y="52"/>
                </a:lnTo>
                <a:lnTo>
                  <a:pt x="66" y="48"/>
                </a:lnTo>
                <a:lnTo>
                  <a:pt x="68" y="48"/>
                </a:lnTo>
                <a:lnTo>
                  <a:pt x="76" y="80"/>
                </a:lnTo>
                <a:lnTo>
                  <a:pt x="75" y="81"/>
                </a:lnTo>
                <a:lnTo>
                  <a:pt x="76" y="89"/>
                </a:lnTo>
                <a:lnTo>
                  <a:pt x="72" y="88"/>
                </a:lnTo>
                <a:lnTo>
                  <a:pt x="71" y="89"/>
                </a:lnTo>
                <a:lnTo>
                  <a:pt x="70" y="97"/>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31" name="Freeform 450"/>
          <p:cNvSpPr>
            <a:spLocks/>
          </p:cNvSpPr>
          <p:nvPr/>
        </p:nvSpPr>
        <p:spPr bwMode="auto">
          <a:xfrm>
            <a:off x="4222750" y="4629150"/>
            <a:ext cx="80963" cy="169863"/>
          </a:xfrm>
          <a:custGeom>
            <a:avLst/>
            <a:gdLst>
              <a:gd name="T0" fmla="*/ 2147483647 w 48"/>
              <a:gd name="T1" fmla="*/ 2147483647 h 99"/>
              <a:gd name="T2" fmla="*/ 2147483647 w 48"/>
              <a:gd name="T3" fmla="*/ 0 h 99"/>
              <a:gd name="T4" fmla="*/ 2147483647 w 48"/>
              <a:gd name="T5" fmla="*/ 2147483647 h 99"/>
              <a:gd name="T6" fmla="*/ 2147483647 w 48"/>
              <a:gd name="T7" fmla="*/ 2147483647 h 99"/>
              <a:gd name="T8" fmla="*/ 2147483647 w 48"/>
              <a:gd name="T9" fmla="*/ 2147483647 h 99"/>
              <a:gd name="T10" fmla="*/ 2147483647 w 48"/>
              <a:gd name="T11" fmla="*/ 2147483647 h 99"/>
              <a:gd name="T12" fmla="*/ 2147483647 w 48"/>
              <a:gd name="T13" fmla="*/ 2147483647 h 99"/>
              <a:gd name="T14" fmla="*/ 2147483647 w 48"/>
              <a:gd name="T15" fmla="*/ 2147483647 h 99"/>
              <a:gd name="T16" fmla="*/ 2147483647 w 48"/>
              <a:gd name="T17" fmla="*/ 2147483647 h 99"/>
              <a:gd name="T18" fmla="*/ 2147483647 w 48"/>
              <a:gd name="T19" fmla="*/ 2147483647 h 99"/>
              <a:gd name="T20" fmla="*/ 2147483647 w 48"/>
              <a:gd name="T21" fmla="*/ 2147483647 h 99"/>
              <a:gd name="T22" fmla="*/ 2147483647 w 48"/>
              <a:gd name="T23" fmla="*/ 2147483647 h 99"/>
              <a:gd name="T24" fmla="*/ 2147483647 w 48"/>
              <a:gd name="T25" fmla="*/ 2147483647 h 99"/>
              <a:gd name="T26" fmla="*/ 2147483647 w 48"/>
              <a:gd name="T27" fmla="*/ 2147483647 h 99"/>
              <a:gd name="T28" fmla="*/ 2147483647 w 48"/>
              <a:gd name="T29" fmla="*/ 2147483647 h 99"/>
              <a:gd name="T30" fmla="*/ 2147483647 w 48"/>
              <a:gd name="T31" fmla="*/ 2147483647 h 99"/>
              <a:gd name="T32" fmla="*/ 2147483647 w 48"/>
              <a:gd name="T33" fmla="*/ 2147483647 h 99"/>
              <a:gd name="T34" fmla="*/ 2147483647 w 48"/>
              <a:gd name="T35" fmla="*/ 2147483647 h 99"/>
              <a:gd name="T36" fmla="*/ 2147483647 w 48"/>
              <a:gd name="T37" fmla="*/ 2147483647 h 99"/>
              <a:gd name="T38" fmla="*/ 2147483647 w 48"/>
              <a:gd name="T39" fmla="*/ 2147483647 h 99"/>
              <a:gd name="T40" fmla="*/ 2147483647 w 48"/>
              <a:gd name="T41" fmla="*/ 2147483647 h 99"/>
              <a:gd name="T42" fmla="*/ 2147483647 w 48"/>
              <a:gd name="T43" fmla="*/ 2147483647 h 99"/>
              <a:gd name="T44" fmla="*/ 2147483647 w 48"/>
              <a:gd name="T45" fmla="*/ 2147483647 h 99"/>
              <a:gd name="T46" fmla="*/ 2147483647 w 48"/>
              <a:gd name="T47" fmla="*/ 2147483647 h 99"/>
              <a:gd name="T48" fmla="*/ 2147483647 w 48"/>
              <a:gd name="T49" fmla="*/ 2147483647 h 99"/>
              <a:gd name="T50" fmla="*/ 2147483647 w 48"/>
              <a:gd name="T51" fmla="*/ 2147483647 h 99"/>
              <a:gd name="T52" fmla="*/ 2147483647 w 48"/>
              <a:gd name="T53" fmla="*/ 2147483647 h 99"/>
              <a:gd name="T54" fmla="*/ 2147483647 w 48"/>
              <a:gd name="T55" fmla="*/ 2147483647 h 99"/>
              <a:gd name="T56" fmla="*/ 2147483647 w 48"/>
              <a:gd name="T57" fmla="*/ 2147483647 h 99"/>
              <a:gd name="T58" fmla="*/ 0 w 48"/>
              <a:gd name="T59" fmla="*/ 2147483647 h 99"/>
              <a:gd name="T60" fmla="*/ 2147483647 w 48"/>
              <a:gd name="T61" fmla="*/ 2147483647 h 99"/>
              <a:gd name="T62" fmla="*/ 2147483647 w 48"/>
              <a:gd name="T63" fmla="*/ 2147483647 h 99"/>
              <a:gd name="T64" fmla="*/ 2147483647 w 48"/>
              <a:gd name="T65" fmla="*/ 2147483647 h 99"/>
              <a:gd name="T66" fmla="*/ 2147483647 w 48"/>
              <a:gd name="T67" fmla="*/ 2147483647 h 99"/>
              <a:gd name="T68" fmla="*/ 2147483647 w 48"/>
              <a:gd name="T69" fmla="*/ 2147483647 h 99"/>
              <a:gd name="T70" fmla="*/ 2147483647 w 48"/>
              <a:gd name="T71" fmla="*/ 2147483647 h 99"/>
              <a:gd name="T72" fmla="*/ 2147483647 w 48"/>
              <a:gd name="T73" fmla="*/ 2147483647 h 99"/>
              <a:gd name="T74" fmla="*/ 2147483647 w 48"/>
              <a:gd name="T75" fmla="*/ 2147483647 h 99"/>
              <a:gd name="T76" fmla="*/ 2147483647 w 48"/>
              <a:gd name="T77" fmla="*/ 2147483647 h 99"/>
              <a:gd name="T78" fmla="*/ 2147483647 w 48"/>
              <a:gd name="T79" fmla="*/ 2147483647 h 99"/>
              <a:gd name="T80" fmla="*/ 2147483647 w 48"/>
              <a:gd name="T81" fmla="*/ 2147483647 h 99"/>
              <a:gd name="T82" fmla="*/ 2147483647 w 48"/>
              <a:gd name="T83" fmla="*/ 2147483647 h 99"/>
              <a:gd name="T84" fmla="*/ 2147483647 w 48"/>
              <a:gd name="T85" fmla="*/ 2147483647 h 99"/>
              <a:gd name="T86" fmla="*/ 2147483647 w 48"/>
              <a:gd name="T87" fmla="*/ 2147483647 h 99"/>
              <a:gd name="T88" fmla="*/ 2147483647 w 48"/>
              <a:gd name="T89" fmla="*/ 2147483647 h 99"/>
              <a:gd name="T90" fmla="*/ 2147483647 w 48"/>
              <a:gd name="T91" fmla="*/ 2147483647 h 99"/>
              <a:gd name="T92" fmla="*/ 2147483647 w 48"/>
              <a:gd name="T93" fmla="*/ 2147483647 h 99"/>
              <a:gd name="T94" fmla="*/ 2147483647 w 48"/>
              <a:gd name="T95" fmla="*/ 2147483647 h 99"/>
              <a:gd name="T96" fmla="*/ 2147483647 w 48"/>
              <a:gd name="T97" fmla="*/ 2147483647 h 99"/>
              <a:gd name="T98" fmla="*/ 2147483647 w 48"/>
              <a:gd name="T99" fmla="*/ 2147483647 h 99"/>
              <a:gd name="T100" fmla="*/ 2147483647 w 48"/>
              <a:gd name="T101" fmla="*/ 2147483647 h 99"/>
              <a:gd name="T102" fmla="*/ 2147483647 w 48"/>
              <a:gd name="T103" fmla="*/ 2147483647 h 99"/>
              <a:gd name="T104" fmla="*/ 2147483647 w 48"/>
              <a:gd name="T105" fmla="*/ 2147483647 h 99"/>
              <a:gd name="T106" fmla="*/ 2147483647 w 48"/>
              <a:gd name="T107" fmla="*/ 2147483647 h 99"/>
              <a:gd name="T108" fmla="*/ 2147483647 w 48"/>
              <a:gd name="T109" fmla="*/ 2147483647 h 99"/>
              <a:gd name="T110" fmla="*/ 2147483647 w 48"/>
              <a:gd name="T111" fmla="*/ 2147483647 h 99"/>
              <a:gd name="T112" fmla="*/ 2147483647 w 48"/>
              <a:gd name="T113" fmla="*/ 2147483647 h 99"/>
              <a:gd name="T114" fmla="*/ 2147483647 w 48"/>
              <a:gd name="T115" fmla="*/ 2147483647 h 99"/>
              <a:gd name="T116" fmla="*/ 2147483647 w 48"/>
              <a:gd name="T117" fmla="*/ 2147483647 h 9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8"/>
              <a:gd name="T178" fmla="*/ 0 h 99"/>
              <a:gd name="T179" fmla="*/ 48 w 48"/>
              <a:gd name="T180" fmla="*/ 99 h 9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8" h="99">
                <a:moveTo>
                  <a:pt x="46" y="11"/>
                </a:moveTo>
                <a:lnTo>
                  <a:pt x="33" y="0"/>
                </a:lnTo>
                <a:lnTo>
                  <a:pt x="31" y="1"/>
                </a:lnTo>
                <a:lnTo>
                  <a:pt x="27" y="2"/>
                </a:lnTo>
                <a:lnTo>
                  <a:pt x="27" y="3"/>
                </a:lnTo>
                <a:lnTo>
                  <a:pt x="28" y="6"/>
                </a:lnTo>
                <a:lnTo>
                  <a:pt x="27" y="7"/>
                </a:lnTo>
                <a:lnTo>
                  <a:pt x="26" y="9"/>
                </a:lnTo>
                <a:lnTo>
                  <a:pt x="25" y="10"/>
                </a:lnTo>
                <a:lnTo>
                  <a:pt x="25" y="11"/>
                </a:lnTo>
                <a:lnTo>
                  <a:pt x="25" y="12"/>
                </a:lnTo>
                <a:lnTo>
                  <a:pt x="21" y="15"/>
                </a:lnTo>
                <a:lnTo>
                  <a:pt x="20" y="16"/>
                </a:lnTo>
                <a:lnTo>
                  <a:pt x="18" y="14"/>
                </a:lnTo>
                <a:lnTo>
                  <a:pt x="15" y="16"/>
                </a:lnTo>
                <a:lnTo>
                  <a:pt x="13" y="14"/>
                </a:lnTo>
                <a:lnTo>
                  <a:pt x="11" y="14"/>
                </a:lnTo>
                <a:lnTo>
                  <a:pt x="10" y="15"/>
                </a:lnTo>
                <a:lnTo>
                  <a:pt x="8" y="18"/>
                </a:lnTo>
                <a:lnTo>
                  <a:pt x="7" y="18"/>
                </a:lnTo>
                <a:lnTo>
                  <a:pt x="6" y="18"/>
                </a:lnTo>
                <a:lnTo>
                  <a:pt x="6" y="19"/>
                </a:lnTo>
                <a:lnTo>
                  <a:pt x="5" y="20"/>
                </a:lnTo>
                <a:lnTo>
                  <a:pt x="5" y="21"/>
                </a:lnTo>
                <a:lnTo>
                  <a:pt x="4" y="21"/>
                </a:lnTo>
                <a:lnTo>
                  <a:pt x="2" y="24"/>
                </a:lnTo>
                <a:lnTo>
                  <a:pt x="2" y="25"/>
                </a:lnTo>
                <a:lnTo>
                  <a:pt x="1" y="28"/>
                </a:lnTo>
                <a:lnTo>
                  <a:pt x="0" y="31"/>
                </a:lnTo>
                <a:lnTo>
                  <a:pt x="1" y="33"/>
                </a:lnTo>
                <a:lnTo>
                  <a:pt x="2" y="34"/>
                </a:lnTo>
                <a:lnTo>
                  <a:pt x="4" y="35"/>
                </a:lnTo>
                <a:lnTo>
                  <a:pt x="5" y="35"/>
                </a:lnTo>
                <a:lnTo>
                  <a:pt x="6" y="36"/>
                </a:lnTo>
                <a:lnTo>
                  <a:pt x="10" y="41"/>
                </a:lnTo>
                <a:lnTo>
                  <a:pt x="17" y="97"/>
                </a:lnTo>
                <a:lnTo>
                  <a:pt x="18" y="99"/>
                </a:lnTo>
                <a:lnTo>
                  <a:pt x="33" y="98"/>
                </a:lnTo>
                <a:lnTo>
                  <a:pt x="32" y="97"/>
                </a:lnTo>
                <a:lnTo>
                  <a:pt x="33" y="63"/>
                </a:lnTo>
                <a:lnTo>
                  <a:pt x="37" y="54"/>
                </a:lnTo>
                <a:lnTo>
                  <a:pt x="39" y="46"/>
                </a:lnTo>
                <a:lnTo>
                  <a:pt x="46" y="40"/>
                </a:lnTo>
                <a:lnTo>
                  <a:pt x="46" y="39"/>
                </a:lnTo>
                <a:lnTo>
                  <a:pt x="47" y="38"/>
                </a:lnTo>
                <a:lnTo>
                  <a:pt x="47" y="37"/>
                </a:lnTo>
                <a:lnTo>
                  <a:pt x="47" y="36"/>
                </a:lnTo>
                <a:lnTo>
                  <a:pt x="46" y="35"/>
                </a:lnTo>
                <a:lnTo>
                  <a:pt x="46" y="34"/>
                </a:lnTo>
                <a:lnTo>
                  <a:pt x="46" y="32"/>
                </a:lnTo>
                <a:lnTo>
                  <a:pt x="47" y="32"/>
                </a:lnTo>
                <a:lnTo>
                  <a:pt x="48" y="32"/>
                </a:lnTo>
                <a:lnTo>
                  <a:pt x="48" y="31"/>
                </a:lnTo>
                <a:lnTo>
                  <a:pt x="47" y="20"/>
                </a:lnTo>
                <a:lnTo>
                  <a:pt x="44" y="17"/>
                </a:lnTo>
                <a:lnTo>
                  <a:pt x="44" y="16"/>
                </a:lnTo>
                <a:lnTo>
                  <a:pt x="44" y="13"/>
                </a:lnTo>
                <a:lnTo>
                  <a:pt x="46" y="1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32" name="Freeform 451"/>
          <p:cNvSpPr>
            <a:spLocks/>
          </p:cNvSpPr>
          <p:nvPr/>
        </p:nvSpPr>
        <p:spPr bwMode="auto">
          <a:xfrm>
            <a:off x="6610350" y="4216400"/>
            <a:ext cx="131763" cy="168275"/>
          </a:xfrm>
          <a:custGeom>
            <a:avLst/>
            <a:gdLst>
              <a:gd name="T0" fmla="*/ 2147483647 w 76"/>
              <a:gd name="T1" fmla="*/ 2147483647 h 98"/>
              <a:gd name="T2" fmla="*/ 2147483647 w 76"/>
              <a:gd name="T3" fmla="*/ 2147483647 h 98"/>
              <a:gd name="T4" fmla="*/ 2147483647 w 76"/>
              <a:gd name="T5" fmla="*/ 2147483647 h 98"/>
              <a:gd name="T6" fmla="*/ 2147483647 w 76"/>
              <a:gd name="T7" fmla="*/ 2147483647 h 98"/>
              <a:gd name="T8" fmla="*/ 2147483647 w 76"/>
              <a:gd name="T9" fmla="*/ 2147483647 h 98"/>
              <a:gd name="T10" fmla="*/ 2147483647 w 76"/>
              <a:gd name="T11" fmla="*/ 2147483647 h 98"/>
              <a:gd name="T12" fmla="*/ 2147483647 w 76"/>
              <a:gd name="T13" fmla="*/ 2147483647 h 98"/>
              <a:gd name="T14" fmla="*/ 2147483647 w 76"/>
              <a:gd name="T15" fmla="*/ 2147483647 h 98"/>
              <a:gd name="T16" fmla="*/ 2147483647 w 76"/>
              <a:gd name="T17" fmla="*/ 2147483647 h 98"/>
              <a:gd name="T18" fmla="*/ 2147483647 w 76"/>
              <a:gd name="T19" fmla="*/ 2147483647 h 98"/>
              <a:gd name="T20" fmla="*/ 2147483647 w 76"/>
              <a:gd name="T21" fmla="*/ 2147483647 h 98"/>
              <a:gd name="T22" fmla="*/ 2147483647 w 76"/>
              <a:gd name="T23" fmla="*/ 2147483647 h 98"/>
              <a:gd name="T24" fmla="*/ 2147483647 w 76"/>
              <a:gd name="T25" fmla="*/ 2147483647 h 98"/>
              <a:gd name="T26" fmla="*/ 2147483647 w 76"/>
              <a:gd name="T27" fmla="*/ 2147483647 h 98"/>
              <a:gd name="T28" fmla="*/ 2147483647 w 76"/>
              <a:gd name="T29" fmla="*/ 2147483647 h 98"/>
              <a:gd name="T30" fmla="*/ 2147483647 w 76"/>
              <a:gd name="T31" fmla="*/ 2147483647 h 98"/>
              <a:gd name="T32" fmla="*/ 2147483647 w 76"/>
              <a:gd name="T33" fmla="*/ 2147483647 h 98"/>
              <a:gd name="T34" fmla="*/ 2147483647 w 76"/>
              <a:gd name="T35" fmla="*/ 2147483647 h 98"/>
              <a:gd name="T36" fmla="*/ 2147483647 w 76"/>
              <a:gd name="T37" fmla="*/ 2147483647 h 98"/>
              <a:gd name="T38" fmla="*/ 2147483647 w 76"/>
              <a:gd name="T39" fmla="*/ 2147483647 h 98"/>
              <a:gd name="T40" fmla="*/ 2147483647 w 76"/>
              <a:gd name="T41" fmla="*/ 2147483647 h 98"/>
              <a:gd name="T42" fmla="*/ 0 w 76"/>
              <a:gd name="T43" fmla="*/ 2147483647 h 98"/>
              <a:gd name="T44" fmla="*/ 0 w 76"/>
              <a:gd name="T45" fmla="*/ 2147483647 h 98"/>
              <a:gd name="T46" fmla="*/ 2147483647 w 76"/>
              <a:gd name="T47" fmla="*/ 2147483647 h 98"/>
              <a:gd name="T48" fmla="*/ 2147483647 w 76"/>
              <a:gd name="T49" fmla="*/ 2147483647 h 98"/>
              <a:gd name="T50" fmla="*/ 2147483647 w 76"/>
              <a:gd name="T51" fmla="*/ 2147483647 h 98"/>
              <a:gd name="T52" fmla="*/ 2147483647 w 76"/>
              <a:gd name="T53" fmla="*/ 2147483647 h 98"/>
              <a:gd name="T54" fmla="*/ 2147483647 w 76"/>
              <a:gd name="T55" fmla="*/ 2147483647 h 98"/>
              <a:gd name="T56" fmla="*/ 2147483647 w 76"/>
              <a:gd name="T57" fmla="*/ 2147483647 h 98"/>
              <a:gd name="T58" fmla="*/ 2147483647 w 76"/>
              <a:gd name="T59" fmla="*/ 0 h 98"/>
              <a:gd name="T60" fmla="*/ 2147483647 w 76"/>
              <a:gd name="T61" fmla="*/ 2147483647 h 98"/>
              <a:gd name="T62" fmla="*/ 2147483647 w 76"/>
              <a:gd name="T63" fmla="*/ 2147483647 h 98"/>
              <a:gd name="T64" fmla="*/ 2147483647 w 76"/>
              <a:gd name="T65" fmla="*/ 2147483647 h 98"/>
              <a:gd name="T66" fmla="*/ 2147483647 w 76"/>
              <a:gd name="T67" fmla="*/ 2147483647 h 98"/>
              <a:gd name="T68" fmla="*/ 2147483647 w 76"/>
              <a:gd name="T69" fmla="*/ 2147483647 h 98"/>
              <a:gd name="T70" fmla="*/ 2147483647 w 76"/>
              <a:gd name="T71" fmla="*/ 2147483647 h 98"/>
              <a:gd name="T72" fmla="*/ 2147483647 w 76"/>
              <a:gd name="T73" fmla="*/ 2147483647 h 98"/>
              <a:gd name="T74" fmla="*/ 2147483647 w 76"/>
              <a:gd name="T75" fmla="*/ 2147483647 h 98"/>
              <a:gd name="T76" fmla="*/ 2147483647 w 76"/>
              <a:gd name="T77" fmla="*/ 2147483647 h 98"/>
              <a:gd name="T78" fmla="*/ 2147483647 w 76"/>
              <a:gd name="T79" fmla="*/ 2147483647 h 98"/>
              <a:gd name="T80" fmla="*/ 2147483647 w 76"/>
              <a:gd name="T81" fmla="*/ 2147483647 h 98"/>
              <a:gd name="T82" fmla="*/ 2147483647 w 76"/>
              <a:gd name="T83" fmla="*/ 2147483647 h 98"/>
              <a:gd name="T84" fmla="*/ 2147483647 w 76"/>
              <a:gd name="T85" fmla="*/ 2147483647 h 98"/>
              <a:gd name="T86" fmla="*/ 2147483647 w 76"/>
              <a:gd name="T87" fmla="*/ 2147483647 h 98"/>
              <a:gd name="T88" fmla="*/ 2147483647 w 76"/>
              <a:gd name="T89" fmla="*/ 2147483647 h 98"/>
              <a:gd name="T90" fmla="*/ 2147483647 w 76"/>
              <a:gd name="T91" fmla="*/ 2147483647 h 98"/>
              <a:gd name="T92" fmla="*/ 2147483647 w 76"/>
              <a:gd name="T93" fmla="*/ 2147483647 h 9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
              <a:gd name="T142" fmla="*/ 0 h 98"/>
              <a:gd name="T143" fmla="*/ 76 w 76"/>
              <a:gd name="T144" fmla="*/ 98 h 9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6" h="98">
                <a:moveTo>
                  <a:pt x="71" y="98"/>
                </a:moveTo>
                <a:lnTo>
                  <a:pt x="70" y="98"/>
                </a:lnTo>
                <a:lnTo>
                  <a:pt x="64" y="75"/>
                </a:lnTo>
                <a:lnTo>
                  <a:pt x="59" y="67"/>
                </a:lnTo>
                <a:lnTo>
                  <a:pt x="57" y="65"/>
                </a:lnTo>
                <a:lnTo>
                  <a:pt x="51" y="67"/>
                </a:lnTo>
                <a:lnTo>
                  <a:pt x="48" y="65"/>
                </a:lnTo>
                <a:lnTo>
                  <a:pt x="47" y="62"/>
                </a:lnTo>
                <a:lnTo>
                  <a:pt x="45" y="63"/>
                </a:lnTo>
                <a:lnTo>
                  <a:pt x="45" y="66"/>
                </a:lnTo>
                <a:lnTo>
                  <a:pt x="42" y="68"/>
                </a:lnTo>
                <a:lnTo>
                  <a:pt x="43" y="75"/>
                </a:lnTo>
                <a:lnTo>
                  <a:pt x="37" y="82"/>
                </a:lnTo>
                <a:lnTo>
                  <a:pt x="36" y="82"/>
                </a:lnTo>
                <a:lnTo>
                  <a:pt x="33" y="78"/>
                </a:lnTo>
                <a:lnTo>
                  <a:pt x="32" y="79"/>
                </a:lnTo>
                <a:lnTo>
                  <a:pt x="32" y="81"/>
                </a:lnTo>
                <a:lnTo>
                  <a:pt x="29" y="83"/>
                </a:lnTo>
                <a:lnTo>
                  <a:pt x="28" y="82"/>
                </a:lnTo>
                <a:lnTo>
                  <a:pt x="26" y="82"/>
                </a:lnTo>
                <a:lnTo>
                  <a:pt x="23" y="82"/>
                </a:lnTo>
                <a:lnTo>
                  <a:pt x="23" y="83"/>
                </a:lnTo>
                <a:lnTo>
                  <a:pt x="22" y="83"/>
                </a:lnTo>
                <a:lnTo>
                  <a:pt x="21" y="83"/>
                </a:lnTo>
                <a:lnTo>
                  <a:pt x="19" y="84"/>
                </a:lnTo>
                <a:lnTo>
                  <a:pt x="19" y="85"/>
                </a:lnTo>
                <a:lnTo>
                  <a:pt x="17" y="85"/>
                </a:lnTo>
                <a:lnTo>
                  <a:pt x="15" y="80"/>
                </a:lnTo>
                <a:lnTo>
                  <a:pt x="15" y="79"/>
                </a:lnTo>
                <a:lnTo>
                  <a:pt x="14" y="75"/>
                </a:lnTo>
                <a:lnTo>
                  <a:pt x="14" y="73"/>
                </a:lnTo>
                <a:lnTo>
                  <a:pt x="14" y="70"/>
                </a:lnTo>
                <a:lnTo>
                  <a:pt x="13" y="68"/>
                </a:lnTo>
                <a:lnTo>
                  <a:pt x="12" y="66"/>
                </a:lnTo>
                <a:lnTo>
                  <a:pt x="12" y="63"/>
                </a:lnTo>
                <a:lnTo>
                  <a:pt x="13" y="57"/>
                </a:lnTo>
                <a:lnTo>
                  <a:pt x="12" y="57"/>
                </a:lnTo>
                <a:lnTo>
                  <a:pt x="11" y="56"/>
                </a:lnTo>
                <a:lnTo>
                  <a:pt x="11" y="52"/>
                </a:lnTo>
                <a:lnTo>
                  <a:pt x="9" y="50"/>
                </a:lnTo>
                <a:lnTo>
                  <a:pt x="10" y="38"/>
                </a:lnTo>
                <a:lnTo>
                  <a:pt x="6" y="34"/>
                </a:lnTo>
                <a:lnTo>
                  <a:pt x="0" y="32"/>
                </a:lnTo>
                <a:lnTo>
                  <a:pt x="0" y="30"/>
                </a:lnTo>
                <a:lnTo>
                  <a:pt x="0" y="28"/>
                </a:lnTo>
                <a:lnTo>
                  <a:pt x="2" y="26"/>
                </a:lnTo>
                <a:lnTo>
                  <a:pt x="4" y="26"/>
                </a:lnTo>
                <a:lnTo>
                  <a:pt x="6" y="25"/>
                </a:lnTo>
                <a:lnTo>
                  <a:pt x="6" y="22"/>
                </a:lnTo>
                <a:lnTo>
                  <a:pt x="12" y="22"/>
                </a:lnTo>
                <a:lnTo>
                  <a:pt x="12" y="19"/>
                </a:lnTo>
                <a:lnTo>
                  <a:pt x="11" y="18"/>
                </a:lnTo>
                <a:lnTo>
                  <a:pt x="11" y="17"/>
                </a:lnTo>
                <a:lnTo>
                  <a:pt x="7" y="18"/>
                </a:lnTo>
                <a:lnTo>
                  <a:pt x="5" y="16"/>
                </a:lnTo>
                <a:lnTo>
                  <a:pt x="4" y="12"/>
                </a:lnTo>
                <a:lnTo>
                  <a:pt x="3" y="11"/>
                </a:lnTo>
                <a:lnTo>
                  <a:pt x="7" y="4"/>
                </a:lnTo>
                <a:lnTo>
                  <a:pt x="8" y="0"/>
                </a:lnTo>
                <a:lnTo>
                  <a:pt x="9" y="0"/>
                </a:lnTo>
                <a:lnTo>
                  <a:pt x="14" y="7"/>
                </a:lnTo>
                <a:lnTo>
                  <a:pt x="15" y="1"/>
                </a:lnTo>
                <a:lnTo>
                  <a:pt x="17" y="2"/>
                </a:lnTo>
                <a:lnTo>
                  <a:pt x="18" y="6"/>
                </a:lnTo>
                <a:lnTo>
                  <a:pt x="19" y="8"/>
                </a:lnTo>
                <a:lnTo>
                  <a:pt x="22" y="7"/>
                </a:lnTo>
                <a:lnTo>
                  <a:pt x="24" y="9"/>
                </a:lnTo>
                <a:lnTo>
                  <a:pt x="26" y="5"/>
                </a:lnTo>
                <a:lnTo>
                  <a:pt x="29" y="18"/>
                </a:lnTo>
                <a:lnTo>
                  <a:pt x="31" y="20"/>
                </a:lnTo>
                <a:lnTo>
                  <a:pt x="34" y="22"/>
                </a:lnTo>
                <a:lnTo>
                  <a:pt x="47" y="23"/>
                </a:lnTo>
                <a:lnTo>
                  <a:pt x="48" y="22"/>
                </a:lnTo>
                <a:lnTo>
                  <a:pt x="59" y="22"/>
                </a:lnTo>
                <a:lnTo>
                  <a:pt x="71" y="25"/>
                </a:lnTo>
                <a:lnTo>
                  <a:pt x="70" y="26"/>
                </a:lnTo>
                <a:lnTo>
                  <a:pt x="67" y="27"/>
                </a:lnTo>
                <a:lnTo>
                  <a:pt x="66" y="32"/>
                </a:lnTo>
                <a:lnTo>
                  <a:pt x="59" y="38"/>
                </a:lnTo>
                <a:lnTo>
                  <a:pt x="52" y="43"/>
                </a:lnTo>
                <a:lnTo>
                  <a:pt x="51" y="45"/>
                </a:lnTo>
                <a:lnTo>
                  <a:pt x="53" y="56"/>
                </a:lnTo>
                <a:lnTo>
                  <a:pt x="56" y="56"/>
                </a:lnTo>
                <a:lnTo>
                  <a:pt x="58" y="59"/>
                </a:lnTo>
                <a:lnTo>
                  <a:pt x="60" y="61"/>
                </a:lnTo>
                <a:lnTo>
                  <a:pt x="63" y="52"/>
                </a:lnTo>
                <a:lnTo>
                  <a:pt x="67" y="48"/>
                </a:lnTo>
                <a:lnTo>
                  <a:pt x="68" y="48"/>
                </a:lnTo>
                <a:lnTo>
                  <a:pt x="76" y="80"/>
                </a:lnTo>
                <a:lnTo>
                  <a:pt x="75" y="81"/>
                </a:lnTo>
                <a:lnTo>
                  <a:pt x="76" y="90"/>
                </a:lnTo>
                <a:lnTo>
                  <a:pt x="72" y="89"/>
                </a:lnTo>
                <a:lnTo>
                  <a:pt x="71" y="90"/>
                </a:lnTo>
                <a:lnTo>
                  <a:pt x="71" y="98"/>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33" name="Freeform 452"/>
          <p:cNvSpPr>
            <a:spLocks/>
          </p:cNvSpPr>
          <p:nvPr/>
        </p:nvSpPr>
        <p:spPr bwMode="auto">
          <a:xfrm>
            <a:off x="4217988" y="4625975"/>
            <a:ext cx="84137" cy="169863"/>
          </a:xfrm>
          <a:custGeom>
            <a:avLst/>
            <a:gdLst>
              <a:gd name="T0" fmla="*/ 2147483647 w 49"/>
              <a:gd name="T1" fmla="*/ 2147483647 h 99"/>
              <a:gd name="T2" fmla="*/ 2147483647 w 49"/>
              <a:gd name="T3" fmla="*/ 0 h 99"/>
              <a:gd name="T4" fmla="*/ 2147483647 w 49"/>
              <a:gd name="T5" fmla="*/ 2147483647 h 99"/>
              <a:gd name="T6" fmla="*/ 2147483647 w 49"/>
              <a:gd name="T7" fmla="*/ 2147483647 h 99"/>
              <a:gd name="T8" fmla="*/ 2147483647 w 49"/>
              <a:gd name="T9" fmla="*/ 2147483647 h 99"/>
              <a:gd name="T10" fmla="*/ 2147483647 w 49"/>
              <a:gd name="T11" fmla="*/ 2147483647 h 99"/>
              <a:gd name="T12" fmla="*/ 2147483647 w 49"/>
              <a:gd name="T13" fmla="*/ 2147483647 h 99"/>
              <a:gd name="T14" fmla="*/ 2147483647 w 49"/>
              <a:gd name="T15" fmla="*/ 2147483647 h 99"/>
              <a:gd name="T16" fmla="*/ 2147483647 w 49"/>
              <a:gd name="T17" fmla="*/ 2147483647 h 99"/>
              <a:gd name="T18" fmla="*/ 2147483647 w 49"/>
              <a:gd name="T19" fmla="*/ 2147483647 h 99"/>
              <a:gd name="T20" fmla="*/ 2147483647 w 49"/>
              <a:gd name="T21" fmla="*/ 2147483647 h 99"/>
              <a:gd name="T22" fmla="*/ 2147483647 w 49"/>
              <a:gd name="T23" fmla="*/ 2147483647 h 99"/>
              <a:gd name="T24" fmla="*/ 2147483647 w 49"/>
              <a:gd name="T25" fmla="*/ 2147483647 h 99"/>
              <a:gd name="T26" fmla="*/ 2147483647 w 49"/>
              <a:gd name="T27" fmla="*/ 2147483647 h 99"/>
              <a:gd name="T28" fmla="*/ 2147483647 w 49"/>
              <a:gd name="T29" fmla="*/ 2147483647 h 99"/>
              <a:gd name="T30" fmla="*/ 2147483647 w 49"/>
              <a:gd name="T31" fmla="*/ 2147483647 h 99"/>
              <a:gd name="T32" fmla="*/ 2147483647 w 49"/>
              <a:gd name="T33" fmla="*/ 2147483647 h 99"/>
              <a:gd name="T34" fmla="*/ 2147483647 w 49"/>
              <a:gd name="T35" fmla="*/ 2147483647 h 99"/>
              <a:gd name="T36" fmla="*/ 2147483647 w 49"/>
              <a:gd name="T37" fmla="*/ 2147483647 h 99"/>
              <a:gd name="T38" fmla="*/ 2147483647 w 49"/>
              <a:gd name="T39" fmla="*/ 2147483647 h 99"/>
              <a:gd name="T40" fmla="*/ 2147483647 w 49"/>
              <a:gd name="T41" fmla="*/ 2147483647 h 99"/>
              <a:gd name="T42" fmla="*/ 2147483647 w 49"/>
              <a:gd name="T43" fmla="*/ 2147483647 h 99"/>
              <a:gd name="T44" fmla="*/ 2147483647 w 49"/>
              <a:gd name="T45" fmla="*/ 2147483647 h 99"/>
              <a:gd name="T46" fmla="*/ 2147483647 w 49"/>
              <a:gd name="T47" fmla="*/ 2147483647 h 99"/>
              <a:gd name="T48" fmla="*/ 2147483647 w 49"/>
              <a:gd name="T49" fmla="*/ 2147483647 h 99"/>
              <a:gd name="T50" fmla="*/ 2147483647 w 49"/>
              <a:gd name="T51" fmla="*/ 2147483647 h 99"/>
              <a:gd name="T52" fmla="*/ 2147483647 w 49"/>
              <a:gd name="T53" fmla="*/ 2147483647 h 99"/>
              <a:gd name="T54" fmla="*/ 2147483647 w 49"/>
              <a:gd name="T55" fmla="*/ 2147483647 h 99"/>
              <a:gd name="T56" fmla="*/ 2147483647 w 49"/>
              <a:gd name="T57" fmla="*/ 2147483647 h 99"/>
              <a:gd name="T58" fmla="*/ 0 w 49"/>
              <a:gd name="T59" fmla="*/ 2147483647 h 99"/>
              <a:gd name="T60" fmla="*/ 2147483647 w 49"/>
              <a:gd name="T61" fmla="*/ 2147483647 h 99"/>
              <a:gd name="T62" fmla="*/ 2147483647 w 49"/>
              <a:gd name="T63" fmla="*/ 2147483647 h 99"/>
              <a:gd name="T64" fmla="*/ 2147483647 w 49"/>
              <a:gd name="T65" fmla="*/ 2147483647 h 99"/>
              <a:gd name="T66" fmla="*/ 2147483647 w 49"/>
              <a:gd name="T67" fmla="*/ 2147483647 h 99"/>
              <a:gd name="T68" fmla="*/ 2147483647 w 49"/>
              <a:gd name="T69" fmla="*/ 2147483647 h 99"/>
              <a:gd name="T70" fmla="*/ 2147483647 w 49"/>
              <a:gd name="T71" fmla="*/ 2147483647 h 99"/>
              <a:gd name="T72" fmla="*/ 2147483647 w 49"/>
              <a:gd name="T73" fmla="*/ 2147483647 h 99"/>
              <a:gd name="T74" fmla="*/ 2147483647 w 49"/>
              <a:gd name="T75" fmla="*/ 2147483647 h 99"/>
              <a:gd name="T76" fmla="*/ 2147483647 w 49"/>
              <a:gd name="T77" fmla="*/ 2147483647 h 99"/>
              <a:gd name="T78" fmla="*/ 2147483647 w 49"/>
              <a:gd name="T79" fmla="*/ 2147483647 h 99"/>
              <a:gd name="T80" fmla="*/ 2147483647 w 49"/>
              <a:gd name="T81" fmla="*/ 2147483647 h 99"/>
              <a:gd name="T82" fmla="*/ 2147483647 w 49"/>
              <a:gd name="T83" fmla="*/ 2147483647 h 99"/>
              <a:gd name="T84" fmla="*/ 2147483647 w 49"/>
              <a:gd name="T85" fmla="*/ 2147483647 h 99"/>
              <a:gd name="T86" fmla="*/ 2147483647 w 49"/>
              <a:gd name="T87" fmla="*/ 2147483647 h 99"/>
              <a:gd name="T88" fmla="*/ 2147483647 w 49"/>
              <a:gd name="T89" fmla="*/ 2147483647 h 99"/>
              <a:gd name="T90" fmla="*/ 2147483647 w 49"/>
              <a:gd name="T91" fmla="*/ 2147483647 h 99"/>
              <a:gd name="T92" fmla="*/ 2147483647 w 49"/>
              <a:gd name="T93" fmla="*/ 2147483647 h 99"/>
              <a:gd name="T94" fmla="*/ 2147483647 w 49"/>
              <a:gd name="T95" fmla="*/ 2147483647 h 99"/>
              <a:gd name="T96" fmla="*/ 2147483647 w 49"/>
              <a:gd name="T97" fmla="*/ 2147483647 h 99"/>
              <a:gd name="T98" fmla="*/ 2147483647 w 49"/>
              <a:gd name="T99" fmla="*/ 2147483647 h 99"/>
              <a:gd name="T100" fmla="*/ 2147483647 w 49"/>
              <a:gd name="T101" fmla="*/ 2147483647 h 99"/>
              <a:gd name="T102" fmla="*/ 2147483647 w 49"/>
              <a:gd name="T103" fmla="*/ 2147483647 h 99"/>
              <a:gd name="T104" fmla="*/ 2147483647 w 49"/>
              <a:gd name="T105" fmla="*/ 2147483647 h 99"/>
              <a:gd name="T106" fmla="*/ 2147483647 w 49"/>
              <a:gd name="T107" fmla="*/ 2147483647 h 99"/>
              <a:gd name="T108" fmla="*/ 2147483647 w 49"/>
              <a:gd name="T109" fmla="*/ 2147483647 h 99"/>
              <a:gd name="T110" fmla="*/ 2147483647 w 49"/>
              <a:gd name="T111" fmla="*/ 2147483647 h 99"/>
              <a:gd name="T112" fmla="*/ 2147483647 w 49"/>
              <a:gd name="T113" fmla="*/ 2147483647 h 99"/>
              <a:gd name="T114" fmla="*/ 2147483647 w 49"/>
              <a:gd name="T115" fmla="*/ 2147483647 h 99"/>
              <a:gd name="T116" fmla="*/ 2147483647 w 49"/>
              <a:gd name="T117" fmla="*/ 2147483647 h 9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9"/>
              <a:gd name="T178" fmla="*/ 0 h 99"/>
              <a:gd name="T179" fmla="*/ 49 w 49"/>
              <a:gd name="T180" fmla="*/ 99 h 9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9" h="99">
                <a:moveTo>
                  <a:pt x="46" y="11"/>
                </a:moveTo>
                <a:lnTo>
                  <a:pt x="34" y="0"/>
                </a:lnTo>
                <a:lnTo>
                  <a:pt x="31" y="1"/>
                </a:lnTo>
                <a:lnTo>
                  <a:pt x="27" y="3"/>
                </a:lnTo>
                <a:lnTo>
                  <a:pt x="27" y="4"/>
                </a:lnTo>
                <a:lnTo>
                  <a:pt x="29" y="6"/>
                </a:lnTo>
                <a:lnTo>
                  <a:pt x="27" y="7"/>
                </a:lnTo>
                <a:lnTo>
                  <a:pt x="27" y="8"/>
                </a:lnTo>
                <a:lnTo>
                  <a:pt x="26" y="9"/>
                </a:lnTo>
                <a:lnTo>
                  <a:pt x="25" y="10"/>
                </a:lnTo>
                <a:lnTo>
                  <a:pt x="25" y="11"/>
                </a:lnTo>
                <a:lnTo>
                  <a:pt x="25" y="12"/>
                </a:lnTo>
                <a:lnTo>
                  <a:pt x="21" y="15"/>
                </a:lnTo>
                <a:lnTo>
                  <a:pt x="20" y="16"/>
                </a:lnTo>
                <a:lnTo>
                  <a:pt x="18" y="15"/>
                </a:lnTo>
                <a:lnTo>
                  <a:pt x="15" y="16"/>
                </a:lnTo>
                <a:lnTo>
                  <a:pt x="13" y="15"/>
                </a:lnTo>
                <a:lnTo>
                  <a:pt x="11" y="15"/>
                </a:lnTo>
                <a:lnTo>
                  <a:pt x="8" y="19"/>
                </a:lnTo>
                <a:lnTo>
                  <a:pt x="7" y="18"/>
                </a:lnTo>
                <a:lnTo>
                  <a:pt x="7" y="19"/>
                </a:lnTo>
                <a:lnTo>
                  <a:pt x="6" y="19"/>
                </a:lnTo>
                <a:lnTo>
                  <a:pt x="5" y="20"/>
                </a:lnTo>
                <a:lnTo>
                  <a:pt x="5" y="22"/>
                </a:lnTo>
                <a:lnTo>
                  <a:pt x="4" y="22"/>
                </a:lnTo>
                <a:lnTo>
                  <a:pt x="2" y="24"/>
                </a:lnTo>
                <a:lnTo>
                  <a:pt x="2" y="26"/>
                </a:lnTo>
                <a:lnTo>
                  <a:pt x="1" y="28"/>
                </a:lnTo>
                <a:lnTo>
                  <a:pt x="0" y="31"/>
                </a:lnTo>
                <a:lnTo>
                  <a:pt x="1" y="33"/>
                </a:lnTo>
                <a:lnTo>
                  <a:pt x="2" y="34"/>
                </a:lnTo>
                <a:lnTo>
                  <a:pt x="4" y="35"/>
                </a:lnTo>
                <a:lnTo>
                  <a:pt x="5" y="35"/>
                </a:lnTo>
                <a:lnTo>
                  <a:pt x="6" y="36"/>
                </a:lnTo>
                <a:lnTo>
                  <a:pt x="10" y="41"/>
                </a:lnTo>
                <a:lnTo>
                  <a:pt x="18" y="97"/>
                </a:lnTo>
                <a:lnTo>
                  <a:pt x="19" y="99"/>
                </a:lnTo>
                <a:lnTo>
                  <a:pt x="33" y="99"/>
                </a:lnTo>
                <a:lnTo>
                  <a:pt x="32" y="98"/>
                </a:lnTo>
                <a:lnTo>
                  <a:pt x="34" y="63"/>
                </a:lnTo>
                <a:lnTo>
                  <a:pt x="38" y="54"/>
                </a:lnTo>
                <a:lnTo>
                  <a:pt x="39" y="46"/>
                </a:lnTo>
                <a:lnTo>
                  <a:pt x="46" y="41"/>
                </a:lnTo>
                <a:lnTo>
                  <a:pt x="46" y="39"/>
                </a:lnTo>
                <a:lnTo>
                  <a:pt x="47" y="38"/>
                </a:lnTo>
                <a:lnTo>
                  <a:pt x="47" y="37"/>
                </a:lnTo>
                <a:lnTo>
                  <a:pt x="46" y="35"/>
                </a:lnTo>
                <a:lnTo>
                  <a:pt x="46" y="34"/>
                </a:lnTo>
                <a:lnTo>
                  <a:pt x="46" y="33"/>
                </a:lnTo>
                <a:lnTo>
                  <a:pt x="48" y="33"/>
                </a:lnTo>
                <a:lnTo>
                  <a:pt x="49" y="33"/>
                </a:lnTo>
                <a:lnTo>
                  <a:pt x="49" y="31"/>
                </a:lnTo>
                <a:lnTo>
                  <a:pt x="48" y="20"/>
                </a:lnTo>
                <a:lnTo>
                  <a:pt x="45" y="18"/>
                </a:lnTo>
                <a:lnTo>
                  <a:pt x="44" y="16"/>
                </a:lnTo>
                <a:lnTo>
                  <a:pt x="45" y="13"/>
                </a:lnTo>
                <a:lnTo>
                  <a:pt x="46" y="1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34" name="Freeform 453"/>
          <p:cNvSpPr>
            <a:spLocks/>
          </p:cNvSpPr>
          <p:nvPr/>
        </p:nvSpPr>
        <p:spPr bwMode="auto">
          <a:xfrm>
            <a:off x="4441825" y="4910138"/>
            <a:ext cx="152400" cy="168275"/>
          </a:xfrm>
          <a:custGeom>
            <a:avLst/>
            <a:gdLst>
              <a:gd name="T0" fmla="*/ 2147483647 w 89"/>
              <a:gd name="T1" fmla="*/ 2147483647 h 98"/>
              <a:gd name="T2" fmla="*/ 2147483647 w 89"/>
              <a:gd name="T3" fmla="*/ 2147483647 h 98"/>
              <a:gd name="T4" fmla="*/ 2147483647 w 89"/>
              <a:gd name="T5" fmla="*/ 2147483647 h 98"/>
              <a:gd name="T6" fmla="*/ 0 w 89"/>
              <a:gd name="T7" fmla="*/ 2147483647 h 98"/>
              <a:gd name="T8" fmla="*/ 2147483647 w 89"/>
              <a:gd name="T9" fmla="*/ 2147483647 h 98"/>
              <a:gd name="T10" fmla="*/ 2147483647 w 89"/>
              <a:gd name="T11" fmla="*/ 2147483647 h 98"/>
              <a:gd name="T12" fmla="*/ 2147483647 w 89"/>
              <a:gd name="T13" fmla="*/ 2147483647 h 98"/>
              <a:gd name="T14" fmla="*/ 2147483647 w 89"/>
              <a:gd name="T15" fmla="*/ 2147483647 h 98"/>
              <a:gd name="T16" fmla="*/ 2147483647 w 89"/>
              <a:gd name="T17" fmla="*/ 2147483647 h 98"/>
              <a:gd name="T18" fmla="*/ 2147483647 w 89"/>
              <a:gd name="T19" fmla="*/ 2147483647 h 98"/>
              <a:gd name="T20" fmla="*/ 2147483647 w 89"/>
              <a:gd name="T21" fmla="*/ 2147483647 h 98"/>
              <a:gd name="T22" fmla="*/ 2147483647 w 89"/>
              <a:gd name="T23" fmla="*/ 2147483647 h 98"/>
              <a:gd name="T24" fmla="*/ 2147483647 w 89"/>
              <a:gd name="T25" fmla="*/ 2147483647 h 98"/>
              <a:gd name="T26" fmla="*/ 2147483647 w 89"/>
              <a:gd name="T27" fmla="*/ 2147483647 h 98"/>
              <a:gd name="T28" fmla="*/ 2147483647 w 89"/>
              <a:gd name="T29" fmla="*/ 2147483647 h 98"/>
              <a:gd name="T30" fmla="*/ 2147483647 w 89"/>
              <a:gd name="T31" fmla="*/ 2147483647 h 98"/>
              <a:gd name="T32" fmla="*/ 2147483647 w 89"/>
              <a:gd name="T33" fmla="*/ 2147483647 h 98"/>
              <a:gd name="T34" fmla="*/ 2147483647 w 89"/>
              <a:gd name="T35" fmla="*/ 2147483647 h 98"/>
              <a:gd name="T36" fmla="*/ 2147483647 w 89"/>
              <a:gd name="T37" fmla="*/ 2147483647 h 98"/>
              <a:gd name="T38" fmla="*/ 2147483647 w 89"/>
              <a:gd name="T39" fmla="*/ 2147483647 h 98"/>
              <a:gd name="T40" fmla="*/ 2147483647 w 89"/>
              <a:gd name="T41" fmla="*/ 2147483647 h 98"/>
              <a:gd name="T42" fmla="*/ 2147483647 w 89"/>
              <a:gd name="T43" fmla="*/ 2147483647 h 98"/>
              <a:gd name="T44" fmla="*/ 2147483647 w 89"/>
              <a:gd name="T45" fmla="*/ 2147483647 h 98"/>
              <a:gd name="T46" fmla="*/ 2147483647 w 89"/>
              <a:gd name="T47" fmla="*/ 2147483647 h 98"/>
              <a:gd name="T48" fmla="*/ 2147483647 w 89"/>
              <a:gd name="T49" fmla="*/ 0 h 98"/>
              <a:gd name="T50" fmla="*/ 2147483647 w 89"/>
              <a:gd name="T51" fmla="*/ 0 h 98"/>
              <a:gd name="T52" fmla="*/ 2147483647 w 89"/>
              <a:gd name="T53" fmla="*/ 0 h 98"/>
              <a:gd name="T54" fmla="*/ 2147483647 w 89"/>
              <a:gd name="T55" fmla="*/ 2147483647 h 98"/>
              <a:gd name="T56" fmla="*/ 2147483647 w 89"/>
              <a:gd name="T57" fmla="*/ 2147483647 h 98"/>
              <a:gd name="T58" fmla="*/ 2147483647 w 89"/>
              <a:gd name="T59" fmla="*/ 2147483647 h 98"/>
              <a:gd name="T60" fmla="*/ 2147483647 w 89"/>
              <a:gd name="T61" fmla="*/ 2147483647 h 98"/>
              <a:gd name="T62" fmla="*/ 2147483647 w 89"/>
              <a:gd name="T63" fmla="*/ 2147483647 h 98"/>
              <a:gd name="T64" fmla="*/ 2147483647 w 89"/>
              <a:gd name="T65" fmla="*/ 2147483647 h 98"/>
              <a:gd name="T66" fmla="*/ 2147483647 w 89"/>
              <a:gd name="T67" fmla="*/ 2147483647 h 98"/>
              <a:gd name="T68" fmla="*/ 2147483647 w 89"/>
              <a:gd name="T69" fmla="*/ 2147483647 h 98"/>
              <a:gd name="T70" fmla="*/ 2147483647 w 89"/>
              <a:gd name="T71" fmla="*/ 2147483647 h 98"/>
              <a:gd name="T72" fmla="*/ 2147483647 w 89"/>
              <a:gd name="T73" fmla="*/ 2147483647 h 98"/>
              <a:gd name="T74" fmla="*/ 2147483647 w 89"/>
              <a:gd name="T75" fmla="*/ 2147483647 h 98"/>
              <a:gd name="T76" fmla="*/ 2147483647 w 89"/>
              <a:gd name="T77" fmla="*/ 2147483647 h 98"/>
              <a:gd name="T78" fmla="*/ 2147483647 w 89"/>
              <a:gd name="T79" fmla="*/ 2147483647 h 98"/>
              <a:gd name="T80" fmla="*/ 2147483647 w 89"/>
              <a:gd name="T81" fmla="*/ 2147483647 h 98"/>
              <a:gd name="T82" fmla="*/ 2147483647 w 89"/>
              <a:gd name="T83" fmla="*/ 2147483647 h 98"/>
              <a:gd name="T84" fmla="*/ 2147483647 w 89"/>
              <a:gd name="T85" fmla="*/ 2147483647 h 98"/>
              <a:gd name="T86" fmla="*/ 2147483647 w 89"/>
              <a:gd name="T87" fmla="*/ 2147483647 h 98"/>
              <a:gd name="T88" fmla="*/ 2147483647 w 89"/>
              <a:gd name="T89" fmla="*/ 2147483647 h 98"/>
              <a:gd name="T90" fmla="*/ 2147483647 w 89"/>
              <a:gd name="T91" fmla="*/ 2147483647 h 98"/>
              <a:gd name="T92" fmla="*/ 2147483647 w 89"/>
              <a:gd name="T93" fmla="*/ 2147483647 h 98"/>
              <a:gd name="T94" fmla="*/ 2147483647 w 89"/>
              <a:gd name="T95" fmla="*/ 2147483647 h 98"/>
              <a:gd name="T96" fmla="*/ 2147483647 w 89"/>
              <a:gd name="T97" fmla="*/ 2147483647 h 98"/>
              <a:gd name="T98" fmla="*/ 2147483647 w 89"/>
              <a:gd name="T99" fmla="*/ 2147483647 h 98"/>
              <a:gd name="T100" fmla="*/ 2147483647 w 89"/>
              <a:gd name="T101" fmla="*/ 2147483647 h 98"/>
              <a:gd name="T102" fmla="*/ 2147483647 w 89"/>
              <a:gd name="T103" fmla="*/ 2147483647 h 98"/>
              <a:gd name="T104" fmla="*/ 2147483647 w 89"/>
              <a:gd name="T105" fmla="*/ 2147483647 h 9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98"/>
              <a:gd name="T161" fmla="*/ 89 w 89"/>
              <a:gd name="T162" fmla="*/ 98 h 9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98">
                <a:moveTo>
                  <a:pt x="37" y="98"/>
                </a:moveTo>
                <a:lnTo>
                  <a:pt x="36" y="94"/>
                </a:lnTo>
                <a:lnTo>
                  <a:pt x="8" y="65"/>
                </a:lnTo>
                <a:lnTo>
                  <a:pt x="0" y="47"/>
                </a:lnTo>
                <a:lnTo>
                  <a:pt x="4" y="46"/>
                </a:lnTo>
                <a:lnTo>
                  <a:pt x="5" y="43"/>
                </a:lnTo>
                <a:lnTo>
                  <a:pt x="7" y="42"/>
                </a:lnTo>
                <a:lnTo>
                  <a:pt x="9" y="31"/>
                </a:lnTo>
                <a:lnTo>
                  <a:pt x="10" y="31"/>
                </a:lnTo>
                <a:lnTo>
                  <a:pt x="11" y="33"/>
                </a:lnTo>
                <a:lnTo>
                  <a:pt x="14" y="34"/>
                </a:lnTo>
                <a:lnTo>
                  <a:pt x="17" y="34"/>
                </a:lnTo>
                <a:lnTo>
                  <a:pt x="18" y="33"/>
                </a:lnTo>
                <a:lnTo>
                  <a:pt x="17" y="32"/>
                </a:lnTo>
                <a:lnTo>
                  <a:pt x="14" y="32"/>
                </a:lnTo>
                <a:lnTo>
                  <a:pt x="10" y="28"/>
                </a:lnTo>
                <a:lnTo>
                  <a:pt x="9" y="27"/>
                </a:lnTo>
                <a:lnTo>
                  <a:pt x="10" y="25"/>
                </a:lnTo>
                <a:lnTo>
                  <a:pt x="12" y="25"/>
                </a:lnTo>
                <a:lnTo>
                  <a:pt x="13" y="24"/>
                </a:lnTo>
                <a:lnTo>
                  <a:pt x="13" y="19"/>
                </a:lnTo>
                <a:lnTo>
                  <a:pt x="40" y="17"/>
                </a:lnTo>
                <a:lnTo>
                  <a:pt x="40" y="16"/>
                </a:lnTo>
                <a:lnTo>
                  <a:pt x="39" y="4"/>
                </a:lnTo>
                <a:lnTo>
                  <a:pt x="40" y="0"/>
                </a:lnTo>
                <a:lnTo>
                  <a:pt x="70" y="0"/>
                </a:lnTo>
                <a:lnTo>
                  <a:pt x="72" y="0"/>
                </a:lnTo>
                <a:lnTo>
                  <a:pt x="70" y="4"/>
                </a:lnTo>
                <a:lnTo>
                  <a:pt x="70" y="15"/>
                </a:lnTo>
                <a:lnTo>
                  <a:pt x="73" y="17"/>
                </a:lnTo>
                <a:lnTo>
                  <a:pt x="77" y="10"/>
                </a:lnTo>
                <a:lnTo>
                  <a:pt x="86" y="12"/>
                </a:lnTo>
                <a:lnTo>
                  <a:pt x="89" y="15"/>
                </a:lnTo>
                <a:lnTo>
                  <a:pt x="89" y="22"/>
                </a:lnTo>
                <a:lnTo>
                  <a:pt x="84" y="31"/>
                </a:lnTo>
                <a:lnTo>
                  <a:pt x="83" y="35"/>
                </a:lnTo>
                <a:lnTo>
                  <a:pt x="88" y="47"/>
                </a:lnTo>
                <a:lnTo>
                  <a:pt x="84" y="72"/>
                </a:lnTo>
                <a:lnTo>
                  <a:pt x="80" y="73"/>
                </a:lnTo>
                <a:lnTo>
                  <a:pt x="74" y="69"/>
                </a:lnTo>
                <a:lnTo>
                  <a:pt x="67" y="69"/>
                </a:lnTo>
                <a:lnTo>
                  <a:pt x="64" y="66"/>
                </a:lnTo>
                <a:lnTo>
                  <a:pt x="62" y="65"/>
                </a:lnTo>
                <a:lnTo>
                  <a:pt x="56" y="70"/>
                </a:lnTo>
                <a:lnTo>
                  <a:pt x="47" y="75"/>
                </a:lnTo>
                <a:lnTo>
                  <a:pt x="45" y="78"/>
                </a:lnTo>
                <a:lnTo>
                  <a:pt x="45" y="81"/>
                </a:lnTo>
                <a:lnTo>
                  <a:pt x="47" y="89"/>
                </a:lnTo>
                <a:lnTo>
                  <a:pt x="47" y="91"/>
                </a:lnTo>
                <a:lnTo>
                  <a:pt x="43" y="91"/>
                </a:lnTo>
                <a:lnTo>
                  <a:pt x="40" y="92"/>
                </a:lnTo>
                <a:lnTo>
                  <a:pt x="38" y="93"/>
                </a:lnTo>
                <a:lnTo>
                  <a:pt x="37" y="98"/>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35" name="Freeform 454"/>
          <p:cNvSpPr>
            <a:spLocks/>
          </p:cNvSpPr>
          <p:nvPr/>
        </p:nvSpPr>
        <p:spPr bwMode="auto">
          <a:xfrm>
            <a:off x="5106988" y="4560888"/>
            <a:ext cx="414337" cy="312737"/>
          </a:xfrm>
          <a:custGeom>
            <a:avLst/>
            <a:gdLst>
              <a:gd name="T0" fmla="*/ 2147483647 w 241"/>
              <a:gd name="T1" fmla="*/ 2147483647 h 183"/>
              <a:gd name="T2" fmla="*/ 2147483647 w 241"/>
              <a:gd name="T3" fmla="*/ 2147483647 h 183"/>
              <a:gd name="T4" fmla="*/ 2147483647 w 241"/>
              <a:gd name="T5" fmla="*/ 2147483647 h 183"/>
              <a:gd name="T6" fmla="*/ 2147483647 w 241"/>
              <a:gd name="T7" fmla="*/ 2147483647 h 183"/>
              <a:gd name="T8" fmla="*/ 2147483647 w 241"/>
              <a:gd name="T9" fmla="*/ 2147483647 h 183"/>
              <a:gd name="T10" fmla="*/ 2147483647 w 241"/>
              <a:gd name="T11" fmla="*/ 2147483647 h 183"/>
              <a:gd name="T12" fmla="*/ 2147483647 w 241"/>
              <a:gd name="T13" fmla="*/ 2147483647 h 183"/>
              <a:gd name="T14" fmla="*/ 2147483647 w 241"/>
              <a:gd name="T15" fmla="*/ 2147483647 h 183"/>
              <a:gd name="T16" fmla="*/ 2147483647 w 241"/>
              <a:gd name="T17" fmla="*/ 2147483647 h 183"/>
              <a:gd name="T18" fmla="*/ 2147483647 w 241"/>
              <a:gd name="T19" fmla="*/ 2147483647 h 183"/>
              <a:gd name="T20" fmla="*/ 2147483647 w 241"/>
              <a:gd name="T21" fmla="*/ 2147483647 h 183"/>
              <a:gd name="T22" fmla="*/ 2147483647 w 241"/>
              <a:gd name="T23" fmla="*/ 2147483647 h 183"/>
              <a:gd name="T24" fmla="*/ 2147483647 w 241"/>
              <a:gd name="T25" fmla="*/ 2147483647 h 183"/>
              <a:gd name="T26" fmla="*/ 2147483647 w 241"/>
              <a:gd name="T27" fmla="*/ 2147483647 h 183"/>
              <a:gd name="T28" fmla="*/ 2147483647 w 241"/>
              <a:gd name="T29" fmla="*/ 2147483647 h 183"/>
              <a:gd name="T30" fmla="*/ 2147483647 w 241"/>
              <a:gd name="T31" fmla="*/ 2147483647 h 183"/>
              <a:gd name="T32" fmla="*/ 2147483647 w 241"/>
              <a:gd name="T33" fmla="*/ 2147483647 h 183"/>
              <a:gd name="T34" fmla="*/ 2147483647 w 241"/>
              <a:gd name="T35" fmla="*/ 2147483647 h 183"/>
              <a:gd name="T36" fmla="*/ 2147483647 w 241"/>
              <a:gd name="T37" fmla="*/ 2147483647 h 183"/>
              <a:gd name="T38" fmla="*/ 2147483647 w 241"/>
              <a:gd name="T39" fmla="*/ 2147483647 h 183"/>
              <a:gd name="T40" fmla="*/ 2147483647 w 241"/>
              <a:gd name="T41" fmla="*/ 2147483647 h 183"/>
              <a:gd name="T42" fmla="*/ 2147483647 w 241"/>
              <a:gd name="T43" fmla="*/ 2147483647 h 183"/>
              <a:gd name="T44" fmla="*/ 2147483647 w 241"/>
              <a:gd name="T45" fmla="*/ 2147483647 h 183"/>
              <a:gd name="T46" fmla="*/ 2147483647 w 241"/>
              <a:gd name="T47" fmla="*/ 2147483647 h 183"/>
              <a:gd name="T48" fmla="*/ 2147483647 w 241"/>
              <a:gd name="T49" fmla="*/ 2147483647 h 183"/>
              <a:gd name="T50" fmla="*/ 2147483647 w 241"/>
              <a:gd name="T51" fmla="*/ 2147483647 h 183"/>
              <a:gd name="T52" fmla="*/ 2147483647 w 241"/>
              <a:gd name="T53" fmla="*/ 2147483647 h 183"/>
              <a:gd name="T54" fmla="*/ 2147483647 w 241"/>
              <a:gd name="T55" fmla="*/ 2147483647 h 183"/>
              <a:gd name="T56" fmla="*/ 2147483647 w 241"/>
              <a:gd name="T57" fmla="*/ 2147483647 h 183"/>
              <a:gd name="T58" fmla="*/ 2147483647 w 241"/>
              <a:gd name="T59" fmla="*/ 2147483647 h 183"/>
              <a:gd name="T60" fmla="*/ 2147483647 w 241"/>
              <a:gd name="T61" fmla="*/ 2147483647 h 183"/>
              <a:gd name="T62" fmla="*/ 2147483647 w 241"/>
              <a:gd name="T63" fmla="*/ 2147483647 h 183"/>
              <a:gd name="T64" fmla="*/ 2147483647 w 241"/>
              <a:gd name="T65" fmla="*/ 2147483647 h 183"/>
              <a:gd name="T66" fmla="*/ 2147483647 w 241"/>
              <a:gd name="T67" fmla="*/ 2147483647 h 183"/>
              <a:gd name="T68" fmla="*/ 2147483647 w 241"/>
              <a:gd name="T69" fmla="*/ 2147483647 h 183"/>
              <a:gd name="T70" fmla="*/ 2147483647 w 241"/>
              <a:gd name="T71" fmla="*/ 2147483647 h 183"/>
              <a:gd name="T72" fmla="*/ 2147483647 w 241"/>
              <a:gd name="T73" fmla="*/ 2147483647 h 183"/>
              <a:gd name="T74" fmla="*/ 2147483647 w 241"/>
              <a:gd name="T75" fmla="*/ 2147483647 h 183"/>
              <a:gd name="T76" fmla="*/ 2147483647 w 241"/>
              <a:gd name="T77" fmla="*/ 2147483647 h 183"/>
              <a:gd name="T78" fmla="*/ 2147483647 w 241"/>
              <a:gd name="T79" fmla="*/ 2147483647 h 183"/>
              <a:gd name="T80" fmla="*/ 2147483647 w 241"/>
              <a:gd name="T81" fmla="*/ 2147483647 h 183"/>
              <a:gd name="T82" fmla="*/ 2147483647 w 241"/>
              <a:gd name="T83" fmla="*/ 2147483647 h 183"/>
              <a:gd name="T84" fmla="*/ 2147483647 w 241"/>
              <a:gd name="T85" fmla="*/ 2147483647 h 183"/>
              <a:gd name="T86" fmla="*/ 2147483647 w 241"/>
              <a:gd name="T87" fmla="*/ 2147483647 h 183"/>
              <a:gd name="T88" fmla="*/ 2147483647 w 241"/>
              <a:gd name="T89" fmla="*/ 2147483647 h 183"/>
              <a:gd name="T90" fmla="*/ 2147483647 w 241"/>
              <a:gd name="T91" fmla="*/ 2147483647 h 183"/>
              <a:gd name="T92" fmla="*/ 2147483647 w 241"/>
              <a:gd name="T93" fmla="*/ 2147483647 h 183"/>
              <a:gd name="T94" fmla="*/ 2147483647 w 241"/>
              <a:gd name="T95" fmla="*/ 2147483647 h 183"/>
              <a:gd name="T96" fmla="*/ 2147483647 w 241"/>
              <a:gd name="T97" fmla="*/ 2147483647 h 183"/>
              <a:gd name="T98" fmla="*/ 2147483647 w 241"/>
              <a:gd name="T99" fmla="*/ 2147483647 h 183"/>
              <a:gd name="T100" fmla="*/ 2147483647 w 241"/>
              <a:gd name="T101" fmla="*/ 2147483647 h 183"/>
              <a:gd name="T102" fmla="*/ 2147483647 w 241"/>
              <a:gd name="T103" fmla="*/ 2147483647 h 183"/>
              <a:gd name="T104" fmla="*/ 2147483647 w 241"/>
              <a:gd name="T105" fmla="*/ 2147483647 h 183"/>
              <a:gd name="T106" fmla="*/ 2147483647 w 241"/>
              <a:gd name="T107" fmla="*/ 2147483647 h 183"/>
              <a:gd name="T108" fmla="*/ 2147483647 w 241"/>
              <a:gd name="T109" fmla="*/ 2147483647 h 183"/>
              <a:gd name="T110" fmla="*/ 2147483647 w 241"/>
              <a:gd name="T111" fmla="*/ 2147483647 h 183"/>
              <a:gd name="T112" fmla="*/ 2147483647 w 241"/>
              <a:gd name="T113" fmla="*/ 2147483647 h 183"/>
              <a:gd name="T114" fmla="*/ 2147483647 w 241"/>
              <a:gd name="T115" fmla="*/ 2147483647 h 183"/>
              <a:gd name="T116" fmla="*/ 2147483647 w 241"/>
              <a:gd name="T117" fmla="*/ 2147483647 h 1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41"/>
              <a:gd name="T178" fmla="*/ 0 h 183"/>
              <a:gd name="T179" fmla="*/ 241 w 241"/>
              <a:gd name="T180" fmla="*/ 183 h 18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41" h="183">
                <a:moveTo>
                  <a:pt x="56" y="9"/>
                </a:moveTo>
                <a:lnTo>
                  <a:pt x="51" y="31"/>
                </a:lnTo>
                <a:lnTo>
                  <a:pt x="49" y="33"/>
                </a:lnTo>
                <a:lnTo>
                  <a:pt x="47" y="34"/>
                </a:lnTo>
                <a:lnTo>
                  <a:pt x="34" y="51"/>
                </a:lnTo>
                <a:lnTo>
                  <a:pt x="31" y="63"/>
                </a:lnTo>
                <a:lnTo>
                  <a:pt x="30" y="64"/>
                </a:lnTo>
                <a:lnTo>
                  <a:pt x="26" y="64"/>
                </a:lnTo>
                <a:lnTo>
                  <a:pt x="24" y="66"/>
                </a:lnTo>
                <a:lnTo>
                  <a:pt x="21" y="72"/>
                </a:lnTo>
                <a:lnTo>
                  <a:pt x="20" y="71"/>
                </a:lnTo>
                <a:lnTo>
                  <a:pt x="19" y="101"/>
                </a:lnTo>
                <a:lnTo>
                  <a:pt x="16" y="103"/>
                </a:lnTo>
                <a:lnTo>
                  <a:pt x="13" y="105"/>
                </a:lnTo>
                <a:lnTo>
                  <a:pt x="7" y="104"/>
                </a:lnTo>
                <a:lnTo>
                  <a:pt x="4" y="105"/>
                </a:lnTo>
                <a:lnTo>
                  <a:pt x="4" y="110"/>
                </a:lnTo>
                <a:lnTo>
                  <a:pt x="2" y="110"/>
                </a:lnTo>
                <a:lnTo>
                  <a:pt x="0" y="113"/>
                </a:lnTo>
                <a:lnTo>
                  <a:pt x="2" y="114"/>
                </a:lnTo>
                <a:lnTo>
                  <a:pt x="4" y="114"/>
                </a:lnTo>
                <a:lnTo>
                  <a:pt x="6" y="116"/>
                </a:lnTo>
                <a:lnTo>
                  <a:pt x="9" y="115"/>
                </a:lnTo>
                <a:lnTo>
                  <a:pt x="12" y="117"/>
                </a:lnTo>
                <a:lnTo>
                  <a:pt x="15" y="118"/>
                </a:lnTo>
                <a:lnTo>
                  <a:pt x="17" y="121"/>
                </a:lnTo>
                <a:lnTo>
                  <a:pt x="17" y="124"/>
                </a:lnTo>
                <a:lnTo>
                  <a:pt x="22" y="129"/>
                </a:lnTo>
                <a:lnTo>
                  <a:pt x="28" y="133"/>
                </a:lnTo>
                <a:lnTo>
                  <a:pt x="35" y="149"/>
                </a:lnTo>
                <a:lnTo>
                  <a:pt x="38" y="151"/>
                </a:lnTo>
                <a:lnTo>
                  <a:pt x="44" y="153"/>
                </a:lnTo>
                <a:lnTo>
                  <a:pt x="46" y="154"/>
                </a:lnTo>
                <a:lnTo>
                  <a:pt x="46" y="166"/>
                </a:lnTo>
                <a:lnTo>
                  <a:pt x="50" y="167"/>
                </a:lnTo>
                <a:lnTo>
                  <a:pt x="59" y="166"/>
                </a:lnTo>
                <a:lnTo>
                  <a:pt x="75" y="175"/>
                </a:lnTo>
                <a:lnTo>
                  <a:pt x="79" y="179"/>
                </a:lnTo>
                <a:lnTo>
                  <a:pt x="103" y="183"/>
                </a:lnTo>
                <a:lnTo>
                  <a:pt x="109" y="179"/>
                </a:lnTo>
                <a:lnTo>
                  <a:pt x="114" y="175"/>
                </a:lnTo>
                <a:lnTo>
                  <a:pt x="125" y="172"/>
                </a:lnTo>
                <a:lnTo>
                  <a:pt x="134" y="177"/>
                </a:lnTo>
                <a:lnTo>
                  <a:pt x="143" y="177"/>
                </a:lnTo>
                <a:lnTo>
                  <a:pt x="144" y="175"/>
                </a:lnTo>
                <a:lnTo>
                  <a:pt x="159" y="170"/>
                </a:lnTo>
                <a:lnTo>
                  <a:pt x="166" y="163"/>
                </a:lnTo>
                <a:lnTo>
                  <a:pt x="175" y="160"/>
                </a:lnTo>
                <a:lnTo>
                  <a:pt x="193" y="159"/>
                </a:lnTo>
                <a:lnTo>
                  <a:pt x="240" y="111"/>
                </a:lnTo>
                <a:lnTo>
                  <a:pt x="241" y="110"/>
                </a:lnTo>
                <a:lnTo>
                  <a:pt x="225" y="111"/>
                </a:lnTo>
                <a:lnTo>
                  <a:pt x="177" y="94"/>
                </a:lnTo>
                <a:lnTo>
                  <a:pt x="175" y="91"/>
                </a:lnTo>
                <a:lnTo>
                  <a:pt x="169" y="87"/>
                </a:lnTo>
                <a:lnTo>
                  <a:pt x="167" y="84"/>
                </a:lnTo>
                <a:lnTo>
                  <a:pt x="166" y="83"/>
                </a:lnTo>
                <a:lnTo>
                  <a:pt x="165" y="81"/>
                </a:lnTo>
                <a:lnTo>
                  <a:pt x="162" y="78"/>
                </a:lnTo>
                <a:lnTo>
                  <a:pt x="162" y="76"/>
                </a:lnTo>
                <a:lnTo>
                  <a:pt x="159" y="74"/>
                </a:lnTo>
                <a:lnTo>
                  <a:pt x="157" y="68"/>
                </a:lnTo>
                <a:lnTo>
                  <a:pt x="157" y="66"/>
                </a:lnTo>
                <a:lnTo>
                  <a:pt x="159" y="65"/>
                </a:lnTo>
                <a:lnTo>
                  <a:pt x="159" y="64"/>
                </a:lnTo>
                <a:lnTo>
                  <a:pt x="156" y="62"/>
                </a:lnTo>
                <a:lnTo>
                  <a:pt x="155" y="62"/>
                </a:lnTo>
                <a:lnTo>
                  <a:pt x="152" y="63"/>
                </a:lnTo>
                <a:lnTo>
                  <a:pt x="151" y="64"/>
                </a:lnTo>
                <a:lnTo>
                  <a:pt x="149" y="64"/>
                </a:lnTo>
                <a:lnTo>
                  <a:pt x="147" y="64"/>
                </a:lnTo>
                <a:lnTo>
                  <a:pt x="144" y="64"/>
                </a:lnTo>
                <a:lnTo>
                  <a:pt x="142" y="62"/>
                </a:lnTo>
                <a:lnTo>
                  <a:pt x="141" y="60"/>
                </a:lnTo>
                <a:lnTo>
                  <a:pt x="146" y="52"/>
                </a:lnTo>
                <a:lnTo>
                  <a:pt x="148" y="42"/>
                </a:lnTo>
                <a:lnTo>
                  <a:pt x="150" y="41"/>
                </a:lnTo>
                <a:lnTo>
                  <a:pt x="147" y="37"/>
                </a:lnTo>
                <a:lnTo>
                  <a:pt x="142" y="34"/>
                </a:lnTo>
                <a:lnTo>
                  <a:pt x="140" y="30"/>
                </a:lnTo>
                <a:lnTo>
                  <a:pt x="123" y="12"/>
                </a:lnTo>
                <a:lnTo>
                  <a:pt x="121" y="12"/>
                </a:lnTo>
                <a:lnTo>
                  <a:pt x="114" y="7"/>
                </a:lnTo>
                <a:lnTo>
                  <a:pt x="111" y="7"/>
                </a:lnTo>
                <a:lnTo>
                  <a:pt x="110" y="8"/>
                </a:lnTo>
                <a:lnTo>
                  <a:pt x="109" y="8"/>
                </a:lnTo>
                <a:lnTo>
                  <a:pt x="109" y="7"/>
                </a:lnTo>
                <a:lnTo>
                  <a:pt x="106" y="7"/>
                </a:lnTo>
                <a:lnTo>
                  <a:pt x="104" y="5"/>
                </a:lnTo>
                <a:lnTo>
                  <a:pt x="103" y="5"/>
                </a:lnTo>
                <a:lnTo>
                  <a:pt x="102" y="7"/>
                </a:lnTo>
                <a:lnTo>
                  <a:pt x="100" y="7"/>
                </a:lnTo>
                <a:lnTo>
                  <a:pt x="99" y="8"/>
                </a:lnTo>
                <a:lnTo>
                  <a:pt x="98" y="5"/>
                </a:lnTo>
                <a:lnTo>
                  <a:pt x="96" y="4"/>
                </a:lnTo>
                <a:lnTo>
                  <a:pt x="95" y="4"/>
                </a:lnTo>
                <a:lnTo>
                  <a:pt x="95" y="5"/>
                </a:lnTo>
                <a:lnTo>
                  <a:pt x="94" y="7"/>
                </a:lnTo>
                <a:lnTo>
                  <a:pt x="89" y="8"/>
                </a:lnTo>
                <a:lnTo>
                  <a:pt x="88" y="8"/>
                </a:lnTo>
                <a:lnTo>
                  <a:pt x="86" y="8"/>
                </a:lnTo>
                <a:lnTo>
                  <a:pt x="83" y="5"/>
                </a:lnTo>
                <a:lnTo>
                  <a:pt x="83" y="4"/>
                </a:lnTo>
                <a:lnTo>
                  <a:pt x="80" y="4"/>
                </a:lnTo>
                <a:lnTo>
                  <a:pt x="77" y="0"/>
                </a:lnTo>
                <a:lnTo>
                  <a:pt x="72" y="14"/>
                </a:lnTo>
                <a:lnTo>
                  <a:pt x="69" y="11"/>
                </a:lnTo>
                <a:lnTo>
                  <a:pt x="69" y="9"/>
                </a:lnTo>
                <a:lnTo>
                  <a:pt x="68" y="8"/>
                </a:lnTo>
                <a:lnTo>
                  <a:pt x="65" y="8"/>
                </a:lnTo>
                <a:lnTo>
                  <a:pt x="64" y="9"/>
                </a:lnTo>
                <a:lnTo>
                  <a:pt x="63" y="11"/>
                </a:lnTo>
                <a:lnTo>
                  <a:pt x="62" y="11"/>
                </a:lnTo>
                <a:lnTo>
                  <a:pt x="61" y="10"/>
                </a:lnTo>
                <a:lnTo>
                  <a:pt x="57" y="10"/>
                </a:lnTo>
                <a:lnTo>
                  <a:pt x="56" y="9"/>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36" name="Freeform 455"/>
          <p:cNvSpPr>
            <a:spLocks/>
          </p:cNvSpPr>
          <p:nvPr/>
        </p:nvSpPr>
        <p:spPr bwMode="auto">
          <a:xfrm>
            <a:off x="4438650" y="4906963"/>
            <a:ext cx="152400" cy="168275"/>
          </a:xfrm>
          <a:custGeom>
            <a:avLst/>
            <a:gdLst>
              <a:gd name="T0" fmla="*/ 2147483647 w 89"/>
              <a:gd name="T1" fmla="*/ 2147483647 h 98"/>
              <a:gd name="T2" fmla="*/ 2147483647 w 89"/>
              <a:gd name="T3" fmla="*/ 2147483647 h 98"/>
              <a:gd name="T4" fmla="*/ 2147483647 w 89"/>
              <a:gd name="T5" fmla="*/ 2147483647 h 98"/>
              <a:gd name="T6" fmla="*/ 0 w 89"/>
              <a:gd name="T7" fmla="*/ 2147483647 h 98"/>
              <a:gd name="T8" fmla="*/ 2147483647 w 89"/>
              <a:gd name="T9" fmla="*/ 2147483647 h 98"/>
              <a:gd name="T10" fmla="*/ 2147483647 w 89"/>
              <a:gd name="T11" fmla="*/ 2147483647 h 98"/>
              <a:gd name="T12" fmla="*/ 2147483647 w 89"/>
              <a:gd name="T13" fmla="*/ 2147483647 h 98"/>
              <a:gd name="T14" fmla="*/ 2147483647 w 89"/>
              <a:gd name="T15" fmla="*/ 2147483647 h 98"/>
              <a:gd name="T16" fmla="*/ 2147483647 w 89"/>
              <a:gd name="T17" fmla="*/ 2147483647 h 98"/>
              <a:gd name="T18" fmla="*/ 2147483647 w 89"/>
              <a:gd name="T19" fmla="*/ 2147483647 h 98"/>
              <a:gd name="T20" fmla="*/ 2147483647 w 89"/>
              <a:gd name="T21" fmla="*/ 2147483647 h 98"/>
              <a:gd name="T22" fmla="*/ 2147483647 w 89"/>
              <a:gd name="T23" fmla="*/ 2147483647 h 98"/>
              <a:gd name="T24" fmla="*/ 2147483647 w 89"/>
              <a:gd name="T25" fmla="*/ 2147483647 h 98"/>
              <a:gd name="T26" fmla="*/ 2147483647 w 89"/>
              <a:gd name="T27" fmla="*/ 2147483647 h 98"/>
              <a:gd name="T28" fmla="*/ 2147483647 w 89"/>
              <a:gd name="T29" fmla="*/ 2147483647 h 98"/>
              <a:gd name="T30" fmla="*/ 2147483647 w 89"/>
              <a:gd name="T31" fmla="*/ 2147483647 h 98"/>
              <a:gd name="T32" fmla="*/ 2147483647 w 89"/>
              <a:gd name="T33" fmla="*/ 2147483647 h 98"/>
              <a:gd name="T34" fmla="*/ 2147483647 w 89"/>
              <a:gd name="T35" fmla="*/ 2147483647 h 98"/>
              <a:gd name="T36" fmla="*/ 2147483647 w 89"/>
              <a:gd name="T37" fmla="*/ 2147483647 h 98"/>
              <a:gd name="T38" fmla="*/ 2147483647 w 89"/>
              <a:gd name="T39" fmla="*/ 2147483647 h 98"/>
              <a:gd name="T40" fmla="*/ 2147483647 w 89"/>
              <a:gd name="T41" fmla="*/ 2147483647 h 98"/>
              <a:gd name="T42" fmla="*/ 2147483647 w 89"/>
              <a:gd name="T43" fmla="*/ 2147483647 h 98"/>
              <a:gd name="T44" fmla="*/ 2147483647 w 89"/>
              <a:gd name="T45" fmla="*/ 2147483647 h 98"/>
              <a:gd name="T46" fmla="*/ 2147483647 w 89"/>
              <a:gd name="T47" fmla="*/ 2147483647 h 98"/>
              <a:gd name="T48" fmla="*/ 2147483647 w 89"/>
              <a:gd name="T49" fmla="*/ 0 h 98"/>
              <a:gd name="T50" fmla="*/ 2147483647 w 89"/>
              <a:gd name="T51" fmla="*/ 0 h 98"/>
              <a:gd name="T52" fmla="*/ 2147483647 w 89"/>
              <a:gd name="T53" fmla="*/ 0 h 98"/>
              <a:gd name="T54" fmla="*/ 2147483647 w 89"/>
              <a:gd name="T55" fmla="*/ 2147483647 h 98"/>
              <a:gd name="T56" fmla="*/ 2147483647 w 89"/>
              <a:gd name="T57" fmla="*/ 2147483647 h 98"/>
              <a:gd name="T58" fmla="*/ 2147483647 w 89"/>
              <a:gd name="T59" fmla="*/ 2147483647 h 98"/>
              <a:gd name="T60" fmla="*/ 2147483647 w 89"/>
              <a:gd name="T61" fmla="*/ 2147483647 h 98"/>
              <a:gd name="T62" fmla="*/ 2147483647 w 89"/>
              <a:gd name="T63" fmla="*/ 2147483647 h 98"/>
              <a:gd name="T64" fmla="*/ 2147483647 w 89"/>
              <a:gd name="T65" fmla="*/ 2147483647 h 98"/>
              <a:gd name="T66" fmla="*/ 2147483647 w 89"/>
              <a:gd name="T67" fmla="*/ 2147483647 h 98"/>
              <a:gd name="T68" fmla="*/ 2147483647 w 89"/>
              <a:gd name="T69" fmla="*/ 2147483647 h 98"/>
              <a:gd name="T70" fmla="*/ 2147483647 w 89"/>
              <a:gd name="T71" fmla="*/ 2147483647 h 98"/>
              <a:gd name="T72" fmla="*/ 2147483647 w 89"/>
              <a:gd name="T73" fmla="*/ 2147483647 h 98"/>
              <a:gd name="T74" fmla="*/ 2147483647 w 89"/>
              <a:gd name="T75" fmla="*/ 2147483647 h 98"/>
              <a:gd name="T76" fmla="*/ 2147483647 w 89"/>
              <a:gd name="T77" fmla="*/ 2147483647 h 98"/>
              <a:gd name="T78" fmla="*/ 2147483647 w 89"/>
              <a:gd name="T79" fmla="*/ 2147483647 h 98"/>
              <a:gd name="T80" fmla="*/ 2147483647 w 89"/>
              <a:gd name="T81" fmla="*/ 2147483647 h 98"/>
              <a:gd name="T82" fmla="*/ 2147483647 w 89"/>
              <a:gd name="T83" fmla="*/ 2147483647 h 98"/>
              <a:gd name="T84" fmla="*/ 2147483647 w 89"/>
              <a:gd name="T85" fmla="*/ 2147483647 h 98"/>
              <a:gd name="T86" fmla="*/ 2147483647 w 89"/>
              <a:gd name="T87" fmla="*/ 2147483647 h 98"/>
              <a:gd name="T88" fmla="*/ 2147483647 w 89"/>
              <a:gd name="T89" fmla="*/ 2147483647 h 98"/>
              <a:gd name="T90" fmla="*/ 2147483647 w 89"/>
              <a:gd name="T91" fmla="*/ 2147483647 h 98"/>
              <a:gd name="T92" fmla="*/ 2147483647 w 89"/>
              <a:gd name="T93" fmla="*/ 2147483647 h 98"/>
              <a:gd name="T94" fmla="*/ 2147483647 w 89"/>
              <a:gd name="T95" fmla="*/ 2147483647 h 98"/>
              <a:gd name="T96" fmla="*/ 2147483647 w 89"/>
              <a:gd name="T97" fmla="*/ 2147483647 h 98"/>
              <a:gd name="T98" fmla="*/ 2147483647 w 89"/>
              <a:gd name="T99" fmla="*/ 2147483647 h 98"/>
              <a:gd name="T100" fmla="*/ 2147483647 w 89"/>
              <a:gd name="T101" fmla="*/ 2147483647 h 98"/>
              <a:gd name="T102" fmla="*/ 2147483647 w 89"/>
              <a:gd name="T103" fmla="*/ 2147483647 h 98"/>
              <a:gd name="T104" fmla="*/ 2147483647 w 89"/>
              <a:gd name="T105" fmla="*/ 2147483647 h 9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9"/>
              <a:gd name="T160" fmla="*/ 0 h 98"/>
              <a:gd name="T161" fmla="*/ 89 w 89"/>
              <a:gd name="T162" fmla="*/ 98 h 9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9" h="98">
                <a:moveTo>
                  <a:pt x="38" y="98"/>
                </a:moveTo>
                <a:lnTo>
                  <a:pt x="36" y="94"/>
                </a:lnTo>
                <a:lnTo>
                  <a:pt x="8" y="66"/>
                </a:lnTo>
                <a:lnTo>
                  <a:pt x="0" y="48"/>
                </a:lnTo>
                <a:lnTo>
                  <a:pt x="4" y="47"/>
                </a:lnTo>
                <a:lnTo>
                  <a:pt x="5" y="44"/>
                </a:lnTo>
                <a:lnTo>
                  <a:pt x="8" y="42"/>
                </a:lnTo>
                <a:lnTo>
                  <a:pt x="9" y="31"/>
                </a:lnTo>
                <a:lnTo>
                  <a:pt x="10" y="32"/>
                </a:lnTo>
                <a:lnTo>
                  <a:pt x="11" y="33"/>
                </a:lnTo>
                <a:lnTo>
                  <a:pt x="14" y="34"/>
                </a:lnTo>
                <a:lnTo>
                  <a:pt x="17" y="34"/>
                </a:lnTo>
                <a:lnTo>
                  <a:pt x="18" y="33"/>
                </a:lnTo>
                <a:lnTo>
                  <a:pt x="17" y="32"/>
                </a:lnTo>
                <a:lnTo>
                  <a:pt x="15" y="32"/>
                </a:lnTo>
                <a:lnTo>
                  <a:pt x="11" y="29"/>
                </a:lnTo>
                <a:lnTo>
                  <a:pt x="9" y="27"/>
                </a:lnTo>
                <a:lnTo>
                  <a:pt x="10" y="26"/>
                </a:lnTo>
                <a:lnTo>
                  <a:pt x="12" y="25"/>
                </a:lnTo>
                <a:lnTo>
                  <a:pt x="13" y="24"/>
                </a:lnTo>
                <a:lnTo>
                  <a:pt x="13" y="19"/>
                </a:lnTo>
                <a:lnTo>
                  <a:pt x="41" y="18"/>
                </a:lnTo>
                <a:lnTo>
                  <a:pt x="40" y="17"/>
                </a:lnTo>
                <a:lnTo>
                  <a:pt x="39" y="4"/>
                </a:lnTo>
                <a:lnTo>
                  <a:pt x="41" y="0"/>
                </a:lnTo>
                <a:lnTo>
                  <a:pt x="70" y="0"/>
                </a:lnTo>
                <a:lnTo>
                  <a:pt x="72" y="0"/>
                </a:lnTo>
                <a:lnTo>
                  <a:pt x="70" y="4"/>
                </a:lnTo>
                <a:lnTo>
                  <a:pt x="70" y="15"/>
                </a:lnTo>
                <a:lnTo>
                  <a:pt x="73" y="17"/>
                </a:lnTo>
                <a:lnTo>
                  <a:pt x="77" y="10"/>
                </a:lnTo>
                <a:lnTo>
                  <a:pt x="86" y="12"/>
                </a:lnTo>
                <a:lnTo>
                  <a:pt x="89" y="15"/>
                </a:lnTo>
                <a:lnTo>
                  <a:pt x="89" y="22"/>
                </a:lnTo>
                <a:lnTo>
                  <a:pt x="84" y="31"/>
                </a:lnTo>
                <a:lnTo>
                  <a:pt x="84" y="36"/>
                </a:lnTo>
                <a:lnTo>
                  <a:pt x="88" y="48"/>
                </a:lnTo>
                <a:lnTo>
                  <a:pt x="84" y="72"/>
                </a:lnTo>
                <a:lnTo>
                  <a:pt x="80" y="74"/>
                </a:lnTo>
                <a:lnTo>
                  <a:pt x="75" y="69"/>
                </a:lnTo>
                <a:lnTo>
                  <a:pt x="67" y="70"/>
                </a:lnTo>
                <a:lnTo>
                  <a:pt x="65" y="66"/>
                </a:lnTo>
                <a:lnTo>
                  <a:pt x="62" y="65"/>
                </a:lnTo>
                <a:lnTo>
                  <a:pt x="57" y="71"/>
                </a:lnTo>
                <a:lnTo>
                  <a:pt x="47" y="75"/>
                </a:lnTo>
                <a:lnTo>
                  <a:pt x="46" y="78"/>
                </a:lnTo>
                <a:lnTo>
                  <a:pt x="45" y="82"/>
                </a:lnTo>
                <a:lnTo>
                  <a:pt x="47" y="90"/>
                </a:lnTo>
                <a:lnTo>
                  <a:pt x="47" y="91"/>
                </a:lnTo>
                <a:lnTo>
                  <a:pt x="43" y="91"/>
                </a:lnTo>
                <a:lnTo>
                  <a:pt x="40" y="92"/>
                </a:lnTo>
                <a:lnTo>
                  <a:pt x="38" y="94"/>
                </a:lnTo>
                <a:lnTo>
                  <a:pt x="38" y="98"/>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37" name="Freeform 456"/>
          <p:cNvSpPr>
            <a:spLocks/>
          </p:cNvSpPr>
          <p:nvPr/>
        </p:nvSpPr>
        <p:spPr bwMode="auto">
          <a:xfrm>
            <a:off x="5103813" y="4559300"/>
            <a:ext cx="414337" cy="311150"/>
          </a:xfrm>
          <a:custGeom>
            <a:avLst/>
            <a:gdLst>
              <a:gd name="T0" fmla="*/ 2147483647 w 241"/>
              <a:gd name="T1" fmla="*/ 2147483647 h 182"/>
              <a:gd name="T2" fmla="*/ 2147483647 w 241"/>
              <a:gd name="T3" fmla="*/ 2147483647 h 182"/>
              <a:gd name="T4" fmla="*/ 2147483647 w 241"/>
              <a:gd name="T5" fmla="*/ 2147483647 h 182"/>
              <a:gd name="T6" fmla="*/ 2147483647 w 241"/>
              <a:gd name="T7" fmla="*/ 2147483647 h 182"/>
              <a:gd name="T8" fmla="*/ 2147483647 w 241"/>
              <a:gd name="T9" fmla="*/ 2147483647 h 182"/>
              <a:gd name="T10" fmla="*/ 2147483647 w 241"/>
              <a:gd name="T11" fmla="*/ 2147483647 h 182"/>
              <a:gd name="T12" fmla="*/ 2147483647 w 241"/>
              <a:gd name="T13" fmla="*/ 2147483647 h 182"/>
              <a:gd name="T14" fmla="*/ 2147483647 w 241"/>
              <a:gd name="T15" fmla="*/ 2147483647 h 182"/>
              <a:gd name="T16" fmla="*/ 2147483647 w 241"/>
              <a:gd name="T17" fmla="*/ 2147483647 h 182"/>
              <a:gd name="T18" fmla="*/ 2147483647 w 241"/>
              <a:gd name="T19" fmla="*/ 2147483647 h 182"/>
              <a:gd name="T20" fmla="*/ 2147483647 w 241"/>
              <a:gd name="T21" fmla="*/ 2147483647 h 182"/>
              <a:gd name="T22" fmla="*/ 2147483647 w 241"/>
              <a:gd name="T23" fmla="*/ 2147483647 h 182"/>
              <a:gd name="T24" fmla="*/ 2147483647 w 241"/>
              <a:gd name="T25" fmla="*/ 2147483647 h 182"/>
              <a:gd name="T26" fmla="*/ 2147483647 w 241"/>
              <a:gd name="T27" fmla="*/ 2147483647 h 182"/>
              <a:gd name="T28" fmla="*/ 2147483647 w 241"/>
              <a:gd name="T29" fmla="*/ 2147483647 h 182"/>
              <a:gd name="T30" fmla="*/ 2147483647 w 241"/>
              <a:gd name="T31" fmla="*/ 2147483647 h 182"/>
              <a:gd name="T32" fmla="*/ 2147483647 w 241"/>
              <a:gd name="T33" fmla="*/ 2147483647 h 182"/>
              <a:gd name="T34" fmla="*/ 2147483647 w 241"/>
              <a:gd name="T35" fmla="*/ 2147483647 h 182"/>
              <a:gd name="T36" fmla="*/ 2147483647 w 241"/>
              <a:gd name="T37" fmla="*/ 2147483647 h 182"/>
              <a:gd name="T38" fmla="*/ 2147483647 w 241"/>
              <a:gd name="T39" fmla="*/ 2147483647 h 182"/>
              <a:gd name="T40" fmla="*/ 2147483647 w 241"/>
              <a:gd name="T41" fmla="*/ 2147483647 h 182"/>
              <a:gd name="T42" fmla="*/ 2147483647 w 241"/>
              <a:gd name="T43" fmla="*/ 2147483647 h 182"/>
              <a:gd name="T44" fmla="*/ 2147483647 w 241"/>
              <a:gd name="T45" fmla="*/ 2147483647 h 182"/>
              <a:gd name="T46" fmla="*/ 2147483647 w 241"/>
              <a:gd name="T47" fmla="*/ 2147483647 h 182"/>
              <a:gd name="T48" fmla="*/ 2147483647 w 241"/>
              <a:gd name="T49" fmla="*/ 2147483647 h 182"/>
              <a:gd name="T50" fmla="*/ 2147483647 w 241"/>
              <a:gd name="T51" fmla="*/ 2147483647 h 182"/>
              <a:gd name="T52" fmla="*/ 2147483647 w 241"/>
              <a:gd name="T53" fmla="*/ 2147483647 h 182"/>
              <a:gd name="T54" fmla="*/ 2147483647 w 241"/>
              <a:gd name="T55" fmla="*/ 2147483647 h 182"/>
              <a:gd name="T56" fmla="*/ 2147483647 w 241"/>
              <a:gd name="T57" fmla="*/ 2147483647 h 182"/>
              <a:gd name="T58" fmla="*/ 2147483647 w 241"/>
              <a:gd name="T59" fmla="*/ 2147483647 h 182"/>
              <a:gd name="T60" fmla="*/ 2147483647 w 241"/>
              <a:gd name="T61" fmla="*/ 2147483647 h 182"/>
              <a:gd name="T62" fmla="*/ 2147483647 w 241"/>
              <a:gd name="T63" fmla="*/ 2147483647 h 182"/>
              <a:gd name="T64" fmla="*/ 2147483647 w 241"/>
              <a:gd name="T65" fmla="*/ 2147483647 h 182"/>
              <a:gd name="T66" fmla="*/ 2147483647 w 241"/>
              <a:gd name="T67" fmla="*/ 2147483647 h 182"/>
              <a:gd name="T68" fmla="*/ 2147483647 w 241"/>
              <a:gd name="T69" fmla="*/ 2147483647 h 182"/>
              <a:gd name="T70" fmla="*/ 2147483647 w 241"/>
              <a:gd name="T71" fmla="*/ 2147483647 h 182"/>
              <a:gd name="T72" fmla="*/ 2147483647 w 241"/>
              <a:gd name="T73" fmla="*/ 2147483647 h 182"/>
              <a:gd name="T74" fmla="*/ 2147483647 w 241"/>
              <a:gd name="T75" fmla="*/ 2147483647 h 182"/>
              <a:gd name="T76" fmla="*/ 2147483647 w 241"/>
              <a:gd name="T77" fmla="*/ 2147483647 h 182"/>
              <a:gd name="T78" fmla="*/ 2147483647 w 241"/>
              <a:gd name="T79" fmla="*/ 2147483647 h 182"/>
              <a:gd name="T80" fmla="*/ 2147483647 w 241"/>
              <a:gd name="T81" fmla="*/ 2147483647 h 182"/>
              <a:gd name="T82" fmla="*/ 2147483647 w 241"/>
              <a:gd name="T83" fmla="*/ 2147483647 h 182"/>
              <a:gd name="T84" fmla="*/ 2147483647 w 241"/>
              <a:gd name="T85" fmla="*/ 2147483647 h 182"/>
              <a:gd name="T86" fmla="*/ 2147483647 w 241"/>
              <a:gd name="T87" fmla="*/ 2147483647 h 182"/>
              <a:gd name="T88" fmla="*/ 2147483647 w 241"/>
              <a:gd name="T89" fmla="*/ 2147483647 h 182"/>
              <a:gd name="T90" fmla="*/ 2147483647 w 241"/>
              <a:gd name="T91" fmla="*/ 2147483647 h 182"/>
              <a:gd name="T92" fmla="*/ 2147483647 w 241"/>
              <a:gd name="T93" fmla="*/ 2147483647 h 182"/>
              <a:gd name="T94" fmla="*/ 2147483647 w 241"/>
              <a:gd name="T95" fmla="*/ 2147483647 h 182"/>
              <a:gd name="T96" fmla="*/ 2147483647 w 241"/>
              <a:gd name="T97" fmla="*/ 2147483647 h 182"/>
              <a:gd name="T98" fmla="*/ 2147483647 w 241"/>
              <a:gd name="T99" fmla="*/ 2147483647 h 182"/>
              <a:gd name="T100" fmla="*/ 2147483647 w 241"/>
              <a:gd name="T101" fmla="*/ 2147483647 h 182"/>
              <a:gd name="T102" fmla="*/ 2147483647 w 241"/>
              <a:gd name="T103" fmla="*/ 2147483647 h 182"/>
              <a:gd name="T104" fmla="*/ 2147483647 w 241"/>
              <a:gd name="T105" fmla="*/ 2147483647 h 182"/>
              <a:gd name="T106" fmla="*/ 2147483647 w 241"/>
              <a:gd name="T107" fmla="*/ 2147483647 h 182"/>
              <a:gd name="T108" fmla="*/ 2147483647 w 241"/>
              <a:gd name="T109" fmla="*/ 2147483647 h 182"/>
              <a:gd name="T110" fmla="*/ 2147483647 w 241"/>
              <a:gd name="T111" fmla="*/ 2147483647 h 182"/>
              <a:gd name="T112" fmla="*/ 2147483647 w 241"/>
              <a:gd name="T113" fmla="*/ 2147483647 h 182"/>
              <a:gd name="T114" fmla="*/ 2147483647 w 241"/>
              <a:gd name="T115" fmla="*/ 2147483647 h 182"/>
              <a:gd name="T116" fmla="*/ 2147483647 w 241"/>
              <a:gd name="T117" fmla="*/ 2147483647 h 18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41"/>
              <a:gd name="T178" fmla="*/ 0 h 182"/>
              <a:gd name="T179" fmla="*/ 241 w 241"/>
              <a:gd name="T180" fmla="*/ 182 h 18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41" h="182">
                <a:moveTo>
                  <a:pt x="56" y="9"/>
                </a:moveTo>
                <a:lnTo>
                  <a:pt x="52" y="31"/>
                </a:lnTo>
                <a:lnTo>
                  <a:pt x="49" y="32"/>
                </a:lnTo>
                <a:lnTo>
                  <a:pt x="47" y="34"/>
                </a:lnTo>
                <a:lnTo>
                  <a:pt x="34" y="50"/>
                </a:lnTo>
                <a:lnTo>
                  <a:pt x="31" y="62"/>
                </a:lnTo>
                <a:lnTo>
                  <a:pt x="30" y="63"/>
                </a:lnTo>
                <a:lnTo>
                  <a:pt x="26" y="63"/>
                </a:lnTo>
                <a:lnTo>
                  <a:pt x="24" y="65"/>
                </a:lnTo>
                <a:lnTo>
                  <a:pt x="21" y="71"/>
                </a:lnTo>
                <a:lnTo>
                  <a:pt x="20" y="70"/>
                </a:lnTo>
                <a:lnTo>
                  <a:pt x="19" y="100"/>
                </a:lnTo>
                <a:lnTo>
                  <a:pt x="17" y="103"/>
                </a:lnTo>
                <a:lnTo>
                  <a:pt x="13" y="104"/>
                </a:lnTo>
                <a:lnTo>
                  <a:pt x="7" y="103"/>
                </a:lnTo>
                <a:lnTo>
                  <a:pt x="4" y="104"/>
                </a:lnTo>
                <a:lnTo>
                  <a:pt x="4" y="109"/>
                </a:lnTo>
                <a:lnTo>
                  <a:pt x="2" y="110"/>
                </a:lnTo>
                <a:lnTo>
                  <a:pt x="0" y="112"/>
                </a:lnTo>
                <a:lnTo>
                  <a:pt x="2" y="114"/>
                </a:lnTo>
                <a:lnTo>
                  <a:pt x="5" y="114"/>
                </a:lnTo>
                <a:lnTo>
                  <a:pt x="6" y="115"/>
                </a:lnTo>
                <a:lnTo>
                  <a:pt x="9" y="115"/>
                </a:lnTo>
                <a:lnTo>
                  <a:pt x="12" y="116"/>
                </a:lnTo>
                <a:lnTo>
                  <a:pt x="15" y="118"/>
                </a:lnTo>
                <a:lnTo>
                  <a:pt x="17" y="120"/>
                </a:lnTo>
                <a:lnTo>
                  <a:pt x="18" y="123"/>
                </a:lnTo>
                <a:lnTo>
                  <a:pt x="22" y="128"/>
                </a:lnTo>
                <a:lnTo>
                  <a:pt x="28" y="132"/>
                </a:lnTo>
                <a:lnTo>
                  <a:pt x="35" y="149"/>
                </a:lnTo>
                <a:lnTo>
                  <a:pt x="38" y="150"/>
                </a:lnTo>
                <a:lnTo>
                  <a:pt x="44" y="152"/>
                </a:lnTo>
                <a:lnTo>
                  <a:pt x="47" y="153"/>
                </a:lnTo>
                <a:lnTo>
                  <a:pt x="46" y="165"/>
                </a:lnTo>
                <a:lnTo>
                  <a:pt x="50" y="166"/>
                </a:lnTo>
                <a:lnTo>
                  <a:pt x="59" y="165"/>
                </a:lnTo>
                <a:lnTo>
                  <a:pt x="75" y="175"/>
                </a:lnTo>
                <a:lnTo>
                  <a:pt x="79" y="178"/>
                </a:lnTo>
                <a:lnTo>
                  <a:pt x="103" y="182"/>
                </a:lnTo>
                <a:lnTo>
                  <a:pt x="109" y="179"/>
                </a:lnTo>
                <a:lnTo>
                  <a:pt x="115" y="174"/>
                </a:lnTo>
                <a:lnTo>
                  <a:pt x="125" y="171"/>
                </a:lnTo>
                <a:lnTo>
                  <a:pt x="135" y="176"/>
                </a:lnTo>
                <a:lnTo>
                  <a:pt x="143" y="176"/>
                </a:lnTo>
                <a:lnTo>
                  <a:pt x="144" y="175"/>
                </a:lnTo>
                <a:lnTo>
                  <a:pt x="159" y="169"/>
                </a:lnTo>
                <a:lnTo>
                  <a:pt x="166" y="163"/>
                </a:lnTo>
                <a:lnTo>
                  <a:pt x="175" y="159"/>
                </a:lnTo>
                <a:lnTo>
                  <a:pt x="193" y="159"/>
                </a:lnTo>
                <a:lnTo>
                  <a:pt x="241" y="111"/>
                </a:lnTo>
                <a:lnTo>
                  <a:pt x="241" y="110"/>
                </a:lnTo>
                <a:lnTo>
                  <a:pt x="226" y="110"/>
                </a:lnTo>
                <a:lnTo>
                  <a:pt x="177" y="93"/>
                </a:lnTo>
                <a:lnTo>
                  <a:pt x="176" y="91"/>
                </a:lnTo>
                <a:lnTo>
                  <a:pt x="169" y="87"/>
                </a:lnTo>
                <a:lnTo>
                  <a:pt x="168" y="84"/>
                </a:lnTo>
                <a:lnTo>
                  <a:pt x="166" y="82"/>
                </a:lnTo>
                <a:lnTo>
                  <a:pt x="165" y="80"/>
                </a:lnTo>
                <a:lnTo>
                  <a:pt x="162" y="77"/>
                </a:lnTo>
                <a:lnTo>
                  <a:pt x="162" y="76"/>
                </a:lnTo>
                <a:lnTo>
                  <a:pt x="159" y="73"/>
                </a:lnTo>
                <a:lnTo>
                  <a:pt x="158" y="67"/>
                </a:lnTo>
                <a:lnTo>
                  <a:pt x="158" y="66"/>
                </a:lnTo>
                <a:lnTo>
                  <a:pt x="159" y="64"/>
                </a:lnTo>
                <a:lnTo>
                  <a:pt x="159" y="63"/>
                </a:lnTo>
                <a:lnTo>
                  <a:pt x="157" y="62"/>
                </a:lnTo>
                <a:lnTo>
                  <a:pt x="155" y="61"/>
                </a:lnTo>
                <a:lnTo>
                  <a:pt x="152" y="62"/>
                </a:lnTo>
                <a:lnTo>
                  <a:pt x="151" y="63"/>
                </a:lnTo>
                <a:lnTo>
                  <a:pt x="149" y="63"/>
                </a:lnTo>
                <a:lnTo>
                  <a:pt x="147" y="63"/>
                </a:lnTo>
                <a:lnTo>
                  <a:pt x="144" y="63"/>
                </a:lnTo>
                <a:lnTo>
                  <a:pt x="142" y="61"/>
                </a:lnTo>
                <a:lnTo>
                  <a:pt x="142" y="59"/>
                </a:lnTo>
                <a:lnTo>
                  <a:pt x="146" y="51"/>
                </a:lnTo>
                <a:lnTo>
                  <a:pt x="149" y="42"/>
                </a:lnTo>
                <a:lnTo>
                  <a:pt x="150" y="40"/>
                </a:lnTo>
                <a:lnTo>
                  <a:pt x="147" y="36"/>
                </a:lnTo>
                <a:lnTo>
                  <a:pt x="143" y="33"/>
                </a:lnTo>
                <a:lnTo>
                  <a:pt x="140" y="29"/>
                </a:lnTo>
                <a:lnTo>
                  <a:pt x="123" y="11"/>
                </a:lnTo>
                <a:lnTo>
                  <a:pt x="121" y="11"/>
                </a:lnTo>
                <a:lnTo>
                  <a:pt x="115" y="6"/>
                </a:lnTo>
                <a:lnTo>
                  <a:pt x="111" y="6"/>
                </a:lnTo>
                <a:lnTo>
                  <a:pt x="111" y="7"/>
                </a:lnTo>
                <a:lnTo>
                  <a:pt x="109" y="7"/>
                </a:lnTo>
                <a:lnTo>
                  <a:pt x="109" y="6"/>
                </a:lnTo>
                <a:lnTo>
                  <a:pt x="106" y="6"/>
                </a:lnTo>
                <a:lnTo>
                  <a:pt x="105" y="5"/>
                </a:lnTo>
                <a:lnTo>
                  <a:pt x="104" y="5"/>
                </a:lnTo>
                <a:lnTo>
                  <a:pt x="102" y="6"/>
                </a:lnTo>
                <a:lnTo>
                  <a:pt x="100" y="6"/>
                </a:lnTo>
                <a:lnTo>
                  <a:pt x="100" y="7"/>
                </a:lnTo>
                <a:lnTo>
                  <a:pt x="99" y="7"/>
                </a:lnTo>
                <a:lnTo>
                  <a:pt x="98" y="5"/>
                </a:lnTo>
                <a:lnTo>
                  <a:pt x="97" y="4"/>
                </a:lnTo>
                <a:lnTo>
                  <a:pt x="95" y="4"/>
                </a:lnTo>
                <a:lnTo>
                  <a:pt x="95" y="5"/>
                </a:lnTo>
                <a:lnTo>
                  <a:pt x="94" y="6"/>
                </a:lnTo>
                <a:lnTo>
                  <a:pt x="89" y="7"/>
                </a:lnTo>
                <a:lnTo>
                  <a:pt x="86" y="7"/>
                </a:lnTo>
                <a:lnTo>
                  <a:pt x="83" y="4"/>
                </a:lnTo>
                <a:lnTo>
                  <a:pt x="83" y="3"/>
                </a:lnTo>
                <a:lnTo>
                  <a:pt x="81" y="3"/>
                </a:lnTo>
                <a:lnTo>
                  <a:pt x="78" y="0"/>
                </a:lnTo>
                <a:lnTo>
                  <a:pt x="72" y="13"/>
                </a:lnTo>
                <a:lnTo>
                  <a:pt x="70" y="10"/>
                </a:lnTo>
                <a:lnTo>
                  <a:pt x="70" y="9"/>
                </a:lnTo>
                <a:lnTo>
                  <a:pt x="68" y="7"/>
                </a:lnTo>
                <a:lnTo>
                  <a:pt x="66" y="7"/>
                </a:lnTo>
                <a:lnTo>
                  <a:pt x="64" y="8"/>
                </a:lnTo>
                <a:lnTo>
                  <a:pt x="64" y="9"/>
                </a:lnTo>
                <a:lnTo>
                  <a:pt x="63" y="10"/>
                </a:lnTo>
                <a:lnTo>
                  <a:pt x="62" y="9"/>
                </a:lnTo>
                <a:lnTo>
                  <a:pt x="58" y="9"/>
                </a:lnTo>
                <a:lnTo>
                  <a:pt x="56" y="9"/>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38" name="Freeform 457"/>
          <p:cNvSpPr>
            <a:spLocks/>
          </p:cNvSpPr>
          <p:nvPr/>
        </p:nvSpPr>
        <p:spPr bwMode="auto">
          <a:xfrm>
            <a:off x="5026025" y="5259388"/>
            <a:ext cx="292100" cy="468312"/>
          </a:xfrm>
          <a:custGeom>
            <a:avLst/>
            <a:gdLst>
              <a:gd name="T0" fmla="*/ 2147483647 w 171"/>
              <a:gd name="T1" fmla="*/ 2147483647 h 273"/>
              <a:gd name="T2" fmla="*/ 2147483647 w 171"/>
              <a:gd name="T3" fmla="*/ 2147483647 h 273"/>
              <a:gd name="T4" fmla="*/ 2147483647 w 171"/>
              <a:gd name="T5" fmla="*/ 2147483647 h 273"/>
              <a:gd name="T6" fmla="*/ 2147483647 w 171"/>
              <a:gd name="T7" fmla="*/ 2147483647 h 273"/>
              <a:gd name="T8" fmla="*/ 2147483647 w 171"/>
              <a:gd name="T9" fmla="*/ 2147483647 h 273"/>
              <a:gd name="T10" fmla="*/ 2147483647 w 171"/>
              <a:gd name="T11" fmla="*/ 2147483647 h 273"/>
              <a:gd name="T12" fmla="*/ 2147483647 w 171"/>
              <a:gd name="T13" fmla="*/ 2147483647 h 273"/>
              <a:gd name="T14" fmla="*/ 2147483647 w 171"/>
              <a:gd name="T15" fmla="*/ 2147483647 h 273"/>
              <a:gd name="T16" fmla="*/ 2147483647 w 171"/>
              <a:gd name="T17" fmla="*/ 2147483647 h 273"/>
              <a:gd name="T18" fmla="*/ 2147483647 w 171"/>
              <a:gd name="T19" fmla="*/ 2147483647 h 273"/>
              <a:gd name="T20" fmla="*/ 2147483647 w 171"/>
              <a:gd name="T21" fmla="*/ 2147483647 h 273"/>
              <a:gd name="T22" fmla="*/ 2147483647 w 171"/>
              <a:gd name="T23" fmla="*/ 2147483647 h 273"/>
              <a:gd name="T24" fmla="*/ 2147483647 w 171"/>
              <a:gd name="T25" fmla="*/ 2147483647 h 273"/>
              <a:gd name="T26" fmla="*/ 2147483647 w 171"/>
              <a:gd name="T27" fmla="*/ 2147483647 h 273"/>
              <a:gd name="T28" fmla="*/ 2147483647 w 171"/>
              <a:gd name="T29" fmla="*/ 2147483647 h 273"/>
              <a:gd name="T30" fmla="*/ 2147483647 w 171"/>
              <a:gd name="T31" fmla="*/ 2147483647 h 273"/>
              <a:gd name="T32" fmla="*/ 2147483647 w 171"/>
              <a:gd name="T33" fmla="*/ 2147483647 h 273"/>
              <a:gd name="T34" fmla="*/ 2147483647 w 171"/>
              <a:gd name="T35" fmla="*/ 2147483647 h 273"/>
              <a:gd name="T36" fmla="*/ 2147483647 w 171"/>
              <a:gd name="T37" fmla="*/ 2147483647 h 273"/>
              <a:gd name="T38" fmla="*/ 2147483647 w 171"/>
              <a:gd name="T39" fmla="*/ 2147483647 h 273"/>
              <a:gd name="T40" fmla="*/ 2147483647 w 171"/>
              <a:gd name="T41" fmla="*/ 2147483647 h 273"/>
              <a:gd name="T42" fmla="*/ 2147483647 w 171"/>
              <a:gd name="T43" fmla="*/ 2147483647 h 273"/>
              <a:gd name="T44" fmla="*/ 2147483647 w 171"/>
              <a:gd name="T45" fmla="*/ 2147483647 h 273"/>
              <a:gd name="T46" fmla="*/ 2147483647 w 171"/>
              <a:gd name="T47" fmla="*/ 2147483647 h 273"/>
              <a:gd name="T48" fmla="*/ 2147483647 w 171"/>
              <a:gd name="T49" fmla="*/ 2147483647 h 273"/>
              <a:gd name="T50" fmla="*/ 2147483647 w 171"/>
              <a:gd name="T51" fmla="*/ 2147483647 h 273"/>
              <a:gd name="T52" fmla="*/ 2147483647 w 171"/>
              <a:gd name="T53" fmla="*/ 2147483647 h 273"/>
              <a:gd name="T54" fmla="*/ 2147483647 w 171"/>
              <a:gd name="T55" fmla="*/ 2147483647 h 273"/>
              <a:gd name="T56" fmla="*/ 2147483647 w 171"/>
              <a:gd name="T57" fmla="*/ 2147483647 h 273"/>
              <a:gd name="T58" fmla="*/ 2147483647 w 171"/>
              <a:gd name="T59" fmla="*/ 2147483647 h 273"/>
              <a:gd name="T60" fmla="*/ 2147483647 w 171"/>
              <a:gd name="T61" fmla="*/ 2147483647 h 273"/>
              <a:gd name="T62" fmla="*/ 2147483647 w 171"/>
              <a:gd name="T63" fmla="*/ 2147483647 h 273"/>
              <a:gd name="T64" fmla="*/ 2147483647 w 171"/>
              <a:gd name="T65" fmla="*/ 2147483647 h 273"/>
              <a:gd name="T66" fmla="*/ 2147483647 w 171"/>
              <a:gd name="T67" fmla="*/ 2147483647 h 273"/>
              <a:gd name="T68" fmla="*/ 2147483647 w 171"/>
              <a:gd name="T69" fmla="*/ 2147483647 h 273"/>
              <a:gd name="T70" fmla="*/ 2147483647 w 171"/>
              <a:gd name="T71" fmla="*/ 2147483647 h 273"/>
              <a:gd name="T72" fmla="*/ 2147483647 w 171"/>
              <a:gd name="T73" fmla="*/ 2147483647 h 273"/>
              <a:gd name="T74" fmla="*/ 2147483647 w 171"/>
              <a:gd name="T75" fmla="*/ 2147483647 h 273"/>
              <a:gd name="T76" fmla="*/ 2147483647 w 171"/>
              <a:gd name="T77" fmla="*/ 2147483647 h 273"/>
              <a:gd name="T78" fmla="*/ 2147483647 w 171"/>
              <a:gd name="T79" fmla="*/ 2147483647 h 273"/>
              <a:gd name="T80" fmla="*/ 2147483647 w 171"/>
              <a:gd name="T81" fmla="*/ 2147483647 h 273"/>
              <a:gd name="T82" fmla="*/ 2147483647 w 171"/>
              <a:gd name="T83" fmla="*/ 2147483647 h 273"/>
              <a:gd name="T84" fmla="*/ 2147483647 w 171"/>
              <a:gd name="T85" fmla="*/ 2147483647 h 273"/>
              <a:gd name="T86" fmla="*/ 2147483647 w 171"/>
              <a:gd name="T87" fmla="*/ 2147483647 h 273"/>
              <a:gd name="T88" fmla="*/ 2147483647 w 171"/>
              <a:gd name="T89" fmla="*/ 2147483647 h 273"/>
              <a:gd name="T90" fmla="*/ 2147483647 w 171"/>
              <a:gd name="T91" fmla="*/ 2147483647 h 273"/>
              <a:gd name="T92" fmla="*/ 2147483647 w 171"/>
              <a:gd name="T93" fmla="*/ 2147483647 h 273"/>
              <a:gd name="T94" fmla="*/ 2147483647 w 171"/>
              <a:gd name="T95" fmla="*/ 2147483647 h 273"/>
              <a:gd name="T96" fmla="*/ 2147483647 w 171"/>
              <a:gd name="T97" fmla="*/ 2147483647 h 2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1"/>
              <a:gd name="T148" fmla="*/ 0 h 273"/>
              <a:gd name="T149" fmla="*/ 171 w 171"/>
              <a:gd name="T150" fmla="*/ 273 h 2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1" h="273">
                <a:moveTo>
                  <a:pt x="170" y="0"/>
                </a:moveTo>
                <a:lnTo>
                  <a:pt x="171" y="0"/>
                </a:lnTo>
                <a:lnTo>
                  <a:pt x="171" y="2"/>
                </a:lnTo>
                <a:lnTo>
                  <a:pt x="171" y="3"/>
                </a:lnTo>
                <a:lnTo>
                  <a:pt x="171" y="8"/>
                </a:lnTo>
                <a:lnTo>
                  <a:pt x="166" y="21"/>
                </a:lnTo>
                <a:lnTo>
                  <a:pt x="167" y="37"/>
                </a:lnTo>
                <a:lnTo>
                  <a:pt x="165" y="38"/>
                </a:lnTo>
                <a:lnTo>
                  <a:pt x="166" y="42"/>
                </a:lnTo>
                <a:lnTo>
                  <a:pt x="167" y="42"/>
                </a:lnTo>
                <a:lnTo>
                  <a:pt x="167" y="57"/>
                </a:lnTo>
                <a:lnTo>
                  <a:pt x="166" y="60"/>
                </a:lnTo>
                <a:lnTo>
                  <a:pt x="168" y="61"/>
                </a:lnTo>
                <a:lnTo>
                  <a:pt x="169" y="60"/>
                </a:lnTo>
                <a:lnTo>
                  <a:pt x="170" y="62"/>
                </a:lnTo>
                <a:lnTo>
                  <a:pt x="168" y="64"/>
                </a:lnTo>
                <a:lnTo>
                  <a:pt x="170" y="64"/>
                </a:lnTo>
                <a:lnTo>
                  <a:pt x="171" y="65"/>
                </a:lnTo>
                <a:lnTo>
                  <a:pt x="171" y="68"/>
                </a:lnTo>
                <a:lnTo>
                  <a:pt x="169" y="74"/>
                </a:lnTo>
                <a:lnTo>
                  <a:pt x="166" y="76"/>
                </a:lnTo>
                <a:lnTo>
                  <a:pt x="168" y="77"/>
                </a:lnTo>
                <a:lnTo>
                  <a:pt x="167" y="82"/>
                </a:lnTo>
                <a:lnTo>
                  <a:pt x="165" y="83"/>
                </a:lnTo>
                <a:lnTo>
                  <a:pt x="159" y="91"/>
                </a:lnTo>
                <a:lnTo>
                  <a:pt x="154" y="94"/>
                </a:lnTo>
                <a:lnTo>
                  <a:pt x="155" y="96"/>
                </a:lnTo>
                <a:lnTo>
                  <a:pt x="154" y="98"/>
                </a:lnTo>
                <a:lnTo>
                  <a:pt x="145" y="104"/>
                </a:lnTo>
                <a:lnTo>
                  <a:pt x="143" y="106"/>
                </a:lnTo>
                <a:lnTo>
                  <a:pt x="139" y="109"/>
                </a:lnTo>
                <a:lnTo>
                  <a:pt x="135" y="109"/>
                </a:lnTo>
                <a:lnTo>
                  <a:pt x="110" y="123"/>
                </a:lnTo>
                <a:lnTo>
                  <a:pt x="109" y="125"/>
                </a:lnTo>
                <a:lnTo>
                  <a:pt x="108" y="127"/>
                </a:lnTo>
                <a:lnTo>
                  <a:pt x="105" y="127"/>
                </a:lnTo>
                <a:lnTo>
                  <a:pt x="104" y="127"/>
                </a:lnTo>
                <a:lnTo>
                  <a:pt x="106" y="129"/>
                </a:lnTo>
                <a:lnTo>
                  <a:pt x="99" y="138"/>
                </a:lnTo>
                <a:lnTo>
                  <a:pt x="98" y="137"/>
                </a:lnTo>
                <a:lnTo>
                  <a:pt x="97" y="134"/>
                </a:lnTo>
                <a:lnTo>
                  <a:pt x="95" y="139"/>
                </a:lnTo>
                <a:lnTo>
                  <a:pt x="92" y="140"/>
                </a:lnTo>
                <a:lnTo>
                  <a:pt x="78" y="154"/>
                </a:lnTo>
                <a:lnTo>
                  <a:pt x="74" y="155"/>
                </a:lnTo>
                <a:lnTo>
                  <a:pt x="74" y="167"/>
                </a:lnTo>
                <a:lnTo>
                  <a:pt x="78" y="170"/>
                </a:lnTo>
                <a:lnTo>
                  <a:pt x="79" y="172"/>
                </a:lnTo>
                <a:lnTo>
                  <a:pt x="79" y="174"/>
                </a:lnTo>
                <a:lnTo>
                  <a:pt x="80" y="174"/>
                </a:lnTo>
                <a:lnTo>
                  <a:pt x="85" y="195"/>
                </a:lnTo>
                <a:lnTo>
                  <a:pt x="86" y="193"/>
                </a:lnTo>
                <a:lnTo>
                  <a:pt x="88" y="194"/>
                </a:lnTo>
                <a:lnTo>
                  <a:pt x="83" y="225"/>
                </a:lnTo>
                <a:lnTo>
                  <a:pt x="83" y="229"/>
                </a:lnTo>
                <a:lnTo>
                  <a:pt x="84" y="226"/>
                </a:lnTo>
                <a:lnTo>
                  <a:pt x="87" y="223"/>
                </a:lnTo>
                <a:lnTo>
                  <a:pt x="86" y="228"/>
                </a:lnTo>
                <a:lnTo>
                  <a:pt x="80" y="237"/>
                </a:lnTo>
                <a:lnTo>
                  <a:pt x="75" y="239"/>
                </a:lnTo>
                <a:lnTo>
                  <a:pt x="71" y="242"/>
                </a:lnTo>
                <a:lnTo>
                  <a:pt x="67" y="242"/>
                </a:lnTo>
                <a:lnTo>
                  <a:pt x="46" y="252"/>
                </a:lnTo>
                <a:lnTo>
                  <a:pt x="40" y="260"/>
                </a:lnTo>
                <a:lnTo>
                  <a:pt x="44" y="265"/>
                </a:lnTo>
                <a:lnTo>
                  <a:pt x="45" y="264"/>
                </a:lnTo>
                <a:lnTo>
                  <a:pt x="46" y="262"/>
                </a:lnTo>
                <a:lnTo>
                  <a:pt x="45" y="273"/>
                </a:lnTo>
                <a:lnTo>
                  <a:pt x="33" y="273"/>
                </a:lnTo>
                <a:lnTo>
                  <a:pt x="25" y="201"/>
                </a:lnTo>
                <a:lnTo>
                  <a:pt x="25" y="200"/>
                </a:lnTo>
                <a:lnTo>
                  <a:pt x="25" y="196"/>
                </a:lnTo>
                <a:lnTo>
                  <a:pt x="26" y="193"/>
                </a:lnTo>
                <a:lnTo>
                  <a:pt x="28" y="190"/>
                </a:lnTo>
                <a:lnTo>
                  <a:pt x="33" y="186"/>
                </a:lnTo>
                <a:lnTo>
                  <a:pt x="46" y="157"/>
                </a:lnTo>
                <a:lnTo>
                  <a:pt x="43" y="139"/>
                </a:lnTo>
                <a:lnTo>
                  <a:pt x="46" y="134"/>
                </a:lnTo>
                <a:lnTo>
                  <a:pt x="48" y="114"/>
                </a:lnTo>
                <a:lnTo>
                  <a:pt x="45" y="100"/>
                </a:lnTo>
                <a:lnTo>
                  <a:pt x="42" y="98"/>
                </a:lnTo>
                <a:lnTo>
                  <a:pt x="17" y="89"/>
                </a:lnTo>
                <a:lnTo>
                  <a:pt x="4" y="89"/>
                </a:lnTo>
                <a:lnTo>
                  <a:pt x="4" y="83"/>
                </a:lnTo>
                <a:lnTo>
                  <a:pt x="3" y="82"/>
                </a:lnTo>
                <a:lnTo>
                  <a:pt x="0" y="74"/>
                </a:lnTo>
                <a:lnTo>
                  <a:pt x="51" y="57"/>
                </a:lnTo>
                <a:lnTo>
                  <a:pt x="51" y="58"/>
                </a:lnTo>
                <a:lnTo>
                  <a:pt x="53" y="58"/>
                </a:lnTo>
                <a:lnTo>
                  <a:pt x="55" y="63"/>
                </a:lnTo>
                <a:lnTo>
                  <a:pt x="58" y="66"/>
                </a:lnTo>
                <a:lnTo>
                  <a:pt x="59" y="66"/>
                </a:lnTo>
                <a:lnTo>
                  <a:pt x="71" y="64"/>
                </a:lnTo>
                <a:lnTo>
                  <a:pt x="72" y="66"/>
                </a:lnTo>
                <a:lnTo>
                  <a:pt x="74" y="77"/>
                </a:lnTo>
                <a:lnTo>
                  <a:pt x="74" y="79"/>
                </a:lnTo>
                <a:lnTo>
                  <a:pt x="71" y="82"/>
                </a:lnTo>
                <a:lnTo>
                  <a:pt x="72" y="84"/>
                </a:lnTo>
                <a:lnTo>
                  <a:pt x="70" y="85"/>
                </a:lnTo>
                <a:lnTo>
                  <a:pt x="70" y="88"/>
                </a:lnTo>
                <a:lnTo>
                  <a:pt x="70" y="89"/>
                </a:lnTo>
                <a:lnTo>
                  <a:pt x="72" y="94"/>
                </a:lnTo>
                <a:lnTo>
                  <a:pt x="72" y="95"/>
                </a:lnTo>
                <a:lnTo>
                  <a:pt x="74" y="96"/>
                </a:lnTo>
                <a:lnTo>
                  <a:pt x="78" y="101"/>
                </a:lnTo>
                <a:lnTo>
                  <a:pt x="82" y="102"/>
                </a:lnTo>
                <a:lnTo>
                  <a:pt x="83" y="104"/>
                </a:lnTo>
                <a:lnTo>
                  <a:pt x="83" y="105"/>
                </a:lnTo>
                <a:lnTo>
                  <a:pt x="82" y="107"/>
                </a:lnTo>
                <a:lnTo>
                  <a:pt x="82" y="108"/>
                </a:lnTo>
                <a:lnTo>
                  <a:pt x="85" y="108"/>
                </a:lnTo>
                <a:lnTo>
                  <a:pt x="86" y="107"/>
                </a:lnTo>
                <a:lnTo>
                  <a:pt x="86" y="102"/>
                </a:lnTo>
                <a:lnTo>
                  <a:pt x="85" y="101"/>
                </a:lnTo>
                <a:lnTo>
                  <a:pt x="84" y="100"/>
                </a:lnTo>
                <a:lnTo>
                  <a:pt x="84" y="98"/>
                </a:lnTo>
                <a:lnTo>
                  <a:pt x="85" y="96"/>
                </a:lnTo>
                <a:lnTo>
                  <a:pt x="85" y="95"/>
                </a:lnTo>
                <a:lnTo>
                  <a:pt x="85" y="94"/>
                </a:lnTo>
                <a:lnTo>
                  <a:pt x="93" y="90"/>
                </a:lnTo>
                <a:lnTo>
                  <a:pt x="94" y="89"/>
                </a:lnTo>
                <a:lnTo>
                  <a:pt x="94" y="83"/>
                </a:lnTo>
                <a:lnTo>
                  <a:pt x="95" y="81"/>
                </a:lnTo>
                <a:lnTo>
                  <a:pt x="94" y="76"/>
                </a:lnTo>
                <a:lnTo>
                  <a:pt x="95" y="71"/>
                </a:lnTo>
                <a:lnTo>
                  <a:pt x="95" y="68"/>
                </a:lnTo>
                <a:lnTo>
                  <a:pt x="78" y="49"/>
                </a:lnTo>
                <a:lnTo>
                  <a:pt x="76" y="36"/>
                </a:lnTo>
                <a:lnTo>
                  <a:pt x="76" y="34"/>
                </a:lnTo>
                <a:lnTo>
                  <a:pt x="75" y="31"/>
                </a:lnTo>
                <a:lnTo>
                  <a:pt x="80" y="17"/>
                </a:lnTo>
                <a:lnTo>
                  <a:pt x="93" y="17"/>
                </a:lnTo>
                <a:lnTo>
                  <a:pt x="95" y="15"/>
                </a:lnTo>
                <a:lnTo>
                  <a:pt x="97" y="15"/>
                </a:lnTo>
                <a:lnTo>
                  <a:pt x="99" y="16"/>
                </a:lnTo>
                <a:lnTo>
                  <a:pt x="102" y="19"/>
                </a:lnTo>
                <a:lnTo>
                  <a:pt x="104" y="19"/>
                </a:lnTo>
                <a:lnTo>
                  <a:pt x="106" y="18"/>
                </a:lnTo>
                <a:lnTo>
                  <a:pt x="108" y="18"/>
                </a:lnTo>
                <a:lnTo>
                  <a:pt x="111" y="17"/>
                </a:lnTo>
                <a:lnTo>
                  <a:pt x="124" y="17"/>
                </a:lnTo>
                <a:lnTo>
                  <a:pt x="127" y="13"/>
                </a:lnTo>
                <a:lnTo>
                  <a:pt x="131" y="13"/>
                </a:lnTo>
                <a:lnTo>
                  <a:pt x="134" y="11"/>
                </a:lnTo>
                <a:lnTo>
                  <a:pt x="138" y="13"/>
                </a:lnTo>
                <a:lnTo>
                  <a:pt x="144" y="13"/>
                </a:lnTo>
                <a:lnTo>
                  <a:pt x="159" y="8"/>
                </a:lnTo>
                <a:lnTo>
                  <a:pt x="17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39" name="Freeform 458"/>
          <p:cNvSpPr>
            <a:spLocks/>
          </p:cNvSpPr>
          <p:nvPr/>
        </p:nvSpPr>
        <p:spPr bwMode="auto">
          <a:xfrm>
            <a:off x="5432425" y="3784600"/>
            <a:ext cx="31750" cy="28575"/>
          </a:xfrm>
          <a:custGeom>
            <a:avLst/>
            <a:gdLst>
              <a:gd name="T0" fmla="*/ 2147483647 w 19"/>
              <a:gd name="T1" fmla="*/ 2147483647 h 17"/>
              <a:gd name="T2" fmla="*/ 2147483647 w 19"/>
              <a:gd name="T3" fmla="*/ 2147483647 h 17"/>
              <a:gd name="T4" fmla="*/ 0 w 19"/>
              <a:gd name="T5" fmla="*/ 2147483647 h 17"/>
              <a:gd name="T6" fmla="*/ 2147483647 w 19"/>
              <a:gd name="T7" fmla="*/ 0 h 17"/>
              <a:gd name="T8" fmla="*/ 2147483647 w 19"/>
              <a:gd name="T9" fmla="*/ 2147483647 h 17"/>
              <a:gd name="T10" fmla="*/ 2147483647 w 19"/>
              <a:gd name="T11" fmla="*/ 2147483647 h 17"/>
              <a:gd name="T12" fmla="*/ 2147483647 w 19"/>
              <a:gd name="T13" fmla="*/ 2147483647 h 17"/>
              <a:gd name="T14" fmla="*/ 2147483647 w 19"/>
              <a:gd name="T15" fmla="*/ 2147483647 h 17"/>
              <a:gd name="T16" fmla="*/ 2147483647 w 19"/>
              <a:gd name="T17" fmla="*/ 2147483647 h 17"/>
              <a:gd name="T18" fmla="*/ 2147483647 w 19"/>
              <a:gd name="T19" fmla="*/ 2147483647 h 17"/>
              <a:gd name="T20" fmla="*/ 2147483647 w 19"/>
              <a:gd name="T21" fmla="*/ 2147483647 h 17"/>
              <a:gd name="T22" fmla="*/ 2147483647 w 19"/>
              <a:gd name="T23" fmla="*/ 2147483647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7"/>
              <a:gd name="T38" fmla="*/ 19 w 19"/>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7">
                <a:moveTo>
                  <a:pt x="19" y="17"/>
                </a:moveTo>
                <a:lnTo>
                  <a:pt x="11" y="16"/>
                </a:lnTo>
                <a:lnTo>
                  <a:pt x="0" y="1"/>
                </a:lnTo>
                <a:lnTo>
                  <a:pt x="3" y="0"/>
                </a:lnTo>
                <a:lnTo>
                  <a:pt x="5" y="1"/>
                </a:lnTo>
                <a:lnTo>
                  <a:pt x="6" y="3"/>
                </a:lnTo>
                <a:lnTo>
                  <a:pt x="8" y="4"/>
                </a:lnTo>
                <a:lnTo>
                  <a:pt x="11" y="4"/>
                </a:lnTo>
                <a:lnTo>
                  <a:pt x="13" y="3"/>
                </a:lnTo>
                <a:lnTo>
                  <a:pt x="15" y="4"/>
                </a:lnTo>
                <a:lnTo>
                  <a:pt x="19" y="10"/>
                </a:lnTo>
                <a:lnTo>
                  <a:pt x="19" y="17"/>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40" name="Freeform 459"/>
          <p:cNvSpPr>
            <a:spLocks/>
          </p:cNvSpPr>
          <p:nvPr/>
        </p:nvSpPr>
        <p:spPr bwMode="auto">
          <a:xfrm>
            <a:off x="5022850" y="5257800"/>
            <a:ext cx="292100" cy="468313"/>
          </a:xfrm>
          <a:custGeom>
            <a:avLst/>
            <a:gdLst>
              <a:gd name="T0" fmla="*/ 2147483647 w 170"/>
              <a:gd name="T1" fmla="*/ 2147483647 h 273"/>
              <a:gd name="T2" fmla="*/ 2147483647 w 170"/>
              <a:gd name="T3" fmla="*/ 2147483647 h 273"/>
              <a:gd name="T4" fmla="*/ 2147483647 w 170"/>
              <a:gd name="T5" fmla="*/ 2147483647 h 273"/>
              <a:gd name="T6" fmla="*/ 2147483647 w 170"/>
              <a:gd name="T7" fmla="*/ 2147483647 h 273"/>
              <a:gd name="T8" fmla="*/ 2147483647 w 170"/>
              <a:gd name="T9" fmla="*/ 2147483647 h 273"/>
              <a:gd name="T10" fmla="*/ 2147483647 w 170"/>
              <a:gd name="T11" fmla="*/ 2147483647 h 273"/>
              <a:gd name="T12" fmla="*/ 2147483647 w 170"/>
              <a:gd name="T13" fmla="*/ 2147483647 h 273"/>
              <a:gd name="T14" fmla="*/ 2147483647 w 170"/>
              <a:gd name="T15" fmla="*/ 2147483647 h 273"/>
              <a:gd name="T16" fmla="*/ 2147483647 w 170"/>
              <a:gd name="T17" fmla="*/ 2147483647 h 273"/>
              <a:gd name="T18" fmla="*/ 2147483647 w 170"/>
              <a:gd name="T19" fmla="*/ 2147483647 h 273"/>
              <a:gd name="T20" fmla="*/ 2147483647 w 170"/>
              <a:gd name="T21" fmla="*/ 2147483647 h 273"/>
              <a:gd name="T22" fmla="*/ 2147483647 w 170"/>
              <a:gd name="T23" fmla="*/ 2147483647 h 273"/>
              <a:gd name="T24" fmla="*/ 2147483647 w 170"/>
              <a:gd name="T25" fmla="*/ 2147483647 h 273"/>
              <a:gd name="T26" fmla="*/ 2147483647 w 170"/>
              <a:gd name="T27" fmla="*/ 2147483647 h 273"/>
              <a:gd name="T28" fmla="*/ 2147483647 w 170"/>
              <a:gd name="T29" fmla="*/ 2147483647 h 273"/>
              <a:gd name="T30" fmla="*/ 2147483647 w 170"/>
              <a:gd name="T31" fmla="*/ 2147483647 h 273"/>
              <a:gd name="T32" fmla="*/ 2147483647 w 170"/>
              <a:gd name="T33" fmla="*/ 2147483647 h 273"/>
              <a:gd name="T34" fmla="*/ 2147483647 w 170"/>
              <a:gd name="T35" fmla="*/ 2147483647 h 273"/>
              <a:gd name="T36" fmla="*/ 2147483647 w 170"/>
              <a:gd name="T37" fmla="*/ 2147483647 h 273"/>
              <a:gd name="T38" fmla="*/ 2147483647 w 170"/>
              <a:gd name="T39" fmla="*/ 2147483647 h 273"/>
              <a:gd name="T40" fmla="*/ 2147483647 w 170"/>
              <a:gd name="T41" fmla="*/ 2147483647 h 273"/>
              <a:gd name="T42" fmla="*/ 2147483647 w 170"/>
              <a:gd name="T43" fmla="*/ 2147483647 h 273"/>
              <a:gd name="T44" fmla="*/ 2147483647 w 170"/>
              <a:gd name="T45" fmla="*/ 2147483647 h 273"/>
              <a:gd name="T46" fmla="*/ 2147483647 w 170"/>
              <a:gd name="T47" fmla="*/ 2147483647 h 273"/>
              <a:gd name="T48" fmla="*/ 2147483647 w 170"/>
              <a:gd name="T49" fmla="*/ 2147483647 h 273"/>
              <a:gd name="T50" fmla="*/ 2147483647 w 170"/>
              <a:gd name="T51" fmla="*/ 2147483647 h 273"/>
              <a:gd name="T52" fmla="*/ 2147483647 w 170"/>
              <a:gd name="T53" fmla="*/ 2147483647 h 273"/>
              <a:gd name="T54" fmla="*/ 2147483647 w 170"/>
              <a:gd name="T55" fmla="*/ 2147483647 h 273"/>
              <a:gd name="T56" fmla="*/ 2147483647 w 170"/>
              <a:gd name="T57" fmla="*/ 2147483647 h 273"/>
              <a:gd name="T58" fmla="*/ 2147483647 w 170"/>
              <a:gd name="T59" fmla="*/ 2147483647 h 273"/>
              <a:gd name="T60" fmla="*/ 2147483647 w 170"/>
              <a:gd name="T61" fmla="*/ 2147483647 h 273"/>
              <a:gd name="T62" fmla="*/ 2147483647 w 170"/>
              <a:gd name="T63" fmla="*/ 2147483647 h 273"/>
              <a:gd name="T64" fmla="*/ 2147483647 w 170"/>
              <a:gd name="T65" fmla="*/ 2147483647 h 273"/>
              <a:gd name="T66" fmla="*/ 2147483647 w 170"/>
              <a:gd name="T67" fmla="*/ 2147483647 h 273"/>
              <a:gd name="T68" fmla="*/ 2147483647 w 170"/>
              <a:gd name="T69" fmla="*/ 2147483647 h 273"/>
              <a:gd name="T70" fmla="*/ 2147483647 w 170"/>
              <a:gd name="T71" fmla="*/ 2147483647 h 273"/>
              <a:gd name="T72" fmla="*/ 2147483647 w 170"/>
              <a:gd name="T73" fmla="*/ 2147483647 h 273"/>
              <a:gd name="T74" fmla="*/ 2147483647 w 170"/>
              <a:gd name="T75" fmla="*/ 2147483647 h 273"/>
              <a:gd name="T76" fmla="*/ 2147483647 w 170"/>
              <a:gd name="T77" fmla="*/ 2147483647 h 273"/>
              <a:gd name="T78" fmla="*/ 2147483647 w 170"/>
              <a:gd name="T79" fmla="*/ 2147483647 h 273"/>
              <a:gd name="T80" fmla="*/ 2147483647 w 170"/>
              <a:gd name="T81" fmla="*/ 2147483647 h 273"/>
              <a:gd name="T82" fmla="*/ 2147483647 w 170"/>
              <a:gd name="T83" fmla="*/ 2147483647 h 273"/>
              <a:gd name="T84" fmla="*/ 2147483647 w 170"/>
              <a:gd name="T85" fmla="*/ 2147483647 h 273"/>
              <a:gd name="T86" fmla="*/ 2147483647 w 170"/>
              <a:gd name="T87" fmla="*/ 2147483647 h 273"/>
              <a:gd name="T88" fmla="*/ 2147483647 w 170"/>
              <a:gd name="T89" fmla="*/ 2147483647 h 273"/>
              <a:gd name="T90" fmla="*/ 2147483647 w 170"/>
              <a:gd name="T91" fmla="*/ 2147483647 h 273"/>
              <a:gd name="T92" fmla="*/ 2147483647 w 170"/>
              <a:gd name="T93" fmla="*/ 2147483647 h 273"/>
              <a:gd name="T94" fmla="*/ 2147483647 w 170"/>
              <a:gd name="T95" fmla="*/ 2147483647 h 273"/>
              <a:gd name="T96" fmla="*/ 2147483647 w 170"/>
              <a:gd name="T97" fmla="*/ 2147483647 h 2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0"/>
              <a:gd name="T148" fmla="*/ 0 h 273"/>
              <a:gd name="T149" fmla="*/ 170 w 170"/>
              <a:gd name="T150" fmla="*/ 273 h 2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0" h="273">
                <a:moveTo>
                  <a:pt x="169" y="0"/>
                </a:moveTo>
                <a:lnTo>
                  <a:pt x="170" y="0"/>
                </a:lnTo>
                <a:lnTo>
                  <a:pt x="170" y="1"/>
                </a:lnTo>
                <a:lnTo>
                  <a:pt x="170" y="2"/>
                </a:lnTo>
                <a:lnTo>
                  <a:pt x="170" y="7"/>
                </a:lnTo>
                <a:lnTo>
                  <a:pt x="165" y="20"/>
                </a:lnTo>
                <a:lnTo>
                  <a:pt x="166" y="36"/>
                </a:lnTo>
                <a:lnTo>
                  <a:pt x="164" y="38"/>
                </a:lnTo>
                <a:lnTo>
                  <a:pt x="165" y="41"/>
                </a:lnTo>
                <a:lnTo>
                  <a:pt x="166" y="41"/>
                </a:lnTo>
                <a:lnTo>
                  <a:pt x="166" y="57"/>
                </a:lnTo>
                <a:lnTo>
                  <a:pt x="166" y="59"/>
                </a:lnTo>
                <a:lnTo>
                  <a:pt x="167" y="60"/>
                </a:lnTo>
                <a:lnTo>
                  <a:pt x="168" y="59"/>
                </a:lnTo>
                <a:lnTo>
                  <a:pt x="169" y="61"/>
                </a:lnTo>
                <a:lnTo>
                  <a:pt x="167" y="63"/>
                </a:lnTo>
                <a:lnTo>
                  <a:pt x="169" y="64"/>
                </a:lnTo>
                <a:lnTo>
                  <a:pt x="170" y="64"/>
                </a:lnTo>
                <a:lnTo>
                  <a:pt x="170" y="67"/>
                </a:lnTo>
                <a:lnTo>
                  <a:pt x="168" y="73"/>
                </a:lnTo>
                <a:lnTo>
                  <a:pt x="165" y="76"/>
                </a:lnTo>
                <a:lnTo>
                  <a:pt x="167" y="76"/>
                </a:lnTo>
                <a:lnTo>
                  <a:pt x="167" y="81"/>
                </a:lnTo>
                <a:lnTo>
                  <a:pt x="164" y="82"/>
                </a:lnTo>
                <a:lnTo>
                  <a:pt x="158" y="91"/>
                </a:lnTo>
                <a:lnTo>
                  <a:pt x="153" y="94"/>
                </a:lnTo>
                <a:lnTo>
                  <a:pt x="155" y="95"/>
                </a:lnTo>
                <a:lnTo>
                  <a:pt x="153" y="97"/>
                </a:lnTo>
                <a:lnTo>
                  <a:pt x="144" y="103"/>
                </a:lnTo>
                <a:lnTo>
                  <a:pt x="143" y="106"/>
                </a:lnTo>
                <a:lnTo>
                  <a:pt x="138" y="108"/>
                </a:lnTo>
                <a:lnTo>
                  <a:pt x="134" y="108"/>
                </a:lnTo>
                <a:lnTo>
                  <a:pt x="109" y="122"/>
                </a:lnTo>
                <a:lnTo>
                  <a:pt x="109" y="125"/>
                </a:lnTo>
                <a:lnTo>
                  <a:pt x="107" y="126"/>
                </a:lnTo>
                <a:lnTo>
                  <a:pt x="105" y="126"/>
                </a:lnTo>
                <a:lnTo>
                  <a:pt x="103" y="126"/>
                </a:lnTo>
                <a:lnTo>
                  <a:pt x="105" y="128"/>
                </a:lnTo>
                <a:lnTo>
                  <a:pt x="98" y="137"/>
                </a:lnTo>
                <a:lnTo>
                  <a:pt x="97" y="136"/>
                </a:lnTo>
                <a:lnTo>
                  <a:pt x="96" y="133"/>
                </a:lnTo>
                <a:lnTo>
                  <a:pt x="94" y="138"/>
                </a:lnTo>
                <a:lnTo>
                  <a:pt x="91" y="139"/>
                </a:lnTo>
                <a:lnTo>
                  <a:pt x="77" y="154"/>
                </a:lnTo>
                <a:lnTo>
                  <a:pt x="73" y="155"/>
                </a:lnTo>
                <a:lnTo>
                  <a:pt x="73" y="166"/>
                </a:lnTo>
                <a:lnTo>
                  <a:pt x="77" y="169"/>
                </a:lnTo>
                <a:lnTo>
                  <a:pt x="79" y="171"/>
                </a:lnTo>
                <a:lnTo>
                  <a:pt x="79" y="174"/>
                </a:lnTo>
                <a:lnTo>
                  <a:pt x="80" y="174"/>
                </a:lnTo>
                <a:lnTo>
                  <a:pt x="84" y="194"/>
                </a:lnTo>
                <a:lnTo>
                  <a:pt x="85" y="192"/>
                </a:lnTo>
                <a:lnTo>
                  <a:pt x="87" y="193"/>
                </a:lnTo>
                <a:lnTo>
                  <a:pt x="82" y="224"/>
                </a:lnTo>
                <a:lnTo>
                  <a:pt x="83" y="228"/>
                </a:lnTo>
                <a:lnTo>
                  <a:pt x="84" y="225"/>
                </a:lnTo>
                <a:lnTo>
                  <a:pt x="86" y="222"/>
                </a:lnTo>
                <a:lnTo>
                  <a:pt x="85" y="227"/>
                </a:lnTo>
                <a:lnTo>
                  <a:pt x="79" y="236"/>
                </a:lnTo>
                <a:lnTo>
                  <a:pt x="75" y="239"/>
                </a:lnTo>
                <a:lnTo>
                  <a:pt x="70" y="241"/>
                </a:lnTo>
                <a:lnTo>
                  <a:pt x="66" y="241"/>
                </a:lnTo>
                <a:lnTo>
                  <a:pt x="45" y="251"/>
                </a:lnTo>
                <a:lnTo>
                  <a:pt x="39" y="260"/>
                </a:lnTo>
                <a:lnTo>
                  <a:pt x="43" y="265"/>
                </a:lnTo>
                <a:lnTo>
                  <a:pt x="45" y="264"/>
                </a:lnTo>
                <a:lnTo>
                  <a:pt x="45" y="261"/>
                </a:lnTo>
                <a:lnTo>
                  <a:pt x="45" y="273"/>
                </a:lnTo>
                <a:lnTo>
                  <a:pt x="32" y="272"/>
                </a:lnTo>
                <a:lnTo>
                  <a:pt x="24" y="200"/>
                </a:lnTo>
                <a:lnTo>
                  <a:pt x="24" y="196"/>
                </a:lnTo>
                <a:lnTo>
                  <a:pt x="26" y="192"/>
                </a:lnTo>
                <a:lnTo>
                  <a:pt x="27" y="189"/>
                </a:lnTo>
                <a:lnTo>
                  <a:pt x="32" y="185"/>
                </a:lnTo>
                <a:lnTo>
                  <a:pt x="45" y="156"/>
                </a:lnTo>
                <a:lnTo>
                  <a:pt x="42" y="139"/>
                </a:lnTo>
                <a:lnTo>
                  <a:pt x="45" y="133"/>
                </a:lnTo>
                <a:lnTo>
                  <a:pt x="47" y="113"/>
                </a:lnTo>
                <a:lnTo>
                  <a:pt x="44" y="99"/>
                </a:lnTo>
                <a:lnTo>
                  <a:pt x="42" y="97"/>
                </a:lnTo>
                <a:lnTo>
                  <a:pt x="16" y="88"/>
                </a:lnTo>
                <a:lnTo>
                  <a:pt x="4" y="88"/>
                </a:lnTo>
                <a:lnTo>
                  <a:pt x="4" y="82"/>
                </a:lnTo>
                <a:lnTo>
                  <a:pt x="3" y="82"/>
                </a:lnTo>
                <a:lnTo>
                  <a:pt x="0" y="73"/>
                </a:lnTo>
                <a:lnTo>
                  <a:pt x="50" y="56"/>
                </a:lnTo>
                <a:lnTo>
                  <a:pt x="50" y="57"/>
                </a:lnTo>
                <a:lnTo>
                  <a:pt x="52" y="57"/>
                </a:lnTo>
                <a:lnTo>
                  <a:pt x="54" y="62"/>
                </a:lnTo>
                <a:lnTo>
                  <a:pt x="57" y="65"/>
                </a:lnTo>
                <a:lnTo>
                  <a:pt x="58" y="65"/>
                </a:lnTo>
                <a:lnTo>
                  <a:pt x="70" y="63"/>
                </a:lnTo>
                <a:lnTo>
                  <a:pt x="71" y="64"/>
                </a:lnTo>
                <a:lnTo>
                  <a:pt x="72" y="65"/>
                </a:lnTo>
                <a:lnTo>
                  <a:pt x="73" y="76"/>
                </a:lnTo>
                <a:lnTo>
                  <a:pt x="73" y="79"/>
                </a:lnTo>
                <a:lnTo>
                  <a:pt x="71" y="81"/>
                </a:lnTo>
                <a:lnTo>
                  <a:pt x="71" y="83"/>
                </a:lnTo>
                <a:lnTo>
                  <a:pt x="69" y="84"/>
                </a:lnTo>
                <a:lnTo>
                  <a:pt x="69" y="87"/>
                </a:lnTo>
                <a:lnTo>
                  <a:pt x="69" y="88"/>
                </a:lnTo>
                <a:lnTo>
                  <a:pt x="71" y="93"/>
                </a:lnTo>
                <a:lnTo>
                  <a:pt x="72" y="94"/>
                </a:lnTo>
                <a:lnTo>
                  <a:pt x="73" y="95"/>
                </a:lnTo>
                <a:lnTo>
                  <a:pt x="77" y="101"/>
                </a:lnTo>
                <a:lnTo>
                  <a:pt x="81" y="102"/>
                </a:lnTo>
                <a:lnTo>
                  <a:pt x="82" y="103"/>
                </a:lnTo>
                <a:lnTo>
                  <a:pt x="82" y="105"/>
                </a:lnTo>
                <a:lnTo>
                  <a:pt x="81" y="106"/>
                </a:lnTo>
                <a:lnTo>
                  <a:pt x="81" y="107"/>
                </a:lnTo>
                <a:lnTo>
                  <a:pt x="84" y="107"/>
                </a:lnTo>
                <a:lnTo>
                  <a:pt x="85" y="106"/>
                </a:lnTo>
                <a:lnTo>
                  <a:pt x="85" y="102"/>
                </a:lnTo>
                <a:lnTo>
                  <a:pt x="84" y="100"/>
                </a:lnTo>
                <a:lnTo>
                  <a:pt x="83" y="99"/>
                </a:lnTo>
                <a:lnTo>
                  <a:pt x="83" y="98"/>
                </a:lnTo>
                <a:lnTo>
                  <a:pt x="84" y="95"/>
                </a:lnTo>
                <a:lnTo>
                  <a:pt x="84" y="94"/>
                </a:lnTo>
                <a:lnTo>
                  <a:pt x="84" y="93"/>
                </a:lnTo>
                <a:lnTo>
                  <a:pt x="92" y="90"/>
                </a:lnTo>
                <a:lnTo>
                  <a:pt x="93" y="88"/>
                </a:lnTo>
                <a:lnTo>
                  <a:pt x="93" y="82"/>
                </a:lnTo>
                <a:lnTo>
                  <a:pt x="94" y="80"/>
                </a:lnTo>
                <a:lnTo>
                  <a:pt x="93" y="76"/>
                </a:lnTo>
                <a:lnTo>
                  <a:pt x="95" y="71"/>
                </a:lnTo>
                <a:lnTo>
                  <a:pt x="94" y="67"/>
                </a:lnTo>
                <a:lnTo>
                  <a:pt x="77" y="48"/>
                </a:lnTo>
                <a:lnTo>
                  <a:pt x="76" y="35"/>
                </a:lnTo>
                <a:lnTo>
                  <a:pt x="75" y="33"/>
                </a:lnTo>
                <a:lnTo>
                  <a:pt x="75" y="30"/>
                </a:lnTo>
                <a:lnTo>
                  <a:pt x="80" y="16"/>
                </a:lnTo>
                <a:lnTo>
                  <a:pt x="92" y="16"/>
                </a:lnTo>
                <a:lnTo>
                  <a:pt x="94" y="15"/>
                </a:lnTo>
                <a:lnTo>
                  <a:pt x="96" y="15"/>
                </a:lnTo>
                <a:lnTo>
                  <a:pt x="98" y="15"/>
                </a:lnTo>
                <a:lnTo>
                  <a:pt x="102" y="18"/>
                </a:lnTo>
                <a:lnTo>
                  <a:pt x="103" y="19"/>
                </a:lnTo>
                <a:lnTo>
                  <a:pt x="105" y="18"/>
                </a:lnTo>
                <a:lnTo>
                  <a:pt x="107" y="18"/>
                </a:lnTo>
                <a:lnTo>
                  <a:pt x="110" y="16"/>
                </a:lnTo>
                <a:lnTo>
                  <a:pt x="123" y="16"/>
                </a:lnTo>
                <a:lnTo>
                  <a:pt x="126" y="12"/>
                </a:lnTo>
                <a:lnTo>
                  <a:pt x="130" y="12"/>
                </a:lnTo>
                <a:lnTo>
                  <a:pt x="133" y="11"/>
                </a:lnTo>
                <a:lnTo>
                  <a:pt x="137" y="12"/>
                </a:lnTo>
                <a:lnTo>
                  <a:pt x="143" y="12"/>
                </a:lnTo>
                <a:lnTo>
                  <a:pt x="158" y="7"/>
                </a:lnTo>
                <a:lnTo>
                  <a:pt x="169"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41" name="Freeform 460"/>
          <p:cNvSpPr>
            <a:spLocks/>
          </p:cNvSpPr>
          <p:nvPr/>
        </p:nvSpPr>
        <p:spPr bwMode="auto">
          <a:xfrm>
            <a:off x="5429250" y="3781425"/>
            <a:ext cx="31750" cy="30163"/>
          </a:xfrm>
          <a:custGeom>
            <a:avLst/>
            <a:gdLst>
              <a:gd name="T0" fmla="*/ 2147483647 w 19"/>
              <a:gd name="T1" fmla="*/ 2147483647 h 18"/>
              <a:gd name="T2" fmla="*/ 2147483647 w 19"/>
              <a:gd name="T3" fmla="*/ 2147483647 h 18"/>
              <a:gd name="T4" fmla="*/ 0 w 19"/>
              <a:gd name="T5" fmla="*/ 2147483647 h 18"/>
              <a:gd name="T6" fmla="*/ 2147483647 w 19"/>
              <a:gd name="T7" fmla="*/ 0 h 18"/>
              <a:gd name="T8" fmla="*/ 2147483647 w 19"/>
              <a:gd name="T9" fmla="*/ 2147483647 h 18"/>
              <a:gd name="T10" fmla="*/ 2147483647 w 19"/>
              <a:gd name="T11" fmla="*/ 2147483647 h 18"/>
              <a:gd name="T12" fmla="*/ 2147483647 w 19"/>
              <a:gd name="T13" fmla="*/ 2147483647 h 18"/>
              <a:gd name="T14" fmla="*/ 2147483647 w 19"/>
              <a:gd name="T15" fmla="*/ 2147483647 h 18"/>
              <a:gd name="T16" fmla="*/ 2147483647 w 19"/>
              <a:gd name="T17" fmla="*/ 2147483647 h 18"/>
              <a:gd name="T18" fmla="*/ 2147483647 w 19"/>
              <a:gd name="T19" fmla="*/ 2147483647 h 18"/>
              <a:gd name="T20" fmla="*/ 2147483647 w 19"/>
              <a:gd name="T21" fmla="*/ 2147483647 h 18"/>
              <a:gd name="T22" fmla="*/ 2147483647 w 19"/>
              <a:gd name="T23" fmla="*/ 214748364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
              <a:gd name="T37" fmla="*/ 0 h 18"/>
              <a:gd name="T38" fmla="*/ 19 w 19"/>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 h="18">
                <a:moveTo>
                  <a:pt x="19" y="18"/>
                </a:moveTo>
                <a:lnTo>
                  <a:pt x="11" y="16"/>
                </a:lnTo>
                <a:lnTo>
                  <a:pt x="0" y="2"/>
                </a:lnTo>
                <a:lnTo>
                  <a:pt x="3" y="0"/>
                </a:lnTo>
                <a:lnTo>
                  <a:pt x="6" y="1"/>
                </a:lnTo>
                <a:lnTo>
                  <a:pt x="7" y="3"/>
                </a:lnTo>
                <a:lnTo>
                  <a:pt x="8" y="4"/>
                </a:lnTo>
                <a:lnTo>
                  <a:pt x="11" y="4"/>
                </a:lnTo>
                <a:lnTo>
                  <a:pt x="13" y="3"/>
                </a:lnTo>
                <a:lnTo>
                  <a:pt x="15" y="4"/>
                </a:lnTo>
                <a:lnTo>
                  <a:pt x="19" y="11"/>
                </a:lnTo>
                <a:lnTo>
                  <a:pt x="19" y="18"/>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42" name="Freeform 461"/>
          <p:cNvSpPr>
            <a:spLocks/>
          </p:cNvSpPr>
          <p:nvPr/>
        </p:nvSpPr>
        <p:spPr bwMode="auto">
          <a:xfrm>
            <a:off x="5435600" y="3705225"/>
            <a:ext cx="149225" cy="122238"/>
          </a:xfrm>
          <a:custGeom>
            <a:avLst/>
            <a:gdLst>
              <a:gd name="T0" fmla="*/ 2147483647 w 87"/>
              <a:gd name="T1" fmla="*/ 2147483647 h 71"/>
              <a:gd name="T2" fmla="*/ 2147483647 w 87"/>
              <a:gd name="T3" fmla="*/ 2147483647 h 71"/>
              <a:gd name="T4" fmla="*/ 2147483647 w 87"/>
              <a:gd name="T5" fmla="*/ 2147483647 h 71"/>
              <a:gd name="T6" fmla="*/ 2147483647 w 87"/>
              <a:gd name="T7" fmla="*/ 2147483647 h 71"/>
              <a:gd name="T8" fmla="*/ 2147483647 w 87"/>
              <a:gd name="T9" fmla="*/ 2147483647 h 71"/>
              <a:gd name="T10" fmla="*/ 2147483647 w 87"/>
              <a:gd name="T11" fmla="*/ 2147483647 h 71"/>
              <a:gd name="T12" fmla="*/ 2147483647 w 87"/>
              <a:gd name="T13" fmla="*/ 2147483647 h 71"/>
              <a:gd name="T14" fmla="*/ 2147483647 w 87"/>
              <a:gd name="T15" fmla="*/ 2147483647 h 71"/>
              <a:gd name="T16" fmla="*/ 2147483647 w 87"/>
              <a:gd name="T17" fmla="*/ 2147483647 h 71"/>
              <a:gd name="T18" fmla="*/ 2147483647 w 87"/>
              <a:gd name="T19" fmla="*/ 2147483647 h 71"/>
              <a:gd name="T20" fmla="*/ 2147483647 w 87"/>
              <a:gd name="T21" fmla="*/ 2147483647 h 71"/>
              <a:gd name="T22" fmla="*/ 2147483647 w 87"/>
              <a:gd name="T23" fmla="*/ 2147483647 h 71"/>
              <a:gd name="T24" fmla="*/ 2147483647 w 87"/>
              <a:gd name="T25" fmla="*/ 2147483647 h 71"/>
              <a:gd name="T26" fmla="*/ 2147483647 w 87"/>
              <a:gd name="T27" fmla="*/ 2147483647 h 71"/>
              <a:gd name="T28" fmla="*/ 2147483647 w 87"/>
              <a:gd name="T29" fmla="*/ 2147483647 h 71"/>
              <a:gd name="T30" fmla="*/ 2147483647 w 87"/>
              <a:gd name="T31" fmla="*/ 2147483647 h 71"/>
              <a:gd name="T32" fmla="*/ 2147483647 w 87"/>
              <a:gd name="T33" fmla="*/ 2147483647 h 71"/>
              <a:gd name="T34" fmla="*/ 2147483647 w 87"/>
              <a:gd name="T35" fmla="*/ 2147483647 h 71"/>
              <a:gd name="T36" fmla="*/ 2147483647 w 87"/>
              <a:gd name="T37" fmla="*/ 2147483647 h 71"/>
              <a:gd name="T38" fmla="*/ 2147483647 w 87"/>
              <a:gd name="T39" fmla="*/ 2147483647 h 71"/>
              <a:gd name="T40" fmla="*/ 2147483647 w 87"/>
              <a:gd name="T41" fmla="*/ 2147483647 h 71"/>
              <a:gd name="T42" fmla="*/ 2147483647 w 87"/>
              <a:gd name="T43" fmla="*/ 2147483647 h 71"/>
              <a:gd name="T44" fmla="*/ 2147483647 w 87"/>
              <a:gd name="T45" fmla="*/ 2147483647 h 71"/>
              <a:gd name="T46" fmla="*/ 2147483647 w 87"/>
              <a:gd name="T47" fmla="*/ 2147483647 h 71"/>
              <a:gd name="T48" fmla="*/ 2147483647 w 87"/>
              <a:gd name="T49" fmla="*/ 2147483647 h 71"/>
              <a:gd name="T50" fmla="*/ 2147483647 w 87"/>
              <a:gd name="T51" fmla="*/ 2147483647 h 71"/>
              <a:gd name="T52" fmla="*/ 2147483647 w 87"/>
              <a:gd name="T53" fmla="*/ 2147483647 h 71"/>
              <a:gd name="T54" fmla="*/ 2147483647 w 87"/>
              <a:gd name="T55" fmla="*/ 2147483647 h 71"/>
              <a:gd name="T56" fmla="*/ 2147483647 w 87"/>
              <a:gd name="T57" fmla="*/ 2147483647 h 71"/>
              <a:gd name="T58" fmla="*/ 2147483647 w 87"/>
              <a:gd name="T59" fmla="*/ 2147483647 h 71"/>
              <a:gd name="T60" fmla="*/ 2147483647 w 87"/>
              <a:gd name="T61" fmla="*/ 2147483647 h 71"/>
              <a:gd name="T62" fmla="*/ 2147483647 w 87"/>
              <a:gd name="T63" fmla="*/ 2147483647 h 71"/>
              <a:gd name="T64" fmla="*/ 0 w 87"/>
              <a:gd name="T65" fmla="*/ 2147483647 h 71"/>
              <a:gd name="T66" fmla="*/ 2147483647 w 87"/>
              <a:gd name="T67" fmla="*/ 2147483647 h 71"/>
              <a:gd name="T68" fmla="*/ 2147483647 w 87"/>
              <a:gd name="T69" fmla="*/ 2147483647 h 71"/>
              <a:gd name="T70" fmla="*/ 2147483647 w 87"/>
              <a:gd name="T71" fmla="*/ 2147483647 h 71"/>
              <a:gd name="T72" fmla="*/ 2147483647 w 87"/>
              <a:gd name="T73" fmla="*/ 2147483647 h 71"/>
              <a:gd name="T74" fmla="*/ 2147483647 w 87"/>
              <a:gd name="T75" fmla="*/ 2147483647 h 71"/>
              <a:gd name="T76" fmla="*/ 2147483647 w 87"/>
              <a:gd name="T77" fmla="*/ 2147483647 h 7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7"/>
              <a:gd name="T118" fmla="*/ 0 h 71"/>
              <a:gd name="T119" fmla="*/ 87 w 87"/>
              <a:gd name="T120" fmla="*/ 71 h 7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7" h="71">
                <a:moveTo>
                  <a:pt x="24" y="0"/>
                </a:moveTo>
                <a:lnTo>
                  <a:pt x="26" y="2"/>
                </a:lnTo>
                <a:lnTo>
                  <a:pt x="28" y="2"/>
                </a:lnTo>
                <a:lnTo>
                  <a:pt x="33" y="7"/>
                </a:lnTo>
                <a:lnTo>
                  <a:pt x="35" y="7"/>
                </a:lnTo>
                <a:lnTo>
                  <a:pt x="38" y="14"/>
                </a:lnTo>
                <a:lnTo>
                  <a:pt x="44" y="14"/>
                </a:lnTo>
                <a:lnTo>
                  <a:pt x="47" y="14"/>
                </a:lnTo>
                <a:lnTo>
                  <a:pt x="48" y="13"/>
                </a:lnTo>
                <a:lnTo>
                  <a:pt x="50" y="8"/>
                </a:lnTo>
                <a:lnTo>
                  <a:pt x="55" y="6"/>
                </a:lnTo>
                <a:lnTo>
                  <a:pt x="57" y="1"/>
                </a:lnTo>
                <a:lnTo>
                  <a:pt x="74" y="27"/>
                </a:lnTo>
                <a:lnTo>
                  <a:pt x="77" y="28"/>
                </a:lnTo>
                <a:lnTo>
                  <a:pt x="80" y="27"/>
                </a:lnTo>
                <a:lnTo>
                  <a:pt x="82" y="29"/>
                </a:lnTo>
                <a:lnTo>
                  <a:pt x="84" y="29"/>
                </a:lnTo>
                <a:lnTo>
                  <a:pt x="87" y="35"/>
                </a:lnTo>
                <a:lnTo>
                  <a:pt x="83" y="32"/>
                </a:lnTo>
                <a:lnTo>
                  <a:pt x="79" y="32"/>
                </a:lnTo>
                <a:lnTo>
                  <a:pt x="77" y="34"/>
                </a:lnTo>
                <a:lnTo>
                  <a:pt x="74" y="37"/>
                </a:lnTo>
                <a:lnTo>
                  <a:pt x="70" y="60"/>
                </a:lnTo>
                <a:lnTo>
                  <a:pt x="66" y="56"/>
                </a:lnTo>
                <a:lnTo>
                  <a:pt x="64" y="58"/>
                </a:lnTo>
                <a:lnTo>
                  <a:pt x="63" y="71"/>
                </a:lnTo>
                <a:lnTo>
                  <a:pt x="62" y="71"/>
                </a:lnTo>
                <a:lnTo>
                  <a:pt x="58" y="71"/>
                </a:lnTo>
                <a:lnTo>
                  <a:pt x="56" y="69"/>
                </a:lnTo>
                <a:lnTo>
                  <a:pt x="53" y="67"/>
                </a:lnTo>
                <a:lnTo>
                  <a:pt x="52" y="66"/>
                </a:lnTo>
                <a:lnTo>
                  <a:pt x="49" y="65"/>
                </a:lnTo>
                <a:lnTo>
                  <a:pt x="49" y="63"/>
                </a:lnTo>
                <a:lnTo>
                  <a:pt x="54" y="61"/>
                </a:lnTo>
                <a:lnTo>
                  <a:pt x="52" y="54"/>
                </a:lnTo>
                <a:lnTo>
                  <a:pt x="52" y="50"/>
                </a:lnTo>
                <a:lnTo>
                  <a:pt x="47" y="48"/>
                </a:lnTo>
                <a:lnTo>
                  <a:pt x="40" y="49"/>
                </a:lnTo>
                <a:lnTo>
                  <a:pt x="33" y="55"/>
                </a:lnTo>
                <a:lnTo>
                  <a:pt x="32" y="59"/>
                </a:lnTo>
                <a:lnTo>
                  <a:pt x="28" y="63"/>
                </a:lnTo>
                <a:lnTo>
                  <a:pt x="25" y="63"/>
                </a:lnTo>
                <a:lnTo>
                  <a:pt x="24" y="59"/>
                </a:lnTo>
                <a:lnTo>
                  <a:pt x="22" y="58"/>
                </a:lnTo>
                <a:lnTo>
                  <a:pt x="24" y="57"/>
                </a:lnTo>
                <a:lnTo>
                  <a:pt x="25" y="55"/>
                </a:lnTo>
                <a:lnTo>
                  <a:pt x="24" y="53"/>
                </a:lnTo>
                <a:lnTo>
                  <a:pt x="24" y="51"/>
                </a:lnTo>
                <a:lnTo>
                  <a:pt x="25" y="49"/>
                </a:lnTo>
                <a:lnTo>
                  <a:pt x="22" y="48"/>
                </a:lnTo>
                <a:lnTo>
                  <a:pt x="20" y="48"/>
                </a:lnTo>
                <a:lnTo>
                  <a:pt x="16" y="46"/>
                </a:lnTo>
                <a:lnTo>
                  <a:pt x="13" y="42"/>
                </a:lnTo>
                <a:lnTo>
                  <a:pt x="13" y="40"/>
                </a:lnTo>
                <a:lnTo>
                  <a:pt x="15" y="39"/>
                </a:lnTo>
                <a:lnTo>
                  <a:pt x="15" y="37"/>
                </a:lnTo>
                <a:lnTo>
                  <a:pt x="15" y="35"/>
                </a:lnTo>
                <a:lnTo>
                  <a:pt x="10" y="31"/>
                </a:lnTo>
                <a:lnTo>
                  <a:pt x="8" y="29"/>
                </a:lnTo>
                <a:lnTo>
                  <a:pt x="7" y="27"/>
                </a:lnTo>
                <a:lnTo>
                  <a:pt x="8" y="24"/>
                </a:lnTo>
                <a:lnTo>
                  <a:pt x="9" y="23"/>
                </a:lnTo>
                <a:lnTo>
                  <a:pt x="9" y="20"/>
                </a:lnTo>
                <a:lnTo>
                  <a:pt x="7" y="19"/>
                </a:lnTo>
                <a:lnTo>
                  <a:pt x="4" y="18"/>
                </a:lnTo>
                <a:lnTo>
                  <a:pt x="0" y="13"/>
                </a:lnTo>
                <a:lnTo>
                  <a:pt x="6" y="9"/>
                </a:lnTo>
                <a:lnTo>
                  <a:pt x="11" y="10"/>
                </a:lnTo>
                <a:lnTo>
                  <a:pt x="13" y="12"/>
                </a:lnTo>
                <a:lnTo>
                  <a:pt x="17" y="14"/>
                </a:lnTo>
                <a:lnTo>
                  <a:pt x="19" y="14"/>
                </a:lnTo>
                <a:lnTo>
                  <a:pt x="26" y="16"/>
                </a:lnTo>
                <a:lnTo>
                  <a:pt x="27" y="14"/>
                </a:lnTo>
                <a:lnTo>
                  <a:pt x="26" y="12"/>
                </a:lnTo>
                <a:lnTo>
                  <a:pt x="22" y="9"/>
                </a:lnTo>
                <a:lnTo>
                  <a:pt x="21" y="8"/>
                </a:lnTo>
                <a:lnTo>
                  <a:pt x="20" y="6"/>
                </a:lnTo>
                <a:lnTo>
                  <a:pt x="21" y="3"/>
                </a:lnTo>
                <a:lnTo>
                  <a:pt x="24"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43" name="Freeform 462"/>
          <p:cNvSpPr>
            <a:spLocks/>
          </p:cNvSpPr>
          <p:nvPr/>
        </p:nvSpPr>
        <p:spPr bwMode="auto">
          <a:xfrm>
            <a:off x="4454525" y="4010025"/>
            <a:ext cx="434975" cy="417513"/>
          </a:xfrm>
          <a:custGeom>
            <a:avLst/>
            <a:gdLst>
              <a:gd name="T0" fmla="*/ 2147483647 w 254"/>
              <a:gd name="T1" fmla="*/ 2147483647 h 244"/>
              <a:gd name="T2" fmla="*/ 2147483647 w 254"/>
              <a:gd name="T3" fmla="*/ 2147483647 h 244"/>
              <a:gd name="T4" fmla="*/ 2147483647 w 254"/>
              <a:gd name="T5" fmla="*/ 2147483647 h 244"/>
              <a:gd name="T6" fmla="*/ 2147483647 w 254"/>
              <a:gd name="T7" fmla="*/ 2147483647 h 244"/>
              <a:gd name="T8" fmla="*/ 2147483647 w 254"/>
              <a:gd name="T9" fmla="*/ 2147483647 h 244"/>
              <a:gd name="T10" fmla="*/ 0 w 254"/>
              <a:gd name="T11" fmla="*/ 2147483647 h 244"/>
              <a:gd name="T12" fmla="*/ 2147483647 w 254"/>
              <a:gd name="T13" fmla="*/ 2147483647 h 244"/>
              <a:gd name="T14" fmla="*/ 2147483647 w 254"/>
              <a:gd name="T15" fmla="*/ 2147483647 h 244"/>
              <a:gd name="T16" fmla="*/ 2147483647 w 254"/>
              <a:gd name="T17" fmla="*/ 2147483647 h 244"/>
              <a:gd name="T18" fmla="*/ 2147483647 w 254"/>
              <a:gd name="T19" fmla="*/ 2147483647 h 244"/>
              <a:gd name="T20" fmla="*/ 2147483647 w 254"/>
              <a:gd name="T21" fmla="*/ 2147483647 h 244"/>
              <a:gd name="T22" fmla="*/ 2147483647 w 254"/>
              <a:gd name="T23" fmla="*/ 2147483647 h 244"/>
              <a:gd name="T24" fmla="*/ 2147483647 w 254"/>
              <a:gd name="T25" fmla="*/ 2147483647 h 244"/>
              <a:gd name="T26" fmla="*/ 2147483647 w 254"/>
              <a:gd name="T27" fmla="*/ 2147483647 h 244"/>
              <a:gd name="T28" fmla="*/ 2147483647 w 254"/>
              <a:gd name="T29" fmla="*/ 2147483647 h 244"/>
              <a:gd name="T30" fmla="*/ 2147483647 w 254"/>
              <a:gd name="T31" fmla="*/ 2147483647 h 244"/>
              <a:gd name="T32" fmla="*/ 2147483647 w 254"/>
              <a:gd name="T33" fmla="*/ 2147483647 h 244"/>
              <a:gd name="T34" fmla="*/ 2147483647 w 254"/>
              <a:gd name="T35" fmla="*/ 2147483647 h 244"/>
              <a:gd name="T36" fmla="*/ 2147483647 w 254"/>
              <a:gd name="T37" fmla="*/ 2147483647 h 244"/>
              <a:gd name="T38" fmla="*/ 2147483647 w 254"/>
              <a:gd name="T39" fmla="*/ 2147483647 h 244"/>
              <a:gd name="T40" fmla="*/ 2147483647 w 254"/>
              <a:gd name="T41" fmla="*/ 2147483647 h 244"/>
              <a:gd name="T42" fmla="*/ 2147483647 w 254"/>
              <a:gd name="T43" fmla="*/ 2147483647 h 244"/>
              <a:gd name="T44" fmla="*/ 2147483647 w 254"/>
              <a:gd name="T45" fmla="*/ 2147483647 h 244"/>
              <a:gd name="T46" fmla="*/ 2147483647 w 254"/>
              <a:gd name="T47" fmla="*/ 2147483647 h 244"/>
              <a:gd name="T48" fmla="*/ 2147483647 w 254"/>
              <a:gd name="T49" fmla="*/ 2147483647 h 244"/>
              <a:gd name="T50" fmla="*/ 2147483647 w 254"/>
              <a:gd name="T51" fmla="*/ 2147483647 h 244"/>
              <a:gd name="T52" fmla="*/ 2147483647 w 254"/>
              <a:gd name="T53" fmla="*/ 2147483647 h 244"/>
              <a:gd name="T54" fmla="*/ 2147483647 w 254"/>
              <a:gd name="T55" fmla="*/ 2147483647 h 244"/>
              <a:gd name="T56" fmla="*/ 2147483647 w 254"/>
              <a:gd name="T57" fmla="*/ 2147483647 h 244"/>
              <a:gd name="T58" fmla="*/ 2147483647 w 254"/>
              <a:gd name="T59" fmla="*/ 2147483647 h 244"/>
              <a:gd name="T60" fmla="*/ 2147483647 w 254"/>
              <a:gd name="T61" fmla="*/ 2147483647 h 244"/>
              <a:gd name="T62" fmla="*/ 2147483647 w 254"/>
              <a:gd name="T63" fmla="*/ 2147483647 h 244"/>
              <a:gd name="T64" fmla="*/ 2147483647 w 254"/>
              <a:gd name="T65" fmla="*/ 2147483647 h 244"/>
              <a:gd name="T66" fmla="*/ 2147483647 w 254"/>
              <a:gd name="T67" fmla="*/ 2147483647 h 244"/>
              <a:gd name="T68" fmla="*/ 2147483647 w 254"/>
              <a:gd name="T69" fmla="*/ 2147483647 h 244"/>
              <a:gd name="T70" fmla="*/ 2147483647 w 254"/>
              <a:gd name="T71" fmla="*/ 2147483647 h 244"/>
              <a:gd name="T72" fmla="*/ 2147483647 w 254"/>
              <a:gd name="T73" fmla="*/ 2147483647 h 244"/>
              <a:gd name="T74" fmla="*/ 2147483647 w 254"/>
              <a:gd name="T75" fmla="*/ 2147483647 h 244"/>
              <a:gd name="T76" fmla="*/ 2147483647 w 254"/>
              <a:gd name="T77" fmla="*/ 2147483647 h 244"/>
              <a:gd name="T78" fmla="*/ 2147483647 w 254"/>
              <a:gd name="T79" fmla="*/ 2147483647 h 244"/>
              <a:gd name="T80" fmla="*/ 2147483647 w 254"/>
              <a:gd name="T81" fmla="*/ 2147483647 h 244"/>
              <a:gd name="T82" fmla="*/ 2147483647 w 254"/>
              <a:gd name="T83" fmla="*/ 2147483647 h 244"/>
              <a:gd name="T84" fmla="*/ 2147483647 w 254"/>
              <a:gd name="T85" fmla="*/ 2147483647 h 244"/>
              <a:gd name="T86" fmla="*/ 2147483647 w 254"/>
              <a:gd name="T87" fmla="*/ 2147483647 h 244"/>
              <a:gd name="T88" fmla="*/ 2147483647 w 254"/>
              <a:gd name="T89" fmla="*/ 2147483647 h 2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4"/>
              <a:gd name="T136" fmla="*/ 0 h 244"/>
              <a:gd name="T137" fmla="*/ 254 w 254"/>
              <a:gd name="T138" fmla="*/ 244 h 24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4" h="244">
                <a:moveTo>
                  <a:pt x="41" y="176"/>
                </a:moveTo>
                <a:lnTo>
                  <a:pt x="34" y="161"/>
                </a:lnTo>
                <a:lnTo>
                  <a:pt x="25" y="157"/>
                </a:lnTo>
                <a:lnTo>
                  <a:pt x="17" y="157"/>
                </a:lnTo>
                <a:lnTo>
                  <a:pt x="13" y="152"/>
                </a:lnTo>
                <a:lnTo>
                  <a:pt x="11" y="143"/>
                </a:lnTo>
                <a:lnTo>
                  <a:pt x="3" y="132"/>
                </a:lnTo>
                <a:lnTo>
                  <a:pt x="2" y="128"/>
                </a:lnTo>
                <a:lnTo>
                  <a:pt x="2" y="125"/>
                </a:lnTo>
                <a:lnTo>
                  <a:pt x="7" y="123"/>
                </a:lnTo>
                <a:lnTo>
                  <a:pt x="6" y="71"/>
                </a:lnTo>
                <a:lnTo>
                  <a:pt x="0" y="61"/>
                </a:lnTo>
                <a:lnTo>
                  <a:pt x="0" y="56"/>
                </a:lnTo>
                <a:lnTo>
                  <a:pt x="3" y="54"/>
                </a:lnTo>
                <a:lnTo>
                  <a:pt x="3" y="53"/>
                </a:lnTo>
                <a:lnTo>
                  <a:pt x="7" y="53"/>
                </a:lnTo>
                <a:lnTo>
                  <a:pt x="13" y="48"/>
                </a:lnTo>
                <a:lnTo>
                  <a:pt x="15" y="45"/>
                </a:lnTo>
                <a:lnTo>
                  <a:pt x="15" y="42"/>
                </a:lnTo>
                <a:lnTo>
                  <a:pt x="13" y="34"/>
                </a:lnTo>
                <a:lnTo>
                  <a:pt x="14" y="32"/>
                </a:lnTo>
                <a:lnTo>
                  <a:pt x="15" y="29"/>
                </a:lnTo>
                <a:lnTo>
                  <a:pt x="21" y="25"/>
                </a:lnTo>
                <a:lnTo>
                  <a:pt x="23" y="22"/>
                </a:lnTo>
                <a:lnTo>
                  <a:pt x="33" y="15"/>
                </a:lnTo>
                <a:lnTo>
                  <a:pt x="34" y="12"/>
                </a:lnTo>
                <a:lnTo>
                  <a:pt x="34" y="0"/>
                </a:lnTo>
                <a:lnTo>
                  <a:pt x="49" y="7"/>
                </a:lnTo>
                <a:lnTo>
                  <a:pt x="55" y="7"/>
                </a:lnTo>
                <a:lnTo>
                  <a:pt x="61" y="6"/>
                </a:lnTo>
                <a:lnTo>
                  <a:pt x="66" y="6"/>
                </a:lnTo>
                <a:lnTo>
                  <a:pt x="69" y="7"/>
                </a:lnTo>
                <a:lnTo>
                  <a:pt x="73" y="8"/>
                </a:lnTo>
                <a:lnTo>
                  <a:pt x="94" y="16"/>
                </a:lnTo>
                <a:lnTo>
                  <a:pt x="95" y="18"/>
                </a:lnTo>
                <a:lnTo>
                  <a:pt x="97" y="25"/>
                </a:lnTo>
                <a:lnTo>
                  <a:pt x="104" y="34"/>
                </a:lnTo>
                <a:lnTo>
                  <a:pt x="143" y="46"/>
                </a:lnTo>
                <a:lnTo>
                  <a:pt x="150" y="53"/>
                </a:lnTo>
                <a:lnTo>
                  <a:pt x="154" y="54"/>
                </a:lnTo>
                <a:lnTo>
                  <a:pt x="158" y="54"/>
                </a:lnTo>
                <a:lnTo>
                  <a:pt x="166" y="50"/>
                </a:lnTo>
                <a:lnTo>
                  <a:pt x="173" y="41"/>
                </a:lnTo>
                <a:lnTo>
                  <a:pt x="173" y="38"/>
                </a:lnTo>
                <a:lnTo>
                  <a:pt x="172" y="35"/>
                </a:lnTo>
                <a:lnTo>
                  <a:pt x="172" y="32"/>
                </a:lnTo>
                <a:lnTo>
                  <a:pt x="169" y="29"/>
                </a:lnTo>
                <a:lnTo>
                  <a:pt x="169" y="25"/>
                </a:lnTo>
                <a:lnTo>
                  <a:pt x="170" y="21"/>
                </a:lnTo>
                <a:lnTo>
                  <a:pt x="187" y="8"/>
                </a:lnTo>
                <a:lnTo>
                  <a:pt x="204" y="6"/>
                </a:lnTo>
                <a:lnTo>
                  <a:pt x="215" y="9"/>
                </a:lnTo>
                <a:lnTo>
                  <a:pt x="217" y="10"/>
                </a:lnTo>
                <a:lnTo>
                  <a:pt x="220" y="11"/>
                </a:lnTo>
                <a:lnTo>
                  <a:pt x="220" y="14"/>
                </a:lnTo>
                <a:lnTo>
                  <a:pt x="219" y="14"/>
                </a:lnTo>
                <a:lnTo>
                  <a:pt x="219" y="17"/>
                </a:lnTo>
                <a:lnTo>
                  <a:pt x="222" y="18"/>
                </a:lnTo>
                <a:lnTo>
                  <a:pt x="224" y="19"/>
                </a:lnTo>
                <a:lnTo>
                  <a:pt x="225" y="19"/>
                </a:lnTo>
                <a:lnTo>
                  <a:pt x="249" y="23"/>
                </a:lnTo>
                <a:lnTo>
                  <a:pt x="252" y="25"/>
                </a:lnTo>
                <a:lnTo>
                  <a:pt x="253" y="29"/>
                </a:lnTo>
                <a:lnTo>
                  <a:pt x="254" y="29"/>
                </a:lnTo>
                <a:lnTo>
                  <a:pt x="252" y="30"/>
                </a:lnTo>
                <a:lnTo>
                  <a:pt x="250" y="32"/>
                </a:lnTo>
                <a:lnTo>
                  <a:pt x="249" y="34"/>
                </a:lnTo>
                <a:lnTo>
                  <a:pt x="249" y="36"/>
                </a:lnTo>
                <a:lnTo>
                  <a:pt x="249" y="38"/>
                </a:lnTo>
                <a:lnTo>
                  <a:pt x="250" y="53"/>
                </a:lnTo>
                <a:lnTo>
                  <a:pt x="250" y="54"/>
                </a:lnTo>
                <a:lnTo>
                  <a:pt x="248" y="55"/>
                </a:lnTo>
                <a:lnTo>
                  <a:pt x="246" y="57"/>
                </a:lnTo>
                <a:lnTo>
                  <a:pt x="246" y="58"/>
                </a:lnTo>
                <a:lnTo>
                  <a:pt x="247" y="64"/>
                </a:lnTo>
                <a:lnTo>
                  <a:pt x="249" y="68"/>
                </a:lnTo>
                <a:lnTo>
                  <a:pt x="249" y="71"/>
                </a:lnTo>
                <a:lnTo>
                  <a:pt x="253" y="77"/>
                </a:lnTo>
                <a:lnTo>
                  <a:pt x="253" y="234"/>
                </a:lnTo>
                <a:lnTo>
                  <a:pt x="238" y="234"/>
                </a:lnTo>
                <a:lnTo>
                  <a:pt x="238" y="244"/>
                </a:lnTo>
                <a:lnTo>
                  <a:pt x="235" y="244"/>
                </a:lnTo>
                <a:lnTo>
                  <a:pt x="109" y="177"/>
                </a:lnTo>
                <a:lnTo>
                  <a:pt x="89" y="185"/>
                </a:lnTo>
                <a:lnTo>
                  <a:pt x="86" y="181"/>
                </a:lnTo>
                <a:lnTo>
                  <a:pt x="81" y="178"/>
                </a:lnTo>
                <a:lnTo>
                  <a:pt x="80" y="177"/>
                </a:lnTo>
                <a:lnTo>
                  <a:pt x="79" y="176"/>
                </a:lnTo>
                <a:lnTo>
                  <a:pt x="42" y="174"/>
                </a:lnTo>
                <a:lnTo>
                  <a:pt x="41" y="176"/>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44" name="Freeform 463"/>
          <p:cNvSpPr>
            <a:spLocks/>
          </p:cNvSpPr>
          <p:nvPr/>
        </p:nvSpPr>
        <p:spPr bwMode="auto">
          <a:xfrm>
            <a:off x="5434013" y="3702050"/>
            <a:ext cx="147637" cy="123825"/>
          </a:xfrm>
          <a:custGeom>
            <a:avLst/>
            <a:gdLst>
              <a:gd name="T0" fmla="*/ 2147483647 w 86"/>
              <a:gd name="T1" fmla="*/ 2147483647 h 72"/>
              <a:gd name="T2" fmla="*/ 2147483647 w 86"/>
              <a:gd name="T3" fmla="*/ 2147483647 h 72"/>
              <a:gd name="T4" fmla="*/ 2147483647 w 86"/>
              <a:gd name="T5" fmla="*/ 2147483647 h 72"/>
              <a:gd name="T6" fmla="*/ 2147483647 w 86"/>
              <a:gd name="T7" fmla="*/ 2147483647 h 72"/>
              <a:gd name="T8" fmla="*/ 2147483647 w 86"/>
              <a:gd name="T9" fmla="*/ 2147483647 h 72"/>
              <a:gd name="T10" fmla="*/ 2147483647 w 86"/>
              <a:gd name="T11" fmla="*/ 2147483647 h 72"/>
              <a:gd name="T12" fmla="*/ 2147483647 w 86"/>
              <a:gd name="T13" fmla="*/ 2147483647 h 72"/>
              <a:gd name="T14" fmla="*/ 2147483647 w 86"/>
              <a:gd name="T15" fmla="*/ 2147483647 h 72"/>
              <a:gd name="T16" fmla="*/ 2147483647 w 86"/>
              <a:gd name="T17" fmla="*/ 2147483647 h 72"/>
              <a:gd name="T18" fmla="*/ 2147483647 w 86"/>
              <a:gd name="T19" fmla="*/ 2147483647 h 72"/>
              <a:gd name="T20" fmla="*/ 2147483647 w 86"/>
              <a:gd name="T21" fmla="*/ 2147483647 h 72"/>
              <a:gd name="T22" fmla="*/ 2147483647 w 86"/>
              <a:gd name="T23" fmla="*/ 2147483647 h 72"/>
              <a:gd name="T24" fmla="*/ 2147483647 w 86"/>
              <a:gd name="T25" fmla="*/ 2147483647 h 72"/>
              <a:gd name="T26" fmla="*/ 2147483647 w 86"/>
              <a:gd name="T27" fmla="*/ 2147483647 h 72"/>
              <a:gd name="T28" fmla="*/ 2147483647 w 86"/>
              <a:gd name="T29" fmla="*/ 2147483647 h 72"/>
              <a:gd name="T30" fmla="*/ 2147483647 w 86"/>
              <a:gd name="T31" fmla="*/ 2147483647 h 72"/>
              <a:gd name="T32" fmla="*/ 2147483647 w 86"/>
              <a:gd name="T33" fmla="*/ 2147483647 h 72"/>
              <a:gd name="T34" fmla="*/ 2147483647 w 86"/>
              <a:gd name="T35" fmla="*/ 2147483647 h 72"/>
              <a:gd name="T36" fmla="*/ 2147483647 w 86"/>
              <a:gd name="T37" fmla="*/ 2147483647 h 72"/>
              <a:gd name="T38" fmla="*/ 2147483647 w 86"/>
              <a:gd name="T39" fmla="*/ 2147483647 h 72"/>
              <a:gd name="T40" fmla="*/ 2147483647 w 86"/>
              <a:gd name="T41" fmla="*/ 2147483647 h 72"/>
              <a:gd name="T42" fmla="*/ 2147483647 w 86"/>
              <a:gd name="T43" fmla="*/ 2147483647 h 72"/>
              <a:gd name="T44" fmla="*/ 2147483647 w 86"/>
              <a:gd name="T45" fmla="*/ 2147483647 h 72"/>
              <a:gd name="T46" fmla="*/ 2147483647 w 86"/>
              <a:gd name="T47" fmla="*/ 2147483647 h 72"/>
              <a:gd name="T48" fmla="*/ 2147483647 w 86"/>
              <a:gd name="T49" fmla="*/ 2147483647 h 72"/>
              <a:gd name="T50" fmla="*/ 2147483647 w 86"/>
              <a:gd name="T51" fmla="*/ 2147483647 h 72"/>
              <a:gd name="T52" fmla="*/ 2147483647 w 86"/>
              <a:gd name="T53" fmla="*/ 2147483647 h 72"/>
              <a:gd name="T54" fmla="*/ 2147483647 w 86"/>
              <a:gd name="T55" fmla="*/ 2147483647 h 72"/>
              <a:gd name="T56" fmla="*/ 2147483647 w 86"/>
              <a:gd name="T57" fmla="*/ 2147483647 h 72"/>
              <a:gd name="T58" fmla="*/ 2147483647 w 86"/>
              <a:gd name="T59" fmla="*/ 2147483647 h 72"/>
              <a:gd name="T60" fmla="*/ 2147483647 w 86"/>
              <a:gd name="T61" fmla="*/ 2147483647 h 72"/>
              <a:gd name="T62" fmla="*/ 2147483647 w 86"/>
              <a:gd name="T63" fmla="*/ 2147483647 h 72"/>
              <a:gd name="T64" fmla="*/ 0 w 86"/>
              <a:gd name="T65" fmla="*/ 2147483647 h 72"/>
              <a:gd name="T66" fmla="*/ 2147483647 w 86"/>
              <a:gd name="T67" fmla="*/ 2147483647 h 72"/>
              <a:gd name="T68" fmla="*/ 2147483647 w 86"/>
              <a:gd name="T69" fmla="*/ 2147483647 h 72"/>
              <a:gd name="T70" fmla="*/ 2147483647 w 86"/>
              <a:gd name="T71" fmla="*/ 2147483647 h 72"/>
              <a:gd name="T72" fmla="*/ 2147483647 w 86"/>
              <a:gd name="T73" fmla="*/ 2147483647 h 72"/>
              <a:gd name="T74" fmla="*/ 2147483647 w 86"/>
              <a:gd name="T75" fmla="*/ 2147483647 h 72"/>
              <a:gd name="T76" fmla="*/ 2147483647 w 86"/>
              <a:gd name="T77" fmla="*/ 2147483647 h 7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6"/>
              <a:gd name="T118" fmla="*/ 0 h 72"/>
              <a:gd name="T119" fmla="*/ 86 w 86"/>
              <a:gd name="T120" fmla="*/ 72 h 7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6" h="72">
                <a:moveTo>
                  <a:pt x="23" y="0"/>
                </a:moveTo>
                <a:lnTo>
                  <a:pt x="26" y="2"/>
                </a:lnTo>
                <a:lnTo>
                  <a:pt x="27" y="2"/>
                </a:lnTo>
                <a:lnTo>
                  <a:pt x="32" y="7"/>
                </a:lnTo>
                <a:lnTo>
                  <a:pt x="34" y="7"/>
                </a:lnTo>
                <a:lnTo>
                  <a:pt x="37" y="14"/>
                </a:lnTo>
                <a:lnTo>
                  <a:pt x="44" y="15"/>
                </a:lnTo>
                <a:lnTo>
                  <a:pt x="46" y="15"/>
                </a:lnTo>
                <a:lnTo>
                  <a:pt x="48" y="13"/>
                </a:lnTo>
                <a:lnTo>
                  <a:pt x="49" y="8"/>
                </a:lnTo>
                <a:lnTo>
                  <a:pt x="54" y="6"/>
                </a:lnTo>
                <a:lnTo>
                  <a:pt x="56" y="1"/>
                </a:lnTo>
                <a:lnTo>
                  <a:pt x="73" y="27"/>
                </a:lnTo>
                <a:lnTo>
                  <a:pt x="76" y="29"/>
                </a:lnTo>
                <a:lnTo>
                  <a:pt x="79" y="27"/>
                </a:lnTo>
                <a:lnTo>
                  <a:pt x="82" y="29"/>
                </a:lnTo>
                <a:lnTo>
                  <a:pt x="83" y="30"/>
                </a:lnTo>
                <a:lnTo>
                  <a:pt x="86" y="35"/>
                </a:lnTo>
                <a:lnTo>
                  <a:pt x="83" y="32"/>
                </a:lnTo>
                <a:lnTo>
                  <a:pt x="79" y="32"/>
                </a:lnTo>
                <a:lnTo>
                  <a:pt x="76" y="34"/>
                </a:lnTo>
                <a:lnTo>
                  <a:pt x="73" y="37"/>
                </a:lnTo>
                <a:lnTo>
                  <a:pt x="69" y="60"/>
                </a:lnTo>
                <a:lnTo>
                  <a:pt x="65" y="56"/>
                </a:lnTo>
                <a:lnTo>
                  <a:pt x="63" y="58"/>
                </a:lnTo>
                <a:lnTo>
                  <a:pt x="63" y="71"/>
                </a:lnTo>
                <a:lnTo>
                  <a:pt x="61" y="72"/>
                </a:lnTo>
                <a:lnTo>
                  <a:pt x="57" y="71"/>
                </a:lnTo>
                <a:lnTo>
                  <a:pt x="55" y="69"/>
                </a:lnTo>
                <a:lnTo>
                  <a:pt x="53" y="68"/>
                </a:lnTo>
                <a:lnTo>
                  <a:pt x="52" y="66"/>
                </a:lnTo>
                <a:lnTo>
                  <a:pt x="48" y="65"/>
                </a:lnTo>
                <a:lnTo>
                  <a:pt x="49" y="63"/>
                </a:lnTo>
                <a:lnTo>
                  <a:pt x="53" y="61"/>
                </a:lnTo>
                <a:lnTo>
                  <a:pt x="52" y="54"/>
                </a:lnTo>
                <a:lnTo>
                  <a:pt x="52" y="50"/>
                </a:lnTo>
                <a:lnTo>
                  <a:pt x="46" y="48"/>
                </a:lnTo>
                <a:lnTo>
                  <a:pt x="39" y="49"/>
                </a:lnTo>
                <a:lnTo>
                  <a:pt x="33" y="55"/>
                </a:lnTo>
                <a:lnTo>
                  <a:pt x="31" y="60"/>
                </a:lnTo>
                <a:lnTo>
                  <a:pt x="27" y="64"/>
                </a:lnTo>
                <a:lnTo>
                  <a:pt x="25" y="64"/>
                </a:lnTo>
                <a:lnTo>
                  <a:pt x="23" y="60"/>
                </a:lnTo>
                <a:lnTo>
                  <a:pt x="22" y="58"/>
                </a:lnTo>
                <a:lnTo>
                  <a:pt x="23" y="57"/>
                </a:lnTo>
                <a:lnTo>
                  <a:pt x="25" y="55"/>
                </a:lnTo>
                <a:lnTo>
                  <a:pt x="23" y="53"/>
                </a:lnTo>
                <a:lnTo>
                  <a:pt x="23" y="51"/>
                </a:lnTo>
                <a:lnTo>
                  <a:pt x="24" y="49"/>
                </a:lnTo>
                <a:lnTo>
                  <a:pt x="22" y="48"/>
                </a:lnTo>
                <a:lnTo>
                  <a:pt x="19" y="49"/>
                </a:lnTo>
                <a:lnTo>
                  <a:pt x="15" y="46"/>
                </a:lnTo>
                <a:lnTo>
                  <a:pt x="12" y="42"/>
                </a:lnTo>
                <a:lnTo>
                  <a:pt x="12" y="40"/>
                </a:lnTo>
                <a:lnTo>
                  <a:pt x="14" y="39"/>
                </a:lnTo>
                <a:lnTo>
                  <a:pt x="15" y="38"/>
                </a:lnTo>
                <a:lnTo>
                  <a:pt x="15" y="35"/>
                </a:lnTo>
                <a:lnTo>
                  <a:pt x="9" y="31"/>
                </a:lnTo>
                <a:lnTo>
                  <a:pt x="7" y="29"/>
                </a:lnTo>
                <a:lnTo>
                  <a:pt x="7" y="27"/>
                </a:lnTo>
                <a:lnTo>
                  <a:pt x="7" y="25"/>
                </a:lnTo>
                <a:lnTo>
                  <a:pt x="8" y="23"/>
                </a:lnTo>
                <a:lnTo>
                  <a:pt x="8" y="20"/>
                </a:lnTo>
                <a:lnTo>
                  <a:pt x="6" y="19"/>
                </a:lnTo>
                <a:lnTo>
                  <a:pt x="3" y="19"/>
                </a:lnTo>
                <a:lnTo>
                  <a:pt x="0" y="13"/>
                </a:lnTo>
                <a:lnTo>
                  <a:pt x="5" y="10"/>
                </a:lnTo>
                <a:lnTo>
                  <a:pt x="10" y="11"/>
                </a:lnTo>
                <a:lnTo>
                  <a:pt x="12" y="12"/>
                </a:lnTo>
                <a:lnTo>
                  <a:pt x="16" y="15"/>
                </a:lnTo>
                <a:lnTo>
                  <a:pt x="18" y="15"/>
                </a:lnTo>
                <a:lnTo>
                  <a:pt x="25" y="16"/>
                </a:lnTo>
                <a:lnTo>
                  <a:pt x="26" y="15"/>
                </a:lnTo>
                <a:lnTo>
                  <a:pt x="26" y="12"/>
                </a:lnTo>
                <a:lnTo>
                  <a:pt x="22" y="10"/>
                </a:lnTo>
                <a:lnTo>
                  <a:pt x="20" y="8"/>
                </a:lnTo>
                <a:lnTo>
                  <a:pt x="19" y="6"/>
                </a:lnTo>
                <a:lnTo>
                  <a:pt x="20" y="3"/>
                </a:lnTo>
                <a:lnTo>
                  <a:pt x="23"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45" name="Freeform 464"/>
          <p:cNvSpPr>
            <a:spLocks/>
          </p:cNvSpPr>
          <p:nvPr/>
        </p:nvSpPr>
        <p:spPr bwMode="auto">
          <a:xfrm>
            <a:off x="4449763" y="4008438"/>
            <a:ext cx="436562" cy="415925"/>
          </a:xfrm>
          <a:custGeom>
            <a:avLst/>
            <a:gdLst>
              <a:gd name="T0" fmla="*/ 2147483647 w 254"/>
              <a:gd name="T1" fmla="*/ 2147483647 h 243"/>
              <a:gd name="T2" fmla="*/ 2147483647 w 254"/>
              <a:gd name="T3" fmla="*/ 2147483647 h 243"/>
              <a:gd name="T4" fmla="*/ 2147483647 w 254"/>
              <a:gd name="T5" fmla="*/ 2147483647 h 243"/>
              <a:gd name="T6" fmla="*/ 2147483647 w 254"/>
              <a:gd name="T7" fmla="*/ 2147483647 h 243"/>
              <a:gd name="T8" fmla="*/ 2147483647 w 254"/>
              <a:gd name="T9" fmla="*/ 2147483647 h 243"/>
              <a:gd name="T10" fmla="*/ 0 w 254"/>
              <a:gd name="T11" fmla="*/ 2147483647 h 243"/>
              <a:gd name="T12" fmla="*/ 2147483647 w 254"/>
              <a:gd name="T13" fmla="*/ 2147483647 h 243"/>
              <a:gd name="T14" fmla="*/ 2147483647 w 254"/>
              <a:gd name="T15" fmla="*/ 2147483647 h 243"/>
              <a:gd name="T16" fmla="*/ 2147483647 w 254"/>
              <a:gd name="T17" fmla="*/ 2147483647 h 243"/>
              <a:gd name="T18" fmla="*/ 2147483647 w 254"/>
              <a:gd name="T19" fmla="*/ 2147483647 h 243"/>
              <a:gd name="T20" fmla="*/ 2147483647 w 254"/>
              <a:gd name="T21" fmla="*/ 2147483647 h 243"/>
              <a:gd name="T22" fmla="*/ 2147483647 w 254"/>
              <a:gd name="T23" fmla="*/ 2147483647 h 243"/>
              <a:gd name="T24" fmla="*/ 2147483647 w 254"/>
              <a:gd name="T25" fmla="*/ 2147483647 h 243"/>
              <a:gd name="T26" fmla="*/ 2147483647 w 254"/>
              <a:gd name="T27" fmla="*/ 2147483647 h 243"/>
              <a:gd name="T28" fmla="*/ 2147483647 w 254"/>
              <a:gd name="T29" fmla="*/ 2147483647 h 243"/>
              <a:gd name="T30" fmla="*/ 2147483647 w 254"/>
              <a:gd name="T31" fmla="*/ 2147483647 h 243"/>
              <a:gd name="T32" fmla="*/ 2147483647 w 254"/>
              <a:gd name="T33" fmla="*/ 2147483647 h 243"/>
              <a:gd name="T34" fmla="*/ 2147483647 w 254"/>
              <a:gd name="T35" fmla="*/ 2147483647 h 243"/>
              <a:gd name="T36" fmla="*/ 2147483647 w 254"/>
              <a:gd name="T37" fmla="*/ 2147483647 h 243"/>
              <a:gd name="T38" fmla="*/ 2147483647 w 254"/>
              <a:gd name="T39" fmla="*/ 2147483647 h 243"/>
              <a:gd name="T40" fmla="*/ 2147483647 w 254"/>
              <a:gd name="T41" fmla="*/ 2147483647 h 243"/>
              <a:gd name="T42" fmla="*/ 2147483647 w 254"/>
              <a:gd name="T43" fmla="*/ 2147483647 h 243"/>
              <a:gd name="T44" fmla="*/ 2147483647 w 254"/>
              <a:gd name="T45" fmla="*/ 2147483647 h 243"/>
              <a:gd name="T46" fmla="*/ 2147483647 w 254"/>
              <a:gd name="T47" fmla="*/ 2147483647 h 243"/>
              <a:gd name="T48" fmla="*/ 2147483647 w 254"/>
              <a:gd name="T49" fmla="*/ 2147483647 h 243"/>
              <a:gd name="T50" fmla="*/ 2147483647 w 254"/>
              <a:gd name="T51" fmla="*/ 2147483647 h 243"/>
              <a:gd name="T52" fmla="*/ 2147483647 w 254"/>
              <a:gd name="T53" fmla="*/ 2147483647 h 243"/>
              <a:gd name="T54" fmla="*/ 2147483647 w 254"/>
              <a:gd name="T55" fmla="*/ 2147483647 h 243"/>
              <a:gd name="T56" fmla="*/ 2147483647 w 254"/>
              <a:gd name="T57" fmla="*/ 2147483647 h 243"/>
              <a:gd name="T58" fmla="*/ 2147483647 w 254"/>
              <a:gd name="T59" fmla="*/ 2147483647 h 243"/>
              <a:gd name="T60" fmla="*/ 2147483647 w 254"/>
              <a:gd name="T61" fmla="*/ 2147483647 h 243"/>
              <a:gd name="T62" fmla="*/ 2147483647 w 254"/>
              <a:gd name="T63" fmla="*/ 2147483647 h 243"/>
              <a:gd name="T64" fmla="*/ 2147483647 w 254"/>
              <a:gd name="T65" fmla="*/ 2147483647 h 243"/>
              <a:gd name="T66" fmla="*/ 2147483647 w 254"/>
              <a:gd name="T67" fmla="*/ 2147483647 h 243"/>
              <a:gd name="T68" fmla="*/ 2147483647 w 254"/>
              <a:gd name="T69" fmla="*/ 2147483647 h 243"/>
              <a:gd name="T70" fmla="*/ 2147483647 w 254"/>
              <a:gd name="T71" fmla="*/ 2147483647 h 243"/>
              <a:gd name="T72" fmla="*/ 2147483647 w 254"/>
              <a:gd name="T73" fmla="*/ 2147483647 h 243"/>
              <a:gd name="T74" fmla="*/ 2147483647 w 254"/>
              <a:gd name="T75" fmla="*/ 2147483647 h 243"/>
              <a:gd name="T76" fmla="*/ 2147483647 w 254"/>
              <a:gd name="T77" fmla="*/ 2147483647 h 243"/>
              <a:gd name="T78" fmla="*/ 2147483647 w 254"/>
              <a:gd name="T79" fmla="*/ 2147483647 h 243"/>
              <a:gd name="T80" fmla="*/ 2147483647 w 254"/>
              <a:gd name="T81" fmla="*/ 2147483647 h 243"/>
              <a:gd name="T82" fmla="*/ 2147483647 w 254"/>
              <a:gd name="T83" fmla="*/ 2147483647 h 243"/>
              <a:gd name="T84" fmla="*/ 2147483647 w 254"/>
              <a:gd name="T85" fmla="*/ 2147483647 h 243"/>
              <a:gd name="T86" fmla="*/ 2147483647 w 254"/>
              <a:gd name="T87" fmla="*/ 2147483647 h 243"/>
              <a:gd name="T88" fmla="*/ 2147483647 w 254"/>
              <a:gd name="T89" fmla="*/ 2147483647 h 2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4"/>
              <a:gd name="T136" fmla="*/ 0 h 243"/>
              <a:gd name="T137" fmla="*/ 254 w 254"/>
              <a:gd name="T138" fmla="*/ 243 h 24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4" h="243">
                <a:moveTo>
                  <a:pt x="41" y="175"/>
                </a:moveTo>
                <a:lnTo>
                  <a:pt x="34" y="160"/>
                </a:lnTo>
                <a:lnTo>
                  <a:pt x="25" y="156"/>
                </a:lnTo>
                <a:lnTo>
                  <a:pt x="17" y="156"/>
                </a:lnTo>
                <a:lnTo>
                  <a:pt x="13" y="151"/>
                </a:lnTo>
                <a:lnTo>
                  <a:pt x="12" y="142"/>
                </a:lnTo>
                <a:lnTo>
                  <a:pt x="3" y="131"/>
                </a:lnTo>
                <a:lnTo>
                  <a:pt x="2" y="128"/>
                </a:lnTo>
                <a:lnTo>
                  <a:pt x="2" y="125"/>
                </a:lnTo>
                <a:lnTo>
                  <a:pt x="8" y="122"/>
                </a:lnTo>
                <a:lnTo>
                  <a:pt x="6" y="71"/>
                </a:lnTo>
                <a:lnTo>
                  <a:pt x="0" y="60"/>
                </a:lnTo>
                <a:lnTo>
                  <a:pt x="0" y="56"/>
                </a:lnTo>
                <a:lnTo>
                  <a:pt x="3" y="53"/>
                </a:lnTo>
                <a:lnTo>
                  <a:pt x="4" y="53"/>
                </a:lnTo>
                <a:lnTo>
                  <a:pt x="7" y="52"/>
                </a:lnTo>
                <a:lnTo>
                  <a:pt x="13" y="48"/>
                </a:lnTo>
                <a:lnTo>
                  <a:pt x="15" y="45"/>
                </a:lnTo>
                <a:lnTo>
                  <a:pt x="16" y="42"/>
                </a:lnTo>
                <a:lnTo>
                  <a:pt x="13" y="34"/>
                </a:lnTo>
                <a:lnTo>
                  <a:pt x="14" y="31"/>
                </a:lnTo>
                <a:lnTo>
                  <a:pt x="16" y="28"/>
                </a:lnTo>
                <a:lnTo>
                  <a:pt x="21" y="24"/>
                </a:lnTo>
                <a:lnTo>
                  <a:pt x="23" y="22"/>
                </a:lnTo>
                <a:lnTo>
                  <a:pt x="34" y="14"/>
                </a:lnTo>
                <a:lnTo>
                  <a:pt x="35" y="11"/>
                </a:lnTo>
                <a:lnTo>
                  <a:pt x="35" y="0"/>
                </a:lnTo>
                <a:lnTo>
                  <a:pt x="49" y="6"/>
                </a:lnTo>
                <a:lnTo>
                  <a:pt x="55" y="6"/>
                </a:lnTo>
                <a:lnTo>
                  <a:pt x="61" y="5"/>
                </a:lnTo>
                <a:lnTo>
                  <a:pt x="66" y="5"/>
                </a:lnTo>
                <a:lnTo>
                  <a:pt x="69" y="7"/>
                </a:lnTo>
                <a:lnTo>
                  <a:pt x="73" y="7"/>
                </a:lnTo>
                <a:lnTo>
                  <a:pt x="95" y="15"/>
                </a:lnTo>
                <a:lnTo>
                  <a:pt x="96" y="17"/>
                </a:lnTo>
                <a:lnTo>
                  <a:pt x="97" y="24"/>
                </a:lnTo>
                <a:lnTo>
                  <a:pt x="104" y="34"/>
                </a:lnTo>
                <a:lnTo>
                  <a:pt x="143" y="45"/>
                </a:lnTo>
                <a:lnTo>
                  <a:pt x="150" y="52"/>
                </a:lnTo>
                <a:lnTo>
                  <a:pt x="154" y="53"/>
                </a:lnTo>
                <a:lnTo>
                  <a:pt x="158" y="53"/>
                </a:lnTo>
                <a:lnTo>
                  <a:pt x="167" y="49"/>
                </a:lnTo>
                <a:lnTo>
                  <a:pt x="173" y="41"/>
                </a:lnTo>
                <a:lnTo>
                  <a:pt x="174" y="38"/>
                </a:lnTo>
                <a:lnTo>
                  <a:pt x="172" y="34"/>
                </a:lnTo>
                <a:lnTo>
                  <a:pt x="172" y="31"/>
                </a:lnTo>
                <a:lnTo>
                  <a:pt x="169" y="29"/>
                </a:lnTo>
                <a:lnTo>
                  <a:pt x="169" y="24"/>
                </a:lnTo>
                <a:lnTo>
                  <a:pt x="171" y="20"/>
                </a:lnTo>
                <a:lnTo>
                  <a:pt x="187" y="7"/>
                </a:lnTo>
                <a:lnTo>
                  <a:pt x="205" y="5"/>
                </a:lnTo>
                <a:lnTo>
                  <a:pt x="215" y="8"/>
                </a:lnTo>
                <a:lnTo>
                  <a:pt x="217" y="9"/>
                </a:lnTo>
                <a:lnTo>
                  <a:pt x="220" y="10"/>
                </a:lnTo>
                <a:lnTo>
                  <a:pt x="220" y="13"/>
                </a:lnTo>
                <a:lnTo>
                  <a:pt x="220" y="14"/>
                </a:lnTo>
                <a:lnTo>
                  <a:pt x="219" y="14"/>
                </a:lnTo>
                <a:lnTo>
                  <a:pt x="220" y="16"/>
                </a:lnTo>
                <a:lnTo>
                  <a:pt x="222" y="18"/>
                </a:lnTo>
                <a:lnTo>
                  <a:pt x="224" y="19"/>
                </a:lnTo>
                <a:lnTo>
                  <a:pt x="225" y="18"/>
                </a:lnTo>
                <a:lnTo>
                  <a:pt x="250" y="23"/>
                </a:lnTo>
                <a:lnTo>
                  <a:pt x="252" y="24"/>
                </a:lnTo>
                <a:lnTo>
                  <a:pt x="254" y="28"/>
                </a:lnTo>
                <a:lnTo>
                  <a:pt x="252" y="29"/>
                </a:lnTo>
                <a:lnTo>
                  <a:pt x="251" y="31"/>
                </a:lnTo>
                <a:lnTo>
                  <a:pt x="249" y="34"/>
                </a:lnTo>
                <a:lnTo>
                  <a:pt x="249" y="35"/>
                </a:lnTo>
                <a:lnTo>
                  <a:pt x="250" y="37"/>
                </a:lnTo>
                <a:lnTo>
                  <a:pt x="251" y="53"/>
                </a:lnTo>
                <a:lnTo>
                  <a:pt x="250" y="53"/>
                </a:lnTo>
                <a:lnTo>
                  <a:pt x="248" y="54"/>
                </a:lnTo>
                <a:lnTo>
                  <a:pt x="247" y="56"/>
                </a:lnTo>
                <a:lnTo>
                  <a:pt x="247" y="57"/>
                </a:lnTo>
                <a:lnTo>
                  <a:pt x="247" y="63"/>
                </a:lnTo>
                <a:lnTo>
                  <a:pt x="250" y="67"/>
                </a:lnTo>
                <a:lnTo>
                  <a:pt x="249" y="71"/>
                </a:lnTo>
                <a:lnTo>
                  <a:pt x="254" y="76"/>
                </a:lnTo>
                <a:lnTo>
                  <a:pt x="254" y="233"/>
                </a:lnTo>
                <a:lnTo>
                  <a:pt x="238" y="234"/>
                </a:lnTo>
                <a:lnTo>
                  <a:pt x="238" y="243"/>
                </a:lnTo>
                <a:lnTo>
                  <a:pt x="236" y="243"/>
                </a:lnTo>
                <a:lnTo>
                  <a:pt x="110" y="177"/>
                </a:lnTo>
                <a:lnTo>
                  <a:pt x="89" y="184"/>
                </a:lnTo>
                <a:lnTo>
                  <a:pt x="86" y="180"/>
                </a:lnTo>
                <a:lnTo>
                  <a:pt x="81" y="178"/>
                </a:lnTo>
                <a:lnTo>
                  <a:pt x="80" y="177"/>
                </a:lnTo>
                <a:lnTo>
                  <a:pt x="79" y="175"/>
                </a:lnTo>
                <a:lnTo>
                  <a:pt x="42" y="174"/>
                </a:lnTo>
                <a:lnTo>
                  <a:pt x="41" y="17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46" name="Freeform 465"/>
          <p:cNvSpPr>
            <a:spLocks/>
          </p:cNvSpPr>
          <p:nvPr/>
        </p:nvSpPr>
        <p:spPr bwMode="auto">
          <a:xfrm>
            <a:off x="3868738" y="4264025"/>
            <a:ext cx="447675" cy="427038"/>
          </a:xfrm>
          <a:custGeom>
            <a:avLst/>
            <a:gdLst>
              <a:gd name="T0" fmla="*/ 2147483647 w 261"/>
              <a:gd name="T1" fmla="*/ 2147483647 h 249"/>
              <a:gd name="T2" fmla="*/ 2147483647 w 261"/>
              <a:gd name="T3" fmla="*/ 2147483647 h 249"/>
              <a:gd name="T4" fmla="*/ 2147483647 w 261"/>
              <a:gd name="T5" fmla="*/ 2147483647 h 249"/>
              <a:gd name="T6" fmla="*/ 2147483647 w 261"/>
              <a:gd name="T7" fmla="*/ 2147483647 h 249"/>
              <a:gd name="T8" fmla="*/ 2147483647 w 261"/>
              <a:gd name="T9" fmla="*/ 2147483647 h 249"/>
              <a:gd name="T10" fmla="*/ 2147483647 w 261"/>
              <a:gd name="T11" fmla="*/ 2147483647 h 249"/>
              <a:gd name="T12" fmla="*/ 2147483647 w 261"/>
              <a:gd name="T13" fmla="*/ 2147483647 h 249"/>
              <a:gd name="T14" fmla="*/ 2147483647 w 261"/>
              <a:gd name="T15" fmla="*/ 2147483647 h 249"/>
              <a:gd name="T16" fmla="*/ 2147483647 w 261"/>
              <a:gd name="T17" fmla="*/ 2147483647 h 249"/>
              <a:gd name="T18" fmla="*/ 2147483647 w 261"/>
              <a:gd name="T19" fmla="*/ 2147483647 h 249"/>
              <a:gd name="T20" fmla="*/ 2147483647 w 261"/>
              <a:gd name="T21" fmla="*/ 2147483647 h 249"/>
              <a:gd name="T22" fmla="*/ 2147483647 w 261"/>
              <a:gd name="T23" fmla="*/ 2147483647 h 249"/>
              <a:gd name="T24" fmla="*/ 2147483647 w 261"/>
              <a:gd name="T25" fmla="*/ 2147483647 h 249"/>
              <a:gd name="T26" fmla="*/ 2147483647 w 261"/>
              <a:gd name="T27" fmla="*/ 2147483647 h 249"/>
              <a:gd name="T28" fmla="*/ 2147483647 w 261"/>
              <a:gd name="T29" fmla="*/ 2147483647 h 249"/>
              <a:gd name="T30" fmla="*/ 2147483647 w 261"/>
              <a:gd name="T31" fmla="*/ 2147483647 h 249"/>
              <a:gd name="T32" fmla="*/ 2147483647 w 261"/>
              <a:gd name="T33" fmla="*/ 2147483647 h 249"/>
              <a:gd name="T34" fmla="*/ 2147483647 w 261"/>
              <a:gd name="T35" fmla="*/ 2147483647 h 249"/>
              <a:gd name="T36" fmla="*/ 2147483647 w 261"/>
              <a:gd name="T37" fmla="*/ 2147483647 h 249"/>
              <a:gd name="T38" fmla="*/ 2147483647 w 261"/>
              <a:gd name="T39" fmla="*/ 2147483647 h 249"/>
              <a:gd name="T40" fmla="*/ 2147483647 w 261"/>
              <a:gd name="T41" fmla="*/ 2147483647 h 249"/>
              <a:gd name="T42" fmla="*/ 2147483647 w 261"/>
              <a:gd name="T43" fmla="*/ 2147483647 h 249"/>
              <a:gd name="T44" fmla="*/ 2147483647 w 261"/>
              <a:gd name="T45" fmla="*/ 2147483647 h 249"/>
              <a:gd name="T46" fmla="*/ 2147483647 w 261"/>
              <a:gd name="T47" fmla="*/ 2147483647 h 249"/>
              <a:gd name="T48" fmla="*/ 2147483647 w 261"/>
              <a:gd name="T49" fmla="*/ 2147483647 h 249"/>
              <a:gd name="T50" fmla="*/ 2147483647 w 261"/>
              <a:gd name="T51" fmla="*/ 2147483647 h 249"/>
              <a:gd name="T52" fmla="*/ 2147483647 w 261"/>
              <a:gd name="T53" fmla="*/ 2147483647 h 249"/>
              <a:gd name="T54" fmla="*/ 2147483647 w 261"/>
              <a:gd name="T55" fmla="*/ 2147483647 h 249"/>
              <a:gd name="T56" fmla="*/ 2147483647 w 261"/>
              <a:gd name="T57" fmla="*/ 2147483647 h 249"/>
              <a:gd name="T58" fmla="*/ 2147483647 w 261"/>
              <a:gd name="T59" fmla="*/ 2147483647 h 249"/>
              <a:gd name="T60" fmla="*/ 2147483647 w 261"/>
              <a:gd name="T61" fmla="*/ 2147483647 h 249"/>
              <a:gd name="T62" fmla="*/ 2147483647 w 261"/>
              <a:gd name="T63" fmla="*/ 2147483647 h 249"/>
              <a:gd name="T64" fmla="*/ 2147483647 w 261"/>
              <a:gd name="T65" fmla="*/ 2147483647 h 249"/>
              <a:gd name="T66" fmla="*/ 2147483647 w 261"/>
              <a:gd name="T67" fmla="*/ 2147483647 h 249"/>
              <a:gd name="T68" fmla="*/ 2147483647 w 261"/>
              <a:gd name="T69" fmla="*/ 2147483647 h 249"/>
              <a:gd name="T70" fmla="*/ 2147483647 w 261"/>
              <a:gd name="T71" fmla="*/ 2147483647 h 249"/>
              <a:gd name="T72" fmla="*/ 2147483647 w 261"/>
              <a:gd name="T73" fmla="*/ 2147483647 h 249"/>
              <a:gd name="T74" fmla="*/ 2147483647 w 261"/>
              <a:gd name="T75" fmla="*/ 2147483647 h 249"/>
              <a:gd name="T76" fmla="*/ 2147483647 w 261"/>
              <a:gd name="T77" fmla="*/ 2147483647 h 249"/>
              <a:gd name="T78" fmla="*/ 2147483647 w 261"/>
              <a:gd name="T79" fmla="*/ 2147483647 h 249"/>
              <a:gd name="T80" fmla="*/ 2147483647 w 261"/>
              <a:gd name="T81" fmla="*/ 2147483647 h 249"/>
              <a:gd name="T82" fmla="*/ 2147483647 w 261"/>
              <a:gd name="T83" fmla="*/ 2147483647 h 249"/>
              <a:gd name="T84" fmla="*/ 2147483647 w 261"/>
              <a:gd name="T85" fmla="*/ 2147483647 h 249"/>
              <a:gd name="T86" fmla="*/ 2147483647 w 261"/>
              <a:gd name="T87" fmla="*/ 2147483647 h 249"/>
              <a:gd name="T88" fmla="*/ 2147483647 w 261"/>
              <a:gd name="T89" fmla="*/ 2147483647 h 249"/>
              <a:gd name="T90" fmla="*/ 2147483647 w 261"/>
              <a:gd name="T91" fmla="*/ 2147483647 h 249"/>
              <a:gd name="T92" fmla="*/ 2147483647 w 261"/>
              <a:gd name="T93" fmla="*/ 2147483647 h 249"/>
              <a:gd name="T94" fmla="*/ 2147483647 w 261"/>
              <a:gd name="T95" fmla="*/ 2147483647 h 249"/>
              <a:gd name="T96" fmla="*/ 2147483647 w 261"/>
              <a:gd name="T97" fmla="*/ 2147483647 h 249"/>
              <a:gd name="T98" fmla="*/ 2147483647 w 261"/>
              <a:gd name="T99" fmla="*/ 2147483647 h 249"/>
              <a:gd name="T100" fmla="*/ 0 w 261"/>
              <a:gd name="T101" fmla="*/ 2147483647 h 249"/>
              <a:gd name="T102" fmla="*/ 2147483647 w 261"/>
              <a:gd name="T103" fmla="*/ 2147483647 h 249"/>
              <a:gd name="T104" fmla="*/ 2147483647 w 261"/>
              <a:gd name="T105" fmla="*/ 2147483647 h 249"/>
              <a:gd name="T106" fmla="*/ 2147483647 w 261"/>
              <a:gd name="T107" fmla="*/ 2147483647 h 249"/>
              <a:gd name="T108" fmla="*/ 2147483647 w 261"/>
              <a:gd name="T109" fmla="*/ 2147483647 h 2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1"/>
              <a:gd name="T166" fmla="*/ 0 h 249"/>
              <a:gd name="T167" fmla="*/ 261 w 261"/>
              <a:gd name="T168" fmla="*/ 249 h 24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1" h="249">
                <a:moveTo>
                  <a:pt x="135" y="13"/>
                </a:moveTo>
                <a:lnTo>
                  <a:pt x="212" y="67"/>
                </a:lnTo>
                <a:lnTo>
                  <a:pt x="212" y="68"/>
                </a:lnTo>
                <a:lnTo>
                  <a:pt x="213" y="69"/>
                </a:lnTo>
                <a:lnTo>
                  <a:pt x="212" y="71"/>
                </a:lnTo>
                <a:lnTo>
                  <a:pt x="213" y="72"/>
                </a:lnTo>
                <a:lnTo>
                  <a:pt x="220" y="75"/>
                </a:lnTo>
                <a:lnTo>
                  <a:pt x="220" y="77"/>
                </a:lnTo>
                <a:lnTo>
                  <a:pt x="220" y="78"/>
                </a:lnTo>
                <a:lnTo>
                  <a:pt x="222" y="79"/>
                </a:lnTo>
                <a:lnTo>
                  <a:pt x="225" y="82"/>
                </a:lnTo>
                <a:lnTo>
                  <a:pt x="228" y="82"/>
                </a:lnTo>
                <a:lnTo>
                  <a:pt x="230" y="82"/>
                </a:lnTo>
                <a:lnTo>
                  <a:pt x="231" y="82"/>
                </a:lnTo>
                <a:lnTo>
                  <a:pt x="232" y="85"/>
                </a:lnTo>
                <a:lnTo>
                  <a:pt x="233" y="86"/>
                </a:lnTo>
                <a:lnTo>
                  <a:pt x="236" y="86"/>
                </a:lnTo>
                <a:lnTo>
                  <a:pt x="238" y="86"/>
                </a:lnTo>
                <a:lnTo>
                  <a:pt x="239" y="86"/>
                </a:lnTo>
                <a:lnTo>
                  <a:pt x="241" y="88"/>
                </a:lnTo>
                <a:lnTo>
                  <a:pt x="243" y="89"/>
                </a:lnTo>
                <a:lnTo>
                  <a:pt x="245" y="89"/>
                </a:lnTo>
                <a:lnTo>
                  <a:pt x="245" y="90"/>
                </a:lnTo>
                <a:lnTo>
                  <a:pt x="246" y="90"/>
                </a:lnTo>
                <a:lnTo>
                  <a:pt x="246" y="92"/>
                </a:lnTo>
                <a:lnTo>
                  <a:pt x="245" y="93"/>
                </a:lnTo>
                <a:lnTo>
                  <a:pt x="245" y="94"/>
                </a:lnTo>
                <a:lnTo>
                  <a:pt x="246" y="95"/>
                </a:lnTo>
                <a:lnTo>
                  <a:pt x="246" y="96"/>
                </a:lnTo>
                <a:lnTo>
                  <a:pt x="245" y="96"/>
                </a:lnTo>
                <a:lnTo>
                  <a:pt x="245" y="97"/>
                </a:lnTo>
                <a:lnTo>
                  <a:pt x="245" y="98"/>
                </a:lnTo>
                <a:lnTo>
                  <a:pt x="245" y="101"/>
                </a:lnTo>
                <a:lnTo>
                  <a:pt x="247" y="104"/>
                </a:lnTo>
                <a:lnTo>
                  <a:pt x="250" y="104"/>
                </a:lnTo>
                <a:lnTo>
                  <a:pt x="253" y="104"/>
                </a:lnTo>
                <a:lnTo>
                  <a:pt x="256" y="103"/>
                </a:lnTo>
                <a:lnTo>
                  <a:pt x="260" y="101"/>
                </a:lnTo>
                <a:lnTo>
                  <a:pt x="261" y="102"/>
                </a:lnTo>
                <a:lnTo>
                  <a:pt x="261" y="153"/>
                </a:lnTo>
                <a:lnTo>
                  <a:pt x="259" y="154"/>
                </a:lnTo>
                <a:lnTo>
                  <a:pt x="256" y="155"/>
                </a:lnTo>
                <a:lnTo>
                  <a:pt x="255" y="157"/>
                </a:lnTo>
                <a:lnTo>
                  <a:pt x="255" y="159"/>
                </a:lnTo>
                <a:lnTo>
                  <a:pt x="252" y="161"/>
                </a:lnTo>
                <a:lnTo>
                  <a:pt x="249" y="163"/>
                </a:lnTo>
                <a:lnTo>
                  <a:pt x="249" y="164"/>
                </a:lnTo>
                <a:lnTo>
                  <a:pt x="242" y="163"/>
                </a:lnTo>
                <a:lnTo>
                  <a:pt x="242" y="165"/>
                </a:lnTo>
                <a:lnTo>
                  <a:pt x="241" y="164"/>
                </a:lnTo>
                <a:lnTo>
                  <a:pt x="215" y="165"/>
                </a:lnTo>
                <a:lnTo>
                  <a:pt x="208" y="170"/>
                </a:lnTo>
                <a:lnTo>
                  <a:pt x="187" y="171"/>
                </a:lnTo>
                <a:lnTo>
                  <a:pt x="164" y="185"/>
                </a:lnTo>
                <a:lnTo>
                  <a:pt x="161" y="189"/>
                </a:lnTo>
                <a:lnTo>
                  <a:pt x="155" y="193"/>
                </a:lnTo>
                <a:lnTo>
                  <a:pt x="135" y="199"/>
                </a:lnTo>
                <a:lnTo>
                  <a:pt x="132" y="200"/>
                </a:lnTo>
                <a:lnTo>
                  <a:pt x="124" y="218"/>
                </a:lnTo>
                <a:lnTo>
                  <a:pt x="116" y="225"/>
                </a:lnTo>
                <a:lnTo>
                  <a:pt x="112" y="235"/>
                </a:lnTo>
                <a:lnTo>
                  <a:pt x="112" y="246"/>
                </a:lnTo>
                <a:lnTo>
                  <a:pt x="108" y="247"/>
                </a:lnTo>
                <a:lnTo>
                  <a:pt x="108" y="246"/>
                </a:lnTo>
                <a:lnTo>
                  <a:pt x="106" y="245"/>
                </a:lnTo>
                <a:lnTo>
                  <a:pt x="105" y="244"/>
                </a:lnTo>
                <a:lnTo>
                  <a:pt x="102" y="244"/>
                </a:lnTo>
                <a:lnTo>
                  <a:pt x="101" y="244"/>
                </a:lnTo>
                <a:lnTo>
                  <a:pt x="100" y="246"/>
                </a:lnTo>
                <a:lnTo>
                  <a:pt x="99" y="246"/>
                </a:lnTo>
                <a:lnTo>
                  <a:pt x="98" y="248"/>
                </a:lnTo>
                <a:lnTo>
                  <a:pt x="95" y="248"/>
                </a:lnTo>
                <a:lnTo>
                  <a:pt x="96" y="247"/>
                </a:lnTo>
                <a:lnTo>
                  <a:pt x="95" y="244"/>
                </a:lnTo>
                <a:lnTo>
                  <a:pt x="95" y="242"/>
                </a:lnTo>
                <a:lnTo>
                  <a:pt x="95" y="241"/>
                </a:lnTo>
                <a:lnTo>
                  <a:pt x="94" y="239"/>
                </a:lnTo>
                <a:lnTo>
                  <a:pt x="94" y="240"/>
                </a:lnTo>
                <a:lnTo>
                  <a:pt x="92" y="240"/>
                </a:lnTo>
                <a:lnTo>
                  <a:pt x="91" y="242"/>
                </a:lnTo>
                <a:lnTo>
                  <a:pt x="90" y="241"/>
                </a:lnTo>
                <a:lnTo>
                  <a:pt x="88" y="241"/>
                </a:lnTo>
                <a:lnTo>
                  <a:pt x="87" y="242"/>
                </a:lnTo>
                <a:lnTo>
                  <a:pt x="87" y="243"/>
                </a:lnTo>
                <a:lnTo>
                  <a:pt x="88" y="245"/>
                </a:lnTo>
                <a:lnTo>
                  <a:pt x="87" y="246"/>
                </a:lnTo>
                <a:lnTo>
                  <a:pt x="84" y="246"/>
                </a:lnTo>
                <a:lnTo>
                  <a:pt x="83" y="246"/>
                </a:lnTo>
                <a:lnTo>
                  <a:pt x="83" y="248"/>
                </a:lnTo>
                <a:lnTo>
                  <a:pt x="82" y="249"/>
                </a:lnTo>
                <a:lnTo>
                  <a:pt x="80" y="249"/>
                </a:lnTo>
                <a:lnTo>
                  <a:pt x="80" y="248"/>
                </a:lnTo>
                <a:lnTo>
                  <a:pt x="79" y="247"/>
                </a:lnTo>
                <a:lnTo>
                  <a:pt x="78" y="247"/>
                </a:lnTo>
                <a:lnTo>
                  <a:pt x="77" y="247"/>
                </a:lnTo>
                <a:lnTo>
                  <a:pt x="77" y="248"/>
                </a:lnTo>
                <a:lnTo>
                  <a:pt x="76" y="248"/>
                </a:lnTo>
                <a:lnTo>
                  <a:pt x="76" y="246"/>
                </a:lnTo>
                <a:lnTo>
                  <a:pt x="75" y="244"/>
                </a:lnTo>
                <a:lnTo>
                  <a:pt x="74" y="244"/>
                </a:lnTo>
                <a:lnTo>
                  <a:pt x="73" y="245"/>
                </a:lnTo>
                <a:lnTo>
                  <a:pt x="71" y="245"/>
                </a:lnTo>
                <a:lnTo>
                  <a:pt x="70" y="246"/>
                </a:lnTo>
                <a:lnTo>
                  <a:pt x="69" y="247"/>
                </a:lnTo>
                <a:lnTo>
                  <a:pt x="69" y="248"/>
                </a:lnTo>
                <a:lnTo>
                  <a:pt x="67" y="248"/>
                </a:lnTo>
                <a:lnTo>
                  <a:pt x="67" y="247"/>
                </a:lnTo>
                <a:lnTo>
                  <a:pt x="66" y="246"/>
                </a:lnTo>
                <a:lnTo>
                  <a:pt x="65" y="245"/>
                </a:lnTo>
                <a:lnTo>
                  <a:pt x="64" y="244"/>
                </a:lnTo>
                <a:lnTo>
                  <a:pt x="63" y="244"/>
                </a:lnTo>
                <a:lnTo>
                  <a:pt x="62" y="242"/>
                </a:lnTo>
                <a:lnTo>
                  <a:pt x="61" y="234"/>
                </a:lnTo>
                <a:lnTo>
                  <a:pt x="60" y="234"/>
                </a:lnTo>
                <a:lnTo>
                  <a:pt x="59" y="234"/>
                </a:lnTo>
                <a:lnTo>
                  <a:pt x="57" y="237"/>
                </a:lnTo>
                <a:lnTo>
                  <a:pt x="56" y="237"/>
                </a:lnTo>
                <a:lnTo>
                  <a:pt x="56" y="234"/>
                </a:lnTo>
                <a:lnTo>
                  <a:pt x="57" y="233"/>
                </a:lnTo>
                <a:lnTo>
                  <a:pt x="58" y="231"/>
                </a:lnTo>
                <a:lnTo>
                  <a:pt x="59" y="231"/>
                </a:lnTo>
                <a:lnTo>
                  <a:pt x="60" y="230"/>
                </a:lnTo>
                <a:lnTo>
                  <a:pt x="61" y="230"/>
                </a:lnTo>
                <a:lnTo>
                  <a:pt x="60" y="229"/>
                </a:lnTo>
                <a:lnTo>
                  <a:pt x="59" y="229"/>
                </a:lnTo>
                <a:lnTo>
                  <a:pt x="58" y="227"/>
                </a:lnTo>
                <a:lnTo>
                  <a:pt x="57" y="227"/>
                </a:lnTo>
                <a:lnTo>
                  <a:pt x="55" y="224"/>
                </a:lnTo>
                <a:lnTo>
                  <a:pt x="54" y="225"/>
                </a:lnTo>
                <a:lnTo>
                  <a:pt x="54" y="219"/>
                </a:lnTo>
                <a:lnTo>
                  <a:pt x="53" y="218"/>
                </a:lnTo>
                <a:lnTo>
                  <a:pt x="52" y="218"/>
                </a:lnTo>
                <a:lnTo>
                  <a:pt x="53" y="216"/>
                </a:lnTo>
                <a:lnTo>
                  <a:pt x="52" y="215"/>
                </a:lnTo>
                <a:lnTo>
                  <a:pt x="51" y="216"/>
                </a:lnTo>
                <a:lnTo>
                  <a:pt x="50" y="215"/>
                </a:lnTo>
                <a:lnTo>
                  <a:pt x="51" y="212"/>
                </a:lnTo>
                <a:lnTo>
                  <a:pt x="51" y="211"/>
                </a:lnTo>
                <a:lnTo>
                  <a:pt x="50" y="211"/>
                </a:lnTo>
                <a:lnTo>
                  <a:pt x="49" y="211"/>
                </a:lnTo>
                <a:lnTo>
                  <a:pt x="48" y="212"/>
                </a:lnTo>
                <a:lnTo>
                  <a:pt x="46" y="211"/>
                </a:lnTo>
                <a:lnTo>
                  <a:pt x="45" y="211"/>
                </a:lnTo>
                <a:lnTo>
                  <a:pt x="45" y="214"/>
                </a:lnTo>
                <a:lnTo>
                  <a:pt x="44" y="214"/>
                </a:lnTo>
                <a:lnTo>
                  <a:pt x="40" y="216"/>
                </a:lnTo>
                <a:lnTo>
                  <a:pt x="40" y="217"/>
                </a:lnTo>
                <a:lnTo>
                  <a:pt x="40" y="219"/>
                </a:lnTo>
                <a:lnTo>
                  <a:pt x="35" y="217"/>
                </a:lnTo>
                <a:lnTo>
                  <a:pt x="33" y="216"/>
                </a:lnTo>
                <a:lnTo>
                  <a:pt x="30" y="215"/>
                </a:lnTo>
                <a:lnTo>
                  <a:pt x="29" y="215"/>
                </a:lnTo>
                <a:lnTo>
                  <a:pt x="28" y="217"/>
                </a:lnTo>
                <a:lnTo>
                  <a:pt x="26" y="218"/>
                </a:lnTo>
                <a:lnTo>
                  <a:pt x="26" y="219"/>
                </a:lnTo>
                <a:lnTo>
                  <a:pt x="25" y="220"/>
                </a:lnTo>
                <a:lnTo>
                  <a:pt x="23" y="219"/>
                </a:lnTo>
                <a:lnTo>
                  <a:pt x="20" y="215"/>
                </a:lnTo>
                <a:lnTo>
                  <a:pt x="18" y="216"/>
                </a:lnTo>
                <a:lnTo>
                  <a:pt x="16" y="218"/>
                </a:lnTo>
                <a:lnTo>
                  <a:pt x="15" y="218"/>
                </a:lnTo>
                <a:lnTo>
                  <a:pt x="14" y="219"/>
                </a:lnTo>
                <a:lnTo>
                  <a:pt x="12" y="218"/>
                </a:lnTo>
                <a:lnTo>
                  <a:pt x="11" y="216"/>
                </a:lnTo>
                <a:lnTo>
                  <a:pt x="11" y="215"/>
                </a:lnTo>
                <a:lnTo>
                  <a:pt x="12" y="214"/>
                </a:lnTo>
                <a:lnTo>
                  <a:pt x="12" y="213"/>
                </a:lnTo>
                <a:lnTo>
                  <a:pt x="14" y="211"/>
                </a:lnTo>
                <a:lnTo>
                  <a:pt x="13" y="210"/>
                </a:lnTo>
                <a:lnTo>
                  <a:pt x="13" y="208"/>
                </a:lnTo>
                <a:lnTo>
                  <a:pt x="14" y="207"/>
                </a:lnTo>
                <a:lnTo>
                  <a:pt x="14" y="206"/>
                </a:lnTo>
                <a:lnTo>
                  <a:pt x="13" y="204"/>
                </a:lnTo>
                <a:lnTo>
                  <a:pt x="14" y="204"/>
                </a:lnTo>
                <a:lnTo>
                  <a:pt x="13" y="203"/>
                </a:lnTo>
                <a:lnTo>
                  <a:pt x="12" y="201"/>
                </a:lnTo>
                <a:lnTo>
                  <a:pt x="12" y="200"/>
                </a:lnTo>
                <a:lnTo>
                  <a:pt x="11" y="200"/>
                </a:lnTo>
                <a:lnTo>
                  <a:pt x="11" y="198"/>
                </a:lnTo>
                <a:lnTo>
                  <a:pt x="10" y="197"/>
                </a:lnTo>
                <a:lnTo>
                  <a:pt x="10" y="196"/>
                </a:lnTo>
                <a:lnTo>
                  <a:pt x="8" y="196"/>
                </a:lnTo>
                <a:lnTo>
                  <a:pt x="7" y="197"/>
                </a:lnTo>
                <a:lnTo>
                  <a:pt x="6" y="196"/>
                </a:lnTo>
                <a:lnTo>
                  <a:pt x="6" y="195"/>
                </a:lnTo>
                <a:lnTo>
                  <a:pt x="3" y="192"/>
                </a:lnTo>
                <a:lnTo>
                  <a:pt x="3" y="191"/>
                </a:lnTo>
                <a:lnTo>
                  <a:pt x="4" y="189"/>
                </a:lnTo>
                <a:lnTo>
                  <a:pt x="4" y="187"/>
                </a:lnTo>
                <a:lnTo>
                  <a:pt x="4" y="186"/>
                </a:lnTo>
                <a:lnTo>
                  <a:pt x="3" y="182"/>
                </a:lnTo>
                <a:lnTo>
                  <a:pt x="2" y="181"/>
                </a:lnTo>
                <a:lnTo>
                  <a:pt x="1" y="180"/>
                </a:lnTo>
                <a:lnTo>
                  <a:pt x="0" y="178"/>
                </a:lnTo>
                <a:lnTo>
                  <a:pt x="1" y="176"/>
                </a:lnTo>
                <a:lnTo>
                  <a:pt x="1" y="174"/>
                </a:lnTo>
                <a:lnTo>
                  <a:pt x="0" y="174"/>
                </a:lnTo>
                <a:lnTo>
                  <a:pt x="7" y="168"/>
                </a:lnTo>
                <a:lnTo>
                  <a:pt x="12" y="155"/>
                </a:lnTo>
                <a:lnTo>
                  <a:pt x="13" y="155"/>
                </a:lnTo>
                <a:lnTo>
                  <a:pt x="13" y="156"/>
                </a:lnTo>
                <a:lnTo>
                  <a:pt x="15" y="157"/>
                </a:lnTo>
                <a:lnTo>
                  <a:pt x="16" y="157"/>
                </a:lnTo>
                <a:lnTo>
                  <a:pt x="20" y="166"/>
                </a:lnTo>
                <a:lnTo>
                  <a:pt x="26" y="168"/>
                </a:lnTo>
                <a:lnTo>
                  <a:pt x="33" y="161"/>
                </a:lnTo>
                <a:lnTo>
                  <a:pt x="106" y="162"/>
                </a:lnTo>
                <a:lnTo>
                  <a:pt x="110" y="148"/>
                </a:lnTo>
                <a:lnTo>
                  <a:pt x="103" y="147"/>
                </a:lnTo>
                <a:lnTo>
                  <a:pt x="88" y="0"/>
                </a:lnTo>
                <a:lnTo>
                  <a:pt x="116" y="0"/>
                </a:lnTo>
                <a:lnTo>
                  <a:pt x="135" y="1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47" name="Freeform 466"/>
          <p:cNvSpPr>
            <a:spLocks/>
          </p:cNvSpPr>
          <p:nvPr/>
        </p:nvSpPr>
        <p:spPr bwMode="auto">
          <a:xfrm>
            <a:off x="3738563" y="4183063"/>
            <a:ext cx="227012" cy="198437"/>
          </a:xfrm>
          <a:custGeom>
            <a:avLst/>
            <a:gdLst>
              <a:gd name="T0" fmla="*/ 2147483647 w 133"/>
              <a:gd name="T1" fmla="*/ 2147483647 h 116"/>
              <a:gd name="T2" fmla="*/ 2147483647 w 133"/>
              <a:gd name="T3" fmla="*/ 2147483647 h 116"/>
              <a:gd name="T4" fmla="*/ 2147483647 w 133"/>
              <a:gd name="T5" fmla="*/ 2147483647 h 116"/>
              <a:gd name="T6" fmla="*/ 0 w 133"/>
              <a:gd name="T7" fmla="*/ 2147483647 h 116"/>
              <a:gd name="T8" fmla="*/ 2147483647 w 133"/>
              <a:gd name="T9" fmla="*/ 2147483647 h 116"/>
              <a:gd name="T10" fmla="*/ 0 w 133"/>
              <a:gd name="T11" fmla="*/ 2147483647 h 116"/>
              <a:gd name="T12" fmla="*/ 2147483647 w 133"/>
              <a:gd name="T13" fmla="*/ 2147483647 h 116"/>
              <a:gd name="T14" fmla="*/ 2147483647 w 133"/>
              <a:gd name="T15" fmla="*/ 2147483647 h 116"/>
              <a:gd name="T16" fmla="*/ 2147483647 w 133"/>
              <a:gd name="T17" fmla="*/ 2147483647 h 116"/>
              <a:gd name="T18" fmla="*/ 2147483647 w 133"/>
              <a:gd name="T19" fmla="*/ 2147483647 h 116"/>
              <a:gd name="T20" fmla="*/ 2147483647 w 133"/>
              <a:gd name="T21" fmla="*/ 2147483647 h 116"/>
              <a:gd name="T22" fmla="*/ 2147483647 w 133"/>
              <a:gd name="T23" fmla="*/ 2147483647 h 116"/>
              <a:gd name="T24" fmla="*/ 2147483647 w 133"/>
              <a:gd name="T25" fmla="*/ 2147483647 h 116"/>
              <a:gd name="T26" fmla="*/ 2147483647 w 133"/>
              <a:gd name="T27" fmla="*/ 2147483647 h 116"/>
              <a:gd name="T28" fmla="*/ 2147483647 w 133"/>
              <a:gd name="T29" fmla="*/ 2147483647 h 116"/>
              <a:gd name="T30" fmla="*/ 2147483647 w 133"/>
              <a:gd name="T31" fmla="*/ 2147483647 h 116"/>
              <a:gd name="T32" fmla="*/ 2147483647 w 133"/>
              <a:gd name="T33" fmla="*/ 2147483647 h 116"/>
              <a:gd name="T34" fmla="*/ 2147483647 w 133"/>
              <a:gd name="T35" fmla="*/ 2147483647 h 116"/>
              <a:gd name="T36" fmla="*/ 2147483647 w 133"/>
              <a:gd name="T37" fmla="*/ 0 h 116"/>
              <a:gd name="T38" fmla="*/ 2147483647 w 133"/>
              <a:gd name="T39" fmla="*/ 0 h 116"/>
              <a:gd name="T40" fmla="*/ 2147483647 w 133"/>
              <a:gd name="T41" fmla="*/ 2147483647 h 116"/>
              <a:gd name="T42" fmla="*/ 2147483647 w 133"/>
              <a:gd name="T43" fmla="*/ 2147483647 h 116"/>
              <a:gd name="T44" fmla="*/ 2147483647 w 133"/>
              <a:gd name="T45" fmla="*/ 2147483647 h 116"/>
              <a:gd name="T46" fmla="*/ 2147483647 w 133"/>
              <a:gd name="T47" fmla="*/ 2147483647 h 116"/>
              <a:gd name="T48" fmla="*/ 2147483647 w 133"/>
              <a:gd name="T49" fmla="*/ 2147483647 h 116"/>
              <a:gd name="T50" fmla="*/ 2147483647 w 133"/>
              <a:gd name="T51" fmla="*/ 2147483647 h 116"/>
              <a:gd name="T52" fmla="*/ 2147483647 w 133"/>
              <a:gd name="T53" fmla="*/ 2147483647 h 116"/>
              <a:gd name="T54" fmla="*/ 2147483647 w 133"/>
              <a:gd name="T55" fmla="*/ 2147483647 h 1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3"/>
              <a:gd name="T85" fmla="*/ 0 h 116"/>
              <a:gd name="T86" fmla="*/ 133 w 133"/>
              <a:gd name="T87" fmla="*/ 116 h 1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3" h="116">
                <a:moveTo>
                  <a:pt x="57" y="110"/>
                </a:moveTo>
                <a:lnTo>
                  <a:pt x="4" y="110"/>
                </a:lnTo>
                <a:lnTo>
                  <a:pt x="4" y="112"/>
                </a:lnTo>
                <a:lnTo>
                  <a:pt x="0" y="115"/>
                </a:lnTo>
                <a:lnTo>
                  <a:pt x="1" y="115"/>
                </a:lnTo>
                <a:lnTo>
                  <a:pt x="0" y="116"/>
                </a:lnTo>
                <a:lnTo>
                  <a:pt x="1" y="103"/>
                </a:lnTo>
                <a:lnTo>
                  <a:pt x="4" y="95"/>
                </a:lnTo>
                <a:lnTo>
                  <a:pt x="7" y="94"/>
                </a:lnTo>
                <a:lnTo>
                  <a:pt x="14" y="82"/>
                </a:lnTo>
                <a:lnTo>
                  <a:pt x="13" y="80"/>
                </a:lnTo>
                <a:lnTo>
                  <a:pt x="19" y="69"/>
                </a:lnTo>
                <a:lnTo>
                  <a:pt x="20" y="66"/>
                </a:lnTo>
                <a:lnTo>
                  <a:pt x="34" y="47"/>
                </a:lnTo>
                <a:lnTo>
                  <a:pt x="40" y="29"/>
                </a:lnTo>
                <a:lnTo>
                  <a:pt x="44" y="23"/>
                </a:lnTo>
                <a:lnTo>
                  <a:pt x="55" y="16"/>
                </a:lnTo>
                <a:lnTo>
                  <a:pt x="61" y="1"/>
                </a:lnTo>
                <a:lnTo>
                  <a:pt x="63" y="0"/>
                </a:lnTo>
                <a:lnTo>
                  <a:pt x="133" y="0"/>
                </a:lnTo>
                <a:lnTo>
                  <a:pt x="133" y="29"/>
                </a:lnTo>
                <a:lnTo>
                  <a:pt x="82" y="29"/>
                </a:lnTo>
                <a:lnTo>
                  <a:pt x="82" y="73"/>
                </a:lnTo>
                <a:lnTo>
                  <a:pt x="66" y="77"/>
                </a:lnTo>
                <a:lnTo>
                  <a:pt x="65" y="79"/>
                </a:lnTo>
                <a:lnTo>
                  <a:pt x="62" y="83"/>
                </a:lnTo>
                <a:lnTo>
                  <a:pt x="64" y="110"/>
                </a:lnTo>
                <a:lnTo>
                  <a:pt x="57" y="11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48" name="Freeform 467"/>
          <p:cNvSpPr>
            <a:spLocks/>
          </p:cNvSpPr>
          <p:nvPr/>
        </p:nvSpPr>
        <p:spPr bwMode="auto">
          <a:xfrm>
            <a:off x="3867150" y="4262438"/>
            <a:ext cx="446088" cy="425450"/>
          </a:xfrm>
          <a:custGeom>
            <a:avLst/>
            <a:gdLst>
              <a:gd name="T0" fmla="*/ 2147483647 w 260"/>
              <a:gd name="T1" fmla="*/ 2147483647 h 248"/>
              <a:gd name="T2" fmla="*/ 2147483647 w 260"/>
              <a:gd name="T3" fmla="*/ 2147483647 h 248"/>
              <a:gd name="T4" fmla="*/ 2147483647 w 260"/>
              <a:gd name="T5" fmla="*/ 2147483647 h 248"/>
              <a:gd name="T6" fmla="*/ 2147483647 w 260"/>
              <a:gd name="T7" fmla="*/ 2147483647 h 248"/>
              <a:gd name="T8" fmla="*/ 2147483647 w 260"/>
              <a:gd name="T9" fmla="*/ 2147483647 h 248"/>
              <a:gd name="T10" fmla="*/ 2147483647 w 260"/>
              <a:gd name="T11" fmla="*/ 2147483647 h 248"/>
              <a:gd name="T12" fmla="*/ 2147483647 w 260"/>
              <a:gd name="T13" fmla="*/ 2147483647 h 248"/>
              <a:gd name="T14" fmla="*/ 2147483647 w 260"/>
              <a:gd name="T15" fmla="*/ 2147483647 h 248"/>
              <a:gd name="T16" fmla="*/ 2147483647 w 260"/>
              <a:gd name="T17" fmla="*/ 2147483647 h 248"/>
              <a:gd name="T18" fmla="*/ 2147483647 w 260"/>
              <a:gd name="T19" fmla="*/ 2147483647 h 248"/>
              <a:gd name="T20" fmla="*/ 2147483647 w 260"/>
              <a:gd name="T21" fmla="*/ 2147483647 h 248"/>
              <a:gd name="T22" fmla="*/ 2147483647 w 260"/>
              <a:gd name="T23" fmla="*/ 2147483647 h 248"/>
              <a:gd name="T24" fmla="*/ 2147483647 w 260"/>
              <a:gd name="T25" fmla="*/ 2147483647 h 248"/>
              <a:gd name="T26" fmla="*/ 2147483647 w 260"/>
              <a:gd name="T27" fmla="*/ 2147483647 h 248"/>
              <a:gd name="T28" fmla="*/ 2147483647 w 260"/>
              <a:gd name="T29" fmla="*/ 2147483647 h 248"/>
              <a:gd name="T30" fmla="*/ 2147483647 w 260"/>
              <a:gd name="T31" fmla="*/ 2147483647 h 248"/>
              <a:gd name="T32" fmla="*/ 2147483647 w 260"/>
              <a:gd name="T33" fmla="*/ 2147483647 h 248"/>
              <a:gd name="T34" fmla="*/ 2147483647 w 260"/>
              <a:gd name="T35" fmla="*/ 2147483647 h 248"/>
              <a:gd name="T36" fmla="*/ 2147483647 w 260"/>
              <a:gd name="T37" fmla="*/ 2147483647 h 248"/>
              <a:gd name="T38" fmla="*/ 2147483647 w 260"/>
              <a:gd name="T39" fmla="*/ 2147483647 h 248"/>
              <a:gd name="T40" fmla="*/ 2147483647 w 260"/>
              <a:gd name="T41" fmla="*/ 2147483647 h 248"/>
              <a:gd name="T42" fmla="*/ 2147483647 w 260"/>
              <a:gd name="T43" fmla="*/ 2147483647 h 248"/>
              <a:gd name="T44" fmla="*/ 2147483647 w 260"/>
              <a:gd name="T45" fmla="*/ 2147483647 h 248"/>
              <a:gd name="T46" fmla="*/ 2147483647 w 260"/>
              <a:gd name="T47" fmla="*/ 2147483647 h 248"/>
              <a:gd name="T48" fmla="*/ 2147483647 w 260"/>
              <a:gd name="T49" fmla="*/ 2147483647 h 248"/>
              <a:gd name="T50" fmla="*/ 2147483647 w 260"/>
              <a:gd name="T51" fmla="*/ 2147483647 h 248"/>
              <a:gd name="T52" fmla="*/ 2147483647 w 260"/>
              <a:gd name="T53" fmla="*/ 2147483647 h 248"/>
              <a:gd name="T54" fmla="*/ 2147483647 w 260"/>
              <a:gd name="T55" fmla="*/ 2147483647 h 248"/>
              <a:gd name="T56" fmla="*/ 2147483647 w 260"/>
              <a:gd name="T57" fmla="*/ 2147483647 h 248"/>
              <a:gd name="T58" fmla="*/ 2147483647 w 260"/>
              <a:gd name="T59" fmla="*/ 2147483647 h 248"/>
              <a:gd name="T60" fmla="*/ 2147483647 w 260"/>
              <a:gd name="T61" fmla="*/ 2147483647 h 248"/>
              <a:gd name="T62" fmla="*/ 2147483647 w 260"/>
              <a:gd name="T63" fmla="*/ 2147483647 h 248"/>
              <a:gd name="T64" fmla="*/ 2147483647 w 260"/>
              <a:gd name="T65" fmla="*/ 2147483647 h 248"/>
              <a:gd name="T66" fmla="*/ 2147483647 w 260"/>
              <a:gd name="T67" fmla="*/ 2147483647 h 248"/>
              <a:gd name="T68" fmla="*/ 2147483647 w 260"/>
              <a:gd name="T69" fmla="*/ 2147483647 h 248"/>
              <a:gd name="T70" fmla="*/ 2147483647 w 260"/>
              <a:gd name="T71" fmla="*/ 2147483647 h 248"/>
              <a:gd name="T72" fmla="*/ 2147483647 w 260"/>
              <a:gd name="T73" fmla="*/ 2147483647 h 248"/>
              <a:gd name="T74" fmla="*/ 2147483647 w 260"/>
              <a:gd name="T75" fmla="*/ 2147483647 h 248"/>
              <a:gd name="T76" fmla="*/ 2147483647 w 260"/>
              <a:gd name="T77" fmla="*/ 2147483647 h 248"/>
              <a:gd name="T78" fmla="*/ 2147483647 w 260"/>
              <a:gd name="T79" fmla="*/ 2147483647 h 248"/>
              <a:gd name="T80" fmla="*/ 2147483647 w 260"/>
              <a:gd name="T81" fmla="*/ 2147483647 h 248"/>
              <a:gd name="T82" fmla="*/ 2147483647 w 260"/>
              <a:gd name="T83" fmla="*/ 2147483647 h 248"/>
              <a:gd name="T84" fmla="*/ 2147483647 w 260"/>
              <a:gd name="T85" fmla="*/ 2147483647 h 248"/>
              <a:gd name="T86" fmla="*/ 2147483647 w 260"/>
              <a:gd name="T87" fmla="*/ 2147483647 h 248"/>
              <a:gd name="T88" fmla="*/ 2147483647 w 260"/>
              <a:gd name="T89" fmla="*/ 2147483647 h 248"/>
              <a:gd name="T90" fmla="*/ 2147483647 w 260"/>
              <a:gd name="T91" fmla="*/ 2147483647 h 248"/>
              <a:gd name="T92" fmla="*/ 2147483647 w 260"/>
              <a:gd name="T93" fmla="*/ 2147483647 h 248"/>
              <a:gd name="T94" fmla="*/ 2147483647 w 260"/>
              <a:gd name="T95" fmla="*/ 2147483647 h 248"/>
              <a:gd name="T96" fmla="*/ 2147483647 w 260"/>
              <a:gd name="T97" fmla="*/ 2147483647 h 248"/>
              <a:gd name="T98" fmla="*/ 2147483647 w 260"/>
              <a:gd name="T99" fmla="*/ 2147483647 h 248"/>
              <a:gd name="T100" fmla="*/ 0 w 260"/>
              <a:gd name="T101" fmla="*/ 2147483647 h 248"/>
              <a:gd name="T102" fmla="*/ 2147483647 w 260"/>
              <a:gd name="T103" fmla="*/ 2147483647 h 248"/>
              <a:gd name="T104" fmla="*/ 2147483647 w 260"/>
              <a:gd name="T105" fmla="*/ 2147483647 h 248"/>
              <a:gd name="T106" fmla="*/ 2147483647 w 260"/>
              <a:gd name="T107" fmla="*/ 2147483647 h 248"/>
              <a:gd name="T108" fmla="*/ 2147483647 w 260"/>
              <a:gd name="T109" fmla="*/ 2147483647 h 24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0"/>
              <a:gd name="T166" fmla="*/ 0 h 248"/>
              <a:gd name="T167" fmla="*/ 260 w 260"/>
              <a:gd name="T168" fmla="*/ 248 h 24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0" h="248">
                <a:moveTo>
                  <a:pt x="134" y="12"/>
                </a:moveTo>
                <a:lnTo>
                  <a:pt x="211" y="66"/>
                </a:lnTo>
                <a:lnTo>
                  <a:pt x="211" y="67"/>
                </a:lnTo>
                <a:lnTo>
                  <a:pt x="212" y="68"/>
                </a:lnTo>
                <a:lnTo>
                  <a:pt x="212" y="71"/>
                </a:lnTo>
                <a:lnTo>
                  <a:pt x="212" y="72"/>
                </a:lnTo>
                <a:lnTo>
                  <a:pt x="219" y="75"/>
                </a:lnTo>
                <a:lnTo>
                  <a:pt x="220" y="76"/>
                </a:lnTo>
                <a:lnTo>
                  <a:pt x="220" y="78"/>
                </a:lnTo>
                <a:lnTo>
                  <a:pt x="221" y="79"/>
                </a:lnTo>
                <a:lnTo>
                  <a:pt x="224" y="82"/>
                </a:lnTo>
                <a:lnTo>
                  <a:pt x="227" y="82"/>
                </a:lnTo>
                <a:lnTo>
                  <a:pt x="229" y="82"/>
                </a:lnTo>
                <a:lnTo>
                  <a:pt x="230" y="82"/>
                </a:lnTo>
                <a:lnTo>
                  <a:pt x="231" y="84"/>
                </a:lnTo>
                <a:lnTo>
                  <a:pt x="232" y="85"/>
                </a:lnTo>
                <a:lnTo>
                  <a:pt x="235" y="85"/>
                </a:lnTo>
                <a:lnTo>
                  <a:pt x="237" y="86"/>
                </a:lnTo>
                <a:lnTo>
                  <a:pt x="238" y="86"/>
                </a:lnTo>
                <a:lnTo>
                  <a:pt x="240" y="87"/>
                </a:lnTo>
                <a:lnTo>
                  <a:pt x="243" y="88"/>
                </a:lnTo>
                <a:lnTo>
                  <a:pt x="244" y="88"/>
                </a:lnTo>
                <a:lnTo>
                  <a:pt x="244" y="89"/>
                </a:lnTo>
                <a:lnTo>
                  <a:pt x="245" y="90"/>
                </a:lnTo>
                <a:lnTo>
                  <a:pt x="245" y="91"/>
                </a:lnTo>
                <a:lnTo>
                  <a:pt x="244" y="92"/>
                </a:lnTo>
                <a:lnTo>
                  <a:pt x="244" y="93"/>
                </a:lnTo>
                <a:lnTo>
                  <a:pt x="246" y="94"/>
                </a:lnTo>
                <a:lnTo>
                  <a:pt x="246" y="95"/>
                </a:lnTo>
                <a:lnTo>
                  <a:pt x="244" y="95"/>
                </a:lnTo>
                <a:lnTo>
                  <a:pt x="244" y="96"/>
                </a:lnTo>
                <a:lnTo>
                  <a:pt x="244" y="98"/>
                </a:lnTo>
                <a:lnTo>
                  <a:pt x="244" y="100"/>
                </a:lnTo>
                <a:lnTo>
                  <a:pt x="244" y="101"/>
                </a:lnTo>
                <a:lnTo>
                  <a:pt x="246" y="103"/>
                </a:lnTo>
                <a:lnTo>
                  <a:pt x="250" y="103"/>
                </a:lnTo>
                <a:lnTo>
                  <a:pt x="253" y="103"/>
                </a:lnTo>
                <a:lnTo>
                  <a:pt x="255" y="102"/>
                </a:lnTo>
                <a:lnTo>
                  <a:pt x="259" y="101"/>
                </a:lnTo>
                <a:lnTo>
                  <a:pt x="260" y="101"/>
                </a:lnTo>
                <a:lnTo>
                  <a:pt x="260" y="152"/>
                </a:lnTo>
                <a:lnTo>
                  <a:pt x="258" y="153"/>
                </a:lnTo>
                <a:lnTo>
                  <a:pt x="255" y="154"/>
                </a:lnTo>
                <a:lnTo>
                  <a:pt x="254" y="156"/>
                </a:lnTo>
                <a:lnTo>
                  <a:pt x="254" y="158"/>
                </a:lnTo>
                <a:lnTo>
                  <a:pt x="251" y="160"/>
                </a:lnTo>
                <a:lnTo>
                  <a:pt x="249" y="162"/>
                </a:lnTo>
                <a:lnTo>
                  <a:pt x="249" y="163"/>
                </a:lnTo>
                <a:lnTo>
                  <a:pt x="241" y="163"/>
                </a:lnTo>
                <a:lnTo>
                  <a:pt x="241" y="164"/>
                </a:lnTo>
                <a:lnTo>
                  <a:pt x="240" y="163"/>
                </a:lnTo>
                <a:lnTo>
                  <a:pt x="214" y="164"/>
                </a:lnTo>
                <a:lnTo>
                  <a:pt x="207" y="170"/>
                </a:lnTo>
                <a:lnTo>
                  <a:pt x="186" y="170"/>
                </a:lnTo>
                <a:lnTo>
                  <a:pt x="163" y="184"/>
                </a:lnTo>
                <a:lnTo>
                  <a:pt x="160" y="189"/>
                </a:lnTo>
                <a:lnTo>
                  <a:pt x="154" y="192"/>
                </a:lnTo>
                <a:lnTo>
                  <a:pt x="134" y="198"/>
                </a:lnTo>
                <a:lnTo>
                  <a:pt x="132" y="199"/>
                </a:lnTo>
                <a:lnTo>
                  <a:pt x="123" y="217"/>
                </a:lnTo>
                <a:lnTo>
                  <a:pt x="115" y="224"/>
                </a:lnTo>
                <a:lnTo>
                  <a:pt x="111" y="235"/>
                </a:lnTo>
                <a:lnTo>
                  <a:pt x="111" y="245"/>
                </a:lnTo>
                <a:lnTo>
                  <a:pt x="107" y="246"/>
                </a:lnTo>
                <a:lnTo>
                  <a:pt x="106" y="244"/>
                </a:lnTo>
                <a:lnTo>
                  <a:pt x="104" y="243"/>
                </a:lnTo>
                <a:lnTo>
                  <a:pt x="102" y="243"/>
                </a:lnTo>
                <a:lnTo>
                  <a:pt x="100" y="243"/>
                </a:lnTo>
                <a:lnTo>
                  <a:pt x="99" y="245"/>
                </a:lnTo>
                <a:lnTo>
                  <a:pt x="98" y="246"/>
                </a:lnTo>
                <a:lnTo>
                  <a:pt x="98" y="247"/>
                </a:lnTo>
                <a:lnTo>
                  <a:pt x="95" y="247"/>
                </a:lnTo>
                <a:lnTo>
                  <a:pt x="95" y="246"/>
                </a:lnTo>
                <a:lnTo>
                  <a:pt x="95" y="243"/>
                </a:lnTo>
                <a:lnTo>
                  <a:pt x="95" y="242"/>
                </a:lnTo>
                <a:lnTo>
                  <a:pt x="95" y="240"/>
                </a:lnTo>
                <a:lnTo>
                  <a:pt x="94" y="239"/>
                </a:lnTo>
                <a:lnTo>
                  <a:pt x="93" y="239"/>
                </a:lnTo>
                <a:lnTo>
                  <a:pt x="91" y="239"/>
                </a:lnTo>
                <a:lnTo>
                  <a:pt x="91" y="242"/>
                </a:lnTo>
                <a:lnTo>
                  <a:pt x="90" y="242"/>
                </a:lnTo>
                <a:lnTo>
                  <a:pt x="89" y="240"/>
                </a:lnTo>
                <a:lnTo>
                  <a:pt x="88" y="240"/>
                </a:lnTo>
                <a:lnTo>
                  <a:pt x="87" y="241"/>
                </a:lnTo>
                <a:lnTo>
                  <a:pt x="87" y="242"/>
                </a:lnTo>
                <a:lnTo>
                  <a:pt x="88" y="245"/>
                </a:lnTo>
                <a:lnTo>
                  <a:pt x="87" y="245"/>
                </a:lnTo>
                <a:lnTo>
                  <a:pt x="84" y="245"/>
                </a:lnTo>
                <a:lnTo>
                  <a:pt x="82" y="246"/>
                </a:lnTo>
                <a:lnTo>
                  <a:pt x="82" y="247"/>
                </a:lnTo>
                <a:lnTo>
                  <a:pt x="81" y="248"/>
                </a:lnTo>
                <a:lnTo>
                  <a:pt x="80" y="248"/>
                </a:lnTo>
                <a:lnTo>
                  <a:pt x="79" y="247"/>
                </a:lnTo>
                <a:lnTo>
                  <a:pt x="78" y="246"/>
                </a:lnTo>
                <a:lnTo>
                  <a:pt x="77" y="246"/>
                </a:lnTo>
                <a:lnTo>
                  <a:pt x="76" y="246"/>
                </a:lnTo>
                <a:lnTo>
                  <a:pt x="76" y="247"/>
                </a:lnTo>
                <a:lnTo>
                  <a:pt x="75" y="245"/>
                </a:lnTo>
                <a:lnTo>
                  <a:pt x="74" y="243"/>
                </a:lnTo>
                <a:lnTo>
                  <a:pt x="73" y="243"/>
                </a:lnTo>
                <a:lnTo>
                  <a:pt x="72" y="245"/>
                </a:lnTo>
                <a:lnTo>
                  <a:pt x="70" y="244"/>
                </a:lnTo>
                <a:lnTo>
                  <a:pt x="70" y="245"/>
                </a:lnTo>
                <a:lnTo>
                  <a:pt x="69" y="245"/>
                </a:lnTo>
                <a:lnTo>
                  <a:pt x="69" y="246"/>
                </a:lnTo>
                <a:lnTo>
                  <a:pt x="68" y="247"/>
                </a:lnTo>
                <a:lnTo>
                  <a:pt x="66" y="247"/>
                </a:lnTo>
                <a:lnTo>
                  <a:pt x="66" y="246"/>
                </a:lnTo>
                <a:lnTo>
                  <a:pt x="65" y="246"/>
                </a:lnTo>
                <a:lnTo>
                  <a:pt x="64" y="245"/>
                </a:lnTo>
                <a:lnTo>
                  <a:pt x="64" y="243"/>
                </a:lnTo>
                <a:lnTo>
                  <a:pt x="62" y="243"/>
                </a:lnTo>
                <a:lnTo>
                  <a:pt x="61" y="242"/>
                </a:lnTo>
                <a:lnTo>
                  <a:pt x="61" y="234"/>
                </a:lnTo>
                <a:lnTo>
                  <a:pt x="59" y="234"/>
                </a:lnTo>
                <a:lnTo>
                  <a:pt x="58" y="234"/>
                </a:lnTo>
                <a:lnTo>
                  <a:pt x="56" y="236"/>
                </a:lnTo>
                <a:lnTo>
                  <a:pt x="55" y="236"/>
                </a:lnTo>
                <a:lnTo>
                  <a:pt x="55" y="234"/>
                </a:lnTo>
                <a:lnTo>
                  <a:pt x="56" y="233"/>
                </a:lnTo>
                <a:lnTo>
                  <a:pt x="57" y="232"/>
                </a:lnTo>
                <a:lnTo>
                  <a:pt x="57" y="231"/>
                </a:lnTo>
                <a:lnTo>
                  <a:pt x="58" y="231"/>
                </a:lnTo>
                <a:lnTo>
                  <a:pt x="59" y="230"/>
                </a:lnTo>
                <a:lnTo>
                  <a:pt x="60" y="230"/>
                </a:lnTo>
                <a:lnTo>
                  <a:pt x="60" y="228"/>
                </a:lnTo>
                <a:lnTo>
                  <a:pt x="58" y="228"/>
                </a:lnTo>
                <a:lnTo>
                  <a:pt x="57" y="227"/>
                </a:lnTo>
                <a:lnTo>
                  <a:pt x="56" y="226"/>
                </a:lnTo>
                <a:lnTo>
                  <a:pt x="54" y="223"/>
                </a:lnTo>
                <a:lnTo>
                  <a:pt x="53" y="224"/>
                </a:lnTo>
                <a:lnTo>
                  <a:pt x="53" y="219"/>
                </a:lnTo>
                <a:lnTo>
                  <a:pt x="52" y="217"/>
                </a:lnTo>
                <a:lnTo>
                  <a:pt x="51" y="217"/>
                </a:lnTo>
                <a:lnTo>
                  <a:pt x="52" y="215"/>
                </a:lnTo>
                <a:lnTo>
                  <a:pt x="51" y="215"/>
                </a:lnTo>
                <a:lnTo>
                  <a:pt x="50" y="215"/>
                </a:lnTo>
                <a:lnTo>
                  <a:pt x="50" y="212"/>
                </a:lnTo>
                <a:lnTo>
                  <a:pt x="50" y="211"/>
                </a:lnTo>
                <a:lnTo>
                  <a:pt x="49" y="210"/>
                </a:lnTo>
                <a:lnTo>
                  <a:pt x="48" y="210"/>
                </a:lnTo>
                <a:lnTo>
                  <a:pt x="47" y="211"/>
                </a:lnTo>
                <a:lnTo>
                  <a:pt x="45" y="210"/>
                </a:lnTo>
                <a:lnTo>
                  <a:pt x="44" y="210"/>
                </a:lnTo>
                <a:lnTo>
                  <a:pt x="44" y="213"/>
                </a:lnTo>
                <a:lnTo>
                  <a:pt x="43" y="213"/>
                </a:lnTo>
                <a:lnTo>
                  <a:pt x="39" y="215"/>
                </a:lnTo>
                <a:lnTo>
                  <a:pt x="39" y="216"/>
                </a:lnTo>
                <a:lnTo>
                  <a:pt x="39" y="218"/>
                </a:lnTo>
                <a:lnTo>
                  <a:pt x="34" y="216"/>
                </a:lnTo>
                <a:lnTo>
                  <a:pt x="32" y="215"/>
                </a:lnTo>
                <a:lnTo>
                  <a:pt x="29" y="215"/>
                </a:lnTo>
                <a:lnTo>
                  <a:pt x="28" y="215"/>
                </a:lnTo>
                <a:lnTo>
                  <a:pt x="27" y="216"/>
                </a:lnTo>
                <a:lnTo>
                  <a:pt x="26" y="217"/>
                </a:lnTo>
                <a:lnTo>
                  <a:pt x="25" y="218"/>
                </a:lnTo>
                <a:lnTo>
                  <a:pt x="24" y="219"/>
                </a:lnTo>
                <a:lnTo>
                  <a:pt x="22" y="219"/>
                </a:lnTo>
                <a:lnTo>
                  <a:pt x="19" y="215"/>
                </a:lnTo>
                <a:lnTo>
                  <a:pt x="17" y="215"/>
                </a:lnTo>
                <a:lnTo>
                  <a:pt x="16" y="217"/>
                </a:lnTo>
                <a:lnTo>
                  <a:pt x="15" y="217"/>
                </a:lnTo>
                <a:lnTo>
                  <a:pt x="13" y="218"/>
                </a:lnTo>
                <a:lnTo>
                  <a:pt x="12" y="217"/>
                </a:lnTo>
                <a:lnTo>
                  <a:pt x="11" y="216"/>
                </a:lnTo>
                <a:lnTo>
                  <a:pt x="11" y="215"/>
                </a:lnTo>
                <a:lnTo>
                  <a:pt x="12" y="213"/>
                </a:lnTo>
                <a:lnTo>
                  <a:pt x="12" y="212"/>
                </a:lnTo>
                <a:lnTo>
                  <a:pt x="13" y="211"/>
                </a:lnTo>
                <a:lnTo>
                  <a:pt x="13" y="210"/>
                </a:lnTo>
                <a:lnTo>
                  <a:pt x="12" y="209"/>
                </a:lnTo>
                <a:lnTo>
                  <a:pt x="12" y="207"/>
                </a:lnTo>
                <a:lnTo>
                  <a:pt x="13" y="206"/>
                </a:lnTo>
                <a:lnTo>
                  <a:pt x="13" y="205"/>
                </a:lnTo>
                <a:lnTo>
                  <a:pt x="12" y="204"/>
                </a:lnTo>
                <a:lnTo>
                  <a:pt x="12" y="203"/>
                </a:lnTo>
                <a:lnTo>
                  <a:pt x="13" y="203"/>
                </a:lnTo>
                <a:lnTo>
                  <a:pt x="12" y="202"/>
                </a:lnTo>
                <a:lnTo>
                  <a:pt x="12" y="201"/>
                </a:lnTo>
                <a:lnTo>
                  <a:pt x="11" y="199"/>
                </a:lnTo>
                <a:lnTo>
                  <a:pt x="10" y="199"/>
                </a:lnTo>
                <a:lnTo>
                  <a:pt x="10" y="197"/>
                </a:lnTo>
                <a:lnTo>
                  <a:pt x="9" y="197"/>
                </a:lnTo>
                <a:lnTo>
                  <a:pt x="9" y="196"/>
                </a:lnTo>
                <a:lnTo>
                  <a:pt x="7" y="195"/>
                </a:lnTo>
                <a:lnTo>
                  <a:pt x="7" y="196"/>
                </a:lnTo>
                <a:lnTo>
                  <a:pt x="6" y="196"/>
                </a:lnTo>
                <a:lnTo>
                  <a:pt x="5" y="196"/>
                </a:lnTo>
                <a:lnTo>
                  <a:pt x="5" y="194"/>
                </a:lnTo>
                <a:lnTo>
                  <a:pt x="2" y="191"/>
                </a:lnTo>
                <a:lnTo>
                  <a:pt x="2" y="190"/>
                </a:lnTo>
                <a:lnTo>
                  <a:pt x="4" y="188"/>
                </a:lnTo>
                <a:lnTo>
                  <a:pt x="4" y="186"/>
                </a:lnTo>
                <a:lnTo>
                  <a:pt x="3" y="185"/>
                </a:lnTo>
                <a:lnTo>
                  <a:pt x="2" y="181"/>
                </a:lnTo>
                <a:lnTo>
                  <a:pt x="1" y="180"/>
                </a:lnTo>
                <a:lnTo>
                  <a:pt x="0" y="179"/>
                </a:lnTo>
                <a:lnTo>
                  <a:pt x="0" y="177"/>
                </a:lnTo>
                <a:lnTo>
                  <a:pt x="0" y="175"/>
                </a:lnTo>
                <a:lnTo>
                  <a:pt x="0" y="174"/>
                </a:lnTo>
                <a:lnTo>
                  <a:pt x="0" y="173"/>
                </a:lnTo>
                <a:lnTo>
                  <a:pt x="6" y="167"/>
                </a:lnTo>
                <a:lnTo>
                  <a:pt x="11" y="155"/>
                </a:lnTo>
                <a:lnTo>
                  <a:pt x="12" y="155"/>
                </a:lnTo>
                <a:lnTo>
                  <a:pt x="15" y="156"/>
                </a:lnTo>
                <a:lnTo>
                  <a:pt x="19" y="166"/>
                </a:lnTo>
                <a:lnTo>
                  <a:pt x="25" y="167"/>
                </a:lnTo>
                <a:lnTo>
                  <a:pt x="32" y="160"/>
                </a:lnTo>
                <a:lnTo>
                  <a:pt x="105" y="162"/>
                </a:lnTo>
                <a:lnTo>
                  <a:pt x="109" y="148"/>
                </a:lnTo>
                <a:lnTo>
                  <a:pt x="102" y="146"/>
                </a:lnTo>
                <a:lnTo>
                  <a:pt x="88" y="0"/>
                </a:lnTo>
                <a:lnTo>
                  <a:pt x="115" y="0"/>
                </a:lnTo>
                <a:lnTo>
                  <a:pt x="134" y="1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49" name="Freeform 468"/>
          <p:cNvSpPr>
            <a:spLocks/>
          </p:cNvSpPr>
          <p:nvPr/>
        </p:nvSpPr>
        <p:spPr bwMode="auto">
          <a:xfrm>
            <a:off x="3735388" y="4179888"/>
            <a:ext cx="228600" cy="198437"/>
          </a:xfrm>
          <a:custGeom>
            <a:avLst/>
            <a:gdLst>
              <a:gd name="T0" fmla="*/ 2147483647 w 134"/>
              <a:gd name="T1" fmla="*/ 2147483647 h 116"/>
              <a:gd name="T2" fmla="*/ 2147483647 w 134"/>
              <a:gd name="T3" fmla="*/ 2147483647 h 116"/>
              <a:gd name="T4" fmla="*/ 2147483647 w 134"/>
              <a:gd name="T5" fmla="*/ 2147483647 h 116"/>
              <a:gd name="T6" fmla="*/ 0 w 134"/>
              <a:gd name="T7" fmla="*/ 2147483647 h 116"/>
              <a:gd name="T8" fmla="*/ 2147483647 w 134"/>
              <a:gd name="T9" fmla="*/ 2147483647 h 116"/>
              <a:gd name="T10" fmla="*/ 0 w 134"/>
              <a:gd name="T11" fmla="*/ 2147483647 h 116"/>
              <a:gd name="T12" fmla="*/ 2147483647 w 134"/>
              <a:gd name="T13" fmla="*/ 2147483647 h 116"/>
              <a:gd name="T14" fmla="*/ 2147483647 w 134"/>
              <a:gd name="T15" fmla="*/ 2147483647 h 116"/>
              <a:gd name="T16" fmla="*/ 2147483647 w 134"/>
              <a:gd name="T17" fmla="*/ 2147483647 h 116"/>
              <a:gd name="T18" fmla="*/ 2147483647 w 134"/>
              <a:gd name="T19" fmla="*/ 2147483647 h 116"/>
              <a:gd name="T20" fmla="*/ 2147483647 w 134"/>
              <a:gd name="T21" fmla="*/ 2147483647 h 116"/>
              <a:gd name="T22" fmla="*/ 2147483647 w 134"/>
              <a:gd name="T23" fmla="*/ 2147483647 h 116"/>
              <a:gd name="T24" fmla="*/ 2147483647 w 134"/>
              <a:gd name="T25" fmla="*/ 2147483647 h 116"/>
              <a:gd name="T26" fmla="*/ 2147483647 w 134"/>
              <a:gd name="T27" fmla="*/ 2147483647 h 116"/>
              <a:gd name="T28" fmla="*/ 2147483647 w 134"/>
              <a:gd name="T29" fmla="*/ 2147483647 h 116"/>
              <a:gd name="T30" fmla="*/ 2147483647 w 134"/>
              <a:gd name="T31" fmla="*/ 2147483647 h 116"/>
              <a:gd name="T32" fmla="*/ 2147483647 w 134"/>
              <a:gd name="T33" fmla="*/ 2147483647 h 116"/>
              <a:gd name="T34" fmla="*/ 2147483647 w 134"/>
              <a:gd name="T35" fmla="*/ 2147483647 h 116"/>
              <a:gd name="T36" fmla="*/ 2147483647 w 134"/>
              <a:gd name="T37" fmla="*/ 0 h 116"/>
              <a:gd name="T38" fmla="*/ 2147483647 w 134"/>
              <a:gd name="T39" fmla="*/ 0 h 116"/>
              <a:gd name="T40" fmla="*/ 2147483647 w 134"/>
              <a:gd name="T41" fmla="*/ 2147483647 h 116"/>
              <a:gd name="T42" fmla="*/ 2147483647 w 134"/>
              <a:gd name="T43" fmla="*/ 2147483647 h 116"/>
              <a:gd name="T44" fmla="*/ 2147483647 w 134"/>
              <a:gd name="T45" fmla="*/ 2147483647 h 116"/>
              <a:gd name="T46" fmla="*/ 2147483647 w 134"/>
              <a:gd name="T47" fmla="*/ 2147483647 h 116"/>
              <a:gd name="T48" fmla="*/ 2147483647 w 134"/>
              <a:gd name="T49" fmla="*/ 2147483647 h 116"/>
              <a:gd name="T50" fmla="*/ 2147483647 w 134"/>
              <a:gd name="T51" fmla="*/ 2147483647 h 116"/>
              <a:gd name="T52" fmla="*/ 2147483647 w 134"/>
              <a:gd name="T53" fmla="*/ 2147483647 h 116"/>
              <a:gd name="T54" fmla="*/ 2147483647 w 134"/>
              <a:gd name="T55" fmla="*/ 2147483647 h 116"/>
              <a:gd name="T56" fmla="*/ 2147483647 w 134"/>
              <a:gd name="T57" fmla="*/ 2147483647 h 1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4"/>
              <a:gd name="T88" fmla="*/ 0 h 116"/>
              <a:gd name="T89" fmla="*/ 134 w 134"/>
              <a:gd name="T90" fmla="*/ 116 h 1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4" h="116">
                <a:moveTo>
                  <a:pt x="57" y="110"/>
                </a:moveTo>
                <a:lnTo>
                  <a:pt x="5" y="110"/>
                </a:lnTo>
                <a:lnTo>
                  <a:pt x="4" y="112"/>
                </a:lnTo>
                <a:lnTo>
                  <a:pt x="0" y="116"/>
                </a:lnTo>
                <a:lnTo>
                  <a:pt x="1" y="115"/>
                </a:lnTo>
                <a:lnTo>
                  <a:pt x="0" y="116"/>
                </a:lnTo>
                <a:lnTo>
                  <a:pt x="1" y="104"/>
                </a:lnTo>
                <a:lnTo>
                  <a:pt x="4" y="96"/>
                </a:lnTo>
                <a:lnTo>
                  <a:pt x="7" y="94"/>
                </a:lnTo>
                <a:lnTo>
                  <a:pt x="14" y="82"/>
                </a:lnTo>
                <a:lnTo>
                  <a:pt x="13" y="80"/>
                </a:lnTo>
                <a:lnTo>
                  <a:pt x="20" y="70"/>
                </a:lnTo>
                <a:lnTo>
                  <a:pt x="21" y="66"/>
                </a:lnTo>
                <a:lnTo>
                  <a:pt x="35" y="47"/>
                </a:lnTo>
                <a:lnTo>
                  <a:pt x="40" y="29"/>
                </a:lnTo>
                <a:lnTo>
                  <a:pt x="44" y="23"/>
                </a:lnTo>
                <a:lnTo>
                  <a:pt x="55" y="16"/>
                </a:lnTo>
                <a:lnTo>
                  <a:pt x="62" y="1"/>
                </a:lnTo>
                <a:lnTo>
                  <a:pt x="63" y="0"/>
                </a:lnTo>
                <a:lnTo>
                  <a:pt x="134" y="0"/>
                </a:lnTo>
                <a:lnTo>
                  <a:pt x="134" y="29"/>
                </a:lnTo>
                <a:lnTo>
                  <a:pt x="82" y="29"/>
                </a:lnTo>
                <a:lnTo>
                  <a:pt x="82" y="74"/>
                </a:lnTo>
                <a:lnTo>
                  <a:pt x="66" y="78"/>
                </a:lnTo>
                <a:lnTo>
                  <a:pt x="65" y="79"/>
                </a:lnTo>
                <a:lnTo>
                  <a:pt x="62" y="83"/>
                </a:lnTo>
                <a:lnTo>
                  <a:pt x="65" y="110"/>
                </a:lnTo>
                <a:lnTo>
                  <a:pt x="57" y="11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50" name="Freeform 469"/>
          <p:cNvSpPr>
            <a:spLocks/>
          </p:cNvSpPr>
          <p:nvPr/>
        </p:nvSpPr>
        <p:spPr bwMode="auto">
          <a:xfrm>
            <a:off x="4746625" y="5462588"/>
            <a:ext cx="260350" cy="268287"/>
          </a:xfrm>
          <a:custGeom>
            <a:avLst/>
            <a:gdLst>
              <a:gd name="T0" fmla="*/ 0 w 151"/>
              <a:gd name="T1" fmla="*/ 2147483647 h 156"/>
              <a:gd name="T2" fmla="*/ 0 w 151"/>
              <a:gd name="T3" fmla="*/ 2147483647 h 156"/>
              <a:gd name="T4" fmla="*/ 2147483647 w 151"/>
              <a:gd name="T5" fmla="*/ 2147483647 h 156"/>
              <a:gd name="T6" fmla="*/ 2147483647 w 151"/>
              <a:gd name="T7" fmla="*/ 2147483647 h 156"/>
              <a:gd name="T8" fmla="*/ 2147483647 w 151"/>
              <a:gd name="T9" fmla="*/ 2147483647 h 156"/>
              <a:gd name="T10" fmla="*/ 2147483647 w 151"/>
              <a:gd name="T11" fmla="*/ 2147483647 h 156"/>
              <a:gd name="T12" fmla="*/ 2147483647 w 151"/>
              <a:gd name="T13" fmla="*/ 2147483647 h 156"/>
              <a:gd name="T14" fmla="*/ 2147483647 w 151"/>
              <a:gd name="T15" fmla="*/ 2147483647 h 156"/>
              <a:gd name="T16" fmla="*/ 2147483647 w 151"/>
              <a:gd name="T17" fmla="*/ 2147483647 h 156"/>
              <a:gd name="T18" fmla="*/ 2147483647 w 151"/>
              <a:gd name="T19" fmla="*/ 2147483647 h 156"/>
              <a:gd name="T20" fmla="*/ 2147483647 w 151"/>
              <a:gd name="T21" fmla="*/ 2147483647 h 156"/>
              <a:gd name="T22" fmla="*/ 2147483647 w 151"/>
              <a:gd name="T23" fmla="*/ 2147483647 h 156"/>
              <a:gd name="T24" fmla="*/ 2147483647 w 151"/>
              <a:gd name="T25" fmla="*/ 2147483647 h 156"/>
              <a:gd name="T26" fmla="*/ 2147483647 w 151"/>
              <a:gd name="T27" fmla="*/ 0 h 156"/>
              <a:gd name="T28" fmla="*/ 2147483647 w 151"/>
              <a:gd name="T29" fmla="*/ 0 h 156"/>
              <a:gd name="T30" fmla="*/ 2147483647 w 151"/>
              <a:gd name="T31" fmla="*/ 2147483647 h 156"/>
              <a:gd name="T32" fmla="*/ 2147483647 w 151"/>
              <a:gd name="T33" fmla="*/ 2147483647 h 156"/>
              <a:gd name="T34" fmla="*/ 2147483647 w 151"/>
              <a:gd name="T35" fmla="*/ 2147483647 h 156"/>
              <a:gd name="T36" fmla="*/ 2147483647 w 151"/>
              <a:gd name="T37" fmla="*/ 2147483647 h 156"/>
              <a:gd name="T38" fmla="*/ 2147483647 w 151"/>
              <a:gd name="T39" fmla="*/ 2147483647 h 156"/>
              <a:gd name="T40" fmla="*/ 2147483647 w 151"/>
              <a:gd name="T41" fmla="*/ 2147483647 h 156"/>
              <a:gd name="T42" fmla="*/ 2147483647 w 151"/>
              <a:gd name="T43" fmla="*/ 2147483647 h 156"/>
              <a:gd name="T44" fmla="*/ 2147483647 w 151"/>
              <a:gd name="T45" fmla="*/ 2147483647 h 156"/>
              <a:gd name="T46" fmla="*/ 2147483647 w 151"/>
              <a:gd name="T47" fmla="*/ 2147483647 h 156"/>
              <a:gd name="T48" fmla="*/ 2147483647 w 151"/>
              <a:gd name="T49" fmla="*/ 2147483647 h 156"/>
              <a:gd name="T50" fmla="*/ 2147483647 w 151"/>
              <a:gd name="T51" fmla="*/ 2147483647 h 156"/>
              <a:gd name="T52" fmla="*/ 2147483647 w 151"/>
              <a:gd name="T53" fmla="*/ 2147483647 h 156"/>
              <a:gd name="T54" fmla="*/ 2147483647 w 151"/>
              <a:gd name="T55" fmla="*/ 2147483647 h 156"/>
              <a:gd name="T56" fmla="*/ 2147483647 w 151"/>
              <a:gd name="T57" fmla="*/ 2147483647 h 156"/>
              <a:gd name="T58" fmla="*/ 2147483647 w 151"/>
              <a:gd name="T59" fmla="*/ 2147483647 h 156"/>
              <a:gd name="T60" fmla="*/ 2147483647 w 151"/>
              <a:gd name="T61" fmla="*/ 2147483647 h 156"/>
              <a:gd name="T62" fmla="*/ 2147483647 w 151"/>
              <a:gd name="T63" fmla="*/ 2147483647 h 156"/>
              <a:gd name="T64" fmla="*/ 2147483647 w 151"/>
              <a:gd name="T65" fmla="*/ 2147483647 h 156"/>
              <a:gd name="T66" fmla="*/ 2147483647 w 151"/>
              <a:gd name="T67" fmla="*/ 2147483647 h 156"/>
              <a:gd name="T68" fmla="*/ 2147483647 w 151"/>
              <a:gd name="T69" fmla="*/ 2147483647 h 156"/>
              <a:gd name="T70" fmla="*/ 2147483647 w 151"/>
              <a:gd name="T71" fmla="*/ 2147483647 h 156"/>
              <a:gd name="T72" fmla="*/ 2147483647 w 151"/>
              <a:gd name="T73" fmla="*/ 2147483647 h 156"/>
              <a:gd name="T74" fmla="*/ 2147483647 w 151"/>
              <a:gd name="T75" fmla="*/ 2147483647 h 156"/>
              <a:gd name="T76" fmla="*/ 2147483647 w 151"/>
              <a:gd name="T77" fmla="*/ 2147483647 h 156"/>
              <a:gd name="T78" fmla="*/ 2147483647 w 151"/>
              <a:gd name="T79" fmla="*/ 2147483647 h 156"/>
              <a:gd name="T80" fmla="*/ 2147483647 w 151"/>
              <a:gd name="T81" fmla="*/ 2147483647 h 156"/>
              <a:gd name="T82" fmla="*/ 2147483647 w 151"/>
              <a:gd name="T83" fmla="*/ 2147483647 h 156"/>
              <a:gd name="T84" fmla="*/ 2147483647 w 151"/>
              <a:gd name="T85" fmla="*/ 2147483647 h 156"/>
              <a:gd name="T86" fmla="*/ 2147483647 w 151"/>
              <a:gd name="T87" fmla="*/ 2147483647 h 156"/>
              <a:gd name="T88" fmla="*/ 2147483647 w 151"/>
              <a:gd name="T89" fmla="*/ 2147483647 h 156"/>
              <a:gd name="T90" fmla="*/ 2147483647 w 151"/>
              <a:gd name="T91" fmla="*/ 2147483647 h 156"/>
              <a:gd name="T92" fmla="*/ 2147483647 w 151"/>
              <a:gd name="T93" fmla="*/ 2147483647 h 156"/>
              <a:gd name="T94" fmla="*/ 2147483647 w 151"/>
              <a:gd name="T95" fmla="*/ 2147483647 h 156"/>
              <a:gd name="T96" fmla="*/ 2147483647 w 151"/>
              <a:gd name="T97" fmla="*/ 2147483647 h 156"/>
              <a:gd name="T98" fmla="*/ 2147483647 w 151"/>
              <a:gd name="T99" fmla="*/ 2147483647 h 156"/>
              <a:gd name="T100" fmla="*/ 2147483647 w 151"/>
              <a:gd name="T101" fmla="*/ 2147483647 h 156"/>
              <a:gd name="T102" fmla="*/ 2147483647 w 151"/>
              <a:gd name="T103" fmla="*/ 2147483647 h 156"/>
              <a:gd name="T104" fmla="*/ 2147483647 w 151"/>
              <a:gd name="T105" fmla="*/ 2147483647 h 156"/>
              <a:gd name="T106" fmla="*/ 2147483647 w 151"/>
              <a:gd name="T107" fmla="*/ 2147483647 h 156"/>
              <a:gd name="T108" fmla="*/ 2147483647 w 151"/>
              <a:gd name="T109" fmla="*/ 2147483647 h 156"/>
              <a:gd name="T110" fmla="*/ 2147483647 w 151"/>
              <a:gd name="T111" fmla="*/ 2147483647 h 156"/>
              <a:gd name="T112" fmla="*/ 2147483647 w 151"/>
              <a:gd name="T113" fmla="*/ 2147483647 h 156"/>
              <a:gd name="T114" fmla="*/ 2147483647 w 151"/>
              <a:gd name="T115" fmla="*/ 2147483647 h 156"/>
              <a:gd name="T116" fmla="*/ 0 w 151"/>
              <a:gd name="T117" fmla="*/ 2147483647 h 15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1"/>
              <a:gd name="T178" fmla="*/ 0 h 156"/>
              <a:gd name="T179" fmla="*/ 151 w 151"/>
              <a:gd name="T180" fmla="*/ 156 h 15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1" h="156">
                <a:moveTo>
                  <a:pt x="0" y="119"/>
                </a:moveTo>
                <a:lnTo>
                  <a:pt x="0" y="71"/>
                </a:lnTo>
                <a:lnTo>
                  <a:pt x="16" y="71"/>
                </a:lnTo>
                <a:lnTo>
                  <a:pt x="16" y="11"/>
                </a:lnTo>
                <a:lnTo>
                  <a:pt x="18" y="10"/>
                </a:lnTo>
                <a:lnTo>
                  <a:pt x="53" y="5"/>
                </a:lnTo>
                <a:lnTo>
                  <a:pt x="56" y="6"/>
                </a:lnTo>
                <a:lnTo>
                  <a:pt x="58" y="9"/>
                </a:lnTo>
                <a:lnTo>
                  <a:pt x="59" y="14"/>
                </a:lnTo>
                <a:lnTo>
                  <a:pt x="63" y="8"/>
                </a:lnTo>
                <a:lnTo>
                  <a:pt x="68" y="5"/>
                </a:lnTo>
                <a:lnTo>
                  <a:pt x="75" y="3"/>
                </a:lnTo>
                <a:lnTo>
                  <a:pt x="77" y="1"/>
                </a:lnTo>
                <a:lnTo>
                  <a:pt x="79" y="0"/>
                </a:lnTo>
                <a:lnTo>
                  <a:pt x="82" y="0"/>
                </a:lnTo>
                <a:lnTo>
                  <a:pt x="85" y="1"/>
                </a:lnTo>
                <a:lnTo>
                  <a:pt x="85" y="2"/>
                </a:lnTo>
                <a:lnTo>
                  <a:pt x="89" y="11"/>
                </a:lnTo>
                <a:lnTo>
                  <a:pt x="92" y="14"/>
                </a:lnTo>
                <a:lnTo>
                  <a:pt x="95" y="21"/>
                </a:lnTo>
                <a:lnTo>
                  <a:pt x="107" y="36"/>
                </a:lnTo>
                <a:lnTo>
                  <a:pt x="112" y="37"/>
                </a:lnTo>
                <a:lnTo>
                  <a:pt x="116" y="40"/>
                </a:lnTo>
                <a:lnTo>
                  <a:pt x="119" y="43"/>
                </a:lnTo>
                <a:lnTo>
                  <a:pt x="122" y="45"/>
                </a:lnTo>
                <a:lnTo>
                  <a:pt x="126" y="48"/>
                </a:lnTo>
                <a:lnTo>
                  <a:pt x="127" y="59"/>
                </a:lnTo>
                <a:lnTo>
                  <a:pt x="128" y="63"/>
                </a:lnTo>
                <a:lnTo>
                  <a:pt x="131" y="66"/>
                </a:lnTo>
                <a:lnTo>
                  <a:pt x="134" y="68"/>
                </a:lnTo>
                <a:lnTo>
                  <a:pt x="141" y="68"/>
                </a:lnTo>
                <a:lnTo>
                  <a:pt x="151" y="73"/>
                </a:lnTo>
                <a:lnTo>
                  <a:pt x="151" y="74"/>
                </a:lnTo>
                <a:lnTo>
                  <a:pt x="132" y="84"/>
                </a:lnTo>
                <a:lnTo>
                  <a:pt x="96" y="121"/>
                </a:lnTo>
                <a:lnTo>
                  <a:pt x="92" y="131"/>
                </a:lnTo>
                <a:lnTo>
                  <a:pt x="90" y="133"/>
                </a:lnTo>
                <a:lnTo>
                  <a:pt x="77" y="135"/>
                </a:lnTo>
                <a:lnTo>
                  <a:pt x="73" y="135"/>
                </a:lnTo>
                <a:lnTo>
                  <a:pt x="63" y="130"/>
                </a:lnTo>
                <a:lnTo>
                  <a:pt x="58" y="130"/>
                </a:lnTo>
                <a:lnTo>
                  <a:pt x="55" y="131"/>
                </a:lnTo>
                <a:lnTo>
                  <a:pt x="48" y="139"/>
                </a:lnTo>
                <a:lnTo>
                  <a:pt x="47" y="141"/>
                </a:lnTo>
                <a:lnTo>
                  <a:pt x="44" y="144"/>
                </a:lnTo>
                <a:lnTo>
                  <a:pt x="40" y="146"/>
                </a:lnTo>
                <a:lnTo>
                  <a:pt x="36" y="153"/>
                </a:lnTo>
                <a:lnTo>
                  <a:pt x="26" y="156"/>
                </a:lnTo>
                <a:lnTo>
                  <a:pt x="13" y="154"/>
                </a:lnTo>
                <a:lnTo>
                  <a:pt x="12" y="151"/>
                </a:lnTo>
                <a:lnTo>
                  <a:pt x="15" y="141"/>
                </a:lnTo>
                <a:lnTo>
                  <a:pt x="15" y="134"/>
                </a:lnTo>
                <a:lnTo>
                  <a:pt x="13" y="131"/>
                </a:lnTo>
                <a:lnTo>
                  <a:pt x="9" y="127"/>
                </a:lnTo>
                <a:lnTo>
                  <a:pt x="7" y="125"/>
                </a:lnTo>
                <a:lnTo>
                  <a:pt x="3" y="122"/>
                </a:lnTo>
                <a:lnTo>
                  <a:pt x="3" y="120"/>
                </a:lnTo>
                <a:lnTo>
                  <a:pt x="1" y="119"/>
                </a:lnTo>
                <a:lnTo>
                  <a:pt x="0" y="119"/>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51" name="Freeform 470"/>
          <p:cNvSpPr>
            <a:spLocks/>
          </p:cNvSpPr>
          <p:nvPr/>
        </p:nvSpPr>
        <p:spPr bwMode="auto">
          <a:xfrm>
            <a:off x="5480050" y="3141663"/>
            <a:ext cx="1117600" cy="595312"/>
          </a:xfrm>
          <a:custGeom>
            <a:avLst/>
            <a:gdLst>
              <a:gd name="T0" fmla="*/ 2147483647 w 651"/>
              <a:gd name="T1" fmla="*/ 2147483647 h 347"/>
              <a:gd name="T2" fmla="*/ 2147483647 w 651"/>
              <a:gd name="T3" fmla="*/ 2147483647 h 347"/>
              <a:gd name="T4" fmla="*/ 2147483647 w 651"/>
              <a:gd name="T5" fmla="*/ 2147483647 h 347"/>
              <a:gd name="T6" fmla="*/ 2147483647 w 651"/>
              <a:gd name="T7" fmla="*/ 2147483647 h 347"/>
              <a:gd name="T8" fmla="*/ 2147483647 w 651"/>
              <a:gd name="T9" fmla="*/ 2147483647 h 347"/>
              <a:gd name="T10" fmla="*/ 2147483647 w 651"/>
              <a:gd name="T11" fmla="*/ 2147483647 h 347"/>
              <a:gd name="T12" fmla="*/ 2147483647 w 651"/>
              <a:gd name="T13" fmla="*/ 2147483647 h 347"/>
              <a:gd name="T14" fmla="*/ 2147483647 w 651"/>
              <a:gd name="T15" fmla="*/ 2147483647 h 347"/>
              <a:gd name="T16" fmla="*/ 2147483647 w 651"/>
              <a:gd name="T17" fmla="*/ 2147483647 h 347"/>
              <a:gd name="T18" fmla="*/ 2147483647 w 651"/>
              <a:gd name="T19" fmla="*/ 2147483647 h 347"/>
              <a:gd name="T20" fmla="*/ 2147483647 w 651"/>
              <a:gd name="T21" fmla="*/ 2147483647 h 347"/>
              <a:gd name="T22" fmla="*/ 2147483647 w 651"/>
              <a:gd name="T23" fmla="*/ 2147483647 h 347"/>
              <a:gd name="T24" fmla="*/ 2147483647 w 651"/>
              <a:gd name="T25" fmla="*/ 2147483647 h 347"/>
              <a:gd name="T26" fmla="*/ 2147483647 w 651"/>
              <a:gd name="T27" fmla="*/ 2147483647 h 347"/>
              <a:gd name="T28" fmla="*/ 2147483647 w 651"/>
              <a:gd name="T29" fmla="*/ 2147483647 h 347"/>
              <a:gd name="T30" fmla="*/ 2147483647 w 651"/>
              <a:gd name="T31" fmla="*/ 2147483647 h 347"/>
              <a:gd name="T32" fmla="*/ 2147483647 w 651"/>
              <a:gd name="T33" fmla="*/ 2147483647 h 347"/>
              <a:gd name="T34" fmla="*/ 2147483647 w 651"/>
              <a:gd name="T35" fmla="*/ 2147483647 h 347"/>
              <a:gd name="T36" fmla="*/ 2147483647 w 651"/>
              <a:gd name="T37" fmla="*/ 2147483647 h 347"/>
              <a:gd name="T38" fmla="*/ 2147483647 w 651"/>
              <a:gd name="T39" fmla="*/ 2147483647 h 347"/>
              <a:gd name="T40" fmla="*/ 2147483647 w 651"/>
              <a:gd name="T41" fmla="*/ 2147483647 h 347"/>
              <a:gd name="T42" fmla="*/ 2147483647 w 651"/>
              <a:gd name="T43" fmla="*/ 2147483647 h 347"/>
              <a:gd name="T44" fmla="*/ 2147483647 w 651"/>
              <a:gd name="T45" fmla="*/ 2147483647 h 347"/>
              <a:gd name="T46" fmla="*/ 2147483647 w 651"/>
              <a:gd name="T47" fmla="*/ 2147483647 h 347"/>
              <a:gd name="T48" fmla="*/ 2147483647 w 651"/>
              <a:gd name="T49" fmla="*/ 2147483647 h 347"/>
              <a:gd name="T50" fmla="*/ 2147483647 w 651"/>
              <a:gd name="T51" fmla="*/ 2147483647 h 347"/>
              <a:gd name="T52" fmla="*/ 2147483647 w 651"/>
              <a:gd name="T53" fmla="*/ 2147483647 h 347"/>
              <a:gd name="T54" fmla="*/ 2147483647 w 651"/>
              <a:gd name="T55" fmla="*/ 2147483647 h 347"/>
              <a:gd name="T56" fmla="*/ 2147483647 w 651"/>
              <a:gd name="T57" fmla="*/ 2147483647 h 347"/>
              <a:gd name="T58" fmla="*/ 2147483647 w 651"/>
              <a:gd name="T59" fmla="*/ 2147483647 h 347"/>
              <a:gd name="T60" fmla="*/ 2147483647 w 651"/>
              <a:gd name="T61" fmla="*/ 2147483647 h 347"/>
              <a:gd name="T62" fmla="*/ 2147483647 w 651"/>
              <a:gd name="T63" fmla="*/ 2147483647 h 347"/>
              <a:gd name="T64" fmla="*/ 2147483647 w 651"/>
              <a:gd name="T65" fmla="*/ 2147483647 h 347"/>
              <a:gd name="T66" fmla="*/ 2147483647 w 651"/>
              <a:gd name="T67" fmla="*/ 2147483647 h 347"/>
              <a:gd name="T68" fmla="*/ 2147483647 w 651"/>
              <a:gd name="T69" fmla="*/ 0 h 347"/>
              <a:gd name="T70" fmla="*/ 2147483647 w 651"/>
              <a:gd name="T71" fmla="*/ 2147483647 h 347"/>
              <a:gd name="T72" fmla="*/ 2147483647 w 651"/>
              <a:gd name="T73" fmla="*/ 2147483647 h 347"/>
              <a:gd name="T74" fmla="*/ 2147483647 w 651"/>
              <a:gd name="T75" fmla="*/ 2147483647 h 347"/>
              <a:gd name="T76" fmla="*/ 2147483647 w 651"/>
              <a:gd name="T77" fmla="*/ 2147483647 h 347"/>
              <a:gd name="T78" fmla="*/ 2147483647 w 651"/>
              <a:gd name="T79" fmla="*/ 2147483647 h 347"/>
              <a:gd name="T80" fmla="*/ 2147483647 w 651"/>
              <a:gd name="T81" fmla="*/ 2147483647 h 347"/>
              <a:gd name="T82" fmla="*/ 2147483647 w 651"/>
              <a:gd name="T83" fmla="*/ 2147483647 h 347"/>
              <a:gd name="T84" fmla="*/ 2147483647 w 651"/>
              <a:gd name="T85" fmla="*/ 2147483647 h 347"/>
              <a:gd name="T86" fmla="*/ 2147483647 w 651"/>
              <a:gd name="T87" fmla="*/ 2147483647 h 347"/>
              <a:gd name="T88" fmla="*/ 2147483647 w 651"/>
              <a:gd name="T89" fmla="*/ 2147483647 h 347"/>
              <a:gd name="T90" fmla="*/ 2147483647 w 651"/>
              <a:gd name="T91" fmla="*/ 2147483647 h 347"/>
              <a:gd name="T92" fmla="*/ 2147483647 w 651"/>
              <a:gd name="T93" fmla="*/ 2147483647 h 347"/>
              <a:gd name="T94" fmla="*/ 2147483647 w 651"/>
              <a:gd name="T95" fmla="*/ 2147483647 h 347"/>
              <a:gd name="T96" fmla="*/ 2147483647 w 651"/>
              <a:gd name="T97" fmla="*/ 2147483647 h 347"/>
              <a:gd name="T98" fmla="*/ 2147483647 w 651"/>
              <a:gd name="T99" fmla="*/ 2147483647 h 347"/>
              <a:gd name="T100" fmla="*/ 2147483647 w 651"/>
              <a:gd name="T101" fmla="*/ 2147483647 h 347"/>
              <a:gd name="T102" fmla="*/ 2147483647 w 651"/>
              <a:gd name="T103" fmla="*/ 2147483647 h 347"/>
              <a:gd name="T104" fmla="*/ 2147483647 w 651"/>
              <a:gd name="T105" fmla="*/ 2147483647 h 347"/>
              <a:gd name="T106" fmla="*/ 2147483647 w 651"/>
              <a:gd name="T107" fmla="*/ 2147483647 h 347"/>
              <a:gd name="T108" fmla="*/ 2147483647 w 651"/>
              <a:gd name="T109" fmla="*/ 2147483647 h 347"/>
              <a:gd name="T110" fmla="*/ 2147483647 w 651"/>
              <a:gd name="T111" fmla="*/ 2147483647 h 347"/>
              <a:gd name="T112" fmla="*/ 2147483647 w 651"/>
              <a:gd name="T113" fmla="*/ 2147483647 h 347"/>
              <a:gd name="T114" fmla="*/ 2147483647 w 651"/>
              <a:gd name="T115" fmla="*/ 2147483647 h 347"/>
              <a:gd name="T116" fmla="*/ 2147483647 w 651"/>
              <a:gd name="T117" fmla="*/ 2147483647 h 347"/>
              <a:gd name="T118" fmla="*/ 2147483647 w 651"/>
              <a:gd name="T119" fmla="*/ 2147483647 h 347"/>
              <a:gd name="T120" fmla="*/ 2147483647 w 651"/>
              <a:gd name="T121" fmla="*/ 2147483647 h 34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51"/>
              <a:gd name="T184" fmla="*/ 0 h 347"/>
              <a:gd name="T185" fmla="*/ 651 w 651"/>
              <a:gd name="T186" fmla="*/ 347 h 34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51" h="347">
                <a:moveTo>
                  <a:pt x="151" y="262"/>
                </a:moveTo>
                <a:lnTo>
                  <a:pt x="151" y="341"/>
                </a:lnTo>
                <a:lnTo>
                  <a:pt x="148" y="342"/>
                </a:lnTo>
                <a:lnTo>
                  <a:pt x="142" y="342"/>
                </a:lnTo>
                <a:lnTo>
                  <a:pt x="139" y="341"/>
                </a:lnTo>
                <a:lnTo>
                  <a:pt x="135" y="332"/>
                </a:lnTo>
                <a:lnTo>
                  <a:pt x="133" y="330"/>
                </a:lnTo>
                <a:lnTo>
                  <a:pt x="132" y="326"/>
                </a:lnTo>
                <a:lnTo>
                  <a:pt x="130" y="324"/>
                </a:lnTo>
                <a:lnTo>
                  <a:pt x="122" y="319"/>
                </a:lnTo>
                <a:lnTo>
                  <a:pt x="120" y="319"/>
                </a:lnTo>
                <a:lnTo>
                  <a:pt x="104" y="324"/>
                </a:lnTo>
                <a:lnTo>
                  <a:pt x="95" y="331"/>
                </a:lnTo>
                <a:lnTo>
                  <a:pt x="95" y="320"/>
                </a:lnTo>
                <a:lnTo>
                  <a:pt x="97" y="316"/>
                </a:lnTo>
                <a:lnTo>
                  <a:pt x="98" y="311"/>
                </a:lnTo>
                <a:lnTo>
                  <a:pt x="94" y="309"/>
                </a:lnTo>
                <a:lnTo>
                  <a:pt x="91" y="309"/>
                </a:lnTo>
                <a:lnTo>
                  <a:pt x="85" y="307"/>
                </a:lnTo>
                <a:lnTo>
                  <a:pt x="82" y="303"/>
                </a:lnTo>
                <a:lnTo>
                  <a:pt x="76" y="302"/>
                </a:lnTo>
                <a:lnTo>
                  <a:pt x="75" y="291"/>
                </a:lnTo>
                <a:lnTo>
                  <a:pt x="72" y="285"/>
                </a:lnTo>
                <a:lnTo>
                  <a:pt x="70" y="284"/>
                </a:lnTo>
                <a:lnTo>
                  <a:pt x="68" y="279"/>
                </a:lnTo>
                <a:lnTo>
                  <a:pt x="61" y="276"/>
                </a:lnTo>
                <a:lnTo>
                  <a:pt x="57" y="271"/>
                </a:lnTo>
                <a:lnTo>
                  <a:pt x="60" y="270"/>
                </a:lnTo>
                <a:lnTo>
                  <a:pt x="65" y="270"/>
                </a:lnTo>
                <a:lnTo>
                  <a:pt x="73" y="272"/>
                </a:lnTo>
                <a:lnTo>
                  <a:pt x="75" y="271"/>
                </a:lnTo>
                <a:lnTo>
                  <a:pt x="79" y="272"/>
                </a:lnTo>
                <a:lnTo>
                  <a:pt x="77" y="266"/>
                </a:lnTo>
                <a:lnTo>
                  <a:pt x="76" y="261"/>
                </a:lnTo>
                <a:lnTo>
                  <a:pt x="78" y="258"/>
                </a:lnTo>
                <a:lnTo>
                  <a:pt x="80" y="256"/>
                </a:lnTo>
                <a:lnTo>
                  <a:pt x="80" y="258"/>
                </a:lnTo>
                <a:lnTo>
                  <a:pt x="84" y="259"/>
                </a:lnTo>
                <a:lnTo>
                  <a:pt x="87" y="258"/>
                </a:lnTo>
                <a:lnTo>
                  <a:pt x="88" y="255"/>
                </a:lnTo>
                <a:lnTo>
                  <a:pt x="91" y="252"/>
                </a:lnTo>
                <a:lnTo>
                  <a:pt x="95" y="252"/>
                </a:lnTo>
                <a:lnTo>
                  <a:pt x="105" y="256"/>
                </a:lnTo>
                <a:lnTo>
                  <a:pt x="109" y="255"/>
                </a:lnTo>
                <a:lnTo>
                  <a:pt x="113" y="254"/>
                </a:lnTo>
                <a:lnTo>
                  <a:pt x="114" y="254"/>
                </a:lnTo>
                <a:lnTo>
                  <a:pt x="115" y="255"/>
                </a:lnTo>
                <a:lnTo>
                  <a:pt x="124" y="259"/>
                </a:lnTo>
                <a:lnTo>
                  <a:pt x="127" y="258"/>
                </a:lnTo>
                <a:lnTo>
                  <a:pt x="130" y="259"/>
                </a:lnTo>
                <a:lnTo>
                  <a:pt x="131" y="256"/>
                </a:lnTo>
                <a:lnTo>
                  <a:pt x="129" y="254"/>
                </a:lnTo>
                <a:lnTo>
                  <a:pt x="132" y="254"/>
                </a:lnTo>
                <a:lnTo>
                  <a:pt x="127" y="246"/>
                </a:lnTo>
                <a:lnTo>
                  <a:pt x="124" y="244"/>
                </a:lnTo>
                <a:lnTo>
                  <a:pt x="123" y="240"/>
                </a:lnTo>
                <a:lnTo>
                  <a:pt x="120" y="240"/>
                </a:lnTo>
                <a:lnTo>
                  <a:pt x="116" y="235"/>
                </a:lnTo>
                <a:lnTo>
                  <a:pt x="114" y="229"/>
                </a:lnTo>
                <a:lnTo>
                  <a:pt x="112" y="225"/>
                </a:lnTo>
                <a:lnTo>
                  <a:pt x="112" y="227"/>
                </a:lnTo>
                <a:lnTo>
                  <a:pt x="109" y="222"/>
                </a:lnTo>
                <a:lnTo>
                  <a:pt x="108" y="222"/>
                </a:lnTo>
                <a:lnTo>
                  <a:pt x="107" y="218"/>
                </a:lnTo>
                <a:lnTo>
                  <a:pt x="101" y="214"/>
                </a:lnTo>
                <a:lnTo>
                  <a:pt x="98" y="213"/>
                </a:lnTo>
                <a:lnTo>
                  <a:pt x="98" y="212"/>
                </a:lnTo>
                <a:lnTo>
                  <a:pt x="94" y="211"/>
                </a:lnTo>
                <a:lnTo>
                  <a:pt x="85" y="215"/>
                </a:lnTo>
                <a:lnTo>
                  <a:pt x="84" y="212"/>
                </a:lnTo>
                <a:lnTo>
                  <a:pt x="71" y="210"/>
                </a:lnTo>
                <a:lnTo>
                  <a:pt x="61" y="220"/>
                </a:lnTo>
                <a:lnTo>
                  <a:pt x="33" y="225"/>
                </a:lnTo>
                <a:lnTo>
                  <a:pt x="40" y="229"/>
                </a:lnTo>
                <a:lnTo>
                  <a:pt x="35" y="232"/>
                </a:lnTo>
                <a:lnTo>
                  <a:pt x="33" y="231"/>
                </a:lnTo>
                <a:lnTo>
                  <a:pt x="31" y="229"/>
                </a:lnTo>
                <a:lnTo>
                  <a:pt x="29" y="228"/>
                </a:lnTo>
                <a:lnTo>
                  <a:pt x="27" y="228"/>
                </a:lnTo>
                <a:lnTo>
                  <a:pt x="25" y="228"/>
                </a:lnTo>
                <a:lnTo>
                  <a:pt x="24" y="225"/>
                </a:lnTo>
                <a:lnTo>
                  <a:pt x="26" y="224"/>
                </a:lnTo>
                <a:lnTo>
                  <a:pt x="26" y="221"/>
                </a:lnTo>
                <a:lnTo>
                  <a:pt x="29" y="221"/>
                </a:lnTo>
                <a:lnTo>
                  <a:pt x="31" y="223"/>
                </a:lnTo>
                <a:lnTo>
                  <a:pt x="35" y="221"/>
                </a:lnTo>
                <a:lnTo>
                  <a:pt x="32" y="205"/>
                </a:lnTo>
                <a:lnTo>
                  <a:pt x="30" y="204"/>
                </a:lnTo>
                <a:lnTo>
                  <a:pt x="29" y="202"/>
                </a:lnTo>
                <a:lnTo>
                  <a:pt x="28" y="200"/>
                </a:lnTo>
                <a:lnTo>
                  <a:pt x="25" y="196"/>
                </a:lnTo>
                <a:lnTo>
                  <a:pt x="18" y="197"/>
                </a:lnTo>
                <a:lnTo>
                  <a:pt x="14" y="196"/>
                </a:lnTo>
                <a:lnTo>
                  <a:pt x="14" y="199"/>
                </a:lnTo>
                <a:lnTo>
                  <a:pt x="10" y="195"/>
                </a:lnTo>
                <a:lnTo>
                  <a:pt x="10" y="193"/>
                </a:lnTo>
                <a:lnTo>
                  <a:pt x="9" y="191"/>
                </a:lnTo>
                <a:lnTo>
                  <a:pt x="10" y="189"/>
                </a:lnTo>
                <a:lnTo>
                  <a:pt x="9" y="186"/>
                </a:lnTo>
                <a:lnTo>
                  <a:pt x="8" y="184"/>
                </a:lnTo>
                <a:lnTo>
                  <a:pt x="0" y="182"/>
                </a:lnTo>
                <a:lnTo>
                  <a:pt x="3" y="169"/>
                </a:lnTo>
                <a:lnTo>
                  <a:pt x="7" y="166"/>
                </a:lnTo>
                <a:lnTo>
                  <a:pt x="8" y="164"/>
                </a:lnTo>
                <a:lnTo>
                  <a:pt x="8" y="162"/>
                </a:lnTo>
                <a:lnTo>
                  <a:pt x="4" y="159"/>
                </a:lnTo>
                <a:lnTo>
                  <a:pt x="7" y="146"/>
                </a:lnTo>
                <a:lnTo>
                  <a:pt x="11" y="144"/>
                </a:lnTo>
                <a:lnTo>
                  <a:pt x="12" y="141"/>
                </a:lnTo>
                <a:lnTo>
                  <a:pt x="12" y="139"/>
                </a:lnTo>
                <a:lnTo>
                  <a:pt x="13" y="137"/>
                </a:lnTo>
                <a:lnTo>
                  <a:pt x="13" y="134"/>
                </a:lnTo>
                <a:lnTo>
                  <a:pt x="15" y="130"/>
                </a:lnTo>
                <a:lnTo>
                  <a:pt x="18" y="131"/>
                </a:lnTo>
                <a:lnTo>
                  <a:pt x="18" y="134"/>
                </a:lnTo>
                <a:lnTo>
                  <a:pt x="22" y="137"/>
                </a:lnTo>
                <a:lnTo>
                  <a:pt x="27" y="148"/>
                </a:lnTo>
                <a:lnTo>
                  <a:pt x="30" y="148"/>
                </a:lnTo>
                <a:lnTo>
                  <a:pt x="37" y="143"/>
                </a:lnTo>
                <a:lnTo>
                  <a:pt x="32" y="127"/>
                </a:lnTo>
                <a:lnTo>
                  <a:pt x="34" y="127"/>
                </a:lnTo>
                <a:lnTo>
                  <a:pt x="45" y="122"/>
                </a:lnTo>
                <a:lnTo>
                  <a:pt x="46" y="120"/>
                </a:lnTo>
                <a:lnTo>
                  <a:pt x="46" y="115"/>
                </a:lnTo>
                <a:lnTo>
                  <a:pt x="48" y="115"/>
                </a:lnTo>
                <a:lnTo>
                  <a:pt x="51" y="115"/>
                </a:lnTo>
                <a:lnTo>
                  <a:pt x="53" y="114"/>
                </a:lnTo>
                <a:lnTo>
                  <a:pt x="54" y="112"/>
                </a:lnTo>
                <a:lnTo>
                  <a:pt x="59" y="110"/>
                </a:lnTo>
                <a:lnTo>
                  <a:pt x="60" y="108"/>
                </a:lnTo>
                <a:lnTo>
                  <a:pt x="62" y="107"/>
                </a:lnTo>
                <a:lnTo>
                  <a:pt x="64" y="105"/>
                </a:lnTo>
                <a:lnTo>
                  <a:pt x="64" y="103"/>
                </a:lnTo>
                <a:lnTo>
                  <a:pt x="66" y="102"/>
                </a:lnTo>
                <a:lnTo>
                  <a:pt x="71" y="100"/>
                </a:lnTo>
                <a:lnTo>
                  <a:pt x="75" y="100"/>
                </a:lnTo>
                <a:lnTo>
                  <a:pt x="76" y="104"/>
                </a:lnTo>
                <a:lnTo>
                  <a:pt x="81" y="103"/>
                </a:lnTo>
                <a:lnTo>
                  <a:pt x="83" y="105"/>
                </a:lnTo>
                <a:lnTo>
                  <a:pt x="84" y="103"/>
                </a:lnTo>
                <a:lnTo>
                  <a:pt x="85" y="101"/>
                </a:lnTo>
                <a:lnTo>
                  <a:pt x="86" y="99"/>
                </a:lnTo>
                <a:lnTo>
                  <a:pt x="89" y="99"/>
                </a:lnTo>
                <a:lnTo>
                  <a:pt x="91" y="99"/>
                </a:lnTo>
                <a:lnTo>
                  <a:pt x="93" y="99"/>
                </a:lnTo>
                <a:lnTo>
                  <a:pt x="95" y="103"/>
                </a:lnTo>
                <a:lnTo>
                  <a:pt x="96" y="104"/>
                </a:lnTo>
                <a:lnTo>
                  <a:pt x="101" y="104"/>
                </a:lnTo>
                <a:lnTo>
                  <a:pt x="103" y="104"/>
                </a:lnTo>
                <a:lnTo>
                  <a:pt x="108" y="103"/>
                </a:lnTo>
                <a:lnTo>
                  <a:pt x="110" y="103"/>
                </a:lnTo>
                <a:lnTo>
                  <a:pt x="114" y="107"/>
                </a:lnTo>
                <a:lnTo>
                  <a:pt x="115" y="111"/>
                </a:lnTo>
                <a:lnTo>
                  <a:pt x="121" y="115"/>
                </a:lnTo>
                <a:lnTo>
                  <a:pt x="123" y="117"/>
                </a:lnTo>
                <a:lnTo>
                  <a:pt x="124" y="119"/>
                </a:lnTo>
                <a:lnTo>
                  <a:pt x="127" y="122"/>
                </a:lnTo>
                <a:lnTo>
                  <a:pt x="127" y="127"/>
                </a:lnTo>
                <a:lnTo>
                  <a:pt x="128" y="129"/>
                </a:lnTo>
                <a:lnTo>
                  <a:pt x="130" y="128"/>
                </a:lnTo>
                <a:lnTo>
                  <a:pt x="130" y="121"/>
                </a:lnTo>
                <a:lnTo>
                  <a:pt x="129" y="119"/>
                </a:lnTo>
                <a:lnTo>
                  <a:pt x="130" y="117"/>
                </a:lnTo>
                <a:lnTo>
                  <a:pt x="133" y="117"/>
                </a:lnTo>
                <a:lnTo>
                  <a:pt x="133" y="119"/>
                </a:lnTo>
                <a:lnTo>
                  <a:pt x="135" y="121"/>
                </a:lnTo>
                <a:lnTo>
                  <a:pt x="136" y="123"/>
                </a:lnTo>
                <a:lnTo>
                  <a:pt x="138" y="125"/>
                </a:lnTo>
                <a:lnTo>
                  <a:pt x="147" y="129"/>
                </a:lnTo>
                <a:lnTo>
                  <a:pt x="149" y="128"/>
                </a:lnTo>
                <a:lnTo>
                  <a:pt x="155" y="123"/>
                </a:lnTo>
                <a:lnTo>
                  <a:pt x="155" y="122"/>
                </a:lnTo>
                <a:lnTo>
                  <a:pt x="157" y="121"/>
                </a:lnTo>
                <a:lnTo>
                  <a:pt x="158" y="119"/>
                </a:lnTo>
                <a:lnTo>
                  <a:pt x="161" y="118"/>
                </a:lnTo>
                <a:lnTo>
                  <a:pt x="163" y="119"/>
                </a:lnTo>
                <a:lnTo>
                  <a:pt x="163" y="117"/>
                </a:lnTo>
                <a:lnTo>
                  <a:pt x="168" y="117"/>
                </a:lnTo>
                <a:lnTo>
                  <a:pt x="170" y="116"/>
                </a:lnTo>
                <a:lnTo>
                  <a:pt x="176" y="121"/>
                </a:lnTo>
                <a:lnTo>
                  <a:pt x="180" y="118"/>
                </a:lnTo>
                <a:lnTo>
                  <a:pt x="180" y="116"/>
                </a:lnTo>
                <a:lnTo>
                  <a:pt x="185" y="116"/>
                </a:lnTo>
                <a:lnTo>
                  <a:pt x="187" y="115"/>
                </a:lnTo>
                <a:lnTo>
                  <a:pt x="192" y="117"/>
                </a:lnTo>
                <a:lnTo>
                  <a:pt x="193" y="119"/>
                </a:lnTo>
                <a:lnTo>
                  <a:pt x="193" y="123"/>
                </a:lnTo>
                <a:lnTo>
                  <a:pt x="197" y="126"/>
                </a:lnTo>
                <a:lnTo>
                  <a:pt x="201" y="126"/>
                </a:lnTo>
                <a:lnTo>
                  <a:pt x="205" y="127"/>
                </a:lnTo>
                <a:lnTo>
                  <a:pt x="207" y="130"/>
                </a:lnTo>
                <a:lnTo>
                  <a:pt x="211" y="130"/>
                </a:lnTo>
                <a:lnTo>
                  <a:pt x="213" y="129"/>
                </a:lnTo>
                <a:lnTo>
                  <a:pt x="217" y="122"/>
                </a:lnTo>
                <a:lnTo>
                  <a:pt x="219" y="123"/>
                </a:lnTo>
                <a:lnTo>
                  <a:pt x="222" y="127"/>
                </a:lnTo>
                <a:lnTo>
                  <a:pt x="231" y="126"/>
                </a:lnTo>
                <a:lnTo>
                  <a:pt x="233" y="125"/>
                </a:lnTo>
                <a:lnTo>
                  <a:pt x="238" y="123"/>
                </a:lnTo>
                <a:lnTo>
                  <a:pt x="242" y="110"/>
                </a:lnTo>
                <a:lnTo>
                  <a:pt x="240" y="107"/>
                </a:lnTo>
                <a:lnTo>
                  <a:pt x="231" y="106"/>
                </a:lnTo>
                <a:lnTo>
                  <a:pt x="229" y="103"/>
                </a:lnTo>
                <a:lnTo>
                  <a:pt x="222" y="100"/>
                </a:lnTo>
                <a:lnTo>
                  <a:pt x="222" y="99"/>
                </a:lnTo>
                <a:lnTo>
                  <a:pt x="220" y="96"/>
                </a:lnTo>
                <a:lnTo>
                  <a:pt x="216" y="96"/>
                </a:lnTo>
                <a:lnTo>
                  <a:pt x="216" y="93"/>
                </a:lnTo>
                <a:lnTo>
                  <a:pt x="218" y="92"/>
                </a:lnTo>
                <a:lnTo>
                  <a:pt x="222" y="89"/>
                </a:lnTo>
                <a:lnTo>
                  <a:pt x="230" y="85"/>
                </a:lnTo>
                <a:lnTo>
                  <a:pt x="231" y="83"/>
                </a:lnTo>
                <a:lnTo>
                  <a:pt x="232" y="81"/>
                </a:lnTo>
                <a:lnTo>
                  <a:pt x="227" y="73"/>
                </a:lnTo>
                <a:lnTo>
                  <a:pt x="229" y="72"/>
                </a:lnTo>
                <a:lnTo>
                  <a:pt x="230" y="70"/>
                </a:lnTo>
                <a:lnTo>
                  <a:pt x="231" y="68"/>
                </a:lnTo>
                <a:lnTo>
                  <a:pt x="233" y="66"/>
                </a:lnTo>
                <a:lnTo>
                  <a:pt x="247" y="67"/>
                </a:lnTo>
                <a:lnTo>
                  <a:pt x="249" y="66"/>
                </a:lnTo>
                <a:lnTo>
                  <a:pt x="250" y="64"/>
                </a:lnTo>
                <a:lnTo>
                  <a:pt x="249" y="62"/>
                </a:lnTo>
                <a:lnTo>
                  <a:pt x="245" y="60"/>
                </a:lnTo>
                <a:lnTo>
                  <a:pt x="235" y="58"/>
                </a:lnTo>
                <a:lnTo>
                  <a:pt x="234" y="56"/>
                </a:lnTo>
                <a:lnTo>
                  <a:pt x="234" y="54"/>
                </a:lnTo>
                <a:lnTo>
                  <a:pt x="237" y="54"/>
                </a:lnTo>
                <a:lnTo>
                  <a:pt x="239" y="53"/>
                </a:lnTo>
                <a:lnTo>
                  <a:pt x="240" y="51"/>
                </a:lnTo>
                <a:lnTo>
                  <a:pt x="238" y="49"/>
                </a:lnTo>
                <a:lnTo>
                  <a:pt x="237" y="50"/>
                </a:lnTo>
                <a:lnTo>
                  <a:pt x="232" y="50"/>
                </a:lnTo>
                <a:lnTo>
                  <a:pt x="232" y="48"/>
                </a:lnTo>
                <a:lnTo>
                  <a:pt x="233" y="46"/>
                </a:lnTo>
                <a:lnTo>
                  <a:pt x="234" y="44"/>
                </a:lnTo>
                <a:lnTo>
                  <a:pt x="231" y="40"/>
                </a:lnTo>
                <a:lnTo>
                  <a:pt x="235" y="40"/>
                </a:lnTo>
                <a:lnTo>
                  <a:pt x="237" y="39"/>
                </a:lnTo>
                <a:lnTo>
                  <a:pt x="239" y="39"/>
                </a:lnTo>
                <a:lnTo>
                  <a:pt x="241" y="40"/>
                </a:lnTo>
                <a:lnTo>
                  <a:pt x="243" y="40"/>
                </a:lnTo>
                <a:lnTo>
                  <a:pt x="245" y="40"/>
                </a:lnTo>
                <a:lnTo>
                  <a:pt x="248" y="39"/>
                </a:lnTo>
                <a:lnTo>
                  <a:pt x="254" y="40"/>
                </a:lnTo>
                <a:lnTo>
                  <a:pt x="256" y="42"/>
                </a:lnTo>
                <a:lnTo>
                  <a:pt x="259" y="38"/>
                </a:lnTo>
                <a:lnTo>
                  <a:pt x="261" y="37"/>
                </a:lnTo>
                <a:lnTo>
                  <a:pt x="266" y="38"/>
                </a:lnTo>
                <a:lnTo>
                  <a:pt x="268" y="36"/>
                </a:lnTo>
                <a:lnTo>
                  <a:pt x="270" y="35"/>
                </a:lnTo>
                <a:lnTo>
                  <a:pt x="274" y="32"/>
                </a:lnTo>
                <a:lnTo>
                  <a:pt x="276" y="33"/>
                </a:lnTo>
                <a:lnTo>
                  <a:pt x="277" y="35"/>
                </a:lnTo>
                <a:lnTo>
                  <a:pt x="280" y="35"/>
                </a:lnTo>
                <a:lnTo>
                  <a:pt x="281" y="32"/>
                </a:lnTo>
                <a:lnTo>
                  <a:pt x="286" y="31"/>
                </a:lnTo>
                <a:lnTo>
                  <a:pt x="288" y="30"/>
                </a:lnTo>
                <a:lnTo>
                  <a:pt x="290" y="30"/>
                </a:lnTo>
                <a:lnTo>
                  <a:pt x="292" y="29"/>
                </a:lnTo>
                <a:lnTo>
                  <a:pt x="295" y="29"/>
                </a:lnTo>
                <a:lnTo>
                  <a:pt x="297" y="30"/>
                </a:lnTo>
                <a:lnTo>
                  <a:pt x="298" y="27"/>
                </a:lnTo>
                <a:lnTo>
                  <a:pt x="299" y="23"/>
                </a:lnTo>
                <a:lnTo>
                  <a:pt x="302" y="21"/>
                </a:lnTo>
                <a:lnTo>
                  <a:pt x="304" y="21"/>
                </a:lnTo>
                <a:lnTo>
                  <a:pt x="306" y="23"/>
                </a:lnTo>
                <a:lnTo>
                  <a:pt x="311" y="21"/>
                </a:lnTo>
                <a:lnTo>
                  <a:pt x="340" y="15"/>
                </a:lnTo>
                <a:lnTo>
                  <a:pt x="341" y="13"/>
                </a:lnTo>
                <a:lnTo>
                  <a:pt x="344" y="13"/>
                </a:lnTo>
                <a:lnTo>
                  <a:pt x="346" y="12"/>
                </a:lnTo>
                <a:lnTo>
                  <a:pt x="348" y="11"/>
                </a:lnTo>
                <a:lnTo>
                  <a:pt x="348" y="6"/>
                </a:lnTo>
                <a:lnTo>
                  <a:pt x="350" y="6"/>
                </a:lnTo>
                <a:lnTo>
                  <a:pt x="352" y="6"/>
                </a:lnTo>
                <a:lnTo>
                  <a:pt x="354" y="4"/>
                </a:lnTo>
                <a:lnTo>
                  <a:pt x="356" y="2"/>
                </a:lnTo>
                <a:lnTo>
                  <a:pt x="358" y="2"/>
                </a:lnTo>
                <a:lnTo>
                  <a:pt x="359" y="0"/>
                </a:lnTo>
                <a:lnTo>
                  <a:pt x="362" y="0"/>
                </a:lnTo>
                <a:lnTo>
                  <a:pt x="363" y="2"/>
                </a:lnTo>
                <a:lnTo>
                  <a:pt x="366" y="1"/>
                </a:lnTo>
                <a:lnTo>
                  <a:pt x="368" y="2"/>
                </a:lnTo>
                <a:lnTo>
                  <a:pt x="370" y="2"/>
                </a:lnTo>
                <a:lnTo>
                  <a:pt x="373" y="2"/>
                </a:lnTo>
                <a:lnTo>
                  <a:pt x="374" y="4"/>
                </a:lnTo>
                <a:lnTo>
                  <a:pt x="378" y="7"/>
                </a:lnTo>
                <a:lnTo>
                  <a:pt x="380" y="6"/>
                </a:lnTo>
                <a:lnTo>
                  <a:pt x="382" y="4"/>
                </a:lnTo>
                <a:lnTo>
                  <a:pt x="386" y="4"/>
                </a:lnTo>
                <a:lnTo>
                  <a:pt x="389" y="4"/>
                </a:lnTo>
                <a:lnTo>
                  <a:pt x="390" y="6"/>
                </a:lnTo>
                <a:lnTo>
                  <a:pt x="392" y="8"/>
                </a:lnTo>
                <a:lnTo>
                  <a:pt x="392" y="16"/>
                </a:lnTo>
                <a:lnTo>
                  <a:pt x="392" y="17"/>
                </a:lnTo>
                <a:lnTo>
                  <a:pt x="396" y="21"/>
                </a:lnTo>
                <a:lnTo>
                  <a:pt x="394" y="23"/>
                </a:lnTo>
                <a:lnTo>
                  <a:pt x="395" y="28"/>
                </a:lnTo>
                <a:lnTo>
                  <a:pt x="392" y="31"/>
                </a:lnTo>
                <a:lnTo>
                  <a:pt x="393" y="34"/>
                </a:lnTo>
                <a:lnTo>
                  <a:pt x="394" y="36"/>
                </a:lnTo>
                <a:lnTo>
                  <a:pt x="398" y="35"/>
                </a:lnTo>
                <a:lnTo>
                  <a:pt x="401" y="36"/>
                </a:lnTo>
                <a:lnTo>
                  <a:pt x="403" y="36"/>
                </a:lnTo>
                <a:lnTo>
                  <a:pt x="404" y="33"/>
                </a:lnTo>
                <a:lnTo>
                  <a:pt x="406" y="33"/>
                </a:lnTo>
                <a:lnTo>
                  <a:pt x="408" y="34"/>
                </a:lnTo>
                <a:lnTo>
                  <a:pt x="409" y="29"/>
                </a:lnTo>
                <a:lnTo>
                  <a:pt x="411" y="30"/>
                </a:lnTo>
                <a:lnTo>
                  <a:pt x="412" y="34"/>
                </a:lnTo>
                <a:lnTo>
                  <a:pt x="415" y="36"/>
                </a:lnTo>
                <a:lnTo>
                  <a:pt x="413" y="40"/>
                </a:lnTo>
                <a:lnTo>
                  <a:pt x="418" y="40"/>
                </a:lnTo>
                <a:lnTo>
                  <a:pt x="417" y="39"/>
                </a:lnTo>
                <a:lnTo>
                  <a:pt x="416" y="37"/>
                </a:lnTo>
                <a:lnTo>
                  <a:pt x="418" y="36"/>
                </a:lnTo>
                <a:lnTo>
                  <a:pt x="422" y="37"/>
                </a:lnTo>
                <a:lnTo>
                  <a:pt x="428" y="41"/>
                </a:lnTo>
                <a:lnTo>
                  <a:pt x="431" y="40"/>
                </a:lnTo>
                <a:lnTo>
                  <a:pt x="432" y="39"/>
                </a:lnTo>
                <a:lnTo>
                  <a:pt x="434" y="38"/>
                </a:lnTo>
                <a:lnTo>
                  <a:pt x="435" y="40"/>
                </a:lnTo>
                <a:lnTo>
                  <a:pt x="435" y="43"/>
                </a:lnTo>
                <a:lnTo>
                  <a:pt x="432" y="43"/>
                </a:lnTo>
                <a:lnTo>
                  <a:pt x="430" y="45"/>
                </a:lnTo>
                <a:lnTo>
                  <a:pt x="429" y="46"/>
                </a:lnTo>
                <a:lnTo>
                  <a:pt x="428" y="49"/>
                </a:lnTo>
                <a:lnTo>
                  <a:pt x="429" y="51"/>
                </a:lnTo>
                <a:lnTo>
                  <a:pt x="430" y="53"/>
                </a:lnTo>
                <a:lnTo>
                  <a:pt x="432" y="53"/>
                </a:lnTo>
                <a:lnTo>
                  <a:pt x="434" y="51"/>
                </a:lnTo>
                <a:lnTo>
                  <a:pt x="438" y="49"/>
                </a:lnTo>
                <a:lnTo>
                  <a:pt x="441" y="50"/>
                </a:lnTo>
                <a:lnTo>
                  <a:pt x="442" y="50"/>
                </a:lnTo>
                <a:lnTo>
                  <a:pt x="445" y="52"/>
                </a:lnTo>
                <a:lnTo>
                  <a:pt x="446" y="52"/>
                </a:lnTo>
                <a:lnTo>
                  <a:pt x="446" y="50"/>
                </a:lnTo>
                <a:lnTo>
                  <a:pt x="447" y="47"/>
                </a:lnTo>
                <a:lnTo>
                  <a:pt x="450" y="47"/>
                </a:lnTo>
                <a:lnTo>
                  <a:pt x="453" y="45"/>
                </a:lnTo>
                <a:lnTo>
                  <a:pt x="457" y="43"/>
                </a:lnTo>
                <a:lnTo>
                  <a:pt x="461" y="40"/>
                </a:lnTo>
                <a:lnTo>
                  <a:pt x="462" y="36"/>
                </a:lnTo>
                <a:lnTo>
                  <a:pt x="465" y="35"/>
                </a:lnTo>
                <a:lnTo>
                  <a:pt x="467" y="35"/>
                </a:lnTo>
                <a:lnTo>
                  <a:pt x="474" y="33"/>
                </a:lnTo>
                <a:lnTo>
                  <a:pt x="475" y="31"/>
                </a:lnTo>
                <a:lnTo>
                  <a:pt x="480" y="31"/>
                </a:lnTo>
                <a:lnTo>
                  <a:pt x="484" y="28"/>
                </a:lnTo>
                <a:lnTo>
                  <a:pt x="485" y="30"/>
                </a:lnTo>
                <a:lnTo>
                  <a:pt x="485" y="32"/>
                </a:lnTo>
                <a:lnTo>
                  <a:pt x="484" y="35"/>
                </a:lnTo>
                <a:lnTo>
                  <a:pt x="481" y="35"/>
                </a:lnTo>
                <a:lnTo>
                  <a:pt x="479" y="35"/>
                </a:lnTo>
                <a:lnTo>
                  <a:pt x="479" y="38"/>
                </a:lnTo>
                <a:lnTo>
                  <a:pt x="480" y="40"/>
                </a:lnTo>
                <a:lnTo>
                  <a:pt x="481" y="40"/>
                </a:lnTo>
                <a:lnTo>
                  <a:pt x="502" y="60"/>
                </a:lnTo>
                <a:lnTo>
                  <a:pt x="537" y="123"/>
                </a:lnTo>
                <a:lnTo>
                  <a:pt x="541" y="121"/>
                </a:lnTo>
                <a:lnTo>
                  <a:pt x="542" y="118"/>
                </a:lnTo>
                <a:lnTo>
                  <a:pt x="542" y="116"/>
                </a:lnTo>
                <a:lnTo>
                  <a:pt x="545" y="112"/>
                </a:lnTo>
                <a:lnTo>
                  <a:pt x="548" y="111"/>
                </a:lnTo>
                <a:lnTo>
                  <a:pt x="549" y="114"/>
                </a:lnTo>
                <a:lnTo>
                  <a:pt x="551" y="114"/>
                </a:lnTo>
                <a:lnTo>
                  <a:pt x="555" y="117"/>
                </a:lnTo>
                <a:lnTo>
                  <a:pt x="554" y="119"/>
                </a:lnTo>
                <a:lnTo>
                  <a:pt x="555" y="121"/>
                </a:lnTo>
                <a:lnTo>
                  <a:pt x="557" y="121"/>
                </a:lnTo>
                <a:lnTo>
                  <a:pt x="558" y="125"/>
                </a:lnTo>
                <a:lnTo>
                  <a:pt x="566" y="124"/>
                </a:lnTo>
                <a:lnTo>
                  <a:pt x="571" y="126"/>
                </a:lnTo>
                <a:lnTo>
                  <a:pt x="572" y="125"/>
                </a:lnTo>
                <a:lnTo>
                  <a:pt x="577" y="125"/>
                </a:lnTo>
                <a:lnTo>
                  <a:pt x="578" y="123"/>
                </a:lnTo>
                <a:lnTo>
                  <a:pt x="579" y="121"/>
                </a:lnTo>
                <a:lnTo>
                  <a:pt x="582" y="122"/>
                </a:lnTo>
                <a:lnTo>
                  <a:pt x="584" y="121"/>
                </a:lnTo>
                <a:lnTo>
                  <a:pt x="585" y="119"/>
                </a:lnTo>
                <a:lnTo>
                  <a:pt x="587" y="118"/>
                </a:lnTo>
                <a:lnTo>
                  <a:pt x="592" y="119"/>
                </a:lnTo>
                <a:lnTo>
                  <a:pt x="594" y="121"/>
                </a:lnTo>
                <a:lnTo>
                  <a:pt x="595" y="122"/>
                </a:lnTo>
                <a:lnTo>
                  <a:pt x="597" y="123"/>
                </a:lnTo>
                <a:lnTo>
                  <a:pt x="600" y="127"/>
                </a:lnTo>
                <a:lnTo>
                  <a:pt x="602" y="128"/>
                </a:lnTo>
                <a:lnTo>
                  <a:pt x="603" y="130"/>
                </a:lnTo>
                <a:lnTo>
                  <a:pt x="602" y="133"/>
                </a:lnTo>
                <a:lnTo>
                  <a:pt x="603" y="135"/>
                </a:lnTo>
                <a:lnTo>
                  <a:pt x="604" y="137"/>
                </a:lnTo>
                <a:lnTo>
                  <a:pt x="606" y="137"/>
                </a:lnTo>
                <a:lnTo>
                  <a:pt x="613" y="141"/>
                </a:lnTo>
                <a:lnTo>
                  <a:pt x="614" y="143"/>
                </a:lnTo>
                <a:lnTo>
                  <a:pt x="613" y="145"/>
                </a:lnTo>
                <a:lnTo>
                  <a:pt x="616" y="146"/>
                </a:lnTo>
                <a:lnTo>
                  <a:pt x="617" y="148"/>
                </a:lnTo>
                <a:lnTo>
                  <a:pt x="619" y="152"/>
                </a:lnTo>
                <a:lnTo>
                  <a:pt x="621" y="153"/>
                </a:lnTo>
                <a:lnTo>
                  <a:pt x="626" y="153"/>
                </a:lnTo>
                <a:lnTo>
                  <a:pt x="628" y="155"/>
                </a:lnTo>
                <a:lnTo>
                  <a:pt x="635" y="156"/>
                </a:lnTo>
                <a:lnTo>
                  <a:pt x="636" y="154"/>
                </a:lnTo>
                <a:lnTo>
                  <a:pt x="637" y="152"/>
                </a:lnTo>
                <a:lnTo>
                  <a:pt x="642" y="151"/>
                </a:lnTo>
                <a:lnTo>
                  <a:pt x="642" y="153"/>
                </a:lnTo>
                <a:lnTo>
                  <a:pt x="643" y="155"/>
                </a:lnTo>
                <a:lnTo>
                  <a:pt x="646" y="156"/>
                </a:lnTo>
                <a:lnTo>
                  <a:pt x="647" y="160"/>
                </a:lnTo>
                <a:lnTo>
                  <a:pt x="650" y="162"/>
                </a:lnTo>
                <a:lnTo>
                  <a:pt x="651" y="164"/>
                </a:lnTo>
                <a:lnTo>
                  <a:pt x="647" y="172"/>
                </a:lnTo>
                <a:lnTo>
                  <a:pt x="644" y="178"/>
                </a:lnTo>
                <a:lnTo>
                  <a:pt x="639" y="182"/>
                </a:lnTo>
                <a:lnTo>
                  <a:pt x="634" y="183"/>
                </a:lnTo>
                <a:lnTo>
                  <a:pt x="629" y="183"/>
                </a:lnTo>
                <a:lnTo>
                  <a:pt x="625" y="190"/>
                </a:lnTo>
                <a:lnTo>
                  <a:pt x="624" y="214"/>
                </a:lnTo>
                <a:lnTo>
                  <a:pt x="617" y="216"/>
                </a:lnTo>
                <a:lnTo>
                  <a:pt x="613" y="220"/>
                </a:lnTo>
                <a:lnTo>
                  <a:pt x="608" y="215"/>
                </a:lnTo>
                <a:lnTo>
                  <a:pt x="598" y="216"/>
                </a:lnTo>
                <a:lnTo>
                  <a:pt x="592" y="214"/>
                </a:lnTo>
                <a:lnTo>
                  <a:pt x="590" y="212"/>
                </a:lnTo>
                <a:lnTo>
                  <a:pt x="583" y="212"/>
                </a:lnTo>
                <a:lnTo>
                  <a:pt x="571" y="246"/>
                </a:lnTo>
                <a:lnTo>
                  <a:pt x="573" y="256"/>
                </a:lnTo>
                <a:lnTo>
                  <a:pt x="571" y="258"/>
                </a:lnTo>
                <a:lnTo>
                  <a:pt x="537" y="263"/>
                </a:lnTo>
                <a:lnTo>
                  <a:pt x="534" y="265"/>
                </a:lnTo>
                <a:lnTo>
                  <a:pt x="537" y="267"/>
                </a:lnTo>
                <a:lnTo>
                  <a:pt x="546" y="299"/>
                </a:lnTo>
                <a:lnTo>
                  <a:pt x="546" y="303"/>
                </a:lnTo>
                <a:lnTo>
                  <a:pt x="542" y="305"/>
                </a:lnTo>
                <a:lnTo>
                  <a:pt x="542" y="309"/>
                </a:lnTo>
                <a:lnTo>
                  <a:pt x="541" y="312"/>
                </a:lnTo>
                <a:lnTo>
                  <a:pt x="540" y="316"/>
                </a:lnTo>
                <a:lnTo>
                  <a:pt x="540" y="321"/>
                </a:lnTo>
                <a:lnTo>
                  <a:pt x="538" y="321"/>
                </a:lnTo>
                <a:lnTo>
                  <a:pt x="532" y="317"/>
                </a:lnTo>
                <a:lnTo>
                  <a:pt x="527" y="316"/>
                </a:lnTo>
                <a:lnTo>
                  <a:pt x="523" y="311"/>
                </a:lnTo>
                <a:lnTo>
                  <a:pt x="514" y="309"/>
                </a:lnTo>
                <a:lnTo>
                  <a:pt x="512" y="308"/>
                </a:lnTo>
                <a:lnTo>
                  <a:pt x="492" y="308"/>
                </a:lnTo>
                <a:lnTo>
                  <a:pt x="489" y="305"/>
                </a:lnTo>
                <a:lnTo>
                  <a:pt x="486" y="305"/>
                </a:lnTo>
                <a:lnTo>
                  <a:pt x="482" y="308"/>
                </a:lnTo>
                <a:lnTo>
                  <a:pt x="458" y="307"/>
                </a:lnTo>
                <a:lnTo>
                  <a:pt x="457" y="305"/>
                </a:lnTo>
                <a:lnTo>
                  <a:pt x="454" y="305"/>
                </a:lnTo>
                <a:lnTo>
                  <a:pt x="449" y="305"/>
                </a:lnTo>
                <a:lnTo>
                  <a:pt x="442" y="301"/>
                </a:lnTo>
                <a:lnTo>
                  <a:pt x="439" y="302"/>
                </a:lnTo>
                <a:lnTo>
                  <a:pt x="437" y="302"/>
                </a:lnTo>
                <a:lnTo>
                  <a:pt x="435" y="303"/>
                </a:lnTo>
                <a:lnTo>
                  <a:pt x="431" y="306"/>
                </a:lnTo>
                <a:lnTo>
                  <a:pt x="431" y="308"/>
                </a:lnTo>
                <a:lnTo>
                  <a:pt x="430" y="311"/>
                </a:lnTo>
                <a:lnTo>
                  <a:pt x="429" y="315"/>
                </a:lnTo>
                <a:lnTo>
                  <a:pt x="428" y="317"/>
                </a:lnTo>
                <a:lnTo>
                  <a:pt x="404" y="310"/>
                </a:lnTo>
                <a:lnTo>
                  <a:pt x="401" y="310"/>
                </a:lnTo>
                <a:lnTo>
                  <a:pt x="399" y="309"/>
                </a:lnTo>
                <a:lnTo>
                  <a:pt x="392" y="311"/>
                </a:lnTo>
                <a:lnTo>
                  <a:pt x="392" y="314"/>
                </a:lnTo>
                <a:lnTo>
                  <a:pt x="392" y="316"/>
                </a:lnTo>
                <a:lnTo>
                  <a:pt x="386" y="326"/>
                </a:lnTo>
                <a:lnTo>
                  <a:pt x="383" y="326"/>
                </a:lnTo>
                <a:lnTo>
                  <a:pt x="381" y="326"/>
                </a:lnTo>
                <a:lnTo>
                  <a:pt x="379" y="330"/>
                </a:lnTo>
                <a:lnTo>
                  <a:pt x="377" y="331"/>
                </a:lnTo>
                <a:lnTo>
                  <a:pt x="366" y="337"/>
                </a:lnTo>
                <a:lnTo>
                  <a:pt x="365" y="338"/>
                </a:lnTo>
                <a:lnTo>
                  <a:pt x="361" y="341"/>
                </a:lnTo>
                <a:lnTo>
                  <a:pt x="359" y="345"/>
                </a:lnTo>
                <a:lnTo>
                  <a:pt x="355" y="347"/>
                </a:lnTo>
                <a:lnTo>
                  <a:pt x="342" y="342"/>
                </a:lnTo>
                <a:lnTo>
                  <a:pt x="325" y="344"/>
                </a:lnTo>
                <a:lnTo>
                  <a:pt x="322" y="331"/>
                </a:lnTo>
                <a:lnTo>
                  <a:pt x="313" y="328"/>
                </a:lnTo>
                <a:lnTo>
                  <a:pt x="313" y="320"/>
                </a:lnTo>
                <a:lnTo>
                  <a:pt x="315" y="320"/>
                </a:lnTo>
                <a:lnTo>
                  <a:pt x="315" y="308"/>
                </a:lnTo>
                <a:lnTo>
                  <a:pt x="310" y="308"/>
                </a:lnTo>
                <a:lnTo>
                  <a:pt x="306" y="298"/>
                </a:lnTo>
                <a:lnTo>
                  <a:pt x="295" y="289"/>
                </a:lnTo>
                <a:lnTo>
                  <a:pt x="291" y="291"/>
                </a:lnTo>
                <a:lnTo>
                  <a:pt x="248" y="294"/>
                </a:lnTo>
                <a:lnTo>
                  <a:pt x="192" y="248"/>
                </a:lnTo>
                <a:lnTo>
                  <a:pt x="151" y="26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52" name="Freeform 472"/>
          <p:cNvSpPr>
            <a:spLocks/>
          </p:cNvSpPr>
          <p:nvPr/>
        </p:nvSpPr>
        <p:spPr bwMode="auto">
          <a:xfrm>
            <a:off x="5478463" y="3136900"/>
            <a:ext cx="1116012" cy="598488"/>
          </a:xfrm>
          <a:custGeom>
            <a:avLst/>
            <a:gdLst>
              <a:gd name="T0" fmla="*/ 2147483647 w 650"/>
              <a:gd name="T1" fmla="*/ 2147483647 h 348"/>
              <a:gd name="T2" fmla="*/ 2147483647 w 650"/>
              <a:gd name="T3" fmla="*/ 2147483647 h 348"/>
              <a:gd name="T4" fmla="*/ 2147483647 w 650"/>
              <a:gd name="T5" fmla="*/ 2147483647 h 348"/>
              <a:gd name="T6" fmla="*/ 2147483647 w 650"/>
              <a:gd name="T7" fmla="*/ 2147483647 h 348"/>
              <a:gd name="T8" fmla="*/ 2147483647 w 650"/>
              <a:gd name="T9" fmla="*/ 2147483647 h 348"/>
              <a:gd name="T10" fmla="*/ 2147483647 w 650"/>
              <a:gd name="T11" fmla="*/ 2147483647 h 348"/>
              <a:gd name="T12" fmla="*/ 2147483647 w 650"/>
              <a:gd name="T13" fmla="*/ 2147483647 h 348"/>
              <a:gd name="T14" fmla="*/ 2147483647 w 650"/>
              <a:gd name="T15" fmla="*/ 2147483647 h 348"/>
              <a:gd name="T16" fmla="*/ 2147483647 w 650"/>
              <a:gd name="T17" fmla="*/ 2147483647 h 348"/>
              <a:gd name="T18" fmla="*/ 2147483647 w 650"/>
              <a:gd name="T19" fmla="*/ 2147483647 h 348"/>
              <a:gd name="T20" fmla="*/ 2147483647 w 650"/>
              <a:gd name="T21" fmla="*/ 2147483647 h 348"/>
              <a:gd name="T22" fmla="*/ 2147483647 w 650"/>
              <a:gd name="T23" fmla="*/ 2147483647 h 348"/>
              <a:gd name="T24" fmla="*/ 2147483647 w 650"/>
              <a:gd name="T25" fmla="*/ 2147483647 h 348"/>
              <a:gd name="T26" fmla="*/ 2147483647 w 650"/>
              <a:gd name="T27" fmla="*/ 2147483647 h 348"/>
              <a:gd name="T28" fmla="*/ 2147483647 w 650"/>
              <a:gd name="T29" fmla="*/ 2147483647 h 348"/>
              <a:gd name="T30" fmla="*/ 2147483647 w 650"/>
              <a:gd name="T31" fmla="*/ 2147483647 h 348"/>
              <a:gd name="T32" fmla="*/ 2147483647 w 650"/>
              <a:gd name="T33" fmla="*/ 2147483647 h 348"/>
              <a:gd name="T34" fmla="*/ 2147483647 w 650"/>
              <a:gd name="T35" fmla="*/ 2147483647 h 348"/>
              <a:gd name="T36" fmla="*/ 2147483647 w 650"/>
              <a:gd name="T37" fmla="*/ 2147483647 h 348"/>
              <a:gd name="T38" fmla="*/ 2147483647 w 650"/>
              <a:gd name="T39" fmla="*/ 2147483647 h 348"/>
              <a:gd name="T40" fmla="*/ 2147483647 w 650"/>
              <a:gd name="T41" fmla="*/ 2147483647 h 348"/>
              <a:gd name="T42" fmla="*/ 2147483647 w 650"/>
              <a:gd name="T43" fmla="*/ 2147483647 h 348"/>
              <a:gd name="T44" fmla="*/ 2147483647 w 650"/>
              <a:gd name="T45" fmla="*/ 2147483647 h 348"/>
              <a:gd name="T46" fmla="*/ 2147483647 w 650"/>
              <a:gd name="T47" fmla="*/ 2147483647 h 348"/>
              <a:gd name="T48" fmla="*/ 2147483647 w 650"/>
              <a:gd name="T49" fmla="*/ 2147483647 h 348"/>
              <a:gd name="T50" fmla="*/ 2147483647 w 650"/>
              <a:gd name="T51" fmla="*/ 2147483647 h 348"/>
              <a:gd name="T52" fmla="*/ 2147483647 w 650"/>
              <a:gd name="T53" fmla="*/ 2147483647 h 348"/>
              <a:gd name="T54" fmla="*/ 2147483647 w 650"/>
              <a:gd name="T55" fmla="*/ 2147483647 h 348"/>
              <a:gd name="T56" fmla="*/ 2147483647 w 650"/>
              <a:gd name="T57" fmla="*/ 2147483647 h 348"/>
              <a:gd name="T58" fmla="*/ 2147483647 w 650"/>
              <a:gd name="T59" fmla="*/ 2147483647 h 348"/>
              <a:gd name="T60" fmla="*/ 2147483647 w 650"/>
              <a:gd name="T61" fmla="*/ 2147483647 h 348"/>
              <a:gd name="T62" fmla="*/ 2147483647 w 650"/>
              <a:gd name="T63" fmla="*/ 2147483647 h 348"/>
              <a:gd name="T64" fmla="*/ 2147483647 w 650"/>
              <a:gd name="T65" fmla="*/ 2147483647 h 348"/>
              <a:gd name="T66" fmla="*/ 2147483647 w 650"/>
              <a:gd name="T67" fmla="*/ 2147483647 h 348"/>
              <a:gd name="T68" fmla="*/ 2147483647 w 650"/>
              <a:gd name="T69" fmla="*/ 0 h 348"/>
              <a:gd name="T70" fmla="*/ 2147483647 w 650"/>
              <a:gd name="T71" fmla="*/ 2147483647 h 348"/>
              <a:gd name="T72" fmla="*/ 2147483647 w 650"/>
              <a:gd name="T73" fmla="*/ 2147483647 h 348"/>
              <a:gd name="T74" fmla="*/ 2147483647 w 650"/>
              <a:gd name="T75" fmla="*/ 2147483647 h 348"/>
              <a:gd name="T76" fmla="*/ 2147483647 w 650"/>
              <a:gd name="T77" fmla="*/ 2147483647 h 348"/>
              <a:gd name="T78" fmla="*/ 2147483647 w 650"/>
              <a:gd name="T79" fmla="*/ 2147483647 h 348"/>
              <a:gd name="T80" fmla="*/ 2147483647 w 650"/>
              <a:gd name="T81" fmla="*/ 2147483647 h 348"/>
              <a:gd name="T82" fmla="*/ 2147483647 w 650"/>
              <a:gd name="T83" fmla="*/ 2147483647 h 348"/>
              <a:gd name="T84" fmla="*/ 2147483647 w 650"/>
              <a:gd name="T85" fmla="*/ 2147483647 h 348"/>
              <a:gd name="T86" fmla="*/ 2147483647 w 650"/>
              <a:gd name="T87" fmla="*/ 2147483647 h 348"/>
              <a:gd name="T88" fmla="*/ 2147483647 w 650"/>
              <a:gd name="T89" fmla="*/ 2147483647 h 348"/>
              <a:gd name="T90" fmla="*/ 2147483647 w 650"/>
              <a:gd name="T91" fmla="*/ 2147483647 h 348"/>
              <a:gd name="T92" fmla="*/ 2147483647 w 650"/>
              <a:gd name="T93" fmla="*/ 2147483647 h 348"/>
              <a:gd name="T94" fmla="*/ 2147483647 w 650"/>
              <a:gd name="T95" fmla="*/ 2147483647 h 348"/>
              <a:gd name="T96" fmla="*/ 2147483647 w 650"/>
              <a:gd name="T97" fmla="*/ 2147483647 h 348"/>
              <a:gd name="T98" fmla="*/ 2147483647 w 650"/>
              <a:gd name="T99" fmla="*/ 2147483647 h 348"/>
              <a:gd name="T100" fmla="*/ 2147483647 w 650"/>
              <a:gd name="T101" fmla="*/ 2147483647 h 348"/>
              <a:gd name="T102" fmla="*/ 2147483647 w 650"/>
              <a:gd name="T103" fmla="*/ 2147483647 h 348"/>
              <a:gd name="T104" fmla="*/ 2147483647 w 650"/>
              <a:gd name="T105" fmla="*/ 2147483647 h 348"/>
              <a:gd name="T106" fmla="*/ 2147483647 w 650"/>
              <a:gd name="T107" fmla="*/ 2147483647 h 348"/>
              <a:gd name="T108" fmla="*/ 2147483647 w 650"/>
              <a:gd name="T109" fmla="*/ 2147483647 h 348"/>
              <a:gd name="T110" fmla="*/ 2147483647 w 650"/>
              <a:gd name="T111" fmla="*/ 2147483647 h 348"/>
              <a:gd name="T112" fmla="*/ 2147483647 w 650"/>
              <a:gd name="T113" fmla="*/ 2147483647 h 348"/>
              <a:gd name="T114" fmla="*/ 2147483647 w 650"/>
              <a:gd name="T115" fmla="*/ 2147483647 h 348"/>
              <a:gd name="T116" fmla="*/ 2147483647 w 650"/>
              <a:gd name="T117" fmla="*/ 2147483647 h 348"/>
              <a:gd name="T118" fmla="*/ 2147483647 w 650"/>
              <a:gd name="T119" fmla="*/ 2147483647 h 348"/>
              <a:gd name="T120" fmla="*/ 2147483647 w 650"/>
              <a:gd name="T121" fmla="*/ 2147483647 h 34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50"/>
              <a:gd name="T184" fmla="*/ 0 h 348"/>
              <a:gd name="T185" fmla="*/ 650 w 650"/>
              <a:gd name="T186" fmla="*/ 348 h 34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50" h="348">
                <a:moveTo>
                  <a:pt x="151" y="263"/>
                </a:moveTo>
                <a:lnTo>
                  <a:pt x="151" y="341"/>
                </a:lnTo>
                <a:lnTo>
                  <a:pt x="147" y="343"/>
                </a:lnTo>
                <a:lnTo>
                  <a:pt x="141" y="343"/>
                </a:lnTo>
                <a:lnTo>
                  <a:pt x="138" y="341"/>
                </a:lnTo>
                <a:lnTo>
                  <a:pt x="134" y="332"/>
                </a:lnTo>
                <a:lnTo>
                  <a:pt x="133" y="330"/>
                </a:lnTo>
                <a:lnTo>
                  <a:pt x="131" y="326"/>
                </a:lnTo>
                <a:lnTo>
                  <a:pt x="129" y="324"/>
                </a:lnTo>
                <a:lnTo>
                  <a:pt x="121" y="320"/>
                </a:lnTo>
                <a:lnTo>
                  <a:pt x="119" y="319"/>
                </a:lnTo>
                <a:lnTo>
                  <a:pt x="103" y="324"/>
                </a:lnTo>
                <a:lnTo>
                  <a:pt x="94" y="332"/>
                </a:lnTo>
                <a:lnTo>
                  <a:pt x="94" y="320"/>
                </a:lnTo>
                <a:lnTo>
                  <a:pt x="96" y="317"/>
                </a:lnTo>
                <a:lnTo>
                  <a:pt x="97" y="311"/>
                </a:lnTo>
                <a:lnTo>
                  <a:pt x="94" y="310"/>
                </a:lnTo>
                <a:lnTo>
                  <a:pt x="90" y="309"/>
                </a:lnTo>
                <a:lnTo>
                  <a:pt x="84" y="307"/>
                </a:lnTo>
                <a:lnTo>
                  <a:pt x="81" y="303"/>
                </a:lnTo>
                <a:lnTo>
                  <a:pt x="76" y="302"/>
                </a:lnTo>
                <a:lnTo>
                  <a:pt x="75" y="291"/>
                </a:lnTo>
                <a:lnTo>
                  <a:pt x="71" y="286"/>
                </a:lnTo>
                <a:lnTo>
                  <a:pt x="69" y="284"/>
                </a:lnTo>
                <a:lnTo>
                  <a:pt x="67" y="279"/>
                </a:lnTo>
                <a:lnTo>
                  <a:pt x="60" y="276"/>
                </a:lnTo>
                <a:lnTo>
                  <a:pt x="57" y="272"/>
                </a:lnTo>
                <a:lnTo>
                  <a:pt x="59" y="270"/>
                </a:lnTo>
                <a:lnTo>
                  <a:pt x="64" y="270"/>
                </a:lnTo>
                <a:lnTo>
                  <a:pt x="72" y="272"/>
                </a:lnTo>
                <a:lnTo>
                  <a:pt x="75" y="272"/>
                </a:lnTo>
                <a:lnTo>
                  <a:pt x="79" y="272"/>
                </a:lnTo>
                <a:lnTo>
                  <a:pt x="76" y="267"/>
                </a:lnTo>
                <a:lnTo>
                  <a:pt x="76" y="261"/>
                </a:lnTo>
                <a:lnTo>
                  <a:pt x="77" y="258"/>
                </a:lnTo>
                <a:lnTo>
                  <a:pt x="80" y="257"/>
                </a:lnTo>
                <a:lnTo>
                  <a:pt x="80" y="258"/>
                </a:lnTo>
                <a:lnTo>
                  <a:pt x="83" y="259"/>
                </a:lnTo>
                <a:lnTo>
                  <a:pt x="86" y="258"/>
                </a:lnTo>
                <a:lnTo>
                  <a:pt x="87" y="255"/>
                </a:lnTo>
                <a:lnTo>
                  <a:pt x="90" y="253"/>
                </a:lnTo>
                <a:lnTo>
                  <a:pt x="95" y="253"/>
                </a:lnTo>
                <a:lnTo>
                  <a:pt x="105" y="257"/>
                </a:lnTo>
                <a:lnTo>
                  <a:pt x="109" y="256"/>
                </a:lnTo>
                <a:lnTo>
                  <a:pt x="112" y="254"/>
                </a:lnTo>
                <a:lnTo>
                  <a:pt x="113" y="254"/>
                </a:lnTo>
                <a:lnTo>
                  <a:pt x="114" y="256"/>
                </a:lnTo>
                <a:lnTo>
                  <a:pt x="123" y="259"/>
                </a:lnTo>
                <a:lnTo>
                  <a:pt x="126" y="258"/>
                </a:lnTo>
                <a:lnTo>
                  <a:pt x="129" y="259"/>
                </a:lnTo>
                <a:lnTo>
                  <a:pt x="130" y="257"/>
                </a:lnTo>
                <a:lnTo>
                  <a:pt x="129" y="254"/>
                </a:lnTo>
                <a:lnTo>
                  <a:pt x="132" y="254"/>
                </a:lnTo>
                <a:lnTo>
                  <a:pt x="126" y="246"/>
                </a:lnTo>
                <a:lnTo>
                  <a:pt x="123" y="244"/>
                </a:lnTo>
                <a:lnTo>
                  <a:pt x="122" y="241"/>
                </a:lnTo>
                <a:lnTo>
                  <a:pt x="119" y="241"/>
                </a:lnTo>
                <a:lnTo>
                  <a:pt x="115" y="235"/>
                </a:lnTo>
                <a:lnTo>
                  <a:pt x="114" y="229"/>
                </a:lnTo>
                <a:lnTo>
                  <a:pt x="111" y="225"/>
                </a:lnTo>
                <a:lnTo>
                  <a:pt x="111" y="227"/>
                </a:lnTo>
                <a:lnTo>
                  <a:pt x="109" y="222"/>
                </a:lnTo>
                <a:lnTo>
                  <a:pt x="107" y="222"/>
                </a:lnTo>
                <a:lnTo>
                  <a:pt x="106" y="219"/>
                </a:lnTo>
                <a:lnTo>
                  <a:pt x="100" y="214"/>
                </a:lnTo>
                <a:lnTo>
                  <a:pt x="98" y="214"/>
                </a:lnTo>
                <a:lnTo>
                  <a:pt x="98" y="212"/>
                </a:lnTo>
                <a:lnTo>
                  <a:pt x="94" y="211"/>
                </a:lnTo>
                <a:lnTo>
                  <a:pt x="84" y="215"/>
                </a:lnTo>
                <a:lnTo>
                  <a:pt x="83" y="212"/>
                </a:lnTo>
                <a:lnTo>
                  <a:pt x="70" y="210"/>
                </a:lnTo>
                <a:lnTo>
                  <a:pt x="60" y="220"/>
                </a:lnTo>
                <a:lnTo>
                  <a:pt x="32" y="226"/>
                </a:lnTo>
                <a:lnTo>
                  <a:pt x="39" y="230"/>
                </a:lnTo>
                <a:lnTo>
                  <a:pt x="34" y="232"/>
                </a:lnTo>
                <a:lnTo>
                  <a:pt x="32" y="231"/>
                </a:lnTo>
                <a:lnTo>
                  <a:pt x="31" y="229"/>
                </a:lnTo>
                <a:lnTo>
                  <a:pt x="28" y="229"/>
                </a:lnTo>
                <a:lnTo>
                  <a:pt x="26" y="229"/>
                </a:lnTo>
                <a:lnTo>
                  <a:pt x="24" y="228"/>
                </a:lnTo>
                <a:lnTo>
                  <a:pt x="23" y="226"/>
                </a:lnTo>
                <a:lnTo>
                  <a:pt x="26" y="224"/>
                </a:lnTo>
                <a:lnTo>
                  <a:pt x="26" y="222"/>
                </a:lnTo>
                <a:lnTo>
                  <a:pt x="28" y="221"/>
                </a:lnTo>
                <a:lnTo>
                  <a:pt x="30" y="223"/>
                </a:lnTo>
                <a:lnTo>
                  <a:pt x="34" y="222"/>
                </a:lnTo>
                <a:lnTo>
                  <a:pt x="31" y="205"/>
                </a:lnTo>
                <a:lnTo>
                  <a:pt x="29" y="204"/>
                </a:lnTo>
                <a:lnTo>
                  <a:pt x="28" y="203"/>
                </a:lnTo>
                <a:lnTo>
                  <a:pt x="27" y="200"/>
                </a:lnTo>
                <a:lnTo>
                  <a:pt x="24" y="196"/>
                </a:lnTo>
                <a:lnTo>
                  <a:pt x="17" y="197"/>
                </a:lnTo>
                <a:lnTo>
                  <a:pt x="13" y="196"/>
                </a:lnTo>
                <a:lnTo>
                  <a:pt x="13" y="199"/>
                </a:lnTo>
                <a:lnTo>
                  <a:pt x="9" y="195"/>
                </a:lnTo>
                <a:lnTo>
                  <a:pt x="9" y="193"/>
                </a:lnTo>
                <a:lnTo>
                  <a:pt x="8" y="191"/>
                </a:lnTo>
                <a:lnTo>
                  <a:pt x="9" y="189"/>
                </a:lnTo>
                <a:lnTo>
                  <a:pt x="8" y="186"/>
                </a:lnTo>
                <a:lnTo>
                  <a:pt x="8" y="185"/>
                </a:lnTo>
                <a:lnTo>
                  <a:pt x="0" y="182"/>
                </a:lnTo>
                <a:lnTo>
                  <a:pt x="3" y="169"/>
                </a:lnTo>
                <a:lnTo>
                  <a:pt x="6" y="166"/>
                </a:lnTo>
                <a:lnTo>
                  <a:pt x="8" y="165"/>
                </a:lnTo>
                <a:lnTo>
                  <a:pt x="7" y="162"/>
                </a:lnTo>
                <a:lnTo>
                  <a:pt x="4" y="159"/>
                </a:lnTo>
                <a:lnTo>
                  <a:pt x="7" y="146"/>
                </a:lnTo>
                <a:lnTo>
                  <a:pt x="11" y="144"/>
                </a:lnTo>
                <a:lnTo>
                  <a:pt x="12" y="142"/>
                </a:lnTo>
                <a:lnTo>
                  <a:pt x="12" y="139"/>
                </a:lnTo>
                <a:lnTo>
                  <a:pt x="12" y="137"/>
                </a:lnTo>
                <a:lnTo>
                  <a:pt x="12" y="135"/>
                </a:lnTo>
                <a:lnTo>
                  <a:pt x="15" y="131"/>
                </a:lnTo>
                <a:lnTo>
                  <a:pt x="17" y="132"/>
                </a:lnTo>
                <a:lnTo>
                  <a:pt x="18" y="135"/>
                </a:lnTo>
                <a:lnTo>
                  <a:pt x="22" y="138"/>
                </a:lnTo>
                <a:lnTo>
                  <a:pt x="26" y="148"/>
                </a:lnTo>
                <a:lnTo>
                  <a:pt x="29" y="148"/>
                </a:lnTo>
                <a:lnTo>
                  <a:pt x="37" y="143"/>
                </a:lnTo>
                <a:lnTo>
                  <a:pt x="31" y="128"/>
                </a:lnTo>
                <a:lnTo>
                  <a:pt x="34" y="128"/>
                </a:lnTo>
                <a:lnTo>
                  <a:pt x="44" y="122"/>
                </a:lnTo>
                <a:lnTo>
                  <a:pt x="45" y="120"/>
                </a:lnTo>
                <a:lnTo>
                  <a:pt x="45" y="115"/>
                </a:lnTo>
                <a:lnTo>
                  <a:pt x="47" y="115"/>
                </a:lnTo>
                <a:lnTo>
                  <a:pt x="50" y="115"/>
                </a:lnTo>
                <a:lnTo>
                  <a:pt x="52" y="114"/>
                </a:lnTo>
                <a:lnTo>
                  <a:pt x="53" y="112"/>
                </a:lnTo>
                <a:lnTo>
                  <a:pt x="58" y="110"/>
                </a:lnTo>
                <a:lnTo>
                  <a:pt x="59" y="109"/>
                </a:lnTo>
                <a:lnTo>
                  <a:pt x="61" y="108"/>
                </a:lnTo>
                <a:lnTo>
                  <a:pt x="63" y="105"/>
                </a:lnTo>
                <a:lnTo>
                  <a:pt x="63" y="103"/>
                </a:lnTo>
                <a:lnTo>
                  <a:pt x="65" y="102"/>
                </a:lnTo>
                <a:lnTo>
                  <a:pt x="70" y="101"/>
                </a:lnTo>
                <a:lnTo>
                  <a:pt x="75" y="101"/>
                </a:lnTo>
                <a:lnTo>
                  <a:pt x="76" y="105"/>
                </a:lnTo>
                <a:lnTo>
                  <a:pt x="80" y="104"/>
                </a:lnTo>
                <a:lnTo>
                  <a:pt x="82" y="105"/>
                </a:lnTo>
                <a:lnTo>
                  <a:pt x="83" y="104"/>
                </a:lnTo>
                <a:lnTo>
                  <a:pt x="84" y="101"/>
                </a:lnTo>
                <a:lnTo>
                  <a:pt x="85" y="100"/>
                </a:lnTo>
                <a:lnTo>
                  <a:pt x="88" y="100"/>
                </a:lnTo>
                <a:lnTo>
                  <a:pt x="90" y="99"/>
                </a:lnTo>
                <a:lnTo>
                  <a:pt x="92" y="99"/>
                </a:lnTo>
                <a:lnTo>
                  <a:pt x="94" y="103"/>
                </a:lnTo>
                <a:lnTo>
                  <a:pt x="95" y="105"/>
                </a:lnTo>
                <a:lnTo>
                  <a:pt x="100" y="104"/>
                </a:lnTo>
                <a:lnTo>
                  <a:pt x="102" y="105"/>
                </a:lnTo>
                <a:lnTo>
                  <a:pt x="107" y="104"/>
                </a:lnTo>
                <a:lnTo>
                  <a:pt x="109" y="104"/>
                </a:lnTo>
                <a:lnTo>
                  <a:pt x="113" y="107"/>
                </a:lnTo>
                <a:lnTo>
                  <a:pt x="114" y="112"/>
                </a:lnTo>
                <a:lnTo>
                  <a:pt x="121" y="115"/>
                </a:lnTo>
                <a:lnTo>
                  <a:pt x="122" y="117"/>
                </a:lnTo>
                <a:lnTo>
                  <a:pt x="123" y="119"/>
                </a:lnTo>
                <a:lnTo>
                  <a:pt x="126" y="123"/>
                </a:lnTo>
                <a:lnTo>
                  <a:pt x="126" y="127"/>
                </a:lnTo>
                <a:lnTo>
                  <a:pt x="128" y="129"/>
                </a:lnTo>
                <a:lnTo>
                  <a:pt x="129" y="128"/>
                </a:lnTo>
                <a:lnTo>
                  <a:pt x="129" y="121"/>
                </a:lnTo>
                <a:lnTo>
                  <a:pt x="128" y="119"/>
                </a:lnTo>
                <a:lnTo>
                  <a:pt x="129" y="117"/>
                </a:lnTo>
                <a:lnTo>
                  <a:pt x="132" y="117"/>
                </a:lnTo>
                <a:lnTo>
                  <a:pt x="133" y="120"/>
                </a:lnTo>
                <a:lnTo>
                  <a:pt x="134" y="121"/>
                </a:lnTo>
                <a:lnTo>
                  <a:pt x="135" y="123"/>
                </a:lnTo>
                <a:lnTo>
                  <a:pt x="137" y="125"/>
                </a:lnTo>
                <a:lnTo>
                  <a:pt x="146" y="129"/>
                </a:lnTo>
                <a:lnTo>
                  <a:pt x="148" y="128"/>
                </a:lnTo>
                <a:lnTo>
                  <a:pt x="154" y="124"/>
                </a:lnTo>
                <a:lnTo>
                  <a:pt x="154" y="122"/>
                </a:lnTo>
                <a:lnTo>
                  <a:pt x="156" y="121"/>
                </a:lnTo>
                <a:lnTo>
                  <a:pt x="158" y="119"/>
                </a:lnTo>
                <a:lnTo>
                  <a:pt x="160" y="119"/>
                </a:lnTo>
                <a:lnTo>
                  <a:pt x="162" y="119"/>
                </a:lnTo>
                <a:lnTo>
                  <a:pt x="162" y="117"/>
                </a:lnTo>
                <a:lnTo>
                  <a:pt x="167" y="117"/>
                </a:lnTo>
                <a:lnTo>
                  <a:pt x="169" y="116"/>
                </a:lnTo>
                <a:lnTo>
                  <a:pt x="175" y="121"/>
                </a:lnTo>
                <a:lnTo>
                  <a:pt x="179" y="119"/>
                </a:lnTo>
                <a:lnTo>
                  <a:pt x="179" y="116"/>
                </a:lnTo>
                <a:lnTo>
                  <a:pt x="185" y="116"/>
                </a:lnTo>
                <a:lnTo>
                  <a:pt x="186" y="115"/>
                </a:lnTo>
                <a:lnTo>
                  <a:pt x="191" y="117"/>
                </a:lnTo>
                <a:lnTo>
                  <a:pt x="192" y="119"/>
                </a:lnTo>
                <a:lnTo>
                  <a:pt x="193" y="124"/>
                </a:lnTo>
                <a:lnTo>
                  <a:pt x="196" y="127"/>
                </a:lnTo>
                <a:lnTo>
                  <a:pt x="201" y="127"/>
                </a:lnTo>
                <a:lnTo>
                  <a:pt x="205" y="127"/>
                </a:lnTo>
                <a:lnTo>
                  <a:pt x="206" y="131"/>
                </a:lnTo>
                <a:lnTo>
                  <a:pt x="211" y="130"/>
                </a:lnTo>
                <a:lnTo>
                  <a:pt x="212" y="129"/>
                </a:lnTo>
                <a:lnTo>
                  <a:pt x="216" y="123"/>
                </a:lnTo>
                <a:lnTo>
                  <a:pt x="218" y="124"/>
                </a:lnTo>
                <a:lnTo>
                  <a:pt x="221" y="127"/>
                </a:lnTo>
                <a:lnTo>
                  <a:pt x="231" y="127"/>
                </a:lnTo>
                <a:lnTo>
                  <a:pt x="232" y="125"/>
                </a:lnTo>
                <a:lnTo>
                  <a:pt x="237" y="123"/>
                </a:lnTo>
                <a:lnTo>
                  <a:pt x="241" y="110"/>
                </a:lnTo>
                <a:lnTo>
                  <a:pt x="239" y="108"/>
                </a:lnTo>
                <a:lnTo>
                  <a:pt x="231" y="106"/>
                </a:lnTo>
                <a:lnTo>
                  <a:pt x="228" y="103"/>
                </a:lnTo>
                <a:lnTo>
                  <a:pt x="221" y="101"/>
                </a:lnTo>
                <a:lnTo>
                  <a:pt x="221" y="99"/>
                </a:lnTo>
                <a:lnTo>
                  <a:pt x="220" y="97"/>
                </a:lnTo>
                <a:lnTo>
                  <a:pt x="215" y="96"/>
                </a:lnTo>
                <a:lnTo>
                  <a:pt x="215" y="93"/>
                </a:lnTo>
                <a:lnTo>
                  <a:pt x="217" y="93"/>
                </a:lnTo>
                <a:lnTo>
                  <a:pt x="221" y="89"/>
                </a:lnTo>
                <a:lnTo>
                  <a:pt x="230" y="85"/>
                </a:lnTo>
                <a:lnTo>
                  <a:pt x="231" y="83"/>
                </a:lnTo>
                <a:lnTo>
                  <a:pt x="231" y="81"/>
                </a:lnTo>
                <a:lnTo>
                  <a:pt x="226" y="73"/>
                </a:lnTo>
                <a:lnTo>
                  <a:pt x="228" y="72"/>
                </a:lnTo>
                <a:lnTo>
                  <a:pt x="230" y="71"/>
                </a:lnTo>
                <a:lnTo>
                  <a:pt x="231" y="68"/>
                </a:lnTo>
                <a:lnTo>
                  <a:pt x="232" y="67"/>
                </a:lnTo>
                <a:lnTo>
                  <a:pt x="246" y="67"/>
                </a:lnTo>
                <a:lnTo>
                  <a:pt x="249" y="66"/>
                </a:lnTo>
                <a:lnTo>
                  <a:pt x="250" y="64"/>
                </a:lnTo>
                <a:lnTo>
                  <a:pt x="248" y="62"/>
                </a:lnTo>
                <a:lnTo>
                  <a:pt x="244" y="60"/>
                </a:lnTo>
                <a:lnTo>
                  <a:pt x="235" y="59"/>
                </a:lnTo>
                <a:lnTo>
                  <a:pt x="234" y="56"/>
                </a:lnTo>
                <a:lnTo>
                  <a:pt x="234" y="54"/>
                </a:lnTo>
                <a:lnTo>
                  <a:pt x="236" y="54"/>
                </a:lnTo>
                <a:lnTo>
                  <a:pt x="238" y="53"/>
                </a:lnTo>
                <a:lnTo>
                  <a:pt x="239" y="51"/>
                </a:lnTo>
                <a:lnTo>
                  <a:pt x="238" y="49"/>
                </a:lnTo>
                <a:lnTo>
                  <a:pt x="236" y="51"/>
                </a:lnTo>
                <a:lnTo>
                  <a:pt x="231" y="51"/>
                </a:lnTo>
                <a:lnTo>
                  <a:pt x="231" y="48"/>
                </a:lnTo>
                <a:lnTo>
                  <a:pt x="232" y="46"/>
                </a:lnTo>
                <a:lnTo>
                  <a:pt x="234" y="44"/>
                </a:lnTo>
                <a:lnTo>
                  <a:pt x="230" y="41"/>
                </a:lnTo>
                <a:lnTo>
                  <a:pt x="235" y="41"/>
                </a:lnTo>
                <a:lnTo>
                  <a:pt x="236" y="39"/>
                </a:lnTo>
                <a:lnTo>
                  <a:pt x="238" y="39"/>
                </a:lnTo>
                <a:lnTo>
                  <a:pt x="240" y="41"/>
                </a:lnTo>
                <a:lnTo>
                  <a:pt x="242" y="40"/>
                </a:lnTo>
                <a:lnTo>
                  <a:pt x="245" y="40"/>
                </a:lnTo>
                <a:lnTo>
                  <a:pt x="247" y="40"/>
                </a:lnTo>
                <a:lnTo>
                  <a:pt x="254" y="40"/>
                </a:lnTo>
                <a:lnTo>
                  <a:pt x="255" y="42"/>
                </a:lnTo>
                <a:lnTo>
                  <a:pt x="258" y="38"/>
                </a:lnTo>
                <a:lnTo>
                  <a:pt x="261" y="37"/>
                </a:lnTo>
                <a:lnTo>
                  <a:pt x="265" y="38"/>
                </a:lnTo>
                <a:lnTo>
                  <a:pt x="267" y="36"/>
                </a:lnTo>
                <a:lnTo>
                  <a:pt x="269" y="36"/>
                </a:lnTo>
                <a:lnTo>
                  <a:pt x="273" y="33"/>
                </a:lnTo>
                <a:lnTo>
                  <a:pt x="275" y="33"/>
                </a:lnTo>
                <a:lnTo>
                  <a:pt x="277" y="35"/>
                </a:lnTo>
                <a:lnTo>
                  <a:pt x="280" y="35"/>
                </a:lnTo>
                <a:lnTo>
                  <a:pt x="280" y="33"/>
                </a:lnTo>
                <a:lnTo>
                  <a:pt x="285" y="32"/>
                </a:lnTo>
                <a:lnTo>
                  <a:pt x="287" y="30"/>
                </a:lnTo>
                <a:lnTo>
                  <a:pt x="289" y="30"/>
                </a:lnTo>
                <a:lnTo>
                  <a:pt x="291" y="29"/>
                </a:lnTo>
                <a:lnTo>
                  <a:pt x="294" y="29"/>
                </a:lnTo>
                <a:lnTo>
                  <a:pt x="296" y="30"/>
                </a:lnTo>
                <a:lnTo>
                  <a:pt x="298" y="28"/>
                </a:lnTo>
                <a:lnTo>
                  <a:pt x="299" y="23"/>
                </a:lnTo>
                <a:lnTo>
                  <a:pt x="301" y="22"/>
                </a:lnTo>
                <a:lnTo>
                  <a:pt x="303" y="22"/>
                </a:lnTo>
                <a:lnTo>
                  <a:pt x="305" y="23"/>
                </a:lnTo>
                <a:lnTo>
                  <a:pt x="311" y="21"/>
                </a:lnTo>
                <a:lnTo>
                  <a:pt x="339" y="15"/>
                </a:lnTo>
                <a:lnTo>
                  <a:pt x="341" y="13"/>
                </a:lnTo>
                <a:lnTo>
                  <a:pt x="344" y="13"/>
                </a:lnTo>
                <a:lnTo>
                  <a:pt x="345" y="13"/>
                </a:lnTo>
                <a:lnTo>
                  <a:pt x="347" y="11"/>
                </a:lnTo>
                <a:lnTo>
                  <a:pt x="347" y="6"/>
                </a:lnTo>
                <a:lnTo>
                  <a:pt x="349" y="6"/>
                </a:lnTo>
                <a:lnTo>
                  <a:pt x="352" y="6"/>
                </a:lnTo>
                <a:lnTo>
                  <a:pt x="353" y="4"/>
                </a:lnTo>
                <a:lnTo>
                  <a:pt x="355" y="3"/>
                </a:lnTo>
                <a:lnTo>
                  <a:pt x="357" y="3"/>
                </a:lnTo>
                <a:lnTo>
                  <a:pt x="359" y="0"/>
                </a:lnTo>
                <a:lnTo>
                  <a:pt x="361" y="0"/>
                </a:lnTo>
                <a:lnTo>
                  <a:pt x="363" y="2"/>
                </a:lnTo>
                <a:lnTo>
                  <a:pt x="365" y="2"/>
                </a:lnTo>
                <a:lnTo>
                  <a:pt x="367" y="3"/>
                </a:lnTo>
                <a:lnTo>
                  <a:pt x="370" y="2"/>
                </a:lnTo>
                <a:lnTo>
                  <a:pt x="372" y="3"/>
                </a:lnTo>
                <a:lnTo>
                  <a:pt x="374" y="4"/>
                </a:lnTo>
                <a:lnTo>
                  <a:pt x="377" y="7"/>
                </a:lnTo>
                <a:lnTo>
                  <a:pt x="379" y="6"/>
                </a:lnTo>
                <a:lnTo>
                  <a:pt x="381" y="4"/>
                </a:lnTo>
                <a:lnTo>
                  <a:pt x="386" y="4"/>
                </a:lnTo>
                <a:lnTo>
                  <a:pt x="388" y="4"/>
                </a:lnTo>
                <a:lnTo>
                  <a:pt x="390" y="6"/>
                </a:lnTo>
                <a:lnTo>
                  <a:pt x="391" y="9"/>
                </a:lnTo>
                <a:lnTo>
                  <a:pt x="391" y="16"/>
                </a:lnTo>
                <a:lnTo>
                  <a:pt x="391" y="18"/>
                </a:lnTo>
                <a:lnTo>
                  <a:pt x="395" y="21"/>
                </a:lnTo>
                <a:lnTo>
                  <a:pt x="394" y="23"/>
                </a:lnTo>
                <a:lnTo>
                  <a:pt x="394" y="28"/>
                </a:lnTo>
                <a:lnTo>
                  <a:pt x="391" y="32"/>
                </a:lnTo>
                <a:lnTo>
                  <a:pt x="393" y="34"/>
                </a:lnTo>
                <a:lnTo>
                  <a:pt x="393" y="36"/>
                </a:lnTo>
                <a:lnTo>
                  <a:pt x="398" y="35"/>
                </a:lnTo>
                <a:lnTo>
                  <a:pt x="400" y="36"/>
                </a:lnTo>
                <a:lnTo>
                  <a:pt x="402" y="36"/>
                </a:lnTo>
                <a:lnTo>
                  <a:pt x="403" y="33"/>
                </a:lnTo>
                <a:lnTo>
                  <a:pt x="405" y="33"/>
                </a:lnTo>
                <a:lnTo>
                  <a:pt x="408" y="34"/>
                </a:lnTo>
                <a:lnTo>
                  <a:pt x="408" y="29"/>
                </a:lnTo>
                <a:lnTo>
                  <a:pt x="410" y="30"/>
                </a:lnTo>
                <a:lnTo>
                  <a:pt x="412" y="34"/>
                </a:lnTo>
                <a:lnTo>
                  <a:pt x="414" y="36"/>
                </a:lnTo>
                <a:lnTo>
                  <a:pt x="413" y="41"/>
                </a:lnTo>
                <a:lnTo>
                  <a:pt x="417" y="41"/>
                </a:lnTo>
                <a:lnTo>
                  <a:pt x="417" y="39"/>
                </a:lnTo>
                <a:lnTo>
                  <a:pt x="415" y="37"/>
                </a:lnTo>
                <a:lnTo>
                  <a:pt x="417" y="36"/>
                </a:lnTo>
                <a:lnTo>
                  <a:pt x="421" y="37"/>
                </a:lnTo>
                <a:lnTo>
                  <a:pt x="428" y="41"/>
                </a:lnTo>
                <a:lnTo>
                  <a:pt x="430" y="41"/>
                </a:lnTo>
                <a:lnTo>
                  <a:pt x="431" y="39"/>
                </a:lnTo>
                <a:lnTo>
                  <a:pt x="433" y="38"/>
                </a:lnTo>
                <a:lnTo>
                  <a:pt x="434" y="40"/>
                </a:lnTo>
                <a:lnTo>
                  <a:pt x="434" y="43"/>
                </a:lnTo>
                <a:lnTo>
                  <a:pt x="432" y="44"/>
                </a:lnTo>
                <a:lnTo>
                  <a:pt x="429" y="45"/>
                </a:lnTo>
                <a:lnTo>
                  <a:pt x="428" y="47"/>
                </a:lnTo>
                <a:lnTo>
                  <a:pt x="427" y="49"/>
                </a:lnTo>
                <a:lnTo>
                  <a:pt x="428" y="52"/>
                </a:lnTo>
                <a:lnTo>
                  <a:pt x="429" y="53"/>
                </a:lnTo>
                <a:lnTo>
                  <a:pt x="432" y="53"/>
                </a:lnTo>
                <a:lnTo>
                  <a:pt x="433" y="52"/>
                </a:lnTo>
                <a:lnTo>
                  <a:pt x="437" y="49"/>
                </a:lnTo>
                <a:lnTo>
                  <a:pt x="440" y="51"/>
                </a:lnTo>
                <a:lnTo>
                  <a:pt x="442" y="51"/>
                </a:lnTo>
                <a:lnTo>
                  <a:pt x="444" y="52"/>
                </a:lnTo>
                <a:lnTo>
                  <a:pt x="446" y="52"/>
                </a:lnTo>
                <a:lnTo>
                  <a:pt x="445" y="50"/>
                </a:lnTo>
                <a:lnTo>
                  <a:pt x="447" y="48"/>
                </a:lnTo>
                <a:lnTo>
                  <a:pt x="449" y="48"/>
                </a:lnTo>
                <a:lnTo>
                  <a:pt x="452" y="45"/>
                </a:lnTo>
                <a:lnTo>
                  <a:pt x="457" y="44"/>
                </a:lnTo>
                <a:lnTo>
                  <a:pt x="460" y="41"/>
                </a:lnTo>
                <a:lnTo>
                  <a:pt x="462" y="36"/>
                </a:lnTo>
                <a:lnTo>
                  <a:pt x="464" y="35"/>
                </a:lnTo>
                <a:lnTo>
                  <a:pt x="466" y="35"/>
                </a:lnTo>
                <a:lnTo>
                  <a:pt x="473" y="33"/>
                </a:lnTo>
                <a:lnTo>
                  <a:pt x="474" y="31"/>
                </a:lnTo>
                <a:lnTo>
                  <a:pt x="479" y="31"/>
                </a:lnTo>
                <a:lnTo>
                  <a:pt x="483" y="29"/>
                </a:lnTo>
                <a:lnTo>
                  <a:pt x="484" y="30"/>
                </a:lnTo>
                <a:lnTo>
                  <a:pt x="484" y="33"/>
                </a:lnTo>
                <a:lnTo>
                  <a:pt x="483" y="35"/>
                </a:lnTo>
                <a:lnTo>
                  <a:pt x="481" y="36"/>
                </a:lnTo>
                <a:lnTo>
                  <a:pt x="478" y="36"/>
                </a:lnTo>
                <a:lnTo>
                  <a:pt x="478" y="38"/>
                </a:lnTo>
                <a:lnTo>
                  <a:pt x="479" y="40"/>
                </a:lnTo>
                <a:lnTo>
                  <a:pt x="480" y="41"/>
                </a:lnTo>
                <a:lnTo>
                  <a:pt x="501" y="60"/>
                </a:lnTo>
                <a:lnTo>
                  <a:pt x="536" y="124"/>
                </a:lnTo>
                <a:lnTo>
                  <a:pt x="540" y="121"/>
                </a:lnTo>
                <a:lnTo>
                  <a:pt x="541" y="119"/>
                </a:lnTo>
                <a:lnTo>
                  <a:pt x="541" y="116"/>
                </a:lnTo>
                <a:lnTo>
                  <a:pt x="544" y="112"/>
                </a:lnTo>
                <a:lnTo>
                  <a:pt x="547" y="112"/>
                </a:lnTo>
                <a:lnTo>
                  <a:pt x="548" y="114"/>
                </a:lnTo>
                <a:lnTo>
                  <a:pt x="550" y="114"/>
                </a:lnTo>
                <a:lnTo>
                  <a:pt x="554" y="117"/>
                </a:lnTo>
                <a:lnTo>
                  <a:pt x="553" y="119"/>
                </a:lnTo>
                <a:lnTo>
                  <a:pt x="554" y="121"/>
                </a:lnTo>
                <a:lnTo>
                  <a:pt x="556" y="121"/>
                </a:lnTo>
                <a:lnTo>
                  <a:pt x="557" y="125"/>
                </a:lnTo>
                <a:lnTo>
                  <a:pt x="565" y="124"/>
                </a:lnTo>
                <a:lnTo>
                  <a:pt x="570" y="126"/>
                </a:lnTo>
                <a:lnTo>
                  <a:pt x="572" y="125"/>
                </a:lnTo>
                <a:lnTo>
                  <a:pt x="576" y="125"/>
                </a:lnTo>
                <a:lnTo>
                  <a:pt x="577" y="123"/>
                </a:lnTo>
                <a:lnTo>
                  <a:pt x="579" y="121"/>
                </a:lnTo>
                <a:lnTo>
                  <a:pt x="581" y="122"/>
                </a:lnTo>
                <a:lnTo>
                  <a:pt x="583" y="121"/>
                </a:lnTo>
                <a:lnTo>
                  <a:pt x="584" y="119"/>
                </a:lnTo>
                <a:lnTo>
                  <a:pt x="586" y="118"/>
                </a:lnTo>
                <a:lnTo>
                  <a:pt x="591" y="119"/>
                </a:lnTo>
                <a:lnTo>
                  <a:pt x="593" y="121"/>
                </a:lnTo>
                <a:lnTo>
                  <a:pt x="594" y="123"/>
                </a:lnTo>
                <a:lnTo>
                  <a:pt x="596" y="124"/>
                </a:lnTo>
                <a:lnTo>
                  <a:pt x="599" y="127"/>
                </a:lnTo>
                <a:lnTo>
                  <a:pt x="602" y="128"/>
                </a:lnTo>
                <a:lnTo>
                  <a:pt x="602" y="131"/>
                </a:lnTo>
                <a:lnTo>
                  <a:pt x="602" y="133"/>
                </a:lnTo>
                <a:lnTo>
                  <a:pt x="602" y="135"/>
                </a:lnTo>
                <a:lnTo>
                  <a:pt x="603" y="138"/>
                </a:lnTo>
                <a:lnTo>
                  <a:pt x="606" y="138"/>
                </a:lnTo>
                <a:lnTo>
                  <a:pt x="612" y="141"/>
                </a:lnTo>
                <a:lnTo>
                  <a:pt x="613" y="143"/>
                </a:lnTo>
                <a:lnTo>
                  <a:pt x="613" y="145"/>
                </a:lnTo>
                <a:lnTo>
                  <a:pt x="615" y="146"/>
                </a:lnTo>
                <a:lnTo>
                  <a:pt x="617" y="148"/>
                </a:lnTo>
                <a:lnTo>
                  <a:pt x="618" y="152"/>
                </a:lnTo>
                <a:lnTo>
                  <a:pt x="620" y="153"/>
                </a:lnTo>
                <a:lnTo>
                  <a:pt x="625" y="154"/>
                </a:lnTo>
                <a:lnTo>
                  <a:pt x="627" y="155"/>
                </a:lnTo>
                <a:lnTo>
                  <a:pt x="635" y="157"/>
                </a:lnTo>
                <a:lnTo>
                  <a:pt x="635" y="154"/>
                </a:lnTo>
                <a:lnTo>
                  <a:pt x="636" y="153"/>
                </a:lnTo>
                <a:lnTo>
                  <a:pt x="641" y="151"/>
                </a:lnTo>
                <a:lnTo>
                  <a:pt x="641" y="153"/>
                </a:lnTo>
                <a:lnTo>
                  <a:pt x="643" y="155"/>
                </a:lnTo>
                <a:lnTo>
                  <a:pt x="645" y="157"/>
                </a:lnTo>
                <a:lnTo>
                  <a:pt x="647" y="161"/>
                </a:lnTo>
                <a:lnTo>
                  <a:pt x="649" y="162"/>
                </a:lnTo>
                <a:lnTo>
                  <a:pt x="650" y="164"/>
                </a:lnTo>
                <a:lnTo>
                  <a:pt x="646" y="172"/>
                </a:lnTo>
                <a:lnTo>
                  <a:pt x="643" y="178"/>
                </a:lnTo>
                <a:lnTo>
                  <a:pt x="639" y="182"/>
                </a:lnTo>
                <a:lnTo>
                  <a:pt x="633" y="184"/>
                </a:lnTo>
                <a:lnTo>
                  <a:pt x="628" y="184"/>
                </a:lnTo>
                <a:lnTo>
                  <a:pt x="625" y="190"/>
                </a:lnTo>
                <a:lnTo>
                  <a:pt x="624" y="214"/>
                </a:lnTo>
                <a:lnTo>
                  <a:pt x="617" y="216"/>
                </a:lnTo>
                <a:lnTo>
                  <a:pt x="612" y="220"/>
                </a:lnTo>
                <a:lnTo>
                  <a:pt x="607" y="215"/>
                </a:lnTo>
                <a:lnTo>
                  <a:pt x="597" y="216"/>
                </a:lnTo>
                <a:lnTo>
                  <a:pt x="591" y="214"/>
                </a:lnTo>
                <a:lnTo>
                  <a:pt x="589" y="212"/>
                </a:lnTo>
                <a:lnTo>
                  <a:pt x="582" y="212"/>
                </a:lnTo>
                <a:lnTo>
                  <a:pt x="570" y="246"/>
                </a:lnTo>
                <a:lnTo>
                  <a:pt x="572" y="256"/>
                </a:lnTo>
                <a:lnTo>
                  <a:pt x="570" y="258"/>
                </a:lnTo>
                <a:lnTo>
                  <a:pt x="537" y="264"/>
                </a:lnTo>
                <a:lnTo>
                  <a:pt x="534" y="265"/>
                </a:lnTo>
                <a:lnTo>
                  <a:pt x="536" y="268"/>
                </a:lnTo>
                <a:lnTo>
                  <a:pt x="545" y="299"/>
                </a:lnTo>
                <a:lnTo>
                  <a:pt x="545" y="303"/>
                </a:lnTo>
                <a:lnTo>
                  <a:pt x="542" y="306"/>
                </a:lnTo>
                <a:lnTo>
                  <a:pt x="542" y="310"/>
                </a:lnTo>
                <a:lnTo>
                  <a:pt x="540" y="313"/>
                </a:lnTo>
                <a:lnTo>
                  <a:pt x="539" y="316"/>
                </a:lnTo>
                <a:lnTo>
                  <a:pt x="539" y="321"/>
                </a:lnTo>
                <a:lnTo>
                  <a:pt x="537" y="321"/>
                </a:lnTo>
                <a:lnTo>
                  <a:pt x="531" y="317"/>
                </a:lnTo>
                <a:lnTo>
                  <a:pt x="526" y="317"/>
                </a:lnTo>
                <a:lnTo>
                  <a:pt x="522" y="311"/>
                </a:lnTo>
                <a:lnTo>
                  <a:pt x="513" y="310"/>
                </a:lnTo>
                <a:lnTo>
                  <a:pt x="511" y="309"/>
                </a:lnTo>
                <a:lnTo>
                  <a:pt x="492" y="308"/>
                </a:lnTo>
                <a:lnTo>
                  <a:pt x="488" y="306"/>
                </a:lnTo>
                <a:lnTo>
                  <a:pt x="485" y="306"/>
                </a:lnTo>
                <a:lnTo>
                  <a:pt x="481" y="308"/>
                </a:lnTo>
                <a:lnTo>
                  <a:pt x="458" y="307"/>
                </a:lnTo>
                <a:lnTo>
                  <a:pt x="456" y="306"/>
                </a:lnTo>
                <a:lnTo>
                  <a:pt x="453" y="306"/>
                </a:lnTo>
                <a:lnTo>
                  <a:pt x="448" y="306"/>
                </a:lnTo>
                <a:lnTo>
                  <a:pt x="441" y="301"/>
                </a:lnTo>
                <a:lnTo>
                  <a:pt x="439" y="302"/>
                </a:lnTo>
                <a:lnTo>
                  <a:pt x="436" y="302"/>
                </a:lnTo>
                <a:lnTo>
                  <a:pt x="434" y="303"/>
                </a:lnTo>
                <a:lnTo>
                  <a:pt x="431" y="306"/>
                </a:lnTo>
                <a:lnTo>
                  <a:pt x="430" y="309"/>
                </a:lnTo>
                <a:lnTo>
                  <a:pt x="429" y="311"/>
                </a:lnTo>
                <a:lnTo>
                  <a:pt x="428" y="316"/>
                </a:lnTo>
                <a:lnTo>
                  <a:pt x="427" y="317"/>
                </a:lnTo>
                <a:lnTo>
                  <a:pt x="403" y="310"/>
                </a:lnTo>
                <a:lnTo>
                  <a:pt x="400" y="310"/>
                </a:lnTo>
                <a:lnTo>
                  <a:pt x="398" y="310"/>
                </a:lnTo>
                <a:lnTo>
                  <a:pt x="391" y="311"/>
                </a:lnTo>
                <a:lnTo>
                  <a:pt x="391" y="314"/>
                </a:lnTo>
                <a:lnTo>
                  <a:pt x="391" y="316"/>
                </a:lnTo>
                <a:lnTo>
                  <a:pt x="385" y="326"/>
                </a:lnTo>
                <a:lnTo>
                  <a:pt x="382" y="326"/>
                </a:lnTo>
                <a:lnTo>
                  <a:pt x="380" y="326"/>
                </a:lnTo>
                <a:lnTo>
                  <a:pt x="378" y="330"/>
                </a:lnTo>
                <a:lnTo>
                  <a:pt x="376" y="332"/>
                </a:lnTo>
                <a:lnTo>
                  <a:pt x="365" y="337"/>
                </a:lnTo>
                <a:lnTo>
                  <a:pt x="364" y="339"/>
                </a:lnTo>
                <a:lnTo>
                  <a:pt x="360" y="341"/>
                </a:lnTo>
                <a:lnTo>
                  <a:pt x="358" y="345"/>
                </a:lnTo>
                <a:lnTo>
                  <a:pt x="354" y="348"/>
                </a:lnTo>
                <a:lnTo>
                  <a:pt x="341" y="343"/>
                </a:lnTo>
                <a:lnTo>
                  <a:pt x="325" y="344"/>
                </a:lnTo>
                <a:lnTo>
                  <a:pt x="322" y="331"/>
                </a:lnTo>
                <a:lnTo>
                  <a:pt x="312" y="329"/>
                </a:lnTo>
                <a:lnTo>
                  <a:pt x="312" y="320"/>
                </a:lnTo>
                <a:lnTo>
                  <a:pt x="314" y="320"/>
                </a:lnTo>
                <a:lnTo>
                  <a:pt x="314" y="308"/>
                </a:lnTo>
                <a:lnTo>
                  <a:pt x="310" y="308"/>
                </a:lnTo>
                <a:lnTo>
                  <a:pt x="305" y="298"/>
                </a:lnTo>
                <a:lnTo>
                  <a:pt x="294" y="290"/>
                </a:lnTo>
                <a:lnTo>
                  <a:pt x="290" y="291"/>
                </a:lnTo>
                <a:lnTo>
                  <a:pt x="247" y="294"/>
                </a:lnTo>
                <a:lnTo>
                  <a:pt x="191" y="248"/>
                </a:lnTo>
                <a:lnTo>
                  <a:pt x="151" y="263"/>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53" name="Freeform 473"/>
          <p:cNvSpPr>
            <a:spLocks/>
          </p:cNvSpPr>
          <p:nvPr/>
        </p:nvSpPr>
        <p:spPr bwMode="auto">
          <a:xfrm>
            <a:off x="7069138" y="4935538"/>
            <a:ext cx="7937" cy="11112"/>
          </a:xfrm>
          <a:custGeom>
            <a:avLst/>
            <a:gdLst>
              <a:gd name="T0" fmla="*/ 2147483647 w 5"/>
              <a:gd name="T1" fmla="*/ 2147483647 h 6"/>
              <a:gd name="T2" fmla="*/ 2147483647 w 5"/>
              <a:gd name="T3" fmla="*/ 2147483647 h 6"/>
              <a:gd name="T4" fmla="*/ 2147483647 w 5"/>
              <a:gd name="T5" fmla="*/ 2147483647 h 6"/>
              <a:gd name="T6" fmla="*/ 2147483647 w 5"/>
              <a:gd name="T7" fmla="*/ 2147483647 h 6"/>
              <a:gd name="T8" fmla="*/ 2147483647 w 5"/>
              <a:gd name="T9" fmla="*/ 2147483647 h 6"/>
              <a:gd name="T10" fmla="*/ 2147483647 w 5"/>
              <a:gd name="T11" fmla="*/ 2147483647 h 6"/>
              <a:gd name="T12" fmla="*/ 0 w 5"/>
              <a:gd name="T13" fmla="*/ 2147483647 h 6"/>
              <a:gd name="T14" fmla="*/ 0 w 5"/>
              <a:gd name="T15" fmla="*/ 2147483647 h 6"/>
              <a:gd name="T16" fmla="*/ 0 w 5"/>
              <a:gd name="T17" fmla="*/ 2147483647 h 6"/>
              <a:gd name="T18" fmla="*/ 2147483647 w 5"/>
              <a:gd name="T19" fmla="*/ 0 h 6"/>
              <a:gd name="T20" fmla="*/ 2147483647 w 5"/>
              <a:gd name="T21" fmla="*/ 2147483647 h 6"/>
              <a:gd name="T22" fmla="*/ 2147483647 w 5"/>
              <a:gd name="T23" fmla="*/ 2147483647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6"/>
              <a:gd name="T38" fmla="*/ 5 w 5"/>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6">
                <a:moveTo>
                  <a:pt x="4" y="1"/>
                </a:moveTo>
                <a:lnTo>
                  <a:pt x="5" y="2"/>
                </a:lnTo>
                <a:lnTo>
                  <a:pt x="5" y="4"/>
                </a:lnTo>
                <a:lnTo>
                  <a:pt x="5" y="6"/>
                </a:lnTo>
                <a:lnTo>
                  <a:pt x="4" y="6"/>
                </a:lnTo>
                <a:lnTo>
                  <a:pt x="2" y="3"/>
                </a:lnTo>
                <a:lnTo>
                  <a:pt x="0" y="3"/>
                </a:lnTo>
                <a:lnTo>
                  <a:pt x="0" y="1"/>
                </a:lnTo>
                <a:lnTo>
                  <a:pt x="2" y="0"/>
                </a:lnTo>
                <a:lnTo>
                  <a:pt x="3" y="1"/>
                </a:lnTo>
                <a:lnTo>
                  <a:pt x="4"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54" name="Freeform 474"/>
          <p:cNvSpPr>
            <a:spLocks/>
          </p:cNvSpPr>
          <p:nvPr/>
        </p:nvSpPr>
        <p:spPr bwMode="auto">
          <a:xfrm>
            <a:off x="6818313" y="4816475"/>
            <a:ext cx="296862" cy="314325"/>
          </a:xfrm>
          <a:custGeom>
            <a:avLst/>
            <a:gdLst>
              <a:gd name="T0" fmla="*/ 2147483647 w 173"/>
              <a:gd name="T1" fmla="*/ 0 h 183"/>
              <a:gd name="T2" fmla="*/ 2147483647 w 173"/>
              <a:gd name="T3" fmla="*/ 0 h 183"/>
              <a:gd name="T4" fmla="*/ 2147483647 w 173"/>
              <a:gd name="T5" fmla="*/ 2147483647 h 183"/>
              <a:gd name="T6" fmla="*/ 2147483647 w 173"/>
              <a:gd name="T7" fmla="*/ 2147483647 h 183"/>
              <a:gd name="T8" fmla="*/ 2147483647 w 173"/>
              <a:gd name="T9" fmla="*/ 2147483647 h 183"/>
              <a:gd name="T10" fmla="*/ 2147483647 w 173"/>
              <a:gd name="T11" fmla="*/ 2147483647 h 183"/>
              <a:gd name="T12" fmla="*/ 2147483647 w 173"/>
              <a:gd name="T13" fmla="*/ 2147483647 h 183"/>
              <a:gd name="T14" fmla="*/ 2147483647 w 173"/>
              <a:gd name="T15" fmla="*/ 2147483647 h 183"/>
              <a:gd name="T16" fmla="*/ 2147483647 w 173"/>
              <a:gd name="T17" fmla="*/ 2147483647 h 183"/>
              <a:gd name="T18" fmla="*/ 2147483647 w 173"/>
              <a:gd name="T19" fmla="*/ 2147483647 h 183"/>
              <a:gd name="T20" fmla="*/ 2147483647 w 173"/>
              <a:gd name="T21" fmla="*/ 2147483647 h 183"/>
              <a:gd name="T22" fmla="*/ 2147483647 w 173"/>
              <a:gd name="T23" fmla="*/ 2147483647 h 183"/>
              <a:gd name="T24" fmla="*/ 2147483647 w 173"/>
              <a:gd name="T25" fmla="*/ 2147483647 h 183"/>
              <a:gd name="T26" fmla="*/ 2147483647 w 173"/>
              <a:gd name="T27" fmla="*/ 2147483647 h 183"/>
              <a:gd name="T28" fmla="*/ 2147483647 w 173"/>
              <a:gd name="T29" fmla="*/ 2147483647 h 183"/>
              <a:gd name="T30" fmla="*/ 2147483647 w 173"/>
              <a:gd name="T31" fmla="*/ 2147483647 h 183"/>
              <a:gd name="T32" fmla="*/ 2147483647 w 173"/>
              <a:gd name="T33" fmla="*/ 2147483647 h 183"/>
              <a:gd name="T34" fmla="*/ 2147483647 w 173"/>
              <a:gd name="T35" fmla="*/ 2147483647 h 183"/>
              <a:gd name="T36" fmla="*/ 2147483647 w 173"/>
              <a:gd name="T37" fmla="*/ 2147483647 h 183"/>
              <a:gd name="T38" fmla="*/ 2147483647 w 173"/>
              <a:gd name="T39" fmla="*/ 2147483647 h 183"/>
              <a:gd name="T40" fmla="*/ 2147483647 w 173"/>
              <a:gd name="T41" fmla="*/ 2147483647 h 183"/>
              <a:gd name="T42" fmla="*/ 2147483647 w 173"/>
              <a:gd name="T43" fmla="*/ 2147483647 h 183"/>
              <a:gd name="T44" fmla="*/ 2147483647 w 173"/>
              <a:gd name="T45" fmla="*/ 2147483647 h 183"/>
              <a:gd name="T46" fmla="*/ 2147483647 w 173"/>
              <a:gd name="T47" fmla="*/ 2147483647 h 183"/>
              <a:gd name="T48" fmla="*/ 2147483647 w 173"/>
              <a:gd name="T49" fmla="*/ 2147483647 h 183"/>
              <a:gd name="T50" fmla="*/ 2147483647 w 173"/>
              <a:gd name="T51" fmla="*/ 2147483647 h 183"/>
              <a:gd name="T52" fmla="*/ 2147483647 w 173"/>
              <a:gd name="T53" fmla="*/ 2147483647 h 183"/>
              <a:gd name="T54" fmla="*/ 2147483647 w 173"/>
              <a:gd name="T55" fmla="*/ 2147483647 h 183"/>
              <a:gd name="T56" fmla="*/ 2147483647 w 173"/>
              <a:gd name="T57" fmla="*/ 2147483647 h 183"/>
              <a:gd name="T58" fmla="*/ 2147483647 w 173"/>
              <a:gd name="T59" fmla="*/ 2147483647 h 183"/>
              <a:gd name="T60" fmla="*/ 2147483647 w 173"/>
              <a:gd name="T61" fmla="*/ 2147483647 h 183"/>
              <a:gd name="T62" fmla="*/ 2147483647 w 173"/>
              <a:gd name="T63" fmla="*/ 2147483647 h 183"/>
              <a:gd name="T64" fmla="*/ 2147483647 w 173"/>
              <a:gd name="T65" fmla="*/ 2147483647 h 183"/>
              <a:gd name="T66" fmla="*/ 2147483647 w 173"/>
              <a:gd name="T67" fmla="*/ 2147483647 h 183"/>
              <a:gd name="T68" fmla="*/ 2147483647 w 173"/>
              <a:gd name="T69" fmla="*/ 2147483647 h 183"/>
              <a:gd name="T70" fmla="*/ 2147483647 w 173"/>
              <a:gd name="T71" fmla="*/ 2147483647 h 183"/>
              <a:gd name="T72" fmla="*/ 2147483647 w 173"/>
              <a:gd name="T73" fmla="*/ 2147483647 h 183"/>
              <a:gd name="T74" fmla="*/ 2147483647 w 173"/>
              <a:gd name="T75" fmla="*/ 2147483647 h 183"/>
              <a:gd name="T76" fmla="*/ 2147483647 w 173"/>
              <a:gd name="T77" fmla="*/ 2147483647 h 183"/>
              <a:gd name="T78" fmla="*/ 2147483647 w 173"/>
              <a:gd name="T79" fmla="*/ 2147483647 h 183"/>
              <a:gd name="T80" fmla="*/ 2147483647 w 173"/>
              <a:gd name="T81" fmla="*/ 2147483647 h 183"/>
              <a:gd name="T82" fmla="*/ 2147483647 w 173"/>
              <a:gd name="T83" fmla="*/ 2147483647 h 183"/>
              <a:gd name="T84" fmla="*/ 2147483647 w 173"/>
              <a:gd name="T85" fmla="*/ 2147483647 h 183"/>
              <a:gd name="T86" fmla="*/ 2147483647 w 173"/>
              <a:gd name="T87" fmla="*/ 2147483647 h 183"/>
              <a:gd name="T88" fmla="*/ 2147483647 w 173"/>
              <a:gd name="T89" fmla="*/ 2147483647 h 183"/>
              <a:gd name="T90" fmla="*/ 2147483647 w 173"/>
              <a:gd name="T91" fmla="*/ 2147483647 h 183"/>
              <a:gd name="T92" fmla="*/ 2147483647 w 173"/>
              <a:gd name="T93" fmla="*/ 2147483647 h 183"/>
              <a:gd name="T94" fmla="*/ 2147483647 w 173"/>
              <a:gd name="T95" fmla="*/ 2147483647 h 183"/>
              <a:gd name="T96" fmla="*/ 2147483647 w 173"/>
              <a:gd name="T97" fmla="*/ 2147483647 h 183"/>
              <a:gd name="T98" fmla="*/ 2147483647 w 173"/>
              <a:gd name="T99" fmla="*/ 2147483647 h 183"/>
              <a:gd name="T100" fmla="*/ 2147483647 w 173"/>
              <a:gd name="T101" fmla="*/ 2147483647 h 183"/>
              <a:gd name="T102" fmla="*/ 2147483647 w 173"/>
              <a:gd name="T103" fmla="*/ 2147483647 h 183"/>
              <a:gd name="T104" fmla="*/ 2147483647 w 173"/>
              <a:gd name="T105" fmla="*/ 2147483647 h 183"/>
              <a:gd name="T106" fmla="*/ 2147483647 w 173"/>
              <a:gd name="T107" fmla="*/ 2147483647 h 183"/>
              <a:gd name="T108" fmla="*/ 2147483647 w 173"/>
              <a:gd name="T109" fmla="*/ 2147483647 h 183"/>
              <a:gd name="T110" fmla="*/ 2147483647 w 173"/>
              <a:gd name="T111" fmla="*/ 2147483647 h 183"/>
              <a:gd name="T112" fmla="*/ 2147483647 w 173"/>
              <a:gd name="T113" fmla="*/ 2147483647 h 183"/>
              <a:gd name="T114" fmla="*/ 2147483647 w 173"/>
              <a:gd name="T115" fmla="*/ 2147483647 h 183"/>
              <a:gd name="T116" fmla="*/ 2147483647 w 173"/>
              <a:gd name="T117" fmla="*/ 2147483647 h 183"/>
              <a:gd name="T118" fmla="*/ 2147483647 w 173"/>
              <a:gd name="T119" fmla="*/ 2147483647 h 183"/>
              <a:gd name="T120" fmla="*/ 2147483647 w 173"/>
              <a:gd name="T121" fmla="*/ 2147483647 h 1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3"/>
              <a:gd name="T184" fmla="*/ 0 h 183"/>
              <a:gd name="T185" fmla="*/ 173 w 173"/>
              <a:gd name="T186" fmla="*/ 183 h 18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3" h="183">
                <a:moveTo>
                  <a:pt x="0" y="0"/>
                </a:moveTo>
                <a:lnTo>
                  <a:pt x="2" y="0"/>
                </a:lnTo>
                <a:lnTo>
                  <a:pt x="3" y="0"/>
                </a:lnTo>
                <a:lnTo>
                  <a:pt x="8" y="0"/>
                </a:lnTo>
                <a:lnTo>
                  <a:pt x="10" y="2"/>
                </a:lnTo>
                <a:lnTo>
                  <a:pt x="13" y="5"/>
                </a:lnTo>
                <a:lnTo>
                  <a:pt x="16" y="5"/>
                </a:lnTo>
                <a:lnTo>
                  <a:pt x="18" y="6"/>
                </a:lnTo>
                <a:lnTo>
                  <a:pt x="30" y="6"/>
                </a:lnTo>
                <a:lnTo>
                  <a:pt x="33" y="7"/>
                </a:lnTo>
                <a:lnTo>
                  <a:pt x="36" y="7"/>
                </a:lnTo>
                <a:lnTo>
                  <a:pt x="38" y="8"/>
                </a:lnTo>
                <a:lnTo>
                  <a:pt x="43" y="11"/>
                </a:lnTo>
                <a:lnTo>
                  <a:pt x="44" y="14"/>
                </a:lnTo>
                <a:lnTo>
                  <a:pt x="44" y="15"/>
                </a:lnTo>
                <a:lnTo>
                  <a:pt x="45" y="17"/>
                </a:lnTo>
                <a:lnTo>
                  <a:pt x="48" y="18"/>
                </a:lnTo>
                <a:lnTo>
                  <a:pt x="50" y="23"/>
                </a:lnTo>
                <a:lnTo>
                  <a:pt x="57" y="30"/>
                </a:lnTo>
                <a:lnTo>
                  <a:pt x="67" y="35"/>
                </a:lnTo>
                <a:lnTo>
                  <a:pt x="76" y="43"/>
                </a:lnTo>
                <a:lnTo>
                  <a:pt x="76" y="46"/>
                </a:lnTo>
                <a:lnTo>
                  <a:pt x="80" y="47"/>
                </a:lnTo>
                <a:lnTo>
                  <a:pt x="82" y="51"/>
                </a:lnTo>
                <a:lnTo>
                  <a:pt x="89" y="56"/>
                </a:lnTo>
                <a:lnTo>
                  <a:pt x="90" y="57"/>
                </a:lnTo>
                <a:lnTo>
                  <a:pt x="90" y="55"/>
                </a:lnTo>
                <a:lnTo>
                  <a:pt x="91" y="54"/>
                </a:lnTo>
                <a:lnTo>
                  <a:pt x="94" y="54"/>
                </a:lnTo>
                <a:lnTo>
                  <a:pt x="95" y="55"/>
                </a:lnTo>
                <a:lnTo>
                  <a:pt x="99" y="61"/>
                </a:lnTo>
                <a:lnTo>
                  <a:pt x="102" y="64"/>
                </a:lnTo>
                <a:lnTo>
                  <a:pt x="104" y="64"/>
                </a:lnTo>
                <a:lnTo>
                  <a:pt x="109" y="66"/>
                </a:lnTo>
                <a:lnTo>
                  <a:pt x="112" y="71"/>
                </a:lnTo>
                <a:lnTo>
                  <a:pt x="113" y="71"/>
                </a:lnTo>
                <a:lnTo>
                  <a:pt x="113" y="68"/>
                </a:lnTo>
                <a:lnTo>
                  <a:pt x="114" y="69"/>
                </a:lnTo>
                <a:lnTo>
                  <a:pt x="116" y="71"/>
                </a:lnTo>
                <a:lnTo>
                  <a:pt x="118" y="72"/>
                </a:lnTo>
                <a:lnTo>
                  <a:pt x="124" y="72"/>
                </a:lnTo>
                <a:lnTo>
                  <a:pt x="126" y="74"/>
                </a:lnTo>
                <a:lnTo>
                  <a:pt x="127" y="74"/>
                </a:lnTo>
                <a:lnTo>
                  <a:pt x="126" y="76"/>
                </a:lnTo>
                <a:lnTo>
                  <a:pt x="125" y="77"/>
                </a:lnTo>
                <a:lnTo>
                  <a:pt x="124" y="77"/>
                </a:lnTo>
                <a:lnTo>
                  <a:pt x="124" y="79"/>
                </a:lnTo>
                <a:lnTo>
                  <a:pt x="125" y="81"/>
                </a:lnTo>
                <a:lnTo>
                  <a:pt x="125" y="83"/>
                </a:lnTo>
                <a:lnTo>
                  <a:pt x="122" y="85"/>
                </a:lnTo>
                <a:lnTo>
                  <a:pt x="121" y="86"/>
                </a:lnTo>
                <a:lnTo>
                  <a:pt x="122" y="86"/>
                </a:lnTo>
                <a:lnTo>
                  <a:pt x="131" y="82"/>
                </a:lnTo>
                <a:lnTo>
                  <a:pt x="132" y="82"/>
                </a:lnTo>
                <a:lnTo>
                  <a:pt x="135" y="85"/>
                </a:lnTo>
                <a:lnTo>
                  <a:pt x="136" y="87"/>
                </a:lnTo>
                <a:lnTo>
                  <a:pt x="136" y="89"/>
                </a:lnTo>
                <a:lnTo>
                  <a:pt x="132" y="93"/>
                </a:lnTo>
                <a:lnTo>
                  <a:pt x="133" y="94"/>
                </a:lnTo>
                <a:lnTo>
                  <a:pt x="135" y="94"/>
                </a:lnTo>
                <a:lnTo>
                  <a:pt x="135" y="96"/>
                </a:lnTo>
                <a:lnTo>
                  <a:pt x="132" y="98"/>
                </a:lnTo>
                <a:lnTo>
                  <a:pt x="132" y="101"/>
                </a:lnTo>
                <a:lnTo>
                  <a:pt x="133" y="103"/>
                </a:lnTo>
                <a:lnTo>
                  <a:pt x="138" y="106"/>
                </a:lnTo>
                <a:lnTo>
                  <a:pt x="141" y="106"/>
                </a:lnTo>
                <a:lnTo>
                  <a:pt x="142" y="107"/>
                </a:lnTo>
                <a:lnTo>
                  <a:pt x="146" y="107"/>
                </a:lnTo>
                <a:lnTo>
                  <a:pt x="150" y="117"/>
                </a:lnTo>
                <a:lnTo>
                  <a:pt x="149" y="120"/>
                </a:lnTo>
                <a:lnTo>
                  <a:pt x="151" y="120"/>
                </a:lnTo>
                <a:lnTo>
                  <a:pt x="154" y="121"/>
                </a:lnTo>
                <a:lnTo>
                  <a:pt x="155" y="123"/>
                </a:lnTo>
                <a:lnTo>
                  <a:pt x="154" y="127"/>
                </a:lnTo>
                <a:lnTo>
                  <a:pt x="163" y="127"/>
                </a:lnTo>
                <a:lnTo>
                  <a:pt x="167" y="128"/>
                </a:lnTo>
                <a:lnTo>
                  <a:pt x="170" y="135"/>
                </a:lnTo>
                <a:lnTo>
                  <a:pt x="173" y="137"/>
                </a:lnTo>
                <a:lnTo>
                  <a:pt x="173" y="140"/>
                </a:lnTo>
                <a:lnTo>
                  <a:pt x="170" y="150"/>
                </a:lnTo>
                <a:lnTo>
                  <a:pt x="172" y="150"/>
                </a:lnTo>
                <a:lnTo>
                  <a:pt x="172" y="151"/>
                </a:lnTo>
                <a:lnTo>
                  <a:pt x="169" y="182"/>
                </a:lnTo>
                <a:lnTo>
                  <a:pt x="167" y="182"/>
                </a:lnTo>
                <a:lnTo>
                  <a:pt x="162" y="177"/>
                </a:lnTo>
                <a:lnTo>
                  <a:pt x="161" y="178"/>
                </a:lnTo>
                <a:lnTo>
                  <a:pt x="161" y="181"/>
                </a:lnTo>
                <a:lnTo>
                  <a:pt x="159" y="181"/>
                </a:lnTo>
                <a:lnTo>
                  <a:pt x="153" y="177"/>
                </a:lnTo>
                <a:lnTo>
                  <a:pt x="151" y="178"/>
                </a:lnTo>
                <a:lnTo>
                  <a:pt x="153" y="182"/>
                </a:lnTo>
                <a:lnTo>
                  <a:pt x="152" y="183"/>
                </a:lnTo>
                <a:lnTo>
                  <a:pt x="138" y="169"/>
                </a:lnTo>
                <a:lnTo>
                  <a:pt x="135" y="167"/>
                </a:lnTo>
                <a:lnTo>
                  <a:pt x="133" y="167"/>
                </a:lnTo>
                <a:lnTo>
                  <a:pt x="120" y="157"/>
                </a:lnTo>
                <a:lnTo>
                  <a:pt x="117" y="155"/>
                </a:lnTo>
                <a:lnTo>
                  <a:pt x="114" y="152"/>
                </a:lnTo>
                <a:lnTo>
                  <a:pt x="113" y="149"/>
                </a:lnTo>
                <a:lnTo>
                  <a:pt x="112" y="147"/>
                </a:lnTo>
                <a:lnTo>
                  <a:pt x="109" y="144"/>
                </a:lnTo>
                <a:lnTo>
                  <a:pt x="91" y="125"/>
                </a:lnTo>
                <a:lnTo>
                  <a:pt x="91" y="120"/>
                </a:lnTo>
                <a:lnTo>
                  <a:pt x="85" y="107"/>
                </a:lnTo>
                <a:lnTo>
                  <a:pt x="83" y="104"/>
                </a:lnTo>
                <a:lnTo>
                  <a:pt x="76" y="94"/>
                </a:lnTo>
                <a:lnTo>
                  <a:pt x="73" y="90"/>
                </a:lnTo>
                <a:lnTo>
                  <a:pt x="68" y="86"/>
                </a:lnTo>
                <a:lnTo>
                  <a:pt x="65" y="86"/>
                </a:lnTo>
                <a:lnTo>
                  <a:pt x="65" y="85"/>
                </a:lnTo>
                <a:lnTo>
                  <a:pt x="58" y="66"/>
                </a:lnTo>
                <a:lnTo>
                  <a:pt x="58" y="63"/>
                </a:lnTo>
                <a:lnTo>
                  <a:pt x="53" y="57"/>
                </a:lnTo>
                <a:lnTo>
                  <a:pt x="44" y="53"/>
                </a:lnTo>
                <a:lnTo>
                  <a:pt x="41" y="53"/>
                </a:lnTo>
                <a:lnTo>
                  <a:pt x="38" y="44"/>
                </a:lnTo>
                <a:lnTo>
                  <a:pt x="36" y="43"/>
                </a:lnTo>
                <a:lnTo>
                  <a:pt x="30" y="35"/>
                </a:lnTo>
                <a:lnTo>
                  <a:pt x="25" y="30"/>
                </a:lnTo>
                <a:lnTo>
                  <a:pt x="22" y="30"/>
                </a:lnTo>
                <a:lnTo>
                  <a:pt x="2" y="7"/>
                </a:lnTo>
                <a:lnTo>
                  <a:pt x="1" y="2"/>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55" name="Freeform 475"/>
          <p:cNvSpPr>
            <a:spLocks/>
          </p:cNvSpPr>
          <p:nvPr/>
        </p:nvSpPr>
        <p:spPr bwMode="auto">
          <a:xfrm>
            <a:off x="7065963" y="4932363"/>
            <a:ext cx="9525" cy="11112"/>
          </a:xfrm>
          <a:custGeom>
            <a:avLst/>
            <a:gdLst>
              <a:gd name="T0" fmla="*/ 2147483647 w 6"/>
              <a:gd name="T1" fmla="*/ 2147483647 h 6"/>
              <a:gd name="T2" fmla="*/ 2147483647 w 6"/>
              <a:gd name="T3" fmla="*/ 2147483647 h 6"/>
              <a:gd name="T4" fmla="*/ 2147483647 w 6"/>
              <a:gd name="T5" fmla="*/ 2147483647 h 6"/>
              <a:gd name="T6" fmla="*/ 2147483647 w 6"/>
              <a:gd name="T7" fmla="*/ 2147483647 h 6"/>
              <a:gd name="T8" fmla="*/ 2147483647 w 6"/>
              <a:gd name="T9" fmla="*/ 2147483647 h 6"/>
              <a:gd name="T10" fmla="*/ 2147483647 w 6"/>
              <a:gd name="T11" fmla="*/ 2147483647 h 6"/>
              <a:gd name="T12" fmla="*/ 0 w 6"/>
              <a:gd name="T13" fmla="*/ 2147483647 h 6"/>
              <a:gd name="T14" fmla="*/ 0 w 6"/>
              <a:gd name="T15" fmla="*/ 2147483647 h 6"/>
              <a:gd name="T16" fmla="*/ 0 w 6"/>
              <a:gd name="T17" fmla="*/ 2147483647 h 6"/>
              <a:gd name="T18" fmla="*/ 2147483647 w 6"/>
              <a:gd name="T19" fmla="*/ 0 h 6"/>
              <a:gd name="T20" fmla="*/ 2147483647 w 6"/>
              <a:gd name="T21" fmla="*/ 2147483647 h 6"/>
              <a:gd name="T22" fmla="*/ 2147483647 w 6"/>
              <a:gd name="T23" fmla="*/ 2147483647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6"/>
              <a:gd name="T38" fmla="*/ 6 w 6"/>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6">
                <a:moveTo>
                  <a:pt x="4" y="2"/>
                </a:moveTo>
                <a:lnTo>
                  <a:pt x="5" y="3"/>
                </a:lnTo>
                <a:lnTo>
                  <a:pt x="6" y="4"/>
                </a:lnTo>
                <a:lnTo>
                  <a:pt x="5" y="6"/>
                </a:lnTo>
                <a:lnTo>
                  <a:pt x="4" y="6"/>
                </a:lnTo>
                <a:lnTo>
                  <a:pt x="2" y="3"/>
                </a:lnTo>
                <a:lnTo>
                  <a:pt x="0" y="3"/>
                </a:lnTo>
                <a:lnTo>
                  <a:pt x="0" y="2"/>
                </a:lnTo>
                <a:lnTo>
                  <a:pt x="0" y="1"/>
                </a:lnTo>
                <a:lnTo>
                  <a:pt x="2" y="0"/>
                </a:lnTo>
                <a:lnTo>
                  <a:pt x="3" y="1"/>
                </a:lnTo>
                <a:lnTo>
                  <a:pt x="4"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56" name="Freeform 476"/>
          <p:cNvSpPr>
            <a:spLocks/>
          </p:cNvSpPr>
          <p:nvPr/>
        </p:nvSpPr>
        <p:spPr bwMode="auto">
          <a:xfrm>
            <a:off x="6816725" y="4814888"/>
            <a:ext cx="296863" cy="311150"/>
          </a:xfrm>
          <a:custGeom>
            <a:avLst/>
            <a:gdLst>
              <a:gd name="T0" fmla="*/ 2147483647 w 173"/>
              <a:gd name="T1" fmla="*/ 0 h 182"/>
              <a:gd name="T2" fmla="*/ 2147483647 w 173"/>
              <a:gd name="T3" fmla="*/ 0 h 182"/>
              <a:gd name="T4" fmla="*/ 2147483647 w 173"/>
              <a:gd name="T5" fmla="*/ 2147483647 h 182"/>
              <a:gd name="T6" fmla="*/ 2147483647 w 173"/>
              <a:gd name="T7" fmla="*/ 2147483647 h 182"/>
              <a:gd name="T8" fmla="*/ 2147483647 w 173"/>
              <a:gd name="T9" fmla="*/ 2147483647 h 182"/>
              <a:gd name="T10" fmla="*/ 2147483647 w 173"/>
              <a:gd name="T11" fmla="*/ 2147483647 h 182"/>
              <a:gd name="T12" fmla="*/ 2147483647 w 173"/>
              <a:gd name="T13" fmla="*/ 2147483647 h 182"/>
              <a:gd name="T14" fmla="*/ 2147483647 w 173"/>
              <a:gd name="T15" fmla="*/ 2147483647 h 182"/>
              <a:gd name="T16" fmla="*/ 2147483647 w 173"/>
              <a:gd name="T17" fmla="*/ 2147483647 h 182"/>
              <a:gd name="T18" fmla="*/ 2147483647 w 173"/>
              <a:gd name="T19" fmla="*/ 2147483647 h 182"/>
              <a:gd name="T20" fmla="*/ 2147483647 w 173"/>
              <a:gd name="T21" fmla="*/ 2147483647 h 182"/>
              <a:gd name="T22" fmla="*/ 2147483647 w 173"/>
              <a:gd name="T23" fmla="*/ 2147483647 h 182"/>
              <a:gd name="T24" fmla="*/ 2147483647 w 173"/>
              <a:gd name="T25" fmla="*/ 2147483647 h 182"/>
              <a:gd name="T26" fmla="*/ 2147483647 w 173"/>
              <a:gd name="T27" fmla="*/ 2147483647 h 182"/>
              <a:gd name="T28" fmla="*/ 2147483647 w 173"/>
              <a:gd name="T29" fmla="*/ 2147483647 h 182"/>
              <a:gd name="T30" fmla="*/ 2147483647 w 173"/>
              <a:gd name="T31" fmla="*/ 2147483647 h 182"/>
              <a:gd name="T32" fmla="*/ 2147483647 w 173"/>
              <a:gd name="T33" fmla="*/ 2147483647 h 182"/>
              <a:gd name="T34" fmla="*/ 2147483647 w 173"/>
              <a:gd name="T35" fmla="*/ 2147483647 h 182"/>
              <a:gd name="T36" fmla="*/ 2147483647 w 173"/>
              <a:gd name="T37" fmla="*/ 2147483647 h 182"/>
              <a:gd name="T38" fmla="*/ 2147483647 w 173"/>
              <a:gd name="T39" fmla="*/ 2147483647 h 182"/>
              <a:gd name="T40" fmla="*/ 2147483647 w 173"/>
              <a:gd name="T41" fmla="*/ 2147483647 h 182"/>
              <a:gd name="T42" fmla="*/ 2147483647 w 173"/>
              <a:gd name="T43" fmla="*/ 2147483647 h 182"/>
              <a:gd name="T44" fmla="*/ 2147483647 w 173"/>
              <a:gd name="T45" fmla="*/ 2147483647 h 182"/>
              <a:gd name="T46" fmla="*/ 2147483647 w 173"/>
              <a:gd name="T47" fmla="*/ 2147483647 h 182"/>
              <a:gd name="T48" fmla="*/ 2147483647 w 173"/>
              <a:gd name="T49" fmla="*/ 2147483647 h 182"/>
              <a:gd name="T50" fmla="*/ 2147483647 w 173"/>
              <a:gd name="T51" fmla="*/ 2147483647 h 182"/>
              <a:gd name="T52" fmla="*/ 2147483647 w 173"/>
              <a:gd name="T53" fmla="*/ 2147483647 h 182"/>
              <a:gd name="T54" fmla="*/ 2147483647 w 173"/>
              <a:gd name="T55" fmla="*/ 2147483647 h 182"/>
              <a:gd name="T56" fmla="*/ 2147483647 w 173"/>
              <a:gd name="T57" fmla="*/ 2147483647 h 182"/>
              <a:gd name="T58" fmla="*/ 2147483647 w 173"/>
              <a:gd name="T59" fmla="*/ 2147483647 h 182"/>
              <a:gd name="T60" fmla="*/ 2147483647 w 173"/>
              <a:gd name="T61" fmla="*/ 2147483647 h 182"/>
              <a:gd name="T62" fmla="*/ 2147483647 w 173"/>
              <a:gd name="T63" fmla="*/ 2147483647 h 182"/>
              <a:gd name="T64" fmla="*/ 2147483647 w 173"/>
              <a:gd name="T65" fmla="*/ 2147483647 h 182"/>
              <a:gd name="T66" fmla="*/ 2147483647 w 173"/>
              <a:gd name="T67" fmla="*/ 2147483647 h 182"/>
              <a:gd name="T68" fmla="*/ 2147483647 w 173"/>
              <a:gd name="T69" fmla="*/ 2147483647 h 182"/>
              <a:gd name="T70" fmla="*/ 2147483647 w 173"/>
              <a:gd name="T71" fmla="*/ 2147483647 h 182"/>
              <a:gd name="T72" fmla="*/ 2147483647 w 173"/>
              <a:gd name="T73" fmla="*/ 2147483647 h 182"/>
              <a:gd name="T74" fmla="*/ 2147483647 w 173"/>
              <a:gd name="T75" fmla="*/ 2147483647 h 182"/>
              <a:gd name="T76" fmla="*/ 2147483647 w 173"/>
              <a:gd name="T77" fmla="*/ 2147483647 h 182"/>
              <a:gd name="T78" fmla="*/ 2147483647 w 173"/>
              <a:gd name="T79" fmla="*/ 2147483647 h 182"/>
              <a:gd name="T80" fmla="*/ 2147483647 w 173"/>
              <a:gd name="T81" fmla="*/ 2147483647 h 182"/>
              <a:gd name="T82" fmla="*/ 2147483647 w 173"/>
              <a:gd name="T83" fmla="*/ 2147483647 h 182"/>
              <a:gd name="T84" fmla="*/ 2147483647 w 173"/>
              <a:gd name="T85" fmla="*/ 2147483647 h 182"/>
              <a:gd name="T86" fmla="*/ 2147483647 w 173"/>
              <a:gd name="T87" fmla="*/ 2147483647 h 182"/>
              <a:gd name="T88" fmla="*/ 2147483647 w 173"/>
              <a:gd name="T89" fmla="*/ 2147483647 h 182"/>
              <a:gd name="T90" fmla="*/ 2147483647 w 173"/>
              <a:gd name="T91" fmla="*/ 2147483647 h 182"/>
              <a:gd name="T92" fmla="*/ 2147483647 w 173"/>
              <a:gd name="T93" fmla="*/ 2147483647 h 182"/>
              <a:gd name="T94" fmla="*/ 2147483647 w 173"/>
              <a:gd name="T95" fmla="*/ 2147483647 h 182"/>
              <a:gd name="T96" fmla="*/ 2147483647 w 173"/>
              <a:gd name="T97" fmla="*/ 2147483647 h 182"/>
              <a:gd name="T98" fmla="*/ 2147483647 w 173"/>
              <a:gd name="T99" fmla="*/ 2147483647 h 182"/>
              <a:gd name="T100" fmla="*/ 2147483647 w 173"/>
              <a:gd name="T101" fmla="*/ 2147483647 h 182"/>
              <a:gd name="T102" fmla="*/ 2147483647 w 173"/>
              <a:gd name="T103" fmla="*/ 2147483647 h 182"/>
              <a:gd name="T104" fmla="*/ 2147483647 w 173"/>
              <a:gd name="T105" fmla="*/ 2147483647 h 182"/>
              <a:gd name="T106" fmla="*/ 2147483647 w 173"/>
              <a:gd name="T107" fmla="*/ 2147483647 h 182"/>
              <a:gd name="T108" fmla="*/ 2147483647 w 173"/>
              <a:gd name="T109" fmla="*/ 2147483647 h 182"/>
              <a:gd name="T110" fmla="*/ 2147483647 w 173"/>
              <a:gd name="T111" fmla="*/ 2147483647 h 182"/>
              <a:gd name="T112" fmla="*/ 2147483647 w 173"/>
              <a:gd name="T113" fmla="*/ 2147483647 h 182"/>
              <a:gd name="T114" fmla="*/ 2147483647 w 173"/>
              <a:gd name="T115" fmla="*/ 2147483647 h 182"/>
              <a:gd name="T116" fmla="*/ 2147483647 w 173"/>
              <a:gd name="T117" fmla="*/ 2147483647 h 182"/>
              <a:gd name="T118" fmla="*/ 2147483647 w 173"/>
              <a:gd name="T119" fmla="*/ 2147483647 h 182"/>
              <a:gd name="T120" fmla="*/ 0 w 173"/>
              <a:gd name="T121" fmla="*/ 2147483647 h 18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3"/>
              <a:gd name="T184" fmla="*/ 0 h 182"/>
              <a:gd name="T185" fmla="*/ 173 w 173"/>
              <a:gd name="T186" fmla="*/ 182 h 18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3" h="182">
                <a:moveTo>
                  <a:pt x="0" y="0"/>
                </a:moveTo>
                <a:lnTo>
                  <a:pt x="1" y="0"/>
                </a:lnTo>
                <a:lnTo>
                  <a:pt x="2" y="0"/>
                </a:lnTo>
                <a:lnTo>
                  <a:pt x="8" y="0"/>
                </a:lnTo>
                <a:lnTo>
                  <a:pt x="9" y="1"/>
                </a:lnTo>
                <a:lnTo>
                  <a:pt x="12" y="4"/>
                </a:lnTo>
                <a:lnTo>
                  <a:pt x="15" y="4"/>
                </a:lnTo>
                <a:lnTo>
                  <a:pt x="17" y="5"/>
                </a:lnTo>
                <a:lnTo>
                  <a:pt x="29" y="5"/>
                </a:lnTo>
                <a:lnTo>
                  <a:pt x="32" y="7"/>
                </a:lnTo>
                <a:lnTo>
                  <a:pt x="35" y="7"/>
                </a:lnTo>
                <a:lnTo>
                  <a:pt x="38" y="7"/>
                </a:lnTo>
                <a:lnTo>
                  <a:pt x="42" y="11"/>
                </a:lnTo>
                <a:lnTo>
                  <a:pt x="43" y="13"/>
                </a:lnTo>
                <a:lnTo>
                  <a:pt x="43" y="15"/>
                </a:lnTo>
                <a:lnTo>
                  <a:pt x="45" y="16"/>
                </a:lnTo>
                <a:lnTo>
                  <a:pt x="47" y="18"/>
                </a:lnTo>
                <a:lnTo>
                  <a:pt x="49" y="23"/>
                </a:lnTo>
                <a:lnTo>
                  <a:pt x="57" y="29"/>
                </a:lnTo>
                <a:lnTo>
                  <a:pt x="67" y="34"/>
                </a:lnTo>
                <a:lnTo>
                  <a:pt x="75" y="42"/>
                </a:lnTo>
                <a:lnTo>
                  <a:pt x="76" y="45"/>
                </a:lnTo>
                <a:lnTo>
                  <a:pt x="80" y="46"/>
                </a:lnTo>
                <a:lnTo>
                  <a:pt x="81" y="50"/>
                </a:lnTo>
                <a:lnTo>
                  <a:pt x="88" y="55"/>
                </a:lnTo>
                <a:lnTo>
                  <a:pt x="90" y="56"/>
                </a:lnTo>
                <a:lnTo>
                  <a:pt x="90" y="54"/>
                </a:lnTo>
                <a:lnTo>
                  <a:pt x="90" y="53"/>
                </a:lnTo>
                <a:lnTo>
                  <a:pt x="93" y="53"/>
                </a:lnTo>
                <a:lnTo>
                  <a:pt x="95" y="54"/>
                </a:lnTo>
                <a:lnTo>
                  <a:pt x="98" y="61"/>
                </a:lnTo>
                <a:lnTo>
                  <a:pt x="102" y="63"/>
                </a:lnTo>
                <a:lnTo>
                  <a:pt x="103" y="63"/>
                </a:lnTo>
                <a:lnTo>
                  <a:pt x="108" y="65"/>
                </a:lnTo>
                <a:lnTo>
                  <a:pt x="111" y="70"/>
                </a:lnTo>
                <a:lnTo>
                  <a:pt x="112" y="71"/>
                </a:lnTo>
                <a:lnTo>
                  <a:pt x="113" y="68"/>
                </a:lnTo>
                <a:lnTo>
                  <a:pt x="114" y="68"/>
                </a:lnTo>
                <a:lnTo>
                  <a:pt x="115" y="71"/>
                </a:lnTo>
                <a:lnTo>
                  <a:pt x="117" y="72"/>
                </a:lnTo>
                <a:lnTo>
                  <a:pt x="123" y="72"/>
                </a:lnTo>
                <a:lnTo>
                  <a:pt x="125" y="73"/>
                </a:lnTo>
                <a:lnTo>
                  <a:pt x="126" y="73"/>
                </a:lnTo>
                <a:lnTo>
                  <a:pt x="125" y="75"/>
                </a:lnTo>
                <a:lnTo>
                  <a:pt x="124" y="76"/>
                </a:lnTo>
                <a:lnTo>
                  <a:pt x="123" y="76"/>
                </a:lnTo>
                <a:lnTo>
                  <a:pt x="124" y="79"/>
                </a:lnTo>
                <a:lnTo>
                  <a:pt x="125" y="80"/>
                </a:lnTo>
                <a:lnTo>
                  <a:pt x="125" y="82"/>
                </a:lnTo>
                <a:lnTo>
                  <a:pt x="121" y="84"/>
                </a:lnTo>
                <a:lnTo>
                  <a:pt x="121" y="85"/>
                </a:lnTo>
                <a:lnTo>
                  <a:pt x="121" y="86"/>
                </a:lnTo>
                <a:lnTo>
                  <a:pt x="130" y="81"/>
                </a:lnTo>
                <a:lnTo>
                  <a:pt x="132" y="81"/>
                </a:lnTo>
                <a:lnTo>
                  <a:pt x="134" y="84"/>
                </a:lnTo>
                <a:lnTo>
                  <a:pt x="136" y="86"/>
                </a:lnTo>
                <a:lnTo>
                  <a:pt x="136" y="88"/>
                </a:lnTo>
                <a:lnTo>
                  <a:pt x="132" y="92"/>
                </a:lnTo>
                <a:lnTo>
                  <a:pt x="133" y="93"/>
                </a:lnTo>
                <a:lnTo>
                  <a:pt x="134" y="93"/>
                </a:lnTo>
                <a:lnTo>
                  <a:pt x="134" y="95"/>
                </a:lnTo>
                <a:lnTo>
                  <a:pt x="132" y="97"/>
                </a:lnTo>
                <a:lnTo>
                  <a:pt x="131" y="100"/>
                </a:lnTo>
                <a:lnTo>
                  <a:pt x="132" y="102"/>
                </a:lnTo>
                <a:lnTo>
                  <a:pt x="137" y="105"/>
                </a:lnTo>
                <a:lnTo>
                  <a:pt x="140" y="105"/>
                </a:lnTo>
                <a:lnTo>
                  <a:pt x="141" y="106"/>
                </a:lnTo>
                <a:lnTo>
                  <a:pt x="145" y="106"/>
                </a:lnTo>
                <a:lnTo>
                  <a:pt x="149" y="117"/>
                </a:lnTo>
                <a:lnTo>
                  <a:pt x="148" y="119"/>
                </a:lnTo>
                <a:lnTo>
                  <a:pt x="150" y="119"/>
                </a:lnTo>
                <a:lnTo>
                  <a:pt x="153" y="121"/>
                </a:lnTo>
                <a:lnTo>
                  <a:pt x="155" y="122"/>
                </a:lnTo>
                <a:lnTo>
                  <a:pt x="153" y="126"/>
                </a:lnTo>
                <a:lnTo>
                  <a:pt x="163" y="126"/>
                </a:lnTo>
                <a:lnTo>
                  <a:pt x="166" y="128"/>
                </a:lnTo>
                <a:lnTo>
                  <a:pt x="170" y="134"/>
                </a:lnTo>
                <a:lnTo>
                  <a:pt x="172" y="136"/>
                </a:lnTo>
                <a:lnTo>
                  <a:pt x="173" y="139"/>
                </a:lnTo>
                <a:lnTo>
                  <a:pt x="170" y="149"/>
                </a:lnTo>
                <a:lnTo>
                  <a:pt x="171" y="149"/>
                </a:lnTo>
                <a:lnTo>
                  <a:pt x="171" y="151"/>
                </a:lnTo>
                <a:lnTo>
                  <a:pt x="168" y="181"/>
                </a:lnTo>
                <a:lnTo>
                  <a:pt x="167" y="181"/>
                </a:lnTo>
                <a:lnTo>
                  <a:pt x="162" y="177"/>
                </a:lnTo>
                <a:lnTo>
                  <a:pt x="160" y="178"/>
                </a:lnTo>
                <a:lnTo>
                  <a:pt x="160" y="181"/>
                </a:lnTo>
                <a:lnTo>
                  <a:pt x="158" y="181"/>
                </a:lnTo>
                <a:lnTo>
                  <a:pt x="152" y="177"/>
                </a:lnTo>
                <a:lnTo>
                  <a:pt x="150" y="177"/>
                </a:lnTo>
                <a:lnTo>
                  <a:pt x="152" y="182"/>
                </a:lnTo>
                <a:lnTo>
                  <a:pt x="151" y="182"/>
                </a:lnTo>
                <a:lnTo>
                  <a:pt x="137" y="168"/>
                </a:lnTo>
                <a:lnTo>
                  <a:pt x="134" y="167"/>
                </a:lnTo>
                <a:lnTo>
                  <a:pt x="132" y="166"/>
                </a:lnTo>
                <a:lnTo>
                  <a:pt x="119" y="156"/>
                </a:lnTo>
                <a:lnTo>
                  <a:pt x="116" y="155"/>
                </a:lnTo>
                <a:lnTo>
                  <a:pt x="114" y="152"/>
                </a:lnTo>
                <a:lnTo>
                  <a:pt x="113" y="148"/>
                </a:lnTo>
                <a:lnTo>
                  <a:pt x="111" y="146"/>
                </a:lnTo>
                <a:lnTo>
                  <a:pt x="108" y="144"/>
                </a:lnTo>
                <a:lnTo>
                  <a:pt x="91" y="124"/>
                </a:lnTo>
                <a:lnTo>
                  <a:pt x="90" y="119"/>
                </a:lnTo>
                <a:lnTo>
                  <a:pt x="84" y="106"/>
                </a:lnTo>
                <a:lnTo>
                  <a:pt x="83" y="103"/>
                </a:lnTo>
                <a:lnTo>
                  <a:pt x="75" y="94"/>
                </a:lnTo>
                <a:lnTo>
                  <a:pt x="72" y="89"/>
                </a:lnTo>
                <a:lnTo>
                  <a:pt x="67" y="85"/>
                </a:lnTo>
                <a:lnTo>
                  <a:pt x="64" y="85"/>
                </a:lnTo>
                <a:lnTo>
                  <a:pt x="64" y="84"/>
                </a:lnTo>
                <a:lnTo>
                  <a:pt x="57" y="65"/>
                </a:lnTo>
                <a:lnTo>
                  <a:pt x="57" y="62"/>
                </a:lnTo>
                <a:lnTo>
                  <a:pt x="52" y="57"/>
                </a:lnTo>
                <a:lnTo>
                  <a:pt x="43" y="53"/>
                </a:lnTo>
                <a:lnTo>
                  <a:pt x="40" y="52"/>
                </a:lnTo>
                <a:lnTo>
                  <a:pt x="38" y="43"/>
                </a:lnTo>
                <a:lnTo>
                  <a:pt x="35" y="42"/>
                </a:lnTo>
                <a:lnTo>
                  <a:pt x="30" y="34"/>
                </a:lnTo>
                <a:lnTo>
                  <a:pt x="24" y="30"/>
                </a:lnTo>
                <a:lnTo>
                  <a:pt x="22" y="30"/>
                </a:lnTo>
                <a:lnTo>
                  <a:pt x="1" y="6"/>
                </a:lnTo>
                <a:lnTo>
                  <a:pt x="0" y="1"/>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57" name="Freeform 477"/>
          <p:cNvSpPr>
            <a:spLocks/>
          </p:cNvSpPr>
          <p:nvPr/>
        </p:nvSpPr>
        <p:spPr bwMode="auto">
          <a:xfrm>
            <a:off x="6832600" y="4891088"/>
            <a:ext cx="20638" cy="14287"/>
          </a:xfrm>
          <a:custGeom>
            <a:avLst/>
            <a:gdLst>
              <a:gd name="T0" fmla="*/ 2147483647 w 12"/>
              <a:gd name="T1" fmla="*/ 2147483647 h 8"/>
              <a:gd name="T2" fmla="*/ 0 w 12"/>
              <a:gd name="T3" fmla="*/ 0 h 8"/>
              <a:gd name="T4" fmla="*/ 2147483647 w 12"/>
              <a:gd name="T5" fmla="*/ 0 h 8"/>
              <a:gd name="T6" fmla="*/ 2147483647 w 12"/>
              <a:gd name="T7" fmla="*/ 2147483647 h 8"/>
              <a:gd name="T8" fmla="*/ 2147483647 w 12"/>
              <a:gd name="T9" fmla="*/ 2147483647 h 8"/>
              <a:gd name="T10" fmla="*/ 2147483647 w 12"/>
              <a:gd name="T11" fmla="*/ 2147483647 h 8"/>
              <a:gd name="T12" fmla="*/ 2147483647 w 12"/>
              <a:gd name="T13" fmla="*/ 2147483647 h 8"/>
              <a:gd name="T14" fmla="*/ 2147483647 w 12"/>
              <a:gd name="T15" fmla="*/ 2147483647 h 8"/>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8"/>
              <a:gd name="T26" fmla="*/ 12 w 12"/>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8">
                <a:moveTo>
                  <a:pt x="1" y="1"/>
                </a:moveTo>
                <a:lnTo>
                  <a:pt x="0" y="0"/>
                </a:lnTo>
                <a:lnTo>
                  <a:pt x="2" y="0"/>
                </a:lnTo>
                <a:lnTo>
                  <a:pt x="11" y="5"/>
                </a:lnTo>
                <a:lnTo>
                  <a:pt x="12" y="8"/>
                </a:lnTo>
                <a:lnTo>
                  <a:pt x="10" y="7"/>
                </a:lnTo>
                <a:lnTo>
                  <a:pt x="2" y="3"/>
                </a:lnTo>
                <a:lnTo>
                  <a:pt x="1"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58" name="Freeform 478"/>
          <p:cNvSpPr>
            <a:spLocks/>
          </p:cNvSpPr>
          <p:nvPr/>
        </p:nvSpPr>
        <p:spPr bwMode="auto">
          <a:xfrm>
            <a:off x="6873875" y="4929188"/>
            <a:ext cx="20638" cy="23812"/>
          </a:xfrm>
          <a:custGeom>
            <a:avLst/>
            <a:gdLst>
              <a:gd name="T0" fmla="*/ 0 w 12"/>
              <a:gd name="T1" fmla="*/ 2147483647 h 14"/>
              <a:gd name="T2" fmla="*/ 0 w 12"/>
              <a:gd name="T3" fmla="*/ 2147483647 h 14"/>
              <a:gd name="T4" fmla="*/ 2147483647 w 12"/>
              <a:gd name="T5" fmla="*/ 0 h 14"/>
              <a:gd name="T6" fmla="*/ 2147483647 w 12"/>
              <a:gd name="T7" fmla="*/ 2147483647 h 14"/>
              <a:gd name="T8" fmla="*/ 2147483647 w 12"/>
              <a:gd name="T9" fmla="*/ 2147483647 h 14"/>
              <a:gd name="T10" fmla="*/ 2147483647 w 12"/>
              <a:gd name="T11" fmla="*/ 2147483647 h 14"/>
              <a:gd name="T12" fmla="*/ 2147483647 w 12"/>
              <a:gd name="T13" fmla="*/ 2147483647 h 14"/>
              <a:gd name="T14" fmla="*/ 0 w 12"/>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4"/>
              <a:gd name="T26" fmla="*/ 12 w 12"/>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4">
                <a:moveTo>
                  <a:pt x="0" y="1"/>
                </a:moveTo>
                <a:lnTo>
                  <a:pt x="0" y="1"/>
                </a:lnTo>
                <a:lnTo>
                  <a:pt x="4" y="0"/>
                </a:lnTo>
                <a:lnTo>
                  <a:pt x="12" y="8"/>
                </a:lnTo>
                <a:lnTo>
                  <a:pt x="12" y="13"/>
                </a:lnTo>
                <a:lnTo>
                  <a:pt x="11" y="14"/>
                </a:lnTo>
                <a:lnTo>
                  <a:pt x="10" y="14"/>
                </a:lnTo>
                <a:lnTo>
                  <a:pt x="0"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59" name="Freeform 479"/>
          <p:cNvSpPr>
            <a:spLocks/>
          </p:cNvSpPr>
          <p:nvPr/>
        </p:nvSpPr>
        <p:spPr bwMode="auto">
          <a:xfrm>
            <a:off x="6831013" y="4887913"/>
            <a:ext cx="19050" cy="15875"/>
          </a:xfrm>
          <a:custGeom>
            <a:avLst/>
            <a:gdLst>
              <a:gd name="T0" fmla="*/ 0 w 11"/>
              <a:gd name="T1" fmla="*/ 2147483647 h 9"/>
              <a:gd name="T2" fmla="*/ 0 w 11"/>
              <a:gd name="T3" fmla="*/ 0 h 9"/>
              <a:gd name="T4" fmla="*/ 2147483647 w 11"/>
              <a:gd name="T5" fmla="*/ 0 h 9"/>
              <a:gd name="T6" fmla="*/ 2147483647 w 11"/>
              <a:gd name="T7" fmla="*/ 2147483647 h 9"/>
              <a:gd name="T8" fmla="*/ 2147483647 w 11"/>
              <a:gd name="T9" fmla="*/ 2147483647 h 9"/>
              <a:gd name="T10" fmla="*/ 2147483647 w 11"/>
              <a:gd name="T11" fmla="*/ 2147483647 h 9"/>
              <a:gd name="T12" fmla="*/ 2147483647 w 11"/>
              <a:gd name="T13" fmla="*/ 2147483647 h 9"/>
              <a:gd name="T14" fmla="*/ 0 w 11"/>
              <a:gd name="T15" fmla="*/ 2147483647 h 9"/>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9"/>
              <a:gd name="T26" fmla="*/ 11 w 11"/>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9">
                <a:moveTo>
                  <a:pt x="0" y="2"/>
                </a:moveTo>
                <a:lnTo>
                  <a:pt x="0" y="0"/>
                </a:lnTo>
                <a:lnTo>
                  <a:pt x="1" y="0"/>
                </a:lnTo>
                <a:lnTo>
                  <a:pt x="10" y="6"/>
                </a:lnTo>
                <a:lnTo>
                  <a:pt x="11" y="9"/>
                </a:lnTo>
                <a:lnTo>
                  <a:pt x="9" y="7"/>
                </a:lnTo>
                <a:lnTo>
                  <a:pt x="1" y="3"/>
                </a:lnTo>
                <a:lnTo>
                  <a:pt x="0"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60" name="Freeform 480"/>
          <p:cNvSpPr>
            <a:spLocks/>
          </p:cNvSpPr>
          <p:nvPr/>
        </p:nvSpPr>
        <p:spPr bwMode="auto">
          <a:xfrm>
            <a:off x="6870700" y="4926013"/>
            <a:ext cx="20638" cy="23812"/>
          </a:xfrm>
          <a:custGeom>
            <a:avLst/>
            <a:gdLst>
              <a:gd name="T0" fmla="*/ 0 w 12"/>
              <a:gd name="T1" fmla="*/ 2147483647 h 14"/>
              <a:gd name="T2" fmla="*/ 0 w 12"/>
              <a:gd name="T3" fmla="*/ 2147483647 h 14"/>
              <a:gd name="T4" fmla="*/ 2147483647 w 12"/>
              <a:gd name="T5" fmla="*/ 0 h 14"/>
              <a:gd name="T6" fmla="*/ 2147483647 w 12"/>
              <a:gd name="T7" fmla="*/ 2147483647 h 14"/>
              <a:gd name="T8" fmla="*/ 2147483647 w 12"/>
              <a:gd name="T9" fmla="*/ 2147483647 h 14"/>
              <a:gd name="T10" fmla="*/ 2147483647 w 12"/>
              <a:gd name="T11" fmla="*/ 2147483647 h 14"/>
              <a:gd name="T12" fmla="*/ 2147483647 w 12"/>
              <a:gd name="T13" fmla="*/ 2147483647 h 14"/>
              <a:gd name="T14" fmla="*/ 0 w 12"/>
              <a:gd name="T15" fmla="*/ 2147483647 h 14"/>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4"/>
              <a:gd name="T26" fmla="*/ 12 w 12"/>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4">
                <a:moveTo>
                  <a:pt x="0" y="2"/>
                </a:moveTo>
                <a:lnTo>
                  <a:pt x="0" y="1"/>
                </a:lnTo>
                <a:lnTo>
                  <a:pt x="4" y="0"/>
                </a:lnTo>
                <a:lnTo>
                  <a:pt x="12" y="8"/>
                </a:lnTo>
                <a:lnTo>
                  <a:pt x="12" y="14"/>
                </a:lnTo>
                <a:lnTo>
                  <a:pt x="11" y="14"/>
                </a:lnTo>
                <a:lnTo>
                  <a:pt x="10" y="14"/>
                </a:lnTo>
                <a:lnTo>
                  <a:pt x="0"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61" name="Freeform 481"/>
          <p:cNvSpPr>
            <a:spLocks/>
          </p:cNvSpPr>
          <p:nvPr/>
        </p:nvSpPr>
        <p:spPr bwMode="auto">
          <a:xfrm>
            <a:off x="6989763" y="4911725"/>
            <a:ext cx="11112" cy="9525"/>
          </a:xfrm>
          <a:custGeom>
            <a:avLst/>
            <a:gdLst>
              <a:gd name="T0" fmla="*/ 2147483647 w 6"/>
              <a:gd name="T1" fmla="*/ 2147483647 h 5"/>
              <a:gd name="T2" fmla="*/ 2147483647 w 6"/>
              <a:gd name="T3" fmla="*/ 2147483647 h 5"/>
              <a:gd name="T4" fmla="*/ 2147483647 w 6"/>
              <a:gd name="T5" fmla="*/ 2147483647 h 5"/>
              <a:gd name="T6" fmla="*/ 0 w 6"/>
              <a:gd name="T7" fmla="*/ 2147483647 h 5"/>
              <a:gd name="T8" fmla="*/ 0 w 6"/>
              <a:gd name="T9" fmla="*/ 2147483647 h 5"/>
              <a:gd name="T10" fmla="*/ 2147483647 w 6"/>
              <a:gd name="T11" fmla="*/ 2147483647 h 5"/>
              <a:gd name="T12" fmla="*/ 2147483647 w 6"/>
              <a:gd name="T13" fmla="*/ 0 h 5"/>
              <a:gd name="T14" fmla="*/ 2147483647 w 6"/>
              <a:gd name="T15" fmla="*/ 0 h 5"/>
              <a:gd name="T16" fmla="*/ 2147483647 w 6"/>
              <a:gd name="T17" fmla="*/ 2147483647 h 5"/>
              <a:gd name="T18" fmla="*/ 2147483647 w 6"/>
              <a:gd name="T19" fmla="*/ 2147483647 h 5"/>
              <a:gd name="T20" fmla="*/ 2147483647 w 6"/>
              <a:gd name="T21" fmla="*/ 2147483647 h 5"/>
              <a:gd name="T22" fmla="*/ 2147483647 w 6"/>
              <a:gd name="T23" fmla="*/ 2147483647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5"/>
              <a:gd name="T38" fmla="*/ 6 w 6"/>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5">
                <a:moveTo>
                  <a:pt x="4" y="5"/>
                </a:moveTo>
                <a:lnTo>
                  <a:pt x="3" y="5"/>
                </a:lnTo>
                <a:lnTo>
                  <a:pt x="1" y="4"/>
                </a:lnTo>
                <a:lnTo>
                  <a:pt x="0" y="3"/>
                </a:lnTo>
                <a:lnTo>
                  <a:pt x="0" y="1"/>
                </a:lnTo>
                <a:lnTo>
                  <a:pt x="1" y="1"/>
                </a:lnTo>
                <a:lnTo>
                  <a:pt x="2" y="0"/>
                </a:lnTo>
                <a:lnTo>
                  <a:pt x="4" y="0"/>
                </a:lnTo>
                <a:lnTo>
                  <a:pt x="6" y="1"/>
                </a:lnTo>
                <a:lnTo>
                  <a:pt x="6" y="4"/>
                </a:lnTo>
                <a:lnTo>
                  <a:pt x="5" y="5"/>
                </a:lnTo>
                <a:lnTo>
                  <a:pt x="4" y="5"/>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62" name="Freeform 482"/>
          <p:cNvSpPr>
            <a:spLocks/>
          </p:cNvSpPr>
          <p:nvPr/>
        </p:nvSpPr>
        <p:spPr bwMode="auto">
          <a:xfrm>
            <a:off x="7005638" y="4926013"/>
            <a:ext cx="14287" cy="6350"/>
          </a:xfrm>
          <a:custGeom>
            <a:avLst/>
            <a:gdLst>
              <a:gd name="T0" fmla="*/ 0 w 8"/>
              <a:gd name="T1" fmla="*/ 0 h 4"/>
              <a:gd name="T2" fmla="*/ 2147483647 w 8"/>
              <a:gd name="T3" fmla="*/ 0 h 4"/>
              <a:gd name="T4" fmla="*/ 2147483647 w 8"/>
              <a:gd name="T5" fmla="*/ 0 h 4"/>
              <a:gd name="T6" fmla="*/ 2147483647 w 8"/>
              <a:gd name="T7" fmla="*/ 0 h 4"/>
              <a:gd name="T8" fmla="*/ 2147483647 w 8"/>
              <a:gd name="T9" fmla="*/ 0 h 4"/>
              <a:gd name="T10" fmla="*/ 2147483647 w 8"/>
              <a:gd name="T11" fmla="*/ 2147483647 h 4"/>
              <a:gd name="T12" fmla="*/ 2147483647 w 8"/>
              <a:gd name="T13" fmla="*/ 2147483647 h 4"/>
              <a:gd name="T14" fmla="*/ 2147483647 w 8"/>
              <a:gd name="T15" fmla="*/ 2147483647 h 4"/>
              <a:gd name="T16" fmla="*/ 2147483647 w 8"/>
              <a:gd name="T17" fmla="*/ 2147483647 h 4"/>
              <a:gd name="T18" fmla="*/ 0 w 8"/>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4"/>
              <a:gd name="T32" fmla="*/ 8 w 8"/>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4">
                <a:moveTo>
                  <a:pt x="0" y="0"/>
                </a:moveTo>
                <a:lnTo>
                  <a:pt x="1" y="0"/>
                </a:lnTo>
                <a:lnTo>
                  <a:pt x="3" y="0"/>
                </a:lnTo>
                <a:lnTo>
                  <a:pt x="4" y="0"/>
                </a:lnTo>
                <a:lnTo>
                  <a:pt x="7" y="0"/>
                </a:lnTo>
                <a:lnTo>
                  <a:pt x="8" y="4"/>
                </a:lnTo>
                <a:lnTo>
                  <a:pt x="7" y="4"/>
                </a:lnTo>
                <a:lnTo>
                  <a:pt x="5" y="3"/>
                </a:lnTo>
                <a:lnTo>
                  <a:pt x="3" y="2"/>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63" name="Freeform 483"/>
          <p:cNvSpPr>
            <a:spLocks/>
          </p:cNvSpPr>
          <p:nvPr/>
        </p:nvSpPr>
        <p:spPr bwMode="auto">
          <a:xfrm>
            <a:off x="6986588" y="4908550"/>
            <a:ext cx="11112" cy="11113"/>
          </a:xfrm>
          <a:custGeom>
            <a:avLst/>
            <a:gdLst>
              <a:gd name="T0" fmla="*/ 2147483647 w 6"/>
              <a:gd name="T1" fmla="*/ 2147483647 h 6"/>
              <a:gd name="T2" fmla="*/ 2147483647 w 6"/>
              <a:gd name="T3" fmla="*/ 2147483647 h 6"/>
              <a:gd name="T4" fmla="*/ 2147483647 w 6"/>
              <a:gd name="T5" fmla="*/ 2147483647 h 6"/>
              <a:gd name="T6" fmla="*/ 0 w 6"/>
              <a:gd name="T7" fmla="*/ 2147483647 h 6"/>
              <a:gd name="T8" fmla="*/ 0 w 6"/>
              <a:gd name="T9" fmla="*/ 2147483647 h 6"/>
              <a:gd name="T10" fmla="*/ 2147483647 w 6"/>
              <a:gd name="T11" fmla="*/ 2147483647 h 6"/>
              <a:gd name="T12" fmla="*/ 2147483647 w 6"/>
              <a:gd name="T13" fmla="*/ 2147483647 h 6"/>
              <a:gd name="T14" fmla="*/ 2147483647 w 6"/>
              <a:gd name="T15" fmla="*/ 0 h 6"/>
              <a:gd name="T16" fmla="*/ 2147483647 w 6"/>
              <a:gd name="T17" fmla="*/ 2147483647 h 6"/>
              <a:gd name="T18" fmla="*/ 2147483647 w 6"/>
              <a:gd name="T19" fmla="*/ 2147483647 h 6"/>
              <a:gd name="T20" fmla="*/ 2147483647 w 6"/>
              <a:gd name="T21" fmla="*/ 2147483647 h 6"/>
              <a:gd name="T22" fmla="*/ 2147483647 w 6"/>
              <a:gd name="T23" fmla="*/ 2147483647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6"/>
              <a:gd name="T38" fmla="*/ 6 w 6"/>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6">
                <a:moveTo>
                  <a:pt x="4" y="6"/>
                </a:moveTo>
                <a:lnTo>
                  <a:pt x="3" y="6"/>
                </a:lnTo>
                <a:lnTo>
                  <a:pt x="2" y="5"/>
                </a:lnTo>
                <a:lnTo>
                  <a:pt x="0" y="3"/>
                </a:lnTo>
                <a:lnTo>
                  <a:pt x="0" y="1"/>
                </a:lnTo>
                <a:lnTo>
                  <a:pt x="1" y="1"/>
                </a:lnTo>
                <a:lnTo>
                  <a:pt x="3" y="1"/>
                </a:lnTo>
                <a:lnTo>
                  <a:pt x="4" y="0"/>
                </a:lnTo>
                <a:lnTo>
                  <a:pt x="6" y="2"/>
                </a:lnTo>
                <a:lnTo>
                  <a:pt x="6" y="4"/>
                </a:lnTo>
                <a:lnTo>
                  <a:pt x="6" y="5"/>
                </a:lnTo>
                <a:lnTo>
                  <a:pt x="4" y="6"/>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64" name="Freeform 484"/>
          <p:cNvSpPr>
            <a:spLocks/>
          </p:cNvSpPr>
          <p:nvPr/>
        </p:nvSpPr>
        <p:spPr bwMode="auto">
          <a:xfrm>
            <a:off x="7004050" y="4922838"/>
            <a:ext cx="12700" cy="7937"/>
          </a:xfrm>
          <a:custGeom>
            <a:avLst/>
            <a:gdLst>
              <a:gd name="T0" fmla="*/ 0 w 7"/>
              <a:gd name="T1" fmla="*/ 0 h 5"/>
              <a:gd name="T2" fmla="*/ 2147483647 w 7"/>
              <a:gd name="T3" fmla="*/ 0 h 5"/>
              <a:gd name="T4" fmla="*/ 2147483647 w 7"/>
              <a:gd name="T5" fmla="*/ 2147483647 h 5"/>
              <a:gd name="T6" fmla="*/ 2147483647 w 7"/>
              <a:gd name="T7" fmla="*/ 0 h 5"/>
              <a:gd name="T8" fmla="*/ 2147483647 w 7"/>
              <a:gd name="T9" fmla="*/ 2147483647 h 5"/>
              <a:gd name="T10" fmla="*/ 2147483647 w 7"/>
              <a:gd name="T11" fmla="*/ 2147483647 h 5"/>
              <a:gd name="T12" fmla="*/ 2147483647 w 7"/>
              <a:gd name="T13" fmla="*/ 2147483647 h 5"/>
              <a:gd name="T14" fmla="*/ 2147483647 w 7"/>
              <a:gd name="T15" fmla="*/ 2147483647 h 5"/>
              <a:gd name="T16" fmla="*/ 2147483647 w 7"/>
              <a:gd name="T17" fmla="*/ 2147483647 h 5"/>
              <a:gd name="T18" fmla="*/ 0 w 7"/>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5"/>
              <a:gd name="T32" fmla="*/ 7 w 7"/>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5">
                <a:moveTo>
                  <a:pt x="0" y="0"/>
                </a:moveTo>
                <a:lnTo>
                  <a:pt x="1" y="0"/>
                </a:lnTo>
                <a:lnTo>
                  <a:pt x="2" y="1"/>
                </a:lnTo>
                <a:lnTo>
                  <a:pt x="4" y="0"/>
                </a:lnTo>
                <a:lnTo>
                  <a:pt x="6" y="1"/>
                </a:lnTo>
                <a:lnTo>
                  <a:pt x="7" y="5"/>
                </a:lnTo>
                <a:lnTo>
                  <a:pt x="6" y="5"/>
                </a:lnTo>
                <a:lnTo>
                  <a:pt x="5" y="3"/>
                </a:lnTo>
                <a:lnTo>
                  <a:pt x="2" y="2"/>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65" name="Freeform 485"/>
          <p:cNvSpPr>
            <a:spLocks/>
          </p:cNvSpPr>
          <p:nvPr/>
        </p:nvSpPr>
        <p:spPr bwMode="auto">
          <a:xfrm>
            <a:off x="6915150" y="4994275"/>
            <a:ext cx="17463" cy="22225"/>
          </a:xfrm>
          <a:custGeom>
            <a:avLst/>
            <a:gdLst>
              <a:gd name="T0" fmla="*/ 0 w 10"/>
              <a:gd name="T1" fmla="*/ 2147483647 h 13"/>
              <a:gd name="T2" fmla="*/ 2147483647 w 10"/>
              <a:gd name="T3" fmla="*/ 0 h 13"/>
              <a:gd name="T4" fmla="*/ 2147483647 w 10"/>
              <a:gd name="T5" fmla="*/ 2147483647 h 13"/>
              <a:gd name="T6" fmla="*/ 2147483647 w 10"/>
              <a:gd name="T7" fmla="*/ 2147483647 h 13"/>
              <a:gd name="T8" fmla="*/ 2147483647 w 10"/>
              <a:gd name="T9" fmla="*/ 2147483647 h 13"/>
              <a:gd name="T10" fmla="*/ 2147483647 w 10"/>
              <a:gd name="T11" fmla="*/ 2147483647 h 13"/>
              <a:gd name="T12" fmla="*/ 2147483647 w 10"/>
              <a:gd name="T13" fmla="*/ 2147483647 h 13"/>
              <a:gd name="T14" fmla="*/ 2147483647 w 10"/>
              <a:gd name="T15" fmla="*/ 2147483647 h 13"/>
              <a:gd name="T16" fmla="*/ 2147483647 w 10"/>
              <a:gd name="T17" fmla="*/ 2147483647 h 13"/>
              <a:gd name="T18" fmla="*/ 0 w 10"/>
              <a:gd name="T19" fmla="*/ 2147483647 h 13"/>
              <a:gd name="T20" fmla="*/ 0 w 10"/>
              <a:gd name="T21" fmla="*/ 2147483647 h 13"/>
              <a:gd name="T22" fmla="*/ 0 w 10"/>
              <a:gd name="T23" fmla="*/ 2147483647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13"/>
              <a:gd name="T38" fmla="*/ 10 w 10"/>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13">
                <a:moveTo>
                  <a:pt x="0" y="1"/>
                </a:moveTo>
                <a:lnTo>
                  <a:pt x="3" y="0"/>
                </a:lnTo>
                <a:lnTo>
                  <a:pt x="4" y="1"/>
                </a:lnTo>
                <a:lnTo>
                  <a:pt x="7" y="8"/>
                </a:lnTo>
                <a:lnTo>
                  <a:pt x="10" y="12"/>
                </a:lnTo>
                <a:lnTo>
                  <a:pt x="9" y="13"/>
                </a:lnTo>
                <a:lnTo>
                  <a:pt x="7" y="13"/>
                </a:lnTo>
                <a:lnTo>
                  <a:pt x="5" y="13"/>
                </a:lnTo>
                <a:lnTo>
                  <a:pt x="3" y="12"/>
                </a:lnTo>
                <a:lnTo>
                  <a:pt x="0" y="6"/>
                </a:lnTo>
                <a:lnTo>
                  <a:pt x="0" y="3"/>
                </a:lnTo>
                <a:lnTo>
                  <a:pt x="0"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66" name="Freeform 486"/>
          <p:cNvSpPr>
            <a:spLocks/>
          </p:cNvSpPr>
          <p:nvPr/>
        </p:nvSpPr>
        <p:spPr bwMode="auto">
          <a:xfrm>
            <a:off x="7069138" y="4978400"/>
            <a:ext cx="6350" cy="9525"/>
          </a:xfrm>
          <a:custGeom>
            <a:avLst/>
            <a:gdLst>
              <a:gd name="T0" fmla="*/ 0 w 4"/>
              <a:gd name="T1" fmla="*/ 2147483647 h 5"/>
              <a:gd name="T2" fmla="*/ 0 w 4"/>
              <a:gd name="T3" fmla="*/ 2147483647 h 5"/>
              <a:gd name="T4" fmla="*/ 2147483647 w 4"/>
              <a:gd name="T5" fmla="*/ 0 h 5"/>
              <a:gd name="T6" fmla="*/ 2147483647 w 4"/>
              <a:gd name="T7" fmla="*/ 0 h 5"/>
              <a:gd name="T8" fmla="*/ 2147483647 w 4"/>
              <a:gd name="T9" fmla="*/ 2147483647 h 5"/>
              <a:gd name="T10" fmla="*/ 2147483647 w 4"/>
              <a:gd name="T11" fmla="*/ 2147483647 h 5"/>
              <a:gd name="T12" fmla="*/ 2147483647 w 4"/>
              <a:gd name="T13" fmla="*/ 2147483647 h 5"/>
              <a:gd name="T14" fmla="*/ 2147483647 w 4"/>
              <a:gd name="T15" fmla="*/ 2147483647 h 5"/>
              <a:gd name="T16" fmla="*/ 0 w 4"/>
              <a:gd name="T17" fmla="*/ 2147483647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5"/>
              <a:gd name="T29" fmla="*/ 4 w 4"/>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5">
                <a:moveTo>
                  <a:pt x="0" y="2"/>
                </a:moveTo>
                <a:lnTo>
                  <a:pt x="0" y="2"/>
                </a:lnTo>
                <a:lnTo>
                  <a:pt x="1" y="0"/>
                </a:lnTo>
                <a:lnTo>
                  <a:pt x="2" y="0"/>
                </a:lnTo>
                <a:lnTo>
                  <a:pt x="4" y="3"/>
                </a:lnTo>
                <a:lnTo>
                  <a:pt x="4" y="5"/>
                </a:lnTo>
                <a:lnTo>
                  <a:pt x="2" y="5"/>
                </a:lnTo>
                <a:lnTo>
                  <a:pt x="1" y="4"/>
                </a:lnTo>
                <a:lnTo>
                  <a:pt x="0"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67" name="Freeform 487"/>
          <p:cNvSpPr>
            <a:spLocks/>
          </p:cNvSpPr>
          <p:nvPr/>
        </p:nvSpPr>
        <p:spPr bwMode="auto">
          <a:xfrm>
            <a:off x="6911975" y="4991100"/>
            <a:ext cx="15875" cy="23813"/>
          </a:xfrm>
          <a:custGeom>
            <a:avLst/>
            <a:gdLst>
              <a:gd name="T0" fmla="*/ 2147483647 w 10"/>
              <a:gd name="T1" fmla="*/ 2147483647 h 14"/>
              <a:gd name="T2" fmla="*/ 2147483647 w 10"/>
              <a:gd name="T3" fmla="*/ 0 h 14"/>
              <a:gd name="T4" fmla="*/ 2147483647 w 10"/>
              <a:gd name="T5" fmla="*/ 2147483647 h 14"/>
              <a:gd name="T6" fmla="*/ 2147483647 w 10"/>
              <a:gd name="T7" fmla="*/ 2147483647 h 14"/>
              <a:gd name="T8" fmla="*/ 2147483647 w 10"/>
              <a:gd name="T9" fmla="*/ 2147483647 h 14"/>
              <a:gd name="T10" fmla="*/ 2147483647 w 10"/>
              <a:gd name="T11" fmla="*/ 2147483647 h 14"/>
              <a:gd name="T12" fmla="*/ 2147483647 w 10"/>
              <a:gd name="T13" fmla="*/ 2147483647 h 14"/>
              <a:gd name="T14" fmla="*/ 2147483647 w 10"/>
              <a:gd name="T15" fmla="*/ 2147483647 h 14"/>
              <a:gd name="T16" fmla="*/ 2147483647 w 10"/>
              <a:gd name="T17" fmla="*/ 2147483647 h 14"/>
              <a:gd name="T18" fmla="*/ 0 w 10"/>
              <a:gd name="T19" fmla="*/ 2147483647 h 14"/>
              <a:gd name="T20" fmla="*/ 0 w 10"/>
              <a:gd name="T21" fmla="*/ 2147483647 h 14"/>
              <a:gd name="T22" fmla="*/ 2147483647 w 10"/>
              <a:gd name="T23" fmla="*/ 2147483647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14"/>
              <a:gd name="T38" fmla="*/ 10 w 10"/>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14">
                <a:moveTo>
                  <a:pt x="1" y="1"/>
                </a:moveTo>
                <a:lnTo>
                  <a:pt x="3" y="0"/>
                </a:lnTo>
                <a:lnTo>
                  <a:pt x="5" y="2"/>
                </a:lnTo>
                <a:lnTo>
                  <a:pt x="7" y="8"/>
                </a:lnTo>
                <a:lnTo>
                  <a:pt x="10" y="12"/>
                </a:lnTo>
                <a:lnTo>
                  <a:pt x="9" y="14"/>
                </a:lnTo>
                <a:lnTo>
                  <a:pt x="7" y="14"/>
                </a:lnTo>
                <a:lnTo>
                  <a:pt x="6" y="14"/>
                </a:lnTo>
                <a:lnTo>
                  <a:pt x="3" y="12"/>
                </a:lnTo>
                <a:lnTo>
                  <a:pt x="0" y="6"/>
                </a:lnTo>
                <a:lnTo>
                  <a:pt x="0" y="3"/>
                </a:lnTo>
                <a:lnTo>
                  <a:pt x="1"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68" name="Freeform 488"/>
          <p:cNvSpPr>
            <a:spLocks/>
          </p:cNvSpPr>
          <p:nvPr/>
        </p:nvSpPr>
        <p:spPr bwMode="auto">
          <a:xfrm>
            <a:off x="7065963" y="4976813"/>
            <a:ext cx="6350" cy="7937"/>
          </a:xfrm>
          <a:custGeom>
            <a:avLst/>
            <a:gdLst>
              <a:gd name="T0" fmla="*/ 0 w 4"/>
              <a:gd name="T1" fmla="*/ 2147483647 h 4"/>
              <a:gd name="T2" fmla="*/ 0 w 4"/>
              <a:gd name="T3" fmla="*/ 2147483647 h 4"/>
              <a:gd name="T4" fmla="*/ 2147483647 w 4"/>
              <a:gd name="T5" fmla="*/ 0 h 4"/>
              <a:gd name="T6" fmla="*/ 2147483647 w 4"/>
              <a:gd name="T7" fmla="*/ 0 h 4"/>
              <a:gd name="T8" fmla="*/ 2147483647 w 4"/>
              <a:gd name="T9" fmla="*/ 2147483647 h 4"/>
              <a:gd name="T10" fmla="*/ 2147483647 w 4"/>
              <a:gd name="T11" fmla="*/ 2147483647 h 4"/>
              <a:gd name="T12" fmla="*/ 2147483647 w 4"/>
              <a:gd name="T13" fmla="*/ 2147483647 h 4"/>
              <a:gd name="T14" fmla="*/ 2147483647 w 4"/>
              <a:gd name="T15" fmla="*/ 2147483647 h 4"/>
              <a:gd name="T16" fmla="*/ 0 w 4"/>
              <a:gd name="T17" fmla="*/ 2147483647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4"/>
              <a:gd name="T29" fmla="*/ 4 w 4"/>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4">
                <a:moveTo>
                  <a:pt x="0" y="1"/>
                </a:moveTo>
                <a:lnTo>
                  <a:pt x="0" y="1"/>
                </a:lnTo>
                <a:lnTo>
                  <a:pt x="1" y="0"/>
                </a:lnTo>
                <a:lnTo>
                  <a:pt x="2" y="0"/>
                </a:lnTo>
                <a:lnTo>
                  <a:pt x="4" y="3"/>
                </a:lnTo>
                <a:lnTo>
                  <a:pt x="4" y="4"/>
                </a:lnTo>
                <a:lnTo>
                  <a:pt x="2" y="4"/>
                </a:lnTo>
                <a:lnTo>
                  <a:pt x="2" y="3"/>
                </a:lnTo>
                <a:lnTo>
                  <a:pt x="0"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69" name="Freeform 489"/>
          <p:cNvSpPr>
            <a:spLocks/>
          </p:cNvSpPr>
          <p:nvPr/>
        </p:nvSpPr>
        <p:spPr bwMode="auto">
          <a:xfrm>
            <a:off x="7091363" y="5011738"/>
            <a:ext cx="42862" cy="42862"/>
          </a:xfrm>
          <a:custGeom>
            <a:avLst/>
            <a:gdLst>
              <a:gd name="T0" fmla="*/ 0 w 25"/>
              <a:gd name="T1" fmla="*/ 2147483647 h 25"/>
              <a:gd name="T2" fmla="*/ 2147483647 w 25"/>
              <a:gd name="T3" fmla="*/ 0 h 25"/>
              <a:gd name="T4" fmla="*/ 2147483647 w 25"/>
              <a:gd name="T5" fmla="*/ 0 h 25"/>
              <a:gd name="T6" fmla="*/ 2147483647 w 25"/>
              <a:gd name="T7" fmla="*/ 0 h 25"/>
              <a:gd name="T8" fmla="*/ 2147483647 w 25"/>
              <a:gd name="T9" fmla="*/ 2147483647 h 25"/>
              <a:gd name="T10" fmla="*/ 2147483647 w 25"/>
              <a:gd name="T11" fmla="*/ 2147483647 h 25"/>
              <a:gd name="T12" fmla="*/ 2147483647 w 25"/>
              <a:gd name="T13" fmla="*/ 2147483647 h 25"/>
              <a:gd name="T14" fmla="*/ 2147483647 w 25"/>
              <a:gd name="T15" fmla="*/ 2147483647 h 25"/>
              <a:gd name="T16" fmla="*/ 2147483647 w 25"/>
              <a:gd name="T17" fmla="*/ 0 h 25"/>
              <a:gd name="T18" fmla="*/ 2147483647 w 25"/>
              <a:gd name="T19" fmla="*/ 0 h 25"/>
              <a:gd name="T20" fmla="*/ 2147483647 w 25"/>
              <a:gd name="T21" fmla="*/ 2147483647 h 25"/>
              <a:gd name="T22" fmla="*/ 2147483647 w 25"/>
              <a:gd name="T23" fmla="*/ 2147483647 h 25"/>
              <a:gd name="T24" fmla="*/ 2147483647 w 25"/>
              <a:gd name="T25" fmla="*/ 2147483647 h 25"/>
              <a:gd name="T26" fmla="*/ 2147483647 w 25"/>
              <a:gd name="T27" fmla="*/ 2147483647 h 25"/>
              <a:gd name="T28" fmla="*/ 2147483647 w 25"/>
              <a:gd name="T29" fmla="*/ 2147483647 h 25"/>
              <a:gd name="T30" fmla="*/ 2147483647 w 25"/>
              <a:gd name="T31" fmla="*/ 2147483647 h 25"/>
              <a:gd name="T32" fmla="*/ 2147483647 w 25"/>
              <a:gd name="T33" fmla="*/ 2147483647 h 25"/>
              <a:gd name="T34" fmla="*/ 2147483647 w 25"/>
              <a:gd name="T35" fmla="*/ 2147483647 h 25"/>
              <a:gd name="T36" fmla="*/ 2147483647 w 25"/>
              <a:gd name="T37" fmla="*/ 2147483647 h 25"/>
              <a:gd name="T38" fmla="*/ 2147483647 w 25"/>
              <a:gd name="T39" fmla="*/ 2147483647 h 25"/>
              <a:gd name="T40" fmla="*/ 2147483647 w 25"/>
              <a:gd name="T41" fmla="*/ 2147483647 h 25"/>
              <a:gd name="T42" fmla="*/ 2147483647 w 25"/>
              <a:gd name="T43" fmla="*/ 2147483647 h 25"/>
              <a:gd name="T44" fmla="*/ 2147483647 w 25"/>
              <a:gd name="T45" fmla="*/ 2147483647 h 25"/>
              <a:gd name="T46" fmla="*/ 2147483647 w 25"/>
              <a:gd name="T47" fmla="*/ 2147483647 h 25"/>
              <a:gd name="T48" fmla="*/ 2147483647 w 25"/>
              <a:gd name="T49" fmla="*/ 2147483647 h 25"/>
              <a:gd name="T50" fmla="*/ 0 w 25"/>
              <a:gd name="T51" fmla="*/ 2147483647 h 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
              <a:gd name="T79" fmla="*/ 0 h 25"/>
              <a:gd name="T80" fmla="*/ 25 w 25"/>
              <a:gd name="T81" fmla="*/ 25 h 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 h="25">
                <a:moveTo>
                  <a:pt x="0" y="6"/>
                </a:moveTo>
                <a:lnTo>
                  <a:pt x="4" y="0"/>
                </a:lnTo>
                <a:lnTo>
                  <a:pt x="6" y="0"/>
                </a:lnTo>
                <a:lnTo>
                  <a:pt x="8" y="0"/>
                </a:lnTo>
                <a:lnTo>
                  <a:pt x="8" y="3"/>
                </a:lnTo>
                <a:lnTo>
                  <a:pt x="10" y="3"/>
                </a:lnTo>
                <a:lnTo>
                  <a:pt x="10" y="1"/>
                </a:lnTo>
                <a:lnTo>
                  <a:pt x="11" y="0"/>
                </a:lnTo>
                <a:lnTo>
                  <a:pt x="13" y="0"/>
                </a:lnTo>
                <a:lnTo>
                  <a:pt x="17" y="12"/>
                </a:lnTo>
                <a:lnTo>
                  <a:pt x="19" y="14"/>
                </a:lnTo>
                <a:lnTo>
                  <a:pt x="22" y="16"/>
                </a:lnTo>
                <a:lnTo>
                  <a:pt x="25" y="16"/>
                </a:lnTo>
                <a:lnTo>
                  <a:pt x="24" y="22"/>
                </a:lnTo>
                <a:lnTo>
                  <a:pt x="25" y="24"/>
                </a:lnTo>
                <a:lnTo>
                  <a:pt x="23" y="25"/>
                </a:lnTo>
                <a:lnTo>
                  <a:pt x="21" y="23"/>
                </a:lnTo>
                <a:lnTo>
                  <a:pt x="16" y="21"/>
                </a:lnTo>
                <a:lnTo>
                  <a:pt x="14" y="19"/>
                </a:lnTo>
                <a:lnTo>
                  <a:pt x="13" y="17"/>
                </a:lnTo>
                <a:lnTo>
                  <a:pt x="13" y="15"/>
                </a:lnTo>
                <a:lnTo>
                  <a:pt x="10" y="10"/>
                </a:lnTo>
                <a:lnTo>
                  <a:pt x="6" y="8"/>
                </a:lnTo>
                <a:lnTo>
                  <a:pt x="2" y="7"/>
                </a:lnTo>
                <a:lnTo>
                  <a:pt x="0" y="6"/>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70" name="Freeform 490"/>
          <p:cNvSpPr>
            <a:spLocks/>
          </p:cNvSpPr>
          <p:nvPr/>
        </p:nvSpPr>
        <p:spPr bwMode="auto">
          <a:xfrm>
            <a:off x="7158038" y="5038725"/>
            <a:ext cx="19050" cy="19050"/>
          </a:xfrm>
          <a:custGeom>
            <a:avLst/>
            <a:gdLst>
              <a:gd name="T0" fmla="*/ 2147483647 w 11"/>
              <a:gd name="T1" fmla="*/ 0 h 11"/>
              <a:gd name="T2" fmla="*/ 2147483647 w 11"/>
              <a:gd name="T3" fmla="*/ 0 h 11"/>
              <a:gd name="T4" fmla="*/ 2147483647 w 11"/>
              <a:gd name="T5" fmla="*/ 0 h 11"/>
              <a:gd name="T6" fmla="*/ 2147483647 w 11"/>
              <a:gd name="T7" fmla="*/ 2147483647 h 11"/>
              <a:gd name="T8" fmla="*/ 2147483647 w 11"/>
              <a:gd name="T9" fmla="*/ 2147483647 h 11"/>
              <a:gd name="T10" fmla="*/ 2147483647 w 11"/>
              <a:gd name="T11" fmla="*/ 2147483647 h 11"/>
              <a:gd name="T12" fmla="*/ 2147483647 w 11"/>
              <a:gd name="T13" fmla="*/ 2147483647 h 11"/>
              <a:gd name="T14" fmla="*/ 2147483647 w 11"/>
              <a:gd name="T15" fmla="*/ 2147483647 h 11"/>
              <a:gd name="T16" fmla="*/ 2147483647 w 11"/>
              <a:gd name="T17" fmla="*/ 2147483647 h 11"/>
              <a:gd name="T18" fmla="*/ 2147483647 w 11"/>
              <a:gd name="T19" fmla="*/ 2147483647 h 11"/>
              <a:gd name="T20" fmla="*/ 2147483647 w 11"/>
              <a:gd name="T21" fmla="*/ 2147483647 h 11"/>
              <a:gd name="T22" fmla="*/ 2147483647 w 11"/>
              <a:gd name="T23" fmla="*/ 2147483647 h 11"/>
              <a:gd name="T24" fmla="*/ 2147483647 w 11"/>
              <a:gd name="T25" fmla="*/ 2147483647 h 11"/>
              <a:gd name="T26" fmla="*/ 0 w 11"/>
              <a:gd name="T27" fmla="*/ 2147483647 h 11"/>
              <a:gd name="T28" fmla="*/ 0 w 11"/>
              <a:gd name="T29" fmla="*/ 2147483647 h 11"/>
              <a:gd name="T30" fmla="*/ 2147483647 w 11"/>
              <a:gd name="T31" fmla="*/ 2147483647 h 11"/>
              <a:gd name="T32" fmla="*/ 2147483647 w 11"/>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11"/>
              <a:gd name="T53" fmla="*/ 11 w 11"/>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11">
                <a:moveTo>
                  <a:pt x="2" y="0"/>
                </a:moveTo>
                <a:lnTo>
                  <a:pt x="2" y="0"/>
                </a:lnTo>
                <a:lnTo>
                  <a:pt x="6" y="0"/>
                </a:lnTo>
                <a:lnTo>
                  <a:pt x="9" y="2"/>
                </a:lnTo>
                <a:lnTo>
                  <a:pt x="11" y="4"/>
                </a:lnTo>
                <a:lnTo>
                  <a:pt x="11" y="6"/>
                </a:lnTo>
                <a:lnTo>
                  <a:pt x="10" y="8"/>
                </a:lnTo>
                <a:lnTo>
                  <a:pt x="9" y="10"/>
                </a:lnTo>
                <a:lnTo>
                  <a:pt x="7" y="11"/>
                </a:lnTo>
                <a:lnTo>
                  <a:pt x="6" y="9"/>
                </a:lnTo>
                <a:lnTo>
                  <a:pt x="5" y="10"/>
                </a:lnTo>
                <a:lnTo>
                  <a:pt x="2" y="10"/>
                </a:lnTo>
                <a:lnTo>
                  <a:pt x="1" y="9"/>
                </a:lnTo>
                <a:lnTo>
                  <a:pt x="0" y="5"/>
                </a:lnTo>
                <a:lnTo>
                  <a:pt x="0" y="3"/>
                </a:lnTo>
                <a:lnTo>
                  <a:pt x="1" y="1"/>
                </a:lnTo>
                <a:lnTo>
                  <a:pt x="2"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71" name="Freeform 491"/>
          <p:cNvSpPr>
            <a:spLocks/>
          </p:cNvSpPr>
          <p:nvPr/>
        </p:nvSpPr>
        <p:spPr bwMode="auto">
          <a:xfrm>
            <a:off x="7089775" y="5008563"/>
            <a:ext cx="41275" cy="42862"/>
          </a:xfrm>
          <a:custGeom>
            <a:avLst/>
            <a:gdLst>
              <a:gd name="T0" fmla="*/ 0 w 24"/>
              <a:gd name="T1" fmla="*/ 2147483647 h 25"/>
              <a:gd name="T2" fmla="*/ 2147483647 w 24"/>
              <a:gd name="T3" fmla="*/ 2147483647 h 25"/>
              <a:gd name="T4" fmla="*/ 2147483647 w 24"/>
              <a:gd name="T5" fmla="*/ 2147483647 h 25"/>
              <a:gd name="T6" fmla="*/ 2147483647 w 24"/>
              <a:gd name="T7" fmla="*/ 2147483647 h 25"/>
              <a:gd name="T8" fmla="*/ 2147483647 w 24"/>
              <a:gd name="T9" fmla="*/ 2147483647 h 25"/>
              <a:gd name="T10" fmla="*/ 2147483647 w 24"/>
              <a:gd name="T11" fmla="*/ 2147483647 h 25"/>
              <a:gd name="T12" fmla="*/ 2147483647 w 24"/>
              <a:gd name="T13" fmla="*/ 2147483647 h 25"/>
              <a:gd name="T14" fmla="*/ 2147483647 w 24"/>
              <a:gd name="T15" fmla="*/ 2147483647 h 25"/>
              <a:gd name="T16" fmla="*/ 2147483647 w 24"/>
              <a:gd name="T17" fmla="*/ 0 h 25"/>
              <a:gd name="T18" fmla="*/ 2147483647 w 24"/>
              <a:gd name="T19" fmla="*/ 0 h 25"/>
              <a:gd name="T20" fmla="*/ 2147483647 w 24"/>
              <a:gd name="T21" fmla="*/ 2147483647 h 25"/>
              <a:gd name="T22" fmla="*/ 2147483647 w 24"/>
              <a:gd name="T23" fmla="*/ 2147483647 h 25"/>
              <a:gd name="T24" fmla="*/ 2147483647 w 24"/>
              <a:gd name="T25" fmla="*/ 2147483647 h 25"/>
              <a:gd name="T26" fmla="*/ 2147483647 w 24"/>
              <a:gd name="T27" fmla="*/ 2147483647 h 25"/>
              <a:gd name="T28" fmla="*/ 2147483647 w 24"/>
              <a:gd name="T29" fmla="*/ 2147483647 h 25"/>
              <a:gd name="T30" fmla="*/ 2147483647 w 24"/>
              <a:gd name="T31" fmla="*/ 2147483647 h 25"/>
              <a:gd name="T32" fmla="*/ 2147483647 w 24"/>
              <a:gd name="T33" fmla="*/ 2147483647 h 25"/>
              <a:gd name="T34" fmla="*/ 2147483647 w 24"/>
              <a:gd name="T35" fmla="*/ 2147483647 h 25"/>
              <a:gd name="T36" fmla="*/ 2147483647 w 24"/>
              <a:gd name="T37" fmla="*/ 2147483647 h 25"/>
              <a:gd name="T38" fmla="*/ 2147483647 w 24"/>
              <a:gd name="T39" fmla="*/ 2147483647 h 25"/>
              <a:gd name="T40" fmla="*/ 2147483647 w 24"/>
              <a:gd name="T41" fmla="*/ 2147483647 h 25"/>
              <a:gd name="T42" fmla="*/ 2147483647 w 24"/>
              <a:gd name="T43" fmla="*/ 2147483647 h 25"/>
              <a:gd name="T44" fmla="*/ 2147483647 w 24"/>
              <a:gd name="T45" fmla="*/ 2147483647 h 25"/>
              <a:gd name="T46" fmla="*/ 2147483647 w 24"/>
              <a:gd name="T47" fmla="*/ 2147483647 h 25"/>
              <a:gd name="T48" fmla="*/ 2147483647 w 24"/>
              <a:gd name="T49" fmla="*/ 2147483647 h 25"/>
              <a:gd name="T50" fmla="*/ 0 w 24"/>
              <a:gd name="T51" fmla="*/ 2147483647 h 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
              <a:gd name="T79" fmla="*/ 0 h 25"/>
              <a:gd name="T80" fmla="*/ 24 w 24"/>
              <a:gd name="T81" fmla="*/ 25 h 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 h="25">
                <a:moveTo>
                  <a:pt x="0" y="6"/>
                </a:moveTo>
                <a:lnTo>
                  <a:pt x="4" y="1"/>
                </a:lnTo>
                <a:lnTo>
                  <a:pt x="5" y="1"/>
                </a:lnTo>
                <a:lnTo>
                  <a:pt x="7" y="1"/>
                </a:lnTo>
                <a:lnTo>
                  <a:pt x="8" y="4"/>
                </a:lnTo>
                <a:lnTo>
                  <a:pt x="9" y="4"/>
                </a:lnTo>
                <a:lnTo>
                  <a:pt x="9" y="3"/>
                </a:lnTo>
                <a:lnTo>
                  <a:pt x="9" y="1"/>
                </a:lnTo>
                <a:lnTo>
                  <a:pt x="10" y="0"/>
                </a:lnTo>
                <a:lnTo>
                  <a:pt x="12" y="0"/>
                </a:lnTo>
                <a:lnTo>
                  <a:pt x="16" y="12"/>
                </a:lnTo>
                <a:lnTo>
                  <a:pt x="18" y="15"/>
                </a:lnTo>
                <a:lnTo>
                  <a:pt x="21" y="16"/>
                </a:lnTo>
                <a:lnTo>
                  <a:pt x="24" y="16"/>
                </a:lnTo>
                <a:lnTo>
                  <a:pt x="23" y="23"/>
                </a:lnTo>
                <a:lnTo>
                  <a:pt x="24" y="24"/>
                </a:lnTo>
                <a:lnTo>
                  <a:pt x="22" y="25"/>
                </a:lnTo>
                <a:lnTo>
                  <a:pt x="20" y="23"/>
                </a:lnTo>
                <a:lnTo>
                  <a:pt x="15" y="21"/>
                </a:lnTo>
                <a:lnTo>
                  <a:pt x="14" y="19"/>
                </a:lnTo>
                <a:lnTo>
                  <a:pt x="12" y="17"/>
                </a:lnTo>
                <a:lnTo>
                  <a:pt x="12" y="15"/>
                </a:lnTo>
                <a:lnTo>
                  <a:pt x="9" y="11"/>
                </a:lnTo>
                <a:lnTo>
                  <a:pt x="5" y="8"/>
                </a:lnTo>
                <a:lnTo>
                  <a:pt x="1" y="7"/>
                </a:lnTo>
                <a:lnTo>
                  <a:pt x="0" y="6"/>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72" name="Freeform 492"/>
          <p:cNvSpPr>
            <a:spLocks/>
          </p:cNvSpPr>
          <p:nvPr/>
        </p:nvSpPr>
        <p:spPr bwMode="auto">
          <a:xfrm>
            <a:off x="7154863" y="5035550"/>
            <a:ext cx="19050" cy="19050"/>
          </a:xfrm>
          <a:custGeom>
            <a:avLst/>
            <a:gdLst>
              <a:gd name="T0" fmla="*/ 2147483647 w 11"/>
              <a:gd name="T1" fmla="*/ 0 h 11"/>
              <a:gd name="T2" fmla="*/ 2147483647 w 11"/>
              <a:gd name="T3" fmla="*/ 0 h 11"/>
              <a:gd name="T4" fmla="*/ 2147483647 w 11"/>
              <a:gd name="T5" fmla="*/ 0 h 11"/>
              <a:gd name="T6" fmla="*/ 2147483647 w 11"/>
              <a:gd name="T7" fmla="*/ 2147483647 h 11"/>
              <a:gd name="T8" fmla="*/ 2147483647 w 11"/>
              <a:gd name="T9" fmla="*/ 2147483647 h 11"/>
              <a:gd name="T10" fmla="*/ 2147483647 w 11"/>
              <a:gd name="T11" fmla="*/ 2147483647 h 11"/>
              <a:gd name="T12" fmla="*/ 2147483647 w 11"/>
              <a:gd name="T13" fmla="*/ 2147483647 h 11"/>
              <a:gd name="T14" fmla="*/ 2147483647 w 11"/>
              <a:gd name="T15" fmla="*/ 2147483647 h 11"/>
              <a:gd name="T16" fmla="*/ 2147483647 w 11"/>
              <a:gd name="T17" fmla="*/ 2147483647 h 11"/>
              <a:gd name="T18" fmla="*/ 2147483647 w 11"/>
              <a:gd name="T19" fmla="*/ 2147483647 h 11"/>
              <a:gd name="T20" fmla="*/ 2147483647 w 11"/>
              <a:gd name="T21" fmla="*/ 2147483647 h 11"/>
              <a:gd name="T22" fmla="*/ 2147483647 w 11"/>
              <a:gd name="T23" fmla="*/ 2147483647 h 11"/>
              <a:gd name="T24" fmla="*/ 2147483647 w 11"/>
              <a:gd name="T25" fmla="*/ 2147483647 h 11"/>
              <a:gd name="T26" fmla="*/ 0 w 11"/>
              <a:gd name="T27" fmla="*/ 2147483647 h 11"/>
              <a:gd name="T28" fmla="*/ 0 w 11"/>
              <a:gd name="T29" fmla="*/ 2147483647 h 11"/>
              <a:gd name="T30" fmla="*/ 2147483647 w 11"/>
              <a:gd name="T31" fmla="*/ 2147483647 h 11"/>
              <a:gd name="T32" fmla="*/ 2147483647 w 11"/>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
              <a:gd name="T52" fmla="*/ 0 h 11"/>
              <a:gd name="T53" fmla="*/ 11 w 11"/>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 h="11">
                <a:moveTo>
                  <a:pt x="2" y="0"/>
                </a:moveTo>
                <a:lnTo>
                  <a:pt x="3" y="0"/>
                </a:lnTo>
                <a:lnTo>
                  <a:pt x="6" y="0"/>
                </a:lnTo>
                <a:lnTo>
                  <a:pt x="10" y="2"/>
                </a:lnTo>
                <a:lnTo>
                  <a:pt x="11" y="4"/>
                </a:lnTo>
                <a:lnTo>
                  <a:pt x="11" y="6"/>
                </a:lnTo>
                <a:lnTo>
                  <a:pt x="11" y="8"/>
                </a:lnTo>
                <a:lnTo>
                  <a:pt x="9" y="10"/>
                </a:lnTo>
                <a:lnTo>
                  <a:pt x="7" y="11"/>
                </a:lnTo>
                <a:lnTo>
                  <a:pt x="6" y="9"/>
                </a:lnTo>
                <a:lnTo>
                  <a:pt x="5" y="10"/>
                </a:lnTo>
                <a:lnTo>
                  <a:pt x="3" y="10"/>
                </a:lnTo>
                <a:lnTo>
                  <a:pt x="1" y="9"/>
                </a:lnTo>
                <a:lnTo>
                  <a:pt x="0" y="5"/>
                </a:lnTo>
                <a:lnTo>
                  <a:pt x="0" y="3"/>
                </a:lnTo>
                <a:lnTo>
                  <a:pt x="1" y="1"/>
                </a:lnTo>
                <a:lnTo>
                  <a:pt x="2"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73" name="Freeform 493"/>
          <p:cNvSpPr>
            <a:spLocks/>
          </p:cNvSpPr>
          <p:nvPr/>
        </p:nvSpPr>
        <p:spPr bwMode="auto">
          <a:xfrm>
            <a:off x="7094538" y="5132388"/>
            <a:ext cx="252412" cy="77787"/>
          </a:xfrm>
          <a:custGeom>
            <a:avLst/>
            <a:gdLst>
              <a:gd name="T0" fmla="*/ 2147483647 w 147"/>
              <a:gd name="T1" fmla="*/ 2147483647 h 46"/>
              <a:gd name="T2" fmla="*/ 2147483647 w 147"/>
              <a:gd name="T3" fmla="*/ 2147483647 h 46"/>
              <a:gd name="T4" fmla="*/ 2147483647 w 147"/>
              <a:gd name="T5" fmla="*/ 2147483647 h 46"/>
              <a:gd name="T6" fmla="*/ 2147483647 w 147"/>
              <a:gd name="T7" fmla="*/ 2147483647 h 46"/>
              <a:gd name="T8" fmla="*/ 2147483647 w 147"/>
              <a:gd name="T9" fmla="*/ 2147483647 h 46"/>
              <a:gd name="T10" fmla="*/ 2147483647 w 147"/>
              <a:gd name="T11" fmla="*/ 2147483647 h 46"/>
              <a:gd name="T12" fmla="*/ 2147483647 w 147"/>
              <a:gd name="T13" fmla="*/ 2147483647 h 46"/>
              <a:gd name="T14" fmla="*/ 2147483647 w 147"/>
              <a:gd name="T15" fmla="*/ 2147483647 h 46"/>
              <a:gd name="T16" fmla="*/ 2147483647 w 147"/>
              <a:gd name="T17" fmla="*/ 2147483647 h 46"/>
              <a:gd name="T18" fmla="*/ 2147483647 w 147"/>
              <a:gd name="T19" fmla="*/ 2147483647 h 46"/>
              <a:gd name="T20" fmla="*/ 0 w 147"/>
              <a:gd name="T21" fmla="*/ 2147483647 h 46"/>
              <a:gd name="T22" fmla="*/ 2147483647 w 147"/>
              <a:gd name="T23" fmla="*/ 2147483647 h 46"/>
              <a:gd name="T24" fmla="*/ 2147483647 w 147"/>
              <a:gd name="T25" fmla="*/ 2147483647 h 46"/>
              <a:gd name="T26" fmla="*/ 2147483647 w 147"/>
              <a:gd name="T27" fmla="*/ 2147483647 h 46"/>
              <a:gd name="T28" fmla="*/ 2147483647 w 147"/>
              <a:gd name="T29" fmla="*/ 2147483647 h 46"/>
              <a:gd name="T30" fmla="*/ 2147483647 w 147"/>
              <a:gd name="T31" fmla="*/ 2147483647 h 46"/>
              <a:gd name="T32" fmla="*/ 2147483647 w 147"/>
              <a:gd name="T33" fmla="*/ 0 h 46"/>
              <a:gd name="T34" fmla="*/ 2147483647 w 147"/>
              <a:gd name="T35" fmla="*/ 2147483647 h 46"/>
              <a:gd name="T36" fmla="*/ 2147483647 w 147"/>
              <a:gd name="T37" fmla="*/ 2147483647 h 46"/>
              <a:gd name="T38" fmla="*/ 2147483647 w 147"/>
              <a:gd name="T39" fmla="*/ 2147483647 h 46"/>
              <a:gd name="T40" fmla="*/ 2147483647 w 147"/>
              <a:gd name="T41" fmla="*/ 2147483647 h 46"/>
              <a:gd name="T42" fmla="*/ 2147483647 w 147"/>
              <a:gd name="T43" fmla="*/ 2147483647 h 46"/>
              <a:gd name="T44" fmla="*/ 2147483647 w 147"/>
              <a:gd name="T45" fmla="*/ 2147483647 h 46"/>
              <a:gd name="T46" fmla="*/ 2147483647 w 147"/>
              <a:gd name="T47" fmla="*/ 2147483647 h 46"/>
              <a:gd name="T48" fmla="*/ 2147483647 w 147"/>
              <a:gd name="T49" fmla="*/ 2147483647 h 46"/>
              <a:gd name="T50" fmla="*/ 2147483647 w 147"/>
              <a:gd name="T51" fmla="*/ 2147483647 h 46"/>
              <a:gd name="T52" fmla="*/ 2147483647 w 147"/>
              <a:gd name="T53" fmla="*/ 2147483647 h 46"/>
              <a:gd name="T54" fmla="*/ 2147483647 w 147"/>
              <a:gd name="T55" fmla="*/ 2147483647 h 46"/>
              <a:gd name="T56" fmla="*/ 2147483647 w 147"/>
              <a:gd name="T57" fmla="*/ 2147483647 h 46"/>
              <a:gd name="T58" fmla="*/ 2147483647 w 147"/>
              <a:gd name="T59" fmla="*/ 2147483647 h 46"/>
              <a:gd name="T60" fmla="*/ 2147483647 w 147"/>
              <a:gd name="T61" fmla="*/ 2147483647 h 46"/>
              <a:gd name="T62" fmla="*/ 2147483647 w 147"/>
              <a:gd name="T63" fmla="*/ 2147483647 h 46"/>
              <a:gd name="T64" fmla="*/ 2147483647 w 147"/>
              <a:gd name="T65" fmla="*/ 2147483647 h 46"/>
              <a:gd name="T66" fmla="*/ 2147483647 w 147"/>
              <a:gd name="T67" fmla="*/ 2147483647 h 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7"/>
              <a:gd name="T103" fmla="*/ 0 h 46"/>
              <a:gd name="T104" fmla="*/ 147 w 147"/>
              <a:gd name="T105" fmla="*/ 46 h 4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7" h="46">
                <a:moveTo>
                  <a:pt x="108" y="38"/>
                </a:moveTo>
                <a:lnTo>
                  <a:pt x="106" y="38"/>
                </a:lnTo>
                <a:lnTo>
                  <a:pt x="102" y="39"/>
                </a:lnTo>
                <a:lnTo>
                  <a:pt x="96" y="37"/>
                </a:lnTo>
                <a:lnTo>
                  <a:pt x="95" y="36"/>
                </a:lnTo>
                <a:lnTo>
                  <a:pt x="94" y="36"/>
                </a:lnTo>
                <a:lnTo>
                  <a:pt x="88" y="36"/>
                </a:lnTo>
                <a:lnTo>
                  <a:pt x="77" y="31"/>
                </a:lnTo>
                <a:lnTo>
                  <a:pt x="63" y="28"/>
                </a:lnTo>
                <a:lnTo>
                  <a:pt x="61" y="28"/>
                </a:lnTo>
                <a:lnTo>
                  <a:pt x="60" y="29"/>
                </a:lnTo>
                <a:lnTo>
                  <a:pt x="59" y="29"/>
                </a:lnTo>
                <a:lnTo>
                  <a:pt x="58" y="28"/>
                </a:lnTo>
                <a:lnTo>
                  <a:pt x="55" y="28"/>
                </a:lnTo>
                <a:lnTo>
                  <a:pt x="54" y="29"/>
                </a:lnTo>
                <a:lnTo>
                  <a:pt x="52" y="30"/>
                </a:lnTo>
                <a:lnTo>
                  <a:pt x="19" y="22"/>
                </a:lnTo>
                <a:lnTo>
                  <a:pt x="18" y="21"/>
                </a:lnTo>
                <a:lnTo>
                  <a:pt x="20" y="17"/>
                </a:lnTo>
                <a:lnTo>
                  <a:pt x="1" y="13"/>
                </a:lnTo>
                <a:lnTo>
                  <a:pt x="0" y="12"/>
                </a:lnTo>
                <a:lnTo>
                  <a:pt x="0" y="11"/>
                </a:lnTo>
                <a:lnTo>
                  <a:pt x="1" y="11"/>
                </a:lnTo>
                <a:lnTo>
                  <a:pt x="2" y="12"/>
                </a:lnTo>
                <a:lnTo>
                  <a:pt x="4" y="12"/>
                </a:lnTo>
                <a:lnTo>
                  <a:pt x="5" y="11"/>
                </a:lnTo>
                <a:lnTo>
                  <a:pt x="6" y="9"/>
                </a:lnTo>
                <a:lnTo>
                  <a:pt x="8" y="9"/>
                </a:lnTo>
                <a:lnTo>
                  <a:pt x="11" y="1"/>
                </a:lnTo>
                <a:lnTo>
                  <a:pt x="15" y="0"/>
                </a:lnTo>
                <a:lnTo>
                  <a:pt x="25" y="2"/>
                </a:lnTo>
                <a:lnTo>
                  <a:pt x="29" y="0"/>
                </a:lnTo>
                <a:lnTo>
                  <a:pt x="32" y="0"/>
                </a:lnTo>
                <a:lnTo>
                  <a:pt x="34" y="2"/>
                </a:lnTo>
                <a:lnTo>
                  <a:pt x="35" y="4"/>
                </a:lnTo>
                <a:lnTo>
                  <a:pt x="47" y="6"/>
                </a:lnTo>
                <a:lnTo>
                  <a:pt x="51" y="9"/>
                </a:lnTo>
                <a:lnTo>
                  <a:pt x="54" y="13"/>
                </a:lnTo>
                <a:lnTo>
                  <a:pt x="66" y="15"/>
                </a:lnTo>
                <a:lnTo>
                  <a:pt x="68" y="14"/>
                </a:lnTo>
                <a:lnTo>
                  <a:pt x="81" y="16"/>
                </a:lnTo>
                <a:lnTo>
                  <a:pt x="83" y="16"/>
                </a:lnTo>
                <a:lnTo>
                  <a:pt x="85" y="11"/>
                </a:lnTo>
                <a:lnTo>
                  <a:pt x="86" y="9"/>
                </a:lnTo>
                <a:lnTo>
                  <a:pt x="88" y="8"/>
                </a:lnTo>
                <a:lnTo>
                  <a:pt x="90" y="8"/>
                </a:lnTo>
                <a:lnTo>
                  <a:pt x="92" y="11"/>
                </a:lnTo>
                <a:lnTo>
                  <a:pt x="94" y="12"/>
                </a:lnTo>
                <a:lnTo>
                  <a:pt x="97" y="12"/>
                </a:lnTo>
                <a:lnTo>
                  <a:pt x="99" y="11"/>
                </a:lnTo>
                <a:lnTo>
                  <a:pt x="108" y="15"/>
                </a:lnTo>
                <a:lnTo>
                  <a:pt x="113" y="15"/>
                </a:lnTo>
                <a:lnTo>
                  <a:pt x="115" y="16"/>
                </a:lnTo>
                <a:lnTo>
                  <a:pt x="118" y="20"/>
                </a:lnTo>
                <a:lnTo>
                  <a:pt x="120" y="21"/>
                </a:lnTo>
                <a:lnTo>
                  <a:pt x="121" y="27"/>
                </a:lnTo>
                <a:lnTo>
                  <a:pt x="126" y="29"/>
                </a:lnTo>
                <a:lnTo>
                  <a:pt x="140" y="27"/>
                </a:lnTo>
                <a:lnTo>
                  <a:pt x="143" y="28"/>
                </a:lnTo>
                <a:lnTo>
                  <a:pt x="145" y="30"/>
                </a:lnTo>
                <a:lnTo>
                  <a:pt x="144" y="39"/>
                </a:lnTo>
                <a:lnTo>
                  <a:pt x="147" y="46"/>
                </a:lnTo>
                <a:lnTo>
                  <a:pt x="146" y="45"/>
                </a:lnTo>
                <a:lnTo>
                  <a:pt x="144" y="43"/>
                </a:lnTo>
                <a:lnTo>
                  <a:pt x="126" y="38"/>
                </a:lnTo>
                <a:lnTo>
                  <a:pt x="118" y="40"/>
                </a:lnTo>
                <a:lnTo>
                  <a:pt x="108" y="38"/>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74" name="Freeform 494"/>
          <p:cNvSpPr>
            <a:spLocks/>
          </p:cNvSpPr>
          <p:nvPr/>
        </p:nvSpPr>
        <p:spPr bwMode="auto">
          <a:xfrm>
            <a:off x="7389813" y="5059363"/>
            <a:ext cx="6350" cy="20637"/>
          </a:xfrm>
          <a:custGeom>
            <a:avLst/>
            <a:gdLst>
              <a:gd name="T0" fmla="*/ 2147483647 w 4"/>
              <a:gd name="T1" fmla="*/ 0 h 12"/>
              <a:gd name="T2" fmla="*/ 2147483647 w 4"/>
              <a:gd name="T3" fmla="*/ 2147483647 h 12"/>
              <a:gd name="T4" fmla="*/ 2147483647 w 4"/>
              <a:gd name="T5" fmla="*/ 2147483647 h 12"/>
              <a:gd name="T6" fmla="*/ 2147483647 w 4"/>
              <a:gd name="T7" fmla="*/ 2147483647 h 12"/>
              <a:gd name="T8" fmla="*/ 0 w 4"/>
              <a:gd name="T9" fmla="*/ 2147483647 h 12"/>
              <a:gd name="T10" fmla="*/ 2147483647 w 4"/>
              <a:gd name="T11" fmla="*/ 2147483647 h 12"/>
              <a:gd name="T12" fmla="*/ 2147483647 w 4"/>
              <a:gd name="T13" fmla="*/ 0 h 12"/>
              <a:gd name="T14" fmla="*/ 2147483647 w 4"/>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12"/>
              <a:gd name="T26" fmla="*/ 4 w 4"/>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12">
                <a:moveTo>
                  <a:pt x="3" y="0"/>
                </a:moveTo>
                <a:lnTo>
                  <a:pt x="4" y="9"/>
                </a:lnTo>
                <a:lnTo>
                  <a:pt x="3" y="12"/>
                </a:lnTo>
                <a:lnTo>
                  <a:pt x="1" y="12"/>
                </a:lnTo>
                <a:lnTo>
                  <a:pt x="0" y="4"/>
                </a:lnTo>
                <a:lnTo>
                  <a:pt x="1" y="1"/>
                </a:lnTo>
                <a:lnTo>
                  <a:pt x="2" y="0"/>
                </a:lnTo>
                <a:lnTo>
                  <a:pt x="3"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75" name="Freeform 495"/>
          <p:cNvSpPr>
            <a:spLocks/>
          </p:cNvSpPr>
          <p:nvPr/>
        </p:nvSpPr>
        <p:spPr bwMode="auto">
          <a:xfrm>
            <a:off x="7091363" y="5127625"/>
            <a:ext cx="252412" cy="80963"/>
          </a:xfrm>
          <a:custGeom>
            <a:avLst/>
            <a:gdLst>
              <a:gd name="T0" fmla="*/ 2147483647 w 147"/>
              <a:gd name="T1" fmla="*/ 2147483647 h 47"/>
              <a:gd name="T2" fmla="*/ 2147483647 w 147"/>
              <a:gd name="T3" fmla="*/ 2147483647 h 47"/>
              <a:gd name="T4" fmla="*/ 2147483647 w 147"/>
              <a:gd name="T5" fmla="*/ 2147483647 h 47"/>
              <a:gd name="T6" fmla="*/ 2147483647 w 147"/>
              <a:gd name="T7" fmla="*/ 2147483647 h 47"/>
              <a:gd name="T8" fmla="*/ 2147483647 w 147"/>
              <a:gd name="T9" fmla="*/ 2147483647 h 47"/>
              <a:gd name="T10" fmla="*/ 2147483647 w 147"/>
              <a:gd name="T11" fmla="*/ 2147483647 h 47"/>
              <a:gd name="T12" fmla="*/ 2147483647 w 147"/>
              <a:gd name="T13" fmla="*/ 2147483647 h 47"/>
              <a:gd name="T14" fmla="*/ 2147483647 w 147"/>
              <a:gd name="T15" fmla="*/ 2147483647 h 47"/>
              <a:gd name="T16" fmla="*/ 2147483647 w 147"/>
              <a:gd name="T17" fmla="*/ 2147483647 h 47"/>
              <a:gd name="T18" fmla="*/ 2147483647 w 147"/>
              <a:gd name="T19" fmla="*/ 2147483647 h 47"/>
              <a:gd name="T20" fmla="*/ 0 w 147"/>
              <a:gd name="T21" fmla="*/ 2147483647 h 47"/>
              <a:gd name="T22" fmla="*/ 2147483647 w 147"/>
              <a:gd name="T23" fmla="*/ 2147483647 h 47"/>
              <a:gd name="T24" fmla="*/ 2147483647 w 147"/>
              <a:gd name="T25" fmla="*/ 2147483647 h 47"/>
              <a:gd name="T26" fmla="*/ 2147483647 w 147"/>
              <a:gd name="T27" fmla="*/ 2147483647 h 47"/>
              <a:gd name="T28" fmla="*/ 2147483647 w 147"/>
              <a:gd name="T29" fmla="*/ 2147483647 h 47"/>
              <a:gd name="T30" fmla="*/ 2147483647 w 147"/>
              <a:gd name="T31" fmla="*/ 2147483647 h 47"/>
              <a:gd name="T32" fmla="*/ 2147483647 w 147"/>
              <a:gd name="T33" fmla="*/ 0 h 47"/>
              <a:gd name="T34" fmla="*/ 2147483647 w 147"/>
              <a:gd name="T35" fmla="*/ 2147483647 h 47"/>
              <a:gd name="T36" fmla="*/ 2147483647 w 147"/>
              <a:gd name="T37" fmla="*/ 2147483647 h 47"/>
              <a:gd name="T38" fmla="*/ 2147483647 w 147"/>
              <a:gd name="T39" fmla="*/ 2147483647 h 47"/>
              <a:gd name="T40" fmla="*/ 2147483647 w 147"/>
              <a:gd name="T41" fmla="*/ 2147483647 h 47"/>
              <a:gd name="T42" fmla="*/ 2147483647 w 147"/>
              <a:gd name="T43" fmla="*/ 2147483647 h 47"/>
              <a:gd name="T44" fmla="*/ 2147483647 w 147"/>
              <a:gd name="T45" fmla="*/ 2147483647 h 47"/>
              <a:gd name="T46" fmla="*/ 2147483647 w 147"/>
              <a:gd name="T47" fmla="*/ 2147483647 h 47"/>
              <a:gd name="T48" fmla="*/ 2147483647 w 147"/>
              <a:gd name="T49" fmla="*/ 2147483647 h 47"/>
              <a:gd name="T50" fmla="*/ 2147483647 w 147"/>
              <a:gd name="T51" fmla="*/ 2147483647 h 47"/>
              <a:gd name="T52" fmla="*/ 2147483647 w 147"/>
              <a:gd name="T53" fmla="*/ 2147483647 h 47"/>
              <a:gd name="T54" fmla="*/ 2147483647 w 147"/>
              <a:gd name="T55" fmla="*/ 2147483647 h 47"/>
              <a:gd name="T56" fmla="*/ 2147483647 w 147"/>
              <a:gd name="T57" fmla="*/ 2147483647 h 47"/>
              <a:gd name="T58" fmla="*/ 2147483647 w 147"/>
              <a:gd name="T59" fmla="*/ 2147483647 h 47"/>
              <a:gd name="T60" fmla="*/ 2147483647 w 147"/>
              <a:gd name="T61" fmla="*/ 2147483647 h 47"/>
              <a:gd name="T62" fmla="*/ 2147483647 w 147"/>
              <a:gd name="T63" fmla="*/ 2147483647 h 47"/>
              <a:gd name="T64" fmla="*/ 2147483647 w 147"/>
              <a:gd name="T65" fmla="*/ 2147483647 h 47"/>
              <a:gd name="T66" fmla="*/ 2147483647 w 147"/>
              <a:gd name="T67" fmla="*/ 2147483647 h 4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7"/>
              <a:gd name="T103" fmla="*/ 0 h 47"/>
              <a:gd name="T104" fmla="*/ 147 w 147"/>
              <a:gd name="T105" fmla="*/ 47 h 4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7" h="47">
                <a:moveTo>
                  <a:pt x="109" y="38"/>
                </a:moveTo>
                <a:lnTo>
                  <a:pt x="106" y="38"/>
                </a:lnTo>
                <a:lnTo>
                  <a:pt x="102" y="40"/>
                </a:lnTo>
                <a:lnTo>
                  <a:pt x="96" y="37"/>
                </a:lnTo>
                <a:lnTo>
                  <a:pt x="95" y="36"/>
                </a:lnTo>
                <a:lnTo>
                  <a:pt x="94" y="37"/>
                </a:lnTo>
                <a:lnTo>
                  <a:pt x="89" y="37"/>
                </a:lnTo>
                <a:lnTo>
                  <a:pt x="77" y="31"/>
                </a:lnTo>
                <a:lnTo>
                  <a:pt x="63" y="28"/>
                </a:lnTo>
                <a:lnTo>
                  <a:pt x="61" y="28"/>
                </a:lnTo>
                <a:lnTo>
                  <a:pt x="60" y="29"/>
                </a:lnTo>
                <a:lnTo>
                  <a:pt x="59" y="29"/>
                </a:lnTo>
                <a:lnTo>
                  <a:pt x="58" y="28"/>
                </a:lnTo>
                <a:lnTo>
                  <a:pt x="55" y="28"/>
                </a:lnTo>
                <a:lnTo>
                  <a:pt x="54" y="29"/>
                </a:lnTo>
                <a:lnTo>
                  <a:pt x="52" y="30"/>
                </a:lnTo>
                <a:lnTo>
                  <a:pt x="19" y="22"/>
                </a:lnTo>
                <a:lnTo>
                  <a:pt x="18" y="21"/>
                </a:lnTo>
                <a:lnTo>
                  <a:pt x="21" y="18"/>
                </a:lnTo>
                <a:lnTo>
                  <a:pt x="20" y="18"/>
                </a:lnTo>
                <a:lnTo>
                  <a:pt x="2" y="14"/>
                </a:lnTo>
                <a:lnTo>
                  <a:pt x="0" y="12"/>
                </a:lnTo>
                <a:lnTo>
                  <a:pt x="0" y="11"/>
                </a:lnTo>
                <a:lnTo>
                  <a:pt x="1" y="11"/>
                </a:lnTo>
                <a:lnTo>
                  <a:pt x="2" y="12"/>
                </a:lnTo>
                <a:lnTo>
                  <a:pt x="4" y="12"/>
                </a:lnTo>
                <a:lnTo>
                  <a:pt x="6" y="11"/>
                </a:lnTo>
                <a:lnTo>
                  <a:pt x="7" y="9"/>
                </a:lnTo>
                <a:lnTo>
                  <a:pt x="8" y="9"/>
                </a:lnTo>
                <a:lnTo>
                  <a:pt x="11" y="2"/>
                </a:lnTo>
                <a:lnTo>
                  <a:pt x="15" y="0"/>
                </a:lnTo>
                <a:lnTo>
                  <a:pt x="26" y="2"/>
                </a:lnTo>
                <a:lnTo>
                  <a:pt x="29" y="0"/>
                </a:lnTo>
                <a:lnTo>
                  <a:pt x="33" y="0"/>
                </a:lnTo>
                <a:lnTo>
                  <a:pt x="34" y="2"/>
                </a:lnTo>
                <a:lnTo>
                  <a:pt x="36" y="4"/>
                </a:lnTo>
                <a:lnTo>
                  <a:pt x="48" y="6"/>
                </a:lnTo>
                <a:lnTo>
                  <a:pt x="52" y="10"/>
                </a:lnTo>
                <a:lnTo>
                  <a:pt x="54" y="14"/>
                </a:lnTo>
                <a:lnTo>
                  <a:pt x="66" y="15"/>
                </a:lnTo>
                <a:lnTo>
                  <a:pt x="68" y="14"/>
                </a:lnTo>
                <a:lnTo>
                  <a:pt x="81" y="17"/>
                </a:lnTo>
                <a:lnTo>
                  <a:pt x="83" y="16"/>
                </a:lnTo>
                <a:lnTo>
                  <a:pt x="86" y="11"/>
                </a:lnTo>
                <a:lnTo>
                  <a:pt x="86" y="9"/>
                </a:lnTo>
                <a:lnTo>
                  <a:pt x="89" y="8"/>
                </a:lnTo>
                <a:lnTo>
                  <a:pt x="90" y="8"/>
                </a:lnTo>
                <a:lnTo>
                  <a:pt x="92" y="11"/>
                </a:lnTo>
                <a:lnTo>
                  <a:pt x="94" y="12"/>
                </a:lnTo>
                <a:lnTo>
                  <a:pt x="97" y="12"/>
                </a:lnTo>
                <a:lnTo>
                  <a:pt x="100" y="11"/>
                </a:lnTo>
                <a:lnTo>
                  <a:pt x="108" y="15"/>
                </a:lnTo>
                <a:lnTo>
                  <a:pt x="113" y="15"/>
                </a:lnTo>
                <a:lnTo>
                  <a:pt x="116" y="16"/>
                </a:lnTo>
                <a:lnTo>
                  <a:pt x="118" y="21"/>
                </a:lnTo>
                <a:lnTo>
                  <a:pt x="120" y="22"/>
                </a:lnTo>
                <a:lnTo>
                  <a:pt x="121" y="27"/>
                </a:lnTo>
                <a:lnTo>
                  <a:pt x="127" y="29"/>
                </a:lnTo>
                <a:lnTo>
                  <a:pt x="140" y="28"/>
                </a:lnTo>
                <a:lnTo>
                  <a:pt x="143" y="28"/>
                </a:lnTo>
                <a:lnTo>
                  <a:pt x="146" y="30"/>
                </a:lnTo>
                <a:lnTo>
                  <a:pt x="144" y="40"/>
                </a:lnTo>
                <a:lnTo>
                  <a:pt x="147" y="47"/>
                </a:lnTo>
                <a:lnTo>
                  <a:pt x="146" y="45"/>
                </a:lnTo>
                <a:lnTo>
                  <a:pt x="144" y="44"/>
                </a:lnTo>
                <a:lnTo>
                  <a:pt x="126" y="38"/>
                </a:lnTo>
                <a:lnTo>
                  <a:pt x="118" y="41"/>
                </a:lnTo>
                <a:lnTo>
                  <a:pt x="109" y="38"/>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76" name="Freeform 496"/>
          <p:cNvSpPr>
            <a:spLocks/>
          </p:cNvSpPr>
          <p:nvPr/>
        </p:nvSpPr>
        <p:spPr bwMode="auto">
          <a:xfrm>
            <a:off x="7386638" y="5056188"/>
            <a:ext cx="7937" cy="20637"/>
          </a:xfrm>
          <a:custGeom>
            <a:avLst/>
            <a:gdLst>
              <a:gd name="T0" fmla="*/ 2147483647 w 5"/>
              <a:gd name="T1" fmla="*/ 0 h 12"/>
              <a:gd name="T2" fmla="*/ 2147483647 w 5"/>
              <a:gd name="T3" fmla="*/ 2147483647 h 12"/>
              <a:gd name="T4" fmla="*/ 2147483647 w 5"/>
              <a:gd name="T5" fmla="*/ 2147483647 h 12"/>
              <a:gd name="T6" fmla="*/ 2147483647 w 5"/>
              <a:gd name="T7" fmla="*/ 2147483647 h 12"/>
              <a:gd name="T8" fmla="*/ 0 w 5"/>
              <a:gd name="T9" fmla="*/ 2147483647 h 12"/>
              <a:gd name="T10" fmla="*/ 2147483647 w 5"/>
              <a:gd name="T11" fmla="*/ 2147483647 h 12"/>
              <a:gd name="T12" fmla="*/ 2147483647 w 5"/>
              <a:gd name="T13" fmla="*/ 0 h 12"/>
              <a:gd name="T14" fmla="*/ 2147483647 w 5"/>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2"/>
              <a:gd name="T26" fmla="*/ 5 w 5"/>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2">
                <a:moveTo>
                  <a:pt x="3" y="0"/>
                </a:moveTo>
                <a:lnTo>
                  <a:pt x="5" y="10"/>
                </a:lnTo>
                <a:lnTo>
                  <a:pt x="3" y="12"/>
                </a:lnTo>
                <a:lnTo>
                  <a:pt x="1" y="12"/>
                </a:lnTo>
                <a:lnTo>
                  <a:pt x="0" y="4"/>
                </a:lnTo>
                <a:lnTo>
                  <a:pt x="1" y="1"/>
                </a:lnTo>
                <a:lnTo>
                  <a:pt x="2" y="0"/>
                </a:lnTo>
                <a:lnTo>
                  <a:pt x="3"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77" name="Freeform 497"/>
          <p:cNvSpPr>
            <a:spLocks/>
          </p:cNvSpPr>
          <p:nvPr/>
        </p:nvSpPr>
        <p:spPr bwMode="auto">
          <a:xfrm>
            <a:off x="7656513" y="5176838"/>
            <a:ext cx="28575" cy="12700"/>
          </a:xfrm>
          <a:custGeom>
            <a:avLst/>
            <a:gdLst>
              <a:gd name="T0" fmla="*/ 2147483647 w 17"/>
              <a:gd name="T1" fmla="*/ 2147483647 h 8"/>
              <a:gd name="T2" fmla="*/ 0 w 17"/>
              <a:gd name="T3" fmla="*/ 2147483647 h 8"/>
              <a:gd name="T4" fmla="*/ 2147483647 w 17"/>
              <a:gd name="T5" fmla="*/ 2147483647 h 8"/>
              <a:gd name="T6" fmla="*/ 2147483647 w 17"/>
              <a:gd name="T7" fmla="*/ 2147483647 h 8"/>
              <a:gd name="T8" fmla="*/ 2147483647 w 17"/>
              <a:gd name="T9" fmla="*/ 2147483647 h 8"/>
              <a:gd name="T10" fmla="*/ 2147483647 w 17"/>
              <a:gd name="T11" fmla="*/ 0 h 8"/>
              <a:gd name="T12" fmla="*/ 2147483647 w 17"/>
              <a:gd name="T13" fmla="*/ 2147483647 h 8"/>
              <a:gd name="T14" fmla="*/ 2147483647 w 17"/>
              <a:gd name="T15" fmla="*/ 2147483647 h 8"/>
              <a:gd name="T16" fmla="*/ 2147483647 w 17"/>
              <a:gd name="T17" fmla="*/ 2147483647 h 8"/>
              <a:gd name="T18" fmla="*/ 2147483647 w 17"/>
              <a:gd name="T19" fmla="*/ 2147483647 h 8"/>
              <a:gd name="T20" fmla="*/ 2147483647 w 17"/>
              <a:gd name="T21" fmla="*/ 2147483647 h 8"/>
              <a:gd name="T22" fmla="*/ 2147483647 w 17"/>
              <a:gd name="T23" fmla="*/ 214748364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8"/>
              <a:gd name="T38" fmla="*/ 17 w 17"/>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8">
                <a:moveTo>
                  <a:pt x="2" y="8"/>
                </a:moveTo>
                <a:lnTo>
                  <a:pt x="0" y="6"/>
                </a:lnTo>
                <a:lnTo>
                  <a:pt x="1" y="4"/>
                </a:lnTo>
                <a:lnTo>
                  <a:pt x="3" y="2"/>
                </a:lnTo>
                <a:lnTo>
                  <a:pt x="7" y="3"/>
                </a:lnTo>
                <a:lnTo>
                  <a:pt x="13" y="0"/>
                </a:lnTo>
                <a:lnTo>
                  <a:pt x="14" y="1"/>
                </a:lnTo>
                <a:lnTo>
                  <a:pt x="17" y="3"/>
                </a:lnTo>
                <a:lnTo>
                  <a:pt x="11" y="7"/>
                </a:lnTo>
                <a:lnTo>
                  <a:pt x="6" y="7"/>
                </a:lnTo>
                <a:lnTo>
                  <a:pt x="4" y="8"/>
                </a:lnTo>
                <a:lnTo>
                  <a:pt x="2" y="8"/>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78" name="Freeform 498"/>
          <p:cNvSpPr>
            <a:spLocks/>
          </p:cNvSpPr>
          <p:nvPr/>
        </p:nvSpPr>
        <p:spPr bwMode="auto">
          <a:xfrm>
            <a:off x="7577138" y="5259388"/>
            <a:ext cx="14287" cy="11112"/>
          </a:xfrm>
          <a:custGeom>
            <a:avLst/>
            <a:gdLst>
              <a:gd name="T0" fmla="*/ 0 w 8"/>
              <a:gd name="T1" fmla="*/ 2147483647 h 7"/>
              <a:gd name="T2" fmla="*/ 0 w 8"/>
              <a:gd name="T3" fmla="*/ 2147483647 h 7"/>
              <a:gd name="T4" fmla="*/ 2147483647 w 8"/>
              <a:gd name="T5" fmla="*/ 2147483647 h 7"/>
              <a:gd name="T6" fmla="*/ 2147483647 w 8"/>
              <a:gd name="T7" fmla="*/ 0 h 7"/>
              <a:gd name="T8" fmla="*/ 2147483647 w 8"/>
              <a:gd name="T9" fmla="*/ 2147483647 h 7"/>
              <a:gd name="T10" fmla="*/ 2147483647 w 8"/>
              <a:gd name="T11" fmla="*/ 2147483647 h 7"/>
              <a:gd name="T12" fmla="*/ 2147483647 w 8"/>
              <a:gd name="T13" fmla="*/ 2147483647 h 7"/>
              <a:gd name="T14" fmla="*/ 2147483647 w 8"/>
              <a:gd name="T15" fmla="*/ 2147483647 h 7"/>
              <a:gd name="T16" fmla="*/ 0 w 8"/>
              <a:gd name="T17" fmla="*/ 2147483647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7"/>
              <a:gd name="T29" fmla="*/ 8 w 8"/>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7">
                <a:moveTo>
                  <a:pt x="0" y="6"/>
                </a:moveTo>
                <a:lnTo>
                  <a:pt x="0" y="5"/>
                </a:lnTo>
                <a:lnTo>
                  <a:pt x="3" y="4"/>
                </a:lnTo>
                <a:lnTo>
                  <a:pt x="8" y="0"/>
                </a:lnTo>
                <a:lnTo>
                  <a:pt x="8" y="2"/>
                </a:lnTo>
                <a:lnTo>
                  <a:pt x="7" y="3"/>
                </a:lnTo>
                <a:lnTo>
                  <a:pt x="3" y="7"/>
                </a:lnTo>
                <a:lnTo>
                  <a:pt x="1" y="7"/>
                </a:lnTo>
                <a:lnTo>
                  <a:pt x="0" y="6"/>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79" name="Freeform 499"/>
          <p:cNvSpPr>
            <a:spLocks/>
          </p:cNvSpPr>
          <p:nvPr/>
        </p:nvSpPr>
        <p:spPr bwMode="auto">
          <a:xfrm>
            <a:off x="7654925" y="5173663"/>
            <a:ext cx="26988" cy="12700"/>
          </a:xfrm>
          <a:custGeom>
            <a:avLst/>
            <a:gdLst>
              <a:gd name="T0" fmla="*/ 2147483647 w 16"/>
              <a:gd name="T1" fmla="*/ 2147483647 h 8"/>
              <a:gd name="T2" fmla="*/ 0 w 16"/>
              <a:gd name="T3" fmla="*/ 2147483647 h 8"/>
              <a:gd name="T4" fmla="*/ 0 w 16"/>
              <a:gd name="T5" fmla="*/ 2147483647 h 8"/>
              <a:gd name="T6" fmla="*/ 2147483647 w 16"/>
              <a:gd name="T7" fmla="*/ 2147483647 h 8"/>
              <a:gd name="T8" fmla="*/ 2147483647 w 16"/>
              <a:gd name="T9" fmla="*/ 2147483647 h 8"/>
              <a:gd name="T10" fmla="*/ 2147483647 w 16"/>
              <a:gd name="T11" fmla="*/ 0 h 8"/>
              <a:gd name="T12" fmla="*/ 2147483647 w 16"/>
              <a:gd name="T13" fmla="*/ 2147483647 h 8"/>
              <a:gd name="T14" fmla="*/ 2147483647 w 16"/>
              <a:gd name="T15" fmla="*/ 2147483647 h 8"/>
              <a:gd name="T16" fmla="*/ 2147483647 w 16"/>
              <a:gd name="T17" fmla="*/ 2147483647 h 8"/>
              <a:gd name="T18" fmla="*/ 2147483647 w 16"/>
              <a:gd name="T19" fmla="*/ 2147483647 h 8"/>
              <a:gd name="T20" fmla="*/ 2147483647 w 16"/>
              <a:gd name="T21" fmla="*/ 2147483647 h 8"/>
              <a:gd name="T22" fmla="*/ 2147483647 w 16"/>
              <a:gd name="T23" fmla="*/ 214748364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
              <a:gd name="T37" fmla="*/ 0 h 8"/>
              <a:gd name="T38" fmla="*/ 16 w 16"/>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 h="8">
                <a:moveTo>
                  <a:pt x="1" y="8"/>
                </a:moveTo>
                <a:lnTo>
                  <a:pt x="0" y="7"/>
                </a:lnTo>
                <a:lnTo>
                  <a:pt x="0" y="4"/>
                </a:lnTo>
                <a:lnTo>
                  <a:pt x="2" y="3"/>
                </a:lnTo>
                <a:lnTo>
                  <a:pt x="7" y="3"/>
                </a:lnTo>
                <a:lnTo>
                  <a:pt x="12" y="0"/>
                </a:lnTo>
                <a:lnTo>
                  <a:pt x="13" y="2"/>
                </a:lnTo>
                <a:lnTo>
                  <a:pt x="16" y="3"/>
                </a:lnTo>
                <a:lnTo>
                  <a:pt x="11" y="7"/>
                </a:lnTo>
                <a:lnTo>
                  <a:pt x="5" y="7"/>
                </a:lnTo>
                <a:lnTo>
                  <a:pt x="3" y="8"/>
                </a:lnTo>
                <a:lnTo>
                  <a:pt x="1" y="8"/>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80" name="Freeform 500"/>
          <p:cNvSpPr>
            <a:spLocks/>
          </p:cNvSpPr>
          <p:nvPr/>
        </p:nvSpPr>
        <p:spPr bwMode="auto">
          <a:xfrm>
            <a:off x="7573963" y="5254625"/>
            <a:ext cx="12700" cy="12700"/>
          </a:xfrm>
          <a:custGeom>
            <a:avLst/>
            <a:gdLst>
              <a:gd name="T0" fmla="*/ 0 w 8"/>
              <a:gd name="T1" fmla="*/ 2147483647 h 7"/>
              <a:gd name="T2" fmla="*/ 0 w 8"/>
              <a:gd name="T3" fmla="*/ 2147483647 h 7"/>
              <a:gd name="T4" fmla="*/ 2147483647 w 8"/>
              <a:gd name="T5" fmla="*/ 2147483647 h 7"/>
              <a:gd name="T6" fmla="*/ 2147483647 w 8"/>
              <a:gd name="T7" fmla="*/ 0 h 7"/>
              <a:gd name="T8" fmla="*/ 2147483647 w 8"/>
              <a:gd name="T9" fmla="*/ 2147483647 h 7"/>
              <a:gd name="T10" fmla="*/ 2147483647 w 8"/>
              <a:gd name="T11" fmla="*/ 2147483647 h 7"/>
              <a:gd name="T12" fmla="*/ 2147483647 w 8"/>
              <a:gd name="T13" fmla="*/ 2147483647 h 7"/>
              <a:gd name="T14" fmla="*/ 2147483647 w 8"/>
              <a:gd name="T15" fmla="*/ 2147483647 h 7"/>
              <a:gd name="T16" fmla="*/ 0 w 8"/>
              <a:gd name="T17" fmla="*/ 2147483647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7"/>
              <a:gd name="T29" fmla="*/ 8 w 8"/>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7">
                <a:moveTo>
                  <a:pt x="0" y="7"/>
                </a:moveTo>
                <a:lnTo>
                  <a:pt x="0" y="5"/>
                </a:lnTo>
                <a:lnTo>
                  <a:pt x="3" y="4"/>
                </a:lnTo>
                <a:lnTo>
                  <a:pt x="8" y="0"/>
                </a:lnTo>
                <a:lnTo>
                  <a:pt x="8" y="2"/>
                </a:lnTo>
                <a:lnTo>
                  <a:pt x="7" y="4"/>
                </a:lnTo>
                <a:lnTo>
                  <a:pt x="3" y="7"/>
                </a:lnTo>
                <a:lnTo>
                  <a:pt x="1" y="7"/>
                </a:lnTo>
                <a:lnTo>
                  <a:pt x="0" y="7"/>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81" name="Freeform 501"/>
          <p:cNvSpPr>
            <a:spLocks/>
          </p:cNvSpPr>
          <p:nvPr/>
        </p:nvSpPr>
        <p:spPr bwMode="auto">
          <a:xfrm>
            <a:off x="7620000" y="5194300"/>
            <a:ext cx="17463" cy="6350"/>
          </a:xfrm>
          <a:custGeom>
            <a:avLst/>
            <a:gdLst>
              <a:gd name="T0" fmla="*/ 0 w 10"/>
              <a:gd name="T1" fmla="*/ 0 h 4"/>
              <a:gd name="T2" fmla="*/ 2147483647 w 10"/>
              <a:gd name="T3" fmla="*/ 0 h 4"/>
              <a:gd name="T4" fmla="*/ 2147483647 w 10"/>
              <a:gd name="T5" fmla="*/ 0 h 4"/>
              <a:gd name="T6" fmla="*/ 2147483647 w 10"/>
              <a:gd name="T7" fmla="*/ 0 h 4"/>
              <a:gd name="T8" fmla="*/ 2147483647 w 10"/>
              <a:gd name="T9" fmla="*/ 2147483647 h 4"/>
              <a:gd name="T10" fmla="*/ 2147483647 w 10"/>
              <a:gd name="T11" fmla="*/ 2147483647 h 4"/>
              <a:gd name="T12" fmla="*/ 2147483647 w 10"/>
              <a:gd name="T13" fmla="*/ 2147483647 h 4"/>
              <a:gd name="T14" fmla="*/ 2147483647 w 10"/>
              <a:gd name="T15" fmla="*/ 2147483647 h 4"/>
              <a:gd name="T16" fmla="*/ 0 w 10"/>
              <a:gd name="T17" fmla="*/ 2147483647 h 4"/>
              <a:gd name="T18" fmla="*/ 2147483647 w 10"/>
              <a:gd name="T19" fmla="*/ 2147483647 h 4"/>
              <a:gd name="T20" fmla="*/ 0 w 10"/>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4"/>
              <a:gd name="T35" fmla="*/ 10 w 10"/>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4">
                <a:moveTo>
                  <a:pt x="0" y="0"/>
                </a:moveTo>
                <a:lnTo>
                  <a:pt x="1" y="0"/>
                </a:lnTo>
                <a:lnTo>
                  <a:pt x="3" y="0"/>
                </a:lnTo>
                <a:lnTo>
                  <a:pt x="9" y="0"/>
                </a:lnTo>
                <a:lnTo>
                  <a:pt x="10" y="2"/>
                </a:lnTo>
                <a:lnTo>
                  <a:pt x="9" y="3"/>
                </a:lnTo>
                <a:lnTo>
                  <a:pt x="7" y="4"/>
                </a:lnTo>
                <a:lnTo>
                  <a:pt x="1" y="4"/>
                </a:lnTo>
                <a:lnTo>
                  <a:pt x="0" y="4"/>
                </a:lnTo>
                <a:lnTo>
                  <a:pt x="1" y="2"/>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82" name="Freeform 502"/>
          <p:cNvSpPr>
            <a:spLocks/>
          </p:cNvSpPr>
          <p:nvPr/>
        </p:nvSpPr>
        <p:spPr bwMode="auto">
          <a:xfrm>
            <a:off x="7605713" y="5197475"/>
            <a:ext cx="9525" cy="6350"/>
          </a:xfrm>
          <a:custGeom>
            <a:avLst/>
            <a:gdLst>
              <a:gd name="T0" fmla="*/ 2147483647 w 5"/>
              <a:gd name="T1" fmla="*/ 2147483647 h 4"/>
              <a:gd name="T2" fmla="*/ 0 w 5"/>
              <a:gd name="T3" fmla="*/ 2147483647 h 4"/>
              <a:gd name="T4" fmla="*/ 2147483647 w 5"/>
              <a:gd name="T5" fmla="*/ 0 h 4"/>
              <a:gd name="T6" fmla="*/ 2147483647 w 5"/>
              <a:gd name="T7" fmla="*/ 2147483647 h 4"/>
              <a:gd name="T8" fmla="*/ 2147483647 w 5"/>
              <a:gd name="T9" fmla="*/ 2147483647 h 4"/>
              <a:gd name="T10" fmla="*/ 2147483647 w 5"/>
              <a:gd name="T11" fmla="*/ 2147483647 h 4"/>
              <a:gd name="T12" fmla="*/ 2147483647 w 5"/>
              <a:gd name="T13" fmla="*/ 2147483647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1" y="2"/>
                </a:moveTo>
                <a:lnTo>
                  <a:pt x="0" y="1"/>
                </a:lnTo>
                <a:lnTo>
                  <a:pt x="5" y="0"/>
                </a:lnTo>
                <a:lnTo>
                  <a:pt x="5" y="1"/>
                </a:lnTo>
                <a:lnTo>
                  <a:pt x="3" y="4"/>
                </a:lnTo>
                <a:lnTo>
                  <a:pt x="2" y="4"/>
                </a:lnTo>
                <a:lnTo>
                  <a:pt x="1"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83" name="Freeform 503"/>
          <p:cNvSpPr>
            <a:spLocks/>
          </p:cNvSpPr>
          <p:nvPr/>
        </p:nvSpPr>
        <p:spPr bwMode="auto">
          <a:xfrm>
            <a:off x="7616825" y="5189538"/>
            <a:ext cx="17463" cy="9525"/>
          </a:xfrm>
          <a:custGeom>
            <a:avLst/>
            <a:gdLst>
              <a:gd name="T0" fmla="*/ 0 w 10"/>
              <a:gd name="T1" fmla="*/ 2147483647 h 5"/>
              <a:gd name="T2" fmla="*/ 2147483647 w 10"/>
              <a:gd name="T3" fmla="*/ 2147483647 h 5"/>
              <a:gd name="T4" fmla="*/ 2147483647 w 10"/>
              <a:gd name="T5" fmla="*/ 2147483647 h 5"/>
              <a:gd name="T6" fmla="*/ 2147483647 w 10"/>
              <a:gd name="T7" fmla="*/ 0 h 5"/>
              <a:gd name="T8" fmla="*/ 2147483647 w 10"/>
              <a:gd name="T9" fmla="*/ 2147483647 h 5"/>
              <a:gd name="T10" fmla="*/ 2147483647 w 10"/>
              <a:gd name="T11" fmla="*/ 2147483647 h 5"/>
              <a:gd name="T12" fmla="*/ 2147483647 w 10"/>
              <a:gd name="T13" fmla="*/ 2147483647 h 5"/>
              <a:gd name="T14" fmla="*/ 2147483647 w 10"/>
              <a:gd name="T15" fmla="*/ 2147483647 h 5"/>
              <a:gd name="T16" fmla="*/ 0 w 10"/>
              <a:gd name="T17" fmla="*/ 2147483647 h 5"/>
              <a:gd name="T18" fmla="*/ 2147483647 w 10"/>
              <a:gd name="T19" fmla="*/ 2147483647 h 5"/>
              <a:gd name="T20" fmla="*/ 0 w 10"/>
              <a:gd name="T21" fmla="*/ 2147483647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5"/>
              <a:gd name="T35" fmla="*/ 10 w 10"/>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5">
                <a:moveTo>
                  <a:pt x="0" y="1"/>
                </a:moveTo>
                <a:lnTo>
                  <a:pt x="1" y="1"/>
                </a:lnTo>
                <a:lnTo>
                  <a:pt x="3" y="1"/>
                </a:lnTo>
                <a:lnTo>
                  <a:pt x="9" y="0"/>
                </a:lnTo>
                <a:lnTo>
                  <a:pt x="10" y="2"/>
                </a:lnTo>
                <a:lnTo>
                  <a:pt x="9" y="4"/>
                </a:lnTo>
                <a:lnTo>
                  <a:pt x="7" y="5"/>
                </a:lnTo>
                <a:lnTo>
                  <a:pt x="1" y="5"/>
                </a:lnTo>
                <a:lnTo>
                  <a:pt x="0" y="4"/>
                </a:lnTo>
                <a:lnTo>
                  <a:pt x="1" y="2"/>
                </a:lnTo>
                <a:lnTo>
                  <a:pt x="0"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84" name="Freeform 504"/>
          <p:cNvSpPr>
            <a:spLocks/>
          </p:cNvSpPr>
          <p:nvPr/>
        </p:nvSpPr>
        <p:spPr bwMode="auto">
          <a:xfrm>
            <a:off x="7602538" y="5194300"/>
            <a:ext cx="9525" cy="6350"/>
          </a:xfrm>
          <a:custGeom>
            <a:avLst/>
            <a:gdLst>
              <a:gd name="T0" fmla="*/ 2147483647 w 5"/>
              <a:gd name="T1" fmla="*/ 2147483647 h 4"/>
              <a:gd name="T2" fmla="*/ 0 w 5"/>
              <a:gd name="T3" fmla="*/ 2147483647 h 4"/>
              <a:gd name="T4" fmla="*/ 2147483647 w 5"/>
              <a:gd name="T5" fmla="*/ 0 h 4"/>
              <a:gd name="T6" fmla="*/ 2147483647 w 5"/>
              <a:gd name="T7" fmla="*/ 2147483647 h 4"/>
              <a:gd name="T8" fmla="*/ 2147483647 w 5"/>
              <a:gd name="T9" fmla="*/ 2147483647 h 4"/>
              <a:gd name="T10" fmla="*/ 2147483647 w 5"/>
              <a:gd name="T11" fmla="*/ 2147483647 h 4"/>
              <a:gd name="T12" fmla="*/ 2147483647 w 5"/>
              <a:gd name="T13" fmla="*/ 2147483647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1" y="3"/>
                </a:moveTo>
                <a:lnTo>
                  <a:pt x="0" y="2"/>
                </a:lnTo>
                <a:lnTo>
                  <a:pt x="5" y="0"/>
                </a:lnTo>
                <a:lnTo>
                  <a:pt x="5" y="2"/>
                </a:lnTo>
                <a:lnTo>
                  <a:pt x="3" y="4"/>
                </a:lnTo>
                <a:lnTo>
                  <a:pt x="2" y="4"/>
                </a:lnTo>
                <a:lnTo>
                  <a:pt x="1" y="3"/>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85" name="Freeform 505"/>
          <p:cNvSpPr>
            <a:spLocks/>
          </p:cNvSpPr>
          <p:nvPr/>
        </p:nvSpPr>
        <p:spPr bwMode="auto">
          <a:xfrm>
            <a:off x="7589838" y="5194300"/>
            <a:ext cx="11112" cy="11113"/>
          </a:xfrm>
          <a:custGeom>
            <a:avLst/>
            <a:gdLst>
              <a:gd name="T0" fmla="*/ 0 w 7"/>
              <a:gd name="T1" fmla="*/ 2147483647 h 7"/>
              <a:gd name="T2" fmla="*/ 2147483647 w 7"/>
              <a:gd name="T3" fmla="*/ 2147483647 h 7"/>
              <a:gd name="T4" fmla="*/ 2147483647 w 7"/>
              <a:gd name="T5" fmla="*/ 2147483647 h 7"/>
              <a:gd name="T6" fmla="*/ 2147483647 w 7"/>
              <a:gd name="T7" fmla="*/ 2147483647 h 7"/>
              <a:gd name="T8" fmla="*/ 2147483647 w 7"/>
              <a:gd name="T9" fmla="*/ 2147483647 h 7"/>
              <a:gd name="T10" fmla="*/ 2147483647 w 7"/>
              <a:gd name="T11" fmla="*/ 0 h 7"/>
              <a:gd name="T12" fmla="*/ 2147483647 w 7"/>
              <a:gd name="T13" fmla="*/ 0 h 7"/>
              <a:gd name="T14" fmla="*/ 2147483647 w 7"/>
              <a:gd name="T15" fmla="*/ 2147483647 h 7"/>
              <a:gd name="T16" fmla="*/ 2147483647 w 7"/>
              <a:gd name="T17" fmla="*/ 2147483647 h 7"/>
              <a:gd name="T18" fmla="*/ 2147483647 w 7"/>
              <a:gd name="T19" fmla="*/ 2147483647 h 7"/>
              <a:gd name="T20" fmla="*/ 2147483647 w 7"/>
              <a:gd name="T21" fmla="*/ 2147483647 h 7"/>
              <a:gd name="T22" fmla="*/ 0 w 7"/>
              <a:gd name="T23" fmla="*/ 2147483647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7"/>
              <a:gd name="T38" fmla="*/ 7 w 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7">
                <a:moveTo>
                  <a:pt x="0" y="6"/>
                </a:moveTo>
                <a:lnTo>
                  <a:pt x="1" y="2"/>
                </a:lnTo>
                <a:lnTo>
                  <a:pt x="1" y="1"/>
                </a:lnTo>
                <a:lnTo>
                  <a:pt x="3" y="2"/>
                </a:lnTo>
                <a:lnTo>
                  <a:pt x="4" y="3"/>
                </a:lnTo>
                <a:lnTo>
                  <a:pt x="5" y="0"/>
                </a:lnTo>
                <a:lnTo>
                  <a:pt x="7" y="0"/>
                </a:lnTo>
                <a:lnTo>
                  <a:pt x="7" y="2"/>
                </a:lnTo>
                <a:lnTo>
                  <a:pt x="4" y="6"/>
                </a:lnTo>
                <a:lnTo>
                  <a:pt x="3" y="7"/>
                </a:lnTo>
                <a:lnTo>
                  <a:pt x="1" y="6"/>
                </a:lnTo>
                <a:lnTo>
                  <a:pt x="0" y="6"/>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86" name="Freeform 506"/>
          <p:cNvSpPr>
            <a:spLocks/>
          </p:cNvSpPr>
          <p:nvPr/>
        </p:nvSpPr>
        <p:spPr bwMode="auto">
          <a:xfrm>
            <a:off x="7493000" y="5189538"/>
            <a:ext cx="85725" cy="26987"/>
          </a:xfrm>
          <a:custGeom>
            <a:avLst/>
            <a:gdLst>
              <a:gd name="T0" fmla="*/ 2147483647 w 50"/>
              <a:gd name="T1" fmla="*/ 2147483647 h 15"/>
              <a:gd name="T2" fmla="*/ 2147483647 w 50"/>
              <a:gd name="T3" fmla="*/ 2147483647 h 15"/>
              <a:gd name="T4" fmla="*/ 2147483647 w 50"/>
              <a:gd name="T5" fmla="*/ 2147483647 h 15"/>
              <a:gd name="T6" fmla="*/ 2147483647 w 50"/>
              <a:gd name="T7" fmla="*/ 2147483647 h 15"/>
              <a:gd name="T8" fmla="*/ 2147483647 w 50"/>
              <a:gd name="T9" fmla="*/ 2147483647 h 15"/>
              <a:gd name="T10" fmla="*/ 2147483647 w 50"/>
              <a:gd name="T11" fmla="*/ 2147483647 h 15"/>
              <a:gd name="T12" fmla="*/ 2147483647 w 50"/>
              <a:gd name="T13" fmla="*/ 2147483647 h 15"/>
              <a:gd name="T14" fmla="*/ 2147483647 w 50"/>
              <a:gd name="T15" fmla="*/ 2147483647 h 15"/>
              <a:gd name="T16" fmla="*/ 2147483647 w 50"/>
              <a:gd name="T17" fmla="*/ 2147483647 h 15"/>
              <a:gd name="T18" fmla="*/ 2147483647 w 50"/>
              <a:gd name="T19" fmla="*/ 2147483647 h 15"/>
              <a:gd name="T20" fmla="*/ 2147483647 w 50"/>
              <a:gd name="T21" fmla="*/ 2147483647 h 15"/>
              <a:gd name="T22" fmla="*/ 2147483647 w 50"/>
              <a:gd name="T23" fmla="*/ 2147483647 h 15"/>
              <a:gd name="T24" fmla="*/ 2147483647 w 50"/>
              <a:gd name="T25" fmla="*/ 2147483647 h 15"/>
              <a:gd name="T26" fmla="*/ 2147483647 w 50"/>
              <a:gd name="T27" fmla="*/ 2147483647 h 15"/>
              <a:gd name="T28" fmla="*/ 2147483647 w 50"/>
              <a:gd name="T29" fmla="*/ 2147483647 h 15"/>
              <a:gd name="T30" fmla="*/ 2147483647 w 50"/>
              <a:gd name="T31" fmla="*/ 2147483647 h 15"/>
              <a:gd name="T32" fmla="*/ 2147483647 w 50"/>
              <a:gd name="T33" fmla="*/ 2147483647 h 15"/>
              <a:gd name="T34" fmla="*/ 2147483647 w 50"/>
              <a:gd name="T35" fmla="*/ 2147483647 h 15"/>
              <a:gd name="T36" fmla="*/ 2147483647 w 50"/>
              <a:gd name="T37" fmla="*/ 2147483647 h 15"/>
              <a:gd name="T38" fmla="*/ 2147483647 w 50"/>
              <a:gd name="T39" fmla="*/ 0 h 15"/>
              <a:gd name="T40" fmla="*/ 2147483647 w 50"/>
              <a:gd name="T41" fmla="*/ 2147483647 h 15"/>
              <a:gd name="T42" fmla="*/ 2147483647 w 50"/>
              <a:gd name="T43" fmla="*/ 2147483647 h 15"/>
              <a:gd name="T44" fmla="*/ 2147483647 w 50"/>
              <a:gd name="T45" fmla="*/ 2147483647 h 15"/>
              <a:gd name="T46" fmla="*/ 2147483647 w 50"/>
              <a:gd name="T47" fmla="*/ 2147483647 h 15"/>
              <a:gd name="T48" fmla="*/ 2147483647 w 50"/>
              <a:gd name="T49" fmla="*/ 2147483647 h 15"/>
              <a:gd name="T50" fmla="*/ 2147483647 w 50"/>
              <a:gd name="T51" fmla="*/ 2147483647 h 15"/>
              <a:gd name="T52" fmla="*/ 2147483647 w 50"/>
              <a:gd name="T53" fmla="*/ 2147483647 h 15"/>
              <a:gd name="T54" fmla="*/ 2147483647 w 50"/>
              <a:gd name="T55" fmla="*/ 2147483647 h 15"/>
              <a:gd name="T56" fmla="*/ 2147483647 w 50"/>
              <a:gd name="T57" fmla="*/ 2147483647 h 15"/>
              <a:gd name="T58" fmla="*/ 2147483647 w 50"/>
              <a:gd name="T59" fmla="*/ 2147483647 h 15"/>
              <a:gd name="T60" fmla="*/ 0 w 50"/>
              <a:gd name="T61" fmla="*/ 2147483647 h 15"/>
              <a:gd name="T62" fmla="*/ 0 w 50"/>
              <a:gd name="T63" fmla="*/ 2147483647 h 15"/>
              <a:gd name="T64" fmla="*/ 0 w 50"/>
              <a:gd name="T65" fmla="*/ 2147483647 h 15"/>
              <a:gd name="T66" fmla="*/ 2147483647 w 50"/>
              <a:gd name="T67" fmla="*/ 2147483647 h 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0"/>
              <a:gd name="T103" fmla="*/ 0 h 15"/>
              <a:gd name="T104" fmla="*/ 50 w 50"/>
              <a:gd name="T105" fmla="*/ 15 h 1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0" h="15">
                <a:moveTo>
                  <a:pt x="2" y="6"/>
                </a:moveTo>
                <a:lnTo>
                  <a:pt x="3" y="6"/>
                </a:lnTo>
                <a:lnTo>
                  <a:pt x="4" y="5"/>
                </a:lnTo>
                <a:lnTo>
                  <a:pt x="13" y="2"/>
                </a:lnTo>
                <a:lnTo>
                  <a:pt x="14" y="4"/>
                </a:lnTo>
                <a:lnTo>
                  <a:pt x="20" y="5"/>
                </a:lnTo>
                <a:lnTo>
                  <a:pt x="22" y="6"/>
                </a:lnTo>
                <a:lnTo>
                  <a:pt x="26" y="8"/>
                </a:lnTo>
                <a:lnTo>
                  <a:pt x="28" y="8"/>
                </a:lnTo>
                <a:lnTo>
                  <a:pt x="35" y="6"/>
                </a:lnTo>
                <a:lnTo>
                  <a:pt x="36" y="8"/>
                </a:lnTo>
                <a:lnTo>
                  <a:pt x="41" y="9"/>
                </a:lnTo>
                <a:lnTo>
                  <a:pt x="42" y="8"/>
                </a:lnTo>
                <a:lnTo>
                  <a:pt x="44" y="6"/>
                </a:lnTo>
                <a:lnTo>
                  <a:pt x="45" y="5"/>
                </a:lnTo>
                <a:lnTo>
                  <a:pt x="47" y="5"/>
                </a:lnTo>
                <a:lnTo>
                  <a:pt x="49" y="4"/>
                </a:lnTo>
                <a:lnTo>
                  <a:pt x="48" y="2"/>
                </a:lnTo>
                <a:lnTo>
                  <a:pt x="48" y="0"/>
                </a:lnTo>
                <a:lnTo>
                  <a:pt x="50" y="1"/>
                </a:lnTo>
                <a:lnTo>
                  <a:pt x="50" y="5"/>
                </a:lnTo>
                <a:lnTo>
                  <a:pt x="47" y="9"/>
                </a:lnTo>
                <a:lnTo>
                  <a:pt x="41" y="11"/>
                </a:lnTo>
                <a:lnTo>
                  <a:pt x="38" y="11"/>
                </a:lnTo>
                <a:lnTo>
                  <a:pt x="34" y="13"/>
                </a:lnTo>
                <a:lnTo>
                  <a:pt x="27" y="12"/>
                </a:lnTo>
                <a:lnTo>
                  <a:pt x="20" y="15"/>
                </a:lnTo>
                <a:lnTo>
                  <a:pt x="12" y="12"/>
                </a:lnTo>
                <a:lnTo>
                  <a:pt x="1" y="12"/>
                </a:lnTo>
                <a:lnTo>
                  <a:pt x="0" y="11"/>
                </a:lnTo>
                <a:lnTo>
                  <a:pt x="0" y="9"/>
                </a:lnTo>
                <a:lnTo>
                  <a:pt x="0" y="8"/>
                </a:lnTo>
                <a:lnTo>
                  <a:pt x="2" y="6"/>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87" name="Freeform 507"/>
          <p:cNvSpPr>
            <a:spLocks/>
          </p:cNvSpPr>
          <p:nvPr/>
        </p:nvSpPr>
        <p:spPr bwMode="auto">
          <a:xfrm>
            <a:off x="7585075" y="5191125"/>
            <a:ext cx="12700" cy="11113"/>
          </a:xfrm>
          <a:custGeom>
            <a:avLst/>
            <a:gdLst>
              <a:gd name="T0" fmla="*/ 0 w 7"/>
              <a:gd name="T1" fmla="*/ 2147483647 h 6"/>
              <a:gd name="T2" fmla="*/ 2147483647 w 7"/>
              <a:gd name="T3" fmla="*/ 2147483647 h 6"/>
              <a:gd name="T4" fmla="*/ 2147483647 w 7"/>
              <a:gd name="T5" fmla="*/ 0 h 6"/>
              <a:gd name="T6" fmla="*/ 2147483647 w 7"/>
              <a:gd name="T7" fmla="*/ 2147483647 h 6"/>
              <a:gd name="T8" fmla="*/ 2147483647 w 7"/>
              <a:gd name="T9" fmla="*/ 2147483647 h 6"/>
              <a:gd name="T10" fmla="*/ 2147483647 w 7"/>
              <a:gd name="T11" fmla="*/ 0 h 6"/>
              <a:gd name="T12" fmla="*/ 2147483647 w 7"/>
              <a:gd name="T13" fmla="*/ 0 h 6"/>
              <a:gd name="T14" fmla="*/ 2147483647 w 7"/>
              <a:gd name="T15" fmla="*/ 2147483647 h 6"/>
              <a:gd name="T16" fmla="*/ 2147483647 w 7"/>
              <a:gd name="T17" fmla="*/ 2147483647 h 6"/>
              <a:gd name="T18" fmla="*/ 2147483647 w 7"/>
              <a:gd name="T19" fmla="*/ 2147483647 h 6"/>
              <a:gd name="T20" fmla="*/ 2147483647 w 7"/>
              <a:gd name="T21" fmla="*/ 2147483647 h 6"/>
              <a:gd name="T22" fmla="*/ 0 w 7"/>
              <a:gd name="T23" fmla="*/ 2147483647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6"/>
              <a:gd name="T38" fmla="*/ 7 w 7"/>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6">
                <a:moveTo>
                  <a:pt x="0" y="5"/>
                </a:moveTo>
                <a:lnTo>
                  <a:pt x="1" y="1"/>
                </a:lnTo>
                <a:lnTo>
                  <a:pt x="2" y="0"/>
                </a:lnTo>
                <a:lnTo>
                  <a:pt x="3" y="1"/>
                </a:lnTo>
                <a:lnTo>
                  <a:pt x="4" y="2"/>
                </a:lnTo>
                <a:lnTo>
                  <a:pt x="5" y="0"/>
                </a:lnTo>
                <a:lnTo>
                  <a:pt x="7" y="0"/>
                </a:lnTo>
                <a:lnTo>
                  <a:pt x="7" y="1"/>
                </a:lnTo>
                <a:lnTo>
                  <a:pt x="5" y="5"/>
                </a:lnTo>
                <a:lnTo>
                  <a:pt x="3" y="6"/>
                </a:lnTo>
                <a:lnTo>
                  <a:pt x="1" y="5"/>
                </a:lnTo>
                <a:lnTo>
                  <a:pt x="0" y="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88" name="Freeform 508"/>
          <p:cNvSpPr>
            <a:spLocks/>
          </p:cNvSpPr>
          <p:nvPr/>
        </p:nvSpPr>
        <p:spPr bwMode="auto">
          <a:xfrm>
            <a:off x="7489825" y="5186363"/>
            <a:ext cx="87313" cy="25400"/>
          </a:xfrm>
          <a:custGeom>
            <a:avLst/>
            <a:gdLst>
              <a:gd name="T0" fmla="*/ 2147483647 w 51"/>
              <a:gd name="T1" fmla="*/ 2147483647 h 15"/>
              <a:gd name="T2" fmla="*/ 2147483647 w 51"/>
              <a:gd name="T3" fmla="*/ 2147483647 h 15"/>
              <a:gd name="T4" fmla="*/ 2147483647 w 51"/>
              <a:gd name="T5" fmla="*/ 2147483647 h 15"/>
              <a:gd name="T6" fmla="*/ 2147483647 w 51"/>
              <a:gd name="T7" fmla="*/ 2147483647 h 15"/>
              <a:gd name="T8" fmla="*/ 2147483647 w 51"/>
              <a:gd name="T9" fmla="*/ 2147483647 h 15"/>
              <a:gd name="T10" fmla="*/ 2147483647 w 51"/>
              <a:gd name="T11" fmla="*/ 2147483647 h 15"/>
              <a:gd name="T12" fmla="*/ 2147483647 w 51"/>
              <a:gd name="T13" fmla="*/ 2147483647 h 15"/>
              <a:gd name="T14" fmla="*/ 2147483647 w 51"/>
              <a:gd name="T15" fmla="*/ 2147483647 h 15"/>
              <a:gd name="T16" fmla="*/ 2147483647 w 51"/>
              <a:gd name="T17" fmla="*/ 2147483647 h 15"/>
              <a:gd name="T18" fmla="*/ 2147483647 w 51"/>
              <a:gd name="T19" fmla="*/ 2147483647 h 15"/>
              <a:gd name="T20" fmla="*/ 2147483647 w 51"/>
              <a:gd name="T21" fmla="*/ 2147483647 h 15"/>
              <a:gd name="T22" fmla="*/ 2147483647 w 51"/>
              <a:gd name="T23" fmla="*/ 2147483647 h 15"/>
              <a:gd name="T24" fmla="*/ 2147483647 w 51"/>
              <a:gd name="T25" fmla="*/ 2147483647 h 15"/>
              <a:gd name="T26" fmla="*/ 2147483647 w 51"/>
              <a:gd name="T27" fmla="*/ 2147483647 h 15"/>
              <a:gd name="T28" fmla="*/ 2147483647 w 51"/>
              <a:gd name="T29" fmla="*/ 2147483647 h 15"/>
              <a:gd name="T30" fmla="*/ 2147483647 w 51"/>
              <a:gd name="T31" fmla="*/ 2147483647 h 15"/>
              <a:gd name="T32" fmla="*/ 2147483647 w 51"/>
              <a:gd name="T33" fmla="*/ 2147483647 h 15"/>
              <a:gd name="T34" fmla="*/ 2147483647 w 51"/>
              <a:gd name="T35" fmla="*/ 2147483647 h 15"/>
              <a:gd name="T36" fmla="*/ 2147483647 w 51"/>
              <a:gd name="T37" fmla="*/ 2147483647 h 15"/>
              <a:gd name="T38" fmla="*/ 2147483647 w 51"/>
              <a:gd name="T39" fmla="*/ 0 h 15"/>
              <a:gd name="T40" fmla="*/ 2147483647 w 51"/>
              <a:gd name="T41" fmla="*/ 2147483647 h 15"/>
              <a:gd name="T42" fmla="*/ 2147483647 w 51"/>
              <a:gd name="T43" fmla="*/ 2147483647 h 15"/>
              <a:gd name="T44" fmla="*/ 2147483647 w 51"/>
              <a:gd name="T45" fmla="*/ 2147483647 h 15"/>
              <a:gd name="T46" fmla="*/ 2147483647 w 51"/>
              <a:gd name="T47" fmla="*/ 2147483647 h 15"/>
              <a:gd name="T48" fmla="*/ 2147483647 w 51"/>
              <a:gd name="T49" fmla="*/ 2147483647 h 15"/>
              <a:gd name="T50" fmla="*/ 2147483647 w 51"/>
              <a:gd name="T51" fmla="*/ 2147483647 h 15"/>
              <a:gd name="T52" fmla="*/ 2147483647 w 51"/>
              <a:gd name="T53" fmla="*/ 2147483647 h 15"/>
              <a:gd name="T54" fmla="*/ 2147483647 w 51"/>
              <a:gd name="T55" fmla="*/ 2147483647 h 15"/>
              <a:gd name="T56" fmla="*/ 2147483647 w 51"/>
              <a:gd name="T57" fmla="*/ 2147483647 h 15"/>
              <a:gd name="T58" fmla="*/ 2147483647 w 51"/>
              <a:gd name="T59" fmla="*/ 2147483647 h 15"/>
              <a:gd name="T60" fmla="*/ 2147483647 w 51"/>
              <a:gd name="T61" fmla="*/ 2147483647 h 15"/>
              <a:gd name="T62" fmla="*/ 0 w 51"/>
              <a:gd name="T63" fmla="*/ 2147483647 h 15"/>
              <a:gd name="T64" fmla="*/ 2147483647 w 51"/>
              <a:gd name="T65" fmla="*/ 2147483647 h 15"/>
              <a:gd name="T66" fmla="*/ 2147483647 w 51"/>
              <a:gd name="T67" fmla="*/ 2147483647 h 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1"/>
              <a:gd name="T103" fmla="*/ 0 h 15"/>
              <a:gd name="T104" fmla="*/ 51 w 51"/>
              <a:gd name="T105" fmla="*/ 15 h 1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1" h="15">
                <a:moveTo>
                  <a:pt x="2" y="7"/>
                </a:moveTo>
                <a:lnTo>
                  <a:pt x="3" y="7"/>
                </a:lnTo>
                <a:lnTo>
                  <a:pt x="5" y="6"/>
                </a:lnTo>
                <a:lnTo>
                  <a:pt x="13" y="3"/>
                </a:lnTo>
                <a:lnTo>
                  <a:pt x="14" y="4"/>
                </a:lnTo>
                <a:lnTo>
                  <a:pt x="21" y="5"/>
                </a:lnTo>
                <a:lnTo>
                  <a:pt x="22" y="7"/>
                </a:lnTo>
                <a:lnTo>
                  <a:pt x="26" y="8"/>
                </a:lnTo>
                <a:lnTo>
                  <a:pt x="28" y="8"/>
                </a:lnTo>
                <a:lnTo>
                  <a:pt x="35" y="7"/>
                </a:lnTo>
                <a:lnTo>
                  <a:pt x="36" y="8"/>
                </a:lnTo>
                <a:lnTo>
                  <a:pt x="41" y="9"/>
                </a:lnTo>
                <a:lnTo>
                  <a:pt x="43" y="8"/>
                </a:lnTo>
                <a:lnTo>
                  <a:pt x="44" y="6"/>
                </a:lnTo>
                <a:lnTo>
                  <a:pt x="46" y="6"/>
                </a:lnTo>
                <a:lnTo>
                  <a:pt x="47" y="5"/>
                </a:lnTo>
                <a:lnTo>
                  <a:pt x="49" y="4"/>
                </a:lnTo>
                <a:lnTo>
                  <a:pt x="48" y="3"/>
                </a:lnTo>
                <a:lnTo>
                  <a:pt x="48" y="0"/>
                </a:lnTo>
                <a:lnTo>
                  <a:pt x="50" y="2"/>
                </a:lnTo>
                <a:lnTo>
                  <a:pt x="51" y="5"/>
                </a:lnTo>
                <a:lnTo>
                  <a:pt x="47" y="10"/>
                </a:lnTo>
                <a:lnTo>
                  <a:pt x="41" y="11"/>
                </a:lnTo>
                <a:lnTo>
                  <a:pt x="38" y="11"/>
                </a:lnTo>
                <a:lnTo>
                  <a:pt x="34" y="14"/>
                </a:lnTo>
                <a:lnTo>
                  <a:pt x="27" y="13"/>
                </a:lnTo>
                <a:lnTo>
                  <a:pt x="20" y="15"/>
                </a:lnTo>
                <a:lnTo>
                  <a:pt x="12" y="13"/>
                </a:lnTo>
                <a:lnTo>
                  <a:pt x="1" y="13"/>
                </a:lnTo>
                <a:lnTo>
                  <a:pt x="1" y="11"/>
                </a:lnTo>
                <a:lnTo>
                  <a:pt x="0" y="9"/>
                </a:lnTo>
                <a:lnTo>
                  <a:pt x="1" y="8"/>
                </a:lnTo>
                <a:lnTo>
                  <a:pt x="2" y="7"/>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89" name="Freeform 509"/>
          <p:cNvSpPr>
            <a:spLocks/>
          </p:cNvSpPr>
          <p:nvPr/>
        </p:nvSpPr>
        <p:spPr bwMode="auto">
          <a:xfrm>
            <a:off x="7472363" y="5224463"/>
            <a:ext cx="47625" cy="26987"/>
          </a:xfrm>
          <a:custGeom>
            <a:avLst/>
            <a:gdLst>
              <a:gd name="T0" fmla="*/ 2147483647 w 28"/>
              <a:gd name="T1" fmla="*/ 0 h 16"/>
              <a:gd name="T2" fmla="*/ 2147483647 w 28"/>
              <a:gd name="T3" fmla="*/ 2147483647 h 16"/>
              <a:gd name="T4" fmla="*/ 2147483647 w 28"/>
              <a:gd name="T5" fmla="*/ 2147483647 h 16"/>
              <a:gd name="T6" fmla="*/ 2147483647 w 28"/>
              <a:gd name="T7" fmla="*/ 2147483647 h 16"/>
              <a:gd name="T8" fmla="*/ 2147483647 w 28"/>
              <a:gd name="T9" fmla="*/ 2147483647 h 16"/>
              <a:gd name="T10" fmla="*/ 2147483647 w 28"/>
              <a:gd name="T11" fmla="*/ 2147483647 h 16"/>
              <a:gd name="T12" fmla="*/ 2147483647 w 28"/>
              <a:gd name="T13" fmla="*/ 2147483647 h 16"/>
              <a:gd name="T14" fmla="*/ 2147483647 w 28"/>
              <a:gd name="T15" fmla="*/ 2147483647 h 16"/>
              <a:gd name="T16" fmla="*/ 2147483647 w 28"/>
              <a:gd name="T17" fmla="*/ 2147483647 h 16"/>
              <a:gd name="T18" fmla="*/ 2147483647 w 28"/>
              <a:gd name="T19" fmla="*/ 2147483647 h 16"/>
              <a:gd name="T20" fmla="*/ 2147483647 w 28"/>
              <a:gd name="T21" fmla="*/ 2147483647 h 16"/>
              <a:gd name="T22" fmla="*/ 2147483647 w 28"/>
              <a:gd name="T23" fmla="*/ 2147483647 h 16"/>
              <a:gd name="T24" fmla="*/ 2147483647 w 28"/>
              <a:gd name="T25" fmla="*/ 2147483647 h 16"/>
              <a:gd name="T26" fmla="*/ 0 w 28"/>
              <a:gd name="T27" fmla="*/ 2147483647 h 16"/>
              <a:gd name="T28" fmla="*/ 0 w 28"/>
              <a:gd name="T29" fmla="*/ 2147483647 h 16"/>
              <a:gd name="T30" fmla="*/ 2147483647 w 28"/>
              <a:gd name="T31" fmla="*/ 2147483647 h 16"/>
              <a:gd name="T32" fmla="*/ 2147483647 w 28"/>
              <a:gd name="T33" fmla="*/ 2147483647 h 16"/>
              <a:gd name="T34" fmla="*/ 2147483647 w 28"/>
              <a:gd name="T35" fmla="*/ 0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
              <a:gd name="T55" fmla="*/ 0 h 16"/>
              <a:gd name="T56" fmla="*/ 28 w 28"/>
              <a:gd name="T57" fmla="*/ 16 h 1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 h="16">
                <a:moveTo>
                  <a:pt x="14" y="0"/>
                </a:moveTo>
                <a:lnTo>
                  <a:pt x="16" y="3"/>
                </a:lnTo>
                <a:lnTo>
                  <a:pt x="18" y="3"/>
                </a:lnTo>
                <a:lnTo>
                  <a:pt x="19" y="4"/>
                </a:lnTo>
                <a:lnTo>
                  <a:pt x="24" y="7"/>
                </a:lnTo>
                <a:lnTo>
                  <a:pt x="27" y="11"/>
                </a:lnTo>
                <a:lnTo>
                  <a:pt x="28" y="14"/>
                </a:lnTo>
                <a:lnTo>
                  <a:pt x="26" y="15"/>
                </a:lnTo>
                <a:lnTo>
                  <a:pt x="23" y="16"/>
                </a:lnTo>
                <a:lnTo>
                  <a:pt x="19" y="16"/>
                </a:lnTo>
                <a:lnTo>
                  <a:pt x="16" y="12"/>
                </a:lnTo>
                <a:lnTo>
                  <a:pt x="9" y="8"/>
                </a:lnTo>
                <a:lnTo>
                  <a:pt x="2" y="8"/>
                </a:lnTo>
                <a:lnTo>
                  <a:pt x="0" y="5"/>
                </a:lnTo>
                <a:lnTo>
                  <a:pt x="0" y="3"/>
                </a:lnTo>
                <a:lnTo>
                  <a:pt x="4" y="1"/>
                </a:lnTo>
                <a:lnTo>
                  <a:pt x="13" y="1"/>
                </a:lnTo>
                <a:lnTo>
                  <a:pt x="14"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90" name="Freeform 510"/>
          <p:cNvSpPr>
            <a:spLocks/>
          </p:cNvSpPr>
          <p:nvPr/>
        </p:nvSpPr>
        <p:spPr bwMode="auto">
          <a:xfrm>
            <a:off x="7408863" y="5191125"/>
            <a:ext cx="65087" cy="28575"/>
          </a:xfrm>
          <a:custGeom>
            <a:avLst/>
            <a:gdLst>
              <a:gd name="T0" fmla="*/ 2147483647 w 38"/>
              <a:gd name="T1" fmla="*/ 2147483647 h 16"/>
              <a:gd name="T2" fmla="*/ 2147483647 w 38"/>
              <a:gd name="T3" fmla="*/ 2147483647 h 16"/>
              <a:gd name="T4" fmla="*/ 2147483647 w 38"/>
              <a:gd name="T5" fmla="*/ 2147483647 h 16"/>
              <a:gd name="T6" fmla="*/ 2147483647 w 38"/>
              <a:gd name="T7" fmla="*/ 2147483647 h 16"/>
              <a:gd name="T8" fmla="*/ 2147483647 w 38"/>
              <a:gd name="T9" fmla="*/ 2147483647 h 16"/>
              <a:gd name="T10" fmla="*/ 2147483647 w 38"/>
              <a:gd name="T11" fmla="*/ 2147483647 h 16"/>
              <a:gd name="T12" fmla="*/ 2147483647 w 38"/>
              <a:gd name="T13" fmla="*/ 2147483647 h 16"/>
              <a:gd name="T14" fmla="*/ 2147483647 w 38"/>
              <a:gd name="T15" fmla="*/ 2147483647 h 16"/>
              <a:gd name="T16" fmla="*/ 2147483647 w 38"/>
              <a:gd name="T17" fmla="*/ 2147483647 h 16"/>
              <a:gd name="T18" fmla="*/ 2147483647 w 38"/>
              <a:gd name="T19" fmla="*/ 2147483647 h 16"/>
              <a:gd name="T20" fmla="*/ 2147483647 w 38"/>
              <a:gd name="T21" fmla="*/ 0 h 16"/>
              <a:gd name="T22" fmla="*/ 2147483647 w 38"/>
              <a:gd name="T23" fmla="*/ 2147483647 h 16"/>
              <a:gd name="T24" fmla="*/ 2147483647 w 38"/>
              <a:gd name="T25" fmla="*/ 2147483647 h 16"/>
              <a:gd name="T26" fmla="*/ 2147483647 w 38"/>
              <a:gd name="T27" fmla="*/ 2147483647 h 16"/>
              <a:gd name="T28" fmla="*/ 2147483647 w 38"/>
              <a:gd name="T29" fmla="*/ 2147483647 h 16"/>
              <a:gd name="T30" fmla="*/ 2147483647 w 38"/>
              <a:gd name="T31" fmla="*/ 2147483647 h 16"/>
              <a:gd name="T32" fmla="*/ 2147483647 w 38"/>
              <a:gd name="T33" fmla="*/ 2147483647 h 16"/>
              <a:gd name="T34" fmla="*/ 2147483647 w 38"/>
              <a:gd name="T35" fmla="*/ 2147483647 h 16"/>
              <a:gd name="T36" fmla="*/ 2147483647 w 38"/>
              <a:gd name="T37" fmla="*/ 2147483647 h 16"/>
              <a:gd name="T38" fmla="*/ 2147483647 w 38"/>
              <a:gd name="T39" fmla="*/ 2147483647 h 16"/>
              <a:gd name="T40" fmla="*/ 2147483647 w 38"/>
              <a:gd name="T41" fmla="*/ 2147483647 h 16"/>
              <a:gd name="T42" fmla="*/ 2147483647 w 38"/>
              <a:gd name="T43" fmla="*/ 2147483647 h 16"/>
              <a:gd name="T44" fmla="*/ 2147483647 w 38"/>
              <a:gd name="T45" fmla="*/ 2147483647 h 16"/>
              <a:gd name="T46" fmla="*/ 2147483647 w 38"/>
              <a:gd name="T47" fmla="*/ 2147483647 h 16"/>
              <a:gd name="T48" fmla="*/ 2147483647 w 38"/>
              <a:gd name="T49" fmla="*/ 2147483647 h 16"/>
              <a:gd name="T50" fmla="*/ 2147483647 w 38"/>
              <a:gd name="T51" fmla="*/ 2147483647 h 16"/>
              <a:gd name="T52" fmla="*/ 2147483647 w 38"/>
              <a:gd name="T53" fmla="*/ 2147483647 h 16"/>
              <a:gd name="T54" fmla="*/ 2147483647 w 38"/>
              <a:gd name="T55" fmla="*/ 2147483647 h 16"/>
              <a:gd name="T56" fmla="*/ 2147483647 w 38"/>
              <a:gd name="T57" fmla="*/ 2147483647 h 16"/>
              <a:gd name="T58" fmla="*/ 2147483647 w 38"/>
              <a:gd name="T59" fmla="*/ 2147483647 h 16"/>
              <a:gd name="T60" fmla="*/ 2147483647 w 38"/>
              <a:gd name="T61" fmla="*/ 2147483647 h 16"/>
              <a:gd name="T62" fmla="*/ 0 w 38"/>
              <a:gd name="T63" fmla="*/ 2147483647 h 16"/>
              <a:gd name="T64" fmla="*/ 2147483647 w 38"/>
              <a:gd name="T65" fmla="*/ 2147483647 h 16"/>
              <a:gd name="T66" fmla="*/ 2147483647 w 38"/>
              <a:gd name="T67" fmla="*/ 2147483647 h 1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8"/>
              <a:gd name="T103" fmla="*/ 0 h 16"/>
              <a:gd name="T104" fmla="*/ 38 w 38"/>
              <a:gd name="T105" fmla="*/ 16 h 1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8" h="16">
                <a:moveTo>
                  <a:pt x="5" y="5"/>
                </a:moveTo>
                <a:lnTo>
                  <a:pt x="8" y="4"/>
                </a:lnTo>
                <a:lnTo>
                  <a:pt x="13" y="5"/>
                </a:lnTo>
                <a:lnTo>
                  <a:pt x="17" y="9"/>
                </a:lnTo>
                <a:lnTo>
                  <a:pt x="18" y="10"/>
                </a:lnTo>
                <a:lnTo>
                  <a:pt x="19" y="10"/>
                </a:lnTo>
                <a:lnTo>
                  <a:pt x="23" y="8"/>
                </a:lnTo>
                <a:lnTo>
                  <a:pt x="23" y="7"/>
                </a:lnTo>
                <a:lnTo>
                  <a:pt x="18" y="4"/>
                </a:lnTo>
                <a:lnTo>
                  <a:pt x="17" y="1"/>
                </a:lnTo>
                <a:lnTo>
                  <a:pt x="19" y="0"/>
                </a:lnTo>
                <a:lnTo>
                  <a:pt x="22" y="1"/>
                </a:lnTo>
                <a:lnTo>
                  <a:pt x="24" y="4"/>
                </a:lnTo>
                <a:lnTo>
                  <a:pt x="29" y="3"/>
                </a:lnTo>
                <a:lnTo>
                  <a:pt x="30" y="4"/>
                </a:lnTo>
                <a:lnTo>
                  <a:pt x="30" y="7"/>
                </a:lnTo>
                <a:lnTo>
                  <a:pt x="34" y="3"/>
                </a:lnTo>
                <a:lnTo>
                  <a:pt x="37" y="7"/>
                </a:lnTo>
                <a:lnTo>
                  <a:pt x="37" y="8"/>
                </a:lnTo>
                <a:lnTo>
                  <a:pt x="38" y="10"/>
                </a:lnTo>
                <a:lnTo>
                  <a:pt x="37" y="10"/>
                </a:lnTo>
                <a:lnTo>
                  <a:pt x="34" y="10"/>
                </a:lnTo>
                <a:lnTo>
                  <a:pt x="34" y="11"/>
                </a:lnTo>
                <a:lnTo>
                  <a:pt x="30" y="12"/>
                </a:lnTo>
                <a:lnTo>
                  <a:pt x="27" y="11"/>
                </a:lnTo>
                <a:lnTo>
                  <a:pt x="27" y="10"/>
                </a:lnTo>
                <a:lnTo>
                  <a:pt x="8" y="16"/>
                </a:lnTo>
                <a:lnTo>
                  <a:pt x="4" y="15"/>
                </a:lnTo>
                <a:lnTo>
                  <a:pt x="1" y="15"/>
                </a:lnTo>
                <a:lnTo>
                  <a:pt x="1" y="13"/>
                </a:lnTo>
                <a:lnTo>
                  <a:pt x="0" y="8"/>
                </a:lnTo>
                <a:lnTo>
                  <a:pt x="4" y="7"/>
                </a:lnTo>
                <a:lnTo>
                  <a:pt x="5" y="5"/>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91" name="Freeform 511"/>
          <p:cNvSpPr>
            <a:spLocks/>
          </p:cNvSpPr>
          <p:nvPr/>
        </p:nvSpPr>
        <p:spPr bwMode="auto">
          <a:xfrm>
            <a:off x="7469188" y="5221288"/>
            <a:ext cx="47625" cy="28575"/>
          </a:xfrm>
          <a:custGeom>
            <a:avLst/>
            <a:gdLst>
              <a:gd name="T0" fmla="*/ 2147483647 w 28"/>
              <a:gd name="T1" fmla="*/ 0 h 17"/>
              <a:gd name="T2" fmla="*/ 2147483647 w 28"/>
              <a:gd name="T3" fmla="*/ 2147483647 h 17"/>
              <a:gd name="T4" fmla="*/ 2147483647 w 28"/>
              <a:gd name="T5" fmla="*/ 2147483647 h 17"/>
              <a:gd name="T6" fmla="*/ 2147483647 w 28"/>
              <a:gd name="T7" fmla="*/ 2147483647 h 17"/>
              <a:gd name="T8" fmla="*/ 2147483647 w 28"/>
              <a:gd name="T9" fmla="*/ 2147483647 h 17"/>
              <a:gd name="T10" fmla="*/ 2147483647 w 28"/>
              <a:gd name="T11" fmla="*/ 2147483647 h 17"/>
              <a:gd name="T12" fmla="*/ 2147483647 w 28"/>
              <a:gd name="T13" fmla="*/ 2147483647 h 17"/>
              <a:gd name="T14" fmla="*/ 2147483647 w 28"/>
              <a:gd name="T15" fmla="*/ 2147483647 h 17"/>
              <a:gd name="T16" fmla="*/ 2147483647 w 28"/>
              <a:gd name="T17" fmla="*/ 2147483647 h 17"/>
              <a:gd name="T18" fmla="*/ 2147483647 w 28"/>
              <a:gd name="T19" fmla="*/ 2147483647 h 17"/>
              <a:gd name="T20" fmla="*/ 2147483647 w 28"/>
              <a:gd name="T21" fmla="*/ 2147483647 h 17"/>
              <a:gd name="T22" fmla="*/ 2147483647 w 28"/>
              <a:gd name="T23" fmla="*/ 2147483647 h 17"/>
              <a:gd name="T24" fmla="*/ 2147483647 w 28"/>
              <a:gd name="T25" fmla="*/ 2147483647 h 17"/>
              <a:gd name="T26" fmla="*/ 0 w 28"/>
              <a:gd name="T27" fmla="*/ 2147483647 h 17"/>
              <a:gd name="T28" fmla="*/ 0 w 28"/>
              <a:gd name="T29" fmla="*/ 2147483647 h 17"/>
              <a:gd name="T30" fmla="*/ 2147483647 w 28"/>
              <a:gd name="T31" fmla="*/ 2147483647 h 17"/>
              <a:gd name="T32" fmla="*/ 2147483647 w 28"/>
              <a:gd name="T33" fmla="*/ 2147483647 h 17"/>
              <a:gd name="T34" fmla="*/ 2147483647 w 28"/>
              <a:gd name="T35" fmla="*/ 0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
              <a:gd name="T55" fmla="*/ 0 h 17"/>
              <a:gd name="T56" fmla="*/ 28 w 28"/>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 h="17">
                <a:moveTo>
                  <a:pt x="14" y="0"/>
                </a:moveTo>
                <a:lnTo>
                  <a:pt x="17" y="3"/>
                </a:lnTo>
                <a:lnTo>
                  <a:pt x="18" y="3"/>
                </a:lnTo>
                <a:lnTo>
                  <a:pt x="19" y="4"/>
                </a:lnTo>
                <a:lnTo>
                  <a:pt x="24" y="7"/>
                </a:lnTo>
                <a:lnTo>
                  <a:pt x="27" y="11"/>
                </a:lnTo>
                <a:lnTo>
                  <a:pt x="28" y="14"/>
                </a:lnTo>
                <a:lnTo>
                  <a:pt x="26" y="16"/>
                </a:lnTo>
                <a:lnTo>
                  <a:pt x="24" y="17"/>
                </a:lnTo>
                <a:lnTo>
                  <a:pt x="20" y="17"/>
                </a:lnTo>
                <a:lnTo>
                  <a:pt x="17" y="13"/>
                </a:lnTo>
                <a:lnTo>
                  <a:pt x="9" y="8"/>
                </a:lnTo>
                <a:lnTo>
                  <a:pt x="2" y="8"/>
                </a:lnTo>
                <a:lnTo>
                  <a:pt x="0" y="5"/>
                </a:lnTo>
                <a:lnTo>
                  <a:pt x="0" y="3"/>
                </a:lnTo>
                <a:lnTo>
                  <a:pt x="5" y="2"/>
                </a:lnTo>
                <a:lnTo>
                  <a:pt x="13" y="1"/>
                </a:lnTo>
                <a:lnTo>
                  <a:pt x="14"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92" name="Freeform 512"/>
          <p:cNvSpPr>
            <a:spLocks/>
          </p:cNvSpPr>
          <p:nvPr/>
        </p:nvSpPr>
        <p:spPr bwMode="auto">
          <a:xfrm>
            <a:off x="7407275" y="5187950"/>
            <a:ext cx="65088" cy="28575"/>
          </a:xfrm>
          <a:custGeom>
            <a:avLst/>
            <a:gdLst>
              <a:gd name="T0" fmla="*/ 2147483647 w 38"/>
              <a:gd name="T1" fmla="*/ 2147483647 h 16"/>
              <a:gd name="T2" fmla="*/ 2147483647 w 38"/>
              <a:gd name="T3" fmla="*/ 2147483647 h 16"/>
              <a:gd name="T4" fmla="*/ 2147483647 w 38"/>
              <a:gd name="T5" fmla="*/ 2147483647 h 16"/>
              <a:gd name="T6" fmla="*/ 2147483647 w 38"/>
              <a:gd name="T7" fmla="*/ 2147483647 h 16"/>
              <a:gd name="T8" fmla="*/ 2147483647 w 38"/>
              <a:gd name="T9" fmla="*/ 2147483647 h 16"/>
              <a:gd name="T10" fmla="*/ 2147483647 w 38"/>
              <a:gd name="T11" fmla="*/ 2147483647 h 16"/>
              <a:gd name="T12" fmla="*/ 2147483647 w 38"/>
              <a:gd name="T13" fmla="*/ 2147483647 h 16"/>
              <a:gd name="T14" fmla="*/ 2147483647 w 38"/>
              <a:gd name="T15" fmla="*/ 2147483647 h 16"/>
              <a:gd name="T16" fmla="*/ 2147483647 w 38"/>
              <a:gd name="T17" fmla="*/ 2147483647 h 16"/>
              <a:gd name="T18" fmla="*/ 2147483647 w 38"/>
              <a:gd name="T19" fmla="*/ 2147483647 h 16"/>
              <a:gd name="T20" fmla="*/ 2147483647 w 38"/>
              <a:gd name="T21" fmla="*/ 0 h 16"/>
              <a:gd name="T22" fmla="*/ 2147483647 w 38"/>
              <a:gd name="T23" fmla="*/ 2147483647 h 16"/>
              <a:gd name="T24" fmla="*/ 2147483647 w 38"/>
              <a:gd name="T25" fmla="*/ 2147483647 h 16"/>
              <a:gd name="T26" fmla="*/ 2147483647 w 38"/>
              <a:gd name="T27" fmla="*/ 2147483647 h 16"/>
              <a:gd name="T28" fmla="*/ 2147483647 w 38"/>
              <a:gd name="T29" fmla="*/ 2147483647 h 16"/>
              <a:gd name="T30" fmla="*/ 2147483647 w 38"/>
              <a:gd name="T31" fmla="*/ 2147483647 h 16"/>
              <a:gd name="T32" fmla="*/ 2147483647 w 38"/>
              <a:gd name="T33" fmla="*/ 2147483647 h 16"/>
              <a:gd name="T34" fmla="*/ 2147483647 w 38"/>
              <a:gd name="T35" fmla="*/ 2147483647 h 16"/>
              <a:gd name="T36" fmla="*/ 2147483647 w 38"/>
              <a:gd name="T37" fmla="*/ 2147483647 h 16"/>
              <a:gd name="T38" fmla="*/ 2147483647 w 38"/>
              <a:gd name="T39" fmla="*/ 2147483647 h 16"/>
              <a:gd name="T40" fmla="*/ 2147483647 w 38"/>
              <a:gd name="T41" fmla="*/ 2147483647 h 16"/>
              <a:gd name="T42" fmla="*/ 2147483647 w 38"/>
              <a:gd name="T43" fmla="*/ 2147483647 h 16"/>
              <a:gd name="T44" fmla="*/ 2147483647 w 38"/>
              <a:gd name="T45" fmla="*/ 2147483647 h 16"/>
              <a:gd name="T46" fmla="*/ 2147483647 w 38"/>
              <a:gd name="T47" fmla="*/ 2147483647 h 16"/>
              <a:gd name="T48" fmla="*/ 2147483647 w 38"/>
              <a:gd name="T49" fmla="*/ 2147483647 h 16"/>
              <a:gd name="T50" fmla="*/ 2147483647 w 38"/>
              <a:gd name="T51" fmla="*/ 2147483647 h 16"/>
              <a:gd name="T52" fmla="*/ 2147483647 w 38"/>
              <a:gd name="T53" fmla="*/ 2147483647 h 16"/>
              <a:gd name="T54" fmla="*/ 2147483647 w 38"/>
              <a:gd name="T55" fmla="*/ 2147483647 h 16"/>
              <a:gd name="T56" fmla="*/ 2147483647 w 38"/>
              <a:gd name="T57" fmla="*/ 2147483647 h 16"/>
              <a:gd name="T58" fmla="*/ 2147483647 w 38"/>
              <a:gd name="T59" fmla="*/ 2147483647 h 16"/>
              <a:gd name="T60" fmla="*/ 0 w 38"/>
              <a:gd name="T61" fmla="*/ 2147483647 h 16"/>
              <a:gd name="T62" fmla="*/ 0 w 38"/>
              <a:gd name="T63" fmla="*/ 2147483647 h 16"/>
              <a:gd name="T64" fmla="*/ 2147483647 w 38"/>
              <a:gd name="T65" fmla="*/ 2147483647 h 16"/>
              <a:gd name="T66" fmla="*/ 2147483647 w 38"/>
              <a:gd name="T67" fmla="*/ 2147483647 h 1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8"/>
              <a:gd name="T103" fmla="*/ 0 h 16"/>
              <a:gd name="T104" fmla="*/ 38 w 38"/>
              <a:gd name="T105" fmla="*/ 16 h 1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8" h="16">
                <a:moveTo>
                  <a:pt x="4" y="5"/>
                </a:moveTo>
                <a:lnTo>
                  <a:pt x="7" y="5"/>
                </a:lnTo>
                <a:lnTo>
                  <a:pt x="12" y="6"/>
                </a:lnTo>
                <a:lnTo>
                  <a:pt x="16" y="9"/>
                </a:lnTo>
                <a:lnTo>
                  <a:pt x="17" y="10"/>
                </a:lnTo>
                <a:lnTo>
                  <a:pt x="19" y="10"/>
                </a:lnTo>
                <a:lnTo>
                  <a:pt x="22" y="9"/>
                </a:lnTo>
                <a:lnTo>
                  <a:pt x="22" y="7"/>
                </a:lnTo>
                <a:lnTo>
                  <a:pt x="17" y="4"/>
                </a:lnTo>
                <a:lnTo>
                  <a:pt x="16" y="1"/>
                </a:lnTo>
                <a:lnTo>
                  <a:pt x="18" y="0"/>
                </a:lnTo>
                <a:lnTo>
                  <a:pt x="21" y="2"/>
                </a:lnTo>
                <a:lnTo>
                  <a:pt x="23" y="4"/>
                </a:lnTo>
                <a:lnTo>
                  <a:pt x="28" y="3"/>
                </a:lnTo>
                <a:lnTo>
                  <a:pt x="30" y="5"/>
                </a:lnTo>
                <a:lnTo>
                  <a:pt x="30" y="7"/>
                </a:lnTo>
                <a:lnTo>
                  <a:pt x="33" y="3"/>
                </a:lnTo>
                <a:lnTo>
                  <a:pt x="36" y="7"/>
                </a:lnTo>
                <a:lnTo>
                  <a:pt x="36" y="9"/>
                </a:lnTo>
                <a:lnTo>
                  <a:pt x="38" y="10"/>
                </a:lnTo>
                <a:lnTo>
                  <a:pt x="36" y="10"/>
                </a:lnTo>
                <a:lnTo>
                  <a:pt x="34" y="10"/>
                </a:lnTo>
                <a:lnTo>
                  <a:pt x="33" y="10"/>
                </a:lnTo>
                <a:lnTo>
                  <a:pt x="33" y="12"/>
                </a:lnTo>
                <a:lnTo>
                  <a:pt x="30" y="12"/>
                </a:lnTo>
                <a:lnTo>
                  <a:pt x="27" y="11"/>
                </a:lnTo>
                <a:lnTo>
                  <a:pt x="26" y="10"/>
                </a:lnTo>
                <a:lnTo>
                  <a:pt x="7" y="16"/>
                </a:lnTo>
                <a:lnTo>
                  <a:pt x="4" y="16"/>
                </a:lnTo>
                <a:lnTo>
                  <a:pt x="1" y="15"/>
                </a:lnTo>
                <a:lnTo>
                  <a:pt x="0" y="13"/>
                </a:lnTo>
                <a:lnTo>
                  <a:pt x="0" y="9"/>
                </a:lnTo>
                <a:lnTo>
                  <a:pt x="4" y="7"/>
                </a:lnTo>
                <a:lnTo>
                  <a:pt x="4" y="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93" name="Freeform 513"/>
          <p:cNvSpPr>
            <a:spLocks/>
          </p:cNvSpPr>
          <p:nvPr/>
        </p:nvSpPr>
        <p:spPr bwMode="auto">
          <a:xfrm>
            <a:off x="7386638" y="5194300"/>
            <a:ext cx="20637" cy="22225"/>
          </a:xfrm>
          <a:custGeom>
            <a:avLst/>
            <a:gdLst>
              <a:gd name="T0" fmla="*/ 2147483647 w 12"/>
              <a:gd name="T1" fmla="*/ 2147483647 h 13"/>
              <a:gd name="T2" fmla="*/ 2147483647 w 12"/>
              <a:gd name="T3" fmla="*/ 2147483647 h 13"/>
              <a:gd name="T4" fmla="*/ 2147483647 w 12"/>
              <a:gd name="T5" fmla="*/ 0 h 13"/>
              <a:gd name="T6" fmla="*/ 2147483647 w 12"/>
              <a:gd name="T7" fmla="*/ 2147483647 h 13"/>
              <a:gd name="T8" fmla="*/ 2147483647 w 12"/>
              <a:gd name="T9" fmla="*/ 2147483647 h 13"/>
              <a:gd name="T10" fmla="*/ 2147483647 w 12"/>
              <a:gd name="T11" fmla="*/ 2147483647 h 13"/>
              <a:gd name="T12" fmla="*/ 2147483647 w 12"/>
              <a:gd name="T13" fmla="*/ 2147483647 h 13"/>
              <a:gd name="T14" fmla="*/ 2147483647 w 12"/>
              <a:gd name="T15" fmla="*/ 2147483647 h 13"/>
              <a:gd name="T16" fmla="*/ 2147483647 w 12"/>
              <a:gd name="T17" fmla="*/ 2147483647 h 13"/>
              <a:gd name="T18" fmla="*/ 0 w 12"/>
              <a:gd name="T19" fmla="*/ 2147483647 h 13"/>
              <a:gd name="T20" fmla="*/ 0 w 12"/>
              <a:gd name="T21" fmla="*/ 2147483647 h 13"/>
              <a:gd name="T22" fmla="*/ 2147483647 w 12"/>
              <a:gd name="T23" fmla="*/ 2147483647 h 13"/>
              <a:gd name="T24" fmla="*/ 2147483647 w 12"/>
              <a:gd name="T25" fmla="*/ 2147483647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3"/>
              <a:gd name="T41" fmla="*/ 12 w 12"/>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3">
                <a:moveTo>
                  <a:pt x="2" y="4"/>
                </a:moveTo>
                <a:lnTo>
                  <a:pt x="6" y="1"/>
                </a:lnTo>
                <a:lnTo>
                  <a:pt x="9" y="0"/>
                </a:lnTo>
                <a:lnTo>
                  <a:pt x="12" y="3"/>
                </a:lnTo>
                <a:lnTo>
                  <a:pt x="12" y="6"/>
                </a:lnTo>
                <a:lnTo>
                  <a:pt x="10" y="9"/>
                </a:lnTo>
                <a:lnTo>
                  <a:pt x="10" y="12"/>
                </a:lnTo>
                <a:lnTo>
                  <a:pt x="9" y="13"/>
                </a:lnTo>
                <a:lnTo>
                  <a:pt x="2" y="13"/>
                </a:lnTo>
                <a:lnTo>
                  <a:pt x="0" y="11"/>
                </a:lnTo>
                <a:lnTo>
                  <a:pt x="0" y="9"/>
                </a:lnTo>
                <a:lnTo>
                  <a:pt x="1" y="9"/>
                </a:lnTo>
                <a:lnTo>
                  <a:pt x="2" y="4"/>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94" name="Freeform 514"/>
          <p:cNvSpPr>
            <a:spLocks/>
          </p:cNvSpPr>
          <p:nvPr/>
        </p:nvSpPr>
        <p:spPr bwMode="auto">
          <a:xfrm>
            <a:off x="7346950" y="5189538"/>
            <a:ext cx="31750" cy="20637"/>
          </a:xfrm>
          <a:custGeom>
            <a:avLst/>
            <a:gdLst>
              <a:gd name="T0" fmla="*/ 2147483647 w 18"/>
              <a:gd name="T1" fmla="*/ 2147483647 h 12"/>
              <a:gd name="T2" fmla="*/ 2147483647 w 18"/>
              <a:gd name="T3" fmla="*/ 2147483647 h 12"/>
              <a:gd name="T4" fmla="*/ 2147483647 w 18"/>
              <a:gd name="T5" fmla="*/ 0 h 12"/>
              <a:gd name="T6" fmla="*/ 2147483647 w 18"/>
              <a:gd name="T7" fmla="*/ 2147483647 h 12"/>
              <a:gd name="T8" fmla="*/ 2147483647 w 18"/>
              <a:gd name="T9" fmla="*/ 2147483647 h 12"/>
              <a:gd name="T10" fmla="*/ 2147483647 w 18"/>
              <a:gd name="T11" fmla="*/ 2147483647 h 12"/>
              <a:gd name="T12" fmla="*/ 2147483647 w 18"/>
              <a:gd name="T13" fmla="*/ 2147483647 h 12"/>
              <a:gd name="T14" fmla="*/ 2147483647 w 18"/>
              <a:gd name="T15" fmla="*/ 2147483647 h 12"/>
              <a:gd name="T16" fmla="*/ 2147483647 w 18"/>
              <a:gd name="T17" fmla="*/ 2147483647 h 12"/>
              <a:gd name="T18" fmla="*/ 2147483647 w 18"/>
              <a:gd name="T19" fmla="*/ 2147483647 h 12"/>
              <a:gd name="T20" fmla="*/ 2147483647 w 18"/>
              <a:gd name="T21" fmla="*/ 2147483647 h 12"/>
              <a:gd name="T22" fmla="*/ 2147483647 w 18"/>
              <a:gd name="T23" fmla="*/ 2147483647 h 12"/>
              <a:gd name="T24" fmla="*/ 2147483647 w 18"/>
              <a:gd name="T25" fmla="*/ 2147483647 h 12"/>
              <a:gd name="T26" fmla="*/ 2147483647 w 18"/>
              <a:gd name="T27" fmla="*/ 2147483647 h 12"/>
              <a:gd name="T28" fmla="*/ 0 w 18"/>
              <a:gd name="T29" fmla="*/ 2147483647 h 12"/>
              <a:gd name="T30" fmla="*/ 2147483647 w 18"/>
              <a:gd name="T31" fmla="*/ 0 h 12"/>
              <a:gd name="T32" fmla="*/ 2147483647 w 18"/>
              <a:gd name="T33" fmla="*/ 2147483647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
              <a:gd name="T52" fmla="*/ 0 h 12"/>
              <a:gd name="T53" fmla="*/ 18 w 18"/>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 h="12">
                <a:moveTo>
                  <a:pt x="8" y="1"/>
                </a:moveTo>
                <a:lnTo>
                  <a:pt x="9" y="1"/>
                </a:lnTo>
                <a:lnTo>
                  <a:pt x="10" y="0"/>
                </a:lnTo>
                <a:lnTo>
                  <a:pt x="13" y="1"/>
                </a:lnTo>
                <a:lnTo>
                  <a:pt x="16" y="2"/>
                </a:lnTo>
                <a:lnTo>
                  <a:pt x="18" y="4"/>
                </a:lnTo>
                <a:lnTo>
                  <a:pt x="18" y="6"/>
                </a:lnTo>
                <a:lnTo>
                  <a:pt x="13" y="9"/>
                </a:lnTo>
                <a:lnTo>
                  <a:pt x="12" y="12"/>
                </a:lnTo>
                <a:lnTo>
                  <a:pt x="11" y="11"/>
                </a:lnTo>
                <a:lnTo>
                  <a:pt x="9" y="8"/>
                </a:lnTo>
                <a:lnTo>
                  <a:pt x="6" y="6"/>
                </a:lnTo>
                <a:lnTo>
                  <a:pt x="2" y="5"/>
                </a:lnTo>
                <a:lnTo>
                  <a:pt x="1" y="4"/>
                </a:lnTo>
                <a:lnTo>
                  <a:pt x="0" y="2"/>
                </a:lnTo>
                <a:lnTo>
                  <a:pt x="1" y="0"/>
                </a:lnTo>
                <a:lnTo>
                  <a:pt x="8"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95" name="Freeform 515"/>
          <p:cNvSpPr>
            <a:spLocks/>
          </p:cNvSpPr>
          <p:nvPr/>
        </p:nvSpPr>
        <p:spPr bwMode="auto">
          <a:xfrm>
            <a:off x="7383463" y="5191125"/>
            <a:ext cx="20637" cy="20638"/>
          </a:xfrm>
          <a:custGeom>
            <a:avLst/>
            <a:gdLst>
              <a:gd name="T0" fmla="*/ 2147483647 w 12"/>
              <a:gd name="T1" fmla="*/ 2147483647 h 12"/>
              <a:gd name="T2" fmla="*/ 2147483647 w 12"/>
              <a:gd name="T3" fmla="*/ 0 h 12"/>
              <a:gd name="T4" fmla="*/ 2147483647 w 12"/>
              <a:gd name="T5" fmla="*/ 0 h 12"/>
              <a:gd name="T6" fmla="*/ 2147483647 w 12"/>
              <a:gd name="T7" fmla="*/ 2147483647 h 12"/>
              <a:gd name="T8" fmla="*/ 2147483647 w 12"/>
              <a:gd name="T9" fmla="*/ 2147483647 h 12"/>
              <a:gd name="T10" fmla="*/ 2147483647 w 12"/>
              <a:gd name="T11" fmla="*/ 2147483647 h 12"/>
              <a:gd name="T12" fmla="*/ 2147483647 w 12"/>
              <a:gd name="T13" fmla="*/ 2147483647 h 12"/>
              <a:gd name="T14" fmla="*/ 2147483647 w 12"/>
              <a:gd name="T15" fmla="*/ 2147483647 h 12"/>
              <a:gd name="T16" fmla="*/ 2147483647 w 12"/>
              <a:gd name="T17" fmla="*/ 2147483647 h 12"/>
              <a:gd name="T18" fmla="*/ 0 w 12"/>
              <a:gd name="T19" fmla="*/ 2147483647 h 12"/>
              <a:gd name="T20" fmla="*/ 0 w 12"/>
              <a:gd name="T21" fmla="*/ 2147483647 h 12"/>
              <a:gd name="T22" fmla="*/ 2147483647 w 12"/>
              <a:gd name="T23" fmla="*/ 2147483647 h 12"/>
              <a:gd name="T24" fmla="*/ 2147483647 w 12"/>
              <a:gd name="T25" fmla="*/ 2147483647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2"/>
              <a:gd name="T41" fmla="*/ 12 w 12"/>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2">
                <a:moveTo>
                  <a:pt x="2" y="4"/>
                </a:moveTo>
                <a:lnTo>
                  <a:pt x="6" y="0"/>
                </a:lnTo>
                <a:lnTo>
                  <a:pt x="10" y="0"/>
                </a:lnTo>
                <a:lnTo>
                  <a:pt x="12" y="2"/>
                </a:lnTo>
                <a:lnTo>
                  <a:pt x="12" y="5"/>
                </a:lnTo>
                <a:lnTo>
                  <a:pt x="11" y="8"/>
                </a:lnTo>
                <a:lnTo>
                  <a:pt x="11" y="11"/>
                </a:lnTo>
                <a:lnTo>
                  <a:pt x="9" y="12"/>
                </a:lnTo>
                <a:lnTo>
                  <a:pt x="2" y="12"/>
                </a:lnTo>
                <a:lnTo>
                  <a:pt x="0" y="11"/>
                </a:lnTo>
                <a:lnTo>
                  <a:pt x="0" y="8"/>
                </a:lnTo>
                <a:lnTo>
                  <a:pt x="2" y="8"/>
                </a:lnTo>
                <a:lnTo>
                  <a:pt x="2" y="4"/>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96" name="Freeform 516"/>
          <p:cNvSpPr>
            <a:spLocks/>
          </p:cNvSpPr>
          <p:nvPr/>
        </p:nvSpPr>
        <p:spPr bwMode="auto">
          <a:xfrm>
            <a:off x="7343775" y="5186363"/>
            <a:ext cx="33338" cy="22225"/>
          </a:xfrm>
          <a:custGeom>
            <a:avLst/>
            <a:gdLst>
              <a:gd name="T0" fmla="*/ 2147483647 w 19"/>
              <a:gd name="T1" fmla="*/ 2147483647 h 13"/>
              <a:gd name="T2" fmla="*/ 2147483647 w 19"/>
              <a:gd name="T3" fmla="*/ 2147483647 h 13"/>
              <a:gd name="T4" fmla="*/ 2147483647 w 19"/>
              <a:gd name="T5" fmla="*/ 0 h 13"/>
              <a:gd name="T6" fmla="*/ 2147483647 w 19"/>
              <a:gd name="T7" fmla="*/ 2147483647 h 13"/>
              <a:gd name="T8" fmla="*/ 2147483647 w 19"/>
              <a:gd name="T9" fmla="*/ 2147483647 h 13"/>
              <a:gd name="T10" fmla="*/ 2147483647 w 19"/>
              <a:gd name="T11" fmla="*/ 2147483647 h 13"/>
              <a:gd name="T12" fmla="*/ 2147483647 w 19"/>
              <a:gd name="T13" fmla="*/ 2147483647 h 13"/>
              <a:gd name="T14" fmla="*/ 2147483647 w 19"/>
              <a:gd name="T15" fmla="*/ 2147483647 h 13"/>
              <a:gd name="T16" fmla="*/ 2147483647 w 19"/>
              <a:gd name="T17" fmla="*/ 2147483647 h 13"/>
              <a:gd name="T18" fmla="*/ 2147483647 w 19"/>
              <a:gd name="T19" fmla="*/ 2147483647 h 13"/>
              <a:gd name="T20" fmla="*/ 2147483647 w 19"/>
              <a:gd name="T21" fmla="*/ 2147483647 h 13"/>
              <a:gd name="T22" fmla="*/ 2147483647 w 19"/>
              <a:gd name="T23" fmla="*/ 2147483647 h 13"/>
              <a:gd name="T24" fmla="*/ 2147483647 w 19"/>
              <a:gd name="T25" fmla="*/ 2147483647 h 13"/>
              <a:gd name="T26" fmla="*/ 2147483647 w 19"/>
              <a:gd name="T27" fmla="*/ 2147483647 h 13"/>
              <a:gd name="T28" fmla="*/ 0 w 19"/>
              <a:gd name="T29" fmla="*/ 2147483647 h 13"/>
              <a:gd name="T30" fmla="*/ 2147483647 w 19"/>
              <a:gd name="T31" fmla="*/ 0 h 13"/>
              <a:gd name="T32" fmla="*/ 2147483647 w 19"/>
              <a:gd name="T33" fmla="*/ 2147483647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9"/>
              <a:gd name="T52" fmla="*/ 0 h 13"/>
              <a:gd name="T53" fmla="*/ 19 w 19"/>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9" h="13">
                <a:moveTo>
                  <a:pt x="8" y="1"/>
                </a:moveTo>
                <a:lnTo>
                  <a:pt x="9" y="1"/>
                </a:lnTo>
                <a:lnTo>
                  <a:pt x="11" y="0"/>
                </a:lnTo>
                <a:lnTo>
                  <a:pt x="14" y="1"/>
                </a:lnTo>
                <a:lnTo>
                  <a:pt x="16" y="3"/>
                </a:lnTo>
                <a:lnTo>
                  <a:pt x="18" y="4"/>
                </a:lnTo>
                <a:lnTo>
                  <a:pt x="19" y="7"/>
                </a:lnTo>
                <a:lnTo>
                  <a:pt x="14" y="10"/>
                </a:lnTo>
                <a:lnTo>
                  <a:pt x="12" y="13"/>
                </a:lnTo>
                <a:lnTo>
                  <a:pt x="11" y="11"/>
                </a:lnTo>
                <a:lnTo>
                  <a:pt x="9" y="8"/>
                </a:lnTo>
                <a:lnTo>
                  <a:pt x="7" y="6"/>
                </a:lnTo>
                <a:lnTo>
                  <a:pt x="2" y="6"/>
                </a:lnTo>
                <a:lnTo>
                  <a:pt x="1" y="4"/>
                </a:lnTo>
                <a:lnTo>
                  <a:pt x="0" y="2"/>
                </a:lnTo>
                <a:lnTo>
                  <a:pt x="1" y="0"/>
                </a:lnTo>
                <a:lnTo>
                  <a:pt x="8"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6997" name="Freeform 517"/>
          <p:cNvSpPr>
            <a:spLocks/>
          </p:cNvSpPr>
          <p:nvPr/>
        </p:nvSpPr>
        <p:spPr bwMode="auto">
          <a:xfrm>
            <a:off x="7299325" y="5157788"/>
            <a:ext cx="34925" cy="9525"/>
          </a:xfrm>
          <a:custGeom>
            <a:avLst/>
            <a:gdLst>
              <a:gd name="T0" fmla="*/ 0 w 20"/>
              <a:gd name="T1" fmla="*/ 2147483647 h 6"/>
              <a:gd name="T2" fmla="*/ 2147483647 w 20"/>
              <a:gd name="T3" fmla="*/ 2147483647 h 6"/>
              <a:gd name="T4" fmla="*/ 2147483647 w 20"/>
              <a:gd name="T5" fmla="*/ 0 h 6"/>
              <a:gd name="T6" fmla="*/ 2147483647 w 20"/>
              <a:gd name="T7" fmla="*/ 0 h 6"/>
              <a:gd name="T8" fmla="*/ 2147483647 w 20"/>
              <a:gd name="T9" fmla="*/ 2147483647 h 6"/>
              <a:gd name="T10" fmla="*/ 2147483647 w 20"/>
              <a:gd name="T11" fmla="*/ 2147483647 h 6"/>
              <a:gd name="T12" fmla="*/ 2147483647 w 20"/>
              <a:gd name="T13" fmla="*/ 2147483647 h 6"/>
              <a:gd name="T14" fmla="*/ 0 w 20"/>
              <a:gd name="T15" fmla="*/ 2147483647 h 6"/>
              <a:gd name="T16" fmla="*/ 0 w 20"/>
              <a:gd name="T17" fmla="*/ 2147483647 h 6"/>
              <a:gd name="T18" fmla="*/ 0 w 20"/>
              <a:gd name="T19" fmla="*/ 2147483647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6"/>
              <a:gd name="T32" fmla="*/ 20 w 20"/>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6">
                <a:moveTo>
                  <a:pt x="0" y="1"/>
                </a:moveTo>
                <a:lnTo>
                  <a:pt x="1" y="1"/>
                </a:lnTo>
                <a:lnTo>
                  <a:pt x="3" y="0"/>
                </a:lnTo>
                <a:lnTo>
                  <a:pt x="19" y="0"/>
                </a:lnTo>
                <a:lnTo>
                  <a:pt x="20" y="4"/>
                </a:lnTo>
                <a:lnTo>
                  <a:pt x="11" y="6"/>
                </a:lnTo>
                <a:lnTo>
                  <a:pt x="2" y="5"/>
                </a:lnTo>
                <a:lnTo>
                  <a:pt x="0" y="4"/>
                </a:lnTo>
                <a:lnTo>
                  <a:pt x="0" y="2"/>
                </a:lnTo>
                <a:lnTo>
                  <a:pt x="0"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98" name="Freeform 518"/>
          <p:cNvSpPr>
            <a:spLocks/>
          </p:cNvSpPr>
          <p:nvPr/>
        </p:nvSpPr>
        <p:spPr bwMode="auto">
          <a:xfrm>
            <a:off x="7367588" y="5154613"/>
            <a:ext cx="9525" cy="6350"/>
          </a:xfrm>
          <a:custGeom>
            <a:avLst/>
            <a:gdLst>
              <a:gd name="T0" fmla="*/ 0 w 5"/>
              <a:gd name="T1" fmla="*/ 2147483647 h 4"/>
              <a:gd name="T2" fmla="*/ 2147483647 w 5"/>
              <a:gd name="T3" fmla="*/ 0 h 4"/>
              <a:gd name="T4" fmla="*/ 2147483647 w 5"/>
              <a:gd name="T5" fmla="*/ 2147483647 h 4"/>
              <a:gd name="T6" fmla="*/ 2147483647 w 5"/>
              <a:gd name="T7" fmla="*/ 2147483647 h 4"/>
              <a:gd name="T8" fmla="*/ 2147483647 w 5"/>
              <a:gd name="T9" fmla="*/ 2147483647 h 4"/>
              <a:gd name="T10" fmla="*/ 0 w 5"/>
              <a:gd name="T11" fmla="*/ 2147483647 h 4"/>
              <a:gd name="T12" fmla="*/ 0 w 5"/>
              <a:gd name="T13" fmla="*/ 2147483647 h 4"/>
              <a:gd name="T14" fmla="*/ 0 60000 65536"/>
              <a:gd name="T15" fmla="*/ 0 60000 65536"/>
              <a:gd name="T16" fmla="*/ 0 60000 65536"/>
              <a:gd name="T17" fmla="*/ 0 60000 65536"/>
              <a:gd name="T18" fmla="*/ 0 60000 65536"/>
              <a:gd name="T19" fmla="*/ 0 60000 65536"/>
              <a:gd name="T20" fmla="*/ 0 60000 65536"/>
              <a:gd name="T21" fmla="*/ 0 w 5"/>
              <a:gd name="T22" fmla="*/ 0 h 4"/>
              <a:gd name="T23" fmla="*/ 5 w 5"/>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
                <a:moveTo>
                  <a:pt x="0" y="1"/>
                </a:moveTo>
                <a:lnTo>
                  <a:pt x="4" y="0"/>
                </a:lnTo>
                <a:lnTo>
                  <a:pt x="5" y="2"/>
                </a:lnTo>
                <a:lnTo>
                  <a:pt x="5" y="3"/>
                </a:lnTo>
                <a:lnTo>
                  <a:pt x="1" y="4"/>
                </a:lnTo>
                <a:lnTo>
                  <a:pt x="0" y="3"/>
                </a:lnTo>
                <a:lnTo>
                  <a:pt x="0"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6999" name="Freeform 519"/>
          <p:cNvSpPr>
            <a:spLocks/>
          </p:cNvSpPr>
          <p:nvPr/>
        </p:nvSpPr>
        <p:spPr bwMode="auto">
          <a:xfrm>
            <a:off x="7296150" y="5154613"/>
            <a:ext cx="33338" cy="9525"/>
          </a:xfrm>
          <a:custGeom>
            <a:avLst/>
            <a:gdLst>
              <a:gd name="T0" fmla="*/ 0 w 20"/>
              <a:gd name="T1" fmla="*/ 2147483647 h 6"/>
              <a:gd name="T2" fmla="*/ 2147483647 w 20"/>
              <a:gd name="T3" fmla="*/ 2147483647 h 6"/>
              <a:gd name="T4" fmla="*/ 2147483647 w 20"/>
              <a:gd name="T5" fmla="*/ 0 h 6"/>
              <a:gd name="T6" fmla="*/ 2147483647 w 20"/>
              <a:gd name="T7" fmla="*/ 0 h 6"/>
              <a:gd name="T8" fmla="*/ 2147483647 w 20"/>
              <a:gd name="T9" fmla="*/ 2147483647 h 6"/>
              <a:gd name="T10" fmla="*/ 2147483647 w 20"/>
              <a:gd name="T11" fmla="*/ 2147483647 h 6"/>
              <a:gd name="T12" fmla="*/ 2147483647 w 20"/>
              <a:gd name="T13" fmla="*/ 2147483647 h 6"/>
              <a:gd name="T14" fmla="*/ 2147483647 w 20"/>
              <a:gd name="T15" fmla="*/ 2147483647 h 6"/>
              <a:gd name="T16" fmla="*/ 0 w 20"/>
              <a:gd name="T17" fmla="*/ 2147483647 h 6"/>
              <a:gd name="T18" fmla="*/ 0 w 20"/>
              <a:gd name="T19" fmla="*/ 2147483647 h 6"/>
              <a:gd name="T20" fmla="*/ 0 w 20"/>
              <a:gd name="T21" fmla="*/ 2147483647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6"/>
              <a:gd name="T35" fmla="*/ 20 w 20"/>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6">
                <a:moveTo>
                  <a:pt x="0" y="2"/>
                </a:moveTo>
                <a:lnTo>
                  <a:pt x="1" y="2"/>
                </a:lnTo>
                <a:lnTo>
                  <a:pt x="4" y="0"/>
                </a:lnTo>
                <a:lnTo>
                  <a:pt x="19" y="0"/>
                </a:lnTo>
                <a:lnTo>
                  <a:pt x="20" y="4"/>
                </a:lnTo>
                <a:lnTo>
                  <a:pt x="12" y="6"/>
                </a:lnTo>
                <a:lnTo>
                  <a:pt x="2" y="5"/>
                </a:lnTo>
                <a:lnTo>
                  <a:pt x="1" y="4"/>
                </a:lnTo>
                <a:lnTo>
                  <a:pt x="0" y="3"/>
                </a:lnTo>
                <a:lnTo>
                  <a:pt x="0"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00" name="Freeform 520"/>
          <p:cNvSpPr>
            <a:spLocks/>
          </p:cNvSpPr>
          <p:nvPr/>
        </p:nvSpPr>
        <p:spPr bwMode="auto">
          <a:xfrm>
            <a:off x="7364413" y="5153025"/>
            <a:ext cx="9525" cy="6350"/>
          </a:xfrm>
          <a:custGeom>
            <a:avLst/>
            <a:gdLst>
              <a:gd name="T0" fmla="*/ 0 w 6"/>
              <a:gd name="T1" fmla="*/ 0 h 4"/>
              <a:gd name="T2" fmla="*/ 2147483647 w 6"/>
              <a:gd name="T3" fmla="*/ 0 h 4"/>
              <a:gd name="T4" fmla="*/ 2147483647 w 6"/>
              <a:gd name="T5" fmla="*/ 2147483647 h 4"/>
              <a:gd name="T6" fmla="*/ 2147483647 w 6"/>
              <a:gd name="T7" fmla="*/ 2147483647 h 4"/>
              <a:gd name="T8" fmla="*/ 2147483647 w 6"/>
              <a:gd name="T9" fmla="*/ 2147483647 h 4"/>
              <a:gd name="T10" fmla="*/ 0 w 6"/>
              <a:gd name="T11" fmla="*/ 2147483647 h 4"/>
              <a:gd name="T12" fmla="*/ 0 w 6"/>
              <a:gd name="T13" fmla="*/ 0 h 4"/>
              <a:gd name="T14" fmla="*/ 0 w 6"/>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4"/>
              <a:gd name="T26" fmla="*/ 6 w 6"/>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4">
                <a:moveTo>
                  <a:pt x="0" y="0"/>
                </a:moveTo>
                <a:lnTo>
                  <a:pt x="4" y="0"/>
                </a:lnTo>
                <a:lnTo>
                  <a:pt x="5" y="1"/>
                </a:lnTo>
                <a:lnTo>
                  <a:pt x="6" y="2"/>
                </a:lnTo>
                <a:lnTo>
                  <a:pt x="2" y="4"/>
                </a:lnTo>
                <a:lnTo>
                  <a:pt x="0" y="2"/>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01" name="Freeform 521"/>
          <p:cNvSpPr>
            <a:spLocks/>
          </p:cNvSpPr>
          <p:nvPr/>
        </p:nvSpPr>
        <p:spPr bwMode="auto">
          <a:xfrm>
            <a:off x="7781925" y="4972050"/>
            <a:ext cx="23813" cy="11113"/>
          </a:xfrm>
          <a:custGeom>
            <a:avLst/>
            <a:gdLst>
              <a:gd name="T0" fmla="*/ 2147483647 w 14"/>
              <a:gd name="T1" fmla="*/ 0 h 6"/>
              <a:gd name="T2" fmla="*/ 2147483647 w 14"/>
              <a:gd name="T3" fmla="*/ 0 h 6"/>
              <a:gd name="T4" fmla="*/ 2147483647 w 14"/>
              <a:gd name="T5" fmla="*/ 0 h 6"/>
              <a:gd name="T6" fmla="*/ 2147483647 w 14"/>
              <a:gd name="T7" fmla="*/ 0 h 6"/>
              <a:gd name="T8" fmla="*/ 2147483647 w 14"/>
              <a:gd name="T9" fmla="*/ 2147483647 h 6"/>
              <a:gd name="T10" fmla="*/ 2147483647 w 14"/>
              <a:gd name="T11" fmla="*/ 2147483647 h 6"/>
              <a:gd name="T12" fmla="*/ 2147483647 w 14"/>
              <a:gd name="T13" fmla="*/ 2147483647 h 6"/>
              <a:gd name="T14" fmla="*/ 2147483647 w 14"/>
              <a:gd name="T15" fmla="*/ 2147483647 h 6"/>
              <a:gd name="T16" fmla="*/ 2147483647 w 14"/>
              <a:gd name="T17" fmla="*/ 2147483647 h 6"/>
              <a:gd name="T18" fmla="*/ 0 w 14"/>
              <a:gd name="T19" fmla="*/ 2147483647 h 6"/>
              <a:gd name="T20" fmla="*/ 0 w 14"/>
              <a:gd name="T21" fmla="*/ 2147483647 h 6"/>
              <a:gd name="T22" fmla="*/ 2147483647 w 14"/>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6"/>
              <a:gd name="T38" fmla="*/ 14 w 14"/>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6">
                <a:moveTo>
                  <a:pt x="1" y="0"/>
                </a:moveTo>
                <a:lnTo>
                  <a:pt x="1" y="0"/>
                </a:lnTo>
                <a:lnTo>
                  <a:pt x="2" y="0"/>
                </a:lnTo>
                <a:lnTo>
                  <a:pt x="5" y="0"/>
                </a:lnTo>
                <a:lnTo>
                  <a:pt x="14" y="4"/>
                </a:lnTo>
                <a:lnTo>
                  <a:pt x="10" y="5"/>
                </a:lnTo>
                <a:lnTo>
                  <a:pt x="8" y="6"/>
                </a:lnTo>
                <a:lnTo>
                  <a:pt x="3" y="3"/>
                </a:lnTo>
                <a:lnTo>
                  <a:pt x="1" y="3"/>
                </a:lnTo>
                <a:lnTo>
                  <a:pt x="0" y="3"/>
                </a:lnTo>
                <a:lnTo>
                  <a:pt x="0" y="2"/>
                </a:lnTo>
                <a:lnTo>
                  <a:pt x="1"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02" name="Freeform 522"/>
          <p:cNvSpPr>
            <a:spLocks/>
          </p:cNvSpPr>
          <p:nvPr/>
        </p:nvSpPr>
        <p:spPr bwMode="auto">
          <a:xfrm>
            <a:off x="7789863" y="4994275"/>
            <a:ext cx="7937" cy="11113"/>
          </a:xfrm>
          <a:custGeom>
            <a:avLst/>
            <a:gdLst>
              <a:gd name="T0" fmla="*/ 0 w 5"/>
              <a:gd name="T1" fmla="*/ 2147483647 h 6"/>
              <a:gd name="T2" fmla="*/ 2147483647 w 5"/>
              <a:gd name="T3" fmla="*/ 0 h 6"/>
              <a:gd name="T4" fmla="*/ 2147483647 w 5"/>
              <a:gd name="T5" fmla="*/ 2147483647 h 6"/>
              <a:gd name="T6" fmla="*/ 2147483647 w 5"/>
              <a:gd name="T7" fmla="*/ 2147483647 h 6"/>
              <a:gd name="T8" fmla="*/ 2147483647 w 5"/>
              <a:gd name="T9" fmla="*/ 2147483647 h 6"/>
              <a:gd name="T10" fmla="*/ 2147483647 w 5"/>
              <a:gd name="T11" fmla="*/ 2147483647 h 6"/>
              <a:gd name="T12" fmla="*/ 0 w 5"/>
              <a:gd name="T13" fmla="*/ 2147483647 h 6"/>
              <a:gd name="T14" fmla="*/ 0 60000 65536"/>
              <a:gd name="T15" fmla="*/ 0 60000 65536"/>
              <a:gd name="T16" fmla="*/ 0 60000 65536"/>
              <a:gd name="T17" fmla="*/ 0 60000 65536"/>
              <a:gd name="T18" fmla="*/ 0 60000 65536"/>
              <a:gd name="T19" fmla="*/ 0 60000 65536"/>
              <a:gd name="T20" fmla="*/ 0 60000 65536"/>
              <a:gd name="T21" fmla="*/ 0 w 5"/>
              <a:gd name="T22" fmla="*/ 0 h 6"/>
              <a:gd name="T23" fmla="*/ 5 w 5"/>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6">
                <a:moveTo>
                  <a:pt x="0" y="2"/>
                </a:moveTo>
                <a:lnTo>
                  <a:pt x="4" y="0"/>
                </a:lnTo>
                <a:lnTo>
                  <a:pt x="5" y="1"/>
                </a:lnTo>
                <a:lnTo>
                  <a:pt x="5" y="6"/>
                </a:lnTo>
                <a:lnTo>
                  <a:pt x="4" y="6"/>
                </a:lnTo>
                <a:lnTo>
                  <a:pt x="2" y="6"/>
                </a:lnTo>
                <a:lnTo>
                  <a:pt x="0"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03" name="Freeform 523"/>
          <p:cNvSpPr>
            <a:spLocks/>
          </p:cNvSpPr>
          <p:nvPr/>
        </p:nvSpPr>
        <p:spPr bwMode="auto">
          <a:xfrm>
            <a:off x="7777163" y="4968875"/>
            <a:ext cx="26987" cy="9525"/>
          </a:xfrm>
          <a:custGeom>
            <a:avLst/>
            <a:gdLst>
              <a:gd name="T0" fmla="*/ 2147483647 w 15"/>
              <a:gd name="T1" fmla="*/ 2147483647 h 6"/>
              <a:gd name="T2" fmla="*/ 2147483647 w 15"/>
              <a:gd name="T3" fmla="*/ 2147483647 h 6"/>
              <a:gd name="T4" fmla="*/ 2147483647 w 15"/>
              <a:gd name="T5" fmla="*/ 0 h 6"/>
              <a:gd name="T6" fmla="*/ 2147483647 w 15"/>
              <a:gd name="T7" fmla="*/ 0 h 6"/>
              <a:gd name="T8" fmla="*/ 2147483647 w 15"/>
              <a:gd name="T9" fmla="*/ 2147483647 h 6"/>
              <a:gd name="T10" fmla="*/ 2147483647 w 15"/>
              <a:gd name="T11" fmla="*/ 2147483647 h 6"/>
              <a:gd name="T12" fmla="*/ 2147483647 w 15"/>
              <a:gd name="T13" fmla="*/ 2147483647 h 6"/>
              <a:gd name="T14" fmla="*/ 2147483647 w 15"/>
              <a:gd name="T15" fmla="*/ 2147483647 h 6"/>
              <a:gd name="T16" fmla="*/ 2147483647 w 15"/>
              <a:gd name="T17" fmla="*/ 2147483647 h 6"/>
              <a:gd name="T18" fmla="*/ 0 w 15"/>
              <a:gd name="T19" fmla="*/ 2147483647 h 6"/>
              <a:gd name="T20" fmla="*/ 0 w 15"/>
              <a:gd name="T21" fmla="*/ 2147483647 h 6"/>
              <a:gd name="T22" fmla="*/ 2147483647 w 15"/>
              <a:gd name="T23" fmla="*/ 2147483647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6"/>
              <a:gd name="T38" fmla="*/ 15 w 15"/>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6">
                <a:moveTo>
                  <a:pt x="1" y="1"/>
                </a:moveTo>
                <a:lnTo>
                  <a:pt x="1" y="1"/>
                </a:lnTo>
                <a:lnTo>
                  <a:pt x="3" y="0"/>
                </a:lnTo>
                <a:lnTo>
                  <a:pt x="5" y="0"/>
                </a:lnTo>
                <a:lnTo>
                  <a:pt x="15" y="5"/>
                </a:lnTo>
                <a:lnTo>
                  <a:pt x="10" y="5"/>
                </a:lnTo>
                <a:lnTo>
                  <a:pt x="8" y="6"/>
                </a:lnTo>
                <a:lnTo>
                  <a:pt x="4" y="4"/>
                </a:lnTo>
                <a:lnTo>
                  <a:pt x="1" y="4"/>
                </a:lnTo>
                <a:lnTo>
                  <a:pt x="0" y="3"/>
                </a:lnTo>
                <a:lnTo>
                  <a:pt x="0" y="2"/>
                </a:lnTo>
                <a:lnTo>
                  <a:pt x="1"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04" name="Freeform 524"/>
          <p:cNvSpPr>
            <a:spLocks/>
          </p:cNvSpPr>
          <p:nvPr/>
        </p:nvSpPr>
        <p:spPr bwMode="auto">
          <a:xfrm>
            <a:off x="7786688" y="4991100"/>
            <a:ext cx="9525" cy="12700"/>
          </a:xfrm>
          <a:custGeom>
            <a:avLst/>
            <a:gdLst>
              <a:gd name="T0" fmla="*/ 0 w 6"/>
              <a:gd name="T1" fmla="*/ 2147483647 h 7"/>
              <a:gd name="T2" fmla="*/ 2147483647 w 6"/>
              <a:gd name="T3" fmla="*/ 0 h 7"/>
              <a:gd name="T4" fmla="*/ 2147483647 w 6"/>
              <a:gd name="T5" fmla="*/ 2147483647 h 7"/>
              <a:gd name="T6" fmla="*/ 2147483647 w 6"/>
              <a:gd name="T7" fmla="*/ 2147483647 h 7"/>
              <a:gd name="T8" fmla="*/ 2147483647 w 6"/>
              <a:gd name="T9" fmla="*/ 2147483647 h 7"/>
              <a:gd name="T10" fmla="*/ 2147483647 w 6"/>
              <a:gd name="T11" fmla="*/ 2147483647 h 7"/>
              <a:gd name="T12" fmla="*/ 0 w 6"/>
              <a:gd name="T13" fmla="*/ 2147483647 h 7"/>
              <a:gd name="T14" fmla="*/ 0 60000 65536"/>
              <a:gd name="T15" fmla="*/ 0 60000 65536"/>
              <a:gd name="T16" fmla="*/ 0 60000 65536"/>
              <a:gd name="T17" fmla="*/ 0 60000 65536"/>
              <a:gd name="T18" fmla="*/ 0 60000 65536"/>
              <a:gd name="T19" fmla="*/ 0 60000 65536"/>
              <a:gd name="T20" fmla="*/ 0 60000 65536"/>
              <a:gd name="T21" fmla="*/ 0 w 6"/>
              <a:gd name="T22" fmla="*/ 0 h 7"/>
              <a:gd name="T23" fmla="*/ 6 w 6"/>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7">
                <a:moveTo>
                  <a:pt x="0" y="2"/>
                </a:moveTo>
                <a:lnTo>
                  <a:pt x="4" y="0"/>
                </a:lnTo>
                <a:lnTo>
                  <a:pt x="5" y="2"/>
                </a:lnTo>
                <a:lnTo>
                  <a:pt x="6" y="6"/>
                </a:lnTo>
                <a:lnTo>
                  <a:pt x="4" y="7"/>
                </a:lnTo>
                <a:lnTo>
                  <a:pt x="2" y="6"/>
                </a:lnTo>
                <a:lnTo>
                  <a:pt x="0"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05" name="Freeform 525"/>
          <p:cNvSpPr>
            <a:spLocks/>
          </p:cNvSpPr>
          <p:nvPr/>
        </p:nvSpPr>
        <p:spPr bwMode="auto">
          <a:xfrm>
            <a:off x="7766050" y="5016500"/>
            <a:ext cx="17463" cy="11113"/>
          </a:xfrm>
          <a:custGeom>
            <a:avLst/>
            <a:gdLst>
              <a:gd name="T0" fmla="*/ 0 w 10"/>
              <a:gd name="T1" fmla="*/ 2147483647 h 6"/>
              <a:gd name="T2" fmla="*/ 2147483647 w 10"/>
              <a:gd name="T3" fmla="*/ 2147483647 h 6"/>
              <a:gd name="T4" fmla="*/ 2147483647 w 10"/>
              <a:gd name="T5" fmla="*/ 0 h 6"/>
              <a:gd name="T6" fmla="*/ 2147483647 w 10"/>
              <a:gd name="T7" fmla="*/ 0 h 6"/>
              <a:gd name="T8" fmla="*/ 2147483647 w 10"/>
              <a:gd name="T9" fmla="*/ 2147483647 h 6"/>
              <a:gd name="T10" fmla="*/ 2147483647 w 10"/>
              <a:gd name="T11" fmla="*/ 2147483647 h 6"/>
              <a:gd name="T12" fmla="*/ 2147483647 w 10"/>
              <a:gd name="T13" fmla="*/ 2147483647 h 6"/>
              <a:gd name="T14" fmla="*/ 2147483647 w 10"/>
              <a:gd name="T15" fmla="*/ 2147483647 h 6"/>
              <a:gd name="T16" fmla="*/ 2147483647 w 10"/>
              <a:gd name="T17" fmla="*/ 2147483647 h 6"/>
              <a:gd name="T18" fmla="*/ 0 w 10"/>
              <a:gd name="T19" fmla="*/ 2147483647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
              <a:gd name="T31" fmla="*/ 0 h 6"/>
              <a:gd name="T32" fmla="*/ 10 w 10"/>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 h="6">
                <a:moveTo>
                  <a:pt x="0" y="3"/>
                </a:moveTo>
                <a:lnTo>
                  <a:pt x="1" y="3"/>
                </a:lnTo>
                <a:lnTo>
                  <a:pt x="6" y="0"/>
                </a:lnTo>
                <a:lnTo>
                  <a:pt x="8" y="0"/>
                </a:lnTo>
                <a:lnTo>
                  <a:pt x="10" y="2"/>
                </a:lnTo>
                <a:lnTo>
                  <a:pt x="9" y="3"/>
                </a:lnTo>
                <a:lnTo>
                  <a:pt x="10" y="4"/>
                </a:lnTo>
                <a:lnTo>
                  <a:pt x="7" y="6"/>
                </a:lnTo>
                <a:lnTo>
                  <a:pt x="4" y="6"/>
                </a:lnTo>
                <a:lnTo>
                  <a:pt x="0" y="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06" name="Freeform 526"/>
          <p:cNvSpPr>
            <a:spLocks/>
          </p:cNvSpPr>
          <p:nvPr/>
        </p:nvSpPr>
        <p:spPr bwMode="auto">
          <a:xfrm>
            <a:off x="7713663" y="5048250"/>
            <a:ext cx="80962" cy="28575"/>
          </a:xfrm>
          <a:custGeom>
            <a:avLst/>
            <a:gdLst>
              <a:gd name="T0" fmla="*/ 2147483647 w 47"/>
              <a:gd name="T1" fmla="*/ 2147483647 h 17"/>
              <a:gd name="T2" fmla="*/ 0 w 47"/>
              <a:gd name="T3" fmla="*/ 2147483647 h 17"/>
              <a:gd name="T4" fmla="*/ 0 w 47"/>
              <a:gd name="T5" fmla="*/ 2147483647 h 17"/>
              <a:gd name="T6" fmla="*/ 2147483647 w 47"/>
              <a:gd name="T7" fmla="*/ 2147483647 h 17"/>
              <a:gd name="T8" fmla="*/ 2147483647 w 47"/>
              <a:gd name="T9" fmla="*/ 2147483647 h 17"/>
              <a:gd name="T10" fmla="*/ 2147483647 w 47"/>
              <a:gd name="T11" fmla="*/ 0 h 17"/>
              <a:gd name="T12" fmla="*/ 2147483647 w 47"/>
              <a:gd name="T13" fmla="*/ 2147483647 h 17"/>
              <a:gd name="T14" fmla="*/ 2147483647 w 47"/>
              <a:gd name="T15" fmla="*/ 0 h 17"/>
              <a:gd name="T16" fmla="*/ 2147483647 w 47"/>
              <a:gd name="T17" fmla="*/ 2147483647 h 17"/>
              <a:gd name="T18" fmla="*/ 2147483647 w 47"/>
              <a:gd name="T19" fmla="*/ 0 h 17"/>
              <a:gd name="T20" fmla="*/ 2147483647 w 47"/>
              <a:gd name="T21" fmla="*/ 2147483647 h 17"/>
              <a:gd name="T22" fmla="*/ 2147483647 w 47"/>
              <a:gd name="T23" fmla="*/ 2147483647 h 17"/>
              <a:gd name="T24" fmla="*/ 2147483647 w 47"/>
              <a:gd name="T25" fmla="*/ 2147483647 h 17"/>
              <a:gd name="T26" fmla="*/ 2147483647 w 47"/>
              <a:gd name="T27" fmla="*/ 2147483647 h 17"/>
              <a:gd name="T28" fmla="*/ 2147483647 w 47"/>
              <a:gd name="T29" fmla="*/ 2147483647 h 17"/>
              <a:gd name="T30" fmla="*/ 2147483647 w 47"/>
              <a:gd name="T31" fmla="*/ 2147483647 h 17"/>
              <a:gd name="T32" fmla="*/ 2147483647 w 47"/>
              <a:gd name="T33" fmla="*/ 2147483647 h 17"/>
              <a:gd name="T34" fmla="*/ 2147483647 w 47"/>
              <a:gd name="T35" fmla="*/ 2147483647 h 17"/>
              <a:gd name="T36" fmla="*/ 2147483647 w 47"/>
              <a:gd name="T37" fmla="*/ 2147483647 h 17"/>
              <a:gd name="T38" fmla="*/ 2147483647 w 47"/>
              <a:gd name="T39" fmla="*/ 2147483647 h 17"/>
              <a:gd name="T40" fmla="*/ 2147483647 w 47"/>
              <a:gd name="T41" fmla="*/ 2147483647 h 17"/>
              <a:gd name="T42" fmla="*/ 2147483647 w 47"/>
              <a:gd name="T43" fmla="*/ 2147483647 h 17"/>
              <a:gd name="T44" fmla="*/ 2147483647 w 47"/>
              <a:gd name="T45" fmla="*/ 2147483647 h 17"/>
              <a:gd name="T46" fmla="*/ 2147483647 w 47"/>
              <a:gd name="T47" fmla="*/ 2147483647 h 17"/>
              <a:gd name="T48" fmla="*/ 2147483647 w 47"/>
              <a:gd name="T49" fmla="*/ 2147483647 h 17"/>
              <a:gd name="T50" fmla="*/ 2147483647 w 47"/>
              <a:gd name="T51" fmla="*/ 2147483647 h 17"/>
              <a:gd name="T52" fmla="*/ 2147483647 w 47"/>
              <a:gd name="T53" fmla="*/ 2147483647 h 17"/>
              <a:gd name="T54" fmla="*/ 2147483647 w 47"/>
              <a:gd name="T55" fmla="*/ 2147483647 h 17"/>
              <a:gd name="T56" fmla="*/ 2147483647 w 47"/>
              <a:gd name="T57" fmla="*/ 2147483647 h 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7"/>
              <a:gd name="T88" fmla="*/ 0 h 17"/>
              <a:gd name="T89" fmla="*/ 47 w 47"/>
              <a:gd name="T90" fmla="*/ 17 h 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7" h="17">
                <a:moveTo>
                  <a:pt x="1" y="11"/>
                </a:moveTo>
                <a:lnTo>
                  <a:pt x="0" y="11"/>
                </a:lnTo>
                <a:lnTo>
                  <a:pt x="0" y="7"/>
                </a:lnTo>
                <a:lnTo>
                  <a:pt x="1" y="5"/>
                </a:lnTo>
                <a:lnTo>
                  <a:pt x="2" y="4"/>
                </a:lnTo>
                <a:lnTo>
                  <a:pt x="5" y="0"/>
                </a:lnTo>
                <a:lnTo>
                  <a:pt x="15" y="1"/>
                </a:lnTo>
                <a:lnTo>
                  <a:pt x="18" y="0"/>
                </a:lnTo>
                <a:lnTo>
                  <a:pt x="20" y="1"/>
                </a:lnTo>
                <a:lnTo>
                  <a:pt x="26" y="0"/>
                </a:lnTo>
                <a:lnTo>
                  <a:pt x="31" y="3"/>
                </a:lnTo>
                <a:lnTo>
                  <a:pt x="37" y="3"/>
                </a:lnTo>
                <a:lnTo>
                  <a:pt x="38" y="3"/>
                </a:lnTo>
                <a:lnTo>
                  <a:pt x="41" y="4"/>
                </a:lnTo>
                <a:lnTo>
                  <a:pt x="44" y="9"/>
                </a:lnTo>
                <a:lnTo>
                  <a:pt x="46" y="11"/>
                </a:lnTo>
                <a:lnTo>
                  <a:pt x="47" y="15"/>
                </a:lnTo>
                <a:lnTo>
                  <a:pt x="46" y="17"/>
                </a:lnTo>
                <a:lnTo>
                  <a:pt x="31" y="9"/>
                </a:lnTo>
                <a:lnTo>
                  <a:pt x="26" y="8"/>
                </a:lnTo>
                <a:lnTo>
                  <a:pt x="26" y="9"/>
                </a:lnTo>
                <a:lnTo>
                  <a:pt x="18" y="9"/>
                </a:lnTo>
                <a:lnTo>
                  <a:pt x="15" y="7"/>
                </a:lnTo>
                <a:lnTo>
                  <a:pt x="13" y="8"/>
                </a:lnTo>
                <a:lnTo>
                  <a:pt x="12" y="9"/>
                </a:lnTo>
                <a:lnTo>
                  <a:pt x="10" y="11"/>
                </a:lnTo>
                <a:lnTo>
                  <a:pt x="7" y="9"/>
                </a:lnTo>
                <a:lnTo>
                  <a:pt x="4" y="6"/>
                </a:lnTo>
                <a:lnTo>
                  <a:pt x="1" y="1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07" name="Freeform 527"/>
          <p:cNvSpPr>
            <a:spLocks/>
          </p:cNvSpPr>
          <p:nvPr/>
        </p:nvSpPr>
        <p:spPr bwMode="auto">
          <a:xfrm>
            <a:off x="7762875" y="5014913"/>
            <a:ext cx="17463" cy="9525"/>
          </a:xfrm>
          <a:custGeom>
            <a:avLst/>
            <a:gdLst>
              <a:gd name="T0" fmla="*/ 0 w 10"/>
              <a:gd name="T1" fmla="*/ 2147483647 h 5"/>
              <a:gd name="T2" fmla="*/ 2147483647 w 10"/>
              <a:gd name="T3" fmla="*/ 2147483647 h 5"/>
              <a:gd name="T4" fmla="*/ 2147483647 w 10"/>
              <a:gd name="T5" fmla="*/ 0 h 5"/>
              <a:gd name="T6" fmla="*/ 2147483647 w 10"/>
              <a:gd name="T7" fmla="*/ 0 h 5"/>
              <a:gd name="T8" fmla="*/ 2147483647 w 10"/>
              <a:gd name="T9" fmla="*/ 2147483647 h 5"/>
              <a:gd name="T10" fmla="*/ 2147483647 w 10"/>
              <a:gd name="T11" fmla="*/ 2147483647 h 5"/>
              <a:gd name="T12" fmla="*/ 2147483647 w 10"/>
              <a:gd name="T13" fmla="*/ 2147483647 h 5"/>
              <a:gd name="T14" fmla="*/ 2147483647 w 10"/>
              <a:gd name="T15" fmla="*/ 2147483647 h 5"/>
              <a:gd name="T16" fmla="*/ 2147483647 w 10"/>
              <a:gd name="T17" fmla="*/ 2147483647 h 5"/>
              <a:gd name="T18" fmla="*/ 2147483647 w 10"/>
              <a:gd name="T19" fmla="*/ 2147483647 h 5"/>
              <a:gd name="T20" fmla="*/ 0 w 10"/>
              <a:gd name="T21" fmla="*/ 2147483647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5"/>
              <a:gd name="T35" fmla="*/ 10 w 10"/>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5">
                <a:moveTo>
                  <a:pt x="0" y="2"/>
                </a:moveTo>
                <a:lnTo>
                  <a:pt x="2" y="2"/>
                </a:lnTo>
                <a:lnTo>
                  <a:pt x="6" y="0"/>
                </a:lnTo>
                <a:lnTo>
                  <a:pt x="8" y="0"/>
                </a:lnTo>
                <a:lnTo>
                  <a:pt x="10" y="1"/>
                </a:lnTo>
                <a:lnTo>
                  <a:pt x="9" y="3"/>
                </a:lnTo>
                <a:lnTo>
                  <a:pt x="10" y="4"/>
                </a:lnTo>
                <a:lnTo>
                  <a:pt x="8" y="5"/>
                </a:lnTo>
                <a:lnTo>
                  <a:pt x="4" y="5"/>
                </a:lnTo>
                <a:lnTo>
                  <a:pt x="1" y="3"/>
                </a:lnTo>
                <a:lnTo>
                  <a:pt x="0"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08" name="Freeform 528"/>
          <p:cNvSpPr>
            <a:spLocks/>
          </p:cNvSpPr>
          <p:nvPr/>
        </p:nvSpPr>
        <p:spPr bwMode="auto">
          <a:xfrm>
            <a:off x="7710488" y="5043488"/>
            <a:ext cx="80962" cy="30162"/>
          </a:xfrm>
          <a:custGeom>
            <a:avLst/>
            <a:gdLst>
              <a:gd name="T0" fmla="*/ 2147483647 w 47"/>
              <a:gd name="T1" fmla="*/ 2147483647 h 17"/>
              <a:gd name="T2" fmla="*/ 2147483647 w 47"/>
              <a:gd name="T3" fmla="*/ 2147483647 h 17"/>
              <a:gd name="T4" fmla="*/ 0 w 47"/>
              <a:gd name="T5" fmla="*/ 2147483647 h 17"/>
              <a:gd name="T6" fmla="*/ 2147483647 w 47"/>
              <a:gd name="T7" fmla="*/ 2147483647 h 17"/>
              <a:gd name="T8" fmla="*/ 2147483647 w 47"/>
              <a:gd name="T9" fmla="*/ 2147483647 h 17"/>
              <a:gd name="T10" fmla="*/ 2147483647 w 47"/>
              <a:gd name="T11" fmla="*/ 0 h 17"/>
              <a:gd name="T12" fmla="*/ 2147483647 w 47"/>
              <a:gd name="T13" fmla="*/ 2147483647 h 17"/>
              <a:gd name="T14" fmla="*/ 2147483647 w 47"/>
              <a:gd name="T15" fmla="*/ 0 h 17"/>
              <a:gd name="T16" fmla="*/ 2147483647 w 47"/>
              <a:gd name="T17" fmla="*/ 2147483647 h 17"/>
              <a:gd name="T18" fmla="*/ 2147483647 w 47"/>
              <a:gd name="T19" fmla="*/ 0 h 17"/>
              <a:gd name="T20" fmla="*/ 2147483647 w 47"/>
              <a:gd name="T21" fmla="*/ 2147483647 h 17"/>
              <a:gd name="T22" fmla="*/ 2147483647 w 47"/>
              <a:gd name="T23" fmla="*/ 2147483647 h 17"/>
              <a:gd name="T24" fmla="*/ 2147483647 w 47"/>
              <a:gd name="T25" fmla="*/ 2147483647 h 17"/>
              <a:gd name="T26" fmla="*/ 2147483647 w 47"/>
              <a:gd name="T27" fmla="*/ 2147483647 h 17"/>
              <a:gd name="T28" fmla="*/ 2147483647 w 47"/>
              <a:gd name="T29" fmla="*/ 2147483647 h 17"/>
              <a:gd name="T30" fmla="*/ 2147483647 w 47"/>
              <a:gd name="T31" fmla="*/ 2147483647 h 17"/>
              <a:gd name="T32" fmla="*/ 2147483647 w 47"/>
              <a:gd name="T33" fmla="*/ 2147483647 h 17"/>
              <a:gd name="T34" fmla="*/ 2147483647 w 47"/>
              <a:gd name="T35" fmla="*/ 2147483647 h 17"/>
              <a:gd name="T36" fmla="*/ 2147483647 w 47"/>
              <a:gd name="T37" fmla="*/ 2147483647 h 17"/>
              <a:gd name="T38" fmla="*/ 2147483647 w 47"/>
              <a:gd name="T39" fmla="*/ 2147483647 h 17"/>
              <a:gd name="T40" fmla="*/ 2147483647 w 47"/>
              <a:gd name="T41" fmla="*/ 2147483647 h 17"/>
              <a:gd name="T42" fmla="*/ 2147483647 w 47"/>
              <a:gd name="T43" fmla="*/ 2147483647 h 17"/>
              <a:gd name="T44" fmla="*/ 2147483647 w 47"/>
              <a:gd name="T45" fmla="*/ 2147483647 h 17"/>
              <a:gd name="T46" fmla="*/ 2147483647 w 47"/>
              <a:gd name="T47" fmla="*/ 2147483647 h 17"/>
              <a:gd name="T48" fmla="*/ 2147483647 w 47"/>
              <a:gd name="T49" fmla="*/ 2147483647 h 17"/>
              <a:gd name="T50" fmla="*/ 2147483647 w 47"/>
              <a:gd name="T51" fmla="*/ 2147483647 h 17"/>
              <a:gd name="T52" fmla="*/ 2147483647 w 47"/>
              <a:gd name="T53" fmla="*/ 2147483647 h 17"/>
              <a:gd name="T54" fmla="*/ 2147483647 w 47"/>
              <a:gd name="T55" fmla="*/ 2147483647 h 17"/>
              <a:gd name="T56" fmla="*/ 2147483647 w 47"/>
              <a:gd name="T57" fmla="*/ 2147483647 h 1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7"/>
              <a:gd name="T88" fmla="*/ 0 h 17"/>
              <a:gd name="T89" fmla="*/ 47 w 47"/>
              <a:gd name="T90" fmla="*/ 17 h 1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7" h="17">
                <a:moveTo>
                  <a:pt x="1" y="11"/>
                </a:moveTo>
                <a:lnTo>
                  <a:pt x="1" y="11"/>
                </a:lnTo>
                <a:lnTo>
                  <a:pt x="0" y="7"/>
                </a:lnTo>
                <a:lnTo>
                  <a:pt x="1" y="5"/>
                </a:lnTo>
                <a:lnTo>
                  <a:pt x="2" y="4"/>
                </a:lnTo>
                <a:lnTo>
                  <a:pt x="5" y="0"/>
                </a:lnTo>
                <a:lnTo>
                  <a:pt x="16" y="1"/>
                </a:lnTo>
                <a:lnTo>
                  <a:pt x="18" y="0"/>
                </a:lnTo>
                <a:lnTo>
                  <a:pt x="20" y="1"/>
                </a:lnTo>
                <a:lnTo>
                  <a:pt x="26" y="0"/>
                </a:lnTo>
                <a:lnTo>
                  <a:pt x="32" y="3"/>
                </a:lnTo>
                <a:lnTo>
                  <a:pt x="37" y="3"/>
                </a:lnTo>
                <a:lnTo>
                  <a:pt x="39" y="3"/>
                </a:lnTo>
                <a:lnTo>
                  <a:pt x="42" y="4"/>
                </a:lnTo>
                <a:lnTo>
                  <a:pt x="44" y="10"/>
                </a:lnTo>
                <a:lnTo>
                  <a:pt x="47" y="11"/>
                </a:lnTo>
                <a:lnTo>
                  <a:pt x="47" y="15"/>
                </a:lnTo>
                <a:lnTo>
                  <a:pt x="46" y="17"/>
                </a:lnTo>
                <a:lnTo>
                  <a:pt x="32" y="9"/>
                </a:lnTo>
                <a:lnTo>
                  <a:pt x="26" y="9"/>
                </a:lnTo>
                <a:lnTo>
                  <a:pt x="26" y="10"/>
                </a:lnTo>
                <a:lnTo>
                  <a:pt x="18" y="10"/>
                </a:lnTo>
                <a:lnTo>
                  <a:pt x="16" y="7"/>
                </a:lnTo>
                <a:lnTo>
                  <a:pt x="13" y="9"/>
                </a:lnTo>
                <a:lnTo>
                  <a:pt x="13" y="10"/>
                </a:lnTo>
                <a:lnTo>
                  <a:pt x="10" y="11"/>
                </a:lnTo>
                <a:lnTo>
                  <a:pt x="7" y="9"/>
                </a:lnTo>
                <a:lnTo>
                  <a:pt x="4" y="6"/>
                </a:lnTo>
                <a:lnTo>
                  <a:pt x="1" y="1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09" name="Freeform 529"/>
          <p:cNvSpPr>
            <a:spLocks/>
          </p:cNvSpPr>
          <p:nvPr/>
        </p:nvSpPr>
        <p:spPr bwMode="auto">
          <a:xfrm>
            <a:off x="7467600" y="4924425"/>
            <a:ext cx="173038" cy="200025"/>
          </a:xfrm>
          <a:custGeom>
            <a:avLst/>
            <a:gdLst>
              <a:gd name="T0" fmla="*/ 2147483647 w 101"/>
              <a:gd name="T1" fmla="*/ 2147483647 h 117"/>
              <a:gd name="T2" fmla="*/ 2147483647 w 101"/>
              <a:gd name="T3" fmla="*/ 2147483647 h 117"/>
              <a:gd name="T4" fmla="*/ 2147483647 w 101"/>
              <a:gd name="T5" fmla="*/ 2147483647 h 117"/>
              <a:gd name="T6" fmla="*/ 2147483647 w 101"/>
              <a:gd name="T7" fmla="*/ 2147483647 h 117"/>
              <a:gd name="T8" fmla="*/ 2147483647 w 101"/>
              <a:gd name="T9" fmla="*/ 2147483647 h 117"/>
              <a:gd name="T10" fmla="*/ 2147483647 w 101"/>
              <a:gd name="T11" fmla="*/ 2147483647 h 117"/>
              <a:gd name="T12" fmla="*/ 2147483647 w 101"/>
              <a:gd name="T13" fmla="*/ 0 h 117"/>
              <a:gd name="T14" fmla="*/ 2147483647 w 101"/>
              <a:gd name="T15" fmla="*/ 2147483647 h 117"/>
              <a:gd name="T16" fmla="*/ 2147483647 w 101"/>
              <a:gd name="T17" fmla="*/ 2147483647 h 117"/>
              <a:gd name="T18" fmla="*/ 2147483647 w 101"/>
              <a:gd name="T19" fmla="*/ 2147483647 h 117"/>
              <a:gd name="T20" fmla="*/ 2147483647 w 101"/>
              <a:gd name="T21" fmla="*/ 2147483647 h 117"/>
              <a:gd name="T22" fmla="*/ 2147483647 w 101"/>
              <a:gd name="T23" fmla="*/ 2147483647 h 117"/>
              <a:gd name="T24" fmla="*/ 2147483647 w 101"/>
              <a:gd name="T25" fmla="*/ 2147483647 h 117"/>
              <a:gd name="T26" fmla="*/ 2147483647 w 101"/>
              <a:gd name="T27" fmla="*/ 2147483647 h 117"/>
              <a:gd name="T28" fmla="*/ 2147483647 w 101"/>
              <a:gd name="T29" fmla="*/ 2147483647 h 117"/>
              <a:gd name="T30" fmla="*/ 2147483647 w 101"/>
              <a:gd name="T31" fmla="*/ 2147483647 h 117"/>
              <a:gd name="T32" fmla="*/ 2147483647 w 101"/>
              <a:gd name="T33" fmla="*/ 2147483647 h 117"/>
              <a:gd name="T34" fmla="*/ 2147483647 w 101"/>
              <a:gd name="T35" fmla="*/ 2147483647 h 117"/>
              <a:gd name="T36" fmla="*/ 2147483647 w 101"/>
              <a:gd name="T37" fmla="*/ 2147483647 h 117"/>
              <a:gd name="T38" fmla="*/ 2147483647 w 101"/>
              <a:gd name="T39" fmla="*/ 2147483647 h 117"/>
              <a:gd name="T40" fmla="*/ 2147483647 w 101"/>
              <a:gd name="T41" fmla="*/ 2147483647 h 117"/>
              <a:gd name="T42" fmla="*/ 2147483647 w 101"/>
              <a:gd name="T43" fmla="*/ 2147483647 h 117"/>
              <a:gd name="T44" fmla="*/ 2147483647 w 101"/>
              <a:gd name="T45" fmla="*/ 2147483647 h 117"/>
              <a:gd name="T46" fmla="*/ 2147483647 w 101"/>
              <a:gd name="T47" fmla="*/ 2147483647 h 117"/>
              <a:gd name="T48" fmla="*/ 2147483647 w 101"/>
              <a:gd name="T49" fmla="*/ 2147483647 h 117"/>
              <a:gd name="T50" fmla="*/ 2147483647 w 101"/>
              <a:gd name="T51" fmla="*/ 2147483647 h 117"/>
              <a:gd name="T52" fmla="*/ 2147483647 w 101"/>
              <a:gd name="T53" fmla="*/ 2147483647 h 117"/>
              <a:gd name="T54" fmla="*/ 2147483647 w 101"/>
              <a:gd name="T55" fmla="*/ 2147483647 h 117"/>
              <a:gd name="T56" fmla="*/ 2147483647 w 101"/>
              <a:gd name="T57" fmla="*/ 2147483647 h 117"/>
              <a:gd name="T58" fmla="*/ 2147483647 w 101"/>
              <a:gd name="T59" fmla="*/ 2147483647 h 117"/>
              <a:gd name="T60" fmla="*/ 2147483647 w 101"/>
              <a:gd name="T61" fmla="*/ 2147483647 h 117"/>
              <a:gd name="T62" fmla="*/ 2147483647 w 101"/>
              <a:gd name="T63" fmla="*/ 2147483647 h 117"/>
              <a:gd name="T64" fmla="*/ 2147483647 w 101"/>
              <a:gd name="T65" fmla="*/ 2147483647 h 117"/>
              <a:gd name="T66" fmla="*/ 2147483647 w 101"/>
              <a:gd name="T67" fmla="*/ 2147483647 h 117"/>
              <a:gd name="T68" fmla="*/ 2147483647 w 101"/>
              <a:gd name="T69" fmla="*/ 2147483647 h 117"/>
              <a:gd name="T70" fmla="*/ 2147483647 w 101"/>
              <a:gd name="T71" fmla="*/ 2147483647 h 117"/>
              <a:gd name="T72" fmla="*/ 2147483647 w 101"/>
              <a:gd name="T73" fmla="*/ 2147483647 h 117"/>
              <a:gd name="T74" fmla="*/ 2147483647 w 101"/>
              <a:gd name="T75" fmla="*/ 2147483647 h 117"/>
              <a:gd name="T76" fmla="*/ 2147483647 w 101"/>
              <a:gd name="T77" fmla="*/ 2147483647 h 117"/>
              <a:gd name="T78" fmla="*/ 2147483647 w 101"/>
              <a:gd name="T79" fmla="*/ 2147483647 h 117"/>
              <a:gd name="T80" fmla="*/ 2147483647 w 101"/>
              <a:gd name="T81" fmla="*/ 2147483647 h 117"/>
              <a:gd name="T82" fmla="*/ 2147483647 w 101"/>
              <a:gd name="T83" fmla="*/ 2147483647 h 117"/>
              <a:gd name="T84" fmla="*/ 2147483647 w 101"/>
              <a:gd name="T85" fmla="*/ 2147483647 h 117"/>
              <a:gd name="T86" fmla="*/ 2147483647 w 101"/>
              <a:gd name="T87" fmla="*/ 2147483647 h 117"/>
              <a:gd name="T88" fmla="*/ 2147483647 w 101"/>
              <a:gd name="T89" fmla="*/ 2147483647 h 117"/>
              <a:gd name="T90" fmla="*/ 2147483647 w 101"/>
              <a:gd name="T91" fmla="*/ 2147483647 h 117"/>
              <a:gd name="T92" fmla="*/ 2147483647 w 101"/>
              <a:gd name="T93" fmla="*/ 2147483647 h 117"/>
              <a:gd name="T94" fmla="*/ 2147483647 w 101"/>
              <a:gd name="T95" fmla="*/ 2147483647 h 117"/>
              <a:gd name="T96" fmla="*/ 2147483647 w 101"/>
              <a:gd name="T97" fmla="*/ 2147483647 h 117"/>
              <a:gd name="T98" fmla="*/ 0 w 101"/>
              <a:gd name="T99" fmla="*/ 2147483647 h 117"/>
              <a:gd name="T100" fmla="*/ 2147483647 w 101"/>
              <a:gd name="T101" fmla="*/ 2147483647 h 117"/>
              <a:gd name="T102" fmla="*/ 2147483647 w 101"/>
              <a:gd name="T103" fmla="*/ 2147483647 h 117"/>
              <a:gd name="T104" fmla="*/ 2147483647 w 101"/>
              <a:gd name="T105" fmla="*/ 2147483647 h 117"/>
              <a:gd name="T106" fmla="*/ 2147483647 w 101"/>
              <a:gd name="T107" fmla="*/ 2147483647 h 117"/>
              <a:gd name="T108" fmla="*/ 2147483647 w 101"/>
              <a:gd name="T109" fmla="*/ 2147483647 h 117"/>
              <a:gd name="T110" fmla="*/ 2147483647 w 101"/>
              <a:gd name="T111" fmla="*/ 2147483647 h 117"/>
              <a:gd name="T112" fmla="*/ 2147483647 w 101"/>
              <a:gd name="T113" fmla="*/ 2147483647 h 117"/>
              <a:gd name="T114" fmla="*/ 2147483647 w 101"/>
              <a:gd name="T115" fmla="*/ 2147483647 h 117"/>
              <a:gd name="T116" fmla="*/ 2147483647 w 101"/>
              <a:gd name="T117" fmla="*/ 2147483647 h 117"/>
              <a:gd name="T118" fmla="*/ 2147483647 w 101"/>
              <a:gd name="T119" fmla="*/ 2147483647 h 11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1"/>
              <a:gd name="T181" fmla="*/ 0 h 117"/>
              <a:gd name="T182" fmla="*/ 101 w 101"/>
              <a:gd name="T183" fmla="*/ 117 h 11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1" h="117">
                <a:moveTo>
                  <a:pt x="35" y="6"/>
                </a:moveTo>
                <a:lnTo>
                  <a:pt x="40" y="7"/>
                </a:lnTo>
                <a:lnTo>
                  <a:pt x="41" y="8"/>
                </a:lnTo>
                <a:lnTo>
                  <a:pt x="43" y="9"/>
                </a:lnTo>
                <a:lnTo>
                  <a:pt x="59" y="11"/>
                </a:lnTo>
                <a:lnTo>
                  <a:pt x="60" y="12"/>
                </a:lnTo>
                <a:lnTo>
                  <a:pt x="63" y="13"/>
                </a:lnTo>
                <a:lnTo>
                  <a:pt x="64" y="13"/>
                </a:lnTo>
                <a:lnTo>
                  <a:pt x="67" y="12"/>
                </a:lnTo>
                <a:lnTo>
                  <a:pt x="80" y="13"/>
                </a:lnTo>
                <a:lnTo>
                  <a:pt x="84" y="12"/>
                </a:lnTo>
                <a:lnTo>
                  <a:pt x="95" y="1"/>
                </a:lnTo>
                <a:lnTo>
                  <a:pt x="98" y="0"/>
                </a:lnTo>
                <a:lnTo>
                  <a:pt x="99" y="0"/>
                </a:lnTo>
                <a:lnTo>
                  <a:pt x="100" y="1"/>
                </a:lnTo>
                <a:lnTo>
                  <a:pt x="101" y="3"/>
                </a:lnTo>
                <a:lnTo>
                  <a:pt x="100" y="5"/>
                </a:lnTo>
                <a:lnTo>
                  <a:pt x="91" y="17"/>
                </a:lnTo>
                <a:lnTo>
                  <a:pt x="85" y="21"/>
                </a:lnTo>
                <a:lnTo>
                  <a:pt x="72" y="22"/>
                </a:lnTo>
                <a:lnTo>
                  <a:pt x="68" y="20"/>
                </a:lnTo>
                <a:lnTo>
                  <a:pt x="48" y="20"/>
                </a:lnTo>
                <a:lnTo>
                  <a:pt x="45" y="19"/>
                </a:lnTo>
                <a:lnTo>
                  <a:pt x="43" y="19"/>
                </a:lnTo>
                <a:lnTo>
                  <a:pt x="42" y="20"/>
                </a:lnTo>
                <a:lnTo>
                  <a:pt x="39" y="19"/>
                </a:lnTo>
                <a:lnTo>
                  <a:pt x="38" y="19"/>
                </a:lnTo>
                <a:lnTo>
                  <a:pt x="35" y="20"/>
                </a:lnTo>
                <a:lnTo>
                  <a:pt x="25" y="20"/>
                </a:lnTo>
                <a:lnTo>
                  <a:pt x="21" y="27"/>
                </a:lnTo>
                <a:lnTo>
                  <a:pt x="19" y="39"/>
                </a:lnTo>
                <a:lnTo>
                  <a:pt x="22" y="41"/>
                </a:lnTo>
                <a:lnTo>
                  <a:pt x="25" y="42"/>
                </a:lnTo>
                <a:lnTo>
                  <a:pt x="29" y="49"/>
                </a:lnTo>
                <a:lnTo>
                  <a:pt x="35" y="49"/>
                </a:lnTo>
                <a:lnTo>
                  <a:pt x="36" y="47"/>
                </a:lnTo>
                <a:lnTo>
                  <a:pt x="41" y="42"/>
                </a:lnTo>
                <a:lnTo>
                  <a:pt x="44" y="41"/>
                </a:lnTo>
                <a:lnTo>
                  <a:pt x="50" y="42"/>
                </a:lnTo>
                <a:lnTo>
                  <a:pt x="52" y="40"/>
                </a:lnTo>
                <a:lnTo>
                  <a:pt x="63" y="39"/>
                </a:lnTo>
                <a:lnTo>
                  <a:pt x="63" y="37"/>
                </a:lnTo>
                <a:lnTo>
                  <a:pt x="68" y="35"/>
                </a:lnTo>
                <a:lnTo>
                  <a:pt x="71" y="35"/>
                </a:lnTo>
                <a:lnTo>
                  <a:pt x="73" y="38"/>
                </a:lnTo>
                <a:lnTo>
                  <a:pt x="72" y="41"/>
                </a:lnTo>
                <a:lnTo>
                  <a:pt x="71" y="43"/>
                </a:lnTo>
                <a:lnTo>
                  <a:pt x="67" y="41"/>
                </a:lnTo>
                <a:lnTo>
                  <a:pt x="63" y="42"/>
                </a:lnTo>
                <a:lnTo>
                  <a:pt x="54" y="51"/>
                </a:lnTo>
                <a:lnTo>
                  <a:pt x="44" y="57"/>
                </a:lnTo>
                <a:lnTo>
                  <a:pt x="40" y="56"/>
                </a:lnTo>
                <a:lnTo>
                  <a:pt x="40" y="58"/>
                </a:lnTo>
                <a:lnTo>
                  <a:pt x="44" y="61"/>
                </a:lnTo>
                <a:lnTo>
                  <a:pt x="52" y="72"/>
                </a:lnTo>
                <a:lnTo>
                  <a:pt x="54" y="73"/>
                </a:lnTo>
                <a:lnTo>
                  <a:pt x="55" y="76"/>
                </a:lnTo>
                <a:lnTo>
                  <a:pt x="57" y="78"/>
                </a:lnTo>
                <a:lnTo>
                  <a:pt x="56" y="80"/>
                </a:lnTo>
                <a:lnTo>
                  <a:pt x="53" y="81"/>
                </a:lnTo>
                <a:lnTo>
                  <a:pt x="53" y="83"/>
                </a:lnTo>
                <a:lnTo>
                  <a:pt x="53" y="85"/>
                </a:lnTo>
                <a:lnTo>
                  <a:pt x="59" y="89"/>
                </a:lnTo>
                <a:lnTo>
                  <a:pt x="59" y="92"/>
                </a:lnTo>
                <a:lnTo>
                  <a:pt x="61" y="93"/>
                </a:lnTo>
                <a:lnTo>
                  <a:pt x="63" y="92"/>
                </a:lnTo>
                <a:lnTo>
                  <a:pt x="63" y="95"/>
                </a:lnTo>
                <a:lnTo>
                  <a:pt x="61" y="98"/>
                </a:lnTo>
                <a:lnTo>
                  <a:pt x="57" y="98"/>
                </a:lnTo>
                <a:lnTo>
                  <a:pt x="53" y="99"/>
                </a:lnTo>
                <a:lnTo>
                  <a:pt x="51" y="103"/>
                </a:lnTo>
                <a:lnTo>
                  <a:pt x="48" y="104"/>
                </a:lnTo>
                <a:lnTo>
                  <a:pt x="44" y="104"/>
                </a:lnTo>
                <a:lnTo>
                  <a:pt x="42" y="101"/>
                </a:lnTo>
                <a:lnTo>
                  <a:pt x="42" y="96"/>
                </a:lnTo>
                <a:lnTo>
                  <a:pt x="43" y="93"/>
                </a:lnTo>
                <a:lnTo>
                  <a:pt x="42" y="91"/>
                </a:lnTo>
                <a:lnTo>
                  <a:pt x="35" y="85"/>
                </a:lnTo>
                <a:lnTo>
                  <a:pt x="33" y="81"/>
                </a:lnTo>
                <a:lnTo>
                  <a:pt x="35" y="77"/>
                </a:lnTo>
                <a:lnTo>
                  <a:pt x="34" y="69"/>
                </a:lnTo>
                <a:lnTo>
                  <a:pt x="30" y="69"/>
                </a:lnTo>
                <a:lnTo>
                  <a:pt x="23" y="73"/>
                </a:lnTo>
                <a:lnTo>
                  <a:pt x="22" y="77"/>
                </a:lnTo>
                <a:lnTo>
                  <a:pt x="24" y="81"/>
                </a:lnTo>
                <a:lnTo>
                  <a:pt x="24" y="100"/>
                </a:lnTo>
                <a:lnTo>
                  <a:pt x="25" y="103"/>
                </a:lnTo>
                <a:lnTo>
                  <a:pt x="23" y="107"/>
                </a:lnTo>
                <a:lnTo>
                  <a:pt x="25" y="115"/>
                </a:lnTo>
                <a:lnTo>
                  <a:pt x="23" y="116"/>
                </a:lnTo>
                <a:lnTo>
                  <a:pt x="16" y="117"/>
                </a:lnTo>
                <a:lnTo>
                  <a:pt x="12" y="117"/>
                </a:lnTo>
                <a:lnTo>
                  <a:pt x="10" y="115"/>
                </a:lnTo>
                <a:lnTo>
                  <a:pt x="8" y="111"/>
                </a:lnTo>
                <a:lnTo>
                  <a:pt x="12" y="91"/>
                </a:lnTo>
                <a:lnTo>
                  <a:pt x="11" y="89"/>
                </a:lnTo>
                <a:lnTo>
                  <a:pt x="10" y="82"/>
                </a:lnTo>
                <a:lnTo>
                  <a:pt x="3" y="83"/>
                </a:lnTo>
                <a:lnTo>
                  <a:pt x="0" y="79"/>
                </a:lnTo>
                <a:lnTo>
                  <a:pt x="0" y="69"/>
                </a:lnTo>
                <a:lnTo>
                  <a:pt x="3" y="65"/>
                </a:lnTo>
                <a:lnTo>
                  <a:pt x="7" y="57"/>
                </a:lnTo>
                <a:lnTo>
                  <a:pt x="7" y="47"/>
                </a:lnTo>
                <a:lnTo>
                  <a:pt x="10" y="41"/>
                </a:lnTo>
                <a:lnTo>
                  <a:pt x="12" y="39"/>
                </a:lnTo>
                <a:lnTo>
                  <a:pt x="14" y="37"/>
                </a:lnTo>
                <a:lnTo>
                  <a:pt x="15" y="39"/>
                </a:lnTo>
                <a:lnTo>
                  <a:pt x="15" y="30"/>
                </a:lnTo>
                <a:lnTo>
                  <a:pt x="13" y="28"/>
                </a:lnTo>
                <a:lnTo>
                  <a:pt x="14" y="28"/>
                </a:lnTo>
                <a:lnTo>
                  <a:pt x="16" y="25"/>
                </a:lnTo>
                <a:lnTo>
                  <a:pt x="16" y="19"/>
                </a:lnTo>
                <a:lnTo>
                  <a:pt x="18" y="16"/>
                </a:lnTo>
                <a:lnTo>
                  <a:pt x="22" y="12"/>
                </a:lnTo>
                <a:lnTo>
                  <a:pt x="25" y="14"/>
                </a:lnTo>
                <a:lnTo>
                  <a:pt x="27" y="14"/>
                </a:lnTo>
                <a:lnTo>
                  <a:pt x="29" y="11"/>
                </a:lnTo>
                <a:lnTo>
                  <a:pt x="30" y="7"/>
                </a:lnTo>
                <a:lnTo>
                  <a:pt x="32" y="7"/>
                </a:lnTo>
                <a:lnTo>
                  <a:pt x="35" y="6"/>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10" name="Freeform 530"/>
          <p:cNvSpPr>
            <a:spLocks/>
          </p:cNvSpPr>
          <p:nvPr/>
        </p:nvSpPr>
        <p:spPr bwMode="auto">
          <a:xfrm>
            <a:off x="7548563" y="5111750"/>
            <a:ext cx="6350" cy="6350"/>
          </a:xfrm>
          <a:custGeom>
            <a:avLst/>
            <a:gdLst>
              <a:gd name="T0" fmla="*/ 0 w 4"/>
              <a:gd name="T1" fmla="*/ 2147483647 h 4"/>
              <a:gd name="T2" fmla="*/ 0 w 4"/>
              <a:gd name="T3" fmla="*/ 0 h 4"/>
              <a:gd name="T4" fmla="*/ 2147483647 w 4"/>
              <a:gd name="T5" fmla="*/ 0 h 4"/>
              <a:gd name="T6" fmla="*/ 2147483647 w 4"/>
              <a:gd name="T7" fmla="*/ 0 h 4"/>
              <a:gd name="T8" fmla="*/ 2147483647 w 4"/>
              <a:gd name="T9" fmla="*/ 2147483647 h 4"/>
              <a:gd name="T10" fmla="*/ 2147483647 w 4"/>
              <a:gd name="T11" fmla="*/ 2147483647 h 4"/>
              <a:gd name="T12" fmla="*/ 2147483647 w 4"/>
              <a:gd name="T13" fmla="*/ 2147483647 h 4"/>
              <a:gd name="T14" fmla="*/ 2147483647 w 4"/>
              <a:gd name="T15" fmla="*/ 2147483647 h 4"/>
              <a:gd name="T16" fmla="*/ 0 w 4"/>
              <a:gd name="T17" fmla="*/ 2147483647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4"/>
              <a:gd name="T29" fmla="*/ 4 w 4"/>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4">
                <a:moveTo>
                  <a:pt x="0" y="1"/>
                </a:moveTo>
                <a:lnTo>
                  <a:pt x="0" y="0"/>
                </a:lnTo>
                <a:lnTo>
                  <a:pt x="1" y="0"/>
                </a:lnTo>
                <a:lnTo>
                  <a:pt x="2" y="0"/>
                </a:lnTo>
                <a:lnTo>
                  <a:pt x="4" y="1"/>
                </a:lnTo>
                <a:lnTo>
                  <a:pt x="3" y="4"/>
                </a:lnTo>
                <a:lnTo>
                  <a:pt x="2" y="4"/>
                </a:lnTo>
                <a:lnTo>
                  <a:pt x="1" y="3"/>
                </a:lnTo>
                <a:lnTo>
                  <a:pt x="0"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11" name="Freeform 531"/>
          <p:cNvSpPr>
            <a:spLocks/>
          </p:cNvSpPr>
          <p:nvPr/>
        </p:nvSpPr>
        <p:spPr bwMode="auto">
          <a:xfrm>
            <a:off x="7464425" y="4921250"/>
            <a:ext cx="173038" cy="200025"/>
          </a:xfrm>
          <a:custGeom>
            <a:avLst/>
            <a:gdLst>
              <a:gd name="T0" fmla="*/ 2147483647 w 101"/>
              <a:gd name="T1" fmla="*/ 2147483647 h 117"/>
              <a:gd name="T2" fmla="*/ 2147483647 w 101"/>
              <a:gd name="T3" fmla="*/ 2147483647 h 117"/>
              <a:gd name="T4" fmla="*/ 2147483647 w 101"/>
              <a:gd name="T5" fmla="*/ 2147483647 h 117"/>
              <a:gd name="T6" fmla="*/ 2147483647 w 101"/>
              <a:gd name="T7" fmla="*/ 2147483647 h 117"/>
              <a:gd name="T8" fmla="*/ 2147483647 w 101"/>
              <a:gd name="T9" fmla="*/ 2147483647 h 117"/>
              <a:gd name="T10" fmla="*/ 2147483647 w 101"/>
              <a:gd name="T11" fmla="*/ 2147483647 h 117"/>
              <a:gd name="T12" fmla="*/ 2147483647 w 101"/>
              <a:gd name="T13" fmla="*/ 0 h 117"/>
              <a:gd name="T14" fmla="*/ 2147483647 w 101"/>
              <a:gd name="T15" fmla="*/ 2147483647 h 117"/>
              <a:gd name="T16" fmla="*/ 2147483647 w 101"/>
              <a:gd name="T17" fmla="*/ 2147483647 h 117"/>
              <a:gd name="T18" fmla="*/ 2147483647 w 101"/>
              <a:gd name="T19" fmla="*/ 2147483647 h 117"/>
              <a:gd name="T20" fmla="*/ 2147483647 w 101"/>
              <a:gd name="T21" fmla="*/ 2147483647 h 117"/>
              <a:gd name="T22" fmla="*/ 2147483647 w 101"/>
              <a:gd name="T23" fmla="*/ 2147483647 h 117"/>
              <a:gd name="T24" fmla="*/ 2147483647 w 101"/>
              <a:gd name="T25" fmla="*/ 2147483647 h 117"/>
              <a:gd name="T26" fmla="*/ 2147483647 w 101"/>
              <a:gd name="T27" fmla="*/ 2147483647 h 117"/>
              <a:gd name="T28" fmla="*/ 2147483647 w 101"/>
              <a:gd name="T29" fmla="*/ 2147483647 h 117"/>
              <a:gd name="T30" fmla="*/ 2147483647 w 101"/>
              <a:gd name="T31" fmla="*/ 2147483647 h 117"/>
              <a:gd name="T32" fmla="*/ 2147483647 w 101"/>
              <a:gd name="T33" fmla="*/ 2147483647 h 117"/>
              <a:gd name="T34" fmla="*/ 2147483647 w 101"/>
              <a:gd name="T35" fmla="*/ 2147483647 h 117"/>
              <a:gd name="T36" fmla="*/ 2147483647 w 101"/>
              <a:gd name="T37" fmla="*/ 2147483647 h 117"/>
              <a:gd name="T38" fmla="*/ 2147483647 w 101"/>
              <a:gd name="T39" fmla="*/ 2147483647 h 117"/>
              <a:gd name="T40" fmla="*/ 2147483647 w 101"/>
              <a:gd name="T41" fmla="*/ 2147483647 h 117"/>
              <a:gd name="T42" fmla="*/ 2147483647 w 101"/>
              <a:gd name="T43" fmla="*/ 2147483647 h 117"/>
              <a:gd name="T44" fmla="*/ 2147483647 w 101"/>
              <a:gd name="T45" fmla="*/ 2147483647 h 117"/>
              <a:gd name="T46" fmla="*/ 2147483647 w 101"/>
              <a:gd name="T47" fmla="*/ 2147483647 h 117"/>
              <a:gd name="T48" fmla="*/ 2147483647 w 101"/>
              <a:gd name="T49" fmla="*/ 2147483647 h 117"/>
              <a:gd name="T50" fmla="*/ 2147483647 w 101"/>
              <a:gd name="T51" fmla="*/ 2147483647 h 117"/>
              <a:gd name="T52" fmla="*/ 2147483647 w 101"/>
              <a:gd name="T53" fmla="*/ 2147483647 h 117"/>
              <a:gd name="T54" fmla="*/ 2147483647 w 101"/>
              <a:gd name="T55" fmla="*/ 2147483647 h 117"/>
              <a:gd name="T56" fmla="*/ 2147483647 w 101"/>
              <a:gd name="T57" fmla="*/ 2147483647 h 117"/>
              <a:gd name="T58" fmla="*/ 2147483647 w 101"/>
              <a:gd name="T59" fmla="*/ 2147483647 h 117"/>
              <a:gd name="T60" fmla="*/ 2147483647 w 101"/>
              <a:gd name="T61" fmla="*/ 2147483647 h 117"/>
              <a:gd name="T62" fmla="*/ 2147483647 w 101"/>
              <a:gd name="T63" fmla="*/ 2147483647 h 117"/>
              <a:gd name="T64" fmla="*/ 2147483647 w 101"/>
              <a:gd name="T65" fmla="*/ 2147483647 h 117"/>
              <a:gd name="T66" fmla="*/ 2147483647 w 101"/>
              <a:gd name="T67" fmla="*/ 2147483647 h 117"/>
              <a:gd name="T68" fmla="*/ 2147483647 w 101"/>
              <a:gd name="T69" fmla="*/ 2147483647 h 117"/>
              <a:gd name="T70" fmla="*/ 2147483647 w 101"/>
              <a:gd name="T71" fmla="*/ 2147483647 h 117"/>
              <a:gd name="T72" fmla="*/ 2147483647 w 101"/>
              <a:gd name="T73" fmla="*/ 2147483647 h 117"/>
              <a:gd name="T74" fmla="*/ 2147483647 w 101"/>
              <a:gd name="T75" fmla="*/ 2147483647 h 117"/>
              <a:gd name="T76" fmla="*/ 2147483647 w 101"/>
              <a:gd name="T77" fmla="*/ 2147483647 h 117"/>
              <a:gd name="T78" fmla="*/ 2147483647 w 101"/>
              <a:gd name="T79" fmla="*/ 2147483647 h 117"/>
              <a:gd name="T80" fmla="*/ 2147483647 w 101"/>
              <a:gd name="T81" fmla="*/ 2147483647 h 117"/>
              <a:gd name="T82" fmla="*/ 2147483647 w 101"/>
              <a:gd name="T83" fmla="*/ 2147483647 h 117"/>
              <a:gd name="T84" fmla="*/ 2147483647 w 101"/>
              <a:gd name="T85" fmla="*/ 2147483647 h 117"/>
              <a:gd name="T86" fmla="*/ 2147483647 w 101"/>
              <a:gd name="T87" fmla="*/ 2147483647 h 117"/>
              <a:gd name="T88" fmla="*/ 2147483647 w 101"/>
              <a:gd name="T89" fmla="*/ 2147483647 h 117"/>
              <a:gd name="T90" fmla="*/ 2147483647 w 101"/>
              <a:gd name="T91" fmla="*/ 2147483647 h 117"/>
              <a:gd name="T92" fmla="*/ 2147483647 w 101"/>
              <a:gd name="T93" fmla="*/ 2147483647 h 117"/>
              <a:gd name="T94" fmla="*/ 2147483647 w 101"/>
              <a:gd name="T95" fmla="*/ 2147483647 h 117"/>
              <a:gd name="T96" fmla="*/ 2147483647 w 101"/>
              <a:gd name="T97" fmla="*/ 2147483647 h 117"/>
              <a:gd name="T98" fmla="*/ 0 w 101"/>
              <a:gd name="T99" fmla="*/ 2147483647 h 117"/>
              <a:gd name="T100" fmla="*/ 2147483647 w 101"/>
              <a:gd name="T101" fmla="*/ 2147483647 h 117"/>
              <a:gd name="T102" fmla="*/ 2147483647 w 101"/>
              <a:gd name="T103" fmla="*/ 2147483647 h 117"/>
              <a:gd name="T104" fmla="*/ 2147483647 w 101"/>
              <a:gd name="T105" fmla="*/ 2147483647 h 117"/>
              <a:gd name="T106" fmla="*/ 2147483647 w 101"/>
              <a:gd name="T107" fmla="*/ 2147483647 h 117"/>
              <a:gd name="T108" fmla="*/ 2147483647 w 101"/>
              <a:gd name="T109" fmla="*/ 2147483647 h 117"/>
              <a:gd name="T110" fmla="*/ 2147483647 w 101"/>
              <a:gd name="T111" fmla="*/ 2147483647 h 117"/>
              <a:gd name="T112" fmla="*/ 2147483647 w 101"/>
              <a:gd name="T113" fmla="*/ 2147483647 h 117"/>
              <a:gd name="T114" fmla="*/ 2147483647 w 101"/>
              <a:gd name="T115" fmla="*/ 2147483647 h 117"/>
              <a:gd name="T116" fmla="*/ 2147483647 w 101"/>
              <a:gd name="T117" fmla="*/ 2147483647 h 117"/>
              <a:gd name="T118" fmla="*/ 2147483647 w 101"/>
              <a:gd name="T119" fmla="*/ 2147483647 h 11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1"/>
              <a:gd name="T181" fmla="*/ 0 h 117"/>
              <a:gd name="T182" fmla="*/ 101 w 101"/>
              <a:gd name="T183" fmla="*/ 117 h 11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1" h="117">
                <a:moveTo>
                  <a:pt x="35" y="6"/>
                </a:moveTo>
                <a:lnTo>
                  <a:pt x="40" y="7"/>
                </a:lnTo>
                <a:lnTo>
                  <a:pt x="41" y="8"/>
                </a:lnTo>
                <a:lnTo>
                  <a:pt x="43" y="10"/>
                </a:lnTo>
                <a:lnTo>
                  <a:pt x="59" y="11"/>
                </a:lnTo>
                <a:lnTo>
                  <a:pt x="60" y="12"/>
                </a:lnTo>
                <a:lnTo>
                  <a:pt x="63" y="13"/>
                </a:lnTo>
                <a:lnTo>
                  <a:pt x="65" y="13"/>
                </a:lnTo>
                <a:lnTo>
                  <a:pt x="67" y="12"/>
                </a:lnTo>
                <a:lnTo>
                  <a:pt x="80" y="13"/>
                </a:lnTo>
                <a:lnTo>
                  <a:pt x="84" y="12"/>
                </a:lnTo>
                <a:lnTo>
                  <a:pt x="95" y="2"/>
                </a:lnTo>
                <a:lnTo>
                  <a:pt x="98" y="0"/>
                </a:lnTo>
                <a:lnTo>
                  <a:pt x="100" y="0"/>
                </a:lnTo>
                <a:lnTo>
                  <a:pt x="100" y="1"/>
                </a:lnTo>
                <a:lnTo>
                  <a:pt x="101" y="3"/>
                </a:lnTo>
                <a:lnTo>
                  <a:pt x="100" y="6"/>
                </a:lnTo>
                <a:lnTo>
                  <a:pt x="92" y="17"/>
                </a:lnTo>
                <a:lnTo>
                  <a:pt x="85" y="21"/>
                </a:lnTo>
                <a:lnTo>
                  <a:pt x="72" y="22"/>
                </a:lnTo>
                <a:lnTo>
                  <a:pt x="69" y="20"/>
                </a:lnTo>
                <a:lnTo>
                  <a:pt x="48" y="21"/>
                </a:lnTo>
                <a:lnTo>
                  <a:pt x="46" y="19"/>
                </a:lnTo>
                <a:lnTo>
                  <a:pt x="43" y="19"/>
                </a:lnTo>
                <a:lnTo>
                  <a:pt x="42" y="20"/>
                </a:lnTo>
                <a:lnTo>
                  <a:pt x="39" y="19"/>
                </a:lnTo>
                <a:lnTo>
                  <a:pt x="38" y="19"/>
                </a:lnTo>
                <a:lnTo>
                  <a:pt x="35" y="21"/>
                </a:lnTo>
                <a:lnTo>
                  <a:pt x="25" y="20"/>
                </a:lnTo>
                <a:lnTo>
                  <a:pt x="21" y="27"/>
                </a:lnTo>
                <a:lnTo>
                  <a:pt x="20" y="39"/>
                </a:lnTo>
                <a:lnTo>
                  <a:pt x="22" y="41"/>
                </a:lnTo>
                <a:lnTo>
                  <a:pt x="25" y="43"/>
                </a:lnTo>
                <a:lnTo>
                  <a:pt x="29" y="49"/>
                </a:lnTo>
                <a:lnTo>
                  <a:pt x="36" y="49"/>
                </a:lnTo>
                <a:lnTo>
                  <a:pt x="36" y="47"/>
                </a:lnTo>
                <a:lnTo>
                  <a:pt x="41" y="43"/>
                </a:lnTo>
                <a:lnTo>
                  <a:pt x="44" y="41"/>
                </a:lnTo>
                <a:lnTo>
                  <a:pt x="50" y="43"/>
                </a:lnTo>
                <a:lnTo>
                  <a:pt x="52" y="40"/>
                </a:lnTo>
                <a:lnTo>
                  <a:pt x="63" y="40"/>
                </a:lnTo>
                <a:lnTo>
                  <a:pt x="63" y="37"/>
                </a:lnTo>
                <a:lnTo>
                  <a:pt x="68" y="36"/>
                </a:lnTo>
                <a:lnTo>
                  <a:pt x="71" y="36"/>
                </a:lnTo>
                <a:lnTo>
                  <a:pt x="73" y="38"/>
                </a:lnTo>
                <a:lnTo>
                  <a:pt x="73" y="41"/>
                </a:lnTo>
                <a:lnTo>
                  <a:pt x="71" y="43"/>
                </a:lnTo>
                <a:lnTo>
                  <a:pt x="67" y="41"/>
                </a:lnTo>
                <a:lnTo>
                  <a:pt x="63" y="43"/>
                </a:lnTo>
                <a:lnTo>
                  <a:pt x="55" y="52"/>
                </a:lnTo>
                <a:lnTo>
                  <a:pt x="44" y="57"/>
                </a:lnTo>
                <a:lnTo>
                  <a:pt x="40" y="56"/>
                </a:lnTo>
                <a:lnTo>
                  <a:pt x="40" y="59"/>
                </a:lnTo>
                <a:lnTo>
                  <a:pt x="44" y="62"/>
                </a:lnTo>
                <a:lnTo>
                  <a:pt x="52" y="72"/>
                </a:lnTo>
                <a:lnTo>
                  <a:pt x="54" y="73"/>
                </a:lnTo>
                <a:lnTo>
                  <a:pt x="55" y="76"/>
                </a:lnTo>
                <a:lnTo>
                  <a:pt x="58" y="78"/>
                </a:lnTo>
                <a:lnTo>
                  <a:pt x="56" y="80"/>
                </a:lnTo>
                <a:lnTo>
                  <a:pt x="54" y="81"/>
                </a:lnTo>
                <a:lnTo>
                  <a:pt x="54" y="83"/>
                </a:lnTo>
                <a:lnTo>
                  <a:pt x="54" y="85"/>
                </a:lnTo>
                <a:lnTo>
                  <a:pt x="59" y="90"/>
                </a:lnTo>
                <a:lnTo>
                  <a:pt x="59" y="92"/>
                </a:lnTo>
                <a:lnTo>
                  <a:pt x="61" y="93"/>
                </a:lnTo>
                <a:lnTo>
                  <a:pt x="63" y="93"/>
                </a:lnTo>
                <a:lnTo>
                  <a:pt x="63" y="96"/>
                </a:lnTo>
                <a:lnTo>
                  <a:pt x="62" y="98"/>
                </a:lnTo>
                <a:lnTo>
                  <a:pt x="58" y="98"/>
                </a:lnTo>
                <a:lnTo>
                  <a:pt x="53" y="99"/>
                </a:lnTo>
                <a:lnTo>
                  <a:pt x="51" y="103"/>
                </a:lnTo>
                <a:lnTo>
                  <a:pt x="48" y="105"/>
                </a:lnTo>
                <a:lnTo>
                  <a:pt x="44" y="104"/>
                </a:lnTo>
                <a:lnTo>
                  <a:pt x="43" y="101"/>
                </a:lnTo>
                <a:lnTo>
                  <a:pt x="42" y="97"/>
                </a:lnTo>
                <a:lnTo>
                  <a:pt x="43" y="93"/>
                </a:lnTo>
                <a:lnTo>
                  <a:pt x="42" y="91"/>
                </a:lnTo>
                <a:lnTo>
                  <a:pt x="35" y="86"/>
                </a:lnTo>
                <a:lnTo>
                  <a:pt x="33" y="81"/>
                </a:lnTo>
                <a:lnTo>
                  <a:pt x="35" y="77"/>
                </a:lnTo>
                <a:lnTo>
                  <a:pt x="34" y="69"/>
                </a:lnTo>
                <a:lnTo>
                  <a:pt x="31" y="69"/>
                </a:lnTo>
                <a:lnTo>
                  <a:pt x="24" y="74"/>
                </a:lnTo>
                <a:lnTo>
                  <a:pt x="22" y="77"/>
                </a:lnTo>
                <a:lnTo>
                  <a:pt x="24" y="81"/>
                </a:lnTo>
                <a:lnTo>
                  <a:pt x="24" y="100"/>
                </a:lnTo>
                <a:lnTo>
                  <a:pt x="25" y="103"/>
                </a:lnTo>
                <a:lnTo>
                  <a:pt x="23" y="107"/>
                </a:lnTo>
                <a:lnTo>
                  <a:pt x="25" y="116"/>
                </a:lnTo>
                <a:lnTo>
                  <a:pt x="24" y="116"/>
                </a:lnTo>
                <a:lnTo>
                  <a:pt x="16" y="117"/>
                </a:lnTo>
                <a:lnTo>
                  <a:pt x="12" y="117"/>
                </a:lnTo>
                <a:lnTo>
                  <a:pt x="10" y="116"/>
                </a:lnTo>
                <a:lnTo>
                  <a:pt x="8" y="112"/>
                </a:lnTo>
                <a:lnTo>
                  <a:pt x="12" y="91"/>
                </a:lnTo>
                <a:lnTo>
                  <a:pt x="12" y="90"/>
                </a:lnTo>
                <a:lnTo>
                  <a:pt x="10" y="82"/>
                </a:lnTo>
                <a:lnTo>
                  <a:pt x="3" y="83"/>
                </a:lnTo>
                <a:lnTo>
                  <a:pt x="1" y="79"/>
                </a:lnTo>
                <a:lnTo>
                  <a:pt x="0" y="70"/>
                </a:lnTo>
                <a:lnTo>
                  <a:pt x="3" y="66"/>
                </a:lnTo>
                <a:lnTo>
                  <a:pt x="8" y="57"/>
                </a:lnTo>
                <a:lnTo>
                  <a:pt x="8" y="48"/>
                </a:lnTo>
                <a:lnTo>
                  <a:pt x="10" y="41"/>
                </a:lnTo>
                <a:lnTo>
                  <a:pt x="13" y="40"/>
                </a:lnTo>
                <a:lnTo>
                  <a:pt x="14" y="37"/>
                </a:lnTo>
                <a:lnTo>
                  <a:pt x="15" y="40"/>
                </a:lnTo>
                <a:lnTo>
                  <a:pt x="16" y="30"/>
                </a:lnTo>
                <a:lnTo>
                  <a:pt x="13" y="28"/>
                </a:lnTo>
                <a:lnTo>
                  <a:pt x="14" y="28"/>
                </a:lnTo>
                <a:lnTo>
                  <a:pt x="16" y="25"/>
                </a:lnTo>
                <a:lnTo>
                  <a:pt x="17" y="19"/>
                </a:lnTo>
                <a:lnTo>
                  <a:pt x="18" y="17"/>
                </a:lnTo>
                <a:lnTo>
                  <a:pt x="22" y="13"/>
                </a:lnTo>
                <a:lnTo>
                  <a:pt x="23" y="13"/>
                </a:lnTo>
                <a:lnTo>
                  <a:pt x="25" y="14"/>
                </a:lnTo>
                <a:lnTo>
                  <a:pt x="27" y="14"/>
                </a:lnTo>
                <a:lnTo>
                  <a:pt x="29" y="11"/>
                </a:lnTo>
                <a:lnTo>
                  <a:pt x="31" y="7"/>
                </a:lnTo>
                <a:lnTo>
                  <a:pt x="32" y="7"/>
                </a:lnTo>
                <a:lnTo>
                  <a:pt x="35" y="6"/>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12" name="Freeform 532"/>
          <p:cNvSpPr>
            <a:spLocks/>
          </p:cNvSpPr>
          <p:nvPr/>
        </p:nvSpPr>
        <p:spPr bwMode="auto">
          <a:xfrm>
            <a:off x="7543800" y="5106988"/>
            <a:ext cx="7938" cy="7937"/>
          </a:xfrm>
          <a:custGeom>
            <a:avLst/>
            <a:gdLst>
              <a:gd name="T0" fmla="*/ 0 w 4"/>
              <a:gd name="T1" fmla="*/ 2147483647 h 4"/>
              <a:gd name="T2" fmla="*/ 0 w 4"/>
              <a:gd name="T3" fmla="*/ 0 h 4"/>
              <a:gd name="T4" fmla="*/ 2147483647 w 4"/>
              <a:gd name="T5" fmla="*/ 0 h 4"/>
              <a:gd name="T6" fmla="*/ 2147483647 w 4"/>
              <a:gd name="T7" fmla="*/ 0 h 4"/>
              <a:gd name="T8" fmla="*/ 2147483647 w 4"/>
              <a:gd name="T9" fmla="*/ 2147483647 h 4"/>
              <a:gd name="T10" fmla="*/ 2147483647 w 4"/>
              <a:gd name="T11" fmla="*/ 2147483647 h 4"/>
              <a:gd name="T12" fmla="*/ 2147483647 w 4"/>
              <a:gd name="T13" fmla="*/ 2147483647 h 4"/>
              <a:gd name="T14" fmla="*/ 2147483647 w 4"/>
              <a:gd name="T15" fmla="*/ 2147483647 h 4"/>
              <a:gd name="T16" fmla="*/ 0 w 4"/>
              <a:gd name="T17" fmla="*/ 2147483647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4"/>
              <a:gd name="T29" fmla="*/ 4 w 4"/>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4">
                <a:moveTo>
                  <a:pt x="0" y="1"/>
                </a:moveTo>
                <a:lnTo>
                  <a:pt x="0" y="0"/>
                </a:lnTo>
                <a:lnTo>
                  <a:pt x="1" y="0"/>
                </a:lnTo>
                <a:lnTo>
                  <a:pt x="3" y="0"/>
                </a:lnTo>
                <a:lnTo>
                  <a:pt x="4" y="2"/>
                </a:lnTo>
                <a:lnTo>
                  <a:pt x="4" y="4"/>
                </a:lnTo>
                <a:lnTo>
                  <a:pt x="3" y="4"/>
                </a:lnTo>
                <a:lnTo>
                  <a:pt x="1" y="3"/>
                </a:lnTo>
                <a:lnTo>
                  <a:pt x="0"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13" name="Freeform 533"/>
          <p:cNvSpPr>
            <a:spLocks/>
          </p:cNvSpPr>
          <p:nvPr/>
        </p:nvSpPr>
        <p:spPr bwMode="auto">
          <a:xfrm>
            <a:off x="7559675" y="5097463"/>
            <a:ext cx="12700" cy="20637"/>
          </a:xfrm>
          <a:custGeom>
            <a:avLst/>
            <a:gdLst>
              <a:gd name="T0" fmla="*/ 2147483647 w 7"/>
              <a:gd name="T1" fmla="*/ 2147483647 h 12"/>
              <a:gd name="T2" fmla="*/ 2147483647 w 7"/>
              <a:gd name="T3" fmla="*/ 2147483647 h 12"/>
              <a:gd name="T4" fmla="*/ 2147483647 w 7"/>
              <a:gd name="T5" fmla="*/ 0 h 12"/>
              <a:gd name="T6" fmla="*/ 2147483647 w 7"/>
              <a:gd name="T7" fmla="*/ 0 h 12"/>
              <a:gd name="T8" fmla="*/ 2147483647 w 7"/>
              <a:gd name="T9" fmla="*/ 2147483647 h 12"/>
              <a:gd name="T10" fmla="*/ 2147483647 w 7"/>
              <a:gd name="T11" fmla="*/ 2147483647 h 12"/>
              <a:gd name="T12" fmla="*/ 2147483647 w 7"/>
              <a:gd name="T13" fmla="*/ 2147483647 h 12"/>
              <a:gd name="T14" fmla="*/ 2147483647 w 7"/>
              <a:gd name="T15" fmla="*/ 2147483647 h 12"/>
              <a:gd name="T16" fmla="*/ 0 w 7"/>
              <a:gd name="T17" fmla="*/ 2147483647 h 12"/>
              <a:gd name="T18" fmla="*/ 2147483647 w 7"/>
              <a:gd name="T19" fmla="*/ 214748364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12"/>
              <a:gd name="T32" fmla="*/ 7 w 7"/>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12">
                <a:moveTo>
                  <a:pt x="1" y="1"/>
                </a:moveTo>
                <a:lnTo>
                  <a:pt x="3" y="1"/>
                </a:lnTo>
                <a:lnTo>
                  <a:pt x="5" y="0"/>
                </a:lnTo>
                <a:lnTo>
                  <a:pt x="6" y="0"/>
                </a:lnTo>
                <a:lnTo>
                  <a:pt x="7" y="5"/>
                </a:lnTo>
                <a:lnTo>
                  <a:pt x="5" y="12"/>
                </a:lnTo>
                <a:lnTo>
                  <a:pt x="5" y="10"/>
                </a:lnTo>
                <a:lnTo>
                  <a:pt x="3" y="12"/>
                </a:lnTo>
                <a:lnTo>
                  <a:pt x="0" y="11"/>
                </a:lnTo>
                <a:lnTo>
                  <a:pt x="1"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14" name="Freeform 534"/>
          <p:cNvSpPr>
            <a:spLocks/>
          </p:cNvSpPr>
          <p:nvPr/>
        </p:nvSpPr>
        <p:spPr bwMode="auto">
          <a:xfrm>
            <a:off x="7570788" y="5089525"/>
            <a:ext cx="12700" cy="34925"/>
          </a:xfrm>
          <a:custGeom>
            <a:avLst/>
            <a:gdLst>
              <a:gd name="T0" fmla="*/ 2147483647 w 8"/>
              <a:gd name="T1" fmla="*/ 2147483647 h 21"/>
              <a:gd name="T2" fmla="*/ 2147483647 w 8"/>
              <a:gd name="T3" fmla="*/ 2147483647 h 21"/>
              <a:gd name="T4" fmla="*/ 2147483647 w 8"/>
              <a:gd name="T5" fmla="*/ 2147483647 h 21"/>
              <a:gd name="T6" fmla="*/ 2147483647 w 8"/>
              <a:gd name="T7" fmla="*/ 2147483647 h 21"/>
              <a:gd name="T8" fmla="*/ 2147483647 w 8"/>
              <a:gd name="T9" fmla="*/ 0 h 21"/>
              <a:gd name="T10" fmla="*/ 2147483647 w 8"/>
              <a:gd name="T11" fmla="*/ 2147483647 h 21"/>
              <a:gd name="T12" fmla="*/ 2147483647 w 8"/>
              <a:gd name="T13" fmla="*/ 2147483647 h 21"/>
              <a:gd name="T14" fmla="*/ 2147483647 w 8"/>
              <a:gd name="T15" fmla="*/ 2147483647 h 21"/>
              <a:gd name="T16" fmla="*/ 2147483647 w 8"/>
              <a:gd name="T17" fmla="*/ 2147483647 h 21"/>
              <a:gd name="T18" fmla="*/ 2147483647 w 8"/>
              <a:gd name="T19" fmla="*/ 2147483647 h 21"/>
              <a:gd name="T20" fmla="*/ 2147483647 w 8"/>
              <a:gd name="T21" fmla="*/ 2147483647 h 21"/>
              <a:gd name="T22" fmla="*/ 2147483647 w 8"/>
              <a:gd name="T23" fmla="*/ 2147483647 h 21"/>
              <a:gd name="T24" fmla="*/ 2147483647 w 8"/>
              <a:gd name="T25" fmla="*/ 2147483647 h 21"/>
              <a:gd name="T26" fmla="*/ 2147483647 w 8"/>
              <a:gd name="T27" fmla="*/ 2147483647 h 21"/>
              <a:gd name="T28" fmla="*/ 2147483647 w 8"/>
              <a:gd name="T29" fmla="*/ 2147483647 h 21"/>
              <a:gd name="T30" fmla="*/ 0 w 8"/>
              <a:gd name="T31" fmla="*/ 2147483647 h 21"/>
              <a:gd name="T32" fmla="*/ 2147483647 w 8"/>
              <a:gd name="T33" fmla="*/ 2147483647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21"/>
              <a:gd name="T53" fmla="*/ 8 w 8"/>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21">
                <a:moveTo>
                  <a:pt x="2" y="11"/>
                </a:moveTo>
                <a:lnTo>
                  <a:pt x="3" y="10"/>
                </a:lnTo>
                <a:lnTo>
                  <a:pt x="3" y="3"/>
                </a:lnTo>
                <a:lnTo>
                  <a:pt x="4" y="2"/>
                </a:lnTo>
                <a:lnTo>
                  <a:pt x="5" y="0"/>
                </a:lnTo>
                <a:lnTo>
                  <a:pt x="6" y="1"/>
                </a:lnTo>
                <a:lnTo>
                  <a:pt x="8" y="7"/>
                </a:lnTo>
                <a:lnTo>
                  <a:pt x="8" y="6"/>
                </a:lnTo>
                <a:lnTo>
                  <a:pt x="6" y="8"/>
                </a:lnTo>
                <a:lnTo>
                  <a:pt x="5" y="10"/>
                </a:lnTo>
                <a:lnTo>
                  <a:pt x="5" y="11"/>
                </a:lnTo>
                <a:lnTo>
                  <a:pt x="7" y="13"/>
                </a:lnTo>
                <a:lnTo>
                  <a:pt x="8" y="14"/>
                </a:lnTo>
                <a:lnTo>
                  <a:pt x="8" y="17"/>
                </a:lnTo>
                <a:lnTo>
                  <a:pt x="2" y="21"/>
                </a:lnTo>
                <a:lnTo>
                  <a:pt x="0" y="19"/>
                </a:lnTo>
                <a:lnTo>
                  <a:pt x="2" y="1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15" name="Freeform 535"/>
          <p:cNvSpPr>
            <a:spLocks/>
          </p:cNvSpPr>
          <p:nvPr/>
        </p:nvSpPr>
        <p:spPr bwMode="auto">
          <a:xfrm>
            <a:off x="7558088" y="5094288"/>
            <a:ext cx="11112" cy="20637"/>
          </a:xfrm>
          <a:custGeom>
            <a:avLst/>
            <a:gdLst>
              <a:gd name="T0" fmla="*/ 0 w 6"/>
              <a:gd name="T1" fmla="*/ 2147483647 h 12"/>
              <a:gd name="T2" fmla="*/ 2147483647 w 6"/>
              <a:gd name="T3" fmla="*/ 2147483647 h 12"/>
              <a:gd name="T4" fmla="*/ 2147483647 w 6"/>
              <a:gd name="T5" fmla="*/ 0 h 12"/>
              <a:gd name="T6" fmla="*/ 2147483647 w 6"/>
              <a:gd name="T7" fmla="*/ 0 h 12"/>
              <a:gd name="T8" fmla="*/ 2147483647 w 6"/>
              <a:gd name="T9" fmla="*/ 2147483647 h 12"/>
              <a:gd name="T10" fmla="*/ 2147483647 w 6"/>
              <a:gd name="T11" fmla="*/ 2147483647 h 12"/>
              <a:gd name="T12" fmla="*/ 2147483647 w 6"/>
              <a:gd name="T13" fmla="*/ 2147483647 h 12"/>
              <a:gd name="T14" fmla="*/ 2147483647 w 6"/>
              <a:gd name="T15" fmla="*/ 2147483647 h 12"/>
              <a:gd name="T16" fmla="*/ 0 w 6"/>
              <a:gd name="T17" fmla="*/ 2147483647 h 12"/>
              <a:gd name="T18" fmla="*/ 0 w 6"/>
              <a:gd name="T19" fmla="*/ 214748364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2"/>
              <a:gd name="T32" fmla="*/ 6 w 6"/>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2">
                <a:moveTo>
                  <a:pt x="0" y="1"/>
                </a:moveTo>
                <a:lnTo>
                  <a:pt x="3" y="1"/>
                </a:lnTo>
                <a:lnTo>
                  <a:pt x="4" y="0"/>
                </a:lnTo>
                <a:lnTo>
                  <a:pt x="6" y="0"/>
                </a:lnTo>
                <a:lnTo>
                  <a:pt x="6" y="5"/>
                </a:lnTo>
                <a:lnTo>
                  <a:pt x="4" y="12"/>
                </a:lnTo>
                <a:lnTo>
                  <a:pt x="4" y="11"/>
                </a:lnTo>
                <a:lnTo>
                  <a:pt x="2" y="12"/>
                </a:lnTo>
                <a:lnTo>
                  <a:pt x="0" y="11"/>
                </a:lnTo>
                <a:lnTo>
                  <a:pt x="0"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16" name="Freeform 536"/>
          <p:cNvSpPr>
            <a:spLocks/>
          </p:cNvSpPr>
          <p:nvPr/>
        </p:nvSpPr>
        <p:spPr bwMode="auto">
          <a:xfrm>
            <a:off x="7569200" y="5084763"/>
            <a:ext cx="12700" cy="36512"/>
          </a:xfrm>
          <a:custGeom>
            <a:avLst/>
            <a:gdLst>
              <a:gd name="T0" fmla="*/ 2147483647 w 8"/>
              <a:gd name="T1" fmla="*/ 2147483647 h 21"/>
              <a:gd name="T2" fmla="*/ 2147483647 w 8"/>
              <a:gd name="T3" fmla="*/ 2147483647 h 21"/>
              <a:gd name="T4" fmla="*/ 2147483647 w 8"/>
              <a:gd name="T5" fmla="*/ 2147483647 h 21"/>
              <a:gd name="T6" fmla="*/ 2147483647 w 8"/>
              <a:gd name="T7" fmla="*/ 2147483647 h 21"/>
              <a:gd name="T8" fmla="*/ 2147483647 w 8"/>
              <a:gd name="T9" fmla="*/ 0 h 21"/>
              <a:gd name="T10" fmla="*/ 2147483647 w 8"/>
              <a:gd name="T11" fmla="*/ 2147483647 h 21"/>
              <a:gd name="T12" fmla="*/ 2147483647 w 8"/>
              <a:gd name="T13" fmla="*/ 2147483647 h 21"/>
              <a:gd name="T14" fmla="*/ 2147483647 w 8"/>
              <a:gd name="T15" fmla="*/ 2147483647 h 21"/>
              <a:gd name="T16" fmla="*/ 2147483647 w 8"/>
              <a:gd name="T17" fmla="*/ 2147483647 h 21"/>
              <a:gd name="T18" fmla="*/ 2147483647 w 8"/>
              <a:gd name="T19" fmla="*/ 2147483647 h 21"/>
              <a:gd name="T20" fmla="*/ 2147483647 w 8"/>
              <a:gd name="T21" fmla="*/ 2147483647 h 21"/>
              <a:gd name="T22" fmla="*/ 2147483647 w 8"/>
              <a:gd name="T23" fmla="*/ 2147483647 h 21"/>
              <a:gd name="T24" fmla="*/ 2147483647 w 8"/>
              <a:gd name="T25" fmla="*/ 2147483647 h 21"/>
              <a:gd name="T26" fmla="*/ 2147483647 w 8"/>
              <a:gd name="T27" fmla="*/ 2147483647 h 21"/>
              <a:gd name="T28" fmla="*/ 2147483647 w 8"/>
              <a:gd name="T29" fmla="*/ 2147483647 h 21"/>
              <a:gd name="T30" fmla="*/ 0 w 8"/>
              <a:gd name="T31" fmla="*/ 2147483647 h 21"/>
              <a:gd name="T32" fmla="*/ 2147483647 w 8"/>
              <a:gd name="T33" fmla="*/ 2147483647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
              <a:gd name="T52" fmla="*/ 0 h 21"/>
              <a:gd name="T53" fmla="*/ 8 w 8"/>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 h="21">
                <a:moveTo>
                  <a:pt x="1" y="11"/>
                </a:moveTo>
                <a:lnTo>
                  <a:pt x="2" y="10"/>
                </a:lnTo>
                <a:lnTo>
                  <a:pt x="2" y="3"/>
                </a:lnTo>
                <a:lnTo>
                  <a:pt x="3" y="2"/>
                </a:lnTo>
                <a:lnTo>
                  <a:pt x="4" y="0"/>
                </a:lnTo>
                <a:lnTo>
                  <a:pt x="5" y="1"/>
                </a:lnTo>
                <a:lnTo>
                  <a:pt x="8" y="7"/>
                </a:lnTo>
                <a:lnTo>
                  <a:pt x="7" y="6"/>
                </a:lnTo>
                <a:lnTo>
                  <a:pt x="5" y="9"/>
                </a:lnTo>
                <a:lnTo>
                  <a:pt x="5" y="10"/>
                </a:lnTo>
                <a:lnTo>
                  <a:pt x="5" y="12"/>
                </a:lnTo>
                <a:lnTo>
                  <a:pt x="6" y="13"/>
                </a:lnTo>
                <a:lnTo>
                  <a:pt x="7" y="15"/>
                </a:lnTo>
                <a:lnTo>
                  <a:pt x="7" y="17"/>
                </a:lnTo>
                <a:lnTo>
                  <a:pt x="1" y="21"/>
                </a:lnTo>
                <a:lnTo>
                  <a:pt x="0" y="20"/>
                </a:lnTo>
                <a:lnTo>
                  <a:pt x="1" y="1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17" name="Freeform 537"/>
          <p:cNvSpPr>
            <a:spLocks/>
          </p:cNvSpPr>
          <p:nvPr/>
        </p:nvSpPr>
        <p:spPr bwMode="auto">
          <a:xfrm>
            <a:off x="7578725" y="5078413"/>
            <a:ext cx="6350" cy="6350"/>
          </a:xfrm>
          <a:custGeom>
            <a:avLst/>
            <a:gdLst>
              <a:gd name="T0" fmla="*/ 2147483647 w 4"/>
              <a:gd name="T1" fmla="*/ 2147483647 h 4"/>
              <a:gd name="T2" fmla="*/ 2147483647 w 4"/>
              <a:gd name="T3" fmla="*/ 0 h 4"/>
              <a:gd name="T4" fmla="*/ 2147483647 w 4"/>
              <a:gd name="T5" fmla="*/ 2147483647 h 4"/>
              <a:gd name="T6" fmla="*/ 2147483647 w 4"/>
              <a:gd name="T7" fmla="*/ 2147483647 h 4"/>
              <a:gd name="T8" fmla="*/ 2147483647 w 4"/>
              <a:gd name="T9" fmla="*/ 2147483647 h 4"/>
              <a:gd name="T10" fmla="*/ 2147483647 w 4"/>
              <a:gd name="T11" fmla="*/ 2147483647 h 4"/>
              <a:gd name="T12" fmla="*/ 2147483647 w 4"/>
              <a:gd name="T13" fmla="*/ 2147483647 h 4"/>
              <a:gd name="T14" fmla="*/ 0 w 4"/>
              <a:gd name="T15" fmla="*/ 2147483647 h 4"/>
              <a:gd name="T16" fmla="*/ 2147483647 w 4"/>
              <a:gd name="T17" fmla="*/ 2147483647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4"/>
              <a:gd name="T29" fmla="*/ 4 w 4"/>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4">
                <a:moveTo>
                  <a:pt x="1" y="1"/>
                </a:moveTo>
                <a:lnTo>
                  <a:pt x="2" y="0"/>
                </a:lnTo>
                <a:lnTo>
                  <a:pt x="3" y="1"/>
                </a:lnTo>
                <a:lnTo>
                  <a:pt x="4" y="2"/>
                </a:lnTo>
                <a:lnTo>
                  <a:pt x="4" y="4"/>
                </a:lnTo>
                <a:lnTo>
                  <a:pt x="2" y="4"/>
                </a:lnTo>
                <a:lnTo>
                  <a:pt x="1" y="4"/>
                </a:lnTo>
                <a:lnTo>
                  <a:pt x="0" y="1"/>
                </a:lnTo>
                <a:lnTo>
                  <a:pt x="1"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18" name="Freeform 538"/>
          <p:cNvSpPr>
            <a:spLocks/>
          </p:cNvSpPr>
          <p:nvPr/>
        </p:nvSpPr>
        <p:spPr bwMode="auto">
          <a:xfrm>
            <a:off x="7575550" y="5000625"/>
            <a:ext cx="7938" cy="11113"/>
          </a:xfrm>
          <a:custGeom>
            <a:avLst/>
            <a:gdLst>
              <a:gd name="T0" fmla="*/ 2147483647 w 5"/>
              <a:gd name="T1" fmla="*/ 0 h 6"/>
              <a:gd name="T2" fmla="*/ 2147483647 w 5"/>
              <a:gd name="T3" fmla="*/ 0 h 6"/>
              <a:gd name="T4" fmla="*/ 2147483647 w 5"/>
              <a:gd name="T5" fmla="*/ 2147483647 h 6"/>
              <a:gd name="T6" fmla="*/ 2147483647 w 5"/>
              <a:gd name="T7" fmla="*/ 2147483647 h 6"/>
              <a:gd name="T8" fmla="*/ 0 w 5"/>
              <a:gd name="T9" fmla="*/ 2147483647 h 6"/>
              <a:gd name="T10" fmla="*/ 0 w 5"/>
              <a:gd name="T11" fmla="*/ 2147483647 h 6"/>
              <a:gd name="T12" fmla="*/ 0 w 5"/>
              <a:gd name="T13" fmla="*/ 2147483647 h 6"/>
              <a:gd name="T14" fmla="*/ 2147483647 w 5"/>
              <a:gd name="T15" fmla="*/ 2147483647 h 6"/>
              <a:gd name="T16" fmla="*/ 2147483647 w 5"/>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6"/>
              <a:gd name="T29" fmla="*/ 5 w 5"/>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6">
                <a:moveTo>
                  <a:pt x="3" y="0"/>
                </a:moveTo>
                <a:lnTo>
                  <a:pt x="5" y="0"/>
                </a:lnTo>
                <a:lnTo>
                  <a:pt x="5" y="1"/>
                </a:lnTo>
                <a:lnTo>
                  <a:pt x="2" y="6"/>
                </a:lnTo>
                <a:lnTo>
                  <a:pt x="0" y="6"/>
                </a:lnTo>
                <a:lnTo>
                  <a:pt x="0" y="4"/>
                </a:lnTo>
                <a:lnTo>
                  <a:pt x="0" y="2"/>
                </a:lnTo>
                <a:lnTo>
                  <a:pt x="1" y="1"/>
                </a:lnTo>
                <a:lnTo>
                  <a:pt x="3"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19" name="Freeform 539"/>
          <p:cNvSpPr>
            <a:spLocks/>
          </p:cNvSpPr>
          <p:nvPr/>
        </p:nvSpPr>
        <p:spPr bwMode="auto">
          <a:xfrm>
            <a:off x="7577138" y="5075238"/>
            <a:ext cx="4762" cy="6350"/>
          </a:xfrm>
          <a:custGeom>
            <a:avLst/>
            <a:gdLst>
              <a:gd name="T0" fmla="*/ 0 w 3"/>
              <a:gd name="T1" fmla="*/ 2147483647 h 4"/>
              <a:gd name="T2" fmla="*/ 2147483647 w 3"/>
              <a:gd name="T3" fmla="*/ 0 h 4"/>
              <a:gd name="T4" fmla="*/ 2147483647 w 3"/>
              <a:gd name="T5" fmla="*/ 2147483647 h 4"/>
              <a:gd name="T6" fmla="*/ 2147483647 w 3"/>
              <a:gd name="T7" fmla="*/ 2147483647 h 4"/>
              <a:gd name="T8" fmla="*/ 2147483647 w 3"/>
              <a:gd name="T9" fmla="*/ 2147483647 h 4"/>
              <a:gd name="T10" fmla="*/ 2147483647 w 3"/>
              <a:gd name="T11" fmla="*/ 2147483647 h 4"/>
              <a:gd name="T12" fmla="*/ 0 w 3"/>
              <a:gd name="T13" fmla="*/ 2147483647 h 4"/>
              <a:gd name="T14" fmla="*/ 0 w 3"/>
              <a:gd name="T15" fmla="*/ 2147483647 h 4"/>
              <a:gd name="T16" fmla="*/ 0 w 3"/>
              <a:gd name="T17" fmla="*/ 2147483647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0" y="1"/>
                </a:moveTo>
                <a:lnTo>
                  <a:pt x="1" y="0"/>
                </a:lnTo>
                <a:lnTo>
                  <a:pt x="3" y="1"/>
                </a:lnTo>
                <a:lnTo>
                  <a:pt x="3" y="3"/>
                </a:lnTo>
                <a:lnTo>
                  <a:pt x="3" y="4"/>
                </a:lnTo>
                <a:lnTo>
                  <a:pt x="1" y="4"/>
                </a:lnTo>
                <a:lnTo>
                  <a:pt x="0" y="4"/>
                </a:lnTo>
                <a:lnTo>
                  <a:pt x="0"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20" name="Freeform 540"/>
          <p:cNvSpPr>
            <a:spLocks/>
          </p:cNvSpPr>
          <p:nvPr/>
        </p:nvSpPr>
        <p:spPr bwMode="auto">
          <a:xfrm>
            <a:off x="7572375" y="4997450"/>
            <a:ext cx="9525" cy="12700"/>
          </a:xfrm>
          <a:custGeom>
            <a:avLst/>
            <a:gdLst>
              <a:gd name="T0" fmla="*/ 2147483647 w 6"/>
              <a:gd name="T1" fmla="*/ 0 h 7"/>
              <a:gd name="T2" fmla="*/ 2147483647 w 6"/>
              <a:gd name="T3" fmla="*/ 0 h 7"/>
              <a:gd name="T4" fmla="*/ 2147483647 w 6"/>
              <a:gd name="T5" fmla="*/ 2147483647 h 7"/>
              <a:gd name="T6" fmla="*/ 2147483647 w 6"/>
              <a:gd name="T7" fmla="*/ 2147483647 h 7"/>
              <a:gd name="T8" fmla="*/ 0 w 6"/>
              <a:gd name="T9" fmla="*/ 2147483647 h 7"/>
              <a:gd name="T10" fmla="*/ 0 w 6"/>
              <a:gd name="T11" fmla="*/ 2147483647 h 7"/>
              <a:gd name="T12" fmla="*/ 0 w 6"/>
              <a:gd name="T13" fmla="*/ 2147483647 h 7"/>
              <a:gd name="T14" fmla="*/ 2147483647 w 6"/>
              <a:gd name="T15" fmla="*/ 2147483647 h 7"/>
              <a:gd name="T16" fmla="*/ 2147483647 w 6"/>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7"/>
              <a:gd name="T29" fmla="*/ 6 w 6"/>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7">
                <a:moveTo>
                  <a:pt x="3" y="0"/>
                </a:moveTo>
                <a:lnTo>
                  <a:pt x="5" y="0"/>
                </a:lnTo>
                <a:lnTo>
                  <a:pt x="6" y="1"/>
                </a:lnTo>
                <a:lnTo>
                  <a:pt x="3" y="7"/>
                </a:lnTo>
                <a:lnTo>
                  <a:pt x="0" y="7"/>
                </a:lnTo>
                <a:lnTo>
                  <a:pt x="0" y="4"/>
                </a:lnTo>
                <a:lnTo>
                  <a:pt x="0" y="3"/>
                </a:lnTo>
                <a:lnTo>
                  <a:pt x="1" y="2"/>
                </a:lnTo>
                <a:lnTo>
                  <a:pt x="3"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21" name="Freeform 541"/>
          <p:cNvSpPr>
            <a:spLocks/>
          </p:cNvSpPr>
          <p:nvPr/>
        </p:nvSpPr>
        <p:spPr bwMode="auto">
          <a:xfrm>
            <a:off x="7583488" y="5005388"/>
            <a:ext cx="11112" cy="7937"/>
          </a:xfrm>
          <a:custGeom>
            <a:avLst/>
            <a:gdLst>
              <a:gd name="T0" fmla="*/ 2147483647 w 6"/>
              <a:gd name="T1" fmla="*/ 2147483647 h 5"/>
              <a:gd name="T2" fmla="*/ 2147483647 w 6"/>
              <a:gd name="T3" fmla="*/ 0 h 5"/>
              <a:gd name="T4" fmla="*/ 2147483647 w 6"/>
              <a:gd name="T5" fmla="*/ 0 h 5"/>
              <a:gd name="T6" fmla="*/ 2147483647 w 6"/>
              <a:gd name="T7" fmla="*/ 0 h 5"/>
              <a:gd name="T8" fmla="*/ 2147483647 w 6"/>
              <a:gd name="T9" fmla="*/ 2147483647 h 5"/>
              <a:gd name="T10" fmla="*/ 2147483647 w 6"/>
              <a:gd name="T11" fmla="*/ 2147483647 h 5"/>
              <a:gd name="T12" fmla="*/ 2147483647 w 6"/>
              <a:gd name="T13" fmla="*/ 2147483647 h 5"/>
              <a:gd name="T14" fmla="*/ 2147483647 w 6"/>
              <a:gd name="T15" fmla="*/ 2147483647 h 5"/>
              <a:gd name="T16" fmla="*/ 2147483647 w 6"/>
              <a:gd name="T17" fmla="*/ 2147483647 h 5"/>
              <a:gd name="T18" fmla="*/ 2147483647 w 6"/>
              <a:gd name="T19" fmla="*/ 2147483647 h 5"/>
              <a:gd name="T20" fmla="*/ 0 w 6"/>
              <a:gd name="T21" fmla="*/ 2147483647 h 5"/>
              <a:gd name="T22" fmla="*/ 2147483647 w 6"/>
              <a:gd name="T23" fmla="*/ 2147483647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5"/>
              <a:gd name="T38" fmla="*/ 6 w 6"/>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5">
                <a:moveTo>
                  <a:pt x="1" y="2"/>
                </a:moveTo>
                <a:lnTo>
                  <a:pt x="2" y="0"/>
                </a:lnTo>
                <a:lnTo>
                  <a:pt x="4" y="0"/>
                </a:lnTo>
                <a:lnTo>
                  <a:pt x="6" y="0"/>
                </a:lnTo>
                <a:lnTo>
                  <a:pt x="6" y="1"/>
                </a:lnTo>
                <a:lnTo>
                  <a:pt x="6" y="3"/>
                </a:lnTo>
                <a:lnTo>
                  <a:pt x="4" y="4"/>
                </a:lnTo>
                <a:lnTo>
                  <a:pt x="2" y="4"/>
                </a:lnTo>
                <a:lnTo>
                  <a:pt x="1" y="5"/>
                </a:lnTo>
                <a:lnTo>
                  <a:pt x="1" y="4"/>
                </a:lnTo>
                <a:lnTo>
                  <a:pt x="0" y="2"/>
                </a:lnTo>
                <a:lnTo>
                  <a:pt x="1"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22" name="Freeform 542"/>
          <p:cNvSpPr>
            <a:spLocks/>
          </p:cNvSpPr>
          <p:nvPr/>
        </p:nvSpPr>
        <p:spPr bwMode="auto">
          <a:xfrm>
            <a:off x="7616825" y="5016500"/>
            <a:ext cx="25400" cy="9525"/>
          </a:xfrm>
          <a:custGeom>
            <a:avLst/>
            <a:gdLst>
              <a:gd name="T0" fmla="*/ 2147483647 w 15"/>
              <a:gd name="T1" fmla="*/ 0 h 5"/>
              <a:gd name="T2" fmla="*/ 2147483647 w 15"/>
              <a:gd name="T3" fmla="*/ 0 h 5"/>
              <a:gd name="T4" fmla="*/ 2147483647 w 15"/>
              <a:gd name="T5" fmla="*/ 0 h 5"/>
              <a:gd name="T6" fmla="*/ 2147483647 w 15"/>
              <a:gd name="T7" fmla="*/ 0 h 5"/>
              <a:gd name="T8" fmla="*/ 2147483647 w 15"/>
              <a:gd name="T9" fmla="*/ 0 h 5"/>
              <a:gd name="T10" fmla="*/ 2147483647 w 15"/>
              <a:gd name="T11" fmla="*/ 2147483647 h 5"/>
              <a:gd name="T12" fmla="*/ 2147483647 w 15"/>
              <a:gd name="T13" fmla="*/ 2147483647 h 5"/>
              <a:gd name="T14" fmla="*/ 2147483647 w 15"/>
              <a:gd name="T15" fmla="*/ 2147483647 h 5"/>
              <a:gd name="T16" fmla="*/ 2147483647 w 15"/>
              <a:gd name="T17" fmla="*/ 2147483647 h 5"/>
              <a:gd name="T18" fmla="*/ 2147483647 w 15"/>
              <a:gd name="T19" fmla="*/ 2147483647 h 5"/>
              <a:gd name="T20" fmla="*/ 2147483647 w 15"/>
              <a:gd name="T21" fmla="*/ 2147483647 h 5"/>
              <a:gd name="T22" fmla="*/ 2147483647 w 15"/>
              <a:gd name="T23" fmla="*/ 2147483647 h 5"/>
              <a:gd name="T24" fmla="*/ 0 w 15"/>
              <a:gd name="T25" fmla="*/ 0 h 5"/>
              <a:gd name="T26" fmla="*/ 2147483647 w 15"/>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
              <a:gd name="T43" fmla="*/ 0 h 5"/>
              <a:gd name="T44" fmla="*/ 15 w 15"/>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 h="5">
                <a:moveTo>
                  <a:pt x="1" y="0"/>
                </a:moveTo>
                <a:lnTo>
                  <a:pt x="7" y="0"/>
                </a:lnTo>
                <a:lnTo>
                  <a:pt x="10" y="0"/>
                </a:lnTo>
                <a:lnTo>
                  <a:pt x="14" y="0"/>
                </a:lnTo>
                <a:lnTo>
                  <a:pt x="15" y="2"/>
                </a:lnTo>
                <a:lnTo>
                  <a:pt x="14" y="2"/>
                </a:lnTo>
                <a:lnTo>
                  <a:pt x="12" y="3"/>
                </a:lnTo>
                <a:lnTo>
                  <a:pt x="7" y="3"/>
                </a:lnTo>
                <a:lnTo>
                  <a:pt x="4" y="5"/>
                </a:lnTo>
                <a:lnTo>
                  <a:pt x="2" y="4"/>
                </a:lnTo>
                <a:lnTo>
                  <a:pt x="1" y="2"/>
                </a:lnTo>
                <a:lnTo>
                  <a:pt x="0" y="0"/>
                </a:lnTo>
                <a:lnTo>
                  <a:pt x="1"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23" name="Freeform 543"/>
          <p:cNvSpPr>
            <a:spLocks/>
          </p:cNvSpPr>
          <p:nvPr/>
        </p:nvSpPr>
        <p:spPr bwMode="auto">
          <a:xfrm>
            <a:off x="7581900" y="5000625"/>
            <a:ext cx="9525" cy="9525"/>
          </a:xfrm>
          <a:custGeom>
            <a:avLst/>
            <a:gdLst>
              <a:gd name="T0" fmla="*/ 0 w 5"/>
              <a:gd name="T1" fmla="*/ 2147483647 h 5"/>
              <a:gd name="T2" fmla="*/ 2147483647 w 5"/>
              <a:gd name="T3" fmla="*/ 0 h 5"/>
              <a:gd name="T4" fmla="*/ 2147483647 w 5"/>
              <a:gd name="T5" fmla="*/ 0 h 5"/>
              <a:gd name="T6" fmla="*/ 2147483647 w 5"/>
              <a:gd name="T7" fmla="*/ 0 h 5"/>
              <a:gd name="T8" fmla="*/ 2147483647 w 5"/>
              <a:gd name="T9" fmla="*/ 2147483647 h 5"/>
              <a:gd name="T10" fmla="*/ 2147483647 w 5"/>
              <a:gd name="T11" fmla="*/ 2147483647 h 5"/>
              <a:gd name="T12" fmla="*/ 2147483647 w 5"/>
              <a:gd name="T13" fmla="*/ 2147483647 h 5"/>
              <a:gd name="T14" fmla="*/ 2147483647 w 5"/>
              <a:gd name="T15" fmla="*/ 2147483647 h 5"/>
              <a:gd name="T16" fmla="*/ 2147483647 w 5"/>
              <a:gd name="T17" fmla="*/ 2147483647 h 5"/>
              <a:gd name="T18" fmla="*/ 0 w 5"/>
              <a:gd name="T19" fmla="*/ 2147483647 h 5"/>
              <a:gd name="T20" fmla="*/ 0 w 5"/>
              <a:gd name="T21" fmla="*/ 2147483647 h 5"/>
              <a:gd name="T22" fmla="*/ 0 w 5"/>
              <a:gd name="T23" fmla="*/ 2147483647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5"/>
              <a:gd name="T38" fmla="*/ 5 w 5"/>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5">
                <a:moveTo>
                  <a:pt x="0" y="2"/>
                </a:moveTo>
                <a:lnTo>
                  <a:pt x="1" y="0"/>
                </a:lnTo>
                <a:lnTo>
                  <a:pt x="3" y="0"/>
                </a:lnTo>
                <a:lnTo>
                  <a:pt x="5" y="0"/>
                </a:lnTo>
                <a:lnTo>
                  <a:pt x="5" y="1"/>
                </a:lnTo>
                <a:lnTo>
                  <a:pt x="5" y="3"/>
                </a:lnTo>
                <a:lnTo>
                  <a:pt x="4" y="5"/>
                </a:lnTo>
                <a:lnTo>
                  <a:pt x="1" y="4"/>
                </a:lnTo>
                <a:lnTo>
                  <a:pt x="1" y="5"/>
                </a:lnTo>
                <a:lnTo>
                  <a:pt x="0" y="4"/>
                </a:lnTo>
                <a:lnTo>
                  <a:pt x="0"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24" name="Freeform 544"/>
          <p:cNvSpPr>
            <a:spLocks/>
          </p:cNvSpPr>
          <p:nvPr/>
        </p:nvSpPr>
        <p:spPr bwMode="auto">
          <a:xfrm>
            <a:off x="7615238" y="5013325"/>
            <a:ext cx="23812" cy="7938"/>
          </a:xfrm>
          <a:custGeom>
            <a:avLst/>
            <a:gdLst>
              <a:gd name="T0" fmla="*/ 0 w 14"/>
              <a:gd name="T1" fmla="*/ 0 h 5"/>
              <a:gd name="T2" fmla="*/ 2147483647 w 14"/>
              <a:gd name="T3" fmla="*/ 0 h 5"/>
              <a:gd name="T4" fmla="*/ 2147483647 w 14"/>
              <a:gd name="T5" fmla="*/ 2147483647 h 5"/>
              <a:gd name="T6" fmla="*/ 2147483647 w 14"/>
              <a:gd name="T7" fmla="*/ 2147483647 h 5"/>
              <a:gd name="T8" fmla="*/ 2147483647 w 14"/>
              <a:gd name="T9" fmla="*/ 2147483647 h 5"/>
              <a:gd name="T10" fmla="*/ 2147483647 w 14"/>
              <a:gd name="T11" fmla="*/ 2147483647 h 5"/>
              <a:gd name="T12" fmla="*/ 2147483647 w 14"/>
              <a:gd name="T13" fmla="*/ 2147483647 h 5"/>
              <a:gd name="T14" fmla="*/ 2147483647 w 14"/>
              <a:gd name="T15" fmla="*/ 2147483647 h 5"/>
              <a:gd name="T16" fmla="*/ 2147483647 w 14"/>
              <a:gd name="T17" fmla="*/ 2147483647 h 5"/>
              <a:gd name="T18" fmla="*/ 2147483647 w 14"/>
              <a:gd name="T19" fmla="*/ 2147483647 h 5"/>
              <a:gd name="T20" fmla="*/ 2147483647 w 14"/>
              <a:gd name="T21" fmla="*/ 2147483647 h 5"/>
              <a:gd name="T22" fmla="*/ 0 w 14"/>
              <a:gd name="T23" fmla="*/ 2147483647 h 5"/>
              <a:gd name="T24" fmla="*/ 0 w 14"/>
              <a:gd name="T25" fmla="*/ 2147483647 h 5"/>
              <a:gd name="T26" fmla="*/ 0 w 14"/>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5"/>
              <a:gd name="T44" fmla="*/ 14 w 14"/>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5">
                <a:moveTo>
                  <a:pt x="0" y="0"/>
                </a:moveTo>
                <a:lnTo>
                  <a:pt x="6" y="0"/>
                </a:lnTo>
                <a:lnTo>
                  <a:pt x="9" y="1"/>
                </a:lnTo>
                <a:lnTo>
                  <a:pt x="13" y="1"/>
                </a:lnTo>
                <a:lnTo>
                  <a:pt x="14" y="2"/>
                </a:lnTo>
                <a:lnTo>
                  <a:pt x="13" y="2"/>
                </a:lnTo>
                <a:lnTo>
                  <a:pt x="11" y="4"/>
                </a:lnTo>
                <a:lnTo>
                  <a:pt x="6" y="4"/>
                </a:lnTo>
                <a:lnTo>
                  <a:pt x="3" y="5"/>
                </a:lnTo>
                <a:lnTo>
                  <a:pt x="1" y="5"/>
                </a:lnTo>
                <a:lnTo>
                  <a:pt x="0" y="2"/>
                </a:lnTo>
                <a:lnTo>
                  <a:pt x="0" y="1"/>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25" name="Freeform 545"/>
          <p:cNvSpPr>
            <a:spLocks/>
          </p:cNvSpPr>
          <p:nvPr/>
        </p:nvSpPr>
        <p:spPr bwMode="auto">
          <a:xfrm>
            <a:off x="7643813" y="5019675"/>
            <a:ext cx="25400" cy="4763"/>
          </a:xfrm>
          <a:custGeom>
            <a:avLst/>
            <a:gdLst>
              <a:gd name="T0" fmla="*/ 2147483647 w 15"/>
              <a:gd name="T1" fmla="*/ 0 h 2"/>
              <a:gd name="T2" fmla="*/ 0 w 15"/>
              <a:gd name="T3" fmla="*/ 0 h 2"/>
              <a:gd name="T4" fmla="*/ 2147483647 w 15"/>
              <a:gd name="T5" fmla="*/ 2147483647 h 2"/>
              <a:gd name="T6" fmla="*/ 2147483647 w 15"/>
              <a:gd name="T7" fmla="*/ 0 h 2"/>
              <a:gd name="T8" fmla="*/ 2147483647 w 15"/>
              <a:gd name="T9" fmla="*/ 2147483647 h 2"/>
              <a:gd name="T10" fmla="*/ 2147483647 w 15"/>
              <a:gd name="T11" fmla="*/ 2147483647 h 2"/>
              <a:gd name="T12" fmla="*/ 2147483647 w 15"/>
              <a:gd name="T13" fmla="*/ 0 h 2"/>
              <a:gd name="T14" fmla="*/ 0 60000 65536"/>
              <a:gd name="T15" fmla="*/ 0 60000 65536"/>
              <a:gd name="T16" fmla="*/ 0 60000 65536"/>
              <a:gd name="T17" fmla="*/ 0 60000 65536"/>
              <a:gd name="T18" fmla="*/ 0 60000 65536"/>
              <a:gd name="T19" fmla="*/ 0 60000 65536"/>
              <a:gd name="T20" fmla="*/ 0 60000 65536"/>
              <a:gd name="T21" fmla="*/ 0 w 15"/>
              <a:gd name="T22" fmla="*/ 0 h 2"/>
              <a:gd name="T23" fmla="*/ 15 w 1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
                <a:moveTo>
                  <a:pt x="1" y="0"/>
                </a:moveTo>
                <a:lnTo>
                  <a:pt x="0" y="0"/>
                </a:lnTo>
                <a:lnTo>
                  <a:pt x="4" y="1"/>
                </a:lnTo>
                <a:lnTo>
                  <a:pt x="15" y="0"/>
                </a:lnTo>
                <a:lnTo>
                  <a:pt x="14" y="1"/>
                </a:lnTo>
                <a:lnTo>
                  <a:pt x="3" y="2"/>
                </a:lnTo>
                <a:lnTo>
                  <a:pt x="1"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26" name="Freeform 546"/>
          <p:cNvSpPr>
            <a:spLocks/>
          </p:cNvSpPr>
          <p:nvPr/>
        </p:nvSpPr>
        <p:spPr bwMode="auto">
          <a:xfrm>
            <a:off x="7659688" y="5024438"/>
            <a:ext cx="3175" cy="12700"/>
          </a:xfrm>
          <a:custGeom>
            <a:avLst/>
            <a:gdLst>
              <a:gd name="T0" fmla="*/ 0 w 2"/>
              <a:gd name="T1" fmla="*/ 2147483647 h 8"/>
              <a:gd name="T2" fmla="*/ 0 w 2"/>
              <a:gd name="T3" fmla="*/ 0 h 8"/>
              <a:gd name="T4" fmla="*/ 2147483647 w 2"/>
              <a:gd name="T5" fmla="*/ 0 h 8"/>
              <a:gd name="T6" fmla="*/ 2147483647 w 2"/>
              <a:gd name="T7" fmla="*/ 2147483647 h 8"/>
              <a:gd name="T8" fmla="*/ 0 w 2"/>
              <a:gd name="T9" fmla="*/ 2147483647 h 8"/>
              <a:gd name="T10" fmla="*/ 0 w 2"/>
              <a:gd name="T11" fmla="*/ 2147483647 h 8"/>
              <a:gd name="T12" fmla="*/ 0 60000 65536"/>
              <a:gd name="T13" fmla="*/ 0 60000 65536"/>
              <a:gd name="T14" fmla="*/ 0 60000 65536"/>
              <a:gd name="T15" fmla="*/ 0 60000 65536"/>
              <a:gd name="T16" fmla="*/ 0 60000 65536"/>
              <a:gd name="T17" fmla="*/ 0 60000 65536"/>
              <a:gd name="T18" fmla="*/ 0 w 2"/>
              <a:gd name="T19" fmla="*/ 0 h 8"/>
              <a:gd name="T20" fmla="*/ 2 w 2"/>
              <a:gd name="T21" fmla="*/ 8 h 8"/>
            </a:gdLst>
            <a:ahLst/>
            <a:cxnLst>
              <a:cxn ang="T12">
                <a:pos x="T0" y="T1"/>
              </a:cxn>
              <a:cxn ang="T13">
                <a:pos x="T2" y="T3"/>
              </a:cxn>
              <a:cxn ang="T14">
                <a:pos x="T4" y="T5"/>
              </a:cxn>
              <a:cxn ang="T15">
                <a:pos x="T6" y="T7"/>
              </a:cxn>
              <a:cxn ang="T16">
                <a:pos x="T8" y="T9"/>
              </a:cxn>
              <a:cxn ang="T17">
                <a:pos x="T10" y="T11"/>
              </a:cxn>
            </a:cxnLst>
            <a:rect l="T18" t="T19" r="T20" b="T21"/>
            <a:pathLst>
              <a:path w="2" h="8">
                <a:moveTo>
                  <a:pt x="0" y="1"/>
                </a:moveTo>
                <a:lnTo>
                  <a:pt x="0" y="0"/>
                </a:lnTo>
                <a:lnTo>
                  <a:pt x="1" y="0"/>
                </a:lnTo>
                <a:lnTo>
                  <a:pt x="2" y="8"/>
                </a:lnTo>
                <a:lnTo>
                  <a:pt x="0" y="3"/>
                </a:lnTo>
                <a:lnTo>
                  <a:pt x="0"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27" name="Freeform 547"/>
          <p:cNvSpPr>
            <a:spLocks/>
          </p:cNvSpPr>
          <p:nvPr/>
        </p:nvSpPr>
        <p:spPr bwMode="auto">
          <a:xfrm>
            <a:off x="7642225" y="5016500"/>
            <a:ext cx="23813" cy="3175"/>
          </a:xfrm>
          <a:custGeom>
            <a:avLst/>
            <a:gdLst>
              <a:gd name="T0" fmla="*/ 0 w 14"/>
              <a:gd name="T1" fmla="*/ 0 h 2"/>
              <a:gd name="T2" fmla="*/ 0 w 14"/>
              <a:gd name="T3" fmla="*/ 0 h 2"/>
              <a:gd name="T4" fmla="*/ 2147483647 w 14"/>
              <a:gd name="T5" fmla="*/ 2147483647 h 2"/>
              <a:gd name="T6" fmla="*/ 2147483647 w 14"/>
              <a:gd name="T7" fmla="*/ 0 h 2"/>
              <a:gd name="T8" fmla="*/ 2147483647 w 14"/>
              <a:gd name="T9" fmla="*/ 2147483647 h 2"/>
              <a:gd name="T10" fmla="*/ 2147483647 w 14"/>
              <a:gd name="T11" fmla="*/ 2147483647 h 2"/>
              <a:gd name="T12" fmla="*/ 0 w 14"/>
              <a:gd name="T13" fmla="*/ 0 h 2"/>
              <a:gd name="T14" fmla="*/ 0 60000 65536"/>
              <a:gd name="T15" fmla="*/ 0 60000 65536"/>
              <a:gd name="T16" fmla="*/ 0 60000 65536"/>
              <a:gd name="T17" fmla="*/ 0 60000 65536"/>
              <a:gd name="T18" fmla="*/ 0 60000 65536"/>
              <a:gd name="T19" fmla="*/ 0 60000 65536"/>
              <a:gd name="T20" fmla="*/ 0 60000 65536"/>
              <a:gd name="T21" fmla="*/ 0 w 14"/>
              <a:gd name="T22" fmla="*/ 0 h 2"/>
              <a:gd name="T23" fmla="*/ 14 w 1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
                <a:moveTo>
                  <a:pt x="0" y="0"/>
                </a:moveTo>
                <a:lnTo>
                  <a:pt x="0" y="0"/>
                </a:lnTo>
                <a:lnTo>
                  <a:pt x="4" y="1"/>
                </a:lnTo>
                <a:lnTo>
                  <a:pt x="14" y="0"/>
                </a:lnTo>
                <a:lnTo>
                  <a:pt x="13" y="1"/>
                </a:lnTo>
                <a:lnTo>
                  <a:pt x="2" y="2"/>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28" name="Freeform 548"/>
          <p:cNvSpPr>
            <a:spLocks/>
          </p:cNvSpPr>
          <p:nvPr/>
        </p:nvSpPr>
        <p:spPr bwMode="auto">
          <a:xfrm>
            <a:off x="7656513" y="5021263"/>
            <a:ext cx="3175" cy="12700"/>
          </a:xfrm>
          <a:custGeom>
            <a:avLst/>
            <a:gdLst>
              <a:gd name="T0" fmla="*/ 0 w 2"/>
              <a:gd name="T1" fmla="*/ 0 h 7"/>
              <a:gd name="T2" fmla="*/ 0 w 2"/>
              <a:gd name="T3" fmla="*/ 0 h 7"/>
              <a:gd name="T4" fmla="*/ 2147483647 w 2"/>
              <a:gd name="T5" fmla="*/ 0 h 7"/>
              <a:gd name="T6" fmla="*/ 2147483647 w 2"/>
              <a:gd name="T7" fmla="*/ 2147483647 h 7"/>
              <a:gd name="T8" fmla="*/ 0 w 2"/>
              <a:gd name="T9" fmla="*/ 2147483647 h 7"/>
              <a:gd name="T10" fmla="*/ 0 w 2"/>
              <a:gd name="T11" fmla="*/ 0 h 7"/>
              <a:gd name="T12" fmla="*/ 0 w 2"/>
              <a:gd name="T13" fmla="*/ 0 h 7"/>
              <a:gd name="T14" fmla="*/ 0 60000 65536"/>
              <a:gd name="T15" fmla="*/ 0 60000 65536"/>
              <a:gd name="T16" fmla="*/ 0 60000 65536"/>
              <a:gd name="T17" fmla="*/ 0 60000 65536"/>
              <a:gd name="T18" fmla="*/ 0 60000 65536"/>
              <a:gd name="T19" fmla="*/ 0 60000 65536"/>
              <a:gd name="T20" fmla="*/ 0 60000 65536"/>
              <a:gd name="T21" fmla="*/ 0 w 2"/>
              <a:gd name="T22" fmla="*/ 0 h 7"/>
              <a:gd name="T23" fmla="*/ 2 w 2"/>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7">
                <a:moveTo>
                  <a:pt x="0" y="0"/>
                </a:moveTo>
                <a:lnTo>
                  <a:pt x="0" y="0"/>
                </a:lnTo>
                <a:lnTo>
                  <a:pt x="1" y="0"/>
                </a:lnTo>
                <a:lnTo>
                  <a:pt x="2" y="7"/>
                </a:lnTo>
                <a:lnTo>
                  <a:pt x="0" y="3"/>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29" name="Freeform 549"/>
          <p:cNvSpPr>
            <a:spLocks/>
          </p:cNvSpPr>
          <p:nvPr/>
        </p:nvSpPr>
        <p:spPr bwMode="auto">
          <a:xfrm>
            <a:off x="7662863" y="5053013"/>
            <a:ext cx="33337" cy="22225"/>
          </a:xfrm>
          <a:custGeom>
            <a:avLst/>
            <a:gdLst>
              <a:gd name="T0" fmla="*/ 0 w 19"/>
              <a:gd name="T1" fmla="*/ 2147483647 h 13"/>
              <a:gd name="T2" fmla="*/ 2147483647 w 19"/>
              <a:gd name="T3" fmla="*/ 2147483647 h 13"/>
              <a:gd name="T4" fmla="*/ 2147483647 w 19"/>
              <a:gd name="T5" fmla="*/ 2147483647 h 13"/>
              <a:gd name="T6" fmla="*/ 2147483647 w 19"/>
              <a:gd name="T7" fmla="*/ 0 h 13"/>
              <a:gd name="T8" fmla="*/ 2147483647 w 19"/>
              <a:gd name="T9" fmla="*/ 2147483647 h 13"/>
              <a:gd name="T10" fmla="*/ 2147483647 w 19"/>
              <a:gd name="T11" fmla="*/ 2147483647 h 13"/>
              <a:gd name="T12" fmla="*/ 2147483647 w 19"/>
              <a:gd name="T13" fmla="*/ 2147483647 h 13"/>
              <a:gd name="T14" fmla="*/ 2147483647 w 19"/>
              <a:gd name="T15" fmla="*/ 2147483647 h 13"/>
              <a:gd name="T16" fmla="*/ 2147483647 w 19"/>
              <a:gd name="T17" fmla="*/ 2147483647 h 13"/>
              <a:gd name="T18" fmla="*/ 2147483647 w 19"/>
              <a:gd name="T19" fmla="*/ 2147483647 h 13"/>
              <a:gd name="T20" fmla="*/ 2147483647 w 19"/>
              <a:gd name="T21" fmla="*/ 2147483647 h 13"/>
              <a:gd name="T22" fmla="*/ 2147483647 w 19"/>
              <a:gd name="T23" fmla="*/ 2147483647 h 13"/>
              <a:gd name="T24" fmla="*/ 0 w 19"/>
              <a:gd name="T25" fmla="*/ 2147483647 h 13"/>
              <a:gd name="T26" fmla="*/ 0 w 19"/>
              <a:gd name="T27" fmla="*/ 2147483647 h 13"/>
              <a:gd name="T28" fmla="*/ 0 w 19"/>
              <a:gd name="T29" fmla="*/ 2147483647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
              <a:gd name="T46" fmla="*/ 0 h 13"/>
              <a:gd name="T47" fmla="*/ 19 w 19"/>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 h="13">
                <a:moveTo>
                  <a:pt x="0" y="1"/>
                </a:moveTo>
                <a:lnTo>
                  <a:pt x="1" y="1"/>
                </a:lnTo>
                <a:lnTo>
                  <a:pt x="1" y="2"/>
                </a:lnTo>
                <a:lnTo>
                  <a:pt x="11" y="0"/>
                </a:lnTo>
                <a:lnTo>
                  <a:pt x="17" y="4"/>
                </a:lnTo>
                <a:lnTo>
                  <a:pt x="17" y="5"/>
                </a:lnTo>
                <a:lnTo>
                  <a:pt x="18" y="5"/>
                </a:lnTo>
                <a:lnTo>
                  <a:pt x="19" y="9"/>
                </a:lnTo>
                <a:lnTo>
                  <a:pt x="18" y="10"/>
                </a:lnTo>
                <a:lnTo>
                  <a:pt x="12" y="13"/>
                </a:lnTo>
                <a:lnTo>
                  <a:pt x="4" y="11"/>
                </a:lnTo>
                <a:lnTo>
                  <a:pt x="1" y="6"/>
                </a:lnTo>
                <a:lnTo>
                  <a:pt x="0" y="3"/>
                </a:lnTo>
                <a:lnTo>
                  <a:pt x="0" y="2"/>
                </a:lnTo>
                <a:lnTo>
                  <a:pt x="0"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30" name="Freeform 550"/>
          <p:cNvSpPr>
            <a:spLocks/>
          </p:cNvSpPr>
          <p:nvPr/>
        </p:nvSpPr>
        <p:spPr bwMode="auto">
          <a:xfrm>
            <a:off x="7645400" y="4868863"/>
            <a:ext cx="4763" cy="11112"/>
          </a:xfrm>
          <a:custGeom>
            <a:avLst/>
            <a:gdLst>
              <a:gd name="T0" fmla="*/ 0 w 3"/>
              <a:gd name="T1" fmla="*/ 0 h 6"/>
              <a:gd name="T2" fmla="*/ 2147483647 w 3"/>
              <a:gd name="T3" fmla="*/ 0 h 6"/>
              <a:gd name="T4" fmla="*/ 2147483647 w 3"/>
              <a:gd name="T5" fmla="*/ 2147483647 h 6"/>
              <a:gd name="T6" fmla="*/ 2147483647 w 3"/>
              <a:gd name="T7" fmla="*/ 2147483647 h 6"/>
              <a:gd name="T8" fmla="*/ 0 w 3"/>
              <a:gd name="T9" fmla="*/ 0 h 6"/>
              <a:gd name="T10" fmla="*/ 0 60000 65536"/>
              <a:gd name="T11" fmla="*/ 0 60000 65536"/>
              <a:gd name="T12" fmla="*/ 0 60000 65536"/>
              <a:gd name="T13" fmla="*/ 0 60000 65536"/>
              <a:gd name="T14" fmla="*/ 0 60000 65536"/>
              <a:gd name="T15" fmla="*/ 0 w 3"/>
              <a:gd name="T16" fmla="*/ 0 h 6"/>
              <a:gd name="T17" fmla="*/ 3 w 3"/>
              <a:gd name="T18" fmla="*/ 6 h 6"/>
            </a:gdLst>
            <a:ahLst/>
            <a:cxnLst>
              <a:cxn ang="T10">
                <a:pos x="T0" y="T1"/>
              </a:cxn>
              <a:cxn ang="T11">
                <a:pos x="T2" y="T3"/>
              </a:cxn>
              <a:cxn ang="T12">
                <a:pos x="T4" y="T5"/>
              </a:cxn>
              <a:cxn ang="T13">
                <a:pos x="T6" y="T7"/>
              </a:cxn>
              <a:cxn ang="T14">
                <a:pos x="T8" y="T9"/>
              </a:cxn>
            </a:cxnLst>
            <a:rect l="T15" t="T16" r="T17" b="T18"/>
            <a:pathLst>
              <a:path w="3" h="6">
                <a:moveTo>
                  <a:pt x="0" y="0"/>
                </a:moveTo>
                <a:lnTo>
                  <a:pt x="1" y="0"/>
                </a:lnTo>
                <a:lnTo>
                  <a:pt x="1" y="1"/>
                </a:lnTo>
                <a:lnTo>
                  <a:pt x="3" y="6"/>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31" name="Freeform 551"/>
          <p:cNvSpPr>
            <a:spLocks/>
          </p:cNvSpPr>
          <p:nvPr/>
        </p:nvSpPr>
        <p:spPr bwMode="auto">
          <a:xfrm>
            <a:off x="7659688" y="5049838"/>
            <a:ext cx="31750" cy="23812"/>
          </a:xfrm>
          <a:custGeom>
            <a:avLst/>
            <a:gdLst>
              <a:gd name="T0" fmla="*/ 0 w 19"/>
              <a:gd name="T1" fmla="*/ 2147483647 h 14"/>
              <a:gd name="T2" fmla="*/ 2147483647 w 19"/>
              <a:gd name="T3" fmla="*/ 2147483647 h 14"/>
              <a:gd name="T4" fmla="*/ 2147483647 w 19"/>
              <a:gd name="T5" fmla="*/ 2147483647 h 14"/>
              <a:gd name="T6" fmla="*/ 2147483647 w 19"/>
              <a:gd name="T7" fmla="*/ 0 h 14"/>
              <a:gd name="T8" fmla="*/ 2147483647 w 19"/>
              <a:gd name="T9" fmla="*/ 2147483647 h 14"/>
              <a:gd name="T10" fmla="*/ 2147483647 w 19"/>
              <a:gd name="T11" fmla="*/ 2147483647 h 14"/>
              <a:gd name="T12" fmla="*/ 2147483647 w 19"/>
              <a:gd name="T13" fmla="*/ 2147483647 h 14"/>
              <a:gd name="T14" fmla="*/ 2147483647 w 19"/>
              <a:gd name="T15" fmla="*/ 2147483647 h 14"/>
              <a:gd name="T16" fmla="*/ 2147483647 w 19"/>
              <a:gd name="T17" fmla="*/ 2147483647 h 14"/>
              <a:gd name="T18" fmla="*/ 2147483647 w 19"/>
              <a:gd name="T19" fmla="*/ 2147483647 h 14"/>
              <a:gd name="T20" fmla="*/ 2147483647 w 19"/>
              <a:gd name="T21" fmla="*/ 2147483647 h 14"/>
              <a:gd name="T22" fmla="*/ 2147483647 w 19"/>
              <a:gd name="T23" fmla="*/ 2147483647 h 14"/>
              <a:gd name="T24" fmla="*/ 0 w 19"/>
              <a:gd name="T25" fmla="*/ 2147483647 h 14"/>
              <a:gd name="T26" fmla="*/ 0 w 19"/>
              <a:gd name="T27" fmla="*/ 2147483647 h 14"/>
              <a:gd name="T28" fmla="*/ 0 w 19"/>
              <a:gd name="T29" fmla="*/ 2147483647 h 14"/>
              <a:gd name="T30" fmla="*/ 0 w 19"/>
              <a:gd name="T31" fmla="*/ 2147483647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
              <a:gd name="T49" fmla="*/ 0 h 14"/>
              <a:gd name="T50" fmla="*/ 19 w 19"/>
              <a:gd name="T51" fmla="*/ 14 h 1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 h="14">
                <a:moveTo>
                  <a:pt x="0" y="1"/>
                </a:moveTo>
                <a:lnTo>
                  <a:pt x="1" y="1"/>
                </a:lnTo>
                <a:lnTo>
                  <a:pt x="1" y="3"/>
                </a:lnTo>
                <a:lnTo>
                  <a:pt x="11" y="0"/>
                </a:lnTo>
                <a:lnTo>
                  <a:pt x="17" y="4"/>
                </a:lnTo>
                <a:lnTo>
                  <a:pt x="17" y="5"/>
                </a:lnTo>
                <a:lnTo>
                  <a:pt x="19" y="5"/>
                </a:lnTo>
                <a:lnTo>
                  <a:pt x="19" y="9"/>
                </a:lnTo>
                <a:lnTo>
                  <a:pt x="18" y="11"/>
                </a:lnTo>
                <a:lnTo>
                  <a:pt x="12" y="14"/>
                </a:lnTo>
                <a:lnTo>
                  <a:pt x="5" y="11"/>
                </a:lnTo>
                <a:lnTo>
                  <a:pt x="1" y="6"/>
                </a:lnTo>
                <a:lnTo>
                  <a:pt x="0" y="3"/>
                </a:lnTo>
                <a:lnTo>
                  <a:pt x="0" y="2"/>
                </a:lnTo>
                <a:lnTo>
                  <a:pt x="0"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32" name="Freeform 552"/>
          <p:cNvSpPr>
            <a:spLocks/>
          </p:cNvSpPr>
          <p:nvPr/>
        </p:nvSpPr>
        <p:spPr bwMode="auto">
          <a:xfrm>
            <a:off x="7642225" y="4865688"/>
            <a:ext cx="6350" cy="11112"/>
          </a:xfrm>
          <a:custGeom>
            <a:avLst/>
            <a:gdLst>
              <a:gd name="T0" fmla="*/ 0 w 4"/>
              <a:gd name="T1" fmla="*/ 0 h 6"/>
              <a:gd name="T2" fmla="*/ 2147483647 w 4"/>
              <a:gd name="T3" fmla="*/ 0 h 6"/>
              <a:gd name="T4" fmla="*/ 2147483647 w 4"/>
              <a:gd name="T5" fmla="*/ 2147483647 h 6"/>
              <a:gd name="T6" fmla="*/ 2147483647 w 4"/>
              <a:gd name="T7" fmla="*/ 2147483647 h 6"/>
              <a:gd name="T8" fmla="*/ 0 w 4"/>
              <a:gd name="T9" fmla="*/ 0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0" y="0"/>
                </a:moveTo>
                <a:lnTo>
                  <a:pt x="1" y="0"/>
                </a:lnTo>
                <a:lnTo>
                  <a:pt x="1" y="1"/>
                </a:lnTo>
                <a:lnTo>
                  <a:pt x="4" y="6"/>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33" name="Freeform 553"/>
          <p:cNvSpPr>
            <a:spLocks/>
          </p:cNvSpPr>
          <p:nvPr/>
        </p:nvSpPr>
        <p:spPr bwMode="auto">
          <a:xfrm>
            <a:off x="7681913" y="4846638"/>
            <a:ext cx="4762" cy="14287"/>
          </a:xfrm>
          <a:custGeom>
            <a:avLst/>
            <a:gdLst>
              <a:gd name="T0" fmla="*/ 0 w 3"/>
              <a:gd name="T1" fmla="*/ 0 h 8"/>
              <a:gd name="T2" fmla="*/ 2147483647 w 3"/>
              <a:gd name="T3" fmla="*/ 0 h 8"/>
              <a:gd name="T4" fmla="*/ 2147483647 w 3"/>
              <a:gd name="T5" fmla="*/ 2147483647 h 8"/>
              <a:gd name="T6" fmla="*/ 2147483647 w 3"/>
              <a:gd name="T7" fmla="*/ 2147483647 h 8"/>
              <a:gd name="T8" fmla="*/ 2147483647 w 3"/>
              <a:gd name="T9" fmla="*/ 2147483647 h 8"/>
              <a:gd name="T10" fmla="*/ 0 w 3"/>
              <a:gd name="T11" fmla="*/ 0 h 8"/>
              <a:gd name="T12" fmla="*/ 0 60000 65536"/>
              <a:gd name="T13" fmla="*/ 0 60000 65536"/>
              <a:gd name="T14" fmla="*/ 0 60000 65536"/>
              <a:gd name="T15" fmla="*/ 0 60000 65536"/>
              <a:gd name="T16" fmla="*/ 0 60000 65536"/>
              <a:gd name="T17" fmla="*/ 0 60000 65536"/>
              <a:gd name="T18" fmla="*/ 0 w 3"/>
              <a:gd name="T19" fmla="*/ 0 h 8"/>
              <a:gd name="T20" fmla="*/ 3 w 3"/>
              <a:gd name="T21" fmla="*/ 8 h 8"/>
            </a:gdLst>
            <a:ahLst/>
            <a:cxnLst>
              <a:cxn ang="T12">
                <a:pos x="T0" y="T1"/>
              </a:cxn>
              <a:cxn ang="T13">
                <a:pos x="T2" y="T3"/>
              </a:cxn>
              <a:cxn ang="T14">
                <a:pos x="T4" y="T5"/>
              </a:cxn>
              <a:cxn ang="T15">
                <a:pos x="T6" y="T7"/>
              </a:cxn>
              <a:cxn ang="T16">
                <a:pos x="T8" y="T9"/>
              </a:cxn>
              <a:cxn ang="T17">
                <a:pos x="T10" y="T11"/>
              </a:cxn>
            </a:cxnLst>
            <a:rect l="T18" t="T19" r="T20" b="T21"/>
            <a:pathLst>
              <a:path w="3" h="8">
                <a:moveTo>
                  <a:pt x="0" y="0"/>
                </a:moveTo>
                <a:lnTo>
                  <a:pt x="2" y="0"/>
                </a:lnTo>
                <a:lnTo>
                  <a:pt x="3" y="4"/>
                </a:lnTo>
                <a:lnTo>
                  <a:pt x="2" y="7"/>
                </a:lnTo>
                <a:lnTo>
                  <a:pt x="2" y="8"/>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34" name="Freeform 554"/>
          <p:cNvSpPr>
            <a:spLocks/>
          </p:cNvSpPr>
          <p:nvPr/>
        </p:nvSpPr>
        <p:spPr bwMode="auto">
          <a:xfrm>
            <a:off x="7724775" y="4899025"/>
            <a:ext cx="9525" cy="14288"/>
          </a:xfrm>
          <a:custGeom>
            <a:avLst/>
            <a:gdLst>
              <a:gd name="T0" fmla="*/ 2147483647 w 6"/>
              <a:gd name="T1" fmla="*/ 0 h 9"/>
              <a:gd name="T2" fmla="*/ 2147483647 w 6"/>
              <a:gd name="T3" fmla="*/ 2147483647 h 9"/>
              <a:gd name="T4" fmla="*/ 2147483647 w 6"/>
              <a:gd name="T5" fmla="*/ 2147483647 h 9"/>
              <a:gd name="T6" fmla="*/ 2147483647 w 6"/>
              <a:gd name="T7" fmla="*/ 2147483647 h 9"/>
              <a:gd name="T8" fmla="*/ 2147483647 w 6"/>
              <a:gd name="T9" fmla="*/ 2147483647 h 9"/>
              <a:gd name="T10" fmla="*/ 2147483647 w 6"/>
              <a:gd name="T11" fmla="*/ 2147483647 h 9"/>
              <a:gd name="T12" fmla="*/ 0 w 6"/>
              <a:gd name="T13" fmla="*/ 2147483647 h 9"/>
              <a:gd name="T14" fmla="*/ 0 w 6"/>
              <a:gd name="T15" fmla="*/ 2147483647 h 9"/>
              <a:gd name="T16" fmla="*/ 2147483647 w 6"/>
              <a:gd name="T17" fmla="*/ 2147483647 h 9"/>
              <a:gd name="T18" fmla="*/ 2147483647 w 6"/>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9"/>
              <a:gd name="T32" fmla="*/ 6 w 6"/>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9">
                <a:moveTo>
                  <a:pt x="4" y="0"/>
                </a:moveTo>
                <a:lnTo>
                  <a:pt x="5" y="2"/>
                </a:lnTo>
                <a:lnTo>
                  <a:pt x="6" y="3"/>
                </a:lnTo>
                <a:lnTo>
                  <a:pt x="5" y="5"/>
                </a:lnTo>
                <a:lnTo>
                  <a:pt x="4" y="9"/>
                </a:lnTo>
                <a:lnTo>
                  <a:pt x="1" y="9"/>
                </a:lnTo>
                <a:lnTo>
                  <a:pt x="0" y="5"/>
                </a:lnTo>
                <a:lnTo>
                  <a:pt x="0" y="3"/>
                </a:lnTo>
                <a:lnTo>
                  <a:pt x="1" y="1"/>
                </a:lnTo>
                <a:lnTo>
                  <a:pt x="4"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35" name="Freeform 555"/>
          <p:cNvSpPr>
            <a:spLocks/>
          </p:cNvSpPr>
          <p:nvPr/>
        </p:nvSpPr>
        <p:spPr bwMode="auto">
          <a:xfrm>
            <a:off x="7680325" y="4843463"/>
            <a:ext cx="3175" cy="14287"/>
          </a:xfrm>
          <a:custGeom>
            <a:avLst/>
            <a:gdLst>
              <a:gd name="T0" fmla="*/ 0 w 2"/>
              <a:gd name="T1" fmla="*/ 0 h 8"/>
              <a:gd name="T2" fmla="*/ 2147483647 w 2"/>
              <a:gd name="T3" fmla="*/ 0 h 8"/>
              <a:gd name="T4" fmla="*/ 2147483647 w 2"/>
              <a:gd name="T5" fmla="*/ 2147483647 h 8"/>
              <a:gd name="T6" fmla="*/ 2147483647 w 2"/>
              <a:gd name="T7" fmla="*/ 2147483647 h 8"/>
              <a:gd name="T8" fmla="*/ 2147483647 w 2"/>
              <a:gd name="T9" fmla="*/ 2147483647 h 8"/>
              <a:gd name="T10" fmla="*/ 0 w 2"/>
              <a:gd name="T11" fmla="*/ 0 h 8"/>
              <a:gd name="T12" fmla="*/ 0 60000 65536"/>
              <a:gd name="T13" fmla="*/ 0 60000 65536"/>
              <a:gd name="T14" fmla="*/ 0 60000 65536"/>
              <a:gd name="T15" fmla="*/ 0 60000 65536"/>
              <a:gd name="T16" fmla="*/ 0 60000 65536"/>
              <a:gd name="T17" fmla="*/ 0 60000 65536"/>
              <a:gd name="T18" fmla="*/ 0 w 2"/>
              <a:gd name="T19" fmla="*/ 0 h 8"/>
              <a:gd name="T20" fmla="*/ 2 w 2"/>
              <a:gd name="T21" fmla="*/ 8 h 8"/>
            </a:gdLst>
            <a:ahLst/>
            <a:cxnLst>
              <a:cxn ang="T12">
                <a:pos x="T0" y="T1"/>
              </a:cxn>
              <a:cxn ang="T13">
                <a:pos x="T2" y="T3"/>
              </a:cxn>
              <a:cxn ang="T14">
                <a:pos x="T4" y="T5"/>
              </a:cxn>
              <a:cxn ang="T15">
                <a:pos x="T6" y="T7"/>
              </a:cxn>
              <a:cxn ang="T16">
                <a:pos x="T8" y="T9"/>
              </a:cxn>
              <a:cxn ang="T17">
                <a:pos x="T10" y="T11"/>
              </a:cxn>
            </a:cxnLst>
            <a:rect l="T18" t="T19" r="T20" b="T21"/>
            <a:pathLst>
              <a:path w="2" h="8">
                <a:moveTo>
                  <a:pt x="0" y="0"/>
                </a:moveTo>
                <a:lnTo>
                  <a:pt x="1" y="0"/>
                </a:lnTo>
                <a:lnTo>
                  <a:pt x="2" y="5"/>
                </a:lnTo>
                <a:lnTo>
                  <a:pt x="1" y="7"/>
                </a:lnTo>
                <a:lnTo>
                  <a:pt x="1" y="8"/>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36" name="Freeform 556"/>
          <p:cNvSpPr>
            <a:spLocks/>
          </p:cNvSpPr>
          <p:nvPr/>
        </p:nvSpPr>
        <p:spPr bwMode="auto">
          <a:xfrm>
            <a:off x="7721600" y="4894263"/>
            <a:ext cx="9525" cy="17462"/>
          </a:xfrm>
          <a:custGeom>
            <a:avLst/>
            <a:gdLst>
              <a:gd name="T0" fmla="*/ 2147483647 w 6"/>
              <a:gd name="T1" fmla="*/ 0 h 10"/>
              <a:gd name="T2" fmla="*/ 2147483647 w 6"/>
              <a:gd name="T3" fmla="*/ 2147483647 h 10"/>
              <a:gd name="T4" fmla="*/ 2147483647 w 6"/>
              <a:gd name="T5" fmla="*/ 2147483647 h 10"/>
              <a:gd name="T6" fmla="*/ 2147483647 w 6"/>
              <a:gd name="T7" fmla="*/ 2147483647 h 10"/>
              <a:gd name="T8" fmla="*/ 2147483647 w 6"/>
              <a:gd name="T9" fmla="*/ 2147483647 h 10"/>
              <a:gd name="T10" fmla="*/ 2147483647 w 6"/>
              <a:gd name="T11" fmla="*/ 2147483647 h 10"/>
              <a:gd name="T12" fmla="*/ 0 w 6"/>
              <a:gd name="T13" fmla="*/ 2147483647 h 10"/>
              <a:gd name="T14" fmla="*/ 0 w 6"/>
              <a:gd name="T15" fmla="*/ 2147483647 h 10"/>
              <a:gd name="T16" fmla="*/ 2147483647 w 6"/>
              <a:gd name="T17" fmla="*/ 2147483647 h 10"/>
              <a:gd name="T18" fmla="*/ 2147483647 w 6"/>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10"/>
              <a:gd name="T32" fmla="*/ 6 w 6"/>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10">
                <a:moveTo>
                  <a:pt x="4" y="0"/>
                </a:moveTo>
                <a:lnTo>
                  <a:pt x="6" y="2"/>
                </a:lnTo>
                <a:lnTo>
                  <a:pt x="6" y="3"/>
                </a:lnTo>
                <a:lnTo>
                  <a:pt x="6" y="6"/>
                </a:lnTo>
                <a:lnTo>
                  <a:pt x="4" y="10"/>
                </a:lnTo>
                <a:lnTo>
                  <a:pt x="1" y="10"/>
                </a:lnTo>
                <a:lnTo>
                  <a:pt x="0" y="5"/>
                </a:lnTo>
                <a:lnTo>
                  <a:pt x="0" y="3"/>
                </a:lnTo>
                <a:lnTo>
                  <a:pt x="2" y="2"/>
                </a:lnTo>
                <a:lnTo>
                  <a:pt x="4"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37" name="Freeform 557"/>
          <p:cNvSpPr>
            <a:spLocks/>
          </p:cNvSpPr>
          <p:nvPr/>
        </p:nvSpPr>
        <p:spPr bwMode="auto">
          <a:xfrm>
            <a:off x="7699375" y="4908550"/>
            <a:ext cx="39688" cy="85725"/>
          </a:xfrm>
          <a:custGeom>
            <a:avLst/>
            <a:gdLst>
              <a:gd name="T0" fmla="*/ 2147483647 w 23"/>
              <a:gd name="T1" fmla="*/ 2147483647 h 50"/>
              <a:gd name="T2" fmla="*/ 2147483647 w 23"/>
              <a:gd name="T3" fmla="*/ 0 h 50"/>
              <a:gd name="T4" fmla="*/ 2147483647 w 23"/>
              <a:gd name="T5" fmla="*/ 2147483647 h 50"/>
              <a:gd name="T6" fmla="*/ 2147483647 w 23"/>
              <a:gd name="T7" fmla="*/ 2147483647 h 50"/>
              <a:gd name="T8" fmla="*/ 2147483647 w 23"/>
              <a:gd name="T9" fmla="*/ 2147483647 h 50"/>
              <a:gd name="T10" fmla="*/ 2147483647 w 23"/>
              <a:gd name="T11" fmla="*/ 2147483647 h 50"/>
              <a:gd name="T12" fmla="*/ 2147483647 w 23"/>
              <a:gd name="T13" fmla="*/ 2147483647 h 50"/>
              <a:gd name="T14" fmla="*/ 2147483647 w 23"/>
              <a:gd name="T15" fmla="*/ 2147483647 h 50"/>
              <a:gd name="T16" fmla="*/ 2147483647 w 23"/>
              <a:gd name="T17" fmla="*/ 2147483647 h 50"/>
              <a:gd name="T18" fmla="*/ 2147483647 w 23"/>
              <a:gd name="T19" fmla="*/ 2147483647 h 50"/>
              <a:gd name="T20" fmla="*/ 2147483647 w 23"/>
              <a:gd name="T21" fmla="*/ 2147483647 h 50"/>
              <a:gd name="T22" fmla="*/ 2147483647 w 23"/>
              <a:gd name="T23" fmla="*/ 2147483647 h 50"/>
              <a:gd name="T24" fmla="*/ 2147483647 w 23"/>
              <a:gd name="T25" fmla="*/ 2147483647 h 50"/>
              <a:gd name="T26" fmla="*/ 2147483647 w 23"/>
              <a:gd name="T27" fmla="*/ 2147483647 h 50"/>
              <a:gd name="T28" fmla="*/ 2147483647 w 23"/>
              <a:gd name="T29" fmla="*/ 2147483647 h 50"/>
              <a:gd name="T30" fmla="*/ 2147483647 w 23"/>
              <a:gd name="T31" fmla="*/ 2147483647 h 50"/>
              <a:gd name="T32" fmla="*/ 2147483647 w 23"/>
              <a:gd name="T33" fmla="*/ 2147483647 h 50"/>
              <a:gd name="T34" fmla="*/ 2147483647 w 23"/>
              <a:gd name="T35" fmla="*/ 2147483647 h 50"/>
              <a:gd name="T36" fmla="*/ 2147483647 w 23"/>
              <a:gd name="T37" fmla="*/ 2147483647 h 50"/>
              <a:gd name="T38" fmla="*/ 2147483647 w 23"/>
              <a:gd name="T39" fmla="*/ 2147483647 h 50"/>
              <a:gd name="T40" fmla="*/ 2147483647 w 23"/>
              <a:gd name="T41" fmla="*/ 2147483647 h 50"/>
              <a:gd name="T42" fmla="*/ 2147483647 w 23"/>
              <a:gd name="T43" fmla="*/ 2147483647 h 50"/>
              <a:gd name="T44" fmla="*/ 2147483647 w 23"/>
              <a:gd name="T45" fmla="*/ 2147483647 h 50"/>
              <a:gd name="T46" fmla="*/ 2147483647 w 23"/>
              <a:gd name="T47" fmla="*/ 2147483647 h 50"/>
              <a:gd name="T48" fmla="*/ 2147483647 w 23"/>
              <a:gd name="T49" fmla="*/ 2147483647 h 50"/>
              <a:gd name="T50" fmla="*/ 2147483647 w 23"/>
              <a:gd name="T51" fmla="*/ 2147483647 h 50"/>
              <a:gd name="T52" fmla="*/ 2147483647 w 23"/>
              <a:gd name="T53" fmla="*/ 2147483647 h 50"/>
              <a:gd name="T54" fmla="*/ 2147483647 w 23"/>
              <a:gd name="T55" fmla="*/ 2147483647 h 50"/>
              <a:gd name="T56" fmla="*/ 2147483647 w 23"/>
              <a:gd name="T57" fmla="*/ 2147483647 h 50"/>
              <a:gd name="T58" fmla="*/ 2147483647 w 23"/>
              <a:gd name="T59" fmla="*/ 2147483647 h 50"/>
              <a:gd name="T60" fmla="*/ 2147483647 w 23"/>
              <a:gd name="T61" fmla="*/ 2147483647 h 50"/>
              <a:gd name="T62" fmla="*/ 2147483647 w 23"/>
              <a:gd name="T63" fmla="*/ 2147483647 h 50"/>
              <a:gd name="T64" fmla="*/ 2147483647 w 23"/>
              <a:gd name="T65" fmla="*/ 2147483647 h 50"/>
              <a:gd name="T66" fmla="*/ 2147483647 w 23"/>
              <a:gd name="T67" fmla="*/ 2147483647 h 50"/>
              <a:gd name="T68" fmla="*/ 2147483647 w 23"/>
              <a:gd name="T69" fmla="*/ 2147483647 h 50"/>
              <a:gd name="T70" fmla="*/ 2147483647 w 23"/>
              <a:gd name="T71" fmla="*/ 2147483647 h 50"/>
              <a:gd name="T72" fmla="*/ 2147483647 w 23"/>
              <a:gd name="T73" fmla="*/ 2147483647 h 50"/>
              <a:gd name="T74" fmla="*/ 2147483647 w 23"/>
              <a:gd name="T75" fmla="*/ 2147483647 h 50"/>
              <a:gd name="T76" fmla="*/ 0 w 23"/>
              <a:gd name="T77" fmla="*/ 2147483647 h 50"/>
              <a:gd name="T78" fmla="*/ 2147483647 w 23"/>
              <a:gd name="T79" fmla="*/ 2147483647 h 50"/>
              <a:gd name="T80" fmla="*/ 2147483647 w 23"/>
              <a:gd name="T81" fmla="*/ 2147483647 h 50"/>
              <a:gd name="T82" fmla="*/ 2147483647 w 23"/>
              <a:gd name="T83" fmla="*/ 2147483647 h 50"/>
              <a:gd name="T84" fmla="*/ 2147483647 w 23"/>
              <a:gd name="T85" fmla="*/ 2147483647 h 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50"/>
              <a:gd name="T131" fmla="*/ 23 w 23"/>
              <a:gd name="T132" fmla="*/ 50 h 5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50">
                <a:moveTo>
                  <a:pt x="9" y="1"/>
                </a:moveTo>
                <a:lnTo>
                  <a:pt x="10" y="0"/>
                </a:lnTo>
                <a:lnTo>
                  <a:pt x="11" y="1"/>
                </a:lnTo>
                <a:lnTo>
                  <a:pt x="11" y="2"/>
                </a:lnTo>
                <a:lnTo>
                  <a:pt x="9" y="5"/>
                </a:lnTo>
                <a:lnTo>
                  <a:pt x="8" y="6"/>
                </a:lnTo>
                <a:lnTo>
                  <a:pt x="8" y="7"/>
                </a:lnTo>
                <a:lnTo>
                  <a:pt x="9" y="7"/>
                </a:lnTo>
                <a:lnTo>
                  <a:pt x="11" y="13"/>
                </a:lnTo>
                <a:lnTo>
                  <a:pt x="11" y="16"/>
                </a:lnTo>
                <a:lnTo>
                  <a:pt x="4" y="21"/>
                </a:lnTo>
                <a:lnTo>
                  <a:pt x="5" y="22"/>
                </a:lnTo>
                <a:lnTo>
                  <a:pt x="7" y="22"/>
                </a:lnTo>
                <a:lnTo>
                  <a:pt x="11" y="18"/>
                </a:lnTo>
                <a:lnTo>
                  <a:pt x="14" y="13"/>
                </a:lnTo>
                <a:lnTo>
                  <a:pt x="17" y="12"/>
                </a:lnTo>
                <a:lnTo>
                  <a:pt x="20" y="12"/>
                </a:lnTo>
                <a:lnTo>
                  <a:pt x="20" y="13"/>
                </a:lnTo>
                <a:lnTo>
                  <a:pt x="21" y="15"/>
                </a:lnTo>
                <a:lnTo>
                  <a:pt x="21" y="18"/>
                </a:lnTo>
                <a:lnTo>
                  <a:pt x="16" y="23"/>
                </a:lnTo>
                <a:lnTo>
                  <a:pt x="16" y="24"/>
                </a:lnTo>
                <a:lnTo>
                  <a:pt x="20" y="27"/>
                </a:lnTo>
                <a:lnTo>
                  <a:pt x="21" y="29"/>
                </a:lnTo>
                <a:lnTo>
                  <a:pt x="21" y="31"/>
                </a:lnTo>
                <a:lnTo>
                  <a:pt x="23" y="32"/>
                </a:lnTo>
                <a:lnTo>
                  <a:pt x="21" y="32"/>
                </a:lnTo>
                <a:lnTo>
                  <a:pt x="11" y="28"/>
                </a:lnTo>
                <a:lnTo>
                  <a:pt x="9" y="30"/>
                </a:lnTo>
                <a:lnTo>
                  <a:pt x="10" y="40"/>
                </a:lnTo>
                <a:lnTo>
                  <a:pt x="16" y="50"/>
                </a:lnTo>
                <a:lnTo>
                  <a:pt x="15" y="50"/>
                </a:lnTo>
                <a:lnTo>
                  <a:pt x="6" y="40"/>
                </a:lnTo>
                <a:lnTo>
                  <a:pt x="5" y="31"/>
                </a:lnTo>
                <a:lnTo>
                  <a:pt x="4" y="27"/>
                </a:lnTo>
                <a:lnTo>
                  <a:pt x="4" y="24"/>
                </a:lnTo>
                <a:lnTo>
                  <a:pt x="3" y="21"/>
                </a:lnTo>
                <a:lnTo>
                  <a:pt x="2" y="20"/>
                </a:lnTo>
                <a:lnTo>
                  <a:pt x="0" y="18"/>
                </a:lnTo>
                <a:lnTo>
                  <a:pt x="1" y="14"/>
                </a:lnTo>
                <a:lnTo>
                  <a:pt x="5" y="5"/>
                </a:lnTo>
                <a:lnTo>
                  <a:pt x="9"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38" name="Freeform 558"/>
          <p:cNvSpPr>
            <a:spLocks/>
          </p:cNvSpPr>
          <p:nvPr/>
        </p:nvSpPr>
        <p:spPr bwMode="auto">
          <a:xfrm>
            <a:off x="7699375" y="4978400"/>
            <a:ext cx="12700" cy="15875"/>
          </a:xfrm>
          <a:custGeom>
            <a:avLst/>
            <a:gdLst>
              <a:gd name="T0" fmla="*/ 0 w 8"/>
              <a:gd name="T1" fmla="*/ 0 h 9"/>
              <a:gd name="T2" fmla="*/ 2147483647 w 8"/>
              <a:gd name="T3" fmla="*/ 0 h 9"/>
              <a:gd name="T4" fmla="*/ 2147483647 w 8"/>
              <a:gd name="T5" fmla="*/ 2147483647 h 9"/>
              <a:gd name="T6" fmla="*/ 2147483647 w 8"/>
              <a:gd name="T7" fmla="*/ 2147483647 h 9"/>
              <a:gd name="T8" fmla="*/ 2147483647 w 8"/>
              <a:gd name="T9" fmla="*/ 2147483647 h 9"/>
              <a:gd name="T10" fmla="*/ 2147483647 w 8"/>
              <a:gd name="T11" fmla="*/ 2147483647 h 9"/>
              <a:gd name="T12" fmla="*/ 2147483647 w 8"/>
              <a:gd name="T13" fmla="*/ 2147483647 h 9"/>
              <a:gd name="T14" fmla="*/ 2147483647 w 8"/>
              <a:gd name="T15" fmla="*/ 2147483647 h 9"/>
              <a:gd name="T16" fmla="*/ 2147483647 w 8"/>
              <a:gd name="T17" fmla="*/ 2147483647 h 9"/>
              <a:gd name="T18" fmla="*/ 0 w 8"/>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9"/>
              <a:gd name="T32" fmla="*/ 8 w 8"/>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9">
                <a:moveTo>
                  <a:pt x="0" y="0"/>
                </a:moveTo>
                <a:lnTo>
                  <a:pt x="2" y="0"/>
                </a:lnTo>
                <a:lnTo>
                  <a:pt x="4" y="2"/>
                </a:lnTo>
                <a:lnTo>
                  <a:pt x="4" y="5"/>
                </a:lnTo>
                <a:lnTo>
                  <a:pt x="5" y="6"/>
                </a:lnTo>
                <a:lnTo>
                  <a:pt x="8" y="7"/>
                </a:lnTo>
                <a:lnTo>
                  <a:pt x="7" y="9"/>
                </a:lnTo>
                <a:lnTo>
                  <a:pt x="5" y="7"/>
                </a:lnTo>
                <a:lnTo>
                  <a:pt x="2" y="8"/>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39" name="Freeform 559"/>
          <p:cNvSpPr>
            <a:spLocks/>
          </p:cNvSpPr>
          <p:nvPr/>
        </p:nvSpPr>
        <p:spPr bwMode="auto">
          <a:xfrm>
            <a:off x="7696200" y="4905375"/>
            <a:ext cx="38100" cy="85725"/>
          </a:xfrm>
          <a:custGeom>
            <a:avLst/>
            <a:gdLst>
              <a:gd name="T0" fmla="*/ 2147483647 w 23"/>
              <a:gd name="T1" fmla="*/ 2147483647 h 50"/>
              <a:gd name="T2" fmla="*/ 2147483647 w 23"/>
              <a:gd name="T3" fmla="*/ 0 h 50"/>
              <a:gd name="T4" fmla="*/ 2147483647 w 23"/>
              <a:gd name="T5" fmla="*/ 2147483647 h 50"/>
              <a:gd name="T6" fmla="*/ 2147483647 w 23"/>
              <a:gd name="T7" fmla="*/ 2147483647 h 50"/>
              <a:gd name="T8" fmla="*/ 2147483647 w 23"/>
              <a:gd name="T9" fmla="*/ 2147483647 h 50"/>
              <a:gd name="T10" fmla="*/ 2147483647 w 23"/>
              <a:gd name="T11" fmla="*/ 2147483647 h 50"/>
              <a:gd name="T12" fmla="*/ 2147483647 w 23"/>
              <a:gd name="T13" fmla="*/ 2147483647 h 50"/>
              <a:gd name="T14" fmla="*/ 2147483647 w 23"/>
              <a:gd name="T15" fmla="*/ 2147483647 h 50"/>
              <a:gd name="T16" fmla="*/ 2147483647 w 23"/>
              <a:gd name="T17" fmla="*/ 2147483647 h 50"/>
              <a:gd name="T18" fmla="*/ 2147483647 w 23"/>
              <a:gd name="T19" fmla="*/ 2147483647 h 50"/>
              <a:gd name="T20" fmla="*/ 2147483647 w 23"/>
              <a:gd name="T21" fmla="*/ 2147483647 h 50"/>
              <a:gd name="T22" fmla="*/ 2147483647 w 23"/>
              <a:gd name="T23" fmla="*/ 2147483647 h 50"/>
              <a:gd name="T24" fmla="*/ 2147483647 w 23"/>
              <a:gd name="T25" fmla="*/ 2147483647 h 50"/>
              <a:gd name="T26" fmla="*/ 2147483647 w 23"/>
              <a:gd name="T27" fmla="*/ 2147483647 h 50"/>
              <a:gd name="T28" fmla="*/ 2147483647 w 23"/>
              <a:gd name="T29" fmla="*/ 2147483647 h 50"/>
              <a:gd name="T30" fmla="*/ 2147483647 w 23"/>
              <a:gd name="T31" fmla="*/ 2147483647 h 50"/>
              <a:gd name="T32" fmla="*/ 2147483647 w 23"/>
              <a:gd name="T33" fmla="*/ 2147483647 h 50"/>
              <a:gd name="T34" fmla="*/ 2147483647 w 23"/>
              <a:gd name="T35" fmla="*/ 2147483647 h 50"/>
              <a:gd name="T36" fmla="*/ 2147483647 w 23"/>
              <a:gd name="T37" fmla="*/ 2147483647 h 50"/>
              <a:gd name="T38" fmla="*/ 2147483647 w 23"/>
              <a:gd name="T39" fmla="*/ 2147483647 h 50"/>
              <a:gd name="T40" fmla="*/ 2147483647 w 23"/>
              <a:gd name="T41" fmla="*/ 2147483647 h 50"/>
              <a:gd name="T42" fmla="*/ 2147483647 w 23"/>
              <a:gd name="T43" fmla="*/ 2147483647 h 50"/>
              <a:gd name="T44" fmla="*/ 2147483647 w 23"/>
              <a:gd name="T45" fmla="*/ 2147483647 h 50"/>
              <a:gd name="T46" fmla="*/ 2147483647 w 23"/>
              <a:gd name="T47" fmla="*/ 2147483647 h 50"/>
              <a:gd name="T48" fmla="*/ 2147483647 w 23"/>
              <a:gd name="T49" fmla="*/ 2147483647 h 50"/>
              <a:gd name="T50" fmla="*/ 2147483647 w 23"/>
              <a:gd name="T51" fmla="*/ 2147483647 h 50"/>
              <a:gd name="T52" fmla="*/ 2147483647 w 23"/>
              <a:gd name="T53" fmla="*/ 2147483647 h 50"/>
              <a:gd name="T54" fmla="*/ 2147483647 w 23"/>
              <a:gd name="T55" fmla="*/ 2147483647 h 50"/>
              <a:gd name="T56" fmla="*/ 2147483647 w 23"/>
              <a:gd name="T57" fmla="*/ 2147483647 h 50"/>
              <a:gd name="T58" fmla="*/ 2147483647 w 23"/>
              <a:gd name="T59" fmla="*/ 2147483647 h 50"/>
              <a:gd name="T60" fmla="*/ 2147483647 w 23"/>
              <a:gd name="T61" fmla="*/ 2147483647 h 50"/>
              <a:gd name="T62" fmla="*/ 2147483647 w 23"/>
              <a:gd name="T63" fmla="*/ 2147483647 h 50"/>
              <a:gd name="T64" fmla="*/ 2147483647 w 23"/>
              <a:gd name="T65" fmla="*/ 2147483647 h 50"/>
              <a:gd name="T66" fmla="*/ 2147483647 w 23"/>
              <a:gd name="T67" fmla="*/ 2147483647 h 50"/>
              <a:gd name="T68" fmla="*/ 2147483647 w 23"/>
              <a:gd name="T69" fmla="*/ 2147483647 h 50"/>
              <a:gd name="T70" fmla="*/ 2147483647 w 23"/>
              <a:gd name="T71" fmla="*/ 2147483647 h 50"/>
              <a:gd name="T72" fmla="*/ 2147483647 w 23"/>
              <a:gd name="T73" fmla="*/ 2147483647 h 50"/>
              <a:gd name="T74" fmla="*/ 2147483647 w 23"/>
              <a:gd name="T75" fmla="*/ 2147483647 h 50"/>
              <a:gd name="T76" fmla="*/ 0 w 23"/>
              <a:gd name="T77" fmla="*/ 2147483647 h 50"/>
              <a:gd name="T78" fmla="*/ 2147483647 w 23"/>
              <a:gd name="T79" fmla="*/ 2147483647 h 50"/>
              <a:gd name="T80" fmla="*/ 2147483647 w 23"/>
              <a:gd name="T81" fmla="*/ 2147483647 h 50"/>
              <a:gd name="T82" fmla="*/ 2147483647 w 23"/>
              <a:gd name="T83" fmla="*/ 2147483647 h 50"/>
              <a:gd name="T84" fmla="*/ 2147483647 w 23"/>
              <a:gd name="T85" fmla="*/ 2147483647 h 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
              <a:gd name="T130" fmla="*/ 0 h 50"/>
              <a:gd name="T131" fmla="*/ 23 w 23"/>
              <a:gd name="T132" fmla="*/ 50 h 5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 h="50">
                <a:moveTo>
                  <a:pt x="10" y="1"/>
                </a:moveTo>
                <a:lnTo>
                  <a:pt x="10" y="0"/>
                </a:lnTo>
                <a:lnTo>
                  <a:pt x="11" y="1"/>
                </a:lnTo>
                <a:lnTo>
                  <a:pt x="11" y="3"/>
                </a:lnTo>
                <a:lnTo>
                  <a:pt x="10" y="5"/>
                </a:lnTo>
                <a:lnTo>
                  <a:pt x="8" y="6"/>
                </a:lnTo>
                <a:lnTo>
                  <a:pt x="8" y="7"/>
                </a:lnTo>
                <a:lnTo>
                  <a:pt x="10" y="8"/>
                </a:lnTo>
                <a:lnTo>
                  <a:pt x="11" y="14"/>
                </a:lnTo>
                <a:lnTo>
                  <a:pt x="11" y="16"/>
                </a:lnTo>
                <a:lnTo>
                  <a:pt x="4" y="22"/>
                </a:lnTo>
                <a:lnTo>
                  <a:pt x="5" y="22"/>
                </a:lnTo>
                <a:lnTo>
                  <a:pt x="7" y="23"/>
                </a:lnTo>
                <a:lnTo>
                  <a:pt x="11" y="19"/>
                </a:lnTo>
                <a:lnTo>
                  <a:pt x="14" y="14"/>
                </a:lnTo>
                <a:lnTo>
                  <a:pt x="17" y="12"/>
                </a:lnTo>
                <a:lnTo>
                  <a:pt x="20" y="12"/>
                </a:lnTo>
                <a:lnTo>
                  <a:pt x="21" y="13"/>
                </a:lnTo>
                <a:lnTo>
                  <a:pt x="22" y="15"/>
                </a:lnTo>
                <a:lnTo>
                  <a:pt x="22" y="19"/>
                </a:lnTo>
                <a:lnTo>
                  <a:pt x="16" y="23"/>
                </a:lnTo>
                <a:lnTo>
                  <a:pt x="16" y="24"/>
                </a:lnTo>
                <a:lnTo>
                  <a:pt x="21" y="27"/>
                </a:lnTo>
                <a:lnTo>
                  <a:pt x="21" y="30"/>
                </a:lnTo>
                <a:lnTo>
                  <a:pt x="22" y="31"/>
                </a:lnTo>
                <a:lnTo>
                  <a:pt x="23" y="32"/>
                </a:lnTo>
                <a:lnTo>
                  <a:pt x="21" y="32"/>
                </a:lnTo>
                <a:lnTo>
                  <a:pt x="11" y="28"/>
                </a:lnTo>
                <a:lnTo>
                  <a:pt x="10" y="30"/>
                </a:lnTo>
                <a:lnTo>
                  <a:pt x="10" y="41"/>
                </a:lnTo>
                <a:lnTo>
                  <a:pt x="16" y="50"/>
                </a:lnTo>
                <a:lnTo>
                  <a:pt x="15" y="50"/>
                </a:lnTo>
                <a:lnTo>
                  <a:pt x="6" y="41"/>
                </a:lnTo>
                <a:lnTo>
                  <a:pt x="6" y="31"/>
                </a:lnTo>
                <a:lnTo>
                  <a:pt x="4" y="27"/>
                </a:lnTo>
                <a:lnTo>
                  <a:pt x="4" y="24"/>
                </a:lnTo>
                <a:lnTo>
                  <a:pt x="3" y="22"/>
                </a:lnTo>
                <a:lnTo>
                  <a:pt x="2" y="20"/>
                </a:lnTo>
                <a:lnTo>
                  <a:pt x="0" y="18"/>
                </a:lnTo>
                <a:lnTo>
                  <a:pt x="1" y="15"/>
                </a:lnTo>
                <a:lnTo>
                  <a:pt x="2" y="15"/>
                </a:lnTo>
                <a:lnTo>
                  <a:pt x="5" y="5"/>
                </a:lnTo>
                <a:lnTo>
                  <a:pt x="10"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40" name="Freeform 560"/>
          <p:cNvSpPr>
            <a:spLocks/>
          </p:cNvSpPr>
          <p:nvPr/>
        </p:nvSpPr>
        <p:spPr bwMode="auto">
          <a:xfrm>
            <a:off x="7696200" y="4976813"/>
            <a:ext cx="12700" cy="14287"/>
          </a:xfrm>
          <a:custGeom>
            <a:avLst/>
            <a:gdLst>
              <a:gd name="T0" fmla="*/ 0 w 8"/>
              <a:gd name="T1" fmla="*/ 0 h 8"/>
              <a:gd name="T2" fmla="*/ 2147483647 w 8"/>
              <a:gd name="T3" fmla="*/ 0 h 8"/>
              <a:gd name="T4" fmla="*/ 2147483647 w 8"/>
              <a:gd name="T5" fmla="*/ 2147483647 h 8"/>
              <a:gd name="T6" fmla="*/ 2147483647 w 8"/>
              <a:gd name="T7" fmla="*/ 2147483647 h 8"/>
              <a:gd name="T8" fmla="*/ 2147483647 w 8"/>
              <a:gd name="T9" fmla="*/ 2147483647 h 8"/>
              <a:gd name="T10" fmla="*/ 2147483647 w 8"/>
              <a:gd name="T11" fmla="*/ 2147483647 h 8"/>
              <a:gd name="T12" fmla="*/ 2147483647 w 8"/>
              <a:gd name="T13" fmla="*/ 2147483647 h 8"/>
              <a:gd name="T14" fmla="*/ 2147483647 w 8"/>
              <a:gd name="T15" fmla="*/ 2147483647 h 8"/>
              <a:gd name="T16" fmla="*/ 2147483647 w 8"/>
              <a:gd name="T17" fmla="*/ 2147483647 h 8"/>
              <a:gd name="T18" fmla="*/ 0 w 8"/>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8"/>
              <a:gd name="T32" fmla="*/ 8 w 8"/>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8">
                <a:moveTo>
                  <a:pt x="0" y="0"/>
                </a:moveTo>
                <a:lnTo>
                  <a:pt x="3" y="0"/>
                </a:lnTo>
                <a:lnTo>
                  <a:pt x="4" y="1"/>
                </a:lnTo>
                <a:lnTo>
                  <a:pt x="4" y="4"/>
                </a:lnTo>
                <a:lnTo>
                  <a:pt x="6" y="5"/>
                </a:lnTo>
                <a:lnTo>
                  <a:pt x="8" y="7"/>
                </a:lnTo>
                <a:lnTo>
                  <a:pt x="7" y="8"/>
                </a:lnTo>
                <a:lnTo>
                  <a:pt x="5" y="7"/>
                </a:lnTo>
                <a:lnTo>
                  <a:pt x="3" y="7"/>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41" name="Freeform 561"/>
          <p:cNvSpPr>
            <a:spLocks/>
          </p:cNvSpPr>
          <p:nvPr/>
        </p:nvSpPr>
        <p:spPr bwMode="auto">
          <a:xfrm>
            <a:off x="7699375" y="5008563"/>
            <a:ext cx="22225" cy="7937"/>
          </a:xfrm>
          <a:custGeom>
            <a:avLst/>
            <a:gdLst>
              <a:gd name="T0" fmla="*/ 2147483647 w 13"/>
              <a:gd name="T1" fmla="*/ 2147483647 h 5"/>
              <a:gd name="T2" fmla="*/ 2147483647 w 13"/>
              <a:gd name="T3" fmla="*/ 2147483647 h 5"/>
              <a:gd name="T4" fmla="*/ 2147483647 w 13"/>
              <a:gd name="T5" fmla="*/ 0 h 5"/>
              <a:gd name="T6" fmla="*/ 2147483647 w 13"/>
              <a:gd name="T7" fmla="*/ 2147483647 h 5"/>
              <a:gd name="T8" fmla="*/ 2147483647 w 13"/>
              <a:gd name="T9" fmla="*/ 2147483647 h 5"/>
              <a:gd name="T10" fmla="*/ 2147483647 w 13"/>
              <a:gd name="T11" fmla="*/ 2147483647 h 5"/>
              <a:gd name="T12" fmla="*/ 2147483647 w 13"/>
              <a:gd name="T13" fmla="*/ 2147483647 h 5"/>
              <a:gd name="T14" fmla="*/ 2147483647 w 13"/>
              <a:gd name="T15" fmla="*/ 2147483647 h 5"/>
              <a:gd name="T16" fmla="*/ 0 w 13"/>
              <a:gd name="T17" fmla="*/ 2147483647 h 5"/>
              <a:gd name="T18" fmla="*/ 2147483647 w 13"/>
              <a:gd name="T19" fmla="*/ 2147483647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5"/>
              <a:gd name="T32" fmla="*/ 13 w 13"/>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5">
                <a:moveTo>
                  <a:pt x="1" y="1"/>
                </a:moveTo>
                <a:lnTo>
                  <a:pt x="2" y="1"/>
                </a:lnTo>
                <a:lnTo>
                  <a:pt x="4" y="0"/>
                </a:lnTo>
                <a:lnTo>
                  <a:pt x="12" y="2"/>
                </a:lnTo>
                <a:lnTo>
                  <a:pt x="13" y="4"/>
                </a:lnTo>
                <a:lnTo>
                  <a:pt x="12" y="5"/>
                </a:lnTo>
                <a:lnTo>
                  <a:pt x="3" y="5"/>
                </a:lnTo>
                <a:lnTo>
                  <a:pt x="1" y="5"/>
                </a:lnTo>
                <a:lnTo>
                  <a:pt x="0" y="2"/>
                </a:lnTo>
                <a:lnTo>
                  <a:pt x="1"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42" name="Freeform 562"/>
          <p:cNvSpPr>
            <a:spLocks/>
          </p:cNvSpPr>
          <p:nvPr/>
        </p:nvSpPr>
        <p:spPr bwMode="auto">
          <a:xfrm>
            <a:off x="7718425" y="5067300"/>
            <a:ext cx="6350" cy="6350"/>
          </a:xfrm>
          <a:custGeom>
            <a:avLst/>
            <a:gdLst>
              <a:gd name="T0" fmla="*/ 0 w 4"/>
              <a:gd name="T1" fmla="*/ 2147483647 h 4"/>
              <a:gd name="T2" fmla="*/ 0 w 4"/>
              <a:gd name="T3" fmla="*/ 2147483647 h 4"/>
              <a:gd name="T4" fmla="*/ 0 w 4"/>
              <a:gd name="T5" fmla="*/ 2147483647 h 4"/>
              <a:gd name="T6" fmla="*/ 0 w 4"/>
              <a:gd name="T7" fmla="*/ 2147483647 h 4"/>
              <a:gd name="T8" fmla="*/ 2147483647 w 4"/>
              <a:gd name="T9" fmla="*/ 2147483647 h 4"/>
              <a:gd name="T10" fmla="*/ 2147483647 w 4"/>
              <a:gd name="T11" fmla="*/ 0 h 4"/>
              <a:gd name="T12" fmla="*/ 2147483647 w 4"/>
              <a:gd name="T13" fmla="*/ 0 h 4"/>
              <a:gd name="T14" fmla="*/ 2147483647 w 4"/>
              <a:gd name="T15" fmla="*/ 2147483647 h 4"/>
              <a:gd name="T16" fmla="*/ 2147483647 w 4"/>
              <a:gd name="T17" fmla="*/ 2147483647 h 4"/>
              <a:gd name="T18" fmla="*/ 2147483647 w 4"/>
              <a:gd name="T19" fmla="*/ 2147483647 h 4"/>
              <a:gd name="T20" fmla="*/ 0 w 4"/>
              <a:gd name="T21" fmla="*/ 2147483647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4"/>
              <a:gd name="T35" fmla="*/ 4 w 4"/>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4">
                <a:moveTo>
                  <a:pt x="0" y="4"/>
                </a:moveTo>
                <a:lnTo>
                  <a:pt x="0" y="4"/>
                </a:lnTo>
                <a:lnTo>
                  <a:pt x="0" y="3"/>
                </a:lnTo>
                <a:lnTo>
                  <a:pt x="0" y="1"/>
                </a:lnTo>
                <a:lnTo>
                  <a:pt x="2" y="1"/>
                </a:lnTo>
                <a:lnTo>
                  <a:pt x="3" y="0"/>
                </a:lnTo>
                <a:lnTo>
                  <a:pt x="4" y="0"/>
                </a:lnTo>
                <a:lnTo>
                  <a:pt x="4" y="2"/>
                </a:lnTo>
                <a:lnTo>
                  <a:pt x="3" y="4"/>
                </a:lnTo>
                <a:lnTo>
                  <a:pt x="2" y="4"/>
                </a:lnTo>
                <a:lnTo>
                  <a:pt x="0" y="4"/>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43" name="Freeform 563"/>
          <p:cNvSpPr>
            <a:spLocks/>
          </p:cNvSpPr>
          <p:nvPr/>
        </p:nvSpPr>
        <p:spPr bwMode="auto">
          <a:xfrm>
            <a:off x="7696200" y="5005388"/>
            <a:ext cx="22225" cy="9525"/>
          </a:xfrm>
          <a:custGeom>
            <a:avLst/>
            <a:gdLst>
              <a:gd name="T0" fmla="*/ 2147483647 w 13"/>
              <a:gd name="T1" fmla="*/ 2147483647 h 6"/>
              <a:gd name="T2" fmla="*/ 2147483647 w 13"/>
              <a:gd name="T3" fmla="*/ 2147483647 h 6"/>
              <a:gd name="T4" fmla="*/ 2147483647 w 13"/>
              <a:gd name="T5" fmla="*/ 0 h 6"/>
              <a:gd name="T6" fmla="*/ 2147483647 w 13"/>
              <a:gd name="T7" fmla="*/ 2147483647 h 6"/>
              <a:gd name="T8" fmla="*/ 2147483647 w 13"/>
              <a:gd name="T9" fmla="*/ 2147483647 h 6"/>
              <a:gd name="T10" fmla="*/ 2147483647 w 13"/>
              <a:gd name="T11" fmla="*/ 2147483647 h 6"/>
              <a:gd name="T12" fmla="*/ 2147483647 w 13"/>
              <a:gd name="T13" fmla="*/ 2147483647 h 6"/>
              <a:gd name="T14" fmla="*/ 2147483647 w 13"/>
              <a:gd name="T15" fmla="*/ 2147483647 h 6"/>
              <a:gd name="T16" fmla="*/ 0 w 13"/>
              <a:gd name="T17" fmla="*/ 2147483647 h 6"/>
              <a:gd name="T18" fmla="*/ 2147483647 w 13"/>
              <a:gd name="T19" fmla="*/ 2147483647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
              <a:gd name="T31" fmla="*/ 0 h 6"/>
              <a:gd name="T32" fmla="*/ 13 w 13"/>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 h="6">
                <a:moveTo>
                  <a:pt x="1" y="1"/>
                </a:moveTo>
                <a:lnTo>
                  <a:pt x="2" y="1"/>
                </a:lnTo>
                <a:lnTo>
                  <a:pt x="4" y="0"/>
                </a:lnTo>
                <a:lnTo>
                  <a:pt x="12" y="3"/>
                </a:lnTo>
                <a:lnTo>
                  <a:pt x="13" y="4"/>
                </a:lnTo>
                <a:lnTo>
                  <a:pt x="12" y="5"/>
                </a:lnTo>
                <a:lnTo>
                  <a:pt x="3" y="6"/>
                </a:lnTo>
                <a:lnTo>
                  <a:pt x="2" y="5"/>
                </a:lnTo>
                <a:lnTo>
                  <a:pt x="0" y="2"/>
                </a:lnTo>
                <a:lnTo>
                  <a:pt x="1"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44" name="Freeform 564"/>
          <p:cNvSpPr>
            <a:spLocks/>
          </p:cNvSpPr>
          <p:nvPr/>
        </p:nvSpPr>
        <p:spPr bwMode="auto">
          <a:xfrm>
            <a:off x="7713663" y="5062538"/>
            <a:ext cx="7937" cy="7937"/>
          </a:xfrm>
          <a:custGeom>
            <a:avLst/>
            <a:gdLst>
              <a:gd name="T0" fmla="*/ 0 w 4"/>
              <a:gd name="T1" fmla="*/ 2147483647 h 4"/>
              <a:gd name="T2" fmla="*/ 0 w 4"/>
              <a:gd name="T3" fmla="*/ 2147483647 h 4"/>
              <a:gd name="T4" fmla="*/ 0 w 4"/>
              <a:gd name="T5" fmla="*/ 2147483647 h 4"/>
              <a:gd name="T6" fmla="*/ 0 w 4"/>
              <a:gd name="T7" fmla="*/ 2147483647 h 4"/>
              <a:gd name="T8" fmla="*/ 2147483647 w 4"/>
              <a:gd name="T9" fmla="*/ 2147483647 h 4"/>
              <a:gd name="T10" fmla="*/ 2147483647 w 4"/>
              <a:gd name="T11" fmla="*/ 0 h 4"/>
              <a:gd name="T12" fmla="*/ 2147483647 w 4"/>
              <a:gd name="T13" fmla="*/ 0 h 4"/>
              <a:gd name="T14" fmla="*/ 2147483647 w 4"/>
              <a:gd name="T15" fmla="*/ 2147483647 h 4"/>
              <a:gd name="T16" fmla="*/ 2147483647 w 4"/>
              <a:gd name="T17" fmla="*/ 2147483647 h 4"/>
              <a:gd name="T18" fmla="*/ 2147483647 w 4"/>
              <a:gd name="T19" fmla="*/ 2147483647 h 4"/>
              <a:gd name="T20" fmla="*/ 0 w 4"/>
              <a:gd name="T21" fmla="*/ 2147483647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4"/>
              <a:gd name="T35" fmla="*/ 4 w 4"/>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4">
                <a:moveTo>
                  <a:pt x="0" y="4"/>
                </a:moveTo>
                <a:lnTo>
                  <a:pt x="0" y="4"/>
                </a:lnTo>
                <a:lnTo>
                  <a:pt x="0" y="3"/>
                </a:lnTo>
                <a:lnTo>
                  <a:pt x="0" y="2"/>
                </a:lnTo>
                <a:lnTo>
                  <a:pt x="2" y="1"/>
                </a:lnTo>
                <a:lnTo>
                  <a:pt x="3" y="0"/>
                </a:lnTo>
                <a:lnTo>
                  <a:pt x="4" y="0"/>
                </a:lnTo>
                <a:lnTo>
                  <a:pt x="4" y="3"/>
                </a:lnTo>
                <a:lnTo>
                  <a:pt x="3" y="4"/>
                </a:lnTo>
                <a:lnTo>
                  <a:pt x="2" y="4"/>
                </a:lnTo>
                <a:lnTo>
                  <a:pt x="0" y="4"/>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45" name="Freeform 565"/>
          <p:cNvSpPr>
            <a:spLocks/>
          </p:cNvSpPr>
          <p:nvPr/>
        </p:nvSpPr>
        <p:spPr bwMode="auto">
          <a:xfrm>
            <a:off x="7920038" y="4989513"/>
            <a:ext cx="25400" cy="14287"/>
          </a:xfrm>
          <a:custGeom>
            <a:avLst/>
            <a:gdLst>
              <a:gd name="T0" fmla="*/ 2147483647 w 15"/>
              <a:gd name="T1" fmla="*/ 2147483647 h 8"/>
              <a:gd name="T2" fmla="*/ 0 w 15"/>
              <a:gd name="T3" fmla="*/ 0 h 8"/>
              <a:gd name="T4" fmla="*/ 2147483647 w 15"/>
              <a:gd name="T5" fmla="*/ 0 h 8"/>
              <a:gd name="T6" fmla="*/ 2147483647 w 15"/>
              <a:gd name="T7" fmla="*/ 2147483647 h 8"/>
              <a:gd name="T8" fmla="*/ 2147483647 w 15"/>
              <a:gd name="T9" fmla="*/ 2147483647 h 8"/>
              <a:gd name="T10" fmla="*/ 2147483647 w 15"/>
              <a:gd name="T11" fmla="*/ 2147483647 h 8"/>
              <a:gd name="T12" fmla="*/ 2147483647 w 15"/>
              <a:gd name="T13" fmla="*/ 2147483647 h 8"/>
              <a:gd name="T14" fmla="*/ 2147483647 w 15"/>
              <a:gd name="T15" fmla="*/ 2147483647 h 8"/>
              <a:gd name="T16" fmla="*/ 2147483647 w 15"/>
              <a:gd name="T17" fmla="*/ 2147483647 h 8"/>
              <a:gd name="T18" fmla="*/ 2147483647 w 15"/>
              <a:gd name="T19" fmla="*/ 2147483647 h 8"/>
              <a:gd name="T20" fmla="*/ 2147483647 w 15"/>
              <a:gd name="T21" fmla="*/ 2147483647 h 8"/>
              <a:gd name="T22" fmla="*/ 2147483647 w 15"/>
              <a:gd name="T23" fmla="*/ 214748364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8"/>
              <a:gd name="T38" fmla="*/ 15 w 15"/>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8">
                <a:moveTo>
                  <a:pt x="1" y="1"/>
                </a:moveTo>
                <a:lnTo>
                  <a:pt x="0" y="0"/>
                </a:lnTo>
                <a:lnTo>
                  <a:pt x="4" y="0"/>
                </a:lnTo>
                <a:lnTo>
                  <a:pt x="5" y="1"/>
                </a:lnTo>
                <a:lnTo>
                  <a:pt x="7" y="1"/>
                </a:lnTo>
                <a:lnTo>
                  <a:pt x="9" y="2"/>
                </a:lnTo>
                <a:lnTo>
                  <a:pt x="15" y="7"/>
                </a:lnTo>
                <a:lnTo>
                  <a:pt x="13" y="8"/>
                </a:lnTo>
                <a:lnTo>
                  <a:pt x="10" y="8"/>
                </a:lnTo>
                <a:lnTo>
                  <a:pt x="8" y="7"/>
                </a:lnTo>
                <a:lnTo>
                  <a:pt x="8" y="5"/>
                </a:lnTo>
                <a:lnTo>
                  <a:pt x="1"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46" name="Freeform 566"/>
          <p:cNvSpPr>
            <a:spLocks/>
          </p:cNvSpPr>
          <p:nvPr/>
        </p:nvSpPr>
        <p:spPr bwMode="auto">
          <a:xfrm>
            <a:off x="7924800" y="5014913"/>
            <a:ext cx="34925" cy="6350"/>
          </a:xfrm>
          <a:custGeom>
            <a:avLst/>
            <a:gdLst>
              <a:gd name="T0" fmla="*/ 0 w 20"/>
              <a:gd name="T1" fmla="*/ 0 h 4"/>
              <a:gd name="T2" fmla="*/ 2147483647 w 20"/>
              <a:gd name="T3" fmla="*/ 2147483647 h 4"/>
              <a:gd name="T4" fmla="*/ 2147483647 w 20"/>
              <a:gd name="T5" fmla="*/ 2147483647 h 4"/>
              <a:gd name="T6" fmla="*/ 2147483647 w 20"/>
              <a:gd name="T7" fmla="*/ 2147483647 h 4"/>
              <a:gd name="T8" fmla="*/ 2147483647 w 20"/>
              <a:gd name="T9" fmla="*/ 2147483647 h 4"/>
              <a:gd name="T10" fmla="*/ 0 w 20"/>
              <a:gd name="T11" fmla="*/ 2147483647 h 4"/>
              <a:gd name="T12" fmla="*/ 0 w 20"/>
              <a:gd name="T13" fmla="*/ 0 h 4"/>
              <a:gd name="T14" fmla="*/ 0 60000 65536"/>
              <a:gd name="T15" fmla="*/ 0 60000 65536"/>
              <a:gd name="T16" fmla="*/ 0 60000 65536"/>
              <a:gd name="T17" fmla="*/ 0 60000 65536"/>
              <a:gd name="T18" fmla="*/ 0 60000 65536"/>
              <a:gd name="T19" fmla="*/ 0 60000 65536"/>
              <a:gd name="T20" fmla="*/ 0 60000 65536"/>
              <a:gd name="T21" fmla="*/ 0 w 20"/>
              <a:gd name="T22" fmla="*/ 0 h 4"/>
              <a:gd name="T23" fmla="*/ 20 w 20"/>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4">
                <a:moveTo>
                  <a:pt x="0" y="0"/>
                </a:moveTo>
                <a:lnTo>
                  <a:pt x="19" y="1"/>
                </a:lnTo>
                <a:lnTo>
                  <a:pt x="20" y="2"/>
                </a:lnTo>
                <a:lnTo>
                  <a:pt x="20" y="4"/>
                </a:lnTo>
                <a:lnTo>
                  <a:pt x="10" y="4"/>
                </a:lnTo>
                <a:lnTo>
                  <a:pt x="0" y="1"/>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47" name="Freeform 567"/>
          <p:cNvSpPr>
            <a:spLocks/>
          </p:cNvSpPr>
          <p:nvPr/>
        </p:nvSpPr>
        <p:spPr bwMode="auto">
          <a:xfrm>
            <a:off x="7916863" y="4987925"/>
            <a:ext cx="25400" cy="11113"/>
          </a:xfrm>
          <a:custGeom>
            <a:avLst/>
            <a:gdLst>
              <a:gd name="T0" fmla="*/ 2147483647 w 15"/>
              <a:gd name="T1" fmla="*/ 0 h 7"/>
              <a:gd name="T2" fmla="*/ 0 w 15"/>
              <a:gd name="T3" fmla="*/ 0 h 7"/>
              <a:gd name="T4" fmla="*/ 2147483647 w 15"/>
              <a:gd name="T5" fmla="*/ 0 h 7"/>
              <a:gd name="T6" fmla="*/ 2147483647 w 15"/>
              <a:gd name="T7" fmla="*/ 0 h 7"/>
              <a:gd name="T8" fmla="*/ 2147483647 w 15"/>
              <a:gd name="T9" fmla="*/ 0 h 7"/>
              <a:gd name="T10" fmla="*/ 2147483647 w 15"/>
              <a:gd name="T11" fmla="*/ 2147483647 h 7"/>
              <a:gd name="T12" fmla="*/ 2147483647 w 15"/>
              <a:gd name="T13" fmla="*/ 2147483647 h 7"/>
              <a:gd name="T14" fmla="*/ 2147483647 w 15"/>
              <a:gd name="T15" fmla="*/ 2147483647 h 7"/>
              <a:gd name="T16" fmla="*/ 2147483647 w 15"/>
              <a:gd name="T17" fmla="*/ 2147483647 h 7"/>
              <a:gd name="T18" fmla="*/ 2147483647 w 15"/>
              <a:gd name="T19" fmla="*/ 2147483647 h 7"/>
              <a:gd name="T20" fmla="*/ 2147483647 w 15"/>
              <a:gd name="T21" fmla="*/ 2147483647 h 7"/>
              <a:gd name="T22" fmla="*/ 2147483647 w 15"/>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7"/>
              <a:gd name="T38" fmla="*/ 15 w 15"/>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7">
                <a:moveTo>
                  <a:pt x="2" y="0"/>
                </a:moveTo>
                <a:lnTo>
                  <a:pt x="0" y="0"/>
                </a:lnTo>
                <a:lnTo>
                  <a:pt x="4" y="0"/>
                </a:lnTo>
                <a:lnTo>
                  <a:pt x="5" y="0"/>
                </a:lnTo>
                <a:lnTo>
                  <a:pt x="7" y="0"/>
                </a:lnTo>
                <a:lnTo>
                  <a:pt x="10" y="1"/>
                </a:lnTo>
                <a:lnTo>
                  <a:pt x="15" y="6"/>
                </a:lnTo>
                <a:lnTo>
                  <a:pt x="13" y="7"/>
                </a:lnTo>
                <a:lnTo>
                  <a:pt x="10" y="7"/>
                </a:lnTo>
                <a:lnTo>
                  <a:pt x="9" y="6"/>
                </a:lnTo>
                <a:lnTo>
                  <a:pt x="8" y="4"/>
                </a:lnTo>
                <a:lnTo>
                  <a:pt x="2"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48" name="Freeform 568"/>
          <p:cNvSpPr>
            <a:spLocks/>
          </p:cNvSpPr>
          <p:nvPr/>
        </p:nvSpPr>
        <p:spPr bwMode="auto">
          <a:xfrm>
            <a:off x="7921625" y="5011738"/>
            <a:ext cx="36513" cy="6350"/>
          </a:xfrm>
          <a:custGeom>
            <a:avLst/>
            <a:gdLst>
              <a:gd name="T0" fmla="*/ 0 w 21"/>
              <a:gd name="T1" fmla="*/ 0 h 4"/>
              <a:gd name="T2" fmla="*/ 2147483647 w 21"/>
              <a:gd name="T3" fmla="*/ 2147483647 h 4"/>
              <a:gd name="T4" fmla="*/ 2147483647 w 21"/>
              <a:gd name="T5" fmla="*/ 2147483647 h 4"/>
              <a:gd name="T6" fmla="*/ 2147483647 w 21"/>
              <a:gd name="T7" fmla="*/ 2147483647 h 4"/>
              <a:gd name="T8" fmla="*/ 2147483647 w 21"/>
              <a:gd name="T9" fmla="*/ 2147483647 h 4"/>
              <a:gd name="T10" fmla="*/ 0 w 21"/>
              <a:gd name="T11" fmla="*/ 2147483647 h 4"/>
              <a:gd name="T12" fmla="*/ 0 w 21"/>
              <a:gd name="T13" fmla="*/ 0 h 4"/>
              <a:gd name="T14" fmla="*/ 0 w 21"/>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4"/>
              <a:gd name="T26" fmla="*/ 21 w 21"/>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4">
                <a:moveTo>
                  <a:pt x="0" y="0"/>
                </a:moveTo>
                <a:lnTo>
                  <a:pt x="19" y="2"/>
                </a:lnTo>
                <a:lnTo>
                  <a:pt x="20" y="2"/>
                </a:lnTo>
                <a:lnTo>
                  <a:pt x="21" y="4"/>
                </a:lnTo>
                <a:lnTo>
                  <a:pt x="11" y="4"/>
                </a:lnTo>
                <a:lnTo>
                  <a:pt x="0" y="1"/>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49" name="Freeform 570"/>
          <p:cNvSpPr>
            <a:spLocks/>
          </p:cNvSpPr>
          <p:nvPr/>
        </p:nvSpPr>
        <p:spPr bwMode="auto">
          <a:xfrm>
            <a:off x="7854950" y="5116513"/>
            <a:ext cx="3175" cy="7937"/>
          </a:xfrm>
          <a:custGeom>
            <a:avLst/>
            <a:gdLst>
              <a:gd name="T0" fmla="*/ 0 w 2"/>
              <a:gd name="T1" fmla="*/ 2147483647 h 5"/>
              <a:gd name="T2" fmla="*/ 2147483647 w 2"/>
              <a:gd name="T3" fmla="*/ 0 h 5"/>
              <a:gd name="T4" fmla="*/ 2147483647 w 2"/>
              <a:gd name="T5" fmla="*/ 2147483647 h 5"/>
              <a:gd name="T6" fmla="*/ 2147483647 w 2"/>
              <a:gd name="T7" fmla="*/ 2147483647 h 5"/>
              <a:gd name="T8" fmla="*/ 0 w 2"/>
              <a:gd name="T9" fmla="*/ 2147483647 h 5"/>
              <a:gd name="T10" fmla="*/ 0 w 2"/>
              <a:gd name="T11" fmla="*/ 2147483647 h 5"/>
              <a:gd name="T12" fmla="*/ 0 60000 65536"/>
              <a:gd name="T13" fmla="*/ 0 60000 65536"/>
              <a:gd name="T14" fmla="*/ 0 60000 65536"/>
              <a:gd name="T15" fmla="*/ 0 60000 65536"/>
              <a:gd name="T16" fmla="*/ 0 60000 65536"/>
              <a:gd name="T17" fmla="*/ 0 60000 65536"/>
              <a:gd name="T18" fmla="*/ 0 w 2"/>
              <a:gd name="T19" fmla="*/ 0 h 5"/>
              <a:gd name="T20" fmla="*/ 2 w 2"/>
              <a:gd name="T21" fmla="*/ 5 h 5"/>
            </a:gdLst>
            <a:ahLst/>
            <a:cxnLst>
              <a:cxn ang="T12">
                <a:pos x="T0" y="T1"/>
              </a:cxn>
              <a:cxn ang="T13">
                <a:pos x="T2" y="T3"/>
              </a:cxn>
              <a:cxn ang="T14">
                <a:pos x="T4" y="T5"/>
              </a:cxn>
              <a:cxn ang="T15">
                <a:pos x="T6" y="T7"/>
              </a:cxn>
              <a:cxn ang="T16">
                <a:pos x="T8" y="T9"/>
              </a:cxn>
              <a:cxn ang="T17">
                <a:pos x="T10" y="T11"/>
              </a:cxn>
            </a:cxnLst>
            <a:rect l="T18" t="T19" r="T20" b="T21"/>
            <a:pathLst>
              <a:path w="2" h="5">
                <a:moveTo>
                  <a:pt x="0" y="1"/>
                </a:moveTo>
                <a:lnTo>
                  <a:pt x="1" y="0"/>
                </a:lnTo>
                <a:lnTo>
                  <a:pt x="2" y="1"/>
                </a:lnTo>
                <a:lnTo>
                  <a:pt x="1" y="5"/>
                </a:lnTo>
                <a:lnTo>
                  <a:pt x="0" y="5"/>
                </a:lnTo>
                <a:lnTo>
                  <a:pt x="0"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50" name="Freeform 571"/>
          <p:cNvSpPr>
            <a:spLocks/>
          </p:cNvSpPr>
          <p:nvPr/>
        </p:nvSpPr>
        <p:spPr bwMode="auto">
          <a:xfrm>
            <a:off x="7889875" y="5119688"/>
            <a:ext cx="12700" cy="25400"/>
          </a:xfrm>
          <a:custGeom>
            <a:avLst/>
            <a:gdLst>
              <a:gd name="T0" fmla="*/ 0 w 8"/>
              <a:gd name="T1" fmla="*/ 2147483647 h 15"/>
              <a:gd name="T2" fmla="*/ 2147483647 w 8"/>
              <a:gd name="T3" fmla="*/ 0 h 15"/>
              <a:gd name="T4" fmla="*/ 2147483647 w 8"/>
              <a:gd name="T5" fmla="*/ 0 h 15"/>
              <a:gd name="T6" fmla="*/ 2147483647 w 8"/>
              <a:gd name="T7" fmla="*/ 2147483647 h 15"/>
              <a:gd name="T8" fmla="*/ 2147483647 w 8"/>
              <a:gd name="T9" fmla="*/ 2147483647 h 15"/>
              <a:gd name="T10" fmla="*/ 2147483647 w 8"/>
              <a:gd name="T11" fmla="*/ 2147483647 h 15"/>
              <a:gd name="T12" fmla="*/ 2147483647 w 8"/>
              <a:gd name="T13" fmla="*/ 2147483647 h 15"/>
              <a:gd name="T14" fmla="*/ 2147483647 w 8"/>
              <a:gd name="T15" fmla="*/ 2147483647 h 15"/>
              <a:gd name="T16" fmla="*/ 2147483647 w 8"/>
              <a:gd name="T17" fmla="*/ 2147483647 h 15"/>
              <a:gd name="T18" fmla="*/ 2147483647 w 8"/>
              <a:gd name="T19" fmla="*/ 2147483647 h 15"/>
              <a:gd name="T20" fmla="*/ 2147483647 w 8"/>
              <a:gd name="T21" fmla="*/ 2147483647 h 15"/>
              <a:gd name="T22" fmla="*/ 2147483647 w 8"/>
              <a:gd name="T23" fmla="*/ 2147483647 h 15"/>
              <a:gd name="T24" fmla="*/ 0 w 8"/>
              <a:gd name="T25" fmla="*/ 2147483647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15"/>
              <a:gd name="T41" fmla="*/ 8 w 8"/>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15">
                <a:moveTo>
                  <a:pt x="0" y="5"/>
                </a:moveTo>
                <a:lnTo>
                  <a:pt x="3" y="0"/>
                </a:lnTo>
                <a:lnTo>
                  <a:pt x="6" y="0"/>
                </a:lnTo>
                <a:lnTo>
                  <a:pt x="7" y="4"/>
                </a:lnTo>
                <a:lnTo>
                  <a:pt x="8" y="12"/>
                </a:lnTo>
                <a:lnTo>
                  <a:pt x="7" y="15"/>
                </a:lnTo>
                <a:lnTo>
                  <a:pt x="5" y="14"/>
                </a:lnTo>
                <a:lnTo>
                  <a:pt x="3" y="14"/>
                </a:lnTo>
                <a:lnTo>
                  <a:pt x="1" y="12"/>
                </a:lnTo>
                <a:lnTo>
                  <a:pt x="1" y="9"/>
                </a:lnTo>
                <a:lnTo>
                  <a:pt x="2" y="6"/>
                </a:lnTo>
                <a:lnTo>
                  <a:pt x="1" y="6"/>
                </a:lnTo>
                <a:lnTo>
                  <a:pt x="0" y="5"/>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51" name="Freeform 572"/>
          <p:cNvSpPr>
            <a:spLocks/>
          </p:cNvSpPr>
          <p:nvPr/>
        </p:nvSpPr>
        <p:spPr bwMode="auto">
          <a:xfrm>
            <a:off x="7851775" y="5113338"/>
            <a:ext cx="4763" cy="7937"/>
          </a:xfrm>
          <a:custGeom>
            <a:avLst/>
            <a:gdLst>
              <a:gd name="T0" fmla="*/ 0 w 3"/>
              <a:gd name="T1" fmla="*/ 2147483647 h 5"/>
              <a:gd name="T2" fmla="*/ 2147483647 w 3"/>
              <a:gd name="T3" fmla="*/ 0 h 5"/>
              <a:gd name="T4" fmla="*/ 2147483647 w 3"/>
              <a:gd name="T5" fmla="*/ 2147483647 h 5"/>
              <a:gd name="T6" fmla="*/ 2147483647 w 3"/>
              <a:gd name="T7" fmla="*/ 2147483647 h 5"/>
              <a:gd name="T8" fmla="*/ 0 w 3"/>
              <a:gd name="T9" fmla="*/ 2147483647 h 5"/>
              <a:gd name="T10" fmla="*/ 0 w 3"/>
              <a:gd name="T11" fmla="*/ 2147483647 h 5"/>
              <a:gd name="T12" fmla="*/ 0 60000 65536"/>
              <a:gd name="T13" fmla="*/ 0 60000 65536"/>
              <a:gd name="T14" fmla="*/ 0 60000 65536"/>
              <a:gd name="T15" fmla="*/ 0 60000 65536"/>
              <a:gd name="T16" fmla="*/ 0 60000 65536"/>
              <a:gd name="T17" fmla="*/ 0 60000 65536"/>
              <a:gd name="T18" fmla="*/ 0 w 3"/>
              <a:gd name="T19" fmla="*/ 0 h 5"/>
              <a:gd name="T20" fmla="*/ 3 w 3"/>
              <a:gd name="T21" fmla="*/ 5 h 5"/>
            </a:gdLst>
            <a:ahLst/>
            <a:cxnLst>
              <a:cxn ang="T12">
                <a:pos x="T0" y="T1"/>
              </a:cxn>
              <a:cxn ang="T13">
                <a:pos x="T2" y="T3"/>
              </a:cxn>
              <a:cxn ang="T14">
                <a:pos x="T4" y="T5"/>
              </a:cxn>
              <a:cxn ang="T15">
                <a:pos x="T6" y="T7"/>
              </a:cxn>
              <a:cxn ang="T16">
                <a:pos x="T8" y="T9"/>
              </a:cxn>
              <a:cxn ang="T17">
                <a:pos x="T10" y="T11"/>
              </a:cxn>
            </a:cxnLst>
            <a:rect l="T18" t="T19" r="T20" b="T21"/>
            <a:pathLst>
              <a:path w="3" h="5">
                <a:moveTo>
                  <a:pt x="0" y="1"/>
                </a:moveTo>
                <a:lnTo>
                  <a:pt x="2" y="0"/>
                </a:lnTo>
                <a:lnTo>
                  <a:pt x="3" y="1"/>
                </a:lnTo>
                <a:lnTo>
                  <a:pt x="1" y="5"/>
                </a:lnTo>
                <a:lnTo>
                  <a:pt x="0" y="5"/>
                </a:lnTo>
                <a:lnTo>
                  <a:pt x="0"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52" name="Freeform 573"/>
          <p:cNvSpPr>
            <a:spLocks/>
          </p:cNvSpPr>
          <p:nvPr/>
        </p:nvSpPr>
        <p:spPr bwMode="auto">
          <a:xfrm>
            <a:off x="7886700" y="5116513"/>
            <a:ext cx="12700" cy="25400"/>
          </a:xfrm>
          <a:custGeom>
            <a:avLst/>
            <a:gdLst>
              <a:gd name="T0" fmla="*/ 0 w 8"/>
              <a:gd name="T1" fmla="*/ 2147483647 h 15"/>
              <a:gd name="T2" fmla="*/ 2147483647 w 8"/>
              <a:gd name="T3" fmla="*/ 0 h 15"/>
              <a:gd name="T4" fmla="*/ 2147483647 w 8"/>
              <a:gd name="T5" fmla="*/ 2147483647 h 15"/>
              <a:gd name="T6" fmla="*/ 2147483647 w 8"/>
              <a:gd name="T7" fmla="*/ 2147483647 h 15"/>
              <a:gd name="T8" fmla="*/ 2147483647 w 8"/>
              <a:gd name="T9" fmla="*/ 2147483647 h 15"/>
              <a:gd name="T10" fmla="*/ 2147483647 w 8"/>
              <a:gd name="T11" fmla="*/ 2147483647 h 15"/>
              <a:gd name="T12" fmla="*/ 2147483647 w 8"/>
              <a:gd name="T13" fmla="*/ 2147483647 h 15"/>
              <a:gd name="T14" fmla="*/ 2147483647 w 8"/>
              <a:gd name="T15" fmla="*/ 2147483647 h 15"/>
              <a:gd name="T16" fmla="*/ 2147483647 w 8"/>
              <a:gd name="T17" fmla="*/ 2147483647 h 15"/>
              <a:gd name="T18" fmla="*/ 2147483647 w 8"/>
              <a:gd name="T19" fmla="*/ 2147483647 h 15"/>
              <a:gd name="T20" fmla="*/ 2147483647 w 8"/>
              <a:gd name="T21" fmla="*/ 2147483647 h 15"/>
              <a:gd name="T22" fmla="*/ 2147483647 w 8"/>
              <a:gd name="T23" fmla="*/ 2147483647 h 15"/>
              <a:gd name="T24" fmla="*/ 0 w 8"/>
              <a:gd name="T25" fmla="*/ 2147483647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15"/>
              <a:gd name="T41" fmla="*/ 8 w 8"/>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15">
                <a:moveTo>
                  <a:pt x="0" y="5"/>
                </a:moveTo>
                <a:lnTo>
                  <a:pt x="3" y="0"/>
                </a:lnTo>
                <a:lnTo>
                  <a:pt x="6" y="1"/>
                </a:lnTo>
                <a:lnTo>
                  <a:pt x="8" y="5"/>
                </a:lnTo>
                <a:lnTo>
                  <a:pt x="8" y="13"/>
                </a:lnTo>
                <a:lnTo>
                  <a:pt x="7" y="15"/>
                </a:lnTo>
                <a:lnTo>
                  <a:pt x="5" y="14"/>
                </a:lnTo>
                <a:lnTo>
                  <a:pt x="3" y="14"/>
                </a:lnTo>
                <a:lnTo>
                  <a:pt x="2" y="12"/>
                </a:lnTo>
                <a:lnTo>
                  <a:pt x="1" y="10"/>
                </a:lnTo>
                <a:lnTo>
                  <a:pt x="2" y="6"/>
                </a:lnTo>
                <a:lnTo>
                  <a:pt x="1" y="6"/>
                </a:lnTo>
                <a:lnTo>
                  <a:pt x="0" y="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53" name="Freeform 574"/>
          <p:cNvSpPr>
            <a:spLocks/>
          </p:cNvSpPr>
          <p:nvPr/>
        </p:nvSpPr>
        <p:spPr bwMode="auto">
          <a:xfrm>
            <a:off x="7886700" y="5135563"/>
            <a:ext cx="11113" cy="12700"/>
          </a:xfrm>
          <a:custGeom>
            <a:avLst/>
            <a:gdLst>
              <a:gd name="T0" fmla="*/ 2147483647 w 7"/>
              <a:gd name="T1" fmla="*/ 2147483647 h 8"/>
              <a:gd name="T2" fmla="*/ 0 w 7"/>
              <a:gd name="T3" fmla="*/ 2147483647 h 8"/>
              <a:gd name="T4" fmla="*/ 2147483647 w 7"/>
              <a:gd name="T5" fmla="*/ 0 h 8"/>
              <a:gd name="T6" fmla="*/ 2147483647 w 7"/>
              <a:gd name="T7" fmla="*/ 2147483647 h 8"/>
              <a:gd name="T8" fmla="*/ 2147483647 w 7"/>
              <a:gd name="T9" fmla="*/ 2147483647 h 8"/>
              <a:gd name="T10" fmla="*/ 2147483647 w 7"/>
              <a:gd name="T11" fmla="*/ 2147483647 h 8"/>
              <a:gd name="T12" fmla="*/ 2147483647 w 7"/>
              <a:gd name="T13" fmla="*/ 2147483647 h 8"/>
              <a:gd name="T14" fmla="*/ 2147483647 w 7"/>
              <a:gd name="T15" fmla="*/ 2147483647 h 8"/>
              <a:gd name="T16" fmla="*/ 2147483647 w 7"/>
              <a:gd name="T17" fmla="*/ 2147483647 h 8"/>
              <a:gd name="T18" fmla="*/ 2147483647 w 7"/>
              <a:gd name="T19" fmla="*/ 2147483647 h 8"/>
              <a:gd name="T20" fmla="*/ 2147483647 w 7"/>
              <a:gd name="T21" fmla="*/ 2147483647 h 8"/>
              <a:gd name="T22" fmla="*/ 2147483647 w 7"/>
              <a:gd name="T23" fmla="*/ 2147483647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8"/>
              <a:gd name="T38" fmla="*/ 7 w 7"/>
              <a:gd name="T39" fmla="*/ 8 h 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8">
                <a:moveTo>
                  <a:pt x="1" y="3"/>
                </a:moveTo>
                <a:lnTo>
                  <a:pt x="0" y="1"/>
                </a:lnTo>
                <a:lnTo>
                  <a:pt x="1" y="0"/>
                </a:lnTo>
                <a:lnTo>
                  <a:pt x="3" y="3"/>
                </a:lnTo>
                <a:lnTo>
                  <a:pt x="6" y="5"/>
                </a:lnTo>
                <a:lnTo>
                  <a:pt x="7" y="7"/>
                </a:lnTo>
                <a:lnTo>
                  <a:pt x="7" y="8"/>
                </a:lnTo>
                <a:lnTo>
                  <a:pt x="6" y="8"/>
                </a:lnTo>
                <a:lnTo>
                  <a:pt x="3" y="5"/>
                </a:lnTo>
                <a:lnTo>
                  <a:pt x="2" y="4"/>
                </a:lnTo>
                <a:lnTo>
                  <a:pt x="1" y="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54" name="Freeform 575"/>
          <p:cNvSpPr>
            <a:spLocks/>
          </p:cNvSpPr>
          <p:nvPr/>
        </p:nvSpPr>
        <p:spPr bwMode="auto">
          <a:xfrm>
            <a:off x="7885113" y="5140325"/>
            <a:ext cx="9525" cy="19050"/>
          </a:xfrm>
          <a:custGeom>
            <a:avLst/>
            <a:gdLst>
              <a:gd name="T0" fmla="*/ 2147483647 w 6"/>
              <a:gd name="T1" fmla="*/ 0 h 11"/>
              <a:gd name="T2" fmla="*/ 2147483647 w 6"/>
              <a:gd name="T3" fmla="*/ 2147483647 h 11"/>
              <a:gd name="T4" fmla="*/ 2147483647 w 6"/>
              <a:gd name="T5" fmla="*/ 2147483647 h 11"/>
              <a:gd name="T6" fmla="*/ 2147483647 w 6"/>
              <a:gd name="T7" fmla="*/ 2147483647 h 11"/>
              <a:gd name="T8" fmla="*/ 2147483647 w 6"/>
              <a:gd name="T9" fmla="*/ 2147483647 h 11"/>
              <a:gd name="T10" fmla="*/ 2147483647 w 6"/>
              <a:gd name="T11" fmla="*/ 2147483647 h 11"/>
              <a:gd name="T12" fmla="*/ 2147483647 w 6"/>
              <a:gd name="T13" fmla="*/ 2147483647 h 11"/>
              <a:gd name="T14" fmla="*/ 0 w 6"/>
              <a:gd name="T15" fmla="*/ 2147483647 h 11"/>
              <a:gd name="T16" fmla="*/ 0 w 6"/>
              <a:gd name="T17" fmla="*/ 2147483647 h 11"/>
              <a:gd name="T18" fmla="*/ 0 w 6"/>
              <a:gd name="T19" fmla="*/ 2147483647 h 11"/>
              <a:gd name="T20" fmla="*/ 2147483647 w 6"/>
              <a:gd name="T21" fmla="*/ 2147483647 h 11"/>
              <a:gd name="T22" fmla="*/ 2147483647 w 6"/>
              <a:gd name="T23" fmla="*/ 2147483647 h 11"/>
              <a:gd name="T24" fmla="*/ 2147483647 w 6"/>
              <a:gd name="T25" fmla="*/ 2147483647 h 11"/>
              <a:gd name="T26" fmla="*/ 2147483647 w 6"/>
              <a:gd name="T27" fmla="*/ 2147483647 h 11"/>
              <a:gd name="T28" fmla="*/ 2147483647 w 6"/>
              <a:gd name="T29" fmla="*/ 0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
              <a:gd name="T46" fmla="*/ 0 h 11"/>
              <a:gd name="T47" fmla="*/ 6 w 6"/>
              <a:gd name="T48" fmla="*/ 11 h 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 h="11">
                <a:moveTo>
                  <a:pt x="1" y="0"/>
                </a:moveTo>
                <a:lnTo>
                  <a:pt x="2" y="1"/>
                </a:lnTo>
                <a:lnTo>
                  <a:pt x="6" y="6"/>
                </a:lnTo>
                <a:lnTo>
                  <a:pt x="6" y="9"/>
                </a:lnTo>
                <a:lnTo>
                  <a:pt x="4" y="11"/>
                </a:lnTo>
                <a:lnTo>
                  <a:pt x="2" y="11"/>
                </a:lnTo>
                <a:lnTo>
                  <a:pt x="1" y="11"/>
                </a:lnTo>
                <a:lnTo>
                  <a:pt x="0" y="9"/>
                </a:lnTo>
                <a:lnTo>
                  <a:pt x="0" y="7"/>
                </a:lnTo>
                <a:lnTo>
                  <a:pt x="0" y="6"/>
                </a:lnTo>
                <a:lnTo>
                  <a:pt x="1" y="8"/>
                </a:lnTo>
                <a:lnTo>
                  <a:pt x="2" y="8"/>
                </a:lnTo>
                <a:lnTo>
                  <a:pt x="2" y="4"/>
                </a:lnTo>
                <a:lnTo>
                  <a:pt x="1" y="2"/>
                </a:lnTo>
                <a:lnTo>
                  <a:pt x="1"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55" name="Freeform 576"/>
          <p:cNvSpPr>
            <a:spLocks/>
          </p:cNvSpPr>
          <p:nvPr/>
        </p:nvSpPr>
        <p:spPr bwMode="auto">
          <a:xfrm>
            <a:off x="7881938" y="5133975"/>
            <a:ext cx="12700" cy="11113"/>
          </a:xfrm>
          <a:custGeom>
            <a:avLst/>
            <a:gdLst>
              <a:gd name="T0" fmla="*/ 2147483647 w 7"/>
              <a:gd name="T1" fmla="*/ 2147483647 h 7"/>
              <a:gd name="T2" fmla="*/ 0 w 7"/>
              <a:gd name="T3" fmla="*/ 0 h 7"/>
              <a:gd name="T4" fmla="*/ 2147483647 w 7"/>
              <a:gd name="T5" fmla="*/ 0 h 7"/>
              <a:gd name="T6" fmla="*/ 2147483647 w 7"/>
              <a:gd name="T7" fmla="*/ 2147483647 h 7"/>
              <a:gd name="T8" fmla="*/ 2147483647 w 7"/>
              <a:gd name="T9" fmla="*/ 2147483647 h 7"/>
              <a:gd name="T10" fmla="*/ 2147483647 w 7"/>
              <a:gd name="T11" fmla="*/ 2147483647 h 7"/>
              <a:gd name="T12" fmla="*/ 2147483647 w 7"/>
              <a:gd name="T13" fmla="*/ 2147483647 h 7"/>
              <a:gd name="T14" fmla="*/ 2147483647 w 7"/>
              <a:gd name="T15" fmla="*/ 2147483647 h 7"/>
              <a:gd name="T16" fmla="*/ 2147483647 w 7"/>
              <a:gd name="T17" fmla="*/ 2147483647 h 7"/>
              <a:gd name="T18" fmla="*/ 2147483647 w 7"/>
              <a:gd name="T19" fmla="*/ 2147483647 h 7"/>
              <a:gd name="T20" fmla="*/ 2147483647 w 7"/>
              <a:gd name="T21" fmla="*/ 2147483647 h 7"/>
              <a:gd name="T22" fmla="*/ 2147483647 w 7"/>
              <a:gd name="T23" fmla="*/ 2147483647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
              <a:gd name="T37" fmla="*/ 0 h 7"/>
              <a:gd name="T38" fmla="*/ 7 w 7"/>
              <a:gd name="T39" fmla="*/ 7 h 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 h="7">
                <a:moveTo>
                  <a:pt x="1" y="2"/>
                </a:moveTo>
                <a:lnTo>
                  <a:pt x="0" y="0"/>
                </a:lnTo>
                <a:lnTo>
                  <a:pt x="1" y="0"/>
                </a:lnTo>
                <a:lnTo>
                  <a:pt x="3" y="3"/>
                </a:lnTo>
                <a:lnTo>
                  <a:pt x="6" y="4"/>
                </a:lnTo>
                <a:lnTo>
                  <a:pt x="7" y="4"/>
                </a:lnTo>
                <a:lnTo>
                  <a:pt x="7" y="7"/>
                </a:lnTo>
                <a:lnTo>
                  <a:pt x="6" y="7"/>
                </a:lnTo>
                <a:lnTo>
                  <a:pt x="4" y="4"/>
                </a:lnTo>
                <a:lnTo>
                  <a:pt x="2" y="3"/>
                </a:lnTo>
                <a:lnTo>
                  <a:pt x="1"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56" name="Freeform 577"/>
          <p:cNvSpPr>
            <a:spLocks/>
          </p:cNvSpPr>
          <p:nvPr/>
        </p:nvSpPr>
        <p:spPr bwMode="auto">
          <a:xfrm>
            <a:off x="7880350" y="5137150"/>
            <a:ext cx="11113" cy="20638"/>
          </a:xfrm>
          <a:custGeom>
            <a:avLst/>
            <a:gdLst>
              <a:gd name="T0" fmla="*/ 2147483647 w 6"/>
              <a:gd name="T1" fmla="*/ 0 h 12"/>
              <a:gd name="T2" fmla="*/ 2147483647 w 6"/>
              <a:gd name="T3" fmla="*/ 2147483647 h 12"/>
              <a:gd name="T4" fmla="*/ 2147483647 w 6"/>
              <a:gd name="T5" fmla="*/ 2147483647 h 12"/>
              <a:gd name="T6" fmla="*/ 2147483647 w 6"/>
              <a:gd name="T7" fmla="*/ 2147483647 h 12"/>
              <a:gd name="T8" fmla="*/ 2147483647 w 6"/>
              <a:gd name="T9" fmla="*/ 2147483647 h 12"/>
              <a:gd name="T10" fmla="*/ 2147483647 w 6"/>
              <a:gd name="T11" fmla="*/ 2147483647 h 12"/>
              <a:gd name="T12" fmla="*/ 2147483647 w 6"/>
              <a:gd name="T13" fmla="*/ 2147483647 h 12"/>
              <a:gd name="T14" fmla="*/ 0 w 6"/>
              <a:gd name="T15" fmla="*/ 2147483647 h 12"/>
              <a:gd name="T16" fmla="*/ 0 w 6"/>
              <a:gd name="T17" fmla="*/ 2147483647 h 12"/>
              <a:gd name="T18" fmla="*/ 0 w 6"/>
              <a:gd name="T19" fmla="*/ 2147483647 h 12"/>
              <a:gd name="T20" fmla="*/ 2147483647 w 6"/>
              <a:gd name="T21" fmla="*/ 2147483647 h 12"/>
              <a:gd name="T22" fmla="*/ 2147483647 w 6"/>
              <a:gd name="T23" fmla="*/ 2147483647 h 12"/>
              <a:gd name="T24" fmla="*/ 2147483647 w 6"/>
              <a:gd name="T25" fmla="*/ 2147483647 h 12"/>
              <a:gd name="T26" fmla="*/ 2147483647 w 6"/>
              <a:gd name="T27" fmla="*/ 2147483647 h 12"/>
              <a:gd name="T28" fmla="*/ 2147483647 w 6"/>
              <a:gd name="T29" fmla="*/ 0 h 12"/>
              <a:gd name="T30" fmla="*/ 2147483647 w 6"/>
              <a:gd name="T31" fmla="*/ 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
              <a:gd name="T49" fmla="*/ 0 h 12"/>
              <a:gd name="T50" fmla="*/ 6 w 6"/>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 h="12">
                <a:moveTo>
                  <a:pt x="1" y="0"/>
                </a:moveTo>
                <a:lnTo>
                  <a:pt x="2" y="1"/>
                </a:lnTo>
                <a:lnTo>
                  <a:pt x="6" y="6"/>
                </a:lnTo>
                <a:lnTo>
                  <a:pt x="6" y="9"/>
                </a:lnTo>
                <a:lnTo>
                  <a:pt x="5" y="11"/>
                </a:lnTo>
                <a:lnTo>
                  <a:pt x="2" y="12"/>
                </a:lnTo>
                <a:lnTo>
                  <a:pt x="1" y="11"/>
                </a:lnTo>
                <a:lnTo>
                  <a:pt x="0" y="9"/>
                </a:lnTo>
                <a:lnTo>
                  <a:pt x="0" y="7"/>
                </a:lnTo>
                <a:lnTo>
                  <a:pt x="0" y="6"/>
                </a:lnTo>
                <a:lnTo>
                  <a:pt x="1" y="8"/>
                </a:lnTo>
                <a:lnTo>
                  <a:pt x="2" y="8"/>
                </a:lnTo>
                <a:lnTo>
                  <a:pt x="2" y="4"/>
                </a:lnTo>
                <a:lnTo>
                  <a:pt x="1" y="2"/>
                </a:lnTo>
                <a:lnTo>
                  <a:pt x="1"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57" name="Freeform 578"/>
          <p:cNvSpPr>
            <a:spLocks/>
          </p:cNvSpPr>
          <p:nvPr/>
        </p:nvSpPr>
        <p:spPr bwMode="auto">
          <a:xfrm>
            <a:off x="7804150" y="5164138"/>
            <a:ext cx="12700" cy="25400"/>
          </a:xfrm>
          <a:custGeom>
            <a:avLst/>
            <a:gdLst>
              <a:gd name="T0" fmla="*/ 0 w 8"/>
              <a:gd name="T1" fmla="*/ 2147483647 h 15"/>
              <a:gd name="T2" fmla="*/ 0 w 8"/>
              <a:gd name="T3" fmla="*/ 2147483647 h 15"/>
              <a:gd name="T4" fmla="*/ 2147483647 w 8"/>
              <a:gd name="T5" fmla="*/ 2147483647 h 15"/>
              <a:gd name="T6" fmla="*/ 2147483647 w 8"/>
              <a:gd name="T7" fmla="*/ 2147483647 h 15"/>
              <a:gd name="T8" fmla="*/ 2147483647 w 8"/>
              <a:gd name="T9" fmla="*/ 2147483647 h 15"/>
              <a:gd name="T10" fmla="*/ 2147483647 w 8"/>
              <a:gd name="T11" fmla="*/ 2147483647 h 15"/>
              <a:gd name="T12" fmla="*/ 2147483647 w 8"/>
              <a:gd name="T13" fmla="*/ 0 h 15"/>
              <a:gd name="T14" fmla="*/ 2147483647 w 8"/>
              <a:gd name="T15" fmla="*/ 2147483647 h 15"/>
              <a:gd name="T16" fmla="*/ 2147483647 w 8"/>
              <a:gd name="T17" fmla="*/ 2147483647 h 15"/>
              <a:gd name="T18" fmla="*/ 2147483647 w 8"/>
              <a:gd name="T19" fmla="*/ 2147483647 h 15"/>
              <a:gd name="T20" fmla="*/ 0 w 8"/>
              <a:gd name="T21" fmla="*/ 2147483647 h 15"/>
              <a:gd name="T22" fmla="*/ 0 w 8"/>
              <a:gd name="T23" fmla="*/ 2147483647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15"/>
              <a:gd name="T38" fmla="*/ 8 w 8"/>
              <a:gd name="T39" fmla="*/ 15 h 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15">
                <a:moveTo>
                  <a:pt x="0" y="11"/>
                </a:moveTo>
                <a:lnTo>
                  <a:pt x="0" y="11"/>
                </a:lnTo>
                <a:lnTo>
                  <a:pt x="1" y="11"/>
                </a:lnTo>
                <a:lnTo>
                  <a:pt x="1" y="7"/>
                </a:lnTo>
                <a:lnTo>
                  <a:pt x="5" y="4"/>
                </a:lnTo>
                <a:lnTo>
                  <a:pt x="5" y="1"/>
                </a:lnTo>
                <a:lnTo>
                  <a:pt x="7" y="0"/>
                </a:lnTo>
                <a:lnTo>
                  <a:pt x="8" y="2"/>
                </a:lnTo>
                <a:lnTo>
                  <a:pt x="8" y="8"/>
                </a:lnTo>
                <a:lnTo>
                  <a:pt x="4" y="15"/>
                </a:lnTo>
                <a:lnTo>
                  <a:pt x="0" y="12"/>
                </a:lnTo>
                <a:lnTo>
                  <a:pt x="0" y="1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58" name="Freeform 579"/>
          <p:cNvSpPr>
            <a:spLocks/>
          </p:cNvSpPr>
          <p:nvPr/>
        </p:nvSpPr>
        <p:spPr bwMode="auto">
          <a:xfrm>
            <a:off x="7761288" y="5184775"/>
            <a:ext cx="6350" cy="4763"/>
          </a:xfrm>
          <a:custGeom>
            <a:avLst/>
            <a:gdLst>
              <a:gd name="T0" fmla="*/ 2147483647 w 4"/>
              <a:gd name="T1" fmla="*/ 2147483647 h 3"/>
              <a:gd name="T2" fmla="*/ 0 w 4"/>
              <a:gd name="T3" fmla="*/ 0 h 3"/>
              <a:gd name="T4" fmla="*/ 2147483647 w 4"/>
              <a:gd name="T5" fmla="*/ 0 h 3"/>
              <a:gd name="T6" fmla="*/ 2147483647 w 4"/>
              <a:gd name="T7" fmla="*/ 2147483647 h 3"/>
              <a:gd name="T8" fmla="*/ 2147483647 w 4"/>
              <a:gd name="T9" fmla="*/ 2147483647 h 3"/>
              <a:gd name="T10" fmla="*/ 2147483647 w 4"/>
              <a:gd name="T11" fmla="*/ 2147483647 h 3"/>
              <a:gd name="T12" fmla="*/ 2147483647 w 4"/>
              <a:gd name="T13" fmla="*/ 2147483647 h 3"/>
              <a:gd name="T14" fmla="*/ 0 60000 65536"/>
              <a:gd name="T15" fmla="*/ 0 60000 65536"/>
              <a:gd name="T16" fmla="*/ 0 60000 65536"/>
              <a:gd name="T17" fmla="*/ 0 60000 65536"/>
              <a:gd name="T18" fmla="*/ 0 60000 65536"/>
              <a:gd name="T19" fmla="*/ 0 60000 65536"/>
              <a:gd name="T20" fmla="*/ 0 60000 65536"/>
              <a:gd name="T21" fmla="*/ 0 w 4"/>
              <a:gd name="T22" fmla="*/ 0 h 3"/>
              <a:gd name="T23" fmla="*/ 4 w 4"/>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3">
                <a:moveTo>
                  <a:pt x="1" y="1"/>
                </a:moveTo>
                <a:lnTo>
                  <a:pt x="0" y="0"/>
                </a:lnTo>
                <a:lnTo>
                  <a:pt x="4" y="0"/>
                </a:lnTo>
                <a:lnTo>
                  <a:pt x="4" y="1"/>
                </a:lnTo>
                <a:lnTo>
                  <a:pt x="3" y="3"/>
                </a:lnTo>
                <a:lnTo>
                  <a:pt x="2" y="3"/>
                </a:lnTo>
                <a:lnTo>
                  <a:pt x="1"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59" name="Freeform 580"/>
          <p:cNvSpPr>
            <a:spLocks/>
          </p:cNvSpPr>
          <p:nvPr/>
        </p:nvSpPr>
        <p:spPr bwMode="auto">
          <a:xfrm>
            <a:off x="7800975" y="5160963"/>
            <a:ext cx="14288" cy="25400"/>
          </a:xfrm>
          <a:custGeom>
            <a:avLst/>
            <a:gdLst>
              <a:gd name="T0" fmla="*/ 0 w 9"/>
              <a:gd name="T1" fmla="*/ 2147483647 h 15"/>
              <a:gd name="T2" fmla="*/ 0 w 9"/>
              <a:gd name="T3" fmla="*/ 2147483647 h 15"/>
              <a:gd name="T4" fmla="*/ 2147483647 w 9"/>
              <a:gd name="T5" fmla="*/ 2147483647 h 15"/>
              <a:gd name="T6" fmla="*/ 2147483647 w 9"/>
              <a:gd name="T7" fmla="*/ 2147483647 h 15"/>
              <a:gd name="T8" fmla="*/ 2147483647 w 9"/>
              <a:gd name="T9" fmla="*/ 2147483647 h 15"/>
              <a:gd name="T10" fmla="*/ 2147483647 w 9"/>
              <a:gd name="T11" fmla="*/ 2147483647 h 15"/>
              <a:gd name="T12" fmla="*/ 2147483647 w 9"/>
              <a:gd name="T13" fmla="*/ 0 h 15"/>
              <a:gd name="T14" fmla="*/ 2147483647 w 9"/>
              <a:gd name="T15" fmla="*/ 2147483647 h 15"/>
              <a:gd name="T16" fmla="*/ 2147483647 w 9"/>
              <a:gd name="T17" fmla="*/ 2147483647 h 15"/>
              <a:gd name="T18" fmla="*/ 2147483647 w 9"/>
              <a:gd name="T19" fmla="*/ 2147483647 h 15"/>
              <a:gd name="T20" fmla="*/ 0 w 9"/>
              <a:gd name="T21" fmla="*/ 2147483647 h 15"/>
              <a:gd name="T22" fmla="*/ 0 w 9"/>
              <a:gd name="T23" fmla="*/ 2147483647 h 15"/>
              <a:gd name="T24" fmla="*/ 0 w 9"/>
              <a:gd name="T25" fmla="*/ 2147483647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
              <a:gd name="T40" fmla="*/ 0 h 15"/>
              <a:gd name="T41" fmla="*/ 9 w 9"/>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 h="15">
                <a:moveTo>
                  <a:pt x="0" y="11"/>
                </a:moveTo>
                <a:lnTo>
                  <a:pt x="0" y="11"/>
                </a:lnTo>
                <a:lnTo>
                  <a:pt x="2" y="11"/>
                </a:lnTo>
                <a:lnTo>
                  <a:pt x="1" y="7"/>
                </a:lnTo>
                <a:lnTo>
                  <a:pt x="5" y="4"/>
                </a:lnTo>
                <a:lnTo>
                  <a:pt x="6" y="1"/>
                </a:lnTo>
                <a:lnTo>
                  <a:pt x="7" y="0"/>
                </a:lnTo>
                <a:lnTo>
                  <a:pt x="9" y="2"/>
                </a:lnTo>
                <a:lnTo>
                  <a:pt x="9" y="9"/>
                </a:lnTo>
                <a:lnTo>
                  <a:pt x="4" y="15"/>
                </a:lnTo>
                <a:lnTo>
                  <a:pt x="0" y="13"/>
                </a:lnTo>
                <a:lnTo>
                  <a:pt x="0" y="1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60" name="Freeform 581"/>
          <p:cNvSpPr>
            <a:spLocks/>
          </p:cNvSpPr>
          <p:nvPr/>
        </p:nvSpPr>
        <p:spPr bwMode="auto">
          <a:xfrm>
            <a:off x="7759700" y="5181600"/>
            <a:ext cx="4763" cy="4763"/>
          </a:xfrm>
          <a:custGeom>
            <a:avLst/>
            <a:gdLst>
              <a:gd name="T0" fmla="*/ 0 w 3"/>
              <a:gd name="T1" fmla="*/ 2147483647 h 3"/>
              <a:gd name="T2" fmla="*/ 0 w 3"/>
              <a:gd name="T3" fmla="*/ 2147483647 h 3"/>
              <a:gd name="T4" fmla="*/ 2147483647 w 3"/>
              <a:gd name="T5" fmla="*/ 0 h 3"/>
              <a:gd name="T6" fmla="*/ 2147483647 w 3"/>
              <a:gd name="T7" fmla="*/ 2147483647 h 3"/>
              <a:gd name="T8" fmla="*/ 2147483647 w 3"/>
              <a:gd name="T9" fmla="*/ 2147483647 h 3"/>
              <a:gd name="T10" fmla="*/ 2147483647 w 3"/>
              <a:gd name="T11" fmla="*/ 2147483647 h 3"/>
              <a:gd name="T12" fmla="*/ 0 w 3"/>
              <a:gd name="T13" fmla="*/ 2147483647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0" y="1"/>
                </a:moveTo>
                <a:lnTo>
                  <a:pt x="0" y="1"/>
                </a:lnTo>
                <a:lnTo>
                  <a:pt x="3" y="0"/>
                </a:lnTo>
                <a:lnTo>
                  <a:pt x="3" y="2"/>
                </a:lnTo>
                <a:lnTo>
                  <a:pt x="2" y="3"/>
                </a:lnTo>
                <a:lnTo>
                  <a:pt x="1" y="3"/>
                </a:lnTo>
                <a:lnTo>
                  <a:pt x="0"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61" name="Freeform 582"/>
          <p:cNvSpPr>
            <a:spLocks/>
          </p:cNvSpPr>
          <p:nvPr/>
        </p:nvSpPr>
        <p:spPr bwMode="auto">
          <a:xfrm>
            <a:off x="7731125" y="5164138"/>
            <a:ext cx="3175" cy="3175"/>
          </a:xfrm>
          <a:custGeom>
            <a:avLst/>
            <a:gdLst>
              <a:gd name="T0" fmla="*/ 2147483647 w 2"/>
              <a:gd name="T1" fmla="*/ 2147483647 h 2"/>
              <a:gd name="T2" fmla="*/ 0 w 2"/>
              <a:gd name="T3" fmla="*/ 2147483647 h 2"/>
              <a:gd name="T4" fmla="*/ 2147483647 w 2"/>
              <a:gd name="T5" fmla="*/ 0 h 2"/>
              <a:gd name="T6" fmla="*/ 2147483647 w 2"/>
              <a:gd name="T7" fmla="*/ 2147483647 h 2"/>
              <a:gd name="T8" fmla="*/ 2147483647 w 2"/>
              <a:gd name="T9" fmla="*/ 2147483647 h 2"/>
              <a:gd name="T10" fmla="*/ 2147483647 w 2"/>
              <a:gd name="T11" fmla="*/ 2147483647 h 2"/>
              <a:gd name="T12" fmla="*/ 2147483647 w 2"/>
              <a:gd name="T13" fmla="*/ 2147483647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1" y="1"/>
                </a:moveTo>
                <a:lnTo>
                  <a:pt x="0" y="1"/>
                </a:lnTo>
                <a:lnTo>
                  <a:pt x="1" y="0"/>
                </a:lnTo>
                <a:lnTo>
                  <a:pt x="2" y="1"/>
                </a:lnTo>
                <a:lnTo>
                  <a:pt x="2" y="2"/>
                </a:lnTo>
                <a:lnTo>
                  <a:pt x="1" y="2"/>
                </a:lnTo>
                <a:lnTo>
                  <a:pt x="1"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62" name="Freeform 583"/>
          <p:cNvSpPr>
            <a:spLocks/>
          </p:cNvSpPr>
          <p:nvPr/>
        </p:nvSpPr>
        <p:spPr bwMode="auto">
          <a:xfrm>
            <a:off x="6389688" y="4700588"/>
            <a:ext cx="58737" cy="106362"/>
          </a:xfrm>
          <a:custGeom>
            <a:avLst/>
            <a:gdLst>
              <a:gd name="T0" fmla="*/ 2147483647 w 34"/>
              <a:gd name="T1" fmla="*/ 0 h 62"/>
              <a:gd name="T2" fmla="*/ 2147483647 w 34"/>
              <a:gd name="T3" fmla="*/ 2147483647 h 62"/>
              <a:gd name="T4" fmla="*/ 2147483647 w 34"/>
              <a:gd name="T5" fmla="*/ 2147483647 h 62"/>
              <a:gd name="T6" fmla="*/ 2147483647 w 34"/>
              <a:gd name="T7" fmla="*/ 2147483647 h 62"/>
              <a:gd name="T8" fmla="*/ 2147483647 w 34"/>
              <a:gd name="T9" fmla="*/ 2147483647 h 62"/>
              <a:gd name="T10" fmla="*/ 2147483647 w 34"/>
              <a:gd name="T11" fmla="*/ 2147483647 h 62"/>
              <a:gd name="T12" fmla="*/ 2147483647 w 34"/>
              <a:gd name="T13" fmla="*/ 2147483647 h 62"/>
              <a:gd name="T14" fmla="*/ 2147483647 w 34"/>
              <a:gd name="T15" fmla="*/ 2147483647 h 62"/>
              <a:gd name="T16" fmla="*/ 2147483647 w 34"/>
              <a:gd name="T17" fmla="*/ 2147483647 h 62"/>
              <a:gd name="T18" fmla="*/ 2147483647 w 34"/>
              <a:gd name="T19" fmla="*/ 2147483647 h 62"/>
              <a:gd name="T20" fmla="*/ 2147483647 w 34"/>
              <a:gd name="T21" fmla="*/ 2147483647 h 62"/>
              <a:gd name="T22" fmla="*/ 0 w 34"/>
              <a:gd name="T23" fmla="*/ 2147483647 h 62"/>
              <a:gd name="T24" fmla="*/ 2147483647 w 34"/>
              <a:gd name="T25" fmla="*/ 2147483647 h 62"/>
              <a:gd name="T26" fmla="*/ 2147483647 w 34"/>
              <a:gd name="T27" fmla="*/ 2147483647 h 62"/>
              <a:gd name="T28" fmla="*/ 2147483647 w 34"/>
              <a:gd name="T29" fmla="*/ 2147483647 h 62"/>
              <a:gd name="T30" fmla="*/ 2147483647 w 34"/>
              <a:gd name="T31" fmla="*/ 2147483647 h 62"/>
              <a:gd name="T32" fmla="*/ 2147483647 w 34"/>
              <a:gd name="T33" fmla="*/ 2147483647 h 62"/>
              <a:gd name="T34" fmla="*/ 2147483647 w 34"/>
              <a:gd name="T35" fmla="*/ 2147483647 h 62"/>
              <a:gd name="T36" fmla="*/ 2147483647 w 34"/>
              <a:gd name="T37" fmla="*/ 2147483647 h 62"/>
              <a:gd name="T38" fmla="*/ 2147483647 w 34"/>
              <a:gd name="T39" fmla="*/ 2147483647 h 62"/>
              <a:gd name="T40" fmla="*/ 2147483647 w 34"/>
              <a:gd name="T41" fmla="*/ 2147483647 h 62"/>
              <a:gd name="T42" fmla="*/ 2147483647 w 34"/>
              <a:gd name="T43" fmla="*/ 2147483647 h 62"/>
              <a:gd name="T44" fmla="*/ 2147483647 w 34"/>
              <a:gd name="T45" fmla="*/ 2147483647 h 62"/>
              <a:gd name="T46" fmla="*/ 2147483647 w 34"/>
              <a:gd name="T47" fmla="*/ 2147483647 h 62"/>
              <a:gd name="T48" fmla="*/ 2147483647 w 34"/>
              <a:gd name="T49" fmla="*/ 2147483647 h 62"/>
              <a:gd name="T50" fmla="*/ 2147483647 w 34"/>
              <a:gd name="T51" fmla="*/ 2147483647 h 62"/>
              <a:gd name="T52" fmla="*/ 2147483647 w 34"/>
              <a:gd name="T53" fmla="*/ 2147483647 h 62"/>
              <a:gd name="T54" fmla="*/ 2147483647 w 34"/>
              <a:gd name="T55" fmla="*/ 2147483647 h 62"/>
              <a:gd name="T56" fmla="*/ 2147483647 w 34"/>
              <a:gd name="T57" fmla="*/ 0 h 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4"/>
              <a:gd name="T88" fmla="*/ 0 h 62"/>
              <a:gd name="T89" fmla="*/ 34 w 34"/>
              <a:gd name="T90" fmla="*/ 62 h 6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4" h="62">
                <a:moveTo>
                  <a:pt x="6" y="0"/>
                </a:moveTo>
                <a:lnTo>
                  <a:pt x="4" y="1"/>
                </a:lnTo>
                <a:lnTo>
                  <a:pt x="6" y="3"/>
                </a:lnTo>
                <a:lnTo>
                  <a:pt x="8" y="4"/>
                </a:lnTo>
                <a:lnTo>
                  <a:pt x="10" y="6"/>
                </a:lnTo>
                <a:lnTo>
                  <a:pt x="8" y="5"/>
                </a:lnTo>
                <a:lnTo>
                  <a:pt x="7" y="8"/>
                </a:lnTo>
                <a:lnTo>
                  <a:pt x="6" y="12"/>
                </a:lnTo>
                <a:lnTo>
                  <a:pt x="4" y="14"/>
                </a:lnTo>
                <a:lnTo>
                  <a:pt x="2" y="28"/>
                </a:lnTo>
                <a:lnTo>
                  <a:pt x="1" y="27"/>
                </a:lnTo>
                <a:lnTo>
                  <a:pt x="0" y="28"/>
                </a:lnTo>
                <a:lnTo>
                  <a:pt x="2" y="49"/>
                </a:lnTo>
                <a:lnTo>
                  <a:pt x="6" y="58"/>
                </a:lnTo>
                <a:lnTo>
                  <a:pt x="8" y="61"/>
                </a:lnTo>
                <a:lnTo>
                  <a:pt x="17" y="62"/>
                </a:lnTo>
                <a:lnTo>
                  <a:pt x="30" y="55"/>
                </a:lnTo>
                <a:lnTo>
                  <a:pt x="33" y="50"/>
                </a:lnTo>
                <a:lnTo>
                  <a:pt x="34" y="37"/>
                </a:lnTo>
                <a:lnTo>
                  <a:pt x="34" y="35"/>
                </a:lnTo>
                <a:lnTo>
                  <a:pt x="32" y="33"/>
                </a:lnTo>
                <a:lnTo>
                  <a:pt x="27" y="22"/>
                </a:lnTo>
                <a:lnTo>
                  <a:pt x="25" y="20"/>
                </a:lnTo>
                <a:lnTo>
                  <a:pt x="23" y="16"/>
                </a:lnTo>
                <a:lnTo>
                  <a:pt x="20" y="13"/>
                </a:lnTo>
                <a:lnTo>
                  <a:pt x="19" y="10"/>
                </a:lnTo>
                <a:lnTo>
                  <a:pt x="11" y="2"/>
                </a:lnTo>
                <a:lnTo>
                  <a:pt x="8" y="1"/>
                </a:lnTo>
                <a:lnTo>
                  <a:pt x="6"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63" name="Freeform 584"/>
          <p:cNvSpPr>
            <a:spLocks/>
          </p:cNvSpPr>
          <p:nvPr/>
        </p:nvSpPr>
        <p:spPr bwMode="auto">
          <a:xfrm>
            <a:off x="7727950" y="5160963"/>
            <a:ext cx="4763" cy="4762"/>
          </a:xfrm>
          <a:custGeom>
            <a:avLst/>
            <a:gdLst>
              <a:gd name="T0" fmla="*/ 2147483647 w 3"/>
              <a:gd name="T1" fmla="*/ 2147483647 h 3"/>
              <a:gd name="T2" fmla="*/ 0 w 3"/>
              <a:gd name="T3" fmla="*/ 2147483647 h 3"/>
              <a:gd name="T4" fmla="*/ 2147483647 w 3"/>
              <a:gd name="T5" fmla="*/ 0 h 3"/>
              <a:gd name="T6" fmla="*/ 2147483647 w 3"/>
              <a:gd name="T7" fmla="*/ 2147483647 h 3"/>
              <a:gd name="T8" fmla="*/ 2147483647 w 3"/>
              <a:gd name="T9" fmla="*/ 2147483647 h 3"/>
              <a:gd name="T10" fmla="*/ 2147483647 w 3"/>
              <a:gd name="T11" fmla="*/ 2147483647 h 3"/>
              <a:gd name="T12" fmla="*/ 2147483647 w 3"/>
              <a:gd name="T13" fmla="*/ 2147483647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1" y="2"/>
                </a:moveTo>
                <a:lnTo>
                  <a:pt x="0" y="1"/>
                </a:lnTo>
                <a:lnTo>
                  <a:pt x="2" y="0"/>
                </a:lnTo>
                <a:lnTo>
                  <a:pt x="3" y="1"/>
                </a:lnTo>
                <a:lnTo>
                  <a:pt x="3" y="2"/>
                </a:lnTo>
                <a:lnTo>
                  <a:pt x="2" y="3"/>
                </a:lnTo>
                <a:lnTo>
                  <a:pt x="1"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64" name="Freeform 585"/>
          <p:cNvSpPr>
            <a:spLocks/>
          </p:cNvSpPr>
          <p:nvPr/>
        </p:nvSpPr>
        <p:spPr bwMode="auto">
          <a:xfrm>
            <a:off x="6386513" y="4697413"/>
            <a:ext cx="60325" cy="107950"/>
          </a:xfrm>
          <a:custGeom>
            <a:avLst/>
            <a:gdLst>
              <a:gd name="T0" fmla="*/ 2147483647 w 35"/>
              <a:gd name="T1" fmla="*/ 0 h 63"/>
              <a:gd name="T2" fmla="*/ 2147483647 w 35"/>
              <a:gd name="T3" fmla="*/ 2147483647 h 63"/>
              <a:gd name="T4" fmla="*/ 2147483647 w 35"/>
              <a:gd name="T5" fmla="*/ 2147483647 h 63"/>
              <a:gd name="T6" fmla="*/ 2147483647 w 35"/>
              <a:gd name="T7" fmla="*/ 2147483647 h 63"/>
              <a:gd name="T8" fmla="*/ 2147483647 w 35"/>
              <a:gd name="T9" fmla="*/ 2147483647 h 63"/>
              <a:gd name="T10" fmla="*/ 2147483647 w 35"/>
              <a:gd name="T11" fmla="*/ 2147483647 h 63"/>
              <a:gd name="T12" fmla="*/ 2147483647 w 35"/>
              <a:gd name="T13" fmla="*/ 2147483647 h 63"/>
              <a:gd name="T14" fmla="*/ 2147483647 w 35"/>
              <a:gd name="T15" fmla="*/ 2147483647 h 63"/>
              <a:gd name="T16" fmla="*/ 2147483647 w 35"/>
              <a:gd name="T17" fmla="*/ 2147483647 h 63"/>
              <a:gd name="T18" fmla="*/ 2147483647 w 35"/>
              <a:gd name="T19" fmla="*/ 2147483647 h 63"/>
              <a:gd name="T20" fmla="*/ 2147483647 w 35"/>
              <a:gd name="T21" fmla="*/ 2147483647 h 63"/>
              <a:gd name="T22" fmla="*/ 0 w 35"/>
              <a:gd name="T23" fmla="*/ 2147483647 h 63"/>
              <a:gd name="T24" fmla="*/ 2147483647 w 35"/>
              <a:gd name="T25" fmla="*/ 2147483647 h 63"/>
              <a:gd name="T26" fmla="*/ 2147483647 w 35"/>
              <a:gd name="T27" fmla="*/ 2147483647 h 63"/>
              <a:gd name="T28" fmla="*/ 2147483647 w 35"/>
              <a:gd name="T29" fmla="*/ 2147483647 h 63"/>
              <a:gd name="T30" fmla="*/ 2147483647 w 35"/>
              <a:gd name="T31" fmla="*/ 2147483647 h 63"/>
              <a:gd name="T32" fmla="*/ 2147483647 w 35"/>
              <a:gd name="T33" fmla="*/ 2147483647 h 63"/>
              <a:gd name="T34" fmla="*/ 2147483647 w 35"/>
              <a:gd name="T35" fmla="*/ 2147483647 h 63"/>
              <a:gd name="T36" fmla="*/ 2147483647 w 35"/>
              <a:gd name="T37" fmla="*/ 2147483647 h 63"/>
              <a:gd name="T38" fmla="*/ 2147483647 w 35"/>
              <a:gd name="T39" fmla="*/ 2147483647 h 63"/>
              <a:gd name="T40" fmla="*/ 2147483647 w 35"/>
              <a:gd name="T41" fmla="*/ 2147483647 h 63"/>
              <a:gd name="T42" fmla="*/ 2147483647 w 35"/>
              <a:gd name="T43" fmla="*/ 2147483647 h 63"/>
              <a:gd name="T44" fmla="*/ 2147483647 w 35"/>
              <a:gd name="T45" fmla="*/ 2147483647 h 63"/>
              <a:gd name="T46" fmla="*/ 2147483647 w 35"/>
              <a:gd name="T47" fmla="*/ 2147483647 h 63"/>
              <a:gd name="T48" fmla="*/ 2147483647 w 35"/>
              <a:gd name="T49" fmla="*/ 2147483647 h 63"/>
              <a:gd name="T50" fmla="*/ 2147483647 w 35"/>
              <a:gd name="T51" fmla="*/ 2147483647 h 63"/>
              <a:gd name="T52" fmla="*/ 2147483647 w 35"/>
              <a:gd name="T53" fmla="*/ 2147483647 h 63"/>
              <a:gd name="T54" fmla="*/ 2147483647 w 35"/>
              <a:gd name="T55" fmla="*/ 2147483647 h 63"/>
              <a:gd name="T56" fmla="*/ 2147483647 w 35"/>
              <a:gd name="T57" fmla="*/ 0 h 6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5"/>
              <a:gd name="T88" fmla="*/ 0 h 63"/>
              <a:gd name="T89" fmla="*/ 35 w 35"/>
              <a:gd name="T90" fmla="*/ 63 h 6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5" h="63">
                <a:moveTo>
                  <a:pt x="6" y="0"/>
                </a:moveTo>
                <a:lnTo>
                  <a:pt x="4" y="1"/>
                </a:lnTo>
                <a:lnTo>
                  <a:pt x="6" y="3"/>
                </a:lnTo>
                <a:lnTo>
                  <a:pt x="9" y="4"/>
                </a:lnTo>
                <a:lnTo>
                  <a:pt x="10" y="6"/>
                </a:lnTo>
                <a:lnTo>
                  <a:pt x="9" y="6"/>
                </a:lnTo>
                <a:lnTo>
                  <a:pt x="7" y="8"/>
                </a:lnTo>
                <a:lnTo>
                  <a:pt x="6" y="12"/>
                </a:lnTo>
                <a:lnTo>
                  <a:pt x="4" y="14"/>
                </a:lnTo>
                <a:lnTo>
                  <a:pt x="2" y="28"/>
                </a:lnTo>
                <a:lnTo>
                  <a:pt x="1" y="27"/>
                </a:lnTo>
                <a:lnTo>
                  <a:pt x="0" y="28"/>
                </a:lnTo>
                <a:lnTo>
                  <a:pt x="2" y="49"/>
                </a:lnTo>
                <a:lnTo>
                  <a:pt x="6" y="58"/>
                </a:lnTo>
                <a:lnTo>
                  <a:pt x="9" y="61"/>
                </a:lnTo>
                <a:lnTo>
                  <a:pt x="17" y="63"/>
                </a:lnTo>
                <a:lnTo>
                  <a:pt x="30" y="55"/>
                </a:lnTo>
                <a:lnTo>
                  <a:pt x="33" y="50"/>
                </a:lnTo>
                <a:lnTo>
                  <a:pt x="35" y="37"/>
                </a:lnTo>
                <a:lnTo>
                  <a:pt x="34" y="35"/>
                </a:lnTo>
                <a:lnTo>
                  <a:pt x="32" y="34"/>
                </a:lnTo>
                <a:lnTo>
                  <a:pt x="27" y="22"/>
                </a:lnTo>
                <a:lnTo>
                  <a:pt x="25" y="20"/>
                </a:lnTo>
                <a:lnTo>
                  <a:pt x="24" y="16"/>
                </a:lnTo>
                <a:lnTo>
                  <a:pt x="20" y="14"/>
                </a:lnTo>
                <a:lnTo>
                  <a:pt x="19" y="11"/>
                </a:lnTo>
                <a:lnTo>
                  <a:pt x="11" y="2"/>
                </a:lnTo>
                <a:lnTo>
                  <a:pt x="8" y="1"/>
                </a:lnTo>
                <a:lnTo>
                  <a:pt x="6"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65" name="Freeform 598"/>
          <p:cNvSpPr>
            <a:spLocks/>
          </p:cNvSpPr>
          <p:nvPr/>
        </p:nvSpPr>
        <p:spPr bwMode="auto">
          <a:xfrm>
            <a:off x="4570413" y="3516313"/>
            <a:ext cx="87312" cy="61912"/>
          </a:xfrm>
          <a:custGeom>
            <a:avLst/>
            <a:gdLst>
              <a:gd name="T0" fmla="*/ 2147483647 w 51"/>
              <a:gd name="T1" fmla="*/ 2147483647 h 36"/>
              <a:gd name="T2" fmla="*/ 2147483647 w 51"/>
              <a:gd name="T3" fmla="*/ 2147483647 h 36"/>
              <a:gd name="T4" fmla="*/ 2147483647 w 51"/>
              <a:gd name="T5" fmla="*/ 2147483647 h 36"/>
              <a:gd name="T6" fmla="*/ 2147483647 w 51"/>
              <a:gd name="T7" fmla="*/ 2147483647 h 36"/>
              <a:gd name="T8" fmla="*/ 2147483647 w 51"/>
              <a:gd name="T9" fmla="*/ 2147483647 h 36"/>
              <a:gd name="T10" fmla="*/ 0 w 51"/>
              <a:gd name="T11" fmla="*/ 2147483647 h 36"/>
              <a:gd name="T12" fmla="*/ 0 w 51"/>
              <a:gd name="T13" fmla="*/ 2147483647 h 36"/>
              <a:gd name="T14" fmla="*/ 2147483647 w 51"/>
              <a:gd name="T15" fmla="*/ 2147483647 h 36"/>
              <a:gd name="T16" fmla="*/ 2147483647 w 51"/>
              <a:gd name="T17" fmla="*/ 2147483647 h 36"/>
              <a:gd name="T18" fmla="*/ 2147483647 w 51"/>
              <a:gd name="T19" fmla="*/ 2147483647 h 36"/>
              <a:gd name="T20" fmla="*/ 2147483647 w 51"/>
              <a:gd name="T21" fmla="*/ 2147483647 h 36"/>
              <a:gd name="T22" fmla="*/ 2147483647 w 51"/>
              <a:gd name="T23" fmla="*/ 2147483647 h 36"/>
              <a:gd name="T24" fmla="*/ 2147483647 w 51"/>
              <a:gd name="T25" fmla="*/ 2147483647 h 36"/>
              <a:gd name="T26" fmla="*/ 2147483647 w 51"/>
              <a:gd name="T27" fmla="*/ 2147483647 h 36"/>
              <a:gd name="T28" fmla="*/ 2147483647 w 51"/>
              <a:gd name="T29" fmla="*/ 2147483647 h 36"/>
              <a:gd name="T30" fmla="*/ 2147483647 w 51"/>
              <a:gd name="T31" fmla="*/ 2147483647 h 36"/>
              <a:gd name="T32" fmla="*/ 2147483647 w 51"/>
              <a:gd name="T33" fmla="*/ 2147483647 h 36"/>
              <a:gd name="T34" fmla="*/ 2147483647 w 51"/>
              <a:gd name="T35" fmla="*/ 2147483647 h 36"/>
              <a:gd name="T36" fmla="*/ 2147483647 w 51"/>
              <a:gd name="T37" fmla="*/ 2147483647 h 36"/>
              <a:gd name="T38" fmla="*/ 2147483647 w 51"/>
              <a:gd name="T39" fmla="*/ 2147483647 h 36"/>
              <a:gd name="T40" fmla="*/ 2147483647 w 51"/>
              <a:gd name="T41" fmla="*/ 2147483647 h 36"/>
              <a:gd name="T42" fmla="*/ 2147483647 w 51"/>
              <a:gd name="T43" fmla="*/ 2147483647 h 36"/>
              <a:gd name="T44" fmla="*/ 2147483647 w 51"/>
              <a:gd name="T45" fmla="*/ 2147483647 h 36"/>
              <a:gd name="T46" fmla="*/ 2147483647 w 51"/>
              <a:gd name="T47" fmla="*/ 2147483647 h 36"/>
              <a:gd name="T48" fmla="*/ 2147483647 w 51"/>
              <a:gd name="T49" fmla="*/ 2147483647 h 36"/>
              <a:gd name="T50" fmla="*/ 2147483647 w 51"/>
              <a:gd name="T51" fmla="*/ 2147483647 h 36"/>
              <a:gd name="T52" fmla="*/ 2147483647 w 51"/>
              <a:gd name="T53" fmla="*/ 2147483647 h 36"/>
              <a:gd name="T54" fmla="*/ 2147483647 w 51"/>
              <a:gd name="T55" fmla="*/ 2147483647 h 36"/>
              <a:gd name="T56" fmla="*/ 2147483647 w 51"/>
              <a:gd name="T57" fmla="*/ 2147483647 h 36"/>
              <a:gd name="T58" fmla="*/ 2147483647 w 51"/>
              <a:gd name="T59" fmla="*/ 2147483647 h 36"/>
              <a:gd name="T60" fmla="*/ 2147483647 w 51"/>
              <a:gd name="T61" fmla="*/ 2147483647 h 36"/>
              <a:gd name="T62" fmla="*/ 2147483647 w 51"/>
              <a:gd name="T63" fmla="*/ 2147483647 h 36"/>
              <a:gd name="T64" fmla="*/ 2147483647 w 51"/>
              <a:gd name="T65" fmla="*/ 2147483647 h 36"/>
              <a:gd name="T66" fmla="*/ 2147483647 w 51"/>
              <a:gd name="T67" fmla="*/ 2147483647 h 36"/>
              <a:gd name="T68" fmla="*/ 2147483647 w 51"/>
              <a:gd name="T69" fmla="*/ 0 h 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1"/>
              <a:gd name="T106" fmla="*/ 0 h 36"/>
              <a:gd name="T107" fmla="*/ 51 w 51"/>
              <a:gd name="T108" fmla="*/ 36 h 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1" h="36">
                <a:moveTo>
                  <a:pt x="42" y="0"/>
                </a:moveTo>
                <a:lnTo>
                  <a:pt x="40" y="1"/>
                </a:lnTo>
                <a:lnTo>
                  <a:pt x="39" y="3"/>
                </a:lnTo>
                <a:lnTo>
                  <a:pt x="34" y="3"/>
                </a:lnTo>
                <a:lnTo>
                  <a:pt x="33" y="3"/>
                </a:lnTo>
                <a:lnTo>
                  <a:pt x="31" y="5"/>
                </a:lnTo>
                <a:lnTo>
                  <a:pt x="26" y="4"/>
                </a:lnTo>
                <a:lnTo>
                  <a:pt x="22" y="5"/>
                </a:lnTo>
                <a:lnTo>
                  <a:pt x="19" y="8"/>
                </a:lnTo>
                <a:lnTo>
                  <a:pt x="17" y="10"/>
                </a:lnTo>
                <a:lnTo>
                  <a:pt x="3" y="9"/>
                </a:lnTo>
                <a:lnTo>
                  <a:pt x="0" y="12"/>
                </a:lnTo>
                <a:lnTo>
                  <a:pt x="0" y="13"/>
                </a:lnTo>
                <a:lnTo>
                  <a:pt x="0" y="15"/>
                </a:lnTo>
                <a:lnTo>
                  <a:pt x="0" y="16"/>
                </a:lnTo>
                <a:lnTo>
                  <a:pt x="2" y="16"/>
                </a:lnTo>
                <a:lnTo>
                  <a:pt x="1" y="20"/>
                </a:lnTo>
                <a:lnTo>
                  <a:pt x="2" y="21"/>
                </a:lnTo>
                <a:lnTo>
                  <a:pt x="2" y="24"/>
                </a:lnTo>
                <a:lnTo>
                  <a:pt x="3" y="24"/>
                </a:lnTo>
                <a:lnTo>
                  <a:pt x="5" y="25"/>
                </a:lnTo>
                <a:lnTo>
                  <a:pt x="6" y="27"/>
                </a:lnTo>
                <a:lnTo>
                  <a:pt x="7" y="27"/>
                </a:lnTo>
                <a:lnTo>
                  <a:pt x="8" y="29"/>
                </a:lnTo>
                <a:lnTo>
                  <a:pt x="7" y="30"/>
                </a:lnTo>
                <a:lnTo>
                  <a:pt x="6" y="31"/>
                </a:lnTo>
                <a:lnTo>
                  <a:pt x="5" y="31"/>
                </a:lnTo>
                <a:lnTo>
                  <a:pt x="3" y="31"/>
                </a:lnTo>
                <a:lnTo>
                  <a:pt x="1" y="32"/>
                </a:lnTo>
                <a:lnTo>
                  <a:pt x="3" y="33"/>
                </a:lnTo>
                <a:lnTo>
                  <a:pt x="8" y="33"/>
                </a:lnTo>
                <a:lnTo>
                  <a:pt x="8" y="32"/>
                </a:lnTo>
                <a:lnTo>
                  <a:pt x="10" y="33"/>
                </a:lnTo>
                <a:lnTo>
                  <a:pt x="15" y="33"/>
                </a:lnTo>
                <a:lnTo>
                  <a:pt x="17" y="29"/>
                </a:lnTo>
                <a:lnTo>
                  <a:pt x="18" y="29"/>
                </a:lnTo>
                <a:lnTo>
                  <a:pt x="22" y="35"/>
                </a:lnTo>
                <a:lnTo>
                  <a:pt x="23" y="33"/>
                </a:lnTo>
                <a:lnTo>
                  <a:pt x="24" y="33"/>
                </a:lnTo>
                <a:lnTo>
                  <a:pt x="25" y="34"/>
                </a:lnTo>
                <a:lnTo>
                  <a:pt x="27" y="36"/>
                </a:lnTo>
                <a:lnTo>
                  <a:pt x="29" y="35"/>
                </a:lnTo>
                <a:lnTo>
                  <a:pt x="29" y="31"/>
                </a:lnTo>
                <a:lnTo>
                  <a:pt x="30" y="29"/>
                </a:lnTo>
                <a:lnTo>
                  <a:pt x="29" y="28"/>
                </a:lnTo>
                <a:lnTo>
                  <a:pt x="32" y="25"/>
                </a:lnTo>
                <a:lnTo>
                  <a:pt x="34" y="25"/>
                </a:lnTo>
                <a:lnTo>
                  <a:pt x="36" y="23"/>
                </a:lnTo>
                <a:lnTo>
                  <a:pt x="36" y="20"/>
                </a:lnTo>
                <a:lnTo>
                  <a:pt x="34" y="18"/>
                </a:lnTo>
                <a:lnTo>
                  <a:pt x="34" y="17"/>
                </a:lnTo>
                <a:lnTo>
                  <a:pt x="35" y="15"/>
                </a:lnTo>
                <a:lnTo>
                  <a:pt x="41" y="13"/>
                </a:lnTo>
                <a:lnTo>
                  <a:pt x="42" y="13"/>
                </a:lnTo>
                <a:lnTo>
                  <a:pt x="42" y="11"/>
                </a:lnTo>
                <a:lnTo>
                  <a:pt x="44" y="11"/>
                </a:lnTo>
                <a:lnTo>
                  <a:pt x="45" y="12"/>
                </a:lnTo>
                <a:lnTo>
                  <a:pt x="45" y="11"/>
                </a:lnTo>
                <a:lnTo>
                  <a:pt x="45" y="9"/>
                </a:lnTo>
                <a:lnTo>
                  <a:pt x="45" y="8"/>
                </a:lnTo>
                <a:lnTo>
                  <a:pt x="45" y="7"/>
                </a:lnTo>
                <a:lnTo>
                  <a:pt x="46" y="7"/>
                </a:lnTo>
                <a:lnTo>
                  <a:pt x="49" y="9"/>
                </a:lnTo>
                <a:lnTo>
                  <a:pt x="51" y="8"/>
                </a:lnTo>
                <a:lnTo>
                  <a:pt x="51" y="9"/>
                </a:lnTo>
                <a:lnTo>
                  <a:pt x="46" y="1"/>
                </a:lnTo>
                <a:lnTo>
                  <a:pt x="44" y="0"/>
                </a:lnTo>
                <a:lnTo>
                  <a:pt x="42"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66" name="Freeform 599"/>
          <p:cNvSpPr>
            <a:spLocks/>
          </p:cNvSpPr>
          <p:nvPr/>
        </p:nvSpPr>
        <p:spPr bwMode="auto">
          <a:xfrm>
            <a:off x="4765675" y="3692525"/>
            <a:ext cx="65088" cy="52388"/>
          </a:xfrm>
          <a:custGeom>
            <a:avLst/>
            <a:gdLst>
              <a:gd name="T0" fmla="*/ 2147483647 w 38"/>
              <a:gd name="T1" fmla="*/ 2147483647 h 31"/>
              <a:gd name="T2" fmla="*/ 2147483647 w 38"/>
              <a:gd name="T3" fmla="*/ 2147483647 h 31"/>
              <a:gd name="T4" fmla="*/ 0 w 38"/>
              <a:gd name="T5" fmla="*/ 2147483647 h 31"/>
              <a:gd name="T6" fmla="*/ 2147483647 w 38"/>
              <a:gd name="T7" fmla="*/ 2147483647 h 31"/>
              <a:gd name="T8" fmla="*/ 2147483647 w 38"/>
              <a:gd name="T9" fmla="*/ 2147483647 h 31"/>
              <a:gd name="T10" fmla="*/ 2147483647 w 38"/>
              <a:gd name="T11" fmla="*/ 2147483647 h 31"/>
              <a:gd name="T12" fmla="*/ 2147483647 w 38"/>
              <a:gd name="T13" fmla="*/ 2147483647 h 31"/>
              <a:gd name="T14" fmla="*/ 2147483647 w 38"/>
              <a:gd name="T15" fmla="*/ 2147483647 h 31"/>
              <a:gd name="T16" fmla="*/ 2147483647 w 38"/>
              <a:gd name="T17" fmla="*/ 2147483647 h 31"/>
              <a:gd name="T18" fmla="*/ 2147483647 w 38"/>
              <a:gd name="T19" fmla="*/ 2147483647 h 31"/>
              <a:gd name="T20" fmla="*/ 2147483647 w 38"/>
              <a:gd name="T21" fmla="*/ 2147483647 h 31"/>
              <a:gd name="T22" fmla="*/ 2147483647 w 38"/>
              <a:gd name="T23" fmla="*/ 2147483647 h 31"/>
              <a:gd name="T24" fmla="*/ 2147483647 w 38"/>
              <a:gd name="T25" fmla="*/ 2147483647 h 31"/>
              <a:gd name="T26" fmla="*/ 2147483647 w 38"/>
              <a:gd name="T27" fmla="*/ 0 h 31"/>
              <a:gd name="T28" fmla="*/ 2147483647 w 38"/>
              <a:gd name="T29" fmla="*/ 2147483647 h 31"/>
              <a:gd name="T30" fmla="*/ 2147483647 w 38"/>
              <a:gd name="T31" fmla="*/ 0 h 31"/>
              <a:gd name="T32" fmla="*/ 2147483647 w 38"/>
              <a:gd name="T33" fmla="*/ 2147483647 h 31"/>
              <a:gd name="T34" fmla="*/ 2147483647 w 38"/>
              <a:gd name="T35" fmla="*/ 0 h 31"/>
              <a:gd name="T36" fmla="*/ 2147483647 w 38"/>
              <a:gd name="T37" fmla="*/ 2147483647 h 31"/>
              <a:gd name="T38" fmla="*/ 2147483647 w 38"/>
              <a:gd name="T39" fmla="*/ 2147483647 h 31"/>
              <a:gd name="T40" fmla="*/ 2147483647 w 38"/>
              <a:gd name="T41" fmla="*/ 2147483647 h 31"/>
              <a:gd name="T42" fmla="*/ 2147483647 w 38"/>
              <a:gd name="T43" fmla="*/ 2147483647 h 31"/>
              <a:gd name="T44" fmla="*/ 2147483647 w 38"/>
              <a:gd name="T45" fmla="*/ 2147483647 h 31"/>
              <a:gd name="T46" fmla="*/ 2147483647 w 38"/>
              <a:gd name="T47" fmla="*/ 2147483647 h 31"/>
              <a:gd name="T48" fmla="*/ 2147483647 w 38"/>
              <a:gd name="T49" fmla="*/ 2147483647 h 31"/>
              <a:gd name="T50" fmla="*/ 2147483647 w 38"/>
              <a:gd name="T51" fmla="*/ 2147483647 h 31"/>
              <a:gd name="T52" fmla="*/ 2147483647 w 38"/>
              <a:gd name="T53" fmla="*/ 2147483647 h 3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
              <a:gd name="T82" fmla="*/ 0 h 31"/>
              <a:gd name="T83" fmla="*/ 38 w 38"/>
              <a:gd name="T84" fmla="*/ 31 h 3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 h="31">
                <a:moveTo>
                  <a:pt x="7" y="31"/>
                </a:moveTo>
                <a:lnTo>
                  <a:pt x="2" y="26"/>
                </a:lnTo>
                <a:lnTo>
                  <a:pt x="0" y="20"/>
                </a:lnTo>
                <a:lnTo>
                  <a:pt x="1" y="5"/>
                </a:lnTo>
                <a:lnTo>
                  <a:pt x="2" y="5"/>
                </a:lnTo>
                <a:lnTo>
                  <a:pt x="3" y="6"/>
                </a:lnTo>
                <a:lnTo>
                  <a:pt x="4" y="5"/>
                </a:lnTo>
                <a:lnTo>
                  <a:pt x="4" y="2"/>
                </a:lnTo>
                <a:lnTo>
                  <a:pt x="9" y="1"/>
                </a:lnTo>
                <a:lnTo>
                  <a:pt x="10" y="1"/>
                </a:lnTo>
                <a:lnTo>
                  <a:pt x="12" y="3"/>
                </a:lnTo>
                <a:lnTo>
                  <a:pt x="13" y="3"/>
                </a:lnTo>
                <a:lnTo>
                  <a:pt x="13" y="1"/>
                </a:lnTo>
                <a:lnTo>
                  <a:pt x="15" y="0"/>
                </a:lnTo>
                <a:lnTo>
                  <a:pt x="19" y="1"/>
                </a:lnTo>
                <a:lnTo>
                  <a:pt x="21" y="0"/>
                </a:lnTo>
                <a:lnTo>
                  <a:pt x="25" y="1"/>
                </a:lnTo>
                <a:lnTo>
                  <a:pt x="28" y="0"/>
                </a:lnTo>
                <a:lnTo>
                  <a:pt x="30" y="1"/>
                </a:lnTo>
                <a:lnTo>
                  <a:pt x="37" y="7"/>
                </a:lnTo>
                <a:lnTo>
                  <a:pt x="38" y="20"/>
                </a:lnTo>
                <a:lnTo>
                  <a:pt x="37" y="21"/>
                </a:lnTo>
                <a:lnTo>
                  <a:pt x="32" y="25"/>
                </a:lnTo>
                <a:lnTo>
                  <a:pt x="26" y="25"/>
                </a:lnTo>
                <a:lnTo>
                  <a:pt x="21" y="26"/>
                </a:lnTo>
                <a:lnTo>
                  <a:pt x="18" y="30"/>
                </a:lnTo>
                <a:lnTo>
                  <a:pt x="7" y="3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67" name="Freeform 600"/>
          <p:cNvSpPr>
            <a:spLocks/>
          </p:cNvSpPr>
          <p:nvPr/>
        </p:nvSpPr>
        <p:spPr bwMode="auto">
          <a:xfrm>
            <a:off x="4567238" y="3513138"/>
            <a:ext cx="87312" cy="61912"/>
          </a:xfrm>
          <a:custGeom>
            <a:avLst/>
            <a:gdLst>
              <a:gd name="T0" fmla="*/ 2147483647 w 51"/>
              <a:gd name="T1" fmla="*/ 2147483647 h 36"/>
              <a:gd name="T2" fmla="*/ 2147483647 w 51"/>
              <a:gd name="T3" fmla="*/ 2147483647 h 36"/>
              <a:gd name="T4" fmla="*/ 2147483647 w 51"/>
              <a:gd name="T5" fmla="*/ 2147483647 h 36"/>
              <a:gd name="T6" fmla="*/ 2147483647 w 51"/>
              <a:gd name="T7" fmla="*/ 2147483647 h 36"/>
              <a:gd name="T8" fmla="*/ 2147483647 w 51"/>
              <a:gd name="T9" fmla="*/ 2147483647 h 36"/>
              <a:gd name="T10" fmla="*/ 2147483647 w 51"/>
              <a:gd name="T11" fmla="*/ 2147483647 h 36"/>
              <a:gd name="T12" fmla="*/ 0 w 51"/>
              <a:gd name="T13" fmla="*/ 2147483647 h 36"/>
              <a:gd name="T14" fmla="*/ 2147483647 w 51"/>
              <a:gd name="T15" fmla="*/ 2147483647 h 36"/>
              <a:gd name="T16" fmla="*/ 2147483647 w 51"/>
              <a:gd name="T17" fmla="*/ 2147483647 h 36"/>
              <a:gd name="T18" fmla="*/ 2147483647 w 51"/>
              <a:gd name="T19" fmla="*/ 2147483647 h 36"/>
              <a:gd name="T20" fmla="*/ 2147483647 w 51"/>
              <a:gd name="T21" fmla="*/ 2147483647 h 36"/>
              <a:gd name="T22" fmla="*/ 2147483647 w 51"/>
              <a:gd name="T23" fmla="*/ 2147483647 h 36"/>
              <a:gd name="T24" fmla="*/ 2147483647 w 51"/>
              <a:gd name="T25" fmla="*/ 2147483647 h 36"/>
              <a:gd name="T26" fmla="*/ 2147483647 w 51"/>
              <a:gd name="T27" fmla="*/ 2147483647 h 36"/>
              <a:gd name="T28" fmla="*/ 2147483647 w 51"/>
              <a:gd name="T29" fmla="*/ 2147483647 h 36"/>
              <a:gd name="T30" fmla="*/ 2147483647 w 51"/>
              <a:gd name="T31" fmla="*/ 2147483647 h 36"/>
              <a:gd name="T32" fmla="*/ 2147483647 w 51"/>
              <a:gd name="T33" fmla="*/ 2147483647 h 36"/>
              <a:gd name="T34" fmla="*/ 2147483647 w 51"/>
              <a:gd name="T35" fmla="*/ 2147483647 h 36"/>
              <a:gd name="T36" fmla="*/ 2147483647 w 51"/>
              <a:gd name="T37" fmla="*/ 2147483647 h 36"/>
              <a:gd name="T38" fmla="*/ 2147483647 w 51"/>
              <a:gd name="T39" fmla="*/ 2147483647 h 36"/>
              <a:gd name="T40" fmla="*/ 2147483647 w 51"/>
              <a:gd name="T41" fmla="*/ 2147483647 h 36"/>
              <a:gd name="T42" fmla="*/ 2147483647 w 51"/>
              <a:gd name="T43" fmla="*/ 2147483647 h 36"/>
              <a:gd name="T44" fmla="*/ 2147483647 w 51"/>
              <a:gd name="T45" fmla="*/ 2147483647 h 36"/>
              <a:gd name="T46" fmla="*/ 2147483647 w 51"/>
              <a:gd name="T47" fmla="*/ 2147483647 h 36"/>
              <a:gd name="T48" fmla="*/ 2147483647 w 51"/>
              <a:gd name="T49" fmla="*/ 2147483647 h 36"/>
              <a:gd name="T50" fmla="*/ 2147483647 w 51"/>
              <a:gd name="T51" fmla="*/ 2147483647 h 36"/>
              <a:gd name="T52" fmla="*/ 2147483647 w 51"/>
              <a:gd name="T53" fmla="*/ 2147483647 h 36"/>
              <a:gd name="T54" fmla="*/ 2147483647 w 51"/>
              <a:gd name="T55" fmla="*/ 2147483647 h 36"/>
              <a:gd name="T56" fmla="*/ 2147483647 w 51"/>
              <a:gd name="T57" fmla="*/ 2147483647 h 36"/>
              <a:gd name="T58" fmla="*/ 2147483647 w 51"/>
              <a:gd name="T59" fmla="*/ 2147483647 h 36"/>
              <a:gd name="T60" fmla="*/ 2147483647 w 51"/>
              <a:gd name="T61" fmla="*/ 2147483647 h 36"/>
              <a:gd name="T62" fmla="*/ 2147483647 w 51"/>
              <a:gd name="T63" fmla="*/ 2147483647 h 36"/>
              <a:gd name="T64" fmla="*/ 2147483647 w 51"/>
              <a:gd name="T65" fmla="*/ 2147483647 h 36"/>
              <a:gd name="T66" fmla="*/ 2147483647 w 51"/>
              <a:gd name="T67" fmla="*/ 2147483647 h 36"/>
              <a:gd name="T68" fmla="*/ 2147483647 w 51"/>
              <a:gd name="T69" fmla="*/ 0 h 36"/>
              <a:gd name="T70" fmla="*/ 2147483647 w 51"/>
              <a:gd name="T71" fmla="*/ 0 h 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
              <a:gd name="T109" fmla="*/ 0 h 36"/>
              <a:gd name="T110" fmla="*/ 51 w 51"/>
              <a:gd name="T111" fmla="*/ 36 h 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 h="36">
                <a:moveTo>
                  <a:pt x="42" y="0"/>
                </a:moveTo>
                <a:lnTo>
                  <a:pt x="40" y="1"/>
                </a:lnTo>
                <a:lnTo>
                  <a:pt x="39" y="3"/>
                </a:lnTo>
                <a:lnTo>
                  <a:pt x="34" y="3"/>
                </a:lnTo>
                <a:lnTo>
                  <a:pt x="33" y="3"/>
                </a:lnTo>
                <a:lnTo>
                  <a:pt x="31" y="6"/>
                </a:lnTo>
                <a:lnTo>
                  <a:pt x="26" y="4"/>
                </a:lnTo>
                <a:lnTo>
                  <a:pt x="22" y="5"/>
                </a:lnTo>
                <a:lnTo>
                  <a:pt x="20" y="8"/>
                </a:lnTo>
                <a:lnTo>
                  <a:pt x="17" y="10"/>
                </a:lnTo>
                <a:lnTo>
                  <a:pt x="4" y="9"/>
                </a:lnTo>
                <a:lnTo>
                  <a:pt x="1" y="12"/>
                </a:lnTo>
                <a:lnTo>
                  <a:pt x="0" y="14"/>
                </a:lnTo>
                <a:lnTo>
                  <a:pt x="0" y="15"/>
                </a:lnTo>
                <a:lnTo>
                  <a:pt x="1" y="16"/>
                </a:lnTo>
                <a:lnTo>
                  <a:pt x="2" y="16"/>
                </a:lnTo>
                <a:lnTo>
                  <a:pt x="1" y="20"/>
                </a:lnTo>
                <a:lnTo>
                  <a:pt x="2" y="22"/>
                </a:lnTo>
                <a:lnTo>
                  <a:pt x="2" y="24"/>
                </a:lnTo>
                <a:lnTo>
                  <a:pt x="4" y="25"/>
                </a:lnTo>
                <a:lnTo>
                  <a:pt x="5" y="26"/>
                </a:lnTo>
                <a:lnTo>
                  <a:pt x="6" y="27"/>
                </a:lnTo>
                <a:lnTo>
                  <a:pt x="8" y="27"/>
                </a:lnTo>
                <a:lnTo>
                  <a:pt x="8" y="29"/>
                </a:lnTo>
                <a:lnTo>
                  <a:pt x="8" y="30"/>
                </a:lnTo>
                <a:lnTo>
                  <a:pt x="6" y="31"/>
                </a:lnTo>
                <a:lnTo>
                  <a:pt x="5" y="31"/>
                </a:lnTo>
                <a:lnTo>
                  <a:pt x="4" y="31"/>
                </a:lnTo>
                <a:lnTo>
                  <a:pt x="1" y="32"/>
                </a:lnTo>
                <a:lnTo>
                  <a:pt x="4" y="34"/>
                </a:lnTo>
                <a:lnTo>
                  <a:pt x="8" y="34"/>
                </a:lnTo>
                <a:lnTo>
                  <a:pt x="9" y="32"/>
                </a:lnTo>
                <a:lnTo>
                  <a:pt x="10" y="34"/>
                </a:lnTo>
                <a:lnTo>
                  <a:pt x="15" y="34"/>
                </a:lnTo>
                <a:lnTo>
                  <a:pt x="17" y="29"/>
                </a:lnTo>
                <a:lnTo>
                  <a:pt x="19" y="29"/>
                </a:lnTo>
                <a:lnTo>
                  <a:pt x="22" y="35"/>
                </a:lnTo>
                <a:lnTo>
                  <a:pt x="23" y="35"/>
                </a:lnTo>
                <a:lnTo>
                  <a:pt x="23" y="33"/>
                </a:lnTo>
                <a:lnTo>
                  <a:pt x="24" y="33"/>
                </a:lnTo>
                <a:lnTo>
                  <a:pt x="24" y="34"/>
                </a:lnTo>
                <a:lnTo>
                  <a:pt x="25" y="34"/>
                </a:lnTo>
                <a:lnTo>
                  <a:pt x="27" y="36"/>
                </a:lnTo>
                <a:lnTo>
                  <a:pt x="28" y="36"/>
                </a:lnTo>
                <a:lnTo>
                  <a:pt x="29" y="35"/>
                </a:lnTo>
                <a:lnTo>
                  <a:pt x="29" y="31"/>
                </a:lnTo>
                <a:lnTo>
                  <a:pt x="30" y="30"/>
                </a:lnTo>
                <a:lnTo>
                  <a:pt x="29" y="28"/>
                </a:lnTo>
                <a:lnTo>
                  <a:pt x="32" y="26"/>
                </a:lnTo>
                <a:lnTo>
                  <a:pt x="35" y="25"/>
                </a:lnTo>
                <a:lnTo>
                  <a:pt x="36" y="23"/>
                </a:lnTo>
                <a:lnTo>
                  <a:pt x="36" y="20"/>
                </a:lnTo>
                <a:lnTo>
                  <a:pt x="34" y="18"/>
                </a:lnTo>
                <a:lnTo>
                  <a:pt x="34" y="17"/>
                </a:lnTo>
                <a:lnTo>
                  <a:pt x="35" y="15"/>
                </a:lnTo>
                <a:lnTo>
                  <a:pt x="41" y="14"/>
                </a:lnTo>
                <a:lnTo>
                  <a:pt x="42" y="13"/>
                </a:lnTo>
                <a:lnTo>
                  <a:pt x="42" y="11"/>
                </a:lnTo>
                <a:lnTo>
                  <a:pt x="44" y="11"/>
                </a:lnTo>
                <a:lnTo>
                  <a:pt x="45" y="12"/>
                </a:lnTo>
                <a:lnTo>
                  <a:pt x="45" y="11"/>
                </a:lnTo>
                <a:lnTo>
                  <a:pt x="45" y="10"/>
                </a:lnTo>
                <a:lnTo>
                  <a:pt x="45" y="8"/>
                </a:lnTo>
                <a:lnTo>
                  <a:pt x="46" y="7"/>
                </a:lnTo>
                <a:lnTo>
                  <a:pt x="47" y="7"/>
                </a:lnTo>
                <a:lnTo>
                  <a:pt x="50" y="9"/>
                </a:lnTo>
                <a:lnTo>
                  <a:pt x="51" y="8"/>
                </a:lnTo>
                <a:lnTo>
                  <a:pt x="51" y="9"/>
                </a:lnTo>
                <a:lnTo>
                  <a:pt x="47" y="1"/>
                </a:lnTo>
                <a:lnTo>
                  <a:pt x="44" y="0"/>
                </a:lnTo>
                <a:lnTo>
                  <a:pt x="42"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68" name="Freeform 601"/>
          <p:cNvSpPr>
            <a:spLocks/>
          </p:cNvSpPr>
          <p:nvPr/>
        </p:nvSpPr>
        <p:spPr bwMode="auto">
          <a:xfrm>
            <a:off x="4762500" y="3687763"/>
            <a:ext cx="66675" cy="53975"/>
          </a:xfrm>
          <a:custGeom>
            <a:avLst/>
            <a:gdLst>
              <a:gd name="T0" fmla="*/ 2147483647 w 39"/>
              <a:gd name="T1" fmla="*/ 2147483647 h 31"/>
              <a:gd name="T2" fmla="*/ 2147483647 w 39"/>
              <a:gd name="T3" fmla="*/ 2147483647 h 31"/>
              <a:gd name="T4" fmla="*/ 0 w 39"/>
              <a:gd name="T5" fmla="*/ 2147483647 h 31"/>
              <a:gd name="T6" fmla="*/ 2147483647 w 39"/>
              <a:gd name="T7" fmla="*/ 2147483647 h 31"/>
              <a:gd name="T8" fmla="*/ 2147483647 w 39"/>
              <a:gd name="T9" fmla="*/ 2147483647 h 31"/>
              <a:gd name="T10" fmla="*/ 2147483647 w 39"/>
              <a:gd name="T11" fmla="*/ 2147483647 h 31"/>
              <a:gd name="T12" fmla="*/ 2147483647 w 39"/>
              <a:gd name="T13" fmla="*/ 2147483647 h 31"/>
              <a:gd name="T14" fmla="*/ 2147483647 w 39"/>
              <a:gd name="T15" fmla="*/ 2147483647 h 31"/>
              <a:gd name="T16" fmla="*/ 2147483647 w 39"/>
              <a:gd name="T17" fmla="*/ 2147483647 h 31"/>
              <a:gd name="T18" fmla="*/ 2147483647 w 39"/>
              <a:gd name="T19" fmla="*/ 2147483647 h 31"/>
              <a:gd name="T20" fmla="*/ 2147483647 w 39"/>
              <a:gd name="T21" fmla="*/ 2147483647 h 31"/>
              <a:gd name="T22" fmla="*/ 2147483647 w 39"/>
              <a:gd name="T23" fmla="*/ 2147483647 h 31"/>
              <a:gd name="T24" fmla="*/ 2147483647 w 39"/>
              <a:gd name="T25" fmla="*/ 2147483647 h 31"/>
              <a:gd name="T26" fmla="*/ 2147483647 w 39"/>
              <a:gd name="T27" fmla="*/ 0 h 31"/>
              <a:gd name="T28" fmla="*/ 2147483647 w 39"/>
              <a:gd name="T29" fmla="*/ 2147483647 h 31"/>
              <a:gd name="T30" fmla="*/ 2147483647 w 39"/>
              <a:gd name="T31" fmla="*/ 0 h 31"/>
              <a:gd name="T32" fmla="*/ 2147483647 w 39"/>
              <a:gd name="T33" fmla="*/ 2147483647 h 31"/>
              <a:gd name="T34" fmla="*/ 2147483647 w 39"/>
              <a:gd name="T35" fmla="*/ 0 h 31"/>
              <a:gd name="T36" fmla="*/ 2147483647 w 39"/>
              <a:gd name="T37" fmla="*/ 2147483647 h 31"/>
              <a:gd name="T38" fmla="*/ 2147483647 w 39"/>
              <a:gd name="T39" fmla="*/ 2147483647 h 31"/>
              <a:gd name="T40" fmla="*/ 2147483647 w 39"/>
              <a:gd name="T41" fmla="*/ 2147483647 h 31"/>
              <a:gd name="T42" fmla="*/ 2147483647 w 39"/>
              <a:gd name="T43" fmla="*/ 2147483647 h 31"/>
              <a:gd name="T44" fmla="*/ 2147483647 w 39"/>
              <a:gd name="T45" fmla="*/ 2147483647 h 31"/>
              <a:gd name="T46" fmla="*/ 2147483647 w 39"/>
              <a:gd name="T47" fmla="*/ 2147483647 h 31"/>
              <a:gd name="T48" fmla="*/ 2147483647 w 39"/>
              <a:gd name="T49" fmla="*/ 2147483647 h 31"/>
              <a:gd name="T50" fmla="*/ 2147483647 w 39"/>
              <a:gd name="T51" fmla="*/ 2147483647 h 31"/>
              <a:gd name="T52" fmla="*/ 2147483647 w 39"/>
              <a:gd name="T53" fmla="*/ 2147483647 h 3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9"/>
              <a:gd name="T82" fmla="*/ 0 h 31"/>
              <a:gd name="T83" fmla="*/ 39 w 39"/>
              <a:gd name="T84" fmla="*/ 31 h 31"/>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9" h="31">
                <a:moveTo>
                  <a:pt x="8" y="31"/>
                </a:moveTo>
                <a:lnTo>
                  <a:pt x="2" y="26"/>
                </a:lnTo>
                <a:lnTo>
                  <a:pt x="0" y="20"/>
                </a:lnTo>
                <a:lnTo>
                  <a:pt x="1" y="5"/>
                </a:lnTo>
                <a:lnTo>
                  <a:pt x="2" y="5"/>
                </a:lnTo>
                <a:lnTo>
                  <a:pt x="3" y="6"/>
                </a:lnTo>
                <a:lnTo>
                  <a:pt x="4" y="5"/>
                </a:lnTo>
                <a:lnTo>
                  <a:pt x="4" y="2"/>
                </a:lnTo>
                <a:lnTo>
                  <a:pt x="9" y="1"/>
                </a:lnTo>
                <a:lnTo>
                  <a:pt x="10" y="1"/>
                </a:lnTo>
                <a:lnTo>
                  <a:pt x="12" y="3"/>
                </a:lnTo>
                <a:lnTo>
                  <a:pt x="13" y="3"/>
                </a:lnTo>
                <a:lnTo>
                  <a:pt x="13" y="1"/>
                </a:lnTo>
                <a:lnTo>
                  <a:pt x="15" y="0"/>
                </a:lnTo>
                <a:lnTo>
                  <a:pt x="20" y="1"/>
                </a:lnTo>
                <a:lnTo>
                  <a:pt x="21" y="0"/>
                </a:lnTo>
                <a:lnTo>
                  <a:pt x="25" y="1"/>
                </a:lnTo>
                <a:lnTo>
                  <a:pt x="28" y="0"/>
                </a:lnTo>
                <a:lnTo>
                  <a:pt x="30" y="1"/>
                </a:lnTo>
                <a:lnTo>
                  <a:pt x="37" y="7"/>
                </a:lnTo>
                <a:lnTo>
                  <a:pt x="39" y="20"/>
                </a:lnTo>
                <a:lnTo>
                  <a:pt x="37" y="21"/>
                </a:lnTo>
                <a:lnTo>
                  <a:pt x="32" y="25"/>
                </a:lnTo>
                <a:lnTo>
                  <a:pt x="27" y="25"/>
                </a:lnTo>
                <a:lnTo>
                  <a:pt x="21" y="27"/>
                </a:lnTo>
                <a:lnTo>
                  <a:pt x="18" y="30"/>
                </a:lnTo>
                <a:lnTo>
                  <a:pt x="8" y="3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69" name="Freeform 602"/>
          <p:cNvSpPr>
            <a:spLocks/>
          </p:cNvSpPr>
          <p:nvPr/>
        </p:nvSpPr>
        <p:spPr bwMode="auto">
          <a:xfrm>
            <a:off x="6954838" y="4338638"/>
            <a:ext cx="198437" cy="246062"/>
          </a:xfrm>
          <a:custGeom>
            <a:avLst/>
            <a:gdLst>
              <a:gd name="T0" fmla="*/ 2147483647 w 116"/>
              <a:gd name="T1" fmla="*/ 2147483647 h 143"/>
              <a:gd name="T2" fmla="*/ 2147483647 w 116"/>
              <a:gd name="T3" fmla="*/ 2147483647 h 143"/>
              <a:gd name="T4" fmla="*/ 2147483647 w 116"/>
              <a:gd name="T5" fmla="*/ 2147483647 h 143"/>
              <a:gd name="T6" fmla="*/ 2147483647 w 116"/>
              <a:gd name="T7" fmla="*/ 2147483647 h 143"/>
              <a:gd name="T8" fmla="*/ 2147483647 w 116"/>
              <a:gd name="T9" fmla="*/ 2147483647 h 143"/>
              <a:gd name="T10" fmla="*/ 2147483647 w 116"/>
              <a:gd name="T11" fmla="*/ 2147483647 h 143"/>
              <a:gd name="T12" fmla="*/ 2147483647 w 116"/>
              <a:gd name="T13" fmla="*/ 2147483647 h 143"/>
              <a:gd name="T14" fmla="*/ 2147483647 w 116"/>
              <a:gd name="T15" fmla="*/ 2147483647 h 143"/>
              <a:gd name="T16" fmla="*/ 2147483647 w 116"/>
              <a:gd name="T17" fmla="*/ 2147483647 h 143"/>
              <a:gd name="T18" fmla="*/ 2147483647 w 116"/>
              <a:gd name="T19" fmla="*/ 2147483647 h 143"/>
              <a:gd name="T20" fmla="*/ 2147483647 w 116"/>
              <a:gd name="T21" fmla="*/ 2147483647 h 143"/>
              <a:gd name="T22" fmla="*/ 2147483647 w 116"/>
              <a:gd name="T23" fmla="*/ 2147483647 h 143"/>
              <a:gd name="T24" fmla="*/ 2147483647 w 116"/>
              <a:gd name="T25" fmla="*/ 2147483647 h 143"/>
              <a:gd name="T26" fmla="*/ 2147483647 w 116"/>
              <a:gd name="T27" fmla="*/ 2147483647 h 143"/>
              <a:gd name="T28" fmla="*/ 2147483647 w 116"/>
              <a:gd name="T29" fmla="*/ 2147483647 h 143"/>
              <a:gd name="T30" fmla="*/ 2147483647 w 116"/>
              <a:gd name="T31" fmla="*/ 2147483647 h 143"/>
              <a:gd name="T32" fmla="*/ 2147483647 w 116"/>
              <a:gd name="T33" fmla="*/ 2147483647 h 143"/>
              <a:gd name="T34" fmla="*/ 2147483647 w 116"/>
              <a:gd name="T35" fmla="*/ 2147483647 h 143"/>
              <a:gd name="T36" fmla="*/ 2147483647 w 116"/>
              <a:gd name="T37" fmla="*/ 2147483647 h 143"/>
              <a:gd name="T38" fmla="*/ 2147483647 w 116"/>
              <a:gd name="T39" fmla="*/ 2147483647 h 143"/>
              <a:gd name="T40" fmla="*/ 2147483647 w 116"/>
              <a:gd name="T41" fmla="*/ 2147483647 h 143"/>
              <a:gd name="T42" fmla="*/ 2147483647 w 116"/>
              <a:gd name="T43" fmla="*/ 2147483647 h 143"/>
              <a:gd name="T44" fmla="*/ 2147483647 w 116"/>
              <a:gd name="T45" fmla="*/ 2147483647 h 143"/>
              <a:gd name="T46" fmla="*/ 2147483647 w 116"/>
              <a:gd name="T47" fmla="*/ 2147483647 h 143"/>
              <a:gd name="T48" fmla="*/ 2147483647 w 116"/>
              <a:gd name="T49" fmla="*/ 2147483647 h 143"/>
              <a:gd name="T50" fmla="*/ 2147483647 w 116"/>
              <a:gd name="T51" fmla="*/ 2147483647 h 143"/>
              <a:gd name="T52" fmla="*/ 2147483647 w 116"/>
              <a:gd name="T53" fmla="*/ 2147483647 h 143"/>
              <a:gd name="T54" fmla="*/ 2147483647 w 116"/>
              <a:gd name="T55" fmla="*/ 2147483647 h 143"/>
              <a:gd name="T56" fmla="*/ 2147483647 w 116"/>
              <a:gd name="T57" fmla="*/ 2147483647 h 143"/>
              <a:gd name="T58" fmla="*/ 2147483647 w 116"/>
              <a:gd name="T59" fmla="*/ 2147483647 h 143"/>
              <a:gd name="T60" fmla="*/ 2147483647 w 116"/>
              <a:gd name="T61" fmla="*/ 2147483647 h 143"/>
              <a:gd name="T62" fmla="*/ 2147483647 w 116"/>
              <a:gd name="T63" fmla="*/ 2147483647 h 143"/>
              <a:gd name="T64" fmla="*/ 2147483647 w 116"/>
              <a:gd name="T65" fmla="*/ 2147483647 h 143"/>
              <a:gd name="T66" fmla="*/ 2147483647 w 116"/>
              <a:gd name="T67" fmla="*/ 2147483647 h 143"/>
              <a:gd name="T68" fmla="*/ 2147483647 w 116"/>
              <a:gd name="T69" fmla="*/ 2147483647 h 143"/>
              <a:gd name="T70" fmla="*/ 2147483647 w 116"/>
              <a:gd name="T71" fmla="*/ 2147483647 h 143"/>
              <a:gd name="T72" fmla="*/ 2147483647 w 116"/>
              <a:gd name="T73" fmla="*/ 2147483647 h 143"/>
              <a:gd name="T74" fmla="*/ 2147483647 w 116"/>
              <a:gd name="T75" fmla="*/ 2147483647 h 143"/>
              <a:gd name="T76" fmla="*/ 2147483647 w 116"/>
              <a:gd name="T77" fmla="*/ 2147483647 h 143"/>
              <a:gd name="T78" fmla="*/ 2147483647 w 116"/>
              <a:gd name="T79" fmla="*/ 2147483647 h 143"/>
              <a:gd name="T80" fmla="*/ 2147483647 w 116"/>
              <a:gd name="T81" fmla="*/ 2147483647 h 143"/>
              <a:gd name="T82" fmla="*/ 2147483647 w 116"/>
              <a:gd name="T83" fmla="*/ 2147483647 h 143"/>
              <a:gd name="T84" fmla="*/ 2147483647 w 116"/>
              <a:gd name="T85" fmla="*/ 2147483647 h 143"/>
              <a:gd name="T86" fmla="*/ 2147483647 w 116"/>
              <a:gd name="T87" fmla="*/ 2147483647 h 143"/>
              <a:gd name="T88" fmla="*/ 0 w 116"/>
              <a:gd name="T89" fmla="*/ 2147483647 h 143"/>
              <a:gd name="T90" fmla="*/ 0 w 116"/>
              <a:gd name="T91" fmla="*/ 2147483647 h 143"/>
              <a:gd name="T92" fmla="*/ 2147483647 w 116"/>
              <a:gd name="T93" fmla="*/ 2147483647 h 143"/>
              <a:gd name="T94" fmla="*/ 2147483647 w 116"/>
              <a:gd name="T95" fmla="*/ 2147483647 h 143"/>
              <a:gd name="T96" fmla="*/ 2147483647 w 116"/>
              <a:gd name="T97" fmla="*/ 2147483647 h 143"/>
              <a:gd name="T98" fmla="*/ 2147483647 w 116"/>
              <a:gd name="T99" fmla="*/ 2147483647 h 143"/>
              <a:gd name="T100" fmla="*/ 2147483647 w 116"/>
              <a:gd name="T101" fmla="*/ 2147483647 h 143"/>
              <a:gd name="T102" fmla="*/ 2147483647 w 116"/>
              <a:gd name="T103" fmla="*/ 2147483647 h 143"/>
              <a:gd name="T104" fmla="*/ 2147483647 w 116"/>
              <a:gd name="T105" fmla="*/ 0 h 143"/>
              <a:gd name="T106" fmla="*/ 2147483647 w 116"/>
              <a:gd name="T107" fmla="*/ 2147483647 h 14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6"/>
              <a:gd name="T163" fmla="*/ 0 h 143"/>
              <a:gd name="T164" fmla="*/ 116 w 116"/>
              <a:gd name="T165" fmla="*/ 143 h 14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6" h="143">
                <a:moveTo>
                  <a:pt x="30" y="1"/>
                </a:moveTo>
                <a:lnTo>
                  <a:pt x="43" y="17"/>
                </a:lnTo>
                <a:lnTo>
                  <a:pt x="42" y="21"/>
                </a:lnTo>
                <a:lnTo>
                  <a:pt x="43" y="23"/>
                </a:lnTo>
                <a:lnTo>
                  <a:pt x="47" y="28"/>
                </a:lnTo>
                <a:lnTo>
                  <a:pt x="53" y="29"/>
                </a:lnTo>
                <a:lnTo>
                  <a:pt x="59" y="28"/>
                </a:lnTo>
                <a:lnTo>
                  <a:pt x="63" y="28"/>
                </a:lnTo>
                <a:lnTo>
                  <a:pt x="68" y="34"/>
                </a:lnTo>
                <a:lnTo>
                  <a:pt x="68" y="35"/>
                </a:lnTo>
                <a:lnTo>
                  <a:pt x="71" y="37"/>
                </a:lnTo>
                <a:lnTo>
                  <a:pt x="72" y="40"/>
                </a:lnTo>
                <a:lnTo>
                  <a:pt x="73" y="42"/>
                </a:lnTo>
                <a:lnTo>
                  <a:pt x="73" y="44"/>
                </a:lnTo>
                <a:lnTo>
                  <a:pt x="68" y="49"/>
                </a:lnTo>
                <a:lnTo>
                  <a:pt x="63" y="49"/>
                </a:lnTo>
                <a:lnTo>
                  <a:pt x="61" y="49"/>
                </a:lnTo>
                <a:lnTo>
                  <a:pt x="60" y="50"/>
                </a:lnTo>
                <a:lnTo>
                  <a:pt x="59" y="53"/>
                </a:lnTo>
                <a:lnTo>
                  <a:pt x="59" y="55"/>
                </a:lnTo>
                <a:lnTo>
                  <a:pt x="78" y="66"/>
                </a:lnTo>
                <a:lnTo>
                  <a:pt x="79" y="70"/>
                </a:lnTo>
                <a:lnTo>
                  <a:pt x="85" y="76"/>
                </a:lnTo>
                <a:lnTo>
                  <a:pt x="86" y="79"/>
                </a:lnTo>
                <a:lnTo>
                  <a:pt x="91" y="84"/>
                </a:lnTo>
                <a:lnTo>
                  <a:pt x="93" y="85"/>
                </a:lnTo>
                <a:lnTo>
                  <a:pt x="98" y="89"/>
                </a:lnTo>
                <a:lnTo>
                  <a:pt x="100" y="96"/>
                </a:lnTo>
                <a:lnTo>
                  <a:pt x="100" y="97"/>
                </a:lnTo>
                <a:lnTo>
                  <a:pt x="101" y="101"/>
                </a:lnTo>
                <a:lnTo>
                  <a:pt x="103" y="101"/>
                </a:lnTo>
                <a:lnTo>
                  <a:pt x="110" y="106"/>
                </a:lnTo>
                <a:lnTo>
                  <a:pt x="115" y="119"/>
                </a:lnTo>
                <a:lnTo>
                  <a:pt x="116" y="132"/>
                </a:lnTo>
                <a:lnTo>
                  <a:pt x="114" y="133"/>
                </a:lnTo>
                <a:lnTo>
                  <a:pt x="112" y="136"/>
                </a:lnTo>
                <a:lnTo>
                  <a:pt x="109" y="137"/>
                </a:lnTo>
                <a:lnTo>
                  <a:pt x="106" y="137"/>
                </a:lnTo>
                <a:lnTo>
                  <a:pt x="103" y="134"/>
                </a:lnTo>
                <a:lnTo>
                  <a:pt x="101" y="134"/>
                </a:lnTo>
                <a:lnTo>
                  <a:pt x="94" y="138"/>
                </a:lnTo>
                <a:lnTo>
                  <a:pt x="93" y="143"/>
                </a:lnTo>
                <a:lnTo>
                  <a:pt x="91" y="143"/>
                </a:lnTo>
                <a:lnTo>
                  <a:pt x="82" y="141"/>
                </a:lnTo>
                <a:lnTo>
                  <a:pt x="80" y="138"/>
                </a:lnTo>
                <a:lnTo>
                  <a:pt x="80" y="137"/>
                </a:lnTo>
                <a:lnTo>
                  <a:pt x="81" y="137"/>
                </a:lnTo>
                <a:lnTo>
                  <a:pt x="83" y="134"/>
                </a:lnTo>
                <a:lnTo>
                  <a:pt x="83" y="122"/>
                </a:lnTo>
                <a:lnTo>
                  <a:pt x="84" y="119"/>
                </a:lnTo>
                <a:lnTo>
                  <a:pt x="84" y="116"/>
                </a:lnTo>
                <a:lnTo>
                  <a:pt x="83" y="114"/>
                </a:lnTo>
                <a:lnTo>
                  <a:pt x="82" y="113"/>
                </a:lnTo>
                <a:lnTo>
                  <a:pt x="80" y="111"/>
                </a:lnTo>
                <a:lnTo>
                  <a:pt x="79" y="110"/>
                </a:lnTo>
                <a:lnTo>
                  <a:pt x="77" y="109"/>
                </a:lnTo>
                <a:lnTo>
                  <a:pt x="74" y="107"/>
                </a:lnTo>
                <a:lnTo>
                  <a:pt x="72" y="104"/>
                </a:lnTo>
                <a:lnTo>
                  <a:pt x="71" y="101"/>
                </a:lnTo>
                <a:lnTo>
                  <a:pt x="71" y="90"/>
                </a:lnTo>
                <a:lnTo>
                  <a:pt x="68" y="84"/>
                </a:lnTo>
                <a:lnTo>
                  <a:pt x="67" y="83"/>
                </a:lnTo>
                <a:lnTo>
                  <a:pt x="66" y="80"/>
                </a:lnTo>
                <a:lnTo>
                  <a:pt x="61" y="77"/>
                </a:lnTo>
                <a:lnTo>
                  <a:pt x="56" y="71"/>
                </a:lnTo>
                <a:lnTo>
                  <a:pt x="46" y="71"/>
                </a:lnTo>
                <a:lnTo>
                  <a:pt x="45" y="74"/>
                </a:lnTo>
                <a:lnTo>
                  <a:pt x="44" y="76"/>
                </a:lnTo>
                <a:lnTo>
                  <a:pt x="38" y="79"/>
                </a:lnTo>
                <a:lnTo>
                  <a:pt x="35" y="79"/>
                </a:lnTo>
                <a:lnTo>
                  <a:pt x="33" y="77"/>
                </a:lnTo>
                <a:lnTo>
                  <a:pt x="31" y="74"/>
                </a:lnTo>
                <a:lnTo>
                  <a:pt x="29" y="73"/>
                </a:lnTo>
                <a:lnTo>
                  <a:pt x="23" y="75"/>
                </a:lnTo>
                <a:lnTo>
                  <a:pt x="19" y="79"/>
                </a:lnTo>
                <a:lnTo>
                  <a:pt x="15" y="80"/>
                </a:lnTo>
                <a:lnTo>
                  <a:pt x="14" y="83"/>
                </a:lnTo>
                <a:lnTo>
                  <a:pt x="12" y="84"/>
                </a:lnTo>
                <a:lnTo>
                  <a:pt x="12" y="83"/>
                </a:lnTo>
                <a:lnTo>
                  <a:pt x="11" y="79"/>
                </a:lnTo>
                <a:lnTo>
                  <a:pt x="15" y="60"/>
                </a:lnTo>
                <a:lnTo>
                  <a:pt x="14" y="54"/>
                </a:lnTo>
                <a:lnTo>
                  <a:pt x="15" y="50"/>
                </a:lnTo>
                <a:lnTo>
                  <a:pt x="14" y="49"/>
                </a:lnTo>
                <a:lnTo>
                  <a:pt x="6" y="49"/>
                </a:lnTo>
                <a:lnTo>
                  <a:pt x="6" y="48"/>
                </a:lnTo>
                <a:lnTo>
                  <a:pt x="5" y="38"/>
                </a:lnTo>
                <a:lnTo>
                  <a:pt x="1" y="34"/>
                </a:lnTo>
                <a:lnTo>
                  <a:pt x="0" y="35"/>
                </a:lnTo>
                <a:lnTo>
                  <a:pt x="0" y="34"/>
                </a:lnTo>
                <a:lnTo>
                  <a:pt x="0" y="31"/>
                </a:lnTo>
                <a:lnTo>
                  <a:pt x="1" y="30"/>
                </a:lnTo>
                <a:lnTo>
                  <a:pt x="3" y="28"/>
                </a:lnTo>
                <a:lnTo>
                  <a:pt x="6" y="27"/>
                </a:lnTo>
                <a:lnTo>
                  <a:pt x="6" y="24"/>
                </a:lnTo>
                <a:lnTo>
                  <a:pt x="13" y="18"/>
                </a:lnTo>
                <a:lnTo>
                  <a:pt x="15" y="16"/>
                </a:lnTo>
                <a:lnTo>
                  <a:pt x="15" y="15"/>
                </a:lnTo>
                <a:lnTo>
                  <a:pt x="17" y="22"/>
                </a:lnTo>
                <a:lnTo>
                  <a:pt x="23" y="21"/>
                </a:lnTo>
                <a:lnTo>
                  <a:pt x="24" y="20"/>
                </a:lnTo>
                <a:lnTo>
                  <a:pt x="25" y="16"/>
                </a:lnTo>
                <a:lnTo>
                  <a:pt x="22" y="11"/>
                </a:lnTo>
                <a:lnTo>
                  <a:pt x="22" y="3"/>
                </a:lnTo>
                <a:lnTo>
                  <a:pt x="25" y="0"/>
                </a:lnTo>
                <a:lnTo>
                  <a:pt x="30"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70" name="Freeform 603"/>
          <p:cNvSpPr>
            <a:spLocks/>
          </p:cNvSpPr>
          <p:nvPr/>
        </p:nvSpPr>
        <p:spPr bwMode="auto">
          <a:xfrm>
            <a:off x="7616825" y="3670300"/>
            <a:ext cx="174625" cy="187325"/>
          </a:xfrm>
          <a:custGeom>
            <a:avLst/>
            <a:gdLst>
              <a:gd name="T0" fmla="*/ 2147483647 w 102"/>
              <a:gd name="T1" fmla="*/ 2147483647 h 110"/>
              <a:gd name="T2" fmla="*/ 2147483647 w 102"/>
              <a:gd name="T3" fmla="*/ 2147483647 h 110"/>
              <a:gd name="T4" fmla="*/ 2147483647 w 102"/>
              <a:gd name="T5" fmla="*/ 2147483647 h 110"/>
              <a:gd name="T6" fmla="*/ 2147483647 w 102"/>
              <a:gd name="T7" fmla="*/ 2147483647 h 110"/>
              <a:gd name="T8" fmla="*/ 2147483647 w 102"/>
              <a:gd name="T9" fmla="*/ 2147483647 h 110"/>
              <a:gd name="T10" fmla="*/ 2147483647 w 102"/>
              <a:gd name="T11" fmla="*/ 2147483647 h 110"/>
              <a:gd name="T12" fmla="*/ 2147483647 w 102"/>
              <a:gd name="T13" fmla="*/ 2147483647 h 110"/>
              <a:gd name="T14" fmla="*/ 2147483647 w 102"/>
              <a:gd name="T15" fmla="*/ 2147483647 h 110"/>
              <a:gd name="T16" fmla="*/ 2147483647 w 102"/>
              <a:gd name="T17" fmla="*/ 2147483647 h 110"/>
              <a:gd name="T18" fmla="*/ 2147483647 w 102"/>
              <a:gd name="T19" fmla="*/ 2147483647 h 110"/>
              <a:gd name="T20" fmla="*/ 2147483647 w 102"/>
              <a:gd name="T21" fmla="*/ 2147483647 h 110"/>
              <a:gd name="T22" fmla="*/ 2147483647 w 102"/>
              <a:gd name="T23" fmla="*/ 2147483647 h 110"/>
              <a:gd name="T24" fmla="*/ 2147483647 w 102"/>
              <a:gd name="T25" fmla="*/ 0 h 110"/>
              <a:gd name="T26" fmla="*/ 2147483647 w 102"/>
              <a:gd name="T27" fmla="*/ 2147483647 h 110"/>
              <a:gd name="T28" fmla="*/ 2147483647 w 102"/>
              <a:gd name="T29" fmla="*/ 2147483647 h 110"/>
              <a:gd name="T30" fmla="*/ 2147483647 w 102"/>
              <a:gd name="T31" fmla="*/ 2147483647 h 110"/>
              <a:gd name="T32" fmla="*/ 2147483647 w 102"/>
              <a:gd name="T33" fmla="*/ 2147483647 h 110"/>
              <a:gd name="T34" fmla="*/ 2147483647 w 102"/>
              <a:gd name="T35" fmla="*/ 2147483647 h 110"/>
              <a:gd name="T36" fmla="*/ 0 w 102"/>
              <a:gd name="T37" fmla="*/ 2147483647 h 110"/>
              <a:gd name="T38" fmla="*/ 2147483647 w 102"/>
              <a:gd name="T39" fmla="*/ 2147483647 h 110"/>
              <a:gd name="T40" fmla="*/ 2147483647 w 102"/>
              <a:gd name="T41" fmla="*/ 2147483647 h 110"/>
              <a:gd name="T42" fmla="*/ 2147483647 w 102"/>
              <a:gd name="T43" fmla="*/ 2147483647 h 110"/>
              <a:gd name="T44" fmla="*/ 2147483647 w 102"/>
              <a:gd name="T45" fmla="*/ 2147483647 h 110"/>
              <a:gd name="T46" fmla="*/ 2147483647 w 102"/>
              <a:gd name="T47" fmla="*/ 2147483647 h 110"/>
              <a:gd name="T48" fmla="*/ 2147483647 w 102"/>
              <a:gd name="T49" fmla="*/ 2147483647 h 110"/>
              <a:gd name="T50" fmla="*/ 2147483647 w 102"/>
              <a:gd name="T51" fmla="*/ 2147483647 h 110"/>
              <a:gd name="T52" fmla="*/ 2147483647 w 102"/>
              <a:gd name="T53" fmla="*/ 2147483647 h 110"/>
              <a:gd name="T54" fmla="*/ 2147483647 w 102"/>
              <a:gd name="T55" fmla="*/ 2147483647 h 110"/>
              <a:gd name="T56" fmla="*/ 2147483647 w 102"/>
              <a:gd name="T57" fmla="*/ 2147483647 h 110"/>
              <a:gd name="T58" fmla="*/ 2147483647 w 102"/>
              <a:gd name="T59" fmla="*/ 2147483647 h 110"/>
              <a:gd name="T60" fmla="*/ 2147483647 w 102"/>
              <a:gd name="T61" fmla="*/ 2147483647 h 110"/>
              <a:gd name="T62" fmla="*/ 2147483647 w 102"/>
              <a:gd name="T63" fmla="*/ 2147483647 h 110"/>
              <a:gd name="T64" fmla="*/ 2147483647 w 102"/>
              <a:gd name="T65" fmla="*/ 2147483647 h 110"/>
              <a:gd name="T66" fmla="*/ 2147483647 w 102"/>
              <a:gd name="T67" fmla="*/ 2147483647 h 110"/>
              <a:gd name="T68" fmla="*/ 2147483647 w 102"/>
              <a:gd name="T69" fmla="*/ 2147483647 h 110"/>
              <a:gd name="T70" fmla="*/ 2147483647 w 102"/>
              <a:gd name="T71" fmla="*/ 2147483647 h 110"/>
              <a:gd name="T72" fmla="*/ 2147483647 w 102"/>
              <a:gd name="T73" fmla="*/ 2147483647 h 110"/>
              <a:gd name="T74" fmla="*/ 2147483647 w 102"/>
              <a:gd name="T75" fmla="*/ 2147483647 h 1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
              <a:gd name="T115" fmla="*/ 0 h 110"/>
              <a:gd name="T116" fmla="*/ 102 w 102"/>
              <a:gd name="T117" fmla="*/ 110 h 11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 h="110">
                <a:moveTo>
                  <a:pt x="65" y="93"/>
                </a:moveTo>
                <a:lnTo>
                  <a:pt x="64" y="91"/>
                </a:lnTo>
                <a:lnTo>
                  <a:pt x="54" y="81"/>
                </a:lnTo>
                <a:lnTo>
                  <a:pt x="50" y="80"/>
                </a:lnTo>
                <a:lnTo>
                  <a:pt x="49" y="77"/>
                </a:lnTo>
                <a:lnTo>
                  <a:pt x="51" y="74"/>
                </a:lnTo>
                <a:lnTo>
                  <a:pt x="51" y="76"/>
                </a:lnTo>
                <a:lnTo>
                  <a:pt x="51" y="67"/>
                </a:lnTo>
                <a:lnTo>
                  <a:pt x="57" y="65"/>
                </a:lnTo>
                <a:lnTo>
                  <a:pt x="59" y="62"/>
                </a:lnTo>
                <a:lnTo>
                  <a:pt x="65" y="61"/>
                </a:lnTo>
                <a:lnTo>
                  <a:pt x="68" y="59"/>
                </a:lnTo>
                <a:lnTo>
                  <a:pt x="69" y="57"/>
                </a:lnTo>
                <a:lnTo>
                  <a:pt x="80" y="48"/>
                </a:lnTo>
                <a:lnTo>
                  <a:pt x="84" y="46"/>
                </a:lnTo>
                <a:lnTo>
                  <a:pt x="86" y="44"/>
                </a:lnTo>
                <a:lnTo>
                  <a:pt x="87" y="35"/>
                </a:lnTo>
                <a:lnTo>
                  <a:pt x="86" y="33"/>
                </a:lnTo>
                <a:lnTo>
                  <a:pt x="86" y="30"/>
                </a:lnTo>
                <a:lnTo>
                  <a:pt x="98" y="15"/>
                </a:lnTo>
                <a:lnTo>
                  <a:pt x="100" y="14"/>
                </a:lnTo>
                <a:lnTo>
                  <a:pt x="102" y="14"/>
                </a:lnTo>
                <a:lnTo>
                  <a:pt x="100" y="8"/>
                </a:lnTo>
                <a:lnTo>
                  <a:pt x="98" y="8"/>
                </a:lnTo>
                <a:lnTo>
                  <a:pt x="95" y="3"/>
                </a:lnTo>
                <a:lnTo>
                  <a:pt x="93" y="0"/>
                </a:lnTo>
                <a:lnTo>
                  <a:pt x="89" y="3"/>
                </a:lnTo>
                <a:lnTo>
                  <a:pt x="84" y="14"/>
                </a:lnTo>
                <a:lnTo>
                  <a:pt x="75" y="20"/>
                </a:lnTo>
                <a:lnTo>
                  <a:pt x="62" y="22"/>
                </a:lnTo>
                <a:lnTo>
                  <a:pt x="61" y="24"/>
                </a:lnTo>
                <a:lnTo>
                  <a:pt x="63" y="33"/>
                </a:lnTo>
                <a:lnTo>
                  <a:pt x="50" y="34"/>
                </a:lnTo>
                <a:lnTo>
                  <a:pt x="46" y="32"/>
                </a:lnTo>
                <a:lnTo>
                  <a:pt x="41" y="30"/>
                </a:lnTo>
                <a:lnTo>
                  <a:pt x="13" y="52"/>
                </a:lnTo>
                <a:lnTo>
                  <a:pt x="9" y="54"/>
                </a:lnTo>
                <a:lnTo>
                  <a:pt x="0" y="65"/>
                </a:lnTo>
                <a:lnTo>
                  <a:pt x="4" y="69"/>
                </a:lnTo>
                <a:lnTo>
                  <a:pt x="5" y="72"/>
                </a:lnTo>
                <a:lnTo>
                  <a:pt x="9" y="70"/>
                </a:lnTo>
                <a:lnTo>
                  <a:pt x="16" y="72"/>
                </a:lnTo>
                <a:lnTo>
                  <a:pt x="18" y="73"/>
                </a:lnTo>
                <a:lnTo>
                  <a:pt x="15" y="88"/>
                </a:lnTo>
                <a:lnTo>
                  <a:pt x="15" y="90"/>
                </a:lnTo>
                <a:lnTo>
                  <a:pt x="18" y="90"/>
                </a:lnTo>
                <a:lnTo>
                  <a:pt x="13" y="92"/>
                </a:lnTo>
                <a:lnTo>
                  <a:pt x="12" y="93"/>
                </a:lnTo>
                <a:lnTo>
                  <a:pt x="11" y="95"/>
                </a:lnTo>
                <a:lnTo>
                  <a:pt x="10" y="99"/>
                </a:lnTo>
                <a:lnTo>
                  <a:pt x="7" y="103"/>
                </a:lnTo>
                <a:lnTo>
                  <a:pt x="12" y="103"/>
                </a:lnTo>
                <a:lnTo>
                  <a:pt x="15" y="103"/>
                </a:lnTo>
                <a:lnTo>
                  <a:pt x="15" y="104"/>
                </a:lnTo>
                <a:lnTo>
                  <a:pt x="13" y="106"/>
                </a:lnTo>
                <a:lnTo>
                  <a:pt x="12" y="106"/>
                </a:lnTo>
                <a:lnTo>
                  <a:pt x="12" y="107"/>
                </a:lnTo>
                <a:lnTo>
                  <a:pt x="14" y="107"/>
                </a:lnTo>
                <a:lnTo>
                  <a:pt x="15" y="110"/>
                </a:lnTo>
                <a:lnTo>
                  <a:pt x="18" y="110"/>
                </a:lnTo>
                <a:lnTo>
                  <a:pt x="19" y="109"/>
                </a:lnTo>
                <a:lnTo>
                  <a:pt x="20" y="108"/>
                </a:lnTo>
                <a:lnTo>
                  <a:pt x="22" y="106"/>
                </a:lnTo>
                <a:lnTo>
                  <a:pt x="21" y="104"/>
                </a:lnTo>
                <a:lnTo>
                  <a:pt x="23" y="105"/>
                </a:lnTo>
                <a:lnTo>
                  <a:pt x="25" y="107"/>
                </a:lnTo>
                <a:lnTo>
                  <a:pt x="27" y="107"/>
                </a:lnTo>
                <a:lnTo>
                  <a:pt x="29" y="109"/>
                </a:lnTo>
                <a:lnTo>
                  <a:pt x="30" y="108"/>
                </a:lnTo>
                <a:lnTo>
                  <a:pt x="33" y="107"/>
                </a:lnTo>
                <a:lnTo>
                  <a:pt x="35" y="109"/>
                </a:lnTo>
                <a:lnTo>
                  <a:pt x="46" y="100"/>
                </a:lnTo>
                <a:lnTo>
                  <a:pt x="56" y="100"/>
                </a:lnTo>
                <a:lnTo>
                  <a:pt x="60" y="98"/>
                </a:lnTo>
                <a:lnTo>
                  <a:pt x="65" y="9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71" name="Freeform 604"/>
          <p:cNvSpPr>
            <a:spLocks/>
          </p:cNvSpPr>
          <p:nvPr/>
        </p:nvSpPr>
        <p:spPr bwMode="auto">
          <a:xfrm>
            <a:off x="6950075" y="4337050"/>
            <a:ext cx="200025" cy="244475"/>
          </a:xfrm>
          <a:custGeom>
            <a:avLst/>
            <a:gdLst>
              <a:gd name="T0" fmla="*/ 2147483647 w 116"/>
              <a:gd name="T1" fmla="*/ 2147483647 h 142"/>
              <a:gd name="T2" fmla="*/ 2147483647 w 116"/>
              <a:gd name="T3" fmla="*/ 2147483647 h 142"/>
              <a:gd name="T4" fmla="*/ 2147483647 w 116"/>
              <a:gd name="T5" fmla="*/ 2147483647 h 142"/>
              <a:gd name="T6" fmla="*/ 2147483647 w 116"/>
              <a:gd name="T7" fmla="*/ 2147483647 h 142"/>
              <a:gd name="T8" fmla="*/ 2147483647 w 116"/>
              <a:gd name="T9" fmla="*/ 2147483647 h 142"/>
              <a:gd name="T10" fmla="*/ 2147483647 w 116"/>
              <a:gd name="T11" fmla="*/ 2147483647 h 142"/>
              <a:gd name="T12" fmla="*/ 2147483647 w 116"/>
              <a:gd name="T13" fmla="*/ 2147483647 h 142"/>
              <a:gd name="T14" fmla="*/ 2147483647 w 116"/>
              <a:gd name="T15" fmla="*/ 2147483647 h 142"/>
              <a:gd name="T16" fmla="*/ 2147483647 w 116"/>
              <a:gd name="T17" fmla="*/ 2147483647 h 142"/>
              <a:gd name="T18" fmla="*/ 2147483647 w 116"/>
              <a:gd name="T19" fmla="*/ 2147483647 h 142"/>
              <a:gd name="T20" fmla="*/ 2147483647 w 116"/>
              <a:gd name="T21" fmla="*/ 2147483647 h 142"/>
              <a:gd name="T22" fmla="*/ 2147483647 w 116"/>
              <a:gd name="T23" fmla="*/ 2147483647 h 142"/>
              <a:gd name="T24" fmla="*/ 2147483647 w 116"/>
              <a:gd name="T25" fmla="*/ 2147483647 h 142"/>
              <a:gd name="T26" fmla="*/ 2147483647 w 116"/>
              <a:gd name="T27" fmla="*/ 2147483647 h 142"/>
              <a:gd name="T28" fmla="*/ 2147483647 w 116"/>
              <a:gd name="T29" fmla="*/ 2147483647 h 142"/>
              <a:gd name="T30" fmla="*/ 2147483647 w 116"/>
              <a:gd name="T31" fmla="*/ 2147483647 h 142"/>
              <a:gd name="T32" fmla="*/ 2147483647 w 116"/>
              <a:gd name="T33" fmla="*/ 2147483647 h 142"/>
              <a:gd name="T34" fmla="*/ 2147483647 w 116"/>
              <a:gd name="T35" fmla="*/ 2147483647 h 142"/>
              <a:gd name="T36" fmla="*/ 2147483647 w 116"/>
              <a:gd name="T37" fmla="*/ 2147483647 h 142"/>
              <a:gd name="T38" fmla="*/ 2147483647 w 116"/>
              <a:gd name="T39" fmla="*/ 2147483647 h 142"/>
              <a:gd name="T40" fmla="*/ 2147483647 w 116"/>
              <a:gd name="T41" fmla="*/ 2147483647 h 142"/>
              <a:gd name="T42" fmla="*/ 2147483647 w 116"/>
              <a:gd name="T43" fmla="*/ 2147483647 h 142"/>
              <a:gd name="T44" fmla="*/ 2147483647 w 116"/>
              <a:gd name="T45" fmla="*/ 2147483647 h 142"/>
              <a:gd name="T46" fmla="*/ 2147483647 w 116"/>
              <a:gd name="T47" fmla="*/ 2147483647 h 142"/>
              <a:gd name="T48" fmla="*/ 2147483647 w 116"/>
              <a:gd name="T49" fmla="*/ 2147483647 h 142"/>
              <a:gd name="T50" fmla="*/ 2147483647 w 116"/>
              <a:gd name="T51" fmla="*/ 2147483647 h 142"/>
              <a:gd name="T52" fmla="*/ 2147483647 w 116"/>
              <a:gd name="T53" fmla="*/ 2147483647 h 142"/>
              <a:gd name="T54" fmla="*/ 2147483647 w 116"/>
              <a:gd name="T55" fmla="*/ 2147483647 h 142"/>
              <a:gd name="T56" fmla="*/ 2147483647 w 116"/>
              <a:gd name="T57" fmla="*/ 2147483647 h 142"/>
              <a:gd name="T58" fmla="*/ 2147483647 w 116"/>
              <a:gd name="T59" fmla="*/ 2147483647 h 142"/>
              <a:gd name="T60" fmla="*/ 2147483647 w 116"/>
              <a:gd name="T61" fmla="*/ 2147483647 h 142"/>
              <a:gd name="T62" fmla="*/ 2147483647 w 116"/>
              <a:gd name="T63" fmla="*/ 2147483647 h 142"/>
              <a:gd name="T64" fmla="*/ 2147483647 w 116"/>
              <a:gd name="T65" fmla="*/ 2147483647 h 142"/>
              <a:gd name="T66" fmla="*/ 2147483647 w 116"/>
              <a:gd name="T67" fmla="*/ 2147483647 h 142"/>
              <a:gd name="T68" fmla="*/ 2147483647 w 116"/>
              <a:gd name="T69" fmla="*/ 2147483647 h 142"/>
              <a:gd name="T70" fmla="*/ 2147483647 w 116"/>
              <a:gd name="T71" fmla="*/ 2147483647 h 142"/>
              <a:gd name="T72" fmla="*/ 2147483647 w 116"/>
              <a:gd name="T73" fmla="*/ 2147483647 h 142"/>
              <a:gd name="T74" fmla="*/ 2147483647 w 116"/>
              <a:gd name="T75" fmla="*/ 2147483647 h 142"/>
              <a:gd name="T76" fmla="*/ 2147483647 w 116"/>
              <a:gd name="T77" fmla="*/ 2147483647 h 142"/>
              <a:gd name="T78" fmla="*/ 2147483647 w 116"/>
              <a:gd name="T79" fmla="*/ 2147483647 h 142"/>
              <a:gd name="T80" fmla="*/ 2147483647 w 116"/>
              <a:gd name="T81" fmla="*/ 2147483647 h 142"/>
              <a:gd name="T82" fmla="*/ 2147483647 w 116"/>
              <a:gd name="T83" fmla="*/ 2147483647 h 142"/>
              <a:gd name="T84" fmla="*/ 2147483647 w 116"/>
              <a:gd name="T85" fmla="*/ 2147483647 h 142"/>
              <a:gd name="T86" fmla="*/ 2147483647 w 116"/>
              <a:gd name="T87" fmla="*/ 2147483647 h 142"/>
              <a:gd name="T88" fmla="*/ 0 w 116"/>
              <a:gd name="T89" fmla="*/ 2147483647 h 142"/>
              <a:gd name="T90" fmla="*/ 2147483647 w 116"/>
              <a:gd name="T91" fmla="*/ 2147483647 h 142"/>
              <a:gd name="T92" fmla="*/ 2147483647 w 116"/>
              <a:gd name="T93" fmla="*/ 2147483647 h 142"/>
              <a:gd name="T94" fmla="*/ 2147483647 w 116"/>
              <a:gd name="T95" fmla="*/ 2147483647 h 142"/>
              <a:gd name="T96" fmla="*/ 2147483647 w 116"/>
              <a:gd name="T97" fmla="*/ 2147483647 h 142"/>
              <a:gd name="T98" fmla="*/ 2147483647 w 116"/>
              <a:gd name="T99" fmla="*/ 2147483647 h 142"/>
              <a:gd name="T100" fmla="*/ 2147483647 w 116"/>
              <a:gd name="T101" fmla="*/ 2147483647 h 142"/>
              <a:gd name="T102" fmla="*/ 2147483647 w 116"/>
              <a:gd name="T103" fmla="*/ 2147483647 h 142"/>
              <a:gd name="T104" fmla="*/ 2147483647 w 116"/>
              <a:gd name="T105" fmla="*/ 0 h 142"/>
              <a:gd name="T106" fmla="*/ 2147483647 w 116"/>
              <a:gd name="T107" fmla="*/ 2147483647 h 14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6"/>
              <a:gd name="T163" fmla="*/ 0 h 142"/>
              <a:gd name="T164" fmla="*/ 116 w 116"/>
              <a:gd name="T165" fmla="*/ 142 h 14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6" h="142">
                <a:moveTo>
                  <a:pt x="31" y="1"/>
                </a:moveTo>
                <a:lnTo>
                  <a:pt x="43" y="16"/>
                </a:lnTo>
                <a:lnTo>
                  <a:pt x="43" y="20"/>
                </a:lnTo>
                <a:lnTo>
                  <a:pt x="43" y="23"/>
                </a:lnTo>
                <a:lnTo>
                  <a:pt x="47" y="27"/>
                </a:lnTo>
                <a:lnTo>
                  <a:pt x="53" y="28"/>
                </a:lnTo>
                <a:lnTo>
                  <a:pt x="59" y="27"/>
                </a:lnTo>
                <a:lnTo>
                  <a:pt x="63" y="27"/>
                </a:lnTo>
                <a:lnTo>
                  <a:pt x="68" y="33"/>
                </a:lnTo>
                <a:lnTo>
                  <a:pt x="69" y="35"/>
                </a:lnTo>
                <a:lnTo>
                  <a:pt x="71" y="36"/>
                </a:lnTo>
                <a:lnTo>
                  <a:pt x="72" y="39"/>
                </a:lnTo>
                <a:lnTo>
                  <a:pt x="73" y="42"/>
                </a:lnTo>
                <a:lnTo>
                  <a:pt x="73" y="43"/>
                </a:lnTo>
                <a:lnTo>
                  <a:pt x="69" y="48"/>
                </a:lnTo>
                <a:lnTo>
                  <a:pt x="63" y="48"/>
                </a:lnTo>
                <a:lnTo>
                  <a:pt x="62" y="48"/>
                </a:lnTo>
                <a:lnTo>
                  <a:pt x="61" y="50"/>
                </a:lnTo>
                <a:lnTo>
                  <a:pt x="59" y="53"/>
                </a:lnTo>
                <a:lnTo>
                  <a:pt x="59" y="54"/>
                </a:lnTo>
                <a:lnTo>
                  <a:pt x="78" y="65"/>
                </a:lnTo>
                <a:lnTo>
                  <a:pt x="79" y="69"/>
                </a:lnTo>
                <a:lnTo>
                  <a:pt x="85" y="76"/>
                </a:lnTo>
                <a:lnTo>
                  <a:pt x="86" y="78"/>
                </a:lnTo>
                <a:lnTo>
                  <a:pt x="92" y="84"/>
                </a:lnTo>
                <a:lnTo>
                  <a:pt x="93" y="85"/>
                </a:lnTo>
                <a:lnTo>
                  <a:pt x="98" y="88"/>
                </a:lnTo>
                <a:lnTo>
                  <a:pt x="100" y="96"/>
                </a:lnTo>
                <a:lnTo>
                  <a:pt x="101" y="100"/>
                </a:lnTo>
                <a:lnTo>
                  <a:pt x="104" y="100"/>
                </a:lnTo>
                <a:lnTo>
                  <a:pt x="111" y="105"/>
                </a:lnTo>
                <a:lnTo>
                  <a:pt x="115" y="119"/>
                </a:lnTo>
                <a:lnTo>
                  <a:pt x="116" y="131"/>
                </a:lnTo>
                <a:lnTo>
                  <a:pt x="115" y="133"/>
                </a:lnTo>
                <a:lnTo>
                  <a:pt x="112" y="135"/>
                </a:lnTo>
                <a:lnTo>
                  <a:pt x="109" y="136"/>
                </a:lnTo>
                <a:lnTo>
                  <a:pt x="107" y="136"/>
                </a:lnTo>
                <a:lnTo>
                  <a:pt x="104" y="134"/>
                </a:lnTo>
                <a:lnTo>
                  <a:pt x="101" y="134"/>
                </a:lnTo>
                <a:lnTo>
                  <a:pt x="94" y="138"/>
                </a:lnTo>
                <a:lnTo>
                  <a:pt x="93" y="142"/>
                </a:lnTo>
                <a:lnTo>
                  <a:pt x="91" y="142"/>
                </a:lnTo>
                <a:lnTo>
                  <a:pt x="82" y="141"/>
                </a:lnTo>
                <a:lnTo>
                  <a:pt x="80" y="138"/>
                </a:lnTo>
                <a:lnTo>
                  <a:pt x="80" y="137"/>
                </a:lnTo>
                <a:lnTo>
                  <a:pt x="81" y="137"/>
                </a:lnTo>
                <a:lnTo>
                  <a:pt x="84" y="134"/>
                </a:lnTo>
                <a:lnTo>
                  <a:pt x="84" y="121"/>
                </a:lnTo>
                <a:lnTo>
                  <a:pt x="85" y="118"/>
                </a:lnTo>
                <a:lnTo>
                  <a:pt x="85" y="115"/>
                </a:lnTo>
                <a:lnTo>
                  <a:pt x="84" y="114"/>
                </a:lnTo>
                <a:lnTo>
                  <a:pt x="82" y="112"/>
                </a:lnTo>
                <a:lnTo>
                  <a:pt x="80" y="111"/>
                </a:lnTo>
                <a:lnTo>
                  <a:pt x="80" y="109"/>
                </a:lnTo>
                <a:lnTo>
                  <a:pt x="77" y="108"/>
                </a:lnTo>
                <a:lnTo>
                  <a:pt x="74" y="107"/>
                </a:lnTo>
                <a:lnTo>
                  <a:pt x="73" y="104"/>
                </a:lnTo>
                <a:lnTo>
                  <a:pt x="71" y="100"/>
                </a:lnTo>
                <a:lnTo>
                  <a:pt x="71" y="89"/>
                </a:lnTo>
                <a:lnTo>
                  <a:pt x="69" y="83"/>
                </a:lnTo>
                <a:lnTo>
                  <a:pt x="67" y="82"/>
                </a:lnTo>
                <a:lnTo>
                  <a:pt x="66" y="80"/>
                </a:lnTo>
                <a:lnTo>
                  <a:pt x="62" y="76"/>
                </a:lnTo>
                <a:lnTo>
                  <a:pt x="56" y="70"/>
                </a:lnTo>
                <a:lnTo>
                  <a:pt x="47" y="70"/>
                </a:lnTo>
                <a:lnTo>
                  <a:pt x="46" y="73"/>
                </a:lnTo>
                <a:lnTo>
                  <a:pt x="44" y="75"/>
                </a:lnTo>
                <a:lnTo>
                  <a:pt x="39" y="78"/>
                </a:lnTo>
                <a:lnTo>
                  <a:pt x="36" y="78"/>
                </a:lnTo>
                <a:lnTo>
                  <a:pt x="33" y="76"/>
                </a:lnTo>
                <a:lnTo>
                  <a:pt x="32" y="73"/>
                </a:lnTo>
                <a:lnTo>
                  <a:pt x="29" y="72"/>
                </a:lnTo>
                <a:lnTo>
                  <a:pt x="23" y="74"/>
                </a:lnTo>
                <a:lnTo>
                  <a:pt x="19" y="78"/>
                </a:lnTo>
                <a:lnTo>
                  <a:pt x="16" y="80"/>
                </a:lnTo>
                <a:lnTo>
                  <a:pt x="14" y="82"/>
                </a:lnTo>
                <a:lnTo>
                  <a:pt x="12" y="83"/>
                </a:lnTo>
                <a:lnTo>
                  <a:pt x="13" y="82"/>
                </a:lnTo>
                <a:lnTo>
                  <a:pt x="12" y="78"/>
                </a:lnTo>
                <a:lnTo>
                  <a:pt x="16" y="59"/>
                </a:lnTo>
                <a:lnTo>
                  <a:pt x="14" y="54"/>
                </a:lnTo>
                <a:lnTo>
                  <a:pt x="16" y="49"/>
                </a:lnTo>
                <a:lnTo>
                  <a:pt x="14" y="48"/>
                </a:lnTo>
                <a:lnTo>
                  <a:pt x="6" y="48"/>
                </a:lnTo>
                <a:lnTo>
                  <a:pt x="6" y="47"/>
                </a:lnTo>
                <a:lnTo>
                  <a:pt x="5" y="38"/>
                </a:lnTo>
                <a:lnTo>
                  <a:pt x="2" y="34"/>
                </a:lnTo>
                <a:lnTo>
                  <a:pt x="0" y="34"/>
                </a:lnTo>
                <a:lnTo>
                  <a:pt x="0" y="33"/>
                </a:lnTo>
                <a:lnTo>
                  <a:pt x="0" y="31"/>
                </a:lnTo>
                <a:lnTo>
                  <a:pt x="1" y="30"/>
                </a:lnTo>
                <a:lnTo>
                  <a:pt x="1" y="29"/>
                </a:lnTo>
                <a:lnTo>
                  <a:pt x="3" y="27"/>
                </a:lnTo>
                <a:lnTo>
                  <a:pt x="6" y="27"/>
                </a:lnTo>
                <a:lnTo>
                  <a:pt x="6" y="23"/>
                </a:lnTo>
                <a:lnTo>
                  <a:pt x="13" y="17"/>
                </a:lnTo>
                <a:lnTo>
                  <a:pt x="15" y="15"/>
                </a:lnTo>
                <a:lnTo>
                  <a:pt x="16" y="14"/>
                </a:lnTo>
                <a:lnTo>
                  <a:pt x="17" y="21"/>
                </a:lnTo>
                <a:lnTo>
                  <a:pt x="23" y="20"/>
                </a:lnTo>
                <a:lnTo>
                  <a:pt x="24" y="19"/>
                </a:lnTo>
                <a:lnTo>
                  <a:pt x="25" y="15"/>
                </a:lnTo>
                <a:lnTo>
                  <a:pt x="23" y="10"/>
                </a:lnTo>
                <a:lnTo>
                  <a:pt x="23" y="2"/>
                </a:lnTo>
                <a:lnTo>
                  <a:pt x="25" y="0"/>
                </a:lnTo>
                <a:lnTo>
                  <a:pt x="31" y="0"/>
                </a:lnTo>
                <a:lnTo>
                  <a:pt x="31"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72" name="Freeform 605"/>
          <p:cNvSpPr>
            <a:spLocks/>
          </p:cNvSpPr>
          <p:nvPr/>
        </p:nvSpPr>
        <p:spPr bwMode="auto">
          <a:xfrm>
            <a:off x="7613650" y="3667125"/>
            <a:ext cx="176213" cy="188913"/>
          </a:xfrm>
          <a:custGeom>
            <a:avLst/>
            <a:gdLst>
              <a:gd name="T0" fmla="*/ 2147483647 w 103"/>
              <a:gd name="T1" fmla="*/ 2147483647 h 110"/>
              <a:gd name="T2" fmla="*/ 2147483647 w 103"/>
              <a:gd name="T3" fmla="*/ 2147483647 h 110"/>
              <a:gd name="T4" fmla="*/ 2147483647 w 103"/>
              <a:gd name="T5" fmla="*/ 2147483647 h 110"/>
              <a:gd name="T6" fmla="*/ 2147483647 w 103"/>
              <a:gd name="T7" fmla="*/ 2147483647 h 110"/>
              <a:gd name="T8" fmla="*/ 2147483647 w 103"/>
              <a:gd name="T9" fmla="*/ 2147483647 h 110"/>
              <a:gd name="T10" fmla="*/ 2147483647 w 103"/>
              <a:gd name="T11" fmla="*/ 2147483647 h 110"/>
              <a:gd name="T12" fmla="*/ 2147483647 w 103"/>
              <a:gd name="T13" fmla="*/ 2147483647 h 110"/>
              <a:gd name="T14" fmla="*/ 2147483647 w 103"/>
              <a:gd name="T15" fmla="*/ 2147483647 h 110"/>
              <a:gd name="T16" fmla="*/ 2147483647 w 103"/>
              <a:gd name="T17" fmla="*/ 2147483647 h 110"/>
              <a:gd name="T18" fmla="*/ 2147483647 w 103"/>
              <a:gd name="T19" fmla="*/ 2147483647 h 110"/>
              <a:gd name="T20" fmla="*/ 2147483647 w 103"/>
              <a:gd name="T21" fmla="*/ 2147483647 h 110"/>
              <a:gd name="T22" fmla="*/ 2147483647 w 103"/>
              <a:gd name="T23" fmla="*/ 2147483647 h 110"/>
              <a:gd name="T24" fmla="*/ 2147483647 w 103"/>
              <a:gd name="T25" fmla="*/ 0 h 110"/>
              <a:gd name="T26" fmla="*/ 2147483647 w 103"/>
              <a:gd name="T27" fmla="*/ 2147483647 h 110"/>
              <a:gd name="T28" fmla="*/ 2147483647 w 103"/>
              <a:gd name="T29" fmla="*/ 2147483647 h 110"/>
              <a:gd name="T30" fmla="*/ 2147483647 w 103"/>
              <a:gd name="T31" fmla="*/ 2147483647 h 110"/>
              <a:gd name="T32" fmla="*/ 2147483647 w 103"/>
              <a:gd name="T33" fmla="*/ 2147483647 h 110"/>
              <a:gd name="T34" fmla="*/ 2147483647 w 103"/>
              <a:gd name="T35" fmla="*/ 2147483647 h 110"/>
              <a:gd name="T36" fmla="*/ 2147483647 w 103"/>
              <a:gd name="T37" fmla="*/ 2147483647 h 110"/>
              <a:gd name="T38" fmla="*/ 2147483647 w 103"/>
              <a:gd name="T39" fmla="*/ 2147483647 h 110"/>
              <a:gd name="T40" fmla="*/ 2147483647 w 103"/>
              <a:gd name="T41" fmla="*/ 2147483647 h 110"/>
              <a:gd name="T42" fmla="*/ 2147483647 w 103"/>
              <a:gd name="T43" fmla="*/ 2147483647 h 110"/>
              <a:gd name="T44" fmla="*/ 2147483647 w 103"/>
              <a:gd name="T45" fmla="*/ 2147483647 h 110"/>
              <a:gd name="T46" fmla="*/ 2147483647 w 103"/>
              <a:gd name="T47" fmla="*/ 2147483647 h 110"/>
              <a:gd name="T48" fmla="*/ 2147483647 w 103"/>
              <a:gd name="T49" fmla="*/ 2147483647 h 110"/>
              <a:gd name="T50" fmla="*/ 2147483647 w 103"/>
              <a:gd name="T51" fmla="*/ 2147483647 h 110"/>
              <a:gd name="T52" fmla="*/ 2147483647 w 103"/>
              <a:gd name="T53" fmla="*/ 2147483647 h 110"/>
              <a:gd name="T54" fmla="*/ 2147483647 w 103"/>
              <a:gd name="T55" fmla="*/ 2147483647 h 110"/>
              <a:gd name="T56" fmla="*/ 2147483647 w 103"/>
              <a:gd name="T57" fmla="*/ 2147483647 h 110"/>
              <a:gd name="T58" fmla="*/ 2147483647 w 103"/>
              <a:gd name="T59" fmla="*/ 2147483647 h 110"/>
              <a:gd name="T60" fmla="*/ 2147483647 w 103"/>
              <a:gd name="T61" fmla="*/ 2147483647 h 110"/>
              <a:gd name="T62" fmla="*/ 2147483647 w 103"/>
              <a:gd name="T63" fmla="*/ 2147483647 h 110"/>
              <a:gd name="T64" fmla="*/ 2147483647 w 103"/>
              <a:gd name="T65" fmla="*/ 2147483647 h 110"/>
              <a:gd name="T66" fmla="*/ 2147483647 w 103"/>
              <a:gd name="T67" fmla="*/ 2147483647 h 110"/>
              <a:gd name="T68" fmla="*/ 2147483647 w 103"/>
              <a:gd name="T69" fmla="*/ 2147483647 h 110"/>
              <a:gd name="T70" fmla="*/ 2147483647 w 103"/>
              <a:gd name="T71" fmla="*/ 2147483647 h 110"/>
              <a:gd name="T72" fmla="*/ 2147483647 w 103"/>
              <a:gd name="T73" fmla="*/ 2147483647 h 110"/>
              <a:gd name="T74" fmla="*/ 2147483647 w 103"/>
              <a:gd name="T75" fmla="*/ 2147483647 h 11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3"/>
              <a:gd name="T115" fmla="*/ 0 h 110"/>
              <a:gd name="T116" fmla="*/ 103 w 103"/>
              <a:gd name="T117" fmla="*/ 110 h 11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3" h="110">
                <a:moveTo>
                  <a:pt x="66" y="92"/>
                </a:moveTo>
                <a:lnTo>
                  <a:pt x="65" y="90"/>
                </a:lnTo>
                <a:lnTo>
                  <a:pt x="54" y="80"/>
                </a:lnTo>
                <a:lnTo>
                  <a:pt x="50" y="79"/>
                </a:lnTo>
                <a:lnTo>
                  <a:pt x="50" y="77"/>
                </a:lnTo>
                <a:lnTo>
                  <a:pt x="51" y="73"/>
                </a:lnTo>
                <a:lnTo>
                  <a:pt x="51" y="76"/>
                </a:lnTo>
                <a:lnTo>
                  <a:pt x="51" y="66"/>
                </a:lnTo>
                <a:lnTo>
                  <a:pt x="57" y="64"/>
                </a:lnTo>
                <a:lnTo>
                  <a:pt x="59" y="61"/>
                </a:lnTo>
                <a:lnTo>
                  <a:pt x="66" y="61"/>
                </a:lnTo>
                <a:lnTo>
                  <a:pt x="69" y="58"/>
                </a:lnTo>
                <a:lnTo>
                  <a:pt x="70" y="57"/>
                </a:lnTo>
                <a:lnTo>
                  <a:pt x="80" y="47"/>
                </a:lnTo>
                <a:lnTo>
                  <a:pt x="85" y="45"/>
                </a:lnTo>
                <a:lnTo>
                  <a:pt x="86" y="43"/>
                </a:lnTo>
                <a:lnTo>
                  <a:pt x="87" y="35"/>
                </a:lnTo>
                <a:lnTo>
                  <a:pt x="86" y="32"/>
                </a:lnTo>
                <a:lnTo>
                  <a:pt x="86" y="29"/>
                </a:lnTo>
                <a:lnTo>
                  <a:pt x="98" y="14"/>
                </a:lnTo>
                <a:lnTo>
                  <a:pt x="100" y="13"/>
                </a:lnTo>
                <a:lnTo>
                  <a:pt x="103" y="13"/>
                </a:lnTo>
                <a:lnTo>
                  <a:pt x="100" y="8"/>
                </a:lnTo>
                <a:lnTo>
                  <a:pt x="98" y="7"/>
                </a:lnTo>
                <a:lnTo>
                  <a:pt x="96" y="2"/>
                </a:lnTo>
                <a:lnTo>
                  <a:pt x="93" y="0"/>
                </a:lnTo>
                <a:lnTo>
                  <a:pt x="89" y="2"/>
                </a:lnTo>
                <a:lnTo>
                  <a:pt x="84" y="13"/>
                </a:lnTo>
                <a:lnTo>
                  <a:pt x="75" y="19"/>
                </a:lnTo>
                <a:lnTo>
                  <a:pt x="62" y="21"/>
                </a:lnTo>
                <a:lnTo>
                  <a:pt x="61" y="23"/>
                </a:lnTo>
                <a:lnTo>
                  <a:pt x="63" y="32"/>
                </a:lnTo>
                <a:lnTo>
                  <a:pt x="51" y="34"/>
                </a:lnTo>
                <a:lnTo>
                  <a:pt x="46" y="31"/>
                </a:lnTo>
                <a:lnTo>
                  <a:pt x="41" y="30"/>
                </a:lnTo>
                <a:lnTo>
                  <a:pt x="13" y="51"/>
                </a:lnTo>
                <a:lnTo>
                  <a:pt x="9" y="53"/>
                </a:lnTo>
                <a:lnTo>
                  <a:pt x="1" y="64"/>
                </a:lnTo>
                <a:lnTo>
                  <a:pt x="0" y="65"/>
                </a:lnTo>
                <a:lnTo>
                  <a:pt x="4" y="68"/>
                </a:lnTo>
                <a:lnTo>
                  <a:pt x="5" y="71"/>
                </a:lnTo>
                <a:lnTo>
                  <a:pt x="9" y="69"/>
                </a:lnTo>
                <a:lnTo>
                  <a:pt x="17" y="71"/>
                </a:lnTo>
                <a:lnTo>
                  <a:pt x="18" y="72"/>
                </a:lnTo>
                <a:lnTo>
                  <a:pt x="15" y="87"/>
                </a:lnTo>
                <a:lnTo>
                  <a:pt x="16" y="89"/>
                </a:lnTo>
                <a:lnTo>
                  <a:pt x="18" y="89"/>
                </a:lnTo>
                <a:lnTo>
                  <a:pt x="13" y="91"/>
                </a:lnTo>
                <a:lnTo>
                  <a:pt x="13" y="92"/>
                </a:lnTo>
                <a:lnTo>
                  <a:pt x="11" y="94"/>
                </a:lnTo>
                <a:lnTo>
                  <a:pt x="10" y="99"/>
                </a:lnTo>
                <a:lnTo>
                  <a:pt x="7" y="102"/>
                </a:lnTo>
                <a:lnTo>
                  <a:pt x="12" y="103"/>
                </a:lnTo>
                <a:lnTo>
                  <a:pt x="15" y="102"/>
                </a:lnTo>
                <a:lnTo>
                  <a:pt x="15" y="103"/>
                </a:lnTo>
                <a:lnTo>
                  <a:pt x="13" y="105"/>
                </a:lnTo>
                <a:lnTo>
                  <a:pt x="12" y="105"/>
                </a:lnTo>
                <a:lnTo>
                  <a:pt x="12" y="107"/>
                </a:lnTo>
                <a:lnTo>
                  <a:pt x="14" y="106"/>
                </a:lnTo>
                <a:lnTo>
                  <a:pt x="15" y="110"/>
                </a:lnTo>
                <a:lnTo>
                  <a:pt x="18" y="110"/>
                </a:lnTo>
                <a:lnTo>
                  <a:pt x="19" y="108"/>
                </a:lnTo>
                <a:lnTo>
                  <a:pt x="21" y="107"/>
                </a:lnTo>
                <a:lnTo>
                  <a:pt x="22" y="105"/>
                </a:lnTo>
                <a:lnTo>
                  <a:pt x="21" y="103"/>
                </a:lnTo>
                <a:lnTo>
                  <a:pt x="23" y="104"/>
                </a:lnTo>
                <a:lnTo>
                  <a:pt x="25" y="106"/>
                </a:lnTo>
                <a:lnTo>
                  <a:pt x="27" y="107"/>
                </a:lnTo>
                <a:lnTo>
                  <a:pt x="29" y="108"/>
                </a:lnTo>
                <a:lnTo>
                  <a:pt x="30" y="107"/>
                </a:lnTo>
                <a:lnTo>
                  <a:pt x="33" y="106"/>
                </a:lnTo>
                <a:lnTo>
                  <a:pt x="36" y="108"/>
                </a:lnTo>
                <a:lnTo>
                  <a:pt x="46" y="99"/>
                </a:lnTo>
                <a:lnTo>
                  <a:pt x="56" y="99"/>
                </a:lnTo>
                <a:lnTo>
                  <a:pt x="60" y="97"/>
                </a:lnTo>
                <a:lnTo>
                  <a:pt x="66" y="9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73" name="Freeform 606"/>
          <p:cNvSpPr>
            <a:spLocks/>
          </p:cNvSpPr>
          <p:nvPr/>
        </p:nvSpPr>
        <p:spPr bwMode="auto">
          <a:xfrm>
            <a:off x="7194550" y="4849813"/>
            <a:ext cx="274638" cy="233362"/>
          </a:xfrm>
          <a:custGeom>
            <a:avLst/>
            <a:gdLst>
              <a:gd name="T0" fmla="*/ 2147483647 w 160"/>
              <a:gd name="T1" fmla="*/ 2147483647 h 136"/>
              <a:gd name="T2" fmla="*/ 2147483647 w 160"/>
              <a:gd name="T3" fmla="*/ 2147483647 h 136"/>
              <a:gd name="T4" fmla="*/ 2147483647 w 160"/>
              <a:gd name="T5" fmla="*/ 2147483647 h 136"/>
              <a:gd name="T6" fmla="*/ 2147483647 w 160"/>
              <a:gd name="T7" fmla="*/ 2147483647 h 136"/>
              <a:gd name="T8" fmla="*/ 2147483647 w 160"/>
              <a:gd name="T9" fmla="*/ 2147483647 h 136"/>
              <a:gd name="T10" fmla="*/ 2147483647 w 160"/>
              <a:gd name="T11" fmla="*/ 2147483647 h 136"/>
              <a:gd name="T12" fmla="*/ 2147483647 w 160"/>
              <a:gd name="T13" fmla="*/ 2147483647 h 136"/>
              <a:gd name="T14" fmla="*/ 2147483647 w 160"/>
              <a:gd name="T15" fmla="*/ 2147483647 h 136"/>
              <a:gd name="T16" fmla="*/ 2147483647 w 160"/>
              <a:gd name="T17" fmla="*/ 2147483647 h 136"/>
              <a:gd name="T18" fmla="*/ 2147483647 w 160"/>
              <a:gd name="T19" fmla="*/ 2147483647 h 136"/>
              <a:gd name="T20" fmla="*/ 2147483647 w 160"/>
              <a:gd name="T21" fmla="*/ 2147483647 h 136"/>
              <a:gd name="T22" fmla="*/ 2147483647 w 160"/>
              <a:gd name="T23" fmla="*/ 2147483647 h 136"/>
              <a:gd name="T24" fmla="*/ 2147483647 w 160"/>
              <a:gd name="T25" fmla="*/ 2147483647 h 136"/>
              <a:gd name="T26" fmla="*/ 2147483647 w 160"/>
              <a:gd name="T27" fmla="*/ 2147483647 h 136"/>
              <a:gd name="T28" fmla="*/ 2147483647 w 160"/>
              <a:gd name="T29" fmla="*/ 2147483647 h 136"/>
              <a:gd name="T30" fmla="*/ 2147483647 w 160"/>
              <a:gd name="T31" fmla="*/ 2147483647 h 136"/>
              <a:gd name="T32" fmla="*/ 2147483647 w 160"/>
              <a:gd name="T33" fmla="*/ 2147483647 h 136"/>
              <a:gd name="T34" fmla="*/ 2147483647 w 160"/>
              <a:gd name="T35" fmla="*/ 2147483647 h 136"/>
              <a:gd name="T36" fmla="*/ 2147483647 w 160"/>
              <a:gd name="T37" fmla="*/ 2147483647 h 136"/>
              <a:gd name="T38" fmla="*/ 2147483647 w 160"/>
              <a:gd name="T39" fmla="*/ 2147483647 h 136"/>
              <a:gd name="T40" fmla="*/ 2147483647 w 160"/>
              <a:gd name="T41" fmla="*/ 2147483647 h 136"/>
              <a:gd name="T42" fmla="*/ 2147483647 w 160"/>
              <a:gd name="T43" fmla="*/ 2147483647 h 136"/>
              <a:gd name="T44" fmla="*/ 2147483647 w 160"/>
              <a:gd name="T45" fmla="*/ 2147483647 h 136"/>
              <a:gd name="T46" fmla="*/ 2147483647 w 160"/>
              <a:gd name="T47" fmla="*/ 2147483647 h 136"/>
              <a:gd name="T48" fmla="*/ 2147483647 w 160"/>
              <a:gd name="T49" fmla="*/ 2147483647 h 136"/>
              <a:gd name="T50" fmla="*/ 2147483647 w 160"/>
              <a:gd name="T51" fmla="*/ 2147483647 h 136"/>
              <a:gd name="T52" fmla="*/ 2147483647 w 160"/>
              <a:gd name="T53" fmla="*/ 2147483647 h 136"/>
              <a:gd name="T54" fmla="*/ 2147483647 w 160"/>
              <a:gd name="T55" fmla="*/ 2147483647 h 136"/>
              <a:gd name="T56" fmla="*/ 2147483647 w 160"/>
              <a:gd name="T57" fmla="*/ 2147483647 h 136"/>
              <a:gd name="T58" fmla="*/ 2147483647 w 160"/>
              <a:gd name="T59" fmla="*/ 2147483647 h 136"/>
              <a:gd name="T60" fmla="*/ 2147483647 w 160"/>
              <a:gd name="T61" fmla="*/ 2147483647 h 136"/>
              <a:gd name="T62" fmla="*/ 2147483647 w 160"/>
              <a:gd name="T63" fmla="*/ 2147483647 h 136"/>
              <a:gd name="T64" fmla="*/ 2147483647 w 160"/>
              <a:gd name="T65" fmla="*/ 2147483647 h 136"/>
              <a:gd name="T66" fmla="*/ 0 w 160"/>
              <a:gd name="T67" fmla="*/ 2147483647 h 136"/>
              <a:gd name="T68" fmla="*/ 2147483647 w 160"/>
              <a:gd name="T69" fmla="*/ 2147483647 h 136"/>
              <a:gd name="T70" fmla="*/ 2147483647 w 160"/>
              <a:gd name="T71" fmla="*/ 2147483647 h 136"/>
              <a:gd name="T72" fmla="*/ 2147483647 w 160"/>
              <a:gd name="T73" fmla="*/ 2147483647 h 136"/>
              <a:gd name="T74" fmla="*/ 2147483647 w 160"/>
              <a:gd name="T75" fmla="*/ 2147483647 h 136"/>
              <a:gd name="T76" fmla="*/ 2147483647 w 160"/>
              <a:gd name="T77" fmla="*/ 2147483647 h 136"/>
              <a:gd name="T78" fmla="*/ 2147483647 w 160"/>
              <a:gd name="T79" fmla="*/ 2147483647 h 136"/>
              <a:gd name="T80" fmla="*/ 2147483647 w 160"/>
              <a:gd name="T81" fmla="*/ 2147483647 h 136"/>
              <a:gd name="T82" fmla="*/ 2147483647 w 160"/>
              <a:gd name="T83" fmla="*/ 2147483647 h 136"/>
              <a:gd name="T84" fmla="*/ 2147483647 w 160"/>
              <a:gd name="T85" fmla="*/ 2147483647 h 1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0"/>
              <a:gd name="T130" fmla="*/ 0 h 136"/>
              <a:gd name="T131" fmla="*/ 160 w 160"/>
              <a:gd name="T132" fmla="*/ 136 h 1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0" h="136">
                <a:moveTo>
                  <a:pt x="138" y="3"/>
                </a:moveTo>
                <a:lnTo>
                  <a:pt x="139" y="4"/>
                </a:lnTo>
                <a:lnTo>
                  <a:pt x="137" y="5"/>
                </a:lnTo>
                <a:lnTo>
                  <a:pt x="135" y="5"/>
                </a:lnTo>
                <a:lnTo>
                  <a:pt x="137" y="6"/>
                </a:lnTo>
                <a:lnTo>
                  <a:pt x="139" y="8"/>
                </a:lnTo>
                <a:lnTo>
                  <a:pt x="141" y="9"/>
                </a:lnTo>
                <a:lnTo>
                  <a:pt x="141" y="11"/>
                </a:lnTo>
                <a:lnTo>
                  <a:pt x="140" y="12"/>
                </a:lnTo>
                <a:lnTo>
                  <a:pt x="137" y="12"/>
                </a:lnTo>
                <a:lnTo>
                  <a:pt x="133" y="13"/>
                </a:lnTo>
                <a:lnTo>
                  <a:pt x="132" y="14"/>
                </a:lnTo>
                <a:lnTo>
                  <a:pt x="134" y="17"/>
                </a:lnTo>
                <a:lnTo>
                  <a:pt x="136" y="17"/>
                </a:lnTo>
                <a:lnTo>
                  <a:pt x="136" y="18"/>
                </a:lnTo>
                <a:lnTo>
                  <a:pt x="135" y="19"/>
                </a:lnTo>
                <a:lnTo>
                  <a:pt x="135" y="21"/>
                </a:lnTo>
                <a:lnTo>
                  <a:pt x="139" y="24"/>
                </a:lnTo>
                <a:lnTo>
                  <a:pt x="145" y="34"/>
                </a:lnTo>
                <a:lnTo>
                  <a:pt x="143" y="37"/>
                </a:lnTo>
                <a:lnTo>
                  <a:pt x="143" y="38"/>
                </a:lnTo>
                <a:lnTo>
                  <a:pt x="143" y="40"/>
                </a:lnTo>
                <a:lnTo>
                  <a:pt x="160" y="54"/>
                </a:lnTo>
                <a:lnTo>
                  <a:pt x="160" y="55"/>
                </a:lnTo>
                <a:lnTo>
                  <a:pt x="152" y="57"/>
                </a:lnTo>
                <a:lnTo>
                  <a:pt x="147" y="56"/>
                </a:lnTo>
                <a:lnTo>
                  <a:pt x="145" y="53"/>
                </a:lnTo>
                <a:lnTo>
                  <a:pt x="144" y="54"/>
                </a:lnTo>
                <a:lnTo>
                  <a:pt x="146" y="56"/>
                </a:lnTo>
                <a:lnTo>
                  <a:pt x="145" y="57"/>
                </a:lnTo>
                <a:lnTo>
                  <a:pt x="142" y="59"/>
                </a:lnTo>
                <a:lnTo>
                  <a:pt x="138" y="64"/>
                </a:lnTo>
                <a:lnTo>
                  <a:pt x="136" y="77"/>
                </a:lnTo>
                <a:lnTo>
                  <a:pt x="134" y="80"/>
                </a:lnTo>
                <a:lnTo>
                  <a:pt x="131" y="89"/>
                </a:lnTo>
                <a:lnTo>
                  <a:pt x="128" y="91"/>
                </a:lnTo>
                <a:lnTo>
                  <a:pt x="126" y="90"/>
                </a:lnTo>
                <a:lnTo>
                  <a:pt x="117" y="98"/>
                </a:lnTo>
                <a:lnTo>
                  <a:pt x="118" y="99"/>
                </a:lnTo>
                <a:lnTo>
                  <a:pt x="120" y="100"/>
                </a:lnTo>
                <a:lnTo>
                  <a:pt x="120" y="104"/>
                </a:lnTo>
                <a:lnTo>
                  <a:pt x="123" y="106"/>
                </a:lnTo>
                <a:lnTo>
                  <a:pt x="122" y="111"/>
                </a:lnTo>
                <a:lnTo>
                  <a:pt x="120" y="110"/>
                </a:lnTo>
                <a:lnTo>
                  <a:pt x="119" y="111"/>
                </a:lnTo>
                <a:lnTo>
                  <a:pt x="119" y="115"/>
                </a:lnTo>
                <a:lnTo>
                  <a:pt x="118" y="117"/>
                </a:lnTo>
                <a:lnTo>
                  <a:pt x="116" y="117"/>
                </a:lnTo>
                <a:lnTo>
                  <a:pt x="116" y="119"/>
                </a:lnTo>
                <a:lnTo>
                  <a:pt x="116" y="120"/>
                </a:lnTo>
                <a:lnTo>
                  <a:pt x="116" y="121"/>
                </a:lnTo>
                <a:lnTo>
                  <a:pt x="115" y="122"/>
                </a:lnTo>
                <a:lnTo>
                  <a:pt x="114" y="123"/>
                </a:lnTo>
                <a:lnTo>
                  <a:pt x="113" y="126"/>
                </a:lnTo>
                <a:lnTo>
                  <a:pt x="92" y="136"/>
                </a:lnTo>
                <a:lnTo>
                  <a:pt x="90" y="127"/>
                </a:lnTo>
                <a:lnTo>
                  <a:pt x="89" y="126"/>
                </a:lnTo>
                <a:lnTo>
                  <a:pt x="88" y="126"/>
                </a:lnTo>
                <a:lnTo>
                  <a:pt x="85" y="123"/>
                </a:lnTo>
                <a:lnTo>
                  <a:pt x="76" y="124"/>
                </a:lnTo>
                <a:lnTo>
                  <a:pt x="76" y="123"/>
                </a:lnTo>
                <a:lnTo>
                  <a:pt x="75" y="121"/>
                </a:lnTo>
                <a:lnTo>
                  <a:pt x="70" y="121"/>
                </a:lnTo>
                <a:lnTo>
                  <a:pt x="67" y="119"/>
                </a:lnTo>
                <a:lnTo>
                  <a:pt x="65" y="118"/>
                </a:lnTo>
                <a:lnTo>
                  <a:pt x="65" y="119"/>
                </a:lnTo>
                <a:lnTo>
                  <a:pt x="65" y="120"/>
                </a:lnTo>
                <a:lnTo>
                  <a:pt x="59" y="124"/>
                </a:lnTo>
                <a:lnTo>
                  <a:pt x="53" y="123"/>
                </a:lnTo>
                <a:lnTo>
                  <a:pt x="50" y="124"/>
                </a:lnTo>
                <a:lnTo>
                  <a:pt x="49" y="124"/>
                </a:lnTo>
                <a:lnTo>
                  <a:pt x="48" y="126"/>
                </a:lnTo>
                <a:lnTo>
                  <a:pt x="47" y="126"/>
                </a:lnTo>
                <a:lnTo>
                  <a:pt x="44" y="114"/>
                </a:lnTo>
                <a:lnTo>
                  <a:pt x="43" y="116"/>
                </a:lnTo>
                <a:lnTo>
                  <a:pt x="42" y="117"/>
                </a:lnTo>
                <a:lnTo>
                  <a:pt x="39" y="116"/>
                </a:lnTo>
                <a:lnTo>
                  <a:pt x="38" y="116"/>
                </a:lnTo>
                <a:lnTo>
                  <a:pt x="36" y="118"/>
                </a:lnTo>
                <a:lnTo>
                  <a:pt x="35" y="118"/>
                </a:lnTo>
                <a:lnTo>
                  <a:pt x="32" y="118"/>
                </a:lnTo>
                <a:lnTo>
                  <a:pt x="30" y="118"/>
                </a:lnTo>
                <a:lnTo>
                  <a:pt x="27" y="118"/>
                </a:lnTo>
                <a:lnTo>
                  <a:pt x="25" y="116"/>
                </a:lnTo>
                <a:lnTo>
                  <a:pt x="23" y="117"/>
                </a:lnTo>
                <a:lnTo>
                  <a:pt x="22" y="117"/>
                </a:lnTo>
                <a:lnTo>
                  <a:pt x="20" y="113"/>
                </a:lnTo>
                <a:lnTo>
                  <a:pt x="20" y="110"/>
                </a:lnTo>
                <a:lnTo>
                  <a:pt x="19" y="108"/>
                </a:lnTo>
                <a:lnTo>
                  <a:pt x="16" y="98"/>
                </a:lnTo>
                <a:lnTo>
                  <a:pt x="17" y="97"/>
                </a:lnTo>
                <a:lnTo>
                  <a:pt x="16" y="91"/>
                </a:lnTo>
                <a:lnTo>
                  <a:pt x="11" y="81"/>
                </a:lnTo>
                <a:lnTo>
                  <a:pt x="8" y="80"/>
                </a:lnTo>
                <a:lnTo>
                  <a:pt x="7" y="78"/>
                </a:lnTo>
                <a:lnTo>
                  <a:pt x="5" y="78"/>
                </a:lnTo>
                <a:lnTo>
                  <a:pt x="4" y="77"/>
                </a:lnTo>
                <a:lnTo>
                  <a:pt x="3" y="68"/>
                </a:lnTo>
                <a:lnTo>
                  <a:pt x="1" y="65"/>
                </a:lnTo>
                <a:lnTo>
                  <a:pt x="0" y="64"/>
                </a:lnTo>
                <a:lnTo>
                  <a:pt x="0" y="57"/>
                </a:lnTo>
                <a:lnTo>
                  <a:pt x="3" y="44"/>
                </a:lnTo>
                <a:lnTo>
                  <a:pt x="7" y="39"/>
                </a:lnTo>
                <a:lnTo>
                  <a:pt x="10" y="38"/>
                </a:lnTo>
                <a:lnTo>
                  <a:pt x="10" y="39"/>
                </a:lnTo>
                <a:lnTo>
                  <a:pt x="22" y="54"/>
                </a:lnTo>
                <a:lnTo>
                  <a:pt x="25" y="55"/>
                </a:lnTo>
                <a:lnTo>
                  <a:pt x="29" y="54"/>
                </a:lnTo>
                <a:lnTo>
                  <a:pt x="32" y="54"/>
                </a:lnTo>
                <a:lnTo>
                  <a:pt x="35" y="55"/>
                </a:lnTo>
                <a:lnTo>
                  <a:pt x="41" y="54"/>
                </a:lnTo>
                <a:lnTo>
                  <a:pt x="43" y="54"/>
                </a:lnTo>
                <a:lnTo>
                  <a:pt x="45" y="54"/>
                </a:lnTo>
                <a:lnTo>
                  <a:pt x="52" y="46"/>
                </a:lnTo>
                <a:lnTo>
                  <a:pt x="53" y="46"/>
                </a:lnTo>
                <a:lnTo>
                  <a:pt x="61" y="46"/>
                </a:lnTo>
                <a:lnTo>
                  <a:pt x="63" y="46"/>
                </a:lnTo>
                <a:lnTo>
                  <a:pt x="63" y="48"/>
                </a:lnTo>
                <a:lnTo>
                  <a:pt x="71" y="50"/>
                </a:lnTo>
                <a:lnTo>
                  <a:pt x="73" y="50"/>
                </a:lnTo>
                <a:lnTo>
                  <a:pt x="87" y="46"/>
                </a:lnTo>
                <a:lnTo>
                  <a:pt x="89" y="44"/>
                </a:lnTo>
                <a:lnTo>
                  <a:pt x="96" y="27"/>
                </a:lnTo>
                <a:lnTo>
                  <a:pt x="104" y="18"/>
                </a:lnTo>
                <a:lnTo>
                  <a:pt x="108" y="3"/>
                </a:lnTo>
                <a:lnTo>
                  <a:pt x="110" y="1"/>
                </a:lnTo>
                <a:lnTo>
                  <a:pt x="130" y="0"/>
                </a:lnTo>
                <a:lnTo>
                  <a:pt x="132" y="2"/>
                </a:lnTo>
                <a:lnTo>
                  <a:pt x="138" y="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74" name="Freeform 607"/>
          <p:cNvSpPr>
            <a:spLocks/>
          </p:cNvSpPr>
          <p:nvPr/>
        </p:nvSpPr>
        <p:spPr bwMode="auto">
          <a:xfrm>
            <a:off x="7796213" y="4978400"/>
            <a:ext cx="287337" cy="242888"/>
          </a:xfrm>
          <a:custGeom>
            <a:avLst/>
            <a:gdLst>
              <a:gd name="T0" fmla="*/ 2147483647 w 167"/>
              <a:gd name="T1" fmla="*/ 2147483647 h 141"/>
              <a:gd name="T2" fmla="*/ 2147483647 w 167"/>
              <a:gd name="T3" fmla="*/ 2147483647 h 141"/>
              <a:gd name="T4" fmla="*/ 2147483647 w 167"/>
              <a:gd name="T5" fmla="*/ 2147483647 h 141"/>
              <a:gd name="T6" fmla="*/ 2147483647 w 167"/>
              <a:gd name="T7" fmla="*/ 2147483647 h 141"/>
              <a:gd name="T8" fmla="*/ 2147483647 w 167"/>
              <a:gd name="T9" fmla="*/ 2147483647 h 141"/>
              <a:gd name="T10" fmla="*/ 2147483647 w 167"/>
              <a:gd name="T11" fmla="*/ 2147483647 h 141"/>
              <a:gd name="T12" fmla="*/ 2147483647 w 167"/>
              <a:gd name="T13" fmla="*/ 2147483647 h 141"/>
              <a:gd name="T14" fmla="*/ 2147483647 w 167"/>
              <a:gd name="T15" fmla="*/ 2147483647 h 141"/>
              <a:gd name="T16" fmla="*/ 2147483647 w 167"/>
              <a:gd name="T17" fmla="*/ 2147483647 h 141"/>
              <a:gd name="T18" fmla="*/ 2147483647 w 167"/>
              <a:gd name="T19" fmla="*/ 2147483647 h 141"/>
              <a:gd name="T20" fmla="*/ 2147483647 w 167"/>
              <a:gd name="T21" fmla="*/ 2147483647 h 141"/>
              <a:gd name="T22" fmla="*/ 2147483647 w 167"/>
              <a:gd name="T23" fmla="*/ 2147483647 h 141"/>
              <a:gd name="T24" fmla="*/ 2147483647 w 167"/>
              <a:gd name="T25" fmla="*/ 2147483647 h 141"/>
              <a:gd name="T26" fmla="*/ 2147483647 w 167"/>
              <a:gd name="T27" fmla="*/ 2147483647 h 141"/>
              <a:gd name="T28" fmla="*/ 2147483647 w 167"/>
              <a:gd name="T29" fmla="*/ 2147483647 h 141"/>
              <a:gd name="T30" fmla="*/ 2147483647 w 167"/>
              <a:gd name="T31" fmla="*/ 2147483647 h 141"/>
              <a:gd name="T32" fmla="*/ 2147483647 w 167"/>
              <a:gd name="T33" fmla="*/ 2147483647 h 141"/>
              <a:gd name="T34" fmla="*/ 2147483647 w 167"/>
              <a:gd name="T35" fmla="*/ 2147483647 h 141"/>
              <a:gd name="T36" fmla="*/ 2147483647 w 167"/>
              <a:gd name="T37" fmla="*/ 2147483647 h 141"/>
              <a:gd name="T38" fmla="*/ 2147483647 w 167"/>
              <a:gd name="T39" fmla="*/ 2147483647 h 141"/>
              <a:gd name="T40" fmla="*/ 2147483647 w 167"/>
              <a:gd name="T41" fmla="*/ 2147483647 h 141"/>
              <a:gd name="T42" fmla="*/ 2147483647 w 167"/>
              <a:gd name="T43" fmla="*/ 2147483647 h 141"/>
              <a:gd name="T44" fmla="*/ 2147483647 w 167"/>
              <a:gd name="T45" fmla="*/ 2147483647 h 141"/>
              <a:gd name="T46" fmla="*/ 2147483647 w 167"/>
              <a:gd name="T47" fmla="*/ 2147483647 h 141"/>
              <a:gd name="T48" fmla="*/ 2147483647 w 167"/>
              <a:gd name="T49" fmla="*/ 2147483647 h 141"/>
              <a:gd name="T50" fmla="*/ 2147483647 w 167"/>
              <a:gd name="T51" fmla="*/ 2147483647 h 141"/>
              <a:gd name="T52" fmla="*/ 2147483647 w 167"/>
              <a:gd name="T53" fmla="*/ 2147483647 h 141"/>
              <a:gd name="T54" fmla="*/ 2147483647 w 167"/>
              <a:gd name="T55" fmla="*/ 2147483647 h 141"/>
              <a:gd name="T56" fmla="*/ 2147483647 w 167"/>
              <a:gd name="T57" fmla="*/ 2147483647 h 141"/>
              <a:gd name="T58" fmla="*/ 2147483647 w 167"/>
              <a:gd name="T59" fmla="*/ 2147483647 h 141"/>
              <a:gd name="T60" fmla="*/ 0 w 167"/>
              <a:gd name="T61" fmla="*/ 2147483647 h 141"/>
              <a:gd name="T62" fmla="*/ 2147483647 w 167"/>
              <a:gd name="T63" fmla="*/ 2147483647 h 141"/>
              <a:gd name="T64" fmla="*/ 2147483647 w 167"/>
              <a:gd name="T65" fmla="*/ 2147483647 h 141"/>
              <a:gd name="T66" fmla="*/ 2147483647 w 167"/>
              <a:gd name="T67" fmla="*/ 2147483647 h 141"/>
              <a:gd name="T68" fmla="*/ 2147483647 w 167"/>
              <a:gd name="T69" fmla="*/ 2147483647 h 141"/>
              <a:gd name="T70" fmla="*/ 2147483647 w 167"/>
              <a:gd name="T71" fmla="*/ 2147483647 h 141"/>
              <a:gd name="T72" fmla="*/ 2147483647 w 167"/>
              <a:gd name="T73" fmla="*/ 2147483647 h 141"/>
              <a:gd name="T74" fmla="*/ 2147483647 w 167"/>
              <a:gd name="T75" fmla="*/ 2147483647 h 141"/>
              <a:gd name="T76" fmla="*/ 2147483647 w 167"/>
              <a:gd name="T77" fmla="*/ 2147483647 h 141"/>
              <a:gd name="T78" fmla="*/ 2147483647 w 167"/>
              <a:gd name="T79" fmla="*/ 2147483647 h 141"/>
              <a:gd name="T80" fmla="*/ 2147483647 w 167"/>
              <a:gd name="T81" fmla="*/ 2147483647 h 141"/>
              <a:gd name="T82" fmla="*/ 2147483647 w 167"/>
              <a:gd name="T83" fmla="*/ 2147483647 h 141"/>
              <a:gd name="T84" fmla="*/ 2147483647 w 167"/>
              <a:gd name="T85" fmla="*/ 2147483647 h 141"/>
              <a:gd name="T86" fmla="*/ 2147483647 w 167"/>
              <a:gd name="T87" fmla="*/ 2147483647 h 141"/>
              <a:gd name="T88" fmla="*/ 2147483647 w 167"/>
              <a:gd name="T89" fmla="*/ 2147483647 h 141"/>
              <a:gd name="T90" fmla="*/ 2147483647 w 167"/>
              <a:gd name="T91" fmla="*/ 2147483647 h 141"/>
              <a:gd name="T92" fmla="*/ 2147483647 w 167"/>
              <a:gd name="T93" fmla="*/ 2147483647 h 141"/>
              <a:gd name="T94" fmla="*/ 2147483647 w 167"/>
              <a:gd name="T95" fmla="*/ 2147483647 h 1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7"/>
              <a:gd name="T145" fmla="*/ 0 h 141"/>
              <a:gd name="T146" fmla="*/ 167 w 167"/>
              <a:gd name="T147" fmla="*/ 141 h 14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7" h="141">
                <a:moveTo>
                  <a:pt x="167" y="141"/>
                </a:moveTo>
                <a:lnTo>
                  <a:pt x="167" y="140"/>
                </a:lnTo>
                <a:lnTo>
                  <a:pt x="163" y="139"/>
                </a:lnTo>
                <a:lnTo>
                  <a:pt x="148" y="125"/>
                </a:lnTo>
                <a:lnTo>
                  <a:pt x="147" y="125"/>
                </a:lnTo>
                <a:lnTo>
                  <a:pt x="145" y="124"/>
                </a:lnTo>
                <a:lnTo>
                  <a:pt x="139" y="125"/>
                </a:lnTo>
                <a:lnTo>
                  <a:pt x="133" y="125"/>
                </a:lnTo>
                <a:lnTo>
                  <a:pt x="131" y="127"/>
                </a:lnTo>
                <a:lnTo>
                  <a:pt x="129" y="125"/>
                </a:lnTo>
                <a:lnTo>
                  <a:pt x="129" y="127"/>
                </a:lnTo>
                <a:lnTo>
                  <a:pt x="129" y="128"/>
                </a:lnTo>
                <a:lnTo>
                  <a:pt x="128" y="128"/>
                </a:lnTo>
                <a:lnTo>
                  <a:pt x="126" y="128"/>
                </a:lnTo>
                <a:lnTo>
                  <a:pt x="125" y="127"/>
                </a:lnTo>
                <a:lnTo>
                  <a:pt x="111" y="129"/>
                </a:lnTo>
                <a:lnTo>
                  <a:pt x="111" y="127"/>
                </a:lnTo>
                <a:lnTo>
                  <a:pt x="115" y="119"/>
                </a:lnTo>
                <a:lnTo>
                  <a:pt x="119" y="114"/>
                </a:lnTo>
                <a:lnTo>
                  <a:pt x="123" y="112"/>
                </a:lnTo>
                <a:lnTo>
                  <a:pt x="125" y="113"/>
                </a:lnTo>
                <a:lnTo>
                  <a:pt x="128" y="115"/>
                </a:lnTo>
                <a:lnTo>
                  <a:pt x="130" y="115"/>
                </a:lnTo>
                <a:lnTo>
                  <a:pt x="130" y="113"/>
                </a:lnTo>
                <a:lnTo>
                  <a:pt x="127" y="110"/>
                </a:lnTo>
                <a:lnTo>
                  <a:pt x="130" y="109"/>
                </a:lnTo>
                <a:lnTo>
                  <a:pt x="126" y="108"/>
                </a:lnTo>
                <a:lnTo>
                  <a:pt x="123" y="106"/>
                </a:lnTo>
                <a:lnTo>
                  <a:pt x="125" y="105"/>
                </a:lnTo>
                <a:lnTo>
                  <a:pt x="126" y="100"/>
                </a:lnTo>
                <a:lnTo>
                  <a:pt x="123" y="98"/>
                </a:lnTo>
                <a:lnTo>
                  <a:pt x="121" y="94"/>
                </a:lnTo>
                <a:lnTo>
                  <a:pt x="121" y="89"/>
                </a:lnTo>
                <a:lnTo>
                  <a:pt x="121" y="87"/>
                </a:lnTo>
                <a:lnTo>
                  <a:pt x="119" y="86"/>
                </a:lnTo>
                <a:lnTo>
                  <a:pt x="116" y="82"/>
                </a:lnTo>
                <a:lnTo>
                  <a:pt x="114" y="82"/>
                </a:lnTo>
                <a:lnTo>
                  <a:pt x="113" y="81"/>
                </a:lnTo>
                <a:lnTo>
                  <a:pt x="111" y="79"/>
                </a:lnTo>
                <a:lnTo>
                  <a:pt x="109" y="77"/>
                </a:lnTo>
                <a:lnTo>
                  <a:pt x="101" y="74"/>
                </a:lnTo>
                <a:lnTo>
                  <a:pt x="98" y="74"/>
                </a:lnTo>
                <a:lnTo>
                  <a:pt x="68" y="66"/>
                </a:lnTo>
                <a:lnTo>
                  <a:pt x="67" y="65"/>
                </a:lnTo>
                <a:lnTo>
                  <a:pt x="64" y="63"/>
                </a:lnTo>
                <a:lnTo>
                  <a:pt x="62" y="61"/>
                </a:lnTo>
                <a:lnTo>
                  <a:pt x="61" y="59"/>
                </a:lnTo>
                <a:lnTo>
                  <a:pt x="56" y="58"/>
                </a:lnTo>
                <a:lnTo>
                  <a:pt x="55" y="60"/>
                </a:lnTo>
                <a:lnTo>
                  <a:pt x="54" y="58"/>
                </a:lnTo>
                <a:lnTo>
                  <a:pt x="50" y="56"/>
                </a:lnTo>
                <a:lnTo>
                  <a:pt x="49" y="55"/>
                </a:lnTo>
                <a:lnTo>
                  <a:pt x="47" y="53"/>
                </a:lnTo>
                <a:lnTo>
                  <a:pt x="46" y="51"/>
                </a:lnTo>
                <a:lnTo>
                  <a:pt x="46" y="48"/>
                </a:lnTo>
                <a:lnTo>
                  <a:pt x="47" y="45"/>
                </a:lnTo>
                <a:lnTo>
                  <a:pt x="47" y="42"/>
                </a:lnTo>
                <a:lnTo>
                  <a:pt x="42" y="56"/>
                </a:lnTo>
                <a:lnTo>
                  <a:pt x="39" y="60"/>
                </a:lnTo>
                <a:lnTo>
                  <a:pt x="34" y="61"/>
                </a:lnTo>
                <a:lnTo>
                  <a:pt x="32" y="60"/>
                </a:lnTo>
                <a:lnTo>
                  <a:pt x="32" y="59"/>
                </a:lnTo>
                <a:lnTo>
                  <a:pt x="31" y="53"/>
                </a:lnTo>
                <a:lnTo>
                  <a:pt x="31" y="52"/>
                </a:lnTo>
                <a:lnTo>
                  <a:pt x="31" y="48"/>
                </a:lnTo>
                <a:lnTo>
                  <a:pt x="29" y="48"/>
                </a:lnTo>
                <a:lnTo>
                  <a:pt x="26" y="45"/>
                </a:lnTo>
                <a:lnTo>
                  <a:pt x="23" y="43"/>
                </a:lnTo>
                <a:lnTo>
                  <a:pt x="19" y="43"/>
                </a:lnTo>
                <a:lnTo>
                  <a:pt x="17" y="42"/>
                </a:lnTo>
                <a:lnTo>
                  <a:pt x="17" y="39"/>
                </a:lnTo>
                <a:lnTo>
                  <a:pt x="20" y="38"/>
                </a:lnTo>
                <a:lnTo>
                  <a:pt x="24" y="38"/>
                </a:lnTo>
                <a:lnTo>
                  <a:pt x="28" y="39"/>
                </a:lnTo>
                <a:lnTo>
                  <a:pt x="37" y="34"/>
                </a:lnTo>
                <a:lnTo>
                  <a:pt x="40" y="36"/>
                </a:lnTo>
                <a:lnTo>
                  <a:pt x="43" y="36"/>
                </a:lnTo>
                <a:lnTo>
                  <a:pt x="46" y="34"/>
                </a:lnTo>
                <a:lnTo>
                  <a:pt x="46" y="32"/>
                </a:lnTo>
                <a:lnTo>
                  <a:pt x="47" y="30"/>
                </a:lnTo>
                <a:lnTo>
                  <a:pt x="48" y="28"/>
                </a:lnTo>
                <a:lnTo>
                  <a:pt x="28" y="32"/>
                </a:lnTo>
                <a:lnTo>
                  <a:pt x="26" y="31"/>
                </a:lnTo>
                <a:lnTo>
                  <a:pt x="23" y="32"/>
                </a:lnTo>
                <a:lnTo>
                  <a:pt x="19" y="29"/>
                </a:lnTo>
                <a:lnTo>
                  <a:pt x="16" y="22"/>
                </a:lnTo>
                <a:lnTo>
                  <a:pt x="14" y="21"/>
                </a:lnTo>
                <a:lnTo>
                  <a:pt x="11" y="19"/>
                </a:lnTo>
                <a:lnTo>
                  <a:pt x="8" y="19"/>
                </a:lnTo>
                <a:lnTo>
                  <a:pt x="7" y="18"/>
                </a:lnTo>
                <a:lnTo>
                  <a:pt x="6" y="20"/>
                </a:lnTo>
                <a:lnTo>
                  <a:pt x="0" y="18"/>
                </a:lnTo>
                <a:lnTo>
                  <a:pt x="5" y="9"/>
                </a:lnTo>
                <a:lnTo>
                  <a:pt x="7" y="8"/>
                </a:lnTo>
                <a:lnTo>
                  <a:pt x="15" y="6"/>
                </a:lnTo>
                <a:lnTo>
                  <a:pt x="20" y="2"/>
                </a:lnTo>
                <a:lnTo>
                  <a:pt x="24" y="0"/>
                </a:lnTo>
                <a:lnTo>
                  <a:pt x="32" y="2"/>
                </a:lnTo>
                <a:lnTo>
                  <a:pt x="40" y="7"/>
                </a:lnTo>
                <a:lnTo>
                  <a:pt x="49" y="7"/>
                </a:lnTo>
                <a:lnTo>
                  <a:pt x="50" y="12"/>
                </a:lnTo>
                <a:lnTo>
                  <a:pt x="53" y="15"/>
                </a:lnTo>
                <a:lnTo>
                  <a:pt x="53" y="19"/>
                </a:lnTo>
                <a:lnTo>
                  <a:pt x="51" y="27"/>
                </a:lnTo>
                <a:lnTo>
                  <a:pt x="53" y="34"/>
                </a:lnTo>
                <a:lnTo>
                  <a:pt x="57" y="39"/>
                </a:lnTo>
                <a:lnTo>
                  <a:pt x="57" y="38"/>
                </a:lnTo>
                <a:lnTo>
                  <a:pt x="58" y="35"/>
                </a:lnTo>
                <a:lnTo>
                  <a:pt x="61" y="36"/>
                </a:lnTo>
                <a:lnTo>
                  <a:pt x="64" y="45"/>
                </a:lnTo>
                <a:lnTo>
                  <a:pt x="69" y="49"/>
                </a:lnTo>
                <a:lnTo>
                  <a:pt x="75" y="48"/>
                </a:lnTo>
                <a:lnTo>
                  <a:pt x="77" y="45"/>
                </a:lnTo>
                <a:lnTo>
                  <a:pt x="81" y="43"/>
                </a:lnTo>
                <a:lnTo>
                  <a:pt x="81" y="40"/>
                </a:lnTo>
                <a:lnTo>
                  <a:pt x="87" y="36"/>
                </a:lnTo>
                <a:lnTo>
                  <a:pt x="89" y="31"/>
                </a:lnTo>
                <a:lnTo>
                  <a:pt x="99" y="29"/>
                </a:lnTo>
                <a:lnTo>
                  <a:pt x="101" y="28"/>
                </a:lnTo>
                <a:lnTo>
                  <a:pt x="101" y="25"/>
                </a:lnTo>
                <a:lnTo>
                  <a:pt x="111" y="17"/>
                </a:lnTo>
                <a:lnTo>
                  <a:pt x="114" y="18"/>
                </a:lnTo>
                <a:lnTo>
                  <a:pt x="115" y="19"/>
                </a:lnTo>
                <a:lnTo>
                  <a:pt x="125" y="24"/>
                </a:lnTo>
                <a:lnTo>
                  <a:pt x="127" y="25"/>
                </a:lnTo>
                <a:lnTo>
                  <a:pt x="134" y="27"/>
                </a:lnTo>
                <a:lnTo>
                  <a:pt x="141" y="31"/>
                </a:lnTo>
                <a:lnTo>
                  <a:pt x="144" y="32"/>
                </a:lnTo>
                <a:lnTo>
                  <a:pt x="147" y="32"/>
                </a:lnTo>
                <a:lnTo>
                  <a:pt x="148" y="31"/>
                </a:lnTo>
                <a:lnTo>
                  <a:pt x="151" y="32"/>
                </a:lnTo>
                <a:lnTo>
                  <a:pt x="152" y="32"/>
                </a:lnTo>
                <a:lnTo>
                  <a:pt x="153" y="32"/>
                </a:lnTo>
                <a:lnTo>
                  <a:pt x="156" y="34"/>
                </a:lnTo>
                <a:lnTo>
                  <a:pt x="158" y="34"/>
                </a:lnTo>
                <a:lnTo>
                  <a:pt x="159" y="34"/>
                </a:lnTo>
                <a:lnTo>
                  <a:pt x="159" y="36"/>
                </a:lnTo>
                <a:lnTo>
                  <a:pt x="161" y="36"/>
                </a:lnTo>
                <a:lnTo>
                  <a:pt x="163" y="36"/>
                </a:lnTo>
                <a:lnTo>
                  <a:pt x="163" y="102"/>
                </a:lnTo>
                <a:lnTo>
                  <a:pt x="163" y="103"/>
                </a:lnTo>
                <a:lnTo>
                  <a:pt x="165" y="108"/>
                </a:lnTo>
                <a:lnTo>
                  <a:pt x="167" y="14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75" name="Freeform 608"/>
          <p:cNvSpPr>
            <a:spLocks/>
          </p:cNvSpPr>
          <p:nvPr/>
        </p:nvSpPr>
        <p:spPr bwMode="auto">
          <a:xfrm>
            <a:off x="7192963" y="4846638"/>
            <a:ext cx="273050" cy="233362"/>
          </a:xfrm>
          <a:custGeom>
            <a:avLst/>
            <a:gdLst>
              <a:gd name="T0" fmla="*/ 2147483647 w 159"/>
              <a:gd name="T1" fmla="*/ 2147483647 h 136"/>
              <a:gd name="T2" fmla="*/ 2147483647 w 159"/>
              <a:gd name="T3" fmla="*/ 2147483647 h 136"/>
              <a:gd name="T4" fmla="*/ 2147483647 w 159"/>
              <a:gd name="T5" fmla="*/ 2147483647 h 136"/>
              <a:gd name="T6" fmla="*/ 2147483647 w 159"/>
              <a:gd name="T7" fmla="*/ 2147483647 h 136"/>
              <a:gd name="T8" fmla="*/ 2147483647 w 159"/>
              <a:gd name="T9" fmla="*/ 2147483647 h 136"/>
              <a:gd name="T10" fmla="*/ 2147483647 w 159"/>
              <a:gd name="T11" fmla="*/ 2147483647 h 136"/>
              <a:gd name="T12" fmla="*/ 2147483647 w 159"/>
              <a:gd name="T13" fmla="*/ 2147483647 h 136"/>
              <a:gd name="T14" fmla="*/ 2147483647 w 159"/>
              <a:gd name="T15" fmla="*/ 2147483647 h 136"/>
              <a:gd name="T16" fmla="*/ 2147483647 w 159"/>
              <a:gd name="T17" fmla="*/ 2147483647 h 136"/>
              <a:gd name="T18" fmla="*/ 2147483647 w 159"/>
              <a:gd name="T19" fmla="*/ 2147483647 h 136"/>
              <a:gd name="T20" fmla="*/ 2147483647 w 159"/>
              <a:gd name="T21" fmla="*/ 2147483647 h 136"/>
              <a:gd name="T22" fmla="*/ 2147483647 w 159"/>
              <a:gd name="T23" fmla="*/ 2147483647 h 136"/>
              <a:gd name="T24" fmla="*/ 2147483647 w 159"/>
              <a:gd name="T25" fmla="*/ 2147483647 h 136"/>
              <a:gd name="T26" fmla="*/ 2147483647 w 159"/>
              <a:gd name="T27" fmla="*/ 2147483647 h 136"/>
              <a:gd name="T28" fmla="*/ 2147483647 w 159"/>
              <a:gd name="T29" fmla="*/ 2147483647 h 136"/>
              <a:gd name="T30" fmla="*/ 2147483647 w 159"/>
              <a:gd name="T31" fmla="*/ 2147483647 h 136"/>
              <a:gd name="T32" fmla="*/ 2147483647 w 159"/>
              <a:gd name="T33" fmla="*/ 2147483647 h 136"/>
              <a:gd name="T34" fmla="*/ 2147483647 w 159"/>
              <a:gd name="T35" fmla="*/ 2147483647 h 136"/>
              <a:gd name="T36" fmla="*/ 2147483647 w 159"/>
              <a:gd name="T37" fmla="*/ 2147483647 h 136"/>
              <a:gd name="T38" fmla="*/ 2147483647 w 159"/>
              <a:gd name="T39" fmla="*/ 2147483647 h 136"/>
              <a:gd name="T40" fmla="*/ 2147483647 w 159"/>
              <a:gd name="T41" fmla="*/ 2147483647 h 136"/>
              <a:gd name="T42" fmla="*/ 2147483647 w 159"/>
              <a:gd name="T43" fmla="*/ 2147483647 h 136"/>
              <a:gd name="T44" fmla="*/ 2147483647 w 159"/>
              <a:gd name="T45" fmla="*/ 2147483647 h 136"/>
              <a:gd name="T46" fmla="*/ 2147483647 w 159"/>
              <a:gd name="T47" fmla="*/ 2147483647 h 136"/>
              <a:gd name="T48" fmla="*/ 2147483647 w 159"/>
              <a:gd name="T49" fmla="*/ 2147483647 h 136"/>
              <a:gd name="T50" fmla="*/ 2147483647 w 159"/>
              <a:gd name="T51" fmla="*/ 2147483647 h 136"/>
              <a:gd name="T52" fmla="*/ 2147483647 w 159"/>
              <a:gd name="T53" fmla="*/ 2147483647 h 136"/>
              <a:gd name="T54" fmla="*/ 2147483647 w 159"/>
              <a:gd name="T55" fmla="*/ 2147483647 h 136"/>
              <a:gd name="T56" fmla="*/ 2147483647 w 159"/>
              <a:gd name="T57" fmla="*/ 2147483647 h 136"/>
              <a:gd name="T58" fmla="*/ 2147483647 w 159"/>
              <a:gd name="T59" fmla="*/ 2147483647 h 136"/>
              <a:gd name="T60" fmla="*/ 2147483647 w 159"/>
              <a:gd name="T61" fmla="*/ 2147483647 h 136"/>
              <a:gd name="T62" fmla="*/ 2147483647 w 159"/>
              <a:gd name="T63" fmla="*/ 2147483647 h 136"/>
              <a:gd name="T64" fmla="*/ 2147483647 w 159"/>
              <a:gd name="T65" fmla="*/ 2147483647 h 136"/>
              <a:gd name="T66" fmla="*/ 0 w 159"/>
              <a:gd name="T67" fmla="*/ 2147483647 h 136"/>
              <a:gd name="T68" fmla="*/ 2147483647 w 159"/>
              <a:gd name="T69" fmla="*/ 2147483647 h 136"/>
              <a:gd name="T70" fmla="*/ 2147483647 w 159"/>
              <a:gd name="T71" fmla="*/ 2147483647 h 136"/>
              <a:gd name="T72" fmla="*/ 2147483647 w 159"/>
              <a:gd name="T73" fmla="*/ 2147483647 h 136"/>
              <a:gd name="T74" fmla="*/ 2147483647 w 159"/>
              <a:gd name="T75" fmla="*/ 2147483647 h 136"/>
              <a:gd name="T76" fmla="*/ 2147483647 w 159"/>
              <a:gd name="T77" fmla="*/ 2147483647 h 136"/>
              <a:gd name="T78" fmla="*/ 2147483647 w 159"/>
              <a:gd name="T79" fmla="*/ 2147483647 h 136"/>
              <a:gd name="T80" fmla="*/ 2147483647 w 159"/>
              <a:gd name="T81" fmla="*/ 2147483647 h 136"/>
              <a:gd name="T82" fmla="*/ 2147483647 w 159"/>
              <a:gd name="T83" fmla="*/ 2147483647 h 136"/>
              <a:gd name="T84" fmla="*/ 2147483647 w 159"/>
              <a:gd name="T85" fmla="*/ 2147483647 h 1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9"/>
              <a:gd name="T130" fmla="*/ 0 h 136"/>
              <a:gd name="T131" fmla="*/ 159 w 159"/>
              <a:gd name="T132" fmla="*/ 136 h 1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9" h="136">
                <a:moveTo>
                  <a:pt x="137" y="4"/>
                </a:moveTo>
                <a:lnTo>
                  <a:pt x="138" y="4"/>
                </a:lnTo>
                <a:lnTo>
                  <a:pt x="136" y="5"/>
                </a:lnTo>
                <a:lnTo>
                  <a:pt x="134" y="5"/>
                </a:lnTo>
                <a:lnTo>
                  <a:pt x="137" y="7"/>
                </a:lnTo>
                <a:lnTo>
                  <a:pt x="138" y="8"/>
                </a:lnTo>
                <a:lnTo>
                  <a:pt x="141" y="9"/>
                </a:lnTo>
                <a:lnTo>
                  <a:pt x="141" y="11"/>
                </a:lnTo>
                <a:lnTo>
                  <a:pt x="139" y="12"/>
                </a:lnTo>
                <a:lnTo>
                  <a:pt x="137" y="12"/>
                </a:lnTo>
                <a:lnTo>
                  <a:pt x="136" y="12"/>
                </a:lnTo>
                <a:lnTo>
                  <a:pt x="133" y="13"/>
                </a:lnTo>
                <a:lnTo>
                  <a:pt x="132" y="14"/>
                </a:lnTo>
                <a:lnTo>
                  <a:pt x="133" y="17"/>
                </a:lnTo>
                <a:lnTo>
                  <a:pt x="135" y="18"/>
                </a:lnTo>
                <a:lnTo>
                  <a:pt x="135" y="19"/>
                </a:lnTo>
                <a:lnTo>
                  <a:pt x="134" y="19"/>
                </a:lnTo>
                <a:lnTo>
                  <a:pt x="134" y="21"/>
                </a:lnTo>
                <a:lnTo>
                  <a:pt x="138" y="24"/>
                </a:lnTo>
                <a:lnTo>
                  <a:pt x="144" y="34"/>
                </a:lnTo>
                <a:lnTo>
                  <a:pt x="142" y="37"/>
                </a:lnTo>
                <a:lnTo>
                  <a:pt x="142" y="38"/>
                </a:lnTo>
                <a:lnTo>
                  <a:pt x="142" y="40"/>
                </a:lnTo>
                <a:lnTo>
                  <a:pt x="159" y="54"/>
                </a:lnTo>
                <a:lnTo>
                  <a:pt x="159" y="56"/>
                </a:lnTo>
                <a:lnTo>
                  <a:pt x="151" y="57"/>
                </a:lnTo>
                <a:lnTo>
                  <a:pt x="147" y="56"/>
                </a:lnTo>
                <a:lnTo>
                  <a:pt x="144" y="53"/>
                </a:lnTo>
                <a:lnTo>
                  <a:pt x="144" y="54"/>
                </a:lnTo>
                <a:lnTo>
                  <a:pt x="145" y="57"/>
                </a:lnTo>
                <a:lnTo>
                  <a:pt x="144" y="57"/>
                </a:lnTo>
                <a:lnTo>
                  <a:pt x="141" y="59"/>
                </a:lnTo>
                <a:lnTo>
                  <a:pt x="137" y="64"/>
                </a:lnTo>
                <a:lnTo>
                  <a:pt x="136" y="77"/>
                </a:lnTo>
                <a:lnTo>
                  <a:pt x="133" y="80"/>
                </a:lnTo>
                <a:lnTo>
                  <a:pt x="130" y="89"/>
                </a:lnTo>
                <a:lnTo>
                  <a:pt x="127" y="91"/>
                </a:lnTo>
                <a:lnTo>
                  <a:pt x="126" y="90"/>
                </a:lnTo>
                <a:lnTo>
                  <a:pt x="117" y="98"/>
                </a:lnTo>
                <a:lnTo>
                  <a:pt x="117" y="99"/>
                </a:lnTo>
                <a:lnTo>
                  <a:pt x="119" y="100"/>
                </a:lnTo>
                <a:lnTo>
                  <a:pt x="119" y="105"/>
                </a:lnTo>
                <a:lnTo>
                  <a:pt x="122" y="106"/>
                </a:lnTo>
                <a:lnTo>
                  <a:pt x="121" y="111"/>
                </a:lnTo>
                <a:lnTo>
                  <a:pt x="119" y="110"/>
                </a:lnTo>
                <a:lnTo>
                  <a:pt x="118" y="111"/>
                </a:lnTo>
                <a:lnTo>
                  <a:pt x="118" y="115"/>
                </a:lnTo>
                <a:lnTo>
                  <a:pt x="117" y="117"/>
                </a:lnTo>
                <a:lnTo>
                  <a:pt x="115" y="117"/>
                </a:lnTo>
                <a:lnTo>
                  <a:pt x="115" y="119"/>
                </a:lnTo>
                <a:lnTo>
                  <a:pt x="115" y="120"/>
                </a:lnTo>
                <a:lnTo>
                  <a:pt x="115" y="121"/>
                </a:lnTo>
                <a:lnTo>
                  <a:pt x="114" y="122"/>
                </a:lnTo>
                <a:lnTo>
                  <a:pt x="113" y="123"/>
                </a:lnTo>
                <a:lnTo>
                  <a:pt x="113" y="126"/>
                </a:lnTo>
                <a:lnTo>
                  <a:pt x="91" y="136"/>
                </a:lnTo>
                <a:lnTo>
                  <a:pt x="89" y="127"/>
                </a:lnTo>
                <a:lnTo>
                  <a:pt x="88" y="126"/>
                </a:lnTo>
                <a:lnTo>
                  <a:pt x="87" y="126"/>
                </a:lnTo>
                <a:lnTo>
                  <a:pt x="84" y="124"/>
                </a:lnTo>
                <a:lnTo>
                  <a:pt x="76" y="125"/>
                </a:lnTo>
                <a:lnTo>
                  <a:pt x="75" y="124"/>
                </a:lnTo>
                <a:lnTo>
                  <a:pt x="74" y="121"/>
                </a:lnTo>
                <a:lnTo>
                  <a:pt x="69" y="121"/>
                </a:lnTo>
                <a:lnTo>
                  <a:pt x="66" y="119"/>
                </a:lnTo>
                <a:lnTo>
                  <a:pt x="64" y="118"/>
                </a:lnTo>
                <a:lnTo>
                  <a:pt x="64" y="119"/>
                </a:lnTo>
                <a:lnTo>
                  <a:pt x="64" y="121"/>
                </a:lnTo>
                <a:lnTo>
                  <a:pt x="58" y="124"/>
                </a:lnTo>
                <a:lnTo>
                  <a:pt x="53" y="124"/>
                </a:lnTo>
                <a:lnTo>
                  <a:pt x="50" y="125"/>
                </a:lnTo>
                <a:lnTo>
                  <a:pt x="48" y="125"/>
                </a:lnTo>
                <a:lnTo>
                  <a:pt x="47" y="126"/>
                </a:lnTo>
                <a:lnTo>
                  <a:pt x="46" y="126"/>
                </a:lnTo>
                <a:lnTo>
                  <a:pt x="43" y="114"/>
                </a:lnTo>
                <a:lnTo>
                  <a:pt x="42" y="116"/>
                </a:lnTo>
                <a:lnTo>
                  <a:pt x="41" y="117"/>
                </a:lnTo>
                <a:lnTo>
                  <a:pt x="38" y="116"/>
                </a:lnTo>
                <a:lnTo>
                  <a:pt x="37" y="117"/>
                </a:lnTo>
                <a:lnTo>
                  <a:pt x="35" y="118"/>
                </a:lnTo>
                <a:lnTo>
                  <a:pt x="34" y="118"/>
                </a:lnTo>
                <a:lnTo>
                  <a:pt x="31" y="118"/>
                </a:lnTo>
                <a:lnTo>
                  <a:pt x="30" y="118"/>
                </a:lnTo>
                <a:lnTo>
                  <a:pt x="27" y="118"/>
                </a:lnTo>
                <a:lnTo>
                  <a:pt x="24" y="116"/>
                </a:lnTo>
                <a:lnTo>
                  <a:pt x="23" y="117"/>
                </a:lnTo>
                <a:lnTo>
                  <a:pt x="21" y="117"/>
                </a:lnTo>
                <a:lnTo>
                  <a:pt x="20" y="113"/>
                </a:lnTo>
                <a:lnTo>
                  <a:pt x="20" y="110"/>
                </a:lnTo>
                <a:lnTo>
                  <a:pt x="19" y="109"/>
                </a:lnTo>
                <a:lnTo>
                  <a:pt x="16" y="98"/>
                </a:lnTo>
                <a:lnTo>
                  <a:pt x="16" y="91"/>
                </a:lnTo>
                <a:lnTo>
                  <a:pt x="11" y="81"/>
                </a:lnTo>
                <a:lnTo>
                  <a:pt x="8" y="80"/>
                </a:lnTo>
                <a:lnTo>
                  <a:pt x="6" y="79"/>
                </a:lnTo>
                <a:lnTo>
                  <a:pt x="4" y="79"/>
                </a:lnTo>
                <a:lnTo>
                  <a:pt x="4" y="77"/>
                </a:lnTo>
                <a:lnTo>
                  <a:pt x="2" y="68"/>
                </a:lnTo>
                <a:lnTo>
                  <a:pt x="1" y="65"/>
                </a:lnTo>
                <a:lnTo>
                  <a:pt x="0" y="64"/>
                </a:lnTo>
                <a:lnTo>
                  <a:pt x="0" y="57"/>
                </a:lnTo>
                <a:lnTo>
                  <a:pt x="2" y="45"/>
                </a:lnTo>
                <a:lnTo>
                  <a:pt x="7" y="39"/>
                </a:lnTo>
                <a:lnTo>
                  <a:pt x="9" y="38"/>
                </a:lnTo>
                <a:lnTo>
                  <a:pt x="9" y="39"/>
                </a:lnTo>
                <a:lnTo>
                  <a:pt x="21" y="54"/>
                </a:lnTo>
                <a:lnTo>
                  <a:pt x="24" y="56"/>
                </a:lnTo>
                <a:lnTo>
                  <a:pt x="28" y="54"/>
                </a:lnTo>
                <a:lnTo>
                  <a:pt x="31" y="54"/>
                </a:lnTo>
                <a:lnTo>
                  <a:pt x="34" y="56"/>
                </a:lnTo>
                <a:lnTo>
                  <a:pt x="40" y="54"/>
                </a:lnTo>
                <a:lnTo>
                  <a:pt x="42" y="54"/>
                </a:lnTo>
                <a:lnTo>
                  <a:pt x="45" y="54"/>
                </a:lnTo>
                <a:lnTo>
                  <a:pt x="51" y="46"/>
                </a:lnTo>
                <a:lnTo>
                  <a:pt x="53" y="46"/>
                </a:lnTo>
                <a:lnTo>
                  <a:pt x="61" y="46"/>
                </a:lnTo>
                <a:lnTo>
                  <a:pt x="62" y="46"/>
                </a:lnTo>
                <a:lnTo>
                  <a:pt x="62" y="49"/>
                </a:lnTo>
                <a:lnTo>
                  <a:pt x="70" y="50"/>
                </a:lnTo>
                <a:lnTo>
                  <a:pt x="73" y="50"/>
                </a:lnTo>
                <a:lnTo>
                  <a:pt x="87" y="46"/>
                </a:lnTo>
                <a:lnTo>
                  <a:pt x="88" y="45"/>
                </a:lnTo>
                <a:lnTo>
                  <a:pt x="95" y="27"/>
                </a:lnTo>
                <a:lnTo>
                  <a:pt x="103" y="18"/>
                </a:lnTo>
                <a:lnTo>
                  <a:pt x="107" y="4"/>
                </a:lnTo>
                <a:lnTo>
                  <a:pt x="109" y="1"/>
                </a:lnTo>
                <a:lnTo>
                  <a:pt x="129" y="0"/>
                </a:lnTo>
                <a:lnTo>
                  <a:pt x="132" y="3"/>
                </a:lnTo>
                <a:lnTo>
                  <a:pt x="137" y="4"/>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76" name="Freeform 609"/>
          <p:cNvSpPr>
            <a:spLocks/>
          </p:cNvSpPr>
          <p:nvPr/>
        </p:nvSpPr>
        <p:spPr bwMode="auto">
          <a:xfrm>
            <a:off x="7793038" y="4976813"/>
            <a:ext cx="287337" cy="241300"/>
          </a:xfrm>
          <a:custGeom>
            <a:avLst/>
            <a:gdLst>
              <a:gd name="T0" fmla="*/ 2147483647 w 167"/>
              <a:gd name="T1" fmla="*/ 2147483647 h 140"/>
              <a:gd name="T2" fmla="*/ 2147483647 w 167"/>
              <a:gd name="T3" fmla="*/ 2147483647 h 140"/>
              <a:gd name="T4" fmla="*/ 2147483647 w 167"/>
              <a:gd name="T5" fmla="*/ 2147483647 h 140"/>
              <a:gd name="T6" fmla="*/ 2147483647 w 167"/>
              <a:gd name="T7" fmla="*/ 2147483647 h 140"/>
              <a:gd name="T8" fmla="*/ 2147483647 w 167"/>
              <a:gd name="T9" fmla="*/ 2147483647 h 140"/>
              <a:gd name="T10" fmla="*/ 2147483647 w 167"/>
              <a:gd name="T11" fmla="*/ 2147483647 h 140"/>
              <a:gd name="T12" fmla="*/ 2147483647 w 167"/>
              <a:gd name="T13" fmla="*/ 2147483647 h 140"/>
              <a:gd name="T14" fmla="*/ 2147483647 w 167"/>
              <a:gd name="T15" fmla="*/ 2147483647 h 140"/>
              <a:gd name="T16" fmla="*/ 2147483647 w 167"/>
              <a:gd name="T17" fmla="*/ 2147483647 h 140"/>
              <a:gd name="T18" fmla="*/ 2147483647 w 167"/>
              <a:gd name="T19" fmla="*/ 2147483647 h 140"/>
              <a:gd name="T20" fmla="*/ 2147483647 w 167"/>
              <a:gd name="T21" fmla="*/ 2147483647 h 140"/>
              <a:gd name="T22" fmla="*/ 2147483647 w 167"/>
              <a:gd name="T23" fmla="*/ 2147483647 h 140"/>
              <a:gd name="T24" fmla="*/ 2147483647 w 167"/>
              <a:gd name="T25" fmla="*/ 2147483647 h 140"/>
              <a:gd name="T26" fmla="*/ 2147483647 w 167"/>
              <a:gd name="T27" fmla="*/ 2147483647 h 140"/>
              <a:gd name="T28" fmla="*/ 2147483647 w 167"/>
              <a:gd name="T29" fmla="*/ 2147483647 h 140"/>
              <a:gd name="T30" fmla="*/ 2147483647 w 167"/>
              <a:gd name="T31" fmla="*/ 2147483647 h 140"/>
              <a:gd name="T32" fmla="*/ 2147483647 w 167"/>
              <a:gd name="T33" fmla="*/ 2147483647 h 140"/>
              <a:gd name="T34" fmla="*/ 2147483647 w 167"/>
              <a:gd name="T35" fmla="*/ 2147483647 h 140"/>
              <a:gd name="T36" fmla="*/ 2147483647 w 167"/>
              <a:gd name="T37" fmla="*/ 2147483647 h 140"/>
              <a:gd name="T38" fmla="*/ 2147483647 w 167"/>
              <a:gd name="T39" fmla="*/ 2147483647 h 140"/>
              <a:gd name="T40" fmla="*/ 2147483647 w 167"/>
              <a:gd name="T41" fmla="*/ 2147483647 h 140"/>
              <a:gd name="T42" fmla="*/ 2147483647 w 167"/>
              <a:gd name="T43" fmla="*/ 2147483647 h 140"/>
              <a:gd name="T44" fmla="*/ 2147483647 w 167"/>
              <a:gd name="T45" fmla="*/ 2147483647 h 140"/>
              <a:gd name="T46" fmla="*/ 2147483647 w 167"/>
              <a:gd name="T47" fmla="*/ 2147483647 h 140"/>
              <a:gd name="T48" fmla="*/ 2147483647 w 167"/>
              <a:gd name="T49" fmla="*/ 2147483647 h 140"/>
              <a:gd name="T50" fmla="*/ 2147483647 w 167"/>
              <a:gd name="T51" fmla="*/ 2147483647 h 140"/>
              <a:gd name="T52" fmla="*/ 2147483647 w 167"/>
              <a:gd name="T53" fmla="*/ 2147483647 h 140"/>
              <a:gd name="T54" fmla="*/ 2147483647 w 167"/>
              <a:gd name="T55" fmla="*/ 2147483647 h 140"/>
              <a:gd name="T56" fmla="*/ 2147483647 w 167"/>
              <a:gd name="T57" fmla="*/ 2147483647 h 140"/>
              <a:gd name="T58" fmla="*/ 2147483647 w 167"/>
              <a:gd name="T59" fmla="*/ 2147483647 h 140"/>
              <a:gd name="T60" fmla="*/ 0 w 167"/>
              <a:gd name="T61" fmla="*/ 2147483647 h 140"/>
              <a:gd name="T62" fmla="*/ 2147483647 w 167"/>
              <a:gd name="T63" fmla="*/ 2147483647 h 140"/>
              <a:gd name="T64" fmla="*/ 2147483647 w 167"/>
              <a:gd name="T65" fmla="*/ 2147483647 h 140"/>
              <a:gd name="T66" fmla="*/ 2147483647 w 167"/>
              <a:gd name="T67" fmla="*/ 2147483647 h 140"/>
              <a:gd name="T68" fmla="*/ 2147483647 w 167"/>
              <a:gd name="T69" fmla="*/ 2147483647 h 140"/>
              <a:gd name="T70" fmla="*/ 2147483647 w 167"/>
              <a:gd name="T71" fmla="*/ 2147483647 h 140"/>
              <a:gd name="T72" fmla="*/ 2147483647 w 167"/>
              <a:gd name="T73" fmla="*/ 2147483647 h 140"/>
              <a:gd name="T74" fmla="*/ 2147483647 w 167"/>
              <a:gd name="T75" fmla="*/ 2147483647 h 140"/>
              <a:gd name="T76" fmla="*/ 2147483647 w 167"/>
              <a:gd name="T77" fmla="*/ 2147483647 h 140"/>
              <a:gd name="T78" fmla="*/ 2147483647 w 167"/>
              <a:gd name="T79" fmla="*/ 2147483647 h 140"/>
              <a:gd name="T80" fmla="*/ 2147483647 w 167"/>
              <a:gd name="T81" fmla="*/ 2147483647 h 140"/>
              <a:gd name="T82" fmla="*/ 2147483647 w 167"/>
              <a:gd name="T83" fmla="*/ 2147483647 h 140"/>
              <a:gd name="T84" fmla="*/ 2147483647 w 167"/>
              <a:gd name="T85" fmla="*/ 2147483647 h 140"/>
              <a:gd name="T86" fmla="*/ 2147483647 w 167"/>
              <a:gd name="T87" fmla="*/ 2147483647 h 140"/>
              <a:gd name="T88" fmla="*/ 2147483647 w 167"/>
              <a:gd name="T89" fmla="*/ 2147483647 h 140"/>
              <a:gd name="T90" fmla="*/ 2147483647 w 167"/>
              <a:gd name="T91" fmla="*/ 2147483647 h 140"/>
              <a:gd name="T92" fmla="*/ 2147483647 w 167"/>
              <a:gd name="T93" fmla="*/ 2147483647 h 140"/>
              <a:gd name="T94" fmla="*/ 2147483647 w 167"/>
              <a:gd name="T95" fmla="*/ 2147483647 h 1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7"/>
              <a:gd name="T145" fmla="*/ 0 h 140"/>
              <a:gd name="T146" fmla="*/ 167 w 167"/>
              <a:gd name="T147" fmla="*/ 140 h 14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7" h="140">
                <a:moveTo>
                  <a:pt x="167" y="140"/>
                </a:moveTo>
                <a:lnTo>
                  <a:pt x="167" y="140"/>
                </a:lnTo>
                <a:lnTo>
                  <a:pt x="163" y="139"/>
                </a:lnTo>
                <a:lnTo>
                  <a:pt x="148" y="125"/>
                </a:lnTo>
                <a:lnTo>
                  <a:pt x="147" y="124"/>
                </a:lnTo>
                <a:lnTo>
                  <a:pt x="146" y="123"/>
                </a:lnTo>
                <a:lnTo>
                  <a:pt x="139" y="125"/>
                </a:lnTo>
                <a:lnTo>
                  <a:pt x="134" y="124"/>
                </a:lnTo>
                <a:lnTo>
                  <a:pt x="131" y="126"/>
                </a:lnTo>
                <a:lnTo>
                  <a:pt x="129" y="125"/>
                </a:lnTo>
                <a:lnTo>
                  <a:pt x="129" y="126"/>
                </a:lnTo>
                <a:lnTo>
                  <a:pt x="129" y="127"/>
                </a:lnTo>
                <a:lnTo>
                  <a:pt x="128" y="128"/>
                </a:lnTo>
                <a:lnTo>
                  <a:pt x="127" y="128"/>
                </a:lnTo>
                <a:lnTo>
                  <a:pt x="125" y="126"/>
                </a:lnTo>
                <a:lnTo>
                  <a:pt x="111" y="129"/>
                </a:lnTo>
                <a:lnTo>
                  <a:pt x="111" y="126"/>
                </a:lnTo>
                <a:lnTo>
                  <a:pt x="115" y="118"/>
                </a:lnTo>
                <a:lnTo>
                  <a:pt x="120" y="113"/>
                </a:lnTo>
                <a:lnTo>
                  <a:pt x="123" y="111"/>
                </a:lnTo>
                <a:lnTo>
                  <a:pt x="125" y="112"/>
                </a:lnTo>
                <a:lnTo>
                  <a:pt x="128" y="114"/>
                </a:lnTo>
                <a:lnTo>
                  <a:pt x="131" y="114"/>
                </a:lnTo>
                <a:lnTo>
                  <a:pt x="131" y="113"/>
                </a:lnTo>
                <a:lnTo>
                  <a:pt x="128" y="110"/>
                </a:lnTo>
                <a:lnTo>
                  <a:pt x="128" y="109"/>
                </a:lnTo>
                <a:lnTo>
                  <a:pt x="130" y="109"/>
                </a:lnTo>
                <a:lnTo>
                  <a:pt x="127" y="107"/>
                </a:lnTo>
                <a:lnTo>
                  <a:pt x="124" y="105"/>
                </a:lnTo>
                <a:lnTo>
                  <a:pt x="125" y="105"/>
                </a:lnTo>
                <a:lnTo>
                  <a:pt x="127" y="99"/>
                </a:lnTo>
                <a:lnTo>
                  <a:pt x="124" y="98"/>
                </a:lnTo>
                <a:lnTo>
                  <a:pt x="121" y="94"/>
                </a:lnTo>
                <a:lnTo>
                  <a:pt x="121" y="88"/>
                </a:lnTo>
                <a:lnTo>
                  <a:pt x="121" y="86"/>
                </a:lnTo>
                <a:lnTo>
                  <a:pt x="120" y="86"/>
                </a:lnTo>
                <a:lnTo>
                  <a:pt x="116" y="81"/>
                </a:lnTo>
                <a:lnTo>
                  <a:pt x="115" y="81"/>
                </a:lnTo>
                <a:lnTo>
                  <a:pt x="113" y="80"/>
                </a:lnTo>
                <a:lnTo>
                  <a:pt x="111" y="79"/>
                </a:lnTo>
                <a:lnTo>
                  <a:pt x="109" y="76"/>
                </a:lnTo>
                <a:lnTo>
                  <a:pt x="101" y="73"/>
                </a:lnTo>
                <a:lnTo>
                  <a:pt x="98" y="73"/>
                </a:lnTo>
                <a:lnTo>
                  <a:pt x="68" y="65"/>
                </a:lnTo>
                <a:lnTo>
                  <a:pt x="67" y="64"/>
                </a:lnTo>
                <a:lnTo>
                  <a:pt x="64" y="63"/>
                </a:lnTo>
                <a:lnTo>
                  <a:pt x="62" y="60"/>
                </a:lnTo>
                <a:lnTo>
                  <a:pt x="62" y="58"/>
                </a:lnTo>
                <a:lnTo>
                  <a:pt x="56" y="57"/>
                </a:lnTo>
                <a:lnTo>
                  <a:pt x="56" y="60"/>
                </a:lnTo>
                <a:lnTo>
                  <a:pt x="55" y="57"/>
                </a:lnTo>
                <a:lnTo>
                  <a:pt x="51" y="55"/>
                </a:lnTo>
                <a:lnTo>
                  <a:pt x="49" y="54"/>
                </a:lnTo>
                <a:lnTo>
                  <a:pt x="47" y="52"/>
                </a:lnTo>
                <a:lnTo>
                  <a:pt x="47" y="50"/>
                </a:lnTo>
                <a:lnTo>
                  <a:pt x="47" y="47"/>
                </a:lnTo>
                <a:lnTo>
                  <a:pt x="48" y="44"/>
                </a:lnTo>
                <a:lnTo>
                  <a:pt x="48" y="41"/>
                </a:lnTo>
                <a:lnTo>
                  <a:pt x="43" y="55"/>
                </a:lnTo>
                <a:lnTo>
                  <a:pt x="40" y="60"/>
                </a:lnTo>
                <a:lnTo>
                  <a:pt x="34" y="60"/>
                </a:lnTo>
                <a:lnTo>
                  <a:pt x="33" y="60"/>
                </a:lnTo>
                <a:lnTo>
                  <a:pt x="32" y="58"/>
                </a:lnTo>
                <a:lnTo>
                  <a:pt x="31" y="52"/>
                </a:lnTo>
                <a:lnTo>
                  <a:pt x="31" y="51"/>
                </a:lnTo>
                <a:lnTo>
                  <a:pt x="31" y="48"/>
                </a:lnTo>
                <a:lnTo>
                  <a:pt x="29" y="48"/>
                </a:lnTo>
                <a:lnTo>
                  <a:pt x="26" y="44"/>
                </a:lnTo>
                <a:lnTo>
                  <a:pt x="23" y="42"/>
                </a:lnTo>
                <a:lnTo>
                  <a:pt x="19" y="42"/>
                </a:lnTo>
                <a:lnTo>
                  <a:pt x="18" y="41"/>
                </a:lnTo>
                <a:lnTo>
                  <a:pt x="18" y="38"/>
                </a:lnTo>
                <a:lnTo>
                  <a:pt x="21" y="37"/>
                </a:lnTo>
                <a:lnTo>
                  <a:pt x="25" y="37"/>
                </a:lnTo>
                <a:lnTo>
                  <a:pt x="29" y="38"/>
                </a:lnTo>
                <a:lnTo>
                  <a:pt x="37" y="34"/>
                </a:lnTo>
                <a:lnTo>
                  <a:pt x="40" y="35"/>
                </a:lnTo>
                <a:lnTo>
                  <a:pt x="44" y="35"/>
                </a:lnTo>
                <a:lnTo>
                  <a:pt x="47" y="34"/>
                </a:lnTo>
                <a:lnTo>
                  <a:pt x="47" y="31"/>
                </a:lnTo>
                <a:lnTo>
                  <a:pt x="48" y="29"/>
                </a:lnTo>
                <a:lnTo>
                  <a:pt x="48" y="27"/>
                </a:lnTo>
                <a:lnTo>
                  <a:pt x="28" y="31"/>
                </a:lnTo>
                <a:lnTo>
                  <a:pt x="26" y="30"/>
                </a:lnTo>
                <a:lnTo>
                  <a:pt x="23" y="31"/>
                </a:lnTo>
                <a:lnTo>
                  <a:pt x="19" y="29"/>
                </a:lnTo>
                <a:lnTo>
                  <a:pt x="16" y="21"/>
                </a:lnTo>
                <a:lnTo>
                  <a:pt x="14" y="20"/>
                </a:lnTo>
                <a:lnTo>
                  <a:pt x="11" y="18"/>
                </a:lnTo>
                <a:lnTo>
                  <a:pt x="9" y="19"/>
                </a:lnTo>
                <a:lnTo>
                  <a:pt x="7" y="17"/>
                </a:lnTo>
                <a:lnTo>
                  <a:pt x="6" y="19"/>
                </a:lnTo>
                <a:lnTo>
                  <a:pt x="0" y="17"/>
                </a:lnTo>
                <a:lnTo>
                  <a:pt x="6" y="8"/>
                </a:lnTo>
                <a:lnTo>
                  <a:pt x="7" y="7"/>
                </a:lnTo>
                <a:lnTo>
                  <a:pt x="15" y="6"/>
                </a:lnTo>
                <a:lnTo>
                  <a:pt x="20" y="1"/>
                </a:lnTo>
                <a:lnTo>
                  <a:pt x="24" y="0"/>
                </a:lnTo>
                <a:lnTo>
                  <a:pt x="32" y="1"/>
                </a:lnTo>
                <a:lnTo>
                  <a:pt x="40" y="7"/>
                </a:lnTo>
                <a:lnTo>
                  <a:pt x="49" y="7"/>
                </a:lnTo>
                <a:lnTo>
                  <a:pt x="51" y="11"/>
                </a:lnTo>
                <a:lnTo>
                  <a:pt x="53" y="14"/>
                </a:lnTo>
                <a:lnTo>
                  <a:pt x="53" y="19"/>
                </a:lnTo>
                <a:lnTo>
                  <a:pt x="52" y="26"/>
                </a:lnTo>
                <a:lnTo>
                  <a:pt x="53" y="33"/>
                </a:lnTo>
                <a:lnTo>
                  <a:pt x="57" y="38"/>
                </a:lnTo>
                <a:lnTo>
                  <a:pt x="57" y="37"/>
                </a:lnTo>
                <a:lnTo>
                  <a:pt x="58" y="34"/>
                </a:lnTo>
                <a:lnTo>
                  <a:pt x="61" y="35"/>
                </a:lnTo>
                <a:lnTo>
                  <a:pt x="64" y="45"/>
                </a:lnTo>
                <a:lnTo>
                  <a:pt x="70" y="48"/>
                </a:lnTo>
                <a:lnTo>
                  <a:pt x="75" y="48"/>
                </a:lnTo>
                <a:lnTo>
                  <a:pt x="77" y="44"/>
                </a:lnTo>
                <a:lnTo>
                  <a:pt x="81" y="42"/>
                </a:lnTo>
                <a:lnTo>
                  <a:pt x="82" y="39"/>
                </a:lnTo>
                <a:lnTo>
                  <a:pt x="87" y="35"/>
                </a:lnTo>
                <a:lnTo>
                  <a:pt x="89" y="30"/>
                </a:lnTo>
                <a:lnTo>
                  <a:pt x="99" y="29"/>
                </a:lnTo>
                <a:lnTo>
                  <a:pt x="101" y="27"/>
                </a:lnTo>
                <a:lnTo>
                  <a:pt x="101" y="24"/>
                </a:lnTo>
                <a:lnTo>
                  <a:pt x="112" y="16"/>
                </a:lnTo>
                <a:lnTo>
                  <a:pt x="114" y="18"/>
                </a:lnTo>
                <a:lnTo>
                  <a:pt x="115" y="19"/>
                </a:lnTo>
                <a:lnTo>
                  <a:pt x="125" y="23"/>
                </a:lnTo>
                <a:lnTo>
                  <a:pt x="127" y="24"/>
                </a:lnTo>
                <a:lnTo>
                  <a:pt x="134" y="26"/>
                </a:lnTo>
                <a:lnTo>
                  <a:pt x="141" y="30"/>
                </a:lnTo>
                <a:lnTo>
                  <a:pt x="144" y="31"/>
                </a:lnTo>
                <a:lnTo>
                  <a:pt x="147" y="31"/>
                </a:lnTo>
                <a:lnTo>
                  <a:pt x="149" y="30"/>
                </a:lnTo>
                <a:lnTo>
                  <a:pt x="151" y="31"/>
                </a:lnTo>
                <a:lnTo>
                  <a:pt x="153" y="31"/>
                </a:lnTo>
                <a:lnTo>
                  <a:pt x="154" y="31"/>
                </a:lnTo>
                <a:lnTo>
                  <a:pt x="157" y="33"/>
                </a:lnTo>
                <a:lnTo>
                  <a:pt x="158" y="33"/>
                </a:lnTo>
                <a:lnTo>
                  <a:pt x="159" y="34"/>
                </a:lnTo>
                <a:lnTo>
                  <a:pt x="159" y="35"/>
                </a:lnTo>
                <a:lnTo>
                  <a:pt x="161" y="35"/>
                </a:lnTo>
                <a:lnTo>
                  <a:pt x="162" y="35"/>
                </a:lnTo>
                <a:lnTo>
                  <a:pt x="163" y="35"/>
                </a:lnTo>
                <a:lnTo>
                  <a:pt x="163" y="101"/>
                </a:lnTo>
                <a:lnTo>
                  <a:pt x="163" y="102"/>
                </a:lnTo>
                <a:lnTo>
                  <a:pt x="165" y="107"/>
                </a:lnTo>
                <a:lnTo>
                  <a:pt x="167" y="14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77" name="Freeform 610"/>
          <p:cNvSpPr>
            <a:spLocks/>
          </p:cNvSpPr>
          <p:nvPr/>
        </p:nvSpPr>
        <p:spPr bwMode="auto">
          <a:xfrm>
            <a:off x="4756150" y="3460750"/>
            <a:ext cx="260350" cy="180975"/>
          </a:xfrm>
          <a:custGeom>
            <a:avLst/>
            <a:gdLst>
              <a:gd name="T0" fmla="*/ 2147483647 w 152"/>
              <a:gd name="T1" fmla="*/ 2147483647 h 106"/>
              <a:gd name="T2" fmla="*/ 2147483647 w 152"/>
              <a:gd name="T3" fmla="*/ 2147483647 h 106"/>
              <a:gd name="T4" fmla="*/ 2147483647 w 152"/>
              <a:gd name="T5" fmla="*/ 2147483647 h 106"/>
              <a:gd name="T6" fmla="*/ 2147483647 w 152"/>
              <a:gd name="T7" fmla="*/ 2147483647 h 106"/>
              <a:gd name="T8" fmla="*/ 2147483647 w 152"/>
              <a:gd name="T9" fmla="*/ 2147483647 h 106"/>
              <a:gd name="T10" fmla="*/ 2147483647 w 152"/>
              <a:gd name="T11" fmla="*/ 2147483647 h 106"/>
              <a:gd name="T12" fmla="*/ 2147483647 w 152"/>
              <a:gd name="T13" fmla="*/ 2147483647 h 106"/>
              <a:gd name="T14" fmla="*/ 2147483647 w 152"/>
              <a:gd name="T15" fmla="*/ 2147483647 h 106"/>
              <a:gd name="T16" fmla="*/ 2147483647 w 152"/>
              <a:gd name="T17" fmla="*/ 2147483647 h 106"/>
              <a:gd name="T18" fmla="*/ 2147483647 w 152"/>
              <a:gd name="T19" fmla="*/ 2147483647 h 106"/>
              <a:gd name="T20" fmla="*/ 2147483647 w 152"/>
              <a:gd name="T21" fmla="*/ 2147483647 h 106"/>
              <a:gd name="T22" fmla="*/ 0 w 152"/>
              <a:gd name="T23" fmla="*/ 2147483647 h 106"/>
              <a:gd name="T24" fmla="*/ 2147483647 w 152"/>
              <a:gd name="T25" fmla="*/ 2147483647 h 106"/>
              <a:gd name="T26" fmla="*/ 2147483647 w 152"/>
              <a:gd name="T27" fmla="*/ 2147483647 h 106"/>
              <a:gd name="T28" fmla="*/ 2147483647 w 152"/>
              <a:gd name="T29" fmla="*/ 2147483647 h 106"/>
              <a:gd name="T30" fmla="*/ 2147483647 w 152"/>
              <a:gd name="T31" fmla="*/ 2147483647 h 106"/>
              <a:gd name="T32" fmla="*/ 2147483647 w 152"/>
              <a:gd name="T33" fmla="*/ 2147483647 h 106"/>
              <a:gd name="T34" fmla="*/ 2147483647 w 152"/>
              <a:gd name="T35" fmla="*/ 2147483647 h 106"/>
              <a:gd name="T36" fmla="*/ 2147483647 w 152"/>
              <a:gd name="T37" fmla="*/ 2147483647 h 106"/>
              <a:gd name="T38" fmla="*/ 2147483647 w 152"/>
              <a:gd name="T39" fmla="*/ 2147483647 h 106"/>
              <a:gd name="T40" fmla="*/ 2147483647 w 152"/>
              <a:gd name="T41" fmla="*/ 0 h 106"/>
              <a:gd name="T42" fmla="*/ 2147483647 w 152"/>
              <a:gd name="T43" fmla="*/ 2147483647 h 106"/>
              <a:gd name="T44" fmla="*/ 2147483647 w 152"/>
              <a:gd name="T45" fmla="*/ 2147483647 h 106"/>
              <a:gd name="T46" fmla="*/ 2147483647 w 152"/>
              <a:gd name="T47" fmla="*/ 2147483647 h 106"/>
              <a:gd name="T48" fmla="*/ 2147483647 w 152"/>
              <a:gd name="T49" fmla="*/ 2147483647 h 106"/>
              <a:gd name="T50" fmla="*/ 2147483647 w 152"/>
              <a:gd name="T51" fmla="*/ 2147483647 h 106"/>
              <a:gd name="T52" fmla="*/ 2147483647 w 152"/>
              <a:gd name="T53" fmla="*/ 2147483647 h 106"/>
              <a:gd name="T54" fmla="*/ 2147483647 w 152"/>
              <a:gd name="T55" fmla="*/ 2147483647 h 106"/>
              <a:gd name="T56" fmla="*/ 2147483647 w 152"/>
              <a:gd name="T57" fmla="*/ 2147483647 h 106"/>
              <a:gd name="T58" fmla="*/ 2147483647 w 152"/>
              <a:gd name="T59" fmla="*/ 2147483647 h 106"/>
              <a:gd name="T60" fmla="*/ 2147483647 w 152"/>
              <a:gd name="T61" fmla="*/ 2147483647 h 106"/>
              <a:gd name="T62" fmla="*/ 2147483647 w 152"/>
              <a:gd name="T63" fmla="*/ 2147483647 h 106"/>
              <a:gd name="T64" fmla="*/ 2147483647 w 152"/>
              <a:gd name="T65" fmla="*/ 2147483647 h 1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2"/>
              <a:gd name="T100" fmla="*/ 0 h 106"/>
              <a:gd name="T101" fmla="*/ 152 w 152"/>
              <a:gd name="T102" fmla="*/ 106 h 1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2" h="106">
                <a:moveTo>
                  <a:pt x="136" y="103"/>
                </a:moveTo>
                <a:lnTo>
                  <a:pt x="131" y="104"/>
                </a:lnTo>
                <a:lnTo>
                  <a:pt x="125" y="99"/>
                </a:lnTo>
                <a:lnTo>
                  <a:pt x="116" y="98"/>
                </a:lnTo>
                <a:lnTo>
                  <a:pt x="114" y="96"/>
                </a:lnTo>
                <a:lnTo>
                  <a:pt x="108" y="96"/>
                </a:lnTo>
                <a:lnTo>
                  <a:pt x="85" y="106"/>
                </a:lnTo>
                <a:lnTo>
                  <a:pt x="46" y="102"/>
                </a:lnTo>
                <a:lnTo>
                  <a:pt x="43" y="100"/>
                </a:lnTo>
                <a:lnTo>
                  <a:pt x="44" y="96"/>
                </a:lnTo>
                <a:lnTo>
                  <a:pt x="38" y="94"/>
                </a:lnTo>
                <a:lnTo>
                  <a:pt x="36" y="89"/>
                </a:lnTo>
                <a:lnTo>
                  <a:pt x="39" y="86"/>
                </a:lnTo>
                <a:lnTo>
                  <a:pt x="37" y="83"/>
                </a:lnTo>
                <a:lnTo>
                  <a:pt x="34" y="85"/>
                </a:lnTo>
                <a:lnTo>
                  <a:pt x="25" y="82"/>
                </a:lnTo>
                <a:lnTo>
                  <a:pt x="20" y="79"/>
                </a:lnTo>
                <a:lnTo>
                  <a:pt x="20" y="72"/>
                </a:lnTo>
                <a:lnTo>
                  <a:pt x="17" y="70"/>
                </a:lnTo>
                <a:lnTo>
                  <a:pt x="14" y="69"/>
                </a:lnTo>
                <a:lnTo>
                  <a:pt x="12" y="65"/>
                </a:lnTo>
                <a:lnTo>
                  <a:pt x="9" y="57"/>
                </a:lnTo>
                <a:lnTo>
                  <a:pt x="5" y="53"/>
                </a:lnTo>
                <a:lnTo>
                  <a:pt x="0" y="50"/>
                </a:lnTo>
                <a:lnTo>
                  <a:pt x="1" y="50"/>
                </a:lnTo>
                <a:lnTo>
                  <a:pt x="15" y="45"/>
                </a:lnTo>
                <a:lnTo>
                  <a:pt x="23" y="28"/>
                </a:lnTo>
                <a:lnTo>
                  <a:pt x="26" y="24"/>
                </a:lnTo>
                <a:lnTo>
                  <a:pt x="27" y="22"/>
                </a:lnTo>
                <a:lnTo>
                  <a:pt x="29" y="19"/>
                </a:lnTo>
                <a:lnTo>
                  <a:pt x="29" y="16"/>
                </a:lnTo>
                <a:lnTo>
                  <a:pt x="32" y="13"/>
                </a:lnTo>
                <a:lnTo>
                  <a:pt x="36" y="11"/>
                </a:lnTo>
                <a:lnTo>
                  <a:pt x="38" y="11"/>
                </a:lnTo>
                <a:lnTo>
                  <a:pt x="42" y="7"/>
                </a:lnTo>
                <a:lnTo>
                  <a:pt x="44" y="6"/>
                </a:lnTo>
                <a:lnTo>
                  <a:pt x="70" y="6"/>
                </a:lnTo>
                <a:lnTo>
                  <a:pt x="76" y="11"/>
                </a:lnTo>
                <a:lnTo>
                  <a:pt x="81" y="7"/>
                </a:lnTo>
                <a:lnTo>
                  <a:pt x="85" y="6"/>
                </a:lnTo>
                <a:lnTo>
                  <a:pt x="91" y="6"/>
                </a:lnTo>
                <a:lnTo>
                  <a:pt x="100" y="0"/>
                </a:lnTo>
                <a:lnTo>
                  <a:pt x="104" y="0"/>
                </a:lnTo>
                <a:lnTo>
                  <a:pt x="115" y="11"/>
                </a:lnTo>
                <a:lnTo>
                  <a:pt x="116" y="16"/>
                </a:lnTo>
                <a:lnTo>
                  <a:pt x="126" y="34"/>
                </a:lnTo>
                <a:lnTo>
                  <a:pt x="127" y="48"/>
                </a:lnTo>
                <a:lnTo>
                  <a:pt x="127" y="53"/>
                </a:lnTo>
                <a:lnTo>
                  <a:pt x="128" y="65"/>
                </a:lnTo>
                <a:lnTo>
                  <a:pt x="130" y="65"/>
                </a:lnTo>
                <a:lnTo>
                  <a:pt x="134" y="70"/>
                </a:lnTo>
                <a:lnTo>
                  <a:pt x="137" y="69"/>
                </a:lnTo>
                <a:lnTo>
                  <a:pt x="141" y="68"/>
                </a:lnTo>
                <a:lnTo>
                  <a:pt x="148" y="66"/>
                </a:lnTo>
                <a:lnTo>
                  <a:pt x="150" y="66"/>
                </a:lnTo>
                <a:lnTo>
                  <a:pt x="152" y="66"/>
                </a:lnTo>
                <a:lnTo>
                  <a:pt x="152" y="69"/>
                </a:lnTo>
                <a:lnTo>
                  <a:pt x="152" y="77"/>
                </a:lnTo>
                <a:lnTo>
                  <a:pt x="149" y="80"/>
                </a:lnTo>
                <a:lnTo>
                  <a:pt x="146" y="81"/>
                </a:lnTo>
                <a:lnTo>
                  <a:pt x="139" y="88"/>
                </a:lnTo>
                <a:lnTo>
                  <a:pt x="138" y="86"/>
                </a:lnTo>
                <a:lnTo>
                  <a:pt x="140" y="84"/>
                </a:lnTo>
                <a:lnTo>
                  <a:pt x="142" y="80"/>
                </a:lnTo>
                <a:lnTo>
                  <a:pt x="142" y="76"/>
                </a:lnTo>
                <a:lnTo>
                  <a:pt x="140" y="76"/>
                </a:lnTo>
                <a:lnTo>
                  <a:pt x="136" y="10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78" name="Freeform 611"/>
          <p:cNvSpPr>
            <a:spLocks/>
          </p:cNvSpPr>
          <p:nvPr/>
        </p:nvSpPr>
        <p:spPr bwMode="auto">
          <a:xfrm>
            <a:off x="4800600" y="2981325"/>
            <a:ext cx="39688" cy="33338"/>
          </a:xfrm>
          <a:custGeom>
            <a:avLst/>
            <a:gdLst>
              <a:gd name="T0" fmla="*/ 2147483647 w 23"/>
              <a:gd name="T1" fmla="*/ 0 h 19"/>
              <a:gd name="T2" fmla="*/ 2147483647 w 23"/>
              <a:gd name="T3" fmla="*/ 0 h 19"/>
              <a:gd name="T4" fmla="*/ 2147483647 w 23"/>
              <a:gd name="T5" fmla="*/ 2147483647 h 19"/>
              <a:gd name="T6" fmla="*/ 2147483647 w 23"/>
              <a:gd name="T7" fmla="*/ 2147483647 h 19"/>
              <a:gd name="T8" fmla="*/ 2147483647 w 23"/>
              <a:gd name="T9" fmla="*/ 2147483647 h 19"/>
              <a:gd name="T10" fmla="*/ 0 w 23"/>
              <a:gd name="T11" fmla="*/ 2147483647 h 19"/>
              <a:gd name="T12" fmla="*/ 0 w 23"/>
              <a:gd name="T13" fmla="*/ 2147483647 h 19"/>
              <a:gd name="T14" fmla="*/ 2147483647 w 23"/>
              <a:gd name="T15" fmla="*/ 2147483647 h 19"/>
              <a:gd name="T16" fmla="*/ 2147483647 w 23"/>
              <a:gd name="T17" fmla="*/ 2147483647 h 19"/>
              <a:gd name="T18" fmla="*/ 2147483647 w 23"/>
              <a:gd name="T19" fmla="*/ 2147483647 h 19"/>
              <a:gd name="T20" fmla="*/ 2147483647 w 23"/>
              <a:gd name="T21" fmla="*/ 2147483647 h 19"/>
              <a:gd name="T22" fmla="*/ 2147483647 w 23"/>
              <a:gd name="T23" fmla="*/ 2147483647 h 19"/>
              <a:gd name="T24" fmla="*/ 2147483647 w 23"/>
              <a:gd name="T25" fmla="*/ 2147483647 h 19"/>
              <a:gd name="T26" fmla="*/ 2147483647 w 23"/>
              <a:gd name="T27" fmla="*/ 2147483647 h 19"/>
              <a:gd name="T28" fmla="*/ 2147483647 w 23"/>
              <a:gd name="T29" fmla="*/ 2147483647 h 19"/>
              <a:gd name="T30" fmla="*/ 2147483647 w 23"/>
              <a:gd name="T31" fmla="*/ 2147483647 h 19"/>
              <a:gd name="T32" fmla="*/ 2147483647 w 23"/>
              <a:gd name="T33" fmla="*/ 2147483647 h 19"/>
              <a:gd name="T34" fmla="*/ 2147483647 w 23"/>
              <a:gd name="T35" fmla="*/ 2147483647 h 19"/>
              <a:gd name="T36" fmla="*/ 2147483647 w 23"/>
              <a:gd name="T37" fmla="*/ 2147483647 h 19"/>
              <a:gd name="T38" fmla="*/ 2147483647 w 23"/>
              <a:gd name="T39" fmla="*/ 2147483647 h 19"/>
              <a:gd name="T40" fmla="*/ 2147483647 w 23"/>
              <a:gd name="T41" fmla="*/ 2147483647 h 19"/>
              <a:gd name="T42" fmla="*/ 2147483647 w 23"/>
              <a:gd name="T43" fmla="*/ 2147483647 h 19"/>
              <a:gd name="T44" fmla="*/ 2147483647 w 23"/>
              <a:gd name="T45" fmla="*/ 0 h 19"/>
              <a:gd name="T46" fmla="*/ 2147483647 w 23"/>
              <a:gd name="T47" fmla="*/ 0 h 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
              <a:gd name="T73" fmla="*/ 0 h 19"/>
              <a:gd name="T74" fmla="*/ 23 w 23"/>
              <a:gd name="T75" fmla="*/ 19 h 1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 h="19">
                <a:moveTo>
                  <a:pt x="18" y="0"/>
                </a:moveTo>
                <a:lnTo>
                  <a:pt x="8" y="0"/>
                </a:lnTo>
                <a:lnTo>
                  <a:pt x="6" y="3"/>
                </a:lnTo>
                <a:lnTo>
                  <a:pt x="5" y="3"/>
                </a:lnTo>
                <a:lnTo>
                  <a:pt x="3" y="4"/>
                </a:lnTo>
                <a:lnTo>
                  <a:pt x="0" y="3"/>
                </a:lnTo>
                <a:lnTo>
                  <a:pt x="0" y="10"/>
                </a:lnTo>
                <a:lnTo>
                  <a:pt x="2" y="11"/>
                </a:lnTo>
                <a:lnTo>
                  <a:pt x="4" y="13"/>
                </a:lnTo>
                <a:lnTo>
                  <a:pt x="4" y="15"/>
                </a:lnTo>
                <a:lnTo>
                  <a:pt x="2" y="17"/>
                </a:lnTo>
                <a:lnTo>
                  <a:pt x="2" y="19"/>
                </a:lnTo>
                <a:lnTo>
                  <a:pt x="7" y="13"/>
                </a:lnTo>
                <a:lnTo>
                  <a:pt x="8" y="9"/>
                </a:lnTo>
                <a:lnTo>
                  <a:pt x="11" y="10"/>
                </a:lnTo>
                <a:lnTo>
                  <a:pt x="13" y="10"/>
                </a:lnTo>
                <a:lnTo>
                  <a:pt x="14" y="10"/>
                </a:lnTo>
                <a:lnTo>
                  <a:pt x="16" y="8"/>
                </a:lnTo>
                <a:lnTo>
                  <a:pt x="18" y="7"/>
                </a:lnTo>
                <a:lnTo>
                  <a:pt x="20" y="4"/>
                </a:lnTo>
                <a:lnTo>
                  <a:pt x="23" y="4"/>
                </a:lnTo>
                <a:lnTo>
                  <a:pt x="22" y="3"/>
                </a:lnTo>
                <a:lnTo>
                  <a:pt x="19" y="0"/>
                </a:lnTo>
                <a:lnTo>
                  <a:pt x="18"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79" name="Freeform 612"/>
          <p:cNvSpPr>
            <a:spLocks/>
          </p:cNvSpPr>
          <p:nvPr/>
        </p:nvSpPr>
        <p:spPr bwMode="auto">
          <a:xfrm>
            <a:off x="4752975" y="3457575"/>
            <a:ext cx="260350" cy="180975"/>
          </a:xfrm>
          <a:custGeom>
            <a:avLst/>
            <a:gdLst>
              <a:gd name="T0" fmla="*/ 2147483647 w 152"/>
              <a:gd name="T1" fmla="*/ 2147483647 h 106"/>
              <a:gd name="T2" fmla="*/ 2147483647 w 152"/>
              <a:gd name="T3" fmla="*/ 2147483647 h 106"/>
              <a:gd name="T4" fmla="*/ 2147483647 w 152"/>
              <a:gd name="T5" fmla="*/ 2147483647 h 106"/>
              <a:gd name="T6" fmla="*/ 2147483647 w 152"/>
              <a:gd name="T7" fmla="*/ 2147483647 h 106"/>
              <a:gd name="T8" fmla="*/ 2147483647 w 152"/>
              <a:gd name="T9" fmla="*/ 2147483647 h 106"/>
              <a:gd name="T10" fmla="*/ 2147483647 w 152"/>
              <a:gd name="T11" fmla="*/ 2147483647 h 106"/>
              <a:gd name="T12" fmla="*/ 2147483647 w 152"/>
              <a:gd name="T13" fmla="*/ 2147483647 h 106"/>
              <a:gd name="T14" fmla="*/ 2147483647 w 152"/>
              <a:gd name="T15" fmla="*/ 2147483647 h 106"/>
              <a:gd name="T16" fmla="*/ 2147483647 w 152"/>
              <a:gd name="T17" fmla="*/ 2147483647 h 106"/>
              <a:gd name="T18" fmla="*/ 2147483647 w 152"/>
              <a:gd name="T19" fmla="*/ 2147483647 h 106"/>
              <a:gd name="T20" fmla="*/ 2147483647 w 152"/>
              <a:gd name="T21" fmla="*/ 2147483647 h 106"/>
              <a:gd name="T22" fmla="*/ 0 w 152"/>
              <a:gd name="T23" fmla="*/ 2147483647 h 106"/>
              <a:gd name="T24" fmla="*/ 2147483647 w 152"/>
              <a:gd name="T25" fmla="*/ 2147483647 h 106"/>
              <a:gd name="T26" fmla="*/ 2147483647 w 152"/>
              <a:gd name="T27" fmla="*/ 2147483647 h 106"/>
              <a:gd name="T28" fmla="*/ 2147483647 w 152"/>
              <a:gd name="T29" fmla="*/ 2147483647 h 106"/>
              <a:gd name="T30" fmla="*/ 2147483647 w 152"/>
              <a:gd name="T31" fmla="*/ 2147483647 h 106"/>
              <a:gd name="T32" fmla="*/ 2147483647 w 152"/>
              <a:gd name="T33" fmla="*/ 2147483647 h 106"/>
              <a:gd name="T34" fmla="*/ 2147483647 w 152"/>
              <a:gd name="T35" fmla="*/ 2147483647 h 106"/>
              <a:gd name="T36" fmla="*/ 2147483647 w 152"/>
              <a:gd name="T37" fmla="*/ 2147483647 h 106"/>
              <a:gd name="T38" fmla="*/ 2147483647 w 152"/>
              <a:gd name="T39" fmla="*/ 2147483647 h 106"/>
              <a:gd name="T40" fmla="*/ 2147483647 w 152"/>
              <a:gd name="T41" fmla="*/ 0 h 106"/>
              <a:gd name="T42" fmla="*/ 2147483647 w 152"/>
              <a:gd name="T43" fmla="*/ 2147483647 h 106"/>
              <a:gd name="T44" fmla="*/ 2147483647 w 152"/>
              <a:gd name="T45" fmla="*/ 2147483647 h 106"/>
              <a:gd name="T46" fmla="*/ 2147483647 w 152"/>
              <a:gd name="T47" fmla="*/ 2147483647 h 106"/>
              <a:gd name="T48" fmla="*/ 2147483647 w 152"/>
              <a:gd name="T49" fmla="*/ 2147483647 h 106"/>
              <a:gd name="T50" fmla="*/ 2147483647 w 152"/>
              <a:gd name="T51" fmla="*/ 2147483647 h 106"/>
              <a:gd name="T52" fmla="*/ 2147483647 w 152"/>
              <a:gd name="T53" fmla="*/ 2147483647 h 106"/>
              <a:gd name="T54" fmla="*/ 2147483647 w 152"/>
              <a:gd name="T55" fmla="*/ 2147483647 h 106"/>
              <a:gd name="T56" fmla="*/ 2147483647 w 152"/>
              <a:gd name="T57" fmla="*/ 2147483647 h 106"/>
              <a:gd name="T58" fmla="*/ 2147483647 w 152"/>
              <a:gd name="T59" fmla="*/ 2147483647 h 106"/>
              <a:gd name="T60" fmla="*/ 2147483647 w 152"/>
              <a:gd name="T61" fmla="*/ 2147483647 h 106"/>
              <a:gd name="T62" fmla="*/ 2147483647 w 152"/>
              <a:gd name="T63" fmla="*/ 2147483647 h 106"/>
              <a:gd name="T64" fmla="*/ 2147483647 w 152"/>
              <a:gd name="T65" fmla="*/ 2147483647 h 1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2"/>
              <a:gd name="T100" fmla="*/ 0 h 106"/>
              <a:gd name="T101" fmla="*/ 152 w 152"/>
              <a:gd name="T102" fmla="*/ 106 h 1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2" h="106">
                <a:moveTo>
                  <a:pt x="136" y="104"/>
                </a:moveTo>
                <a:lnTo>
                  <a:pt x="131" y="104"/>
                </a:lnTo>
                <a:lnTo>
                  <a:pt x="125" y="100"/>
                </a:lnTo>
                <a:lnTo>
                  <a:pt x="117" y="98"/>
                </a:lnTo>
                <a:lnTo>
                  <a:pt x="114" y="96"/>
                </a:lnTo>
                <a:lnTo>
                  <a:pt x="109" y="96"/>
                </a:lnTo>
                <a:lnTo>
                  <a:pt x="85" y="106"/>
                </a:lnTo>
                <a:lnTo>
                  <a:pt x="46" y="102"/>
                </a:lnTo>
                <a:lnTo>
                  <a:pt x="43" y="100"/>
                </a:lnTo>
                <a:lnTo>
                  <a:pt x="45" y="96"/>
                </a:lnTo>
                <a:lnTo>
                  <a:pt x="38" y="94"/>
                </a:lnTo>
                <a:lnTo>
                  <a:pt x="36" y="89"/>
                </a:lnTo>
                <a:lnTo>
                  <a:pt x="39" y="86"/>
                </a:lnTo>
                <a:lnTo>
                  <a:pt x="37" y="83"/>
                </a:lnTo>
                <a:lnTo>
                  <a:pt x="34" y="85"/>
                </a:lnTo>
                <a:lnTo>
                  <a:pt x="25" y="82"/>
                </a:lnTo>
                <a:lnTo>
                  <a:pt x="21" y="79"/>
                </a:lnTo>
                <a:lnTo>
                  <a:pt x="20" y="72"/>
                </a:lnTo>
                <a:lnTo>
                  <a:pt x="18" y="70"/>
                </a:lnTo>
                <a:lnTo>
                  <a:pt x="14" y="70"/>
                </a:lnTo>
                <a:lnTo>
                  <a:pt x="12" y="66"/>
                </a:lnTo>
                <a:lnTo>
                  <a:pt x="9" y="57"/>
                </a:lnTo>
                <a:lnTo>
                  <a:pt x="6" y="53"/>
                </a:lnTo>
                <a:lnTo>
                  <a:pt x="0" y="51"/>
                </a:lnTo>
                <a:lnTo>
                  <a:pt x="1" y="51"/>
                </a:lnTo>
                <a:lnTo>
                  <a:pt x="15" y="45"/>
                </a:lnTo>
                <a:lnTo>
                  <a:pt x="23" y="29"/>
                </a:lnTo>
                <a:lnTo>
                  <a:pt x="26" y="25"/>
                </a:lnTo>
                <a:lnTo>
                  <a:pt x="27" y="22"/>
                </a:lnTo>
                <a:lnTo>
                  <a:pt x="29" y="19"/>
                </a:lnTo>
                <a:lnTo>
                  <a:pt x="29" y="16"/>
                </a:lnTo>
                <a:lnTo>
                  <a:pt x="32" y="13"/>
                </a:lnTo>
                <a:lnTo>
                  <a:pt x="36" y="11"/>
                </a:lnTo>
                <a:lnTo>
                  <a:pt x="38" y="11"/>
                </a:lnTo>
                <a:lnTo>
                  <a:pt x="42" y="7"/>
                </a:lnTo>
                <a:lnTo>
                  <a:pt x="44" y="6"/>
                </a:lnTo>
                <a:lnTo>
                  <a:pt x="70" y="6"/>
                </a:lnTo>
                <a:lnTo>
                  <a:pt x="76" y="11"/>
                </a:lnTo>
                <a:lnTo>
                  <a:pt x="81" y="7"/>
                </a:lnTo>
                <a:lnTo>
                  <a:pt x="86" y="6"/>
                </a:lnTo>
                <a:lnTo>
                  <a:pt x="91" y="6"/>
                </a:lnTo>
                <a:lnTo>
                  <a:pt x="101" y="0"/>
                </a:lnTo>
                <a:lnTo>
                  <a:pt x="105" y="0"/>
                </a:lnTo>
                <a:lnTo>
                  <a:pt x="115" y="11"/>
                </a:lnTo>
                <a:lnTo>
                  <a:pt x="116" y="16"/>
                </a:lnTo>
                <a:lnTo>
                  <a:pt x="127" y="34"/>
                </a:lnTo>
                <a:lnTo>
                  <a:pt x="128" y="48"/>
                </a:lnTo>
                <a:lnTo>
                  <a:pt x="127" y="53"/>
                </a:lnTo>
                <a:lnTo>
                  <a:pt x="128" y="66"/>
                </a:lnTo>
                <a:lnTo>
                  <a:pt x="131" y="65"/>
                </a:lnTo>
                <a:lnTo>
                  <a:pt x="135" y="70"/>
                </a:lnTo>
                <a:lnTo>
                  <a:pt x="137" y="70"/>
                </a:lnTo>
                <a:lnTo>
                  <a:pt x="141" y="68"/>
                </a:lnTo>
                <a:lnTo>
                  <a:pt x="148" y="66"/>
                </a:lnTo>
                <a:lnTo>
                  <a:pt x="150" y="66"/>
                </a:lnTo>
                <a:lnTo>
                  <a:pt x="152" y="67"/>
                </a:lnTo>
                <a:lnTo>
                  <a:pt x="152" y="69"/>
                </a:lnTo>
                <a:lnTo>
                  <a:pt x="152" y="78"/>
                </a:lnTo>
                <a:lnTo>
                  <a:pt x="150" y="81"/>
                </a:lnTo>
                <a:lnTo>
                  <a:pt x="147" y="81"/>
                </a:lnTo>
                <a:lnTo>
                  <a:pt x="139" y="88"/>
                </a:lnTo>
                <a:lnTo>
                  <a:pt x="139" y="86"/>
                </a:lnTo>
                <a:lnTo>
                  <a:pt x="140" y="84"/>
                </a:lnTo>
                <a:lnTo>
                  <a:pt x="142" y="81"/>
                </a:lnTo>
                <a:lnTo>
                  <a:pt x="142" y="77"/>
                </a:lnTo>
                <a:lnTo>
                  <a:pt x="140" y="77"/>
                </a:lnTo>
                <a:lnTo>
                  <a:pt x="136" y="104"/>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80" name="Freeform 613"/>
          <p:cNvSpPr>
            <a:spLocks/>
          </p:cNvSpPr>
          <p:nvPr/>
        </p:nvSpPr>
        <p:spPr bwMode="auto">
          <a:xfrm>
            <a:off x="4797425" y="2978150"/>
            <a:ext cx="39688" cy="34925"/>
          </a:xfrm>
          <a:custGeom>
            <a:avLst/>
            <a:gdLst>
              <a:gd name="T0" fmla="*/ 2147483647 w 23"/>
              <a:gd name="T1" fmla="*/ 0 h 20"/>
              <a:gd name="T2" fmla="*/ 2147483647 w 23"/>
              <a:gd name="T3" fmla="*/ 0 h 20"/>
              <a:gd name="T4" fmla="*/ 2147483647 w 23"/>
              <a:gd name="T5" fmla="*/ 2147483647 h 20"/>
              <a:gd name="T6" fmla="*/ 2147483647 w 23"/>
              <a:gd name="T7" fmla="*/ 2147483647 h 20"/>
              <a:gd name="T8" fmla="*/ 2147483647 w 23"/>
              <a:gd name="T9" fmla="*/ 2147483647 h 20"/>
              <a:gd name="T10" fmla="*/ 0 w 23"/>
              <a:gd name="T11" fmla="*/ 2147483647 h 20"/>
              <a:gd name="T12" fmla="*/ 0 w 23"/>
              <a:gd name="T13" fmla="*/ 2147483647 h 20"/>
              <a:gd name="T14" fmla="*/ 2147483647 w 23"/>
              <a:gd name="T15" fmla="*/ 2147483647 h 20"/>
              <a:gd name="T16" fmla="*/ 2147483647 w 23"/>
              <a:gd name="T17" fmla="*/ 2147483647 h 20"/>
              <a:gd name="T18" fmla="*/ 2147483647 w 23"/>
              <a:gd name="T19" fmla="*/ 2147483647 h 20"/>
              <a:gd name="T20" fmla="*/ 2147483647 w 23"/>
              <a:gd name="T21" fmla="*/ 2147483647 h 20"/>
              <a:gd name="T22" fmla="*/ 2147483647 w 23"/>
              <a:gd name="T23" fmla="*/ 2147483647 h 20"/>
              <a:gd name="T24" fmla="*/ 2147483647 w 23"/>
              <a:gd name="T25" fmla="*/ 2147483647 h 20"/>
              <a:gd name="T26" fmla="*/ 2147483647 w 23"/>
              <a:gd name="T27" fmla="*/ 2147483647 h 20"/>
              <a:gd name="T28" fmla="*/ 2147483647 w 23"/>
              <a:gd name="T29" fmla="*/ 2147483647 h 20"/>
              <a:gd name="T30" fmla="*/ 2147483647 w 23"/>
              <a:gd name="T31" fmla="*/ 2147483647 h 20"/>
              <a:gd name="T32" fmla="*/ 2147483647 w 23"/>
              <a:gd name="T33" fmla="*/ 2147483647 h 20"/>
              <a:gd name="T34" fmla="*/ 2147483647 w 23"/>
              <a:gd name="T35" fmla="*/ 2147483647 h 20"/>
              <a:gd name="T36" fmla="*/ 2147483647 w 23"/>
              <a:gd name="T37" fmla="*/ 2147483647 h 20"/>
              <a:gd name="T38" fmla="*/ 2147483647 w 23"/>
              <a:gd name="T39" fmla="*/ 2147483647 h 20"/>
              <a:gd name="T40" fmla="*/ 2147483647 w 23"/>
              <a:gd name="T41" fmla="*/ 2147483647 h 20"/>
              <a:gd name="T42" fmla="*/ 2147483647 w 23"/>
              <a:gd name="T43" fmla="*/ 2147483647 h 20"/>
              <a:gd name="T44" fmla="*/ 2147483647 w 23"/>
              <a:gd name="T45" fmla="*/ 2147483647 h 20"/>
              <a:gd name="T46" fmla="*/ 2147483647 w 23"/>
              <a:gd name="T47" fmla="*/ 0 h 20"/>
              <a:gd name="T48" fmla="*/ 2147483647 w 23"/>
              <a:gd name="T49" fmla="*/ 0 h 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
              <a:gd name="T76" fmla="*/ 0 h 20"/>
              <a:gd name="T77" fmla="*/ 23 w 23"/>
              <a:gd name="T78" fmla="*/ 20 h 2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 h="20">
                <a:moveTo>
                  <a:pt x="19" y="0"/>
                </a:moveTo>
                <a:lnTo>
                  <a:pt x="8" y="0"/>
                </a:lnTo>
                <a:lnTo>
                  <a:pt x="7" y="3"/>
                </a:lnTo>
                <a:lnTo>
                  <a:pt x="5" y="3"/>
                </a:lnTo>
                <a:lnTo>
                  <a:pt x="3" y="4"/>
                </a:lnTo>
                <a:lnTo>
                  <a:pt x="0" y="3"/>
                </a:lnTo>
                <a:lnTo>
                  <a:pt x="0" y="10"/>
                </a:lnTo>
                <a:lnTo>
                  <a:pt x="3" y="12"/>
                </a:lnTo>
                <a:lnTo>
                  <a:pt x="4" y="13"/>
                </a:lnTo>
                <a:lnTo>
                  <a:pt x="4" y="15"/>
                </a:lnTo>
                <a:lnTo>
                  <a:pt x="3" y="17"/>
                </a:lnTo>
                <a:lnTo>
                  <a:pt x="3" y="20"/>
                </a:lnTo>
                <a:lnTo>
                  <a:pt x="7" y="13"/>
                </a:lnTo>
                <a:lnTo>
                  <a:pt x="8" y="9"/>
                </a:lnTo>
                <a:lnTo>
                  <a:pt x="11" y="11"/>
                </a:lnTo>
                <a:lnTo>
                  <a:pt x="13" y="11"/>
                </a:lnTo>
                <a:lnTo>
                  <a:pt x="14" y="11"/>
                </a:lnTo>
                <a:lnTo>
                  <a:pt x="16" y="8"/>
                </a:lnTo>
                <a:lnTo>
                  <a:pt x="19" y="7"/>
                </a:lnTo>
                <a:lnTo>
                  <a:pt x="20" y="5"/>
                </a:lnTo>
                <a:lnTo>
                  <a:pt x="23" y="5"/>
                </a:lnTo>
                <a:lnTo>
                  <a:pt x="22" y="4"/>
                </a:lnTo>
                <a:lnTo>
                  <a:pt x="19" y="1"/>
                </a:lnTo>
                <a:lnTo>
                  <a:pt x="19"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81" name="Freeform 614"/>
          <p:cNvSpPr>
            <a:spLocks/>
          </p:cNvSpPr>
          <p:nvPr/>
        </p:nvSpPr>
        <p:spPr bwMode="auto">
          <a:xfrm>
            <a:off x="4805363" y="2955925"/>
            <a:ext cx="25400" cy="19050"/>
          </a:xfrm>
          <a:custGeom>
            <a:avLst/>
            <a:gdLst>
              <a:gd name="T0" fmla="*/ 2147483647 w 15"/>
              <a:gd name="T1" fmla="*/ 2147483647 h 11"/>
              <a:gd name="T2" fmla="*/ 2147483647 w 15"/>
              <a:gd name="T3" fmla="*/ 2147483647 h 11"/>
              <a:gd name="T4" fmla="*/ 0 w 15"/>
              <a:gd name="T5" fmla="*/ 2147483647 h 11"/>
              <a:gd name="T6" fmla="*/ 2147483647 w 15"/>
              <a:gd name="T7" fmla="*/ 2147483647 h 11"/>
              <a:gd name="T8" fmla="*/ 2147483647 w 15"/>
              <a:gd name="T9" fmla="*/ 2147483647 h 11"/>
              <a:gd name="T10" fmla="*/ 2147483647 w 15"/>
              <a:gd name="T11" fmla="*/ 2147483647 h 11"/>
              <a:gd name="T12" fmla="*/ 2147483647 w 15"/>
              <a:gd name="T13" fmla="*/ 2147483647 h 11"/>
              <a:gd name="T14" fmla="*/ 2147483647 w 15"/>
              <a:gd name="T15" fmla="*/ 2147483647 h 11"/>
              <a:gd name="T16" fmla="*/ 2147483647 w 15"/>
              <a:gd name="T17" fmla="*/ 2147483647 h 11"/>
              <a:gd name="T18" fmla="*/ 2147483647 w 15"/>
              <a:gd name="T19" fmla="*/ 2147483647 h 11"/>
              <a:gd name="T20" fmla="*/ 2147483647 w 15"/>
              <a:gd name="T21" fmla="*/ 2147483647 h 11"/>
              <a:gd name="T22" fmla="*/ 2147483647 w 15"/>
              <a:gd name="T23" fmla="*/ 2147483647 h 11"/>
              <a:gd name="T24" fmla="*/ 2147483647 w 15"/>
              <a:gd name="T25" fmla="*/ 0 h 11"/>
              <a:gd name="T26" fmla="*/ 2147483647 w 15"/>
              <a:gd name="T27" fmla="*/ 0 h 11"/>
              <a:gd name="T28" fmla="*/ 2147483647 w 15"/>
              <a:gd name="T29" fmla="*/ 2147483647 h 11"/>
              <a:gd name="T30" fmla="*/ 2147483647 w 15"/>
              <a:gd name="T31" fmla="*/ 2147483647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
              <a:gd name="T49" fmla="*/ 0 h 11"/>
              <a:gd name="T50" fmla="*/ 15 w 15"/>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 h="11">
                <a:moveTo>
                  <a:pt x="5" y="5"/>
                </a:moveTo>
                <a:lnTo>
                  <a:pt x="1" y="5"/>
                </a:lnTo>
                <a:lnTo>
                  <a:pt x="0" y="6"/>
                </a:lnTo>
                <a:lnTo>
                  <a:pt x="1" y="6"/>
                </a:lnTo>
                <a:lnTo>
                  <a:pt x="4" y="6"/>
                </a:lnTo>
                <a:lnTo>
                  <a:pt x="6" y="11"/>
                </a:lnTo>
                <a:lnTo>
                  <a:pt x="8" y="11"/>
                </a:lnTo>
                <a:lnTo>
                  <a:pt x="10" y="9"/>
                </a:lnTo>
                <a:lnTo>
                  <a:pt x="15" y="7"/>
                </a:lnTo>
                <a:lnTo>
                  <a:pt x="15" y="4"/>
                </a:lnTo>
                <a:lnTo>
                  <a:pt x="13" y="2"/>
                </a:lnTo>
                <a:lnTo>
                  <a:pt x="11" y="2"/>
                </a:lnTo>
                <a:lnTo>
                  <a:pt x="10" y="0"/>
                </a:lnTo>
                <a:lnTo>
                  <a:pt x="8" y="0"/>
                </a:lnTo>
                <a:lnTo>
                  <a:pt x="7" y="3"/>
                </a:lnTo>
                <a:lnTo>
                  <a:pt x="5" y="5"/>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82" name="Freeform 615"/>
          <p:cNvSpPr>
            <a:spLocks/>
          </p:cNvSpPr>
          <p:nvPr/>
        </p:nvSpPr>
        <p:spPr bwMode="auto">
          <a:xfrm>
            <a:off x="4843463" y="2922588"/>
            <a:ext cx="133350" cy="111125"/>
          </a:xfrm>
          <a:custGeom>
            <a:avLst/>
            <a:gdLst>
              <a:gd name="T0" fmla="*/ 2147483647 w 78"/>
              <a:gd name="T1" fmla="*/ 0 h 64"/>
              <a:gd name="T2" fmla="*/ 2147483647 w 78"/>
              <a:gd name="T3" fmla="*/ 2147483647 h 64"/>
              <a:gd name="T4" fmla="*/ 2147483647 w 78"/>
              <a:gd name="T5" fmla="*/ 2147483647 h 64"/>
              <a:gd name="T6" fmla="*/ 2147483647 w 78"/>
              <a:gd name="T7" fmla="*/ 2147483647 h 64"/>
              <a:gd name="T8" fmla="*/ 2147483647 w 78"/>
              <a:gd name="T9" fmla="*/ 2147483647 h 64"/>
              <a:gd name="T10" fmla="*/ 2147483647 w 78"/>
              <a:gd name="T11" fmla="*/ 2147483647 h 64"/>
              <a:gd name="T12" fmla="*/ 2147483647 w 78"/>
              <a:gd name="T13" fmla="*/ 2147483647 h 64"/>
              <a:gd name="T14" fmla="*/ 2147483647 w 78"/>
              <a:gd name="T15" fmla="*/ 2147483647 h 64"/>
              <a:gd name="T16" fmla="*/ 2147483647 w 78"/>
              <a:gd name="T17" fmla="*/ 2147483647 h 64"/>
              <a:gd name="T18" fmla="*/ 2147483647 w 78"/>
              <a:gd name="T19" fmla="*/ 2147483647 h 64"/>
              <a:gd name="T20" fmla="*/ 2147483647 w 78"/>
              <a:gd name="T21" fmla="*/ 2147483647 h 64"/>
              <a:gd name="T22" fmla="*/ 2147483647 w 78"/>
              <a:gd name="T23" fmla="*/ 2147483647 h 64"/>
              <a:gd name="T24" fmla="*/ 2147483647 w 78"/>
              <a:gd name="T25" fmla="*/ 2147483647 h 64"/>
              <a:gd name="T26" fmla="*/ 2147483647 w 78"/>
              <a:gd name="T27" fmla="*/ 2147483647 h 64"/>
              <a:gd name="T28" fmla="*/ 2147483647 w 78"/>
              <a:gd name="T29" fmla="*/ 2147483647 h 64"/>
              <a:gd name="T30" fmla="*/ 2147483647 w 78"/>
              <a:gd name="T31" fmla="*/ 2147483647 h 64"/>
              <a:gd name="T32" fmla="*/ 2147483647 w 78"/>
              <a:gd name="T33" fmla="*/ 2147483647 h 64"/>
              <a:gd name="T34" fmla="*/ 2147483647 w 78"/>
              <a:gd name="T35" fmla="*/ 2147483647 h 64"/>
              <a:gd name="T36" fmla="*/ 2147483647 w 78"/>
              <a:gd name="T37" fmla="*/ 2147483647 h 64"/>
              <a:gd name="T38" fmla="*/ 2147483647 w 78"/>
              <a:gd name="T39" fmla="*/ 2147483647 h 64"/>
              <a:gd name="T40" fmla="*/ 2147483647 w 78"/>
              <a:gd name="T41" fmla="*/ 2147483647 h 64"/>
              <a:gd name="T42" fmla="*/ 2147483647 w 78"/>
              <a:gd name="T43" fmla="*/ 2147483647 h 64"/>
              <a:gd name="T44" fmla="*/ 2147483647 w 78"/>
              <a:gd name="T45" fmla="*/ 2147483647 h 64"/>
              <a:gd name="T46" fmla="*/ 2147483647 w 78"/>
              <a:gd name="T47" fmla="*/ 2147483647 h 64"/>
              <a:gd name="T48" fmla="*/ 2147483647 w 78"/>
              <a:gd name="T49" fmla="*/ 2147483647 h 64"/>
              <a:gd name="T50" fmla="*/ 2147483647 w 78"/>
              <a:gd name="T51" fmla="*/ 2147483647 h 64"/>
              <a:gd name="T52" fmla="*/ 2147483647 w 78"/>
              <a:gd name="T53" fmla="*/ 2147483647 h 64"/>
              <a:gd name="T54" fmla="*/ 2147483647 w 78"/>
              <a:gd name="T55" fmla="*/ 2147483647 h 64"/>
              <a:gd name="T56" fmla="*/ 2147483647 w 78"/>
              <a:gd name="T57" fmla="*/ 2147483647 h 64"/>
              <a:gd name="T58" fmla="*/ 2147483647 w 78"/>
              <a:gd name="T59" fmla="*/ 2147483647 h 64"/>
              <a:gd name="T60" fmla="*/ 2147483647 w 78"/>
              <a:gd name="T61" fmla="*/ 2147483647 h 64"/>
              <a:gd name="T62" fmla="*/ 0 w 78"/>
              <a:gd name="T63" fmla="*/ 2147483647 h 64"/>
              <a:gd name="T64" fmla="*/ 2147483647 w 78"/>
              <a:gd name="T65" fmla="*/ 2147483647 h 64"/>
              <a:gd name="T66" fmla="*/ 2147483647 w 78"/>
              <a:gd name="T67" fmla="*/ 2147483647 h 64"/>
              <a:gd name="T68" fmla="*/ 2147483647 w 78"/>
              <a:gd name="T69" fmla="*/ 2147483647 h 64"/>
              <a:gd name="T70" fmla="*/ 2147483647 w 78"/>
              <a:gd name="T71" fmla="*/ 2147483647 h 64"/>
              <a:gd name="T72" fmla="*/ 2147483647 w 78"/>
              <a:gd name="T73" fmla="*/ 2147483647 h 64"/>
              <a:gd name="T74" fmla="*/ 2147483647 w 78"/>
              <a:gd name="T75" fmla="*/ 2147483647 h 64"/>
              <a:gd name="T76" fmla="*/ 2147483647 w 78"/>
              <a:gd name="T77" fmla="*/ 2147483647 h 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8"/>
              <a:gd name="T118" fmla="*/ 0 h 64"/>
              <a:gd name="T119" fmla="*/ 78 w 78"/>
              <a:gd name="T120" fmla="*/ 64 h 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8" h="64">
                <a:moveTo>
                  <a:pt x="36" y="2"/>
                </a:moveTo>
                <a:lnTo>
                  <a:pt x="36" y="0"/>
                </a:lnTo>
                <a:lnTo>
                  <a:pt x="39" y="3"/>
                </a:lnTo>
                <a:lnTo>
                  <a:pt x="41" y="2"/>
                </a:lnTo>
                <a:lnTo>
                  <a:pt x="52" y="5"/>
                </a:lnTo>
                <a:lnTo>
                  <a:pt x="54" y="7"/>
                </a:lnTo>
                <a:lnTo>
                  <a:pt x="57" y="8"/>
                </a:lnTo>
                <a:lnTo>
                  <a:pt x="70" y="8"/>
                </a:lnTo>
                <a:lnTo>
                  <a:pt x="74" y="7"/>
                </a:lnTo>
                <a:lnTo>
                  <a:pt x="74" y="5"/>
                </a:lnTo>
                <a:lnTo>
                  <a:pt x="76" y="5"/>
                </a:lnTo>
                <a:lnTo>
                  <a:pt x="78" y="7"/>
                </a:lnTo>
                <a:lnTo>
                  <a:pt x="78" y="10"/>
                </a:lnTo>
                <a:lnTo>
                  <a:pt x="78" y="11"/>
                </a:lnTo>
                <a:lnTo>
                  <a:pt x="74" y="15"/>
                </a:lnTo>
                <a:lnTo>
                  <a:pt x="70" y="24"/>
                </a:lnTo>
                <a:lnTo>
                  <a:pt x="71" y="27"/>
                </a:lnTo>
                <a:lnTo>
                  <a:pt x="70" y="33"/>
                </a:lnTo>
                <a:lnTo>
                  <a:pt x="72" y="36"/>
                </a:lnTo>
                <a:lnTo>
                  <a:pt x="72" y="38"/>
                </a:lnTo>
                <a:lnTo>
                  <a:pt x="71" y="40"/>
                </a:lnTo>
                <a:lnTo>
                  <a:pt x="67" y="44"/>
                </a:lnTo>
                <a:lnTo>
                  <a:pt x="65" y="45"/>
                </a:lnTo>
                <a:lnTo>
                  <a:pt x="67" y="48"/>
                </a:lnTo>
                <a:lnTo>
                  <a:pt x="74" y="48"/>
                </a:lnTo>
                <a:lnTo>
                  <a:pt x="76" y="53"/>
                </a:lnTo>
                <a:lnTo>
                  <a:pt x="76" y="57"/>
                </a:lnTo>
                <a:lnTo>
                  <a:pt x="74" y="57"/>
                </a:lnTo>
                <a:lnTo>
                  <a:pt x="68" y="52"/>
                </a:lnTo>
                <a:lnTo>
                  <a:pt x="68" y="56"/>
                </a:lnTo>
                <a:lnTo>
                  <a:pt x="65" y="63"/>
                </a:lnTo>
                <a:lnTo>
                  <a:pt x="65" y="64"/>
                </a:lnTo>
                <a:lnTo>
                  <a:pt x="61" y="63"/>
                </a:lnTo>
                <a:lnTo>
                  <a:pt x="56" y="64"/>
                </a:lnTo>
                <a:lnTo>
                  <a:pt x="54" y="64"/>
                </a:lnTo>
                <a:lnTo>
                  <a:pt x="51" y="64"/>
                </a:lnTo>
                <a:lnTo>
                  <a:pt x="45" y="59"/>
                </a:lnTo>
                <a:lnTo>
                  <a:pt x="44" y="56"/>
                </a:lnTo>
                <a:lnTo>
                  <a:pt x="39" y="55"/>
                </a:lnTo>
                <a:lnTo>
                  <a:pt x="36" y="52"/>
                </a:lnTo>
                <a:lnTo>
                  <a:pt x="30" y="51"/>
                </a:lnTo>
                <a:lnTo>
                  <a:pt x="23" y="52"/>
                </a:lnTo>
                <a:lnTo>
                  <a:pt x="19" y="55"/>
                </a:lnTo>
                <a:lnTo>
                  <a:pt x="17" y="55"/>
                </a:lnTo>
                <a:lnTo>
                  <a:pt x="15" y="57"/>
                </a:lnTo>
                <a:lnTo>
                  <a:pt x="18" y="43"/>
                </a:lnTo>
                <a:lnTo>
                  <a:pt x="18" y="41"/>
                </a:lnTo>
                <a:lnTo>
                  <a:pt x="14" y="41"/>
                </a:lnTo>
                <a:lnTo>
                  <a:pt x="12" y="43"/>
                </a:lnTo>
                <a:lnTo>
                  <a:pt x="10" y="44"/>
                </a:lnTo>
                <a:lnTo>
                  <a:pt x="9" y="41"/>
                </a:lnTo>
                <a:lnTo>
                  <a:pt x="7" y="42"/>
                </a:lnTo>
                <a:lnTo>
                  <a:pt x="5" y="41"/>
                </a:lnTo>
                <a:lnTo>
                  <a:pt x="3" y="38"/>
                </a:lnTo>
                <a:lnTo>
                  <a:pt x="2" y="36"/>
                </a:lnTo>
                <a:lnTo>
                  <a:pt x="1" y="32"/>
                </a:lnTo>
                <a:lnTo>
                  <a:pt x="2" y="30"/>
                </a:lnTo>
                <a:lnTo>
                  <a:pt x="6" y="29"/>
                </a:lnTo>
                <a:lnTo>
                  <a:pt x="5" y="28"/>
                </a:lnTo>
                <a:lnTo>
                  <a:pt x="1" y="28"/>
                </a:lnTo>
                <a:lnTo>
                  <a:pt x="1" y="24"/>
                </a:lnTo>
                <a:lnTo>
                  <a:pt x="2" y="22"/>
                </a:lnTo>
                <a:lnTo>
                  <a:pt x="2" y="21"/>
                </a:lnTo>
                <a:lnTo>
                  <a:pt x="0" y="21"/>
                </a:lnTo>
                <a:lnTo>
                  <a:pt x="1" y="15"/>
                </a:lnTo>
                <a:lnTo>
                  <a:pt x="3" y="14"/>
                </a:lnTo>
                <a:lnTo>
                  <a:pt x="11" y="11"/>
                </a:lnTo>
                <a:lnTo>
                  <a:pt x="11" y="10"/>
                </a:lnTo>
                <a:lnTo>
                  <a:pt x="12" y="10"/>
                </a:lnTo>
                <a:lnTo>
                  <a:pt x="14" y="9"/>
                </a:lnTo>
                <a:lnTo>
                  <a:pt x="17" y="7"/>
                </a:lnTo>
                <a:lnTo>
                  <a:pt x="22" y="7"/>
                </a:lnTo>
                <a:lnTo>
                  <a:pt x="23" y="4"/>
                </a:lnTo>
                <a:lnTo>
                  <a:pt x="26" y="6"/>
                </a:lnTo>
                <a:lnTo>
                  <a:pt x="32" y="6"/>
                </a:lnTo>
                <a:lnTo>
                  <a:pt x="33" y="4"/>
                </a:lnTo>
                <a:lnTo>
                  <a:pt x="33" y="2"/>
                </a:lnTo>
                <a:lnTo>
                  <a:pt x="36"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83" name="Freeform 616"/>
          <p:cNvSpPr>
            <a:spLocks/>
          </p:cNvSpPr>
          <p:nvPr/>
        </p:nvSpPr>
        <p:spPr bwMode="auto">
          <a:xfrm>
            <a:off x="4802188" y="2952750"/>
            <a:ext cx="25400" cy="20638"/>
          </a:xfrm>
          <a:custGeom>
            <a:avLst/>
            <a:gdLst>
              <a:gd name="T0" fmla="*/ 2147483647 w 15"/>
              <a:gd name="T1" fmla="*/ 2147483647 h 12"/>
              <a:gd name="T2" fmla="*/ 2147483647 w 15"/>
              <a:gd name="T3" fmla="*/ 2147483647 h 12"/>
              <a:gd name="T4" fmla="*/ 0 w 15"/>
              <a:gd name="T5" fmla="*/ 2147483647 h 12"/>
              <a:gd name="T6" fmla="*/ 2147483647 w 15"/>
              <a:gd name="T7" fmla="*/ 2147483647 h 12"/>
              <a:gd name="T8" fmla="*/ 2147483647 w 15"/>
              <a:gd name="T9" fmla="*/ 2147483647 h 12"/>
              <a:gd name="T10" fmla="*/ 2147483647 w 15"/>
              <a:gd name="T11" fmla="*/ 2147483647 h 12"/>
              <a:gd name="T12" fmla="*/ 2147483647 w 15"/>
              <a:gd name="T13" fmla="*/ 2147483647 h 12"/>
              <a:gd name="T14" fmla="*/ 2147483647 w 15"/>
              <a:gd name="T15" fmla="*/ 2147483647 h 12"/>
              <a:gd name="T16" fmla="*/ 2147483647 w 15"/>
              <a:gd name="T17" fmla="*/ 2147483647 h 12"/>
              <a:gd name="T18" fmla="*/ 2147483647 w 15"/>
              <a:gd name="T19" fmla="*/ 2147483647 h 12"/>
              <a:gd name="T20" fmla="*/ 2147483647 w 15"/>
              <a:gd name="T21" fmla="*/ 2147483647 h 12"/>
              <a:gd name="T22" fmla="*/ 2147483647 w 15"/>
              <a:gd name="T23" fmla="*/ 2147483647 h 12"/>
              <a:gd name="T24" fmla="*/ 2147483647 w 15"/>
              <a:gd name="T25" fmla="*/ 2147483647 h 12"/>
              <a:gd name="T26" fmla="*/ 2147483647 w 15"/>
              <a:gd name="T27" fmla="*/ 0 h 12"/>
              <a:gd name="T28" fmla="*/ 2147483647 w 15"/>
              <a:gd name="T29" fmla="*/ 2147483647 h 12"/>
              <a:gd name="T30" fmla="*/ 2147483647 w 15"/>
              <a:gd name="T31" fmla="*/ 2147483647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5"/>
              <a:gd name="T49" fmla="*/ 0 h 12"/>
              <a:gd name="T50" fmla="*/ 15 w 15"/>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5" h="12">
                <a:moveTo>
                  <a:pt x="5" y="5"/>
                </a:moveTo>
                <a:lnTo>
                  <a:pt x="1" y="5"/>
                </a:lnTo>
                <a:lnTo>
                  <a:pt x="0" y="6"/>
                </a:lnTo>
                <a:lnTo>
                  <a:pt x="1" y="7"/>
                </a:lnTo>
                <a:lnTo>
                  <a:pt x="4" y="7"/>
                </a:lnTo>
                <a:lnTo>
                  <a:pt x="6" y="12"/>
                </a:lnTo>
                <a:lnTo>
                  <a:pt x="8" y="11"/>
                </a:lnTo>
                <a:lnTo>
                  <a:pt x="10" y="9"/>
                </a:lnTo>
                <a:lnTo>
                  <a:pt x="15" y="7"/>
                </a:lnTo>
                <a:lnTo>
                  <a:pt x="15" y="4"/>
                </a:lnTo>
                <a:lnTo>
                  <a:pt x="13" y="2"/>
                </a:lnTo>
                <a:lnTo>
                  <a:pt x="12" y="2"/>
                </a:lnTo>
                <a:lnTo>
                  <a:pt x="10" y="1"/>
                </a:lnTo>
                <a:lnTo>
                  <a:pt x="8" y="0"/>
                </a:lnTo>
                <a:lnTo>
                  <a:pt x="7" y="4"/>
                </a:lnTo>
                <a:lnTo>
                  <a:pt x="5" y="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84" name="Freeform 617"/>
          <p:cNvSpPr>
            <a:spLocks/>
          </p:cNvSpPr>
          <p:nvPr/>
        </p:nvSpPr>
        <p:spPr bwMode="auto">
          <a:xfrm>
            <a:off x="4841875" y="2921000"/>
            <a:ext cx="131763" cy="109538"/>
          </a:xfrm>
          <a:custGeom>
            <a:avLst/>
            <a:gdLst>
              <a:gd name="T0" fmla="*/ 2147483647 w 77"/>
              <a:gd name="T1" fmla="*/ 0 h 64"/>
              <a:gd name="T2" fmla="*/ 2147483647 w 77"/>
              <a:gd name="T3" fmla="*/ 2147483647 h 64"/>
              <a:gd name="T4" fmla="*/ 2147483647 w 77"/>
              <a:gd name="T5" fmla="*/ 2147483647 h 64"/>
              <a:gd name="T6" fmla="*/ 2147483647 w 77"/>
              <a:gd name="T7" fmla="*/ 2147483647 h 64"/>
              <a:gd name="T8" fmla="*/ 2147483647 w 77"/>
              <a:gd name="T9" fmla="*/ 2147483647 h 64"/>
              <a:gd name="T10" fmla="*/ 2147483647 w 77"/>
              <a:gd name="T11" fmla="*/ 2147483647 h 64"/>
              <a:gd name="T12" fmla="*/ 2147483647 w 77"/>
              <a:gd name="T13" fmla="*/ 2147483647 h 64"/>
              <a:gd name="T14" fmla="*/ 2147483647 w 77"/>
              <a:gd name="T15" fmla="*/ 2147483647 h 64"/>
              <a:gd name="T16" fmla="*/ 2147483647 w 77"/>
              <a:gd name="T17" fmla="*/ 2147483647 h 64"/>
              <a:gd name="T18" fmla="*/ 2147483647 w 77"/>
              <a:gd name="T19" fmla="*/ 2147483647 h 64"/>
              <a:gd name="T20" fmla="*/ 2147483647 w 77"/>
              <a:gd name="T21" fmla="*/ 2147483647 h 64"/>
              <a:gd name="T22" fmla="*/ 2147483647 w 77"/>
              <a:gd name="T23" fmla="*/ 2147483647 h 64"/>
              <a:gd name="T24" fmla="*/ 2147483647 w 77"/>
              <a:gd name="T25" fmla="*/ 2147483647 h 64"/>
              <a:gd name="T26" fmla="*/ 2147483647 w 77"/>
              <a:gd name="T27" fmla="*/ 2147483647 h 64"/>
              <a:gd name="T28" fmla="*/ 2147483647 w 77"/>
              <a:gd name="T29" fmla="*/ 2147483647 h 64"/>
              <a:gd name="T30" fmla="*/ 2147483647 w 77"/>
              <a:gd name="T31" fmla="*/ 2147483647 h 64"/>
              <a:gd name="T32" fmla="*/ 2147483647 w 77"/>
              <a:gd name="T33" fmla="*/ 2147483647 h 64"/>
              <a:gd name="T34" fmla="*/ 2147483647 w 77"/>
              <a:gd name="T35" fmla="*/ 2147483647 h 64"/>
              <a:gd name="T36" fmla="*/ 2147483647 w 77"/>
              <a:gd name="T37" fmla="*/ 2147483647 h 64"/>
              <a:gd name="T38" fmla="*/ 2147483647 w 77"/>
              <a:gd name="T39" fmla="*/ 2147483647 h 64"/>
              <a:gd name="T40" fmla="*/ 2147483647 w 77"/>
              <a:gd name="T41" fmla="*/ 2147483647 h 64"/>
              <a:gd name="T42" fmla="*/ 2147483647 w 77"/>
              <a:gd name="T43" fmla="*/ 2147483647 h 64"/>
              <a:gd name="T44" fmla="*/ 2147483647 w 77"/>
              <a:gd name="T45" fmla="*/ 2147483647 h 64"/>
              <a:gd name="T46" fmla="*/ 2147483647 w 77"/>
              <a:gd name="T47" fmla="*/ 2147483647 h 64"/>
              <a:gd name="T48" fmla="*/ 2147483647 w 77"/>
              <a:gd name="T49" fmla="*/ 2147483647 h 64"/>
              <a:gd name="T50" fmla="*/ 2147483647 w 77"/>
              <a:gd name="T51" fmla="*/ 2147483647 h 64"/>
              <a:gd name="T52" fmla="*/ 2147483647 w 77"/>
              <a:gd name="T53" fmla="*/ 2147483647 h 64"/>
              <a:gd name="T54" fmla="*/ 0 w 77"/>
              <a:gd name="T55" fmla="*/ 2147483647 h 64"/>
              <a:gd name="T56" fmla="*/ 2147483647 w 77"/>
              <a:gd name="T57" fmla="*/ 2147483647 h 64"/>
              <a:gd name="T58" fmla="*/ 0 w 77"/>
              <a:gd name="T59" fmla="*/ 2147483647 h 64"/>
              <a:gd name="T60" fmla="*/ 2147483647 w 77"/>
              <a:gd name="T61" fmla="*/ 2147483647 h 64"/>
              <a:gd name="T62" fmla="*/ 0 w 77"/>
              <a:gd name="T63" fmla="*/ 2147483647 h 64"/>
              <a:gd name="T64" fmla="*/ 2147483647 w 77"/>
              <a:gd name="T65" fmla="*/ 2147483647 h 64"/>
              <a:gd name="T66" fmla="*/ 2147483647 w 77"/>
              <a:gd name="T67" fmla="*/ 2147483647 h 64"/>
              <a:gd name="T68" fmla="*/ 2147483647 w 77"/>
              <a:gd name="T69" fmla="*/ 2147483647 h 64"/>
              <a:gd name="T70" fmla="*/ 2147483647 w 77"/>
              <a:gd name="T71" fmla="*/ 2147483647 h 64"/>
              <a:gd name="T72" fmla="*/ 2147483647 w 77"/>
              <a:gd name="T73" fmla="*/ 2147483647 h 64"/>
              <a:gd name="T74" fmla="*/ 2147483647 w 77"/>
              <a:gd name="T75" fmla="*/ 2147483647 h 64"/>
              <a:gd name="T76" fmla="*/ 2147483647 w 77"/>
              <a:gd name="T77" fmla="*/ 2147483647 h 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7"/>
              <a:gd name="T118" fmla="*/ 0 h 64"/>
              <a:gd name="T119" fmla="*/ 77 w 77"/>
              <a:gd name="T120" fmla="*/ 64 h 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7" h="64">
                <a:moveTo>
                  <a:pt x="35" y="1"/>
                </a:moveTo>
                <a:lnTo>
                  <a:pt x="35" y="0"/>
                </a:lnTo>
                <a:lnTo>
                  <a:pt x="38" y="2"/>
                </a:lnTo>
                <a:lnTo>
                  <a:pt x="40" y="1"/>
                </a:lnTo>
                <a:lnTo>
                  <a:pt x="52" y="4"/>
                </a:lnTo>
                <a:lnTo>
                  <a:pt x="53" y="6"/>
                </a:lnTo>
                <a:lnTo>
                  <a:pt x="57" y="7"/>
                </a:lnTo>
                <a:lnTo>
                  <a:pt x="69" y="7"/>
                </a:lnTo>
                <a:lnTo>
                  <a:pt x="73" y="6"/>
                </a:lnTo>
                <a:lnTo>
                  <a:pt x="73" y="4"/>
                </a:lnTo>
                <a:lnTo>
                  <a:pt x="76" y="4"/>
                </a:lnTo>
                <a:lnTo>
                  <a:pt x="77" y="6"/>
                </a:lnTo>
                <a:lnTo>
                  <a:pt x="77" y="9"/>
                </a:lnTo>
                <a:lnTo>
                  <a:pt x="77" y="11"/>
                </a:lnTo>
                <a:lnTo>
                  <a:pt x="73" y="14"/>
                </a:lnTo>
                <a:lnTo>
                  <a:pt x="69" y="23"/>
                </a:lnTo>
                <a:lnTo>
                  <a:pt x="70" y="26"/>
                </a:lnTo>
                <a:lnTo>
                  <a:pt x="69" y="32"/>
                </a:lnTo>
                <a:lnTo>
                  <a:pt x="71" y="35"/>
                </a:lnTo>
                <a:lnTo>
                  <a:pt x="71" y="37"/>
                </a:lnTo>
                <a:lnTo>
                  <a:pt x="70" y="39"/>
                </a:lnTo>
                <a:lnTo>
                  <a:pt x="66" y="43"/>
                </a:lnTo>
                <a:lnTo>
                  <a:pt x="65" y="45"/>
                </a:lnTo>
                <a:lnTo>
                  <a:pt x="66" y="47"/>
                </a:lnTo>
                <a:lnTo>
                  <a:pt x="73" y="47"/>
                </a:lnTo>
                <a:lnTo>
                  <a:pt x="76" y="52"/>
                </a:lnTo>
                <a:lnTo>
                  <a:pt x="76" y="56"/>
                </a:lnTo>
                <a:lnTo>
                  <a:pt x="73" y="56"/>
                </a:lnTo>
                <a:lnTo>
                  <a:pt x="68" y="51"/>
                </a:lnTo>
                <a:lnTo>
                  <a:pt x="68" y="55"/>
                </a:lnTo>
                <a:lnTo>
                  <a:pt x="65" y="62"/>
                </a:lnTo>
                <a:lnTo>
                  <a:pt x="65" y="64"/>
                </a:lnTo>
                <a:lnTo>
                  <a:pt x="60" y="63"/>
                </a:lnTo>
                <a:lnTo>
                  <a:pt x="56" y="63"/>
                </a:lnTo>
                <a:lnTo>
                  <a:pt x="53" y="64"/>
                </a:lnTo>
                <a:lnTo>
                  <a:pt x="50" y="64"/>
                </a:lnTo>
                <a:lnTo>
                  <a:pt x="45" y="58"/>
                </a:lnTo>
                <a:lnTo>
                  <a:pt x="43" y="56"/>
                </a:lnTo>
                <a:lnTo>
                  <a:pt x="38" y="54"/>
                </a:lnTo>
                <a:lnTo>
                  <a:pt x="35" y="51"/>
                </a:lnTo>
                <a:lnTo>
                  <a:pt x="30" y="50"/>
                </a:lnTo>
                <a:lnTo>
                  <a:pt x="23" y="51"/>
                </a:lnTo>
                <a:lnTo>
                  <a:pt x="19" y="54"/>
                </a:lnTo>
                <a:lnTo>
                  <a:pt x="16" y="54"/>
                </a:lnTo>
                <a:lnTo>
                  <a:pt x="14" y="56"/>
                </a:lnTo>
                <a:lnTo>
                  <a:pt x="17" y="42"/>
                </a:lnTo>
                <a:lnTo>
                  <a:pt x="17" y="40"/>
                </a:lnTo>
                <a:lnTo>
                  <a:pt x="13" y="40"/>
                </a:lnTo>
                <a:lnTo>
                  <a:pt x="12" y="42"/>
                </a:lnTo>
                <a:lnTo>
                  <a:pt x="9" y="44"/>
                </a:lnTo>
                <a:lnTo>
                  <a:pt x="8" y="41"/>
                </a:lnTo>
                <a:lnTo>
                  <a:pt x="6" y="41"/>
                </a:lnTo>
                <a:lnTo>
                  <a:pt x="4" y="41"/>
                </a:lnTo>
                <a:lnTo>
                  <a:pt x="3" y="37"/>
                </a:lnTo>
                <a:lnTo>
                  <a:pt x="1" y="35"/>
                </a:lnTo>
                <a:lnTo>
                  <a:pt x="0" y="31"/>
                </a:lnTo>
                <a:lnTo>
                  <a:pt x="1" y="29"/>
                </a:lnTo>
                <a:lnTo>
                  <a:pt x="5" y="29"/>
                </a:lnTo>
                <a:lnTo>
                  <a:pt x="4" y="27"/>
                </a:lnTo>
                <a:lnTo>
                  <a:pt x="0" y="27"/>
                </a:lnTo>
                <a:lnTo>
                  <a:pt x="0" y="23"/>
                </a:lnTo>
                <a:lnTo>
                  <a:pt x="1" y="22"/>
                </a:lnTo>
                <a:lnTo>
                  <a:pt x="1" y="20"/>
                </a:lnTo>
                <a:lnTo>
                  <a:pt x="0" y="20"/>
                </a:lnTo>
                <a:lnTo>
                  <a:pt x="0" y="14"/>
                </a:lnTo>
                <a:lnTo>
                  <a:pt x="2" y="13"/>
                </a:lnTo>
                <a:lnTo>
                  <a:pt x="10" y="11"/>
                </a:lnTo>
                <a:lnTo>
                  <a:pt x="10" y="10"/>
                </a:lnTo>
                <a:lnTo>
                  <a:pt x="11" y="9"/>
                </a:lnTo>
                <a:lnTo>
                  <a:pt x="13" y="8"/>
                </a:lnTo>
                <a:lnTo>
                  <a:pt x="16" y="6"/>
                </a:lnTo>
                <a:lnTo>
                  <a:pt x="22" y="6"/>
                </a:lnTo>
                <a:lnTo>
                  <a:pt x="22" y="3"/>
                </a:lnTo>
                <a:lnTo>
                  <a:pt x="25" y="5"/>
                </a:lnTo>
                <a:lnTo>
                  <a:pt x="31" y="5"/>
                </a:lnTo>
                <a:lnTo>
                  <a:pt x="32" y="3"/>
                </a:lnTo>
                <a:lnTo>
                  <a:pt x="32" y="1"/>
                </a:lnTo>
                <a:lnTo>
                  <a:pt x="35"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85" name="Freeform 618"/>
          <p:cNvSpPr>
            <a:spLocks/>
          </p:cNvSpPr>
          <p:nvPr/>
        </p:nvSpPr>
        <p:spPr bwMode="auto">
          <a:xfrm>
            <a:off x="4364038" y="3167063"/>
            <a:ext cx="246062" cy="330200"/>
          </a:xfrm>
          <a:custGeom>
            <a:avLst/>
            <a:gdLst>
              <a:gd name="T0" fmla="*/ 2147483647 w 143"/>
              <a:gd name="T1" fmla="*/ 2147483647 h 193"/>
              <a:gd name="T2" fmla="*/ 2147483647 w 143"/>
              <a:gd name="T3" fmla="*/ 2147483647 h 193"/>
              <a:gd name="T4" fmla="*/ 2147483647 w 143"/>
              <a:gd name="T5" fmla="*/ 2147483647 h 193"/>
              <a:gd name="T6" fmla="*/ 2147483647 w 143"/>
              <a:gd name="T7" fmla="*/ 2147483647 h 193"/>
              <a:gd name="T8" fmla="*/ 2147483647 w 143"/>
              <a:gd name="T9" fmla="*/ 2147483647 h 193"/>
              <a:gd name="T10" fmla="*/ 2147483647 w 143"/>
              <a:gd name="T11" fmla="*/ 2147483647 h 193"/>
              <a:gd name="T12" fmla="*/ 2147483647 w 143"/>
              <a:gd name="T13" fmla="*/ 2147483647 h 193"/>
              <a:gd name="T14" fmla="*/ 2147483647 w 143"/>
              <a:gd name="T15" fmla="*/ 2147483647 h 193"/>
              <a:gd name="T16" fmla="*/ 2147483647 w 143"/>
              <a:gd name="T17" fmla="*/ 2147483647 h 193"/>
              <a:gd name="T18" fmla="*/ 2147483647 w 143"/>
              <a:gd name="T19" fmla="*/ 2147483647 h 193"/>
              <a:gd name="T20" fmla="*/ 2147483647 w 143"/>
              <a:gd name="T21" fmla="*/ 2147483647 h 193"/>
              <a:gd name="T22" fmla="*/ 2147483647 w 143"/>
              <a:gd name="T23" fmla="*/ 2147483647 h 193"/>
              <a:gd name="T24" fmla="*/ 2147483647 w 143"/>
              <a:gd name="T25" fmla="*/ 2147483647 h 193"/>
              <a:gd name="T26" fmla="*/ 2147483647 w 143"/>
              <a:gd name="T27" fmla="*/ 2147483647 h 193"/>
              <a:gd name="T28" fmla="*/ 2147483647 w 143"/>
              <a:gd name="T29" fmla="*/ 2147483647 h 193"/>
              <a:gd name="T30" fmla="*/ 2147483647 w 143"/>
              <a:gd name="T31" fmla="*/ 2147483647 h 193"/>
              <a:gd name="T32" fmla="*/ 2147483647 w 143"/>
              <a:gd name="T33" fmla="*/ 2147483647 h 193"/>
              <a:gd name="T34" fmla="*/ 2147483647 w 143"/>
              <a:gd name="T35" fmla="*/ 2147483647 h 193"/>
              <a:gd name="T36" fmla="*/ 2147483647 w 143"/>
              <a:gd name="T37" fmla="*/ 2147483647 h 193"/>
              <a:gd name="T38" fmla="*/ 2147483647 w 143"/>
              <a:gd name="T39" fmla="*/ 2147483647 h 193"/>
              <a:gd name="T40" fmla="*/ 2147483647 w 143"/>
              <a:gd name="T41" fmla="*/ 2147483647 h 193"/>
              <a:gd name="T42" fmla="*/ 2147483647 w 143"/>
              <a:gd name="T43" fmla="*/ 2147483647 h 193"/>
              <a:gd name="T44" fmla="*/ 2147483647 w 143"/>
              <a:gd name="T45" fmla="*/ 2147483647 h 193"/>
              <a:gd name="T46" fmla="*/ 2147483647 w 143"/>
              <a:gd name="T47" fmla="*/ 2147483647 h 193"/>
              <a:gd name="T48" fmla="*/ 0 w 143"/>
              <a:gd name="T49" fmla="*/ 2147483647 h 193"/>
              <a:gd name="T50" fmla="*/ 2147483647 w 143"/>
              <a:gd name="T51" fmla="*/ 2147483647 h 193"/>
              <a:gd name="T52" fmla="*/ 2147483647 w 143"/>
              <a:gd name="T53" fmla="*/ 2147483647 h 193"/>
              <a:gd name="T54" fmla="*/ 2147483647 w 143"/>
              <a:gd name="T55" fmla="*/ 2147483647 h 193"/>
              <a:gd name="T56" fmla="*/ 2147483647 w 143"/>
              <a:gd name="T57" fmla="*/ 2147483647 h 193"/>
              <a:gd name="T58" fmla="*/ 2147483647 w 143"/>
              <a:gd name="T59" fmla="*/ 2147483647 h 193"/>
              <a:gd name="T60" fmla="*/ 2147483647 w 143"/>
              <a:gd name="T61" fmla="*/ 2147483647 h 193"/>
              <a:gd name="T62" fmla="*/ 2147483647 w 143"/>
              <a:gd name="T63" fmla="*/ 2147483647 h 193"/>
              <a:gd name="T64" fmla="*/ 2147483647 w 143"/>
              <a:gd name="T65" fmla="*/ 2147483647 h 193"/>
              <a:gd name="T66" fmla="*/ 2147483647 w 143"/>
              <a:gd name="T67" fmla="*/ 2147483647 h 193"/>
              <a:gd name="T68" fmla="*/ 2147483647 w 143"/>
              <a:gd name="T69" fmla="*/ 2147483647 h 193"/>
              <a:gd name="T70" fmla="*/ 2147483647 w 143"/>
              <a:gd name="T71" fmla="*/ 2147483647 h 193"/>
              <a:gd name="T72" fmla="*/ 2147483647 w 143"/>
              <a:gd name="T73" fmla="*/ 2147483647 h 193"/>
              <a:gd name="T74" fmla="*/ 2147483647 w 143"/>
              <a:gd name="T75" fmla="*/ 2147483647 h 193"/>
              <a:gd name="T76" fmla="*/ 2147483647 w 143"/>
              <a:gd name="T77" fmla="*/ 2147483647 h 193"/>
              <a:gd name="T78" fmla="*/ 2147483647 w 143"/>
              <a:gd name="T79" fmla="*/ 2147483647 h 193"/>
              <a:gd name="T80" fmla="*/ 2147483647 w 143"/>
              <a:gd name="T81" fmla="*/ 2147483647 h 193"/>
              <a:gd name="T82" fmla="*/ 2147483647 w 143"/>
              <a:gd name="T83" fmla="*/ 2147483647 h 193"/>
              <a:gd name="T84" fmla="*/ 2147483647 w 143"/>
              <a:gd name="T85" fmla="*/ 2147483647 h 193"/>
              <a:gd name="T86" fmla="*/ 2147483647 w 143"/>
              <a:gd name="T87" fmla="*/ 2147483647 h 193"/>
              <a:gd name="T88" fmla="*/ 2147483647 w 143"/>
              <a:gd name="T89" fmla="*/ 2147483647 h 193"/>
              <a:gd name="T90" fmla="*/ 2147483647 w 143"/>
              <a:gd name="T91" fmla="*/ 2147483647 h 193"/>
              <a:gd name="T92" fmla="*/ 2147483647 w 143"/>
              <a:gd name="T93" fmla="*/ 2147483647 h 193"/>
              <a:gd name="T94" fmla="*/ 2147483647 w 143"/>
              <a:gd name="T95" fmla="*/ 2147483647 h 193"/>
              <a:gd name="T96" fmla="*/ 2147483647 w 143"/>
              <a:gd name="T97" fmla="*/ 2147483647 h 193"/>
              <a:gd name="T98" fmla="*/ 2147483647 w 143"/>
              <a:gd name="T99" fmla="*/ 2147483647 h 193"/>
              <a:gd name="T100" fmla="*/ 2147483647 w 143"/>
              <a:gd name="T101" fmla="*/ 2147483647 h 193"/>
              <a:gd name="T102" fmla="*/ 2147483647 w 143"/>
              <a:gd name="T103" fmla="*/ 2147483647 h 193"/>
              <a:gd name="T104" fmla="*/ 2147483647 w 143"/>
              <a:gd name="T105" fmla="*/ 2147483647 h 193"/>
              <a:gd name="T106" fmla="*/ 2147483647 w 143"/>
              <a:gd name="T107" fmla="*/ 2147483647 h 193"/>
              <a:gd name="T108" fmla="*/ 2147483647 w 143"/>
              <a:gd name="T109" fmla="*/ 2147483647 h 193"/>
              <a:gd name="T110" fmla="*/ 2147483647 w 143"/>
              <a:gd name="T111" fmla="*/ 2147483647 h 193"/>
              <a:gd name="T112" fmla="*/ 2147483647 w 143"/>
              <a:gd name="T113" fmla="*/ 2147483647 h 193"/>
              <a:gd name="T114" fmla="*/ 2147483647 w 143"/>
              <a:gd name="T115" fmla="*/ 2147483647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3"/>
              <a:gd name="T175" fmla="*/ 0 h 193"/>
              <a:gd name="T176" fmla="*/ 143 w 143"/>
              <a:gd name="T177" fmla="*/ 193 h 19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3" h="193">
                <a:moveTo>
                  <a:pt x="77" y="26"/>
                </a:moveTo>
                <a:lnTo>
                  <a:pt x="76" y="25"/>
                </a:lnTo>
                <a:lnTo>
                  <a:pt x="77" y="22"/>
                </a:lnTo>
                <a:lnTo>
                  <a:pt x="81" y="18"/>
                </a:lnTo>
                <a:lnTo>
                  <a:pt x="81" y="16"/>
                </a:lnTo>
                <a:lnTo>
                  <a:pt x="79" y="15"/>
                </a:lnTo>
                <a:lnTo>
                  <a:pt x="75" y="16"/>
                </a:lnTo>
                <a:lnTo>
                  <a:pt x="73" y="16"/>
                </a:lnTo>
                <a:lnTo>
                  <a:pt x="71" y="15"/>
                </a:lnTo>
                <a:lnTo>
                  <a:pt x="68" y="13"/>
                </a:lnTo>
                <a:lnTo>
                  <a:pt x="67" y="15"/>
                </a:lnTo>
                <a:lnTo>
                  <a:pt x="65" y="15"/>
                </a:lnTo>
                <a:lnTo>
                  <a:pt x="65" y="13"/>
                </a:lnTo>
                <a:lnTo>
                  <a:pt x="63" y="13"/>
                </a:lnTo>
                <a:lnTo>
                  <a:pt x="62" y="12"/>
                </a:lnTo>
                <a:lnTo>
                  <a:pt x="63" y="9"/>
                </a:lnTo>
                <a:lnTo>
                  <a:pt x="63" y="6"/>
                </a:lnTo>
                <a:lnTo>
                  <a:pt x="62" y="4"/>
                </a:lnTo>
                <a:lnTo>
                  <a:pt x="58" y="2"/>
                </a:lnTo>
                <a:lnTo>
                  <a:pt x="55" y="2"/>
                </a:lnTo>
                <a:lnTo>
                  <a:pt x="56" y="1"/>
                </a:lnTo>
                <a:lnTo>
                  <a:pt x="53" y="2"/>
                </a:lnTo>
                <a:lnTo>
                  <a:pt x="46" y="0"/>
                </a:lnTo>
                <a:lnTo>
                  <a:pt x="44" y="1"/>
                </a:lnTo>
                <a:lnTo>
                  <a:pt x="44" y="4"/>
                </a:lnTo>
                <a:lnTo>
                  <a:pt x="49" y="11"/>
                </a:lnTo>
                <a:lnTo>
                  <a:pt x="45" y="14"/>
                </a:lnTo>
                <a:lnTo>
                  <a:pt x="44" y="15"/>
                </a:lnTo>
                <a:lnTo>
                  <a:pt x="43" y="16"/>
                </a:lnTo>
                <a:lnTo>
                  <a:pt x="45" y="16"/>
                </a:lnTo>
                <a:lnTo>
                  <a:pt x="47" y="17"/>
                </a:lnTo>
                <a:lnTo>
                  <a:pt x="46" y="19"/>
                </a:lnTo>
                <a:lnTo>
                  <a:pt x="47" y="21"/>
                </a:lnTo>
                <a:lnTo>
                  <a:pt x="48" y="22"/>
                </a:lnTo>
                <a:lnTo>
                  <a:pt x="48" y="23"/>
                </a:lnTo>
                <a:lnTo>
                  <a:pt x="47" y="24"/>
                </a:lnTo>
                <a:lnTo>
                  <a:pt x="47" y="25"/>
                </a:lnTo>
                <a:lnTo>
                  <a:pt x="50" y="28"/>
                </a:lnTo>
                <a:lnTo>
                  <a:pt x="50" y="29"/>
                </a:lnTo>
                <a:lnTo>
                  <a:pt x="43" y="30"/>
                </a:lnTo>
                <a:lnTo>
                  <a:pt x="42" y="32"/>
                </a:lnTo>
                <a:lnTo>
                  <a:pt x="41" y="38"/>
                </a:lnTo>
                <a:lnTo>
                  <a:pt x="43" y="44"/>
                </a:lnTo>
                <a:lnTo>
                  <a:pt x="40" y="38"/>
                </a:lnTo>
                <a:lnTo>
                  <a:pt x="38" y="37"/>
                </a:lnTo>
                <a:lnTo>
                  <a:pt x="37" y="40"/>
                </a:lnTo>
                <a:lnTo>
                  <a:pt x="36" y="40"/>
                </a:lnTo>
                <a:lnTo>
                  <a:pt x="35" y="37"/>
                </a:lnTo>
                <a:lnTo>
                  <a:pt x="33" y="34"/>
                </a:lnTo>
                <a:lnTo>
                  <a:pt x="29" y="33"/>
                </a:lnTo>
                <a:lnTo>
                  <a:pt x="21" y="35"/>
                </a:lnTo>
                <a:lnTo>
                  <a:pt x="20" y="37"/>
                </a:lnTo>
                <a:lnTo>
                  <a:pt x="19" y="38"/>
                </a:lnTo>
                <a:lnTo>
                  <a:pt x="18" y="40"/>
                </a:lnTo>
                <a:lnTo>
                  <a:pt x="18" y="41"/>
                </a:lnTo>
                <a:lnTo>
                  <a:pt x="21" y="42"/>
                </a:lnTo>
                <a:lnTo>
                  <a:pt x="24" y="45"/>
                </a:lnTo>
                <a:lnTo>
                  <a:pt x="25" y="47"/>
                </a:lnTo>
                <a:lnTo>
                  <a:pt x="23" y="44"/>
                </a:lnTo>
                <a:lnTo>
                  <a:pt x="18" y="45"/>
                </a:lnTo>
                <a:lnTo>
                  <a:pt x="16" y="58"/>
                </a:lnTo>
                <a:lnTo>
                  <a:pt x="12" y="62"/>
                </a:lnTo>
                <a:lnTo>
                  <a:pt x="12" y="64"/>
                </a:lnTo>
                <a:lnTo>
                  <a:pt x="17" y="67"/>
                </a:lnTo>
                <a:lnTo>
                  <a:pt x="17" y="70"/>
                </a:lnTo>
                <a:lnTo>
                  <a:pt x="15" y="73"/>
                </a:lnTo>
                <a:lnTo>
                  <a:pt x="12" y="75"/>
                </a:lnTo>
                <a:lnTo>
                  <a:pt x="12" y="78"/>
                </a:lnTo>
                <a:lnTo>
                  <a:pt x="10" y="81"/>
                </a:lnTo>
                <a:lnTo>
                  <a:pt x="7" y="82"/>
                </a:lnTo>
                <a:lnTo>
                  <a:pt x="4" y="81"/>
                </a:lnTo>
                <a:lnTo>
                  <a:pt x="1" y="81"/>
                </a:lnTo>
                <a:lnTo>
                  <a:pt x="2" y="99"/>
                </a:lnTo>
                <a:lnTo>
                  <a:pt x="0" y="102"/>
                </a:lnTo>
                <a:lnTo>
                  <a:pt x="0" y="103"/>
                </a:lnTo>
                <a:lnTo>
                  <a:pt x="1" y="108"/>
                </a:lnTo>
                <a:lnTo>
                  <a:pt x="1" y="110"/>
                </a:lnTo>
                <a:lnTo>
                  <a:pt x="3" y="112"/>
                </a:lnTo>
                <a:lnTo>
                  <a:pt x="3" y="115"/>
                </a:lnTo>
                <a:lnTo>
                  <a:pt x="5" y="118"/>
                </a:lnTo>
                <a:lnTo>
                  <a:pt x="5" y="120"/>
                </a:lnTo>
                <a:lnTo>
                  <a:pt x="2" y="125"/>
                </a:lnTo>
                <a:lnTo>
                  <a:pt x="4" y="126"/>
                </a:lnTo>
                <a:lnTo>
                  <a:pt x="3" y="128"/>
                </a:lnTo>
                <a:lnTo>
                  <a:pt x="3" y="130"/>
                </a:lnTo>
                <a:lnTo>
                  <a:pt x="6" y="134"/>
                </a:lnTo>
                <a:lnTo>
                  <a:pt x="6" y="138"/>
                </a:lnTo>
                <a:lnTo>
                  <a:pt x="5" y="140"/>
                </a:lnTo>
                <a:lnTo>
                  <a:pt x="10" y="145"/>
                </a:lnTo>
                <a:lnTo>
                  <a:pt x="12" y="148"/>
                </a:lnTo>
                <a:lnTo>
                  <a:pt x="33" y="154"/>
                </a:lnTo>
                <a:lnTo>
                  <a:pt x="33" y="157"/>
                </a:lnTo>
                <a:lnTo>
                  <a:pt x="28" y="164"/>
                </a:lnTo>
                <a:lnTo>
                  <a:pt x="25" y="175"/>
                </a:lnTo>
                <a:lnTo>
                  <a:pt x="25" y="186"/>
                </a:lnTo>
                <a:lnTo>
                  <a:pt x="26" y="187"/>
                </a:lnTo>
                <a:lnTo>
                  <a:pt x="28" y="188"/>
                </a:lnTo>
                <a:lnTo>
                  <a:pt x="45" y="186"/>
                </a:lnTo>
                <a:lnTo>
                  <a:pt x="56" y="190"/>
                </a:lnTo>
                <a:lnTo>
                  <a:pt x="59" y="188"/>
                </a:lnTo>
                <a:lnTo>
                  <a:pt x="62" y="188"/>
                </a:lnTo>
                <a:lnTo>
                  <a:pt x="65" y="188"/>
                </a:lnTo>
                <a:lnTo>
                  <a:pt x="66" y="191"/>
                </a:lnTo>
                <a:lnTo>
                  <a:pt x="69" y="193"/>
                </a:lnTo>
                <a:lnTo>
                  <a:pt x="71" y="192"/>
                </a:lnTo>
                <a:lnTo>
                  <a:pt x="71" y="190"/>
                </a:lnTo>
                <a:lnTo>
                  <a:pt x="73" y="188"/>
                </a:lnTo>
                <a:lnTo>
                  <a:pt x="77" y="188"/>
                </a:lnTo>
                <a:lnTo>
                  <a:pt x="81" y="190"/>
                </a:lnTo>
                <a:lnTo>
                  <a:pt x="85" y="190"/>
                </a:lnTo>
                <a:lnTo>
                  <a:pt x="90" y="187"/>
                </a:lnTo>
                <a:lnTo>
                  <a:pt x="100" y="186"/>
                </a:lnTo>
                <a:lnTo>
                  <a:pt x="101" y="184"/>
                </a:lnTo>
                <a:lnTo>
                  <a:pt x="104" y="186"/>
                </a:lnTo>
                <a:lnTo>
                  <a:pt x="109" y="186"/>
                </a:lnTo>
                <a:lnTo>
                  <a:pt x="110" y="187"/>
                </a:lnTo>
                <a:lnTo>
                  <a:pt x="112" y="187"/>
                </a:lnTo>
                <a:lnTo>
                  <a:pt x="112" y="184"/>
                </a:lnTo>
                <a:lnTo>
                  <a:pt x="110" y="180"/>
                </a:lnTo>
                <a:lnTo>
                  <a:pt x="109" y="175"/>
                </a:lnTo>
                <a:lnTo>
                  <a:pt x="111" y="172"/>
                </a:lnTo>
                <a:lnTo>
                  <a:pt x="118" y="169"/>
                </a:lnTo>
                <a:lnTo>
                  <a:pt x="120" y="164"/>
                </a:lnTo>
                <a:lnTo>
                  <a:pt x="125" y="161"/>
                </a:lnTo>
                <a:lnTo>
                  <a:pt x="125" y="159"/>
                </a:lnTo>
                <a:lnTo>
                  <a:pt x="103" y="137"/>
                </a:lnTo>
                <a:lnTo>
                  <a:pt x="102" y="129"/>
                </a:lnTo>
                <a:lnTo>
                  <a:pt x="98" y="127"/>
                </a:lnTo>
                <a:lnTo>
                  <a:pt x="96" y="124"/>
                </a:lnTo>
                <a:lnTo>
                  <a:pt x="96" y="122"/>
                </a:lnTo>
                <a:lnTo>
                  <a:pt x="96" y="120"/>
                </a:lnTo>
                <a:lnTo>
                  <a:pt x="101" y="125"/>
                </a:lnTo>
                <a:lnTo>
                  <a:pt x="103" y="121"/>
                </a:lnTo>
                <a:lnTo>
                  <a:pt x="118" y="114"/>
                </a:lnTo>
                <a:lnTo>
                  <a:pt x="119" y="111"/>
                </a:lnTo>
                <a:lnTo>
                  <a:pt x="131" y="107"/>
                </a:lnTo>
                <a:lnTo>
                  <a:pt x="132" y="100"/>
                </a:lnTo>
                <a:lnTo>
                  <a:pt x="135" y="101"/>
                </a:lnTo>
                <a:lnTo>
                  <a:pt x="139" y="107"/>
                </a:lnTo>
                <a:lnTo>
                  <a:pt x="141" y="107"/>
                </a:lnTo>
                <a:lnTo>
                  <a:pt x="143" y="94"/>
                </a:lnTo>
                <a:lnTo>
                  <a:pt x="142" y="92"/>
                </a:lnTo>
                <a:lnTo>
                  <a:pt x="138" y="87"/>
                </a:lnTo>
                <a:lnTo>
                  <a:pt x="135" y="60"/>
                </a:lnTo>
                <a:lnTo>
                  <a:pt x="131" y="57"/>
                </a:lnTo>
                <a:lnTo>
                  <a:pt x="131" y="55"/>
                </a:lnTo>
                <a:lnTo>
                  <a:pt x="134" y="47"/>
                </a:lnTo>
                <a:lnTo>
                  <a:pt x="134" y="39"/>
                </a:lnTo>
                <a:lnTo>
                  <a:pt x="131" y="31"/>
                </a:lnTo>
                <a:lnTo>
                  <a:pt x="124" y="30"/>
                </a:lnTo>
                <a:lnTo>
                  <a:pt x="124" y="25"/>
                </a:lnTo>
                <a:lnTo>
                  <a:pt x="121" y="21"/>
                </a:lnTo>
                <a:lnTo>
                  <a:pt x="118" y="22"/>
                </a:lnTo>
                <a:lnTo>
                  <a:pt x="116" y="20"/>
                </a:lnTo>
                <a:lnTo>
                  <a:pt x="115" y="18"/>
                </a:lnTo>
                <a:lnTo>
                  <a:pt x="113" y="16"/>
                </a:lnTo>
                <a:lnTo>
                  <a:pt x="111" y="15"/>
                </a:lnTo>
                <a:lnTo>
                  <a:pt x="104" y="16"/>
                </a:lnTo>
                <a:lnTo>
                  <a:pt x="103" y="17"/>
                </a:lnTo>
                <a:lnTo>
                  <a:pt x="103" y="16"/>
                </a:lnTo>
                <a:lnTo>
                  <a:pt x="108" y="13"/>
                </a:lnTo>
                <a:lnTo>
                  <a:pt x="105" y="12"/>
                </a:lnTo>
                <a:lnTo>
                  <a:pt x="103" y="13"/>
                </a:lnTo>
                <a:lnTo>
                  <a:pt x="99" y="17"/>
                </a:lnTo>
                <a:lnTo>
                  <a:pt x="98" y="20"/>
                </a:lnTo>
                <a:lnTo>
                  <a:pt x="96" y="21"/>
                </a:lnTo>
                <a:lnTo>
                  <a:pt x="96" y="19"/>
                </a:lnTo>
                <a:lnTo>
                  <a:pt x="91" y="21"/>
                </a:lnTo>
                <a:lnTo>
                  <a:pt x="86" y="25"/>
                </a:lnTo>
                <a:lnTo>
                  <a:pt x="88" y="26"/>
                </a:lnTo>
                <a:lnTo>
                  <a:pt x="85" y="26"/>
                </a:lnTo>
                <a:lnTo>
                  <a:pt x="81" y="25"/>
                </a:lnTo>
                <a:lnTo>
                  <a:pt x="77" y="28"/>
                </a:lnTo>
                <a:lnTo>
                  <a:pt x="77" y="26"/>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86" name="Freeform 619"/>
          <p:cNvSpPr>
            <a:spLocks/>
          </p:cNvSpPr>
          <p:nvPr/>
        </p:nvSpPr>
        <p:spPr bwMode="auto">
          <a:xfrm>
            <a:off x="4560888" y="3176588"/>
            <a:ext cx="12700" cy="19050"/>
          </a:xfrm>
          <a:custGeom>
            <a:avLst/>
            <a:gdLst>
              <a:gd name="T0" fmla="*/ 2147483647 w 8"/>
              <a:gd name="T1" fmla="*/ 2147483647 h 11"/>
              <a:gd name="T2" fmla="*/ 2147483647 w 8"/>
              <a:gd name="T3" fmla="*/ 2147483647 h 11"/>
              <a:gd name="T4" fmla="*/ 2147483647 w 8"/>
              <a:gd name="T5" fmla="*/ 2147483647 h 11"/>
              <a:gd name="T6" fmla="*/ 2147483647 w 8"/>
              <a:gd name="T7" fmla="*/ 2147483647 h 11"/>
              <a:gd name="T8" fmla="*/ 2147483647 w 8"/>
              <a:gd name="T9" fmla="*/ 2147483647 h 11"/>
              <a:gd name="T10" fmla="*/ 2147483647 w 8"/>
              <a:gd name="T11" fmla="*/ 2147483647 h 11"/>
              <a:gd name="T12" fmla="*/ 2147483647 w 8"/>
              <a:gd name="T13" fmla="*/ 2147483647 h 11"/>
              <a:gd name="T14" fmla="*/ 2147483647 w 8"/>
              <a:gd name="T15" fmla="*/ 2147483647 h 11"/>
              <a:gd name="T16" fmla="*/ 0 w 8"/>
              <a:gd name="T17" fmla="*/ 2147483647 h 11"/>
              <a:gd name="T18" fmla="*/ 2147483647 w 8"/>
              <a:gd name="T19" fmla="*/ 2147483647 h 11"/>
              <a:gd name="T20" fmla="*/ 2147483647 w 8"/>
              <a:gd name="T21" fmla="*/ 2147483647 h 11"/>
              <a:gd name="T22" fmla="*/ 0 w 8"/>
              <a:gd name="T23" fmla="*/ 2147483647 h 11"/>
              <a:gd name="T24" fmla="*/ 2147483647 w 8"/>
              <a:gd name="T25" fmla="*/ 2147483647 h 11"/>
              <a:gd name="T26" fmla="*/ 2147483647 w 8"/>
              <a:gd name="T27" fmla="*/ 2147483647 h 11"/>
              <a:gd name="T28" fmla="*/ 2147483647 w 8"/>
              <a:gd name="T29" fmla="*/ 2147483647 h 11"/>
              <a:gd name="T30" fmla="*/ 2147483647 w 8"/>
              <a:gd name="T31" fmla="*/ 2147483647 h 11"/>
              <a:gd name="T32" fmla="*/ 2147483647 w 8"/>
              <a:gd name="T33" fmla="*/ 2147483647 h 11"/>
              <a:gd name="T34" fmla="*/ 2147483647 w 8"/>
              <a:gd name="T35" fmla="*/ 0 h 11"/>
              <a:gd name="T36" fmla="*/ 2147483647 w 8"/>
              <a:gd name="T37" fmla="*/ 2147483647 h 11"/>
              <a:gd name="T38" fmla="*/ 2147483647 w 8"/>
              <a:gd name="T39" fmla="*/ 2147483647 h 11"/>
              <a:gd name="T40" fmla="*/ 2147483647 w 8"/>
              <a:gd name="T41" fmla="*/ 2147483647 h 11"/>
              <a:gd name="T42" fmla="*/ 2147483647 w 8"/>
              <a:gd name="T43" fmla="*/ 2147483647 h 11"/>
              <a:gd name="T44" fmla="*/ 2147483647 w 8"/>
              <a:gd name="T45" fmla="*/ 2147483647 h 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
              <a:gd name="T70" fmla="*/ 0 h 11"/>
              <a:gd name="T71" fmla="*/ 8 w 8"/>
              <a:gd name="T72" fmla="*/ 11 h 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 h="11">
                <a:moveTo>
                  <a:pt x="7" y="6"/>
                </a:moveTo>
                <a:lnTo>
                  <a:pt x="8" y="8"/>
                </a:lnTo>
                <a:lnTo>
                  <a:pt x="8" y="10"/>
                </a:lnTo>
                <a:lnTo>
                  <a:pt x="8" y="11"/>
                </a:lnTo>
                <a:lnTo>
                  <a:pt x="7" y="10"/>
                </a:lnTo>
                <a:lnTo>
                  <a:pt x="5" y="11"/>
                </a:lnTo>
                <a:lnTo>
                  <a:pt x="4" y="11"/>
                </a:lnTo>
                <a:lnTo>
                  <a:pt x="2" y="11"/>
                </a:lnTo>
                <a:lnTo>
                  <a:pt x="0" y="9"/>
                </a:lnTo>
                <a:lnTo>
                  <a:pt x="1" y="8"/>
                </a:lnTo>
                <a:lnTo>
                  <a:pt x="1" y="7"/>
                </a:lnTo>
                <a:lnTo>
                  <a:pt x="0" y="5"/>
                </a:lnTo>
                <a:lnTo>
                  <a:pt x="1" y="5"/>
                </a:lnTo>
                <a:lnTo>
                  <a:pt x="5" y="6"/>
                </a:lnTo>
                <a:lnTo>
                  <a:pt x="5" y="5"/>
                </a:lnTo>
                <a:lnTo>
                  <a:pt x="3" y="3"/>
                </a:lnTo>
                <a:lnTo>
                  <a:pt x="2" y="2"/>
                </a:lnTo>
                <a:lnTo>
                  <a:pt x="2" y="0"/>
                </a:lnTo>
                <a:lnTo>
                  <a:pt x="4" y="1"/>
                </a:lnTo>
                <a:lnTo>
                  <a:pt x="4" y="2"/>
                </a:lnTo>
                <a:lnTo>
                  <a:pt x="7" y="3"/>
                </a:lnTo>
                <a:lnTo>
                  <a:pt x="8" y="3"/>
                </a:lnTo>
                <a:lnTo>
                  <a:pt x="7" y="6"/>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87" name="Freeform 621"/>
          <p:cNvSpPr>
            <a:spLocks/>
          </p:cNvSpPr>
          <p:nvPr/>
        </p:nvSpPr>
        <p:spPr bwMode="auto">
          <a:xfrm>
            <a:off x="4556125" y="3175000"/>
            <a:ext cx="14288" cy="19050"/>
          </a:xfrm>
          <a:custGeom>
            <a:avLst/>
            <a:gdLst>
              <a:gd name="T0" fmla="*/ 2147483647 w 8"/>
              <a:gd name="T1" fmla="*/ 2147483647 h 11"/>
              <a:gd name="T2" fmla="*/ 2147483647 w 8"/>
              <a:gd name="T3" fmla="*/ 2147483647 h 11"/>
              <a:gd name="T4" fmla="*/ 2147483647 w 8"/>
              <a:gd name="T5" fmla="*/ 2147483647 h 11"/>
              <a:gd name="T6" fmla="*/ 2147483647 w 8"/>
              <a:gd name="T7" fmla="*/ 2147483647 h 11"/>
              <a:gd name="T8" fmla="*/ 2147483647 w 8"/>
              <a:gd name="T9" fmla="*/ 2147483647 h 11"/>
              <a:gd name="T10" fmla="*/ 2147483647 w 8"/>
              <a:gd name="T11" fmla="*/ 2147483647 h 11"/>
              <a:gd name="T12" fmla="*/ 2147483647 w 8"/>
              <a:gd name="T13" fmla="*/ 2147483647 h 11"/>
              <a:gd name="T14" fmla="*/ 2147483647 w 8"/>
              <a:gd name="T15" fmla="*/ 2147483647 h 11"/>
              <a:gd name="T16" fmla="*/ 0 w 8"/>
              <a:gd name="T17" fmla="*/ 2147483647 h 11"/>
              <a:gd name="T18" fmla="*/ 2147483647 w 8"/>
              <a:gd name="T19" fmla="*/ 2147483647 h 11"/>
              <a:gd name="T20" fmla="*/ 2147483647 w 8"/>
              <a:gd name="T21" fmla="*/ 2147483647 h 11"/>
              <a:gd name="T22" fmla="*/ 0 w 8"/>
              <a:gd name="T23" fmla="*/ 2147483647 h 11"/>
              <a:gd name="T24" fmla="*/ 2147483647 w 8"/>
              <a:gd name="T25" fmla="*/ 2147483647 h 11"/>
              <a:gd name="T26" fmla="*/ 2147483647 w 8"/>
              <a:gd name="T27" fmla="*/ 2147483647 h 11"/>
              <a:gd name="T28" fmla="*/ 2147483647 w 8"/>
              <a:gd name="T29" fmla="*/ 2147483647 h 11"/>
              <a:gd name="T30" fmla="*/ 2147483647 w 8"/>
              <a:gd name="T31" fmla="*/ 2147483647 h 11"/>
              <a:gd name="T32" fmla="*/ 2147483647 w 8"/>
              <a:gd name="T33" fmla="*/ 2147483647 h 11"/>
              <a:gd name="T34" fmla="*/ 2147483647 w 8"/>
              <a:gd name="T35" fmla="*/ 0 h 11"/>
              <a:gd name="T36" fmla="*/ 2147483647 w 8"/>
              <a:gd name="T37" fmla="*/ 0 h 11"/>
              <a:gd name="T38" fmla="*/ 2147483647 w 8"/>
              <a:gd name="T39" fmla="*/ 2147483647 h 11"/>
              <a:gd name="T40" fmla="*/ 2147483647 w 8"/>
              <a:gd name="T41" fmla="*/ 2147483647 h 11"/>
              <a:gd name="T42" fmla="*/ 2147483647 w 8"/>
              <a:gd name="T43" fmla="*/ 2147483647 h 11"/>
              <a:gd name="T44" fmla="*/ 2147483647 w 8"/>
              <a:gd name="T45" fmla="*/ 2147483647 h 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
              <a:gd name="T70" fmla="*/ 0 h 11"/>
              <a:gd name="T71" fmla="*/ 8 w 8"/>
              <a:gd name="T72" fmla="*/ 11 h 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 h="11">
                <a:moveTo>
                  <a:pt x="7" y="6"/>
                </a:moveTo>
                <a:lnTo>
                  <a:pt x="8" y="7"/>
                </a:lnTo>
                <a:lnTo>
                  <a:pt x="8" y="10"/>
                </a:lnTo>
                <a:lnTo>
                  <a:pt x="7" y="10"/>
                </a:lnTo>
                <a:lnTo>
                  <a:pt x="6" y="10"/>
                </a:lnTo>
                <a:lnTo>
                  <a:pt x="4" y="11"/>
                </a:lnTo>
                <a:lnTo>
                  <a:pt x="2" y="10"/>
                </a:lnTo>
                <a:lnTo>
                  <a:pt x="0" y="8"/>
                </a:lnTo>
                <a:lnTo>
                  <a:pt x="1" y="7"/>
                </a:lnTo>
                <a:lnTo>
                  <a:pt x="1" y="6"/>
                </a:lnTo>
                <a:lnTo>
                  <a:pt x="0" y="4"/>
                </a:lnTo>
                <a:lnTo>
                  <a:pt x="1" y="4"/>
                </a:lnTo>
                <a:lnTo>
                  <a:pt x="6" y="5"/>
                </a:lnTo>
                <a:lnTo>
                  <a:pt x="5" y="4"/>
                </a:lnTo>
                <a:lnTo>
                  <a:pt x="3" y="3"/>
                </a:lnTo>
                <a:lnTo>
                  <a:pt x="2" y="1"/>
                </a:lnTo>
                <a:lnTo>
                  <a:pt x="3" y="0"/>
                </a:lnTo>
                <a:lnTo>
                  <a:pt x="4" y="0"/>
                </a:lnTo>
                <a:lnTo>
                  <a:pt x="4" y="1"/>
                </a:lnTo>
                <a:lnTo>
                  <a:pt x="7" y="2"/>
                </a:lnTo>
                <a:lnTo>
                  <a:pt x="8" y="3"/>
                </a:lnTo>
                <a:lnTo>
                  <a:pt x="7" y="6"/>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88" name="Freeform 626"/>
          <p:cNvSpPr>
            <a:spLocks/>
          </p:cNvSpPr>
          <p:nvPr/>
        </p:nvSpPr>
        <p:spPr bwMode="auto">
          <a:xfrm>
            <a:off x="4537075" y="4826000"/>
            <a:ext cx="523875" cy="509588"/>
          </a:xfrm>
          <a:custGeom>
            <a:avLst/>
            <a:gdLst>
              <a:gd name="T0" fmla="*/ 2147483647 w 305"/>
              <a:gd name="T1" fmla="*/ 2147483647 h 297"/>
              <a:gd name="T2" fmla="*/ 2147483647 w 305"/>
              <a:gd name="T3" fmla="*/ 2147483647 h 297"/>
              <a:gd name="T4" fmla="*/ 2147483647 w 305"/>
              <a:gd name="T5" fmla="*/ 2147483647 h 297"/>
              <a:gd name="T6" fmla="*/ 2147483647 w 305"/>
              <a:gd name="T7" fmla="*/ 2147483647 h 297"/>
              <a:gd name="T8" fmla="*/ 2147483647 w 305"/>
              <a:gd name="T9" fmla="*/ 2147483647 h 297"/>
              <a:gd name="T10" fmla="*/ 2147483647 w 305"/>
              <a:gd name="T11" fmla="*/ 2147483647 h 297"/>
              <a:gd name="T12" fmla="*/ 2147483647 w 305"/>
              <a:gd name="T13" fmla="*/ 2147483647 h 297"/>
              <a:gd name="T14" fmla="*/ 2147483647 w 305"/>
              <a:gd name="T15" fmla="*/ 2147483647 h 297"/>
              <a:gd name="T16" fmla="*/ 2147483647 w 305"/>
              <a:gd name="T17" fmla="*/ 2147483647 h 297"/>
              <a:gd name="T18" fmla="*/ 2147483647 w 305"/>
              <a:gd name="T19" fmla="*/ 2147483647 h 297"/>
              <a:gd name="T20" fmla="*/ 2147483647 w 305"/>
              <a:gd name="T21" fmla="*/ 2147483647 h 297"/>
              <a:gd name="T22" fmla="*/ 2147483647 w 305"/>
              <a:gd name="T23" fmla="*/ 2147483647 h 297"/>
              <a:gd name="T24" fmla="*/ 2147483647 w 305"/>
              <a:gd name="T25" fmla="*/ 2147483647 h 297"/>
              <a:gd name="T26" fmla="*/ 2147483647 w 305"/>
              <a:gd name="T27" fmla="*/ 2147483647 h 297"/>
              <a:gd name="T28" fmla="*/ 2147483647 w 305"/>
              <a:gd name="T29" fmla="*/ 2147483647 h 297"/>
              <a:gd name="T30" fmla="*/ 2147483647 w 305"/>
              <a:gd name="T31" fmla="*/ 0 h 297"/>
              <a:gd name="T32" fmla="*/ 2147483647 w 305"/>
              <a:gd name="T33" fmla="*/ 2147483647 h 297"/>
              <a:gd name="T34" fmla="*/ 2147483647 w 305"/>
              <a:gd name="T35" fmla="*/ 2147483647 h 297"/>
              <a:gd name="T36" fmla="*/ 2147483647 w 305"/>
              <a:gd name="T37" fmla="*/ 2147483647 h 297"/>
              <a:gd name="T38" fmla="*/ 2147483647 w 305"/>
              <a:gd name="T39" fmla="*/ 2147483647 h 297"/>
              <a:gd name="T40" fmla="*/ 2147483647 w 305"/>
              <a:gd name="T41" fmla="*/ 2147483647 h 297"/>
              <a:gd name="T42" fmla="*/ 2147483647 w 305"/>
              <a:gd name="T43" fmla="*/ 2147483647 h 297"/>
              <a:gd name="T44" fmla="*/ 2147483647 w 305"/>
              <a:gd name="T45" fmla="*/ 2147483647 h 297"/>
              <a:gd name="T46" fmla="*/ 2147483647 w 305"/>
              <a:gd name="T47" fmla="*/ 2147483647 h 297"/>
              <a:gd name="T48" fmla="*/ 2147483647 w 305"/>
              <a:gd name="T49" fmla="*/ 2147483647 h 297"/>
              <a:gd name="T50" fmla="*/ 2147483647 w 305"/>
              <a:gd name="T51" fmla="*/ 2147483647 h 297"/>
              <a:gd name="T52" fmla="*/ 2147483647 w 305"/>
              <a:gd name="T53" fmla="*/ 2147483647 h 297"/>
              <a:gd name="T54" fmla="*/ 2147483647 w 305"/>
              <a:gd name="T55" fmla="*/ 2147483647 h 297"/>
              <a:gd name="T56" fmla="*/ 2147483647 w 305"/>
              <a:gd name="T57" fmla="*/ 2147483647 h 297"/>
              <a:gd name="T58" fmla="*/ 2147483647 w 305"/>
              <a:gd name="T59" fmla="*/ 2147483647 h 297"/>
              <a:gd name="T60" fmla="*/ 2147483647 w 305"/>
              <a:gd name="T61" fmla="*/ 2147483647 h 297"/>
              <a:gd name="T62" fmla="*/ 2147483647 w 305"/>
              <a:gd name="T63" fmla="*/ 2147483647 h 297"/>
              <a:gd name="T64" fmla="*/ 2147483647 w 305"/>
              <a:gd name="T65" fmla="*/ 2147483647 h 297"/>
              <a:gd name="T66" fmla="*/ 2147483647 w 305"/>
              <a:gd name="T67" fmla="*/ 2147483647 h 297"/>
              <a:gd name="T68" fmla="*/ 2147483647 w 305"/>
              <a:gd name="T69" fmla="*/ 2147483647 h 297"/>
              <a:gd name="T70" fmla="*/ 2147483647 w 305"/>
              <a:gd name="T71" fmla="*/ 2147483647 h 297"/>
              <a:gd name="T72" fmla="*/ 2147483647 w 305"/>
              <a:gd name="T73" fmla="*/ 2147483647 h 297"/>
              <a:gd name="T74" fmla="*/ 2147483647 w 305"/>
              <a:gd name="T75" fmla="*/ 2147483647 h 297"/>
              <a:gd name="T76" fmla="*/ 2147483647 w 305"/>
              <a:gd name="T77" fmla="*/ 2147483647 h 297"/>
              <a:gd name="T78" fmla="*/ 2147483647 w 305"/>
              <a:gd name="T79" fmla="*/ 2147483647 h 297"/>
              <a:gd name="T80" fmla="*/ 2147483647 w 305"/>
              <a:gd name="T81" fmla="*/ 2147483647 h 297"/>
              <a:gd name="T82" fmla="*/ 2147483647 w 305"/>
              <a:gd name="T83" fmla="*/ 2147483647 h 297"/>
              <a:gd name="T84" fmla="*/ 2147483647 w 305"/>
              <a:gd name="T85" fmla="*/ 2147483647 h 297"/>
              <a:gd name="T86" fmla="*/ 2147483647 w 305"/>
              <a:gd name="T87" fmla="*/ 2147483647 h 297"/>
              <a:gd name="T88" fmla="*/ 2147483647 w 305"/>
              <a:gd name="T89" fmla="*/ 2147483647 h 297"/>
              <a:gd name="T90" fmla="*/ 2147483647 w 305"/>
              <a:gd name="T91" fmla="*/ 2147483647 h 297"/>
              <a:gd name="T92" fmla="*/ 2147483647 w 305"/>
              <a:gd name="T93" fmla="*/ 2147483647 h 297"/>
              <a:gd name="T94" fmla="*/ 2147483647 w 305"/>
              <a:gd name="T95" fmla="*/ 2147483647 h 297"/>
              <a:gd name="T96" fmla="*/ 2147483647 w 305"/>
              <a:gd name="T97" fmla="*/ 2147483647 h 297"/>
              <a:gd name="T98" fmla="*/ 2147483647 w 305"/>
              <a:gd name="T99" fmla="*/ 2147483647 h 297"/>
              <a:gd name="T100" fmla="*/ 2147483647 w 305"/>
              <a:gd name="T101" fmla="*/ 2147483647 h 297"/>
              <a:gd name="T102" fmla="*/ 2147483647 w 305"/>
              <a:gd name="T103" fmla="*/ 2147483647 h 297"/>
              <a:gd name="T104" fmla="*/ 2147483647 w 305"/>
              <a:gd name="T105" fmla="*/ 2147483647 h 297"/>
              <a:gd name="T106" fmla="*/ 2147483647 w 305"/>
              <a:gd name="T107" fmla="*/ 2147483647 h 297"/>
              <a:gd name="T108" fmla="*/ 2147483647 w 305"/>
              <a:gd name="T109" fmla="*/ 2147483647 h 297"/>
              <a:gd name="T110" fmla="*/ 2147483647 w 305"/>
              <a:gd name="T111" fmla="*/ 2147483647 h 297"/>
              <a:gd name="T112" fmla="*/ 2147483647 w 305"/>
              <a:gd name="T113" fmla="*/ 2147483647 h 297"/>
              <a:gd name="T114" fmla="*/ 2147483647 w 305"/>
              <a:gd name="T115" fmla="*/ 2147483647 h 297"/>
              <a:gd name="T116" fmla="*/ 2147483647 w 305"/>
              <a:gd name="T117" fmla="*/ 2147483647 h 297"/>
              <a:gd name="T118" fmla="*/ 2147483647 w 305"/>
              <a:gd name="T119" fmla="*/ 2147483647 h 297"/>
              <a:gd name="T120" fmla="*/ 2147483647 w 305"/>
              <a:gd name="T121" fmla="*/ 2147483647 h 297"/>
              <a:gd name="T122" fmla="*/ 2147483647 w 305"/>
              <a:gd name="T123" fmla="*/ 2147483647 h 297"/>
              <a:gd name="T124" fmla="*/ 2147483647 w 305"/>
              <a:gd name="T125" fmla="*/ 2147483647 h 2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5"/>
              <a:gd name="T190" fmla="*/ 0 h 297"/>
              <a:gd name="T191" fmla="*/ 305 w 305"/>
              <a:gd name="T192" fmla="*/ 297 h 29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5" h="297">
                <a:moveTo>
                  <a:pt x="293" y="214"/>
                </a:moveTo>
                <a:lnTo>
                  <a:pt x="291" y="204"/>
                </a:lnTo>
                <a:lnTo>
                  <a:pt x="288" y="200"/>
                </a:lnTo>
                <a:lnTo>
                  <a:pt x="284" y="199"/>
                </a:lnTo>
                <a:lnTo>
                  <a:pt x="278" y="193"/>
                </a:lnTo>
                <a:lnTo>
                  <a:pt x="276" y="188"/>
                </a:lnTo>
                <a:lnTo>
                  <a:pt x="275" y="186"/>
                </a:lnTo>
                <a:lnTo>
                  <a:pt x="273" y="181"/>
                </a:lnTo>
                <a:lnTo>
                  <a:pt x="275" y="174"/>
                </a:lnTo>
                <a:lnTo>
                  <a:pt x="271" y="165"/>
                </a:lnTo>
                <a:lnTo>
                  <a:pt x="273" y="154"/>
                </a:lnTo>
                <a:lnTo>
                  <a:pt x="272" y="151"/>
                </a:lnTo>
                <a:lnTo>
                  <a:pt x="271" y="152"/>
                </a:lnTo>
                <a:lnTo>
                  <a:pt x="273" y="137"/>
                </a:lnTo>
                <a:lnTo>
                  <a:pt x="273" y="130"/>
                </a:lnTo>
                <a:lnTo>
                  <a:pt x="269" y="124"/>
                </a:lnTo>
                <a:lnTo>
                  <a:pt x="269" y="121"/>
                </a:lnTo>
                <a:lnTo>
                  <a:pt x="279" y="104"/>
                </a:lnTo>
                <a:lnTo>
                  <a:pt x="280" y="104"/>
                </a:lnTo>
                <a:lnTo>
                  <a:pt x="283" y="77"/>
                </a:lnTo>
                <a:lnTo>
                  <a:pt x="296" y="58"/>
                </a:lnTo>
                <a:lnTo>
                  <a:pt x="302" y="55"/>
                </a:lnTo>
                <a:lnTo>
                  <a:pt x="304" y="53"/>
                </a:lnTo>
                <a:lnTo>
                  <a:pt x="305" y="50"/>
                </a:lnTo>
                <a:lnTo>
                  <a:pt x="305" y="49"/>
                </a:lnTo>
                <a:lnTo>
                  <a:pt x="304" y="47"/>
                </a:lnTo>
                <a:lnTo>
                  <a:pt x="302" y="46"/>
                </a:lnTo>
                <a:lnTo>
                  <a:pt x="299" y="44"/>
                </a:lnTo>
                <a:lnTo>
                  <a:pt x="298" y="41"/>
                </a:lnTo>
                <a:lnTo>
                  <a:pt x="299" y="30"/>
                </a:lnTo>
                <a:lnTo>
                  <a:pt x="299" y="27"/>
                </a:lnTo>
                <a:lnTo>
                  <a:pt x="299" y="26"/>
                </a:lnTo>
                <a:lnTo>
                  <a:pt x="298" y="26"/>
                </a:lnTo>
                <a:lnTo>
                  <a:pt x="279" y="10"/>
                </a:lnTo>
                <a:lnTo>
                  <a:pt x="276" y="13"/>
                </a:lnTo>
                <a:lnTo>
                  <a:pt x="272" y="13"/>
                </a:lnTo>
                <a:lnTo>
                  <a:pt x="264" y="11"/>
                </a:lnTo>
                <a:lnTo>
                  <a:pt x="262" y="14"/>
                </a:lnTo>
                <a:lnTo>
                  <a:pt x="261" y="15"/>
                </a:lnTo>
                <a:lnTo>
                  <a:pt x="254" y="12"/>
                </a:lnTo>
                <a:lnTo>
                  <a:pt x="250" y="7"/>
                </a:lnTo>
                <a:lnTo>
                  <a:pt x="247" y="4"/>
                </a:lnTo>
                <a:lnTo>
                  <a:pt x="245" y="1"/>
                </a:lnTo>
                <a:lnTo>
                  <a:pt x="237" y="1"/>
                </a:lnTo>
                <a:lnTo>
                  <a:pt x="235" y="4"/>
                </a:lnTo>
                <a:lnTo>
                  <a:pt x="231" y="2"/>
                </a:lnTo>
                <a:lnTo>
                  <a:pt x="229" y="4"/>
                </a:lnTo>
                <a:lnTo>
                  <a:pt x="226" y="0"/>
                </a:lnTo>
                <a:lnTo>
                  <a:pt x="214" y="2"/>
                </a:lnTo>
                <a:lnTo>
                  <a:pt x="208" y="1"/>
                </a:lnTo>
                <a:lnTo>
                  <a:pt x="207" y="4"/>
                </a:lnTo>
                <a:lnTo>
                  <a:pt x="204" y="4"/>
                </a:lnTo>
                <a:lnTo>
                  <a:pt x="201" y="5"/>
                </a:lnTo>
                <a:lnTo>
                  <a:pt x="200" y="4"/>
                </a:lnTo>
                <a:lnTo>
                  <a:pt x="200" y="3"/>
                </a:lnTo>
                <a:lnTo>
                  <a:pt x="197" y="3"/>
                </a:lnTo>
                <a:lnTo>
                  <a:pt x="178" y="9"/>
                </a:lnTo>
                <a:lnTo>
                  <a:pt x="176" y="8"/>
                </a:lnTo>
                <a:lnTo>
                  <a:pt x="170" y="7"/>
                </a:lnTo>
                <a:lnTo>
                  <a:pt x="166" y="9"/>
                </a:lnTo>
                <a:lnTo>
                  <a:pt x="166" y="14"/>
                </a:lnTo>
                <a:lnTo>
                  <a:pt x="164" y="15"/>
                </a:lnTo>
                <a:lnTo>
                  <a:pt x="149" y="15"/>
                </a:lnTo>
                <a:lnTo>
                  <a:pt x="142" y="13"/>
                </a:lnTo>
                <a:lnTo>
                  <a:pt x="138" y="11"/>
                </a:lnTo>
                <a:lnTo>
                  <a:pt x="136" y="13"/>
                </a:lnTo>
                <a:lnTo>
                  <a:pt x="134" y="12"/>
                </a:lnTo>
                <a:lnTo>
                  <a:pt x="128" y="7"/>
                </a:lnTo>
                <a:lnTo>
                  <a:pt x="127" y="4"/>
                </a:lnTo>
                <a:lnTo>
                  <a:pt x="125" y="2"/>
                </a:lnTo>
                <a:lnTo>
                  <a:pt x="116" y="1"/>
                </a:lnTo>
                <a:lnTo>
                  <a:pt x="110" y="6"/>
                </a:lnTo>
                <a:lnTo>
                  <a:pt x="109" y="11"/>
                </a:lnTo>
                <a:lnTo>
                  <a:pt x="106" y="12"/>
                </a:lnTo>
                <a:lnTo>
                  <a:pt x="105" y="22"/>
                </a:lnTo>
                <a:lnTo>
                  <a:pt x="106" y="24"/>
                </a:lnTo>
                <a:lnTo>
                  <a:pt x="102" y="25"/>
                </a:lnTo>
                <a:lnTo>
                  <a:pt x="103" y="30"/>
                </a:lnTo>
                <a:lnTo>
                  <a:pt x="93" y="53"/>
                </a:lnTo>
                <a:lnTo>
                  <a:pt x="87" y="95"/>
                </a:lnTo>
                <a:lnTo>
                  <a:pt x="77" y="102"/>
                </a:lnTo>
                <a:lnTo>
                  <a:pt x="65" y="117"/>
                </a:lnTo>
                <a:lnTo>
                  <a:pt x="61" y="140"/>
                </a:lnTo>
                <a:lnTo>
                  <a:pt x="53" y="151"/>
                </a:lnTo>
                <a:lnTo>
                  <a:pt x="42" y="159"/>
                </a:lnTo>
                <a:lnTo>
                  <a:pt x="37" y="161"/>
                </a:lnTo>
                <a:lnTo>
                  <a:pt x="33" y="160"/>
                </a:lnTo>
                <a:lnTo>
                  <a:pt x="33" y="155"/>
                </a:lnTo>
                <a:lnTo>
                  <a:pt x="32" y="153"/>
                </a:lnTo>
                <a:lnTo>
                  <a:pt x="25" y="155"/>
                </a:lnTo>
                <a:lnTo>
                  <a:pt x="22" y="157"/>
                </a:lnTo>
                <a:lnTo>
                  <a:pt x="20" y="160"/>
                </a:lnTo>
                <a:lnTo>
                  <a:pt x="17" y="161"/>
                </a:lnTo>
                <a:lnTo>
                  <a:pt x="12" y="159"/>
                </a:lnTo>
                <a:lnTo>
                  <a:pt x="11" y="159"/>
                </a:lnTo>
                <a:lnTo>
                  <a:pt x="6" y="163"/>
                </a:lnTo>
                <a:lnTo>
                  <a:pt x="3" y="176"/>
                </a:lnTo>
                <a:lnTo>
                  <a:pt x="1" y="177"/>
                </a:lnTo>
                <a:lnTo>
                  <a:pt x="1" y="180"/>
                </a:lnTo>
                <a:lnTo>
                  <a:pt x="0" y="182"/>
                </a:lnTo>
                <a:lnTo>
                  <a:pt x="1" y="183"/>
                </a:lnTo>
                <a:lnTo>
                  <a:pt x="17" y="177"/>
                </a:lnTo>
                <a:lnTo>
                  <a:pt x="34" y="176"/>
                </a:lnTo>
                <a:lnTo>
                  <a:pt x="36" y="177"/>
                </a:lnTo>
                <a:lnTo>
                  <a:pt x="64" y="176"/>
                </a:lnTo>
                <a:lnTo>
                  <a:pt x="66" y="179"/>
                </a:lnTo>
                <a:lnTo>
                  <a:pt x="67" y="179"/>
                </a:lnTo>
                <a:lnTo>
                  <a:pt x="68" y="178"/>
                </a:lnTo>
                <a:lnTo>
                  <a:pt x="75" y="200"/>
                </a:lnTo>
                <a:lnTo>
                  <a:pt x="84" y="212"/>
                </a:lnTo>
                <a:lnTo>
                  <a:pt x="89" y="213"/>
                </a:lnTo>
                <a:lnTo>
                  <a:pt x="93" y="213"/>
                </a:lnTo>
                <a:lnTo>
                  <a:pt x="102" y="210"/>
                </a:lnTo>
                <a:lnTo>
                  <a:pt x="113" y="211"/>
                </a:lnTo>
                <a:lnTo>
                  <a:pt x="114" y="205"/>
                </a:lnTo>
                <a:lnTo>
                  <a:pt x="115" y="203"/>
                </a:lnTo>
                <a:lnTo>
                  <a:pt x="117" y="195"/>
                </a:lnTo>
                <a:lnTo>
                  <a:pt x="129" y="195"/>
                </a:lnTo>
                <a:lnTo>
                  <a:pt x="130" y="193"/>
                </a:lnTo>
                <a:lnTo>
                  <a:pt x="137" y="194"/>
                </a:lnTo>
                <a:lnTo>
                  <a:pt x="136" y="199"/>
                </a:lnTo>
                <a:lnTo>
                  <a:pt x="150" y="200"/>
                </a:lnTo>
                <a:lnTo>
                  <a:pt x="152" y="204"/>
                </a:lnTo>
                <a:lnTo>
                  <a:pt x="154" y="226"/>
                </a:lnTo>
                <a:lnTo>
                  <a:pt x="153" y="231"/>
                </a:lnTo>
                <a:lnTo>
                  <a:pt x="154" y="237"/>
                </a:lnTo>
                <a:lnTo>
                  <a:pt x="160" y="252"/>
                </a:lnTo>
                <a:lnTo>
                  <a:pt x="160" y="255"/>
                </a:lnTo>
                <a:lnTo>
                  <a:pt x="155" y="260"/>
                </a:lnTo>
                <a:lnTo>
                  <a:pt x="155" y="261"/>
                </a:lnTo>
                <a:lnTo>
                  <a:pt x="155" y="262"/>
                </a:lnTo>
                <a:lnTo>
                  <a:pt x="156" y="262"/>
                </a:lnTo>
                <a:lnTo>
                  <a:pt x="157" y="262"/>
                </a:lnTo>
                <a:lnTo>
                  <a:pt x="159" y="264"/>
                </a:lnTo>
                <a:lnTo>
                  <a:pt x="161" y="265"/>
                </a:lnTo>
                <a:lnTo>
                  <a:pt x="162" y="264"/>
                </a:lnTo>
                <a:lnTo>
                  <a:pt x="163" y="260"/>
                </a:lnTo>
                <a:lnTo>
                  <a:pt x="165" y="260"/>
                </a:lnTo>
                <a:lnTo>
                  <a:pt x="179" y="260"/>
                </a:lnTo>
                <a:lnTo>
                  <a:pt x="182" y="258"/>
                </a:lnTo>
                <a:lnTo>
                  <a:pt x="185" y="259"/>
                </a:lnTo>
                <a:lnTo>
                  <a:pt x="188" y="257"/>
                </a:lnTo>
                <a:lnTo>
                  <a:pt x="189" y="257"/>
                </a:lnTo>
                <a:lnTo>
                  <a:pt x="193" y="256"/>
                </a:lnTo>
                <a:lnTo>
                  <a:pt x="193" y="257"/>
                </a:lnTo>
                <a:lnTo>
                  <a:pt x="195" y="259"/>
                </a:lnTo>
                <a:lnTo>
                  <a:pt x="195" y="263"/>
                </a:lnTo>
                <a:lnTo>
                  <a:pt x="196" y="265"/>
                </a:lnTo>
                <a:lnTo>
                  <a:pt x="197" y="265"/>
                </a:lnTo>
                <a:lnTo>
                  <a:pt x="202" y="262"/>
                </a:lnTo>
                <a:lnTo>
                  <a:pt x="204" y="262"/>
                </a:lnTo>
                <a:lnTo>
                  <a:pt x="207" y="261"/>
                </a:lnTo>
                <a:lnTo>
                  <a:pt x="209" y="263"/>
                </a:lnTo>
                <a:lnTo>
                  <a:pt x="210" y="266"/>
                </a:lnTo>
                <a:lnTo>
                  <a:pt x="211" y="267"/>
                </a:lnTo>
                <a:lnTo>
                  <a:pt x="224" y="274"/>
                </a:lnTo>
                <a:lnTo>
                  <a:pt x="227" y="274"/>
                </a:lnTo>
                <a:lnTo>
                  <a:pt x="236" y="271"/>
                </a:lnTo>
                <a:lnTo>
                  <a:pt x="238" y="271"/>
                </a:lnTo>
                <a:lnTo>
                  <a:pt x="243" y="277"/>
                </a:lnTo>
                <a:lnTo>
                  <a:pt x="250" y="280"/>
                </a:lnTo>
                <a:lnTo>
                  <a:pt x="254" y="280"/>
                </a:lnTo>
                <a:lnTo>
                  <a:pt x="256" y="282"/>
                </a:lnTo>
                <a:lnTo>
                  <a:pt x="258" y="288"/>
                </a:lnTo>
                <a:lnTo>
                  <a:pt x="267" y="294"/>
                </a:lnTo>
                <a:lnTo>
                  <a:pt x="272" y="295"/>
                </a:lnTo>
                <a:lnTo>
                  <a:pt x="273" y="295"/>
                </a:lnTo>
                <a:lnTo>
                  <a:pt x="275" y="294"/>
                </a:lnTo>
                <a:lnTo>
                  <a:pt x="276" y="294"/>
                </a:lnTo>
                <a:lnTo>
                  <a:pt x="277" y="296"/>
                </a:lnTo>
                <a:lnTo>
                  <a:pt x="279" y="297"/>
                </a:lnTo>
                <a:lnTo>
                  <a:pt x="280" y="297"/>
                </a:lnTo>
                <a:lnTo>
                  <a:pt x="280" y="296"/>
                </a:lnTo>
                <a:lnTo>
                  <a:pt x="280" y="281"/>
                </a:lnTo>
                <a:lnTo>
                  <a:pt x="279" y="279"/>
                </a:lnTo>
                <a:lnTo>
                  <a:pt x="277" y="279"/>
                </a:lnTo>
                <a:lnTo>
                  <a:pt x="275" y="280"/>
                </a:lnTo>
                <a:lnTo>
                  <a:pt x="268" y="280"/>
                </a:lnTo>
                <a:lnTo>
                  <a:pt x="266" y="278"/>
                </a:lnTo>
                <a:lnTo>
                  <a:pt x="261" y="272"/>
                </a:lnTo>
                <a:lnTo>
                  <a:pt x="261" y="269"/>
                </a:lnTo>
                <a:lnTo>
                  <a:pt x="267" y="243"/>
                </a:lnTo>
                <a:lnTo>
                  <a:pt x="264" y="231"/>
                </a:lnTo>
                <a:lnTo>
                  <a:pt x="270" y="220"/>
                </a:lnTo>
                <a:lnTo>
                  <a:pt x="271" y="219"/>
                </a:lnTo>
                <a:lnTo>
                  <a:pt x="293" y="214"/>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89" name="Freeform 627"/>
          <p:cNvSpPr>
            <a:spLocks/>
          </p:cNvSpPr>
          <p:nvPr/>
        </p:nvSpPr>
        <p:spPr bwMode="auto">
          <a:xfrm>
            <a:off x="2255838" y="3722688"/>
            <a:ext cx="11112" cy="6350"/>
          </a:xfrm>
          <a:custGeom>
            <a:avLst/>
            <a:gdLst>
              <a:gd name="T0" fmla="*/ 2147483647 w 7"/>
              <a:gd name="T1" fmla="*/ 0 h 4"/>
              <a:gd name="T2" fmla="*/ 2147483647 w 7"/>
              <a:gd name="T3" fmla="*/ 0 h 4"/>
              <a:gd name="T4" fmla="*/ 2147483647 w 7"/>
              <a:gd name="T5" fmla="*/ 2147483647 h 4"/>
              <a:gd name="T6" fmla="*/ 0 w 7"/>
              <a:gd name="T7" fmla="*/ 2147483647 h 4"/>
              <a:gd name="T8" fmla="*/ 2147483647 w 7"/>
              <a:gd name="T9" fmla="*/ 2147483647 h 4"/>
              <a:gd name="T10" fmla="*/ 2147483647 w 7"/>
              <a:gd name="T11" fmla="*/ 2147483647 h 4"/>
              <a:gd name="T12" fmla="*/ 2147483647 w 7"/>
              <a:gd name="T13" fmla="*/ 2147483647 h 4"/>
              <a:gd name="T14" fmla="*/ 2147483647 w 7"/>
              <a:gd name="T15" fmla="*/ 2147483647 h 4"/>
              <a:gd name="T16" fmla="*/ 2147483647 w 7"/>
              <a:gd name="T17" fmla="*/ 2147483647 h 4"/>
              <a:gd name="T18" fmla="*/ 2147483647 w 7"/>
              <a:gd name="T19" fmla="*/ 2147483647 h 4"/>
              <a:gd name="T20" fmla="*/ 2147483647 w 7"/>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4"/>
              <a:gd name="T35" fmla="*/ 7 w 7"/>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4">
                <a:moveTo>
                  <a:pt x="4" y="0"/>
                </a:moveTo>
                <a:lnTo>
                  <a:pt x="2" y="0"/>
                </a:lnTo>
                <a:lnTo>
                  <a:pt x="2" y="2"/>
                </a:lnTo>
                <a:lnTo>
                  <a:pt x="0" y="3"/>
                </a:lnTo>
                <a:lnTo>
                  <a:pt x="1" y="4"/>
                </a:lnTo>
                <a:lnTo>
                  <a:pt x="3" y="3"/>
                </a:lnTo>
                <a:lnTo>
                  <a:pt x="6" y="3"/>
                </a:lnTo>
                <a:lnTo>
                  <a:pt x="7" y="3"/>
                </a:lnTo>
                <a:lnTo>
                  <a:pt x="7" y="2"/>
                </a:lnTo>
                <a:lnTo>
                  <a:pt x="5" y="2"/>
                </a:lnTo>
                <a:lnTo>
                  <a:pt x="4"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90" name="Freeform 628"/>
          <p:cNvSpPr>
            <a:spLocks/>
          </p:cNvSpPr>
          <p:nvPr/>
        </p:nvSpPr>
        <p:spPr bwMode="auto">
          <a:xfrm>
            <a:off x="4535488" y="4822825"/>
            <a:ext cx="522287" cy="509588"/>
          </a:xfrm>
          <a:custGeom>
            <a:avLst/>
            <a:gdLst>
              <a:gd name="T0" fmla="*/ 2147483647 w 304"/>
              <a:gd name="T1" fmla="*/ 2147483647 h 297"/>
              <a:gd name="T2" fmla="*/ 2147483647 w 304"/>
              <a:gd name="T3" fmla="*/ 2147483647 h 297"/>
              <a:gd name="T4" fmla="*/ 2147483647 w 304"/>
              <a:gd name="T5" fmla="*/ 2147483647 h 297"/>
              <a:gd name="T6" fmla="*/ 2147483647 w 304"/>
              <a:gd name="T7" fmla="*/ 2147483647 h 297"/>
              <a:gd name="T8" fmla="*/ 2147483647 w 304"/>
              <a:gd name="T9" fmla="*/ 2147483647 h 297"/>
              <a:gd name="T10" fmla="*/ 2147483647 w 304"/>
              <a:gd name="T11" fmla="*/ 2147483647 h 297"/>
              <a:gd name="T12" fmla="*/ 2147483647 w 304"/>
              <a:gd name="T13" fmla="*/ 2147483647 h 297"/>
              <a:gd name="T14" fmla="*/ 2147483647 w 304"/>
              <a:gd name="T15" fmla="*/ 2147483647 h 297"/>
              <a:gd name="T16" fmla="*/ 2147483647 w 304"/>
              <a:gd name="T17" fmla="*/ 2147483647 h 297"/>
              <a:gd name="T18" fmla="*/ 2147483647 w 304"/>
              <a:gd name="T19" fmla="*/ 2147483647 h 297"/>
              <a:gd name="T20" fmla="*/ 2147483647 w 304"/>
              <a:gd name="T21" fmla="*/ 2147483647 h 297"/>
              <a:gd name="T22" fmla="*/ 2147483647 w 304"/>
              <a:gd name="T23" fmla="*/ 2147483647 h 297"/>
              <a:gd name="T24" fmla="*/ 2147483647 w 304"/>
              <a:gd name="T25" fmla="*/ 2147483647 h 297"/>
              <a:gd name="T26" fmla="*/ 2147483647 w 304"/>
              <a:gd name="T27" fmla="*/ 2147483647 h 297"/>
              <a:gd name="T28" fmla="*/ 2147483647 w 304"/>
              <a:gd name="T29" fmla="*/ 2147483647 h 297"/>
              <a:gd name="T30" fmla="*/ 2147483647 w 304"/>
              <a:gd name="T31" fmla="*/ 0 h 297"/>
              <a:gd name="T32" fmla="*/ 2147483647 w 304"/>
              <a:gd name="T33" fmla="*/ 2147483647 h 297"/>
              <a:gd name="T34" fmla="*/ 2147483647 w 304"/>
              <a:gd name="T35" fmla="*/ 2147483647 h 297"/>
              <a:gd name="T36" fmla="*/ 2147483647 w 304"/>
              <a:gd name="T37" fmla="*/ 2147483647 h 297"/>
              <a:gd name="T38" fmla="*/ 2147483647 w 304"/>
              <a:gd name="T39" fmla="*/ 2147483647 h 297"/>
              <a:gd name="T40" fmla="*/ 2147483647 w 304"/>
              <a:gd name="T41" fmla="*/ 2147483647 h 297"/>
              <a:gd name="T42" fmla="*/ 2147483647 w 304"/>
              <a:gd name="T43" fmla="*/ 2147483647 h 297"/>
              <a:gd name="T44" fmla="*/ 2147483647 w 304"/>
              <a:gd name="T45" fmla="*/ 2147483647 h 297"/>
              <a:gd name="T46" fmla="*/ 2147483647 w 304"/>
              <a:gd name="T47" fmla="*/ 2147483647 h 297"/>
              <a:gd name="T48" fmla="*/ 2147483647 w 304"/>
              <a:gd name="T49" fmla="*/ 2147483647 h 297"/>
              <a:gd name="T50" fmla="*/ 2147483647 w 304"/>
              <a:gd name="T51" fmla="*/ 2147483647 h 297"/>
              <a:gd name="T52" fmla="*/ 2147483647 w 304"/>
              <a:gd name="T53" fmla="*/ 2147483647 h 297"/>
              <a:gd name="T54" fmla="*/ 2147483647 w 304"/>
              <a:gd name="T55" fmla="*/ 2147483647 h 297"/>
              <a:gd name="T56" fmla="*/ 2147483647 w 304"/>
              <a:gd name="T57" fmla="*/ 2147483647 h 297"/>
              <a:gd name="T58" fmla="*/ 2147483647 w 304"/>
              <a:gd name="T59" fmla="*/ 2147483647 h 297"/>
              <a:gd name="T60" fmla="*/ 2147483647 w 304"/>
              <a:gd name="T61" fmla="*/ 2147483647 h 297"/>
              <a:gd name="T62" fmla="*/ 2147483647 w 304"/>
              <a:gd name="T63" fmla="*/ 2147483647 h 297"/>
              <a:gd name="T64" fmla="*/ 0 w 304"/>
              <a:gd name="T65" fmla="*/ 2147483647 h 297"/>
              <a:gd name="T66" fmla="*/ 0 w 304"/>
              <a:gd name="T67" fmla="*/ 2147483647 h 297"/>
              <a:gd name="T68" fmla="*/ 2147483647 w 304"/>
              <a:gd name="T69" fmla="*/ 2147483647 h 297"/>
              <a:gd name="T70" fmla="*/ 2147483647 w 304"/>
              <a:gd name="T71" fmla="*/ 2147483647 h 297"/>
              <a:gd name="T72" fmla="*/ 2147483647 w 304"/>
              <a:gd name="T73" fmla="*/ 2147483647 h 297"/>
              <a:gd name="T74" fmla="*/ 2147483647 w 304"/>
              <a:gd name="T75" fmla="*/ 2147483647 h 297"/>
              <a:gd name="T76" fmla="*/ 2147483647 w 304"/>
              <a:gd name="T77" fmla="*/ 2147483647 h 297"/>
              <a:gd name="T78" fmla="*/ 2147483647 w 304"/>
              <a:gd name="T79" fmla="*/ 2147483647 h 297"/>
              <a:gd name="T80" fmla="*/ 2147483647 w 304"/>
              <a:gd name="T81" fmla="*/ 2147483647 h 297"/>
              <a:gd name="T82" fmla="*/ 2147483647 w 304"/>
              <a:gd name="T83" fmla="*/ 2147483647 h 297"/>
              <a:gd name="T84" fmla="*/ 2147483647 w 304"/>
              <a:gd name="T85" fmla="*/ 2147483647 h 297"/>
              <a:gd name="T86" fmla="*/ 2147483647 w 304"/>
              <a:gd name="T87" fmla="*/ 2147483647 h 297"/>
              <a:gd name="T88" fmla="*/ 2147483647 w 304"/>
              <a:gd name="T89" fmla="*/ 2147483647 h 297"/>
              <a:gd name="T90" fmla="*/ 2147483647 w 304"/>
              <a:gd name="T91" fmla="*/ 2147483647 h 297"/>
              <a:gd name="T92" fmla="*/ 2147483647 w 304"/>
              <a:gd name="T93" fmla="*/ 2147483647 h 297"/>
              <a:gd name="T94" fmla="*/ 2147483647 w 304"/>
              <a:gd name="T95" fmla="*/ 2147483647 h 297"/>
              <a:gd name="T96" fmla="*/ 2147483647 w 304"/>
              <a:gd name="T97" fmla="*/ 2147483647 h 297"/>
              <a:gd name="T98" fmla="*/ 2147483647 w 304"/>
              <a:gd name="T99" fmla="*/ 2147483647 h 297"/>
              <a:gd name="T100" fmla="*/ 2147483647 w 304"/>
              <a:gd name="T101" fmla="*/ 2147483647 h 297"/>
              <a:gd name="T102" fmla="*/ 2147483647 w 304"/>
              <a:gd name="T103" fmla="*/ 2147483647 h 297"/>
              <a:gd name="T104" fmla="*/ 2147483647 w 304"/>
              <a:gd name="T105" fmla="*/ 2147483647 h 297"/>
              <a:gd name="T106" fmla="*/ 2147483647 w 304"/>
              <a:gd name="T107" fmla="*/ 2147483647 h 297"/>
              <a:gd name="T108" fmla="*/ 2147483647 w 304"/>
              <a:gd name="T109" fmla="*/ 2147483647 h 297"/>
              <a:gd name="T110" fmla="*/ 2147483647 w 304"/>
              <a:gd name="T111" fmla="*/ 2147483647 h 297"/>
              <a:gd name="T112" fmla="*/ 2147483647 w 304"/>
              <a:gd name="T113" fmla="*/ 2147483647 h 297"/>
              <a:gd name="T114" fmla="*/ 2147483647 w 304"/>
              <a:gd name="T115" fmla="*/ 2147483647 h 297"/>
              <a:gd name="T116" fmla="*/ 2147483647 w 304"/>
              <a:gd name="T117" fmla="*/ 2147483647 h 297"/>
              <a:gd name="T118" fmla="*/ 2147483647 w 304"/>
              <a:gd name="T119" fmla="*/ 2147483647 h 297"/>
              <a:gd name="T120" fmla="*/ 2147483647 w 304"/>
              <a:gd name="T121" fmla="*/ 2147483647 h 297"/>
              <a:gd name="T122" fmla="*/ 2147483647 w 304"/>
              <a:gd name="T123" fmla="*/ 2147483647 h 297"/>
              <a:gd name="T124" fmla="*/ 2147483647 w 304"/>
              <a:gd name="T125" fmla="*/ 2147483647 h 2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04"/>
              <a:gd name="T190" fmla="*/ 0 h 297"/>
              <a:gd name="T191" fmla="*/ 304 w 304"/>
              <a:gd name="T192" fmla="*/ 297 h 29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04" h="297">
                <a:moveTo>
                  <a:pt x="292" y="214"/>
                </a:moveTo>
                <a:lnTo>
                  <a:pt x="290" y="204"/>
                </a:lnTo>
                <a:lnTo>
                  <a:pt x="287" y="200"/>
                </a:lnTo>
                <a:lnTo>
                  <a:pt x="284" y="200"/>
                </a:lnTo>
                <a:lnTo>
                  <a:pt x="277" y="193"/>
                </a:lnTo>
                <a:lnTo>
                  <a:pt x="276" y="188"/>
                </a:lnTo>
                <a:lnTo>
                  <a:pt x="274" y="186"/>
                </a:lnTo>
                <a:lnTo>
                  <a:pt x="273" y="181"/>
                </a:lnTo>
                <a:lnTo>
                  <a:pt x="274" y="174"/>
                </a:lnTo>
                <a:lnTo>
                  <a:pt x="270" y="165"/>
                </a:lnTo>
                <a:lnTo>
                  <a:pt x="272" y="154"/>
                </a:lnTo>
                <a:lnTo>
                  <a:pt x="272" y="151"/>
                </a:lnTo>
                <a:lnTo>
                  <a:pt x="270" y="152"/>
                </a:lnTo>
                <a:lnTo>
                  <a:pt x="273" y="137"/>
                </a:lnTo>
                <a:lnTo>
                  <a:pt x="273" y="130"/>
                </a:lnTo>
                <a:lnTo>
                  <a:pt x="268" y="124"/>
                </a:lnTo>
                <a:lnTo>
                  <a:pt x="268" y="121"/>
                </a:lnTo>
                <a:lnTo>
                  <a:pt x="278" y="105"/>
                </a:lnTo>
                <a:lnTo>
                  <a:pt x="280" y="104"/>
                </a:lnTo>
                <a:lnTo>
                  <a:pt x="283" y="77"/>
                </a:lnTo>
                <a:lnTo>
                  <a:pt x="296" y="59"/>
                </a:lnTo>
                <a:lnTo>
                  <a:pt x="301" y="56"/>
                </a:lnTo>
                <a:lnTo>
                  <a:pt x="303" y="53"/>
                </a:lnTo>
                <a:lnTo>
                  <a:pt x="304" y="51"/>
                </a:lnTo>
                <a:lnTo>
                  <a:pt x="304" y="49"/>
                </a:lnTo>
                <a:lnTo>
                  <a:pt x="303" y="47"/>
                </a:lnTo>
                <a:lnTo>
                  <a:pt x="301" y="47"/>
                </a:lnTo>
                <a:lnTo>
                  <a:pt x="298" y="44"/>
                </a:lnTo>
                <a:lnTo>
                  <a:pt x="297" y="41"/>
                </a:lnTo>
                <a:lnTo>
                  <a:pt x="298" y="30"/>
                </a:lnTo>
                <a:lnTo>
                  <a:pt x="299" y="27"/>
                </a:lnTo>
                <a:lnTo>
                  <a:pt x="299" y="26"/>
                </a:lnTo>
                <a:lnTo>
                  <a:pt x="297" y="26"/>
                </a:lnTo>
                <a:lnTo>
                  <a:pt x="278" y="10"/>
                </a:lnTo>
                <a:lnTo>
                  <a:pt x="275" y="13"/>
                </a:lnTo>
                <a:lnTo>
                  <a:pt x="271" y="14"/>
                </a:lnTo>
                <a:lnTo>
                  <a:pt x="263" y="11"/>
                </a:lnTo>
                <a:lnTo>
                  <a:pt x="262" y="14"/>
                </a:lnTo>
                <a:lnTo>
                  <a:pt x="260" y="15"/>
                </a:lnTo>
                <a:lnTo>
                  <a:pt x="253" y="13"/>
                </a:lnTo>
                <a:lnTo>
                  <a:pt x="250" y="7"/>
                </a:lnTo>
                <a:lnTo>
                  <a:pt x="246" y="5"/>
                </a:lnTo>
                <a:lnTo>
                  <a:pt x="244" y="2"/>
                </a:lnTo>
                <a:lnTo>
                  <a:pt x="236" y="2"/>
                </a:lnTo>
                <a:lnTo>
                  <a:pt x="234" y="5"/>
                </a:lnTo>
                <a:lnTo>
                  <a:pt x="231" y="2"/>
                </a:lnTo>
                <a:lnTo>
                  <a:pt x="228" y="5"/>
                </a:lnTo>
                <a:lnTo>
                  <a:pt x="225" y="0"/>
                </a:lnTo>
                <a:lnTo>
                  <a:pt x="213" y="2"/>
                </a:lnTo>
                <a:lnTo>
                  <a:pt x="208" y="1"/>
                </a:lnTo>
                <a:lnTo>
                  <a:pt x="206" y="5"/>
                </a:lnTo>
                <a:lnTo>
                  <a:pt x="203" y="5"/>
                </a:lnTo>
                <a:lnTo>
                  <a:pt x="201" y="6"/>
                </a:lnTo>
                <a:lnTo>
                  <a:pt x="199" y="5"/>
                </a:lnTo>
                <a:lnTo>
                  <a:pt x="199" y="3"/>
                </a:lnTo>
                <a:lnTo>
                  <a:pt x="197" y="3"/>
                </a:lnTo>
                <a:lnTo>
                  <a:pt x="178" y="10"/>
                </a:lnTo>
                <a:lnTo>
                  <a:pt x="175" y="8"/>
                </a:lnTo>
                <a:lnTo>
                  <a:pt x="170" y="7"/>
                </a:lnTo>
                <a:lnTo>
                  <a:pt x="166" y="10"/>
                </a:lnTo>
                <a:lnTo>
                  <a:pt x="165" y="14"/>
                </a:lnTo>
                <a:lnTo>
                  <a:pt x="163" y="15"/>
                </a:lnTo>
                <a:lnTo>
                  <a:pt x="148" y="15"/>
                </a:lnTo>
                <a:lnTo>
                  <a:pt x="141" y="14"/>
                </a:lnTo>
                <a:lnTo>
                  <a:pt x="137" y="11"/>
                </a:lnTo>
                <a:lnTo>
                  <a:pt x="135" y="13"/>
                </a:lnTo>
                <a:lnTo>
                  <a:pt x="133" y="13"/>
                </a:lnTo>
                <a:lnTo>
                  <a:pt x="128" y="7"/>
                </a:lnTo>
                <a:lnTo>
                  <a:pt x="126" y="5"/>
                </a:lnTo>
                <a:lnTo>
                  <a:pt x="124" y="2"/>
                </a:lnTo>
                <a:lnTo>
                  <a:pt x="115" y="2"/>
                </a:lnTo>
                <a:lnTo>
                  <a:pt x="110" y="6"/>
                </a:lnTo>
                <a:lnTo>
                  <a:pt x="108" y="11"/>
                </a:lnTo>
                <a:lnTo>
                  <a:pt x="106" y="12"/>
                </a:lnTo>
                <a:lnTo>
                  <a:pt x="104" y="22"/>
                </a:lnTo>
                <a:lnTo>
                  <a:pt x="105" y="24"/>
                </a:lnTo>
                <a:lnTo>
                  <a:pt x="102" y="25"/>
                </a:lnTo>
                <a:lnTo>
                  <a:pt x="102" y="30"/>
                </a:lnTo>
                <a:lnTo>
                  <a:pt x="92" y="53"/>
                </a:lnTo>
                <a:lnTo>
                  <a:pt x="87" y="96"/>
                </a:lnTo>
                <a:lnTo>
                  <a:pt x="76" y="102"/>
                </a:lnTo>
                <a:lnTo>
                  <a:pt x="65" y="117"/>
                </a:lnTo>
                <a:lnTo>
                  <a:pt x="61" y="140"/>
                </a:lnTo>
                <a:lnTo>
                  <a:pt x="52" y="151"/>
                </a:lnTo>
                <a:lnTo>
                  <a:pt x="42" y="159"/>
                </a:lnTo>
                <a:lnTo>
                  <a:pt x="36" y="161"/>
                </a:lnTo>
                <a:lnTo>
                  <a:pt x="32" y="160"/>
                </a:lnTo>
                <a:lnTo>
                  <a:pt x="32" y="155"/>
                </a:lnTo>
                <a:lnTo>
                  <a:pt x="31" y="153"/>
                </a:lnTo>
                <a:lnTo>
                  <a:pt x="24" y="155"/>
                </a:lnTo>
                <a:lnTo>
                  <a:pt x="22" y="157"/>
                </a:lnTo>
                <a:lnTo>
                  <a:pt x="19" y="161"/>
                </a:lnTo>
                <a:lnTo>
                  <a:pt x="16" y="161"/>
                </a:lnTo>
                <a:lnTo>
                  <a:pt x="11" y="159"/>
                </a:lnTo>
                <a:lnTo>
                  <a:pt x="10" y="159"/>
                </a:lnTo>
                <a:lnTo>
                  <a:pt x="5" y="163"/>
                </a:lnTo>
                <a:lnTo>
                  <a:pt x="3" y="176"/>
                </a:lnTo>
                <a:lnTo>
                  <a:pt x="0" y="177"/>
                </a:lnTo>
                <a:lnTo>
                  <a:pt x="0" y="181"/>
                </a:lnTo>
                <a:lnTo>
                  <a:pt x="0" y="182"/>
                </a:lnTo>
                <a:lnTo>
                  <a:pt x="0" y="184"/>
                </a:lnTo>
                <a:lnTo>
                  <a:pt x="0" y="183"/>
                </a:lnTo>
                <a:lnTo>
                  <a:pt x="16" y="177"/>
                </a:lnTo>
                <a:lnTo>
                  <a:pt x="34" y="176"/>
                </a:lnTo>
                <a:lnTo>
                  <a:pt x="35" y="177"/>
                </a:lnTo>
                <a:lnTo>
                  <a:pt x="63" y="176"/>
                </a:lnTo>
                <a:lnTo>
                  <a:pt x="64" y="177"/>
                </a:lnTo>
                <a:lnTo>
                  <a:pt x="65" y="179"/>
                </a:lnTo>
                <a:lnTo>
                  <a:pt x="66" y="179"/>
                </a:lnTo>
                <a:lnTo>
                  <a:pt x="68" y="178"/>
                </a:lnTo>
                <a:lnTo>
                  <a:pt x="75" y="200"/>
                </a:lnTo>
                <a:lnTo>
                  <a:pt x="84" y="212"/>
                </a:lnTo>
                <a:lnTo>
                  <a:pt x="88" y="214"/>
                </a:lnTo>
                <a:lnTo>
                  <a:pt x="92" y="214"/>
                </a:lnTo>
                <a:lnTo>
                  <a:pt x="102" y="211"/>
                </a:lnTo>
                <a:lnTo>
                  <a:pt x="112" y="211"/>
                </a:lnTo>
                <a:lnTo>
                  <a:pt x="113" y="205"/>
                </a:lnTo>
                <a:lnTo>
                  <a:pt x="114" y="203"/>
                </a:lnTo>
                <a:lnTo>
                  <a:pt x="116" y="196"/>
                </a:lnTo>
                <a:lnTo>
                  <a:pt x="128" y="195"/>
                </a:lnTo>
                <a:lnTo>
                  <a:pt x="129" y="193"/>
                </a:lnTo>
                <a:lnTo>
                  <a:pt x="136" y="194"/>
                </a:lnTo>
                <a:lnTo>
                  <a:pt x="136" y="200"/>
                </a:lnTo>
                <a:lnTo>
                  <a:pt x="149" y="200"/>
                </a:lnTo>
                <a:lnTo>
                  <a:pt x="152" y="204"/>
                </a:lnTo>
                <a:lnTo>
                  <a:pt x="153" y="226"/>
                </a:lnTo>
                <a:lnTo>
                  <a:pt x="152" y="231"/>
                </a:lnTo>
                <a:lnTo>
                  <a:pt x="153" y="238"/>
                </a:lnTo>
                <a:lnTo>
                  <a:pt x="159" y="253"/>
                </a:lnTo>
                <a:lnTo>
                  <a:pt x="159" y="255"/>
                </a:lnTo>
                <a:lnTo>
                  <a:pt x="155" y="260"/>
                </a:lnTo>
                <a:lnTo>
                  <a:pt x="155" y="261"/>
                </a:lnTo>
                <a:lnTo>
                  <a:pt x="155" y="262"/>
                </a:lnTo>
                <a:lnTo>
                  <a:pt x="156" y="262"/>
                </a:lnTo>
                <a:lnTo>
                  <a:pt x="158" y="264"/>
                </a:lnTo>
                <a:lnTo>
                  <a:pt x="160" y="265"/>
                </a:lnTo>
                <a:lnTo>
                  <a:pt x="161" y="264"/>
                </a:lnTo>
                <a:lnTo>
                  <a:pt x="162" y="260"/>
                </a:lnTo>
                <a:lnTo>
                  <a:pt x="164" y="260"/>
                </a:lnTo>
                <a:lnTo>
                  <a:pt x="178" y="260"/>
                </a:lnTo>
                <a:lnTo>
                  <a:pt x="181" y="259"/>
                </a:lnTo>
                <a:lnTo>
                  <a:pt x="184" y="259"/>
                </a:lnTo>
                <a:lnTo>
                  <a:pt x="185" y="259"/>
                </a:lnTo>
                <a:lnTo>
                  <a:pt x="187" y="257"/>
                </a:lnTo>
                <a:lnTo>
                  <a:pt x="188" y="257"/>
                </a:lnTo>
                <a:lnTo>
                  <a:pt x="192" y="256"/>
                </a:lnTo>
                <a:lnTo>
                  <a:pt x="193" y="257"/>
                </a:lnTo>
                <a:lnTo>
                  <a:pt x="194" y="260"/>
                </a:lnTo>
                <a:lnTo>
                  <a:pt x="194" y="264"/>
                </a:lnTo>
                <a:lnTo>
                  <a:pt x="195" y="265"/>
                </a:lnTo>
                <a:lnTo>
                  <a:pt x="196" y="265"/>
                </a:lnTo>
                <a:lnTo>
                  <a:pt x="201" y="263"/>
                </a:lnTo>
                <a:lnTo>
                  <a:pt x="203" y="263"/>
                </a:lnTo>
                <a:lnTo>
                  <a:pt x="206" y="261"/>
                </a:lnTo>
                <a:lnTo>
                  <a:pt x="208" y="264"/>
                </a:lnTo>
                <a:lnTo>
                  <a:pt x="209" y="266"/>
                </a:lnTo>
                <a:lnTo>
                  <a:pt x="210" y="268"/>
                </a:lnTo>
                <a:lnTo>
                  <a:pt x="223" y="274"/>
                </a:lnTo>
                <a:lnTo>
                  <a:pt x="227" y="275"/>
                </a:lnTo>
                <a:lnTo>
                  <a:pt x="235" y="272"/>
                </a:lnTo>
                <a:lnTo>
                  <a:pt x="237" y="272"/>
                </a:lnTo>
                <a:lnTo>
                  <a:pt x="243" y="278"/>
                </a:lnTo>
                <a:lnTo>
                  <a:pt x="250" y="280"/>
                </a:lnTo>
                <a:lnTo>
                  <a:pt x="253" y="280"/>
                </a:lnTo>
                <a:lnTo>
                  <a:pt x="255" y="282"/>
                </a:lnTo>
                <a:lnTo>
                  <a:pt x="258" y="288"/>
                </a:lnTo>
                <a:lnTo>
                  <a:pt x="266" y="294"/>
                </a:lnTo>
                <a:lnTo>
                  <a:pt x="272" y="295"/>
                </a:lnTo>
                <a:lnTo>
                  <a:pt x="273" y="295"/>
                </a:lnTo>
                <a:lnTo>
                  <a:pt x="274" y="294"/>
                </a:lnTo>
                <a:lnTo>
                  <a:pt x="276" y="294"/>
                </a:lnTo>
                <a:lnTo>
                  <a:pt x="277" y="297"/>
                </a:lnTo>
                <a:lnTo>
                  <a:pt x="278" y="297"/>
                </a:lnTo>
                <a:lnTo>
                  <a:pt x="280" y="297"/>
                </a:lnTo>
                <a:lnTo>
                  <a:pt x="279" y="282"/>
                </a:lnTo>
                <a:lnTo>
                  <a:pt x="278" y="279"/>
                </a:lnTo>
                <a:lnTo>
                  <a:pt x="277" y="279"/>
                </a:lnTo>
                <a:lnTo>
                  <a:pt x="274" y="280"/>
                </a:lnTo>
                <a:lnTo>
                  <a:pt x="267" y="280"/>
                </a:lnTo>
                <a:lnTo>
                  <a:pt x="265" y="279"/>
                </a:lnTo>
                <a:lnTo>
                  <a:pt x="261" y="272"/>
                </a:lnTo>
                <a:lnTo>
                  <a:pt x="260" y="269"/>
                </a:lnTo>
                <a:lnTo>
                  <a:pt x="266" y="244"/>
                </a:lnTo>
                <a:lnTo>
                  <a:pt x="263" y="231"/>
                </a:lnTo>
                <a:lnTo>
                  <a:pt x="269" y="220"/>
                </a:lnTo>
                <a:lnTo>
                  <a:pt x="270" y="219"/>
                </a:lnTo>
                <a:lnTo>
                  <a:pt x="292" y="214"/>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91" name="Freeform 629"/>
          <p:cNvSpPr>
            <a:spLocks/>
          </p:cNvSpPr>
          <p:nvPr/>
        </p:nvSpPr>
        <p:spPr bwMode="auto">
          <a:xfrm>
            <a:off x="2252663" y="3721100"/>
            <a:ext cx="11112" cy="6350"/>
          </a:xfrm>
          <a:custGeom>
            <a:avLst/>
            <a:gdLst>
              <a:gd name="T0" fmla="*/ 2147483647 w 7"/>
              <a:gd name="T1" fmla="*/ 0 h 4"/>
              <a:gd name="T2" fmla="*/ 2147483647 w 7"/>
              <a:gd name="T3" fmla="*/ 0 h 4"/>
              <a:gd name="T4" fmla="*/ 2147483647 w 7"/>
              <a:gd name="T5" fmla="*/ 2147483647 h 4"/>
              <a:gd name="T6" fmla="*/ 0 w 7"/>
              <a:gd name="T7" fmla="*/ 2147483647 h 4"/>
              <a:gd name="T8" fmla="*/ 2147483647 w 7"/>
              <a:gd name="T9" fmla="*/ 2147483647 h 4"/>
              <a:gd name="T10" fmla="*/ 2147483647 w 7"/>
              <a:gd name="T11" fmla="*/ 2147483647 h 4"/>
              <a:gd name="T12" fmla="*/ 2147483647 w 7"/>
              <a:gd name="T13" fmla="*/ 2147483647 h 4"/>
              <a:gd name="T14" fmla="*/ 2147483647 w 7"/>
              <a:gd name="T15" fmla="*/ 2147483647 h 4"/>
              <a:gd name="T16" fmla="*/ 2147483647 w 7"/>
              <a:gd name="T17" fmla="*/ 2147483647 h 4"/>
              <a:gd name="T18" fmla="*/ 2147483647 w 7"/>
              <a:gd name="T19" fmla="*/ 2147483647 h 4"/>
              <a:gd name="T20" fmla="*/ 2147483647 w 7"/>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4"/>
              <a:gd name="T35" fmla="*/ 7 w 7"/>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4">
                <a:moveTo>
                  <a:pt x="4" y="0"/>
                </a:moveTo>
                <a:lnTo>
                  <a:pt x="3" y="0"/>
                </a:lnTo>
                <a:lnTo>
                  <a:pt x="2" y="1"/>
                </a:lnTo>
                <a:lnTo>
                  <a:pt x="0" y="2"/>
                </a:lnTo>
                <a:lnTo>
                  <a:pt x="2" y="4"/>
                </a:lnTo>
                <a:lnTo>
                  <a:pt x="3" y="3"/>
                </a:lnTo>
                <a:lnTo>
                  <a:pt x="6" y="3"/>
                </a:lnTo>
                <a:lnTo>
                  <a:pt x="7" y="3"/>
                </a:lnTo>
                <a:lnTo>
                  <a:pt x="7" y="1"/>
                </a:lnTo>
                <a:lnTo>
                  <a:pt x="6" y="1"/>
                </a:lnTo>
                <a:lnTo>
                  <a:pt x="4"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92" name="Freeform 630"/>
          <p:cNvSpPr>
            <a:spLocks/>
          </p:cNvSpPr>
          <p:nvPr/>
        </p:nvSpPr>
        <p:spPr bwMode="auto">
          <a:xfrm>
            <a:off x="2273300" y="3725863"/>
            <a:ext cx="7938" cy="7937"/>
          </a:xfrm>
          <a:custGeom>
            <a:avLst/>
            <a:gdLst>
              <a:gd name="T0" fmla="*/ 2147483647 w 5"/>
              <a:gd name="T1" fmla="*/ 2147483647 h 4"/>
              <a:gd name="T2" fmla="*/ 2147483647 w 5"/>
              <a:gd name="T3" fmla="*/ 2147483647 h 4"/>
              <a:gd name="T4" fmla="*/ 2147483647 w 5"/>
              <a:gd name="T5" fmla="*/ 2147483647 h 4"/>
              <a:gd name="T6" fmla="*/ 0 w 5"/>
              <a:gd name="T7" fmla="*/ 2147483647 h 4"/>
              <a:gd name="T8" fmla="*/ 2147483647 w 5"/>
              <a:gd name="T9" fmla="*/ 2147483647 h 4"/>
              <a:gd name="T10" fmla="*/ 2147483647 w 5"/>
              <a:gd name="T11" fmla="*/ 2147483647 h 4"/>
              <a:gd name="T12" fmla="*/ 2147483647 w 5"/>
              <a:gd name="T13" fmla="*/ 2147483647 h 4"/>
              <a:gd name="T14" fmla="*/ 2147483647 w 5"/>
              <a:gd name="T15" fmla="*/ 0 h 4"/>
              <a:gd name="T16" fmla="*/ 2147483647 w 5"/>
              <a:gd name="T17" fmla="*/ 2147483647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4"/>
              <a:gd name="T29" fmla="*/ 5 w 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4">
                <a:moveTo>
                  <a:pt x="3" y="1"/>
                </a:moveTo>
                <a:lnTo>
                  <a:pt x="2" y="2"/>
                </a:lnTo>
                <a:lnTo>
                  <a:pt x="1" y="1"/>
                </a:lnTo>
                <a:lnTo>
                  <a:pt x="0" y="2"/>
                </a:lnTo>
                <a:lnTo>
                  <a:pt x="2" y="4"/>
                </a:lnTo>
                <a:lnTo>
                  <a:pt x="4" y="4"/>
                </a:lnTo>
                <a:lnTo>
                  <a:pt x="5" y="2"/>
                </a:lnTo>
                <a:lnTo>
                  <a:pt x="3" y="0"/>
                </a:lnTo>
                <a:lnTo>
                  <a:pt x="3"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93" name="Freeform 632"/>
          <p:cNvSpPr>
            <a:spLocks/>
          </p:cNvSpPr>
          <p:nvPr/>
        </p:nvSpPr>
        <p:spPr bwMode="auto">
          <a:xfrm>
            <a:off x="2268538" y="3722688"/>
            <a:ext cx="9525" cy="6350"/>
          </a:xfrm>
          <a:custGeom>
            <a:avLst/>
            <a:gdLst>
              <a:gd name="T0" fmla="*/ 2147483647 w 5"/>
              <a:gd name="T1" fmla="*/ 2147483647 h 4"/>
              <a:gd name="T2" fmla="*/ 2147483647 w 5"/>
              <a:gd name="T3" fmla="*/ 2147483647 h 4"/>
              <a:gd name="T4" fmla="*/ 2147483647 w 5"/>
              <a:gd name="T5" fmla="*/ 2147483647 h 4"/>
              <a:gd name="T6" fmla="*/ 0 w 5"/>
              <a:gd name="T7" fmla="*/ 2147483647 h 4"/>
              <a:gd name="T8" fmla="*/ 2147483647 w 5"/>
              <a:gd name="T9" fmla="*/ 2147483647 h 4"/>
              <a:gd name="T10" fmla="*/ 2147483647 w 5"/>
              <a:gd name="T11" fmla="*/ 2147483647 h 4"/>
              <a:gd name="T12" fmla="*/ 2147483647 w 5"/>
              <a:gd name="T13" fmla="*/ 2147483647 h 4"/>
              <a:gd name="T14" fmla="*/ 2147483647 w 5"/>
              <a:gd name="T15" fmla="*/ 0 h 4"/>
              <a:gd name="T16" fmla="*/ 2147483647 w 5"/>
              <a:gd name="T17" fmla="*/ 2147483647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4"/>
              <a:gd name="T29" fmla="*/ 5 w 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4">
                <a:moveTo>
                  <a:pt x="3" y="2"/>
                </a:moveTo>
                <a:lnTo>
                  <a:pt x="3" y="3"/>
                </a:lnTo>
                <a:lnTo>
                  <a:pt x="1" y="2"/>
                </a:lnTo>
                <a:lnTo>
                  <a:pt x="0" y="3"/>
                </a:lnTo>
                <a:lnTo>
                  <a:pt x="2" y="4"/>
                </a:lnTo>
                <a:lnTo>
                  <a:pt x="4" y="4"/>
                </a:lnTo>
                <a:lnTo>
                  <a:pt x="5" y="3"/>
                </a:lnTo>
                <a:lnTo>
                  <a:pt x="4" y="0"/>
                </a:lnTo>
                <a:lnTo>
                  <a:pt x="3"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94" name="Freeform 634"/>
          <p:cNvSpPr>
            <a:spLocks/>
          </p:cNvSpPr>
          <p:nvPr/>
        </p:nvSpPr>
        <p:spPr bwMode="auto">
          <a:xfrm>
            <a:off x="2085975" y="3819525"/>
            <a:ext cx="1588" cy="1588"/>
          </a:xfrm>
          <a:custGeom>
            <a:avLst/>
            <a:gdLst>
              <a:gd name="T0" fmla="*/ 0 w 1587"/>
              <a:gd name="T1" fmla="*/ 2147483647 h 1"/>
              <a:gd name="T2" fmla="*/ 0 w 1587"/>
              <a:gd name="T3" fmla="*/ 0 h 1"/>
              <a:gd name="T4" fmla="*/ 0 w 1587"/>
              <a:gd name="T5" fmla="*/ 2147483647 h 1"/>
              <a:gd name="T6" fmla="*/ 0 60000 65536"/>
              <a:gd name="T7" fmla="*/ 0 60000 65536"/>
              <a:gd name="T8" fmla="*/ 0 60000 65536"/>
              <a:gd name="T9" fmla="*/ 0 w 1587"/>
              <a:gd name="T10" fmla="*/ 0 h 1"/>
              <a:gd name="T11" fmla="*/ 1587 w 1587"/>
              <a:gd name="T12" fmla="*/ 1 h 1"/>
            </a:gdLst>
            <a:ahLst/>
            <a:cxnLst>
              <a:cxn ang="T6">
                <a:pos x="T0" y="T1"/>
              </a:cxn>
              <a:cxn ang="T7">
                <a:pos x="T2" y="T3"/>
              </a:cxn>
              <a:cxn ang="T8">
                <a:pos x="T4" y="T5"/>
              </a:cxn>
            </a:cxnLst>
            <a:rect l="T9" t="T10" r="T11" b="T12"/>
            <a:pathLst>
              <a:path w="1587" h="1">
                <a:moveTo>
                  <a:pt x="0" y="1"/>
                </a:moveTo>
                <a:lnTo>
                  <a:pt x="0" y="0"/>
                </a:lnTo>
                <a:lnTo>
                  <a:pt x="0"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95" name="Freeform 635"/>
          <p:cNvSpPr>
            <a:spLocks/>
          </p:cNvSpPr>
          <p:nvPr/>
        </p:nvSpPr>
        <p:spPr bwMode="auto">
          <a:xfrm>
            <a:off x="2084388" y="3813175"/>
            <a:ext cx="1587" cy="4763"/>
          </a:xfrm>
          <a:custGeom>
            <a:avLst/>
            <a:gdLst>
              <a:gd name="T0" fmla="*/ 2147483647 w 1"/>
              <a:gd name="T1" fmla="*/ 2147483647 h 2"/>
              <a:gd name="T2" fmla="*/ 0 w 1"/>
              <a:gd name="T3" fmla="*/ 0 h 2"/>
              <a:gd name="T4" fmla="*/ 2147483647 w 1"/>
              <a:gd name="T5" fmla="*/ 2147483647 h 2"/>
              <a:gd name="T6" fmla="*/ 2147483647 w 1"/>
              <a:gd name="T7" fmla="*/ 2147483647 h 2"/>
              <a:gd name="T8" fmla="*/ 2147483647 w 1"/>
              <a:gd name="T9" fmla="*/ 2147483647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1" y="1"/>
                </a:moveTo>
                <a:lnTo>
                  <a:pt x="0" y="0"/>
                </a:lnTo>
                <a:lnTo>
                  <a:pt x="1" y="1"/>
                </a:lnTo>
                <a:lnTo>
                  <a:pt x="1" y="2"/>
                </a:lnTo>
                <a:lnTo>
                  <a:pt x="1"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96" name="Freeform 636"/>
          <p:cNvSpPr>
            <a:spLocks/>
          </p:cNvSpPr>
          <p:nvPr/>
        </p:nvSpPr>
        <p:spPr bwMode="auto">
          <a:xfrm>
            <a:off x="2082800" y="3817938"/>
            <a:ext cx="1588" cy="1587"/>
          </a:xfrm>
          <a:custGeom>
            <a:avLst/>
            <a:gdLst>
              <a:gd name="T0" fmla="*/ 0 w 1587"/>
              <a:gd name="T1" fmla="*/ 2147483647 h 1"/>
              <a:gd name="T2" fmla="*/ 0 w 1587"/>
              <a:gd name="T3" fmla="*/ 0 h 1"/>
              <a:gd name="T4" fmla="*/ 0 w 1587"/>
              <a:gd name="T5" fmla="*/ 2147483647 h 1"/>
              <a:gd name="T6" fmla="*/ 0 w 1587"/>
              <a:gd name="T7" fmla="*/ 2147483647 h 1"/>
              <a:gd name="T8" fmla="*/ 0 60000 65536"/>
              <a:gd name="T9" fmla="*/ 0 60000 65536"/>
              <a:gd name="T10" fmla="*/ 0 60000 65536"/>
              <a:gd name="T11" fmla="*/ 0 60000 65536"/>
              <a:gd name="T12" fmla="*/ 0 w 1587"/>
              <a:gd name="T13" fmla="*/ 0 h 1"/>
              <a:gd name="T14" fmla="*/ 1587 w 1587"/>
              <a:gd name="T15" fmla="*/ 1 h 1"/>
            </a:gdLst>
            <a:ahLst/>
            <a:cxnLst>
              <a:cxn ang="T8">
                <a:pos x="T0" y="T1"/>
              </a:cxn>
              <a:cxn ang="T9">
                <a:pos x="T2" y="T3"/>
              </a:cxn>
              <a:cxn ang="T10">
                <a:pos x="T4" y="T5"/>
              </a:cxn>
              <a:cxn ang="T11">
                <a:pos x="T6" y="T7"/>
              </a:cxn>
            </a:cxnLst>
            <a:rect l="T12" t="T13" r="T14" b="T15"/>
            <a:pathLst>
              <a:path w="1587" h="1">
                <a:moveTo>
                  <a:pt x="0" y="1"/>
                </a:moveTo>
                <a:lnTo>
                  <a:pt x="0" y="0"/>
                </a:lnTo>
                <a:lnTo>
                  <a:pt x="0"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97" name="Freeform 637"/>
          <p:cNvSpPr>
            <a:spLocks/>
          </p:cNvSpPr>
          <p:nvPr/>
        </p:nvSpPr>
        <p:spPr bwMode="auto">
          <a:xfrm>
            <a:off x="2079625" y="3811588"/>
            <a:ext cx="3175" cy="1587"/>
          </a:xfrm>
          <a:custGeom>
            <a:avLst/>
            <a:gdLst>
              <a:gd name="T0" fmla="*/ 2147483647 w 1"/>
              <a:gd name="T1" fmla="*/ 0 h 1"/>
              <a:gd name="T2" fmla="*/ 0 w 1"/>
              <a:gd name="T3" fmla="*/ 0 h 1"/>
              <a:gd name="T4" fmla="*/ 2147483647 w 1"/>
              <a:gd name="T5" fmla="*/ 0 h 1"/>
              <a:gd name="T6" fmla="*/ 2147483647 w 1"/>
              <a:gd name="T7" fmla="*/ 2147483647 h 1"/>
              <a:gd name="T8" fmla="*/ 2147483647 w 1"/>
              <a:gd name="T9" fmla="*/ 0 h 1"/>
              <a:gd name="T10" fmla="*/ 2147483647 w 1"/>
              <a:gd name="T11" fmla="*/ 0 h 1"/>
              <a:gd name="T12" fmla="*/ 0 60000 65536"/>
              <a:gd name="T13" fmla="*/ 0 60000 65536"/>
              <a:gd name="T14" fmla="*/ 0 60000 65536"/>
              <a:gd name="T15" fmla="*/ 0 60000 65536"/>
              <a:gd name="T16" fmla="*/ 0 60000 65536"/>
              <a:gd name="T17" fmla="*/ 0 60000 65536"/>
              <a:gd name="T18" fmla="*/ 0 w 1"/>
              <a:gd name="T19" fmla="*/ 0 h 1"/>
              <a:gd name="T20" fmla="*/ 1 w 1"/>
              <a:gd name="T21" fmla="*/ 1 h 1"/>
            </a:gdLst>
            <a:ahLst/>
            <a:cxnLst>
              <a:cxn ang="T12">
                <a:pos x="T0" y="T1"/>
              </a:cxn>
              <a:cxn ang="T13">
                <a:pos x="T2" y="T3"/>
              </a:cxn>
              <a:cxn ang="T14">
                <a:pos x="T4" y="T5"/>
              </a:cxn>
              <a:cxn ang="T15">
                <a:pos x="T6" y="T7"/>
              </a:cxn>
              <a:cxn ang="T16">
                <a:pos x="T8" y="T9"/>
              </a:cxn>
              <a:cxn ang="T17">
                <a:pos x="T10" y="T11"/>
              </a:cxn>
            </a:cxnLst>
            <a:rect l="T18" t="T19" r="T20" b="T21"/>
            <a:pathLst>
              <a:path w="1" h="1">
                <a:moveTo>
                  <a:pt x="1" y="0"/>
                </a:moveTo>
                <a:lnTo>
                  <a:pt x="0" y="0"/>
                </a:lnTo>
                <a:lnTo>
                  <a:pt x="1" y="0"/>
                </a:lnTo>
                <a:lnTo>
                  <a:pt x="1" y="1"/>
                </a:lnTo>
                <a:lnTo>
                  <a:pt x="1"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098" name="Freeform 650"/>
          <p:cNvSpPr>
            <a:spLocks/>
          </p:cNvSpPr>
          <p:nvPr/>
        </p:nvSpPr>
        <p:spPr bwMode="auto">
          <a:xfrm>
            <a:off x="-260350" y="2478088"/>
            <a:ext cx="14287" cy="15875"/>
          </a:xfrm>
          <a:custGeom>
            <a:avLst/>
            <a:gdLst>
              <a:gd name="T0" fmla="*/ 2147483647 w 8"/>
              <a:gd name="T1" fmla="*/ 2147483647 h 9"/>
              <a:gd name="T2" fmla="*/ 2147483647 w 8"/>
              <a:gd name="T3" fmla="*/ 2147483647 h 9"/>
              <a:gd name="T4" fmla="*/ 2147483647 w 8"/>
              <a:gd name="T5" fmla="*/ 0 h 9"/>
              <a:gd name="T6" fmla="*/ 2147483647 w 8"/>
              <a:gd name="T7" fmla="*/ 0 h 9"/>
              <a:gd name="T8" fmla="*/ 2147483647 w 8"/>
              <a:gd name="T9" fmla="*/ 2147483647 h 9"/>
              <a:gd name="T10" fmla="*/ 2147483647 w 8"/>
              <a:gd name="T11" fmla="*/ 2147483647 h 9"/>
              <a:gd name="T12" fmla="*/ 2147483647 w 8"/>
              <a:gd name="T13" fmla="*/ 2147483647 h 9"/>
              <a:gd name="T14" fmla="*/ 2147483647 w 8"/>
              <a:gd name="T15" fmla="*/ 2147483647 h 9"/>
              <a:gd name="T16" fmla="*/ 2147483647 w 8"/>
              <a:gd name="T17" fmla="*/ 2147483647 h 9"/>
              <a:gd name="T18" fmla="*/ 0 w 8"/>
              <a:gd name="T19" fmla="*/ 2147483647 h 9"/>
              <a:gd name="T20" fmla="*/ 0 w 8"/>
              <a:gd name="T21" fmla="*/ 2147483647 h 9"/>
              <a:gd name="T22" fmla="*/ 2147483647 w 8"/>
              <a:gd name="T23" fmla="*/ 2147483647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
              <a:gd name="T37" fmla="*/ 0 h 9"/>
              <a:gd name="T38" fmla="*/ 8 w 8"/>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 h="9">
                <a:moveTo>
                  <a:pt x="1" y="1"/>
                </a:moveTo>
                <a:lnTo>
                  <a:pt x="2" y="2"/>
                </a:lnTo>
                <a:lnTo>
                  <a:pt x="3" y="0"/>
                </a:lnTo>
                <a:lnTo>
                  <a:pt x="4" y="0"/>
                </a:lnTo>
                <a:lnTo>
                  <a:pt x="5" y="2"/>
                </a:lnTo>
                <a:lnTo>
                  <a:pt x="8" y="8"/>
                </a:lnTo>
                <a:lnTo>
                  <a:pt x="8" y="9"/>
                </a:lnTo>
                <a:lnTo>
                  <a:pt x="3" y="9"/>
                </a:lnTo>
                <a:lnTo>
                  <a:pt x="2" y="7"/>
                </a:lnTo>
                <a:lnTo>
                  <a:pt x="0" y="4"/>
                </a:lnTo>
                <a:lnTo>
                  <a:pt x="0" y="1"/>
                </a:lnTo>
                <a:lnTo>
                  <a:pt x="1"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099" name="Freeform 651"/>
          <p:cNvSpPr>
            <a:spLocks/>
          </p:cNvSpPr>
          <p:nvPr/>
        </p:nvSpPr>
        <p:spPr bwMode="auto">
          <a:xfrm>
            <a:off x="-517525" y="2686050"/>
            <a:ext cx="85725" cy="46038"/>
          </a:xfrm>
          <a:custGeom>
            <a:avLst/>
            <a:gdLst>
              <a:gd name="T0" fmla="*/ 2147483647 w 50"/>
              <a:gd name="T1" fmla="*/ 2147483647 h 27"/>
              <a:gd name="T2" fmla="*/ 2147483647 w 50"/>
              <a:gd name="T3" fmla="*/ 2147483647 h 27"/>
              <a:gd name="T4" fmla="*/ 2147483647 w 50"/>
              <a:gd name="T5" fmla="*/ 2147483647 h 27"/>
              <a:gd name="T6" fmla="*/ 2147483647 w 50"/>
              <a:gd name="T7" fmla="*/ 2147483647 h 27"/>
              <a:gd name="T8" fmla="*/ 2147483647 w 50"/>
              <a:gd name="T9" fmla="*/ 2147483647 h 27"/>
              <a:gd name="T10" fmla="*/ 2147483647 w 50"/>
              <a:gd name="T11" fmla="*/ 2147483647 h 27"/>
              <a:gd name="T12" fmla="*/ 2147483647 w 50"/>
              <a:gd name="T13" fmla="*/ 2147483647 h 27"/>
              <a:gd name="T14" fmla="*/ 2147483647 w 50"/>
              <a:gd name="T15" fmla="*/ 2147483647 h 27"/>
              <a:gd name="T16" fmla="*/ 2147483647 w 50"/>
              <a:gd name="T17" fmla="*/ 2147483647 h 27"/>
              <a:gd name="T18" fmla="*/ 2147483647 w 50"/>
              <a:gd name="T19" fmla="*/ 2147483647 h 27"/>
              <a:gd name="T20" fmla="*/ 2147483647 w 50"/>
              <a:gd name="T21" fmla="*/ 2147483647 h 27"/>
              <a:gd name="T22" fmla="*/ 0 w 50"/>
              <a:gd name="T23" fmla="*/ 2147483647 h 27"/>
              <a:gd name="T24" fmla="*/ 0 w 50"/>
              <a:gd name="T25" fmla="*/ 2147483647 h 27"/>
              <a:gd name="T26" fmla="*/ 2147483647 w 50"/>
              <a:gd name="T27" fmla="*/ 2147483647 h 27"/>
              <a:gd name="T28" fmla="*/ 2147483647 w 50"/>
              <a:gd name="T29" fmla="*/ 0 h 27"/>
              <a:gd name="T30" fmla="*/ 2147483647 w 50"/>
              <a:gd name="T31" fmla="*/ 2147483647 h 27"/>
              <a:gd name="T32" fmla="*/ 2147483647 w 50"/>
              <a:gd name="T33" fmla="*/ 2147483647 h 27"/>
              <a:gd name="T34" fmla="*/ 2147483647 w 50"/>
              <a:gd name="T35" fmla="*/ 2147483647 h 27"/>
              <a:gd name="T36" fmla="*/ 2147483647 w 50"/>
              <a:gd name="T37" fmla="*/ 2147483647 h 27"/>
              <a:gd name="T38" fmla="*/ 2147483647 w 50"/>
              <a:gd name="T39" fmla="*/ 2147483647 h 27"/>
              <a:gd name="T40" fmla="*/ 2147483647 w 50"/>
              <a:gd name="T41" fmla="*/ 2147483647 h 27"/>
              <a:gd name="T42" fmla="*/ 2147483647 w 50"/>
              <a:gd name="T43" fmla="*/ 2147483647 h 27"/>
              <a:gd name="T44" fmla="*/ 2147483647 w 50"/>
              <a:gd name="T45" fmla="*/ 2147483647 h 27"/>
              <a:gd name="T46" fmla="*/ 2147483647 w 50"/>
              <a:gd name="T47" fmla="*/ 2147483647 h 27"/>
              <a:gd name="T48" fmla="*/ 2147483647 w 50"/>
              <a:gd name="T49" fmla="*/ 2147483647 h 27"/>
              <a:gd name="T50" fmla="*/ 2147483647 w 50"/>
              <a:gd name="T51" fmla="*/ 2147483647 h 27"/>
              <a:gd name="T52" fmla="*/ 2147483647 w 50"/>
              <a:gd name="T53" fmla="*/ 2147483647 h 27"/>
              <a:gd name="T54" fmla="*/ 2147483647 w 50"/>
              <a:gd name="T55" fmla="*/ 2147483647 h 27"/>
              <a:gd name="T56" fmla="*/ 2147483647 w 50"/>
              <a:gd name="T57" fmla="*/ 2147483647 h 27"/>
              <a:gd name="T58" fmla="*/ 2147483647 w 50"/>
              <a:gd name="T59" fmla="*/ 2147483647 h 27"/>
              <a:gd name="T60" fmla="*/ 2147483647 w 50"/>
              <a:gd name="T61" fmla="*/ 2147483647 h 27"/>
              <a:gd name="T62" fmla="*/ 2147483647 w 50"/>
              <a:gd name="T63" fmla="*/ 2147483647 h 27"/>
              <a:gd name="T64" fmla="*/ 2147483647 w 50"/>
              <a:gd name="T65" fmla="*/ 2147483647 h 27"/>
              <a:gd name="T66" fmla="*/ 2147483647 w 50"/>
              <a:gd name="T67" fmla="*/ 2147483647 h 27"/>
              <a:gd name="T68" fmla="*/ 2147483647 w 50"/>
              <a:gd name="T69" fmla="*/ 2147483647 h 27"/>
              <a:gd name="T70" fmla="*/ 2147483647 w 50"/>
              <a:gd name="T71" fmla="*/ 2147483647 h 27"/>
              <a:gd name="T72" fmla="*/ 2147483647 w 50"/>
              <a:gd name="T73" fmla="*/ 2147483647 h 27"/>
              <a:gd name="T74" fmla="*/ 2147483647 w 50"/>
              <a:gd name="T75" fmla="*/ 2147483647 h 27"/>
              <a:gd name="T76" fmla="*/ 2147483647 w 50"/>
              <a:gd name="T77" fmla="*/ 2147483647 h 27"/>
              <a:gd name="T78" fmla="*/ 2147483647 w 50"/>
              <a:gd name="T79" fmla="*/ 2147483647 h 27"/>
              <a:gd name="T80" fmla="*/ 2147483647 w 50"/>
              <a:gd name="T81" fmla="*/ 2147483647 h 27"/>
              <a:gd name="T82" fmla="*/ 2147483647 w 50"/>
              <a:gd name="T83" fmla="*/ 2147483647 h 27"/>
              <a:gd name="T84" fmla="*/ 2147483647 w 50"/>
              <a:gd name="T85" fmla="*/ 2147483647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0"/>
              <a:gd name="T130" fmla="*/ 0 h 27"/>
              <a:gd name="T131" fmla="*/ 50 w 50"/>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0" h="27">
                <a:moveTo>
                  <a:pt x="33" y="27"/>
                </a:moveTo>
                <a:lnTo>
                  <a:pt x="33" y="26"/>
                </a:lnTo>
                <a:lnTo>
                  <a:pt x="32" y="24"/>
                </a:lnTo>
                <a:lnTo>
                  <a:pt x="25" y="22"/>
                </a:lnTo>
                <a:lnTo>
                  <a:pt x="18" y="16"/>
                </a:lnTo>
                <a:lnTo>
                  <a:pt x="15" y="15"/>
                </a:lnTo>
                <a:lnTo>
                  <a:pt x="10" y="15"/>
                </a:lnTo>
                <a:lnTo>
                  <a:pt x="8" y="17"/>
                </a:lnTo>
                <a:lnTo>
                  <a:pt x="7" y="18"/>
                </a:lnTo>
                <a:lnTo>
                  <a:pt x="4" y="17"/>
                </a:lnTo>
                <a:lnTo>
                  <a:pt x="1" y="15"/>
                </a:lnTo>
                <a:lnTo>
                  <a:pt x="0" y="12"/>
                </a:lnTo>
                <a:lnTo>
                  <a:pt x="0" y="11"/>
                </a:lnTo>
                <a:lnTo>
                  <a:pt x="1" y="3"/>
                </a:lnTo>
                <a:lnTo>
                  <a:pt x="1" y="0"/>
                </a:lnTo>
                <a:lnTo>
                  <a:pt x="4" y="4"/>
                </a:lnTo>
                <a:lnTo>
                  <a:pt x="11" y="6"/>
                </a:lnTo>
                <a:lnTo>
                  <a:pt x="14" y="7"/>
                </a:lnTo>
                <a:lnTo>
                  <a:pt x="16" y="7"/>
                </a:lnTo>
                <a:lnTo>
                  <a:pt x="18" y="6"/>
                </a:lnTo>
                <a:lnTo>
                  <a:pt x="19" y="5"/>
                </a:lnTo>
                <a:lnTo>
                  <a:pt x="21" y="4"/>
                </a:lnTo>
                <a:lnTo>
                  <a:pt x="22" y="3"/>
                </a:lnTo>
                <a:lnTo>
                  <a:pt x="25" y="5"/>
                </a:lnTo>
                <a:lnTo>
                  <a:pt x="26" y="6"/>
                </a:lnTo>
                <a:lnTo>
                  <a:pt x="28" y="6"/>
                </a:lnTo>
                <a:lnTo>
                  <a:pt x="29" y="8"/>
                </a:lnTo>
                <a:lnTo>
                  <a:pt x="29" y="11"/>
                </a:lnTo>
                <a:lnTo>
                  <a:pt x="36" y="15"/>
                </a:lnTo>
                <a:lnTo>
                  <a:pt x="37" y="16"/>
                </a:lnTo>
                <a:lnTo>
                  <a:pt x="42" y="18"/>
                </a:lnTo>
                <a:lnTo>
                  <a:pt x="43" y="17"/>
                </a:lnTo>
                <a:lnTo>
                  <a:pt x="46" y="16"/>
                </a:lnTo>
                <a:lnTo>
                  <a:pt x="48" y="18"/>
                </a:lnTo>
                <a:lnTo>
                  <a:pt x="50" y="18"/>
                </a:lnTo>
                <a:lnTo>
                  <a:pt x="50" y="19"/>
                </a:lnTo>
                <a:lnTo>
                  <a:pt x="50" y="21"/>
                </a:lnTo>
                <a:lnTo>
                  <a:pt x="49" y="22"/>
                </a:lnTo>
                <a:lnTo>
                  <a:pt x="47" y="23"/>
                </a:lnTo>
                <a:lnTo>
                  <a:pt x="42" y="22"/>
                </a:lnTo>
                <a:lnTo>
                  <a:pt x="41" y="22"/>
                </a:lnTo>
                <a:lnTo>
                  <a:pt x="37" y="27"/>
                </a:lnTo>
                <a:lnTo>
                  <a:pt x="33" y="27"/>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100" name="Freeform 652"/>
          <p:cNvSpPr>
            <a:spLocks/>
          </p:cNvSpPr>
          <p:nvPr/>
        </p:nvSpPr>
        <p:spPr bwMode="auto">
          <a:xfrm>
            <a:off x="-263525" y="2474913"/>
            <a:ext cx="12700" cy="17462"/>
          </a:xfrm>
          <a:custGeom>
            <a:avLst/>
            <a:gdLst>
              <a:gd name="T0" fmla="*/ 2147483647 w 8"/>
              <a:gd name="T1" fmla="*/ 2147483647 h 10"/>
              <a:gd name="T2" fmla="*/ 2147483647 w 8"/>
              <a:gd name="T3" fmla="*/ 2147483647 h 10"/>
              <a:gd name="T4" fmla="*/ 2147483647 w 8"/>
              <a:gd name="T5" fmla="*/ 0 h 10"/>
              <a:gd name="T6" fmla="*/ 2147483647 w 8"/>
              <a:gd name="T7" fmla="*/ 0 h 10"/>
              <a:gd name="T8" fmla="*/ 2147483647 w 8"/>
              <a:gd name="T9" fmla="*/ 2147483647 h 10"/>
              <a:gd name="T10" fmla="*/ 2147483647 w 8"/>
              <a:gd name="T11" fmla="*/ 2147483647 h 10"/>
              <a:gd name="T12" fmla="*/ 2147483647 w 8"/>
              <a:gd name="T13" fmla="*/ 2147483647 h 10"/>
              <a:gd name="T14" fmla="*/ 2147483647 w 8"/>
              <a:gd name="T15" fmla="*/ 2147483647 h 10"/>
              <a:gd name="T16" fmla="*/ 2147483647 w 8"/>
              <a:gd name="T17" fmla="*/ 2147483647 h 10"/>
              <a:gd name="T18" fmla="*/ 0 w 8"/>
              <a:gd name="T19" fmla="*/ 2147483647 h 10"/>
              <a:gd name="T20" fmla="*/ 0 w 8"/>
              <a:gd name="T21" fmla="*/ 2147483647 h 10"/>
              <a:gd name="T22" fmla="*/ 2147483647 w 8"/>
              <a:gd name="T23" fmla="*/ 2147483647 h 10"/>
              <a:gd name="T24" fmla="*/ 2147483647 w 8"/>
              <a:gd name="T25" fmla="*/ 2147483647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10"/>
              <a:gd name="T41" fmla="*/ 8 w 8"/>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10">
                <a:moveTo>
                  <a:pt x="1" y="1"/>
                </a:moveTo>
                <a:lnTo>
                  <a:pt x="2" y="2"/>
                </a:lnTo>
                <a:lnTo>
                  <a:pt x="3" y="0"/>
                </a:lnTo>
                <a:lnTo>
                  <a:pt x="4" y="0"/>
                </a:lnTo>
                <a:lnTo>
                  <a:pt x="5" y="2"/>
                </a:lnTo>
                <a:lnTo>
                  <a:pt x="8" y="8"/>
                </a:lnTo>
                <a:lnTo>
                  <a:pt x="8" y="10"/>
                </a:lnTo>
                <a:lnTo>
                  <a:pt x="3" y="9"/>
                </a:lnTo>
                <a:lnTo>
                  <a:pt x="2" y="7"/>
                </a:lnTo>
                <a:lnTo>
                  <a:pt x="0" y="4"/>
                </a:lnTo>
                <a:lnTo>
                  <a:pt x="0" y="1"/>
                </a:lnTo>
                <a:lnTo>
                  <a:pt x="1"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101" name="Freeform 653"/>
          <p:cNvSpPr>
            <a:spLocks/>
          </p:cNvSpPr>
          <p:nvPr/>
        </p:nvSpPr>
        <p:spPr bwMode="auto">
          <a:xfrm>
            <a:off x="-520700" y="2684463"/>
            <a:ext cx="85725" cy="46037"/>
          </a:xfrm>
          <a:custGeom>
            <a:avLst/>
            <a:gdLst>
              <a:gd name="T0" fmla="*/ 2147483647 w 50"/>
              <a:gd name="T1" fmla="*/ 2147483647 h 27"/>
              <a:gd name="T2" fmla="*/ 2147483647 w 50"/>
              <a:gd name="T3" fmla="*/ 2147483647 h 27"/>
              <a:gd name="T4" fmla="*/ 2147483647 w 50"/>
              <a:gd name="T5" fmla="*/ 2147483647 h 27"/>
              <a:gd name="T6" fmla="*/ 2147483647 w 50"/>
              <a:gd name="T7" fmla="*/ 2147483647 h 27"/>
              <a:gd name="T8" fmla="*/ 2147483647 w 50"/>
              <a:gd name="T9" fmla="*/ 2147483647 h 27"/>
              <a:gd name="T10" fmla="*/ 2147483647 w 50"/>
              <a:gd name="T11" fmla="*/ 2147483647 h 27"/>
              <a:gd name="T12" fmla="*/ 2147483647 w 50"/>
              <a:gd name="T13" fmla="*/ 2147483647 h 27"/>
              <a:gd name="T14" fmla="*/ 2147483647 w 50"/>
              <a:gd name="T15" fmla="*/ 2147483647 h 27"/>
              <a:gd name="T16" fmla="*/ 2147483647 w 50"/>
              <a:gd name="T17" fmla="*/ 2147483647 h 27"/>
              <a:gd name="T18" fmla="*/ 2147483647 w 50"/>
              <a:gd name="T19" fmla="*/ 2147483647 h 27"/>
              <a:gd name="T20" fmla="*/ 2147483647 w 50"/>
              <a:gd name="T21" fmla="*/ 2147483647 h 27"/>
              <a:gd name="T22" fmla="*/ 0 w 50"/>
              <a:gd name="T23" fmla="*/ 2147483647 h 27"/>
              <a:gd name="T24" fmla="*/ 0 w 50"/>
              <a:gd name="T25" fmla="*/ 2147483647 h 27"/>
              <a:gd name="T26" fmla="*/ 2147483647 w 50"/>
              <a:gd name="T27" fmla="*/ 2147483647 h 27"/>
              <a:gd name="T28" fmla="*/ 2147483647 w 50"/>
              <a:gd name="T29" fmla="*/ 0 h 27"/>
              <a:gd name="T30" fmla="*/ 2147483647 w 50"/>
              <a:gd name="T31" fmla="*/ 2147483647 h 27"/>
              <a:gd name="T32" fmla="*/ 2147483647 w 50"/>
              <a:gd name="T33" fmla="*/ 2147483647 h 27"/>
              <a:gd name="T34" fmla="*/ 2147483647 w 50"/>
              <a:gd name="T35" fmla="*/ 2147483647 h 27"/>
              <a:gd name="T36" fmla="*/ 2147483647 w 50"/>
              <a:gd name="T37" fmla="*/ 2147483647 h 27"/>
              <a:gd name="T38" fmla="*/ 2147483647 w 50"/>
              <a:gd name="T39" fmla="*/ 2147483647 h 27"/>
              <a:gd name="T40" fmla="*/ 2147483647 w 50"/>
              <a:gd name="T41" fmla="*/ 2147483647 h 27"/>
              <a:gd name="T42" fmla="*/ 2147483647 w 50"/>
              <a:gd name="T43" fmla="*/ 2147483647 h 27"/>
              <a:gd name="T44" fmla="*/ 2147483647 w 50"/>
              <a:gd name="T45" fmla="*/ 2147483647 h 27"/>
              <a:gd name="T46" fmla="*/ 2147483647 w 50"/>
              <a:gd name="T47" fmla="*/ 2147483647 h 27"/>
              <a:gd name="T48" fmla="*/ 2147483647 w 50"/>
              <a:gd name="T49" fmla="*/ 2147483647 h 27"/>
              <a:gd name="T50" fmla="*/ 2147483647 w 50"/>
              <a:gd name="T51" fmla="*/ 2147483647 h 27"/>
              <a:gd name="T52" fmla="*/ 2147483647 w 50"/>
              <a:gd name="T53" fmla="*/ 2147483647 h 27"/>
              <a:gd name="T54" fmla="*/ 2147483647 w 50"/>
              <a:gd name="T55" fmla="*/ 2147483647 h 27"/>
              <a:gd name="T56" fmla="*/ 2147483647 w 50"/>
              <a:gd name="T57" fmla="*/ 2147483647 h 27"/>
              <a:gd name="T58" fmla="*/ 2147483647 w 50"/>
              <a:gd name="T59" fmla="*/ 2147483647 h 27"/>
              <a:gd name="T60" fmla="*/ 2147483647 w 50"/>
              <a:gd name="T61" fmla="*/ 2147483647 h 27"/>
              <a:gd name="T62" fmla="*/ 2147483647 w 50"/>
              <a:gd name="T63" fmla="*/ 2147483647 h 27"/>
              <a:gd name="T64" fmla="*/ 2147483647 w 50"/>
              <a:gd name="T65" fmla="*/ 2147483647 h 27"/>
              <a:gd name="T66" fmla="*/ 2147483647 w 50"/>
              <a:gd name="T67" fmla="*/ 2147483647 h 27"/>
              <a:gd name="T68" fmla="*/ 2147483647 w 50"/>
              <a:gd name="T69" fmla="*/ 2147483647 h 27"/>
              <a:gd name="T70" fmla="*/ 2147483647 w 50"/>
              <a:gd name="T71" fmla="*/ 2147483647 h 27"/>
              <a:gd name="T72" fmla="*/ 2147483647 w 50"/>
              <a:gd name="T73" fmla="*/ 2147483647 h 27"/>
              <a:gd name="T74" fmla="*/ 2147483647 w 50"/>
              <a:gd name="T75" fmla="*/ 2147483647 h 27"/>
              <a:gd name="T76" fmla="*/ 2147483647 w 50"/>
              <a:gd name="T77" fmla="*/ 2147483647 h 27"/>
              <a:gd name="T78" fmla="*/ 2147483647 w 50"/>
              <a:gd name="T79" fmla="*/ 2147483647 h 27"/>
              <a:gd name="T80" fmla="*/ 2147483647 w 50"/>
              <a:gd name="T81" fmla="*/ 2147483647 h 27"/>
              <a:gd name="T82" fmla="*/ 2147483647 w 50"/>
              <a:gd name="T83" fmla="*/ 2147483647 h 27"/>
              <a:gd name="T84" fmla="*/ 2147483647 w 50"/>
              <a:gd name="T85" fmla="*/ 2147483647 h 2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0"/>
              <a:gd name="T130" fmla="*/ 0 h 27"/>
              <a:gd name="T131" fmla="*/ 50 w 50"/>
              <a:gd name="T132" fmla="*/ 27 h 2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0" h="27">
                <a:moveTo>
                  <a:pt x="33" y="27"/>
                </a:moveTo>
                <a:lnTo>
                  <a:pt x="33" y="25"/>
                </a:lnTo>
                <a:lnTo>
                  <a:pt x="33" y="24"/>
                </a:lnTo>
                <a:lnTo>
                  <a:pt x="25" y="21"/>
                </a:lnTo>
                <a:lnTo>
                  <a:pt x="18" y="15"/>
                </a:lnTo>
                <a:lnTo>
                  <a:pt x="15" y="14"/>
                </a:lnTo>
                <a:lnTo>
                  <a:pt x="10" y="14"/>
                </a:lnTo>
                <a:lnTo>
                  <a:pt x="9" y="16"/>
                </a:lnTo>
                <a:lnTo>
                  <a:pt x="7" y="17"/>
                </a:lnTo>
                <a:lnTo>
                  <a:pt x="4" y="16"/>
                </a:lnTo>
                <a:lnTo>
                  <a:pt x="2" y="14"/>
                </a:lnTo>
                <a:lnTo>
                  <a:pt x="0" y="11"/>
                </a:lnTo>
                <a:lnTo>
                  <a:pt x="0" y="10"/>
                </a:lnTo>
                <a:lnTo>
                  <a:pt x="2" y="2"/>
                </a:lnTo>
                <a:lnTo>
                  <a:pt x="1" y="0"/>
                </a:lnTo>
                <a:lnTo>
                  <a:pt x="4" y="3"/>
                </a:lnTo>
                <a:lnTo>
                  <a:pt x="11" y="5"/>
                </a:lnTo>
                <a:lnTo>
                  <a:pt x="14" y="6"/>
                </a:lnTo>
                <a:lnTo>
                  <a:pt x="16" y="6"/>
                </a:lnTo>
                <a:lnTo>
                  <a:pt x="18" y="5"/>
                </a:lnTo>
                <a:lnTo>
                  <a:pt x="20" y="5"/>
                </a:lnTo>
                <a:lnTo>
                  <a:pt x="21" y="3"/>
                </a:lnTo>
                <a:lnTo>
                  <a:pt x="22" y="2"/>
                </a:lnTo>
                <a:lnTo>
                  <a:pt x="25" y="4"/>
                </a:lnTo>
                <a:lnTo>
                  <a:pt x="26" y="5"/>
                </a:lnTo>
                <a:lnTo>
                  <a:pt x="28" y="5"/>
                </a:lnTo>
                <a:lnTo>
                  <a:pt x="29" y="8"/>
                </a:lnTo>
                <a:lnTo>
                  <a:pt x="29" y="10"/>
                </a:lnTo>
                <a:lnTo>
                  <a:pt x="36" y="14"/>
                </a:lnTo>
                <a:lnTo>
                  <a:pt x="37" y="16"/>
                </a:lnTo>
                <a:lnTo>
                  <a:pt x="42" y="17"/>
                </a:lnTo>
                <a:lnTo>
                  <a:pt x="44" y="16"/>
                </a:lnTo>
                <a:lnTo>
                  <a:pt x="46" y="16"/>
                </a:lnTo>
                <a:lnTo>
                  <a:pt x="48" y="17"/>
                </a:lnTo>
                <a:lnTo>
                  <a:pt x="50" y="17"/>
                </a:lnTo>
                <a:lnTo>
                  <a:pt x="50" y="19"/>
                </a:lnTo>
                <a:lnTo>
                  <a:pt x="50" y="20"/>
                </a:lnTo>
                <a:lnTo>
                  <a:pt x="49" y="21"/>
                </a:lnTo>
                <a:lnTo>
                  <a:pt x="47" y="23"/>
                </a:lnTo>
                <a:lnTo>
                  <a:pt x="43" y="21"/>
                </a:lnTo>
                <a:lnTo>
                  <a:pt x="41" y="21"/>
                </a:lnTo>
                <a:lnTo>
                  <a:pt x="37" y="26"/>
                </a:lnTo>
                <a:lnTo>
                  <a:pt x="33" y="27"/>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47102" name="Freeform 690"/>
          <p:cNvSpPr>
            <a:spLocks/>
          </p:cNvSpPr>
          <p:nvPr/>
        </p:nvSpPr>
        <p:spPr bwMode="auto">
          <a:xfrm>
            <a:off x="-447675" y="3230563"/>
            <a:ext cx="34925" cy="36512"/>
          </a:xfrm>
          <a:custGeom>
            <a:avLst/>
            <a:gdLst>
              <a:gd name="T0" fmla="*/ 0 w 20"/>
              <a:gd name="T1" fmla="*/ 2147483647 h 21"/>
              <a:gd name="T2" fmla="*/ 0 w 20"/>
              <a:gd name="T3" fmla="*/ 2147483647 h 21"/>
              <a:gd name="T4" fmla="*/ 2147483647 w 20"/>
              <a:gd name="T5" fmla="*/ 2147483647 h 21"/>
              <a:gd name="T6" fmla="*/ 2147483647 w 20"/>
              <a:gd name="T7" fmla="*/ 2147483647 h 21"/>
              <a:gd name="T8" fmla="*/ 2147483647 w 20"/>
              <a:gd name="T9" fmla="*/ 2147483647 h 21"/>
              <a:gd name="T10" fmla="*/ 2147483647 w 20"/>
              <a:gd name="T11" fmla="*/ 2147483647 h 21"/>
              <a:gd name="T12" fmla="*/ 2147483647 w 20"/>
              <a:gd name="T13" fmla="*/ 2147483647 h 21"/>
              <a:gd name="T14" fmla="*/ 2147483647 w 20"/>
              <a:gd name="T15" fmla="*/ 0 h 21"/>
              <a:gd name="T16" fmla="*/ 2147483647 w 20"/>
              <a:gd name="T17" fmla="*/ 2147483647 h 21"/>
              <a:gd name="T18" fmla="*/ 2147483647 w 20"/>
              <a:gd name="T19" fmla="*/ 2147483647 h 21"/>
              <a:gd name="T20" fmla="*/ 2147483647 w 20"/>
              <a:gd name="T21" fmla="*/ 2147483647 h 21"/>
              <a:gd name="T22" fmla="*/ 2147483647 w 20"/>
              <a:gd name="T23" fmla="*/ 2147483647 h 21"/>
              <a:gd name="T24" fmla="*/ 2147483647 w 20"/>
              <a:gd name="T25" fmla="*/ 2147483647 h 21"/>
              <a:gd name="T26" fmla="*/ 2147483647 w 20"/>
              <a:gd name="T27" fmla="*/ 2147483647 h 21"/>
              <a:gd name="T28" fmla="*/ 2147483647 w 20"/>
              <a:gd name="T29" fmla="*/ 2147483647 h 21"/>
              <a:gd name="T30" fmla="*/ 0 w 20"/>
              <a:gd name="T31" fmla="*/ 2147483647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21"/>
              <a:gd name="T50" fmla="*/ 20 w 20"/>
              <a:gd name="T51" fmla="*/ 21 h 2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21">
                <a:moveTo>
                  <a:pt x="0" y="21"/>
                </a:moveTo>
                <a:lnTo>
                  <a:pt x="0" y="18"/>
                </a:lnTo>
                <a:lnTo>
                  <a:pt x="2" y="17"/>
                </a:lnTo>
                <a:lnTo>
                  <a:pt x="7" y="8"/>
                </a:lnTo>
                <a:lnTo>
                  <a:pt x="9" y="6"/>
                </a:lnTo>
                <a:lnTo>
                  <a:pt x="12" y="6"/>
                </a:lnTo>
                <a:lnTo>
                  <a:pt x="13" y="2"/>
                </a:lnTo>
                <a:lnTo>
                  <a:pt x="18" y="0"/>
                </a:lnTo>
                <a:lnTo>
                  <a:pt x="20" y="1"/>
                </a:lnTo>
                <a:lnTo>
                  <a:pt x="20" y="3"/>
                </a:lnTo>
                <a:lnTo>
                  <a:pt x="19" y="5"/>
                </a:lnTo>
                <a:lnTo>
                  <a:pt x="15" y="8"/>
                </a:lnTo>
                <a:lnTo>
                  <a:pt x="4" y="19"/>
                </a:lnTo>
                <a:lnTo>
                  <a:pt x="2" y="20"/>
                </a:lnTo>
                <a:lnTo>
                  <a:pt x="1" y="21"/>
                </a:lnTo>
                <a:lnTo>
                  <a:pt x="0" y="2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47103" name="Freeform 691"/>
          <p:cNvSpPr>
            <a:spLocks/>
          </p:cNvSpPr>
          <p:nvPr/>
        </p:nvSpPr>
        <p:spPr bwMode="auto">
          <a:xfrm>
            <a:off x="-407988" y="3209925"/>
            <a:ext cx="39688" cy="31750"/>
          </a:xfrm>
          <a:custGeom>
            <a:avLst/>
            <a:gdLst>
              <a:gd name="T0" fmla="*/ 2147483647 w 23"/>
              <a:gd name="T1" fmla="*/ 2147483647 h 19"/>
              <a:gd name="T2" fmla="*/ 0 w 23"/>
              <a:gd name="T3" fmla="*/ 2147483647 h 19"/>
              <a:gd name="T4" fmla="*/ 0 w 23"/>
              <a:gd name="T5" fmla="*/ 2147483647 h 19"/>
              <a:gd name="T6" fmla="*/ 2147483647 w 23"/>
              <a:gd name="T7" fmla="*/ 2147483647 h 19"/>
              <a:gd name="T8" fmla="*/ 2147483647 w 23"/>
              <a:gd name="T9" fmla="*/ 2147483647 h 19"/>
              <a:gd name="T10" fmla="*/ 2147483647 w 23"/>
              <a:gd name="T11" fmla="*/ 2147483647 h 19"/>
              <a:gd name="T12" fmla="*/ 2147483647 w 23"/>
              <a:gd name="T13" fmla="*/ 2147483647 h 19"/>
              <a:gd name="T14" fmla="*/ 2147483647 w 23"/>
              <a:gd name="T15" fmla="*/ 2147483647 h 19"/>
              <a:gd name="T16" fmla="*/ 2147483647 w 23"/>
              <a:gd name="T17" fmla="*/ 2147483647 h 19"/>
              <a:gd name="T18" fmla="*/ 2147483647 w 23"/>
              <a:gd name="T19" fmla="*/ 2147483647 h 19"/>
              <a:gd name="T20" fmla="*/ 2147483647 w 23"/>
              <a:gd name="T21" fmla="*/ 2147483647 h 19"/>
              <a:gd name="T22" fmla="*/ 2147483647 w 23"/>
              <a:gd name="T23" fmla="*/ 2147483647 h 19"/>
              <a:gd name="T24" fmla="*/ 2147483647 w 23"/>
              <a:gd name="T25" fmla="*/ 2147483647 h 19"/>
              <a:gd name="T26" fmla="*/ 2147483647 w 23"/>
              <a:gd name="T27" fmla="*/ 0 h 19"/>
              <a:gd name="T28" fmla="*/ 2147483647 w 23"/>
              <a:gd name="T29" fmla="*/ 0 h 19"/>
              <a:gd name="T30" fmla="*/ 2147483647 w 23"/>
              <a:gd name="T31" fmla="*/ 2147483647 h 19"/>
              <a:gd name="T32" fmla="*/ 2147483647 w 23"/>
              <a:gd name="T33" fmla="*/ 2147483647 h 19"/>
              <a:gd name="T34" fmla="*/ 2147483647 w 23"/>
              <a:gd name="T35" fmla="*/ 0 h 19"/>
              <a:gd name="T36" fmla="*/ 2147483647 w 23"/>
              <a:gd name="T37" fmla="*/ 0 h 19"/>
              <a:gd name="T38" fmla="*/ 2147483647 w 23"/>
              <a:gd name="T39" fmla="*/ 2147483647 h 19"/>
              <a:gd name="T40" fmla="*/ 2147483647 w 23"/>
              <a:gd name="T41" fmla="*/ 2147483647 h 19"/>
              <a:gd name="T42" fmla="*/ 2147483647 w 23"/>
              <a:gd name="T43" fmla="*/ 2147483647 h 19"/>
              <a:gd name="T44" fmla="*/ 2147483647 w 23"/>
              <a:gd name="T45" fmla="*/ 2147483647 h 19"/>
              <a:gd name="T46" fmla="*/ 2147483647 w 23"/>
              <a:gd name="T47" fmla="*/ 2147483647 h 19"/>
              <a:gd name="T48" fmla="*/ 2147483647 w 23"/>
              <a:gd name="T49" fmla="*/ 2147483647 h 19"/>
              <a:gd name="T50" fmla="*/ 2147483647 w 23"/>
              <a:gd name="T51" fmla="*/ 2147483647 h 19"/>
              <a:gd name="T52" fmla="*/ 2147483647 w 23"/>
              <a:gd name="T53" fmla="*/ 2147483647 h 19"/>
              <a:gd name="T54" fmla="*/ 2147483647 w 23"/>
              <a:gd name="T55" fmla="*/ 2147483647 h 19"/>
              <a:gd name="T56" fmla="*/ 2147483647 w 23"/>
              <a:gd name="T57" fmla="*/ 2147483647 h 19"/>
              <a:gd name="T58" fmla="*/ 2147483647 w 23"/>
              <a:gd name="T59" fmla="*/ 2147483647 h 19"/>
              <a:gd name="T60" fmla="*/ 2147483647 w 23"/>
              <a:gd name="T61" fmla="*/ 2147483647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3"/>
              <a:gd name="T94" fmla="*/ 0 h 19"/>
              <a:gd name="T95" fmla="*/ 23 w 23"/>
              <a:gd name="T96" fmla="*/ 19 h 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3" h="19">
                <a:moveTo>
                  <a:pt x="1" y="19"/>
                </a:moveTo>
                <a:lnTo>
                  <a:pt x="0" y="17"/>
                </a:lnTo>
                <a:lnTo>
                  <a:pt x="7" y="15"/>
                </a:lnTo>
                <a:lnTo>
                  <a:pt x="9" y="13"/>
                </a:lnTo>
                <a:lnTo>
                  <a:pt x="9" y="10"/>
                </a:lnTo>
                <a:lnTo>
                  <a:pt x="11" y="7"/>
                </a:lnTo>
                <a:lnTo>
                  <a:pt x="13" y="9"/>
                </a:lnTo>
                <a:lnTo>
                  <a:pt x="15" y="7"/>
                </a:lnTo>
                <a:lnTo>
                  <a:pt x="13" y="6"/>
                </a:lnTo>
                <a:lnTo>
                  <a:pt x="12" y="6"/>
                </a:lnTo>
                <a:lnTo>
                  <a:pt x="10" y="3"/>
                </a:lnTo>
                <a:lnTo>
                  <a:pt x="10" y="2"/>
                </a:lnTo>
                <a:lnTo>
                  <a:pt x="12" y="0"/>
                </a:lnTo>
                <a:lnTo>
                  <a:pt x="15" y="0"/>
                </a:lnTo>
                <a:lnTo>
                  <a:pt x="16" y="1"/>
                </a:lnTo>
                <a:lnTo>
                  <a:pt x="17" y="3"/>
                </a:lnTo>
                <a:lnTo>
                  <a:pt x="20" y="0"/>
                </a:lnTo>
                <a:lnTo>
                  <a:pt x="21" y="0"/>
                </a:lnTo>
                <a:lnTo>
                  <a:pt x="23" y="1"/>
                </a:lnTo>
                <a:lnTo>
                  <a:pt x="21" y="3"/>
                </a:lnTo>
                <a:lnTo>
                  <a:pt x="19" y="6"/>
                </a:lnTo>
                <a:lnTo>
                  <a:pt x="19" y="7"/>
                </a:lnTo>
                <a:lnTo>
                  <a:pt x="20" y="6"/>
                </a:lnTo>
                <a:lnTo>
                  <a:pt x="21" y="9"/>
                </a:lnTo>
                <a:lnTo>
                  <a:pt x="19" y="10"/>
                </a:lnTo>
                <a:lnTo>
                  <a:pt x="16" y="12"/>
                </a:lnTo>
                <a:lnTo>
                  <a:pt x="15" y="14"/>
                </a:lnTo>
                <a:lnTo>
                  <a:pt x="12" y="14"/>
                </a:lnTo>
                <a:lnTo>
                  <a:pt x="8" y="18"/>
                </a:lnTo>
                <a:lnTo>
                  <a:pt x="1" y="19"/>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360" name="Freeform 692"/>
          <p:cNvSpPr>
            <a:spLocks/>
          </p:cNvSpPr>
          <p:nvPr/>
        </p:nvSpPr>
        <p:spPr bwMode="auto">
          <a:xfrm>
            <a:off x="-450850" y="3227388"/>
            <a:ext cx="36512" cy="34925"/>
          </a:xfrm>
          <a:custGeom>
            <a:avLst/>
            <a:gdLst>
              <a:gd name="T0" fmla="*/ 0 w 21"/>
              <a:gd name="T1" fmla="*/ 2147483647 h 21"/>
              <a:gd name="T2" fmla="*/ 0 w 21"/>
              <a:gd name="T3" fmla="*/ 2147483647 h 21"/>
              <a:gd name="T4" fmla="*/ 2147483647 w 21"/>
              <a:gd name="T5" fmla="*/ 2147483647 h 21"/>
              <a:gd name="T6" fmla="*/ 2147483647 w 21"/>
              <a:gd name="T7" fmla="*/ 2147483647 h 21"/>
              <a:gd name="T8" fmla="*/ 2147483647 w 21"/>
              <a:gd name="T9" fmla="*/ 2147483647 h 21"/>
              <a:gd name="T10" fmla="*/ 2147483647 w 21"/>
              <a:gd name="T11" fmla="*/ 2147483647 h 21"/>
              <a:gd name="T12" fmla="*/ 2147483647 w 21"/>
              <a:gd name="T13" fmla="*/ 2147483647 h 21"/>
              <a:gd name="T14" fmla="*/ 2147483647 w 21"/>
              <a:gd name="T15" fmla="*/ 0 h 21"/>
              <a:gd name="T16" fmla="*/ 2147483647 w 21"/>
              <a:gd name="T17" fmla="*/ 2147483647 h 21"/>
              <a:gd name="T18" fmla="*/ 2147483647 w 21"/>
              <a:gd name="T19" fmla="*/ 2147483647 h 21"/>
              <a:gd name="T20" fmla="*/ 2147483647 w 21"/>
              <a:gd name="T21" fmla="*/ 2147483647 h 21"/>
              <a:gd name="T22" fmla="*/ 2147483647 w 21"/>
              <a:gd name="T23" fmla="*/ 2147483647 h 21"/>
              <a:gd name="T24" fmla="*/ 2147483647 w 21"/>
              <a:gd name="T25" fmla="*/ 2147483647 h 21"/>
              <a:gd name="T26" fmla="*/ 2147483647 w 21"/>
              <a:gd name="T27" fmla="*/ 2147483647 h 21"/>
              <a:gd name="T28" fmla="*/ 2147483647 w 21"/>
              <a:gd name="T29" fmla="*/ 2147483647 h 21"/>
              <a:gd name="T30" fmla="*/ 0 w 21"/>
              <a:gd name="T31" fmla="*/ 2147483647 h 21"/>
              <a:gd name="T32" fmla="*/ 0 w 21"/>
              <a:gd name="T33" fmla="*/ 2147483647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21"/>
              <a:gd name="T53" fmla="*/ 21 w 21"/>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21">
                <a:moveTo>
                  <a:pt x="0" y="21"/>
                </a:moveTo>
                <a:lnTo>
                  <a:pt x="0" y="19"/>
                </a:lnTo>
                <a:lnTo>
                  <a:pt x="3" y="17"/>
                </a:lnTo>
                <a:lnTo>
                  <a:pt x="7" y="8"/>
                </a:lnTo>
                <a:lnTo>
                  <a:pt x="9" y="7"/>
                </a:lnTo>
                <a:lnTo>
                  <a:pt x="12" y="7"/>
                </a:lnTo>
                <a:lnTo>
                  <a:pt x="13" y="3"/>
                </a:lnTo>
                <a:lnTo>
                  <a:pt x="18" y="0"/>
                </a:lnTo>
                <a:lnTo>
                  <a:pt x="20" y="1"/>
                </a:lnTo>
                <a:lnTo>
                  <a:pt x="21" y="4"/>
                </a:lnTo>
                <a:lnTo>
                  <a:pt x="19" y="5"/>
                </a:lnTo>
                <a:lnTo>
                  <a:pt x="15" y="8"/>
                </a:lnTo>
                <a:lnTo>
                  <a:pt x="4" y="19"/>
                </a:lnTo>
                <a:lnTo>
                  <a:pt x="3" y="20"/>
                </a:lnTo>
                <a:lnTo>
                  <a:pt x="1" y="21"/>
                </a:lnTo>
                <a:lnTo>
                  <a:pt x="0" y="2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361" name="Freeform 693"/>
          <p:cNvSpPr>
            <a:spLocks/>
          </p:cNvSpPr>
          <p:nvPr/>
        </p:nvSpPr>
        <p:spPr bwMode="auto">
          <a:xfrm>
            <a:off x="-411163" y="3206750"/>
            <a:ext cx="39688" cy="31750"/>
          </a:xfrm>
          <a:custGeom>
            <a:avLst/>
            <a:gdLst>
              <a:gd name="T0" fmla="*/ 2147483647 w 23"/>
              <a:gd name="T1" fmla="*/ 2147483647 h 19"/>
              <a:gd name="T2" fmla="*/ 0 w 23"/>
              <a:gd name="T3" fmla="*/ 2147483647 h 19"/>
              <a:gd name="T4" fmla="*/ 0 w 23"/>
              <a:gd name="T5" fmla="*/ 2147483647 h 19"/>
              <a:gd name="T6" fmla="*/ 2147483647 w 23"/>
              <a:gd name="T7" fmla="*/ 2147483647 h 19"/>
              <a:gd name="T8" fmla="*/ 2147483647 w 23"/>
              <a:gd name="T9" fmla="*/ 2147483647 h 19"/>
              <a:gd name="T10" fmla="*/ 2147483647 w 23"/>
              <a:gd name="T11" fmla="*/ 2147483647 h 19"/>
              <a:gd name="T12" fmla="*/ 2147483647 w 23"/>
              <a:gd name="T13" fmla="*/ 2147483647 h 19"/>
              <a:gd name="T14" fmla="*/ 2147483647 w 23"/>
              <a:gd name="T15" fmla="*/ 2147483647 h 19"/>
              <a:gd name="T16" fmla="*/ 2147483647 w 23"/>
              <a:gd name="T17" fmla="*/ 2147483647 h 19"/>
              <a:gd name="T18" fmla="*/ 2147483647 w 23"/>
              <a:gd name="T19" fmla="*/ 2147483647 h 19"/>
              <a:gd name="T20" fmla="*/ 2147483647 w 23"/>
              <a:gd name="T21" fmla="*/ 2147483647 h 19"/>
              <a:gd name="T22" fmla="*/ 2147483647 w 23"/>
              <a:gd name="T23" fmla="*/ 2147483647 h 19"/>
              <a:gd name="T24" fmla="*/ 2147483647 w 23"/>
              <a:gd name="T25" fmla="*/ 2147483647 h 19"/>
              <a:gd name="T26" fmla="*/ 2147483647 w 23"/>
              <a:gd name="T27" fmla="*/ 2147483647 h 19"/>
              <a:gd name="T28" fmla="*/ 2147483647 w 23"/>
              <a:gd name="T29" fmla="*/ 0 h 19"/>
              <a:gd name="T30" fmla="*/ 2147483647 w 23"/>
              <a:gd name="T31" fmla="*/ 2147483647 h 19"/>
              <a:gd name="T32" fmla="*/ 2147483647 w 23"/>
              <a:gd name="T33" fmla="*/ 2147483647 h 19"/>
              <a:gd name="T34" fmla="*/ 2147483647 w 23"/>
              <a:gd name="T35" fmla="*/ 0 h 19"/>
              <a:gd name="T36" fmla="*/ 2147483647 w 23"/>
              <a:gd name="T37" fmla="*/ 0 h 19"/>
              <a:gd name="T38" fmla="*/ 2147483647 w 23"/>
              <a:gd name="T39" fmla="*/ 2147483647 h 19"/>
              <a:gd name="T40" fmla="*/ 2147483647 w 23"/>
              <a:gd name="T41" fmla="*/ 2147483647 h 19"/>
              <a:gd name="T42" fmla="*/ 2147483647 w 23"/>
              <a:gd name="T43" fmla="*/ 2147483647 h 19"/>
              <a:gd name="T44" fmla="*/ 2147483647 w 23"/>
              <a:gd name="T45" fmla="*/ 2147483647 h 19"/>
              <a:gd name="T46" fmla="*/ 2147483647 w 23"/>
              <a:gd name="T47" fmla="*/ 2147483647 h 19"/>
              <a:gd name="T48" fmla="*/ 2147483647 w 23"/>
              <a:gd name="T49" fmla="*/ 2147483647 h 19"/>
              <a:gd name="T50" fmla="*/ 2147483647 w 23"/>
              <a:gd name="T51" fmla="*/ 2147483647 h 19"/>
              <a:gd name="T52" fmla="*/ 2147483647 w 23"/>
              <a:gd name="T53" fmla="*/ 2147483647 h 19"/>
              <a:gd name="T54" fmla="*/ 2147483647 w 23"/>
              <a:gd name="T55" fmla="*/ 2147483647 h 19"/>
              <a:gd name="T56" fmla="*/ 2147483647 w 23"/>
              <a:gd name="T57" fmla="*/ 2147483647 h 19"/>
              <a:gd name="T58" fmla="*/ 2147483647 w 23"/>
              <a:gd name="T59" fmla="*/ 2147483647 h 19"/>
              <a:gd name="T60" fmla="*/ 2147483647 w 23"/>
              <a:gd name="T61" fmla="*/ 2147483647 h 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3"/>
              <a:gd name="T94" fmla="*/ 0 h 19"/>
              <a:gd name="T95" fmla="*/ 23 w 23"/>
              <a:gd name="T96" fmla="*/ 19 h 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3" h="19">
                <a:moveTo>
                  <a:pt x="1" y="19"/>
                </a:moveTo>
                <a:lnTo>
                  <a:pt x="0" y="17"/>
                </a:lnTo>
                <a:lnTo>
                  <a:pt x="7" y="16"/>
                </a:lnTo>
                <a:lnTo>
                  <a:pt x="9" y="13"/>
                </a:lnTo>
                <a:lnTo>
                  <a:pt x="10" y="11"/>
                </a:lnTo>
                <a:lnTo>
                  <a:pt x="11" y="8"/>
                </a:lnTo>
                <a:lnTo>
                  <a:pt x="13" y="9"/>
                </a:lnTo>
                <a:lnTo>
                  <a:pt x="15" y="8"/>
                </a:lnTo>
                <a:lnTo>
                  <a:pt x="14" y="7"/>
                </a:lnTo>
                <a:lnTo>
                  <a:pt x="12" y="7"/>
                </a:lnTo>
                <a:lnTo>
                  <a:pt x="10" y="4"/>
                </a:lnTo>
                <a:lnTo>
                  <a:pt x="10" y="2"/>
                </a:lnTo>
                <a:lnTo>
                  <a:pt x="13" y="1"/>
                </a:lnTo>
                <a:lnTo>
                  <a:pt x="15" y="0"/>
                </a:lnTo>
                <a:lnTo>
                  <a:pt x="17" y="1"/>
                </a:lnTo>
                <a:lnTo>
                  <a:pt x="18" y="4"/>
                </a:lnTo>
                <a:lnTo>
                  <a:pt x="21" y="0"/>
                </a:lnTo>
                <a:lnTo>
                  <a:pt x="22" y="0"/>
                </a:lnTo>
                <a:lnTo>
                  <a:pt x="23" y="1"/>
                </a:lnTo>
                <a:lnTo>
                  <a:pt x="22" y="4"/>
                </a:lnTo>
                <a:lnTo>
                  <a:pt x="19" y="6"/>
                </a:lnTo>
                <a:lnTo>
                  <a:pt x="19" y="8"/>
                </a:lnTo>
                <a:lnTo>
                  <a:pt x="21" y="7"/>
                </a:lnTo>
                <a:lnTo>
                  <a:pt x="21" y="9"/>
                </a:lnTo>
                <a:lnTo>
                  <a:pt x="19" y="11"/>
                </a:lnTo>
                <a:lnTo>
                  <a:pt x="16" y="12"/>
                </a:lnTo>
                <a:lnTo>
                  <a:pt x="15" y="15"/>
                </a:lnTo>
                <a:lnTo>
                  <a:pt x="13" y="15"/>
                </a:lnTo>
                <a:lnTo>
                  <a:pt x="8" y="18"/>
                </a:lnTo>
                <a:lnTo>
                  <a:pt x="1" y="19"/>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362" name="Freeform 694"/>
          <p:cNvSpPr>
            <a:spLocks/>
          </p:cNvSpPr>
          <p:nvPr/>
        </p:nvSpPr>
        <p:spPr bwMode="auto">
          <a:xfrm>
            <a:off x="-363538" y="3197225"/>
            <a:ext cx="11113" cy="11113"/>
          </a:xfrm>
          <a:custGeom>
            <a:avLst/>
            <a:gdLst>
              <a:gd name="T0" fmla="*/ 2147483647 w 6"/>
              <a:gd name="T1" fmla="*/ 0 h 6"/>
              <a:gd name="T2" fmla="*/ 2147483647 w 6"/>
              <a:gd name="T3" fmla="*/ 2147483647 h 6"/>
              <a:gd name="T4" fmla="*/ 2147483647 w 6"/>
              <a:gd name="T5" fmla="*/ 2147483647 h 6"/>
              <a:gd name="T6" fmla="*/ 2147483647 w 6"/>
              <a:gd name="T7" fmla="*/ 2147483647 h 6"/>
              <a:gd name="T8" fmla="*/ 2147483647 w 6"/>
              <a:gd name="T9" fmla="*/ 2147483647 h 6"/>
              <a:gd name="T10" fmla="*/ 2147483647 w 6"/>
              <a:gd name="T11" fmla="*/ 2147483647 h 6"/>
              <a:gd name="T12" fmla="*/ 0 w 6"/>
              <a:gd name="T13" fmla="*/ 2147483647 h 6"/>
              <a:gd name="T14" fmla="*/ 2147483647 w 6"/>
              <a:gd name="T15" fmla="*/ 2147483647 h 6"/>
              <a:gd name="T16" fmla="*/ 2147483647 w 6"/>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6"/>
              <a:gd name="T29" fmla="*/ 6 w 6"/>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6">
                <a:moveTo>
                  <a:pt x="2" y="0"/>
                </a:moveTo>
                <a:lnTo>
                  <a:pt x="3" y="1"/>
                </a:lnTo>
                <a:lnTo>
                  <a:pt x="5" y="1"/>
                </a:lnTo>
                <a:lnTo>
                  <a:pt x="6" y="4"/>
                </a:lnTo>
                <a:lnTo>
                  <a:pt x="4" y="6"/>
                </a:lnTo>
                <a:lnTo>
                  <a:pt x="1" y="5"/>
                </a:lnTo>
                <a:lnTo>
                  <a:pt x="0" y="3"/>
                </a:lnTo>
                <a:lnTo>
                  <a:pt x="1" y="1"/>
                </a:lnTo>
                <a:lnTo>
                  <a:pt x="2"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363" name="Freeform 695"/>
          <p:cNvSpPr>
            <a:spLocks/>
          </p:cNvSpPr>
          <p:nvPr/>
        </p:nvSpPr>
        <p:spPr bwMode="auto">
          <a:xfrm>
            <a:off x="-328613" y="3157538"/>
            <a:ext cx="47625" cy="34925"/>
          </a:xfrm>
          <a:custGeom>
            <a:avLst/>
            <a:gdLst>
              <a:gd name="T0" fmla="*/ 0 w 28"/>
              <a:gd name="T1" fmla="*/ 2147483647 h 20"/>
              <a:gd name="T2" fmla="*/ 2147483647 w 28"/>
              <a:gd name="T3" fmla="*/ 2147483647 h 20"/>
              <a:gd name="T4" fmla="*/ 2147483647 w 28"/>
              <a:gd name="T5" fmla="*/ 2147483647 h 20"/>
              <a:gd name="T6" fmla="*/ 2147483647 w 28"/>
              <a:gd name="T7" fmla="*/ 2147483647 h 20"/>
              <a:gd name="T8" fmla="*/ 2147483647 w 28"/>
              <a:gd name="T9" fmla="*/ 2147483647 h 20"/>
              <a:gd name="T10" fmla="*/ 2147483647 w 28"/>
              <a:gd name="T11" fmla="*/ 0 h 20"/>
              <a:gd name="T12" fmla="*/ 2147483647 w 28"/>
              <a:gd name="T13" fmla="*/ 0 h 20"/>
              <a:gd name="T14" fmla="*/ 2147483647 w 28"/>
              <a:gd name="T15" fmla="*/ 2147483647 h 20"/>
              <a:gd name="T16" fmla="*/ 2147483647 w 28"/>
              <a:gd name="T17" fmla="*/ 2147483647 h 20"/>
              <a:gd name="T18" fmla="*/ 2147483647 w 28"/>
              <a:gd name="T19" fmla="*/ 2147483647 h 20"/>
              <a:gd name="T20" fmla="*/ 2147483647 w 28"/>
              <a:gd name="T21" fmla="*/ 2147483647 h 20"/>
              <a:gd name="T22" fmla="*/ 2147483647 w 28"/>
              <a:gd name="T23" fmla="*/ 2147483647 h 20"/>
              <a:gd name="T24" fmla="*/ 2147483647 w 28"/>
              <a:gd name="T25" fmla="*/ 2147483647 h 20"/>
              <a:gd name="T26" fmla="*/ 2147483647 w 28"/>
              <a:gd name="T27" fmla="*/ 2147483647 h 20"/>
              <a:gd name="T28" fmla="*/ 2147483647 w 28"/>
              <a:gd name="T29" fmla="*/ 2147483647 h 20"/>
              <a:gd name="T30" fmla="*/ 2147483647 w 28"/>
              <a:gd name="T31" fmla="*/ 2147483647 h 20"/>
              <a:gd name="T32" fmla="*/ 2147483647 w 28"/>
              <a:gd name="T33" fmla="*/ 2147483647 h 20"/>
              <a:gd name="T34" fmla="*/ 2147483647 w 28"/>
              <a:gd name="T35" fmla="*/ 2147483647 h 20"/>
              <a:gd name="T36" fmla="*/ 2147483647 w 28"/>
              <a:gd name="T37" fmla="*/ 2147483647 h 20"/>
              <a:gd name="T38" fmla="*/ 0 w 28"/>
              <a:gd name="T39" fmla="*/ 2147483647 h 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
              <a:gd name="T61" fmla="*/ 0 h 20"/>
              <a:gd name="T62" fmla="*/ 28 w 28"/>
              <a:gd name="T63" fmla="*/ 20 h 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 h="20">
                <a:moveTo>
                  <a:pt x="0" y="13"/>
                </a:moveTo>
                <a:lnTo>
                  <a:pt x="5" y="7"/>
                </a:lnTo>
                <a:lnTo>
                  <a:pt x="7" y="3"/>
                </a:lnTo>
                <a:lnTo>
                  <a:pt x="11" y="3"/>
                </a:lnTo>
                <a:lnTo>
                  <a:pt x="14" y="3"/>
                </a:lnTo>
                <a:lnTo>
                  <a:pt x="19" y="0"/>
                </a:lnTo>
                <a:lnTo>
                  <a:pt x="22" y="0"/>
                </a:lnTo>
                <a:lnTo>
                  <a:pt x="23" y="6"/>
                </a:lnTo>
                <a:lnTo>
                  <a:pt x="26" y="8"/>
                </a:lnTo>
                <a:lnTo>
                  <a:pt x="27" y="8"/>
                </a:lnTo>
                <a:lnTo>
                  <a:pt x="27" y="9"/>
                </a:lnTo>
                <a:lnTo>
                  <a:pt x="28" y="10"/>
                </a:lnTo>
                <a:lnTo>
                  <a:pt x="27" y="10"/>
                </a:lnTo>
                <a:lnTo>
                  <a:pt x="25" y="10"/>
                </a:lnTo>
                <a:lnTo>
                  <a:pt x="23" y="11"/>
                </a:lnTo>
                <a:lnTo>
                  <a:pt x="20" y="13"/>
                </a:lnTo>
                <a:lnTo>
                  <a:pt x="12" y="13"/>
                </a:lnTo>
                <a:lnTo>
                  <a:pt x="5" y="20"/>
                </a:lnTo>
                <a:lnTo>
                  <a:pt x="1" y="17"/>
                </a:lnTo>
                <a:lnTo>
                  <a:pt x="0" y="1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364" name="Freeform 696"/>
          <p:cNvSpPr>
            <a:spLocks/>
          </p:cNvSpPr>
          <p:nvPr/>
        </p:nvSpPr>
        <p:spPr bwMode="auto">
          <a:xfrm>
            <a:off x="-366713" y="3194050"/>
            <a:ext cx="9525" cy="11113"/>
          </a:xfrm>
          <a:custGeom>
            <a:avLst/>
            <a:gdLst>
              <a:gd name="T0" fmla="*/ 2147483647 w 6"/>
              <a:gd name="T1" fmla="*/ 0 h 6"/>
              <a:gd name="T2" fmla="*/ 2147483647 w 6"/>
              <a:gd name="T3" fmla="*/ 2147483647 h 6"/>
              <a:gd name="T4" fmla="*/ 2147483647 w 6"/>
              <a:gd name="T5" fmla="*/ 2147483647 h 6"/>
              <a:gd name="T6" fmla="*/ 2147483647 w 6"/>
              <a:gd name="T7" fmla="*/ 2147483647 h 6"/>
              <a:gd name="T8" fmla="*/ 2147483647 w 6"/>
              <a:gd name="T9" fmla="*/ 2147483647 h 6"/>
              <a:gd name="T10" fmla="*/ 2147483647 w 6"/>
              <a:gd name="T11" fmla="*/ 2147483647 h 6"/>
              <a:gd name="T12" fmla="*/ 0 w 6"/>
              <a:gd name="T13" fmla="*/ 2147483647 h 6"/>
              <a:gd name="T14" fmla="*/ 2147483647 w 6"/>
              <a:gd name="T15" fmla="*/ 2147483647 h 6"/>
              <a:gd name="T16" fmla="*/ 2147483647 w 6"/>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6"/>
              <a:gd name="T29" fmla="*/ 6 w 6"/>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6">
                <a:moveTo>
                  <a:pt x="3" y="0"/>
                </a:moveTo>
                <a:lnTo>
                  <a:pt x="3" y="1"/>
                </a:lnTo>
                <a:lnTo>
                  <a:pt x="5" y="1"/>
                </a:lnTo>
                <a:lnTo>
                  <a:pt x="6" y="4"/>
                </a:lnTo>
                <a:lnTo>
                  <a:pt x="4" y="6"/>
                </a:lnTo>
                <a:lnTo>
                  <a:pt x="2" y="5"/>
                </a:lnTo>
                <a:lnTo>
                  <a:pt x="0" y="3"/>
                </a:lnTo>
                <a:lnTo>
                  <a:pt x="1" y="1"/>
                </a:lnTo>
                <a:lnTo>
                  <a:pt x="3"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365" name="Freeform 697"/>
          <p:cNvSpPr>
            <a:spLocks/>
          </p:cNvSpPr>
          <p:nvPr/>
        </p:nvSpPr>
        <p:spPr bwMode="auto">
          <a:xfrm>
            <a:off x="-333375" y="3154363"/>
            <a:ext cx="49212" cy="34925"/>
          </a:xfrm>
          <a:custGeom>
            <a:avLst/>
            <a:gdLst>
              <a:gd name="T0" fmla="*/ 0 w 28"/>
              <a:gd name="T1" fmla="*/ 2147483647 h 20"/>
              <a:gd name="T2" fmla="*/ 2147483647 w 28"/>
              <a:gd name="T3" fmla="*/ 2147483647 h 20"/>
              <a:gd name="T4" fmla="*/ 2147483647 w 28"/>
              <a:gd name="T5" fmla="*/ 2147483647 h 20"/>
              <a:gd name="T6" fmla="*/ 2147483647 w 28"/>
              <a:gd name="T7" fmla="*/ 2147483647 h 20"/>
              <a:gd name="T8" fmla="*/ 2147483647 w 28"/>
              <a:gd name="T9" fmla="*/ 2147483647 h 20"/>
              <a:gd name="T10" fmla="*/ 2147483647 w 28"/>
              <a:gd name="T11" fmla="*/ 0 h 20"/>
              <a:gd name="T12" fmla="*/ 2147483647 w 28"/>
              <a:gd name="T13" fmla="*/ 0 h 20"/>
              <a:gd name="T14" fmla="*/ 2147483647 w 28"/>
              <a:gd name="T15" fmla="*/ 2147483647 h 20"/>
              <a:gd name="T16" fmla="*/ 2147483647 w 28"/>
              <a:gd name="T17" fmla="*/ 2147483647 h 20"/>
              <a:gd name="T18" fmla="*/ 2147483647 w 28"/>
              <a:gd name="T19" fmla="*/ 2147483647 h 20"/>
              <a:gd name="T20" fmla="*/ 2147483647 w 28"/>
              <a:gd name="T21" fmla="*/ 2147483647 h 20"/>
              <a:gd name="T22" fmla="*/ 2147483647 w 28"/>
              <a:gd name="T23" fmla="*/ 2147483647 h 20"/>
              <a:gd name="T24" fmla="*/ 2147483647 w 28"/>
              <a:gd name="T25" fmla="*/ 2147483647 h 20"/>
              <a:gd name="T26" fmla="*/ 2147483647 w 28"/>
              <a:gd name="T27" fmla="*/ 2147483647 h 20"/>
              <a:gd name="T28" fmla="*/ 2147483647 w 28"/>
              <a:gd name="T29" fmla="*/ 2147483647 h 20"/>
              <a:gd name="T30" fmla="*/ 2147483647 w 28"/>
              <a:gd name="T31" fmla="*/ 2147483647 h 20"/>
              <a:gd name="T32" fmla="*/ 2147483647 w 28"/>
              <a:gd name="T33" fmla="*/ 2147483647 h 20"/>
              <a:gd name="T34" fmla="*/ 2147483647 w 28"/>
              <a:gd name="T35" fmla="*/ 2147483647 h 20"/>
              <a:gd name="T36" fmla="*/ 2147483647 w 28"/>
              <a:gd name="T37" fmla="*/ 2147483647 h 20"/>
              <a:gd name="T38" fmla="*/ 0 w 28"/>
              <a:gd name="T39" fmla="*/ 2147483647 h 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
              <a:gd name="T61" fmla="*/ 0 h 20"/>
              <a:gd name="T62" fmla="*/ 28 w 28"/>
              <a:gd name="T63" fmla="*/ 20 h 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 h="20">
                <a:moveTo>
                  <a:pt x="0" y="13"/>
                </a:moveTo>
                <a:lnTo>
                  <a:pt x="6" y="7"/>
                </a:lnTo>
                <a:lnTo>
                  <a:pt x="7" y="4"/>
                </a:lnTo>
                <a:lnTo>
                  <a:pt x="11" y="4"/>
                </a:lnTo>
                <a:lnTo>
                  <a:pt x="14" y="3"/>
                </a:lnTo>
                <a:lnTo>
                  <a:pt x="20" y="0"/>
                </a:lnTo>
                <a:lnTo>
                  <a:pt x="22" y="0"/>
                </a:lnTo>
                <a:lnTo>
                  <a:pt x="24" y="7"/>
                </a:lnTo>
                <a:lnTo>
                  <a:pt x="26" y="8"/>
                </a:lnTo>
                <a:lnTo>
                  <a:pt x="27" y="8"/>
                </a:lnTo>
                <a:lnTo>
                  <a:pt x="28" y="9"/>
                </a:lnTo>
                <a:lnTo>
                  <a:pt x="28" y="11"/>
                </a:lnTo>
                <a:lnTo>
                  <a:pt x="25" y="10"/>
                </a:lnTo>
                <a:lnTo>
                  <a:pt x="23" y="12"/>
                </a:lnTo>
                <a:lnTo>
                  <a:pt x="20" y="13"/>
                </a:lnTo>
                <a:lnTo>
                  <a:pt x="13" y="13"/>
                </a:lnTo>
                <a:lnTo>
                  <a:pt x="6" y="20"/>
                </a:lnTo>
                <a:lnTo>
                  <a:pt x="2" y="17"/>
                </a:lnTo>
                <a:lnTo>
                  <a:pt x="0" y="13"/>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366" name="Freeform 698"/>
          <p:cNvSpPr>
            <a:spLocks/>
          </p:cNvSpPr>
          <p:nvPr/>
        </p:nvSpPr>
        <p:spPr bwMode="auto">
          <a:xfrm>
            <a:off x="-271463" y="3186113"/>
            <a:ext cx="6350" cy="4762"/>
          </a:xfrm>
          <a:custGeom>
            <a:avLst/>
            <a:gdLst>
              <a:gd name="T0" fmla="*/ 0 w 3"/>
              <a:gd name="T1" fmla="*/ 2147483647 h 3"/>
              <a:gd name="T2" fmla="*/ 2147483647 w 3"/>
              <a:gd name="T3" fmla="*/ 0 h 3"/>
              <a:gd name="T4" fmla="*/ 2147483647 w 3"/>
              <a:gd name="T5" fmla="*/ 2147483647 h 3"/>
              <a:gd name="T6" fmla="*/ 2147483647 w 3"/>
              <a:gd name="T7" fmla="*/ 2147483647 h 3"/>
              <a:gd name="T8" fmla="*/ 2147483647 w 3"/>
              <a:gd name="T9" fmla="*/ 2147483647 h 3"/>
              <a:gd name="T10" fmla="*/ 2147483647 w 3"/>
              <a:gd name="T11" fmla="*/ 2147483647 h 3"/>
              <a:gd name="T12" fmla="*/ 0 w 3"/>
              <a:gd name="T13" fmla="*/ 2147483647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0" y="1"/>
                </a:moveTo>
                <a:lnTo>
                  <a:pt x="1" y="0"/>
                </a:lnTo>
                <a:lnTo>
                  <a:pt x="3" y="1"/>
                </a:lnTo>
                <a:lnTo>
                  <a:pt x="3" y="2"/>
                </a:lnTo>
                <a:lnTo>
                  <a:pt x="1" y="3"/>
                </a:lnTo>
                <a:lnTo>
                  <a:pt x="0"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367" name="Freeform 699"/>
          <p:cNvSpPr>
            <a:spLocks/>
          </p:cNvSpPr>
          <p:nvPr/>
        </p:nvSpPr>
        <p:spPr bwMode="auto">
          <a:xfrm>
            <a:off x="-215900" y="3141663"/>
            <a:ext cx="7937" cy="11112"/>
          </a:xfrm>
          <a:custGeom>
            <a:avLst/>
            <a:gdLst>
              <a:gd name="T0" fmla="*/ 2147483647 w 5"/>
              <a:gd name="T1" fmla="*/ 2147483647 h 7"/>
              <a:gd name="T2" fmla="*/ 2147483647 w 5"/>
              <a:gd name="T3" fmla="*/ 0 h 7"/>
              <a:gd name="T4" fmla="*/ 2147483647 w 5"/>
              <a:gd name="T5" fmla="*/ 2147483647 h 7"/>
              <a:gd name="T6" fmla="*/ 2147483647 w 5"/>
              <a:gd name="T7" fmla="*/ 2147483647 h 7"/>
              <a:gd name="T8" fmla="*/ 2147483647 w 5"/>
              <a:gd name="T9" fmla="*/ 2147483647 h 7"/>
              <a:gd name="T10" fmla="*/ 2147483647 w 5"/>
              <a:gd name="T11" fmla="*/ 0 h 7"/>
              <a:gd name="T12" fmla="*/ 2147483647 w 5"/>
              <a:gd name="T13" fmla="*/ 2147483647 h 7"/>
              <a:gd name="T14" fmla="*/ 2147483647 w 5"/>
              <a:gd name="T15" fmla="*/ 2147483647 h 7"/>
              <a:gd name="T16" fmla="*/ 2147483647 w 5"/>
              <a:gd name="T17" fmla="*/ 2147483647 h 7"/>
              <a:gd name="T18" fmla="*/ 2147483647 w 5"/>
              <a:gd name="T19" fmla="*/ 2147483647 h 7"/>
              <a:gd name="T20" fmla="*/ 2147483647 w 5"/>
              <a:gd name="T21" fmla="*/ 2147483647 h 7"/>
              <a:gd name="T22" fmla="*/ 2147483647 w 5"/>
              <a:gd name="T23" fmla="*/ 2147483647 h 7"/>
              <a:gd name="T24" fmla="*/ 0 w 5"/>
              <a:gd name="T25" fmla="*/ 2147483647 h 7"/>
              <a:gd name="T26" fmla="*/ 2147483647 w 5"/>
              <a:gd name="T27" fmla="*/ 2147483647 h 7"/>
              <a:gd name="T28" fmla="*/ 2147483647 w 5"/>
              <a:gd name="T29" fmla="*/ 2147483647 h 7"/>
              <a:gd name="T30" fmla="*/ 2147483647 w 5"/>
              <a:gd name="T31" fmla="*/ 2147483647 h 7"/>
              <a:gd name="T32" fmla="*/ 2147483647 w 5"/>
              <a:gd name="T33" fmla="*/ 2147483647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
              <a:gd name="T52" fmla="*/ 0 h 7"/>
              <a:gd name="T53" fmla="*/ 5 w 5"/>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 h="7">
                <a:moveTo>
                  <a:pt x="3" y="2"/>
                </a:moveTo>
                <a:lnTo>
                  <a:pt x="1" y="0"/>
                </a:lnTo>
                <a:lnTo>
                  <a:pt x="2" y="2"/>
                </a:lnTo>
                <a:lnTo>
                  <a:pt x="3" y="1"/>
                </a:lnTo>
                <a:lnTo>
                  <a:pt x="3" y="0"/>
                </a:lnTo>
                <a:lnTo>
                  <a:pt x="4" y="1"/>
                </a:lnTo>
                <a:lnTo>
                  <a:pt x="4" y="4"/>
                </a:lnTo>
                <a:lnTo>
                  <a:pt x="5" y="5"/>
                </a:lnTo>
                <a:lnTo>
                  <a:pt x="4" y="7"/>
                </a:lnTo>
                <a:lnTo>
                  <a:pt x="2" y="6"/>
                </a:lnTo>
                <a:lnTo>
                  <a:pt x="1" y="7"/>
                </a:lnTo>
                <a:lnTo>
                  <a:pt x="0" y="1"/>
                </a:lnTo>
                <a:lnTo>
                  <a:pt x="1" y="1"/>
                </a:lnTo>
                <a:lnTo>
                  <a:pt x="1" y="2"/>
                </a:lnTo>
                <a:lnTo>
                  <a:pt x="2" y="3"/>
                </a:lnTo>
                <a:lnTo>
                  <a:pt x="3"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368" name="Freeform 700"/>
          <p:cNvSpPr>
            <a:spLocks/>
          </p:cNvSpPr>
          <p:nvPr/>
        </p:nvSpPr>
        <p:spPr bwMode="auto">
          <a:xfrm>
            <a:off x="-273050" y="3182938"/>
            <a:ext cx="3175" cy="4762"/>
          </a:xfrm>
          <a:custGeom>
            <a:avLst/>
            <a:gdLst>
              <a:gd name="T0" fmla="*/ 0 w 2"/>
              <a:gd name="T1" fmla="*/ 2147483647 h 3"/>
              <a:gd name="T2" fmla="*/ 2147483647 w 2"/>
              <a:gd name="T3" fmla="*/ 0 h 3"/>
              <a:gd name="T4" fmla="*/ 2147483647 w 2"/>
              <a:gd name="T5" fmla="*/ 2147483647 h 3"/>
              <a:gd name="T6" fmla="*/ 2147483647 w 2"/>
              <a:gd name="T7" fmla="*/ 2147483647 h 3"/>
              <a:gd name="T8" fmla="*/ 2147483647 w 2"/>
              <a:gd name="T9" fmla="*/ 2147483647 h 3"/>
              <a:gd name="T10" fmla="*/ 2147483647 w 2"/>
              <a:gd name="T11" fmla="*/ 2147483647 h 3"/>
              <a:gd name="T12" fmla="*/ 0 w 2"/>
              <a:gd name="T13" fmla="*/ 2147483647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0" y="1"/>
                </a:moveTo>
                <a:lnTo>
                  <a:pt x="1" y="0"/>
                </a:lnTo>
                <a:lnTo>
                  <a:pt x="2" y="1"/>
                </a:lnTo>
                <a:lnTo>
                  <a:pt x="2" y="2"/>
                </a:lnTo>
                <a:lnTo>
                  <a:pt x="2" y="3"/>
                </a:lnTo>
                <a:lnTo>
                  <a:pt x="1" y="3"/>
                </a:lnTo>
                <a:lnTo>
                  <a:pt x="0"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369" name="Freeform 701"/>
          <p:cNvSpPr>
            <a:spLocks/>
          </p:cNvSpPr>
          <p:nvPr/>
        </p:nvSpPr>
        <p:spPr bwMode="auto">
          <a:xfrm>
            <a:off x="-219075" y="3136900"/>
            <a:ext cx="7937" cy="12700"/>
          </a:xfrm>
          <a:custGeom>
            <a:avLst/>
            <a:gdLst>
              <a:gd name="T0" fmla="*/ 2147483647 w 5"/>
              <a:gd name="T1" fmla="*/ 2147483647 h 7"/>
              <a:gd name="T2" fmla="*/ 2147483647 w 5"/>
              <a:gd name="T3" fmla="*/ 0 h 7"/>
              <a:gd name="T4" fmla="*/ 2147483647 w 5"/>
              <a:gd name="T5" fmla="*/ 2147483647 h 7"/>
              <a:gd name="T6" fmla="*/ 2147483647 w 5"/>
              <a:gd name="T7" fmla="*/ 2147483647 h 7"/>
              <a:gd name="T8" fmla="*/ 2147483647 w 5"/>
              <a:gd name="T9" fmla="*/ 2147483647 h 7"/>
              <a:gd name="T10" fmla="*/ 2147483647 w 5"/>
              <a:gd name="T11" fmla="*/ 0 h 7"/>
              <a:gd name="T12" fmla="*/ 2147483647 w 5"/>
              <a:gd name="T13" fmla="*/ 2147483647 h 7"/>
              <a:gd name="T14" fmla="*/ 2147483647 w 5"/>
              <a:gd name="T15" fmla="*/ 2147483647 h 7"/>
              <a:gd name="T16" fmla="*/ 2147483647 w 5"/>
              <a:gd name="T17" fmla="*/ 2147483647 h 7"/>
              <a:gd name="T18" fmla="*/ 2147483647 w 5"/>
              <a:gd name="T19" fmla="*/ 2147483647 h 7"/>
              <a:gd name="T20" fmla="*/ 2147483647 w 5"/>
              <a:gd name="T21" fmla="*/ 2147483647 h 7"/>
              <a:gd name="T22" fmla="*/ 2147483647 w 5"/>
              <a:gd name="T23" fmla="*/ 2147483647 h 7"/>
              <a:gd name="T24" fmla="*/ 0 w 5"/>
              <a:gd name="T25" fmla="*/ 2147483647 h 7"/>
              <a:gd name="T26" fmla="*/ 2147483647 w 5"/>
              <a:gd name="T27" fmla="*/ 2147483647 h 7"/>
              <a:gd name="T28" fmla="*/ 2147483647 w 5"/>
              <a:gd name="T29" fmla="*/ 2147483647 h 7"/>
              <a:gd name="T30" fmla="*/ 2147483647 w 5"/>
              <a:gd name="T31" fmla="*/ 2147483647 h 7"/>
              <a:gd name="T32" fmla="*/ 2147483647 w 5"/>
              <a:gd name="T33" fmla="*/ 2147483647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
              <a:gd name="T52" fmla="*/ 0 h 7"/>
              <a:gd name="T53" fmla="*/ 5 w 5"/>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 h="7">
                <a:moveTo>
                  <a:pt x="3" y="3"/>
                </a:moveTo>
                <a:lnTo>
                  <a:pt x="1" y="0"/>
                </a:lnTo>
                <a:lnTo>
                  <a:pt x="2" y="3"/>
                </a:lnTo>
                <a:lnTo>
                  <a:pt x="3" y="3"/>
                </a:lnTo>
                <a:lnTo>
                  <a:pt x="3" y="2"/>
                </a:lnTo>
                <a:lnTo>
                  <a:pt x="4" y="0"/>
                </a:lnTo>
                <a:lnTo>
                  <a:pt x="4" y="2"/>
                </a:lnTo>
                <a:lnTo>
                  <a:pt x="4" y="4"/>
                </a:lnTo>
                <a:lnTo>
                  <a:pt x="5" y="6"/>
                </a:lnTo>
                <a:lnTo>
                  <a:pt x="4" y="7"/>
                </a:lnTo>
                <a:lnTo>
                  <a:pt x="3" y="6"/>
                </a:lnTo>
                <a:lnTo>
                  <a:pt x="1" y="7"/>
                </a:lnTo>
                <a:lnTo>
                  <a:pt x="0" y="2"/>
                </a:lnTo>
                <a:lnTo>
                  <a:pt x="1" y="1"/>
                </a:lnTo>
                <a:lnTo>
                  <a:pt x="1" y="3"/>
                </a:lnTo>
                <a:lnTo>
                  <a:pt x="2" y="3"/>
                </a:lnTo>
                <a:lnTo>
                  <a:pt x="3" y="3"/>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370" name="Freeform 702"/>
          <p:cNvSpPr>
            <a:spLocks/>
          </p:cNvSpPr>
          <p:nvPr/>
        </p:nvSpPr>
        <p:spPr bwMode="auto">
          <a:xfrm>
            <a:off x="-152400" y="3097213"/>
            <a:ext cx="4762" cy="14287"/>
          </a:xfrm>
          <a:custGeom>
            <a:avLst/>
            <a:gdLst>
              <a:gd name="T0" fmla="*/ 0 w 3"/>
              <a:gd name="T1" fmla="*/ 0 h 9"/>
              <a:gd name="T2" fmla="*/ 0 w 3"/>
              <a:gd name="T3" fmla="*/ 2147483647 h 9"/>
              <a:gd name="T4" fmla="*/ 0 w 3"/>
              <a:gd name="T5" fmla="*/ 2147483647 h 9"/>
              <a:gd name="T6" fmla="*/ 2147483647 w 3"/>
              <a:gd name="T7" fmla="*/ 2147483647 h 9"/>
              <a:gd name="T8" fmla="*/ 2147483647 w 3"/>
              <a:gd name="T9" fmla="*/ 2147483647 h 9"/>
              <a:gd name="T10" fmla="*/ 2147483647 w 3"/>
              <a:gd name="T11" fmla="*/ 2147483647 h 9"/>
              <a:gd name="T12" fmla="*/ 2147483647 w 3"/>
              <a:gd name="T13" fmla="*/ 2147483647 h 9"/>
              <a:gd name="T14" fmla="*/ 2147483647 w 3"/>
              <a:gd name="T15" fmla="*/ 2147483647 h 9"/>
              <a:gd name="T16" fmla="*/ 0 w 3"/>
              <a:gd name="T17" fmla="*/ 2147483647 h 9"/>
              <a:gd name="T18" fmla="*/ 0 w 3"/>
              <a:gd name="T19" fmla="*/ 2147483647 h 9"/>
              <a:gd name="T20" fmla="*/ 0 w 3"/>
              <a:gd name="T21" fmla="*/ 2147483647 h 9"/>
              <a:gd name="T22" fmla="*/ 0 w 3"/>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9"/>
              <a:gd name="T38" fmla="*/ 3 w 3"/>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9">
                <a:moveTo>
                  <a:pt x="0" y="0"/>
                </a:moveTo>
                <a:lnTo>
                  <a:pt x="0" y="1"/>
                </a:lnTo>
                <a:lnTo>
                  <a:pt x="2" y="1"/>
                </a:lnTo>
                <a:lnTo>
                  <a:pt x="3" y="2"/>
                </a:lnTo>
                <a:lnTo>
                  <a:pt x="2" y="3"/>
                </a:lnTo>
                <a:lnTo>
                  <a:pt x="3" y="4"/>
                </a:lnTo>
                <a:lnTo>
                  <a:pt x="1" y="9"/>
                </a:lnTo>
                <a:lnTo>
                  <a:pt x="0" y="8"/>
                </a:lnTo>
                <a:lnTo>
                  <a:pt x="0" y="3"/>
                </a:lnTo>
                <a:lnTo>
                  <a:pt x="0" y="1"/>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371" name="Freeform 703"/>
          <p:cNvSpPr>
            <a:spLocks/>
          </p:cNvSpPr>
          <p:nvPr/>
        </p:nvSpPr>
        <p:spPr bwMode="auto">
          <a:xfrm>
            <a:off x="-47625" y="3084513"/>
            <a:ext cx="4762" cy="9525"/>
          </a:xfrm>
          <a:custGeom>
            <a:avLst/>
            <a:gdLst>
              <a:gd name="T0" fmla="*/ 0 w 3"/>
              <a:gd name="T1" fmla="*/ 2147483647 h 6"/>
              <a:gd name="T2" fmla="*/ 2147483647 w 3"/>
              <a:gd name="T3" fmla="*/ 0 h 6"/>
              <a:gd name="T4" fmla="*/ 2147483647 w 3"/>
              <a:gd name="T5" fmla="*/ 2147483647 h 6"/>
              <a:gd name="T6" fmla="*/ 2147483647 w 3"/>
              <a:gd name="T7" fmla="*/ 2147483647 h 6"/>
              <a:gd name="T8" fmla="*/ 0 w 3"/>
              <a:gd name="T9" fmla="*/ 2147483647 h 6"/>
              <a:gd name="T10" fmla="*/ 0 w 3"/>
              <a:gd name="T11" fmla="*/ 2147483647 h 6"/>
              <a:gd name="T12" fmla="*/ 0 w 3"/>
              <a:gd name="T13" fmla="*/ 2147483647 h 6"/>
              <a:gd name="T14" fmla="*/ 0 60000 65536"/>
              <a:gd name="T15" fmla="*/ 0 60000 65536"/>
              <a:gd name="T16" fmla="*/ 0 60000 65536"/>
              <a:gd name="T17" fmla="*/ 0 60000 65536"/>
              <a:gd name="T18" fmla="*/ 0 60000 65536"/>
              <a:gd name="T19" fmla="*/ 0 60000 65536"/>
              <a:gd name="T20" fmla="*/ 0 60000 65536"/>
              <a:gd name="T21" fmla="*/ 0 w 3"/>
              <a:gd name="T22" fmla="*/ 0 h 6"/>
              <a:gd name="T23" fmla="*/ 3 w 3"/>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6">
                <a:moveTo>
                  <a:pt x="0" y="1"/>
                </a:moveTo>
                <a:lnTo>
                  <a:pt x="2" y="0"/>
                </a:lnTo>
                <a:lnTo>
                  <a:pt x="3" y="1"/>
                </a:lnTo>
                <a:lnTo>
                  <a:pt x="3" y="3"/>
                </a:lnTo>
                <a:lnTo>
                  <a:pt x="0" y="6"/>
                </a:lnTo>
                <a:lnTo>
                  <a:pt x="0"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372" name="Freeform 704"/>
          <p:cNvSpPr>
            <a:spLocks/>
          </p:cNvSpPr>
          <p:nvPr/>
        </p:nvSpPr>
        <p:spPr bwMode="auto">
          <a:xfrm>
            <a:off x="-155575" y="3094038"/>
            <a:ext cx="6350" cy="15875"/>
          </a:xfrm>
          <a:custGeom>
            <a:avLst/>
            <a:gdLst>
              <a:gd name="T0" fmla="*/ 2147483647 w 4"/>
              <a:gd name="T1" fmla="*/ 0 h 9"/>
              <a:gd name="T2" fmla="*/ 0 w 4"/>
              <a:gd name="T3" fmla="*/ 2147483647 h 9"/>
              <a:gd name="T4" fmla="*/ 0 w 4"/>
              <a:gd name="T5" fmla="*/ 0 h 9"/>
              <a:gd name="T6" fmla="*/ 2147483647 w 4"/>
              <a:gd name="T7" fmla="*/ 0 h 9"/>
              <a:gd name="T8" fmla="*/ 2147483647 w 4"/>
              <a:gd name="T9" fmla="*/ 2147483647 h 9"/>
              <a:gd name="T10" fmla="*/ 2147483647 w 4"/>
              <a:gd name="T11" fmla="*/ 2147483647 h 9"/>
              <a:gd name="T12" fmla="*/ 2147483647 w 4"/>
              <a:gd name="T13" fmla="*/ 2147483647 h 9"/>
              <a:gd name="T14" fmla="*/ 2147483647 w 4"/>
              <a:gd name="T15" fmla="*/ 2147483647 h 9"/>
              <a:gd name="T16" fmla="*/ 2147483647 w 4"/>
              <a:gd name="T17" fmla="*/ 2147483647 h 9"/>
              <a:gd name="T18" fmla="*/ 2147483647 w 4"/>
              <a:gd name="T19" fmla="*/ 2147483647 h 9"/>
              <a:gd name="T20" fmla="*/ 0 w 4"/>
              <a:gd name="T21" fmla="*/ 2147483647 h 9"/>
              <a:gd name="T22" fmla="*/ 2147483647 w 4"/>
              <a:gd name="T23" fmla="*/ 0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9"/>
              <a:gd name="T38" fmla="*/ 4 w 4"/>
              <a:gd name="T39" fmla="*/ 9 h 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9">
                <a:moveTo>
                  <a:pt x="1" y="0"/>
                </a:moveTo>
                <a:lnTo>
                  <a:pt x="0" y="1"/>
                </a:lnTo>
                <a:lnTo>
                  <a:pt x="0" y="0"/>
                </a:lnTo>
                <a:lnTo>
                  <a:pt x="2" y="0"/>
                </a:lnTo>
                <a:lnTo>
                  <a:pt x="4" y="1"/>
                </a:lnTo>
                <a:lnTo>
                  <a:pt x="2" y="2"/>
                </a:lnTo>
                <a:lnTo>
                  <a:pt x="3" y="3"/>
                </a:lnTo>
                <a:lnTo>
                  <a:pt x="1" y="9"/>
                </a:lnTo>
                <a:lnTo>
                  <a:pt x="1" y="8"/>
                </a:lnTo>
                <a:lnTo>
                  <a:pt x="1" y="2"/>
                </a:lnTo>
                <a:lnTo>
                  <a:pt x="0" y="1"/>
                </a:lnTo>
                <a:lnTo>
                  <a:pt x="1"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373" name="Freeform 705"/>
          <p:cNvSpPr>
            <a:spLocks/>
          </p:cNvSpPr>
          <p:nvPr/>
        </p:nvSpPr>
        <p:spPr bwMode="auto">
          <a:xfrm>
            <a:off x="-50800" y="3082925"/>
            <a:ext cx="4762" cy="7938"/>
          </a:xfrm>
          <a:custGeom>
            <a:avLst/>
            <a:gdLst>
              <a:gd name="T0" fmla="*/ 2147483647 w 3"/>
              <a:gd name="T1" fmla="*/ 2147483647 h 5"/>
              <a:gd name="T2" fmla="*/ 2147483647 w 3"/>
              <a:gd name="T3" fmla="*/ 0 h 5"/>
              <a:gd name="T4" fmla="*/ 2147483647 w 3"/>
              <a:gd name="T5" fmla="*/ 0 h 5"/>
              <a:gd name="T6" fmla="*/ 2147483647 w 3"/>
              <a:gd name="T7" fmla="*/ 2147483647 h 5"/>
              <a:gd name="T8" fmla="*/ 2147483647 w 3"/>
              <a:gd name="T9" fmla="*/ 2147483647 h 5"/>
              <a:gd name="T10" fmla="*/ 0 w 3"/>
              <a:gd name="T11" fmla="*/ 2147483647 h 5"/>
              <a:gd name="T12" fmla="*/ 2147483647 w 3"/>
              <a:gd name="T13" fmla="*/ 2147483647 h 5"/>
              <a:gd name="T14" fmla="*/ 0 60000 65536"/>
              <a:gd name="T15" fmla="*/ 0 60000 65536"/>
              <a:gd name="T16" fmla="*/ 0 60000 65536"/>
              <a:gd name="T17" fmla="*/ 0 60000 65536"/>
              <a:gd name="T18" fmla="*/ 0 60000 65536"/>
              <a:gd name="T19" fmla="*/ 0 60000 65536"/>
              <a:gd name="T20" fmla="*/ 0 60000 65536"/>
              <a:gd name="T21" fmla="*/ 0 w 3"/>
              <a:gd name="T22" fmla="*/ 0 h 5"/>
              <a:gd name="T23" fmla="*/ 3 w 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5">
                <a:moveTo>
                  <a:pt x="1" y="1"/>
                </a:moveTo>
                <a:lnTo>
                  <a:pt x="2" y="0"/>
                </a:lnTo>
                <a:lnTo>
                  <a:pt x="3" y="0"/>
                </a:lnTo>
                <a:lnTo>
                  <a:pt x="3" y="2"/>
                </a:lnTo>
                <a:lnTo>
                  <a:pt x="1" y="5"/>
                </a:lnTo>
                <a:lnTo>
                  <a:pt x="0" y="5"/>
                </a:lnTo>
                <a:lnTo>
                  <a:pt x="1"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374" name="Freeform 706"/>
          <p:cNvSpPr>
            <a:spLocks/>
          </p:cNvSpPr>
          <p:nvPr/>
        </p:nvSpPr>
        <p:spPr bwMode="auto">
          <a:xfrm>
            <a:off x="-38100" y="3084513"/>
            <a:ext cx="7937" cy="3175"/>
          </a:xfrm>
          <a:custGeom>
            <a:avLst/>
            <a:gdLst>
              <a:gd name="T0" fmla="*/ 2147483647 w 4"/>
              <a:gd name="T1" fmla="*/ 2147483647 h 2"/>
              <a:gd name="T2" fmla="*/ 0 w 4"/>
              <a:gd name="T3" fmla="*/ 2147483647 h 2"/>
              <a:gd name="T4" fmla="*/ 2147483647 w 4"/>
              <a:gd name="T5" fmla="*/ 2147483647 h 2"/>
              <a:gd name="T6" fmla="*/ 2147483647 w 4"/>
              <a:gd name="T7" fmla="*/ 0 h 2"/>
              <a:gd name="T8" fmla="*/ 2147483647 w 4"/>
              <a:gd name="T9" fmla="*/ 0 h 2"/>
              <a:gd name="T10" fmla="*/ 2147483647 w 4"/>
              <a:gd name="T11" fmla="*/ 2147483647 h 2"/>
              <a:gd name="T12" fmla="*/ 2147483647 w 4"/>
              <a:gd name="T13" fmla="*/ 2147483647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3" y="2"/>
                </a:moveTo>
                <a:lnTo>
                  <a:pt x="0" y="1"/>
                </a:lnTo>
                <a:lnTo>
                  <a:pt x="1" y="1"/>
                </a:lnTo>
                <a:lnTo>
                  <a:pt x="3" y="0"/>
                </a:lnTo>
                <a:lnTo>
                  <a:pt x="4" y="0"/>
                </a:lnTo>
                <a:lnTo>
                  <a:pt x="4" y="1"/>
                </a:lnTo>
                <a:lnTo>
                  <a:pt x="3"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375" name="Freeform 707"/>
          <p:cNvSpPr>
            <a:spLocks/>
          </p:cNvSpPr>
          <p:nvPr/>
        </p:nvSpPr>
        <p:spPr bwMode="auto">
          <a:xfrm>
            <a:off x="-11113" y="3052763"/>
            <a:ext cx="12701" cy="11112"/>
          </a:xfrm>
          <a:custGeom>
            <a:avLst/>
            <a:gdLst>
              <a:gd name="T0" fmla="*/ 2147483647 w 8"/>
              <a:gd name="T1" fmla="*/ 2147483647 h 6"/>
              <a:gd name="T2" fmla="*/ 2147483647 w 8"/>
              <a:gd name="T3" fmla="*/ 2147483647 h 6"/>
              <a:gd name="T4" fmla="*/ 0 w 8"/>
              <a:gd name="T5" fmla="*/ 2147483647 h 6"/>
              <a:gd name="T6" fmla="*/ 2147483647 w 8"/>
              <a:gd name="T7" fmla="*/ 2147483647 h 6"/>
              <a:gd name="T8" fmla="*/ 2147483647 w 8"/>
              <a:gd name="T9" fmla="*/ 0 h 6"/>
              <a:gd name="T10" fmla="*/ 2147483647 w 8"/>
              <a:gd name="T11" fmla="*/ 0 h 6"/>
              <a:gd name="T12" fmla="*/ 2147483647 w 8"/>
              <a:gd name="T13" fmla="*/ 0 h 6"/>
              <a:gd name="T14" fmla="*/ 2147483647 w 8"/>
              <a:gd name="T15" fmla="*/ 2147483647 h 6"/>
              <a:gd name="T16" fmla="*/ 2147483647 w 8"/>
              <a:gd name="T17" fmla="*/ 2147483647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6"/>
              <a:gd name="T29" fmla="*/ 8 w 8"/>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6">
                <a:moveTo>
                  <a:pt x="4" y="3"/>
                </a:moveTo>
                <a:lnTo>
                  <a:pt x="2" y="6"/>
                </a:lnTo>
                <a:lnTo>
                  <a:pt x="0" y="3"/>
                </a:lnTo>
                <a:lnTo>
                  <a:pt x="2" y="1"/>
                </a:lnTo>
                <a:lnTo>
                  <a:pt x="3" y="0"/>
                </a:lnTo>
                <a:lnTo>
                  <a:pt x="4" y="0"/>
                </a:lnTo>
                <a:lnTo>
                  <a:pt x="8" y="0"/>
                </a:lnTo>
                <a:lnTo>
                  <a:pt x="8" y="1"/>
                </a:lnTo>
                <a:lnTo>
                  <a:pt x="4" y="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376" name="Freeform 708"/>
          <p:cNvSpPr>
            <a:spLocks/>
          </p:cNvSpPr>
          <p:nvPr/>
        </p:nvSpPr>
        <p:spPr bwMode="auto">
          <a:xfrm>
            <a:off x="-41275" y="3081338"/>
            <a:ext cx="7937" cy="3175"/>
          </a:xfrm>
          <a:custGeom>
            <a:avLst/>
            <a:gdLst>
              <a:gd name="T0" fmla="*/ 2147483647 w 4"/>
              <a:gd name="T1" fmla="*/ 2147483647 h 2"/>
              <a:gd name="T2" fmla="*/ 0 w 4"/>
              <a:gd name="T3" fmla="*/ 2147483647 h 2"/>
              <a:gd name="T4" fmla="*/ 2147483647 w 4"/>
              <a:gd name="T5" fmla="*/ 2147483647 h 2"/>
              <a:gd name="T6" fmla="*/ 2147483647 w 4"/>
              <a:gd name="T7" fmla="*/ 0 h 2"/>
              <a:gd name="T8" fmla="*/ 2147483647 w 4"/>
              <a:gd name="T9" fmla="*/ 0 h 2"/>
              <a:gd name="T10" fmla="*/ 2147483647 w 4"/>
              <a:gd name="T11" fmla="*/ 2147483647 h 2"/>
              <a:gd name="T12" fmla="*/ 2147483647 w 4"/>
              <a:gd name="T13" fmla="*/ 2147483647 h 2"/>
              <a:gd name="T14" fmla="*/ 0 60000 65536"/>
              <a:gd name="T15" fmla="*/ 0 60000 65536"/>
              <a:gd name="T16" fmla="*/ 0 60000 65536"/>
              <a:gd name="T17" fmla="*/ 0 60000 65536"/>
              <a:gd name="T18" fmla="*/ 0 60000 65536"/>
              <a:gd name="T19" fmla="*/ 0 60000 65536"/>
              <a:gd name="T20" fmla="*/ 0 60000 65536"/>
              <a:gd name="T21" fmla="*/ 0 w 4"/>
              <a:gd name="T22" fmla="*/ 0 h 2"/>
              <a:gd name="T23" fmla="*/ 4 w 4"/>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2">
                <a:moveTo>
                  <a:pt x="3" y="2"/>
                </a:moveTo>
                <a:lnTo>
                  <a:pt x="0" y="2"/>
                </a:lnTo>
                <a:lnTo>
                  <a:pt x="1" y="1"/>
                </a:lnTo>
                <a:lnTo>
                  <a:pt x="3" y="0"/>
                </a:lnTo>
                <a:lnTo>
                  <a:pt x="4" y="0"/>
                </a:lnTo>
                <a:lnTo>
                  <a:pt x="4" y="2"/>
                </a:lnTo>
                <a:lnTo>
                  <a:pt x="3"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377" name="Freeform 709"/>
          <p:cNvSpPr>
            <a:spLocks/>
          </p:cNvSpPr>
          <p:nvPr/>
        </p:nvSpPr>
        <p:spPr bwMode="auto">
          <a:xfrm>
            <a:off x="-15875" y="3051175"/>
            <a:ext cx="15875" cy="9525"/>
          </a:xfrm>
          <a:custGeom>
            <a:avLst/>
            <a:gdLst>
              <a:gd name="T0" fmla="*/ 2147483647 w 9"/>
              <a:gd name="T1" fmla="*/ 2147483647 h 5"/>
              <a:gd name="T2" fmla="*/ 2147483647 w 9"/>
              <a:gd name="T3" fmla="*/ 2147483647 h 5"/>
              <a:gd name="T4" fmla="*/ 0 w 9"/>
              <a:gd name="T5" fmla="*/ 2147483647 h 5"/>
              <a:gd name="T6" fmla="*/ 2147483647 w 9"/>
              <a:gd name="T7" fmla="*/ 0 h 5"/>
              <a:gd name="T8" fmla="*/ 2147483647 w 9"/>
              <a:gd name="T9" fmla="*/ 0 h 5"/>
              <a:gd name="T10" fmla="*/ 2147483647 w 9"/>
              <a:gd name="T11" fmla="*/ 0 h 5"/>
              <a:gd name="T12" fmla="*/ 2147483647 w 9"/>
              <a:gd name="T13" fmla="*/ 0 h 5"/>
              <a:gd name="T14" fmla="*/ 2147483647 w 9"/>
              <a:gd name="T15" fmla="*/ 0 h 5"/>
              <a:gd name="T16" fmla="*/ 2147483647 w 9"/>
              <a:gd name="T17" fmla="*/ 2147483647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
              <a:gd name="T28" fmla="*/ 0 h 5"/>
              <a:gd name="T29" fmla="*/ 9 w 9"/>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 h="5">
                <a:moveTo>
                  <a:pt x="4" y="3"/>
                </a:moveTo>
                <a:lnTo>
                  <a:pt x="2" y="5"/>
                </a:lnTo>
                <a:lnTo>
                  <a:pt x="0" y="3"/>
                </a:lnTo>
                <a:lnTo>
                  <a:pt x="2" y="0"/>
                </a:lnTo>
                <a:lnTo>
                  <a:pt x="3" y="0"/>
                </a:lnTo>
                <a:lnTo>
                  <a:pt x="4" y="0"/>
                </a:lnTo>
                <a:lnTo>
                  <a:pt x="9" y="0"/>
                </a:lnTo>
                <a:lnTo>
                  <a:pt x="4" y="3"/>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378" name="Freeform 710"/>
          <p:cNvSpPr>
            <a:spLocks/>
          </p:cNvSpPr>
          <p:nvPr/>
        </p:nvSpPr>
        <p:spPr bwMode="auto">
          <a:xfrm>
            <a:off x="-50800" y="3016250"/>
            <a:ext cx="73025" cy="60325"/>
          </a:xfrm>
          <a:custGeom>
            <a:avLst/>
            <a:gdLst>
              <a:gd name="T0" fmla="*/ 0 w 43"/>
              <a:gd name="T1" fmla="*/ 2147483647 h 35"/>
              <a:gd name="T2" fmla="*/ 2147483647 w 43"/>
              <a:gd name="T3" fmla="*/ 2147483647 h 35"/>
              <a:gd name="T4" fmla="*/ 2147483647 w 43"/>
              <a:gd name="T5" fmla="*/ 2147483647 h 35"/>
              <a:gd name="T6" fmla="*/ 2147483647 w 43"/>
              <a:gd name="T7" fmla="*/ 2147483647 h 35"/>
              <a:gd name="T8" fmla="*/ 2147483647 w 43"/>
              <a:gd name="T9" fmla="*/ 2147483647 h 35"/>
              <a:gd name="T10" fmla="*/ 2147483647 w 43"/>
              <a:gd name="T11" fmla="*/ 2147483647 h 35"/>
              <a:gd name="T12" fmla="*/ 2147483647 w 43"/>
              <a:gd name="T13" fmla="*/ 2147483647 h 35"/>
              <a:gd name="T14" fmla="*/ 2147483647 w 43"/>
              <a:gd name="T15" fmla="*/ 2147483647 h 35"/>
              <a:gd name="T16" fmla="*/ 2147483647 w 43"/>
              <a:gd name="T17" fmla="*/ 2147483647 h 35"/>
              <a:gd name="T18" fmla="*/ 2147483647 w 43"/>
              <a:gd name="T19" fmla="*/ 2147483647 h 35"/>
              <a:gd name="T20" fmla="*/ 2147483647 w 43"/>
              <a:gd name="T21" fmla="*/ 2147483647 h 35"/>
              <a:gd name="T22" fmla="*/ 2147483647 w 43"/>
              <a:gd name="T23" fmla="*/ 2147483647 h 35"/>
              <a:gd name="T24" fmla="*/ 2147483647 w 43"/>
              <a:gd name="T25" fmla="*/ 2147483647 h 35"/>
              <a:gd name="T26" fmla="*/ 2147483647 w 43"/>
              <a:gd name="T27" fmla="*/ 2147483647 h 35"/>
              <a:gd name="T28" fmla="*/ 2147483647 w 43"/>
              <a:gd name="T29" fmla="*/ 0 h 35"/>
              <a:gd name="T30" fmla="*/ 2147483647 w 43"/>
              <a:gd name="T31" fmla="*/ 2147483647 h 35"/>
              <a:gd name="T32" fmla="*/ 2147483647 w 43"/>
              <a:gd name="T33" fmla="*/ 2147483647 h 35"/>
              <a:gd name="T34" fmla="*/ 2147483647 w 43"/>
              <a:gd name="T35" fmla="*/ 2147483647 h 35"/>
              <a:gd name="T36" fmla="*/ 2147483647 w 43"/>
              <a:gd name="T37" fmla="*/ 2147483647 h 35"/>
              <a:gd name="T38" fmla="*/ 2147483647 w 43"/>
              <a:gd name="T39" fmla="*/ 2147483647 h 35"/>
              <a:gd name="T40" fmla="*/ 2147483647 w 43"/>
              <a:gd name="T41" fmla="*/ 2147483647 h 35"/>
              <a:gd name="T42" fmla="*/ 2147483647 w 43"/>
              <a:gd name="T43" fmla="*/ 2147483647 h 35"/>
              <a:gd name="T44" fmla="*/ 2147483647 w 43"/>
              <a:gd name="T45" fmla="*/ 2147483647 h 35"/>
              <a:gd name="T46" fmla="*/ 2147483647 w 43"/>
              <a:gd name="T47" fmla="*/ 2147483647 h 35"/>
              <a:gd name="T48" fmla="*/ 2147483647 w 43"/>
              <a:gd name="T49" fmla="*/ 2147483647 h 35"/>
              <a:gd name="T50" fmla="*/ 2147483647 w 43"/>
              <a:gd name="T51" fmla="*/ 2147483647 h 35"/>
              <a:gd name="T52" fmla="*/ 2147483647 w 43"/>
              <a:gd name="T53" fmla="*/ 2147483647 h 35"/>
              <a:gd name="T54" fmla="*/ 2147483647 w 43"/>
              <a:gd name="T55" fmla="*/ 2147483647 h 35"/>
              <a:gd name="T56" fmla="*/ 2147483647 w 43"/>
              <a:gd name="T57" fmla="*/ 2147483647 h 35"/>
              <a:gd name="T58" fmla="*/ 2147483647 w 43"/>
              <a:gd name="T59" fmla="*/ 2147483647 h 35"/>
              <a:gd name="T60" fmla="*/ 2147483647 w 43"/>
              <a:gd name="T61" fmla="*/ 2147483647 h 35"/>
              <a:gd name="T62" fmla="*/ 2147483647 w 43"/>
              <a:gd name="T63" fmla="*/ 2147483647 h 35"/>
              <a:gd name="T64" fmla="*/ 2147483647 w 43"/>
              <a:gd name="T65" fmla="*/ 2147483647 h 35"/>
              <a:gd name="T66" fmla="*/ 2147483647 w 43"/>
              <a:gd name="T67" fmla="*/ 2147483647 h 35"/>
              <a:gd name="T68" fmla="*/ 2147483647 w 43"/>
              <a:gd name="T69" fmla="*/ 2147483647 h 35"/>
              <a:gd name="T70" fmla="*/ 2147483647 w 43"/>
              <a:gd name="T71" fmla="*/ 2147483647 h 35"/>
              <a:gd name="T72" fmla="*/ 2147483647 w 43"/>
              <a:gd name="T73" fmla="*/ 2147483647 h 35"/>
              <a:gd name="T74" fmla="*/ 2147483647 w 43"/>
              <a:gd name="T75" fmla="*/ 2147483647 h 35"/>
              <a:gd name="T76" fmla="*/ 2147483647 w 43"/>
              <a:gd name="T77" fmla="*/ 2147483647 h 35"/>
              <a:gd name="T78" fmla="*/ 2147483647 w 43"/>
              <a:gd name="T79" fmla="*/ 2147483647 h 35"/>
              <a:gd name="T80" fmla="*/ 2147483647 w 43"/>
              <a:gd name="T81" fmla="*/ 2147483647 h 35"/>
              <a:gd name="T82" fmla="*/ 2147483647 w 43"/>
              <a:gd name="T83" fmla="*/ 2147483647 h 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
              <a:gd name="T127" fmla="*/ 0 h 35"/>
              <a:gd name="T128" fmla="*/ 43 w 43"/>
              <a:gd name="T129" fmla="*/ 35 h 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 h="35">
                <a:moveTo>
                  <a:pt x="1" y="18"/>
                </a:moveTo>
                <a:lnTo>
                  <a:pt x="0" y="18"/>
                </a:lnTo>
                <a:lnTo>
                  <a:pt x="0" y="17"/>
                </a:lnTo>
                <a:lnTo>
                  <a:pt x="2" y="17"/>
                </a:lnTo>
                <a:lnTo>
                  <a:pt x="2" y="14"/>
                </a:lnTo>
                <a:lnTo>
                  <a:pt x="6" y="10"/>
                </a:lnTo>
                <a:lnTo>
                  <a:pt x="7" y="10"/>
                </a:lnTo>
                <a:lnTo>
                  <a:pt x="8" y="9"/>
                </a:lnTo>
                <a:lnTo>
                  <a:pt x="13" y="9"/>
                </a:lnTo>
                <a:lnTo>
                  <a:pt x="12" y="12"/>
                </a:lnTo>
                <a:lnTo>
                  <a:pt x="13" y="12"/>
                </a:lnTo>
                <a:lnTo>
                  <a:pt x="14" y="16"/>
                </a:lnTo>
                <a:lnTo>
                  <a:pt x="17" y="16"/>
                </a:lnTo>
                <a:lnTo>
                  <a:pt x="17" y="13"/>
                </a:lnTo>
                <a:lnTo>
                  <a:pt x="17" y="12"/>
                </a:lnTo>
                <a:lnTo>
                  <a:pt x="17" y="10"/>
                </a:lnTo>
                <a:lnTo>
                  <a:pt x="18" y="10"/>
                </a:lnTo>
                <a:lnTo>
                  <a:pt x="15" y="5"/>
                </a:lnTo>
                <a:lnTo>
                  <a:pt x="15" y="3"/>
                </a:lnTo>
                <a:lnTo>
                  <a:pt x="16" y="2"/>
                </a:lnTo>
                <a:lnTo>
                  <a:pt x="17" y="2"/>
                </a:lnTo>
                <a:lnTo>
                  <a:pt x="20" y="5"/>
                </a:lnTo>
                <a:lnTo>
                  <a:pt x="20" y="8"/>
                </a:lnTo>
                <a:lnTo>
                  <a:pt x="22" y="5"/>
                </a:lnTo>
                <a:lnTo>
                  <a:pt x="23" y="4"/>
                </a:lnTo>
                <a:lnTo>
                  <a:pt x="26" y="5"/>
                </a:lnTo>
                <a:lnTo>
                  <a:pt x="27" y="3"/>
                </a:lnTo>
                <a:lnTo>
                  <a:pt x="28" y="2"/>
                </a:lnTo>
                <a:lnTo>
                  <a:pt x="26" y="0"/>
                </a:lnTo>
                <a:lnTo>
                  <a:pt x="28" y="1"/>
                </a:lnTo>
                <a:lnTo>
                  <a:pt x="29" y="1"/>
                </a:lnTo>
                <a:lnTo>
                  <a:pt x="31" y="1"/>
                </a:lnTo>
                <a:lnTo>
                  <a:pt x="31" y="5"/>
                </a:lnTo>
                <a:lnTo>
                  <a:pt x="32" y="6"/>
                </a:lnTo>
                <a:lnTo>
                  <a:pt x="34" y="2"/>
                </a:lnTo>
                <a:lnTo>
                  <a:pt x="37" y="1"/>
                </a:lnTo>
                <a:lnTo>
                  <a:pt x="37" y="3"/>
                </a:lnTo>
                <a:lnTo>
                  <a:pt x="37" y="6"/>
                </a:lnTo>
                <a:lnTo>
                  <a:pt x="36" y="7"/>
                </a:lnTo>
                <a:lnTo>
                  <a:pt x="36" y="9"/>
                </a:lnTo>
                <a:lnTo>
                  <a:pt x="37" y="9"/>
                </a:lnTo>
                <a:lnTo>
                  <a:pt x="37" y="10"/>
                </a:lnTo>
                <a:lnTo>
                  <a:pt x="43" y="10"/>
                </a:lnTo>
                <a:lnTo>
                  <a:pt x="40" y="14"/>
                </a:lnTo>
                <a:lnTo>
                  <a:pt x="38" y="14"/>
                </a:lnTo>
                <a:lnTo>
                  <a:pt x="32" y="12"/>
                </a:lnTo>
                <a:lnTo>
                  <a:pt x="31" y="12"/>
                </a:lnTo>
                <a:lnTo>
                  <a:pt x="30" y="14"/>
                </a:lnTo>
                <a:lnTo>
                  <a:pt x="35" y="16"/>
                </a:lnTo>
                <a:lnTo>
                  <a:pt x="35" y="17"/>
                </a:lnTo>
                <a:lnTo>
                  <a:pt x="35" y="20"/>
                </a:lnTo>
                <a:lnTo>
                  <a:pt x="33" y="19"/>
                </a:lnTo>
                <a:lnTo>
                  <a:pt x="32" y="17"/>
                </a:lnTo>
                <a:lnTo>
                  <a:pt x="30" y="18"/>
                </a:lnTo>
                <a:lnTo>
                  <a:pt x="27" y="20"/>
                </a:lnTo>
                <a:lnTo>
                  <a:pt x="28" y="20"/>
                </a:lnTo>
                <a:lnTo>
                  <a:pt x="29" y="21"/>
                </a:lnTo>
                <a:lnTo>
                  <a:pt x="28" y="20"/>
                </a:lnTo>
                <a:lnTo>
                  <a:pt x="24" y="21"/>
                </a:lnTo>
                <a:lnTo>
                  <a:pt x="21" y="25"/>
                </a:lnTo>
                <a:lnTo>
                  <a:pt x="20" y="26"/>
                </a:lnTo>
                <a:lnTo>
                  <a:pt x="19" y="27"/>
                </a:lnTo>
                <a:lnTo>
                  <a:pt x="20" y="28"/>
                </a:lnTo>
                <a:lnTo>
                  <a:pt x="20" y="30"/>
                </a:lnTo>
                <a:lnTo>
                  <a:pt x="18" y="32"/>
                </a:lnTo>
                <a:lnTo>
                  <a:pt x="12" y="35"/>
                </a:lnTo>
                <a:lnTo>
                  <a:pt x="16" y="30"/>
                </a:lnTo>
                <a:lnTo>
                  <a:pt x="15" y="28"/>
                </a:lnTo>
                <a:lnTo>
                  <a:pt x="13" y="28"/>
                </a:lnTo>
                <a:lnTo>
                  <a:pt x="13" y="26"/>
                </a:lnTo>
                <a:lnTo>
                  <a:pt x="13" y="25"/>
                </a:lnTo>
                <a:lnTo>
                  <a:pt x="12" y="24"/>
                </a:lnTo>
                <a:lnTo>
                  <a:pt x="9" y="23"/>
                </a:lnTo>
                <a:lnTo>
                  <a:pt x="8" y="24"/>
                </a:lnTo>
                <a:lnTo>
                  <a:pt x="9" y="24"/>
                </a:lnTo>
                <a:lnTo>
                  <a:pt x="11" y="25"/>
                </a:lnTo>
                <a:lnTo>
                  <a:pt x="11" y="30"/>
                </a:lnTo>
                <a:lnTo>
                  <a:pt x="9" y="32"/>
                </a:lnTo>
                <a:lnTo>
                  <a:pt x="6" y="29"/>
                </a:lnTo>
                <a:lnTo>
                  <a:pt x="4" y="21"/>
                </a:lnTo>
                <a:lnTo>
                  <a:pt x="2" y="20"/>
                </a:lnTo>
                <a:lnTo>
                  <a:pt x="1" y="18"/>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379" name="Freeform 711"/>
          <p:cNvSpPr>
            <a:spLocks/>
          </p:cNvSpPr>
          <p:nvPr/>
        </p:nvSpPr>
        <p:spPr bwMode="auto">
          <a:xfrm>
            <a:off x="-11113" y="3005138"/>
            <a:ext cx="7938" cy="7937"/>
          </a:xfrm>
          <a:custGeom>
            <a:avLst/>
            <a:gdLst>
              <a:gd name="T0" fmla="*/ 0 w 5"/>
              <a:gd name="T1" fmla="*/ 2147483647 h 4"/>
              <a:gd name="T2" fmla="*/ 0 w 5"/>
              <a:gd name="T3" fmla="*/ 2147483647 h 4"/>
              <a:gd name="T4" fmla="*/ 2147483647 w 5"/>
              <a:gd name="T5" fmla="*/ 0 h 4"/>
              <a:gd name="T6" fmla="*/ 2147483647 w 5"/>
              <a:gd name="T7" fmla="*/ 2147483647 h 4"/>
              <a:gd name="T8" fmla="*/ 2147483647 w 5"/>
              <a:gd name="T9" fmla="*/ 2147483647 h 4"/>
              <a:gd name="T10" fmla="*/ 2147483647 w 5"/>
              <a:gd name="T11" fmla="*/ 2147483647 h 4"/>
              <a:gd name="T12" fmla="*/ 0 w 5"/>
              <a:gd name="T13" fmla="*/ 2147483647 h 4"/>
              <a:gd name="T14" fmla="*/ 0 w 5"/>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4"/>
              <a:gd name="T26" fmla="*/ 5 w 5"/>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4">
                <a:moveTo>
                  <a:pt x="0" y="2"/>
                </a:moveTo>
                <a:lnTo>
                  <a:pt x="0" y="1"/>
                </a:lnTo>
                <a:lnTo>
                  <a:pt x="1" y="0"/>
                </a:lnTo>
                <a:lnTo>
                  <a:pt x="4" y="1"/>
                </a:lnTo>
                <a:lnTo>
                  <a:pt x="5" y="4"/>
                </a:lnTo>
                <a:lnTo>
                  <a:pt x="2" y="2"/>
                </a:lnTo>
                <a:lnTo>
                  <a:pt x="0"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380" name="Freeform 712"/>
          <p:cNvSpPr>
            <a:spLocks/>
          </p:cNvSpPr>
          <p:nvPr/>
        </p:nvSpPr>
        <p:spPr bwMode="auto">
          <a:xfrm>
            <a:off x="-53975" y="3013075"/>
            <a:ext cx="73025" cy="58738"/>
          </a:xfrm>
          <a:custGeom>
            <a:avLst/>
            <a:gdLst>
              <a:gd name="T0" fmla="*/ 0 w 43"/>
              <a:gd name="T1" fmla="*/ 2147483647 h 35"/>
              <a:gd name="T2" fmla="*/ 2147483647 w 43"/>
              <a:gd name="T3" fmla="*/ 2147483647 h 35"/>
              <a:gd name="T4" fmla="*/ 2147483647 w 43"/>
              <a:gd name="T5" fmla="*/ 2147483647 h 35"/>
              <a:gd name="T6" fmla="*/ 2147483647 w 43"/>
              <a:gd name="T7" fmla="*/ 2147483647 h 35"/>
              <a:gd name="T8" fmla="*/ 2147483647 w 43"/>
              <a:gd name="T9" fmla="*/ 2147483647 h 35"/>
              <a:gd name="T10" fmla="*/ 2147483647 w 43"/>
              <a:gd name="T11" fmla="*/ 2147483647 h 35"/>
              <a:gd name="T12" fmla="*/ 2147483647 w 43"/>
              <a:gd name="T13" fmla="*/ 2147483647 h 35"/>
              <a:gd name="T14" fmla="*/ 2147483647 w 43"/>
              <a:gd name="T15" fmla="*/ 2147483647 h 35"/>
              <a:gd name="T16" fmla="*/ 2147483647 w 43"/>
              <a:gd name="T17" fmla="*/ 2147483647 h 35"/>
              <a:gd name="T18" fmla="*/ 2147483647 w 43"/>
              <a:gd name="T19" fmla="*/ 2147483647 h 35"/>
              <a:gd name="T20" fmla="*/ 2147483647 w 43"/>
              <a:gd name="T21" fmla="*/ 2147483647 h 35"/>
              <a:gd name="T22" fmla="*/ 2147483647 w 43"/>
              <a:gd name="T23" fmla="*/ 2147483647 h 35"/>
              <a:gd name="T24" fmla="*/ 2147483647 w 43"/>
              <a:gd name="T25" fmla="*/ 2147483647 h 35"/>
              <a:gd name="T26" fmla="*/ 2147483647 w 43"/>
              <a:gd name="T27" fmla="*/ 2147483647 h 35"/>
              <a:gd name="T28" fmla="*/ 2147483647 w 43"/>
              <a:gd name="T29" fmla="*/ 0 h 35"/>
              <a:gd name="T30" fmla="*/ 2147483647 w 43"/>
              <a:gd name="T31" fmla="*/ 2147483647 h 35"/>
              <a:gd name="T32" fmla="*/ 2147483647 w 43"/>
              <a:gd name="T33" fmla="*/ 2147483647 h 35"/>
              <a:gd name="T34" fmla="*/ 2147483647 w 43"/>
              <a:gd name="T35" fmla="*/ 2147483647 h 35"/>
              <a:gd name="T36" fmla="*/ 2147483647 w 43"/>
              <a:gd name="T37" fmla="*/ 2147483647 h 35"/>
              <a:gd name="T38" fmla="*/ 2147483647 w 43"/>
              <a:gd name="T39" fmla="*/ 2147483647 h 35"/>
              <a:gd name="T40" fmla="*/ 2147483647 w 43"/>
              <a:gd name="T41" fmla="*/ 2147483647 h 35"/>
              <a:gd name="T42" fmla="*/ 2147483647 w 43"/>
              <a:gd name="T43" fmla="*/ 2147483647 h 35"/>
              <a:gd name="T44" fmla="*/ 2147483647 w 43"/>
              <a:gd name="T45" fmla="*/ 2147483647 h 35"/>
              <a:gd name="T46" fmla="*/ 2147483647 w 43"/>
              <a:gd name="T47" fmla="*/ 2147483647 h 35"/>
              <a:gd name="T48" fmla="*/ 2147483647 w 43"/>
              <a:gd name="T49" fmla="*/ 2147483647 h 35"/>
              <a:gd name="T50" fmla="*/ 2147483647 w 43"/>
              <a:gd name="T51" fmla="*/ 2147483647 h 35"/>
              <a:gd name="T52" fmla="*/ 2147483647 w 43"/>
              <a:gd name="T53" fmla="*/ 2147483647 h 35"/>
              <a:gd name="T54" fmla="*/ 2147483647 w 43"/>
              <a:gd name="T55" fmla="*/ 2147483647 h 35"/>
              <a:gd name="T56" fmla="*/ 2147483647 w 43"/>
              <a:gd name="T57" fmla="*/ 2147483647 h 35"/>
              <a:gd name="T58" fmla="*/ 2147483647 w 43"/>
              <a:gd name="T59" fmla="*/ 2147483647 h 35"/>
              <a:gd name="T60" fmla="*/ 2147483647 w 43"/>
              <a:gd name="T61" fmla="*/ 2147483647 h 35"/>
              <a:gd name="T62" fmla="*/ 2147483647 w 43"/>
              <a:gd name="T63" fmla="*/ 2147483647 h 35"/>
              <a:gd name="T64" fmla="*/ 2147483647 w 43"/>
              <a:gd name="T65" fmla="*/ 2147483647 h 35"/>
              <a:gd name="T66" fmla="*/ 2147483647 w 43"/>
              <a:gd name="T67" fmla="*/ 2147483647 h 35"/>
              <a:gd name="T68" fmla="*/ 2147483647 w 43"/>
              <a:gd name="T69" fmla="*/ 2147483647 h 35"/>
              <a:gd name="T70" fmla="*/ 2147483647 w 43"/>
              <a:gd name="T71" fmla="*/ 2147483647 h 35"/>
              <a:gd name="T72" fmla="*/ 2147483647 w 43"/>
              <a:gd name="T73" fmla="*/ 2147483647 h 35"/>
              <a:gd name="T74" fmla="*/ 2147483647 w 43"/>
              <a:gd name="T75" fmla="*/ 2147483647 h 35"/>
              <a:gd name="T76" fmla="*/ 2147483647 w 43"/>
              <a:gd name="T77" fmla="*/ 2147483647 h 35"/>
              <a:gd name="T78" fmla="*/ 2147483647 w 43"/>
              <a:gd name="T79" fmla="*/ 2147483647 h 35"/>
              <a:gd name="T80" fmla="*/ 2147483647 w 43"/>
              <a:gd name="T81" fmla="*/ 2147483647 h 35"/>
              <a:gd name="T82" fmla="*/ 2147483647 w 43"/>
              <a:gd name="T83" fmla="*/ 2147483647 h 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3"/>
              <a:gd name="T127" fmla="*/ 0 h 35"/>
              <a:gd name="T128" fmla="*/ 43 w 43"/>
              <a:gd name="T129" fmla="*/ 35 h 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3" h="35">
                <a:moveTo>
                  <a:pt x="2" y="18"/>
                </a:moveTo>
                <a:lnTo>
                  <a:pt x="0" y="18"/>
                </a:lnTo>
                <a:lnTo>
                  <a:pt x="3" y="17"/>
                </a:lnTo>
                <a:lnTo>
                  <a:pt x="3" y="15"/>
                </a:lnTo>
                <a:lnTo>
                  <a:pt x="6" y="11"/>
                </a:lnTo>
                <a:lnTo>
                  <a:pt x="7" y="11"/>
                </a:lnTo>
                <a:lnTo>
                  <a:pt x="8" y="10"/>
                </a:lnTo>
                <a:lnTo>
                  <a:pt x="13" y="10"/>
                </a:lnTo>
                <a:lnTo>
                  <a:pt x="12" y="12"/>
                </a:lnTo>
                <a:lnTo>
                  <a:pt x="13" y="12"/>
                </a:lnTo>
                <a:lnTo>
                  <a:pt x="14" y="16"/>
                </a:lnTo>
                <a:lnTo>
                  <a:pt x="17" y="16"/>
                </a:lnTo>
                <a:lnTo>
                  <a:pt x="17" y="13"/>
                </a:lnTo>
                <a:lnTo>
                  <a:pt x="18" y="12"/>
                </a:lnTo>
                <a:lnTo>
                  <a:pt x="17" y="11"/>
                </a:lnTo>
                <a:lnTo>
                  <a:pt x="18" y="10"/>
                </a:lnTo>
                <a:lnTo>
                  <a:pt x="15" y="5"/>
                </a:lnTo>
                <a:lnTo>
                  <a:pt x="15" y="3"/>
                </a:lnTo>
                <a:lnTo>
                  <a:pt x="16" y="2"/>
                </a:lnTo>
                <a:lnTo>
                  <a:pt x="18" y="2"/>
                </a:lnTo>
                <a:lnTo>
                  <a:pt x="20" y="5"/>
                </a:lnTo>
                <a:lnTo>
                  <a:pt x="20" y="8"/>
                </a:lnTo>
                <a:lnTo>
                  <a:pt x="21" y="8"/>
                </a:lnTo>
                <a:lnTo>
                  <a:pt x="22" y="5"/>
                </a:lnTo>
                <a:lnTo>
                  <a:pt x="23" y="4"/>
                </a:lnTo>
                <a:lnTo>
                  <a:pt x="26" y="5"/>
                </a:lnTo>
                <a:lnTo>
                  <a:pt x="27" y="4"/>
                </a:lnTo>
                <a:lnTo>
                  <a:pt x="28" y="2"/>
                </a:lnTo>
                <a:lnTo>
                  <a:pt x="26" y="0"/>
                </a:lnTo>
                <a:lnTo>
                  <a:pt x="28" y="1"/>
                </a:lnTo>
                <a:lnTo>
                  <a:pt x="29" y="1"/>
                </a:lnTo>
                <a:lnTo>
                  <a:pt x="31" y="1"/>
                </a:lnTo>
                <a:lnTo>
                  <a:pt x="31" y="5"/>
                </a:lnTo>
                <a:lnTo>
                  <a:pt x="32" y="6"/>
                </a:lnTo>
                <a:lnTo>
                  <a:pt x="34" y="2"/>
                </a:lnTo>
                <a:lnTo>
                  <a:pt x="37" y="1"/>
                </a:lnTo>
                <a:lnTo>
                  <a:pt x="37" y="3"/>
                </a:lnTo>
                <a:lnTo>
                  <a:pt x="37" y="7"/>
                </a:lnTo>
                <a:lnTo>
                  <a:pt x="37" y="9"/>
                </a:lnTo>
                <a:lnTo>
                  <a:pt x="37" y="11"/>
                </a:lnTo>
                <a:lnTo>
                  <a:pt x="43" y="11"/>
                </a:lnTo>
                <a:lnTo>
                  <a:pt x="40" y="15"/>
                </a:lnTo>
                <a:lnTo>
                  <a:pt x="38" y="15"/>
                </a:lnTo>
                <a:lnTo>
                  <a:pt x="33" y="12"/>
                </a:lnTo>
                <a:lnTo>
                  <a:pt x="31" y="12"/>
                </a:lnTo>
                <a:lnTo>
                  <a:pt x="30" y="15"/>
                </a:lnTo>
                <a:lnTo>
                  <a:pt x="35" y="16"/>
                </a:lnTo>
                <a:lnTo>
                  <a:pt x="36" y="18"/>
                </a:lnTo>
                <a:lnTo>
                  <a:pt x="36" y="20"/>
                </a:lnTo>
                <a:lnTo>
                  <a:pt x="33" y="19"/>
                </a:lnTo>
                <a:lnTo>
                  <a:pt x="33" y="17"/>
                </a:lnTo>
                <a:lnTo>
                  <a:pt x="32" y="18"/>
                </a:lnTo>
                <a:lnTo>
                  <a:pt x="30" y="19"/>
                </a:lnTo>
                <a:lnTo>
                  <a:pt x="27" y="20"/>
                </a:lnTo>
                <a:lnTo>
                  <a:pt x="28" y="20"/>
                </a:lnTo>
                <a:lnTo>
                  <a:pt x="29" y="21"/>
                </a:lnTo>
                <a:lnTo>
                  <a:pt x="28" y="20"/>
                </a:lnTo>
                <a:lnTo>
                  <a:pt x="25" y="22"/>
                </a:lnTo>
                <a:lnTo>
                  <a:pt x="22" y="26"/>
                </a:lnTo>
                <a:lnTo>
                  <a:pt x="20" y="26"/>
                </a:lnTo>
                <a:lnTo>
                  <a:pt x="19" y="27"/>
                </a:lnTo>
                <a:lnTo>
                  <a:pt x="20" y="29"/>
                </a:lnTo>
                <a:lnTo>
                  <a:pt x="20" y="30"/>
                </a:lnTo>
                <a:lnTo>
                  <a:pt x="18" y="33"/>
                </a:lnTo>
                <a:lnTo>
                  <a:pt x="13" y="35"/>
                </a:lnTo>
                <a:lnTo>
                  <a:pt x="16" y="30"/>
                </a:lnTo>
                <a:lnTo>
                  <a:pt x="15" y="29"/>
                </a:lnTo>
                <a:lnTo>
                  <a:pt x="13" y="28"/>
                </a:lnTo>
                <a:lnTo>
                  <a:pt x="13" y="26"/>
                </a:lnTo>
                <a:lnTo>
                  <a:pt x="13" y="25"/>
                </a:lnTo>
                <a:lnTo>
                  <a:pt x="12" y="24"/>
                </a:lnTo>
                <a:lnTo>
                  <a:pt x="9" y="23"/>
                </a:lnTo>
                <a:lnTo>
                  <a:pt x="8" y="24"/>
                </a:lnTo>
                <a:lnTo>
                  <a:pt x="9" y="24"/>
                </a:lnTo>
                <a:lnTo>
                  <a:pt x="11" y="25"/>
                </a:lnTo>
                <a:lnTo>
                  <a:pt x="11" y="30"/>
                </a:lnTo>
                <a:lnTo>
                  <a:pt x="9" y="32"/>
                </a:lnTo>
                <a:lnTo>
                  <a:pt x="6" y="29"/>
                </a:lnTo>
                <a:lnTo>
                  <a:pt x="4" y="21"/>
                </a:lnTo>
                <a:lnTo>
                  <a:pt x="3" y="20"/>
                </a:lnTo>
                <a:lnTo>
                  <a:pt x="2" y="18"/>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381" name="Freeform 713"/>
          <p:cNvSpPr>
            <a:spLocks/>
          </p:cNvSpPr>
          <p:nvPr/>
        </p:nvSpPr>
        <p:spPr bwMode="auto">
          <a:xfrm>
            <a:off x="-15875" y="3003550"/>
            <a:ext cx="11112" cy="4763"/>
          </a:xfrm>
          <a:custGeom>
            <a:avLst/>
            <a:gdLst>
              <a:gd name="T0" fmla="*/ 0 w 6"/>
              <a:gd name="T1" fmla="*/ 2147483647 h 3"/>
              <a:gd name="T2" fmla="*/ 0 w 6"/>
              <a:gd name="T3" fmla="*/ 0 h 3"/>
              <a:gd name="T4" fmla="*/ 2147483647 w 6"/>
              <a:gd name="T5" fmla="*/ 0 h 3"/>
              <a:gd name="T6" fmla="*/ 2147483647 w 6"/>
              <a:gd name="T7" fmla="*/ 2147483647 h 3"/>
              <a:gd name="T8" fmla="*/ 2147483647 w 6"/>
              <a:gd name="T9" fmla="*/ 2147483647 h 3"/>
              <a:gd name="T10" fmla="*/ 2147483647 w 6"/>
              <a:gd name="T11" fmla="*/ 2147483647 h 3"/>
              <a:gd name="T12" fmla="*/ 0 w 6"/>
              <a:gd name="T13" fmla="*/ 2147483647 h 3"/>
              <a:gd name="T14" fmla="*/ 0 w 6"/>
              <a:gd name="T15" fmla="*/ 2147483647 h 3"/>
              <a:gd name="T16" fmla="*/ 0 w 6"/>
              <a:gd name="T17" fmla="*/ 2147483647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3"/>
              <a:gd name="T29" fmla="*/ 6 w 6"/>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3">
                <a:moveTo>
                  <a:pt x="0" y="1"/>
                </a:moveTo>
                <a:lnTo>
                  <a:pt x="0" y="0"/>
                </a:lnTo>
                <a:lnTo>
                  <a:pt x="2" y="0"/>
                </a:lnTo>
                <a:lnTo>
                  <a:pt x="4" y="1"/>
                </a:lnTo>
                <a:lnTo>
                  <a:pt x="6" y="3"/>
                </a:lnTo>
                <a:lnTo>
                  <a:pt x="3" y="1"/>
                </a:lnTo>
                <a:lnTo>
                  <a:pt x="0"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382" name="Freeform 714"/>
          <p:cNvSpPr>
            <a:spLocks/>
          </p:cNvSpPr>
          <p:nvPr/>
        </p:nvSpPr>
        <p:spPr bwMode="auto">
          <a:xfrm>
            <a:off x="-4763" y="2987675"/>
            <a:ext cx="28576" cy="22225"/>
          </a:xfrm>
          <a:custGeom>
            <a:avLst/>
            <a:gdLst>
              <a:gd name="T0" fmla="*/ 2147483647 w 17"/>
              <a:gd name="T1" fmla="*/ 2147483647 h 13"/>
              <a:gd name="T2" fmla="*/ 2147483647 w 17"/>
              <a:gd name="T3" fmla="*/ 2147483647 h 13"/>
              <a:gd name="T4" fmla="*/ 2147483647 w 17"/>
              <a:gd name="T5" fmla="*/ 2147483647 h 13"/>
              <a:gd name="T6" fmla="*/ 2147483647 w 17"/>
              <a:gd name="T7" fmla="*/ 2147483647 h 13"/>
              <a:gd name="T8" fmla="*/ 2147483647 w 17"/>
              <a:gd name="T9" fmla="*/ 2147483647 h 13"/>
              <a:gd name="T10" fmla="*/ 2147483647 w 17"/>
              <a:gd name="T11" fmla="*/ 2147483647 h 13"/>
              <a:gd name="T12" fmla="*/ 2147483647 w 17"/>
              <a:gd name="T13" fmla="*/ 2147483647 h 13"/>
              <a:gd name="T14" fmla="*/ 2147483647 w 17"/>
              <a:gd name="T15" fmla="*/ 2147483647 h 13"/>
              <a:gd name="T16" fmla="*/ 2147483647 w 17"/>
              <a:gd name="T17" fmla="*/ 0 h 13"/>
              <a:gd name="T18" fmla="*/ 2147483647 w 17"/>
              <a:gd name="T19" fmla="*/ 0 h 13"/>
              <a:gd name="T20" fmla="*/ 2147483647 w 17"/>
              <a:gd name="T21" fmla="*/ 2147483647 h 13"/>
              <a:gd name="T22" fmla="*/ 2147483647 w 17"/>
              <a:gd name="T23" fmla="*/ 2147483647 h 13"/>
              <a:gd name="T24" fmla="*/ 2147483647 w 17"/>
              <a:gd name="T25" fmla="*/ 2147483647 h 13"/>
              <a:gd name="T26" fmla="*/ 2147483647 w 17"/>
              <a:gd name="T27" fmla="*/ 2147483647 h 13"/>
              <a:gd name="T28" fmla="*/ 2147483647 w 17"/>
              <a:gd name="T29" fmla="*/ 2147483647 h 13"/>
              <a:gd name="T30" fmla="*/ 2147483647 w 17"/>
              <a:gd name="T31" fmla="*/ 2147483647 h 13"/>
              <a:gd name="T32" fmla="*/ 2147483647 w 17"/>
              <a:gd name="T33" fmla="*/ 2147483647 h 13"/>
              <a:gd name="T34" fmla="*/ 2147483647 w 17"/>
              <a:gd name="T35" fmla="*/ 2147483647 h 13"/>
              <a:gd name="T36" fmla="*/ 2147483647 w 17"/>
              <a:gd name="T37" fmla="*/ 2147483647 h 13"/>
              <a:gd name="T38" fmla="*/ 2147483647 w 17"/>
              <a:gd name="T39" fmla="*/ 2147483647 h 13"/>
              <a:gd name="T40" fmla="*/ 2147483647 w 17"/>
              <a:gd name="T41" fmla="*/ 2147483647 h 13"/>
              <a:gd name="T42" fmla="*/ 2147483647 w 17"/>
              <a:gd name="T43" fmla="*/ 2147483647 h 13"/>
              <a:gd name="T44" fmla="*/ 2147483647 w 17"/>
              <a:gd name="T45" fmla="*/ 2147483647 h 13"/>
              <a:gd name="T46" fmla="*/ 2147483647 w 17"/>
              <a:gd name="T47" fmla="*/ 2147483647 h 13"/>
              <a:gd name="T48" fmla="*/ 2147483647 w 17"/>
              <a:gd name="T49" fmla="*/ 2147483647 h 13"/>
              <a:gd name="T50" fmla="*/ 2147483647 w 17"/>
              <a:gd name="T51" fmla="*/ 2147483647 h 13"/>
              <a:gd name="T52" fmla="*/ 2147483647 w 17"/>
              <a:gd name="T53" fmla="*/ 2147483647 h 13"/>
              <a:gd name="T54" fmla="*/ 2147483647 w 17"/>
              <a:gd name="T55" fmla="*/ 2147483647 h 13"/>
              <a:gd name="T56" fmla="*/ 0 w 17"/>
              <a:gd name="T57" fmla="*/ 2147483647 h 13"/>
              <a:gd name="T58" fmla="*/ 2147483647 w 17"/>
              <a:gd name="T59" fmla="*/ 2147483647 h 13"/>
              <a:gd name="T60" fmla="*/ 2147483647 w 17"/>
              <a:gd name="T61" fmla="*/ 2147483647 h 13"/>
              <a:gd name="T62" fmla="*/ 2147483647 w 17"/>
              <a:gd name="T63" fmla="*/ 2147483647 h 13"/>
              <a:gd name="T64" fmla="*/ 2147483647 w 17"/>
              <a:gd name="T65" fmla="*/ 2147483647 h 13"/>
              <a:gd name="T66" fmla="*/ 2147483647 w 17"/>
              <a:gd name="T67" fmla="*/ 2147483647 h 1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
              <a:gd name="T103" fmla="*/ 0 h 13"/>
              <a:gd name="T104" fmla="*/ 17 w 17"/>
              <a:gd name="T105" fmla="*/ 13 h 1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 h="13">
                <a:moveTo>
                  <a:pt x="7" y="6"/>
                </a:moveTo>
                <a:lnTo>
                  <a:pt x="7" y="6"/>
                </a:lnTo>
                <a:lnTo>
                  <a:pt x="5" y="6"/>
                </a:lnTo>
                <a:lnTo>
                  <a:pt x="4" y="5"/>
                </a:lnTo>
                <a:lnTo>
                  <a:pt x="5" y="4"/>
                </a:lnTo>
                <a:lnTo>
                  <a:pt x="5" y="3"/>
                </a:lnTo>
                <a:lnTo>
                  <a:pt x="6" y="2"/>
                </a:lnTo>
                <a:lnTo>
                  <a:pt x="8" y="0"/>
                </a:lnTo>
                <a:lnTo>
                  <a:pt x="13" y="0"/>
                </a:lnTo>
                <a:lnTo>
                  <a:pt x="13" y="2"/>
                </a:lnTo>
                <a:lnTo>
                  <a:pt x="12" y="3"/>
                </a:lnTo>
                <a:lnTo>
                  <a:pt x="12" y="5"/>
                </a:lnTo>
                <a:lnTo>
                  <a:pt x="14" y="4"/>
                </a:lnTo>
                <a:lnTo>
                  <a:pt x="16" y="3"/>
                </a:lnTo>
                <a:lnTo>
                  <a:pt x="16" y="6"/>
                </a:lnTo>
                <a:lnTo>
                  <a:pt x="17" y="6"/>
                </a:lnTo>
                <a:lnTo>
                  <a:pt x="17" y="9"/>
                </a:lnTo>
                <a:lnTo>
                  <a:pt x="15" y="9"/>
                </a:lnTo>
                <a:lnTo>
                  <a:pt x="13" y="10"/>
                </a:lnTo>
                <a:lnTo>
                  <a:pt x="11" y="11"/>
                </a:lnTo>
                <a:lnTo>
                  <a:pt x="9" y="10"/>
                </a:lnTo>
                <a:lnTo>
                  <a:pt x="8" y="11"/>
                </a:lnTo>
                <a:lnTo>
                  <a:pt x="6" y="12"/>
                </a:lnTo>
                <a:lnTo>
                  <a:pt x="5" y="13"/>
                </a:lnTo>
                <a:lnTo>
                  <a:pt x="4" y="13"/>
                </a:lnTo>
                <a:lnTo>
                  <a:pt x="2" y="10"/>
                </a:lnTo>
                <a:lnTo>
                  <a:pt x="0" y="9"/>
                </a:lnTo>
                <a:lnTo>
                  <a:pt x="1" y="9"/>
                </a:lnTo>
                <a:lnTo>
                  <a:pt x="1" y="7"/>
                </a:lnTo>
                <a:lnTo>
                  <a:pt x="2" y="6"/>
                </a:lnTo>
                <a:lnTo>
                  <a:pt x="5" y="6"/>
                </a:lnTo>
                <a:lnTo>
                  <a:pt x="7" y="6"/>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383" name="Freeform 715"/>
          <p:cNvSpPr>
            <a:spLocks/>
          </p:cNvSpPr>
          <p:nvPr/>
        </p:nvSpPr>
        <p:spPr bwMode="auto">
          <a:xfrm>
            <a:off x="9525" y="2979738"/>
            <a:ext cx="6350" cy="6350"/>
          </a:xfrm>
          <a:custGeom>
            <a:avLst/>
            <a:gdLst>
              <a:gd name="T0" fmla="*/ 0 w 4"/>
              <a:gd name="T1" fmla="*/ 0 h 4"/>
              <a:gd name="T2" fmla="*/ 2147483647 w 4"/>
              <a:gd name="T3" fmla="*/ 2147483647 h 4"/>
              <a:gd name="T4" fmla="*/ 2147483647 w 4"/>
              <a:gd name="T5" fmla="*/ 2147483647 h 4"/>
              <a:gd name="T6" fmla="*/ 2147483647 w 4"/>
              <a:gd name="T7" fmla="*/ 2147483647 h 4"/>
              <a:gd name="T8" fmla="*/ 2147483647 w 4"/>
              <a:gd name="T9" fmla="*/ 2147483647 h 4"/>
              <a:gd name="T10" fmla="*/ 2147483647 w 4"/>
              <a:gd name="T11" fmla="*/ 2147483647 h 4"/>
              <a:gd name="T12" fmla="*/ 2147483647 w 4"/>
              <a:gd name="T13" fmla="*/ 2147483647 h 4"/>
              <a:gd name="T14" fmla="*/ 2147483647 w 4"/>
              <a:gd name="T15" fmla="*/ 2147483647 h 4"/>
              <a:gd name="T16" fmla="*/ 0 w 4"/>
              <a:gd name="T17" fmla="*/ 0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4"/>
              <a:gd name="T29" fmla="*/ 4 w 4"/>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4">
                <a:moveTo>
                  <a:pt x="0" y="0"/>
                </a:moveTo>
                <a:lnTo>
                  <a:pt x="1" y="2"/>
                </a:lnTo>
                <a:lnTo>
                  <a:pt x="3" y="1"/>
                </a:lnTo>
                <a:lnTo>
                  <a:pt x="4" y="1"/>
                </a:lnTo>
                <a:lnTo>
                  <a:pt x="4" y="3"/>
                </a:lnTo>
                <a:lnTo>
                  <a:pt x="3" y="4"/>
                </a:lnTo>
                <a:lnTo>
                  <a:pt x="2" y="4"/>
                </a:lnTo>
                <a:lnTo>
                  <a:pt x="1" y="3"/>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384" name="Freeform 716"/>
          <p:cNvSpPr>
            <a:spLocks/>
          </p:cNvSpPr>
          <p:nvPr/>
        </p:nvSpPr>
        <p:spPr bwMode="auto">
          <a:xfrm>
            <a:off x="-7938" y="2986088"/>
            <a:ext cx="28576" cy="20637"/>
          </a:xfrm>
          <a:custGeom>
            <a:avLst/>
            <a:gdLst>
              <a:gd name="T0" fmla="*/ 2147483647 w 17"/>
              <a:gd name="T1" fmla="*/ 2147483647 h 12"/>
              <a:gd name="T2" fmla="*/ 2147483647 w 17"/>
              <a:gd name="T3" fmla="*/ 2147483647 h 12"/>
              <a:gd name="T4" fmla="*/ 2147483647 w 17"/>
              <a:gd name="T5" fmla="*/ 2147483647 h 12"/>
              <a:gd name="T6" fmla="*/ 2147483647 w 17"/>
              <a:gd name="T7" fmla="*/ 2147483647 h 12"/>
              <a:gd name="T8" fmla="*/ 2147483647 w 17"/>
              <a:gd name="T9" fmla="*/ 2147483647 h 12"/>
              <a:gd name="T10" fmla="*/ 2147483647 w 17"/>
              <a:gd name="T11" fmla="*/ 2147483647 h 12"/>
              <a:gd name="T12" fmla="*/ 2147483647 w 17"/>
              <a:gd name="T13" fmla="*/ 2147483647 h 12"/>
              <a:gd name="T14" fmla="*/ 2147483647 w 17"/>
              <a:gd name="T15" fmla="*/ 2147483647 h 12"/>
              <a:gd name="T16" fmla="*/ 2147483647 w 17"/>
              <a:gd name="T17" fmla="*/ 0 h 12"/>
              <a:gd name="T18" fmla="*/ 2147483647 w 17"/>
              <a:gd name="T19" fmla="*/ 0 h 12"/>
              <a:gd name="T20" fmla="*/ 2147483647 w 17"/>
              <a:gd name="T21" fmla="*/ 2147483647 h 12"/>
              <a:gd name="T22" fmla="*/ 2147483647 w 17"/>
              <a:gd name="T23" fmla="*/ 2147483647 h 12"/>
              <a:gd name="T24" fmla="*/ 2147483647 w 17"/>
              <a:gd name="T25" fmla="*/ 2147483647 h 12"/>
              <a:gd name="T26" fmla="*/ 2147483647 w 17"/>
              <a:gd name="T27" fmla="*/ 2147483647 h 12"/>
              <a:gd name="T28" fmla="*/ 2147483647 w 17"/>
              <a:gd name="T29" fmla="*/ 2147483647 h 12"/>
              <a:gd name="T30" fmla="*/ 2147483647 w 17"/>
              <a:gd name="T31" fmla="*/ 2147483647 h 12"/>
              <a:gd name="T32" fmla="*/ 2147483647 w 17"/>
              <a:gd name="T33" fmla="*/ 2147483647 h 12"/>
              <a:gd name="T34" fmla="*/ 2147483647 w 17"/>
              <a:gd name="T35" fmla="*/ 2147483647 h 12"/>
              <a:gd name="T36" fmla="*/ 2147483647 w 17"/>
              <a:gd name="T37" fmla="*/ 2147483647 h 12"/>
              <a:gd name="T38" fmla="*/ 2147483647 w 17"/>
              <a:gd name="T39" fmla="*/ 2147483647 h 12"/>
              <a:gd name="T40" fmla="*/ 2147483647 w 17"/>
              <a:gd name="T41" fmla="*/ 2147483647 h 12"/>
              <a:gd name="T42" fmla="*/ 2147483647 w 17"/>
              <a:gd name="T43" fmla="*/ 2147483647 h 12"/>
              <a:gd name="T44" fmla="*/ 2147483647 w 17"/>
              <a:gd name="T45" fmla="*/ 2147483647 h 12"/>
              <a:gd name="T46" fmla="*/ 2147483647 w 17"/>
              <a:gd name="T47" fmla="*/ 2147483647 h 12"/>
              <a:gd name="T48" fmla="*/ 2147483647 w 17"/>
              <a:gd name="T49" fmla="*/ 2147483647 h 12"/>
              <a:gd name="T50" fmla="*/ 2147483647 w 17"/>
              <a:gd name="T51" fmla="*/ 2147483647 h 12"/>
              <a:gd name="T52" fmla="*/ 2147483647 w 17"/>
              <a:gd name="T53" fmla="*/ 2147483647 h 12"/>
              <a:gd name="T54" fmla="*/ 2147483647 w 17"/>
              <a:gd name="T55" fmla="*/ 2147483647 h 12"/>
              <a:gd name="T56" fmla="*/ 0 w 17"/>
              <a:gd name="T57" fmla="*/ 2147483647 h 12"/>
              <a:gd name="T58" fmla="*/ 2147483647 w 17"/>
              <a:gd name="T59" fmla="*/ 2147483647 h 12"/>
              <a:gd name="T60" fmla="*/ 2147483647 w 17"/>
              <a:gd name="T61" fmla="*/ 2147483647 h 12"/>
              <a:gd name="T62" fmla="*/ 2147483647 w 17"/>
              <a:gd name="T63" fmla="*/ 2147483647 h 12"/>
              <a:gd name="T64" fmla="*/ 2147483647 w 17"/>
              <a:gd name="T65" fmla="*/ 2147483647 h 12"/>
              <a:gd name="T66" fmla="*/ 2147483647 w 17"/>
              <a:gd name="T67" fmla="*/ 2147483647 h 12"/>
              <a:gd name="T68" fmla="*/ 2147483647 w 17"/>
              <a:gd name="T69" fmla="*/ 2147483647 h 1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
              <a:gd name="T106" fmla="*/ 0 h 12"/>
              <a:gd name="T107" fmla="*/ 17 w 17"/>
              <a:gd name="T108" fmla="*/ 12 h 1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 h="12">
                <a:moveTo>
                  <a:pt x="7" y="6"/>
                </a:moveTo>
                <a:lnTo>
                  <a:pt x="7" y="6"/>
                </a:lnTo>
                <a:lnTo>
                  <a:pt x="7" y="5"/>
                </a:lnTo>
                <a:lnTo>
                  <a:pt x="5" y="5"/>
                </a:lnTo>
                <a:lnTo>
                  <a:pt x="4" y="4"/>
                </a:lnTo>
                <a:lnTo>
                  <a:pt x="5" y="3"/>
                </a:lnTo>
                <a:lnTo>
                  <a:pt x="5" y="2"/>
                </a:lnTo>
                <a:lnTo>
                  <a:pt x="6" y="1"/>
                </a:lnTo>
                <a:lnTo>
                  <a:pt x="9" y="0"/>
                </a:lnTo>
                <a:lnTo>
                  <a:pt x="13" y="0"/>
                </a:lnTo>
                <a:lnTo>
                  <a:pt x="13" y="1"/>
                </a:lnTo>
                <a:lnTo>
                  <a:pt x="12" y="3"/>
                </a:lnTo>
                <a:lnTo>
                  <a:pt x="12" y="4"/>
                </a:lnTo>
                <a:lnTo>
                  <a:pt x="14" y="3"/>
                </a:lnTo>
                <a:lnTo>
                  <a:pt x="16" y="2"/>
                </a:lnTo>
                <a:lnTo>
                  <a:pt x="16" y="6"/>
                </a:lnTo>
                <a:lnTo>
                  <a:pt x="17" y="5"/>
                </a:lnTo>
                <a:lnTo>
                  <a:pt x="17" y="8"/>
                </a:lnTo>
                <a:lnTo>
                  <a:pt x="15" y="8"/>
                </a:lnTo>
                <a:lnTo>
                  <a:pt x="13" y="10"/>
                </a:lnTo>
                <a:lnTo>
                  <a:pt x="11" y="10"/>
                </a:lnTo>
                <a:lnTo>
                  <a:pt x="9" y="10"/>
                </a:lnTo>
                <a:lnTo>
                  <a:pt x="8" y="11"/>
                </a:lnTo>
                <a:lnTo>
                  <a:pt x="6" y="11"/>
                </a:lnTo>
                <a:lnTo>
                  <a:pt x="6" y="12"/>
                </a:lnTo>
                <a:lnTo>
                  <a:pt x="5" y="12"/>
                </a:lnTo>
                <a:lnTo>
                  <a:pt x="4" y="12"/>
                </a:lnTo>
                <a:lnTo>
                  <a:pt x="2" y="9"/>
                </a:lnTo>
                <a:lnTo>
                  <a:pt x="0" y="8"/>
                </a:lnTo>
                <a:lnTo>
                  <a:pt x="2" y="8"/>
                </a:lnTo>
                <a:lnTo>
                  <a:pt x="2" y="6"/>
                </a:lnTo>
                <a:lnTo>
                  <a:pt x="2" y="5"/>
                </a:lnTo>
                <a:lnTo>
                  <a:pt x="5" y="6"/>
                </a:lnTo>
                <a:lnTo>
                  <a:pt x="7" y="6"/>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385" name="Freeform 717"/>
          <p:cNvSpPr>
            <a:spLocks/>
          </p:cNvSpPr>
          <p:nvPr/>
        </p:nvSpPr>
        <p:spPr bwMode="auto">
          <a:xfrm>
            <a:off x="7938" y="2978150"/>
            <a:ext cx="6350" cy="4763"/>
          </a:xfrm>
          <a:custGeom>
            <a:avLst/>
            <a:gdLst>
              <a:gd name="T0" fmla="*/ 0 w 4"/>
              <a:gd name="T1" fmla="*/ 0 h 3"/>
              <a:gd name="T2" fmla="*/ 2147483647 w 4"/>
              <a:gd name="T3" fmla="*/ 2147483647 h 3"/>
              <a:gd name="T4" fmla="*/ 2147483647 w 4"/>
              <a:gd name="T5" fmla="*/ 0 h 3"/>
              <a:gd name="T6" fmla="*/ 2147483647 w 4"/>
              <a:gd name="T7" fmla="*/ 0 h 3"/>
              <a:gd name="T8" fmla="*/ 2147483647 w 4"/>
              <a:gd name="T9" fmla="*/ 2147483647 h 3"/>
              <a:gd name="T10" fmla="*/ 2147483647 w 4"/>
              <a:gd name="T11" fmla="*/ 2147483647 h 3"/>
              <a:gd name="T12" fmla="*/ 2147483647 w 4"/>
              <a:gd name="T13" fmla="*/ 2147483647 h 3"/>
              <a:gd name="T14" fmla="*/ 0 w 4"/>
              <a:gd name="T15" fmla="*/ 2147483647 h 3"/>
              <a:gd name="T16" fmla="*/ 0 w 4"/>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3"/>
              <a:gd name="T29" fmla="*/ 4 w 4"/>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3">
                <a:moveTo>
                  <a:pt x="0" y="0"/>
                </a:moveTo>
                <a:lnTo>
                  <a:pt x="1" y="1"/>
                </a:lnTo>
                <a:lnTo>
                  <a:pt x="2" y="0"/>
                </a:lnTo>
                <a:lnTo>
                  <a:pt x="4" y="0"/>
                </a:lnTo>
                <a:lnTo>
                  <a:pt x="3" y="2"/>
                </a:lnTo>
                <a:lnTo>
                  <a:pt x="2" y="3"/>
                </a:lnTo>
                <a:lnTo>
                  <a:pt x="1" y="3"/>
                </a:lnTo>
                <a:lnTo>
                  <a:pt x="0" y="2"/>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386" name="Freeform 718"/>
          <p:cNvSpPr>
            <a:spLocks/>
          </p:cNvSpPr>
          <p:nvPr/>
        </p:nvSpPr>
        <p:spPr bwMode="auto">
          <a:xfrm>
            <a:off x="138113" y="2887663"/>
            <a:ext cx="26987" cy="31750"/>
          </a:xfrm>
          <a:custGeom>
            <a:avLst/>
            <a:gdLst>
              <a:gd name="T0" fmla="*/ 2147483647 w 16"/>
              <a:gd name="T1" fmla="*/ 2147483647 h 19"/>
              <a:gd name="T2" fmla="*/ 2147483647 w 16"/>
              <a:gd name="T3" fmla="*/ 2147483647 h 19"/>
              <a:gd name="T4" fmla="*/ 2147483647 w 16"/>
              <a:gd name="T5" fmla="*/ 2147483647 h 19"/>
              <a:gd name="T6" fmla="*/ 2147483647 w 16"/>
              <a:gd name="T7" fmla="*/ 2147483647 h 19"/>
              <a:gd name="T8" fmla="*/ 2147483647 w 16"/>
              <a:gd name="T9" fmla="*/ 0 h 19"/>
              <a:gd name="T10" fmla="*/ 2147483647 w 16"/>
              <a:gd name="T11" fmla="*/ 2147483647 h 19"/>
              <a:gd name="T12" fmla="*/ 2147483647 w 16"/>
              <a:gd name="T13" fmla="*/ 2147483647 h 19"/>
              <a:gd name="T14" fmla="*/ 2147483647 w 16"/>
              <a:gd name="T15" fmla="*/ 2147483647 h 19"/>
              <a:gd name="T16" fmla="*/ 2147483647 w 16"/>
              <a:gd name="T17" fmla="*/ 2147483647 h 19"/>
              <a:gd name="T18" fmla="*/ 2147483647 w 16"/>
              <a:gd name="T19" fmla="*/ 2147483647 h 19"/>
              <a:gd name="T20" fmla="*/ 2147483647 w 16"/>
              <a:gd name="T21" fmla="*/ 2147483647 h 19"/>
              <a:gd name="T22" fmla="*/ 2147483647 w 16"/>
              <a:gd name="T23" fmla="*/ 2147483647 h 19"/>
              <a:gd name="T24" fmla="*/ 2147483647 w 16"/>
              <a:gd name="T25" fmla="*/ 2147483647 h 19"/>
              <a:gd name="T26" fmla="*/ 2147483647 w 16"/>
              <a:gd name="T27" fmla="*/ 2147483647 h 19"/>
              <a:gd name="T28" fmla="*/ 0 w 16"/>
              <a:gd name="T29" fmla="*/ 2147483647 h 19"/>
              <a:gd name="T30" fmla="*/ 2147483647 w 16"/>
              <a:gd name="T31" fmla="*/ 2147483647 h 19"/>
              <a:gd name="T32" fmla="*/ 2147483647 w 16"/>
              <a:gd name="T33" fmla="*/ 2147483647 h 19"/>
              <a:gd name="T34" fmla="*/ 2147483647 w 16"/>
              <a:gd name="T35" fmla="*/ 2147483647 h 19"/>
              <a:gd name="T36" fmla="*/ 2147483647 w 16"/>
              <a:gd name="T37" fmla="*/ 2147483647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19"/>
              <a:gd name="T59" fmla="*/ 16 w 16"/>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19">
                <a:moveTo>
                  <a:pt x="3" y="12"/>
                </a:moveTo>
                <a:lnTo>
                  <a:pt x="4" y="11"/>
                </a:lnTo>
                <a:lnTo>
                  <a:pt x="8" y="8"/>
                </a:lnTo>
                <a:lnTo>
                  <a:pt x="11" y="3"/>
                </a:lnTo>
                <a:lnTo>
                  <a:pt x="12" y="0"/>
                </a:lnTo>
                <a:lnTo>
                  <a:pt x="13" y="1"/>
                </a:lnTo>
                <a:lnTo>
                  <a:pt x="13" y="2"/>
                </a:lnTo>
                <a:lnTo>
                  <a:pt x="15" y="1"/>
                </a:lnTo>
                <a:lnTo>
                  <a:pt x="16" y="2"/>
                </a:lnTo>
                <a:lnTo>
                  <a:pt x="9" y="10"/>
                </a:lnTo>
                <a:lnTo>
                  <a:pt x="8" y="13"/>
                </a:lnTo>
                <a:lnTo>
                  <a:pt x="7" y="15"/>
                </a:lnTo>
                <a:lnTo>
                  <a:pt x="7" y="16"/>
                </a:lnTo>
                <a:lnTo>
                  <a:pt x="2" y="19"/>
                </a:lnTo>
                <a:lnTo>
                  <a:pt x="0" y="18"/>
                </a:lnTo>
                <a:lnTo>
                  <a:pt x="1" y="15"/>
                </a:lnTo>
                <a:lnTo>
                  <a:pt x="1" y="13"/>
                </a:lnTo>
                <a:lnTo>
                  <a:pt x="3" y="13"/>
                </a:lnTo>
                <a:lnTo>
                  <a:pt x="3" y="1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387" name="Freeform 719"/>
          <p:cNvSpPr>
            <a:spLocks/>
          </p:cNvSpPr>
          <p:nvPr/>
        </p:nvSpPr>
        <p:spPr bwMode="auto">
          <a:xfrm>
            <a:off x="169863" y="2879725"/>
            <a:ext cx="15875" cy="11113"/>
          </a:xfrm>
          <a:custGeom>
            <a:avLst/>
            <a:gdLst>
              <a:gd name="T0" fmla="*/ 0 w 9"/>
              <a:gd name="T1" fmla="*/ 2147483647 h 6"/>
              <a:gd name="T2" fmla="*/ 0 w 9"/>
              <a:gd name="T3" fmla="*/ 2147483647 h 6"/>
              <a:gd name="T4" fmla="*/ 0 w 9"/>
              <a:gd name="T5" fmla="*/ 2147483647 h 6"/>
              <a:gd name="T6" fmla="*/ 0 w 9"/>
              <a:gd name="T7" fmla="*/ 2147483647 h 6"/>
              <a:gd name="T8" fmla="*/ 2147483647 w 9"/>
              <a:gd name="T9" fmla="*/ 0 h 6"/>
              <a:gd name="T10" fmla="*/ 2147483647 w 9"/>
              <a:gd name="T11" fmla="*/ 0 h 6"/>
              <a:gd name="T12" fmla="*/ 2147483647 w 9"/>
              <a:gd name="T13" fmla="*/ 0 h 6"/>
              <a:gd name="T14" fmla="*/ 2147483647 w 9"/>
              <a:gd name="T15" fmla="*/ 0 h 6"/>
              <a:gd name="T16" fmla="*/ 2147483647 w 9"/>
              <a:gd name="T17" fmla="*/ 2147483647 h 6"/>
              <a:gd name="T18" fmla="*/ 2147483647 w 9"/>
              <a:gd name="T19" fmla="*/ 2147483647 h 6"/>
              <a:gd name="T20" fmla="*/ 2147483647 w 9"/>
              <a:gd name="T21" fmla="*/ 2147483647 h 6"/>
              <a:gd name="T22" fmla="*/ 2147483647 w 9"/>
              <a:gd name="T23" fmla="*/ 2147483647 h 6"/>
              <a:gd name="T24" fmla="*/ 2147483647 w 9"/>
              <a:gd name="T25" fmla="*/ 2147483647 h 6"/>
              <a:gd name="T26" fmla="*/ 2147483647 w 9"/>
              <a:gd name="T27" fmla="*/ 2147483647 h 6"/>
              <a:gd name="T28" fmla="*/ 2147483647 w 9"/>
              <a:gd name="T29" fmla="*/ 2147483647 h 6"/>
              <a:gd name="T30" fmla="*/ 2147483647 w 9"/>
              <a:gd name="T31" fmla="*/ 2147483647 h 6"/>
              <a:gd name="T32" fmla="*/ 0 w 9"/>
              <a:gd name="T33" fmla="*/ 2147483647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6"/>
              <a:gd name="T53" fmla="*/ 9 w 9"/>
              <a:gd name="T54" fmla="*/ 6 h 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6">
                <a:moveTo>
                  <a:pt x="0" y="4"/>
                </a:moveTo>
                <a:lnTo>
                  <a:pt x="0" y="4"/>
                </a:lnTo>
                <a:lnTo>
                  <a:pt x="0" y="2"/>
                </a:lnTo>
                <a:lnTo>
                  <a:pt x="1" y="0"/>
                </a:lnTo>
                <a:lnTo>
                  <a:pt x="2" y="0"/>
                </a:lnTo>
                <a:lnTo>
                  <a:pt x="4" y="0"/>
                </a:lnTo>
                <a:lnTo>
                  <a:pt x="5" y="2"/>
                </a:lnTo>
                <a:lnTo>
                  <a:pt x="8" y="2"/>
                </a:lnTo>
                <a:lnTo>
                  <a:pt x="9" y="2"/>
                </a:lnTo>
                <a:lnTo>
                  <a:pt x="9" y="4"/>
                </a:lnTo>
                <a:lnTo>
                  <a:pt x="2" y="6"/>
                </a:lnTo>
                <a:lnTo>
                  <a:pt x="3" y="5"/>
                </a:lnTo>
                <a:lnTo>
                  <a:pt x="2" y="4"/>
                </a:lnTo>
                <a:lnTo>
                  <a:pt x="1" y="4"/>
                </a:lnTo>
                <a:lnTo>
                  <a:pt x="0" y="4"/>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388" name="Freeform 720"/>
          <p:cNvSpPr>
            <a:spLocks/>
          </p:cNvSpPr>
          <p:nvPr/>
        </p:nvSpPr>
        <p:spPr bwMode="auto">
          <a:xfrm>
            <a:off x="134938" y="2882900"/>
            <a:ext cx="26987" cy="33338"/>
          </a:xfrm>
          <a:custGeom>
            <a:avLst/>
            <a:gdLst>
              <a:gd name="T0" fmla="*/ 2147483647 w 16"/>
              <a:gd name="T1" fmla="*/ 2147483647 h 19"/>
              <a:gd name="T2" fmla="*/ 2147483647 w 16"/>
              <a:gd name="T3" fmla="*/ 2147483647 h 19"/>
              <a:gd name="T4" fmla="*/ 2147483647 w 16"/>
              <a:gd name="T5" fmla="*/ 2147483647 h 19"/>
              <a:gd name="T6" fmla="*/ 2147483647 w 16"/>
              <a:gd name="T7" fmla="*/ 2147483647 h 19"/>
              <a:gd name="T8" fmla="*/ 2147483647 w 16"/>
              <a:gd name="T9" fmla="*/ 0 h 19"/>
              <a:gd name="T10" fmla="*/ 2147483647 w 16"/>
              <a:gd name="T11" fmla="*/ 2147483647 h 19"/>
              <a:gd name="T12" fmla="*/ 2147483647 w 16"/>
              <a:gd name="T13" fmla="*/ 2147483647 h 19"/>
              <a:gd name="T14" fmla="*/ 2147483647 w 16"/>
              <a:gd name="T15" fmla="*/ 2147483647 h 19"/>
              <a:gd name="T16" fmla="*/ 2147483647 w 16"/>
              <a:gd name="T17" fmla="*/ 2147483647 h 19"/>
              <a:gd name="T18" fmla="*/ 2147483647 w 16"/>
              <a:gd name="T19" fmla="*/ 2147483647 h 19"/>
              <a:gd name="T20" fmla="*/ 2147483647 w 16"/>
              <a:gd name="T21" fmla="*/ 2147483647 h 19"/>
              <a:gd name="T22" fmla="*/ 2147483647 w 16"/>
              <a:gd name="T23" fmla="*/ 2147483647 h 19"/>
              <a:gd name="T24" fmla="*/ 2147483647 w 16"/>
              <a:gd name="T25" fmla="*/ 2147483647 h 19"/>
              <a:gd name="T26" fmla="*/ 2147483647 w 16"/>
              <a:gd name="T27" fmla="*/ 2147483647 h 19"/>
              <a:gd name="T28" fmla="*/ 0 w 16"/>
              <a:gd name="T29" fmla="*/ 2147483647 h 19"/>
              <a:gd name="T30" fmla="*/ 2147483647 w 16"/>
              <a:gd name="T31" fmla="*/ 2147483647 h 19"/>
              <a:gd name="T32" fmla="*/ 2147483647 w 16"/>
              <a:gd name="T33" fmla="*/ 2147483647 h 19"/>
              <a:gd name="T34" fmla="*/ 2147483647 w 16"/>
              <a:gd name="T35" fmla="*/ 2147483647 h 19"/>
              <a:gd name="T36" fmla="*/ 2147483647 w 16"/>
              <a:gd name="T37" fmla="*/ 2147483647 h 19"/>
              <a:gd name="T38" fmla="*/ 2147483647 w 16"/>
              <a:gd name="T39" fmla="*/ 2147483647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
              <a:gd name="T61" fmla="*/ 0 h 19"/>
              <a:gd name="T62" fmla="*/ 16 w 16"/>
              <a:gd name="T63" fmla="*/ 19 h 1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 h="19">
                <a:moveTo>
                  <a:pt x="3" y="12"/>
                </a:moveTo>
                <a:lnTo>
                  <a:pt x="4" y="11"/>
                </a:lnTo>
                <a:lnTo>
                  <a:pt x="8" y="8"/>
                </a:lnTo>
                <a:lnTo>
                  <a:pt x="11" y="3"/>
                </a:lnTo>
                <a:lnTo>
                  <a:pt x="13" y="0"/>
                </a:lnTo>
                <a:lnTo>
                  <a:pt x="14" y="1"/>
                </a:lnTo>
                <a:lnTo>
                  <a:pt x="13" y="2"/>
                </a:lnTo>
                <a:lnTo>
                  <a:pt x="15" y="2"/>
                </a:lnTo>
                <a:lnTo>
                  <a:pt x="16" y="3"/>
                </a:lnTo>
                <a:lnTo>
                  <a:pt x="9" y="10"/>
                </a:lnTo>
                <a:lnTo>
                  <a:pt x="9" y="14"/>
                </a:lnTo>
                <a:lnTo>
                  <a:pt x="7" y="15"/>
                </a:lnTo>
                <a:lnTo>
                  <a:pt x="7" y="16"/>
                </a:lnTo>
                <a:lnTo>
                  <a:pt x="2" y="19"/>
                </a:lnTo>
                <a:lnTo>
                  <a:pt x="0" y="18"/>
                </a:lnTo>
                <a:lnTo>
                  <a:pt x="1" y="15"/>
                </a:lnTo>
                <a:lnTo>
                  <a:pt x="2" y="14"/>
                </a:lnTo>
                <a:lnTo>
                  <a:pt x="3" y="13"/>
                </a:lnTo>
                <a:lnTo>
                  <a:pt x="3" y="1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389" name="Freeform 721"/>
          <p:cNvSpPr>
            <a:spLocks/>
          </p:cNvSpPr>
          <p:nvPr/>
        </p:nvSpPr>
        <p:spPr bwMode="auto">
          <a:xfrm>
            <a:off x="166688" y="2876550"/>
            <a:ext cx="15875" cy="11113"/>
          </a:xfrm>
          <a:custGeom>
            <a:avLst/>
            <a:gdLst>
              <a:gd name="T0" fmla="*/ 0 w 9"/>
              <a:gd name="T1" fmla="*/ 2147483647 h 6"/>
              <a:gd name="T2" fmla="*/ 0 w 9"/>
              <a:gd name="T3" fmla="*/ 2147483647 h 6"/>
              <a:gd name="T4" fmla="*/ 0 w 9"/>
              <a:gd name="T5" fmla="*/ 2147483647 h 6"/>
              <a:gd name="T6" fmla="*/ 0 w 9"/>
              <a:gd name="T7" fmla="*/ 2147483647 h 6"/>
              <a:gd name="T8" fmla="*/ 2147483647 w 9"/>
              <a:gd name="T9" fmla="*/ 0 h 6"/>
              <a:gd name="T10" fmla="*/ 2147483647 w 9"/>
              <a:gd name="T11" fmla="*/ 0 h 6"/>
              <a:gd name="T12" fmla="*/ 2147483647 w 9"/>
              <a:gd name="T13" fmla="*/ 0 h 6"/>
              <a:gd name="T14" fmla="*/ 2147483647 w 9"/>
              <a:gd name="T15" fmla="*/ 0 h 6"/>
              <a:gd name="T16" fmla="*/ 2147483647 w 9"/>
              <a:gd name="T17" fmla="*/ 2147483647 h 6"/>
              <a:gd name="T18" fmla="*/ 2147483647 w 9"/>
              <a:gd name="T19" fmla="*/ 2147483647 h 6"/>
              <a:gd name="T20" fmla="*/ 2147483647 w 9"/>
              <a:gd name="T21" fmla="*/ 2147483647 h 6"/>
              <a:gd name="T22" fmla="*/ 2147483647 w 9"/>
              <a:gd name="T23" fmla="*/ 2147483647 h 6"/>
              <a:gd name="T24" fmla="*/ 2147483647 w 9"/>
              <a:gd name="T25" fmla="*/ 2147483647 h 6"/>
              <a:gd name="T26" fmla="*/ 2147483647 w 9"/>
              <a:gd name="T27" fmla="*/ 2147483647 h 6"/>
              <a:gd name="T28" fmla="*/ 2147483647 w 9"/>
              <a:gd name="T29" fmla="*/ 2147483647 h 6"/>
              <a:gd name="T30" fmla="*/ 2147483647 w 9"/>
              <a:gd name="T31" fmla="*/ 2147483647 h 6"/>
              <a:gd name="T32" fmla="*/ 0 w 9"/>
              <a:gd name="T33" fmla="*/ 2147483647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
              <a:gd name="T52" fmla="*/ 0 h 6"/>
              <a:gd name="T53" fmla="*/ 9 w 9"/>
              <a:gd name="T54" fmla="*/ 6 h 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 h="6">
                <a:moveTo>
                  <a:pt x="0" y="4"/>
                </a:moveTo>
                <a:lnTo>
                  <a:pt x="0" y="4"/>
                </a:lnTo>
                <a:lnTo>
                  <a:pt x="0" y="2"/>
                </a:lnTo>
                <a:lnTo>
                  <a:pt x="1" y="0"/>
                </a:lnTo>
                <a:lnTo>
                  <a:pt x="3" y="0"/>
                </a:lnTo>
                <a:lnTo>
                  <a:pt x="4" y="0"/>
                </a:lnTo>
                <a:lnTo>
                  <a:pt x="6" y="2"/>
                </a:lnTo>
                <a:lnTo>
                  <a:pt x="9" y="2"/>
                </a:lnTo>
                <a:lnTo>
                  <a:pt x="9" y="3"/>
                </a:lnTo>
                <a:lnTo>
                  <a:pt x="9" y="4"/>
                </a:lnTo>
                <a:lnTo>
                  <a:pt x="3" y="6"/>
                </a:lnTo>
                <a:lnTo>
                  <a:pt x="3" y="5"/>
                </a:lnTo>
                <a:lnTo>
                  <a:pt x="2" y="4"/>
                </a:lnTo>
                <a:lnTo>
                  <a:pt x="1" y="4"/>
                </a:lnTo>
                <a:lnTo>
                  <a:pt x="0" y="4"/>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390" name="Freeform 722"/>
          <p:cNvSpPr>
            <a:spLocks/>
          </p:cNvSpPr>
          <p:nvPr/>
        </p:nvSpPr>
        <p:spPr bwMode="auto">
          <a:xfrm>
            <a:off x="-223838" y="2970213"/>
            <a:ext cx="9525" cy="12700"/>
          </a:xfrm>
          <a:custGeom>
            <a:avLst/>
            <a:gdLst>
              <a:gd name="T0" fmla="*/ 2147483647 w 6"/>
              <a:gd name="T1" fmla="*/ 0 h 8"/>
              <a:gd name="T2" fmla="*/ 2147483647 w 6"/>
              <a:gd name="T3" fmla="*/ 2147483647 h 8"/>
              <a:gd name="T4" fmla="*/ 2147483647 w 6"/>
              <a:gd name="T5" fmla="*/ 2147483647 h 8"/>
              <a:gd name="T6" fmla="*/ 2147483647 w 6"/>
              <a:gd name="T7" fmla="*/ 2147483647 h 8"/>
              <a:gd name="T8" fmla="*/ 0 w 6"/>
              <a:gd name="T9" fmla="*/ 2147483647 h 8"/>
              <a:gd name="T10" fmla="*/ 2147483647 w 6"/>
              <a:gd name="T11" fmla="*/ 2147483647 h 8"/>
              <a:gd name="T12" fmla="*/ 2147483647 w 6"/>
              <a:gd name="T13" fmla="*/ 2147483647 h 8"/>
              <a:gd name="T14" fmla="*/ 2147483647 w 6"/>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8"/>
              <a:gd name="T26" fmla="*/ 6 w 6"/>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8">
                <a:moveTo>
                  <a:pt x="6" y="0"/>
                </a:moveTo>
                <a:lnTo>
                  <a:pt x="4" y="7"/>
                </a:lnTo>
                <a:lnTo>
                  <a:pt x="2" y="8"/>
                </a:lnTo>
                <a:lnTo>
                  <a:pt x="1" y="7"/>
                </a:lnTo>
                <a:lnTo>
                  <a:pt x="0" y="5"/>
                </a:lnTo>
                <a:lnTo>
                  <a:pt x="1" y="3"/>
                </a:lnTo>
                <a:lnTo>
                  <a:pt x="3" y="3"/>
                </a:lnTo>
                <a:lnTo>
                  <a:pt x="6"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391" name="Freeform 723"/>
          <p:cNvSpPr>
            <a:spLocks/>
          </p:cNvSpPr>
          <p:nvPr/>
        </p:nvSpPr>
        <p:spPr bwMode="auto">
          <a:xfrm>
            <a:off x="-400050" y="2887663"/>
            <a:ext cx="53975" cy="30162"/>
          </a:xfrm>
          <a:custGeom>
            <a:avLst/>
            <a:gdLst>
              <a:gd name="T0" fmla="*/ 0 w 31"/>
              <a:gd name="T1" fmla="*/ 2147483647 h 18"/>
              <a:gd name="T2" fmla="*/ 2147483647 w 31"/>
              <a:gd name="T3" fmla="*/ 2147483647 h 18"/>
              <a:gd name="T4" fmla="*/ 2147483647 w 31"/>
              <a:gd name="T5" fmla="*/ 0 h 18"/>
              <a:gd name="T6" fmla="*/ 2147483647 w 31"/>
              <a:gd name="T7" fmla="*/ 0 h 18"/>
              <a:gd name="T8" fmla="*/ 2147483647 w 31"/>
              <a:gd name="T9" fmla="*/ 2147483647 h 18"/>
              <a:gd name="T10" fmla="*/ 2147483647 w 31"/>
              <a:gd name="T11" fmla="*/ 2147483647 h 18"/>
              <a:gd name="T12" fmla="*/ 2147483647 w 31"/>
              <a:gd name="T13" fmla="*/ 2147483647 h 18"/>
              <a:gd name="T14" fmla="*/ 2147483647 w 31"/>
              <a:gd name="T15" fmla="*/ 2147483647 h 18"/>
              <a:gd name="T16" fmla="*/ 2147483647 w 31"/>
              <a:gd name="T17" fmla="*/ 2147483647 h 18"/>
              <a:gd name="T18" fmla="*/ 2147483647 w 31"/>
              <a:gd name="T19" fmla="*/ 2147483647 h 18"/>
              <a:gd name="T20" fmla="*/ 2147483647 w 31"/>
              <a:gd name="T21" fmla="*/ 2147483647 h 18"/>
              <a:gd name="T22" fmla="*/ 2147483647 w 31"/>
              <a:gd name="T23" fmla="*/ 2147483647 h 18"/>
              <a:gd name="T24" fmla="*/ 2147483647 w 31"/>
              <a:gd name="T25" fmla="*/ 2147483647 h 18"/>
              <a:gd name="T26" fmla="*/ 2147483647 w 31"/>
              <a:gd name="T27" fmla="*/ 2147483647 h 18"/>
              <a:gd name="T28" fmla="*/ 2147483647 w 31"/>
              <a:gd name="T29" fmla="*/ 2147483647 h 18"/>
              <a:gd name="T30" fmla="*/ 2147483647 w 31"/>
              <a:gd name="T31" fmla="*/ 2147483647 h 18"/>
              <a:gd name="T32" fmla="*/ 2147483647 w 31"/>
              <a:gd name="T33" fmla="*/ 2147483647 h 18"/>
              <a:gd name="T34" fmla="*/ 2147483647 w 31"/>
              <a:gd name="T35" fmla="*/ 2147483647 h 18"/>
              <a:gd name="T36" fmla="*/ 2147483647 w 31"/>
              <a:gd name="T37" fmla="*/ 2147483647 h 18"/>
              <a:gd name="T38" fmla="*/ 2147483647 w 31"/>
              <a:gd name="T39" fmla="*/ 2147483647 h 18"/>
              <a:gd name="T40" fmla="*/ 2147483647 w 31"/>
              <a:gd name="T41" fmla="*/ 2147483647 h 18"/>
              <a:gd name="T42" fmla="*/ 0 w 31"/>
              <a:gd name="T43" fmla="*/ 2147483647 h 18"/>
              <a:gd name="T44" fmla="*/ 0 w 31"/>
              <a:gd name="T45" fmla="*/ 2147483647 h 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1"/>
              <a:gd name="T70" fmla="*/ 0 h 18"/>
              <a:gd name="T71" fmla="*/ 31 w 31"/>
              <a:gd name="T72" fmla="*/ 18 h 1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1" h="18">
                <a:moveTo>
                  <a:pt x="0" y="4"/>
                </a:moveTo>
                <a:lnTo>
                  <a:pt x="11" y="3"/>
                </a:lnTo>
                <a:lnTo>
                  <a:pt x="17" y="0"/>
                </a:lnTo>
                <a:lnTo>
                  <a:pt x="21" y="0"/>
                </a:lnTo>
                <a:lnTo>
                  <a:pt x="23" y="1"/>
                </a:lnTo>
                <a:lnTo>
                  <a:pt x="28" y="1"/>
                </a:lnTo>
                <a:lnTo>
                  <a:pt x="30" y="2"/>
                </a:lnTo>
                <a:lnTo>
                  <a:pt x="30" y="9"/>
                </a:lnTo>
                <a:lnTo>
                  <a:pt x="31" y="9"/>
                </a:lnTo>
                <a:lnTo>
                  <a:pt x="31" y="11"/>
                </a:lnTo>
                <a:lnTo>
                  <a:pt x="30" y="13"/>
                </a:lnTo>
                <a:lnTo>
                  <a:pt x="27" y="12"/>
                </a:lnTo>
                <a:lnTo>
                  <a:pt x="26" y="14"/>
                </a:lnTo>
                <a:lnTo>
                  <a:pt x="25" y="15"/>
                </a:lnTo>
                <a:lnTo>
                  <a:pt x="22" y="16"/>
                </a:lnTo>
                <a:lnTo>
                  <a:pt x="22" y="18"/>
                </a:lnTo>
                <a:lnTo>
                  <a:pt x="10" y="12"/>
                </a:lnTo>
                <a:lnTo>
                  <a:pt x="8" y="13"/>
                </a:lnTo>
                <a:lnTo>
                  <a:pt x="6" y="12"/>
                </a:lnTo>
                <a:lnTo>
                  <a:pt x="2" y="8"/>
                </a:lnTo>
                <a:lnTo>
                  <a:pt x="2" y="6"/>
                </a:lnTo>
                <a:lnTo>
                  <a:pt x="0" y="5"/>
                </a:lnTo>
                <a:lnTo>
                  <a:pt x="0" y="4"/>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392" name="Freeform 724"/>
          <p:cNvSpPr>
            <a:spLocks/>
          </p:cNvSpPr>
          <p:nvPr/>
        </p:nvSpPr>
        <p:spPr bwMode="auto">
          <a:xfrm>
            <a:off x="-225425" y="2965450"/>
            <a:ext cx="7937" cy="14288"/>
          </a:xfrm>
          <a:custGeom>
            <a:avLst/>
            <a:gdLst>
              <a:gd name="T0" fmla="*/ 2147483647 w 5"/>
              <a:gd name="T1" fmla="*/ 0 h 8"/>
              <a:gd name="T2" fmla="*/ 2147483647 w 5"/>
              <a:gd name="T3" fmla="*/ 2147483647 h 8"/>
              <a:gd name="T4" fmla="*/ 2147483647 w 5"/>
              <a:gd name="T5" fmla="*/ 2147483647 h 8"/>
              <a:gd name="T6" fmla="*/ 0 w 5"/>
              <a:gd name="T7" fmla="*/ 2147483647 h 8"/>
              <a:gd name="T8" fmla="*/ 0 w 5"/>
              <a:gd name="T9" fmla="*/ 2147483647 h 8"/>
              <a:gd name="T10" fmla="*/ 0 w 5"/>
              <a:gd name="T11" fmla="*/ 2147483647 h 8"/>
              <a:gd name="T12" fmla="*/ 2147483647 w 5"/>
              <a:gd name="T13" fmla="*/ 2147483647 h 8"/>
              <a:gd name="T14" fmla="*/ 2147483647 w 5"/>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8"/>
              <a:gd name="T26" fmla="*/ 5 w 5"/>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8">
                <a:moveTo>
                  <a:pt x="5" y="0"/>
                </a:moveTo>
                <a:lnTo>
                  <a:pt x="3" y="7"/>
                </a:lnTo>
                <a:lnTo>
                  <a:pt x="1" y="8"/>
                </a:lnTo>
                <a:lnTo>
                  <a:pt x="0" y="8"/>
                </a:lnTo>
                <a:lnTo>
                  <a:pt x="0" y="5"/>
                </a:lnTo>
                <a:lnTo>
                  <a:pt x="0" y="4"/>
                </a:lnTo>
                <a:lnTo>
                  <a:pt x="2" y="3"/>
                </a:lnTo>
                <a:lnTo>
                  <a:pt x="5"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393" name="Freeform 725"/>
          <p:cNvSpPr>
            <a:spLocks/>
          </p:cNvSpPr>
          <p:nvPr/>
        </p:nvSpPr>
        <p:spPr bwMode="auto">
          <a:xfrm>
            <a:off x="-401638" y="2882900"/>
            <a:ext cx="52388" cy="31750"/>
          </a:xfrm>
          <a:custGeom>
            <a:avLst/>
            <a:gdLst>
              <a:gd name="T0" fmla="*/ 0 w 30"/>
              <a:gd name="T1" fmla="*/ 2147483647 h 18"/>
              <a:gd name="T2" fmla="*/ 2147483647 w 30"/>
              <a:gd name="T3" fmla="*/ 2147483647 h 18"/>
              <a:gd name="T4" fmla="*/ 2147483647 w 30"/>
              <a:gd name="T5" fmla="*/ 0 h 18"/>
              <a:gd name="T6" fmla="*/ 2147483647 w 30"/>
              <a:gd name="T7" fmla="*/ 0 h 18"/>
              <a:gd name="T8" fmla="*/ 2147483647 w 30"/>
              <a:gd name="T9" fmla="*/ 2147483647 h 18"/>
              <a:gd name="T10" fmla="*/ 2147483647 w 30"/>
              <a:gd name="T11" fmla="*/ 2147483647 h 18"/>
              <a:gd name="T12" fmla="*/ 2147483647 w 30"/>
              <a:gd name="T13" fmla="*/ 2147483647 h 18"/>
              <a:gd name="T14" fmla="*/ 2147483647 w 30"/>
              <a:gd name="T15" fmla="*/ 2147483647 h 18"/>
              <a:gd name="T16" fmla="*/ 2147483647 w 30"/>
              <a:gd name="T17" fmla="*/ 2147483647 h 18"/>
              <a:gd name="T18" fmla="*/ 2147483647 w 30"/>
              <a:gd name="T19" fmla="*/ 2147483647 h 18"/>
              <a:gd name="T20" fmla="*/ 2147483647 w 30"/>
              <a:gd name="T21" fmla="*/ 2147483647 h 18"/>
              <a:gd name="T22" fmla="*/ 2147483647 w 30"/>
              <a:gd name="T23" fmla="*/ 2147483647 h 18"/>
              <a:gd name="T24" fmla="*/ 2147483647 w 30"/>
              <a:gd name="T25" fmla="*/ 2147483647 h 18"/>
              <a:gd name="T26" fmla="*/ 2147483647 w 30"/>
              <a:gd name="T27" fmla="*/ 2147483647 h 18"/>
              <a:gd name="T28" fmla="*/ 2147483647 w 30"/>
              <a:gd name="T29" fmla="*/ 2147483647 h 18"/>
              <a:gd name="T30" fmla="*/ 2147483647 w 30"/>
              <a:gd name="T31" fmla="*/ 2147483647 h 18"/>
              <a:gd name="T32" fmla="*/ 2147483647 w 30"/>
              <a:gd name="T33" fmla="*/ 2147483647 h 18"/>
              <a:gd name="T34" fmla="*/ 2147483647 w 30"/>
              <a:gd name="T35" fmla="*/ 2147483647 h 18"/>
              <a:gd name="T36" fmla="*/ 2147483647 w 30"/>
              <a:gd name="T37" fmla="*/ 2147483647 h 18"/>
              <a:gd name="T38" fmla="*/ 2147483647 w 30"/>
              <a:gd name="T39" fmla="*/ 2147483647 h 18"/>
              <a:gd name="T40" fmla="*/ 2147483647 w 30"/>
              <a:gd name="T41" fmla="*/ 2147483647 h 18"/>
              <a:gd name="T42" fmla="*/ 0 w 30"/>
              <a:gd name="T43" fmla="*/ 2147483647 h 18"/>
              <a:gd name="T44" fmla="*/ 0 w 30"/>
              <a:gd name="T45" fmla="*/ 2147483647 h 18"/>
              <a:gd name="T46" fmla="*/ 0 w 30"/>
              <a:gd name="T47" fmla="*/ 2147483647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0"/>
              <a:gd name="T73" fmla="*/ 0 h 18"/>
              <a:gd name="T74" fmla="*/ 30 w 30"/>
              <a:gd name="T75" fmla="*/ 18 h 1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0" h="18">
                <a:moveTo>
                  <a:pt x="0" y="4"/>
                </a:moveTo>
                <a:lnTo>
                  <a:pt x="11" y="3"/>
                </a:lnTo>
                <a:lnTo>
                  <a:pt x="16" y="0"/>
                </a:lnTo>
                <a:lnTo>
                  <a:pt x="20" y="0"/>
                </a:lnTo>
                <a:lnTo>
                  <a:pt x="22" y="1"/>
                </a:lnTo>
                <a:lnTo>
                  <a:pt x="27" y="2"/>
                </a:lnTo>
                <a:lnTo>
                  <a:pt x="29" y="2"/>
                </a:lnTo>
                <a:lnTo>
                  <a:pt x="29" y="10"/>
                </a:lnTo>
                <a:lnTo>
                  <a:pt x="30" y="9"/>
                </a:lnTo>
                <a:lnTo>
                  <a:pt x="30" y="11"/>
                </a:lnTo>
                <a:lnTo>
                  <a:pt x="29" y="13"/>
                </a:lnTo>
                <a:lnTo>
                  <a:pt x="26" y="13"/>
                </a:lnTo>
                <a:lnTo>
                  <a:pt x="26" y="14"/>
                </a:lnTo>
                <a:lnTo>
                  <a:pt x="24" y="15"/>
                </a:lnTo>
                <a:lnTo>
                  <a:pt x="22" y="17"/>
                </a:lnTo>
                <a:lnTo>
                  <a:pt x="21" y="18"/>
                </a:lnTo>
                <a:lnTo>
                  <a:pt x="9" y="13"/>
                </a:lnTo>
                <a:lnTo>
                  <a:pt x="7" y="13"/>
                </a:lnTo>
                <a:lnTo>
                  <a:pt x="5" y="13"/>
                </a:lnTo>
                <a:lnTo>
                  <a:pt x="1" y="8"/>
                </a:lnTo>
                <a:lnTo>
                  <a:pt x="1" y="6"/>
                </a:lnTo>
                <a:lnTo>
                  <a:pt x="0" y="5"/>
                </a:lnTo>
                <a:lnTo>
                  <a:pt x="0" y="4"/>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394" name="Freeform 726"/>
          <p:cNvSpPr>
            <a:spLocks/>
          </p:cNvSpPr>
          <p:nvPr/>
        </p:nvSpPr>
        <p:spPr bwMode="auto">
          <a:xfrm>
            <a:off x="-338138" y="2859088"/>
            <a:ext cx="28575" cy="28575"/>
          </a:xfrm>
          <a:custGeom>
            <a:avLst/>
            <a:gdLst>
              <a:gd name="T0" fmla="*/ 0 w 16"/>
              <a:gd name="T1" fmla="*/ 2147483647 h 16"/>
              <a:gd name="T2" fmla="*/ 0 w 16"/>
              <a:gd name="T3" fmla="*/ 2147483647 h 16"/>
              <a:gd name="T4" fmla="*/ 2147483647 w 16"/>
              <a:gd name="T5" fmla="*/ 2147483647 h 16"/>
              <a:gd name="T6" fmla="*/ 2147483647 w 16"/>
              <a:gd name="T7" fmla="*/ 0 h 16"/>
              <a:gd name="T8" fmla="*/ 2147483647 w 16"/>
              <a:gd name="T9" fmla="*/ 2147483647 h 16"/>
              <a:gd name="T10" fmla="*/ 2147483647 w 16"/>
              <a:gd name="T11" fmla="*/ 2147483647 h 16"/>
              <a:gd name="T12" fmla="*/ 2147483647 w 16"/>
              <a:gd name="T13" fmla="*/ 2147483647 h 16"/>
              <a:gd name="T14" fmla="*/ 2147483647 w 16"/>
              <a:gd name="T15" fmla="*/ 2147483647 h 16"/>
              <a:gd name="T16" fmla="*/ 2147483647 w 16"/>
              <a:gd name="T17" fmla="*/ 2147483647 h 16"/>
              <a:gd name="T18" fmla="*/ 2147483647 w 16"/>
              <a:gd name="T19" fmla="*/ 2147483647 h 16"/>
              <a:gd name="T20" fmla="*/ 0 w 16"/>
              <a:gd name="T21" fmla="*/ 2147483647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6"/>
              <a:gd name="T35" fmla="*/ 16 w 16"/>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6">
                <a:moveTo>
                  <a:pt x="0" y="6"/>
                </a:moveTo>
                <a:lnTo>
                  <a:pt x="0" y="5"/>
                </a:lnTo>
                <a:lnTo>
                  <a:pt x="5" y="2"/>
                </a:lnTo>
                <a:lnTo>
                  <a:pt x="5" y="0"/>
                </a:lnTo>
                <a:lnTo>
                  <a:pt x="15" y="3"/>
                </a:lnTo>
                <a:lnTo>
                  <a:pt x="16" y="6"/>
                </a:lnTo>
                <a:lnTo>
                  <a:pt x="16" y="8"/>
                </a:lnTo>
                <a:lnTo>
                  <a:pt x="9" y="16"/>
                </a:lnTo>
                <a:lnTo>
                  <a:pt x="6" y="9"/>
                </a:lnTo>
                <a:lnTo>
                  <a:pt x="2" y="7"/>
                </a:lnTo>
                <a:lnTo>
                  <a:pt x="0" y="6"/>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395" name="Freeform 727"/>
          <p:cNvSpPr>
            <a:spLocks/>
          </p:cNvSpPr>
          <p:nvPr/>
        </p:nvSpPr>
        <p:spPr bwMode="auto">
          <a:xfrm>
            <a:off x="-549275" y="2876550"/>
            <a:ext cx="14287" cy="11113"/>
          </a:xfrm>
          <a:custGeom>
            <a:avLst/>
            <a:gdLst>
              <a:gd name="T0" fmla="*/ 2147483647 w 8"/>
              <a:gd name="T1" fmla="*/ 0 h 6"/>
              <a:gd name="T2" fmla="*/ 2147483647 w 8"/>
              <a:gd name="T3" fmla="*/ 0 h 6"/>
              <a:gd name="T4" fmla="*/ 2147483647 w 8"/>
              <a:gd name="T5" fmla="*/ 2147483647 h 6"/>
              <a:gd name="T6" fmla="*/ 2147483647 w 8"/>
              <a:gd name="T7" fmla="*/ 2147483647 h 6"/>
              <a:gd name="T8" fmla="*/ 2147483647 w 8"/>
              <a:gd name="T9" fmla="*/ 2147483647 h 6"/>
              <a:gd name="T10" fmla="*/ 2147483647 w 8"/>
              <a:gd name="T11" fmla="*/ 2147483647 h 6"/>
              <a:gd name="T12" fmla="*/ 2147483647 w 8"/>
              <a:gd name="T13" fmla="*/ 2147483647 h 6"/>
              <a:gd name="T14" fmla="*/ 0 w 8"/>
              <a:gd name="T15" fmla="*/ 2147483647 h 6"/>
              <a:gd name="T16" fmla="*/ 2147483647 w 8"/>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6"/>
              <a:gd name="T29" fmla="*/ 8 w 8"/>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6">
                <a:moveTo>
                  <a:pt x="2" y="0"/>
                </a:moveTo>
                <a:lnTo>
                  <a:pt x="2" y="0"/>
                </a:lnTo>
                <a:lnTo>
                  <a:pt x="2" y="2"/>
                </a:lnTo>
                <a:lnTo>
                  <a:pt x="5" y="5"/>
                </a:lnTo>
                <a:lnTo>
                  <a:pt x="7" y="5"/>
                </a:lnTo>
                <a:lnTo>
                  <a:pt x="8" y="6"/>
                </a:lnTo>
                <a:lnTo>
                  <a:pt x="5" y="6"/>
                </a:lnTo>
                <a:lnTo>
                  <a:pt x="0" y="1"/>
                </a:lnTo>
                <a:lnTo>
                  <a:pt x="2"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396" name="Freeform 728"/>
          <p:cNvSpPr>
            <a:spLocks/>
          </p:cNvSpPr>
          <p:nvPr/>
        </p:nvSpPr>
        <p:spPr bwMode="auto">
          <a:xfrm>
            <a:off x="-341313" y="2855913"/>
            <a:ext cx="26988" cy="26987"/>
          </a:xfrm>
          <a:custGeom>
            <a:avLst/>
            <a:gdLst>
              <a:gd name="T0" fmla="*/ 0 w 16"/>
              <a:gd name="T1" fmla="*/ 2147483647 h 16"/>
              <a:gd name="T2" fmla="*/ 0 w 16"/>
              <a:gd name="T3" fmla="*/ 2147483647 h 16"/>
              <a:gd name="T4" fmla="*/ 2147483647 w 16"/>
              <a:gd name="T5" fmla="*/ 2147483647 h 16"/>
              <a:gd name="T6" fmla="*/ 2147483647 w 16"/>
              <a:gd name="T7" fmla="*/ 0 h 16"/>
              <a:gd name="T8" fmla="*/ 2147483647 w 16"/>
              <a:gd name="T9" fmla="*/ 2147483647 h 16"/>
              <a:gd name="T10" fmla="*/ 2147483647 w 16"/>
              <a:gd name="T11" fmla="*/ 2147483647 h 16"/>
              <a:gd name="T12" fmla="*/ 2147483647 w 16"/>
              <a:gd name="T13" fmla="*/ 2147483647 h 16"/>
              <a:gd name="T14" fmla="*/ 2147483647 w 16"/>
              <a:gd name="T15" fmla="*/ 2147483647 h 16"/>
              <a:gd name="T16" fmla="*/ 2147483647 w 16"/>
              <a:gd name="T17" fmla="*/ 2147483647 h 16"/>
              <a:gd name="T18" fmla="*/ 2147483647 w 16"/>
              <a:gd name="T19" fmla="*/ 2147483647 h 16"/>
              <a:gd name="T20" fmla="*/ 0 w 16"/>
              <a:gd name="T21" fmla="*/ 2147483647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6"/>
              <a:gd name="T35" fmla="*/ 16 w 16"/>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6">
                <a:moveTo>
                  <a:pt x="0" y="7"/>
                </a:moveTo>
                <a:lnTo>
                  <a:pt x="0" y="5"/>
                </a:lnTo>
                <a:lnTo>
                  <a:pt x="5" y="2"/>
                </a:lnTo>
                <a:lnTo>
                  <a:pt x="6" y="0"/>
                </a:lnTo>
                <a:lnTo>
                  <a:pt x="15" y="4"/>
                </a:lnTo>
                <a:lnTo>
                  <a:pt x="16" y="7"/>
                </a:lnTo>
                <a:lnTo>
                  <a:pt x="16" y="8"/>
                </a:lnTo>
                <a:lnTo>
                  <a:pt x="10" y="16"/>
                </a:lnTo>
                <a:lnTo>
                  <a:pt x="7" y="10"/>
                </a:lnTo>
                <a:lnTo>
                  <a:pt x="3" y="7"/>
                </a:lnTo>
                <a:lnTo>
                  <a:pt x="0" y="7"/>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397" name="Freeform 729"/>
          <p:cNvSpPr>
            <a:spLocks/>
          </p:cNvSpPr>
          <p:nvPr/>
        </p:nvSpPr>
        <p:spPr bwMode="auto">
          <a:xfrm>
            <a:off x="-550863" y="2874963"/>
            <a:ext cx="12700" cy="7937"/>
          </a:xfrm>
          <a:custGeom>
            <a:avLst/>
            <a:gdLst>
              <a:gd name="T0" fmla="*/ 2147483647 w 7"/>
              <a:gd name="T1" fmla="*/ 0 h 5"/>
              <a:gd name="T2" fmla="*/ 2147483647 w 7"/>
              <a:gd name="T3" fmla="*/ 0 h 5"/>
              <a:gd name="T4" fmla="*/ 2147483647 w 7"/>
              <a:gd name="T5" fmla="*/ 2147483647 h 5"/>
              <a:gd name="T6" fmla="*/ 2147483647 w 7"/>
              <a:gd name="T7" fmla="*/ 2147483647 h 5"/>
              <a:gd name="T8" fmla="*/ 2147483647 w 7"/>
              <a:gd name="T9" fmla="*/ 2147483647 h 5"/>
              <a:gd name="T10" fmla="*/ 2147483647 w 7"/>
              <a:gd name="T11" fmla="*/ 2147483647 h 5"/>
              <a:gd name="T12" fmla="*/ 2147483647 w 7"/>
              <a:gd name="T13" fmla="*/ 2147483647 h 5"/>
              <a:gd name="T14" fmla="*/ 0 w 7"/>
              <a:gd name="T15" fmla="*/ 0 h 5"/>
              <a:gd name="T16" fmla="*/ 2147483647 w 7"/>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5"/>
              <a:gd name="T29" fmla="*/ 7 w 7"/>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5">
                <a:moveTo>
                  <a:pt x="1" y="0"/>
                </a:moveTo>
                <a:lnTo>
                  <a:pt x="1" y="0"/>
                </a:lnTo>
                <a:lnTo>
                  <a:pt x="1" y="1"/>
                </a:lnTo>
                <a:lnTo>
                  <a:pt x="4" y="4"/>
                </a:lnTo>
                <a:lnTo>
                  <a:pt x="6" y="4"/>
                </a:lnTo>
                <a:lnTo>
                  <a:pt x="7" y="5"/>
                </a:lnTo>
                <a:lnTo>
                  <a:pt x="4" y="5"/>
                </a:lnTo>
                <a:lnTo>
                  <a:pt x="0" y="0"/>
                </a:lnTo>
                <a:lnTo>
                  <a:pt x="1"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398" name="Freeform 734"/>
          <p:cNvSpPr>
            <a:spLocks/>
          </p:cNvSpPr>
          <p:nvPr/>
        </p:nvSpPr>
        <p:spPr bwMode="auto">
          <a:xfrm>
            <a:off x="-327025" y="2732088"/>
            <a:ext cx="20637" cy="20637"/>
          </a:xfrm>
          <a:custGeom>
            <a:avLst/>
            <a:gdLst>
              <a:gd name="T0" fmla="*/ 2147483647 w 12"/>
              <a:gd name="T1" fmla="*/ 2147483647 h 12"/>
              <a:gd name="T2" fmla="*/ 2147483647 w 12"/>
              <a:gd name="T3" fmla="*/ 2147483647 h 12"/>
              <a:gd name="T4" fmla="*/ 2147483647 w 12"/>
              <a:gd name="T5" fmla="*/ 2147483647 h 12"/>
              <a:gd name="T6" fmla="*/ 2147483647 w 12"/>
              <a:gd name="T7" fmla="*/ 2147483647 h 12"/>
              <a:gd name="T8" fmla="*/ 2147483647 w 12"/>
              <a:gd name="T9" fmla="*/ 2147483647 h 12"/>
              <a:gd name="T10" fmla="*/ 2147483647 w 12"/>
              <a:gd name="T11" fmla="*/ 2147483647 h 12"/>
              <a:gd name="T12" fmla="*/ 2147483647 w 12"/>
              <a:gd name="T13" fmla="*/ 2147483647 h 12"/>
              <a:gd name="T14" fmla="*/ 0 w 12"/>
              <a:gd name="T15" fmla="*/ 2147483647 h 12"/>
              <a:gd name="T16" fmla="*/ 0 w 12"/>
              <a:gd name="T17" fmla="*/ 2147483647 h 12"/>
              <a:gd name="T18" fmla="*/ 2147483647 w 12"/>
              <a:gd name="T19" fmla="*/ 0 h 12"/>
              <a:gd name="T20" fmla="*/ 2147483647 w 12"/>
              <a:gd name="T21" fmla="*/ 214748364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2"/>
              <a:gd name="T35" fmla="*/ 12 w 1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2">
                <a:moveTo>
                  <a:pt x="10" y="1"/>
                </a:moveTo>
                <a:lnTo>
                  <a:pt x="12" y="2"/>
                </a:lnTo>
                <a:lnTo>
                  <a:pt x="11" y="5"/>
                </a:lnTo>
                <a:lnTo>
                  <a:pt x="10" y="7"/>
                </a:lnTo>
                <a:lnTo>
                  <a:pt x="10" y="9"/>
                </a:lnTo>
                <a:lnTo>
                  <a:pt x="3" y="9"/>
                </a:lnTo>
                <a:lnTo>
                  <a:pt x="1" y="12"/>
                </a:lnTo>
                <a:lnTo>
                  <a:pt x="0" y="11"/>
                </a:lnTo>
                <a:lnTo>
                  <a:pt x="0" y="5"/>
                </a:lnTo>
                <a:lnTo>
                  <a:pt x="6" y="0"/>
                </a:lnTo>
                <a:lnTo>
                  <a:pt x="10"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grpSp>
        <p:nvGrpSpPr>
          <p:cNvPr id="2" name="Group 46"/>
          <p:cNvGrpSpPr>
            <a:grpSpLocks/>
          </p:cNvGrpSpPr>
          <p:nvPr/>
        </p:nvGrpSpPr>
        <p:grpSpPr bwMode="auto">
          <a:xfrm>
            <a:off x="-414338" y="2138363"/>
            <a:ext cx="2779713" cy="2124075"/>
            <a:chOff x="-261" y="687"/>
            <a:chExt cx="1751" cy="1338"/>
          </a:xfrm>
        </p:grpSpPr>
        <p:sp>
          <p:nvSpPr>
            <p:cNvPr id="143585" name="Freeform 631"/>
            <p:cNvSpPr>
              <a:spLocks/>
            </p:cNvSpPr>
            <p:nvPr/>
          </p:nvSpPr>
          <p:spPr bwMode="auto">
            <a:xfrm>
              <a:off x="491" y="1490"/>
              <a:ext cx="999" cy="535"/>
            </a:xfrm>
            <a:custGeom>
              <a:avLst/>
              <a:gdLst>
                <a:gd name="T0" fmla="*/ 2673428 w 924"/>
                <a:gd name="T1" fmla="*/ 147206 h 494"/>
                <a:gd name="T2" fmla="*/ 2560799 w 924"/>
                <a:gd name="T3" fmla="*/ 288403 h 494"/>
                <a:gd name="T4" fmla="*/ 2294050 w 924"/>
                <a:gd name="T5" fmla="*/ 375526 h 494"/>
                <a:gd name="T6" fmla="*/ 2243663 w 924"/>
                <a:gd name="T7" fmla="*/ 423593 h 494"/>
                <a:gd name="T8" fmla="*/ 2015444 w 924"/>
                <a:gd name="T9" fmla="*/ 537753 h 494"/>
                <a:gd name="T10" fmla="*/ 1982846 w 924"/>
                <a:gd name="T11" fmla="*/ 468655 h 494"/>
                <a:gd name="T12" fmla="*/ 1935421 w 924"/>
                <a:gd name="T13" fmla="*/ 378528 h 494"/>
                <a:gd name="T14" fmla="*/ 1911710 w 924"/>
                <a:gd name="T15" fmla="*/ 267374 h 494"/>
                <a:gd name="T16" fmla="*/ 1846505 w 924"/>
                <a:gd name="T17" fmla="*/ 318444 h 494"/>
                <a:gd name="T18" fmla="*/ 1799080 w 924"/>
                <a:gd name="T19" fmla="*/ 516722 h 494"/>
                <a:gd name="T20" fmla="*/ 1751661 w 924"/>
                <a:gd name="T21" fmla="*/ 312438 h 494"/>
                <a:gd name="T22" fmla="*/ 1896889 w 924"/>
                <a:gd name="T23" fmla="*/ 252353 h 494"/>
                <a:gd name="T24" fmla="*/ 1890961 w 924"/>
                <a:gd name="T25" fmla="*/ 210292 h 494"/>
                <a:gd name="T26" fmla="*/ 1724983 w 924"/>
                <a:gd name="T27" fmla="*/ 183257 h 494"/>
                <a:gd name="T28" fmla="*/ 1606430 w 924"/>
                <a:gd name="T29" fmla="*/ 198278 h 494"/>
                <a:gd name="T30" fmla="*/ 1639030 w 924"/>
                <a:gd name="T31" fmla="*/ 96133 h 494"/>
                <a:gd name="T32" fmla="*/ 1464162 w 924"/>
                <a:gd name="T33" fmla="*/ 57080 h 494"/>
                <a:gd name="T34" fmla="*/ 97809 w 924"/>
                <a:gd name="T35" fmla="*/ 45062 h 494"/>
                <a:gd name="T36" fmla="*/ 112630 w 924"/>
                <a:gd name="T37" fmla="*/ 117166 h 494"/>
                <a:gd name="T38" fmla="*/ 94843 w 924"/>
                <a:gd name="T39" fmla="*/ 99140 h 494"/>
                <a:gd name="T40" fmla="*/ 35566 w 924"/>
                <a:gd name="T41" fmla="*/ 168235 h 494"/>
                <a:gd name="T42" fmla="*/ 38532 w 924"/>
                <a:gd name="T43" fmla="*/ 219306 h 494"/>
                <a:gd name="T44" fmla="*/ 26677 w 924"/>
                <a:gd name="T45" fmla="*/ 408572 h 494"/>
                <a:gd name="T46" fmla="*/ 80027 w 924"/>
                <a:gd name="T47" fmla="*/ 739031 h 494"/>
                <a:gd name="T48" fmla="*/ 118556 w 924"/>
                <a:gd name="T49" fmla="*/ 757059 h 494"/>
                <a:gd name="T50" fmla="*/ 130412 w 924"/>
                <a:gd name="T51" fmla="*/ 844179 h 494"/>
                <a:gd name="T52" fmla="*/ 240074 w 924"/>
                <a:gd name="T53" fmla="*/ 973360 h 494"/>
                <a:gd name="T54" fmla="*/ 361594 w 924"/>
                <a:gd name="T55" fmla="*/ 1081512 h 494"/>
                <a:gd name="T56" fmla="*/ 1013651 w 924"/>
                <a:gd name="T57" fmla="*/ 1276785 h 494"/>
                <a:gd name="T58" fmla="*/ 1253725 w 924"/>
                <a:gd name="T59" fmla="*/ 1433004 h 494"/>
                <a:gd name="T60" fmla="*/ 1286327 w 924"/>
                <a:gd name="T61" fmla="*/ 1369915 h 494"/>
                <a:gd name="T62" fmla="*/ 1324860 w 924"/>
                <a:gd name="T63" fmla="*/ 1312835 h 494"/>
                <a:gd name="T64" fmla="*/ 1351533 w 924"/>
                <a:gd name="T65" fmla="*/ 1297816 h 494"/>
                <a:gd name="T66" fmla="*/ 1410812 w 924"/>
                <a:gd name="T67" fmla="*/ 1231720 h 494"/>
                <a:gd name="T68" fmla="*/ 1564934 w 924"/>
                <a:gd name="T69" fmla="*/ 1240736 h 494"/>
                <a:gd name="T70" fmla="*/ 1641994 w 924"/>
                <a:gd name="T71" fmla="*/ 1252750 h 494"/>
                <a:gd name="T72" fmla="*/ 1671634 w 924"/>
                <a:gd name="T73" fmla="*/ 1213695 h 494"/>
                <a:gd name="T74" fmla="*/ 1668673 w 924"/>
                <a:gd name="T75" fmla="*/ 1201681 h 494"/>
                <a:gd name="T76" fmla="*/ 1781297 w 924"/>
                <a:gd name="T77" fmla="*/ 1189665 h 494"/>
                <a:gd name="T78" fmla="*/ 1908745 w 924"/>
                <a:gd name="T79" fmla="*/ 1219705 h 494"/>
                <a:gd name="T80" fmla="*/ 1988770 w 924"/>
                <a:gd name="T81" fmla="*/ 1330860 h 494"/>
                <a:gd name="T82" fmla="*/ 2045085 w 924"/>
                <a:gd name="T83" fmla="*/ 1442016 h 494"/>
                <a:gd name="T84" fmla="*/ 2083617 w 924"/>
                <a:gd name="T85" fmla="*/ 1300818 h 494"/>
                <a:gd name="T86" fmla="*/ 2110288 w 924"/>
                <a:gd name="T87" fmla="*/ 1075504 h 494"/>
                <a:gd name="T88" fmla="*/ 2184387 w 924"/>
                <a:gd name="T89" fmla="*/ 1003401 h 494"/>
                <a:gd name="T90" fmla="*/ 2276267 w 924"/>
                <a:gd name="T91" fmla="*/ 934306 h 494"/>
                <a:gd name="T92" fmla="*/ 2320725 w 924"/>
                <a:gd name="T93" fmla="*/ 901258 h 494"/>
                <a:gd name="T94" fmla="*/ 2305904 w 924"/>
                <a:gd name="T95" fmla="*/ 868214 h 494"/>
                <a:gd name="T96" fmla="*/ 2285159 w 924"/>
                <a:gd name="T97" fmla="*/ 814140 h 494"/>
                <a:gd name="T98" fmla="*/ 2294050 w 924"/>
                <a:gd name="T99" fmla="*/ 763068 h 494"/>
                <a:gd name="T100" fmla="*/ 2273303 w 924"/>
                <a:gd name="T101" fmla="*/ 742040 h 494"/>
                <a:gd name="T102" fmla="*/ 2308871 w 924"/>
                <a:gd name="T103" fmla="*/ 663929 h 494"/>
                <a:gd name="T104" fmla="*/ 2297015 w 924"/>
                <a:gd name="T105" fmla="*/ 721006 h 494"/>
                <a:gd name="T106" fmla="*/ 2311834 w 924"/>
                <a:gd name="T107" fmla="*/ 808129 h 494"/>
                <a:gd name="T108" fmla="*/ 2362220 w 924"/>
                <a:gd name="T109" fmla="*/ 696973 h 494"/>
                <a:gd name="T110" fmla="*/ 2391862 w 924"/>
                <a:gd name="T111" fmla="*/ 606849 h 494"/>
                <a:gd name="T112" fmla="*/ 2540053 w 924"/>
                <a:gd name="T113" fmla="*/ 537753 h 494"/>
                <a:gd name="T114" fmla="*/ 2593402 w 924"/>
                <a:gd name="T115" fmla="*/ 522732 h 494"/>
                <a:gd name="T116" fmla="*/ 2560799 w 924"/>
                <a:gd name="T117" fmla="*/ 468655 h 494"/>
                <a:gd name="T118" fmla="*/ 2617117 w 924"/>
                <a:gd name="T119" fmla="*/ 387541 h 494"/>
                <a:gd name="T120" fmla="*/ 2655643 w 924"/>
                <a:gd name="T121" fmla="*/ 354495 h 494"/>
                <a:gd name="T122" fmla="*/ 2729742 w 924"/>
                <a:gd name="T123" fmla="*/ 333468 h 4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24"/>
                <a:gd name="T187" fmla="*/ 0 h 494"/>
                <a:gd name="T188" fmla="*/ 924 w 924"/>
                <a:gd name="T189" fmla="*/ 494 h 4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24" h="494">
                  <a:moveTo>
                    <a:pt x="923" y="106"/>
                  </a:moveTo>
                  <a:lnTo>
                    <a:pt x="921" y="106"/>
                  </a:lnTo>
                  <a:lnTo>
                    <a:pt x="921" y="105"/>
                  </a:lnTo>
                  <a:lnTo>
                    <a:pt x="922" y="104"/>
                  </a:lnTo>
                  <a:lnTo>
                    <a:pt x="922" y="99"/>
                  </a:lnTo>
                  <a:lnTo>
                    <a:pt x="921" y="100"/>
                  </a:lnTo>
                  <a:lnTo>
                    <a:pt x="920" y="100"/>
                  </a:lnTo>
                  <a:lnTo>
                    <a:pt x="918" y="99"/>
                  </a:lnTo>
                  <a:lnTo>
                    <a:pt x="915" y="98"/>
                  </a:lnTo>
                  <a:lnTo>
                    <a:pt x="914" y="95"/>
                  </a:lnTo>
                  <a:lnTo>
                    <a:pt x="914" y="91"/>
                  </a:lnTo>
                  <a:lnTo>
                    <a:pt x="910" y="88"/>
                  </a:lnTo>
                  <a:lnTo>
                    <a:pt x="910" y="57"/>
                  </a:lnTo>
                  <a:lnTo>
                    <a:pt x="902" y="49"/>
                  </a:lnTo>
                  <a:lnTo>
                    <a:pt x="900" y="49"/>
                  </a:lnTo>
                  <a:lnTo>
                    <a:pt x="898" y="53"/>
                  </a:lnTo>
                  <a:lnTo>
                    <a:pt x="893" y="54"/>
                  </a:lnTo>
                  <a:lnTo>
                    <a:pt x="890" y="52"/>
                  </a:lnTo>
                  <a:lnTo>
                    <a:pt x="888" y="49"/>
                  </a:lnTo>
                  <a:lnTo>
                    <a:pt x="886" y="47"/>
                  </a:lnTo>
                  <a:lnTo>
                    <a:pt x="884" y="47"/>
                  </a:lnTo>
                  <a:lnTo>
                    <a:pt x="882" y="49"/>
                  </a:lnTo>
                  <a:lnTo>
                    <a:pt x="869" y="78"/>
                  </a:lnTo>
                  <a:lnTo>
                    <a:pt x="868" y="89"/>
                  </a:lnTo>
                  <a:lnTo>
                    <a:pt x="864" y="92"/>
                  </a:lnTo>
                  <a:lnTo>
                    <a:pt x="864" y="93"/>
                  </a:lnTo>
                  <a:lnTo>
                    <a:pt x="864" y="96"/>
                  </a:lnTo>
                  <a:lnTo>
                    <a:pt x="862" y="96"/>
                  </a:lnTo>
                  <a:lnTo>
                    <a:pt x="862" y="97"/>
                  </a:lnTo>
                  <a:lnTo>
                    <a:pt x="859" y="96"/>
                  </a:lnTo>
                  <a:lnTo>
                    <a:pt x="856" y="97"/>
                  </a:lnTo>
                  <a:lnTo>
                    <a:pt x="852" y="98"/>
                  </a:lnTo>
                  <a:lnTo>
                    <a:pt x="851" y="99"/>
                  </a:lnTo>
                  <a:lnTo>
                    <a:pt x="849" y="104"/>
                  </a:lnTo>
                  <a:lnTo>
                    <a:pt x="794" y="104"/>
                  </a:lnTo>
                  <a:lnTo>
                    <a:pt x="784" y="111"/>
                  </a:lnTo>
                  <a:lnTo>
                    <a:pt x="781" y="118"/>
                  </a:lnTo>
                  <a:lnTo>
                    <a:pt x="774" y="122"/>
                  </a:lnTo>
                  <a:lnTo>
                    <a:pt x="773" y="123"/>
                  </a:lnTo>
                  <a:lnTo>
                    <a:pt x="774" y="125"/>
                  </a:lnTo>
                  <a:lnTo>
                    <a:pt x="775" y="125"/>
                  </a:lnTo>
                  <a:lnTo>
                    <a:pt x="777" y="126"/>
                  </a:lnTo>
                  <a:lnTo>
                    <a:pt x="777" y="127"/>
                  </a:lnTo>
                  <a:lnTo>
                    <a:pt x="775" y="127"/>
                  </a:lnTo>
                  <a:lnTo>
                    <a:pt x="774" y="127"/>
                  </a:lnTo>
                  <a:lnTo>
                    <a:pt x="774" y="129"/>
                  </a:lnTo>
                  <a:lnTo>
                    <a:pt x="775" y="131"/>
                  </a:lnTo>
                  <a:lnTo>
                    <a:pt x="776" y="134"/>
                  </a:lnTo>
                  <a:lnTo>
                    <a:pt x="775" y="135"/>
                  </a:lnTo>
                  <a:lnTo>
                    <a:pt x="771" y="137"/>
                  </a:lnTo>
                  <a:lnTo>
                    <a:pt x="766" y="140"/>
                  </a:lnTo>
                  <a:lnTo>
                    <a:pt x="763" y="141"/>
                  </a:lnTo>
                  <a:lnTo>
                    <a:pt x="757" y="141"/>
                  </a:lnTo>
                  <a:lnTo>
                    <a:pt x="756" y="141"/>
                  </a:lnTo>
                  <a:lnTo>
                    <a:pt x="754" y="142"/>
                  </a:lnTo>
                  <a:lnTo>
                    <a:pt x="751" y="140"/>
                  </a:lnTo>
                  <a:lnTo>
                    <a:pt x="745" y="139"/>
                  </a:lnTo>
                  <a:lnTo>
                    <a:pt x="729" y="142"/>
                  </a:lnTo>
                  <a:lnTo>
                    <a:pt x="732" y="152"/>
                  </a:lnTo>
                  <a:lnTo>
                    <a:pt x="729" y="155"/>
                  </a:lnTo>
                  <a:lnTo>
                    <a:pt x="728" y="156"/>
                  </a:lnTo>
                  <a:lnTo>
                    <a:pt x="727" y="157"/>
                  </a:lnTo>
                  <a:lnTo>
                    <a:pt x="725" y="157"/>
                  </a:lnTo>
                  <a:lnTo>
                    <a:pt x="715" y="165"/>
                  </a:lnTo>
                  <a:lnTo>
                    <a:pt x="712" y="165"/>
                  </a:lnTo>
                  <a:lnTo>
                    <a:pt x="685" y="179"/>
                  </a:lnTo>
                  <a:lnTo>
                    <a:pt x="680" y="179"/>
                  </a:lnTo>
                  <a:lnTo>
                    <a:pt x="675" y="181"/>
                  </a:lnTo>
                  <a:lnTo>
                    <a:pt x="669" y="180"/>
                  </a:lnTo>
                  <a:lnTo>
                    <a:pt x="669" y="179"/>
                  </a:lnTo>
                  <a:lnTo>
                    <a:pt x="667" y="179"/>
                  </a:lnTo>
                  <a:lnTo>
                    <a:pt x="665" y="179"/>
                  </a:lnTo>
                  <a:lnTo>
                    <a:pt x="663" y="177"/>
                  </a:lnTo>
                  <a:lnTo>
                    <a:pt x="659" y="176"/>
                  </a:lnTo>
                  <a:lnTo>
                    <a:pt x="664" y="169"/>
                  </a:lnTo>
                  <a:lnTo>
                    <a:pt x="664" y="166"/>
                  </a:lnTo>
                  <a:lnTo>
                    <a:pt x="666" y="163"/>
                  </a:lnTo>
                  <a:lnTo>
                    <a:pt x="667" y="161"/>
                  </a:lnTo>
                  <a:lnTo>
                    <a:pt x="667" y="159"/>
                  </a:lnTo>
                  <a:lnTo>
                    <a:pt x="668" y="157"/>
                  </a:lnTo>
                  <a:lnTo>
                    <a:pt x="669" y="156"/>
                  </a:lnTo>
                  <a:lnTo>
                    <a:pt x="674" y="156"/>
                  </a:lnTo>
                  <a:lnTo>
                    <a:pt x="675" y="146"/>
                  </a:lnTo>
                  <a:lnTo>
                    <a:pt x="674" y="142"/>
                  </a:lnTo>
                  <a:lnTo>
                    <a:pt x="672" y="133"/>
                  </a:lnTo>
                  <a:lnTo>
                    <a:pt x="667" y="124"/>
                  </a:lnTo>
                  <a:lnTo>
                    <a:pt x="665" y="125"/>
                  </a:lnTo>
                  <a:lnTo>
                    <a:pt x="660" y="126"/>
                  </a:lnTo>
                  <a:lnTo>
                    <a:pt x="660" y="127"/>
                  </a:lnTo>
                  <a:lnTo>
                    <a:pt x="657" y="131"/>
                  </a:lnTo>
                  <a:lnTo>
                    <a:pt x="654" y="133"/>
                  </a:lnTo>
                  <a:lnTo>
                    <a:pt x="652" y="133"/>
                  </a:lnTo>
                  <a:lnTo>
                    <a:pt x="651" y="131"/>
                  </a:lnTo>
                  <a:lnTo>
                    <a:pt x="653" y="126"/>
                  </a:lnTo>
                  <a:lnTo>
                    <a:pt x="657" y="123"/>
                  </a:lnTo>
                  <a:lnTo>
                    <a:pt x="659" y="120"/>
                  </a:lnTo>
                  <a:lnTo>
                    <a:pt x="660" y="118"/>
                  </a:lnTo>
                  <a:lnTo>
                    <a:pt x="661" y="116"/>
                  </a:lnTo>
                  <a:lnTo>
                    <a:pt x="660" y="107"/>
                  </a:lnTo>
                  <a:lnTo>
                    <a:pt x="659" y="105"/>
                  </a:lnTo>
                  <a:lnTo>
                    <a:pt x="659" y="103"/>
                  </a:lnTo>
                  <a:lnTo>
                    <a:pt x="660" y="102"/>
                  </a:lnTo>
                  <a:lnTo>
                    <a:pt x="658" y="97"/>
                  </a:lnTo>
                  <a:lnTo>
                    <a:pt x="656" y="96"/>
                  </a:lnTo>
                  <a:lnTo>
                    <a:pt x="652" y="94"/>
                  </a:lnTo>
                  <a:lnTo>
                    <a:pt x="650" y="93"/>
                  </a:lnTo>
                  <a:lnTo>
                    <a:pt x="648" y="92"/>
                  </a:lnTo>
                  <a:lnTo>
                    <a:pt x="645" y="89"/>
                  </a:lnTo>
                  <a:lnTo>
                    <a:pt x="644" y="88"/>
                  </a:lnTo>
                  <a:lnTo>
                    <a:pt x="641" y="89"/>
                  </a:lnTo>
                  <a:lnTo>
                    <a:pt x="641" y="88"/>
                  </a:lnTo>
                  <a:lnTo>
                    <a:pt x="638" y="87"/>
                  </a:lnTo>
                  <a:lnTo>
                    <a:pt x="634" y="88"/>
                  </a:lnTo>
                  <a:lnTo>
                    <a:pt x="633" y="89"/>
                  </a:lnTo>
                  <a:lnTo>
                    <a:pt x="633" y="93"/>
                  </a:lnTo>
                  <a:lnTo>
                    <a:pt x="634" y="95"/>
                  </a:lnTo>
                  <a:lnTo>
                    <a:pt x="634" y="96"/>
                  </a:lnTo>
                  <a:lnTo>
                    <a:pt x="627" y="97"/>
                  </a:lnTo>
                  <a:lnTo>
                    <a:pt x="626" y="105"/>
                  </a:lnTo>
                  <a:lnTo>
                    <a:pt x="625" y="105"/>
                  </a:lnTo>
                  <a:lnTo>
                    <a:pt x="624" y="107"/>
                  </a:lnTo>
                  <a:lnTo>
                    <a:pt x="623" y="106"/>
                  </a:lnTo>
                  <a:lnTo>
                    <a:pt x="623" y="102"/>
                  </a:lnTo>
                  <a:lnTo>
                    <a:pt x="622" y="100"/>
                  </a:lnTo>
                  <a:lnTo>
                    <a:pt x="622" y="102"/>
                  </a:lnTo>
                  <a:lnTo>
                    <a:pt x="619" y="103"/>
                  </a:lnTo>
                  <a:lnTo>
                    <a:pt x="616" y="106"/>
                  </a:lnTo>
                  <a:lnTo>
                    <a:pt x="615" y="108"/>
                  </a:lnTo>
                  <a:lnTo>
                    <a:pt x="614" y="110"/>
                  </a:lnTo>
                  <a:lnTo>
                    <a:pt x="613" y="119"/>
                  </a:lnTo>
                  <a:lnTo>
                    <a:pt x="613" y="120"/>
                  </a:lnTo>
                  <a:lnTo>
                    <a:pt x="611" y="122"/>
                  </a:lnTo>
                  <a:lnTo>
                    <a:pt x="609" y="133"/>
                  </a:lnTo>
                  <a:lnTo>
                    <a:pt x="614" y="145"/>
                  </a:lnTo>
                  <a:lnTo>
                    <a:pt x="614" y="155"/>
                  </a:lnTo>
                  <a:lnTo>
                    <a:pt x="607" y="172"/>
                  </a:lnTo>
                  <a:lnTo>
                    <a:pt x="599" y="176"/>
                  </a:lnTo>
                  <a:lnTo>
                    <a:pt x="596" y="176"/>
                  </a:lnTo>
                  <a:lnTo>
                    <a:pt x="593" y="175"/>
                  </a:lnTo>
                  <a:lnTo>
                    <a:pt x="589" y="163"/>
                  </a:lnTo>
                  <a:lnTo>
                    <a:pt x="588" y="143"/>
                  </a:lnTo>
                  <a:lnTo>
                    <a:pt x="601" y="100"/>
                  </a:lnTo>
                  <a:lnTo>
                    <a:pt x="600" y="97"/>
                  </a:lnTo>
                  <a:lnTo>
                    <a:pt x="596" y="102"/>
                  </a:lnTo>
                  <a:lnTo>
                    <a:pt x="595" y="107"/>
                  </a:lnTo>
                  <a:lnTo>
                    <a:pt x="593" y="107"/>
                  </a:lnTo>
                  <a:lnTo>
                    <a:pt x="587" y="114"/>
                  </a:lnTo>
                  <a:lnTo>
                    <a:pt x="587" y="112"/>
                  </a:lnTo>
                  <a:lnTo>
                    <a:pt x="589" y="106"/>
                  </a:lnTo>
                  <a:lnTo>
                    <a:pt x="591" y="104"/>
                  </a:lnTo>
                  <a:lnTo>
                    <a:pt x="603" y="87"/>
                  </a:lnTo>
                  <a:lnTo>
                    <a:pt x="606" y="85"/>
                  </a:lnTo>
                  <a:lnTo>
                    <a:pt x="608" y="84"/>
                  </a:lnTo>
                  <a:lnTo>
                    <a:pt x="608" y="89"/>
                  </a:lnTo>
                  <a:lnTo>
                    <a:pt x="609" y="89"/>
                  </a:lnTo>
                  <a:lnTo>
                    <a:pt x="614" y="84"/>
                  </a:lnTo>
                  <a:lnTo>
                    <a:pt x="623" y="82"/>
                  </a:lnTo>
                  <a:lnTo>
                    <a:pt x="625" y="80"/>
                  </a:lnTo>
                  <a:lnTo>
                    <a:pt x="629" y="79"/>
                  </a:lnTo>
                  <a:lnTo>
                    <a:pt x="632" y="80"/>
                  </a:lnTo>
                  <a:lnTo>
                    <a:pt x="636" y="82"/>
                  </a:lnTo>
                  <a:lnTo>
                    <a:pt x="637" y="84"/>
                  </a:lnTo>
                  <a:lnTo>
                    <a:pt x="640" y="84"/>
                  </a:lnTo>
                  <a:lnTo>
                    <a:pt x="640" y="81"/>
                  </a:lnTo>
                  <a:lnTo>
                    <a:pt x="641" y="80"/>
                  </a:lnTo>
                  <a:lnTo>
                    <a:pt x="642" y="81"/>
                  </a:lnTo>
                  <a:lnTo>
                    <a:pt x="643" y="83"/>
                  </a:lnTo>
                  <a:lnTo>
                    <a:pt x="650" y="81"/>
                  </a:lnTo>
                  <a:lnTo>
                    <a:pt x="650" y="80"/>
                  </a:lnTo>
                  <a:lnTo>
                    <a:pt x="649" y="79"/>
                  </a:lnTo>
                  <a:lnTo>
                    <a:pt x="648" y="77"/>
                  </a:lnTo>
                  <a:lnTo>
                    <a:pt x="646" y="76"/>
                  </a:lnTo>
                  <a:lnTo>
                    <a:pt x="645" y="73"/>
                  </a:lnTo>
                  <a:lnTo>
                    <a:pt x="645" y="72"/>
                  </a:lnTo>
                  <a:lnTo>
                    <a:pt x="645" y="70"/>
                  </a:lnTo>
                  <a:lnTo>
                    <a:pt x="644" y="69"/>
                  </a:lnTo>
                  <a:lnTo>
                    <a:pt x="638" y="70"/>
                  </a:lnTo>
                  <a:lnTo>
                    <a:pt x="633" y="68"/>
                  </a:lnTo>
                  <a:lnTo>
                    <a:pt x="633" y="65"/>
                  </a:lnTo>
                  <a:lnTo>
                    <a:pt x="632" y="63"/>
                  </a:lnTo>
                  <a:lnTo>
                    <a:pt x="630" y="63"/>
                  </a:lnTo>
                  <a:lnTo>
                    <a:pt x="627" y="65"/>
                  </a:lnTo>
                  <a:lnTo>
                    <a:pt x="615" y="65"/>
                  </a:lnTo>
                  <a:lnTo>
                    <a:pt x="610" y="68"/>
                  </a:lnTo>
                  <a:lnTo>
                    <a:pt x="608" y="70"/>
                  </a:lnTo>
                  <a:lnTo>
                    <a:pt x="606" y="70"/>
                  </a:lnTo>
                  <a:lnTo>
                    <a:pt x="599" y="69"/>
                  </a:lnTo>
                  <a:lnTo>
                    <a:pt x="597" y="70"/>
                  </a:lnTo>
                  <a:lnTo>
                    <a:pt x="592" y="64"/>
                  </a:lnTo>
                  <a:lnTo>
                    <a:pt x="587" y="61"/>
                  </a:lnTo>
                  <a:lnTo>
                    <a:pt x="582" y="61"/>
                  </a:lnTo>
                  <a:lnTo>
                    <a:pt x="580" y="61"/>
                  </a:lnTo>
                  <a:lnTo>
                    <a:pt x="578" y="63"/>
                  </a:lnTo>
                  <a:lnTo>
                    <a:pt x="578" y="58"/>
                  </a:lnTo>
                  <a:lnTo>
                    <a:pt x="580" y="57"/>
                  </a:lnTo>
                  <a:lnTo>
                    <a:pt x="582" y="55"/>
                  </a:lnTo>
                  <a:lnTo>
                    <a:pt x="587" y="50"/>
                  </a:lnTo>
                  <a:lnTo>
                    <a:pt x="589" y="48"/>
                  </a:lnTo>
                  <a:lnTo>
                    <a:pt x="589" y="46"/>
                  </a:lnTo>
                  <a:lnTo>
                    <a:pt x="585" y="46"/>
                  </a:lnTo>
                  <a:lnTo>
                    <a:pt x="579" y="49"/>
                  </a:lnTo>
                  <a:lnTo>
                    <a:pt x="565" y="61"/>
                  </a:lnTo>
                  <a:lnTo>
                    <a:pt x="557" y="63"/>
                  </a:lnTo>
                  <a:lnTo>
                    <a:pt x="551" y="67"/>
                  </a:lnTo>
                  <a:lnTo>
                    <a:pt x="542" y="66"/>
                  </a:lnTo>
                  <a:lnTo>
                    <a:pt x="540" y="68"/>
                  </a:lnTo>
                  <a:lnTo>
                    <a:pt x="540" y="67"/>
                  </a:lnTo>
                  <a:lnTo>
                    <a:pt x="540" y="64"/>
                  </a:lnTo>
                  <a:lnTo>
                    <a:pt x="540" y="61"/>
                  </a:lnTo>
                  <a:lnTo>
                    <a:pt x="539" y="59"/>
                  </a:lnTo>
                  <a:lnTo>
                    <a:pt x="528" y="66"/>
                  </a:lnTo>
                  <a:lnTo>
                    <a:pt x="524" y="67"/>
                  </a:lnTo>
                  <a:lnTo>
                    <a:pt x="522" y="66"/>
                  </a:lnTo>
                  <a:lnTo>
                    <a:pt x="520" y="65"/>
                  </a:lnTo>
                  <a:lnTo>
                    <a:pt x="546" y="42"/>
                  </a:lnTo>
                  <a:lnTo>
                    <a:pt x="551" y="40"/>
                  </a:lnTo>
                  <a:lnTo>
                    <a:pt x="558" y="34"/>
                  </a:lnTo>
                  <a:lnTo>
                    <a:pt x="557" y="34"/>
                  </a:lnTo>
                  <a:lnTo>
                    <a:pt x="553" y="32"/>
                  </a:lnTo>
                  <a:lnTo>
                    <a:pt x="545" y="32"/>
                  </a:lnTo>
                  <a:lnTo>
                    <a:pt x="540" y="30"/>
                  </a:lnTo>
                  <a:lnTo>
                    <a:pt x="538" y="30"/>
                  </a:lnTo>
                  <a:lnTo>
                    <a:pt x="534" y="32"/>
                  </a:lnTo>
                  <a:lnTo>
                    <a:pt x="532" y="32"/>
                  </a:lnTo>
                  <a:lnTo>
                    <a:pt x="528" y="31"/>
                  </a:lnTo>
                  <a:lnTo>
                    <a:pt x="526" y="28"/>
                  </a:lnTo>
                  <a:lnTo>
                    <a:pt x="516" y="23"/>
                  </a:lnTo>
                  <a:lnTo>
                    <a:pt x="515" y="21"/>
                  </a:lnTo>
                  <a:lnTo>
                    <a:pt x="509" y="19"/>
                  </a:lnTo>
                  <a:lnTo>
                    <a:pt x="502" y="18"/>
                  </a:lnTo>
                  <a:lnTo>
                    <a:pt x="499" y="20"/>
                  </a:lnTo>
                  <a:lnTo>
                    <a:pt x="496" y="20"/>
                  </a:lnTo>
                  <a:lnTo>
                    <a:pt x="494" y="19"/>
                  </a:lnTo>
                  <a:lnTo>
                    <a:pt x="493" y="18"/>
                  </a:lnTo>
                  <a:lnTo>
                    <a:pt x="489" y="16"/>
                  </a:lnTo>
                  <a:lnTo>
                    <a:pt x="484" y="17"/>
                  </a:lnTo>
                  <a:lnTo>
                    <a:pt x="483" y="16"/>
                  </a:lnTo>
                  <a:lnTo>
                    <a:pt x="481" y="16"/>
                  </a:lnTo>
                  <a:lnTo>
                    <a:pt x="479" y="10"/>
                  </a:lnTo>
                  <a:lnTo>
                    <a:pt x="478" y="10"/>
                  </a:lnTo>
                  <a:lnTo>
                    <a:pt x="475" y="0"/>
                  </a:lnTo>
                  <a:lnTo>
                    <a:pt x="471" y="0"/>
                  </a:lnTo>
                  <a:lnTo>
                    <a:pt x="471" y="11"/>
                  </a:lnTo>
                  <a:lnTo>
                    <a:pt x="30" y="10"/>
                  </a:lnTo>
                  <a:lnTo>
                    <a:pt x="31" y="13"/>
                  </a:lnTo>
                  <a:lnTo>
                    <a:pt x="33" y="15"/>
                  </a:lnTo>
                  <a:lnTo>
                    <a:pt x="35" y="15"/>
                  </a:lnTo>
                  <a:lnTo>
                    <a:pt x="38" y="16"/>
                  </a:lnTo>
                  <a:lnTo>
                    <a:pt x="38" y="17"/>
                  </a:lnTo>
                  <a:lnTo>
                    <a:pt x="36" y="16"/>
                  </a:lnTo>
                  <a:lnTo>
                    <a:pt x="36" y="17"/>
                  </a:lnTo>
                  <a:lnTo>
                    <a:pt x="36" y="20"/>
                  </a:lnTo>
                  <a:lnTo>
                    <a:pt x="35" y="21"/>
                  </a:lnTo>
                  <a:lnTo>
                    <a:pt x="33" y="22"/>
                  </a:lnTo>
                  <a:lnTo>
                    <a:pt x="33" y="23"/>
                  </a:lnTo>
                  <a:lnTo>
                    <a:pt x="35" y="24"/>
                  </a:lnTo>
                  <a:lnTo>
                    <a:pt x="36" y="24"/>
                  </a:lnTo>
                  <a:lnTo>
                    <a:pt x="39" y="30"/>
                  </a:lnTo>
                  <a:lnTo>
                    <a:pt x="38" y="39"/>
                  </a:lnTo>
                  <a:lnTo>
                    <a:pt x="36" y="37"/>
                  </a:lnTo>
                  <a:lnTo>
                    <a:pt x="36" y="36"/>
                  </a:lnTo>
                  <a:lnTo>
                    <a:pt x="34" y="37"/>
                  </a:lnTo>
                  <a:lnTo>
                    <a:pt x="32" y="42"/>
                  </a:lnTo>
                  <a:lnTo>
                    <a:pt x="29" y="43"/>
                  </a:lnTo>
                  <a:lnTo>
                    <a:pt x="28" y="45"/>
                  </a:lnTo>
                  <a:lnTo>
                    <a:pt x="29" y="46"/>
                  </a:lnTo>
                  <a:lnTo>
                    <a:pt x="29" y="47"/>
                  </a:lnTo>
                  <a:lnTo>
                    <a:pt x="27" y="47"/>
                  </a:lnTo>
                  <a:lnTo>
                    <a:pt x="27" y="44"/>
                  </a:lnTo>
                  <a:lnTo>
                    <a:pt x="30" y="37"/>
                  </a:lnTo>
                  <a:lnTo>
                    <a:pt x="31" y="36"/>
                  </a:lnTo>
                  <a:lnTo>
                    <a:pt x="32" y="35"/>
                  </a:lnTo>
                  <a:lnTo>
                    <a:pt x="32" y="33"/>
                  </a:lnTo>
                  <a:lnTo>
                    <a:pt x="31" y="30"/>
                  </a:lnTo>
                  <a:lnTo>
                    <a:pt x="28" y="31"/>
                  </a:lnTo>
                  <a:lnTo>
                    <a:pt x="24" y="29"/>
                  </a:lnTo>
                  <a:lnTo>
                    <a:pt x="13" y="28"/>
                  </a:lnTo>
                  <a:lnTo>
                    <a:pt x="2" y="24"/>
                  </a:lnTo>
                  <a:lnTo>
                    <a:pt x="1" y="25"/>
                  </a:lnTo>
                  <a:lnTo>
                    <a:pt x="0" y="28"/>
                  </a:lnTo>
                  <a:lnTo>
                    <a:pt x="0" y="31"/>
                  </a:lnTo>
                  <a:lnTo>
                    <a:pt x="2" y="35"/>
                  </a:lnTo>
                  <a:lnTo>
                    <a:pt x="4" y="38"/>
                  </a:lnTo>
                  <a:lnTo>
                    <a:pt x="9" y="56"/>
                  </a:lnTo>
                  <a:lnTo>
                    <a:pt x="9" y="57"/>
                  </a:lnTo>
                  <a:lnTo>
                    <a:pt x="10" y="55"/>
                  </a:lnTo>
                  <a:lnTo>
                    <a:pt x="12" y="56"/>
                  </a:lnTo>
                  <a:lnTo>
                    <a:pt x="12" y="58"/>
                  </a:lnTo>
                  <a:lnTo>
                    <a:pt x="10" y="59"/>
                  </a:lnTo>
                  <a:lnTo>
                    <a:pt x="10" y="62"/>
                  </a:lnTo>
                  <a:lnTo>
                    <a:pt x="11" y="62"/>
                  </a:lnTo>
                  <a:lnTo>
                    <a:pt x="12" y="63"/>
                  </a:lnTo>
                  <a:lnTo>
                    <a:pt x="13" y="63"/>
                  </a:lnTo>
                  <a:lnTo>
                    <a:pt x="13" y="69"/>
                  </a:lnTo>
                  <a:lnTo>
                    <a:pt x="13" y="70"/>
                  </a:lnTo>
                  <a:lnTo>
                    <a:pt x="12" y="70"/>
                  </a:lnTo>
                  <a:lnTo>
                    <a:pt x="12" y="66"/>
                  </a:lnTo>
                  <a:lnTo>
                    <a:pt x="10" y="65"/>
                  </a:lnTo>
                  <a:lnTo>
                    <a:pt x="11" y="72"/>
                  </a:lnTo>
                  <a:lnTo>
                    <a:pt x="13" y="73"/>
                  </a:lnTo>
                  <a:lnTo>
                    <a:pt x="19" y="73"/>
                  </a:lnTo>
                  <a:lnTo>
                    <a:pt x="23" y="76"/>
                  </a:lnTo>
                  <a:lnTo>
                    <a:pt x="23" y="77"/>
                  </a:lnTo>
                  <a:lnTo>
                    <a:pt x="19" y="76"/>
                  </a:lnTo>
                  <a:lnTo>
                    <a:pt x="14" y="76"/>
                  </a:lnTo>
                  <a:lnTo>
                    <a:pt x="13" y="77"/>
                  </a:lnTo>
                  <a:lnTo>
                    <a:pt x="12" y="85"/>
                  </a:lnTo>
                  <a:lnTo>
                    <a:pt x="13" y="86"/>
                  </a:lnTo>
                  <a:lnTo>
                    <a:pt x="13" y="88"/>
                  </a:lnTo>
                  <a:lnTo>
                    <a:pt x="13" y="91"/>
                  </a:lnTo>
                  <a:lnTo>
                    <a:pt x="12" y="93"/>
                  </a:lnTo>
                  <a:lnTo>
                    <a:pt x="8" y="135"/>
                  </a:lnTo>
                  <a:lnTo>
                    <a:pt x="8" y="136"/>
                  </a:lnTo>
                  <a:lnTo>
                    <a:pt x="9" y="136"/>
                  </a:lnTo>
                  <a:lnTo>
                    <a:pt x="9" y="138"/>
                  </a:lnTo>
                  <a:lnTo>
                    <a:pt x="7" y="140"/>
                  </a:lnTo>
                  <a:lnTo>
                    <a:pt x="6" y="142"/>
                  </a:lnTo>
                  <a:lnTo>
                    <a:pt x="4" y="150"/>
                  </a:lnTo>
                  <a:lnTo>
                    <a:pt x="11" y="182"/>
                  </a:lnTo>
                  <a:lnTo>
                    <a:pt x="10" y="194"/>
                  </a:lnTo>
                  <a:lnTo>
                    <a:pt x="6" y="201"/>
                  </a:lnTo>
                  <a:lnTo>
                    <a:pt x="6" y="205"/>
                  </a:lnTo>
                  <a:lnTo>
                    <a:pt x="8" y="206"/>
                  </a:lnTo>
                  <a:lnTo>
                    <a:pt x="16" y="218"/>
                  </a:lnTo>
                  <a:lnTo>
                    <a:pt x="16" y="219"/>
                  </a:lnTo>
                  <a:lnTo>
                    <a:pt x="16" y="224"/>
                  </a:lnTo>
                  <a:lnTo>
                    <a:pt x="18" y="235"/>
                  </a:lnTo>
                  <a:lnTo>
                    <a:pt x="27" y="246"/>
                  </a:lnTo>
                  <a:lnTo>
                    <a:pt x="28" y="248"/>
                  </a:lnTo>
                  <a:lnTo>
                    <a:pt x="28" y="250"/>
                  </a:lnTo>
                  <a:lnTo>
                    <a:pt x="29" y="251"/>
                  </a:lnTo>
                  <a:lnTo>
                    <a:pt x="31" y="253"/>
                  </a:lnTo>
                  <a:lnTo>
                    <a:pt x="33" y="254"/>
                  </a:lnTo>
                  <a:lnTo>
                    <a:pt x="34" y="255"/>
                  </a:lnTo>
                  <a:lnTo>
                    <a:pt x="35" y="254"/>
                  </a:lnTo>
                  <a:lnTo>
                    <a:pt x="36" y="253"/>
                  </a:lnTo>
                  <a:lnTo>
                    <a:pt x="36" y="249"/>
                  </a:lnTo>
                  <a:lnTo>
                    <a:pt x="40" y="249"/>
                  </a:lnTo>
                  <a:lnTo>
                    <a:pt x="43" y="251"/>
                  </a:lnTo>
                  <a:lnTo>
                    <a:pt x="42" y="252"/>
                  </a:lnTo>
                  <a:lnTo>
                    <a:pt x="40" y="252"/>
                  </a:lnTo>
                  <a:lnTo>
                    <a:pt x="39" y="254"/>
                  </a:lnTo>
                  <a:lnTo>
                    <a:pt x="39" y="255"/>
                  </a:lnTo>
                  <a:lnTo>
                    <a:pt x="42" y="260"/>
                  </a:lnTo>
                  <a:lnTo>
                    <a:pt x="42" y="262"/>
                  </a:lnTo>
                  <a:lnTo>
                    <a:pt x="38" y="258"/>
                  </a:lnTo>
                  <a:lnTo>
                    <a:pt x="37" y="257"/>
                  </a:lnTo>
                  <a:lnTo>
                    <a:pt x="36" y="256"/>
                  </a:lnTo>
                  <a:lnTo>
                    <a:pt x="36" y="259"/>
                  </a:lnTo>
                  <a:lnTo>
                    <a:pt x="39" y="270"/>
                  </a:lnTo>
                  <a:lnTo>
                    <a:pt x="41" y="273"/>
                  </a:lnTo>
                  <a:lnTo>
                    <a:pt x="45" y="273"/>
                  </a:lnTo>
                  <a:lnTo>
                    <a:pt x="47" y="275"/>
                  </a:lnTo>
                  <a:lnTo>
                    <a:pt x="47" y="279"/>
                  </a:lnTo>
                  <a:lnTo>
                    <a:pt x="44" y="281"/>
                  </a:lnTo>
                  <a:lnTo>
                    <a:pt x="45" y="285"/>
                  </a:lnTo>
                  <a:lnTo>
                    <a:pt x="60" y="303"/>
                  </a:lnTo>
                  <a:lnTo>
                    <a:pt x="62" y="304"/>
                  </a:lnTo>
                  <a:lnTo>
                    <a:pt x="62" y="307"/>
                  </a:lnTo>
                  <a:lnTo>
                    <a:pt x="65" y="308"/>
                  </a:lnTo>
                  <a:lnTo>
                    <a:pt x="66" y="311"/>
                  </a:lnTo>
                  <a:lnTo>
                    <a:pt x="66" y="313"/>
                  </a:lnTo>
                  <a:lnTo>
                    <a:pt x="66" y="320"/>
                  </a:lnTo>
                  <a:lnTo>
                    <a:pt x="67" y="320"/>
                  </a:lnTo>
                  <a:lnTo>
                    <a:pt x="74" y="322"/>
                  </a:lnTo>
                  <a:lnTo>
                    <a:pt x="78" y="324"/>
                  </a:lnTo>
                  <a:lnTo>
                    <a:pt x="79" y="323"/>
                  </a:lnTo>
                  <a:lnTo>
                    <a:pt x="81" y="324"/>
                  </a:lnTo>
                  <a:lnTo>
                    <a:pt x="86" y="326"/>
                  </a:lnTo>
                  <a:lnTo>
                    <a:pt x="88" y="328"/>
                  </a:lnTo>
                  <a:lnTo>
                    <a:pt x="95" y="331"/>
                  </a:lnTo>
                  <a:lnTo>
                    <a:pt x="95" y="332"/>
                  </a:lnTo>
                  <a:lnTo>
                    <a:pt x="96" y="330"/>
                  </a:lnTo>
                  <a:lnTo>
                    <a:pt x="97" y="330"/>
                  </a:lnTo>
                  <a:lnTo>
                    <a:pt x="99" y="331"/>
                  </a:lnTo>
                  <a:lnTo>
                    <a:pt x="101" y="332"/>
                  </a:lnTo>
                  <a:lnTo>
                    <a:pt x="101" y="335"/>
                  </a:lnTo>
                  <a:lnTo>
                    <a:pt x="102" y="337"/>
                  </a:lnTo>
                  <a:lnTo>
                    <a:pt x="106" y="337"/>
                  </a:lnTo>
                  <a:lnTo>
                    <a:pt x="118" y="347"/>
                  </a:lnTo>
                  <a:lnTo>
                    <a:pt x="119" y="350"/>
                  </a:lnTo>
                  <a:lnTo>
                    <a:pt x="122" y="360"/>
                  </a:lnTo>
                  <a:lnTo>
                    <a:pt x="157" y="357"/>
                  </a:lnTo>
                  <a:lnTo>
                    <a:pt x="158" y="358"/>
                  </a:lnTo>
                  <a:lnTo>
                    <a:pt x="218" y="381"/>
                  </a:lnTo>
                  <a:lnTo>
                    <a:pt x="262" y="381"/>
                  </a:lnTo>
                  <a:lnTo>
                    <a:pt x="262" y="373"/>
                  </a:lnTo>
                  <a:lnTo>
                    <a:pt x="288" y="372"/>
                  </a:lnTo>
                  <a:lnTo>
                    <a:pt x="292" y="375"/>
                  </a:lnTo>
                  <a:lnTo>
                    <a:pt x="294" y="379"/>
                  </a:lnTo>
                  <a:lnTo>
                    <a:pt x="298" y="380"/>
                  </a:lnTo>
                  <a:lnTo>
                    <a:pt x="301" y="384"/>
                  </a:lnTo>
                  <a:lnTo>
                    <a:pt x="315" y="395"/>
                  </a:lnTo>
                  <a:lnTo>
                    <a:pt x="319" y="409"/>
                  </a:lnTo>
                  <a:lnTo>
                    <a:pt x="336" y="424"/>
                  </a:lnTo>
                  <a:lnTo>
                    <a:pt x="342" y="425"/>
                  </a:lnTo>
                  <a:lnTo>
                    <a:pt x="350" y="411"/>
                  </a:lnTo>
                  <a:lnTo>
                    <a:pt x="354" y="410"/>
                  </a:lnTo>
                  <a:lnTo>
                    <a:pt x="357" y="410"/>
                  </a:lnTo>
                  <a:lnTo>
                    <a:pt x="370" y="410"/>
                  </a:lnTo>
                  <a:lnTo>
                    <a:pt x="382" y="422"/>
                  </a:lnTo>
                  <a:lnTo>
                    <a:pt x="388" y="436"/>
                  </a:lnTo>
                  <a:lnTo>
                    <a:pt x="392" y="441"/>
                  </a:lnTo>
                  <a:lnTo>
                    <a:pt x="395" y="446"/>
                  </a:lnTo>
                  <a:lnTo>
                    <a:pt x="400" y="450"/>
                  </a:lnTo>
                  <a:lnTo>
                    <a:pt x="404" y="464"/>
                  </a:lnTo>
                  <a:lnTo>
                    <a:pt x="410" y="471"/>
                  </a:lnTo>
                  <a:lnTo>
                    <a:pt x="414" y="474"/>
                  </a:lnTo>
                  <a:lnTo>
                    <a:pt x="418" y="475"/>
                  </a:lnTo>
                  <a:lnTo>
                    <a:pt x="423" y="477"/>
                  </a:lnTo>
                  <a:lnTo>
                    <a:pt x="430" y="478"/>
                  </a:lnTo>
                  <a:lnTo>
                    <a:pt x="436" y="480"/>
                  </a:lnTo>
                  <a:lnTo>
                    <a:pt x="441" y="481"/>
                  </a:lnTo>
                  <a:lnTo>
                    <a:pt x="441" y="480"/>
                  </a:lnTo>
                  <a:lnTo>
                    <a:pt x="440" y="479"/>
                  </a:lnTo>
                  <a:lnTo>
                    <a:pt x="438" y="474"/>
                  </a:lnTo>
                  <a:lnTo>
                    <a:pt x="437" y="474"/>
                  </a:lnTo>
                  <a:lnTo>
                    <a:pt x="436" y="463"/>
                  </a:lnTo>
                  <a:lnTo>
                    <a:pt x="437" y="462"/>
                  </a:lnTo>
                  <a:lnTo>
                    <a:pt x="437" y="459"/>
                  </a:lnTo>
                  <a:lnTo>
                    <a:pt x="437" y="458"/>
                  </a:lnTo>
                  <a:lnTo>
                    <a:pt x="434" y="458"/>
                  </a:lnTo>
                  <a:lnTo>
                    <a:pt x="434" y="457"/>
                  </a:lnTo>
                  <a:lnTo>
                    <a:pt x="434" y="456"/>
                  </a:lnTo>
                  <a:lnTo>
                    <a:pt x="436" y="456"/>
                  </a:lnTo>
                  <a:lnTo>
                    <a:pt x="437" y="457"/>
                  </a:lnTo>
                  <a:lnTo>
                    <a:pt x="438" y="456"/>
                  </a:lnTo>
                  <a:lnTo>
                    <a:pt x="439" y="450"/>
                  </a:lnTo>
                  <a:lnTo>
                    <a:pt x="437" y="447"/>
                  </a:lnTo>
                  <a:lnTo>
                    <a:pt x="442" y="446"/>
                  </a:lnTo>
                  <a:lnTo>
                    <a:pt x="443" y="443"/>
                  </a:lnTo>
                  <a:lnTo>
                    <a:pt x="443" y="442"/>
                  </a:lnTo>
                  <a:lnTo>
                    <a:pt x="441" y="443"/>
                  </a:lnTo>
                  <a:lnTo>
                    <a:pt x="441" y="442"/>
                  </a:lnTo>
                  <a:lnTo>
                    <a:pt x="444" y="440"/>
                  </a:lnTo>
                  <a:lnTo>
                    <a:pt x="445" y="440"/>
                  </a:lnTo>
                  <a:lnTo>
                    <a:pt x="447" y="438"/>
                  </a:lnTo>
                  <a:lnTo>
                    <a:pt x="447" y="437"/>
                  </a:lnTo>
                  <a:lnTo>
                    <a:pt x="448" y="437"/>
                  </a:lnTo>
                  <a:lnTo>
                    <a:pt x="451" y="437"/>
                  </a:lnTo>
                  <a:lnTo>
                    <a:pt x="452" y="436"/>
                  </a:lnTo>
                  <a:lnTo>
                    <a:pt x="452" y="434"/>
                  </a:lnTo>
                  <a:lnTo>
                    <a:pt x="451" y="433"/>
                  </a:lnTo>
                  <a:lnTo>
                    <a:pt x="451" y="432"/>
                  </a:lnTo>
                  <a:lnTo>
                    <a:pt x="451" y="431"/>
                  </a:lnTo>
                  <a:lnTo>
                    <a:pt x="452" y="432"/>
                  </a:lnTo>
                  <a:lnTo>
                    <a:pt x="453" y="432"/>
                  </a:lnTo>
                  <a:lnTo>
                    <a:pt x="454" y="432"/>
                  </a:lnTo>
                  <a:lnTo>
                    <a:pt x="454" y="431"/>
                  </a:lnTo>
                  <a:lnTo>
                    <a:pt x="454" y="430"/>
                  </a:lnTo>
                  <a:lnTo>
                    <a:pt x="455" y="430"/>
                  </a:lnTo>
                  <a:lnTo>
                    <a:pt x="456" y="432"/>
                  </a:lnTo>
                  <a:lnTo>
                    <a:pt x="457" y="432"/>
                  </a:lnTo>
                  <a:lnTo>
                    <a:pt x="457" y="430"/>
                  </a:lnTo>
                  <a:lnTo>
                    <a:pt x="458" y="432"/>
                  </a:lnTo>
                  <a:lnTo>
                    <a:pt x="463" y="431"/>
                  </a:lnTo>
                  <a:lnTo>
                    <a:pt x="463" y="432"/>
                  </a:lnTo>
                  <a:lnTo>
                    <a:pt x="457" y="434"/>
                  </a:lnTo>
                  <a:lnTo>
                    <a:pt x="456" y="435"/>
                  </a:lnTo>
                  <a:lnTo>
                    <a:pt x="457" y="436"/>
                  </a:lnTo>
                  <a:lnTo>
                    <a:pt x="472" y="427"/>
                  </a:lnTo>
                  <a:lnTo>
                    <a:pt x="474" y="421"/>
                  </a:lnTo>
                  <a:lnTo>
                    <a:pt x="475" y="411"/>
                  </a:lnTo>
                  <a:lnTo>
                    <a:pt x="476" y="411"/>
                  </a:lnTo>
                  <a:lnTo>
                    <a:pt x="476" y="410"/>
                  </a:lnTo>
                  <a:lnTo>
                    <a:pt x="477" y="410"/>
                  </a:lnTo>
                  <a:lnTo>
                    <a:pt x="478" y="414"/>
                  </a:lnTo>
                  <a:lnTo>
                    <a:pt x="480" y="414"/>
                  </a:lnTo>
                  <a:lnTo>
                    <a:pt x="479" y="415"/>
                  </a:lnTo>
                  <a:lnTo>
                    <a:pt x="477" y="415"/>
                  </a:lnTo>
                  <a:lnTo>
                    <a:pt x="478" y="416"/>
                  </a:lnTo>
                  <a:lnTo>
                    <a:pt x="487" y="412"/>
                  </a:lnTo>
                  <a:lnTo>
                    <a:pt x="501" y="410"/>
                  </a:lnTo>
                  <a:lnTo>
                    <a:pt x="517" y="414"/>
                  </a:lnTo>
                  <a:lnTo>
                    <a:pt x="519" y="413"/>
                  </a:lnTo>
                  <a:lnTo>
                    <a:pt x="519" y="411"/>
                  </a:lnTo>
                  <a:lnTo>
                    <a:pt x="520" y="410"/>
                  </a:lnTo>
                  <a:lnTo>
                    <a:pt x="523" y="410"/>
                  </a:lnTo>
                  <a:lnTo>
                    <a:pt x="528" y="413"/>
                  </a:lnTo>
                  <a:lnTo>
                    <a:pt x="529" y="414"/>
                  </a:lnTo>
                  <a:lnTo>
                    <a:pt x="531" y="415"/>
                  </a:lnTo>
                  <a:lnTo>
                    <a:pt x="535" y="420"/>
                  </a:lnTo>
                  <a:lnTo>
                    <a:pt x="538" y="420"/>
                  </a:lnTo>
                  <a:lnTo>
                    <a:pt x="539" y="421"/>
                  </a:lnTo>
                  <a:lnTo>
                    <a:pt x="541" y="421"/>
                  </a:lnTo>
                  <a:lnTo>
                    <a:pt x="543" y="420"/>
                  </a:lnTo>
                  <a:lnTo>
                    <a:pt x="545" y="421"/>
                  </a:lnTo>
                  <a:lnTo>
                    <a:pt x="546" y="421"/>
                  </a:lnTo>
                  <a:lnTo>
                    <a:pt x="551" y="421"/>
                  </a:lnTo>
                  <a:lnTo>
                    <a:pt x="553" y="419"/>
                  </a:lnTo>
                  <a:lnTo>
                    <a:pt x="553" y="418"/>
                  </a:lnTo>
                  <a:lnTo>
                    <a:pt x="553" y="417"/>
                  </a:lnTo>
                  <a:lnTo>
                    <a:pt x="554" y="417"/>
                  </a:lnTo>
                  <a:lnTo>
                    <a:pt x="555" y="417"/>
                  </a:lnTo>
                  <a:lnTo>
                    <a:pt x="557" y="418"/>
                  </a:lnTo>
                  <a:lnTo>
                    <a:pt x="561" y="420"/>
                  </a:lnTo>
                  <a:lnTo>
                    <a:pt x="563" y="424"/>
                  </a:lnTo>
                  <a:lnTo>
                    <a:pt x="567" y="422"/>
                  </a:lnTo>
                  <a:lnTo>
                    <a:pt x="568" y="421"/>
                  </a:lnTo>
                  <a:lnTo>
                    <a:pt x="566" y="419"/>
                  </a:lnTo>
                  <a:lnTo>
                    <a:pt x="561" y="417"/>
                  </a:lnTo>
                  <a:lnTo>
                    <a:pt x="559" y="414"/>
                  </a:lnTo>
                  <a:lnTo>
                    <a:pt x="561" y="411"/>
                  </a:lnTo>
                  <a:lnTo>
                    <a:pt x="563" y="409"/>
                  </a:lnTo>
                  <a:lnTo>
                    <a:pt x="565" y="405"/>
                  </a:lnTo>
                  <a:lnTo>
                    <a:pt x="564" y="404"/>
                  </a:lnTo>
                  <a:lnTo>
                    <a:pt x="563" y="404"/>
                  </a:lnTo>
                  <a:lnTo>
                    <a:pt x="560" y="406"/>
                  </a:lnTo>
                  <a:lnTo>
                    <a:pt x="558" y="407"/>
                  </a:lnTo>
                  <a:lnTo>
                    <a:pt x="557" y="407"/>
                  </a:lnTo>
                  <a:lnTo>
                    <a:pt x="556" y="403"/>
                  </a:lnTo>
                  <a:lnTo>
                    <a:pt x="555" y="403"/>
                  </a:lnTo>
                  <a:lnTo>
                    <a:pt x="554" y="403"/>
                  </a:lnTo>
                  <a:lnTo>
                    <a:pt x="552" y="405"/>
                  </a:lnTo>
                  <a:lnTo>
                    <a:pt x="549" y="405"/>
                  </a:lnTo>
                  <a:lnTo>
                    <a:pt x="547" y="403"/>
                  </a:lnTo>
                  <a:lnTo>
                    <a:pt x="548" y="400"/>
                  </a:lnTo>
                  <a:lnTo>
                    <a:pt x="551" y="399"/>
                  </a:lnTo>
                  <a:lnTo>
                    <a:pt x="560" y="402"/>
                  </a:lnTo>
                  <a:lnTo>
                    <a:pt x="563" y="400"/>
                  </a:lnTo>
                  <a:lnTo>
                    <a:pt x="566" y="400"/>
                  </a:lnTo>
                  <a:lnTo>
                    <a:pt x="569" y="399"/>
                  </a:lnTo>
                  <a:lnTo>
                    <a:pt x="582" y="399"/>
                  </a:lnTo>
                  <a:lnTo>
                    <a:pt x="583" y="399"/>
                  </a:lnTo>
                  <a:lnTo>
                    <a:pt x="585" y="389"/>
                  </a:lnTo>
                  <a:lnTo>
                    <a:pt x="587" y="399"/>
                  </a:lnTo>
                  <a:lnTo>
                    <a:pt x="586" y="401"/>
                  </a:lnTo>
                  <a:lnTo>
                    <a:pt x="586" y="402"/>
                  </a:lnTo>
                  <a:lnTo>
                    <a:pt x="595" y="399"/>
                  </a:lnTo>
                  <a:lnTo>
                    <a:pt x="597" y="397"/>
                  </a:lnTo>
                  <a:lnTo>
                    <a:pt x="599" y="397"/>
                  </a:lnTo>
                  <a:lnTo>
                    <a:pt x="600" y="396"/>
                  </a:lnTo>
                  <a:lnTo>
                    <a:pt x="601" y="396"/>
                  </a:lnTo>
                  <a:lnTo>
                    <a:pt x="600" y="399"/>
                  </a:lnTo>
                  <a:lnTo>
                    <a:pt x="612" y="397"/>
                  </a:lnTo>
                  <a:lnTo>
                    <a:pt x="613" y="398"/>
                  </a:lnTo>
                  <a:lnTo>
                    <a:pt x="613" y="399"/>
                  </a:lnTo>
                  <a:lnTo>
                    <a:pt x="612" y="399"/>
                  </a:lnTo>
                  <a:lnTo>
                    <a:pt x="625" y="406"/>
                  </a:lnTo>
                  <a:lnTo>
                    <a:pt x="628" y="410"/>
                  </a:lnTo>
                  <a:lnTo>
                    <a:pt x="629" y="411"/>
                  </a:lnTo>
                  <a:lnTo>
                    <a:pt x="637" y="410"/>
                  </a:lnTo>
                  <a:lnTo>
                    <a:pt x="641" y="407"/>
                  </a:lnTo>
                  <a:lnTo>
                    <a:pt x="643" y="407"/>
                  </a:lnTo>
                  <a:lnTo>
                    <a:pt x="644" y="407"/>
                  </a:lnTo>
                  <a:lnTo>
                    <a:pt x="644" y="406"/>
                  </a:lnTo>
                  <a:lnTo>
                    <a:pt x="645" y="404"/>
                  </a:lnTo>
                  <a:lnTo>
                    <a:pt x="648" y="404"/>
                  </a:lnTo>
                  <a:lnTo>
                    <a:pt x="652" y="406"/>
                  </a:lnTo>
                  <a:lnTo>
                    <a:pt x="657" y="411"/>
                  </a:lnTo>
                  <a:lnTo>
                    <a:pt x="659" y="412"/>
                  </a:lnTo>
                  <a:lnTo>
                    <a:pt x="659" y="414"/>
                  </a:lnTo>
                  <a:lnTo>
                    <a:pt x="660" y="415"/>
                  </a:lnTo>
                  <a:lnTo>
                    <a:pt x="665" y="420"/>
                  </a:lnTo>
                  <a:lnTo>
                    <a:pt x="669" y="422"/>
                  </a:lnTo>
                  <a:lnTo>
                    <a:pt x="669" y="423"/>
                  </a:lnTo>
                  <a:lnTo>
                    <a:pt x="669" y="445"/>
                  </a:lnTo>
                  <a:lnTo>
                    <a:pt x="671" y="445"/>
                  </a:lnTo>
                  <a:lnTo>
                    <a:pt x="671" y="443"/>
                  </a:lnTo>
                  <a:lnTo>
                    <a:pt x="672" y="443"/>
                  </a:lnTo>
                  <a:lnTo>
                    <a:pt x="674" y="444"/>
                  </a:lnTo>
                  <a:lnTo>
                    <a:pt x="672" y="451"/>
                  </a:lnTo>
                  <a:lnTo>
                    <a:pt x="672" y="454"/>
                  </a:lnTo>
                  <a:lnTo>
                    <a:pt x="678" y="463"/>
                  </a:lnTo>
                  <a:lnTo>
                    <a:pt x="680" y="462"/>
                  </a:lnTo>
                  <a:lnTo>
                    <a:pt x="681" y="467"/>
                  </a:lnTo>
                  <a:lnTo>
                    <a:pt x="682" y="467"/>
                  </a:lnTo>
                  <a:lnTo>
                    <a:pt x="683" y="467"/>
                  </a:lnTo>
                  <a:lnTo>
                    <a:pt x="682" y="470"/>
                  </a:lnTo>
                  <a:lnTo>
                    <a:pt x="686" y="479"/>
                  </a:lnTo>
                  <a:lnTo>
                    <a:pt x="687" y="480"/>
                  </a:lnTo>
                  <a:lnTo>
                    <a:pt x="690" y="480"/>
                  </a:lnTo>
                  <a:lnTo>
                    <a:pt x="691" y="482"/>
                  </a:lnTo>
                  <a:lnTo>
                    <a:pt x="695" y="489"/>
                  </a:lnTo>
                  <a:lnTo>
                    <a:pt x="694" y="493"/>
                  </a:lnTo>
                  <a:lnTo>
                    <a:pt x="695" y="493"/>
                  </a:lnTo>
                  <a:lnTo>
                    <a:pt x="695" y="494"/>
                  </a:lnTo>
                  <a:lnTo>
                    <a:pt x="702" y="493"/>
                  </a:lnTo>
                  <a:lnTo>
                    <a:pt x="706" y="491"/>
                  </a:lnTo>
                  <a:lnTo>
                    <a:pt x="708" y="493"/>
                  </a:lnTo>
                  <a:lnTo>
                    <a:pt x="709" y="490"/>
                  </a:lnTo>
                  <a:lnTo>
                    <a:pt x="708" y="489"/>
                  </a:lnTo>
                  <a:lnTo>
                    <a:pt x="712" y="477"/>
                  </a:lnTo>
                  <a:lnTo>
                    <a:pt x="712" y="461"/>
                  </a:lnTo>
                  <a:lnTo>
                    <a:pt x="703" y="440"/>
                  </a:lnTo>
                  <a:lnTo>
                    <a:pt x="703" y="433"/>
                  </a:lnTo>
                  <a:lnTo>
                    <a:pt x="689" y="395"/>
                  </a:lnTo>
                  <a:lnTo>
                    <a:pt x="690" y="393"/>
                  </a:lnTo>
                  <a:lnTo>
                    <a:pt x="690" y="388"/>
                  </a:lnTo>
                  <a:lnTo>
                    <a:pt x="698" y="369"/>
                  </a:lnTo>
                  <a:lnTo>
                    <a:pt x="699" y="369"/>
                  </a:lnTo>
                  <a:lnTo>
                    <a:pt x="699" y="367"/>
                  </a:lnTo>
                  <a:lnTo>
                    <a:pt x="699" y="366"/>
                  </a:lnTo>
                  <a:lnTo>
                    <a:pt x="702" y="365"/>
                  </a:lnTo>
                  <a:lnTo>
                    <a:pt x="703" y="365"/>
                  </a:lnTo>
                  <a:lnTo>
                    <a:pt x="705" y="364"/>
                  </a:lnTo>
                  <a:lnTo>
                    <a:pt x="702" y="360"/>
                  </a:lnTo>
                  <a:lnTo>
                    <a:pt x="702" y="358"/>
                  </a:lnTo>
                  <a:lnTo>
                    <a:pt x="712" y="358"/>
                  </a:lnTo>
                  <a:lnTo>
                    <a:pt x="713" y="358"/>
                  </a:lnTo>
                  <a:lnTo>
                    <a:pt x="720" y="353"/>
                  </a:lnTo>
                  <a:lnTo>
                    <a:pt x="721" y="353"/>
                  </a:lnTo>
                  <a:lnTo>
                    <a:pt x="722" y="352"/>
                  </a:lnTo>
                  <a:lnTo>
                    <a:pt x="722" y="350"/>
                  </a:lnTo>
                  <a:lnTo>
                    <a:pt x="725" y="349"/>
                  </a:lnTo>
                  <a:lnTo>
                    <a:pt x="727" y="347"/>
                  </a:lnTo>
                  <a:lnTo>
                    <a:pt x="728" y="346"/>
                  </a:lnTo>
                  <a:lnTo>
                    <a:pt x="727" y="344"/>
                  </a:lnTo>
                  <a:lnTo>
                    <a:pt x="729" y="343"/>
                  </a:lnTo>
                  <a:lnTo>
                    <a:pt x="731" y="339"/>
                  </a:lnTo>
                  <a:lnTo>
                    <a:pt x="733" y="337"/>
                  </a:lnTo>
                  <a:lnTo>
                    <a:pt x="736" y="335"/>
                  </a:lnTo>
                  <a:lnTo>
                    <a:pt x="737" y="334"/>
                  </a:lnTo>
                  <a:lnTo>
                    <a:pt x="744" y="332"/>
                  </a:lnTo>
                  <a:lnTo>
                    <a:pt x="750" y="330"/>
                  </a:lnTo>
                  <a:lnTo>
                    <a:pt x="750" y="328"/>
                  </a:lnTo>
                  <a:lnTo>
                    <a:pt x="754" y="324"/>
                  </a:lnTo>
                  <a:lnTo>
                    <a:pt x="761" y="319"/>
                  </a:lnTo>
                  <a:lnTo>
                    <a:pt x="767" y="319"/>
                  </a:lnTo>
                  <a:lnTo>
                    <a:pt x="771" y="316"/>
                  </a:lnTo>
                  <a:lnTo>
                    <a:pt x="773" y="314"/>
                  </a:lnTo>
                  <a:lnTo>
                    <a:pt x="773" y="312"/>
                  </a:lnTo>
                  <a:lnTo>
                    <a:pt x="770" y="312"/>
                  </a:lnTo>
                  <a:lnTo>
                    <a:pt x="769" y="312"/>
                  </a:lnTo>
                  <a:lnTo>
                    <a:pt x="768" y="313"/>
                  </a:lnTo>
                  <a:lnTo>
                    <a:pt x="768" y="312"/>
                  </a:lnTo>
                  <a:lnTo>
                    <a:pt x="768" y="311"/>
                  </a:lnTo>
                  <a:lnTo>
                    <a:pt x="770" y="309"/>
                  </a:lnTo>
                  <a:lnTo>
                    <a:pt x="770" y="308"/>
                  </a:lnTo>
                  <a:lnTo>
                    <a:pt x="771" y="307"/>
                  </a:lnTo>
                  <a:lnTo>
                    <a:pt x="770" y="305"/>
                  </a:lnTo>
                  <a:lnTo>
                    <a:pt x="766" y="304"/>
                  </a:lnTo>
                  <a:lnTo>
                    <a:pt x="769" y="304"/>
                  </a:lnTo>
                  <a:lnTo>
                    <a:pt x="771" y="302"/>
                  </a:lnTo>
                  <a:lnTo>
                    <a:pt x="772" y="304"/>
                  </a:lnTo>
                  <a:lnTo>
                    <a:pt x="773" y="304"/>
                  </a:lnTo>
                  <a:lnTo>
                    <a:pt x="774" y="305"/>
                  </a:lnTo>
                  <a:lnTo>
                    <a:pt x="777" y="305"/>
                  </a:lnTo>
                  <a:lnTo>
                    <a:pt x="778" y="305"/>
                  </a:lnTo>
                  <a:lnTo>
                    <a:pt x="781" y="301"/>
                  </a:lnTo>
                  <a:lnTo>
                    <a:pt x="783" y="300"/>
                  </a:lnTo>
                  <a:lnTo>
                    <a:pt x="782" y="296"/>
                  </a:lnTo>
                  <a:lnTo>
                    <a:pt x="781" y="294"/>
                  </a:lnTo>
                  <a:lnTo>
                    <a:pt x="778" y="298"/>
                  </a:lnTo>
                  <a:lnTo>
                    <a:pt x="778" y="297"/>
                  </a:lnTo>
                  <a:lnTo>
                    <a:pt x="778" y="293"/>
                  </a:lnTo>
                  <a:lnTo>
                    <a:pt x="770" y="294"/>
                  </a:lnTo>
                  <a:lnTo>
                    <a:pt x="769" y="294"/>
                  </a:lnTo>
                  <a:lnTo>
                    <a:pt x="768" y="288"/>
                  </a:lnTo>
                  <a:lnTo>
                    <a:pt x="769" y="287"/>
                  </a:lnTo>
                  <a:lnTo>
                    <a:pt x="770" y="291"/>
                  </a:lnTo>
                  <a:lnTo>
                    <a:pt x="771" y="292"/>
                  </a:lnTo>
                  <a:lnTo>
                    <a:pt x="772" y="292"/>
                  </a:lnTo>
                  <a:lnTo>
                    <a:pt x="776" y="289"/>
                  </a:lnTo>
                  <a:lnTo>
                    <a:pt x="778" y="289"/>
                  </a:lnTo>
                  <a:lnTo>
                    <a:pt x="778" y="288"/>
                  </a:lnTo>
                  <a:lnTo>
                    <a:pt x="780" y="289"/>
                  </a:lnTo>
                  <a:lnTo>
                    <a:pt x="781" y="289"/>
                  </a:lnTo>
                  <a:lnTo>
                    <a:pt x="782" y="291"/>
                  </a:lnTo>
                  <a:lnTo>
                    <a:pt x="780" y="285"/>
                  </a:lnTo>
                  <a:lnTo>
                    <a:pt x="780" y="284"/>
                  </a:lnTo>
                  <a:lnTo>
                    <a:pt x="781" y="279"/>
                  </a:lnTo>
                  <a:lnTo>
                    <a:pt x="780" y="275"/>
                  </a:lnTo>
                  <a:lnTo>
                    <a:pt x="775" y="274"/>
                  </a:lnTo>
                  <a:lnTo>
                    <a:pt x="774" y="274"/>
                  </a:lnTo>
                  <a:lnTo>
                    <a:pt x="774" y="275"/>
                  </a:lnTo>
                  <a:lnTo>
                    <a:pt x="770" y="273"/>
                  </a:lnTo>
                  <a:lnTo>
                    <a:pt x="771" y="271"/>
                  </a:lnTo>
                  <a:lnTo>
                    <a:pt x="774" y="271"/>
                  </a:lnTo>
                  <a:lnTo>
                    <a:pt x="775" y="271"/>
                  </a:lnTo>
                  <a:lnTo>
                    <a:pt x="775" y="270"/>
                  </a:lnTo>
                  <a:lnTo>
                    <a:pt x="773" y="269"/>
                  </a:lnTo>
                  <a:lnTo>
                    <a:pt x="773" y="267"/>
                  </a:lnTo>
                  <a:lnTo>
                    <a:pt x="773" y="266"/>
                  </a:lnTo>
                  <a:lnTo>
                    <a:pt x="774" y="266"/>
                  </a:lnTo>
                  <a:lnTo>
                    <a:pt x="775" y="266"/>
                  </a:lnTo>
                  <a:lnTo>
                    <a:pt x="774" y="263"/>
                  </a:lnTo>
                  <a:lnTo>
                    <a:pt x="773" y="262"/>
                  </a:lnTo>
                  <a:lnTo>
                    <a:pt x="772" y="259"/>
                  </a:lnTo>
                  <a:lnTo>
                    <a:pt x="773" y="259"/>
                  </a:lnTo>
                  <a:lnTo>
                    <a:pt x="774" y="256"/>
                  </a:lnTo>
                  <a:lnTo>
                    <a:pt x="774" y="254"/>
                  </a:lnTo>
                  <a:lnTo>
                    <a:pt x="772" y="252"/>
                  </a:lnTo>
                  <a:lnTo>
                    <a:pt x="766" y="249"/>
                  </a:lnTo>
                  <a:lnTo>
                    <a:pt x="763" y="247"/>
                  </a:lnTo>
                  <a:lnTo>
                    <a:pt x="758" y="244"/>
                  </a:lnTo>
                  <a:lnTo>
                    <a:pt x="757" y="244"/>
                  </a:lnTo>
                  <a:lnTo>
                    <a:pt x="757" y="243"/>
                  </a:lnTo>
                  <a:lnTo>
                    <a:pt x="758" y="241"/>
                  </a:lnTo>
                  <a:lnTo>
                    <a:pt x="759" y="240"/>
                  </a:lnTo>
                  <a:lnTo>
                    <a:pt x="759" y="241"/>
                  </a:lnTo>
                  <a:lnTo>
                    <a:pt x="758" y="243"/>
                  </a:lnTo>
                  <a:lnTo>
                    <a:pt x="759" y="244"/>
                  </a:lnTo>
                  <a:lnTo>
                    <a:pt x="765" y="246"/>
                  </a:lnTo>
                  <a:lnTo>
                    <a:pt x="766" y="246"/>
                  </a:lnTo>
                  <a:lnTo>
                    <a:pt x="767" y="247"/>
                  </a:lnTo>
                  <a:lnTo>
                    <a:pt x="770" y="248"/>
                  </a:lnTo>
                  <a:lnTo>
                    <a:pt x="771" y="249"/>
                  </a:lnTo>
                  <a:lnTo>
                    <a:pt x="773" y="250"/>
                  </a:lnTo>
                  <a:lnTo>
                    <a:pt x="771" y="246"/>
                  </a:lnTo>
                  <a:lnTo>
                    <a:pt x="770" y="244"/>
                  </a:lnTo>
                  <a:lnTo>
                    <a:pt x="771" y="243"/>
                  </a:lnTo>
                  <a:lnTo>
                    <a:pt x="770" y="238"/>
                  </a:lnTo>
                  <a:lnTo>
                    <a:pt x="771" y="231"/>
                  </a:lnTo>
                  <a:lnTo>
                    <a:pt x="770" y="228"/>
                  </a:lnTo>
                  <a:lnTo>
                    <a:pt x="773" y="226"/>
                  </a:lnTo>
                  <a:lnTo>
                    <a:pt x="776" y="224"/>
                  </a:lnTo>
                  <a:lnTo>
                    <a:pt x="778" y="220"/>
                  </a:lnTo>
                  <a:lnTo>
                    <a:pt x="779" y="221"/>
                  </a:lnTo>
                  <a:lnTo>
                    <a:pt x="780" y="221"/>
                  </a:lnTo>
                  <a:lnTo>
                    <a:pt x="780" y="222"/>
                  </a:lnTo>
                  <a:lnTo>
                    <a:pt x="778" y="225"/>
                  </a:lnTo>
                  <a:lnTo>
                    <a:pt x="777" y="225"/>
                  </a:lnTo>
                  <a:lnTo>
                    <a:pt x="776" y="226"/>
                  </a:lnTo>
                  <a:lnTo>
                    <a:pt x="776" y="229"/>
                  </a:lnTo>
                  <a:lnTo>
                    <a:pt x="777" y="230"/>
                  </a:lnTo>
                  <a:lnTo>
                    <a:pt x="777" y="231"/>
                  </a:lnTo>
                  <a:lnTo>
                    <a:pt x="774" y="233"/>
                  </a:lnTo>
                  <a:lnTo>
                    <a:pt x="775" y="235"/>
                  </a:lnTo>
                  <a:lnTo>
                    <a:pt x="777" y="235"/>
                  </a:lnTo>
                  <a:lnTo>
                    <a:pt x="777" y="239"/>
                  </a:lnTo>
                  <a:lnTo>
                    <a:pt x="775" y="240"/>
                  </a:lnTo>
                  <a:lnTo>
                    <a:pt x="775" y="241"/>
                  </a:lnTo>
                  <a:lnTo>
                    <a:pt x="775" y="243"/>
                  </a:lnTo>
                  <a:lnTo>
                    <a:pt x="775" y="244"/>
                  </a:lnTo>
                  <a:lnTo>
                    <a:pt x="777" y="247"/>
                  </a:lnTo>
                  <a:lnTo>
                    <a:pt x="780" y="247"/>
                  </a:lnTo>
                  <a:lnTo>
                    <a:pt x="781" y="247"/>
                  </a:lnTo>
                  <a:lnTo>
                    <a:pt x="782" y="251"/>
                  </a:lnTo>
                  <a:lnTo>
                    <a:pt x="782" y="252"/>
                  </a:lnTo>
                  <a:lnTo>
                    <a:pt x="782" y="253"/>
                  </a:lnTo>
                  <a:lnTo>
                    <a:pt x="784" y="254"/>
                  </a:lnTo>
                  <a:lnTo>
                    <a:pt x="784" y="255"/>
                  </a:lnTo>
                  <a:lnTo>
                    <a:pt x="782" y="256"/>
                  </a:lnTo>
                  <a:lnTo>
                    <a:pt x="779" y="263"/>
                  </a:lnTo>
                  <a:lnTo>
                    <a:pt x="780" y="269"/>
                  </a:lnTo>
                  <a:lnTo>
                    <a:pt x="780" y="270"/>
                  </a:lnTo>
                  <a:lnTo>
                    <a:pt x="781" y="270"/>
                  </a:lnTo>
                  <a:lnTo>
                    <a:pt x="782" y="269"/>
                  </a:lnTo>
                  <a:lnTo>
                    <a:pt x="790" y="252"/>
                  </a:lnTo>
                  <a:lnTo>
                    <a:pt x="790" y="249"/>
                  </a:lnTo>
                  <a:lnTo>
                    <a:pt x="793" y="246"/>
                  </a:lnTo>
                  <a:lnTo>
                    <a:pt x="794" y="241"/>
                  </a:lnTo>
                  <a:lnTo>
                    <a:pt x="785" y="222"/>
                  </a:lnTo>
                  <a:lnTo>
                    <a:pt x="786" y="221"/>
                  </a:lnTo>
                  <a:lnTo>
                    <a:pt x="789" y="225"/>
                  </a:lnTo>
                  <a:lnTo>
                    <a:pt x="792" y="226"/>
                  </a:lnTo>
                  <a:lnTo>
                    <a:pt x="794" y="228"/>
                  </a:lnTo>
                  <a:lnTo>
                    <a:pt x="797" y="228"/>
                  </a:lnTo>
                  <a:lnTo>
                    <a:pt x="797" y="232"/>
                  </a:lnTo>
                  <a:lnTo>
                    <a:pt x="805" y="221"/>
                  </a:lnTo>
                  <a:lnTo>
                    <a:pt x="805" y="220"/>
                  </a:lnTo>
                  <a:lnTo>
                    <a:pt x="807" y="220"/>
                  </a:lnTo>
                  <a:lnTo>
                    <a:pt x="807" y="218"/>
                  </a:lnTo>
                  <a:lnTo>
                    <a:pt x="808" y="213"/>
                  </a:lnTo>
                  <a:lnTo>
                    <a:pt x="809" y="212"/>
                  </a:lnTo>
                  <a:lnTo>
                    <a:pt x="810" y="212"/>
                  </a:lnTo>
                  <a:lnTo>
                    <a:pt x="812" y="206"/>
                  </a:lnTo>
                  <a:lnTo>
                    <a:pt x="811" y="205"/>
                  </a:lnTo>
                  <a:lnTo>
                    <a:pt x="809" y="203"/>
                  </a:lnTo>
                  <a:lnTo>
                    <a:pt x="808" y="202"/>
                  </a:lnTo>
                  <a:lnTo>
                    <a:pt x="807" y="202"/>
                  </a:lnTo>
                  <a:lnTo>
                    <a:pt x="807" y="200"/>
                  </a:lnTo>
                  <a:lnTo>
                    <a:pt x="812" y="193"/>
                  </a:lnTo>
                  <a:lnTo>
                    <a:pt x="814" y="193"/>
                  </a:lnTo>
                  <a:lnTo>
                    <a:pt x="815" y="190"/>
                  </a:lnTo>
                  <a:lnTo>
                    <a:pt x="826" y="187"/>
                  </a:lnTo>
                  <a:lnTo>
                    <a:pt x="827" y="185"/>
                  </a:lnTo>
                  <a:lnTo>
                    <a:pt x="829" y="184"/>
                  </a:lnTo>
                  <a:lnTo>
                    <a:pt x="833" y="185"/>
                  </a:lnTo>
                  <a:lnTo>
                    <a:pt x="851" y="182"/>
                  </a:lnTo>
                  <a:lnTo>
                    <a:pt x="853" y="180"/>
                  </a:lnTo>
                  <a:lnTo>
                    <a:pt x="854" y="176"/>
                  </a:lnTo>
                  <a:lnTo>
                    <a:pt x="856" y="176"/>
                  </a:lnTo>
                  <a:lnTo>
                    <a:pt x="857" y="179"/>
                  </a:lnTo>
                  <a:lnTo>
                    <a:pt x="860" y="179"/>
                  </a:lnTo>
                  <a:lnTo>
                    <a:pt x="864" y="176"/>
                  </a:lnTo>
                  <a:lnTo>
                    <a:pt x="865" y="176"/>
                  </a:lnTo>
                  <a:lnTo>
                    <a:pt x="866" y="179"/>
                  </a:lnTo>
                  <a:lnTo>
                    <a:pt x="867" y="179"/>
                  </a:lnTo>
                  <a:lnTo>
                    <a:pt x="871" y="178"/>
                  </a:lnTo>
                  <a:lnTo>
                    <a:pt x="873" y="178"/>
                  </a:lnTo>
                  <a:lnTo>
                    <a:pt x="876" y="176"/>
                  </a:lnTo>
                  <a:lnTo>
                    <a:pt x="877" y="175"/>
                  </a:lnTo>
                  <a:lnTo>
                    <a:pt x="876" y="171"/>
                  </a:lnTo>
                  <a:lnTo>
                    <a:pt x="876" y="170"/>
                  </a:lnTo>
                  <a:lnTo>
                    <a:pt x="875" y="170"/>
                  </a:lnTo>
                  <a:lnTo>
                    <a:pt x="875" y="174"/>
                  </a:lnTo>
                  <a:lnTo>
                    <a:pt x="875" y="175"/>
                  </a:lnTo>
                  <a:lnTo>
                    <a:pt x="872" y="176"/>
                  </a:lnTo>
                  <a:lnTo>
                    <a:pt x="867" y="173"/>
                  </a:lnTo>
                  <a:lnTo>
                    <a:pt x="865" y="169"/>
                  </a:lnTo>
                  <a:lnTo>
                    <a:pt x="864" y="169"/>
                  </a:lnTo>
                  <a:lnTo>
                    <a:pt x="864" y="166"/>
                  </a:lnTo>
                  <a:lnTo>
                    <a:pt x="862" y="164"/>
                  </a:lnTo>
                  <a:lnTo>
                    <a:pt x="860" y="163"/>
                  </a:lnTo>
                  <a:lnTo>
                    <a:pt x="860" y="161"/>
                  </a:lnTo>
                  <a:lnTo>
                    <a:pt x="860" y="160"/>
                  </a:lnTo>
                  <a:lnTo>
                    <a:pt x="861" y="159"/>
                  </a:lnTo>
                  <a:lnTo>
                    <a:pt x="862" y="157"/>
                  </a:lnTo>
                  <a:lnTo>
                    <a:pt x="864" y="156"/>
                  </a:lnTo>
                  <a:lnTo>
                    <a:pt x="861" y="150"/>
                  </a:lnTo>
                  <a:lnTo>
                    <a:pt x="862" y="146"/>
                  </a:lnTo>
                  <a:lnTo>
                    <a:pt x="866" y="142"/>
                  </a:lnTo>
                  <a:lnTo>
                    <a:pt x="871" y="135"/>
                  </a:lnTo>
                  <a:lnTo>
                    <a:pt x="872" y="132"/>
                  </a:lnTo>
                  <a:lnTo>
                    <a:pt x="874" y="130"/>
                  </a:lnTo>
                  <a:lnTo>
                    <a:pt x="876" y="129"/>
                  </a:lnTo>
                  <a:lnTo>
                    <a:pt x="877" y="129"/>
                  </a:lnTo>
                  <a:lnTo>
                    <a:pt x="879" y="131"/>
                  </a:lnTo>
                  <a:lnTo>
                    <a:pt x="880" y="130"/>
                  </a:lnTo>
                  <a:lnTo>
                    <a:pt x="880" y="127"/>
                  </a:lnTo>
                  <a:lnTo>
                    <a:pt x="881" y="127"/>
                  </a:lnTo>
                  <a:lnTo>
                    <a:pt x="882" y="129"/>
                  </a:lnTo>
                  <a:lnTo>
                    <a:pt x="883" y="129"/>
                  </a:lnTo>
                  <a:lnTo>
                    <a:pt x="884" y="129"/>
                  </a:lnTo>
                  <a:lnTo>
                    <a:pt x="886" y="126"/>
                  </a:lnTo>
                  <a:lnTo>
                    <a:pt x="887" y="125"/>
                  </a:lnTo>
                  <a:lnTo>
                    <a:pt x="888" y="126"/>
                  </a:lnTo>
                  <a:lnTo>
                    <a:pt x="889" y="126"/>
                  </a:lnTo>
                  <a:lnTo>
                    <a:pt x="890" y="123"/>
                  </a:lnTo>
                  <a:lnTo>
                    <a:pt x="891" y="121"/>
                  </a:lnTo>
                  <a:lnTo>
                    <a:pt x="892" y="119"/>
                  </a:lnTo>
                  <a:lnTo>
                    <a:pt x="892" y="116"/>
                  </a:lnTo>
                  <a:lnTo>
                    <a:pt x="894" y="115"/>
                  </a:lnTo>
                  <a:lnTo>
                    <a:pt x="895" y="114"/>
                  </a:lnTo>
                  <a:lnTo>
                    <a:pt x="895" y="115"/>
                  </a:lnTo>
                  <a:lnTo>
                    <a:pt x="896" y="116"/>
                  </a:lnTo>
                  <a:lnTo>
                    <a:pt x="896" y="118"/>
                  </a:lnTo>
                  <a:lnTo>
                    <a:pt x="898" y="119"/>
                  </a:lnTo>
                  <a:lnTo>
                    <a:pt x="899" y="118"/>
                  </a:lnTo>
                  <a:lnTo>
                    <a:pt x="902" y="120"/>
                  </a:lnTo>
                  <a:lnTo>
                    <a:pt x="903" y="120"/>
                  </a:lnTo>
                  <a:lnTo>
                    <a:pt x="904" y="118"/>
                  </a:lnTo>
                  <a:lnTo>
                    <a:pt x="906" y="116"/>
                  </a:lnTo>
                  <a:lnTo>
                    <a:pt x="907" y="116"/>
                  </a:lnTo>
                  <a:lnTo>
                    <a:pt x="910" y="115"/>
                  </a:lnTo>
                  <a:lnTo>
                    <a:pt x="910" y="114"/>
                  </a:lnTo>
                  <a:lnTo>
                    <a:pt x="915" y="113"/>
                  </a:lnTo>
                  <a:lnTo>
                    <a:pt x="916" y="112"/>
                  </a:lnTo>
                  <a:lnTo>
                    <a:pt x="918" y="112"/>
                  </a:lnTo>
                  <a:lnTo>
                    <a:pt x="919" y="111"/>
                  </a:lnTo>
                  <a:lnTo>
                    <a:pt x="921" y="111"/>
                  </a:lnTo>
                  <a:lnTo>
                    <a:pt x="923" y="109"/>
                  </a:lnTo>
                  <a:lnTo>
                    <a:pt x="924" y="108"/>
                  </a:lnTo>
                  <a:lnTo>
                    <a:pt x="923" y="106"/>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586" name="Freeform 735"/>
            <p:cNvSpPr>
              <a:spLocks/>
            </p:cNvSpPr>
            <p:nvPr/>
          </p:nvSpPr>
          <p:spPr bwMode="auto">
            <a:xfrm>
              <a:off x="-261" y="687"/>
              <a:ext cx="516" cy="648"/>
            </a:xfrm>
            <a:custGeom>
              <a:avLst/>
              <a:gdLst>
                <a:gd name="T0" fmla="*/ 1153412 w 478"/>
                <a:gd name="T1" fmla="*/ 175693 h 599"/>
                <a:gd name="T2" fmla="*/ 1036313 w 478"/>
                <a:gd name="T3" fmla="*/ 169736 h 599"/>
                <a:gd name="T4" fmla="*/ 793338 w 478"/>
                <a:gd name="T5" fmla="*/ 131024 h 599"/>
                <a:gd name="T6" fmla="*/ 711369 w 478"/>
                <a:gd name="T7" fmla="*/ 71470 h 599"/>
                <a:gd name="T8" fmla="*/ 603054 w 478"/>
                <a:gd name="T9" fmla="*/ 44668 h 599"/>
                <a:gd name="T10" fmla="*/ 573779 w 478"/>
                <a:gd name="T11" fmla="*/ 56579 h 599"/>
                <a:gd name="T12" fmla="*/ 524013 w 478"/>
                <a:gd name="T13" fmla="*/ 29780 h 599"/>
                <a:gd name="T14" fmla="*/ 427407 w 478"/>
                <a:gd name="T15" fmla="*/ 62536 h 599"/>
                <a:gd name="T16" fmla="*/ 377641 w 478"/>
                <a:gd name="T17" fmla="*/ 151871 h 599"/>
                <a:gd name="T18" fmla="*/ 298599 w 478"/>
                <a:gd name="T19" fmla="*/ 154847 h 599"/>
                <a:gd name="T20" fmla="*/ 248832 w 478"/>
                <a:gd name="T21" fmla="*/ 247159 h 599"/>
                <a:gd name="T22" fmla="*/ 93678 w 478"/>
                <a:gd name="T23" fmla="*/ 393072 h 599"/>
                <a:gd name="T24" fmla="*/ 204920 w 478"/>
                <a:gd name="T25" fmla="*/ 544943 h 599"/>
                <a:gd name="T26" fmla="*/ 301526 w 478"/>
                <a:gd name="T27" fmla="*/ 580678 h 599"/>
                <a:gd name="T28" fmla="*/ 380567 w 478"/>
                <a:gd name="T29" fmla="*/ 625343 h 599"/>
                <a:gd name="T30" fmla="*/ 342513 w 478"/>
                <a:gd name="T31" fmla="*/ 652143 h 599"/>
                <a:gd name="T32" fmla="*/ 336657 w 478"/>
                <a:gd name="T33" fmla="*/ 670010 h 599"/>
                <a:gd name="T34" fmla="*/ 254689 w 478"/>
                <a:gd name="T35" fmla="*/ 693835 h 599"/>
                <a:gd name="T36" fmla="*/ 146371 w 478"/>
                <a:gd name="T37" fmla="*/ 649165 h 599"/>
                <a:gd name="T38" fmla="*/ 38058 w 478"/>
                <a:gd name="T39" fmla="*/ 714677 h 599"/>
                <a:gd name="T40" fmla="*/ 61476 w 478"/>
                <a:gd name="T41" fmla="*/ 801036 h 599"/>
                <a:gd name="T42" fmla="*/ 234195 w 478"/>
                <a:gd name="T43" fmla="*/ 884414 h 599"/>
                <a:gd name="T44" fmla="*/ 322018 w 478"/>
                <a:gd name="T45" fmla="*/ 836769 h 599"/>
                <a:gd name="T46" fmla="*/ 345438 w 478"/>
                <a:gd name="T47" fmla="*/ 940991 h 599"/>
                <a:gd name="T48" fmla="*/ 204920 w 478"/>
                <a:gd name="T49" fmla="*/ 1033305 h 599"/>
                <a:gd name="T50" fmla="*/ 111243 w 478"/>
                <a:gd name="T51" fmla="*/ 1149438 h 599"/>
                <a:gd name="T52" fmla="*/ 134662 w 478"/>
                <a:gd name="T53" fmla="*/ 1179216 h 599"/>
                <a:gd name="T54" fmla="*/ 149299 w 478"/>
                <a:gd name="T55" fmla="*/ 1235799 h 599"/>
                <a:gd name="T56" fmla="*/ 193211 w 478"/>
                <a:gd name="T57" fmla="*/ 1331088 h 599"/>
                <a:gd name="T58" fmla="*/ 263469 w 478"/>
                <a:gd name="T59" fmla="*/ 1322155 h 599"/>
                <a:gd name="T60" fmla="*/ 286889 w 478"/>
                <a:gd name="T61" fmla="*/ 1399578 h 599"/>
                <a:gd name="T62" fmla="*/ 313237 w 478"/>
                <a:gd name="T63" fmla="*/ 1447222 h 599"/>
                <a:gd name="T64" fmla="*/ 398133 w 478"/>
                <a:gd name="T65" fmla="*/ 1435312 h 599"/>
                <a:gd name="T66" fmla="*/ 503519 w 478"/>
                <a:gd name="T67" fmla="*/ 1435312 h 599"/>
                <a:gd name="T68" fmla="*/ 459607 w 478"/>
                <a:gd name="T69" fmla="*/ 1581227 h 599"/>
                <a:gd name="T70" fmla="*/ 351291 w 478"/>
                <a:gd name="T71" fmla="*/ 1700337 h 599"/>
                <a:gd name="T72" fmla="*/ 245906 w 478"/>
                <a:gd name="T73" fmla="*/ 1753940 h 599"/>
                <a:gd name="T74" fmla="*/ 237121 w 478"/>
                <a:gd name="T75" fmla="*/ 1771807 h 599"/>
                <a:gd name="T76" fmla="*/ 304454 w 478"/>
                <a:gd name="T77" fmla="*/ 1721182 h 599"/>
                <a:gd name="T78" fmla="*/ 377641 w 478"/>
                <a:gd name="T79" fmla="*/ 1709271 h 599"/>
                <a:gd name="T80" fmla="*/ 418626 w 478"/>
                <a:gd name="T81" fmla="*/ 1649716 h 599"/>
                <a:gd name="T82" fmla="*/ 509376 w 478"/>
                <a:gd name="T83" fmla="*/ 1622916 h 599"/>
                <a:gd name="T84" fmla="*/ 573779 w 478"/>
                <a:gd name="T85" fmla="*/ 1551446 h 599"/>
                <a:gd name="T86" fmla="*/ 655748 w 478"/>
                <a:gd name="T87" fmla="*/ 1479981 h 599"/>
                <a:gd name="T88" fmla="*/ 670387 w 478"/>
                <a:gd name="T89" fmla="*/ 1378735 h 599"/>
                <a:gd name="T90" fmla="*/ 699660 w 478"/>
                <a:gd name="T91" fmla="*/ 1304289 h 599"/>
                <a:gd name="T92" fmla="*/ 822612 w 478"/>
                <a:gd name="T93" fmla="*/ 1211976 h 599"/>
                <a:gd name="T94" fmla="*/ 822612 w 478"/>
                <a:gd name="T95" fmla="*/ 1235799 h 599"/>
                <a:gd name="T96" fmla="*/ 781628 w 478"/>
                <a:gd name="T97" fmla="*/ 1378735 h 599"/>
                <a:gd name="T98" fmla="*/ 790411 w 478"/>
                <a:gd name="T99" fmla="*/ 1393621 h 599"/>
                <a:gd name="T100" fmla="*/ 869450 w 478"/>
                <a:gd name="T101" fmla="*/ 1334065 h 599"/>
                <a:gd name="T102" fmla="*/ 930927 w 478"/>
                <a:gd name="T103" fmla="*/ 1292376 h 599"/>
                <a:gd name="T104" fmla="*/ 922145 w 478"/>
                <a:gd name="T105" fmla="*/ 1247709 h 599"/>
                <a:gd name="T106" fmla="*/ 977765 w 478"/>
                <a:gd name="T107" fmla="*/ 1235799 h 599"/>
                <a:gd name="T108" fmla="*/ 1033387 w 478"/>
                <a:gd name="T109" fmla="*/ 1265574 h 599"/>
                <a:gd name="T110" fmla="*/ 1091937 w 478"/>
                <a:gd name="T111" fmla="*/ 1307266 h 599"/>
                <a:gd name="T112" fmla="*/ 1197323 w 478"/>
                <a:gd name="T113" fmla="*/ 1325133 h 599"/>
                <a:gd name="T114" fmla="*/ 1349554 w 478"/>
                <a:gd name="T115" fmla="*/ 1351931 h 599"/>
                <a:gd name="T116" fmla="*/ 1326133 w 478"/>
                <a:gd name="T117" fmla="*/ 1381712 h 599"/>
                <a:gd name="T118" fmla="*/ 1399319 w 478"/>
                <a:gd name="T119" fmla="*/ 1387667 h 5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78"/>
                <a:gd name="T181" fmla="*/ 0 h 599"/>
                <a:gd name="T182" fmla="*/ 478 w 478"/>
                <a:gd name="T183" fmla="*/ 599 h 5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78" h="599">
                  <a:moveTo>
                    <a:pt x="434" y="428"/>
                  </a:moveTo>
                  <a:lnTo>
                    <a:pt x="434" y="77"/>
                  </a:lnTo>
                  <a:lnTo>
                    <a:pt x="433" y="77"/>
                  </a:lnTo>
                  <a:lnTo>
                    <a:pt x="431" y="77"/>
                  </a:lnTo>
                  <a:lnTo>
                    <a:pt x="431" y="78"/>
                  </a:lnTo>
                  <a:lnTo>
                    <a:pt x="429" y="81"/>
                  </a:lnTo>
                  <a:lnTo>
                    <a:pt x="428" y="81"/>
                  </a:lnTo>
                  <a:lnTo>
                    <a:pt x="425" y="76"/>
                  </a:lnTo>
                  <a:lnTo>
                    <a:pt x="417" y="73"/>
                  </a:lnTo>
                  <a:lnTo>
                    <a:pt x="417" y="71"/>
                  </a:lnTo>
                  <a:lnTo>
                    <a:pt x="411" y="68"/>
                  </a:lnTo>
                  <a:lnTo>
                    <a:pt x="411" y="67"/>
                  </a:lnTo>
                  <a:lnTo>
                    <a:pt x="409" y="65"/>
                  </a:lnTo>
                  <a:lnTo>
                    <a:pt x="398" y="59"/>
                  </a:lnTo>
                  <a:lnTo>
                    <a:pt x="397" y="60"/>
                  </a:lnTo>
                  <a:lnTo>
                    <a:pt x="395" y="60"/>
                  </a:lnTo>
                  <a:lnTo>
                    <a:pt x="394" y="59"/>
                  </a:lnTo>
                  <a:lnTo>
                    <a:pt x="394" y="62"/>
                  </a:lnTo>
                  <a:lnTo>
                    <a:pt x="394" y="64"/>
                  </a:lnTo>
                  <a:lnTo>
                    <a:pt x="391" y="61"/>
                  </a:lnTo>
                  <a:lnTo>
                    <a:pt x="390" y="60"/>
                  </a:lnTo>
                  <a:lnTo>
                    <a:pt x="388" y="61"/>
                  </a:lnTo>
                  <a:lnTo>
                    <a:pt x="380" y="62"/>
                  </a:lnTo>
                  <a:lnTo>
                    <a:pt x="380" y="63"/>
                  </a:lnTo>
                  <a:lnTo>
                    <a:pt x="376" y="66"/>
                  </a:lnTo>
                  <a:lnTo>
                    <a:pt x="373" y="66"/>
                  </a:lnTo>
                  <a:lnTo>
                    <a:pt x="372" y="64"/>
                  </a:lnTo>
                  <a:lnTo>
                    <a:pt x="371" y="66"/>
                  </a:lnTo>
                  <a:lnTo>
                    <a:pt x="365" y="65"/>
                  </a:lnTo>
                  <a:lnTo>
                    <a:pt x="365" y="64"/>
                  </a:lnTo>
                  <a:lnTo>
                    <a:pt x="365" y="62"/>
                  </a:lnTo>
                  <a:lnTo>
                    <a:pt x="360" y="62"/>
                  </a:lnTo>
                  <a:lnTo>
                    <a:pt x="357" y="59"/>
                  </a:lnTo>
                  <a:lnTo>
                    <a:pt x="354" y="57"/>
                  </a:lnTo>
                  <a:lnTo>
                    <a:pt x="338" y="58"/>
                  </a:lnTo>
                  <a:lnTo>
                    <a:pt x="329" y="54"/>
                  </a:lnTo>
                  <a:lnTo>
                    <a:pt x="326" y="53"/>
                  </a:lnTo>
                  <a:lnTo>
                    <a:pt x="323" y="50"/>
                  </a:lnTo>
                  <a:lnTo>
                    <a:pt x="318" y="49"/>
                  </a:lnTo>
                  <a:lnTo>
                    <a:pt x="314" y="49"/>
                  </a:lnTo>
                  <a:lnTo>
                    <a:pt x="313" y="46"/>
                  </a:lnTo>
                  <a:lnTo>
                    <a:pt x="301" y="42"/>
                  </a:lnTo>
                  <a:lnTo>
                    <a:pt x="295" y="42"/>
                  </a:lnTo>
                  <a:lnTo>
                    <a:pt x="292" y="43"/>
                  </a:lnTo>
                  <a:lnTo>
                    <a:pt x="285" y="46"/>
                  </a:lnTo>
                  <a:lnTo>
                    <a:pt x="285" y="44"/>
                  </a:lnTo>
                  <a:lnTo>
                    <a:pt x="288" y="44"/>
                  </a:lnTo>
                  <a:lnTo>
                    <a:pt x="286" y="42"/>
                  </a:lnTo>
                  <a:lnTo>
                    <a:pt x="285" y="41"/>
                  </a:lnTo>
                  <a:lnTo>
                    <a:pt x="282" y="41"/>
                  </a:lnTo>
                  <a:lnTo>
                    <a:pt x="271" y="44"/>
                  </a:lnTo>
                  <a:lnTo>
                    <a:pt x="262" y="43"/>
                  </a:lnTo>
                  <a:lnTo>
                    <a:pt x="265" y="41"/>
                  </a:lnTo>
                  <a:lnTo>
                    <a:pt x="265" y="39"/>
                  </a:lnTo>
                  <a:lnTo>
                    <a:pt x="255" y="39"/>
                  </a:lnTo>
                  <a:lnTo>
                    <a:pt x="253" y="38"/>
                  </a:lnTo>
                  <a:lnTo>
                    <a:pt x="259" y="37"/>
                  </a:lnTo>
                  <a:lnTo>
                    <a:pt x="258" y="35"/>
                  </a:lnTo>
                  <a:lnTo>
                    <a:pt x="255" y="35"/>
                  </a:lnTo>
                  <a:lnTo>
                    <a:pt x="254" y="34"/>
                  </a:lnTo>
                  <a:lnTo>
                    <a:pt x="256" y="29"/>
                  </a:lnTo>
                  <a:lnTo>
                    <a:pt x="257" y="25"/>
                  </a:lnTo>
                  <a:lnTo>
                    <a:pt x="251" y="23"/>
                  </a:lnTo>
                  <a:lnTo>
                    <a:pt x="246" y="23"/>
                  </a:lnTo>
                  <a:lnTo>
                    <a:pt x="247" y="28"/>
                  </a:lnTo>
                  <a:lnTo>
                    <a:pt x="246" y="27"/>
                  </a:lnTo>
                  <a:lnTo>
                    <a:pt x="244" y="28"/>
                  </a:lnTo>
                  <a:lnTo>
                    <a:pt x="243" y="24"/>
                  </a:lnTo>
                  <a:lnTo>
                    <a:pt x="241" y="20"/>
                  </a:lnTo>
                  <a:lnTo>
                    <a:pt x="236" y="21"/>
                  </a:lnTo>
                  <a:lnTo>
                    <a:pt x="231" y="24"/>
                  </a:lnTo>
                  <a:lnTo>
                    <a:pt x="229" y="21"/>
                  </a:lnTo>
                  <a:lnTo>
                    <a:pt x="227" y="23"/>
                  </a:lnTo>
                  <a:lnTo>
                    <a:pt x="225" y="27"/>
                  </a:lnTo>
                  <a:lnTo>
                    <a:pt x="223" y="27"/>
                  </a:lnTo>
                  <a:lnTo>
                    <a:pt x="221" y="24"/>
                  </a:lnTo>
                  <a:lnTo>
                    <a:pt x="218" y="24"/>
                  </a:lnTo>
                  <a:lnTo>
                    <a:pt x="216" y="23"/>
                  </a:lnTo>
                  <a:lnTo>
                    <a:pt x="217" y="21"/>
                  </a:lnTo>
                  <a:lnTo>
                    <a:pt x="214" y="13"/>
                  </a:lnTo>
                  <a:lnTo>
                    <a:pt x="209" y="11"/>
                  </a:lnTo>
                  <a:lnTo>
                    <a:pt x="209" y="14"/>
                  </a:lnTo>
                  <a:lnTo>
                    <a:pt x="208" y="12"/>
                  </a:lnTo>
                  <a:lnTo>
                    <a:pt x="208" y="15"/>
                  </a:lnTo>
                  <a:lnTo>
                    <a:pt x="206" y="15"/>
                  </a:lnTo>
                  <a:lnTo>
                    <a:pt x="204" y="17"/>
                  </a:lnTo>
                  <a:lnTo>
                    <a:pt x="203" y="21"/>
                  </a:lnTo>
                  <a:lnTo>
                    <a:pt x="206" y="24"/>
                  </a:lnTo>
                  <a:lnTo>
                    <a:pt x="206" y="27"/>
                  </a:lnTo>
                  <a:lnTo>
                    <a:pt x="206" y="31"/>
                  </a:lnTo>
                  <a:lnTo>
                    <a:pt x="203" y="30"/>
                  </a:lnTo>
                  <a:lnTo>
                    <a:pt x="203" y="27"/>
                  </a:lnTo>
                  <a:lnTo>
                    <a:pt x="201" y="25"/>
                  </a:lnTo>
                  <a:lnTo>
                    <a:pt x="199" y="28"/>
                  </a:lnTo>
                  <a:lnTo>
                    <a:pt x="198" y="24"/>
                  </a:lnTo>
                  <a:lnTo>
                    <a:pt x="197" y="28"/>
                  </a:lnTo>
                  <a:lnTo>
                    <a:pt x="192" y="24"/>
                  </a:lnTo>
                  <a:lnTo>
                    <a:pt x="190" y="24"/>
                  </a:lnTo>
                  <a:lnTo>
                    <a:pt x="189" y="25"/>
                  </a:lnTo>
                  <a:lnTo>
                    <a:pt x="191" y="19"/>
                  </a:lnTo>
                  <a:lnTo>
                    <a:pt x="193" y="21"/>
                  </a:lnTo>
                  <a:lnTo>
                    <a:pt x="196" y="19"/>
                  </a:lnTo>
                  <a:lnTo>
                    <a:pt x="201" y="14"/>
                  </a:lnTo>
                  <a:lnTo>
                    <a:pt x="202" y="12"/>
                  </a:lnTo>
                  <a:lnTo>
                    <a:pt x="201" y="10"/>
                  </a:lnTo>
                  <a:lnTo>
                    <a:pt x="199" y="8"/>
                  </a:lnTo>
                  <a:lnTo>
                    <a:pt x="193" y="9"/>
                  </a:lnTo>
                  <a:lnTo>
                    <a:pt x="193" y="8"/>
                  </a:lnTo>
                  <a:lnTo>
                    <a:pt x="192" y="5"/>
                  </a:lnTo>
                  <a:lnTo>
                    <a:pt x="190" y="4"/>
                  </a:lnTo>
                  <a:lnTo>
                    <a:pt x="188" y="4"/>
                  </a:lnTo>
                  <a:lnTo>
                    <a:pt x="185" y="3"/>
                  </a:lnTo>
                  <a:lnTo>
                    <a:pt x="183" y="0"/>
                  </a:lnTo>
                  <a:lnTo>
                    <a:pt x="182" y="1"/>
                  </a:lnTo>
                  <a:lnTo>
                    <a:pt x="181" y="3"/>
                  </a:lnTo>
                  <a:lnTo>
                    <a:pt x="179" y="5"/>
                  </a:lnTo>
                  <a:lnTo>
                    <a:pt x="179" y="7"/>
                  </a:lnTo>
                  <a:lnTo>
                    <a:pt x="178" y="6"/>
                  </a:lnTo>
                  <a:lnTo>
                    <a:pt x="179" y="10"/>
                  </a:lnTo>
                  <a:lnTo>
                    <a:pt x="178" y="11"/>
                  </a:lnTo>
                  <a:lnTo>
                    <a:pt x="176" y="10"/>
                  </a:lnTo>
                  <a:lnTo>
                    <a:pt x="175" y="10"/>
                  </a:lnTo>
                  <a:lnTo>
                    <a:pt x="171" y="18"/>
                  </a:lnTo>
                  <a:lnTo>
                    <a:pt x="163" y="25"/>
                  </a:lnTo>
                  <a:lnTo>
                    <a:pt x="156" y="25"/>
                  </a:lnTo>
                  <a:lnTo>
                    <a:pt x="157" y="27"/>
                  </a:lnTo>
                  <a:lnTo>
                    <a:pt x="149" y="28"/>
                  </a:lnTo>
                  <a:lnTo>
                    <a:pt x="144" y="27"/>
                  </a:lnTo>
                  <a:lnTo>
                    <a:pt x="145" y="28"/>
                  </a:lnTo>
                  <a:lnTo>
                    <a:pt x="142" y="30"/>
                  </a:lnTo>
                  <a:lnTo>
                    <a:pt x="143" y="33"/>
                  </a:lnTo>
                  <a:lnTo>
                    <a:pt x="138" y="30"/>
                  </a:lnTo>
                  <a:lnTo>
                    <a:pt x="140" y="27"/>
                  </a:lnTo>
                  <a:lnTo>
                    <a:pt x="141" y="24"/>
                  </a:lnTo>
                  <a:lnTo>
                    <a:pt x="145" y="23"/>
                  </a:lnTo>
                  <a:lnTo>
                    <a:pt x="146" y="21"/>
                  </a:lnTo>
                  <a:lnTo>
                    <a:pt x="136" y="26"/>
                  </a:lnTo>
                  <a:lnTo>
                    <a:pt x="132" y="30"/>
                  </a:lnTo>
                  <a:lnTo>
                    <a:pt x="131" y="32"/>
                  </a:lnTo>
                  <a:lnTo>
                    <a:pt x="131" y="33"/>
                  </a:lnTo>
                  <a:lnTo>
                    <a:pt x="129" y="34"/>
                  </a:lnTo>
                  <a:lnTo>
                    <a:pt x="130" y="35"/>
                  </a:lnTo>
                  <a:lnTo>
                    <a:pt x="132" y="36"/>
                  </a:lnTo>
                  <a:lnTo>
                    <a:pt x="133" y="40"/>
                  </a:lnTo>
                  <a:lnTo>
                    <a:pt x="136" y="41"/>
                  </a:lnTo>
                  <a:lnTo>
                    <a:pt x="138" y="41"/>
                  </a:lnTo>
                  <a:lnTo>
                    <a:pt x="135" y="42"/>
                  </a:lnTo>
                  <a:lnTo>
                    <a:pt x="132" y="42"/>
                  </a:lnTo>
                  <a:lnTo>
                    <a:pt x="131" y="45"/>
                  </a:lnTo>
                  <a:lnTo>
                    <a:pt x="132" y="47"/>
                  </a:lnTo>
                  <a:lnTo>
                    <a:pt x="132" y="51"/>
                  </a:lnTo>
                  <a:lnTo>
                    <a:pt x="131" y="53"/>
                  </a:lnTo>
                  <a:lnTo>
                    <a:pt x="129" y="51"/>
                  </a:lnTo>
                  <a:lnTo>
                    <a:pt x="129" y="47"/>
                  </a:lnTo>
                  <a:lnTo>
                    <a:pt x="126" y="50"/>
                  </a:lnTo>
                  <a:lnTo>
                    <a:pt x="129" y="46"/>
                  </a:lnTo>
                  <a:lnTo>
                    <a:pt x="128" y="43"/>
                  </a:lnTo>
                  <a:lnTo>
                    <a:pt x="130" y="41"/>
                  </a:lnTo>
                  <a:lnTo>
                    <a:pt x="129" y="38"/>
                  </a:lnTo>
                  <a:lnTo>
                    <a:pt x="126" y="37"/>
                  </a:lnTo>
                  <a:lnTo>
                    <a:pt x="119" y="43"/>
                  </a:lnTo>
                  <a:lnTo>
                    <a:pt x="118" y="44"/>
                  </a:lnTo>
                  <a:lnTo>
                    <a:pt x="122" y="43"/>
                  </a:lnTo>
                  <a:lnTo>
                    <a:pt x="119" y="46"/>
                  </a:lnTo>
                  <a:lnTo>
                    <a:pt x="107" y="54"/>
                  </a:lnTo>
                  <a:lnTo>
                    <a:pt x="102" y="55"/>
                  </a:lnTo>
                  <a:lnTo>
                    <a:pt x="99" y="58"/>
                  </a:lnTo>
                  <a:lnTo>
                    <a:pt x="100" y="56"/>
                  </a:lnTo>
                  <a:lnTo>
                    <a:pt x="100" y="54"/>
                  </a:lnTo>
                  <a:lnTo>
                    <a:pt x="102" y="52"/>
                  </a:lnTo>
                  <a:lnTo>
                    <a:pt x="99" y="51"/>
                  </a:lnTo>
                  <a:lnTo>
                    <a:pt x="95" y="58"/>
                  </a:lnTo>
                  <a:lnTo>
                    <a:pt x="95" y="62"/>
                  </a:lnTo>
                  <a:lnTo>
                    <a:pt x="100" y="67"/>
                  </a:lnTo>
                  <a:lnTo>
                    <a:pt x="103" y="68"/>
                  </a:lnTo>
                  <a:lnTo>
                    <a:pt x="103" y="70"/>
                  </a:lnTo>
                  <a:lnTo>
                    <a:pt x="95" y="66"/>
                  </a:lnTo>
                  <a:lnTo>
                    <a:pt x="94" y="64"/>
                  </a:lnTo>
                  <a:lnTo>
                    <a:pt x="91" y="63"/>
                  </a:lnTo>
                  <a:lnTo>
                    <a:pt x="83" y="74"/>
                  </a:lnTo>
                  <a:lnTo>
                    <a:pt x="86" y="76"/>
                  </a:lnTo>
                  <a:lnTo>
                    <a:pt x="93" y="76"/>
                  </a:lnTo>
                  <a:lnTo>
                    <a:pt x="92" y="77"/>
                  </a:lnTo>
                  <a:lnTo>
                    <a:pt x="84" y="77"/>
                  </a:lnTo>
                  <a:lnTo>
                    <a:pt x="82" y="77"/>
                  </a:lnTo>
                  <a:lnTo>
                    <a:pt x="81" y="78"/>
                  </a:lnTo>
                  <a:lnTo>
                    <a:pt x="85" y="83"/>
                  </a:lnTo>
                  <a:lnTo>
                    <a:pt x="88" y="84"/>
                  </a:lnTo>
                  <a:lnTo>
                    <a:pt x="87" y="85"/>
                  </a:lnTo>
                  <a:lnTo>
                    <a:pt x="81" y="81"/>
                  </a:lnTo>
                  <a:lnTo>
                    <a:pt x="82" y="84"/>
                  </a:lnTo>
                  <a:lnTo>
                    <a:pt x="80" y="93"/>
                  </a:lnTo>
                  <a:lnTo>
                    <a:pt x="79" y="95"/>
                  </a:lnTo>
                  <a:lnTo>
                    <a:pt x="78" y="89"/>
                  </a:lnTo>
                  <a:lnTo>
                    <a:pt x="73" y="104"/>
                  </a:lnTo>
                  <a:lnTo>
                    <a:pt x="66" y="111"/>
                  </a:lnTo>
                  <a:lnTo>
                    <a:pt x="37" y="117"/>
                  </a:lnTo>
                  <a:lnTo>
                    <a:pt x="34" y="117"/>
                  </a:lnTo>
                  <a:lnTo>
                    <a:pt x="36" y="116"/>
                  </a:lnTo>
                  <a:lnTo>
                    <a:pt x="36" y="115"/>
                  </a:lnTo>
                  <a:lnTo>
                    <a:pt x="30" y="115"/>
                  </a:lnTo>
                  <a:lnTo>
                    <a:pt x="29" y="133"/>
                  </a:lnTo>
                  <a:lnTo>
                    <a:pt x="30" y="133"/>
                  </a:lnTo>
                  <a:lnTo>
                    <a:pt x="32" y="132"/>
                  </a:lnTo>
                  <a:lnTo>
                    <a:pt x="30" y="134"/>
                  </a:lnTo>
                  <a:lnTo>
                    <a:pt x="26" y="136"/>
                  </a:lnTo>
                  <a:lnTo>
                    <a:pt x="25" y="138"/>
                  </a:lnTo>
                  <a:lnTo>
                    <a:pt x="23" y="138"/>
                  </a:lnTo>
                  <a:lnTo>
                    <a:pt x="25" y="136"/>
                  </a:lnTo>
                  <a:lnTo>
                    <a:pt x="26" y="133"/>
                  </a:lnTo>
                  <a:lnTo>
                    <a:pt x="21" y="137"/>
                  </a:lnTo>
                  <a:lnTo>
                    <a:pt x="20" y="138"/>
                  </a:lnTo>
                  <a:lnTo>
                    <a:pt x="30" y="143"/>
                  </a:lnTo>
                  <a:lnTo>
                    <a:pt x="35" y="149"/>
                  </a:lnTo>
                  <a:lnTo>
                    <a:pt x="41" y="153"/>
                  </a:lnTo>
                  <a:lnTo>
                    <a:pt x="45" y="154"/>
                  </a:lnTo>
                  <a:lnTo>
                    <a:pt x="65" y="171"/>
                  </a:lnTo>
                  <a:lnTo>
                    <a:pt x="65" y="173"/>
                  </a:lnTo>
                  <a:lnTo>
                    <a:pt x="67" y="175"/>
                  </a:lnTo>
                  <a:lnTo>
                    <a:pt x="69" y="182"/>
                  </a:lnTo>
                  <a:lnTo>
                    <a:pt x="70" y="183"/>
                  </a:lnTo>
                  <a:lnTo>
                    <a:pt x="72" y="191"/>
                  </a:lnTo>
                  <a:lnTo>
                    <a:pt x="85" y="197"/>
                  </a:lnTo>
                  <a:lnTo>
                    <a:pt x="84" y="196"/>
                  </a:lnTo>
                  <a:lnTo>
                    <a:pt x="85" y="194"/>
                  </a:lnTo>
                  <a:lnTo>
                    <a:pt x="86" y="192"/>
                  </a:lnTo>
                  <a:lnTo>
                    <a:pt x="90" y="193"/>
                  </a:lnTo>
                  <a:lnTo>
                    <a:pt x="91" y="191"/>
                  </a:lnTo>
                  <a:lnTo>
                    <a:pt x="90" y="190"/>
                  </a:lnTo>
                  <a:lnTo>
                    <a:pt x="92" y="189"/>
                  </a:lnTo>
                  <a:lnTo>
                    <a:pt x="93" y="189"/>
                  </a:lnTo>
                  <a:lnTo>
                    <a:pt x="89" y="196"/>
                  </a:lnTo>
                  <a:lnTo>
                    <a:pt x="91" y="198"/>
                  </a:lnTo>
                  <a:lnTo>
                    <a:pt x="93" y="195"/>
                  </a:lnTo>
                  <a:lnTo>
                    <a:pt x="98" y="194"/>
                  </a:lnTo>
                  <a:lnTo>
                    <a:pt x="102" y="195"/>
                  </a:lnTo>
                  <a:lnTo>
                    <a:pt x="103" y="195"/>
                  </a:lnTo>
                  <a:lnTo>
                    <a:pt x="106" y="198"/>
                  </a:lnTo>
                  <a:lnTo>
                    <a:pt x="105" y="199"/>
                  </a:lnTo>
                  <a:lnTo>
                    <a:pt x="102" y="200"/>
                  </a:lnTo>
                  <a:lnTo>
                    <a:pt x="100" y="206"/>
                  </a:lnTo>
                  <a:lnTo>
                    <a:pt x="104" y="212"/>
                  </a:lnTo>
                  <a:lnTo>
                    <a:pt x="108" y="214"/>
                  </a:lnTo>
                  <a:lnTo>
                    <a:pt x="109" y="213"/>
                  </a:lnTo>
                  <a:lnTo>
                    <a:pt x="109" y="210"/>
                  </a:lnTo>
                  <a:lnTo>
                    <a:pt x="110" y="209"/>
                  </a:lnTo>
                  <a:lnTo>
                    <a:pt x="110" y="212"/>
                  </a:lnTo>
                  <a:lnTo>
                    <a:pt x="111" y="212"/>
                  </a:lnTo>
                  <a:lnTo>
                    <a:pt x="112" y="210"/>
                  </a:lnTo>
                  <a:lnTo>
                    <a:pt x="117" y="210"/>
                  </a:lnTo>
                  <a:lnTo>
                    <a:pt x="121" y="213"/>
                  </a:lnTo>
                  <a:lnTo>
                    <a:pt x="125" y="212"/>
                  </a:lnTo>
                  <a:lnTo>
                    <a:pt x="127" y="210"/>
                  </a:lnTo>
                  <a:lnTo>
                    <a:pt x="130" y="210"/>
                  </a:lnTo>
                  <a:lnTo>
                    <a:pt x="132" y="209"/>
                  </a:lnTo>
                  <a:lnTo>
                    <a:pt x="137" y="209"/>
                  </a:lnTo>
                  <a:lnTo>
                    <a:pt x="136" y="210"/>
                  </a:lnTo>
                  <a:lnTo>
                    <a:pt x="129" y="213"/>
                  </a:lnTo>
                  <a:lnTo>
                    <a:pt x="127" y="216"/>
                  </a:lnTo>
                  <a:lnTo>
                    <a:pt x="129" y="216"/>
                  </a:lnTo>
                  <a:lnTo>
                    <a:pt x="129" y="215"/>
                  </a:lnTo>
                  <a:lnTo>
                    <a:pt x="136" y="213"/>
                  </a:lnTo>
                  <a:lnTo>
                    <a:pt x="138" y="213"/>
                  </a:lnTo>
                  <a:lnTo>
                    <a:pt x="138" y="216"/>
                  </a:lnTo>
                  <a:lnTo>
                    <a:pt x="136" y="217"/>
                  </a:lnTo>
                  <a:lnTo>
                    <a:pt x="129" y="218"/>
                  </a:lnTo>
                  <a:lnTo>
                    <a:pt x="127" y="219"/>
                  </a:lnTo>
                  <a:lnTo>
                    <a:pt x="126" y="221"/>
                  </a:lnTo>
                  <a:lnTo>
                    <a:pt x="120" y="222"/>
                  </a:lnTo>
                  <a:lnTo>
                    <a:pt x="118" y="221"/>
                  </a:lnTo>
                  <a:lnTo>
                    <a:pt x="117" y="219"/>
                  </a:lnTo>
                  <a:lnTo>
                    <a:pt x="115" y="218"/>
                  </a:lnTo>
                  <a:lnTo>
                    <a:pt x="114" y="217"/>
                  </a:lnTo>
                  <a:lnTo>
                    <a:pt x="112" y="217"/>
                  </a:lnTo>
                  <a:lnTo>
                    <a:pt x="111" y="215"/>
                  </a:lnTo>
                  <a:lnTo>
                    <a:pt x="110" y="216"/>
                  </a:lnTo>
                  <a:lnTo>
                    <a:pt x="108" y="217"/>
                  </a:lnTo>
                  <a:lnTo>
                    <a:pt x="103" y="217"/>
                  </a:lnTo>
                  <a:lnTo>
                    <a:pt x="100" y="214"/>
                  </a:lnTo>
                  <a:lnTo>
                    <a:pt x="97" y="209"/>
                  </a:lnTo>
                  <a:lnTo>
                    <a:pt x="100" y="217"/>
                  </a:lnTo>
                  <a:lnTo>
                    <a:pt x="99" y="220"/>
                  </a:lnTo>
                  <a:lnTo>
                    <a:pt x="99" y="224"/>
                  </a:lnTo>
                  <a:lnTo>
                    <a:pt x="102" y="224"/>
                  </a:lnTo>
                  <a:lnTo>
                    <a:pt x="100" y="223"/>
                  </a:lnTo>
                  <a:lnTo>
                    <a:pt x="102" y="220"/>
                  </a:lnTo>
                  <a:lnTo>
                    <a:pt x="113" y="223"/>
                  </a:lnTo>
                  <a:lnTo>
                    <a:pt x="115" y="225"/>
                  </a:lnTo>
                  <a:lnTo>
                    <a:pt x="115" y="228"/>
                  </a:lnTo>
                  <a:lnTo>
                    <a:pt x="112" y="231"/>
                  </a:lnTo>
                  <a:lnTo>
                    <a:pt x="113" y="229"/>
                  </a:lnTo>
                  <a:lnTo>
                    <a:pt x="112" y="227"/>
                  </a:lnTo>
                  <a:lnTo>
                    <a:pt x="106" y="225"/>
                  </a:lnTo>
                  <a:lnTo>
                    <a:pt x="102" y="234"/>
                  </a:lnTo>
                  <a:lnTo>
                    <a:pt x="102" y="236"/>
                  </a:lnTo>
                  <a:lnTo>
                    <a:pt x="101" y="237"/>
                  </a:lnTo>
                  <a:lnTo>
                    <a:pt x="99" y="236"/>
                  </a:lnTo>
                  <a:lnTo>
                    <a:pt x="99" y="235"/>
                  </a:lnTo>
                  <a:lnTo>
                    <a:pt x="97" y="233"/>
                  </a:lnTo>
                  <a:lnTo>
                    <a:pt x="94" y="233"/>
                  </a:lnTo>
                  <a:lnTo>
                    <a:pt x="94" y="235"/>
                  </a:lnTo>
                  <a:lnTo>
                    <a:pt x="92" y="233"/>
                  </a:lnTo>
                  <a:lnTo>
                    <a:pt x="88" y="234"/>
                  </a:lnTo>
                  <a:lnTo>
                    <a:pt x="88" y="233"/>
                  </a:lnTo>
                  <a:lnTo>
                    <a:pt x="87" y="233"/>
                  </a:lnTo>
                  <a:lnTo>
                    <a:pt x="87" y="232"/>
                  </a:lnTo>
                  <a:lnTo>
                    <a:pt x="84" y="232"/>
                  </a:lnTo>
                  <a:lnTo>
                    <a:pt x="83" y="234"/>
                  </a:lnTo>
                  <a:lnTo>
                    <a:pt x="82" y="233"/>
                  </a:lnTo>
                  <a:lnTo>
                    <a:pt x="72" y="233"/>
                  </a:lnTo>
                  <a:lnTo>
                    <a:pt x="69" y="231"/>
                  </a:lnTo>
                  <a:lnTo>
                    <a:pt x="69" y="228"/>
                  </a:lnTo>
                  <a:lnTo>
                    <a:pt x="65" y="228"/>
                  </a:lnTo>
                  <a:lnTo>
                    <a:pt x="70" y="224"/>
                  </a:lnTo>
                  <a:lnTo>
                    <a:pt x="69" y="221"/>
                  </a:lnTo>
                  <a:lnTo>
                    <a:pt x="70" y="217"/>
                  </a:lnTo>
                  <a:lnTo>
                    <a:pt x="69" y="214"/>
                  </a:lnTo>
                  <a:lnTo>
                    <a:pt x="66" y="213"/>
                  </a:lnTo>
                  <a:lnTo>
                    <a:pt x="67" y="212"/>
                  </a:lnTo>
                  <a:lnTo>
                    <a:pt x="72" y="212"/>
                  </a:lnTo>
                  <a:lnTo>
                    <a:pt x="55" y="213"/>
                  </a:lnTo>
                  <a:lnTo>
                    <a:pt x="50" y="218"/>
                  </a:lnTo>
                  <a:lnTo>
                    <a:pt x="47" y="218"/>
                  </a:lnTo>
                  <a:lnTo>
                    <a:pt x="45" y="220"/>
                  </a:lnTo>
                  <a:lnTo>
                    <a:pt x="44" y="219"/>
                  </a:lnTo>
                  <a:lnTo>
                    <a:pt x="37" y="225"/>
                  </a:lnTo>
                  <a:lnTo>
                    <a:pt x="40" y="228"/>
                  </a:lnTo>
                  <a:lnTo>
                    <a:pt x="42" y="231"/>
                  </a:lnTo>
                  <a:lnTo>
                    <a:pt x="40" y="231"/>
                  </a:lnTo>
                  <a:lnTo>
                    <a:pt x="34" y="232"/>
                  </a:lnTo>
                  <a:lnTo>
                    <a:pt x="32" y="231"/>
                  </a:lnTo>
                  <a:lnTo>
                    <a:pt x="32" y="229"/>
                  </a:lnTo>
                  <a:lnTo>
                    <a:pt x="23" y="234"/>
                  </a:lnTo>
                  <a:lnTo>
                    <a:pt x="21" y="236"/>
                  </a:lnTo>
                  <a:lnTo>
                    <a:pt x="20" y="236"/>
                  </a:lnTo>
                  <a:lnTo>
                    <a:pt x="20" y="237"/>
                  </a:lnTo>
                  <a:lnTo>
                    <a:pt x="18" y="240"/>
                  </a:lnTo>
                  <a:lnTo>
                    <a:pt x="15" y="241"/>
                  </a:lnTo>
                  <a:lnTo>
                    <a:pt x="13" y="240"/>
                  </a:lnTo>
                  <a:lnTo>
                    <a:pt x="11" y="242"/>
                  </a:lnTo>
                  <a:lnTo>
                    <a:pt x="9" y="244"/>
                  </a:lnTo>
                  <a:lnTo>
                    <a:pt x="9" y="245"/>
                  </a:lnTo>
                  <a:lnTo>
                    <a:pt x="10" y="246"/>
                  </a:lnTo>
                  <a:lnTo>
                    <a:pt x="3" y="250"/>
                  </a:lnTo>
                  <a:lnTo>
                    <a:pt x="2" y="250"/>
                  </a:lnTo>
                  <a:lnTo>
                    <a:pt x="4" y="246"/>
                  </a:lnTo>
                  <a:lnTo>
                    <a:pt x="0" y="248"/>
                  </a:lnTo>
                  <a:lnTo>
                    <a:pt x="0" y="251"/>
                  </a:lnTo>
                  <a:lnTo>
                    <a:pt x="13" y="260"/>
                  </a:lnTo>
                  <a:lnTo>
                    <a:pt x="21" y="263"/>
                  </a:lnTo>
                  <a:lnTo>
                    <a:pt x="22" y="262"/>
                  </a:lnTo>
                  <a:lnTo>
                    <a:pt x="20" y="260"/>
                  </a:lnTo>
                  <a:lnTo>
                    <a:pt x="31" y="263"/>
                  </a:lnTo>
                  <a:lnTo>
                    <a:pt x="26" y="266"/>
                  </a:lnTo>
                  <a:lnTo>
                    <a:pt x="24" y="269"/>
                  </a:lnTo>
                  <a:lnTo>
                    <a:pt x="21" y="269"/>
                  </a:lnTo>
                  <a:lnTo>
                    <a:pt x="21" y="266"/>
                  </a:lnTo>
                  <a:lnTo>
                    <a:pt x="20" y="265"/>
                  </a:lnTo>
                  <a:lnTo>
                    <a:pt x="20" y="267"/>
                  </a:lnTo>
                  <a:lnTo>
                    <a:pt x="23" y="274"/>
                  </a:lnTo>
                  <a:lnTo>
                    <a:pt x="27" y="278"/>
                  </a:lnTo>
                  <a:lnTo>
                    <a:pt x="27" y="281"/>
                  </a:lnTo>
                  <a:lnTo>
                    <a:pt x="26" y="285"/>
                  </a:lnTo>
                  <a:lnTo>
                    <a:pt x="30" y="289"/>
                  </a:lnTo>
                  <a:lnTo>
                    <a:pt x="31" y="289"/>
                  </a:lnTo>
                  <a:lnTo>
                    <a:pt x="32" y="290"/>
                  </a:lnTo>
                  <a:lnTo>
                    <a:pt x="47" y="293"/>
                  </a:lnTo>
                  <a:lnTo>
                    <a:pt x="53" y="296"/>
                  </a:lnTo>
                  <a:lnTo>
                    <a:pt x="61" y="291"/>
                  </a:lnTo>
                  <a:lnTo>
                    <a:pt x="68" y="292"/>
                  </a:lnTo>
                  <a:lnTo>
                    <a:pt x="72" y="290"/>
                  </a:lnTo>
                  <a:lnTo>
                    <a:pt x="77" y="293"/>
                  </a:lnTo>
                  <a:lnTo>
                    <a:pt x="80" y="297"/>
                  </a:lnTo>
                  <a:lnTo>
                    <a:pt x="81" y="296"/>
                  </a:lnTo>
                  <a:lnTo>
                    <a:pt x="81" y="293"/>
                  </a:lnTo>
                  <a:lnTo>
                    <a:pt x="79" y="292"/>
                  </a:lnTo>
                  <a:lnTo>
                    <a:pt x="77" y="290"/>
                  </a:lnTo>
                  <a:lnTo>
                    <a:pt x="76" y="289"/>
                  </a:lnTo>
                  <a:lnTo>
                    <a:pt x="80" y="289"/>
                  </a:lnTo>
                  <a:lnTo>
                    <a:pt x="82" y="291"/>
                  </a:lnTo>
                  <a:lnTo>
                    <a:pt x="85" y="293"/>
                  </a:lnTo>
                  <a:lnTo>
                    <a:pt x="86" y="301"/>
                  </a:lnTo>
                  <a:lnTo>
                    <a:pt x="87" y="301"/>
                  </a:lnTo>
                  <a:lnTo>
                    <a:pt x="91" y="292"/>
                  </a:lnTo>
                  <a:lnTo>
                    <a:pt x="97" y="286"/>
                  </a:lnTo>
                  <a:lnTo>
                    <a:pt x="103" y="284"/>
                  </a:lnTo>
                  <a:lnTo>
                    <a:pt x="102" y="282"/>
                  </a:lnTo>
                  <a:lnTo>
                    <a:pt x="107" y="284"/>
                  </a:lnTo>
                  <a:lnTo>
                    <a:pt x="108" y="283"/>
                  </a:lnTo>
                  <a:lnTo>
                    <a:pt x="110" y="281"/>
                  </a:lnTo>
                  <a:lnTo>
                    <a:pt x="114" y="278"/>
                  </a:lnTo>
                  <a:lnTo>
                    <a:pt x="117" y="283"/>
                  </a:lnTo>
                  <a:lnTo>
                    <a:pt x="118" y="283"/>
                  </a:lnTo>
                  <a:lnTo>
                    <a:pt x="118" y="288"/>
                  </a:lnTo>
                  <a:lnTo>
                    <a:pt x="115" y="293"/>
                  </a:lnTo>
                  <a:lnTo>
                    <a:pt x="112" y="294"/>
                  </a:lnTo>
                  <a:lnTo>
                    <a:pt x="109" y="293"/>
                  </a:lnTo>
                  <a:lnTo>
                    <a:pt x="107" y="293"/>
                  </a:lnTo>
                  <a:lnTo>
                    <a:pt x="107" y="296"/>
                  </a:lnTo>
                  <a:lnTo>
                    <a:pt x="107" y="298"/>
                  </a:lnTo>
                  <a:lnTo>
                    <a:pt x="109" y="296"/>
                  </a:lnTo>
                  <a:lnTo>
                    <a:pt x="111" y="297"/>
                  </a:lnTo>
                  <a:lnTo>
                    <a:pt x="116" y="307"/>
                  </a:lnTo>
                  <a:lnTo>
                    <a:pt x="116" y="309"/>
                  </a:lnTo>
                  <a:lnTo>
                    <a:pt x="115" y="311"/>
                  </a:lnTo>
                  <a:lnTo>
                    <a:pt x="117" y="312"/>
                  </a:lnTo>
                  <a:lnTo>
                    <a:pt x="118" y="316"/>
                  </a:lnTo>
                  <a:lnTo>
                    <a:pt x="118" y="320"/>
                  </a:lnTo>
                  <a:lnTo>
                    <a:pt x="113" y="328"/>
                  </a:lnTo>
                  <a:lnTo>
                    <a:pt x="111" y="331"/>
                  </a:lnTo>
                  <a:lnTo>
                    <a:pt x="108" y="331"/>
                  </a:lnTo>
                  <a:lnTo>
                    <a:pt x="106" y="331"/>
                  </a:lnTo>
                  <a:lnTo>
                    <a:pt x="103" y="332"/>
                  </a:lnTo>
                  <a:lnTo>
                    <a:pt x="100" y="332"/>
                  </a:lnTo>
                  <a:lnTo>
                    <a:pt x="95" y="334"/>
                  </a:lnTo>
                  <a:lnTo>
                    <a:pt x="94" y="334"/>
                  </a:lnTo>
                  <a:lnTo>
                    <a:pt x="97" y="331"/>
                  </a:lnTo>
                  <a:lnTo>
                    <a:pt x="97" y="330"/>
                  </a:lnTo>
                  <a:lnTo>
                    <a:pt x="94" y="330"/>
                  </a:lnTo>
                  <a:lnTo>
                    <a:pt x="82" y="345"/>
                  </a:lnTo>
                  <a:lnTo>
                    <a:pt x="79" y="346"/>
                  </a:lnTo>
                  <a:lnTo>
                    <a:pt x="76" y="345"/>
                  </a:lnTo>
                  <a:lnTo>
                    <a:pt x="74" y="344"/>
                  </a:lnTo>
                  <a:lnTo>
                    <a:pt x="70" y="347"/>
                  </a:lnTo>
                  <a:lnTo>
                    <a:pt x="65" y="349"/>
                  </a:lnTo>
                  <a:lnTo>
                    <a:pt x="64" y="351"/>
                  </a:lnTo>
                  <a:lnTo>
                    <a:pt x="64" y="352"/>
                  </a:lnTo>
                  <a:lnTo>
                    <a:pt x="64" y="353"/>
                  </a:lnTo>
                  <a:lnTo>
                    <a:pt x="65" y="356"/>
                  </a:lnTo>
                  <a:lnTo>
                    <a:pt x="64" y="357"/>
                  </a:lnTo>
                  <a:lnTo>
                    <a:pt x="59" y="356"/>
                  </a:lnTo>
                  <a:lnTo>
                    <a:pt x="56" y="357"/>
                  </a:lnTo>
                  <a:lnTo>
                    <a:pt x="53" y="361"/>
                  </a:lnTo>
                  <a:lnTo>
                    <a:pt x="51" y="364"/>
                  </a:lnTo>
                  <a:lnTo>
                    <a:pt x="50" y="363"/>
                  </a:lnTo>
                  <a:lnTo>
                    <a:pt x="47" y="363"/>
                  </a:lnTo>
                  <a:lnTo>
                    <a:pt x="43" y="369"/>
                  </a:lnTo>
                  <a:lnTo>
                    <a:pt x="42" y="369"/>
                  </a:lnTo>
                  <a:lnTo>
                    <a:pt x="40" y="371"/>
                  </a:lnTo>
                  <a:lnTo>
                    <a:pt x="38" y="379"/>
                  </a:lnTo>
                  <a:lnTo>
                    <a:pt x="38" y="386"/>
                  </a:lnTo>
                  <a:lnTo>
                    <a:pt x="37" y="387"/>
                  </a:lnTo>
                  <a:lnTo>
                    <a:pt x="34" y="388"/>
                  </a:lnTo>
                  <a:lnTo>
                    <a:pt x="32" y="388"/>
                  </a:lnTo>
                  <a:lnTo>
                    <a:pt x="31" y="388"/>
                  </a:lnTo>
                  <a:lnTo>
                    <a:pt x="31" y="390"/>
                  </a:lnTo>
                  <a:lnTo>
                    <a:pt x="35" y="392"/>
                  </a:lnTo>
                  <a:lnTo>
                    <a:pt x="34" y="394"/>
                  </a:lnTo>
                  <a:lnTo>
                    <a:pt x="30" y="395"/>
                  </a:lnTo>
                  <a:lnTo>
                    <a:pt x="30" y="398"/>
                  </a:lnTo>
                  <a:lnTo>
                    <a:pt x="31" y="398"/>
                  </a:lnTo>
                  <a:lnTo>
                    <a:pt x="36" y="397"/>
                  </a:lnTo>
                  <a:lnTo>
                    <a:pt x="39" y="396"/>
                  </a:lnTo>
                  <a:lnTo>
                    <a:pt x="40" y="395"/>
                  </a:lnTo>
                  <a:lnTo>
                    <a:pt x="46" y="394"/>
                  </a:lnTo>
                  <a:lnTo>
                    <a:pt x="46" y="395"/>
                  </a:lnTo>
                  <a:lnTo>
                    <a:pt x="44" y="395"/>
                  </a:lnTo>
                  <a:lnTo>
                    <a:pt x="46" y="396"/>
                  </a:lnTo>
                  <a:lnTo>
                    <a:pt x="39" y="398"/>
                  </a:lnTo>
                  <a:lnTo>
                    <a:pt x="37" y="398"/>
                  </a:lnTo>
                  <a:lnTo>
                    <a:pt x="35" y="400"/>
                  </a:lnTo>
                  <a:lnTo>
                    <a:pt x="35" y="402"/>
                  </a:lnTo>
                  <a:lnTo>
                    <a:pt x="39" y="405"/>
                  </a:lnTo>
                  <a:lnTo>
                    <a:pt x="43" y="402"/>
                  </a:lnTo>
                  <a:lnTo>
                    <a:pt x="44" y="402"/>
                  </a:lnTo>
                  <a:lnTo>
                    <a:pt x="43" y="404"/>
                  </a:lnTo>
                  <a:lnTo>
                    <a:pt x="42" y="407"/>
                  </a:lnTo>
                  <a:lnTo>
                    <a:pt x="43" y="410"/>
                  </a:lnTo>
                  <a:lnTo>
                    <a:pt x="44" y="411"/>
                  </a:lnTo>
                  <a:lnTo>
                    <a:pt x="45" y="414"/>
                  </a:lnTo>
                  <a:lnTo>
                    <a:pt x="46" y="415"/>
                  </a:lnTo>
                  <a:lnTo>
                    <a:pt x="47" y="417"/>
                  </a:lnTo>
                  <a:lnTo>
                    <a:pt x="49" y="415"/>
                  </a:lnTo>
                  <a:lnTo>
                    <a:pt x="51" y="412"/>
                  </a:lnTo>
                  <a:lnTo>
                    <a:pt x="51" y="415"/>
                  </a:lnTo>
                  <a:lnTo>
                    <a:pt x="53" y="415"/>
                  </a:lnTo>
                  <a:lnTo>
                    <a:pt x="57" y="415"/>
                  </a:lnTo>
                  <a:lnTo>
                    <a:pt x="54" y="419"/>
                  </a:lnTo>
                  <a:lnTo>
                    <a:pt x="64" y="422"/>
                  </a:lnTo>
                  <a:lnTo>
                    <a:pt x="67" y="420"/>
                  </a:lnTo>
                  <a:lnTo>
                    <a:pt x="70" y="420"/>
                  </a:lnTo>
                  <a:lnTo>
                    <a:pt x="70" y="423"/>
                  </a:lnTo>
                  <a:lnTo>
                    <a:pt x="69" y="425"/>
                  </a:lnTo>
                  <a:lnTo>
                    <a:pt x="64" y="427"/>
                  </a:lnTo>
                  <a:lnTo>
                    <a:pt x="58" y="437"/>
                  </a:lnTo>
                  <a:lnTo>
                    <a:pt x="57" y="439"/>
                  </a:lnTo>
                  <a:lnTo>
                    <a:pt x="57" y="442"/>
                  </a:lnTo>
                  <a:lnTo>
                    <a:pt x="59" y="447"/>
                  </a:lnTo>
                  <a:lnTo>
                    <a:pt x="61" y="448"/>
                  </a:lnTo>
                  <a:lnTo>
                    <a:pt x="63" y="447"/>
                  </a:lnTo>
                  <a:lnTo>
                    <a:pt x="65" y="445"/>
                  </a:lnTo>
                  <a:lnTo>
                    <a:pt x="66" y="447"/>
                  </a:lnTo>
                  <a:lnTo>
                    <a:pt x="65" y="448"/>
                  </a:lnTo>
                  <a:lnTo>
                    <a:pt x="65" y="449"/>
                  </a:lnTo>
                  <a:lnTo>
                    <a:pt x="70" y="448"/>
                  </a:lnTo>
                  <a:lnTo>
                    <a:pt x="69" y="449"/>
                  </a:lnTo>
                  <a:lnTo>
                    <a:pt x="65" y="450"/>
                  </a:lnTo>
                  <a:lnTo>
                    <a:pt x="63" y="451"/>
                  </a:lnTo>
                  <a:lnTo>
                    <a:pt x="64" y="453"/>
                  </a:lnTo>
                  <a:lnTo>
                    <a:pt x="68" y="456"/>
                  </a:lnTo>
                  <a:lnTo>
                    <a:pt x="70" y="456"/>
                  </a:lnTo>
                  <a:lnTo>
                    <a:pt x="72" y="457"/>
                  </a:lnTo>
                  <a:lnTo>
                    <a:pt x="73" y="457"/>
                  </a:lnTo>
                  <a:lnTo>
                    <a:pt x="74" y="457"/>
                  </a:lnTo>
                  <a:lnTo>
                    <a:pt x="76" y="457"/>
                  </a:lnTo>
                  <a:lnTo>
                    <a:pt x="78" y="458"/>
                  </a:lnTo>
                  <a:lnTo>
                    <a:pt x="81" y="458"/>
                  </a:lnTo>
                  <a:lnTo>
                    <a:pt x="88" y="448"/>
                  </a:lnTo>
                  <a:lnTo>
                    <a:pt x="90" y="444"/>
                  </a:lnTo>
                  <a:lnTo>
                    <a:pt x="92" y="442"/>
                  </a:lnTo>
                  <a:lnTo>
                    <a:pt x="91" y="441"/>
                  </a:lnTo>
                  <a:lnTo>
                    <a:pt x="89" y="440"/>
                  </a:lnTo>
                  <a:lnTo>
                    <a:pt x="88" y="437"/>
                  </a:lnTo>
                  <a:lnTo>
                    <a:pt x="93" y="428"/>
                  </a:lnTo>
                  <a:lnTo>
                    <a:pt x="102" y="421"/>
                  </a:lnTo>
                  <a:lnTo>
                    <a:pt x="106" y="421"/>
                  </a:lnTo>
                  <a:lnTo>
                    <a:pt x="91" y="436"/>
                  </a:lnTo>
                  <a:lnTo>
                    <a:pt x="91" y="438"/>
                  </a:lnTo>
                  <a:lnTo>
                    <a:pt x="91" y="439"/>
                  </a:lnTo>
                  <a:lnTo>
                    <a:pt x="93" y="440"/>
                  </a:lnTo>
                  <a:lnTo>
                    <a:pt x="94" y="446"/>
                  </a:lnTo>
                  <a:lnTo>
                    <a:pt x="102" y="462"/>
                  </a:lnTo>
                  <a:lnTo>
                    <a:pt x="102" y="464"/>
                  </a:lnTo>
                  <a:lnTo>
                    <a:pt x="99" y="468"/>
                  </a:lnTo>
                  <a:lnTo>
                    <a:pt x="99" y="469"/>
                  </a:lnTo>
                  <a:lnTo>
                    <a:pt x="98" y="470"/>
                  </a:lnTo>
                  <a:lnTo>
                    <a:pt x="97" y="472"/>
                  </a:lnTo>
                  <a:lnTo>
                    <a:pt x="99" y="476"/>
                  </a:lnTo>
                  <a:lnTo>
                    <a:pt x="100" y="475"/>
                  </a:lnTo>
                  <a:lnTo>
                    <a:pt x="103" y="475"/>
                  </a:lnTo>
                  <a:lnTo>
                    <a:pt x="104" y="476"/>
                  </a:lnTo>
                  <a:lnTo>
                    <a:pt x="103" y="476"/>
                  </a:lnTo>
                  <a:lnTo>
                    <a:pt x="101" y="479"/>
                  </a:lnTo>
                  <a:lnTo>
                    <a:pt x="102" y="483"/>
                  </a:lnTo>
                  <a:lnTo>
                    <a:pt x="103" y="483"/>
                  </a:lnTo>
                  <a:lnTo>
                    <a:pt x="104" y="485"/>
                  </a:lnTo>
                  <a:lnTo>
                    <a:pt x="103" y="485"/>
                  </a:lnTo>
                  <a:lnTo>
                    <a:pt x="100" y="488"/>
                  </a:lnTo>
                  <a:lnTo>
                    <a:pt x="98" y="488"/>
                  </a:lnTo>
                  <a:lnTo>
                    <a:pt x="95" y="490"/>
                  </a:lnTo>
                  <a:lnTo>
                    <a:pt x="100" y="491"/>
                  </a:lnTo>
                  <a:lnTo>
                    <a:pt x="104" y="489"/>
                  </a:lnTo>
                  <a:lnTo>
                    <a:pt x="107" y="486"/>
                  </a:lnTo>
                  <a:lnTo>
                    <a:pt x="109" y="485"/>
                  </a:lnTo>
                  <a:lnTo>
                    <a:pt x="114" y="481"/>
                  </a:lnTo>
                  <a:lnTo>
                    <a:pt x="117" y="481"/>
                  </a:lnTo>
                  <a:lnTo>
                    <a:pt x="121" y="478"/>
                  </a:lnTo>
                  <a:lnTo>
                    <a:pt x="125" y="470"/>
                  </a:lnTo>
                  <a:lnTo>
                    <a:pt x="125" y="476"/>
                  </a:lnTo>
                  <a:lnTo>
                    <a:pt x="125" y="477"/>
                  </a:lnTo>
                  <a:lnTo>
                    <a:pt x="124" y="479"/>
                  </a:lnTo>
                  <a:lnTo>
                    <a:pt x="125" y="481"/>
                  </a:lnTo>
                  <a:lnTo>
                    <a:pt x="126" y="483"/>
                  </a:lnTo>
                  <a:lnTo>
                    <a:pt x="127" y="482"/>
                  </a:lnTo>
                  <a:lnTo>
                    <a:pt x="129" y="484"/>
                  </a:lnTo>
                  <a:lnTo>
                    <a:pt x="130" y="485"/>
                  </a:lnTo>
                  <a:lnTo>
                    <a:pt x="133" y="482"/>
                  </a:lnTo>
                  <a:lnTo>
                    <a:pt x="134" y="481"/>
                  </a:lnTo>
                  <a:lnTo>
                    <a:pt x="135" y="482"/>
                  </a:lnTo>
                  <a:lnTo>
                    <a:pt x="136" y="482"/>
                  </a:lnTo>
                  <a:lnTo>
                    <a:pt x="136" y="484"/>
                  </a:lnTo>
                  <a:lnTo>
                    <a:pt x="137" y="485"/>
                  </a:lnTo>
                  <a:lnTo>
                    <a:pt x="144" y="495"/>
                  </a:lnTo>
                  <a:lnTo>
                    <a:pt x="145" y="497"/>
                  </a:lnTo>
                  <a:lnTo>
                    <a:pt x="146" y="497"/>
                  </a:lnTo>
                  <a:lnTo>
                    <a:pt x="149" y="494"/>
                  </a:lnTo>
                  <a:lnTo>
                    <a:pt x="149" y="490"/>
                  </a:lnTo>
                  <a:lnTo>
                    <a:pt x="147" y="487"/>
                  </a:lnTo>
                  <a:lnTo>
                    <a:pt x="149" y="483"/>
                  </a:lnTo>
                  <a:lnTo>
                    <a:pt x="152" y="481"/>
                  </a:lnTo>
                  <a:lnTo>
                    <a:pt x="153" y="479"/>
                  </a:lnTo>
                  <a:lnTo>
                    <a:pt x="153" y="478"/>
                  </a:lnTo>
                  <a:lnTo>
                    <a:pt x="154" y="481"/>
                  </a:lnTo>
                  <a:lnTo>
                    <a:pt x="153" y="485"/>
                  </a:lnTo>
                  <a:lnTo>
                    <a:pt x="157" y="489"/>
                  </a:lnTo>
                  <a:lnTo>
                    <a:pt x="160" y="490"/>
                  </a:lnTo>
                  <a:lnTo>
                    <a:pt x="172" y="482"/>
                  </a:lnTo>
                  <a:lnTo>
                    <a:pt x="177" y="478"/>
                  </a:lnTo>
                  <a:lnTo>
                    <a:pt x="181" y="475"/>
                  </a:lnTo>
                  <a:lnTo>
                    <a:pt x="182" y="476"/>
                  </a:lnTo>
                  <a:lnTo>
                    <a:pt x="177" y="484"/>
                  </a:lnTo>
                  <a:lnTo>
                    <a:pt x="175" y="485"/>
                  </a:lnTo>
                  <a:lnTo>
                    <a:pt x="176" y="486"/>
                  </a:lnTo>
                  <a:lnTo>
                    <a:pt x="174" y="490"/>
                  </a:lnTo>
                  <a:lnTo>
                    <a:pt x="171" y="492"/>
                  </a:lnTo>
                  <a:lnTo>
                    <a:pt x="169" y="500"/>
                  </a:lnTo>
                  <a:lnTo>
                    <a:pt x="172" y="500"/>
                  </a:lnTo>
                  <a:lnTo>
                    <a:pt x="168" y="505"/>
                  </a:lnTo>
                  <a:lnTo>
                    <a:pt x="165" y="520"/>
                  </a:lnTo>
                  <a:lnTo>
                    <a:pt x="160" y="529"/>
                  </a:lnTo>
                  <a:lnTo>
                    <a:pt x="159" y="528"/>
                  </a:lnTo>
                  <a:lnTo>
                    <a:pt x="158" y="529"/>
                  </a:lnTo>
                  <a:lnTo>
                    <a:pt x="157" y="531"/>
                  </a:lnTo>
                  <a:lnTo>
                    <a:pt x="153" y="536"/>
                  </a:lnTo>
                  <a:lnTo>
                    <a:pt x="150" y="544"/>
                  </a:lnTo>
                  <a:lnTo>
                    <a:pt x="148" y="544"/>
                  </a:lnTo>
                  <a:lnTo>
                    <a:pt x="147" y="545"/>
                  </a:lnTo>
                  <a:lnTo>
                    <a:pt x="145" y="544"/>
                  </a:lnTo>
                  <a:lnTo>
                    <a:pt x="141" y="548"/>
                  </a:lnTo>
                  <a:lnTo>
                    <a:pt x="138" y="548"/>
                  </a:lnTo>
                  <a:lnTo>
                    <a:pt x="133" y="552"/>
                  </a:lnTo>
                  <a:lnTo>
                    <a:pt x="131" y="551"/>
                  </a:lnTo>
                  <a:lnTo>
                    <a:pt x="122" y="564"/>
                  </a:lnTo>
                  <a:lnTo>
                    <a:pt x="121" y="569"/>
                  </a:lnTo>
                  <a:lnTo>
                    <a:pt x="120" y="570"/>
                  </a:lnTo>
                  <a:lnTo>
                    <a:pt x="124" y="572"/>
                  </a:lnTo>
                  <a:lnTo>
                    <a:pt x="125" y="573"/>
                  </a:lnTo>
                  <a:lnTo>
                    <a:pt x="122" y="573"/>
                  </a:lnTo>
                  <a:lnTo>
                    <a:pt x="120" y="571"/>
                  </a:lnTo>
                  <a:lnTo>
                    <a:pt x="118" y="571"/>
                  </a:lnTo>
                  <a:lnTo>
                    <a:pt x="118" y="572"/>
                  </a:lnTo>
                  <a:lnTo>
                    <a:pt x="117" y="573"/>
                  </a:lnTo>
                  <a:lnTo>
                    <a:pt x="115" y="572"/>
                  </a:lnTo>
                  <a:lnTo>
                    <a:pt x="114" y="570"/>
                  </a:lnTo>
                  <a:lnTo>
                    <a:pt x="115" y="569"/>
                  </a:lnTo>
                  <a:lnTo>
                    <a:pt x="115" y="567"/>
                  </a:lnTo>
                  <a:lnTo>
                    <a:pt x="112" y="568"/>
                  </a:lnTo>
                  <a:lnTo>
                    <a:pt x="110" y="567"/>
                  </a:lnTo>
                  <a:lnTo>
                    <a:pt x="108" y="567"/>
                  </a:lnTo>
                  <a:lnTo>
                    <a:pt x="91" y="578"/>
                  </a:lnTo>
                  <a:lnTo>
                    <a:pt x="89" y="581"/>
                  </a:lnTo>
                  <a:lnTo>
                    <a:pt x="88" y="582"/>
                  </a:lnTo>
                  <a:lnTo>
                    <a:pt x="88" y="583"/>
                  </a:lnTo>
                  <a:lnTo>
                    <a:pt x="88" y="585"/>
                  </a:lnTo>
                  <a:lnTo>
                    <a:pt x="84" y="587"/>
                  </a:lnTo>
                  <a:lnTo>
                    <a:pt x="84" y="589"/>
                  </a:lnTo>
                  <a:lnTo>
                    <a:pt x="82" y="590"/>
                  </a:lnTo>
                  <a:lnTo>
                    <a:pt x="81" y="589"/>
                  </a:lnTo>
                  <a:lnTo>
                    <a:pt x="80" y="589"/>
                  </a:lnTo>
                  <a:lnTo>
                    <a:pt x="79" y="590"/>
                  </a:lnTo>
                  <a:lnTo>
                    <a:pt x="77" y="592"/>
                  </a:lnTo>
                  <a:lnTo>
                    <a:pt x="76" y="592"/>
                  </a:lnTo>
                  <a:lnTo>
                    <a:pt x="73" y="593"/>
                  </a:lnTo>
                  <a:lnTo>
                    <a:pt x="74" y="593"/>
                  </a:lnTo>
                  <a:lnTo>
                    <a:pt x="75" y="593"/>
                  </a:lnTo>
                  <a:lnTo>
                    <a:pt x="76" y="596"/>
                  </a:lnTo>
                  <a:lnTo>
                    <a:pt x="76" y="599"/>
                  </a:lnTo>
                  <a:lnTo>
                    <a:pt x="77" y="599"/>
                  </a:lnTo>
                  <a:lnTo>
                    <a:pt x="78" y="598"/>
                  </a:lnTo>
                  <a:lnTo>
                    <a:pt x="79" y="596"/>
                  </a:lnTo>
                  <a:lnTo>
                    <a:pt x="78" y="593"/>
                  </a:lnTo>
                  <a:lnTo>
                    <a:pt x="80" y="593"/>
                  </a:lnTo>
                  <a:lnTo>
                    <a:pt x="81" y="595"/>
                  </a:lnTo>
                  <a:lnTo>
                    <a:pt x="83" y="597"/>
                  </a:lnTo>
                  <a:lnTo>
                    <a:pt x="88" y="595"/>
                  </a:lnTo>
                  <a:lnTo>
                    <a:pt x="87" y="589"/>
                  </a:lnTo>
                  <a:lnTo>
                    <a:pt x="87" y="588"/>
                  </a:lnTo>
                  <a:lnTo>
                    <a:pt x="89" y="590"/>
                  </a:lnTo>
                  <a:lnTo>
                    <a:pt x="90" y="592"/>
                  </a:lnTo>
                  <a:lnTo>
                    <a:pt x="89" y="593"/>
                  </a:lnTo>
                  <a:lnTo>
                    <a:pt x="91" y="593"/>
                  </a:lnTo>
                  <a:lnTo>
                    <a:pt x="92" y="594"/>
                  </a:lnTo>
                  <a:lnTo>
                    <a:pt x="94" y="593"/>
                  </a:lnTo>
                  <a:lnTo>
                    <a:pt x="95" y="592"/>
                  </a:lnTo>
                  <a:lnTo>
                    <a:pt x="96" y="593"/>
                  </a:lnTo>
                  <a:lnTo>
                    <a:pt x="97" y="592"/>
                  </a:lnTo>
                  <a:lnTo>
                    <a:pt x="98" y="589"/>
                  </a:lnTo>
                  <a:lnTo>
                    <a:pt x="100" y="587"/>
                  </a:lnTo>
                  <a:lnTo>
                    <a:pt x="102" y="580"/>
                  </a:lnTo>
                  <a:lnTo>
                    <a:pt x="104" y="578"/>
                  </a:lnTo>
                  <a:lnTo>
                    <a:pt x="106" y="578"/>
                  </a:lnTo>
                  <a:lnTo>
                    <a:pt x="106" y="581"/>
                  </a:lnTo>
                  <a:lnTo>
                    <a:pt x="104" y="584"/>
                  </a:lnTo>
                  <a:lnTo>
                    <a:pt x="106" y="585"/>
                  </a:lnTo>
                  <a:lnTo>
                    <a:pt x="109" y="584"/>
                  </a:lnTo>
                  <a:lnTo>
                    <a:pt x="114" y="582"/>
                  </a:lnTo>
                  <a:lnTo>
                    <a:pt x="118" y="582"/>
                  </a:lnTo>
                  <a:lnTo>
                    <a:pt x="117" y="581"/>
                  </a:lnTo>
                  <a:lnTo>
                    <a:pt x="118" y="580"/>
                  </a:lnTo>
                  <a:lnTo>
                    <a:pt x="119" y="579"/>
                  </a:lnTo>
                  <a:lnTo>
                    <a:pt x="121" y="581"/>
                  </a:lnTo>
                  <a:lnTo>
                    <a:pt x="122" y="578"/>
                  </a:lnTo>
                  <a:lnTo>
                    <a:pt x="122" y="577"/>
                  </a:lnTo>
                  <a:lnTo>
                    <a:pt x="123" y="577"/>
                  </a:lnTo>
                  <a:lnTo>
                    <a:pt x="126" y="576"/>
                  </a:lnTo>
                  <a:lnTo>
                    <a:pt x="127" y="574"/>
                  </a:lnTo>
                  <a:lnTo>
                    <a:pt x="129" y="574"/>
                  </a:lnTo>
                  <a:lnTo>
                    <a:pt x="130" y="574"/>
                  </a:lnTo>
                  <a:lnTo>
                    <a:pt x="131" y="572"/>
                  </a:lnTo>
                  <a:lnTo>
                    <a:pt x="133" y="572"/>
                  </a:lnTo>
                  <a:lnTo>
                    <a:pt x="134" y="574"/>
                  </a:lnTo>
                  <a:lnTo>
                    <a:pt x="134" y="580"/>
                  </a:lnTo>
                  <a:lnTo>
                    <a:pt x="137" y="571"/>
                  </a:lnTo>
                  <a:lnTo>
                    <a:pt x="138" y="571"/>
                  </a:lnTo>
                  <a:lnTo>
                    <a:pt x="145" y="570"/>
                  </a:lnTo>
                  <a:lnTo>
                    <a:pt x="148" y="568"/>
                  </a:lnTo>
                  <a:lnTo>
                    <a:pt x="150" y="568"/>
                  </a:lnTo>
                  <a:lnTo>
                    <a:pt x="151" y="566"/>
                  </a:lnTo>
                  <a:lnTo>
                    <a:pt x="151" y="561"/>
                  </a:lnTo>
                  <a:lnTo>
                    <a:pt x="148" y="561"/>
                  </a:lnTo>
                  <a:lnTo>
                    <a:pt x="145" y="559"/>
                  </a:lnTo>
                  <a:lnTo>
                    <a:pt x="144" y="557"/>
                  </a:lnTo>
                  <a:lnTo>
                    <a:pt x="143" y="554"/>
                  </a:lnTo>
                  <a:lnTo>
                    <a:pt x="145" y="554"/>
                  </a:lnTo>
                  <a:lnTo>
                    <a:pt x="147" y="559"/>
                  </a:lnTo>
                  <a:lnTo>
                    <a:pt x="150" y="559"/>
                  </a:lnTo>
                  <a:lnTo>
                    <a:pt x="155" y="555"/>
                  </a:lnTo>
                  <a:lnTo>
                    <a:pt x="157" y="554"/>
                  </a:lnTo>
                  <a:lnTo>
                    <a:pt x="163" y="554"/>
                  </a:lnTo>
                  <a:lnTo>
                    <a:pt x="163" y="551"/>
                  </a:lnTo>
                  <a:lnTo>
                    <a:pt x="160" y="552"/>
                  </a:lnTo>
                  <a:lnTo>
                    <a:pt x="161" y="551"/>
                  </a:lnTo>
                  <a:lnTo>
                    <a:pt x="165" y="548"/>
                  </a:lnTo>
                  <a:lnTo>
                    <a:pt x="166" y="550"/>
                  </a:lnTo>
                  <a:lnTo>
                    <a:pt x="169" y="550"/>
                  </a:lnTo>
                  <a:lnTo>
                    <a:pt x="168" y="546"/>
                  </a:lnTo>
                  <a:lnTo>
                    <a:pt x="169" y="544"/>
                  </a:lnTo>
                  <a:lnTo>
                    <a:pt x="171" y="543"/>
                  </a:lnTo>
                  <a:lnTo>
                    <a:pt x="174" y="545"/>
                  </a:lnTo>
                  <a:lnTo>
                    <a:pt x="178" y="541"/>
                  </a:lnTo>
                  <a:lnTo>
                    <a:pt x="179" y="540"/>
                  </a:lnTo>
                  <a:lnTo>
                    <a:pt x="180" y="540"/>
                  </a:lnTo>
                  <a:lnTo>
                    <a:pt x="180" y="539"/>
                  </a:lnTo>
                  <a:lnTo>
                    <a:pt x="181" y="538"/>
                  </a:lnTo>
                  <a:lnTo>
                    <a:pt x="182" y="539"/>
                  </a:lnTo>
                  <a:lnTo>
                    <a:pt x="183" y="538"/>
                  </a:lnTo>
                  <a:lnTo>
                    <a:pt x="185" y="537"/>
                  </a:lnTo>
                  <a:lnTo>
                    <a:pt x="186" y="534"/>
                  </a:lnTo>
                  <a:lnTo>
                    <a:pt x="187" y="531"/>
                  </a:lnTo>
                  <a:lnTo>
                    <a:pt x="185" y="531"/>
                  </a:lnTo>
                  <a:lnTo>
                    <a:pt x="184" y="529"/>
                  </a:lnTo>
                  <a:lnTo>
                    <a:pt x="185" y="528"/>
                  </a:lnTo>
                  <a:lnTo>
                    <a:pt x="190" y="524"/>
                  </a:lnTo>
                  <a:lnTo>
                    <a:pt x="191" y="525"/>
                  </a:lnTo>
                  <a:lnTo>
                    <a:pt x="193" y="521"/>
                  </a:lnTo>
                  <a:lnTo>
                    <a:pt x="196" y="521"/>
                  </a:lnTo>
                  <a:lnTo>
                    <a:pt x="197" y="521"/>
                  </a:lnTo>
                  <a:lnTo>
                    <a:pt x="198" y="519"/>
                  </a:lnTo>
                  <a:lnTo>
                    <a:pt x="198" y="516"/>
                  </a:lnTo>
                  <a:lnTo>
                    <a:pt x="200" y="517"/>
                  </a:lnTo>
                  <a:lnTo>
                    <a:pt x="202" y="518"/>
                  </a:lnTo>
                  <a:lnTo>
                    <a:pt x="204" y="514"/>
                  </a:lnTo>
                  <a:lnTo>
                    <a:pt x="205" y="514"/>
                  </a:lnTo>
                  <a:lnTo>
                    <a:pt x="208" y="511"/>
                  </a:lnTo>
                  <a:lnTo>
                    <a:pt x="209" y="509"/>
                  </a:lnTo>
                  <a:lnTo>
                    <a:pt x="216" y="507"/>
                  </a:lnTo>
                  <a:lnTo>
                    <a:pt x="218" y="505"/>
                  </a:lnTo>
                  <a:lnTo>
                    <a:pt x="220" y="505"/>
                  </a:lnTo>
                  <a:lnTo>
                    <a:pt x="223" y="504"/>
                  </a:lnTo>
                  <a:lnTo>
                    <a:pt x="223" y="501"/>
                  </a:lnTo>
                  <a:lnTo>
                    <a:pt x="221" y="500"/>
                  </a:lnTo>
                  <a:lnTo>
                    <a:pt x="224" y="498"/>
                  </a:lnTo>
                  <a:lnTo>
                    <a:pt x="224" y="497"/>
                  </a:lnTo>
                  <a:lnTo>
                    <a:pt x="224" y="495"/>
                  </a:lnTo>
                  <a:lnTo>
                    <a:pt x="224" y="494"/>
                  </a:lnTo>
                  <a:lnTo>
                    <a:pt x="225" y="494"/>
                  </a:lnTo>
                  <a:lnTo>
                    <a:pt x="228" y="491"/>
                  </a:lnTo>
                  <a:lnTo>
                    <a:pt x="232" y="489"/>
                  </a:lnTo>
                  <a:lnTo>
                    <a:pt x="235" y="487"/>
                  </a:lnTo>
                  <a:lnTo>
                    <a:pt x="235" y="482"/>
                  </a:lnTo>
                  <a:lnTo>
                    <a:pt x="234" y="481"/>
                  </a:lnTo>
                  <a:lnTo>
                    <a:pt x="229" y="479"/>
                  </a:lnTo>
                  <a:lnTo>
                    <a:pt x="229" y="478"/>
                  </a:lnTo>
                  <a:lnTo>
                    <a:pt x="227" y="476"/>
                  </a:lnTo>
                  <a:lnTo>
                    <a:pt x="223" y="478"/>
                  </a:lnTo>
                  <a:lnTo>
                    <a:pt x="221" y="478"/>
                  </a:lnTo>
                  <a:lnTo>
                    <a:pt x="224" y="467"/>
                  </a:lnTo>
                  <a:lnTo>
                    <a:pt x="227" y="467"/>
                  </a:lnTo>
                  <a:lnTo>
                    <a:pt x="229" y="465"/>
                  </a:lnTo>
                  <a:lnTo>
                    <a:pt x="229" y="463"/>
                  </a:lnTo>
                  <a:lnTo>
                    <a:pt x="231" y="461"/>
                  </a:lnTo>
                  <a:lnTo>
                    <a:pt x="231" y="459"/>
                  </a:lnTo>
                  <a:lnTo>
                    <a:pt x="231" y="457"/>
                  </a:lnTo>
                  <a:lnTo>
                    <a:pt x="232" y="458"/>
                  </a:lnTo>
                  <a:lnTo>
                    <a:pt x="233" y="455"/>
                  </a:lnTo>
                  <a:lnTo>
                    <a:pt x="235" y="455"/>
                  </a:lnTo>
                  <a:lnTo>
                    <a:pt x="235" y="457"/>
                  </a:lnTo>
                  <a:lnTo>
                    <a:pt x="238" y="457"/>
                  </a:lnTo>
                  <a:lnTo>
                    <a:pt x="240" y="455"/>
                  </a:lnTo>
                  <a:lnTo>
                    <a:pt x="240" y="453"/>
                  </a:lnTo>
                  <a:lnTo>
                    <a:pt x="237" y="452"/>
                  </a:lnTo>
                  <a:lnTo>
                    <a:pt x="239" y="451"/>
                  </a:lnTo>
                  <a:lnTo>
                    <a:pt x="244" y="451"/>
                  </a:lnTo>
                  <a:lnTo>
                    <a:pt x="246" y="448"/>
                  </a:lnTo>
                  <a:lnTo>
                    <a:pt x="246" y="445"/>
                  </a:lnTo>
                  <a:lnTo>
                    <a:pt x="246" y="444"/>
                  </a:lnTo>
                  <a:lnTo>
                    <a:pt x="239" y="438"/>
                  </a:lnTo>
                  <a:lnTo>
                    <a:pt x="241" y="438"/>
                  </a:lnTo>
                  <a:lnTo>
                    <a:pt x="243" y="440"/>
                  </a:lnTo>
                  <a:lnTo>
                    <a:pt x="247" y="440"/>
                  </a:lnTo>
                  <a:lnTo>
                    <a:pt x="252" y="435"/>
                  </a:lnTo>
                  <a:lnTo>
                    <a:pt x="254" y="429"/>
                  </a:lnTo>
                  <a:lnTo>
                    <a:pt x="259" y="422"/>
                  </a:lnTo>
                  <a:lnTo>
                    <a:pt x="261" y="418"/>
                  </a:lnTo>
                  <a:lnTo>
                    <a:pt x="270" y="413"/>
                  </a:lnTo>
                  <a:lnTo>
                    <a:pt x="277" y="406"/>
                  </a:lnTo>
                  <a:lnTo>
                    <a:pt x="277" y="404"/>
                  </a:lnTo>
                  <a:lnTo>
                    <a:pt x="277" y="401"/>
                  </a:lnTo>
                  <a:lnTo>
                    <a:pt x="285" y="372"/>
                  </a:lnTo>
                  <a:lnTo>
                    <a:pt x="286" y="373"/>
                  </a:lnTo>
                  <a:lnTo>
                    <a:pt x="285" y="388"/>
                  </a:lnTo>
                  <a:lnTo>
                    <a:pt x="281" y="398"/>
                  </a:lnTo>
                  <a:lnTo>
                    <a:pt x="280" y="406"/>
                  </a:lnTo>
                  <a:lnTo>
                    <a:pt x="281" y="407"/>
                  </a:lnTo>
                  <a:lnTo>
                    <a:pt x="287" y="407"/>
                  </a:lnTo>
                  <a:lnTo>
                    <a:pt x="293" y="400"/>
                  </a:lnTo>
                  <a:lnTo>
                    <a:pt x="297" y="398"/>
                  </a:lnTo>
                  <a:lnTo>
                    <a:pt x="300" y="398"/>
                  </a:lnTo>
                  <a:lnTo>
                    <a:pt x="297" y="401"/>
                  </a:lnTo>
                  <a:lnTo>
                    <a:pt x="295" y="402"/>
                  </a:lnTo>
                  <a:lnTo>
                    <a:pt x="292" y="404"/>
                  </a:lnTo>
                  <a:lnTo>
                    <a:pt x="291" y="407"/>
                  </a:lnTo>
                  <a:lnTo>
                    <a:pt x="288" y="409"/>
                  </a:lnTo>
                  <a:lnTo>
                    <a:pt x="288" y="412"/>
                  </a:lnTo>
                  <a:lnTo>
                    <a:pt x="290" y="414"/>
                  </a:lnTo>
                  <a:lnTo>
                    <a:pt x="304" y="419"/>
                  </a:lnTo>
                  <a:lnTo>
                    <a:pt x="292" y="417"/>
                  </a:lnTo>
                  <a:lnTo>
                    <a:pt x="287" y="419"/>
                  </a:lnTo>
                  <a:lnTo>
                    <a:pt x="285" y="419"/>
                  </a:lnTo>
                  <a:lnTo>
                    <a:pt x="282" y="415"/>
                  </a:lnTo>
                  <a:lnTo>
                    <a:pt x="281" y="415"/>
                  </a:lnTo>
                  <a:lnTo>
                    <a:pt x="268" y="423"/>
                  </a:lnTo>
                  <a:lnTo>
                    <a:pt x="267" y="426"/>
                  </a:lnTo>
                  <a:lnTo>
                    <a:pt x="268" y="434"/>
                  </a:lnTo>
                  <a:lnTo>
                    <a:pt x="267" y="439"/>
                  </a:lnTo>
                  <a:lnTo>
                    <a:pt x="266" y="442"/>
                  </a:lnTo>
                  <a:lnTo>
                    <a:pt x="263" y="444"/>
                  </a:lnTo>
                  <a:lnTo>
                    <a:pt x="262" y="448"/>
                  </a:lnTo>
                  <a:lnTo>
                    <a:pt x="262" y="449"/>
                  </a:lnTo>
                  <a:lnTo>
                    <a:pt x="260" y="453"/>
                  </a:lnTo>
                  <a:lnTo>
                    <a:pt x="259" y="455"/>
                  </a:lnTo>
                  <a:lnTo>
                    <a:pt x="261" y="457"/>
                  </a:lnTo>
                  <a:lnTo>
                    <a:pt x="265" y="459"/>
                  </a:lnTo>
                  <a:lnTo>
                    <a:pt x="272" y="455"/>
                  </a:lnTo>
                  <a:lnTo>
                    <a:pt x="273" y="455"/>
                  </a:lnTo>
                  <a:lnTo>
                    <a:pt x="270" y="461"/>
                  </a:lnTo>
                  <a:lnTo>
                    <a:pt x="269" y="463"/>
                  </a:lnTo>
                  <a:lnTo>
                    <a:pt x="267" y="463"/>
                  </a:lnTo>
                  <a:lnTo>
                    <a:pt x="266" y="464"/>
                  </a:lnTo>
                  <a:lnTo>
                    <a:pt x="267" y="465"/>
                  </a:lnTo>
                  <a:lnTo>
                    <a:pt x="265" y="464"/>
                  </a:lnTo>
                  <a:lnTo>
                    <a:pt x="263" y="464"/>
                  </a:lnTo>
                  <a:lnTo>
                    <a:pt x="262" y="465"/>
                  </a:lnTo>
                  <a:lnTo>
                    <a:pt x="262" y="467"/>
                  </a:lnTo>
                  <a:lnTo>
                    <a:pt x="261" y="464"/>
                  </a:lnTo>
                  <a:lnTo>
                    <a:pt x="259" y="467"/>
                  </a:lnTo>
                  <a:lnTo>
                    <a:pt x="259" y="468"/>
                  </a:lnTo>
                  <a:lnTo>
                    <a:pt x="258" y="469"/>
                  </a:lnTo>
                  <a:lnTo>
                    <a:pt x="258" y="471"/>
                  </a:lnTo>
                  <a:lnTo>
                    <a:pt x="261" y="472"/>
                  </a:lnTo>
                  <a:lnTo>
                    <a:pt x="262" y="474"/>
                  </a:lnTo>
                  <a:lnTo>
                    <a:pt x="265" y="472"/>
                  </a:lnTo>
                  <a:lnTo>
                    <a:pt x="270" y="472"/>
                  </a:lnTo>
                  <a:lnTo>
                    <a:pt x="269" y="469"/>
                  </a:lnTo>
                  <a:lnTo>
                    <a:pt x="270" y="468"/>
                  </a:lnTo>
                  <a:lnTo>
                    <a:pt x="272" y="470"/>
                  </a:lnTo>
                  <a:lnTo>
                    <a:pt x="274" y="471"/>
                  </a:lnTo>
                  <a:lnTo>
                    <a:pt x="280" y="462"/>
                  </a:lnTo>
                  <a:lnTo>
                    <a:pt x="281" y="463"/>
                  </a:lnTo>
                  <a:lnTo>
                    <a:pt x="284" y="461"/>
                  </a:lnTo>
                  <a:lnTo>
                    <a:pt x="282" y="468"/>
                  </a:lnTo>
                  <a:lnTo>
                    <a:pt x="286" y="462"/>
                  </a:lnTo>
                  <a:lnTo>
                    <a:pt x="286" y="459"/>
                  </a:lnTo>
                  <a:lnTo>
                    <a:pt x="290" y="456"/>
                  </a:lnTo>
                  <a:lnTo>
                    <a:pt x="291" y="457"/>
                  </a:lnTo>
                  <a:lnTo>
                    <a:pt x="293" y="455"/>
                  </a:lnTo>
                  <a:lnTo>
                    <a:pt x="292" y="452"/>
                  </a:lnTo>
                  <a:lnTo>
                    <a:pt x="292" y="451"/>
                  </a:lnTo>
                  <a:lnTo>
                    <a:pt x="293" y="449"/>
                  </a:lnTo>
                  <a:lnTo>
                    <a:pt x="295" y="457"/>
                  </a:lnTo>
                  <a:lnTo>
                    <a:pt x="296" y="449"/>
                  </a:lnTo>
                  <a:lnTo>
                    <a:pt x="297" y="448"/>
                  </a:lnTo>
                  <a:lnTo>
                    <a:pt x="298" y="445"/>
                  </a:lnTo>
                  <a:lnTo>
                    <a:pt x="299" y="448"/>
                  </a:lnTo>
                  <a:lnTo>
                    <a:pt x="300" y="448"/>
                  </a:lnTo>
                  <a:lnTo>
                    <a:pt x="302" y="448"/>
                  </a:lnTo>
                  <a:lnTo>
                    <a:pt x="303" y="449"/>
                  </a:lnTo>
                  <a:lnTo>
                    <a:pt x="308" y="449"/>
                  </a:lnTo>
                  <a:lnTo>
                    <a:pt x="311" y="448"/>
                  </a:lnTo>
                  <a:lnTo>
                    <a:pt x="312" y="448"/>
                  </a:lnTo>
                  <a:lnTo>
                    <a:pt x="314" y="443"/>
                  </a:lnTo>
                  <a:lnTo>
                    <a:pt x="315" y="444"/>
                  </a:lnTo>
                  <a:lnTo>
                    <a:pt x="316" y="442"/>
                  </a:lnTo>
                  <a:lnTo>
                    <a:pt x="318" y="440"/>
                  </a:lnTo>
                  <a:lnTo>
                    <a:pt x="316" y="440"/>
                  </a:lnTo>
                  <a:lnTo>
                    <a:pt x="316" y="439"/>
                  </a:lnTo>
                  <a:lnTo>
                    <a:pt x="314" y="440"/>
                  </a:lnTo>
                  <a:lnTo>
                    <a:pt x="315" y="436"/>
                  </a:lnTo>
                  <a:lnTo>
                    <a:pt x="318" y="434"/>
                  </a:lnTo>
                  <a:lnTo>
                    <a:pt x="319" y="434"/>
                  </a:lnTo>
                  <a:lnTo>
                    <a:pt x="320" y="430"/>
                  </a:lnTo>
                  <a:lnTo>
                    <a:pt x="319" y="429"/>
                  </a:lnTo>
                  <a:lnTo>
                    <a:pt x="316" y="431"/>
                  </a:lnTo>
                  <a:lnTo>
                    <a:pt x="314" y="431"/>
                  </a:lnTo>
                  <a:lnTo>
                    <a:pt x="311" y="432"/>
                  </a:lnTo>
                  <a:lnTo>
                    <a:pt x="311" y="430"/>
                  </a:lnTo>
                  <a:lnTo>
                    <a:pt x="314" y="429"/>
                  </a:lnTo>
                  <a:lnTo>
                    <a:pt x="316" y="427"/>
                  </a:lnTo>
                  <a:lnTo>
                    <a:pt x="316" y="424"/>
                  </a:lnTo>
                  <a:lnTo>
                    <a:pt x="314" y="425"/>
                  </a:lnTo>
                  <a:lnTo>
                    <a:pt x="314" y="424"/>
                  </a:lnTo>
                  <a:lnTo>
                    <a:pt x="311" y="425"/>
                  </a:lnTo>
                  <a:lnTo>
                    <a:pt x="311" y="422"/>
                  </a:lnTo>
                  <a:lnTo>
                    <a:pt x="310" y="422"/>
                  </a:lnTo>
                  <a:lnTo>
                    <a:pt x="311" y="420"/>
                  </a:lnTo>
                  <a:lnTo>
                    <a:pt x="315" y="419"/>
                  </a:lnTo>
                  <a:lnTo>
                    <a:pt x="316" y="415"/>
                  </a:lnTo>
                  <a:lnTo>
                    <a:pt x="314" y="415"/>
                  </a:lnTo>
                  <a:lnTo>
                    <a:pt x="316" y="412"/>
                  </a:lnTo>
                  <a:lnTo>
                    <a:pt x="318" y="411"/>
                  </a:lnTo>
                  <a:lnTo>
                    <a:pt x="318" y="414"/>
                  </a:lnTo>
                  <a:lnTo>
                    <a:pt x="319" y="413"/>
                  </a:lnTo>
                  <a:lnTo>
                    <a:pt x="321" y="410"/>
                  </a:lnTo>
                  <a:lnTo>
                    <a:pt x="324" y="407"/>
                  </a:lnTo>
                  <a:lnTo>
                    <a:pt x="324" y="410"/>
                  </a:lnTo>
                  <a:lnTo>
                    <a:pt x="320" y="418"/>
                  </a:lnTo>
                  <a:lnTo>
                    <a:pt x="322" y="419"/>
                  </a:lnTo>
                  <a:lnTo>
                    <a:pt x="324" y="419"/>
                  </a:lnTo>
                  <a:lnTo>
                    <a:pt x="325" y="418"/>
                  </a:lnTo>
                  <a:lnTo>
                    <a:pt x="326" y="410"/>
                  </a:lnTo>
                  <a:lnTo>
                    <a:pt x="327" y="414"/>
                  </a:lnTo>
                  <a:lnTo>
                    <a:pt x="327" y="416"/>
                  </a:lnTo>
                  <a:lnTo>
                    <a:pt x="334" y="415"/>
                  </a:lnTo>
                  <a:lnTo>
                    <a:pt x="335" y="416"/>
                  </a:lnTo>
                  <a:lnTo>
                    <a:pt x="338" y="415"/>
                  </a:lnTo>
                  <a:lnTo>
                    <a:pt x="341" y="413"/>
                  </a:lnTo>
                  <a:lnTo>
                    <a:pt x="344" y="411"/>
                  </a:lnTo>
                  <a:lnTo>
                    <a:pt x="347" y="411"/>
                  </a:lnTo>
                  <a:lnTo>
                    <a:pt x="347" y="412"/>
                  </a:lnTo>
                  <a:lnTo>
                    <a:pt x="342" y="413"/>
                  </a:lnTo>
                  <a:lnTo>
                    <a:pt x="342" y="420"/>
                  </a:lnTo>
                  <a:lnTo>
                    <a:pt x="343" y="421"/>
                  </a:lnTo>
                  <a:lnTo>
                    <a:pt x="349" y="419"/>
                  </a:lnTo>
                  <a:lnTo>
                    <a:pt x="349" y="421"/>
                  </a:lnTo>
                  <a:lnTo>
                    <a:pt x="341" y="425"/>
                  </a:lnTo>
                  <a:lnTo>
                    <a:pt x="345" y="425"/>
                  </a:lnTo>
                  <a:lnTo>
                    <a:pt x="350" y="421"/>
                  </a:lnTo>
                  <a:lnTo>
                    <a:pt x="352" y="422"/>
                  </a:lnTo>
                  <a:lnTo>
                    <a:pt x="348" y="427"/>
                  </a:lnTo>
                  <a:lnTo>
                    <a:pt x="353" y="425"/>
                  </a:lnTo>
                  <a:lnTo>
                    <a:pt x="354" y="426"/>
                  </a:lnTo>
                  <a:lnTo>
                    <a:pt x="357" y="426"/>
                  </a:lnTo>
                  <a:lnTo>
                    <a:pt x="357" y="427"/>
                  </a:lnTo>
                  <a:lnTo>
                    <a:pt x="355" y="430"/>
                  </a:lnTo>
                  <a:lnTo>
                    <a:pt x="357" y="431"/>
                  </a:lnTo>
                  <a:lnTo>
                    <a:pt x="362" y="436"/>
                  </a:lnTo>
                  <a:lnTo>
                    <a:pt x="364" y="437"/>
                  </a:lnTo>
                  <a:lnTo>
                    <a:pt x="365" y="437"/>
                  </a:lnTo>
                  <a:lnTo>
                    <a:pt x="365" y="436"/>
                  </a:lnTo>
                  <a:lnTo>
                    <a:pt x="367" y="435"/>
                  </a:lnTo>
                  <a:lnTo>
                    <a:pt x="367" y="433"/>
                  </a:lnTo>
                  <a:lnTo>
                    <a:pt x="367" y="432"/>
                  </a:lnTo>
                  <a:lnTo>
                    <a:pt x="369" y="432"/>
                  </a:lnTo>
                  <a:lnTo>
                    <a:pt x="370" y="433"/>
                  </a:lnTo>
                  <a:lnTo>
                    <a:pt x="371" y="435"/>
                  </a:lnTo>
                  <a:lnTo>
                    <a:pt x="371" y="438"/>
                  </a:lnTo>
                  <a:lnTo>
                    <a:pt x="373" y="439"/>
                  </a:lnTo>
                  <a:lnTo>
                    <a:pt x="375" y="441"/>
                  </a:lnTo>
                  <a:lnTo>
                    <a:pt x="376" y="442"/>
                  </a:lnTo>
                  <a:lnTo>
                    <a:pt x="376" y="441"/>
                  </a:lnTo>
                  <a:lnTo>
                    <a:pt x="379" y="442"/>
                  </a:lnTo>
                  <a:lnTo>
                    <a:pt x="380" y="442"/>
                  </a:lnTo>
                  <a:lnTo>
                    <a:pt x="382" y="442"/>
                  </a:lnTo>
                  <a:lnTo>
                    <a:pt x="383" y="445"/>
                  </a:lnTo>
                  <a:lnTo>
                    <a:pt x="383" y="446"/>
                  </a:lnTo>
                  <a:lnTo>
                    <a:pt x="383" y="447"/>
                  </a:lnTo>
                  <a:lnTo>
                    <a:pt x="384" y="448"/>
                  </a:lnTo>
                  <a:lnTo>
                    <a:pt x="387" y="448"/>
                  </a:lnTo>
                  <a:lnTo>
                    <a:pt x="390" y="447"/>
                  </a:lnTo>
                  <a:lnTo>
                    <a:pt x="400" y="447"/>
                  </a:lnTo>
                  <a:lnTo>
                    <a:pt x="401" y="444"/>
                  </a:lnTo>
                  <a:lnTo>
                    <a:pt x="404" y="445"/>
                  </a:lnTo>
                  <a:lnTo>
                    <a:pt x="405" y="445"/>
                  </a:lnTo>
                  <a:lnTo>
                    <a:pt x="409" y="445"/>
                  </a:lnTo>
                  <a:lnTo>
                    <a:pt x="410" y="447"/>
                  </a:lnTo>
                  <a:lnTo>
                    <a:pt x="422" y="449"/>
                  </a:lnTo>
                  <a:lnTo>
                    <a:pt x="426" y="447"/>
                  </a:lnTo>
                  <a:lnTo>
                    <a:pt x="428" y="448"/>
                  </a:lnTo>
                  <a:lnTo>
                    <a:pt x="428" y="449"/>
                  </a:lnTo>
                  <a:lnTo>
                    <a:pt x="426" y="450"/>
                  </a:lnTo>
                  <a:lnTo>
                    <a:pt x="426" y="451"/>
                  </a:lnTo>
                  <a:lnTo>
                    <a:pt x="433" y="454"/>
                  </a:lnTo>
                  <a:lnTo>
                    <a:pt x="444" y="456"/>
                  </a:lnTo>
                  <a:lnTo>
                    <a:pt x="449" y="454"/>
                  </a:lnTo>
                  <a:lnTo>
                    <a:pt x="454" y="448"/>
                  </a:lnTo>
                  <a:lnTo>
                    <a:pt x="455" y="446"/>
                  </a:lnTo>
                  <a:lnTo>
                    <a:pt x="456" y="445"/>
                  </a:lnTo>
                  <a:lnTo>
                    <a:pt x="461" y="451"/>
                  </a:lnTo>
                  <a:lnTo>
                    <a:pt x="464" y="452"/>
                  </a:lnTo>
                  <a:lnTo>
                    <a:pt x="463" y="452"/>
                  </a:lnTo>
                  <a:lnTo>
                    <a:pt x="461" y="454"/>
                  </a:lnTo>
                  <a:lnTo>
                    <a:pt x="462" y="461"/>
                  </a:lnTo>
                  <a:lnTo>
                    <a:pt x="461" y="461"/>
                  </a:lnTo>
                  <a:lnTo>
                    <a:pt x="459" y="460"/>
                  </a:lnTo>
                  <a:lnTo>
                    <a:pt x="459" y="455"/>
                  </a:lnTo>
                  <a:lnTo>
                    <a:pt x="459" y="453"/>
                  </a:lnTo>
                  <a:lnTo>
                    <a:pt x="459" y="451"/>
                  </a:lnTo>
                  <a:lnTo>
                    <a:pt x="458" y="449"/>
                  </a:lnTo>
                  <a:lnTo>
                    <a:pt x="458" y="448"/>
                  </a:lnTo>
                  <a:lnTo>
                    <a:pt x="456" y="450"/>
                  </a:lnTo>
                  <a:lnTo>
                    <a:pt x="456" y="451"/>
                  </a:lnTo>
                  <a:lnTo>
                    <a:pt x="456" y="455"/>
                  </a:lnTo>
                  <a:lnTo>
                    <a:pt x="456" y="456"/>
                  </a:lnTo>
                  <a:lnTo>
                    <a:pt x="456" y="458"/>
                  </a:lnTo>
                  <a:lnTo>
                    <a:pt x="455" y="461"/>
                  </a:lnTo>
                  <a:lnTo>
                    <a:pt x="454" y="461"/>
                  </a:lnTo>
                  <a:lnTo>
                    <a:pt x="452" y="463"/>
                  </a:lnTo>
                  <a:lnTo>
                    <a:pt x="453" y="464"/>
                  </a:lnTo>
                  <a:lnTo>
                    <a:pt x="458" y="466"/>
                  </a:lnTo>
                  <a:lnTo>
                    <a:pt x="458" y="467"/>
                  </a:lnTo>
                  <a:lnTo>
                    <a:pt x="459" y="467"/>
                  </a:lnTo>
                  <a:lnTo>
                    <a:pt x="461" y="467"/>
                  </a:lnTo>
                  <a:lnTo>
                    <a:pt x="462" y="468"/>
                  </a:lnTo>
                  <a:lnTo>
                    <a:pt x="461" y="468"/>
                  </a:lnTo>
                  <a:lnTo>
                    <a:pt x="467" y="471"/>
                  </a:lnTo>
                  <a:lnTo>
                    <a:pt x="470" y="475"/>
                  </a:lnTo>
                  <a:lnTo>
                    <a:pt x="470" y="474"/>
                  </a:lnTo>
                  <a:lnTo>
                    <a:pt x="471" y="472"/>
                  </a:lnTo>
                  <a:lnTo>
                    <a:pt x="475" y="473"/>
                  </a:lnTo>
                  <a:lnTo>
                    <a:pt x="476" y="472"/>
                  </a:lnTo>
                  <a:lnTo>
                    <a:pt x="477" y="469"/>
                  </a:lnTo>
                  <a:lnTo>
                    <a:pt x="475" y="467"/>
                  </a:lnTo>
                  <a:lnTo>
                    <a:pt x="476" y="467"/>
                  </a:lnTo>
                  <a:lnTo>
                    <a:pt x="477" y="467"/>
                  </a:lnTo>
                  <a:lnTo>
                    <a:pt x="478" y="466"/>
                  </a:lnTo>
                  <a:lnTo>
                    <a:pt x="462" y="447"/>
                  </a:lnTo>
                  <a:lnTo>
                    <a:pt x="463" y="446"/>
                  </a:lnTo>
                  <a:lnTo>
                    <a:pt x="463" y="438"/>
                  </a:lnTo>
                  <a:lnTo>
                    <a:pt x="454" y="438"/>
                  </a:lnTo>
                  <a:lnTo>
                    <a:pt x="450" y="442"/>
                  </a:lnTo>
                  <a:lnTo>
                    <a:pt x="448" y="442"/>
                  </a:lnTo>
                  <a:lnTo>
                    <a:pt x="444" y="439"/>
                  </a:lnTo>
                  <a:lnTo>
                    <a:pt x="440" y="442"/>
                  </a:lnTo>
                  <a:lnTo>
                    <a:pt x="434" y="438"/>
                  </a:lnTo>
                  <a:lnTo>
                    <a:pt x="434" y="428"/>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grpSp>
      <p:sp>
        <p:nvSpPr>
          <p:cNvPr id="143400" name="Freeform 736"/>
          <p:cNvSpPr>
            <a:spLocks/>
          </p:cNvSpPr>
          <p:nvPr/>
        </p:nvSpPr>
        <p:spPr bwMode="auto">
          <a:xfrm>
            <a:off x="-330200" y="2728913"/>
            <a:ext cx="20637" cy="20637"/>
          </a:xfrm>
          <a:custGeom>
            <a:avLst/>
            <a:gdLst>
              <a:gd name="T0" fmla="*/ 2147483647 w 12"/>
              <a:gd name="T1" fmla="*/ 2147483647 h 12"/>
              <a:gd name="T2" fmla="*/ 2147483647 w 12"/>
              <a:gd name="T3" fmla="*/ 2147483647 h 12"/>
              <a:gd name="T4" fmla="*/ 2147483647 w 12"/>
              <a:gd name="T5" fmla="*/ 2147483647 h 12"/>
              <a:gd name="T6" fmla="*/ 2147483647 w 12"/>
              <a:gd name="T7" fmla="*/ 2147483647 h 12"/>
              <a:gd name="T8" fmla="*/ 2147483647 w 12"/>
              <a:gd name="T9" fmla="*/ 2147483647 h 12"/>
              <a:gd name="T10" fmla="*/ 2147483647 w 12"/>
              <a:gd name="T11" fmla="*/ 2147483647 h 12"/>
              <a:gd name="T12" fmla="*/ 2147483647 w 12"/>
              <a:gd name="T13" fmla="*/ 2147483647 h 12"/>
              <a:gd name="T14" fmla="*/ 0 w 12"/>
              <a:gd name="T15" fmla="*/ 2147483647 h 12"/>
              <a:gd name="T16" fmla="*/ 0 w 12"/>
              <a:gd name="T17" fmla="*/ 2147483647 h 12"/>
              <a:gd name="T18" fmla="*/ 2147483647 w 12"/>
              <a:gd name="T19" fmla="*/ 0 h 12"/>
              <a:gd name="T20" fmla="*/ 2147483647 w 12"/>
              <a:gd name="T21" fmla="*/ 214748364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2"/>
              <a:gd name="T35" fmla="*/ 12 w 1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2">
                <a:moveTo>
                  <a:pt x="10" y="2"/>
                </a:moveTo>
                <a:lnTo>
                  <a:pt x="12" y="2"/>
                </a:lnTo>
                <a:lnTo>
                  <a:pt x="11" y="5"/>
                </a:lnTo>
                <a:lnTo>
                  <a:pt x="10" y="7"/>
                </a:lnTo>
                <a:lnTo>
                  <a:pt x="10" y="9"/>
                </a:lnTo>
                <a:lnTo>
                  <a:pt x="4" y="9"/>
                </a:lnTo>
                <a:lnTo>
                  <a:pt x="1" y="12"/>
                </a:lnTo>
                <a:lnTo>
                  <a:pt x="0" y="11"/>
                </a:lnTo>
                <a:lnTo>
                  <a:pt x="0" y="6"/>
                </a:lnTo>
                <a:lnTo>
                  <a:pt x="6" y="0"/>
                </a:lnTo>
                <a:lnTo>
                  <a:pt x="10"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401" name="Freeform 738"/>
          <p:cNvSpPr>
            <a:spLocks/>
          </p:cNvSpPr>
          <p:nvPr/>
        </p:nvSpPr>
        <p:spPr bwMode="auto">
          <a:xfrm>
            <a:off x="903288" y="3981450"/>
            <a:ext cx="6350" cy="6350"/>
          </a:xfrm>
          <a:custGeom>
            <a:avLst/>
            <a:gdLst>
              <a:gd name="T0" fmla="*/ 2147483647 w 4"/>
              <a:gd name="T1" fmla="*/ 2147483647 h 3"/>
              <a:gd name="T2" fmla="*/ 0 w 4"/>
              <a:gd name="T3" fmla="*/ 0 h 3"/>
              <a:gd name="T4" fmla="*/ 2147483647 w 4"/>
              <a:gd name="T5" fmla="*/ 0 h 3"/>
              <a:gd name="T6" fmla="*/ 2147483647 w 4"/>
              <a:gd name="T7" fmla="*/ 2147483647 h 3"/>
              <a:gd name="T8" fmla="*/ 2147483647 w 4"/>
              <a:gd name="T9" fmla="*/ 2147483647 h 3"/>
              <a:gd name="T10" fmla="*/ 2147483647 w 4"/>
              <a:gd name="T11" fmla="*/ 2147483647 h 3"/>
              <a:gd name="T12" fmla="*/ 2147483647 w 4"/>
              <a:gd name="T13" fmla="*/ 2147483647 h 3"/>
              <a:gd name="T14" fmla="*/ 2147483647 w 4"/>
              <a:gd name="T15" fmla="*/ 2147483647 h 3"/>
              <a:gd name="T16" fmla="*/ 2147483647 w 4"/>
              <a:gd name="T17" fmla="*/ 2147483647 h 3"/>
              <a:gd name="T18" fmla="*/ 2147483647 w 4"/>
              <a:gd name="T19" fmla="*/ 2147483647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3"/>
              <a:gd name="T32" fmla="*/ 4 w 4"/>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3">
                <a:moveTo>
                  <a:pt x="1" y="1"/>
                </a:moveTo>
                <a:lnTo>
                  <a:pt x="0" y="0"/>
                </a:lnTo>
                <a:lnTo>
                  <a:pt x="2" y="0"/>
                </a:lnTo>
                <a:lnTo>
                  <a:pt x="4" y="1"/>
                </a:lnTo>
                <a:lnTo>
                  <a:pt x="4" y="2"/>
                </a:lnTo>
                <a:lnTo>
                  <a:pt x="4" y="3"/>
                </a:lnTo>
                <a:lnTo>
                  <a:pt x="2" y="3"/>
                </a:lnTo>
                <a:lnTo>
                  <a:pt x="1" y="1"/>
                </a:lnTo>
                <a:lnTo>
                  <a:pt x="2" y="3"/>
                </a:lnTo>
                <a:lnTo>
                  <a:pt x="1"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402" name="Freeform 739"/>
          <p:cNvSpPr>
            <a:spLocks/>
          </p:cNvSpPr>
          <p:nvPr/>
        </p:nvSpPr>
        <p:spPr bwMode="auto">
          <a:xfrm>
            <a:off x="912813" y="3979863"/>
            <a:ext cx="9525" cy="4762"/>
          </a:xfrm>
          <a:custGeom>
            <a:avLst/>
            <a:gdLst>
              <a:gd name="T0" fmla="*/ 0 w 5"/>
              <a:gd name="T1" fmla="*/ 0 h 3"/>
              <a:gd name="T2" fmla="*/ 2147483647 w 5"/>
              <a:gd name="T3" fmla="*/ 2147483647 h 3"/>
              <a:gd name="T4" fmla="*/ 2147483647 w 5"/>
              <a:gd name="T5" fmla="*/ 2147483647 h 3"/>
              <a:gd name="T6" fmla="*/ 2147483647 w 5"/>
              <a:gd name="T7" fmla="*/ 2147483647 h 3"/>
              <a:gd name="T8" fmla="*/ 2147483647 w 5"/>
              <a:gd name="T9" fmla="*/ 2147483647 h 3"/>
              <a:gd name="T10" fmla="*/ 2147483647 w 5"/>
              <a:gd name="T11" fmla="*/ 2147483647 h 3"/>
              <a:gd name="T12" fmla="*/ 0 w 5"/>
              <a:gd name="T13" fmla="*/ 2147483647 h 3"/>
              <a:gd name="T14" fmla="*/ 0 w 5"/>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3"/>
              <a:gd name="T26" fmla="*/ 5 w 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3">
                <a:moveTo>
                  <a:pt x="0" y="0"/>
                </a:moveTo>
                <a:lnTo>
                  <a:pt x="2" y="1"/>
                </a:lnTo>
                <a:lnTo>
                  <a:pt x="5" y="1"/>
                </a:lnTo>
                <a:lnTo>
                  <a:pt x="4" y="2"/>
                </a:lnTo>
                <a:lnTo>
                  <a:pt x="2" y="3"/>
                </a:lnTo>
                <a:lnTo>
                  <a:pt x="0" y="2"/>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403" name="Freeform 740"/>
          <p:cNvSpPr>
            <a:spLocks/>
          </p:cNvSpPr>
          <p:nvPr/>
        </p:nvSpPr>
        <p:spPr bwMode="auto">
          <a:xfrm>
            <a:off x="900113" y="3978275"/>
            <a:ext cx="6350" cy="4763"/>
          </a:xfrm>
          <a:custGeom>
            <a:avLst/>
            <a:gdLst>
              <a:gd name="T0" fmla="*/ 2147483647 w 4"/>
              <a:gd name="T1" fmla="*/ 2147483647 h 3"/>
              <a:gd name="T2" fmla="*/ 0 w 4"/>
              <a:gd name="T3" fmla="*/ 2147483647 h 3"/>
              <a:gd name="T4" fmla="*/ 2147483647 w 4"/>
              <a:gd name="T5" fmla="*/ 0 h 3"/>
              <a:gd name="T6" fmla="*/ 2147483647 w 4"/>
              <a:gd name="T7" fmla="*/ 2147483647 h 3"/>
              <a:gd name="T8" fmla="*/ 2147483647 w 4"/>
              <a:gd name="T9" fmla="*/ 2147483647 h 3"/>
              <a:gd name="T10" fmla="*/ 2147483647 w 4"/>
              <a:gd name="T11" fmla="*/ 2147483647 h 3"/>
              <a:gd name="T12" fmla="*/ 2147483647 w 4"/>
              <a:gd name="T13" fmla="*/ 2147483647 h 3"/>
              <a:gd name="T14" fmla="*/ 2147483647 w 4"/>
              <a:gd name="T15" fmla="*/ 2147483647 h 3"/>
              <a:gd name="T16" fmla="*/ 2147483647 w 4"/>
              <a:gd name="T17" fmla="*/ 2147483647 h 3"/>
              <a:gd name="T18" fmla="*/ 2147483647 w 4"/>
              <a:gd name="T19" fmla="*/ 2147483647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3"/>
              <a:gd name="T32" fmla="*/ 4 w 4"/>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3">
                <a:moveTo>
                  <a:pt x="1" y="1"/>
                </a:moveTo>
                <a:lnTo>
                  <a:pt x="0" y="1"/>
                </a:lnTo>
                <a:lnTo>
                  <a:pt x="3" y="0"/>
                </a:lnTo>
                <a:lnTo>
                  <a:pt x="4" y="1"/>
                </a:lnTo>
                <a:lnTo>
                  <a:pt x="4" y="2"/>
                </a:lnTo>
                <a:lnTo>
                  <a:pt x="4" y="3"/>
                </a:lnTo>
                <a:lnTo>
                  <a:pt x="3" y="3"/>
                </a:lnTo>
                <a:lnTo>
                  <a:pt x="1" y="1"/>
                </a:lnTo>
                <a:lnTo>
                  <a:pt x="3" y="3"/>
                </a:lnTo>
                <a:lnTo>
                  <a:pt x="1"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404" name="Freeform 741"/>
          <p:cNvSpPr>
            <a:spLocks/>
          </p:cNvSpPr>
          <p:nvPr/>
        </p:nvSpPr>
        <p:spPr bwMode="auto">
          <a:xfrm>
            <a:off x="909638" y="3976688"/>
            <a:ext cx="9525" cy="4762"/>
          </a:xfrm>
          <a:custGeom>
            <a:avLst/>
            <a:gdLst>
              <a:gd name="T0" fmla="*/ 0 w 5"/>
              <a:gd name="T1" fmla="*/ 0 h 3"/>
              <a:gd name="T2" fmla="*/ 2147483647 w 5"/>
              <a:gd name="T3" fmla="*/ 2147483647 h 3"/>
              <a:gd name="T4" fmla="*/ 2147483647 w 5"/>
              <a:gd name="T5" fmla="*/ 2147483647 h 3"/>
              <a:gd name="T6" fmla="*/ 2147483647 w 5"/>
              <a:gd name="T7" fmla="*/ 2147483647 h 3"/>
              <a:gd name="T8" fmla="*/ 2147483647 w 5"/>
              <a:gd name="T9" fmla="*/ 2147483647 h 3"/>
              <a:gd name="T10" fmla="*/ 2147483647 w 5"/>
              <a:gd name="T11" fmla="*/ 2147483647 h 3"/>
              <a:gd name="T12" fmla="*/ 2147483647 w 5"/>
              <a:gd name="T13" fmla="*/ 2147483647 h 3"/>
              <a:gd name="T14" fmla="*/ 0 w 5"/>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3"/>
              <a:gd name="T26" fmla="*/ 5 w 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3">
                <a:moveTo>
                  <a:pt x="0" y="0"/>
                </a:moveTo>
                <a:lnTo>
                  <a:pt x="2" y="2"/>
                </a:lnTo>
                <a:lnTo>
                  <a:pt x="5" y="1"/>
                </a:lnTo>
                <a:lnTo>
                  <a:pt x="5" y="2"/>
                </a:lnTo>
                <a:lnTo>
                  <a:pt x="4" y="2"/>
                </a:lnTo>
                <a:lnTo>
                  <a:pt x="2" y="3"/>
                </a:lnTo>
                <a:lnTo>
                  <a:pt x="1" y="2"/>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405" name="Freeform 742"/>
          <p:cNvSpPr>
            <a:spLocks/>
          </p:cNvSpPr>
          <p:nvPr/>
        </p:nvSpPr>
        <p:spPr bwMode="auto">
          <a:xfrm>
            <a:off x="949325" y="4000500"/>
            <a:ext cx="4763" cy="4763"/>
          </a:xfrm>
          <a:custGeom>
            <a:avLst/>
            <a:gdLst>
              <a:gd name="T0" fmla="*/ 2147483647 w 3"/>
              <a:gd name="T1" fmla="*/ 0 h 3"/>
              <a:gd name="T2" fmla="*/ 0 w 3"/>
              <a:gd name="T3" fmla="*/ 0 h 3"/>
              <a:gd name="T4" fmla="*/ 2147483647 w 3"/>
              <a:gd name="T5" fmla="*/ 0 h 3"/>
              <a:gd name="T6" fmla="*/ 2147483647 w 3"/>
              <a:gd name="T7" fmla="*/ 2147483647 h 3"/>
              <a:gd name="T8" fmla="*/ 2147483647 w 3"/>
              <a:gd name="T9" fmla="*/ 2147483647 h 3"/>
              <a:gd name="T10" fmla="*/ 2147483647 w 3"/>
              <a:gd name="T11" fmla="*/ 2147483647 h 3"/>
              <a:gd name="T12" fmla="*/ 2147483647 w 3"/>
              <a:gd name="T13" fmla="*/ 2147483647 h 3"/>
              <a:gd name="T14" fmla="*/ 2147483647 w 3"/>
              <a:gd name="T15" fmla="*/ 2147483647 h 3"/>
              <a:gd name="T16" fmla="*/ 2147483647 w 3"/>
              <a:gd name="T17" fmla="*/ 2147483647 h 3"/>
              <a:gd name="T18" fmla="*/ 2147483647 w 3"/>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3"/>
              <a:gd name="T32" fmla="*/ 3 w 3"/>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3">
                <a:moveTo>
                  <a:pt x="1" y="0"/>
                </a:moveTo>
                <a:lnTo>
                  <a:pt x="0" y="0"/>
                </a:lnTo>
                <a:lnTo>
                  <a:pt x="1" y="0"/>
                </a:lnTo>
                <a:lnTo>
                  <a:pt x="2" y="1"/>
                </a:lnTo>
                <a:lnTo>
                  <a:pt x="3" y="1"/>
                </a:lnTo>
                <a:lnTo>
                  <a:pt x="3" y="3"/>
                </a:lnTo>
                <a:lnTo>
                  <a:pt x="2" y="3"/>
                </a:lnTo>
                <a:lnTo>
                  <a:pt x="2" y="2"/>
                </a:lnTo>
                <a:lnTo>
                  <a:pt x="1" y="1"/>
                </a:lnTo>
                <a:lnTo>
                  <a:pt x="1"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406" name="Freeform 743"/>
          <p:cNvSpPr>
            <a:spLocks/>
          </p:cNvSpPr>
          <p:nvPr/>
        </p:nvSpPr>
        <p:spPr bwMode="auto">
          <a:xfrm>
            <a:off x="947738" y="4014788"/>
            <a:ext cx="7937" cy="7937"/>
          </a:xfrm>
          <a:custGeom>
            <a:avLst/>
            <a:gdLst>
              <a:gd name="T0" fmla="*/ 0 w 5"/>
              <a:gd name="T1" fmla="*/ 0 h 5"/>
              <a:gd name="T2" fmla="*/ 2147483647 w 5"/>
              <a:gd name="T3" fmla="*/ 0 h 5"/>
              <a:gd name="T4" fmla="*/ 2147483647 w 5"/>
              <a:gd name="T5" fmla="*/ 0 h 5"/>
              <a:gd name="T6" fmla="*/ 2147483647 w 5"/>
              <a:gd name="T7" fmla="*/ 2147483647 h 5"/>
              <a:gd name="T8" fmla="*/ 2147483647 w 5"/>
              <a:gd name="T9" fmla="*/ 2147483647 h 5"/>
              <a:gd name="T10" fmla="*/ 2147483647 w 5"/>
              <a:gd name="T11" fmla="*/ 2147483647 h 5"/>
              <a:gd name="T12" fmla="*/ 2147483647 w 5"/>
              <a:gd name="T13" fmla="*/ 2147483647 h 5"/>
              <a:gd name="T14" fmla="*/ 2147483647 w 5"/>
              <a:gd name="T15" fmla="*/ 2147483647 h 5"/>
              <a:gd name="T16" fmla="*/ 0 w 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5"/>
              <a:gd name="T29" fmla="*/ 5 w 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5">
                <a:moveTo>
                  <a:pt x="0" y="0"/>
                </a:moveTo>
                <a:lnTo>
                  <a:pt x="1" y="0"/>
                </a:lnTo>
                <a:lnTo>
                  <a:pt x="2" y="3"/>
                </a:lnTo>
                <a:lnTo>
                  <a:pt x="3" y="3"/>
                </a:lnTo>
                <a:lnTo>
                  <a:pt x="5" y="5"/>
                </a:lnTo>
                <a:lnTo>
                  <a:pt x="3" y="5"/>
                </a:lnTo>
                <a:lnTo>
                  <a:pt x="1" y="1"/>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407" name="Freeform 744"/>
          <p:cNvSpPr>
            <a:spLocks/>
          </p:cNvSpPr>
          <p:nvPr/>
        </p:nvSpPr>
        <p:spPr bwMode="auto">
          <a:xfrm>
            <a:off x="946150" y="3998913"/>
            <a:ext cx="4763" cy="3175"/>
          </a:xfrm>
          <a:custGeom>
            <a:avLst/>
            <a:gdLst>
              <a:gd name="T0" fmla="*/ 2147483647 w 3"/>
              <a:gd name="T1" fmla="*/ 0 h 2"/>
              <a:gd name="T2" fmla="*/ 0 w 3"/>
              <a:gd name="T3" fmla="*/ 0 h 2"/>
              <a:gd name="T4" fmla="*/ 2147483647 w 3"/>
              <a:gd name="T5" fmla="*/ 0 h 2"/>
              <a:gd name="T6" fmla="*/ 2147483647 w 3"/>
              <a:gd name="T7" fmla="*/ 2147483647 h 2"/>
              <a:gd name="T8" fmla="*/ 2147483647 w 3"/>
              <a:gd name="T9" fmla="*/ 2147483647 h 2"/>
              <a:gd name="T10" fmla="*/ 2147483647 w 3"/>
              <a:gd name="T11" fmla="*/ 2147483647 h 2"/>
              <a:gd name="T12" fmla="*/ 2147483647 w 3"/>
              <a:gd name="T13" fmla="*/ 2147483647 h 2"/>
              <a:gd name="T14" fmla="*/ 2147483647 w 3"/>
              <a:gd name="T15" fmla="*/ 2147483647 h 2"/>
              <a:gd name="T16" fmla="*/ 2147483647 w 3"/>
              <a:gd name="T17" fmla="*/ 2147483647 h 2"/>
              <a:gd name="T18" fmla="*/ 2147483647 w 3"/>
              <a:gd name="T19" fmla="*/ 0 h 2"/>
              <a:gd name="T20" fmla="*/ 2147483647 w 3"/>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2"/>
              <a:gd name="T35" fmla="*/ 3 w 3"/>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2">
                <a:moveTo>
                  <a:pt x="2" y="0"/>
                </a:moveTo>
                <a:lnTo>
                  <a:pt x="0" y="0"/>
                </a:lnTo>
                <a:lnTo>
                  <a:pt x="2" y="0"/>
                </a:lnTo>
                <a:lnTo>
                  <a:pt x="2" y="1"/>
                </a:lnTo>
                <a:lnTo>
                  <a:pt x="3" y="1"/>
                </a:lnTo>
                <a:lnTo>
                  <a:pt x="3" y="2"/>
                </a:lnTo>
                <a:lnTo>
                  <a:pt x="2" y="1"/>
                </a:lnTo>
                <a:lnTo>
                  <a:pt x="2"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408" name="Freeform 745"/>
          <p:cNvSpPr>
            <a:spLocks/>
          </p:cNvSpPr>
          <p:nvPr/>
        </p:nvSpPr>
        <p:spPr bwMode="auto">
          <a:xfrm>
            <a:off x="944563" y="4011613"/>
            <a:ext cx="7937" cy="7937"/>
          </a:xfrm>
          <a:custGeom>
            <a:avLst/>
            <a:gdLst>
              <a:gd name="T0" fmla="*/ 0 w 5"/>
              <a:gd name="T1" fmla="*/ 0 h 5"/>
              <a:gd name="T2" fmla="*/ 2147483647 w 5"/>
              <a:gd name="T3" fmla="*/ 0 h 5"/>
              <a:gd name="T4" fmla="*/ 2147483647 w 5"/>
              <a:gd name="T5" fmla="*/ 2147483647 h 5"/>
              <a:gd name="T6" fmla="*/ 2147483647 w 5"/>
              <a:gd name="T7" fmla="*/ 2147483647 h 5"/>
              <a:gd name="T8" fmla="*/ 2147483647 w 5"/>
              <a:gd name="T9" fmla="*/ 2147483647 h 5"/>
              <a:gd name="T10" fmla="*/ 2147483647 w 5"/>
              <a:gd name="T11" fmla="*/ 2147483647 h 5"/>
              <a:gd name="T12" fmla="*/ 2147483647 w 5"/>
              <a:gd name="T13" fmla="*/ 2147483647 h 5"/>
              <a:gd name="T14" fmla="*/ 2147483647 w 5"/>
              <a:gd name="T15" fmla="*/ 2147483647 h 5"/>
              <a:gd name="T16" fmla="*/ 0 w 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5"/>
              <a:gd name="T29" fmla="*/ 5 w 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5">
                <a:moveTo>
                  <a:pt x="0" y="0"/>
                </a:moveTo>
                <a:lnTo>
                  <a:pt x="1" y="0"/>
                </a:lnTo>
                <a:lnTo>
                  <a:pt x="1" y="1"/>
                </a:lnTo>
                <a:lnTo>
                  <a:pt x="3" y="3"/>
                </a:lnTo>
                <a:lnTo>
                  <a:pt x="5" y="5"/>
                </a:lnTo>
                <a:lnTo>
                  <a:pt x="3" y="5"/>
                </a:lnTo>
                <a:lnTo>
                  <a:pt x="1" y="2"/>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409" name="Freeform 746"/>
          <p:cNvSpPr>
            <a:spLocks/>
          </p:cNvSpPr>
          <p:nvPr/>
        </p:nvSpPr>
        <p:spPr bwMode="auto">
          <a:xfrm>
            <a:off x="903288" y="3981450"/>
            <a:ext cx="6350" cy="6350"/>
          </a:xfrm>
          <a:custGeom>
            <a:avLst/>
            <a:gdLst>
              <a:gd name="T0" fmla="*/ 2147483647 w 4"/>
              <a:gd name="T1" fmla="*/ 2147483647 h 3"/>
              <a:gd name="T2" fmla="*/ 0 w 4"/>
              <a:gd name="T3" fmla="*/ 0 h 3"/>
              <a:gd name="T4" fmla="*/ 2147483647 w 4"/>
              <a:gd name="T5" fmla="*/ 0 h 3"/>
              <a:gd name="T6" fmla="*/ 2147483647 w 4"/>
              <a:gd name="T7" fmla="*/ 2147483647 h 3"/>
              <a:gd name="T8" fmla="*/ 2147483647 w 4"/>
              <a:gd name="T9" fmla="*/ 2147483647 h 3"/>
              <a:gd name="T10" fmla="*/ 2147483647 w 4"/>
              <a:gd name="T11" fmla="*/ 2147483647 h 3"/>
              <a:gd name="T12" fmla="*/ 2147483647 w 4"/>
              <a:gd name="T13" fmla="*/ 2147483647 h 3"/>
              <a:gd name="T14" fmla="*/ 2147483647 w 4"/>
              <a:gd name="T15" fmla="*/ 2147483647 h 3"/>
              <a:gd name="T16" fmla="*/ 2147483647 w 4"/>
              <a:gd name="T17" fmla="*/ 2147483647 h 3"/>
              <a:gd name="T18" fmla="*/ 2147483647 w 4"/>
              <a:gd name="T19" fmla="*/ 2147483647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3"/>
              <a:gd name="T32" fmla="*/ 4 w 4"/>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3">
                <a:moveTo>
                  <a:pt x="1" y="1"/>
                </a:moveTo>
                <a:lnTo>
                  <a:pt x="0" y="0"/>
                </a:lnTo>
                <a:lnTo>
                  <a:pt x="2" y="0"/>
                </a:lnTo>
                <a:lnTo>
                  <a:pt x="4" y="1"/>
                </a:lnTo>
                <a:lnTo>
                  <a:pt x="4" y="2"/>
                </a:lnTo>
                <a:lnTo>
                  <a:pt x="4" y="3"/>
                </a:lnTo>
                <a:lnTo>
                  <a:pt x="2" y="3"/>
                </a:lnTo>
                <a:lnTo>
                  <a:pt x="1" y="1"/>
                </a:lnTo>
                <a:lnTo>
                  <a:pt x="2" y="3"/>
                </a:lnTo>
                <a:lnTo>
                  <a:pt x="1"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410" name="Freeform 747"/>
          <p:cNvSpPr>
            <a:spLocks/>
          </p:cNvSpPr>
          <p:nvPr/>
        </p:nvSpPr>
        <p:spPr bwMode="auto">
          <a:xfrm>
            <a:off x="912813" y="3979863"/>
            <a:ext cx="9525" cy="4762"/>
          </a:xfrm>
          <a:custGeom>
            <a:avLst/>
            <a:gdLst>
              <a:gd name="T0" fmla="*/ 0 w 5"/>
              <a:gd name="T1" fmla="*/ 0 h 3"/>
              <a:gd name="T2" fmla="*/ 2147483647 w 5"/>
              <a:gd name="T3" fmla="*/ 2147483647 h 3"/>
              <a:gd name="T4" fmla="*/ 2147483647 w 5"/>
              <a:gd name="T5" fmla="*/ 2147483647 h 3"/>
              <a:gd name="T6" fmla="*/ 2147483647 w 5"/>
              <a:gd name="T7" fmla="*/ 2147483647 h 3"/>
              <a:gd name="T8" fmla="*/ 2147483647 w 5"/>
              <a:gd name="T9" fmla="*/ 2147483647 h 3"/>
              <a:gd name="T10" fmla="*/ 2147483647 w 5"/>
              <a:gd name="T11" fmla="*/ 2147483647 h 3"/>
              <a:gd name="T12" fmla="*/ 0 w 5"/>
              <a:gd name="T13" fmla="*/ 2147483647 h 3"/>
              <a:gd name="T14" fmla="*/ 0 w 5"/>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3"/>
              <a:gd name="T26" fmla="*/ 5 w 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3">
                <a:moveTo>
                  <a:pt x="0" y="0"/>
                </a:moveTo>
                <a:lnTo>
                  <a:pt x="2" y="1"/>
                </a:lnTo>
                <a:lnTo>
                  <a:pt x="5" y="1"/>
                </a:lnTo>
                <a:lnTo>
                  <a:pt x="4" y="2"/>
                </a:lnTo>
                <a:lnTo>
                  <a:pt x="2" y="3"/>
                </a:lnTo>
                <a:lnTo>
                  <a:pt x="0" y="2"/>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411" name="Freeform 748"/>
          <p:cNvSpPr>
            <a:spLocks/>
          </p:cNvSpPr>
          <p:nvPr/>
        </p:nvSpPr>
        <p:spPr bwMode="auto">
          <a:xfrm>
            <a:off x="900113" y="3978275"/>
            <a:ext cx="6350" cy="4763"/>
          </a:xfrm>
          <a:custGeom>
            <a:avLst/>
            <a:gdLst>
              <a:gd name="T0" fmla="*/ 2147483647 w 4"/>
              <a:gd name="T1" fmla="*/ 2147483647 h 3"/>
              <a:gd name="T2" fmla="*/ 0 w 4"/>
              <a:gd name="T3" fmla="*/ 2147483647 h 3"/>
              <a:gd name="T4" fmla="*/ 2147483647 w 4"/>
              <a:gd name="T5" fmla="*/ 0 h 3"/>
              <a:gd name="T6" fmla="*/ 2147483647 w 4"/>
              <a:gd name="T7" fmla="*/ 2147483647 h 3"/>
              <a:gd name="T8" fmla="*/ 2147483647 w 4"/>
              <a:gd name="T9" fmla="*/ 2147483647 h 3"/>
              <a:gd name="T10" fmla="*/ 2147483647 w 4"/>
              <a:gd name="T11" fmla="*/ 2147483647 h 3"/>
              <a:gd name="T12" fmla="*/ 2147483647 w 4"/>
              <a:gd name="T13" fmla="*/ 2147483647 h 3"/>
              <a:gd name="T14" fmla="*/ 2147483647 w 4"/>
              <a:gd name="T15" fmla="*/ 2147483647 h 3"/>
              <a:gd name="T16" fmla="*/ 2147483647 w 4"/>
              <a:gd name="T17" fmla="*/ 2147483647 h 3"/>
              <a:gd name="T18" fmla="*/ 2147483647 w 4"/>
              <a:gd name="T19" fmla="*/ 2147483647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3"/>
              <a:gd name="T32" fmla="*/ 4 w 4"/>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3">
                <a:moveTo>
                  <a:pt x="1" y="1"/>
                </a:moveTo>
                <a:lnTo>
                  <a:pt x="0" y="1"/>
                </a:lnTo>
                <a:lnTo>
                  <a:pt x="3" y="0"/>
                </a:lnTo>
                <a:lnTo>
                  <a:pt x="4" y="1"/>
                </a:lnTo>
                <a:lnTo>
                  <a:pt x="4" y="2"/>
                </a:lnTo>
                <a:lnTo>
                  <a:pt x="4" y="3"/>
                </a:lnTo>
                <a:lnTo>
                  <a:pt x="3" y="3"/>
                </a:lnTo>
                <a:lnTo>
                  <a:pt x="1" y="1"/>
                </a:lnTo>
                <a:lnTo>
                  <a:pt x="3" y="3"/>
                </a:lnTo>
                <a:lnTo>
                  <a:pt x="1"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412" name="Freeform 749"/>
          <p:cNvSpPr>
            <a:spLocks/>
          </p:cNvSpPr>
          <p:nvPr/>
        </p:nvSpPr>
        <p:spPr bwMode="auto">
          <a:xfrm>
            <a:off x="909638" y="3976688"/>
            <a:ext cx="9525" cy="4762"/>
          </a:xfrm>
          <a:custGeom>
            <a:avLst/>
            <a:gdLst>
              <a:gd name="T0" fmla="*/ 0 w 5"/>
              <a:gd name="T1" fmla="*/ 0 h 3"/>
              <a:gd name="T2" fmla="*/ 2147483647 w 5"/>
              <a:gd name="T3" fmla="*/ 2147483647 h 3"/>
              <a:gd name="T4" fmla="*/ 2147483647 w 5"/>
              <a:gd name="T5" fmla="*/ 2147483647 h 3"/>
              <a:gd name="T6" fmla="*/ 2147483647 w 5"/>
              <a:gd name="T7" fmla="*/ 2147483647 h 3"/>
              <a:gd name="T8" fmla="*/ 2147483647 w 5"/>
              <a:gd name="T9" fmla="*/ 2147483647 h 3"/>
              <a:gd name="T10" fmla="*/ 2147483647 w 5"/>
              <a:gd name="T11" fmla="*/ 2147483647 h 3"/>
              <a:gd name="T12" fmla="*/ 2147483647 w 5"/>
              <a:gd name="T13" fmla="*/ 2147483647 h 3"/>
              <a:gd name="T14" fmla="*/ 0 w 5"/>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3"/>
              <a:gd name="T26" fmla="*/ 5 w 5"/>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3">
                <a:moveTo>
                  <a:pt x="0" y="0"/>
                </a:moveTo>
                <a:lnTo>
                  <a:pt x="2" y="2"/>
                </a:lnTo>
                <a:lnTo>
                  <a:pt x="5" y="1"/>
                </a:lnTo>
                <a:lnTo>
                  <a:pt x="5" y="2"/>
                </a:lnTo>
                <a:lnTo>
                  <a:pt x="4" y="2"/>
                </a:lnTo>
                <a:lnTo>
                  <a:pt x="2" y="3"/>
                </a:lnTo>
                <a:lnTo>
                  <a:pt x="1" y="2"/>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413" name="Freeform 750"/>
          <p:cNvSpPr>
            <a:spLocks/>
          </p:cNvSpPr>
          <p:nvPr/>
        </p:nvSpPr>
        <p:spPr bwMode="auto">
          <a:xfrm>
            <a:off x="949325" y="4000500"/>
            <a:ext cx="4763" cy="4763"/>
          </a:xfrm>
          <a:custGeom>
            <a:avLst/>
            <a:gdLst>
              <a:gd name="T0" fmla="*/ 2147483647 w 3"/>
              <a:gd name="T1" fmla="*/ 0 h 3"/>
              <a:gd name="T2" fmla="*/ 0 w 3"/>
              <a:gd name="T3" fmla="*/ 0 h 3"/>
              <a:gd name="T4" fmla="*/ 2147483647 w 3"/>
              <a:gd name="T5" fmla="*/ 0 h 3"/>
              <a:gd name="T6" fmla="*/ 2147483647 w 3"/>
              <a:gd name="T7" fmla="*/ 2147483647 h 3"/>
              <a:gd name="T8" fmla="*/ 2147483647 w 3"/>
              <a:gd name="T9" fmla="*/ 2147483647 h 3"/>
              <a:gd name="T10" fmla="*/ 2147483647 w 3"/>
              <a:gd name="T11" fmla="*/ 2147483647 h 3"/>
              <a:gd name="T12" fmla="*/ 2147483647 w 3"/>
              <a:gd name="T13" fmla="*/ 2147483647 h 3"/>
              <a:gd name="T14" fmla="*/ 2147483647 w 3"/>
              <a:gd name="T15" fmla="*/ 2147483647 h 3"/>
              <a:gd name="T16" fmla="*/ 2147483647 w 3"/>
              <a:gd name="T17" fmla="*/ 2147483647 h 3"/>
              <a:gd name="T18" fmla="*/ 2147483647 w 3"/>
              <a:gd name="T19" fmla="*/ 0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3"/>
              <a:gd name="T32" fmla="*/ 3 w 3"/>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3">
                <a:moveTo>
                  <a:pt x="1" y="0"/>
                </a:moveTo>
                <a:lnTo>
                  <a:pt x="0" y="0"/>
                </a:lnTo>
                <a:lnTo>
                  <a:pt x="1" y="0"/>
                </a:lnTo>
                <a:lnTo>
                  <a:pt x="2" y="1"/>
                </a:lnTo>
                <a:lnTo>
                  <a:pt x="3" y="1"/>
                </a:lnTo>
                <a:lnTo>
                  <a:pt x="3" y="3"/>
                </a:lnTo>
                <a:lnTo>
                  <a:pt x="2" y="3"/>
                </a:lnTo>
                <a:lnTo>
                  <a:pt x="2" y="2"/>
                </a:lnTo>
                <a:lnTo>
                  <a:pt x="1" y="1"/>
                </a:lnTo>
                <a:lnTo>
                  <a:pt x="1"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414" name="Freeform 751"/>
          <p:cNvSpPr>
            <a:spLocks/>
          </p:cNvSpPr>
          <p:nvPr/>
        </p:nvSpPr>
        <p:spPr bwMode="auto">
          <a:xfrm>
            <a:off x="947738" y="4014788"/>
            <a:ext cx="7937" cy="7937"/>
          </a:xfrm>
          <a:custGeom>
            <a:avLst/>
            <a:gdLst>
              <a:gd name="T0" fmla="*/ 0 w 5"/>
              <a:gd name="T1" fmla="*/ 0 h 5"/>
              <a:gd name="T2" fmla="*/ 2147483647 w 5"/>
              <a:gd name="T3" fmla="*/ 0 h 5"/>
              <a:gd name="T4" fmla="*/ 2147483647 w 5"/>
              <a:gd name="T5" fmla="*/ 0 h 5"/>
              <a:gd name="T6" fmla="*/ 2147483647 w 5"/>
              <a:gd name="T7" fmla="*/ 2147483647 h 5"/>
              <a:gd name="T8" fmla="*/ 2147483647 w 5"/>
              <a:gd name="T9" fmla="*/ 2147483647 h 5"/>
              <a:gd name="T10" fmla="*/ 2147483647 w 5"/>
              <a:gd name="T11" fmla="*/ 2147483647 h 5"/>
              <a:gd name="T12" fmla="*/ 2147483647 w 5"/>
              <a:gd name="T13" fmla="*/ 2147483647 h 5"/>
              <a:gd name="T14" fmla="*/ 2147483647 w 5"/>
              <a:gd name="T15" fmla="*/ 2147483647 h 5"/>
              <a:gd name="T16" fmla="*/ 0 w 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5"/>
              <a:gd name="T29" fmla="*/ 5 w 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5">
                <a:moveTo>
                  <a:pt x="0" y="0"/>
                </a:moveTo>
                <a:lnTo>
                  <a:pt x="1" y="0"/>
                </a:lnTo>
                <a:lnTo>
                  <a:pt x="2" y="3"/>
                </a:lnTo>
                <a:lnTo>
                  <a:pt x="3" y="3"/>
                </a:lnTo>
                <a:lnTo>
                  <a:pt x="5" y="5"/>
                </a:lnTo>
                <a:lnTo>
                  <a:pt x="3" y="5"/>
                </a:lnTo>
                <a:lnTo>
                  <a:pt x="1" y="1"/>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415" name="Freeform 752"/>
          <p:cNvSpPr>
            <a:spLocks/>
          </p:cNvSpPr>
          <p:nvPr/>
        </p:nvSpPr>
        <p:spPr bwMode="auto">
          <a:xfrm>
            <a:off x="946150" y="3998913"/>
            <a:ext cx="4763" cy="3175"/>
          </a:xfrm>
          <a:custGeom>
            <a:avLst/>
            <a:gdLst>
              <a:gd name="T0" fmla="*/ 2147483647 w 3"/>
              <a:gd name="T1" fmla="*/ 0 h 2"/>
              <a:gd name="T2" fmla="*/ 0 w 3"/>
              <a:gd name="T3" fmla="*/ 0 h 2"/>
              <a:gd name="T4" fmla="*/ 2147483647 w 3"/>
              <a:gd name="T5" fmla="*/ 0 h 2"/>
              <a:gd name="T6" fmla="*/ 2147483647 w 3"/>
              <a:gd name="T7" fmla="*/ 2147483647 h 2"/>
              <a:gd name="T8" fmla="*/ 2147483647 w 3"/>
              <a:gd name="T9" fmla="*/ 2147483647 h 2"/>
              <a:gd name="T10" fmla="*/ 2147483647 w 3"/>
              <a:gd name="T11" fmla="*/ 2147483647 h 2"/>
              <a:gd name="T12" fmla="*/ 2147483647 w 3"/>
              <a:gd name="T13" fmla="*/ 2147483647 h 2"/>
              <a:gd name="T14" fmla="*/ 2147483647 w 3"/>
              <a:gd name="T15" fmla="*/ 2147483647 h 2"/>
              <a:gd name="T16" fmla="*/ 2147483647 w 3"/>
              <a:gd name="T17" fmla="*/ 2147483647 h 2"/>
              <a:gd name="T18" fmla="*/ 2147483647 w 3"/>
              <a:gd name="T19" fmla="*/ 0 h 2"/>
              <a:gd name="T20" fmla="*/ 2147483647 w 3"/>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2"/>
              <a:gd name="T35" fmla="*/ 3 w 3"/>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2">
                <a:moveTo>
                  <a:pt x="2" y="0"/>
                </a:moveTo>
                <a:lnTo>
                  <a:pt x="0" y="0"/>
                </a:lnTo>
                <a:lnTo>
                  <a:pt x="2" y="0"/>
                </a:lnTo>
                <a:lnTo>
                  <a:pt x="2" y="1"/>
                </a:lnTo>
                <a:lnTo>
                  <a:pt x="3" y="1"/>
                </a:lnTo>
                <a:lnTo>
                  <a:pt x="3" y="2"/>
                </a:lnTo>
                <a:lnTo>
                  <a:pt x="2" y="1"/>
                </a:lnTo>
                <a:lnTo>
                  <a:pt x="2"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416" name="Freeform 753"/>
          <p:cNvSpPr>
            <a:spLocks/>
          </p:cNvSpPr>
          <p:nvPr/>
        </p:nvSpPr>
        <p:spPr bwMode="auto">
          <a:xfrm>
            <a:off x="944563" y="4011613"/>
            <a:ext cx="7937" cy="7937"/>
          </a:xfrm>
          <a:custGeom>
            <a:avLst/>
            <a:gdLst>
              <a:gd name="T0" fmla="*/ 0 w 5"/>
              <a:gd name="T1" fmla="*/ 0 h 5"/>
              <a:gd name="T2" fmla="*/ 2147483647 w 5"/>
              <a:gd name="T3" fmla="*/ 0 h 5"/>
              <a:gd name="T4" fmla="*/ 2147483647 w 5"/>
              <a:gd name="T5" fmla="*/ 2147483647 h 5"/>
              <a:gd name="T6" fmla="*/ 2147483647 w 5"/>
              <a:gd name="T7" fmla="*/ 2147483647 h 5"/>
              <a:gd name="T8" fmla="*/ 2147483647 w 5"/>
              <a:gd name="T9" fmla="*/ 2147483647 h 5"/>
              <a:gd name="T10" fmla="*/ 2147483647 w 5"/>
              <a:gd name="T11" fmla="*/ 2147483647 h 5"/>
              <a:gd name="T12" fmla="*/ 2147483647 w 5"/>
              <a:gd name="T13" fmla="*/ 2147483647 h 5"/>
              <a:gd name="T14" fmla="*/ 2147483647 w 5"/>
              <a:gd name="T15" fmla="*/ 2147483647 h 5"/>
              <a:gd name="T16" fmla="*/ 0 w 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5"/>
              <a:gd name="T29" fmla="*/ 5 w 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5">
                <a:moveTo>
                  <a:pt x="0" y="0"/>
                </a:moveTo>
                <a:lnTo>
                  <a:pt x="1" y="0"/>
                </a:lnTo>
                <a:lnTo>
                  <a:pt x="1" y="1"/>
                </a:lnTo>
                <a:lnTo>
                  <a:pt x="3" y="3"/>
                </a:lnTo>
                <a:lnTo>
                  <a:pt x="5" y="5"/>
                </a:lnTo>
                <a:lnTo>
                  <a:pt x="3" y="5"/>
                </a:lnTo>
                <a:lnTo>
                  <a:pt x="1" y="2"/>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417" name="Freeform 754"/>
          <p:cNvSpPr>
            <a:spLocks/>
          </p:cNvSpPr>
          <p:nvPr/>
        </p:nvSpPr>
        <p:spPr bwMode="auto">
          <a:xfrm>
            <a:off x="1539875" y="4165600"/>
            <a:ext cx="15875" cy="19050"/>
          </a:xfrm>
          <a:custGeom>
            <a:avLst/>
            <a:gdLst>
              <a:gd name="T0" fmla="*/ 2147483647 w 9"/>
              <a:gd name="T1" fmla="*/ 2147483647 h 11"/>
              <a:gd name="T2" fmla="*/ 2147483647 w 9"/>
              <a:gd name="T3" fmla="*/ 2147483647 h 11"/>
              <a:gd name="T4" fmla="*/ 2147483647 w 9"/>
              <a:gd name="T5" fmla="*/ 2147483647 h 11"/>
              <a:gd name="T6" fmla="*/ 2147483647 w 9"/>
              <a:gd name="T7" fmla="*/ 2147483647 h 11"/>
              <a:gd name="T8" fmla="*/ 2147483647 w 9"/>
              <a:gd name="T9" fmla="*/ 2147483647 h 11"/>
              <a:gd name="T10" fmla="*/ 2147483647 w 9"/>
              <a:gd name="T11" fmla="*/ 2147483647 h 11"/>
              <a:gd name="T12" fmla="*/ 2147483647 w 9"/>
              <a:gd name="T13" fmla="*/ 0 h 11"/>
              <a:gd name="T14" fmla="*/ 2147483647 w 9"/>
              <a:gd name="T15" fmla="*/ 0 h 11"/>
              <a:gd name="T16" fmla="*/ 2147483647 w 9"/>
              <a:gd name="T17" fmla="*/ 0 h 11"/>
              <a:gd name="T18" fmla="*/ 2147483647 w 9"/>
              <a:gd name="T19" fmla="*/ 2147483647 h 11"/>
              <a:gd name="T20" fmla="*/ 0 w 9"/>
              <a:gd name="T21" fmla="*/ 2147483647 h 11"/>
              <a:gd name="T22" fmla="*/ 0 w 9"/>
              <a:gd name="T23" fmla="*/ 2147483647 h 11"/>
              <a:gd name="T24" fmla="*/ 0 w 9"/>
              <a:gd name="T25" fmla="*/ 2147483647 h 11"/>
              <a:gd name="T26" fmla="*/ 2147483647 w 9"/>
              <a:gd name="T27" fmla="*/ 2147483647 h 11"/>
              <a:gd name="T28" fmla="*/ 2147483647 w 9"/>
              <a:gd name="T29" fmla="*/ 2147483647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
              <a:gd name="T46" fmla="*/ 0 h 11"/>
              <a:gd name="T47" fmla="*/ 9 w 9"/>
              <a:gd name="T48" fmla="*/ 11 h 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 h="11">
                <a:moveTo>
                  <a:pt x="1" y="6"/>
                </a:moveTo>
                <a:lnTo>
                  <a:pt x="2" y="6"/>
                </a:lnTo>
                <a:lnTo>
                  <a:pt x="2" y="4"/>
                </a:lnTo>
                <a:lnTo>
                  <a:pt x="5" y="2"/>
                </a:lnTo>
                <a:lnTo>
                  <a:pt x="7" y="2"/>
                </a:lnTo>
                <a:lnTo>
                  <a:pt x="8" y="0"/>
                </a:lnTo>
                <a:lnTo>
                  <a:pt x="9" y="0"/>
                </a:lnTo>
                <a:lnTo>
                  <a:pt x="9" y="2"/>
                </a:lnTo>
                <a:lnTo>
                  <a:pt x="0" y="10"/>
                </a:lnTo>
                <a:lnTo>
                  <a:pt x="0" y="11"/>
                </a:lnTo>
                <a:lnTo>
                  <a:pt x="0" y="10"/>
                </a:lnTo>
                <a:lnTo>
                  <a:pt x="1" y="7"/>
                </a:lnTo>
                <a:lnTo>
                  <a:pt x="1" y="6"/>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418" name="Freeform 755"/>
          <p:cNvSpPr>
            <a:spLocks/>
          </p:cNvSpPr>
          <p:nvPr/>
        </p:nvSpPr>
        <p:spPr bwMode="auto">
          <a:xfrm>
            <a:off x="1987550" y="3462338"/>
            <a:ext cx="6350" cy="6350"/>
          </a:xfrm>
          <a:custGeom>
            <a:avLst/>
            <a:gdLst>
              <a:gd name="T0" fmla="*/ 2147483647 w 4"/>
              <a:gd name="T1" fmla="*/ 0 h 4"/>
              <a:gd name="T2" fmla="*/ 2147483647 w 4"/>
              <a:gd name="T3" fmla="*/ 0 h 4"/>
              <a:gd name="T4" fmla="*/ 0 w 4"/>
              <a:gd name="T5" fmla="*/ 2147483647 h 4"/>
              <a:gd name="T6" fmla="*/ 0 w 4"/>
              <a:gd name="T7" fmla="*/ 2147483647 h 4"/>
              <a:gd name="T8" fmla="*/ 2147483647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4" y="0"/>
                </a:moveTo>
                <a:lnTo>
                  <a:pt x="3" y="0"/>
                </a:lnTo>
                <a:lnTo>
                  <a:pt x="0" y="4"/>
                </a:lnTo>
                <a:lnTo>
                  <a:pt x="4"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419" name="Freeform 756"/>
          <p:cNvSpPr>
            <a:spLocks/>
          </p:cNvSpPr>
          <p:nvPr/>
        </p:nvSpPr>
        <p:spPr bwMode="auto">
          <a:xfrm>
            <a:off x="1536700" y="4162425"/>
            <a:ext cx="14288" cy="19050"/>
          </a:xfrm>
          <a:custGeom>
            <a:avLst/>
            <a:gdLst>
              <a:gd name="T0" fmla="*/ 2147483647 w 9"/>
              <a:gd name="T1" fmla="*/ 2147483647 h 11"/>
              <a:gd name="T2" fmla="*/ 2147483647 w 9"/>
              <a:gd name="T3" fmla="*/ 2147483647 h 11"/>
              <a:gd name="T4" fmla="*/ 2147483647 w 9"/>
              <a:gd name="T5" fmla="*/ 2147483647 h 11"/>
              <a:gd name="T6" fmla="*/ 2147483647 w 9"/>
              <a:gd name="T7" fmla="*/ 2147483647 h 11"/>
              <a:gd name="T8" fmla="*/ 2147483647 w 9"/>
              <a:gd name="T9" fmla="*/ 2147483647 h 11"/>
              <a:gd name="T10" fmla="*/ 2147483647 w 9"/>
              <a:gd name="T11" fmla="*/ 2147483647 h 11"/>
              <a:gd name="T12" fmla="*/ 2147483647 w 9"/>
              <a:gd name="T13" fmla="*/ 2147483647 h 11"/>
              <a:gd name="T14" fmla="*/ 2147483647 w 9"/>
              <a:gd name="T15" fmla="*/ 0 h 11"/>
              <a:gd name="T16" fmla="*/ 2147483647 w 9"/>
              <a:gd name="T17" fmla="*/ 2147483647 h 11"/>
              <a:gd name="T18" fmla="*/ 2147483647 w 9"/>
              <a:gd name="T19" fmla="*/ 2147483647 h 11"/>
              <a:gd name="T20" fmla="*/ 0 w 9"/>
              <a:gd name="T21" fmla="*/ 2147483647 h 11"/>
              <a:gd name="T22" fmla="*/ 0 w 9"/>
              <a:gd name="T23" fmla="*/ 2147483647 h 11"/>
              <a:gd name="T24" fmla="*/ 0 w 9"/>
              <a:gd name="T25" fmla="*/ 2147483647 h 11"/>
              <a:gd name="T26" fmla="*/ 2147483647 w 9"/>
              <a:gd name="T27" fmla="*/ 2147483647 h 11"/>
              <a:gd name="T28" fmla="*/ 2147483647 w 9"/>
              <a:gd name="T29" fmla="*/ 2147483647 h 11"/>
              <a:gd name="T30" fmla="*/ 2147483647 w 9"/>
              <a:gd name="T31" fmla="*/ 2147483647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11"/>
              <a:gd name="T50" fmla="*/ 9 w 9"/>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11">
                <a:moveTo>
                  <a:pt x="2" y="6"/>
                </a:moveTo>
                <a:lnTo>
                  <a:pt x="2" y="6"/>
                </a:lnTo>
                <a:lnTo>
                  <a:pt x="3" y="5"/>
                </a:lnTo>
                <a:lnTo>
                  <a:pt x="5" y="2"/>
                </a:lnTo>
                <a:lnTo>
                  <a:pt x="6" y="2"/>
                </a:lnTo>
                <a:lnTo>
                  <a:pt x="7" y="2"/>
                </a:lnTo>
                <a:lnTo>
                  <a:pt x="8" y="1"/>
                </a:lnTo>
                <a:lnTo>
                  <a:pt x="9" y="0"/>
                </a:lnTo>
                <a:lnTo>
                  <a:pt x="9" y="1"/>
                </a:lnTo>
                <a:lnTo>
                  <a:pt x="9" y="2"/>
                </a:lnTo>
                <a:lnTo>
                  <a:pt x="0" y="11"/>
                </a:lnTo>
                <a:lnTo>
                  <a:pt x="2" y="7"/>
                </a:lnTo>
                <a:lnTo>
                  <a:pt x="2" y="6"/>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420" name="Freeform 757"/>
          <p:cNvSpPr>
            <a:spLocks/>
          </p:cNvSpPr>
          <p:nvPr/>
        </p:nvSpPr>
        <p:spPr bwMode="auto">
          <a:xfrm>
            <a:off x="1984375" y="4256088"/>
            <a:ext cx="6350" cy="7937"/>
          </a:xfrm>
          <a:custGeom>
            <a:avLst/>
            <a:gdLst>
              <a:gd name="T0" fmla="*/ 2147483647 w 4"/>
              <a:gd name="T1" fmla="*/ 0 h 4"/>
              <a:gd name="T2" fmla="*/ 2147483647 w 4"/>
              <a:gd name="T3" fmla="*/ 0 h 4"/>
              <a:gd name="T4" fmla="*/ 0 w 4"/>
              <a:gd name="T5" fmla="*/ 2147483647 h 4"/>
              <a:gd name="T6" fmla="*/ 0 w 4"/>
              <a:gd name="T7" fmla="*/ 2147483647 h 4"/>
              <a:gd name="T8" fmla="*/ 2147483647 w 4"/>
              <a:gd name="T9" fmla="*/ 0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4" y="0"/>
                </a:moveTo>
                <a:lnTo>
                  <a:pt x="3" y="0"/>
                </a:lnTo>
                <a:lnTo>
                  <a:pt x="0" y="4"/>
                </a:lnTo>
                <a:lnTo>
                  <a:pt x="4"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421" name="Freeform 758"/>
          <p:cNvSpPr>
            <a:spLocks/>
          </p:cNvSpPr>
          <p:nvPr/>
        </p:nvSpPr>
        <p:spPr bwMode="auto">
          <a:xfrm>
            <a:off x="1979613" y="4268788"/>
            <a:ext cx="4762" cy="3175"/>
          </a:xfrm>
          <a:custGeom>
            <a:avLst/>
            <a:gdLst>
              <a:gd name="T0" fmla="*/ 2147483647 w 3"/>
              <a:gd name="T1" fmla="*/ 0 h 2"/>
              <a:gd name="T2" fmla="*/ 0 w 3"/>
              <a:gd name="T3" fmla="*/ 2147483647 h 2"/>
              <a:gd name="T4" fmla="*/ 2147483647 w 3"/>
              <a:gd name="T5" fmla="*/ 2147483647 h 2"/>
              <a:gd name="T6" fmla="*/ 2147483647 w 3"/>
              <a:gd name="T7" fmla="*/ 2147483647 h 2"/>
              <a:gd name="T8" fmla="*/ 2147483647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3" y="0"/>
                </a:moveTo>
                <a:lnTo>
                  <a:pt x="0" y="2"/>
                </a:lnTo>
                <a:lnTo>
                  <a:pt x="1" y="2"/>
                </a:lnTo>
                <a:lnTo>
                  <a:pt x="3" y="1"/>
                </a:lnTo>
                <a:lnTo>
                  <a:pt x="3"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422" name="Freeform 759"/>
          <p:cNvSpPr>
            <a:spLocks/>
          </p:cNvSpPr>
          <p:nvPr/>
        </p:nvSpPr>
        <p:spPr bwMode="auto">
          <a:xfrm>
            <a:off x="1955800" y="4271963"/>
            <a:ext cx="12700" cy="6350"/>
          </a:xfrm>
          <a:custGeom>
            <a:avLst/>
            <a:gdLst>
              <a:gd name="T0" fmla="*/ 2147483647 w 8"/>
              <a:gd name="T1" fmla="*/ 2147483647 h 4"/>
              <a:gd name="T2" fmla="*/ 2147483647 w 8"/>
              <a:gd name="T3" fmla="*/ 2147483647 h 4"/>
              <a:gd name="T4" fmla="*/ 2147483647 w 8"/>
              <a:gd name="T5" fmla="*/ 2147483647 h 4"/>
              <a:gd name="T6" fmla="*/ 0 w 8"/>
              <a:gd name="T7" fmla="*/ 2147483647 h 4"/>
              <a:gd name="T8" fmla="*/ 0 w 8"/>
              <a:gd name="T9" fmla="*/ 2147483647 h 4"/>
              <a:gd name="T10" fmla="*/ 2147483647 w 8"/>
              <a:gd name="T11" fmla="*/ 2147483647 h 4"/>
              <a:gd name="T12" fmla="*/ 2147483647 w 8"/>
              <a:gd name="T13" fmla="*/ 0 h 4"/>
              <a:gd name="T14" fmla="*/ 2147483647 w 8"/>
              <a:gd name="T15" fmla="*/ 2147483647 h 4"/>
              <a:gd name="T16" fmla="*/ 2147483647 w 8"/>
              <a:gd name="T17" fmla="*/ 2147483647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
              <a:gd name="T28" fmla="*/ 0 h 4"/>
              <a:gd name="T29" fmla="*/ 8 w 8"/>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 h="4">
                <a:moveTo>
                  <a:pt x="8" y="2"/>
                </a:moveTo>
                <a:lnTo>
                  <a:pt x="5" y="2"/>
                </a:lnTo>
                <a:lnTo>
                  <a:pt x="2" y="4"/>
                </a:lnTo>
                <a:lnTo>
                  <a:pt x="0" y="4"/>
                </a:lnTo>
                <a:lnTo>
                  <a:pt x="0" y="3"/>
                </a:lnTo>
                <a:lnTo>
                  <a:pt x="3" y="2"/>
                </a:lnTo>
                <a:lnTo>
                  <a:pt x="6" y="0"/>
                </a:lnTo>
                <a:lnTo>
                  <a:pt x="8" y="1"/>
                </a:lnTo>
                <a:lnTo>
                  <a:pt x="8"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423" name="Freeform 760"/>
          <p:cNvSpPr>
            <a:spLocks/>
          </p:cNvSpPr>
          <p:nvPr/>
        </p:nvSpPr>
        <p:spPr bwMode="auto">
          <a:xfrm>
            <a:off x="1978025" y="4267200"/>
            <a:ext cx="4763" cy="1588"/>
          </a:xfrm>
          <a:custGeom>
            <a:avLst/>
            <a:gdLst>
              <a:gd name="T0" fmla="*/ 2147483647 w 3"/>
              <a:gd name="T1" fmla="*/ 0 h 1"/>
              <a:gd name="T2" fmla="*/ 0 w 3"/>
              <a:gd name="T3" fmla="*/ 2147483647 h 1"/>
              <a:gd name="T4" fmla="*/ 0 w 3"/>
              <a:gd name="T5" fmla="*/ 2147483647 h 1"/>
              <a:gd name="T6" fmla="*/ 2147483647 w 3"/>
              <a:gd name="T7" fmla="*/ 0 h 1"/>
              <a:gd name="T8" fmla="*/ 2147483647 w 3"/>
              <a:gd name="T9" fmla="*/ 0 h 1"/>
              <a:gd name="T10" fmla="*/ 2147483647 w 3"/>
              <a:gd name="T11" fmla="*/ 0 h 1"/>
              <a:gd name="T12" fmla="*/ 0 60000 65536"/>
              <a:gd name="T13" fmla="*/ 0 60000 65536"/>
              <a:gd name="T14" fmla="*/ 0 60000 65536"/>
              <a:gd name="T15" fmla="*/ 0 60000 65536"/>
              <a:gd name="T16" fmla="*/ 0 60000 65536"/>
              <a:gd name="T17" fmla="*/ 0 60000 65536"/>
              <a:gd name="T18" fmla="*/ 0 w 3"/>
              <a:gd name="T19" fmla="*/ 0 h 1"/>
              <a:gd name="T20" fmla="*/ 3 w 3"/>
              <a:gd name="T21" fmla="*/ 1 h 1"/>
            </a:gdLst>
            <a:ahLst/>
            <a:cxnLst>
              <a:cxn ang="T12">
                <a:pos x="T0" y="T1"/>
              </a:cxn>
              <a:cxn ang="T13">
                <a:pos x="T2" y="T3"/>
              </a:cxn>
              <a:cxn ang="T14">
                <a:pos x="T4" y="T5"/>
              </a:cxn>
              <a:cxn ang="T15">
                <a:pos x="T6" y="T7"/>
              </a:cxn>
              <a:cxn ang="T16">
                <a:pos x="T8" y="T9"/>
              </a:cxn>
              <a:cxn ang="T17">
                <a:pos x="T10" y="T11"/>
              </a:cxn>
            </a:cxnLst>
            <a:rect l="T18" t="T19" r="T20" b="T21"/>
            <a:pathLst>
              <a:path w="3" h="1">
                <a:moveTo>
                  <a:pt x="3" y="0"/>
                </a:moveTo>
                <a:lnTo>
                  <a:pt x="0" y="1"/>
                </a:lnTo>
                <a:lnTo>
                  <a:pt x="3"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424" name="Freeform 761"/>
          <p:cNvSpPr>
            <a:spLocks/>
          </p:cNvSpPr>
          <p:nvPr/>
        </p:nvSpPr>
        <p:spPr bwMode="auto">
          <a:xfrm>
            <a:off x="1951038" y="4268788"/>
            <a:ext cx="14287" cy="6350"/>
          </a:xfrm>
          <a:custGeom>
            <a:avLst/>
            <a:gdLst>
              <a:gd name="T0" fmla="*/ 2147483647 w 8"/>
              <a:gd name="T1" fmla="*/ 2147483647 h 4"/>
              <a:gd name="T2" fmla="*/ 2147483647 w 8"/>
              <a:gd name="T3" fmla="*/ 2147483647 h 4"/>
              <a:gd name="T4" fmla="*/ 2147483647 w 8"/>
              <a:gd name="T5" fmla="*/ 2147483647 h 4"/>
              <a:gd name="T6" fmla="*/ 0 w 8"/>
              <a:gd name="T7" fmla="*/ 2147483647 h 4"/>
              <a:gd name="T8" fmla="*/ 0 w 8"/>
              <a:gd name="T9" fmla="*/ 2147483647 h 4"/>
              <a:gd name="T10" fmla="*/ 2147483647 w 8"/>
              <a:gd name="T11" fmla="*/ 2147483647 h 4"/>
              <a:gd name="T12" fmla="*/ 2147483647 w 8"/>
              <a:gd name="T13" fmla="*/ 0 h 4"/>
              <a:gd name="T14" fmla="*/ 2147483647 w 8"/>
              <a:gd name="T15" fmla="*/ 2147483647 h 4"/>
              <a:gd name="T16" fmla="*/ 2147483647 w 8"/>
              <a:gd name="T17" fmla="*/ 2147483647 h 4"/>
              <a:gd name="T18" fmla="*/ 2147483647 w 8"/>
              <a:gd name="T19" fmla="*/ 2147483647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4"/>
              <a:gd name="T32" fmla="*/ 8 w 8"/>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4">
                <a:moveTo>
                  <a:pt x="8" y="2"/>
                </a:moveTo>
                <a:lnTo>
                  <a:pt x="5" y="2"/>
                </a:lnTo>
                <a:lnTo>
                  <a:pt x="2" y="4"/>
                </a:lnTo>
                <a:lnTo>
                  <a:pt x="0" y="4"/>
                </a:lnTo>
                <a:lnTo>
                  <a:pt x="0" y="3"/>
                </a:lnTo>
                <a:lnTo>
                  <a:pt x="3" y="2"/>
                </a:lnTo>
                <a:lnTo>
                  <a:pt x="6" y="0"/>
                </a:lnTo>
                <a:lnTo>
                  <a:pt x="8" y="1"/>
                </a:lnTo>
                <a:lnTo>
                  <a:pt x="8"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425" name="Freeform 762"/>
          <p:cNvSpPr>
            <a:spLocks/>
          </p:cNvSpPr>
          <p:nvPr/>
        </p:nvSpPr>
        <p:spPr bwMode="auto">
          <a:xfrm>
            <a:off x="2109788" y="3944938"/>
            <a:ext cx="9525" cy="6350"/>
          </a:xfrm>
          <a:custGeom>
            <a:avLst/>
            <a:gdLst>
              <a:gd name="T0" fmla="*/ 0 w 6"/>
              <a:gd name="T1" fmla="*/ 2147483647 h 4"/>
              <a:gd name="T2" fmla="*/ 0 w 6"/>
              <a:gd name="T3" fmla="*/ 2147483647 h 4"/>
              <a:gd name="T4" fmla="*/ 2147483647 w 6"/>
              <a:gd name="T5" fmla="*/ 0 h 4"/>
              <a:gd name="T6" fmla="*/ 2147483647 w 6"/>
              <a:gd name="T7" fmla="*/ 0 h 4"/>
              <a:gd name="T8" fmla="*/ 0 w 6"/>
              <a:gd name="T9" fmla="*/ 2147483647 h 4"/>
              <a:gd name="T10" fmla="*/ 0 60000 65536"/>
              <a:gd name="T11" fmla="*/ 0 60000 65536"/>
              <a:gd name="T12" fmla="*/ 0 60000 65536"/>
              <a:gd name="T13" fmla="*/ 0 60000 65536"/>
              <a:gd name="T14" fmla="*/ 0 60000 65536"/>
              <a:gd name="T15" fmla="*/ 0 w 6"/>
              <a:gd name="T16" fmla="*/ 0 h 4"/>
              <a:gd name="T17" fmla="*/ 6 w 6"/>
              <a:gd name="T18" fmla="*/ 4 h 4"/>
            </a:gdLst>
            <a:ahLst/>
            <a:cxnLst>
              <a:cxn ang="T10">
                <a:pos x="T0" y="T1"/>
              </a:cxn>
              <a:cxn ang="T11">
                <a:pos x="T2" y="T3"/>
              </a:cxn>
              <a:cxn ang="T12">
                <a:pos x="T4" y="T5"/>
              </a:cxn>
              <a:cxn ang="T13">
                <a:pos x="T6" y="T7"/>
              </a:cxn>
              <a:cxn ang="T14">
                <a:pos x="T8" y="T9"/>
              </a:cxn>
            </a:cxnLst>
            <a:rect l="T15" t="T16" r="T17" b="T18"/>
            <a:pathLst>
              <a:path w="6" h="4">
                <a:moveTo>
                  <a:pt x="0" y="3"/>
                </a:moveTo>
                <a:lnTo>
                  <a:pt x="0" y="4"/>
                </a:lnTo>
                <a:lnTo>
                  <a:pt x="6" y="0"/>
                </a:lnTo>
                <a:lnTo>
                  <a:pt x="0" y="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426" name="Freeform 763"/>
          <p:cNvSpPr>
            <a:spLocks/>
          </p:cNvSpPr>
          <p:nvPr/>
        </p:nvSpPr>
        <p:spPr bwMode="auto">
          <a:xfrm>
            <a:off x="2120900" y="3913188"/>
            <a:ext cx="7938" cy="28575"/>
          </a:xfrm>
          <a:custGeom>
            <a:avLst/>
            <a:gdLst>
              <a:gd name="T0" fmla="*/ 0 w 4"/>
              <a:gd name="T1" fmla="*/ 2147483647 h 17"/>
              <a:gd name="T2" fmla="*/ 0 w 4"/>
              <a:gd name="T3" fmla="*/ 2147483647 h 17"/>
              <a:gd name="T4" fmla="*/ 2147483647 w 4"/>
              <a:gd name="T5" fmla="*/ 2147483647 h 17"/>
              <a:gd name="T6" fmla="*/ 2147483647 w 4"/>
              <a:gd name="T7" fmla="*/ 2147483647 h 17"/>
              <a:gd name="T8" fmla="*/ 2147483647 w 4"/>
              <a:gd name="T9" fmla="*/ 0 h 17"/>
              <a:gd name="T10" fmla="*/ 0 w 4"/>
              <a:gd name="T11" fmla="*/ 2147483647 h 17"/>
              <a:gd name="T12" fmla="*/ 2147483647 w 4"/>
              <a:gd name="T13" fmla="*/ 2147483647 h 17"/>
              <a:gd name="T14" fmla="*/ 2147483647 w 4"/>
              <a:gd name="T15" fmla="*/ 2147483647 h 17"/>
              <a:gd name="T16" fmla="*/ 0 w 4"/>
              <a:gd name="T17" fmla="*/ 214748364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17"/>
              <a:gd name="T29" fmla="*/ 4 w 4"/>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17">
                <a:moveTo>
                  <a:pt x="0" y="17"/>
                </a:moveTo>
                <a:lnTo>
                  <a:pt x="0" y="17"/>
                </a:lnTo>
                <a:lnTo>
                  <a:pt x="3" y="17"/>
                </a:lnTo>
                <a:lnTo>
                  <a:pt x="4" y="9"/>
                </a:lnTo>
                <a:lnTo>
                  <a:pt x="1" y="0"/>
                </a:lnTo>
                <a:lnTo>
                  <a:pt x="0" y="1"/>
                </a:lnTo>
                <a:lnTo>
                  <a:pt x="4" y="9"/>
                </a:lnTo>
                <a:lnTo>
                  <a:pt x="3" y="16"/>
                </a:lnTo>
                <a:lnTo>
                  <a:pt x="0" y="17"/>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427" name="Freeform 764"/>
          <p:cNvSpPr>
            <a:spLocks/>
          </p:cNvSpPr>
          <p:nvPr/>
        </p:nvSpPr>
        <p:spPr bwMode="auto">
          <a:xfrm>
            <a:off x="2106613" y="3940175"/>
            <a:ext cx="11112" cy="7938"/>
          </a:xfrm>
          <a:custGeom>
            <a:avLst/>
            <a:gdLst>
              <a:gd name="T0" fmla="*/ 0 w 7"/>
              <a:gd name="T1" fmla="*/ 2147483647 h 4"/>
              <a:gd name="T2" fmla="*/ 2147483647 w 7"/>
              <a:gd name="T3" fmla="*/ 2147483647 h 4"/>
              <a:gd name="T4" fmla="*/ 2147483647 w 7"/>
              <a:gd name="T5" fmla="*/ 2147483647 h 4"/>
              <a:gd name="T6" fmla="*/ 2147483647 w 7"/>
              <a:gd name="T7" fmla="*/ 0 h 4"/>
              <a:gd name="T8" fmla="*/ 0 w 7"/>
              <a:gd name="T9" fmla="*/ 2147483647 h 4"/>
              <a:gd name="T10" fmla="*/ 0 60000 65536"/>
              <a:gd name="T11" fmla="*/ 0 60000 65536"/>
              <a:gd name="T12" fmla="*/ 0 60000 65536"/>
              <a:gd name="T13" fmla="*/ 0 60000 65536"/>
              <a:gd name="T14" fmla="*/ 0 60000 65536"/>
              <a:gd name="T15" fmla="*/ 0 w 7"/>
              <a:gd name="T16" fmla="*/ 0 h 4"/>
              <a:gd name="T17" fmla="*/ 7 w 7"/>
              <a:gd name="T18" fmla="*/ 4 h 4"/>
            </a:gdLst>
            <a:ahLst/>
            <a:cxnLst>
              <a:cxn ang="T10">
                <a:pos x="T0" y="T1"/>
              </a:cxn>
              <a:cxn ang="T11">
                <a:pos x="T2" y="T3"/>
              </a:cxn>
              <a:cxn ang="T12">
                <a:pos x="T4" y="T5"/>
              </a:cxn>
              <a:cxn ang="T13">
                <a:pos x="T6" y="T7"/>
              </a:cxn>
              <a:cxn ang="T14">
                <a:pos x="T8" y="T9"/>
              </a:cxn>
            </a:cxnLst>
            <a:rect l="T15" t="T16" r="T17" b="T18"/>
            <a:pathLst>
              <a:path w="7" h="4">
                <a:moveTo>
                  <a:pt x="0" y="4"/>
                </a:moveTo>
                <a:lnTo>
                  <a:pt x="1" y="4"/>
                </a:lnTo>
                <a:lnTo>
                  <a:pt x="7" y="1"/>
                </a:lnTo>
                <a:lnTo>
                  <a:pt x="6" y="0"/>
                </a:lnTo>
                <a:lnTo>
                  <a:pt x="0" y="4"/>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428" name="Freeform 765"/>
          <p:cNvSpPr>
            <a:spLocks/>
          </p:cNvSpPr>
          <p:nvPr/>
        </p:nvSpPr>
        <p:spPr bwMode="auto">
          <a:xfrm>
            <a:off x="2119313" y="3910013"/>
            <a:ext cx="7937" cy="30162"/>
          </a:xfrm>
          <a:custGeom>
            <a:avLst/>
            <a:gdLst>
              <a:gd name="T0" fmla="*/ 0 w 4"/>
              <a:gd name="T1" fmla="*/ 2147483647 h 18"/>
              <a:gd name="T2" fmla="*/ 0 w 4"/>
              <a:gd name="T3" fmla="*/ 2147483647 h 18"/>
              <a:gd name="T4" fmla="*/ 2147483647 w 4"/>
              <a:gd name="T5" fmla="*/ 2147483647 h 18"/>
              <a:gd name="T6" fmla="*/ 2147483647 w 4"/>
              <a:gd name="T7" fmla="*/ 2147483647 h 18"/>
              <a:gd name="T8" fmla="*/ 0 w 4"/>
              <a:gd name="T9" fmla="*/ 0 h 18"/>
              <a:gd name="T10" fmla="*/ 0 w 4"/>
              <a:gd name="T11" fmla="*/ 2147483647 h 18"/>
              <a:gd name="T12" fmla="*/ 2147483647 w 4"/>
              <a:gd name="T13" fmla="*/ 2147483647 h 18"/>
              <a:gd name="T14" fmla="*/ 2147483647 w 4"/>
              <a:gd name="T15" fmla="*/ 2147483647 h 18"/>
              <a:gd name="T16" fmla="*/ 0 w 4"/>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18"/>
              <a:gd name="T29" fmla="*/ 4 w 4"/>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18">
                <a:moveTo>
                  <a:pt x="0" y="17"/>
                </a:moveTo>
                <a:lnTo>
                  <a:pt x="0" y="18"/>
                </a:lnTo>
                <a:lnTo>
                  <a:pt x="3" y="17"/>
                </a:lnTo>
                <a:lnTo>
                  <a:pt x="4" y="9"/>
                </a:lnTo>
                <a:lnTo>
                  <a:pt x="0" y="0"/>
                </a:lnTo>
                <a:lnTo>
                  <a:pt x="0" y="1"/>
                </a:lnTo>
                <a:lnTo>
                  <a:pt x="3" y="9"/>
                </a:lnTo>
                <a:lnTo>
                  <a:pt x="2" y="16"/>
                </a:lnTo>
                <a:lnTo>
                  <a:pt x="0" y="17"/>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429" name="Freeform 766"/>
          <p:cNvSpPr>
            <a:spLocks/>
          </p:cNvSpPr>
          <p:nvPr/>
        </p:nvSpPr>
        <p:spPr bwMode="auto">
          <a:xfrm>
            <a:off x="2171700" y="3735388"/>
            <a:ext cx="53975" cy="20637"/>
          </a:xfrm>
          <a:custGeom>
            <a:avLst/>
            <a:gdLst>
              <a:gd name="T0" fmla="*/ 2147483647 w 32"/>
              <a:gd name="T1" fmla="*/ 0 h 12"/>
              <a:gd name="T2" fmla="*/ 2147483647 w 32"/>
              <a:gd name="T3" fmla="*/ 2147483647 h 12"/>
              <a:gd name="T4" fmla="*/ 2147483647 w 32"/>
              <a:gd name="T5" fmla="*/ 2147483647 h 12"/>
              <a:gd name="T6" fmla="*/ 2147483647 w 32"/>
              <a:gd name="T7" fmla="*/ 2147483647 h 12"/>
              <a:gd name="T8" fmla="*/ 2147483647 w 32"/>
              <a:gd name="T9" fmla="*/ 2147483647 h 12"/>
              <a:gd name="T10" fmla="*/ 2147483647 w 32"/>
              <a:gd name="T11" fmla="*/ 2147483647 h 12"/>
              <a:gd name="T12" fmla="*/ 0 w 32"/>
              <a:gd name="T13" fmla="*/ 2147483647 h 12"/>
              <a:gd name="T14" fmla="*/ 2147483647 w 32"/>
              <a:gd name="T15" fmla="*/ 2147483647 h 12"/>
              <a:gd name="T16" fmla="*/ 2147483647 w 32"/>
              <a:gd name="T17" fmla="*/ 2147483647 h 12"/>
              <a:gd name="T18" fmla="*/ 2147483647 w 32"/>
              <a:gd name="T19" fmla="*/ 2147483647 h 12"/>
              <a:gd name="T20" fmla="*/ 2147483647 w 32"/>
              <a:gd name="T21" fmla="*/ 2147483647 h 12"/>
              <a:gd name="T22" fmla="*/ 2147483647 w 32"/>
              <a:gd name="T23" fmla="*/ 2147483647 h 12"/>
              <a:gd name="T24" fmla="*/ 2147483647 w 32"/>
              <a:gd name="T25" fmla="*/ 2147483647 h 12"/>
              <a:gd name="T26" fmla="*/ 2147483647 w 32"/>
              <a:gd name="T27" fmla="*/ 2147483647 h 12"/>
              <a:gd name="T28" fmla="*/ 2147483647 w 32"/>
              <a:gd name="T29" fmla="*/ 2147483647 h 12"/>
              <a:gd name="T30" fmla="*/ 2147483647 w 32"/>
              <a:gd name="T31" fmla="*/ 2147483647 h 12"/>
              <a:gd name="T32" fmla="*/ 2147483647 w 32"/>
              <a:gd name="T33" fmla="*/ 2147483647 h 12"/>
              <a:gd name="T34" fmla="*/ 2147483647 w 32"/>
              <a:gd name="T35" fmla="*/ 2147483647 h 12"/>
              <a:gd name="T36" fmla="*/ 2147483647 w 32"/>
              <a:gd name="T37" fmla="*/ 0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
              <a:gd name="T58" fmla="*/ 0 h 12"/>
              <a:gd name="T59" fmla="*/ 32 w 32"/>
              <a:gd name="T60" fmla="*/ 12 h 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 h="12">
                <a:moveTo>
                  <a:pt x="28" y="0"/>
                </a:moveTo>
                <a:lnTo>
                  <a:pt x="22" y="4"/>
                </a:lnTo>
                <a:lnTo>
                  <a:pt x="8" y="6"/>
                </a:lnTo>
                <a:lnTo>
                  <a:pt x="3" y="8"/>
                </a:lnTo>
                <a:lnTo>
                  <a:pt x="2" y="9"/>
                </a:lnTo>
                <a:lnTo>
                  <a:pt x="1" y="10"/>
                </a:lnTo>
                <a:lnTo>
                  <a:pt x="0" y="12"/>
                </a:lnTo>
                <a:lnTo>
                  <a:pt x="1" y="11"/>
                </a:lnTo>
                <a:lnTo>
                  <a:pt x="2" y="11"/>
                </a:lnTo>
                <a:lnTo>
                  <a:pt x="2" y="12"/>
                </a:lnTo>
                <a:lnTo>
                  <a:pt x="3" y="12"/>
                </a:lnTo>
                <a:lnTo>
                  <a:pt x="32" y="3"/>
                </a:lnTo>
                <a:lnTo>
                  <a:pt x="29" y="2"/>
                </a:lnTo>
                <a:lnTo>
                  <a:pt x="26" y="3"/>
                </a:lnTo>
                <a:lnTo>
                  <a:pt x="25" y="5"/>
                </a:lnTo>
                <a:lnTo>
                  <a:pt x="23" y="5"/>
                </a:lnTo>
                <a:lnTo>
                  <a:pt x="23" y="4"/>
                </a:lnTo>
                <a:lnTo>
                  <a:pt x="27" y="1"/>
                </a:lnTo>
                <a:lnTo>
                  <a:pt x="28"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430" name="Freeform 767"/>
          <p:cNvSpPr>
            <a:spLocks/>
          </p:cNvSpPr>
          <p:nvPr/>
        </p:nvSpPr>
        <p:spPr bwMode="auto">
          <a:xfrm>
            <a:off x="2308225" y="3621088"/>
            <a:ext cx="4763" cy="7937"/>
          </a:xfrm>
          <a:custGeom>
            <a:avLst/>
            <a:gdLst>
              <a:gd name="T0" fmla="*/ 0 w 3"/>
              <a:gd name="T1" fmla="*/ 2147483647 h 4"/>
              <a:gd name="T2" fmla="*/ 2147483647 w 3"/>
              <a:gd name="T3" fmla="*/ 2147483647 h 4"/>
              <a:gd name="T4" fmla="*/ 2147483647 w 3"/>
              <a:gd name="T5" fmla="*/ 2147483647 h 4"/>
              <a:gd name="T6" fmla="*/ 2147483647 w 3"/>
              <a:gd name="T7" fmla="*/ 2147483647 h 4"/>
              <a:gd name="T8" fmla="*/ 2147483647 w 3"/>
              <a:gd name="T9" fmla="*/ 2147483647 h 4"/>
              <a:gd name="T10" fmla="*/ 2147483647 w 3"/>
              <a:gd name="T11" fmla="*/ 0 h 4"/>
              <a:gd name="T12" fmla="*/ 0 w 3"/>
              <a:gd name="T13" fmla="*/ 0 h 4"/>
              <a:gd name="T14" fmla="*/ 0 w 3"/>
              <a:gd name="T15" fmla="*/ 2147483647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0" y="2"/>
                </a:moveTo>
                <a:lnTo>
                  <a:pt x="1" y="4"/>
                </a:lnTo>
                <a:lnTo>
                  <a:pt x="2" y="4"/>
                </a:lnTo>
                <a:lnTo>
                  <a:pt x="3" y="2"/>
                </a:lnTo>
                <a:lnTo>
                  <a:pt x="1" y="2"/>
                </a:lnTo>
                <a:lnTo>
                  <a:pt x="1" y="0"/>
                </a:lnTo>
                <a:lnTo>
                  <a:pt x="0" y="0"/>
                </a:lnTo>
                <a:lnTo>
                  <a:pt x="0"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431" name="Freeform 768"/>
          <p:cNvSpPr>
            <a:spLocks/>
          </p:cNvSpPr>
          <p:nvPr/>
        </p:nvSpPr>
        <p:spPr bwMode="auto">
          <a:xfrm>
            <a:off x="2168525" y="3730625"/>
            <a:ext cx="55563" cy="20638"/>
          </a:xfrm>
          <a:custGeom>
            <a:avLst/>
            <a:gdLst>
              <a:gd name="T0" fmla="*/ 2147483647 w 33"/>
              <a:gd name="T1" fmla="*/ 0 h 12"/>
              <a:gd name="T2" fmla="*/ 2147483647 w 33"/>
              <a:gd name="T3" fmla="*/ 2147483647 h 12"/>
              <a:gd name="T4" fmla="*/ 2147483647 w 33"/>
              <a:gd name="T5" fmla="*/ 2147483647 h 12"/>
              <a:gd name="T6" fmla="*/ 2147483647 w 33"/>
              <a:gd name="T7" fmla="*/ 2147483647 h 12"/>
              <a:gd name="T8" fmla="*/ 2147483647 w 33"/>
              <a:gd name="T9" fmla="*/ 2147483647 h 12"/>
              <a:gd name="T10" fmla="*/ 2147483647 w 33"/>
              <a:gd name="T11" fmla="*/ 2147483647 h 12"/>
              <a:gd name="T12" fmla="*/ 0 w 33"/>
              <a:gd name="T13" fmla="*/ 2147483647 h 12"/>
              <a:gd name="T14" fmla="*/ 2147483647 w 33"/>
              <a:gd name="T15" fmla="*/ 2147483647 h 12"/>
              <a:gd name="T16" fmla="*/ 2147483647 w 33"/>
              <a:gd name="T17" fmla="*/ 2147483647 h 12"/>
              <a:gd name="T18" fmla="*/ 2147483647 w 33"/>
              <a:gd name="T19" fmla="*/ 2147483647 h 12"/>
              <a:gd name="T20" fmla="*/ 2147483647 w 33"/>
              <a:gd name="T21" fmla="*/ 2147483647 h 12"/>
              <a:gd name="T22" fmla="*/ 2147483647 w 33"/>
              <a:gd name="T23" fmla="*/ 2147483647 h 12"/>
              <a:gd name="T24" fmla="*/ 2147483647 w 33"/>
              <a:gd name="T25" fmla="*/ 2147483647 h 12"/>
              <a:gd name="T26" fmla="*/ 2147483647 w 33"/>
              <a:gd name="T27" fmla="*/ 2147483647 h 12"/>
              <a:gd name="T28" fmla="*/ 2147483647 w 33"/>
              <a:gd name="T29" fmla="*/ 2147483647 h 12"/>
              <a:gd name="T30" fmla="*/ 2147483647 w 33"/>
              <a:gd name="T31" fmla="*/ 2147483647 h 12"/>
              <a:gd name="T32" fmla="*/ 2147483647 w 33"/>
              <a:gd name="T33" fmla="*/ 2147483647 h 12"/>
              <a:gd name="T34" fmla="*/ 2147483647 w 33"/>
              <a:gd name="T35" fmla="*/ 2147483647 h 12"/>
              <a:gd name="T36" fmla="*/ 2147483647 w 33"/>
              <a:gd name="T37" fmla="*/ 0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
              <a:gd name="T58" fmla="*/ 0 h 12"/>
              <a:gd name="T59" fmla="*/ 33 w 33"/>
              <a:gd name="T60" fmla="*/ 12 h 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 h="12">
                <a:moveTo>
                  <a:pt x="29" y="0"/>
                </a:moveTo>
                <a:lnTo>
                  <a:pt x="22" y="4"/>
                </a:lnTo>
                <a:lnTo>
                  <a:pt x="8" y="6"/>
                </a:lnTo>
                <a:lnTo>
                  <a:pt x="3" y="8"/>
                </a:lnTo>
                <a:lnTo>
                  <a:pt x="2" y="9"/>
                </a:lnTo>
                <a:lnTo>
                  <a:pt x="1" y="10"/>
                </a:lnTo>
                <a:lnTo>
                  <a:pt x="0" y="12"/>
                </a:lnTo>
                <a:lnTo>
                  <a:pt x="1" y="12"/>
                </a:lnTo>
                <a:lnTo>
                  <a:pt x="2" y="11"/>
                </a:lnTo>
                <a:lnTo>
                  <a:pt x="2" y="12"/>
                </a:lnTo>
                <a:lnTo>
                  <a:pt x="3" y="12"/>
                </a:lnTo>
                <a:lnTo>
                  <a:pt x="33" y="3"/>
                </a:lnTo>
                <a:lnTo>
                  <a:pt x="29" y="2"/>
                </a:lnTo>
                <a:lnTo>
                  <a:pt x="26" y="3"/>
                </a:lnTo>
                <a:lnTo>
                  <a:pt x="25" y="5"/>
                </a:lnTo>
                <a:lnTo>
                  <a:pt x="24" y="5"/>
                </a:lnTo>
                <a:lnTo>
                  <a:pt x="24" y="4"/>
                </a:lnTo>
                <a:lnTo>
                  <a:pt x="28" y="1"/>
                </a:lnTo>
                <a:lnTo>
                  <a:pt x="29"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432" name="Freeform 769"/>
          <p:cNvSpPr>
            <a:spLocks/>
          </p:cNvSpPr>
          <p:nvPr/>
        </p:nvSpPr>
        <p:spPr bwMode="auto">
          <a:xfrm>
            <a:off x="2306638" y="3617913"/>
            <a:ext cx="3175" cy="6350"/>
          </a:xfrm>
          <a:custGeom>
            <a:avLst/>
            <a:gdLst>
              <a:gd name="T0" fmla="*/ 0 w 2"/>
              <a:gd name="T1" fmla="*/ 2147483647 h 4"/>
              <a:gd name="T2" fmla="*/ 0 w 2"/>
              <a:gd name="T3" fmla="*/ 2147483647 h 4"/>
              <a:gd name="T4" fmla="*/ 2147483647 w 2"/>
              <a:gd name="T5" fmla="*/ 2147483647 h 4"/>
              <a:gd name="T6" fmla="*/ 2147483647 w 2"/>
              <a:gd name="T7" fmla="*/ 2147483647 h 4"/>
              <a:gd name="T8" fmla="*/ 2147483647 w 2"/>
              <a:gd name="T9" fmla="*/ 2147483647 h 4"/>
              <a:gd name="T10" fmla="*/ 2147483647 w 2"/>
              <a:gd name="T11" fmla="*/ 0 h 4"/>
              <a:gd name="T12" fmla="*/ 0 w 2"/>
              <a:gd name="T13" fmla="*/ 0 h 4"/>
              <a:gd name="T14" fmla="*/ 0 w 2"/>
              <a:gd name="T15" fmla="*/ 2147483647 h 4"/>
              <a:gd name="T16" fmla="*/ 0 w 2"/>
              <a:gd name="T17" fmla="*/ 2147483647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4"/>
              <a:gd name="T29" fmla="*/ 2 w 2"/>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4">
                <a:moveTo>
                  <a:pt x="0" y="2"/>
                </a:moveTo>
                <a:lnTo>
                  <a:pt x="0" y="4"/>
                </a:lnTo>
                <a:lnTo>
                  <a:pt x="1" y="4"/>
                </a:lnTo>
                <a:lnTo>
                  <a:pt x="2" y="3"/>
                </a:lnTo>
                <a:lnTo>
                  <a:pt x="1" y="2"/>
                </a:lnTo>
                <a:lnTo>
                  <a:pt x="1" y="0"/>
                </a:lnTo>
                <a:lnTo>
                  <a:pt x="0" y="0"/>
                </a:lnTo>
                <a:lnTo>
                  <a:pt x="0"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433" name="Freeform 722"/>
          <p:cNvSpPr>
            <a:spLocks/>
          </p:cNvSpPr>
          <p:nvPr/>
        </p:nvSpPr>
        <p:spPr bwMode="auto">
          <a:xfrm>
            <a:off x="5148263" y="4038600"/>
            <a:ext cx="579437" cy="474663"/>
          </a:xfrm>
          <a:custGeom>
            <a:avLst/>
            <a:gdLst>
              <a:gd name="T0" fmla="*/ 2147483647 w 337"/>
              <a:gd name="T1" fmla="*/ 2147483647 h 277"/>
              <a:gd name="T2" fmla="*/ 2147483647 w 337"/>
              <a:gd name="T3" fmla="*/ 2147483647 h 277"/>
              <a:gd name="T4" fmla="*/ 2147483647 w 337"/>
              <a:gd name="T5" fmla="*/ 2147483647 h 277"/>
              <a:gd name="T6" fmla="*/ 2147483647 w 337"/>
              <a:gd name="T7" fmla="*/ 2147483647 h 277"/>
              <a:gd name="T8" fmla="*/ 2147483647 w 337"/>
              <a:gd name="T9" fmla="*/ 2147483647 h 277"/>
              <a:gd name="T10" fmla="*/ 2147483647 w 337"/>
              <a:gd name="T11" fmla="*/ 2147483647 h 277"/>
              <a:gd name="T12" fmla="*/ 2147483647 w 337"/>
              <a:gd name="T13" fmla="*/ 2147483647 h 277"/>
              <a:gd name="T14" fmla="*/ 2147483647 w 337"/>
              <a:gd name="T15" fmla="*/ 2147483647 h 277"/>
              <a:gd name="T16" fmla="*/ 2147483647 w 337"/>
              <a:gd name="T17" fmla="*/ 2147483647 h 277"/>
              <a:gd name="T18" fmla="*/ 2147483647 w 337"/>
              <a:gd name="T19" fmla="*/ 2147483647 h 277"/>
              <a:gd name="T20" fmla="*/ 2147483647 w 337"/>
              <a:gd name="T21" fmla="*/ 2147483647 h 277"/>
              <a:gd name="T22" fmla="*/ 2147483647 w 337"/>
              <a:gd name="T23" fmla="*/ 2147483647 h 277"/>
              <a:gd name="T24" fmla="*/ 2147483647 w 337"/>
              <a:gd name="T25" fmla="*/ 2147483647 h 277"/>
              <a:gd name="T26" fmla="*/ 2147483647 w 337"/>
              <a:gd name="T27" fmla="*/ 2147483647 h 277"/>
              <a:gd name="T28" fmla="*/ 2147483647 w 337"/>
              <a:gd name="T29" fmla="*/ 2147483647 h 277"/>
              <a:gd name="T30" fmla="*/ 2147483647 w 337"/>
              <a:gd name="T31" fmla="*/ 2147483647 h 277"/>
              <a:gd name="T32" fmla="*/ 2147483647 w 337"/>
              <a:gd name="T33" fmla="*/ 2147483647 h 277"/>
              <a:gd name="T34" fmla="*/ 2147483647 w 337"/>
              <a:gd name="T35" fmla="*/ 2147483647 h 277"/>
              <a:gd name="T36" fmla="*/ 2147483647 w 337"/>
              <a:gd name="T37" fmla="*/ 2147483647 h 277"/>
              <a:gd name="T38" fmla="*/ 2147483647 w 337"/>
              <a:gd name="T39" fmla="*/ 2147483647 h 277"/>
              <a:gd name="T40" fmla="*/ 2147483647 w 337"/>
              <a:gd name="T41" fmla="*/ 2147483647 h 277"/>
              <a:gd name="T42" fmla="*/ 2147483647 w 337"/>
              <a:gd name="T43" fmla="*/ 2147483647 h 277"/>
              <a:gd name="T44" fmla="*/ 2147483647 w 337"/>
              <a:gd name="T45" fmla="*/ 2147483647 h 277"/>
              <a:gd name="T46" fmla="*/ 2147483647 w 337"/>
              <a:gd name="T47" fmla="*/ 2147483647 h 277"/>
              <a:gd name="T48" fmla="*/ 2147483647 w 337"/>
              <a:gd name="T49" fmla="*/ 2147483647 h 277"/>
              <a:gd name="T50" fmla="*/ 2147483647 w 337"/>
              <a:gd name="T51" fmla="*/ 2147483647 h 277"/>
              <a:gd name="T52" fmla="*/ 2147483647 w 337"/>
              <a:gd name="T53" fmla="*/ 2147483647 h 277"/>
              <a:gd name="T54" fmla="*/ 0 w 337"/>
              <a:gd name="T55" fmla="*/ 2147483647 h 277"/>
              <a:gd name="T56" fmla="*/ 2147483647 w 337"/>
              <a:gd name="T57" fmla="*/ 2147483647 h 277"/>
              <a:gd name="T58" fmla="*/ 2147483647 w 337"/>
              <a:gd name="T59" fmla="*/ 2147483647 h 277"/>
              <a:gd name="T60" fmla="*/ 2147483647 w 337"/>
              <a:gd name="T61" fmla="*/ 2147483647 h 277"/>
              <a:gd name="T62" fmla="*/ 2147483647 w 337"/>
              <a:gd name="T63" fmla="*/ 2147483647 h 277"/>
              <a:gd name="T64" fmla="*/ 2147483647 w 337"/>
              <a:gd name="T65" fmla="*/ 2147483647 h 277"/>
              <a:gd name="T66" fmla="*/ 2147483647 w 337"/>
              <a:gd name="T67" fmla="*/ 2147483647 h 277"/>
              <a:gd name="T68" fmla="*/ 2147483647 w 337"/>
              <a:gd name="T69" fmla="*/ 2147483647 h 277"/>
              <a:gd name="T70" fmla="*/ 2147483647 w 337"/>
              <a:gd name="T71" fmla="*/ 2147483647 h 277"/>
              <a:gd name="T72" fmla="*/ 2147483647 w 337"/>
              <a:gd name="T73" fmla="*/ 2147483647 h 277"/>
              <a:gd name="T74" fmla="*/ 2147483647 w 337"/>
              <a:gd name="T75" fmla="*/ 2147483647 h 277"/>
              <a:gd name="T76" fmla="*/ 2147483647 w 337"/>
              <a:gd name="T77" fmla="*/ 2147483647 h 277"/>
              <a:gd name="T78" fmla="*/ 2147483647 w 337"/>
              <a:gd name="T79" fmla="*/ 2147483647 h 277"/>
              <a:gd name="T80" fmla="*/ 2147483647 w 337"/>
              <a:gd name="T81" fmla="*/ 2147483647 h 277"/>
              <a:gd name="T82" fmla="*/ 2147483647 w 337"/>
              <a:gd name="T83" fmla="*/ 2147483647 h 277"/>
              <a:gd name="T84" fmla="*/ 2147483647 w 337"/>
              <a:gd name="T85" fmla="*/ 2147483647 h 277"/>
              <a:gd name="T86" fmla="*/ 2147483647 w 337"/>
              <a:gd name="T87" fmla="*/ 2147483647 h 277"/>
              <a:gd name="T88" fmla="*/ 2147483647 w 337"/>
              <a:gd name="T89" fmla="*/ 2147483647 h 27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7"/>
              <a:gd name="T136" fmla="*/ 0 h 277"/>
              <a:gd name="T137" fmla="*/ 337 w 337"/>
              <a:gd name="T138" fmla="*/ 277 h 27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7" h="277">
                <a:moveTo>
                  <a:pt x="269" y="137"/>
                </a:moveTo>
                <a:lnTo>
                  <a:pt x="267" y="138"/>
                </a:lnTo>
                <a:lnTo>
                  <a:pt x="267" y="139"/>
                </a:lnTo>
                <a:lnTo>
                  <a:pt x="269" y="140"/>
                </a:lnTo>
                <a:lnTo>
                  <a:pt x="267" y="141"/>
                </a:lnTo>
                <a:lnTo>
                  <a:pt x="267" y="144"/>
                </a:lnTo>
                <a:lnTo>
                  <a:pt x="270" y="143"/>
                </a:lnTo>
                <a:lnTo>
                  <a:pt x="271" y="144"/>
                </a:lnTo>
                <a:lnTo>
                  <a:pt x="271" y="147"/>
                </a:lnTo>
                <a:lnTo>
                  <a:pt x="288" y="167"/>
                </a:lnTo>
                <a:lnTo>
                  <a:pt x="328" y="172"/>
                </a:lnTo>
                <a:lnTo>
                  <a:pt x="329" y="171"/>
                </a:lnTo>
                <a:lnTo>
                  <a:pt x="337" y="183"/>
                </a:lnTo>
                <a:lnTo>
                  <a:pt x="326" y="217"/>
                </a:lnTo>
                <a:lnTo>
                  <a:pt x="278" y="234"/>
                </a:lnTo>
                <a:lnTo>
                  <a:pt x="231" y="241"/>
                </a:lnTo>
                <a:lnTo>
                  <a:pt x="217" y="248"/>
                </a:lnTo>
                <a:lnTo>
                  <a:pt x="208" y="261"/>
                </a:lnTo>
                <a:lnTo>
                  <a:pt x="206" y="266"/>
                </a:lnTo>
                <a:lnTo>
                  <a:pt x="201" y="269"/>
                </a:lnTo>
                <a:lnTo>
                  <a:pt x="198" y="269"/>
                </a:lnTo>
                <a:lnTo>
                  <a:pt x="194" y="262"/>
                </a:lnTo>
                <a:lnTo>
                  <a:pt x="156" y="261"/>
                </a:lnTo>
                <a:lnTo>
                  <a:pt x="148" y="266"/>
                </a:lnTo>
                <a:lnTo>
                  <a:pt x="141" y="267"/>
                </a:lnTo>
                <a:lnTo>
                  <a:pt x="140" y="268"/>
                </a:lnTo>
                <a:lnTo>
                  <a:pt x="138" y="270"/>
                </a:lnTo>
                <a:lnTo>
                  <a:pt x="134" y="272"/>
                </a:lnTo>
                <a:lnTo>
                  <a:pt x="134" y="275"/>
                </a:lnTo>
                <a:lnTo>
                  <a:pt x="133" y="276"/>
                </a:lnTo>
                <a:lnTo>
                  <a:pt x="129" y="277"/>
                </a:lnTo>
                <a:lnTo>
                  <a:pt x="129" y="276"/>
                </a:lnTo>
                <a:lnTo>
                  <a:pt x="129" y="273"/>
                </a:lnTo>
                <a:lnTo>
                  <a:pt x="125" y="266"/>
                </a:lnTo>
                <a:lnTo>
                  <a:pt x="124" y="266"/>
                </a:lnTo>
                <a:lnTo>
                  <a:pt x="123" y="264"/>
                </a:lnTo>
                <a:lnTo>
                  <a:pt x="122" y="259"/>
                </a:lnTo>
                <a:lnTo>
                  <a:pt x="116" y="254"/>
                </a:lnTo>
                <a:lnTo>
                  <a:pt x="114" y="253"/>
                </a:lnTo>
                <a:lnTo>
                  <a:pt x="106" y="240"/>
                </a:lnTo>
                <a:lnTo>
                  <a:pt x="104" y="239"/>
                </a:lnTo>
                <a:lnTo>
                  <a:pt x="104" y="238"/>
                </a:lnTo>
                <a:lnTo>
                  <a:pt x="103" y="231"/>
                </a:lnTo>
                <a:lnTo>
                  <a:pt x="93" y="217"/>
                </a:lnTo>
                <a:lnTo>
                  <a:pt x="85" y="212"/>
                </a:lnTo>
                <a:lnTo>
                  <a:pt x="84" y="212"/>
                </a:lnTo>
                <a:lnTo>
                  <a:pt x="78" y="209"/>
                </a:lnTo>
                <a:lnTo>
                  <a:pt x="76" y="205"/>
                </a:lnTo>
                <a:lnTo>
                  <a:pt x="71" y="186"/>
                </a:lnTo>
                <a:lnTo>
                  <a:pt x="70" y="185"/>
                </a:lnTo>
                <a:lnTo>
                  <a:pt x="69" y="183"/>
                </a:lnTo>
                <a:lnTo>
                  <a:pt x="70" y="182"/>
                </a:lnTo>
                <a:lnTo>
                  <a:pt x="71" y="177"/>
                </a:lnTo>
                <a:lnTo>
                  <a:pt x="69" y="170"/>
                </a:lnTo>
                <a:lnTo>
                  <a:pt x="68" y="169"/>
                </a:lnTo>
                <a:lnTo>
                  <a:pt x="60" y="152"/>
                </a:lnTo>
                <a:lnTo>
                  <a:pt x="53" y="145"/>
                </a:lnTo>
                <a:lnTo>
                  <a:pt x="51" y="145"/>
                </a:lnTo>
                <a:lnTo>
                  <a:pt x="51" y="144"/>
                </a:lnTo>
                <a:lnTo>
                  <a:pt x="49" y="143"/>
                </a:lnTo>
                <a:lnTo>
                  <a:pt x="47" y="143"/>
                </a:lnTo>
                <a:lnTo>
                  <a:pt x="46" y="143"/>
                </a:lnTo>
                <a:lnTo>
                  <a:pt x="44" y="143"/>
                </a:lnTo>
                <a:lnTo>
                  <a:pt x="44" y="140"/>
                </a:lnTo>
                <a:lnTo>
                  <a:pt x="41" y="136"/>
                </a:lnTo>
                <a:lnTo>
                  <a:pt x="41" y="133"/>
                </a:lnTo>
                <a:lnTo>
                  <a:pt x="41" y="132"/>
                </a:lnTo>
                <a:lnTo>
                  <a:pt x="35" y="118"/>
                </a:lnTo>
                <a:lnTo>
                  <a:pt x="32" y="117"/>
                </a:lnTo>
                <a:lnTo>
                  <a:pt x="31" y="115"/>
                </a:lnTo>
                <a:lnTo>
                  <a:pt x="31" y="113"/>
                </a:lnTo>
                <a:lnTo>
                  <a:pt x="27" y="109"/>
                </a:lnTo>
                <a:lnTo>
                  <a:pt x="25" y="102"/>
                </a:lnTo>
                <a:lnTo>
                  <a:pt x="23" y="100"/>
                </a:lnTo>
                <a:lnTo>
                  <a:pt x="21" y="98"/>
                </a:lnTo>
                <a:lnTo>
                  <a:pt x="17" y="94"/>
                </a:lnTo>
                <a:lnTo>
                  <a:pt x="17" y="92"/>
                </a:lnTo>
                <a:lnTo>
                  <a:pt x="9" y="77"/>
                </a:lnTo>
                <a:lnTo>
                  <a:pt x="7" y="75"/>
                </a:lnTo>
                <a:lnTo>
                  <a:pt x="2" y="75"/>
                </a:lnTo>
                <a:lnTo>
                  <a:pt x="1" y="75"/>
                </a:lnTo>
                <a:lnTo>
                  <a:pt x="0" y="75"/>
                </a:lnTo>
                <a:lnTo>
                  <a:pt x="0" y="76"/>
                </a:lnTo>
                <a:lnTo>
                  <a:pt x="3" y="68"/>
                </a:lnTo>
                <a:lnTo>
                  <a:pt x="4" y="59"/>
                </a:lnTo>
                <a:lnTo>
                  <a:pt x="5" y="56"/>
                </a:lnTo>
                <a:lnTo>
                  <a:pt x="5" y="52"/>
                </a:lnTo>
                <a:lnTo>
                  <a:pt x="5" y="54"/>
                </a:lnTo>
                <a:lnTo>
                  <a:pt x="23" y="57"/>
                </a:lnTo>
                <a:lnTo>
                  <a:pt x="28" y="52"/>
                </a:lnTo>
                <a:lnTo>
                  <a:pt x="33" y="44"/>
                </a:lnTo>
                <a:lnTo>
                  <a:pt x="44" y="42"/>
                </a:lnTo>
                <a:lnTo>
                  <a:pt x="47" y="34"/>
                </a:lnTo>
                <a:lnTo>
                  <a:pt x="54" y="30"/>
                </a:lnTo>
                <a:lnTo>
                  <a:pt x="36" y="12"/>
                </a:lnTo>
                <a:lnTo>
                  <a:pt x="67" y="6"/>
                </a:lnTo>
                <a:lnTo>
                  <a:pt x="72" y="0"/>
                </a:lnTo>
                <a:lnTo>
                  <a:pt x="133" y="28"/>
                </a:lnTo>
                <a:lnTo>
                  <a:pt x="135" y="34"/>
                </a:lnTo>
                <a:lnTo>
                  <a:pt x="143" y="34"/>
                </a:lnTo>
                <a:lnTo>
                  <a:pt x="144" y="35"/>
                </a:lnTo>
                <a:lnTo>
                  <a:pt x="144" y="46"/>
                </a:lnTo>
                <a:lnTo>
                  <a:pt x="145" y="48"/>
                </a:lnTo>
                <a:lnTo>
                  <a:pt x="163" y="56"/>
                </a:lnTo>
                <a:lnTo>
                  <a:pt x="191" y="57"/>
                </a:lnTo>
                <a:lnTo>
                  <a:pt x="205" y="61"/>
                </a:lnTo>
                <a:lnTo>
                  <a:pt x="207" y="63"/>
                </a:lnTo>
                <a:lnTo>
                  <a:pt x="210" y="68"/>
                </a:lnTo>
                <a:lnTo>
                  <a:pt x="220" y="68"/>
                </a:lnTo>
                <a:lnTo>
                  <a:pt x="226" y="80"/>
                </a:lnTo>
                <a:lnTo>
                  <a:pt x="229" y="81"/>
                </a:lnTo>
                <a:lnTo>
                  <a:pt x="231" y="85"/>
                </a:lnTo>
                <a:lnTo>
                  <a:pt x="235" y="88"/>
                </a:lnTo>
                <a:lnTo>
                  <a:pt x="233" y="89"/>
                </a:lnTo>
                <a:lnTo>
                  <a:pt x="235" y="90"/>
                </a:lnTo>
                <a:lnTo>
                  <a:pt x="235" y="93"/>
                </a:lnTo>
                <a:lnTo>
                  <a:pt x="237" y="94"/>
                </a:lnTo>
                <a:lnTo>
                  <a:pt x="245" y="99"/>
                </a:lnTo>
                <a:lnTo>
                  <a:pt x="247" y="102"/>
                </a:lnTo>
                <a:lnTo>
                  <a:pt x="246" y="105"/>
                </a:lnTo>
                <a:lnTo>
                  <a:pt x="248" y="107"/>
                </a:lnTo>
                <a:lnTo>
                  <a:pt x="249" y="110"/>
                </a:lnTo>
                <a:lnTo>
                  <a:pt x="249" y="111"/>
                </a:lnTo>
                <a:lnTo>
                  <a:pt x="247" y="113"/>
                </a:lnTo>
                <a:lnTo>
                  <a:pt x="247" y="117"/>
                </a:lnTo>
                <a:lnTo>
                  <a:pt x="254" y="124"/>
                </a:lnTo>
                <a:lnTo>
                  <a:pt x="255" y="129"/>
                </a:lnTo>
                <a:lnTo>
                  <a:pt x="256" y="131"/>
                </a:lnTo>
                <a:lnTo>
                  <a:pt x="256" y="133"/>
                </a:lnTo>
                <a:lnTo>
                  <a:pt x="258" y="134"/>
                </a:lnTo>
                <a:lnTo>
                  <a:pt x="258" y="135"/>
                </a:lnTo>
                <a:lnTo>
                  <a:pt x="259" y="135"/>
                </a:lnTo>
                <a:lnTo>
                  <a:pt x="261" y="139"/>
                </a:lnTo>
                <a:lnTo>
                  <a:pt x="262" y="139"/>
                </a:lnTo>
                <a:lnTo>
                  <a:pt x="269" y="137"/>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434" name="Freeform 723"/>
          <p:cNvSpPr>
            <a:spLocks/>
          </p:cNvSpPr>
          <p:nvPr/>
        </p:nvSpPr>
        <p:spPr bwMode="auto">
          <a:xfrm>
            <a:off x="5148263" y="4038600"/>
            <a:ext cx="579437" cy="474663"/>
          </a:xfrm>
          <a:custGeom>
            <a:avLst/>
            <a:gdLst>
              <a:gd name="T0" fmla="*/ 2147483647 w 337"/>
              <a:gd name="T1" fmla="*/ 2147483647 h 277"/>
              <a:gd name="T2" fmla="*/ 2147483647 w 337"/>
              <a:gd name="T3" fmla="*/ 2147483647 h 277"/>
              <a:gd name="T4" fmla="*/ 2147483647 w 337"/>
              <a:gd name="T5" fmla="*/ 2147483647 h 277"/>
              <a:gd name="T6" fmla="*/ 2147483647 w 337"/>
              <a:gd name="T7" fmla="*/ 2147483647 h 277"/>
              <a:gd name="T8" fmla="*/ 2147483647 w 337"/>
              <a:gd name="T9" fmla="*/ 2147483647 h 277"/>
              <a:gd name="T10" fmla="*/ 2147483647 w 337"/>
              <a:gd name="T11" fmla="*/ 2147483647 h 277"/>
              <a:gd name="T12" fmla="*/ 2147483647 w 337"/>
              <a:gd name="T13" fmla="*/ 2147483647 h 277"/>
              <a:gd name="T14" fmla="*/ 2147483647 w 337"/>
              <a:gd name="T15" fmla="*/ 2147483647 h 277"/>
              <a:gd name="T16" fmla="*/ 2147483647 w 337"/>
              <a:gd name="T17" fmla="*/ 2147483647 h 277"/>
              <a:gd name="T18" fmla="*/ 2147483647 w 337"/>
              <a:gd name="T19" fmla="*/ 2147483647 h 277"/>
              <a:gd name="T20" fmla="*/ 2147483647 w 337"/>
              <a:gd name="T21" fmla="*/ 2147483647 h 277"/>
              <a:gd name="T22" fmla="*/ 2147483647 w 337"/>
              <a:gd name="T23" fmla="*/ 2147483647 h 277"/>
              <a:gd name="T24" fmla="*/ 2147483647 w 337"/>
              <a:gd name="T25" fmla="*/ 2147483647 h 277"/>
              <a:gd name="T26" fmla="*/ 2147483647 w 337"/>
              <a:gd name="T27" fmla="*/ 2147483647 h 277"/>
              <a:gd name="T28" fmla="*/ 2147483647 w 337"/>
              <a:gd name="T29" fmla="*/ 2147483647 h 277"/>
              <a:gd name="T30" fmla="*/ 2147483647 w 337"/>
              <a:gd name="T31" fmla="*/ 2147483647 h 277"/>
              <a:gd name="T32" fmla="*/ 2147483647 w 337"/>
              <a:gd name="T33" fmla="*/ 2147483647 h 277"/>
              <a:gd name="T34" fmla="*/ 2147483647 w 337"/>
              <a:gd name="T35" fmla="*/ 2147483647 h 277"/>
              <a:gd name="T36" fmla="*/ 2147483647 w 337"/>
              <a:gd name="T37" fmla="*/ 2147483647 h 277"/>
              <a:gd name="T38" fmla="*/ 2147483647 w 337"/>
              <a:gd name="T39" fmla="*/ 2147483647 h 277"/>
              <a:gd name="T40" fmla="*/ 2147483647 w 337"/>
              <a:gd name="T41" fmla="*/ 2147483647 h 277"/>
              <a:gd name="T42" fmla="*/ 2147483647 w 337"/>
              <a:gd name="T43" fmla="*/ 2147483647 h 277"/>
              <a:gd name="T44" fmla="*/ 2147483647 w 337"/>
              <a:gd name="T45" fmla="*/ 2147483647 h 277"/>
              <a:gd name="T46" fmla="*/ 2147483647 w 337"/>
              <a:gd name="T47" fmla="*/ 2147483647 h 277"/>
              <a:gd name="T48" fmla="*/ 2147483647 w 337"/>
              <a:gd name="T49" fmla="*/ 2147483647 h 277"/>
              <a:gd name="T50" fmla="*/ 2147483647 w 337"/>
              <a:gd name="T51" fmla="*/ 2147483647 h 277"/>
              <a:gd name="T52" fmla="*/ 2147483647 w 337"/>
              <a:gd name="T53" fmla="*/ 2147483647 h 277"/>
              <a:gd name="T54" fmla="*/ 2147483647 w 337"/>
              <a:gd name="T55" fmla="*/ 2147483647 h 277"/>
              <a:gd name="T56" fmla="*/ 2147483647 w 337"/>
              <a:gd name="T57" fmla="*/ 2147483647 h 277"/>
              <a:gd name="T58" fmla="*/ 2147483647 w 337"/>
              <a:gd name="T59" fmla="*/ 2147483647 h 277"/>
              <a:gd name="T60" fmla="*/ 2147483647 w 337"/>
              <a:gd name="T61" fmla="*/ 2147483647 h 277"/>
              <a:gd name="T62" fmla="*/ 2147483647 w 337"/>
              <a:gd name="T63" fmla="*/ 2147483647 h 277"/>
              <a:gd name="T64" fmla="*/ 2147483647 w 337"/>
              <a:gd name="T65" fmla="*/ 2147483647 h 277"/>
              <a:gd name="T66" fmla="*/ 2147483647 w 337"/>
              <a:gd name="T67" fmla="*/ 2147483647 h 277"/>
              <a:gd name="T68" fmla="*/ 2147483647 w 337"/>
              <a:gd name="T69" fmla="*/ 2147483647 h 277"/>
              <a:gd name="T70" fmla="*/ 2147483647 w 337"/>
              <a:gd name="T71" fmla="*/ 2147483647 h 277"/>
              <a:gd name="T72" fmla="*/ 2147483647 w 337"/>
              <a:gd name="T73" fmla="*/ 2147483647 h 277"/>
              <a:gd name="T74" fmla="*/ 2147483647 w 337"/>
              <a:gd name="T75" fmla="*/ 2147483647 h 277"/>
              <a:gd name="T76" fmla="*/ 2147483647 w 337"/>
              <a:gd name="T77" fmla="*/ 2147483647 h 277"/>
              <a:gd name="T78" fmla="*/ 2147483647 w 337"/>
              <a:gd name="T79" fmla="*/ 2147483647 h 277"/>
              <a:gd name="T80" fmla="*/ 2147483647 w 337"/>
              <a:gd name="T81" fmla="*/ 2147483647 h 277"/>
              <a:gd name="T82" fmla="*/ 2147483647 w 337"/>
              <a:gd name="T83" fmla="*/ 2147483647 h 277"/>
              <a:gd name="T84" fmla="*/ 2147483647 w 337"/>
              <a:gd name="T85" fmla="*/ 2147483647 h 277"/>
              <a:gd name="T86" fmla="*/ 2147483647 w 337"/>
              <a:gd name="T87" fmla="*/ 2147483647 h 277"/>
              <a:gd name="T88" fmla="*/ 2147483647 w 337"/>
              <a:gd name="T89" fmla="*/ 2147483647 h 277"/>
              <a:gd name="T90" fmla="*/ 2147483647 w 337"/>
              <a:gd name="T91" fmla="*/ 2147483647 h 2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37"/>
              <a:gd name="T139" fmla="*/ 0 h 277"/>
              <a:gd name="T140" fmla="*/ 337 w 337"/>
              <a:gd name="T141" fmla="*/ 277 h 2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37" h="277">
                <a:moveTo>
                  <a:pt x="269" y="136"/>
                </a:moveTo>
                <a:lnTo>
                  <a:pt x="268" y="137"/>
                </a:lnTo>
                <a:lnTo>
                  <a:pt x="268" y="138"/>
                </a:lnTo>
                <a:lnTo>
                  <a:pt x="269" y="139"/>
                </a:lnTo>
                <a:lnTo>
                  <a:pt x="268" y="141"/>
                </a:lnTo>
                <a:lnTo>
                  <a:pt x="268" y="143"/>
                </a:lnTo>
                <a:lnTo>
                  <a:pt x="270" y="142"/>
                </a:lnTo>
                <a:lnTo>
                  <a:pt x="271" y="144"/>
                </a:lnTo>
                <a:lnTo>
                  <a:pt x="271" y="146"/>
                </a:lnTo>
                <a:lnTo>
                  <a:pt x="288" y="166"/>
                </a:lnTo>
                <a:lnTo>
                  <a:pt x="328" y="171"/>
                </a:lnTo>
                <a:lnTo>
                  <a:pt x="329" y="170"/>
                </a:lnTo>
                <a:lnTo>
                  <a:pt x="329" y="171"/>
                </a:lnTo>
                <a:lnTo>
                  <a:pt x="337" y="183"/>
                </a:lnTo>
                <a:lnTo>
                  <a:pt x="326" y="217"/>
                </a:lnTo>
                <a:lnTo>
                  <a:pt x="278" y="233"/>
                </a:lnTo>
                <a:lnTo>
                  <a:pt x="231" y="240"/>
                </a:lnTo>
                <a:lnTo>
                  <a:pt x="217" y="247"/>
                </a:lnTo>
                <a:lnTo>
                  <a:pt x="208" y="260"/>
                </a:lnTo>
                <a:lnTo>
                  <a:pt x="206" y="266"/>
                </a:lnTo>
                <a:lnTo>
                  <a:pt x="201" y="269"/>
                </a:lnTo>
                <a:lnTo>
                  <a:pt x="198" y="269"/>
                </a:lnTo>
                <a:lnTo>
                  <a:pt x="195" y="261"/>
                </a:lnTo>
                <a:lnTo>
                  <a:pt x="156" y="260"/>
                </a:lnTo>
                <a:lnTo>
                  <a:pt x="148" y="266"/>
                </a:lnTo>
                <a:lnTo>
                  <a:pt x="142" y="266"/>
                </a:lnTo>
                <a:lnTo>
                  <a:pt x="140" y="267"/>
                </a:lnTo>
                <a:lnTo>
                  <a:pt x="139" y="269"/>
                </a:lnTo>
                <a:lnTo>
                  <a:pt x="135" y="271"/>
                </a:lnTo>
                <a:lnTo>
                  <a:pt x="134" y="274"/>
                </a:lnTo>
                <a:lnTo>
                  <a:pt x="133" y="275"/>
                </a:lnTo>
                <a:lnTo>
                  <a:pt x="129" y="277"/>
                </a:lnTo>
                <a:lnTo>
                  <a:pt x="129" y="275"/>
                </a:lnTo>
                <a:lnTo>
                  <a:pt x="129" y="272"/>
                </a:lnTo>
                <a:lnTo>
                  <a:pt x="125" y="266"/>
                </a:lnTo>
                <a:lnTo>
                  <a:pt x="124" y="265"/>
                </a:lnTo>
                <a:lnTo>
                  <a:pt x="123" y="263"/>
                </a:lnTo>
                <a:lnTo>
                  <a:pt x="122" y="258"/>
                </a:lnTo>
                <a:lnTo>
                  <a:pt x="116" y="253"/>
                </a:lnTo>
                <a:lnTo>
                  <a:pt x="114" y="252"/>
                </a:lnTo>
                <a:lnTo>
                  <a:pt x="106" y="239"/>
                </a:lnTo>
                <a:lnTo>
                  <a:pt x="105" y="239"/>
                </a:lnTo>
                <a:lnTo>
                  <a:pt x="105" y="237"/>
                </a:lnTo>
                <a:lnTo>
                  <a:pt x="104" y="231"/>
                </a:lnTo>
                <a:lnTo>
                  <a:pt x="94" y="217"/>
                </a:lnTo>
                <a:lnTo>
                  <a:pt x="86" y="211"/>
                </a:lnTo>
                <a:lnTo>
                  <a:pt x="85" y="212"/>
                </a:lnTo>
                <a:lnTo>
                  <a:pt x="79" y="208"/>
                </a:lnTo>
                <a:lnTo>
                  <a:pt x="76" y="205"/>
                </a:lnTo>
                <a:lnTo>
                  <a:pt x="71" y="186"/>
                </a:lnTo>
                <a:lnTo>
                  <a:pt x="70" y="184"/>
                </a:lnTo>
                <a:lnTo>
                  <a:pt x="70" y="183"/>
                </a:lnTo>
                <a:lnTo>
                  <a:pt x="70" y="182"/>
                </a:lnTo>
                <a:lnTo>
                  <a:pt x="71" y="176"/>
                </a:lnTo>
                <a:lnTo>
                  <a:pt x="69" y="169"/>
                </a:lnTo>
                <a:lnTo>
                  <a:pt x="68" y="168"/>
                </a:lnTo>
                <a:lnTo>
                  <a:pt x="60" y="151"/>
                </a:lnTo>
                <a:lnTo>
                  <a:pt x="53" y="144"/>
                </a:lnTo>
                <a:lnTo>
                  <a:pt x="52" y="144"/>
                </a:lnTo>
                <a:lnTo>
                  <a:pt x="51" y="143"/>
                </a:lnTo>
                <a:lnTo>
                  <a:pt x="49" y="142"/>
                </a:lnTo>
                <a:lnTo>
                  <a:pt x="47" y="142"/>
                </a:lnTo>
                <a:lnTo>
                  <a:pt x="46" y="142"/>
                </a:lnTo>
                <a:lnTo>
                  <a:pt x="45" y="142"/>
                </a:lnTo>
                <a:lnTo>
                  <a:pt x="44" y="140"/>
                </a:lnTo>
                <a:lnTo>
                  <a:pt x="41" y="135"/>
                </a:lnTo>
                <a:lnTo>
                  <a:pt x="41" y="133"/>
                </a:lnTo>
                <a:lnTo>
                  <a:pt x="41" y="131"/>
                </a:lnTo>
                <a:lnTo>
                  <a:pt x="35" y="117"/>
                </a:lnTo>
                <a:lnTo>
                  <a:pt x="33" y="116"/>
                </a:lnTo>
                <a:lnTo>
                  <a:pt x="32" y="115"/>
                </a:lnTo>
                <a:lnTo>
                  <a:pt x="32" y="112"/>
                </a:lnTo>
                <a:lnTo>
                  <a:pt x="27" y="108"/>
                </a:lnTo>
                <a:lnTo>
                  <a:pt x="25" y="102"/>
                </a:lnTo>
                <a:lnTo>
                  <a:pt x="23" y="99"/>
                </a:lnTo>
                <a:lnTo>
                  <a:pt x="21" y="97"/>
                </a:lnTo>
                <a:lnTo>
                  <a:pt x="18" y="93"/>
                </a:lnTo>
                <a:lnTo>
                  <a:pt x="17" y="91"/>
                </a:lnTo>
                <a:lnTo>
                  <a:pt x="9" y="76"/>
                </a:lnTo>
                <a:lnTo>
                  <a:pt x="7" y="74"/>
                </a:lnTo>
                <a:lnTo>
                  <a:pt x="3" y="74"/>
                </a:lnTo>
                <a:lnTo>
                  <a:pt x="2" y="74"/>
                </a:lnTo>
                <a:lnTo>
                  <a:pt x="0" y="74"/>
                </a:lnTo>
                <a:lnTo>
                  <a:pt x="0" y="76"/>
                </a:lnTo>
                <a:lnTo>
                  <a:pt x="3" y="68"/>
                </a:lnTo>
                <a:lnTo>
                  <a:pt x="4" y="58"/>
                </a:lnTo>
                <a:lnTo>
                  <a:pt x="5" y="55"/>
                </a:lnTo>
                <a:lnTo>
                  <a:pt x="5" y="51"/>
                </a:lnTo>
                <a:lnTo>
                  <a:pt x="6" y="54"/>
                </a:lnTo>
                <a:lnTo>
                  <a:pt x="23" y="56"/>
                </a:lnTo>
                <a:lnTo>
                  <a:pt x="29" y="51"/>
                </a:lnTo>
                <a:lnTo>
                  <a:pt x="33" y="43"/>
                </a:lnTo>
                <a:lnTo>
                  <a:pt x="45" y="41"/>
                </a:lnTo>
                <a:lnTo>
                  <a:pt x="48" y="34"/>
                </a:lnTo>
                <a:lnTo>
                  <a:pt x="54" y="30"/>
                </a:lnTo>
                <a:lnTo>
                  <a:pt x="36" y="12"/>
                </a:lnTo>
                <a:lnTo>
                  <a:pt x="67" y="5"/>
                </a:lnTo>
                <a:lnTo>
                  <a:pt x="72" y="0"/>
                </a:lnTo>
                <a:lnTo>
                  <a:pt x="133" y="27"/>
                </a:lnTo>
                <a:lnTo>
                  <a:pt x="135" y="33"/>
                </a:lnTo>
                <a:lnTo>
                  <a:pt x="143" y="34"/>
                </a:lnTo>
                <a:lnTo>
                  <a:pt x="144" y="34"/>
                </a:lnTo>
                <a:lnTo>
                  <a:pt x="144" y="46"/>
                </a:lnTo>
                <a:lnTo>
                  <a:pt x="145" y="47"/>
                </a:lnTo>
                <a:lnTo>
                  <a:pt x="163" y="55"/>
                </a:lnTo>
                <a:lnTo>
                  <a:pt x="192" y="57"/>
                </a:lnTo>
                <a:lnTo>
                  <a:pt x="205" y="60"/>
                </a:lnTo>
                <a:lnTo>
                  <a:pt x="207" y="62"/>
                </a:lnTo>
                <a:lnTo>
                  <a:pt x="210" y="67"/>
                </a:lnTo>
                <a:lnTo>
                  <a:pt x="220" y="67"/>
                </a:lnTo>
                <a:lnTo>
                  <a:pt x="226" y="80"/>
                </a:lnTo>
                <a:lnTo>
                  <a:pt x="229" y="80"/>
                </a:lnTo>
                <a:lnTo>
                  <a:pt x="231" y="84"/>
                </a:lnTo>
                <a:lnTo>
                  <a:pt x="235" y="87"/>
                </a:lnTo>
                <a:lnTo>
                  <a:pt x="234" y="88"/>
                </a:lnTo>
                <a:lnTo>
                  <a:pt x="235" y="89"/>
                </a:lnTo>
                <a:lnTo>
                  <a:pt x="235" y="92"/>
                </a:lnTo>
                <a:lnTo>
                  <a:pt x="238" y="93"/>
                </a:lnTo>
                <a:lnTo>
                  <a:pt x="245" y="99"/>
                </a:lnTo>
                <a:lnTo>
                  <a:pt x="247" y="101"/>
                </a:lnTo>
                <a:lnTo>
                  <a:pt x="246" y="104"/>
                </a:lnTo>
                <a:lnTo>
                  <a:pt x="249" y="107"/>
                </a:lnTo>
                <a:lnTo>
                  <a:pt x="249" y="109"/>
                </a:lnTo>
                <a:lnTo>
                  <a:pt x="249" y="110"/>
                </a:lnTo>
                <a:lnTo>
                  <a:pt x="248" y="112"/>
                </a:lnTo>
                <a:lnTo>
                  <a:pt x="248" y="116"/>
                </a:lnTo>
                <a:lnTo>
                  <a:pt x="254" y="123"/>
                </a:lnTo>
                <a:lnTo>
                  <a:pt x="255" y="129"/>
                </a:lnTo>
                <a:lnTo>
                  <a:pt x="257" y="130"/>
                </a:lnTo>
                <a:lnTo>
                  <a:pt x="257" y="133"/>
                </a:lnTo>
                <a:lnTo>
                  <a:pt x="258" y="133"/>
                </a:lnTo>
                <a:lnTo>
                  <a:pt x="258" y="134"/>
                </a:lnTo>
                <a:lnTo>
                  <a:pt x="259" y="134"/>
                </a:lnTo>
                <a:lnTo>
                  <a:pt x="261" y="138"/>
                </a:lnTo>
                <a:lnTo>
                  <a:pt x="263" y="138"/>
                </a:lnTo>
                <a:lnTo>
                  <a:pt x="269" y="136"/>
                </a:lnTo>
                <a:close/>
              </a:path>
            </a:pathLst>
          </a:custGeom>
          <a:solidFill>
            <a:srgbClr val="D9D9D9"/>
          </a:solidFill>
          <a:ln w="4763">
            <a:solidFill>
              <a:srgbClr val="FFFFFF"/>
            </a:solidFill>
            <a:round/>
            <a:headEnd/>
            <a:tailEnd/>
          </a:ln>
        </p:spPr>
        <p:txBody>
          <a:bodyPr lIns="91429" tIns="45715" rIns="91429" bIns="45715"/>
          <a:lstStyle/>
          <a:p>
            <a:endParaRPr lang="ru-RU"/>
          </a:p>
        </p:txBody>
      </p:sp>
      <p:grpSp>
        <p:nvGrpSpPr>
          <p:cNvPr id="4" name="Group 103"/>
          <p:cNvGrpSpPr>
            <a:grpSpLocks/>
          </p:cNvGrpSpPr>
          <p:nvPr/>
        </p:nvGrpSpPr>
        <p:grpSpPr bwMode="auto">
          <a:xfrm>
            <a:off x="319194" y="1832335"/>
            <a:ext cx="2424817" cy="1873723"/>
            <a:chOff x="622" y="711"/>
            <a:chExt cx="1413" cy="1091"/>
          </a:xfrm>
          <a:solidFill>
            <a:srgbClr val="D9D9D9"/>
          </a:solidFill>
        </p:grpSpPr>
        <p:sp>
          <p:nvSpPr>
            <p:cNvPr id="5575" name="Freeform 104"/>
            <p:cNvSpPr>
              <a:spLocks/>
            </p:cNvSpPr>
            <p:nvPr/>
          </p:nvSpPr>
          <p:spPr bwMode="auto">
            <a:xfrm>
              <a:off x="708" y="1413"/>
              <a:ext cx="15" cy="39"/>
            </a:xfrm>
            <a:custGeom>
              <a:avLst/>
              <a:gdLst>
                <a:gd name="T0" fmla="*/ 12 w 15"/>
                <a:gd name="T1" fmla="*/ 7 h 39"/>
                <a:gd name="T2" fmla="*/ 12 w 15"/>
                <a:gd name="T3" fmla="*/ 7 h 39"/>
                <a:gd name="T4" fmla="*/ 13 w 15"/>
                <a:gd name="T5" fmla="*/ 10 h 39"/>
                <a:gd name="T6" fmla="*/ 12 w 15"/>
                <a:gd name="T7" fmla="*/ 16 h 39"/>
                <a:gd name="T8" fmla="*/ 13 w 15"/>
                <a:gd name="T9" fmla="*/ 13 h 39"/>
                <a:gd name="T10" fmla="*/ 13 w 15"/>
                <a:gd name="T11" fmla="*/ 14 h 39"/>
                <a:gd name="T12" fmla="*/ 14 w 15"/>
                <a:gd name="T13" fmla="*/ 16 h 39"/>
                <a:gd name="T14" fmla="*/ 14 w 15"/>
                <a:gd name="T15" fmla="*/ 17 h 39"/>
                <a:gd name="T16" fmla="*/ 13 w 15"/>
                <a:gd name="T17" fmla="*/ 18 h 39"/>
                <a:gd name="T18" fmla="*/ 14 w 15"/>
                <a:gd name="T19" fmla="*/ 22 h 39"/>
                <a:gd name="T20" fmla="*/ 14 w 15"/>
                <a:gd name="T21" fmla="*/ 23 h 39"/>
                <a:gd name="T22" fmla="*/ 15 w 15"/>
                <a:gd name="T23" fmla="*/ 37 h 39"/>
                <a:gd name="T24" fmla="*/ 14 w 15"/>
                <a:gd name="T25" fmla="*/ 39 h 39"/>
                <a:gd name="T26" fmla="*/ 13 w 15"/>
                <a:gd name="T27" fmla="*/ 39 h 39"/>
                <a:gd name="T28" fmla="*/ 13 w 15"/>
                <a:gd name="T29" fmla="*/ 35 h 39"/>
                <a:gd name="T30" fmla="*/ 12 w 15"/>
                <a:gd name="T31" fmla="*/ 35 h 39"/>
                <a:gd name="T32" fmla="*/ 10 w 15"/>
                <a:gd name="T33" fmla="*/ 28 h 39"/>
                <a:gd name="T34" fmla="*/ 10 w 15"/>
                <a:gd name="T35" fmla="*/ 26 h 39"/>
                <a:gd name="T36" fmla="*/ 12 w 15"/>
                <a:gd name="T37" fmla="*/ 22 h 39"/>
                <a:gd name="T38" fmla="*/ 12 w 15"/>
                <a:gd name="T39" fmla="*/ 20 h 39"/>
                <a:gd name="T40" fmla="*/ 11 w 15"/>
                <a:gd name="T41" fmla="*/ 24 h 39"/>
                <a:gd name="T42" fmla="*/ 10 w 15"/>
                <a:gd name="T43" fmla="*/ 24 h 39"/>
                <a:gd name="T44" fmla="*/ 9 w 15"/>
                <a:gd name="T45" fmla="*/ 24 h 39"/>
                <a:gd name="T46" fmla="*/ 8 w 15"/>
                <a:gd name="T47" fmla="*/ 23 h 39"/>
                <a:gd name="T48" fmla="*/ 7 w 15"/>
                <a:gd name="T49" fmla="*/ 21 h 39"/>
                <a:gd name="T50" fmla="*/ 6 w 15"/>
                <a:gd name="T51" fmla="*/ 21 h 39"/>
                <a:gd name="T52" fmla="*/ 5 w 15"/>
                <a:gd name="T53" fmla="*/ 19 h 39"/>
                <a:gd name="T54" fmla="*/ 5 w 15"/>
                <a:gd name="T55" fmla="*/ 19 h 39"/>
                <a:gd name="T56" fmla="*/ 6 w 15"/>
                <a:gd name="T57" fmla="*/ 17 h 39"/>
                <a:gd name="T58" fmla="*/ 5 w 15"/>
                <a:gd name="T59" fmla="*/ 16 h 39"/>
                <a:gd name="T60" fmla="*/ 6 w 15"/>
                <a:gd name="T61" fmla="*/ 16 h 39"/>
                <a:gd name="T62" fmla="*/ 6 w 15"/>
                <a:gd name="T63" fmla="*/ 13 h 39"/>
                <a:gd name="T64" fmla="*/ 5 w 15"/>
                <a:gd name="T65" fmla="*/ 13 h 39"/>
                <a:gd name="T66" fmla="*/ 4 w 15"/>
                <a:gd name="T67" fmla="*/ 9 h 39"/>
                <a:gd name="T68" fmla="*/ 1 w 15"/>
                <a:gd name="T69" fmla="*/ 7 h 39"/>
                <a:gd name="T70" fmla="*/ 0 w 15"/>
                <a:gd name="T71" fmla="*/ 6 h 39"/>
                <a:gd name="T72" fmla="*/ 1 w 15"/>
                <a:gd name="T73" fmla="*/ 5 h 39"/>
                <a:gd name="T74" fmla="*/ 1 w 15"/>
                <a:gd name="T75" fmla="*/ 3 h 39"/>
                <a:gd name="T76" fmla="*/ 1 w 15"/>
                <a:gd name="T77" fmla="*/ 1 h 39"/>
                <a:gd name="T78" fmla="*/ 2 w 15"/>
                <a:gd name="T79" fmla="*/ 0 h 39"/>
                <a:gd name="T80" fmla="*/ 4 w 15"/>
                <a:gd name="T81" fmla="*/ 2 h 39"/>
                <a:gd name="T82" fmla="*/ 6 w 15"/>
                <a:gd name="T83" fmla="*/ 3 h 39"/>
                <a:gd name="T84" fmla="*/ 9 w 15"/>
                <a:gd name="T85" fmla="*/ 5 h 39"/>
                <a:gd name="T86" fmla="*/ 9 w 15"/>
                <a:gd name="T87" fmla="*/ 6 h 39"/>
                <a:gd name="T88" fmla="*/ 10 w 15"/>
                <a:gd name="T89" fmla="*/ 7 h 39"/>
                <a:gd name="T90" fmla="*/ 12 w 15"/>
                <a:gd name="T91" fmla="*/ 7 h 39"/>
                <a:gd name="T92" fmla="*/ 12 w 15"/>
                <a:gd name="T93" fmla="*/ 7 h 3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 h="39">
                  <a:moveTo>
                    <a:pt x="12" y="7"/>
                  </a:moveTo>
                  <a:lnTo>
                    <a:pt x="12" y="7"/>
                  </a:lnTo>
                  <a:lnTo>
                    <a:pt x="13" y="10"/>
                  </a:lnTo>
                  <a:lnTo>
                    <a:pt x="12" y="16"/>
                  </a:lnTo>
                  <a:lnTo>
                    <a:pt x="13" y="13"/>
                  </a:lnTo>
                  <a:lnTo>
                    <a:pt x="13" y="14"/>
                  </a:lnTo>
                  <a:lnTo>
                    <a:pt x="14" y="16"/>
                  </a:lnTo>
                  <a:lnTo>
                    <a:pt x="14" y="17"/>
                  </a:lnTo>
                  <a:lnTo>
                    <a:pt x="13" y="18"/>
                  </a:lnTo>
                  <a:lnTo>
                    <a:pt x="14" y="22"/>
                  </a:lnTo>
                  <a:lnTo>
                    <a:pt x="14" y="23"/>
                  </a:lnTo>
                  <a:lnTo>
                    <a:pt x="15" y="37"/>
                  </a:lnTo>
                  <a:lnTo>
                    <a:pt x="14" y="39"/>
                  </a:lnTo>
                  <a:lnTo>
                    <a:pt x="13" y="39"/>
                  </a:lnTo>
                  <a:lnTo>
                    <a:pt x="13" y="35"/>
                  </a:lnTo>
                  <a:lnTo>
                    <a:pt x="12" y="35"/>
                  </a:lnTo>
                  <a:lnTo>
                    <a:pt x="10" y="28"/>
                  </a:lnTo>
                  <a:lnTo>
                    <a:pt x="10" y="26"/>
                  </a:lnTo>
                  <a:lnTo>
                    <a:pt x="12" y="22"/>
                  </a:lnTo>
                  <a:lnTo>
                    <a:pt x="12" y="20"/>
                  </a:lnTo>
                  <a:lnTo>
                    <a:pt x="11" y="24"/>
                  </a:lnTo>
                  <a:lnTo>
                    <a:pt x="10" y="24"/>
                  </a:lnTo>
                  <a:lnTo>
                    <a:pt x="9" y="24"/>
                  </a:lnTo>
                  <a:lnTo>
                    <a:pt x="8" y="23"/>
                  </a:lnTo>
                  <a:lnTo>
                    <a:pt x="7" y="21"/>
                  </a:lnTo>
                  <a:lnTo>
                    <a:pt x="6" y="21"/>
                  </a:lnTo>
                  <a:lnTo>
                    <a:pt x="5" y="19"/>
                  </a:lnTo>
                  <a:lnTo>
                    <a:pt x="6" y="17"/>
                  </a:lnTo>
                  <a:lnTo>
                    <a:pt x="5" y="16"/>
                  </a:lnTo>
                  <a:lnTo>
                    <a:pt x="6" y="16"/>
                  </a:lnTo>
                  <a:lnTo>
                    <a:pt x="6" y="13"/>
                  </a:lnTo>
                  <a:lnTo>
                    <a:pt x="5" y="13"/>
                  </a:lnTo>
                  <a:lnTo>
                    <a:pt x="4" y="9"/>
                  </a:lnTo>
                  <a:lnTo>
                    <a:pt x="1" y="7"/>
                  </a:lnTo>
                  <a:lnTo>
                    <a:pt x="0" y="6"/>
                  </a:lnTo>
                  <a:lnTo>
                    <a:pt x="1" y="5"/>
                  </a:lnTo>
                  <a:lnTo>
                    <a:pt x="1" y="3"/>
                  </a:lnTo>
                  <a:lnTo>
                    <a:pt x="1" y="1"/>
                  </a:lnTo>
                  <a:lnTo>
                    <a:pt x="2" y="0"/>
                  </a:lnTo>
                  <a:lnTo>
                    <a:pt x="4" y="2"/>
                  </a:lnTo>
                  <a:lnTo>
                    <a:pt x="6" y="3"/>
                  </a:lnTo>
                  <a:lnTo>
                    <a:pt x="9" y="5"/>
                  </a:lnTo>
                  <a:lnTo>
                    <a:pt x="9" y="6"/>
                  </a:lnTo>
                  <a:lnTo>
                    <a:pt x="10" y="7"/>
                  </a:lnTo>
                  <a:lnTo>
                    <a:pt x="12" y="7"/>
                  </a:lnTo>
                  <a:close/>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576" name="Freeform 105"/>
            <p:cNvSpPr>
              <a:spLocks/>
            </p:cNvSpPr>
            <p:nvPr/>
          </p:nvSpPr>
          <p:spPr bwMode="auto">
            <a:xfrm>
              <a:off x="770" y="1459"/>
              <a:ext cx="14" cy="23"/>
            </a:xfrm>
            <a:custGeom>
              <a:avLst/>
              <a:gdLst>
                <a:gd name="T0" fmla="*/ 6 w 14"/>
                <a:gd name="T1" fmla="*/ 18 h 23"/>
                <a:gd name="T2" fmla="*/ 7 w 14"/>
                <a:gd name="T3" fmla="*/ 18 h 23"/>
                <a:gd name="T4" fmla="*/ 7 w 14"/>
                <a:gd name="T5" fmla="*/ 17 h 23"/>
                <a:gd name="T6" fmla="*/ 8 w 14"/>
                <a:gd name="T7" fmla="*/ 16 h 23"/>
                <a:gd name="T8" fmla="*/ 9 w 14"/>
                <a:gd name="T9" fmla="*/ 17 h 23"/>
                <a:gd name="T10" fmla="*/ 9 w 14"/>
                <a:gd name="T11" fmla="*/ 20 h 23"/>
                <a:gd name="T12" fmla="*/ 9 w 14"/>
                <a:gd name="T13" fmla="*/ 21 h 23"/>
                <a:gd name="T14" fmla="*/ 11 w 14"/>
                <a:gd name="T15" fmla="*/ 23 h 23"/>
                <a:gd name="T16" fmla="*/ 13 w 14"/>
                <a:gd name="T17" fmla="*/ 23 h 23"/>
                <a:gd name="T18" fmla="*/ 14 w 14"/>
                <a:gd name="T19" fmla="*/ 23 h 23"/>
                <a:gd name="T20" fmla="*/ 13 w 14"/>
                <a:gd name="T21" fmla="*/ 20 h 23"/>
                <a:gd name="T22" fmla="*/ 12 w 14"/>
                <a:gd name="T23" fmla="*/ 18 h 23"/>
                <a:gd name="T24" fmla="*/ 12 w 14"/>
                <a:gd name="T25" fmla="*/ 10 h 23"/>
                <a:gd name="T26" fmla="*/ 9 w 14"/>
                <a:gd name="T27" fmla="*/ 1 h 23"/>
                <a:gd name="T28" fmla="*/ 8 w 14"/>
                <a:gd name="T29" fmla="*/ 0 h 23"/>
                <a:gd name="T30" fmla="*/ 4 w 14"/>
                <a:gd name="T31" fmla="*/ 1 h 23"/>
                <a:gd name="T32" fmla="*/ 4 w 14"/>
                <a:gd name="T33" fmla="*/ 3 h 23"/>
                <a:gd name="T34" fmla="*/ 2 w 14"/>
                <a:gd name="T35" fmla="*/ 4 h 23"/>
                <a:gd name="T36" fmla="*/ 3 w 14"/>
                <a:gd name="T37" fmla="*/ 5 h 23"/>
                <a:gd name="T38" fmla="*/ 3 w 14"/>
                <a:gd name="T39" fmla="*/ 6 h 23"/>
                <a:gd name="T40" fmla="*/ 2 w 14"/>
                <a:gd name="T41" fmla="*/ 6 h 23"/>
                <a:gd name="T42" fmla="*/ 3 w 14"/>
                <a:gd name="T43" fmla="*/ 8 h 23"/>
                <a:gd name="T44" fmla="*/ 1 w 14"/>
                <a:gd name="T45" fmla="*/ 10 h 23"/>
                <a:gd name="T46" fmla="*/ 1 w 14"/>
                <a:gd name="T47" fmla="*/ 11 h 23"/>
                <a:gd name="T48" fmla="*/ 1 w 14"/>
                <a:gd name="T49" fmla="*/ 12 h 23"/>
                <a:gd name="T50" fmla="*/ 0 w 14"/>
                <a:gd name="T51" fmla="*/ 14 h 23"/>
                <a:gd name="T52" fmla="*/ 1 w 14"/>
                <a:gd name="T53" fmla="*/ 17 h 23"/>
                <a:gd name="T54" fmla="*/ 3 w 14"/>
                <a:gd name="T55" fmla="*/ 17 h 23"/>
                <a:gd name="T56" fmla="*/ 4 w 14"/>
                <a:gd name="T57" fmla="*/ 16 h 23"/>
                <a:gd name="T58" fmla="*/ 4 w 14"/>
                <a:gd name="T59" fmla="*/ 13 h 23"/>
                <a:gd name="T60" fmla="*/ 5 w 14"/>
                <a:gd name="T61" fmla="*/ 15 h 23"/>
                <a:gd name="T62" fmla="*/ 7 w 14"/>
                <a:gd name="T63" fmla="*/ 14 h 23"/>
                <a:gd name="T64" fmla="*/ 7 w 14"/>
                <a:gd name="T65" fmla="*/ 9 h 23"/>
                <a:gd name="T66" fmla="*/ 7 w 14"/>
                <a:gd name="T67" fmla="*/ 14 h 23"/>
                <a:gd name="T68" fmla="*/ 7 w 14"/>
                <a:gd name="T69" fmla="*/ 16 h 23"/>
                <a:gd name="T70" fmla="*/ 6 w 14"/>
                <a:gd name="T71" fmla="*/ 18 h 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 h="23">
                  <a:moveTo>
                    <a:pt x="6" y="18"/>
                  </a:moveTo>
                  <a:lnTo>
                    <a:pt x="7" y="18"/>
                  </a:lnTo>
                  <a:lnTo>
                    <a:pt x="7" y="17"/>
                  </a:lnTo>
                  <a:lnTo>
                    <a:pt x="8" y="16"/>
                  </a:lnTo>
                  <a:lnTo>
                    <a:pt x="9" y="17"/>
                  </a:lnTo>
                  <a:lnTo>
                    <a:pt x="9" y="20"/>
                  </a:lnTo>
                  <a:lnTo>
                    <a:pt x="9" y="21"/>
                  </a:lnTo>
                  <a:lnTo>
                    <a:pt x="11" y="23"/>
                  </a:lnTo>
                  <a:lnTo>
                    <a:pt x="13" y="23"/>
                  </a:lnTo>
                  <a:lnTo>
                    <a:pt x="14" y="23"/>
                  </a:lnTo>
                  <a:lnTo>
                    <a:pt x="13" y="20"/>
                  </a:lnTo>
                  <a:lnTo>
                    <a:pt x="12" y="18"/>
                  </a:lnTo>
                  <a:lnTo>
                    <a:pt x="12" y="10"/>
                  </a:lnTo>
                  <a:lnTo>
                    <a:pt x="9" y="1"/>
                  </a:lnTo>
                  <a:lnTo>
                    <a:pt x="8" y="0"/>
                  </a:lnTo>
                  <a:lnTo>
                    <a:pt x="4" y="1"/>
                  </a:lnTo>
                  <a:lnTo>
                    <a:pt x="4" y="3"/>
                  </a:lnTo>
                  <a:lnTo>
                    <a:pt x="2" y="4"/>
                  </a:lnTo>
                  <a:lnTo>
                    <a:pt x="3" y="5"/>
                  </a:lnTo>
                  <a:lnTo>
                    <a:pt x="3" y="6"/>
                  </a:lnTo>
                  <a:lnTo>
                    <a:pt x="2" y="6"/>
                  </a:lnTo>
                  <a:lnTo>
                    <a:pt x="3" y="8"/>
                  </a:lnTo>
                  <a:lnTo>
                    <a:pt x="1" y="10"/>
                  </a:lnTo>
                  <a:lnTo>
                    <a:pt x="1" y="11"/>
                  </a:lnTo>
                  <a:lnTo>
                    <a:pt x="1" y="12"/>
                  </a:lnTo>
                  <a:lnTo>
                    <a:pt x="0" y="14"/>
                  </a:lnTo>
                  <a:lnTo>
                    <a:pt x="1" y="17"/>
                  </a:lnTo>
                  <a:lnTo>
                    <a:pt x="3" y="17"/>
                  </a:lnTo>
                  <a:lnTo>
                    <a:pt x="4" y="16"/>
                  </a:lnTo>
                  <a:lnTo>
                    <a:pt x="4" y="13"/>
                  </a:lnTo>
                  <a:lnTo>
                    <a:pt x="5" y="15"/>
                  </a:lnTo>
                  <a:lnTo>
                    <a:pt x="7" y="14"/>
                  </a:lnTo>
                  <a:lnTo>
                    <a:pt x="7" y="9"/>
                  </a:lnTo>
                  <a:lnTo>
                    <a:pt x="7" y="14"/>
                  </a:lnTo>
                  <a:lnTo>
                    <a:pt x="7" y="16"/>
                  </a:lnTo>
                  <a:lnTo>
                    <a:pt x="6" y="18"/>
                  </a:lnTo>
                  <a:close/>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577" name="Freeform 106"/>
            <p:cNvSpPr>
              <a:spLocks/>
            </p:cNvSpPr>
            <p:nvPr/>
          </p:nvSpPr>
          <p:spPr bwMode="auto">
            <a:xfrm>
              <a:off x="696" y="1390"/>
              <a:ext cx="22" cy="26"/>
            </a:xfrm>
            <a:custGeom>
              <a:avLst/>
              <a:gdLst>
                <a:gd name="T0" fmla="*/ 21 w 22"/>
                <a:gd name="T1" fmla="*/ 7 h 26"/>
                <a:gd name="T2" fmla="*/ 21 w 22"/>
                <a:gd name="T3" fmla="*/ 6 h 26"/>
                <a:gd name="T4" fmla="*/ 22 w 22"/>
                <a:gd name="T5" fmla="*/ 7 h 26"/>
                <a:gd name="T6" fmla="*/ 22 w 22"/>
                <a:gd name="T7" fmla="*/ 11 h 26"/>
                <a:gd name="T8" fmla="*/ 18 w 22"/>
                <a:gd name="T9" fmla="*/ 10 h 26"/>
                <a:gd name="T10" fmla="*/ 21 w 22"/>
                <a:gd name="T11" fmla="*/ 13 h 26"/>
                <a:gd name="T12" fmla="*/ 21 w 22"/>
                <a:gd name="T13" fmla="*/ 15 h 26"/>
                <a:gd name="T14" fmla="*/ 19 w 22"/>
                <a:gd name="T15" fmla="*/ 15 h 26"/>
                <a:gd name="T16" fmla="*/ 12 w 22"/>
                <a:gd name="T17" fmla="*/ 11 h 26"/>
                <a:gd name="T18" fmla="*/ 11 w 22"/>
                <a:gd name="T19" fmla="*/ 13 h 26"/>
                <a:gd name="T20" fmla="*/ 15 w 22"/>
                <a:gd name="T21" fmla="*/ 15 h 26"/>
                <a:gd name="T22" fmla="*/ 18 w 22"/>
                <a:gd name="T23" fmla="*/ 16 h 26"/>
                <a:gd name="T24" fmla="*/ 21 w 22"/>
                <a:gd name="T25" fmla="*/ 16 h 26"/>
                <a:gd name="T26" fmla="*/ 22 w 22"/>
                <a:gd name="T27" fmla="*/ 17 h 26"/>
                <a:gd name="T28" fmla="*/ 22 w 22"/>
                <a:gd name="T29" fmla="*/ 23 h 26"/>
                <a:gd name="T30" fmla="*/ 22 w 22"/>
                <a:gd name="T31" fmla="*/ 23 h 26"/>
                <a:gd name="T32" fmla="*/ 22 w 22"/>
                <a:gd name="T33" fmla="*/ 25 h 26"/>
                <a:gd name="T34" fmla="*/ 12 w 22"/>
                <a:gd name="T35" fmla="*/ 18 h 26"/>
                <a:gd name="T36" fmla="*/ 11 w 22"/>
                <a:gd name="T37" fmla="*/ 16 h 26"/>
                <a:gd name="T38" fmla="*/ 10 w 22"/>
                <a:gd name="T39" fmla="*/ 15 h 26"/>
                <a:gd name="T40" fmla="*/ 9 w 22"/>
                <a:gd name="T41" fmla="*/ 19 h 26"/>
                <a:gd name="T42" fmla="*/ 11 w 22"/>
                <a:gd name="T43" fmla="*/ 21 h 26"/>
                <a:gd name="T44" fmla="*/ 11 w 22"/>
                <a:gd name="T45" fmla="*/ 26 h 26"/>
                <a:gd name="T46" fmla="*/ 9 w 22"/>
                <a:gd name="T47" fmla="*/ 26 h 26"/>
                <a:gd name="T48" fmla="*/ 7 w 22"/>
                <a:gd name="T49" fmla="*/ 26 h 26"/>
                <a:gd name="T50" fmla="*/ 6 w 22"/>
                <a:gd name="T51" fmla="*/ 25 h 26"/>
                <a:gd name="T52" fmla="*/ 6 w 22"/>
                <a:gd name="T53" fmla="*/ 24 h 26"/>
                <a:gd name="T54" fmla="*/ 7 w 22"/>
                <a:gd name="T55" fmla="*/ 23 h 26"/>
                <a:gd name="T56" fmla="*/ 6 w 22"/>
                <a:gd name="T57" fmla="*/ 21 h 26"/>
                <a:gd name="T58" fmla="*/ 5 w 22"/>
                <a:gd name="T59" fmla="*/ 20 h 26"/>
                <a:gd name="T60" fmla="*/ 5 w 22"/>
                <a:gd name="T61" fmla="*/ 18 h 26"/>
                <a:gd name="T62" fmla="*/ 3 w 22"/>
                <a:gd name="T63" fmla="*/ 17 h 26"/>
                <a:gd name="T64" fmla="*/ 2 w 22"/>
                <a:gd name="T65" fmla="*/ 16 h 26"/>
                <a:gd name="T66" fmla="*/ 1 w 22"/>
                <a:gd name="T67" fmla="*/ 14 h 26"/>
                <a:gd name="T68" fmla="*/ 1 w 22"/>
                <a:gd name="T69" fmla="*/ 12 h 26"/>
                <a:gd name="T70" fmla="*/ 1 w 22"/>
                <a:gd name="T71" fmla="*/ 10 h 26"/>
                <a:gd name="T72" fmla="*/ 2 w 22"/>
                <a:gd name="T73" fmla="*/ 12 h 26"/>
                <a:gd name="T74" fmla="*/ 2 w 22"/>
                <a:gd name="T75" fmla="*/ 10 h 26"/>
                <a:gd name="T76" fmla="*/ 0 w 22"/>
                <a:gd name="T77" fmla="*/ 6 h 26"/>
                <a:gd name="T78" fmla="*/ 0 w 22"/>
                <a:gd name="T79" fmla="*/ 5 h 26"/>
                <a:gd name="T80" fmla="*/ 1 w 22"/>
                <a:gd name="T81" fmla="*/ 3 h 26"/>
                <a:gd name="T82" fmla="*/ 2 w 22"/>
                <a:gd name="T83" fmla="*/ 6 h 26"/>
                <a:gd name="T84" fmla="*/ 3 w 22"/>
                <a:gd name="T85" fmla="*/ 5 h 26"/>
                <a:gd name="T86" fmla="*/ 3 w 22"/>
                <a:gd name="T87" fmla="*/ 3 h 26"/>
                <a:gd name="T88" fmla="*/ 6 w 22"/>
                <a:gd name="T89" fmla="*/ 2 h 26"/>
                <a:gd name="T90" fmla="*/ 7 w 22"/>
                <a:gd name="T91" fmla="*/ 0 h 26"/>
                <a:gd name="T92" fmla="*/ 12 w 22"/>
                <a:gd name="T93" fmla="*/ 3 h 26"/>
                <a:gd name="T94" fmla="*/ 13 w 22"/>
                <a:gd name="T95" fmla="*/ 5 h 26"/>
                <a:gd name="T96" fmla="*/ 14 w 22"/>
                <a:gd name="T97" fmla="*/ 6 h 26"/>
                <a:gd name="T98" fmla="*/ 15 w 22"/>
                <a:gd name="T99" fmla="*/ 5 h 26"/>
                <a:gd name="T100" fmla="*/ 18 w 22"/>
                <a:gd name="T101" fmla="*/ 5 h 26"/>
                <a:gd name="T102" fmla="*/ 21 w 22"/>
                <a:gd name="T103" fmla="*/ 7 h 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2" h="26">
                  <a:moveTo>
                    <a:pt x="21" y="7"/>
                  </a:moveTo>
                  <a:lnTo>
                    <a:pt x="21" y="6"/>
                  </a:lnTo>
                  <a:lnTo>
                    <a:pt x="22" y="7"/>
                  </a:lnTo>
                  <a:lnTo>
                    <a:pt x="22" y="11"/>
                  </a:lnTo>
                  <a:lnTo>
                    <a:pt x="18" y="10"/>
                  </a:lnTo>
                  <a:lnTo>
                    <a:pt x="21" y="13"/>
                  </a:lnTo>
                  <a:lnTo>
                    <a:pt x="21" y="15"/>
                  </a:lnTo>
                  <a:lnTo>
                    <a:pt x="19" y="15"/>
                  </a:lnTo>
                  <a:lnTo>
                    <a:pt x="12" y="11"/>
                  </a:lnTo>
                  <a:lnTo>
                    <a:pt x="11" y="13"/>
                  </a:lnTo>
                  <a:lnTo>
                    <a:pt x="15" y="15"/>
                  </a:lnTo>
                  <a:lnTo>
                    <a:pt x="18" y="16"/>
                  </a:lnTo>
                  <a:lnTo>
                    <a:pt x="21" y="16"/>
                  </a:lnTo>
                  <a:lnTo>
                    <a:pt x="22" y="17"/>
                  </a:lnTo>
                  <a:lnTo>
                    <a:pt x="22" y="23"/>
                  </a:lnTo>
                  <a:lnTo>
                    <a:pt x="22" y="25"/>
                  </a:lnTo>
                  <a:lnTo>
                    <a:pt x="12" y="18"/>
                  </a:lnTo>
                  <a:lnTo>
                    <a:pt x="11" y="16"/>
                  </a:lnTo>
                  <a:lnTo>
                    <a:pt x="10" y="15"/>
                  </a:lnTo>
                  <a:lnTo>
                    <a:pt x="9" y="19"/>
                  </a:lnTo>
                  <a:lnTo>
                    <a:pt x="11" y="21"/>
                  </a:lnTo>
                  <a:lnTo>
                    <a:pt x="11" y="26"/>
                  </a:lnTo>
                  <a:lnTo>
                    <a:pt x="9" y="26"/>
                  </a:lnTo>
                  <a:lnTo>
                    <a:pt x="7" y="26"/>
                  </a:lnTo>
                  <a:lnTo>
                    <a:pt x="6" y="25"/>
                  </a:lnTo>
                  <a:lnTo>
                    <a:pt x="6" y="24"/>
                  </a:lnTo>
                  <a:lnTo>
                    <a:pt x="7" y="23"/>
                  </a:lnTo>
                  <a:lnTo>
                    <a:pt x="6" y="21"/>
                  </a:lnTo>
                  <a:lnTo>
                    <a:pt x="5" y="20"/>
                  </a:lnTo>
                  <a:lnTo>
                    <a:pt x="5" y="18"/>
                  </a:lnTo>
                  <a:lnTo>
                    <a:pt x="3" y="17"/>
                  </a:lnTo>
                  <a:lnTo>
                    <a:pt x="2" y="16"/>
                  </a:lnTo>
                  <a:lnTo>
                    <a:pt x="1" y="14"/>
                  </a:lnTo>
                  <a:lnTo>
                    <a:pt x="1" y="12"/>
                  </a:lnTo>
                  <a:lnTo>
                    <a:pt x="1" y="10"/>
                  </a:lnTo>
                  <a:lnTo>
                    <a:pt x="2" y="12"/>
                  </a:lnTo>
                  <a:lnTo>
                    <a:pt x="2" y="10"/>
                  </a:lnTo>
                  <a:lnTo>
                    <a:pt x="0" y="6"/>
                  </a:lnTo>
                  <a:lnTo>
                    <a:pt x="0" y="5"/>
                  </a:lnTo>
                  <a:lnTo>
                    <a:pt x="1" y="3"/>
                  </a:lnTo>
                  <a:lnTo>
                    <a:pt x="2" y="6"/>
                  </a:lnTo>
                  <a:lnTo>
                    <a:pt x="3" y="5"/>
                  </a:lnTo>
                  <a:lnTo>
                    <a:pt x="3" y="3"/>
                  </a:lnTo>
                  <a:lnTo>
                    <a:pt x="6" y="2"/>
                  </a:lnTo>
                  <a:lnTo>
                    <a:pt x="7" y="0"/>
                  </a:lnTo>
                  <a:lnTo>
                    <a:pt x="12" y="3"/>
                  </a:lnTo>
                  <a:lnTo>
                    <a:pt x="13" y="5"/>
                  </a:lnTo>
                  <a:lnTo>
                    <a:pt x="14" y="6"/>
                  </a:lnTo>
                  <a:lnTo>
                    <a:pt x="15" y="5"/>
                  </a:lnTo>
                  <a:lnTo>
                    <a:pt x="18" y="5"/>
                  </a:lnTo>
                  <a:lnTo>
                    <a:pt x="21" y="7"/>
                  </a:lnTo>
                  <a:close/>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578" name="Freeform 107"/>
            <p:cNvSpPr>
              <a:spLocks/>
            </p:cNvSpPr>
            <p:nvPr/>
          </p:nvSpPr>
          <p:spPr bwMode="auto">
            <a:xfrm>
              <a:off x="665" y="1344"/>
              <a:ext cx="133" cy="148"/>
            </a:xfrm>
            <a:custGeom>
              <a:avLst/>
              <a:gdLst>
                <a:gd name="T0" fmla="*/ 12 w 133"/>
                <a:gd name="T1" fmla="*/ 26 h 148"/>
                <a:gd name="T2" fmla="*/ 26 w 133"/>
                <a:gd name="T3" fmla="*/ 20 h 148"/>
                <a:gd name="T4" fmla="*/ 29 w 133"/>
                <a:gd name="T5" fmla="*/ 13 h 148"/>
                <a:gd name="T6" fmla="*/ 38 w 133"/>
                <a:gd name="T7" fmla="*/ 5 h 148"/>
                <a:gd name="T8" fmla="*/ 51 w 133"/>
                <a:gd name="T9" fmla="*/ 8 h 148"/>
                <a:gd name="T10" fmla="*/ 61 w 133"/>
                <a:gd name="T11" fmla="*/ 22 h 148"/>
                <a:gd name="T12" fmla="*/ 69 w 133"/>
                <a:gd name="T13" fmla="*/ 32 h 148"/>
                <a:gd name="T14" fmla="*/ 95 w 133"/>
                <a:gd name="T15" fmla="*/ 79 h 148"/>
                <a:gd name="T16" fmla="*/ 98 w 133"/>
                <a:gd name="T17" fmla="*/ 85 h 148"/>
                <a:gd name="T18" fmla="*/ 117 w 133"/>
                <a:gd name="T19" fmla="*/ 103 h 148"/>
                <a:gd name="T20" fmla="*/ 132 w 133"/>
                <a:gd name="T21" fmla="*/ 129 h 148"/>
                <a:gd name="T22" fmla="*/ 132 w 133"/>
                <a:gd name="T23" fmla="*/ 138 h 148"/>
                <a:gd name="T24" fmla="*/ 124 w 133"/>
                <a:gd name="T25" fmla="*/ 146 h 148"/>
                <a:gd name="T26" fmla="*/ 120 w 133"/>
                <a:gd name="T27" fmla="*/ 148 h 148"/>
                <a:gd name="T28" fmla="*/ 121 w 133"/>
                <a:gd name="T29" fmla="*/ 141 h 148"/>
                <a:gd name="T30" fmla="*/ 125 w 133"/>
                <a:gd name="T31" fmla="*/ 138 h 148"/>
                <a:gd name="T32" fmla="*/ 120 w 133"/>
                <a:gd name="T33" fmla="*/ 133 h 148"/>
                <a:gd name="T34" fmla="*/ 119 w 133"/>
                <a:gd name="T35" fmla="*/ 121 h 148"/>
                <a:gd name="T36" fmla="*/ 115 w 133"/>
                <a:gd name="T37" fmla="*/ 113 h 148"/>
                <a:gd name="T38" fmla="*/ 112 w 133"/>
                <a:gd name="T39" fmla="*/ 113 h 148"/>
                <a:gd name="T40" fmla="*/ 106 w 133"/>
                <a:gd name="T41" fmla="*/ 116 h 148"/>
                <a:gd name="T42" fmla="*/ 104 w 133"/>
                <a:gd name="T43" fmla="*/ 121 h 148"/>
                <a:gd name="T44" fmla="*/ 102 w 133"/>
                <a:gd name="T45" fmla="*/ 125 h 148"/>
                <a:gd name="T46" fmla="*/ 97 w 133"/>
                <a:gd name="T47" fmla="*/ 120 h 148"/>
                <a:gd name="T48" fmla="*/ 102 w 133"/>
                <a:gd name="T49" fmla="*/ 109 h 148"/>
                <a:gd name="T50" fmla="*/ 102 w 133"/>
                <a:gd name="T51" fmla="*/ 105 h 148"/>
                <a:gd name="T52" fmla="*/ 96 w 133"/>
                <a:gd name="T53" fmla="*/ 94 h 148"/>
                <a:gd name="T54" fmla="*/ 92 w 133"/>
                <a:gd name="T55" fmla="*/ 90 h 148"/>
                <a:gd name="T56" fmla="*/ 89 w 133"/>
                <a:gd name="T57" fmla="*/ 86 h 148"/>
                <a:gd name="T58" fmla="*/ 87 w 133"/>
                <a:gd name="T59" fmla="*/ 82 h 148"/>
                <a:gd name="T60" fmla="*/ 82 w 133"/>
                <a:gd name="T61" fmla="*/ 80 h 148"/>
                <a:gd name="T62" fmla="*/ 79 w 133"/>
                <a:gd name="T63" fmla="*/ 82 h 148"/>
                <a:gd name="T64" fmla="*/ 82 w 133"/>
                <a:gd name="T65" fmla="*/ 76 h 148"/>
                <a:gd name="T66" fmla="*/ 78 w 133"/>
                <a:gd name="T67" fmla="*/ 73 h 148"/>
                <a:gd name="T68" fmla="*/ 77 w 133"/>
                <a:gd name="T69" fmla="*/ 69 h 148"/>
                <a:gd name="T70" fmla="*/ 75 w 133"/>
                <a:gd name="T71" fmla="*/ 67 h 148"/>
                <a:gd name="T72" fmla="*/ 85 w 133"/>
                <a:gd name="T73" fmla="*/ 70 h 148"/>
                <a:gd name="T74" fmla="*/ 82 w 133"/>
                <a:gd name="T75" fmla="*/ 64 h 148"/>
                <a:gd name="T76" fmla="*/ 78 w 133"/>
                <a:gd name="T77" fmla="*/ 58 h 148"/>
                <a:gd name="T78" fmla="*/ 75 w 133"/>
                <a:gd name="T79" fmla="*/ 57 h 148"/>
                <a:gd name="T80" fmla="*/ 72 w 133"/>
                <a:gd name="T81" fmla="*/ 56 h 148"/>
                <a:gd name="T82" fmla="*/ 74 w 133"/>
                <a:gd name="T83" fmla="*/ 53 h 148"/>
                <a:gd name="T84" fmla="*/ 72 w 133"/>
                <a:gd name="T85" fmla="*/ 51 h 148"/>
                <a:gd name="T86" fmla="*/ 67 w 133"/>
                <a:gd name="T87" fmla="*/ 51 h 148"/>
                <a:gd name="T88" fmla="*/ 64 w 133"/>
                <a:gd name="T89" fmla="*/ 48 h 148"/>
                <a:gd name="T90" fmla="*/ 53 w 133"/>
                <a:gd name="T91" fmla="*/ 34 h 148"/>
                <a:gd name="T92" fmla="*/ 44 w 133"/>
                <a:gd name="T93" fmla="*/ 14 h 148"/>
                <a:gd name="T94" fmla="*/ 51 w 133"/>
                <a:gd name="T95" fmla="*/ 44 h 148"/>
                <a:gd name="T96" fmla="*/ 44 w 133"/>
                <a:gd name="T97" fmla="*/ 40 h 148"/>
                <a:gd name="T98" fmla="*/ 39 w 133"/>
                <a:gd name="T99" fmla="*/ 37 h 148"/>
                <a:gd name="T100" fmla="*/ 36 w 133"/>
                <a:gd name="T101" fmla="*/ 29 h 148"/>
                <a:gd name="T102" fmla="*/ 32 w 133"/>
                <a:gd name="T103" fmla="*/ 32 h 148"/>
                <a:gd name="T104" fmla="*/ 26 w 133"/>
                <a:gd name="T105" fmla="*/ 26 h 148"/>
                <a:gd name="T106" fmla="*/ 22 w 133"/>
                <a:gd name="T107" fmla="*/ 27 h 148"/>
                <a:gd name="T108" fmla="*/ 26 w 133"/>
                <a:gd name="T109" fmla="*/ 32 h 148"/>
                <a:gd name="T110" fmla="*/ 31 w 133"/>
                <a:gd name="T111" fmla="*/ 35 h 148"/>
                <a:gd name="T112" fmla="*/ 32 w 133"/>
                <a:gd name="T113" fmla="*/ 45 h 148"/>
                <a:gd name="T114" fmla="*/ 26 w 133"/>
                <a:gd name="T115" fmla="*/ 48 h 148"/>
                <a:gd name="T116" fmla="*/ 10 w 133"/>
                <a:gd name="T117" fmla="*/ 37 h 148"/>
                <a:gd name="T118" fmla="*/ 1 w 133"/>
                <a:gd name="T119" fmla="*/ 24 h 14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33" h="148">
                  <a:moveTo>
                    <a:pt x="3" y="13"/>
                  </a:moveTo>
                  <a:lnTo>
                    <a:pt x="8" y="17"/>
                  </a:lnTo>
                  <a:lnTo>
                    <a:pt x="12" y="26"/>
                  </a:lnTo>
                  <a:lnTo>
                    <a:pt x="13" y="28"/>
                  </a:lnTo>
                  <a:lnTo>
                    <a:pt x="17" y="26"/>
                  </a:lnTo>
                  <a:lnTo>
                    <a:pt x="21" y="22"/>
                  </a:lnTo>
                  <a:lnTo>
                    <a:pt x="26" y="20"/>
                  </a:lnTo>
                  <a:lnTo>
                    <a:pt x="27" y="18"/>
                  </a:lnTo>
                  <a:lnTo>
                    <a:pt x="27" y="15"/>
                  </a:lnTo>
                  <a:lnTo>
                    <a:pt x="28" y="14"/>
                  </a:lnTo>
                  <a:lnTo>
                    <a:pt x="29" y="13"/>
                  </a:lnTo>
                  <a:lnTo>
                    <a:pt x="30" y="12"/>
                  </a:lnTo>
                  <a:lnTo>
                    <a:pt x="30" y="8"/>
                  </a:lnTo>
                  <a:lnTo>
                    <a:pt x="32" y="7"/>
                  </a:lnTo>
                  <a:lnTo>
                    <a:pt x="38" y="5"/>
                  </a:lnTo>
                  <a:lnTo>
                    <a:pt x="45" y="0"/>
                  </a:lnTo>
                  <a:lnTo>
                    <a:pt x="46" y="0"/>
                  </a:lnTo>
                  <a:lnTo>
                    <a:pt x="48" y="2"/>
                  </a:lnTo>
                  <a:lnTo>
                    <a:pt x="51" y="8"/>
                  </a:lnTo>
                  <a:lnTo>
                    <a:pt x="52" y="9"/>
                  </a:lnTo>
                  <a:lnTo>
                    <a:pt x="53" y="9"/>
                  </a:lnTo>
                  <a:lnTo>
                    <a:pt x="57" y="19"/>
                  </a:lnTo>
                  <a:lnTo>
                    <a:pt x="61" y="22"/>
                  </a:lnTo>
                  <a:lnTo>
                    <a:pt x="62" y="26"/>
                  </a:lnTo>
                  <a:lnTo>
                    <a:pt x="62" y="28"/>
                  </a:lnTo>
                  <a:lnTo>
                    <a:pt x="63" y="29"/>
                  </a:lnTo>
                  <a:lnTo>
                    <a:pt x="69" y="32"/>
                  </a:lnTo>
                  <a:lnTo>
                    <a:pt x="88" y="67"/>
                  </a:lnTo>
                  <a:lnTo>
                    <a:pt x="89" y="67"/>
                  </a:lnTo>
                  <a:lnTo>
                    <a:pt x="91" y="72"/>
                  </a:lnTo>
                  <a:lnTo>
                    <a:pt x="95" y="79"/>
                  </a:lnTo>
                  <a:lnTo>
                    <a:pt x="95" y="80"/>
                  </a:lnTo>
                  <a:lnTo>
                    <a:pt x="95" y="82"/>
                  </a:lnTo>
                  <a:lnTo>
                    <a:pt x="95" y="83"/>
                  </a:lnTo>
                  <a:lnTo>
                    <a:pt x="98" y="85"/>
                  </a:lnTo>
                  <a:lnTo>
                    <a:pt x="101" y="94"/>
                  </a:lnTo>
                  <a:lnTo>
                    <a:pt x="104" y="98"/>
                  </a:lnTo>
                  <a:lnTo>
                    <a:pt x="107" y="100"/>
                  </a:lnTo>
                  <a:lnTo>
                    <a:pt x="117" y="103"/>
                  </a:lnTo>
                  <a:lnTo>
                    <a:pt x="127" y="110"/>
                  </a:lnTo>
                  <a:lnTo>
                    <a:pt x="132" y="112"/>
                  </a:lnTo>
                  <a:lnTo>
                    <a:pt x="133" y="115"/>
                  </a:lnTo>
                  <a:lnTo>
                    <a:pt x="132" y="129"/>
                  </a:lnTo>
                  <a:lnTo>
                    <a:pt x="133" y="134"/>
                  </a:lnTo>
                  <a:lnTo>
                    <a:pt x="133" y="136"/>
                  </a:lnTo>
                  <a:lnTo>
                    <a:pt x="133" y="138"/>
                  </a:lnTo>
                  <a:lnTo>
                    <a:pt x="132" y="138"/>
                  </a:lnTo>
                  <a:lnTo>
                    <a:pt x="132" y="140"/>
                  </a:lnTo>
                  <a:lnTo>
                    <a:pt x="129" y="140"/>
                  </a:lnTo>
                  <a:lnTo>
                    <a:pt x="126" y="145"/>
                  </a:lnTo>
                  <a:lnTo>
                    <a:pt x="124" y="146"/>
                  </a:lnTo>
                  <a:lnTo>
                    <a:pt x="123" y="146"/>
                  </a:lnTo>
                  <a:lnTo>
                    <a:pt x="122" y="147"/>
                  </a:lnTo>
                  <a:lnTo>
                    <a:pt x="120" y="145"/>
                  </a:lnTo>
                  <a:lnTo>
                    <a:pt x="120" y="148"/>
                  </a:lnTo>
                  <a:lnTo>
                    <a:pt x="119" y="148"/>
                  </a:lnTo>
                  <a:lnTo>
                    <a:pt x="118" y="141"/>
                  </a:lnTo>
                  <a:lnTo>
                    <a:pt x="120" y="140"/>
                  </a:lnTo>
                  <a:lnTo>
                    <a:pt x="121" y="141"/>
                  </a:lnTo>
                  <a:lnTo>
                    <a:pt x="122" y="140"/>
                  </a:lnTo>
                  <a:lnTo>
                    <a:pt x="123" y="140"/>
                  </a:lnTo>
                  <a:lnTo>
                    <a:pt x="124" y="139"/>
                  </a:lnTo>
                  <a:lnTo>
                    <a:pt x="125" y="138"/>
                  </a:lnTo>
                  <a:lnTo>
                    <a:pt x="124" y="132"/>
                  </a:lnTo>
                  <a:lnTo>
                    <a:pt x="122" y="132"/>
                  </a:lnTo>
                  <a:lnTo>
                    <a:pt x="121" y="133"/>
                  </a:lnTo>
                  <a:lnTo>
                    <a:pt x="120" y="133"/>
                  </a:lnTo>
                  <a:lnTo>
                    <a:pt x="120" y="132"/>
                  </a:lnTo>
                  <a:lnTo>
                    <a:pt x="120" y="126"/>
                  </a:lnTo>
                  <a:lnTo>
                    <a:pt x="119" y="125"/>
                  </a:lnTo>
                  <a:lnTo>
                    <a:pt x="119" y="121"/>
                  </a:lnTo>
                  <a:lnTo>
                    <a:pt x="116" y="117"/>
                  </a:lnTo>
                  <a:lnTo>
                    <a:pt x="116" y="114"/>
                  </a:lnTo>
                  <a:lnTo>
                    <a:pt x="115" y="116"/>
                  </a:lnTo>
                  <a:lnTo>
                    <a:pt x="115" y="113"/>
                  </a:lnTo>
                  <a:lnTo>
                    <a:pt x="116" y="112"/>
                  </a:lnTo>
                  <a:lnTo>
                    <a:pt x="116" y="110"/>
                  </a:lnTo>
                  <a:lnTo>
                    <a:pt x="114" y="110"/>
                  </a:lnTo>
                  <a:lnTo>
                    <a:pt x="112" y="113"/>
                  </a:lnTo>
                  <a:lnTo>
                    <a:pt x="110" y="114"/>
                  </a:lnTo>
                  <a:lnTo>
                    <a:pt x="110" y="116"/>
                  </a:lnTo>
                  <a:lnTo>
                    <a:pt x="108" y="114"/>
                  </a:lnTo>
                  <a:lnTo>
                    <a:pt x="106" y="116"/>
                  </a:lnTo>
                  <a:lnTo>
                    <a:pt x="105" y="117"/>
                  </a:lnTo>
                  <a:lnTo>
                    <a:pt x="105" y="118"/>
                  </a:lnTo>
                  <a:lnTo>
                    <a:pt x="105" y="120"/>
                  </a:lnTo>
                  <a:lnTo>
                    <a:pt x="104" y="121"/>
                  </a:lnTo>
                  <a:lnTo>
                    <a:pt x="104" y="123"/>
                  </a:lnTo>
                  <a:lnTo>
                    <a:pt x="102" y="124"/>
                  </a:lnTo>
                  <a:lnTo>
                    <a:pt x="102" y="125"/>
                  </a:lnTo>
                  <a:lnTo>
                    <a:pt x="100" y="127"/>
                  </a:lnTo>
                  <a:lnTo>
                    <a:pt x="98" y="124"/>
                  </a:lnTo>
                  <a:lnTo>
                    <a:pt x="97" y="121"/>
                  </a:lnTo>
                  <a:lnTo>
                    <a:pt x="97" y="120"/>
                  </a:lnTo>
                  <a:lnTo>
                    <a:pt x="99" y="120"/>
                  </a:lnTo>
                  <a:lnTo>
                    <a:pt x="100" y="119"/>
                  </a:lnTo>
                  <a:lnTo>
                    <a:pt x="102" y="114"/>
                  </a:lnTo>
                  <a:lnTo>
                    <a:pt x="102" y="109"/>
                  </a:lnTo>
                  <a:lnTo>
                    <a:pt x="103" y="108"/>
                  </a:lnTo>
                  <a:lnTo>
                    <a:pt x="108" y="108"/>
                  </a:lnTo>
                  <a:lnTo>
                    <a:pt x="108" y="107"/>
                  </a:lnTo>
                  <a:lnTo>
                    <a:pt x="102" y="105"/>
                  </a:lnTo>
                  <a:lnTo>
                    <a:pt x="101" y="103"/>
                  </a:lnTo>
                  <a:lnTo>
                    <a:pt x="98" y="102"/>
                  </a:lnTo>
                  <a:lnTo>
                    <a:pt x="97" y="99"/>
                  </a:lnTo>
                  <a:lnTo>
                    <a:pt x="96" y="94"/>
                  </a:lnTo>
                  <a:lnTo>
                    <a:pt x="94" y="93"/>
                  </a:lnTo>
                  <a:lnTo>
                    <a:pt x="93" y="92"/>
                  </a:lnTo>
                  <a:lnTo>
                    <a:pt x="93" y="91"/>
                  </a:lnTo>
                  <a:lnTo>
                    <a:pt x="92" y="90"/>
                  </a:lnTo>
                  <a:lnTo>
                    <a:pt x="89" y="89"/>
                  </a:lnTo>
                  <a:lnTo>
                    <a:pt x="85" y="85"/>
                  </a:lnTo>
                  <a:lnTo>
                    <a:pt x="85" y="83"/>
                  </a:lnTo>
                  <a:lnTo>
                    <a:pt x="89" y="86"/>
                  </a:lnTo>
                  <a:lnTo>
                    <a:pt x="89" y="87"/>
                  </a:lnTo>
                  <a:lnTo>
                    <a:pt x="88" y="84"/>
                  </a:lnTo>
                  <a:lnTo>
                    <a:pt x="88" y="82"/>
                  </a:lnTo>
                  <a:lnTo>
                    <a:pt x="87" y="82"/>
                  </a:lnTo>
                  <a:lnTo>
                    <a:pt x="85" y="83"/>
                  </a:lnTo>
                  <a:lnTo>
                    <a:pt x="83" y="82"/>
                  </a:lnTo>
                  <a:lnTo>
                    <a:pt x="82" y="80"/>
                  </a:lnTo>
                  <a:lnTo>
                    <a:pt x="81" y="80"/>
                  </a:lnTo>
                  <a:lnTo>
                    <a:pt x="80" y="80"/>
                  </a:lnTo>
                  <a:lnTo>
                    <a:pt x="79" y="82"/>
                  </a:lnTo>
                  <a:lnTo>
                    <a:pt x="78" y="79"/>
                  </a:lnTo>
                  <a:lnTo>
                    <a:pt x="77" y="78"/>
                  </a:lnTo>
                  <a:lnTo>
                    <a:pt x="78" y="76"/>
                  </a:lnTo>
                  <a:lnTo>
                    <a:pt x="82" y="76"/>
                  </a:lnTo>
                  <a:lnTo>
                    <a:pt x="83" y="75"/>
                  </a:lnTo>
                  <a:lnTo>
                    <a:pt x="79" y="75"/>
                  </a:lnTo>
                  <a:lnTo>
                    <a:pt x="78" y="74"/>
                  </a:lnTo>
                  <a:lnTo>
                    <a:pt x="78" y="73"/>
                  </a:lnTo>
                  <a:lnTo>
                    <a:pt x="79" y="72"/>
                  </a:lnTo>
                  <a:lnTo>
                    <a:pt x="79" y="71"/>
                  </a:lnTo>
                  <a:lnTo>
                    <a:pt x="77" y="71"/>
                  </a:lnTo>
                  <a:lnTo>
                    <a:pt x="77" y="69"/>
                  </a:lnTo>
                  <a:lnTo>
                    <a:pt x="79" y="68"/>
                  </a:lnTo>
                  <a:lnTo>
                    <a:pt x="79" y="67"/>
                  </a:lnTo>
                  <a:lnTo>
                    <a:pt x="75" y="68"/>
                  </a:lnTo>
                  <a:lnTo>
                    <a:pt x="75" y="67"/>
                  </a:lnTo>
                  <a:lnTo>
                    <a:pt x="75" y="64"/>
                  </a:lnTo>
                  <a:lnTo>
                    <a:pt x="82" y="67"/>
                  </a:lnTo>
                  <a:lnTo>
                    <a:pt x="83" y="70"/>
                  </a:lnTo>
                  <a:lnTo>
                    <a:pt x="85" y="70"/>
                  </a:lnTo>
                  <a:lnTo>
                    <a:pt x="82" y="68"/>
                  </a:lnTo>
                  <a:lnTo>
                    <a:pt x="82" y="65"/>
                  </a:lnTo>
                  <a:lnTo>
                    <a:pt x="82" y="64"/>
                  </a:lnTo>
                  <a:lnTo>
                    <a:pt x="81" y="66"/>
                  </a:lnTo>
                  <a:lnTo>
                    <a:pt x="77" y="61"/>
                  </a:lnTo>
                  <a:lnTo>
                    <a:pt x="76" y="59"/>
                  </a:lnTo>
                  <a:lnTo>
                    <a:pt x="78" y="58"/>
                  </a:lnTo>
                  <a:lnTo>
                    <a:pt x="80" y="59"/>
                  </a:lnTo>
                  <a:lnTo>
                    <a:pt x="82" y="58"/>
                  </a:lnTo>
                  <a:lnTo>
                    <a:pt x="80" y="57"/>
                  </a:lnTo>
                  <a:lnTo>
                    <a:pt x="75" y="57"/>
                  </a:lnTo>
                  <a:lnTo>
                    <a:pt x="75" y="59"/>
                  </a:lnTo>
                  <a:lnTo>
                    <a:pt x="74" y="61"/>
                  </a:lnTo>
                  <a:lnTo>
                    <a:pt x="72" y="57"/>
                  </a:lnTo>
                  <a:lnTo>
                    <a:pt x="72" y="56"/>
                  </a:lnTo>
                  <a:lnTo>
                    <a:pt x="74" y="55"/>
                  </a:lnTo>
                  <a:lnTo>
                    <a:pt x="76" y="53"/>
                  </a:lnTo>
                  <a:lnTo>
                    <a:pt x="76" y="52"/>
                  </a:lnTo>
                  <a:lnTo>
                    <a:pt x="74" y="53"/>
                  </a:lnTo>
                  <a:lnTo>
                    <a:pt x="74" y="52"/>
                  </a:lnTo>
                  <a:lnTo>
                    <a:pt x="75" y="49"/>
                  </a:lnTo>
                  <a:lnTo>
                    <a:pt x="74" y="49"/>
                  </a:lnTo>
                  <a:lnTo>
                    <a:pt x="72" y="51"/>
                  </a:lnTo>
                  <a:lnTo>
                    <a:pt x="72" y="52"/>
                  </a:lnTo>
                  <a:lnTo>
                    <a:pt x="70" y="55"/>
                  </a:lnTo>
                  <a:lnTo>
                    <a:pt x="68" y="53"/>
                  </a:lnTo>
                  <a:lnTo>
                    <a:pt x="67" y="51"/>
                  </a:lnTo>
                  <a:lnTo>
                    <a:pt x="67" y="48"/>
                  </a:lnTo>
                  <a:lnTo>
                    <a:pt x="67" y="47"/>
                  </a:lnTo>
                  <a:lnTo>
                    <a:pt x="66" y="47"/>
                  </a:lnTo>
                  <a:lnTo>
                    <a:pt x="64" y="48"/>
                  </a:lnTo>
                  <a:lnTo>
                    <a:pt x="59" y="44"/>
                  </a:lnTo>
                  <a:lnTo>
                    <a:pt x="56" y="43"/>
                  </a:lnTo>
                  <a:lnTo>
                    <a:pt x="53" y="36"/>
                  </a:lnTo>
                  <a:lnTo>
                    <a:pt x="53" y="34"/>
                  </a:lnTo>
                  <a:lnTo>
                    <a:pt x="53" y="30"/>
                  </a:lnTo>
                  <a:lnTo>
                    <a:pt x="51" y="32"/>
                  </a:lnTo>
                  <a:lnTo>
                    <a:pt x="45" y="12"/>
                  </a:lnTo>
                  <a:lnTo>
                    <a:pt x="44" y="14"/>
                  </a:lnTo>
                  <a:lnTo>
                    <a:pt x="46" y="19"/>
                  </a:lnTo>
                  <a:lnTo>
                    <a:pt x="45" y="20"/>
                  </a:lnTo>
                  <a:lnTo>
                    <a:pt x="44" y="19"/>
                  </a:lnTo>
                  <a:lnTo>
                    <a:pt x="51" y="44"/>
                  </a:lnTo>
                  <a:lnTo>
                    <a:pt x="49" y="48"/>
                  </a:lnTo>
                  <a:lnTo>
                    <a:pt x="47" y="48"/>
                  </a:lnTo>
                  <a:lnTo>
                    <a:pt x="45" y="42"/>
                  </a:lnTo>
                  <a:lnTo>
                    <a:pt x="44" y="40"/>
                  </a:lnTo>
                  <a:lnTo>
                    <a:pt x="44" y="43"/>
                  </a:lnTo>
                  <a:lnTo>
                    <a:pt x="38" y="43"/>
                  </a:lnTo>
                  <a:lnTo>
                    <a:pt x="38" y="37"/>
                  </a:lnTo>
                  <a:lnTo>
                    <a:pt x="39" y="37"/>
                  </a:lnTo>
                  <a:lnTo>
                    <a:pt x="37" y="36"/>
                  </a:lnTo>
                  <a:lnTo>
                    <a:pt x="36" y="32"/>
                  </a:lnTo>
                  <a:lnTo>
                    <a:pt x="36" y="29"/>
                  </a:lnTo>
                  <a:lnTo>
                    <a:pt x="34" y="26"/>
                  </a:lnTo>
                  <a:lnTo>
                    <a:pt x="34" y="27"/>
                  </a:lnTo>
                  <a:lnTo>
                    <a:pt x="33" y="30"/>
                  </a:lnTo>
                  <a:lnTo>
                    <a:pt x="32" y="32"/>
                  </a:lnTo>
                  <a:lnTo>
                    <a:pt x="29" y="29"/>
                  </a:lnTo>
                  <a:lnTo>
                    <a:pt x="27" y="25"/>
                  </a:lnTo>
                  <a:lnTo>
                    <a:pt x="26" y="25"/>
                  </a:lnTo>
                  <a:lnTo>
                    <a:pt x="26" y="26"/>
                  </a:lnTo>
                  <a:lnTo>
                    <a:pt x="25" y="28"/>
                  </a:lnTo>
                  <a:lnTo>
                    <a:pt x="22" y="24"/>
                  </a:lnTo>
                  <a:lnTo>
                    <a:pt x="22" y="26"/>
                  </a:lnTo>
                  <a:lnTo>
                    <a:pt x="22" y="27"/>
                  </a:lnTo>
                  <a:lnTo>
                    <a:pt x="20" y="28"/>
                  </a:lnTo>
                  <a:lnTo>
                    <a:pt x="23" y="28"/>
                  </a:lnTo>
                  <a:lnTo>
                    <a:pt x="26" y="30"/>
                  </a:lnTo>
                  <a:lnTo>
                    <a:pt x="26" y="32"/>
                  </a:lnTo>
                  <a:lnTo>
                    <a:pt x="29" y="34"/>
                  </a:lnTo>
                  <a:lnTo>
                    <a:pt x="29" y="35"/>
                  </a:lnTo>
                  <a:lnTo>
                    <a:pt x="30" y="36"/>
                  </a:lnTo>
                  <a:lnTo>
                    <a:pt x="31" y="35"/>
                  </a:lnTo>
                  <a:lnTo>
                    <a:pt x="32" y="35"/>
                  </a:lnTo>
                  <a:lnTo>
                    <a:pt x="34" y="40"/>
                  </a:lnTo>
                  <a:lnTo>
                    <a:pt x="34" y="44"/>
                  </a:lnTo>
                  <a:lnTo>
                    <a:pt x="32" y="45"/>
                  </a:lnTo>
                  <a:lnTo>
                    <a:pt x="29" y="45"/>
                  </a:lnTo>
                  <a:lnTo>
                    <a:pt x="29" y="44"/>
                  </a:lnTo>
                  <a:lnTo>
                    <a:pt x="29" y="47"/>
                  </a:lnTo>
                  <a:lnTo>
                    <a:pt x="26" y="48"/>
                  </a:lnTo>
                  <a:lnTo>
                    <a:pt x="20" y="42"/>
                  </a:lnTo>
                  <a:lnTo>
                    <a:pt x="16" y="41"/>
                  </a:lnTo>
                  <a:lnTo>
                    <a:pt x="13" y="38"/>
                  </a:lnTo>
                  <a:lnTo>
                    <a:pt x="10" y="37"/>
                  </a:lnTo>
                  <a:lnTo>
                    <a:pt x="12" y="34"/>
                  </a:lnTo>
                  <a:lnTo>
                    <a:pt x="10" y="33"/>
                  </a:lnTo>
                  <a:lnTo>
                    <a:pt x="8" y="34"/>
                  </a:lnTo>
                  <a:lnTo>
                    <a:pt x="1" y="24"/>
                  </a:lnTo>
                  <a:lnTo>
                    <a:pt x="0" y="22"/>
                  </a:lnTo>
                  <a:lnTo>
                    <a:pt x="2" y="14"/>
                  </a:lnTo>
                  <a:lnTo>
                    <a:pt x="3" y="13"/>
                  </a:lnTo>
                  <a:close/>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579" name="Freeform 108"/>
            <p:cNvSpPr>
              <a:spLocks/>
            </p:cNvSpPr>
            <p:nvPr/>
          </p:nvSpPr>
          <p:spPr bwMode="auto">
            <a:xfrm>
              <a:off x="1743" y="1246"/>
              <a:ext cx="11" cy="8"/>
            </a:xfrm>
            <a:custGeom>
              <a:avLst/>
              <a:gdLst>
                <a:gd name="T0" fmla="*/ 1 w 11"/>
                <a:gd name="T1" fmla="*/ 0 h 8"/>
                <a:gd name="T2" fmla="*/ 2 w 11"/>
                <a:gd name="T3" fmla="*/ 0 h 8"/>
                <a:gd name="T4" fmla="*/ 4 w 11"/>
                <a:gd name="T5" fmla="*/ 1 h 8"/>
                <a:gd name="T6" fmla="*/ 8 w 11"/>
                <a:gd name="T7" fmla="*/ 2 h 8"/>
                <a:gd name="T8" fmla="*/ 11 w 11"/>
                <a:gd name="T9" fmla="*/ 5 h 8"/>
                <a:gd name="T10" fmla="*/ 10 w 11"/>
                <a:gd name="T11" fmla="*/ 7 h 8"/>
                <a:gd name="T12" fmla="*/ 7 w 11"/>
                <a:gd name="T13" fmla="*/ 8 h 8"/>
                <a:gd name="T14" fmla="*/ 4 w 11"/>
                <a:gd name="T15" fmla="*/ 6 h 8"/>
                <a:gd name="T16" fmla="*/ 1 w 11"/>
                <a:gd name="T17" fmla="*/ 4 h 8"/>
                <a:gd name="T18" fmla="*/ 0 w 11"/>
                <a:gd name="T19" fmla="*/ 1 h 8"/>
                <a:gd name="T20" fmla="*/ 1 w 11"/>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 h="8">
                  <a:moveTo>
                    <a:pt x="1" y="0"/>
                  </a:moveTo>
                  <a:lnTo>
                    <a:pt x="2" y="0"/>
                  </a:lnTo>
                  <a:lnTo>
                    <a:pt x="4" y="1"/>
                  </a:lnTo>
                  <a:lnTo>
                    <a:pt x="8" y="2"/>
                  </a:lnTo>
                  <a:lnTo>
                    <a:pt x="11" y="5"/>
                  </a:lnTo>
                  <a:lnTo>
                    <a:pt x="10" y="7"/>
                  </a:lnTo>
                  <a:lnTo>
                    <a:pt x="7" y="8"/>
                  </a:lnTo>
                  <a:lnTo>
                    <a:pt x="4" y="6"/>
                  </a:lnTo>
                  <a:lnTo>
                    <a:pt x="1" y="4"/>
                  </a:lnTo>
                  <a:lnTo>
                    <a:pt x="0" y="1"/>
                  </a:lnTo>
                  <a:lnTo>
                    <a:pt x="1" y="0"/>
                  </a:lnTo>
                  <a:close/>
                </a:path>
              </a:pathLst>
            </a:custGeom>
            <a:grpFill/>
            <a:ln w="3175" cmpd="sng">
              <a:solidFill>
                <a:srgbClr val="FFFFFF"/>
              </a:solidFill>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580" name="Freeform 109"/>
            <p:cNvSpPr>
              <a:spLocks/>
            </p:cNvSpPr>
            <p:nvPr/>
          </p:nvSpPr>
          <p:spPr bwMode="auto">
            <a:xfrm>
              <a:off x="1742" y="1244"/>
              <a:ext cx="11" cy="8"/>
            </a:xfrm>
            <a:custGeom>
              <a:avLst/>
              <a:gdLst>
                <a:gd name="T0" fmla="*/ 0 w 11"/>
                <a:gd name="T1" fmla="*/ 0 h 8"/>
                <a:gd name="T2" fmla="*/ 1 w 11"/>
                <a:gd name="T3" fmla="*/ 0 h 8"/>
                <a:gd name="T4" fmla="*/ 4 w 11"/>
                <a:gd name="T5" fmla="*/ 1 h 8"/>
                <a:gd name="T6" fmla="*/ 7 w 11"/>
                <a:gd name="T7" fmla="*/ 2 h 8"/>
                <a:gd name="T8" fmla="*/ 11 w 11"/>
                <a:gd name="T9" fmla="*/ 5 h 8"/>
                <a:gd name="T10" fmla="*/ 9 w 11"/>
                <a:gd name="T11" fmla="*/ 7 h 8"/>
                <a:gd name="T12" fmla="*/ 6 w 11"/>
                <a:gd name="T13" fmla="*/ 8 h 8"/>
                <a:gd name="T14" fmla="*/ 4 w 11"/>
                <a:gd name="T15" fmla="*/ 7 h 8"/>
                <a:gd name="T16" fmla="*/ 1 w 11"/>
                <a:gd name="T17" fmla="*/ 4 h 8"/>
                <a:gd name="T18" fmla="*/ 0 w 11"/>
                <a:gd name="T19" fmla="*/ 1 h 8"/>
                <a:gd name="T20" fmla="*/ 0 w 11"/>
                <a:gd name="T21" fmla="*/ 0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 h="8">
                  <a:moveTo>
                    <a:pt x="0" y="0"/>
                  </a:moveTo>
                  <a:lnTo>
                    <a:pt x="1" y="0"/>
                  </a:lnTo>
                  <a:lnTo>
                    <a:pt x="4" y="1"/>
                  </a:lnTo>
                  <a:lnTo>
                    <a:pt x="7" y="2"/>
                  </a:lnTo>
                  <a:lnTo>
                    <a:pt x="11" y="5"/>
                  </a:lnTo>
                  <a:lnTo>
                    <a:pt x="9" y="7"/>
                  </a:lnTo>
                  <a:lnTo>
                    <a:pt x="6" y="8"/>
                  </a:lnTo>
                  <a:lnTo>
                    <a:pt x="4" y="7"/>
                  </a:lnTo>
                  <a:lnTo>
                    <a:pt x="1" y="4"/>
                  </a:lnTo>
                  <a:lnTo>
                    <a:pt x="0" y="1"/>
                  </a:lnTo>
                  <a:lnTo>
                    <a:pt x="0" y="0"/>
                  </a:lnTo>
                  <a:close/>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581" name="Freeform 110"/>
            <p:cNvSpPr>
              <a:spLocks/>
            </p:cNvSpPr>
            <p:nvPr/>
          </p:nvSpPr>
          <p:spPr bwMode="auto">
            <a:xfrm>
              <a:off x="790" y="1513"/>
              <a:ext cx="6" cy="6"/>
            </a:xfrm>
            <a:custGeom>
              <a:avLst/>
              <a:gdLst>
                <a:gd name="T0" fmla="*/ 0 w 6"/>
                <a:gd name="T1" fmla="*/ 3 h 6"/>
                <a:gd name="T2" fmla="*/ 0 w 6"/>
                <a:gd name="T3" fmla="*/ 1 h 6"/>
                <a:gd name="T4" fmla="*/ 3 w 6"/>
                <a:gd name="T5" fmla="*/ 0 h 6"/>
                <a:gd name="T6" fmla="*/ 5 w 6"/>
                <a:gd name="T7" fmla="*/ 2 h 6"/>
                <a:gd name="T8" fmla="*/ 6 w 6"/>
                <a:gd name="T9" fmla="*/ 4 h 6"/>
                <a:gd name="T10" fmla="*/ 4 w 6"/>
                <a:gd name="T11" fmla="*/ 6 h 6"/>
                <a:gd name="T12" fmla="*/ 2 w 6"/>
                <a:gd name="T13" fmla="*/ 4 h 6"/>
                <a:gd name="T14" fmla="*/ 0 w 6"/>
                <a:gd name="T15" fmla="*/ 3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6">
                  <a:moveTo>
                    <a:pt x="0" y="3"/>
                  </a:moveTo>
                  <a:lnTo>
                    <a:pt x="0" y="1"/>
                  </a:lnTo>
                  <a:lnTo>
                    <a:pt x="3" y="0"/>
                  </a:lnTo>
                  <a:lnTo>
                    <a:pt x="5" y="2"/>
                  </a:lnTo>
                  <a:lnTo>
                    <a:pt x="6" y="4"/>
                  </a:lnTo>
                  <a:lnTo>
                    <a:pt x="4" y="6"/>
                  </a:lnTo>
                  <a:lnTo>
                    <a:pt x="2" y="4"/>
                  </a:lnTo>
                  <a:lnTo>
                    <a:pt x="0" y="3"/>
                  </a:lnTo>
                  <a:close/>
                </a:path>
              </a:pathLst>
            </a:custGeom>
            <a:grpFill/>
            <a:ln w="3175" cmpd="sng">
              <a:solidFill>
                <a:srgbClr val="FFFFFF"/>
              </a:solidFill>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582" name="Freeform 111"/>
            <p:cNvSpPr>
              <a:spLocks/>
            </p:cNvSpPr>
            <p:nvPr/>
          </p:nvSpPr>
          <p:spPr bwMode="auto">
            <a:xfrm>
              <a:off x="788" y="1511"/>
              <a:ext cx="6" cy="6"/>
            </a:xfrm>
            <a:custGeom>
              <a:avLst/>
              <a:gdLst>
                <a:gd name="T0" fmla="*/ 0 w 6"/>
                <a:gd name="T1" fmla="*/ 3 h 6"/>
                <a:gd name="T2" fmla="*/ 1 w 6"/>
                <a:gd name="T3" fmla="*/ 1 h 6"/>
                <a:gd name="T4" fmla="*/ 3 w 6"/>
                <a:gd name="T5" fmla="*/ 0 h 6"/>
                <a:gd name="T6" fmla="*/ 5 w 6"/>
                <a:gd name="T7" fmla="*/ 2 h 6"/>
                <a:gd name="T8" fmla="*/ 6 w 6"/>
                <a:gd name="T9" fmla="*/ 4 h 6"/>
                <a:gd name="T10" fmla="*/ 4 w 6"/>
                <a:gd name="T11" fmla="*/ 6 h 6"/>
                <a:gd name="T12" fmla="*/ 2 w 6"/>
                <a:gd name="T13" fmla="*/ 4 h 6"/>
                <a:gd name="T14" fmla="*/ 0 w 6"/>
                <a:gd name="T15" fmla="*/ 3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6">
                  <a:moveTo>
                    <a:pt x="0" y="3"/>
                  </a:moveTo>
                  <a:lnTo>
                    <a:pt x="1" y="1"/>
                  </a:lnTo>
                  <a:lnTo>
                    <a:pt x="3" y="0"/>
                  </a:lnTo>
                  <a:lnTo>
                    <a:pt x="5" y="2"/>
                  </a:lnTo>
                  <a:lnTo>
                    <a:pt x="6" y="4"/>
                  </a:lnTo>
                  <a:lnTo>
                    <a:pt x="4" y="6"/>
                  </a:lnTo>
                  <a:lnTo>
                    <a:pt x="2" y="4"/>
                  </a:lnTo>
                  <a:lnTo>
                    <a:pt x="0" y="3"/>
                  </a:lnTo>
                  <a:close/>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583" name="Freeform 112"/>
            <p:cNvSpPr>
              <a:spLocks/>
            </p:cNvSpPr>
            <p:nvPr/>
          </p:nvSpPr>
          <p:spPr bwMode="auto">
            <a:xfrm>
              <a:off x="792" y="1524"/>
              <a:ext cx="11" cy="13"/>
            </a:xfrm>
            <a:custGeom>
              <a:avLst/>
              <a:gdLst>
                <a:gd name="T0" fmla="*/ 0 w 11"/>
                <a:gd name="T1" fmla="*/ 0 h 13"/>
                <a:gd name="T2" fmla="*/ 4 w 11"/>
                <a:gd name="T3" fmla="*/ 2 h 13"/>
                <a:gd name="T4" fmla="*/ 9 w 11"/>
                <a:gd name="T5" fmla="*/ 6 h 13"/>
                <a:gd name="T6" fmla="*/ 11 w 11"/>
                <a:gd name="T7" fmla="*/ 11 h 13"/>
                <a:gd name="T8" fmla="*/ 11 w 11"/>
                <a:gd name="T9" fmla="*/ 13 h 13"/>
                <a:gd name="T10" fmla="*/ 10 w 11"/>
                <a:gd name="T11" fmla="*/ 13 h 13"/>
                <a:gd name="T12" fmla="*/ 7 w 11"/>
                <a:gd name="T13" fmla="*/ 8 h 13"/>
                <a:gd name="T14" fmla="*/ 4 w 11"/>
                <a:gd name="T15" fmla="*/ 7 h 13"/>
                <a:gd name="T16" fmla="*/ 4 w 11"/>
                <a:gd name="T17" fmla="*/ 5 h 13"/>
                <a:gd name="T18" fmla="*/ 1 w 11"/>
                <a:gd name="T19" fmla="*/ 4 h 13"/>
                <a:gd name="T20" fmla="*/ 0 w 11"/>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 h="13">
                  <a:moveTo>
                    <a:pt x="0" y="0"/>
                  </a:moveTo>
                  <a:lnTo>
                    <a:pt x="4" y="2"/>
                  </a:lnTo>
                  <a:lnTo>
                    <a:pt x="9" y="6"/>
                  </a:lnTo>
                  <a:lnTo>
                    <a:pt x="11" y="11"/>
                  </a:lnTo>
                  <a:lnTo>
                    <a:pt x="11" y="13"/>
                  </a:lnTo>
                  <a:lnTo>
                    <a:pt x="10" y="13"/>
                  </a:lnTo>
                  <a:lnTo>
                    <a:pt x="7" y="8"/>
                  </a:lnTo>
                  <a:lnTo>
                    <a:pt x="4" y="7"/>
                  </a:lnTo>
                  <a:lnTo>
                    <a:pt x="4" y="5"/>
                  </a:lnTo>
                  <a:lnTo>
                    <a:pt x="1" y="4"/>
                  </a:lnTo>
                  <a:lnTo>
                    <a:pt x="0" y="0"/>
                  </a:lnTo>
                  <a:close/>
                </a:path>
              </a:pathLst>
            </a:custGeom>
            <a:grpFill/>
            <a:ln w="3175" cmpd="sng">
              <a:solidFill>
                <a:srgbClr val="FFFFFF"/>
              </a:solidFill>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584" name="Freeform 113"/>
            <p:cNvSpPr>
              <a:spLocks/>
            </p:cNvSpPr>
            <p:nvPr/>
          </p:nvSpPr>
          <p:spPr bwMode="auto">
            <a:xfrm>
              <a:off x="796" y="1518"/>
              <a:ext cx="12" cy="18"/>
            </a:xfrm>
            <a:custGeom>
              <a:avLst/>
              <a:gdLst>
                <a:gd name="T0" fmla="*/ 7 w 12"/>
                <a:gd name="T1" fmla="*/ 6 h 18"/>
                <a:gd name="T2" fmla="*/ 8 w 12"/>
                <a:gd name="T3" fmla="*/ 6 h 18"/>
                <a:gd name="T4" fmla="*/ 8 w 12"/>
                <a:gd name="T5" fmla="*/ 7 h 18"/>
                <a:gd name="T6" fmla="*/ 12 w 12"/>
                <a:gd name="T7" fmla="*/ 12 h 18"/>
                <a:gd name="T8" fmla="*/ 12 w 12"/>
                <a:gd name="T9" fmla="*/ 17 h 18"/>
                <a:gd name="T10" fmla="*/ 11 w 12"/>
                <a:gd name="T11" fmla="*/ 18 h 18"/>
                <a:gd name="T12" fmla="*/ 3 w 12"/>
                <a:gd name="T13" fmla="*/ 6 h 18"/>
                <a:gd name="T14" fmla="*/ 3 w 12"/>
                <a:gd name="T15" fmla="*/ 3 h 18"/>
                <a:gd name="T16" fmla="*/ 2 w 12"/>
                <a:gd name="T17" fmla="*/ 3 h 18"/>
                <a:gd name="T18" fmla="*/ 0 w 12"/>
                <a:gd name="T19" fmla="*/ 1 h 18"/>
                <a:gd name="T20" fmla="*/ 0 w 12"/>
                <a:gd name="T21" fmla="*/ 0 h 18"/>
                <a:gd name="T22" fmla="*/ 2 w 12"/>
                <a:gd name="T23" fmla="*/ 0 h 18"/>
                <a:gd name="T24" fmla="*/ 4 w 12"/>
                <a:gd name="T25" fmla="*/ 3 h 18"/>
                <a:gd name="T26" fmla="*/ 7 w 12"/>
                <a:gd name="T27" fmla="*/ 6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8">
                  <a:moveTo>
                    <a:pt x="7" y="6"/>
                  </a:moveTo>
                  <a:lnTo>
                    <a:pt x="8" y="6"/>
                  </a:lnTo>
                  <a:lnTo>
                    <a:pt x="8" y="7"/>
                  </a:lnTo>
                  <a:lnTo>
                    <a:pt x="12" y="12"/>
                  </a:lnTo>
                  <a:lnTo>
                    <a:pt x="12" y="17"/>
                  </a:lnTo>
                  <a:lnTo>
                    <a:pt x="11" y="18"/>
                  </a:lnTo>
                  <a:lnTo>
                    <a:pt x="3" y="6"/>
                  </a:lnTo>
                  <a:lnTo>
                    <a:pt x="3" y="3"/>
                  </a:lnTo>
                  <a:lnTo>
                    <a:pt x="2" y="3"/>
                  </a:lnTo>
                  <a:lnTo>
                    <a:pt x="0" y="1"/>
                  </a:lnTo>
                  <a:lnTo>
                    <a:pt x="0" y="0"/>
                  </a:lnTo>
                  <a:lnTo>
                    <a:pt x="2" y="0"/>
                  </a:lnTo>
                  <a:lnTo>
                    <a:pt x="4" y="3"/>
                  </a:lnTo>
                  <a:lnTo>
                    <a:pt x="7" y="6"/>
                  </a:lnTo>
                  <a:close/>
                </a:path>
              </a:pathLst>
            </a:custGeom>
            <a:grpFill/>
            <a:ln w="3175" cmpd="sng">
              <a:solidFill>
                <a:srgbClr val="FFFFFF"/>
              </a:solidFill>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585" name="Freeform 114"/>
            <p:cNvSpPr>
              <a:spLocks/>
            </p:cNvSpPr>
            <p:nvPr/>
          </p:nvSpPr>
          <p:spPr bwMode="auto">
            <a:xfrm>
              <a:off x="790" y="1522"/>
              <a:ext cx="11" cy="13"/>
            </a:xfrm>
            <a:custGeom>
              <a:avLst/>
              <a:gdLst>
                <a:gd name="T0" fmla="*/ 0 w 11"/>
                <a:gd name="T1" fmla="*/ 0 h 13"/>
                <a:gd name="T2" fmla="*/ 4 w 11"/>
                <a:gd name="T3" fmla="*/ 3 h 13"/>
                <a:gd name="T4" fmla="*/ 9 w 11"/>
                <a:gd name="T5" fmla="*/ 7 h 13"/>
                <a:gd name="T6" fmla="*/ 11 w 11"/>
                <a:gd name="T7" fmla="*/ 11 h 13"/>
                <a:gd name="T8" fmla="*/ 11 w 11"/>
                <a:gd name="T9" fmla="*/ 13 h 13"/>
                <a:gd name="T10" fmla="*/ 10 w 11"/>
                <a:gd name="T11" fmla="*/ 13 h 13"/>
                <a:gd name="T12" fmla="*/ 7 w 11"/>
                <a:gd name="T13" fmla="*/ 8 h 13"/>
                <a:gd name="T14" fmla="*/ 4 w 11"/>
                <a:gd name="T15" fmla="*/ 7 h 13"/>
                <a:gd name="T16" fmla="*/ 4 w 11"/>
                <a:gd name="T17" fmla="*/ 6 h 13"/>
                <a:gd name="T18" fmla="*/ 2 w 11"/>
                <a:gd name="T19" fmla="*/ 4 h 13"/>
                <a:gd name="T20" fmla="*/ 0 w 11"/>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 h="13">
                  <a:moveTo>
                    <a:pt x="0" y="0"/>
                  </a:moveTo>
                  <a:lnTo>
                    <a:pt x="4" y="3"/>
                  </a:lnTo>
                  <a:lnTo>
                    <a:pt x="9" y="7"/>
                  </a:lnTo>
                  <a:lnTo>
                    <a:pt x="11" y="11"/>
                  </a:lnTo>
                  <a:lnTo>
                    <a:pt x="11" y="13"/>
                  </a:lnTo>
                  <a:lnTo>
                    <a:pt x="10" y="13"/>
                  </a:lnTo>
                  <a:lnTo>
                    <a:pt x="7" y="8"/>
                  </a:lnTo>
                  <a:lnTo>
                    <a:pt x="4" y="7"/>
                  </a:lnTo>
                  <a:lnTo>
                    <a:pt x="4" y="6"/>
                  </a:lnTo>
                  <a:lnTo>
                    <a:pt x="2" y="4"/>
                  </a:lnTo>
                  <a:lnTo>
                    <a:pt x="0" y="0"/>
                  </a:lnTo>
                  <a:close/>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586" name="Freeform 115"/>
            <p:cNvSpPr>
              <a:spLocks/>
            </p:cNvSpPr>
            <p:nvPr/>
          </p:nvSpPr>
          <p:spPr bwMode="auto">
            <a:xfrm>
              <a:off x="794" y="1516"/>
              <a:ext cx="12" cy="19"/>
            </a:xfrm>
            <a:custGeom>
              <a:avLst/>
              <a:gdLst>
                <a:gd name="T0" fmla="*/ 7 w 12"/>
                <a:gd name="T1" fmla="*/ 6 h 19"/>
                <a:gd name="T2" fmla="*/ 9 w 12"/>
                <a:gd name="T3" fmla="*/ 6 h 19"/>
                <a:gd name="T4" fmla="*/ 9 w 12"/>
                <a:gd name="T5" fmla="*/ 8 h 19"/>
                <a:gd name="T6" fmla="*/ 12 w 12"/>
                <a:gd name="T7" fmla="*/ 13 h 19"/>
                <a:gd name="T8" fmla="*/ 12 w 12"/>
                <a:gd name="T9" fmla="*/ 17 h 19"/>
                <a:gd name="T10" fmla="*/ 11 w 12"/>
                <a:gd name="T11" fmla="*/ 19 h 19"/>
                <a:gd name="T12" fmla="*/ 3 w 12"/>
                <a:gd name="T13" fmla="*/ 6 h 19"/>
                <a:gd name="T14" fmla="*/ 3 w 12"/>
                <a:gd name="T15" fmla="*/ 4 h 19"/>
                <a:gd name="T16" fmla="*/ 2 w 12"/>
                <a:gd name="T17" fmla="*/ 4 h 19"/>
                <a:gd name="T18" fmla="*/ 0 w 12"/>
                <a:gd name="T19" fmla="*/ 1 h 19"/>
                <a:gd name="T20" fmla="*/ 0 w 12"/>
                <a:gd name="T21" fmla="*/ 0 h 19"/>
                <a:gd name="T22" fmla="*/ 2 w 12"/>
                <a:gd name="T23" fmla="*/ 0 h 19"/>
                <a:gd name="T24" fmla="*/ 4 w 12"/>
                <a:gd name="T25" fmla="*/ 3 h 19"/>
                <a:gd name="T26" fmla="*/ 7 w 12"/>
                <a:gd name="T27" fmla="*/ 6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19">
                  <a:moveTo>
                    <a:pt x="7" y="6"/>
                  </a:moveTo>
                  <a:lnTo>
                    <a:pt x="9" y="6"/>
                  </a:lnTo>
                  <a:lnTo>
                    <a:pt x="9" y="8"/>
                  </a:lnTo>
                  <a:lnTo>
                    <a:pt x="12" y="13"/>
                  </a:lnTo>
                  <a:lnTo>
                    <a:pt x="12" y="17"/>
                  </a:lnTo>
                  <a:lnTo>
                    <a:pt x="11" y="19"/>
                  </a:lnTo>
                  <a:lnTo>
                    <a:pt x="3" y="6"/>
                  </a:lnTo>
                  <a:lnTo>
                    <a:pt x="3" y="4"/>
                  </a:lnTo>
                  <a:lnTo>
                    <a:pt x="2" y="4"/>
                  </a:lnTo>
                  <a:lnTo>
                    <a:pt x="0" y="1"/>
                  </a:lnTo>
                  <a:lnTo>
                    <a:pt x="0" y="0"/>
                  </a:lnTo>
                  <a:lnTo>
                    <a:pt x="2" y="0"/>
                  </a:lnTo>
                  <a:lnTo>
                    <a:pt x="4" y="3"/>
                  </a:lnTo>
                  <a:lnTo>
                    <a:pt x="7" y="6"/>
                  </a:lnTo>
                  <a:close/>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587" name="Freeform 116"/>
            <p:cNvSpPr>
              <a:spLocks/>
            </p:cNvSpPr>
            <p:nvPr/>
          </p:nvSpPr>
          <p:spPr bwMode="auto">
            <a:xfrm>
              <a:off x="812" y="1545"/>
              <a:ext cx="4" cy="9"/>
            </a:xfrm>
            <a:custGeom>
              <a:avLst/>
              <a:gdLst>
                <a:gd name="T0" fmla="*/ 1 w 4"/>
                <a:gd name="T1" fmla="*/ 0 h 9"/>
                <a:gd name="T2" fmla="*/ 1 w 4"/>
                <a:gd name="T3" fmla="*/ 1 h 9"/>
                <a:gd name="T4" fmla="*/ 4 w 4"/>
                <a:gd name="T5" fmla="*/ 6 h 9"/>
                <a:gd name="T6" fmla="*/ 4 w 4"/>
                <a:gd name="T7" fmla="*/ 9 h 9"/>
                <a:gd name="T8" fmla="*/ 3 w 4"/>
                <a:gd name="T9" fmla="*/ 9 h 9"/>
                <a:gd name="T10" fmla="*/ 0 w 4"/>
                <a:gd name="T11" fmla="*/ 3 h 9"/>
                <a:gd name="T12" fmla="*/ 1 w 4"/>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9">
                  <a:moveTo>
                    <a:pt x="1" y="0"/>
                  </a:moveTo>
                  <a:lnTo>
                    <a:pt x="1" y="1"/>
                  </a:lnTo>
                  <a:lnTo>
                    <a:pt x="4" y="6"/>
                  </a:lnTo>
                  <a:lnTo>
                    <a:pt x="4" y="9"/>
                  </a:lnTo>
                  <a:lnTo>
                    <a:pt x="3" y="9"/>
                  </a:lnTo>
                  <a:lnTo>
                    <a:pt x="0" y="3"/>
                  </a:lnTo>
                  <a:lnTo>
                    <a:pt x="1" y="0"/>
                  </a:lnTo>
                  <a:close/>
                </a:path>
              </a:pathLst>
            </a:custGeom>
            <a:grpFill/>
            <a:ln w="3175" cmpd="sng">
              <a:solidFill>
                <a:srgbClr val="FFFFFF"/>
              </a:solidFill>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588" name="Freeform 117"/>
            <p:cNvSpPr>
              <a:spLocks/>
            </p:cNvSpPr>
            <p:nvPr/>
          </p:nvSpPr>
          <p:spPr bwMode="auto">
            <a:xfrm>
              <a:off x="811" y="1544"/>
              <a:ext cx="4" cy="8"/>
            </a:xfrm>
            <a:custGeom>
              <a:avLst/>
              <a:gdLst>
                <a:gd name="T0" fmla="*/ 0 w 4"/>
                <a:gd name="T1" fmla="*/ 0 h 8"/>
                <a:gd name="T2" fmla="*/ 1 w 4"/>
                <a:gd name="T3" fmla="*/ 0 h 8"/>
                <a:gd name="T4" fmla="*/ 3 w 4"/>
                <a:gd name="T5" fmla="*/ 5 h 8"/>
                <a:gd name="T6" fmla="*/ 4 w 4"/>
                <a:gd name="T7" fmla="*/ 8 h 8"/>
                <a:gd name="T8" fmla="*/ 2 w 4"/>
                <a:gd name="T9" fmla="*/ 8 h 8"/>
                <a:gd name="T10" fmla="*/ 0 w 4"/>
                <a:gd name="T11" fmla="*/ 3 h 8"/>
                <a:gd name="T12" fmla="*/ 0 w 4"/>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8">
                  <a:moveTo>
                    <a:pt x="0" y="0"/>
                  </a:moveTo>
                  <a:lnTo>
                    <a:pt x="1" y="0"/>
                  </a:lnTo>
                  <a:lnTo>
                    <a:pt x="3" y="5"/>
                  </a:lnTo>
                  <a:lnTo>
                    <a:pt x="4" y="8"/>
                  </a:lnTo>
                  <a:lnTo>
                    <a:pt x="2" y="8"/>
                  </a:lnTo>
                  <a:lnTo>
                    <a:pt x="0" y="3"/>
                  </a:lnTo>
                  <a:lnTo>
                    <a:pt x="0" y="0"/>
                  </a:lnTo>
                  <a:close/>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589" name="Freeform 118"/>
            <p:cNvSpPr>
              <a:spLocks/>
            </p:cNvSpPr>
            <p:nvPr/>
          </p:nvSpPr>
          <p:spPr bwMode="auto">
            <a:xfrm>
              <a:off x="826" y="1595"/>
              <a:ext cx="80" cy="63"/>
            </a:xfrm>
            <a:custGeom>
              <a:avLst/>
              <a:gdLst>
                <a:gd name="T0" fmla="*/ 13 w 80"/>
                <a:gd name="T1" fmla="*/ 11 h 63"/>
                <a:gd name="T2" fmla="*/ 13 w 80"/>
                <a:gd name="T3" fmla="*/ 11 h 63"/>
                <a:gd name="T4" fmla="*/ 6 w 80"/>
                <a:gd name="T5" fmla="*/ 6 h 63"/>
                <a:gd name="T6" fmla="*/ 3 w 80"/>
                <a:gd name="T7" fmla="*/ 7 h 63"/>
                <a:gd name="T8" fmla="*/ 0 w 80"/>
                <a:gd name="T9" fmla="*/ 5 h 63"/>
                <a:gd name="T10" fmla="*/ 0 w 80"/>
                <a:gd name="T11" fmla="*/ 2 h 63"/>
                <a:gd name="T12" fmla="*/ 4 w 80"/>
                <a:gd name="T13" fmla="*/ 0 h 63"/>
                <a:gd name="T14" fmla="*/ 16 w 80"/>
                <a:gd name="T15" fmla="*/ 5 h 63"/>
                <a:gd name="T16" fmla="*/ 44 w 80"/>
                <a:gd name="T17" fmla="*/ 14 h 63"/>
                <a:gd name="T18" fmla="*/ 46 w 80"/>
                <a:gd name="T19" fmla="*/ 19 h 63"/>
                <a:gd name="T20" fmla="*/ 54 w 80"/>
                <a:gd name="T21" fmla="*/ 29 h 63"/>
                <a:gd name="T22" fmla="*/ 54 w 80"/>
                <a:gd name="T23" fmla="*/ 33 h 63"/>
                <a:gd name="T24" fmla="*/ 62 w 80"/>
                <a:gd name="T25" fmla="*/ 37 h 63"/>
                <a:gd name="T26" fmla="*/ 66 w 80"/>
                <a:gd name="T27" fmla="*/ 39 h 63"/>
                <a:gd name="T28" fmla="*/ 72 w 80"/>
                <a:gd name="T29" fmla="*/ 44 h 63"/>
                <a:gd name="T30" fmla="*/ 77 w 80"/>
                <a:gd name="T31" fmla="*/ 55 h 63"/>
                <a:gd name="T32" fmla="*/ 79 w 80"/>
                <a:gd name="T33" fmla="*/ 59 h 63"/>
                <a:gd name="T34" fmla="*/ 76 w 80"/>
                <a:gd name="T35" fmla="*/ 63 h 63"/>
                <a:gd name="T36" fmla="*/ 64 w 80"/>
                <a:gd name="T37" fmla="*/ 57 h 63"/>
                <a:gd name="T38" fmla="*/ 61 w 80"/>
                <a:gd name="T39" fmla="*/ 57 h 63"/>
                <a:gd name="T40" fmla="*/ 57 w 80"/>
                <a:gd name="T41" fmla="*/ 54 h 63"/>
                <a:gd name="T42" fmla="*/ 57 w 80"/>
                <a:gd name="T43" fmla="*/ 51 h 63"/>
                <a:gd name="T44" fmla="*/ 55 w 80"/>
                <a:gd name="T45" fmla="*/ 54 h 63"/>
                <a:gd name="T46" fmla="*/ 51 w 80"/>
                <a:gd name="T47" fmla="*/ 50 h 63"/>
                <a:gd name="T48" fmla="*/ 53 w 80"/>
                <a:gd name="T49" fmla="*/ 48 h 63"/>
                <a:gd name="T50" fmla="*/ 53 w 80"/>
                <a:gd name="T51" fmla="*/ 46 h 63"/>
                <a:gd name="T52" fmla="*/ 50 w 80"/>
                <a:gd name="T53" fmla="*/ 47 h 63"/>
                <a:gd name="T54" fmla="*/ 44 w 80"/>
                <a:gd name="T55" fmla="*/ 47 h 63"/>
                <a:gd name="T56" fmla="*/ 45 w 80"/>
                <a:gd name="T57" fmla="*/ 44 h 63"/>
                <a:gd name="T58" fmla="*/ 41 w 80"/>
                <a:gd name="T59" fmla="*/ 39 h 63"/>
                <a:gd name="T60" fmla="*/ 37 w 80"/>
                <a:gd name="T61" fmla="*/ 37 h 63"/>
                <a:gd name="T62" fmla="*/ 30 w 80"/>
                <a:gd name="T63" fmla="*/ 36 h 63"/>
                <a:gd name="T64" fmla="*/ 30 w 80"/>
                <a:gd name="T65" fmla="*/ 32 h 63"/>
                <a:gd name="T66" fmla="*/ 37 w 80"/>
                <a:gd name="T67" fmla="*/ 31 h 63"/>
                <a:gd name="T68" fmla="*/ 31 w 80"/>
                <a:gd name="T69" fmla="*/ 30 h 63"/>
                <a:gd name="T70" fmla="*/ 30 w 80"/>
                <a:gd name="T71" fmla="*/ 27 h 63"/>
                <a:gd name="T72" fmla="*/ 27 w 80"/>
                <a:gd name="T73" fmla="*/ 26 h 63"/>
                <a:gd name="T74" fmla="*/ 23 w 80"/>
                <a:gd name="T75" fmla="*/ 24 h 63"/>
                <a:gd name="T76" fmla="*/ 20 w 80"/>
                <a:gd name="T77" fmla="*/ 25 h 63"/>
                <a:gd name="T78" fmla="*/ 19 w 80"/>
                <a:gd name="T79" fmla="*/ 21 h 63"/>
                <a:gd name="T80" fmla="*/ 19 w 80"/>
                <a:gd name="T81" fmla="*/ 19 h 63"/>
                <a:gd name="T82" fmla="*/ 16 w 80"/>
                <a:gd name="T83" fmla="*/ 21 h 63"/>
                <a:gd name="T84" fmla="*/ 12 w 80"/>
                <a:gd name="T85" fmla="*/ 18 h 63"/>
                <a:gd name="T86" fmla="*/ 9 w 80"/>
                <a:gd name="T87" fmla="*/ 19 h 63"/>
                <a:gd name="T88" fmla="*/ 7 w 80"/>
                <a:gd name="T89" fmla="*/ 18 h 63"/>
                <a:gd name="T90" fmla="*/ 8 w 80"/>
                <a:gd name="T91" fmla="*/ 14 h 63"/>
                <a:gd name="T92" fmla="*/ 6 w 80"/>
                <a:gd name="T93" fmla="*/ 11 h 63"/>
                <a:gd name="T94" fmla="*/ 11 w 80"/>
                <a:gd name="T95" fmla="*/ 10 h 6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0" h="63">
                  <a:moveTo>
                    <a:pt x="12" y="12"/>
                  </a:moveTo>
                  <a:lnTo>
                    <a:pt x="13" y="11"/>
                  </a:lnTo>
                  <a:lnTo>
                    <a:pt x="13" y="12"/>
                  </a:lnTo>
                  <a:lnTo>
                    <a:pt x="13" y="11"/>
                  </a:lnTo>
                  <a:lnTo>
                    <a:pt x="12" y="6"/>
                  </a:lnTo>
                  <a:lnTo>
                    <a:pt x="6" y="6"/>
                  </a:lnTo>
                  <a:lnTo>
                    <a:pt x="5" y="4"/>
                  </a:lnTo>
                  <a:lnTo>
                    <a:pt x="3" y="7"/>
                  </a:lnTo>
                  <a:lnTo>
                    <a:pt x="1" y="7"/>
                  </a:lnTo>
                  <a:lnTo>
                    <a:pt x="0" y="5"/>
                  </a:lnTo>
                  <a:lnTo>
                    <a:pt x="0" y="3"/>
                  </a:lnTo>
                  <a:lnTo>
                    <a:pt x="0" y="2"/>
                  </a:lnTo>
                  <a:lnTo>
                    <a:pt x="1" y="0"/>
                  </a:lnTo>
                  <a:lnTo>
                    <a:pt x="4" y="0"/>
                  </a:lnTo>
                  <a:lnTo>
                    <a:pt x="13" y="3"/>
                  </a:lnTo>
                  <a:lnTo>
                    <a:pt x="16" y="5"/>
                  </a:lnTo>
                  <a:lnTo>
                    <a:pt x="43" y="13"/>
                  </a:lnTo>
                  <a:lnTo>
                    <a:pt x="44" y="14"/>
                  </a:lnTo>
                  <a:lnTo>
                    <a:pt x="45" y="16"/>
                  </a:lnTo>
                  <a:lnTo>
                    <a:pt x="46" y="19"/>
                  </a:lnTo>
                  <a:lnTo>
                    <a:pt x="54" y="29"/>
                  </a:lnTo>
                  <a:lnTo>
                    <a:pt x="54" y="31"/>
                  </a:lnTo>
                  <a:lnTo>
                    <a:pt x="54" y="33"/>
                  </a:lnTo>
                  <a:lnTo>
                    <a:pt x="55" y="33"/>
                  </a:lnTo>
                  <a:lnTo>
                    <a:pt x="62" y="37"/>
                  </a:lnTo>
                  <a:lnTo>
                    <a:pt x="65" y="37"/>
                  </a:lnTo>
                  <a:lnTo>
                    <a:pt x="66" y="39"/>
                  </a:lnTo>
                  <a:lnTo>
                    <a:pt x="68" y="40"/>
                  </a:lnTo>
                  <a:lnTo>
                    <a:pt x="72" y="44"/>
                  </a:lnTo>
                  <a:lnTo>
                    <a:pt x="77" y="56"/>
                  </a:lnTo>
                  <a:lnTo>
                    <a:pt x="77" y="55"/>
                  </a:lnTo>
                  <a:lnTo>
                    <a:pt x="80" y="59"/>
                  </a:lnTo>
                  <a:lnTo>
                    <a:pt x="79" y="59"/>
                  </a:lnTo>
                  <a:lnTo>
                    <a:pt x="78" y="60"/>
                  </a:lnTo>
                  <a:lnTo>
                    <a:pt x="76" y="63"/>
                  </a:lnTo>
                  <a:lnTo>
                    <a:pt x="64" y="58"/>
                  </a:lnTo>
                  <a:lnTo>
                    <a:pt x="64" y="57"/>
                  </a:lnTo>
                  <a:lnTo>
                    <a:pt x="62" y="56"/>
                  </a:lnTo>
                  <a:lnTo>
                    <a:pt x="61" y="57"/>
                  </a:lnTo>
                  <a:lnTo>
                    <a:pt x="57" y="55"/>
                  </a:lnTo>
                  <a:lnTo>
                    <a:pt x="57" y="54"/>
                  </a:lnTo>
                  <a:lnTo>
                    <a:pt x="58" y="51"/>
                  </a:lnTo>
                  <a:lnTo>
                    <a:pt x="57" y="51"/>
                  </a:lnTo>
                  <a:lnTo>
                    <a:pt x="57" y="53"/>
                  </a:lnTo>
                  <a:lnTo>
                    <a:pt x="55" y="54"/>
                  </a:lnTo>
                  <a:lnTo>
                    <a:pt x="53" y="51"/>
                  </a:lnTo>
                  <a:lnTo>
                    <a:pt x="51" y="50"/>
                  </a:lnTo>
                  <a:lnTo>
                    <a:pt x="51" y="48"/>
                  </a:lnTo>
                  <a:lnTo>
                    <a:pt x="53" y="48"/>
                  </a:lnTo>
                  <a:lnTo>
                    <a:pt x="54" y="46"/>
                  </a:lnTo>
                  <a:lnTo>
                    <a:pt x="53" y="46"/>
                  </a:lnTo>
                  <a:lnTo>
                    <a:pt x="51" y="45"/>
                  </a:lnTo>
                  <a:lnTo>
                    <a:pt x="50" y="47"/>
                  </a:lnTo>
                  <a:lnTo>
                    <a:pt x="47" y="46"/>
                  </a:lnTo>
                  <a:lnTo>
                    <a:pt x="44" y="47"/>
                  </a:lnTo>
                  <a:lnTo>
                    <a:pt x="41" y="45"/>
                  </a:lnTo>
                  <a:lnTo>
                    <a:pt x="45" y="44"/>
                  </a:lnTo>
                  <a:lnTo>
                    <a:pt x="44" y="42"/>
                  </a:lnTo>
                  <a:lnTo>
                    <a:pt x="41" y="39"/>
                  </a:lnTo>
                  <a:lnTo>
                    <a:pt x="38" y="39"/>
                  </a:lnTo>
                  <a:lnTo>
                    <a:pt x="37" y="37"/>
                  </a:lnTo>
                  <a:lnTo>
                    <a:pt x="34" y="36"/>
                  </a:lnTo>
                  <a:lnTo>
                    <a:pt x="30" y="36"/>
                  </a:lnTo>
                  <a:lnTo>
                    <a:pt x="28" y="33"/>
                  </a:lnTo>
                  <a:lnTo>
                    <a:pt x="30" y="32"/>
                  </a:lnTo>
                  <a:lnTo>
                    <a:pt x="33" y="32"/>
                  </a:lnTo>
                  <a:lnTo>
                    <a:pt x="37" y="31"/>
                  </a:lnTo>
                  <a:lnTo>
                    <a:pt x="34" y="29"/>
                  </a:lnTo>
                  <a:lnTo>
                    <a:pt x="31" y="30"/>
                  </a:lnTo>
                  <a:lnTo>
                    <a:pt x="30" y="29"/>
                  </a:lnTo>
                  <a:lnTo>
                    <a:pt x="30" y="27"/>
                  </a:lnTo>
                  <a:lnTo>
                    <a:pt x="28" y="29"/>
                  </a:lnTo>
                  <a:lnTo>
                    <a:pt x="27" y="26"/>
                  </a:lnTo>
                  <a:lnTo>
                    <a:pt x="24" y="24"/>
                  </a:lnTo>
                  <a:lnTo>
                    <a:pt x="23" y="24"/>
                  </a:lnTo>
                  <a:lnTo>
                    <a:pt x="23" y="23"/>
                  </a:lnTo>
                  <a:lnTo>
                    <a:pt x="20" y="25"/>
                  </a:lnTo>
                  <a:lnTo>
                    <a:pt x="18" y="23"/>
                  </a:lnTo>
                  <a:lnTo>
                    <a:pt x="19" y="21"/>
                  </a:lnTo>
                  <a:lnTo>
                    <a:pt x="20" y="19"/>
                  </a:lnTo>
                  <a:lnTo>
                    <a:pt x="19" y="19"/>
                  </a:lnTo>
                  <a:lnTo>
                    <a:pt x="16" y="17"/>
                  </a:lnTo>
                  <a:lnTo>
                    <a:pt x="16" y="21"/>
                  </a:lnTo>
                  <a:lnTo>
                    <a:pt x="13" y="17"/>
                  </a:lnTo>
                  <a:lnTo>
                    <a:pt x="12" y="18"/>
                  </a:lnTo>
                  <a:lnTo>
                    <a:pt x="11" y="17"/>
                  </a:lnTo>
                  <a:lnTo>
                    <a:pt x="9" y="19"/>
                  </a:lnTo>
                  <a:lnTo>
                    <a:pt x="8" y="19"/>
                  </a:lnTo>
                  <a:lnTo>
                    <a:pt x="7" y="18"/>
                  </a:lnTo>
                  <a:lnTo>
                    <a:pt x="8" y="16"/>
                  </a:lnTo>
                  <a:lnTo>
                    <a:pt x="8" y="14"/>
                  </a:lnTo>
                  <a:lnTo>
                    <a:pt x="6" y="13"/>
                  </a:lnTo>
                  <a:lnTo>
                    <a:pt x="6" y="11"/>
                  </a:lnTo>
                  <a:lnTo>
                    <a:pt x="9" y="10"/>
                  </a:lnTo>
                  <a:lnTo>
                    <a:pt x="11" y="10"/>
                  </a:lnTo>
                  <a:lnTo>
                    <a:pt x="12" y="12"/>
                  </a:lnTo>
                  <a:close/>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590" name="Freeform 119"/>
            <p:cNvSpPr>
              <a:spLocks/>
            </p:cNvSpPr>
            <p:nvPr/>
          </p:nvSpPr>
          <p:spPr bwMode="auto">
            <a:xfrm>
              <a:off x="1979" y="1688"/>
              <a:ext cx="2" cy="8"/>
            </a:xfrm>
            <a:custGeom>
              <a:avLst/>
              <a:gdLst>
                <a:gd name="T0" fmla="*/ 0 w 2"/>
                <a:gd name="T1" fmla="*/ 0 h 8"/>
                <a:gd name="T2" fmla="*/ 0 w 2"/>
                <a:gd name="T3" fmla="*/ 0 h 8"/>
                <a:gd name="T4" fmla="*/ 0 w 2"/>
                <a:gd name="T5" fmla="*/ 8 h 8"/>
                <a:gd name="T6" fmla="*/ 2 w 2"/>
                <a:gd name="T7" fmla="*/ 7 h 8"/>
                <a:gd name="T8" fmla="*/ 2 w 2"/>
                <a:gd name="T9" fmla="*/ 1 h 8"/>
                <a:gd name="T10" fmla="*/ 0 w 2"/>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8">
                  <a:moveTo>
                    <a:pt x="0" y="0"/>
                  </a:moveTo>
                  <a:lnTo>
                    <a:pt x="0" y="0"/>
                  </a:lnTo>
                  <a:lnTo>
                    <a:pt x="0" y="8"/>
                  </a:lnTo>
                  <a:lnTo>
                    <a:pt x="2" y="7"/>
                  </a:lnTo>
                  <a:lnTo>
                    <a:pt x="2" y="1"/>
                  </a:lnTo>
                  <a:lnTo>
                    <a:pt x="0" y="0"/>
                  </a:lnTo>
                  <a:close/>
                </a:path>
              </a:pathLst>
            </a:custGeom>
            <a:grpFill/>
            <a:ln w="3175" cmpd="sng">
              <a:solidFill>
                <a:srgbClr val="FFFFFF"/>
              </a:solidFill>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591" name="Freeform 120"/>
            <p:cNvSpPr>
              <a:spLocks/>
            </p:cNvSpPr>
            <p:nvPr/>
          </p:nvSpPr>
          <p:spPr bwMode="auto">
            <a:xfrm>
              <a:off x="1977" y="1687"/>
              <a:ext cx="2" cy="7"/>
            </a:xfrm>
            <a:custGeom>
              <a:avLst/>
              <a:gdLst>
                <a:gd name="T0" fmla="*/ 1 w 2"/>
                <a:gd name="T1" fmla="*/ 0 h 7"/>
                <a:gd name="T2" fmla="*/ 0 w 2"/>
                <a:gd name="T3" fmla="*/ 0 h 7"/>
                <a:gd name="T4" fmla="*/ 1 w 2"/>
                <a:gd name="T5" fmla="*/ 7 h 7"/>
                <a:gd name="T6" fmla="*/ 2 w 2"/>
                <a:gd name="T7" fmla="*/ 6 h 7"/>
                <a:gd name="T8" fmla="*/ 2 w 2"/>
                <a:gd name="T9" fmla="*/ 1 h 7"/>
                <a:gd name="T10" fmla="*/ 1 w 2"/>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7">
                  <a:moveTo>
                    <a:pt x="1" y="0"/>
                  </a:moveTo>
                  <a:lnTo>
                    <a:pt x="0" y="0"/>
                  </a:lnTo>
                  <a:lnTo>
                    <a:pt x="1" y="7"/>
                  </a:lnTo>
                  <a:lnTo>
                    <a:pt x="2" y="6"/>
                  </a:lnTo>
                  <a:lnTo>
                    <a:pt x="2" y="1"/>
                  </a:lnTo>
                  <a:lnTo>
                    <a:pt x="1" y="0"/>
                  </a:lnTo>
                  <a:close/>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592" name="Freeform 121"/>
            <p:cNvSpPr>
              <a:spLocks/>
            </p:cNvSpPr>
            <p:nvPr/>
          </p:nvSpPr>
          <p:spPr bwMode="auto">
            <a:xfrm>
              <a:off x="1929" y="1576"/>
              <a:ext cx="106" cy="123"/>
            </a:xfrm>
            <a:custGeom>
              <a:avLst/>
              <a:gdLst>
                <a:gd name="T0" fmla="*/ 43 w 106"/>
                <a:gd name="T1" fmla="*/ 9 h 123"/>
                <a:gd name="T2" fmla="*/ 40 w 106"/>
                <a:gd name="T3" fmla="*/ 14 h 123"/>
                <a:gd name="T4" fmla="*/ 36 w 106"/>
                <a:gd name="T5" fmla="*/ 22 h 123"/>
                <a:gd name="T6" fmla="*/ 34 w 106"/>
                <a:gd name="T7" fmla="*/ 26 h 123"/>
                <a:gd name="T8" fmla="*/ 30 w 106"/>
                <a:gd name="T9" fmla="*/ 35 h 123"/>
                <a:gd name="T10" fmla="*/ 24 w 106"/>
                <a:gd name="T11" fmla="*/ 48 h 123"/>
                <a:gd name="T12" fmla="*/ 25 w 106"/>
                <a:gd name="T13" fmla="*/ 53 h 123"/>
                <a:gd name="T14" fmla="*/ 18 w 106"/>
                <a:gd name="T15" fmla="*/ 59 h 123"/>
                <a:gd name="T16" fmla="*/ 21 w 106"/>
                <a:gd name="T17" fmla="*/ 61 h 123"/>
                <a:gd name="T18" fmla="*/ 16 w 106"/>
                <a:gd name="T19" fmla="*/ 64 h 123"/>
                <a:gd name="T20" fmla="*/ 8 w 106"/>
                <a:gd name="T21" fmla="*/ 74 h 123"/>
                <a:gd name="T22" fmla="*/ 10 w 106"/>
                <a:gd name="T23" fmla="*/ 77 h 123"/>
                <a:gd name="T24" fmla="*/ 1 w 106"/>
                <a:gd name="T25" fmla="*/ 93 h 123"/>
                <a:gd name="T26" fmla="*/ 6 w 106"/>
                <a:gd name="T27" fmla="*/ 100 h 123"/>
                <a:gd name="T28" fmla="*/ 33 w 106"/>
                <a:gd name="T29" fmla="*/ 100 h 123"/>
                <a:gd name="T30" fmla="*/ 57 w 106"/>
                <a:gd name="T31" fmla="*/ 94 h 123"/>
                <a:gd name="T32" fmla="*/ 52 w 106"/>
                <a:gd name="T33" fmla="*/ 102 h 123"/>
                <a:gd name="T34" fmla="*/ 62 w 106"/>
                <a:gd name="T35" fmla="*/ 102 h 123"/>
                <a:gd name="T36" fmla="*/ 72 w 106"/>
                <a:gd name="T37" fmla="*/ 99 h 123"/>
                <a:gd name="T38" fmla="*/ 63 w 106"/>
                <a:gd name="T39" fmla="*/ 111 h 123"/>
                <a:gd name="T40" fmla="*/ 59 w 106"/>
                <a:gd name="T41" fmla="*/ 116 h 123"/>
                <a:gd name="T42" fmla="*/ 78 w 106"/>
                <a:gd name="T43" fmla="*/ 103 h 123"/>
                <a:gd name="T44" fmla="*/ 85 w 106"/>
                <a:gd name="T45" fmla="*/ 92 h 123"/>
                <a:gd name="T46" fmla="*/ 86 w 106"/>
                <a:gd name="T47" fmla="*/ 117 h 123"/>
                <a:gd name="T48" fmla="*/ 92 w 106"/>
                <a:gd name="T49" fmla="*/ 114 h 123"/>
                <a:gd name="T50" fmla="*/ 97 w 106"/>
                <a:gd name="T51" fmla="*/ 120 h 123"/>
                <a:gd name="T52" fmla="*/ 106 w 106"/>
                <a:gd name="T53" fmla="*/ 97 h 123"/>
                <a:gd name="T54" fmla="*/ 99 w 106"/>
                <a:gd name="T55" fmla="*/ 101 h 123"/>
                <a:gd name="T56" fmla="*/ 103 w 106"/>
                <a:gd name="T57" fmla="*/ 88 h 123"/>
                <a:gd name="T58" fmla="*/ 93 w 106"/>
                <a:gd name="T59" fmla="*/ 98 h 123"/>
                <a:gd name="T60" fmla="*/ 89 w 106"/>
                <a:gd name="T61" fmla="*/ 95 h 123"/>
                <a:gd name="T62" fmla="*/ 90 w 106"/>
                <a:gd name="T63" fmla="*/ 88 h 123"/>
                <a:gd name="T64" fmla="*/ 96 w 106"/>
                <a:gd name="T65" fmla="*/ 79 h 123"/>
                <a:gd name="T66" fmla="*/ 100 w 106"/>
                <a:gd name="T67" fmla="*/ 74 h 123"/>
                <a:gd name="T68" fmla="*/ 86 w 106"/>
                <a:gd name="T69" fmla="*/ 79 h 123"/>
                <a:gd name="T70" fmla="*/ 89 w 106"/>
                <a:gd name="T71" fmla="*/ 70 h 123"/>
                <a:gd name="T72" fmla="*/ 91 w 106"/>
                <a:gd name="T73" fmla="*/ 63 h 123"/>
                <a:gd name="T74" fmla="*/ 86 w 106"/>
                <a:gd name="T75" fmla="*/ 55 h 123"/>
                <a:gd name="T76" fmla="*/ 67 w 106"/>
                <a:gd name="T77" fmla="*/ 59 h 123"/>
                <a:gd name="T78" fmla="*/ 67 w 106"/>
                <a:gd name="T79" fmla="*/ 52 h 123"/>
                <a:gd name="T80" fmla="*/ 62 w 106"/>
                <a:gd name="T81" fmla="*/ 54 h 123"/>
                <a:gd name="T82" fmla="*/ 53 w 106"/>
                <a:gd name="T83" fmla="*/ 49 h 123"/>
                <a:gd name="T84" fmla="*/ 52 w 106"/>
                <a:gd name="T85" fmla="*/ 42 h 123"/>
                <a:gd name="T86" fmla="*/ 42 w 106"/>
                <a:gd name="T87" fmla="*/ 51 h 123"/>
                <a:gd name="T88" fmla="*/ 42 w 106"/>
                <a:gd name="T89" fmla="*/ 40 h 123"/>
                <a:gd name="T90" fmla="*/ 52 w 106"/>
                <a:gd name="T91" fmla="*/ 21 h 123"/>
                <a:gd name="T92" fmla="*/ 55 w 106"/>
                <a:gd name="T93" fmla="*/ 10 h 123"/>
                <a:gd name="T94" fmla="*/ 61 w 106"/>
                <a:gd name="T95" fmla="*/ 2 h 123"/>
                <a:gd name="T96" fmla="*/ 57 w 106"/>
                <a:gd name="T97" fmla="*/ 1 h 12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6" h="123">
                  <a:moveTo>
                    <a:pt x="50" y="3"/>
                  </a:moveTo>
                  <a:lnTo>
                    <a:pt x="43" y="7"/>
                  </a:lnTo>
                  <a:lnTo>
                    <a:pt x="43" y="9"/>
                  </a:lnTo>
                  <a:lnTo>
                    <a:pt x="41" y="13"/>
                  </a:lnTo>
                  <a:lnTo>
                    <a:pt x="40" y="13"/>
                  </a:lnTo>
                  <a:lnTo>
                    <a:pt x="40" y="14"/>
                  </a:lnTo>
                  <a:lnTo>
                    <a:pt x="38" y="15"/>
                  </a:lnTo>
                  <a:lnTo>
                    <a:pt x="37" y="20"/>
                  </a:lnTo>
                  <a:lnTo>
                    <a:pt x="36" y="22"/>
                  </a:lnTo>
                  <a:lnTo>
                    <a:pt x="33" y="22"/>
                  </a:lnTo>
                  <a:lnTo>
                    <a:pt x="31" y="24"/>
                  </a:lnTo>
                  <a:lnTo>
                    <a:pt x="34" y="26"/>
                  </a:lnTo>
                  <a:lnTo>
                    <a:pt x="33" y="28"/>
                  </a:lnTo>
                  <a:lnTo>
                    <a:pt x="30" y="35"/>
                  </a:lnTo>
                  <a:lnTo>
                    <a:pt x="33" y="37"/>
                  </a:lnTo>
                  <a:lnTo>
                    <a:pt x="27" y="39"/>
                  </a:lnTo>
                  <a:lnTo>
                    <a:pt x="24" y="48"/>
                  </a:lnTo>
                  <a:lnTo>
                    <a:pt x="24" y="51"/>
                  </a:lnTo>
                  <a:lnTo>
                    <a:pt x="25" y="52"/>
                  </a:lnTo>
                  <a:lnTo>
                    <a:pt x="25" y="53"/>
                  </a:lnTo>
                  <a:lnTo>
                    <a:pt x="22" y="53"/>
                  </a:lnTo>
                  <a:lnTo>
                    <a:pt x="19" y="56"/>
                  </a:lnTo>
                  <a:lnTo>
                    <a:pt x="18" y="59"/>
                  </a:lnTo>
                  <a:lnTo>
                    <a:pt x="19" y="60"/>
                  </a:lnTo>
                  <a:lnTo>
                    <a:pt x="21" y="60"/>
                  </a:lnTo>
                  <a:lnTo>
                    <a:pt x="21" y="61"/>
                  </a:lnTo>
                  <a:lnTo>
                    <a:pt x="21" y="62"/>
                  </a:lnTo>
                  <a:lnTo>
                    <a:pt x="21" y="64"/>
                  </a:lnTo>
                  <a:lnTo>
                    <a:pt x="16" y="64"/>
                  </a:lnTo>
                  <a:lnTo>
                    <a:pt x="12" y="74"/>
                  </a:lnTo>
                  <a:lnTo>
                    <a:pt x="10" y="75"/>
                  </a:lnTo>
                  <a:lnTo>
                    <a:pt x="8" y="74"/>
                  </a:lnTo>
                  <a:lnTo>
                    <a:pt x="3" y="77"/>
                  </a:lnTo>
                  <a:lnTo>
                    <a:pt x="3" y="78"/>
                  </a:lnTo>
                  <a:lnTo>
                    <a:pt x="10" y="77"/>
                  </a:lnTo>
                  <a:lnTo>
                    <a:pt x="13" y="78"/>
                  </a:lnTo>
                  <a:lnTo>
                    <a:pt x="14" y="79"/>
                  </a:lnTo>
                  <a:lnTo>
                    <a:pt x="1" y="93"/>
                  </a:lnTo>
                  <a:lnTo>
                    <a:pt x="0" y="97"/>
                  </a:lnTo>
                  <a:lnTo>
                    <a:pt x="2" y="100"/>
                  </a:lnTo>
                  <a:lnTo>
                    <a:pt x="6" y="100"/>
                  </a:lnTo>
                  <a:lnTo>
                    <a:pt x="21" y="97"/>
                  </a:lnTo>
                  <a:lnTo>
                    <a:pt x="30" y="98"/>
                  </a:lnTo>
                  <a:lnTo>
                    <a:pt x="33" y="100"/>
                  </a:lnTo>
                  <a:lnTo>
                    <a:pt x="51" y="98"/>
                  </a:lnTo>
                  <a:lnTo>
                    <a:pt x="53" y="96"/>
                  </a:lnTo>
                  <a:lnTo>
                    <a:pt x="57" y="94"/>
                  </a:lnTo>
                  <a:lnTo>
                    <a:pt x="57" y="99"/>
                  </a:lnTo>
                  <a:lnTo>
                    <a:pt x="53" y="101"/>
                  </a:lnTo>
                  <a:lnTo>
                    <a:pt x="52" y="102"/>
                  </a:lnTo>
                  <a:lnTo>
                    <a:pt x="55" y="102"/>
                  </a:lnTo>
                  <a:lnTo>
                    <a:pt x="56" y="103"/>
                  </a:lnTo>
                  <a:lnTo>
                    <a:pt x="62" y="102"/>
                  </a:lnTo>
                  <a:lnTo>
                    <a:pt x="65" y="98"/>
                  </a:lnTo>
                  <a:lnTo>
                    <a:pt x="68" y="99"/>
                  </a:lnTo>
                  <a:lnTo>
                    <a:pt x="72" y="99"/>
                  </a:lnTo>
                  <a:lnTo>
                    <a:pt x="73" y="100"/>
                  </a:lnTo>
                  <a:lnTo>
                    <a:pt x="66" y="105"/>
                  </a:lnTo>
                  <a:lnTo>
                    <a:pt x="63" y="111"/>
                  </a:lnTo>
                  <a:lnTo>
                    <a:pt x="56" y="113"/>
                  </a:lnTo>
                  <a:lnTo>
                    <a:pt x="56" y="115"/>
                  </a:lnTo>
                  <a:lnTo>
                    <a:pt x="59" y="116"/>
                  </a:lnTo>
                  <a:lnTo>
                    <a:pt x="66" y="114"/>
                  </a:lnTo>
                  <a:lnTo>
                    <a:pt x="73" y="105"/>
                  </a:lnTo>
                  <a:lnTo>
                    <a:pt x="78" y="103"/>
                  </a:lnTo>
                  <a:lnTo>
                    <a:pt x="79" y="104"/>
                  </a:lnTo>
                  <a:lnTo>
                    <a:pt x="83" y="92"/>
                  </a:lnTo>
                  <a:lnTo>
                    <a:pt x="85" y="92"/>
                  </a:lnTo>
                  <a:lnTo>
                    <a:pt x="87" y="105"/>
                  </a:lnTo>
                  <a:lnTo>
                    <a:pt x="84" y="117"/>
                  </a:lnTo>
                  <a:lnTo>
                    <a:pt x="86" y="117"/>
                  </a:lnTo>
                  <a:lnTo>
                    <a:pt x="92" y="109"/>
                  </a:lnTo>
                  <a:lnTo>
                    <a:pt x="93" y="111"/>
                  </a:lnTo>
                  <a:lnTo>
                    <a:pt x="92" y="114"/>
                  </a:lnTo>
                  <a:lnTo>
                    <a:pt x="93" y="120"/>
                  </a:lnTo>
                  <a:lnTo>
                    <a:pt x="94" y="123"/>
                  </a:lnTo>
                  <a:lnTo>
                    <a:pt x="97" y="120"/>
                  </a:lnTo>
                  <a:lnTo>
                    <a:pt x="101" y="121"/>
                  </a:lnTo>
                  <a:lnTo>
                    <a:pt x="106" y="103"/>
                  </a:lnTo>
                  <a:lnTo>
                    <a:pt x="106" y="97"/>
                  </a:lnTo>
                  <a:lnTo>
                    <a:pt x="105" y="96"/>
                  </a:lnTo>
                  <a:lnTo>
                    <a:pt x="101" y="102"/>
                  </a:lnTo>
                  <a:lnTo>
                    <a:pt x="99" y="101"/>
                  </a:lnTo>
                  <a:lnTo>
                    <a:pt x="99" y="97"/>
                  </a:lnTo>
                  <a:lnTo>
                    <a:pt x="102" y="89"/>
                  </a:lnTo>
                  <a:lnTo>
                    <a:pt x="103" y="88"/>
                  </a:lnTo>
                  <a:lnTo>
                    <a:pt x="103" y="85"/>
                  </a:lnTo>
                  <a:lnTo>
                    <a:pt x="98" y="89"/>
                  </a:lnTo>
                  <a:lnTo>
                    <a:pt x="93" y="98"/>
                  </a:lnTo>
                  <a:lnTo>
                    <a:pt x="92" y="98"/>
                  </a:lnTo>
                  <a:lnTo>
                    <a:pt x="90" y="97"/>
                  </a:lnTo>
                  <a:lnTo>
                    <a:pt x="89" y="95"/>
                  </a:lnTo>
                  <a:lnTo>
                    <a:pt x="91" y="89"/>
                  </a:lnTo>
                  <a:lnTo>
                    <a:pt x="90" y="89"/>
                  </a:lnTo>
                  <a:lnTo>
                    <a:pt x="90" y="88"/>
                  </a:lnTo>
                  <a:lnTo>
                    <a:pt x="88" y="85"/>
                  </a:lnTo>
                  <a:lnTo>
                    <a:pt x="94" y="82"/>
                  </a:lnTo>
                  <a:lnTo>
                    <a:pt x="96" y="79"/>
                  </a:lnTo>
                  <a:lnTo>
                    <a:pt x="99" y="79"/>
                  </a:lnTo>
                  <a:lnTo>
                    <a:pt x="101" y="76"/>
                  </a:lnTo>
                  <a:lnTo>
                    <a:pt x="100" y="74"/>
                  </a:lnTo>
                  <a:lnTo>
                    <a:pt x="92" y="78"/>
                  </a:lnTo>
                  <a:lnTo>
                    <a:pt x="90" y="78"/>
                  </a:lnTo>
                  <a:lnTo>
                    <a:pt x="86" y="79"/>
                  </a:lnTo>
                  <a:lnTo>
                    <a:pt x="86" y="78"/>
                  </a:lnTo>
                  <a:lnTo>
                    <a:pt x="89" y="72"/>
                  </a:lnTo>
                  <a:lnTo>
                    <a:pt x="89" y="70"/>
                  </a:lnTo>
                  <a:lnTo>
                    <a:pt x="86" y="70"/>
                  </a:lnTo>
                  <a:lnTo>
                    <a:pt x="89" y="66"/>
                  </a:lnTo>
                  <a:lnTo>
                    <a:pt x="91" y="63"/>
                  </a:lnTo>
                  <a:lnTo>
                    <a:pt x="94" y="58"/>
                  </a:lnTo>
                  <a:lnTo>
                    <a:pt x="93" y="58"/>
                  </a:lnTo>
                  <a:lnTo>
                    <a:pt x="86" y="55"/>
                  </a:lnTo>
                  <a:lnTo>
                    <a:pt x="80" y="56"/>
                  </a:lnTo>
                  <a:lnTo>
                    <a:pt x="79" y="54"/>
                  </a:lnTo>
                  <a:lnTo>
                    <a:pt x="67" y="59"/>
                  </a:lnTo>
                  <a:lnTo>
                    <a:pt x="64" y="59"/>
                  </a:lnTo>
                  <a:lnTo>
                    <a:pt x="67" y="54"/>
                  </a:lnTo>
                  <a:lnTo>
                    <a:pt x="67" y="52"/>
                  </a:lnTo>
                  <a:lnTo>
                    <a:pt x="64" y="54"/>
                  </a:lnTo>
                  <a:lnTo>
                    <a:pt x="64" y="55"/>
                  </a:lnTo>
                  <a:lnTo>
                    <a:pt x="62" y="54"/>
                  </a:lnTo>
                  <a:lnTo>
                    <a:pt x="56" y="54"/>
                  </a:lnTo>
                  <a:lnTo>
                    <a:pt x="56" y="50"/>
                  </a:lnTo>
                  <a:lnTo>
                    <a:pt x="53" y="49"/>
                  </a:lnTo>
                  <a:lnTo>
                    <a:pt x="62" y="43"/>
                  </a:lnTo>
                  <a:lnTo>
                    <a:pt x="59" y="42"/>
                  </a:lnTo>
                  <a:lnTo>
                    <a:pt x="52" y="42"/>
                  </a:lnTo>
                  <a:lnTo>
                    <a:pt x="53" y="38"/>
                  </a:lnTo>
                  <a:lnTo>
                    <a:pt x="50" y="38"/>
                  </a:lnTo>
                  <a:lnTo>
                    <a:pt x="42" y="51"/>
                  </a:lnTo>
                  <a:lnTo>
                    <a:pt x="41" y="47"/>
                  </a:lnTo>
                  <a:lnTo>
                    <a:pt x="42" y="43"/>
                  </a:lnTo>
                  <a:lnTo>
                    <a:pt x="42" y="40"/>
                  </a:lnTo>
                  <a:lnTo>
                    <a:pt x="50" y="26"/>
                  </a:lnTo>
                  <a:lnTo>
                    <a:pt x="50" y="18"/>
                  </a:lnTo>
                  <a:lnTo>
                    <a:pt x="52" y="21"/>
                  </a:lnTo>
                  <a:lnTo>
                    <a:pt x="55" y="19"/>
                  </a:lnTo>
                  <a:lnTo>
                    <a:pt x="57" y="12"/>
                  </a:lnTo>
                  <a:lnTo>
                    <a:pt x="55" y="10"/>
                  </a:lnTo>
                  <a:lnTo>
                    <a:pt x="55" y="7"/>
                  </a:lnTo>
                  <a:lnTo>
                    <a:pt x="59" y="7"/>
                  </a:lnTo>
                  <a:lnTo>
                    <a:pt x="61" y="2"/>
                  </a:lnTo>
                  <a:lnTo>
                    <a:pt x="61" y="0"/>
                  </a:lnTo>
                  <a:lnTo>
                    <a:pt x="59" y="2"/>
                  </a:lnTo>
                  <a:lnTo>
                    <a:pt x="57" y="1"/>
                  </a:lnTo>
                  <a:lnTo>
                    <a:pt x="54" y="2"/>
                  </a:lnTo>
                  <a:lnTo>
                    <a:pt x="50" y="3"/>
                  </a:lnTo>
                  <a:close/>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593" name="Freeform 122"/>
            <p:cNvSpPr>
              <a:spLocks/>
            </p:cNvSpPr>
            <p:nvPr/>
          </p:nvSpPr>
          <p:spPr bwMode="auto">
            <a:xfrm>
              <a:off x="705" y="989"/>
              <a:ext cx="15" cy="16"/>
            </a:xfrm>
            <a:custGeom>
              <a:avLst/>
              <a:gdLst>
                <a:gd name="T0" fmla="*/ 0 w 15"/>
                <a:gd name="T1" fmla="*/ 1 h 16"/>
                <a:gd name="T2" fmla="*/ 0 w 15"/>
                <a:gd name="T3" fmla="*/ 1 h 16"/>
                <a:gd name="T4" fmla="*/ 0 w 15"/>
                <a:gd name="T5" fmla="*/ 6 h 16"/>
                <a:gd name="T6" fmla="*/ 2 w 15"/>
                <a:gd name="T7" fmla="*/ 8 h 16"/>
                <a:gd name="T8" fmla="*/ 2 w 15"/>
                <a:gd name="T9" fmla="*/ 10 h 16"/>
                <a:gd name="T10" fmla="*/ 6 w 15"/>
                <a:gd name="T11" fmla="*/ 11 h 16"/>
                <a:gd name="T12" fmla="*/ 8 w 15"/>
                <a:gd name="T13" fmla="*/ 14 h 16"/>
                <a:gd name="T14" fmla="*/ 11 w 15"/>
                <a:gd name="T15" fmla="*/ 14 h 16"/>
                <a:gd name="T16" fmla="*/ 12 w 15"/>
                <a:gd name="T17" fmla="*/ 16 h 16"/>
                <a:gd name="T18" fmla="*/ 13 w 15"/>
                <a:gd name="T19" fmla="*/ 16 h 16"/>
                <a:gd name="T20" fmla="*/ 15 w 15"/>
                <a:gd name="T21" fmla="*/ 16 h 16"/>
                <a:gd name="T22" fmla="*/ 15 w 15"/>
                <a:gd name="T23" fmla="*/ 14 h 16"/>
                <a:gd name="T24" fmla="*/ 12 w 15"/>
                <a:gd name="T25" fmla="*/ 11 h 16"/>
                <a:gd name="T26" fmla="*/ 8 w 15"/>
                <a:gd name="T27" fmla="*/ 8 h 16"/>
                <a:gd name="T28" fmla="*/ 9 w 15"/>
                <a:gd name="T29" fmla="*/ 6 h 16"/>
                <a:gd name="T30" fmla="*/ 5 w 15"/>
                <a:gd name="T31" fmla="*/ 4 h 16"/>
                <a:gd name="T32" fmla="*/ 4 w 15"/>
                <a:gd name="T33" fmla="*/ 1 h 16"/>
                <a:gd name="T34" fmla="*/ 2 w 15"/>
                <a:gd name="T35" fmla="*/ 0 h 16"/>
                <a:gd name="T36" fmla="*/ 1 w 15"/>
                <a:gd name="T37" fmla="*/ 0 h 16"/>
                <a:gd name="T38" fmla="*/ 0 w 15"/>
                <a:gd name="T39" fmla="*/ 1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5" h="16">
                  <a:moveTo>
                    <a:pt x="0" y="1"/>
                  </a:moveTo>
                  <a:lnTo>
                    <a:pt x="0" y="1"/>
                  </a:lnTo>
                  <a:lnTo>
                    <a:pt x="0" y="6"/>
                  </a:lnTo>
                  <a:lnTo>
                    <a:pt x="2" y="8"/>
                  </a:lnTo>
                  <a:lnTo>
                    <a:pt x="2" y="10"/>
                  </a:lnTo>
                  <a:lnTo>
                    <a:pt x="6" y="11"/>
                  </a:lnTo>
                  <a:lnTo>
                    <a:pt x="8" y="14"/>
                  </a:lnTo>
                  <a:lnTo>
                    <a:pt x="11" y="14"/>
                  </a:lnTo>
                  <a:lnTo>
                    <a:pt x="12" y="16"/>
                  </a:lnTo>
                  <a:lnTo>
                    <a:pt x="13" y="16"/>
                  </a:lnTo>
                  <a:lnTo>
                    <a:pt x="15" y="16"/>
                  </a:lnTo>
                  <a:lnTo>
                    <a:pt x="15" y="14"/>
                  </a:lnTo>
                  <a:lnTo>
                    <a:pt x="12" y="11"/>
                  </a:lnTo>
                  <a:lnTo>
                    <a:pt x="8" y="8"/>
                  </a:lnTo>
                  <a:lnTo>
                    <a:pt x="9" y="6"/>
                  </a:lnTo>
                  <a:lnTo>
                    <a:pt x="5" y="4"/>
                  </a:lnTo>
                  <a:lnTo>
                    <a:pt x="4" y="1"/>
                  </a:lnTo>
                  <a:lnTo>
                    <a:pt x="2" y="0"/>
                  </a:lnTo>
                  <a:lnTo>
                    <a:pt x="1" y="0"/>
                  </a:lnTo>
                  <a:lnTo>
                    <a:pt x="0" y="1"/>
                  </a:lnTo>
                  <a:close/>
                </a:path>
              </a:pathLst>
            </a:custGeom>
            <a:grpFill/>
            <a:ln w="3175" cmpd="sng">
              <a:solidFill>
                <a:srgbClr val="FFFFFF"/>
              </a:solidFill>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594" name="Freeform 123"/>
            <p:cNvSpPr>
              <a:spLocks/>
            </p:cNvSpPr>
            <p:nvPr/>
          </p:nvSpPr>
          <p:spPr bwMode="auto">
            <a:xfrm>
              <a:off x="703" y="987"/>
              <a:ext cx="15" cy="16"/>
            </a:xfrm>
            <a:custGeom>
              <a:avLst/>
              <a:gdLst>
                <a:gd name="T0" fmla="*/ 0 w 15"/>
                <a:gd name="T1" fmla="*/ 1 h 16"/>
                <a:gd name="T2" fmla="*/ 0 w 15"/>
                <a:gd name="T3" fmla="*/ 1 h 16"/>
                <a:gd name="T4" fmla="*/ 0 w 15"/>
                <a:gd name="T5" fmla="*/ 6 h 16"/>
                <a:gd name="T6" fmla="*/ 2 w 15"/>
                <a:gd name="T7" fmla="*/ 8 h 16"/>
                <a:gd name="T8" fmla="*/ 3 w 15"/>
                <a:gd name="T9" fmla="*/ 11 h 16"/>
                <a:gd name="T10" fmla="*/ 6 w 15"/>
                <a:gd name="T11" fmla="*/ 11 h 16"/>
                <a:gd name="T12" fmla="*/ 9 w 15"/>
                <a:gd name="T13" fmla="*/ 14 h 16"/>
                <a:gd name="T14" fmla="*/ 11 w 15"/>
                <a:gd name="T15" fmla="*/ 15 h 16"/>
                <a:gd name="T16" fmla="*/ 13 w 15"/>
                <a:gd name="T17" fmla="*/ 16 h 16"/>
                <a:gd name="T18" fmla="*/ 14 w 15"/>
                <a:gd name="T19" fmla="*/ 16 h 16"/>
                <a:gd name="T20" fmla="*/ 15 w 15"/>
                <a:gd name="T21" fmla="*/ 16 h 16"/>
                <a:gd name="T22" fmla="*/ 15 w 15"/>
                <a:gd name="T23" fmla="*/ 15 h 16"/>
                <a:gd name="T24" fmla="*/ 13 w 15"/>
                <a:gd name="T25" fmla="*/ 11 h 16"/>
                <a:gd name="T26" fmla="*/ 9 w 15"/>
                <a:gd name="T27" fmla="*/ 8 h 16"/>
                <a:gd name="T28" fmla="*/ 9 w 15"/>
                <a:gd name="T29" fmla="*/ 6 h 16"/>
                <a:gd name="T30" fmla="*/ 5 w 15"/>
                <a:gd name="T31" fmla="*/ 4 h 16"/>
                <a:gd name="T32" fmla="*/ 4 w 15"/>
                <a:gd name="T33" fmla="*/ 1 h 16"/>
                <a:gd name="T34" fmla="*/ 3 w 15"/>
                <a:gd name="T35" fmla="*/ 0 h 16"/>
                <a:gd name="T36" fmla="*/ 2 w 15"/>
                <a:gd name="T37" fmla="*/ 0 h 16"/>
                <a:gd name="T38" fmla="*/ 0 w 15"/>
                <a:gd name="T39" fmla="*/ 1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5" h="16">
                  <a:moveTo>
                    <a:pt x="0" y="1"/>
                  </a:moveTo>
                  <a:lnTo>
                    <a:pt x="0" y="1"/>
                  </a:lnTo>
                  <a:lnTo>
                    <a:pt x="0" y="6"/>
                  </a:lnTo>
                  <a:lnTo>
                    <a:pt x="2" y="8"/>
                  </a:lnTo>
                  <a:lnTo>
                    <a:pt x="3" y="11"/>
                  </a:lnTo>
                  <a:lnTo>
                    <a:pt x="6" y="11"/>
                  </a:lnTo>
                  <a:lnTo>
                    <a:pt x="9" y="14"/>
                  </a:lnTo>
                  <a:lnTo>
                    <a:pt x="11" y="15"/>
                  </a:lnTo>
                  <a:lnTo>
                    <a:pt x="13" y="16"/>
                  </a:lnTo>
                  <a:lnTo>
                    <a:pt x="14" y="16"/>
                  </a:lnTo>
                  <a:lnTo>
                    <a:pt x="15" y="16"/>
                  </a:lnTo>
                  <a:lnTo>
                    <a:pt x="15" y="15"/>
                  </a:lnTo>
                  <a:lnTo>
                    <a:pt x="13" y="11"/>
                  </a:lnTo>
                  <a:lnTo>
                    <a:pt x="9" y="8"/>
                  </a:lnTo>
                  <a:lnTo>
                    <a:pt x="9" y="6"/>
                  </a:lnTo>
                  <a:lnTo>
                    <a:pt x="5" y="4"/>
                  </a:lnTo>
                  <a:lnTo>
                    <a:pt x="4" y="1"/>
                  </a:lnTo>
                  <a:lnTo>
                    <a:pt x="3" y="0"/>
                  </a:lnTo>
                  <a:lnTo>
                    <a:pt x="2" y="0"/>
                  </a:lnTo>
                  <a:lnTo>
                    <a:pt x="0" y="1"/>
                  </a:lnTo>
                  <a:close/>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595" name="Freeform 124"/>
            <p:cNvSpPr>
              <a:spLocks/>
            </p:cNvSpPr>
            <p:nvPr/>
          </p:nvSpPr>
          <p:spPr bwMode="auto">
            <a:xfrm>
              <a:off x="1286" y="959"/>
              <a:ext cx="70" cy="65"/>
            </a:xfrm>
            <a:custGeom>
              <a:avLst/>
              <a:gdLst>
                <a:gd name="T0" fmla="*/ 39 w 70"/>
                <a:gd name="T1" fmla="*/ 12 h 65"/>
                <a:gd name="T2" fmla="*/ 35 w 70"/>
                <a:gd name="T3" fmla="*/ 10 h 65"/>
                <a:gd name="T4" fmla="*/ 35 w 70"/>
                <a:gd name="T5" fmla="*/ 6 h 65"/>
                <a:gd name="T6" fmla="*/ 31 w 70"/>
                <a:gd name="T7" fmla="*/ 2 h 65"/>
                <a:gd name="T8" fmla="*/ 26 w 70"/>
                <a:gd name="T9" fmla="*/ 1 h 65"/>
                <a:gd name="T10" fmla="*/ 22 w 70"/>
                <a:gd name="T11" fmla="*/ 7 h 65"/>
                <a:gd name="T12" fmla="*/ 21 w 70"/>
                <a:gd name="T13" fmla="*/ 16 h 65"/>
                <a:gd name="T14" fmla="*/ 19 w 70"/>
                <a:gd name="T15" fmla="*/ 16 h 65"/>
                <a:gd name="T16" fmla="*/ 15 w 70"/>
                <a:gd name="T17" fmla="*/ 17 h 65"/>
                <a:gd name="T18" fmla="*/ 16 w 70"/>
                <a:gd name="T19" fmla="*/ 23 h 65"/>
                <a:gd name="T20" fmla="*/ 15 w 70"/>
                <a:gd name="T21" fmla="*/ 29 h 65"/>
                <a:gd name="T22" fmla="*/ 13 w 70"/>
                <a:gd name="T23" fmla="*/ 32 h 65"/>
                <a:gd name="T24" fmla="*/ 4 w 70"/>
                <a:gd name="T25" fmla="*/ 36 h 65"/>
                <a:gd name="T26" fmla="*/ 0 w 70"/>
                <a:gd name="T27" fmla="*/ 40 h 65"/>
                <a:gd name="T28" fmla="*/ 3 w 70"/>
                <a:gd name="T29" fmla="*/ 48 h 65"/>
                <a:gd name="T30" fmla="*/ 6 w 70"/>
                <a:gd name="T31" fmla="*/ 47 h 65"/>
                <a:gd name="T32" fmla="*/ 10 w 70"/>
                <a:gd name="T33" fmla="*/ 45 h 65"/>
                <a:gd name="T34" fmla="*/ 14 w 70"/>
                <a:gd name="T35" fmla="*/ 49 h 65"/>
                <a:gd name="T36" fmla="*/ 17 w 70"/>
                <a:gd name="T37" fmla="*/ 52 h 65"/>
                <a:gd name="T38" fmla="*/ 19 w 70"/>
                <a:gd name="T39" fmla="*/ 49 h 65"/>
                <a:gd name="T40" fmla="*/ 21 w 70"/>
                <a:gd name="T41" fmla="*/ 53 h 65"/>
                <a:gd name="T42" fmla="*/ 26 w 70"/>
                <a:gd name="T43" fmla="*/ 53 h 65"/>
                <a:gd name="T44" fmla="*/ 33 w 70"/>
                <a:gd name="T45" fmla="*/ 60 h 65"/>
                <a:gd name="T46" fmla="*/ 39 w 70"/>
                <a:gd name="T47" fmla="*/ 62 h 65"/>
                <a:gd name="T48" fmla="*/ 41 w 70"/>
                <a:gd name="T49" fmla="*/ 60 h 65"/>
                <a:gd name="T50" fmla="*/ 52 w 70"/>
                <a:gd name="T51" fmla="*/ 63 h 65"/>
                <a:gd name="T52" fmla="*/ 57 w 70"/>
                <a:gd name="T53" fmla="*/ 57 h 65"/>
                <a:gd name="T54" fmla="*/ 64 w 70"/>
                <a:gd name="T55" fmla="*/ 53 h 65"/>
                <a:gd name="T56" fmla="*/ 66 w 70"/>
                <a:gd name="T57" fmla="*/ 54 h 65"/>
                <a:gd name="T58" fmla="*/ 70 w 70"/>
                <a:gd name="T59" fmla="*/ 48 h 65"/>
                <a:gd name="T60" fmla="*/ 64 w 70"/>
                <a:gd name="T61" fmla="*/ 50 h 65"/>
                <a:gd name="T62" fmla="*/ 60 w 70"/>
                <a:gd name="T63" fmla="*/ 42 h 65"/>
                <a:gd name="T64" fmla="*/ 56 w 70"/>
                <a:gd name="T65" fmla="*/ 33 h 65"/>
                <a:gd name="T66" fmla="*/ 51 w 70"/>
                <a:gd name="T67" fmla="*/ 27 h 65"/>
                <a:gd name="T68" fmla="*/ 41 w 70"/>
                <a:gd name="T69" fmla="*/ 17 h 6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0" h="65">
                  <a:moveTo>
                    <a:pt x="41" y="17"/>
                  </a:moveTo>
                  <a:lnTo>
                    <a:pt x="39" y="12"/>
                  </a:lnTo>
                  <a:lnTo>
                    <a:pt x="37" y="10"/>
                  </a:lnTo>
                  <a:lnTo>
                    <a:pt x="35" y="10"/>
                  </a:lnTo>
                  <a:lnTo>
                    <a:pt x="36" y="8"/>
                  </a:lnTo>
                  <a:lnTo>
                    <a:pt x="35" y="6"/>
                  </a:lnTo>
                  <a:lnTo>
                    <a:pt x="32" y="5"/>
                  </a:lnTo>
                  <a:lnTo>
                    <a:pt x="31" y="2"/>
                  </a:lnTo>
                  <a:lnTo>
                    <a:pt x="28" y="0"/>
                  </a:lnTo>
                  <a:lnTo>
                    <a:pt x="26" y="1"/>
                  </a:lnTo>
                  <a:lnTo>
                    <a:pt x="25" y="4"/>
                  </a:lnTo>
                  <a:lnTo>
                    <a:pt x="22" y="7"/>
                  </a:lnTo>
                  <a:lnTo>
                    <a:pt x="19" y="13"/>
                  </a:lnTo>
                  <a:lnTo>
                    <a:pt x="21" y="16"/>
                  </a:lnTo>
                  <a:lnTo>
                    <a:pt x="21" y="17"/>
                  </a:lnTo>
                  <a:lnTo>
                    <a:pt x="19" y="16"/>
                  </a:lnTo>
                  <a:lnTo>
                    <a:pt x="17" y="16"/>
                  </a:lnTo>
                  <a:lnTo>
                    <a:pt x="15" y="17"/>
                  </a:lnTo>
                  <a:lnTo>
                    <a:pt x="16" y="19"/>
                  </a:lnTo>
                  <a:lnTo>
                    <a:pt x="16" y="23"/>
                  </a:lnTo>
                  <a:lnTo>
                    <a:pt x="17" y="27"/>
                  </a:lnTo>
                  <a:lnTo>
                    <a:pt x="15" y="29"/>
                  </a:lnTo>
                  <a:lnTo>
                    <a:pt x="14" y="32"/>
                  </a:lnTo>
                  <a:lnTo>
                    <a:pt x="13" y="32"/>
                  </a:lnTo>
                  <a:lnTo>
                    <a:pt x="8" y="35"/>
                  </a:lnTo>
                  <a:lnTo>
                    <a:pt x="4" y="36"/>
                  </a:lnTo>
                  <a:lnTo>
                    <a:pt x="1" y="37"/>
                  </a:lnTo>
                  <a:lnTo>
                    <a:pt x="0" y="40"/>
                  </a:lnTo>
                  <a:lnTo>
                    <a:pt x="0" y="45"/>
                  </a:lnTo>
                  <a:lnTo>
                    <a:pt x="3" y="48"/>
                  </a:lnTo>
                  <a:lnTo>
                    <a:pt x="7" y="50"/>
                  </a:lnTo>
                  <a:lnTo>
                    <a:pt x="6" y="47"/>
                  </a:lnTo>
                  <a:lnTo>
                    <a:pt x="8" y="46"/>
                  </a:lnTo>
                  <a:lnTo>
                    <a:pt x="10" y="45"/>
                  </a:lnTo>
                  <a:lnTo>
                    <a:pt x="13" y="46"/>
                  </a:lnTo>
                  <a:lnTo>
                    <a:pt x="14" y="49"/>
                  </a:lnTo>
                  <a:lnTo>
                    <a:pt x="15" y="50"/>
                  </a:lnTo>
                  <a:lnTo>
                    <a:pt x="17" y="52"/>
                  </a:lnTo>
                  <a:lnTo>
                    <a:pt x="18" y="51"/>
                  </a:lnTo>
                  <a:lnTo>
                    <a:pt x="19" y="49"/>
                  </a:lnTo>
                  <a:lnTo>
                    <a:pt x="21" y="51"/>
                  </a:lnTo>
                  <a:lnTo>
                    <a:pt x="21" y="53"/>
                  </a:lnTo>
                  <a:lnTo>
                    <a:pt x="23" y="54"/>
                  </a:lnTo>
                  <a:lnTo>
                    <a:pt x="26" y="53"/>
                  </a:lnTo>
                  <a:lnTo>
                    <a:pt x="30" y="58"/>
                  </a:lnTo>
                  <a:lnTo>
                    <a:pt x="33" y="60"/>
                  </a:lnTo>
                  <a:lnTo>
                    <a:pt x="38" y="61"/>
                  </a:lnTo>
                  <a:lnTo>
                    <a:pt x="39" y="62"/>
                  </a:lnTo>
                  <a:lnTo>
                    <a:pt x="40" y="60"/>
                  </a:lnTo>
                  <a:lnTo>
                    <a:pt x="41" y="60"/>
                  </a:lnTo>
                  <a:lnTo>
                    <a:pt x="49" y="65"/>
                  </a:lnTo>
                  <a:lnTo>
                    <a:pt x="52" y="63"/>
                  </a:lnTo>
                  <a:lnTo>
                    <a:pt x="55" y="58"/>
                  </a:lnTo>
                  <a:lnTo>
                    <a:pt x="57" y="57"/>
                  </a:lnTo>
                  <a:lnTo>
                    <a:pt x="62" y="53"/>
                  </a:lnTo>
                  <a:lnTo>
                    <a:pt x="64" y="53"/>
                  </a:lnTo>
                  <a:lnTo>
                    <a:pt x="64" y="55"/>
                  </a:lnTo>
                  <a:lnTo>
                    <a:pt x="66" y="54"/>
                  </a:lnTo>
                  <a:lnTo>
                    <a:pt x="68" y="51"/>
                  </a:lnTo>
                  <a:lnTo>
                    <a:pt x="70" y="48"/>
                  </a:lnTo>
                  <a:lnTo>
                    <a:pt x="68" y="48"/>
                  </a:lnTo>
                  <a:lnTo>
                    <a:pt x="64" y="50"/>
                  </a:lnTo>
                  <a:lnTo>
                    <a:pt x="61" y="46"/>
                  </a:lnTo>
                  <a:lnTo>
                    <a:pt x="60" y="42"/>
                  </a:lnTo>
                  <a:lnTo>
                    <a:pt x="60" y="39"/>
                  </a:lnTo>
                  <a:lnTo>
                    <a:pt x="56" y="33"/>
                  </a:lnTo>
                  <a:lnTo>
                    <a:pt x="52" y="30"/>
                  </a:lnTo>
                  <a:lnTo>
                    <a:pt x="51" y="27"/>
                  </a:lnTo>
                  <a:lnTo>
                    <a:pt x="43" y="19"/>
                  </a:lnTo>
                  <a:lnTo>
                    <a:pt x="41" y="17"/>
                  </a:lnTo>
                  <a:close/>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596" name="Freeform 125"/>
            <p:cNvSpPr>
              <a:spLocks/>
            </p:cNvSpPr>
            <p:nvPr/>
          </p:nvSpPr>
          <p:spPr bwMode="auto">
            <a:xfrm>
              <a:off x="863" y="711"/>
              <a:ext cx="169" cy="191"/>
            </a:xfrm>
            <a:custGeom>
              <a:avLst/>
              <a:gdLst>
                <a:gd name="T0" fmla="*/ 32 w 169"/>
                <a:gd name="T1" fmla="*/ 40 h 191"/>
                <a:gd name="T2" fmla="*/ 24 w 169"/>
                <a:gd name="T3" fmla="*/ 60 h 191"/>
                <a:gd name="T4" fmla="*/ 22 w 169"/>
                <a:gd name="T5" fmla="*/ 67 h 191"/>
                <a:gd name="T6" fmla="*/ 18 w 169"/>
                <a:gd name="T7" fmla="*/ 77 h 191"/>
                <a:gd name="T8" fmla="*/ 17 w 169"/>
                <a:gd name="T9" fmla="*/ 83 h 191"/>
                <a:gd name="T10" fmla="*/ 18 w 169"/>
                <a:gd name="T11" fmla="*/ 87 h 191"/>
                <a:gd name="T12" fmla="*/ 21 w 169"/>
                <a:gd name="T13" fmla="*/ 92 h 191"/>
                <a:gd name="T14" fmla="*/ 13 w 169"/>
                <a:gd name="T15" fmla="*/ 95 h 191"/>
                <a:gd name="T16" fmla="*/ 13 w 169"/>
                <a:gd name="T17" fmla="*/ 101 h 191"/>
                <a:gd name="T18" fmla="*/ 13 w 169"/>
                <a:gd name="T19" fmla="*/ 111 h 191"/>
                <a:gd name="T20" fmla="*/ 13 w 169"/>
                <a:gd name="T21" fmla="*/ 114 h 191"/>
                <a:gd name="T22" fmla="*/ 12 w 169"/>
                <a:gd name="T23" fmla="*/ 120 h 191"/>
                <a:gd name="T24" fmla="*/ 8 w 169"/>
                <a:gd name="T25" fmla="*/ 126 h 191"/>
                <a:gd name="T26" fmla="*/ 9 w 169"/>
                <a:gd name="T27" fmla="*/ 131 h 191"/>
                <a:gd name="T28" fmla="*/ 5 w 169"/>
                <a:gd name="T29" fmla="*/ 136 h 191"/>
                <a:gd name="T30" fmla="*/ 3 w 169"/>
                <a:gd name="T31" fmla="*/ 140 h 191"/>
                <a:gd name="T32" fmla="*/ 0 w 169"/>
                <a:gd name="T33" fmla="*/ 146 h 191"/>
                <a:gd name="T34" fmla="*/ 14 w 169"/>
                <a:gd name="T35" fmla="*/ 147 h 191"/>
                <a:gd name="T36" fmla="*/ 12 w 169"/>
                <a:gd name="T37" fmla="*/ 149 h 191"/>
                <a:gd name="T38" fmla="*/ 20 w 169"/>
                <a:gd name="T39" fmla="*/ 151 h 191"/>
                <a:gd name="T40" fmla="*/ 29 w 169"/>
                <a:gd name="T41" fmla="*/ 158 h 191"/>
                <a:gd name="T42" fmla="*/ 36 w 169"/>
                <a:gd name="T43" fmla="*/ 171 h 191"/>
                <a:gd name="T44" fmla="*/ 47 w 169"/>
                <a:gd name="T45" fmla="*/ 189 h 191"/>
                <a:gd name="T46" fmla="*/ 65 w 169"/>
                <a:gd name="T47" fmla="*/ 173 h 191"/>
                <a:gd name="T48" fmla="*/ 70 w 169"/>
                <a:gd name="T49" fmla="*/ 173 h 191"/>
                <a:gd name="T50" fmla="*/ 75 w 169"/>
                <a:gd name="T51" fmla="*/ 175 h 191"/>
                <a:gd name="T52" fmla="*/ 78 w 169"/>
                <a:gd name="T53" fmla="*/ 172 h 191"/>
                <a:gd name="T54" fmla="*/ 85 w 169"/>
                <a:gd name="T55" fmla="*/ 168 h 191"/>
                <a:gd name="T56" fmla="*/ 88 w 169"/>
                <a:gd name="T57" fmla="*/ 158 h 191"/>
                <a:gd name="T58" fmla="*/ 86 w 169"/>
                <a:gd name="T59" fmla="*/ 147 h 191"/>
                <a:gd name="T60" fmla="*/ 92 w 169"/>
                <a:gd name="T61" fmla="*/ 131 h 191"/>
                <a:gd name="T62" fmla="*/ 101 w 169"/>
                <a:gd name="T63" fmla="*/ 129 h 191"/>
                <a:gd name="T64" fmla="*/ 169 w 169"/>
                <a:gd name="T65" fmla="*/ 65 h 191"/>
                <a:gd name="T66" fmla="*/ 164 w 169"/>
                <a:gd name="T67" fmla="*/ 52 h 191"/>
                <a:gd name="T68" fmla="*/ 139 w 169"/>
                <a:gd name="T69" fmla="*/ 26 h 191"/>
                <a:gd name="T70" fmla="*/ 112 w 169"/>
                <a:gd name="T71" fmla="*/ 23 h 191"/>
                <a:gd name="T72" fmla="*/ 112 w 169"/>
                <a:gd name="T73" fmla="*/ 30 h 191"/>
                <a:gd name="T74" fmla="*/ 107 w 169"/>
                <a:gd name="T75" fmla="*/ 32 h 191"/>
                <a:gd name="T76" fmla="*/ 104 w 169"/>
                <a:gd name="T77" fmla="*/ 22 h 191"/>
                <a:gd name="T78" fmla="*/ 100 w 169"/>
                <a:gd name="T79" fmla="*/ 27 h 191"/>
                <a:gd name="T80" fmla="*/ 100 w 169"/>
                <a:gd name="T81" fmla="*/ 23 h 191"/>
                <a:gd name="T82" fmla="*/ 71 w 169"/>
                <a:gd name="T83" fmla="*/ 0 h 191"/>
                <a:gd name="T84" fmla="*/ 62 w 169"/>
                <a:gd name="T85" fmla="*/ 3 h 191"/>
                <a:gd name="T86" fmla="*/ 46 w 169"/>
                <a:gd name="T87" fmla="*/ 7 h 191"/>
                <a:gd name="T88" fmla="*/ 44 w 169"/>
                <a:gd name="T89" fmla="*/ 9 h 191"/>
                <a:gd name="T90" fmla="*/ 41 w 169"/>
                <a:gd name="T91" fmla="*/ 9 h 191"/>
                <a:gd name="T92" fmla="*/ 35 w 169"/>
                <a:gd name="T93" fmla="*/ 7 h 191"/>
                <a:gd name="T94" fmla="*/ 29 w 169"/>
                <a:gd name="T95" fmla="*/ 7 h 191"/>
                <a:gd name="T96" fmla="*/ 22 w 169"/>
                <a:gd name="T97" fmla="*/ 12 h 191"/>
                <a:gd name="T98" fmla="*/ 24 w 169"/>
                <a:gd name="T99" fmla="*/ 23 h 19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69" h="191">
                  <a:moveTo>
                    <a:pt x="27" y="34"/>
                  </a:moveTo>
                  <a:lnTo>
                    <a:pt x="29" y="38"/>
                  </a:lnTo>
                  <a:lnTo>
                    <a:pt x="32" y="40"/>
                  </a:lnTo>
                  <a:lnTo>
                    <a:pt x="33" y="43"/>
                  </a:lnTo>
                  <a:lnTo>
                    <a:pt x="27" y="58"/>
                  </a:lnTo>
                  <a:lnTo>
                    <a:pt x="24" y="60"/>
                  </a:lnTo>
                  <a:lnTo>
                    <a:pt x="24" y="62"/>
                  </a:lnTo>
                  <a:lnTo>
                    <a:pt x="23" y="66"/>
                  </a:lnTo>
                  <a:lnTo>
                    <a:pt x="22" y="67"/>
                  </a:lnTo>
                  <a:lnTo>
                    <a:pt x="21" y="71"/>
                  </a:lnTo>
                  <a:lnTo>
                    <a:pt x="21" y="74"/>
                  </a:lnTo>
                  <a:lnTo>
                    <a:pt x="18" y="77"/>
                  </a:lnTo>
                  <a:lnTo>
                    <a:pt x="20" y="79"/>
                  </a:lnTo>
                  <a:lnTo>
                    <a:pt x="18" y="81"/>
                  </a:lnTo>
                  <a:lnTo>
                    <a:pt x="17" y="83"/>
                  </a:lnTo>
                  <a:lnTo>
                    <a:pt x="16" y="85"/>
                  </a:lnTo>
                  <a:lnTo>
                    <a:pt x="16" y="87"/>
                  </a:lnTo>
                  <a:lnTo>
                    <a:pt x="18" y="87"/>
                  </a:lnTo>
                  <a:lnTo>
                    <a:pt x="19" y="89"/>
                  </a:lnTo>
                  <a:lnTo>
                    <a:pt x="21" y="90"/>
                  </a:lnTo>
                  <a:lnTo>
                    <a:pt x="21" y="92"/>
                  </a:lnTo>
                  <a:lnTo>
                    <a:pt x="21" y="94"/>
                  </a:lnTo>
                  <a:lnTo>
                    <a:pt x="14" y="97"/>
                  </a:lnTo>
                  <a:lnTo>
                    <a:pt x="13" y="95"/>
                  </a:lnTo>
                  <a:lnTo>
                    <a:pt x="12" y="97"/>
                  </a:lnTo>
                  <a:lnTo>
                    <a:pt x="13" y="100"/>
                  </a:lnTo>
                  <a:lnTo>
                    <a:pt x="13" y="101"/>
                  </a:lnTo>
                  <a:lnTo>
                    <a:pt x="13" y="104"/>
                  </a:lnTo>
                  <a:lnTo>
                    <a:pt x="14" y="105"/>
                  </a:lnTo>
                  <a:lnTo>
                    <a:pt x="13" y="111"/>
                  </a:lnTo>
                  <a:lnTo>
                    <a:pt x="14" y="110"/>
                  </a:lnTo>
                  <a:lnTo>
                    <a:pt x="14" y="113"/>
                  </a:lnTo>
                  <a:lnTo>
                    <a:pt x="13" y="114"/>
                  </a:lnTo>
                  <a:lnTo>
                    <a:pt x="10" y="116"/>
                  </a:lnTo>
                  <a:lnTo>
                    <a:pt x="13" y="118"/>
                  </a:lnTo>
                  <a:lnTo>
                    <a:pt x="12" y="120"/>
                  </a:lnTo>
                  <a:lnTo>
                    <a:pt x="9" y="119"/>
                  </a:lnTo>
                  <a:lnTo>
                    <a:pt x="8" y="122"/>
                  </a:lnTo>
                  <a:lnTo>
                    <a:pt x="8" y="126"/>
                  </a:lnTo>
                  <a:lnTo>
                    <a:pt x="6" y="127"/>
                  </a:lnTo>
                  <a:lnTo>
                    <a:pt x="6" y="129"/>
                  </a:lnTo>
                  <a:lnTo>
                    <a:pt x="9" y="131"/>
                  </a:lnTo>
                  <a:lnTo>
                    <a:pt x="3" y="133"/>
                  </a:lnTo>
                  <a:lnTo>
                    <a:pt x="5" y="133"/>
                  </a:lnTo>
                  <a:lnTo>
                    <a:pt x="5" y="136"/>
                  </a:lnTo>
                  <a:lnTo>
                    <a:pt x="4" y="135"/>
                  </a:lnTo>
                  <a:lnTo>
                    <a:pt x="3" y="138"/>
                  </a:lnTo>
                  <a:lnTo>
                    <a:pt x="3" y="140"/>
                  </a:lnTo>
                  <a:lnTo>
                    <a:pt x="4" y="140"/>
                  </a:lnTo>
                  <a:lnTo>
                    <a:pt x="2" y="146"/>
                  </a:lnTo>
                  <a:lnTo>
                    <a:pt x="0" y="146"/>
                  </a:lnTo>
                  <a:lnTo>
                    <a:pt x="1" y="148"/>
                  </a:lnTo>
                  <a:lnTo>
                    <a:pt x="9" y="146"/>
                  </a:lnTo>
                  <a:lnTo>
                    <a:pt x="14" y="147"/>
                  </a:lnTo>
                  <a:lnTo>
                    <a:pt x="14" y="148"/>
                  </a:lnTo>
                  <a:lnTo>
                    <a:pt x="12" y="148"/>
                  </a:lnTo>
                  <a:lnTo>
                    <a:pt x="12" y="149"/>
                  </a:lnTo>
                  <a:lnTo>
                    <a:pt x="17" y="153"/>
                  </a:lnTo>
                  <a:lnTo>
                    <a:pt x="19" y="155"/>
                  </a:lnTo>
                  <a:lnTo>
                    <a:pt x="20" y="151"/>
                  </a:lnTo>
                  <a:lnTo>
                    <a:pt x="21" y="152"/>
                  </a:lnTo>
                  <a:lnTo>
                    <a:pt x="22" y="155"/>
                  </a:lnTo>
                  <a:lnTo>
                    <a:pt x="29" y="158"/>
                  </a:lnTo>
                  <a:lnTo>
                    <a:pt x="33" y="163"/>
                  </a:lnTo>
                  <a:lnTo>
                    <a:pt x="34" y="168"/>
                  </a:lnTo>
                  <a:lnTo>
                    <a:pt x="36" y="171"/>
                  </a:lnTo>
                  <a:lnTo>
                    <a:pt x="40" y="185"/>
                  </a:lnTo>
                  <a:lnTo>
                    <a:pt x="44" y="191"/>
                  </a:lnTo>
                  <a:lnTo>
                    <a:pt x="47" y="189"/>
                  </a:lnTo>
                  <a:lnTo>
                    <a:pt x="52" y="184"/>
                  </a:lnTo>
                  <a:lnTo>
                    <a:pt x="56" y="182"/>
                  </a:lnTo>
                  <a:lnTo>
                    <a:pt x="65" y="173"/>
                  </a:lnTo>
                  <a:lnTo>
                    <a:pt x="67" y="169"/>
                  </a:lnTo>
                  <a:lnTo>
                    <a:pt x="69" y="172"/>
                  </a:lnTo>
                  <a:lnTo>
                    <a:pt x="70" y="173"/>
                  </a:lnTo>
                  <a:lnTo>
                    <a:pt x="69" y="175"/>
                  </a:lnTo>
                  <a:lnTo>
                    <a:pt x="73" y="176"/>
                  </a:lnTo>
                  <a:lnTo>
                    <a:pt x="75" y="175"/>
                  </a:lnTo>
                  <a:lnTo>
                    <a:pt x="76" y="173"/>
                  </a:lnTo>
                  <a:lnTo>
                    <a:pt x="77" y="170"/>
                  </a:lnTo>
                  <a:lnTo>
                    <a:pt x="78" y="172"/>
                  </a:lnTo>
                  <a:lnTo>
                    <a:pt x="80" y="173"/>
                  </a:lnTo>
                  <a:lnTo>
                    <a:pt x="81" y="172"/>
                  </a:lnTo>
                  <a:lnTo>
                    <a:pt x="85" y="168"/>
                  </a:lnTo>
                  <a:lnTo>
                    <a:pt x="87" y="164"/>
                  </a:lnTo>
                  <a:lnTo>
                    <a:pt x="87" y="161"/>
                  </a:lnTo>
                  <a:lnTo>
                    <a:pt x="88" y="158"/>
                  </a:lnTo>
                  <a:lnTo>
                    <a:pt x="87" y="157"/>
                  </a:lnTo>
                  <a:lnTo>
                    <a:pt x="87" y="149"/>
                  </a:lnTo>
                  <a:lnTo>
                    <a:pt x="86" y="147"/>
                  </a:lnTo>
                  <a:lnTo>
                    <a:pt x="90" y="138"/>
                  </a:lnTo>
                  <a:lnTo>
                    <a:pt x="92" y="131"/>
                  </a:lnTo>
                  <a:lnTo>
                    <a:pt x="96" y="133"/>
                  </a:lnTo>
                  <a:lnTo>
                    <a:pt x="98" y="131"/>
                  </a:lnTo>
                  <a:lnTo>
                    <a:pt x="101" y="129"/>
                  </a:lnTo>
                  <a:lnTo>
                    <a:pt x="105" y="127"/>
                  </a:lnTo>
                  <a:lnTo>
                    <a:pt x="108" y="112"/>
                  </a:lnTo>
                  <a:lnTo>
                    <a:pt x="169" y="65"/>
                  </a:lnTo>
                  <a:lnTo>
                    <a:pt x="169" y="59"/>
                  </a:lnTo>
                  <a:lnTo>
                    <a:pt x="167" y="58"/>
                  </a:lnTo>
                  <a:lnTo>
                    <a:pt x="164" y="52"/>
                  </a:lnTo>
                  <a:lnTo>
                    <a:pt x="161" y="52"/>
                  </a:lnTo>
                  <a:lnTo>
                    <a:pt x="142" y="28"/>
                  </a:lnTo>
                  <a:lnTo>
                    <a:pt x="139" y="26"/>
                  </a:lnTo>
                  <a:lnTo>
                    <a:pt x="135" y="20"/>
                  </a:lnTo>
                  <a:lnTo>
                    <a:pt x="122" y="18"/>
                  </a:lnTo>
                  <a:lnTo>
                    <a:pt x="112" y="23"/>
                  </a:lnTo>
                  <a:lnTo>
                    <a:pt x="111" y="25"/>
                  </a:lnTo>
                  <a:lnTo>
                    <a:pt x="114" y="28"/>
                  </a:lnTo>
                  <a:lnTo>
                    <a:pt x="112" y="30"/>
                  </a:lnTo>
                  <a:lnTo>
                    <a:pt x="111" y="33"/>
                  </a:lnTo>
                  <a:lnTo>
                    <a:pt x="108" y="35"/>
                  </a:lnTo>
                  <a:lnTo>
                    <a:pt x="107" y="32"/>
                  </a:lnTo>
                  <a:lnTo>
                    <a:pt x="109" y="29"/>
                  </a:lnTo>
                  <a:lnTo>
                    <a:pt x="108" y="23"/>
                  </a:lnTo>
                  <a:lnTo>
                    <a:pt x="104" y="22"/>
                  </a:lnTo>
                  <a:lnTo>
                    <a:pt x="103" y="24"/>
                  </a:lnTo>
                  <a:lnTo>
                    <a:pt x="103" y="25"/>
                  </a:lnTo>
                  <a:lnTo>
                    <a:pt x="100" y="27"/>
                  </a:lnTo>
                  <a:lnTo>
                    <a:pt x="99" y="32"/>
                  </a:lnTo>
                  <a:lnTo>
                    <a:pt x="98" y="26"/>
                  </a:lnTo>
                  <a:lnTo>
                    <a:pt x="100" y="23"/>
                  </a:lnTo>
                  <a:lnTo>
                    <a:pt x="81" y="7"/>
                  </a:lnTo>
                  <a:lnTo>
                    <a:pt x="80" y="4"/>
                  </a:lnTo>
                  <a:lnTo>
                    <a:pt x="71" y="0"/>
                  </a:lnTo>
                  <a:lnTo>
                    <a:pt x="67" y="1"/>
                  </a:lnTo>
                  <a:lnTo>
                    <a:pt x="66" y="4"/>
                  </a:lnTo>
                  <a:lnTo>
                    <a:pt x="62" y="3"/>
                  </a:lnTo>
                  <a:lnTo>
                    <a:pt x="58" y="5"/>
                  </a:lnTo>
                  <a:lnTo>
                    <a:pt x="46" y="6"/>
                  </a:lnTo>
                  <a:lnTo>
                    <a:pt x="46" y="7"/>
                  </a:lnTo>
                  <a:lnTo>
                    <a:pt x="46" y="13"/>
                  </a:lnTo>
                  <a:lnTo>
                    <a:pt x="45" y="10"/>
                  </a:lnTo>
                  <a:lnTo>
                    <a:pt x="44" y="9"/>
                  </a:lnTo>
                  <a:lnTo>
                    <a:pt x="43" y="6"/>
                  </a:lnTo>
                  <a:lnTo>
                    <a:pt x="41" y="9"/>
                  </a:lnTo>
                  <a:lnTo>
                    <a:pt x="40" y="8"/>
                  </a:lnTo>
                  <a:lnTo>
                    <a:pt x="40" y="6"/>
                  </a:lnTo>
                  <a:lnTo>
                    <a:pt x="35" y="7"/>
                  </a:lnTo>
                  <a:lnTo>
                    <a:pt x="35" y="8"/>
                  </a:lnTo>
                  <a:lnTo>
                    <a:pt x="31" y="7"/>
                  </a:lnTo>
                  <a:lnTo>
                    <a:pt x="29" y="7"/>
                  </a:lnTo>
                  <a:lnTo>
                    <a:pt x="29" y="9"/>
                  </a:lnTo>
                  <a:lnTo>
                    <a:pt x="20" y="11"/>
                  </a:lnTo>
                  <a:lnTo>
                    <a:pt x="22" y="12"/>
                  </a:lnTo>
                  <a:lnTo>
                    <a:pt x="23" y="18"/>
                  </a:lnTo>
                  <a:lnTo>
                    <a:pt x="27" y="21"/>
                  </a:lnTo>
                  <a:lnTo>
                    <a:pt x="24" y="23"/>
                  </a:lnTo>
                  <a:lnTo>
                    <a:pt x="24" y="26"/>
                  </a:lnTo>
                  <a:lnTo>
                    <a:pt x="27" y="34"/>
                  </a:lnTo>
                  <a:close/>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597" name="Freeform 126"/>
            <p:cNvSpPr>
              <a:spLocks/>
            </p:cNvSpPr>
            <p:nvPr/>
          </p:nvSpPr>
          <p:spPr bwMode="auto">
            <a:xfrm>
              <a:off x="974" y="783"/>
              <a:ext cx="291" cy="239"/>
            </a:xfrm>
            <a:custGeom>
              <a:avLst/>
              <a:gdLst>
                <a:gd name="T0" fmla="*/ 39 w 291"/>
                <a:gd name="T1" fmla="*/ 193 h 239"/>
                <a:gd name="T2" fmla="*/ 104 w 291"/>
                <a:gd name="T3" fmla="*/ 159 h 239"/>
                <a:gd name="T4" fmla="*/ 109 w 291"/>
                <a:gd name="T5" fmla="*/ 149 h 239"/>
                <a:gd name="T6" fmla="*/ 86 w 291"/>
                <a:gd name="T7" fmla="*/ 140 h 239"/>
                <a:gd name="T8" fmla="*/ 45 w 291"/>
                <a:gd name="T9" fmla="*/ 140 h 239"/>
                <a:gd name="T10" fmla="*/ 13 w 291"/>
                <a:gd name="T11" fmla="*/ 127 h 239"/>
                <a:gd name="T12" fmla="*/ 53 w 291"/>
                <a:gd name="T13" fmla="*/ 105 h 239"/>
                <a:gd name="T14" fmla="*/ 38 w 291"/>
                <a:gd name="T15" fmla="*/ 100 h 239"/>
                <a:gd name="T16" fmla="*/ 24 w 291"/>
                <a:gd name="T17" fmla="*/ 100 h 239"/>
                <a:gd name="T18" fmla="*/ 12 w 291"/>
                <a:gd name="T19" fmla="*/ 104 h 239"/>
                <a:gd name="T20" fmla="*/ 11 w 291"/>
                <a:gd name="T21" fmla="*/ 94 h 239"/>
                <a:gd name="T22" fmla="*/ 9 w 291"/>
                <a:gd name="T23" fmla="*/ 63 h 239"/>
                <a:gd name="T24" fmla="*/ 8 w 291"/>
                <a:gd name="T25" fmla="*/ 48 h 239"/>
                <a:gd name="T26" fmla="*/ 73 w 291"/>
                <a:gd name="T27" fmla="*/ 1 h 239"/>
                <a:gd name="T28" fmla="*/ 74 w 291"/>
                <a:gd name="T29" fmla="*/ 32 h 239"/>
                <a:gd name="T30" fmla="*/ 78 w 291"/>
                <a:gd name="T31" fmla="*/ 37 h 239"/>
                <a:gd name="T32" fmla="*/ 87 w 291"/>
                <a:gd name="T33" fmla="*/ 24 h 239"/>
                <a:gd name="T34" fmla="*/ 115 w 291"/>
                <a:gd name="T35" fmla="*/ 30 h 239"/>
                <a:gd name="T36" fmla="*/ 118 w 291"/>
                <a:gd name="T37" fmla="*/ 55 h 239"/>
                <a:gd name="T38" fmla="*/ 128 w 291"/>
                <a:gd name="T39" fmla="*/ 47 h 239"/>
                <a:gd name="T40" fmla="*/ 141 w 291"/>
                <a:gd name="T41" fmla="*/ 43 h 239"/>
                <a:gd name="T42" fmla="*/ 141 w 291"/>
                <a:gd name="T43" fmla="*/ 36 h 239"/>
                <a:gd name="T44" fmla="*/ 136 w 291"/>
                <a:gd name="T45" fmla="*/ 20 h 239"/>
                <a:gd name="T46" fmla="*/ 155 w 291"/>
                <a:gd name="T47" fmla="*/ 33 h 239"/>
                <a:gd name="T48" fmla="*/ 163 w 291"/>
                <a:gd name="T49" fmla="*/ 41 h 239"/>
                <a:gd name="T50" fmla="*/ 170 w 291"/>
                <a:gd name="T51" fmla="*/ 87 h 239"/>
                <a:gd name="T52" fmla="*/ 183 w 291"/>
                <a:gd name="T53" fmla="*/ 80 h 239"/>
                <a:gd name="T54" fmla="*/ 179 w 291"/>
                <a:gd name="T55" fmla="*/ 55 h 239"/>
                <a:gd name="T56" fmla="*/ 173 w 291"/>
                <a:gd name="T57" fmla="*/ 14 h 239"/>
                <a:gd name="T58" fmla="*/ 175 w 291"/>
                <a:gd name="T59" fmla="*/ 3 h 239"/>
                <a:gd name="T60" fmla="*/ 194 w 291"/>
                <a:gd name="T61" fmla="*/ 9 h 239"/>
                <a:gd name="T62" fmla="*/ 201 w 291"/>
                <a:gd name="T63" fmla="*/ 13 h 239"/>
                <a:gd name="T64" fmla="*/ 219 w 291"/>
                <a:gd name="T65" fmla="*/ 30 h 239"/>
                <a:gd name="T66" fmla="*/ 232 w 291"/>
                <a:gd name="T67" fmla="*/ 90 h 239"/>
                <a:gd name="T68" fmla="*/ 232 w 291"/>
                <a:gd name="T69" fmla="*/ 112 h 239"/>
                <a:gd name="T70" fmla="*/ 250 w 291"/>
                <a:gd name="T71" fmla="*/ 141 h 239"/>
                <a:gd name="T72" fmla="*/ 262 w 291"/>
                <a:gd name="T73" fmla="*/ 142 h 239"/>
                <a:gd name="T74" fmla="*/ 283 w 291"/>
                <a:gd name="T75" fmla="*/ 164 h 239"/>
                <a:gd name="T76" fmla="*/ 290 w 291"/>
                <a:gd name="T77" fmla="*/ 182 h 239"/>
                <a:gd name="T78" fmla="*/ 278 w 291"/>
                <a:gd name="T79" fmla="*/ 186 h 239"/>
                <a:gd name="T80" fmla="*/ 271 w 291"/>
                <a:gd name="T81" fmla="*/ 177 h 239"/>
                <a:gd name="T82" fmla="*/ 264 w 291"/>
                <a:gd name="T83" fmla="*/ 185 h 239"/>
                <a:gd name="T84" fmla="*/ 256 w 291"/>
                <a:gd name="T85" fmla="*/ 198 h 239"/>
                <a:gd name="T86" fmla="*/ 273 w 291"/>
                <a:gd name="T87" fmla="*/ 196 h 239"/>
                <a:gd name="T88" fmla="*/ 270 w 291"/>
                <a:gd name="T89" fmla="*/ 207 h 239"/>
                <a:gd name="T90" fmla="*/ 277 w 291"/>
                <a:gd name="T91" fmla="*/ 213 h 239"/>
                <a:gd name="T92" fmla="*/ 266 w 291"/>
                <a:gd name="T93" fmla="*/ 222 h 239"/>
                <a:gd name="T94" fmla="*/ 251 w 291"/>
                <a:gd name="T95" fmla="*/ 226 h 239"/>
                <a:gd name="T96" fmla="*/ 220 w 291"/>
                <a:gd name="T97" fmla="*/ 219 h 239"/>
                <a:gd name="T98" fmla="*/ 212 w 291"/>
                <a:gd name="T99" fmla="*/ 208 h 239"/>
                <a:gd name="T100" fmla="*/ 196 w 291"/>
                <a:gd name="T101" fmla="*/ 198 h 239"/>
                <a:gd name="T102" fmla="*/ 168 w 291"/>
                <a:gd name="T103" fmla="*/ 220 h 239"/>
                <a:gd name="T104" fmla="*/ 133 w 291"/>
                <a:gd name="T105" fmla="*/ 234 h 239"/>
                <a:gd name="T106" fmla="*/ 114 w 291"/>
                <a:gd name="T107" fmla="*/ 239 h 239"/>
                <a:gd name="T108" fmla="*/ 85 w 291"/>
                <a:gd name="T109" fmla="*/ 217 h 239"/>
                <a:gd name="T110" fmla="*/ 80 w 291"/>
                <a:gd name="T111" fmla="*/ 205 h 23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91" h="239">
                  <a:moveTo>
                    <a:pt x="66" y="204"/>
                  </a:moveTo>
                  <a:lnTo>
                    <a:pt x="65" y="205"/>
                  </a:lnTo>
                  <a:lnTo>
                    <a:pt x="59" y="205"/>
                  </a:lnTo>
                  <a:lnTo>
                    <a:pt x="57" y="204"/>
                  </a:lnTo>
                  <a:lnTo>
                    <a:pt x="50" y="203"/>
                  </a:lnTo>
                  <a:lnTo>
                    <a:pt x="39" y="196"/>
                  </a:lnTo>
                  <a:lnTo>
                    <a:pt x="39" y="193"/>
                  </a:lnTo>
                  <a:lnTo>
                    <a:pt x="37" y="192"/>
                  </a:lnTo>
                  <a:lnTo>
                    <a:pt x="34" y="190"/>
                  </a:lnTo>
                  <a:lnTo>
                    <a:pt x="33" y="184"/>
                  </a:lnTo>
                  <a:lnTo>
                    <a:pt x="30" y="182"/>
                  </a:lnTo>
                  <a:lnTo>
                    <a:pt x="26" y="170"/>
                  </a:lnTo>
                  <a:lnTo>
                    <a:pt x="77" y="154"/>
                  </a:lnTo>
                  <a:lnTo>
                    <a:pt x="104" y="159"/>
                  </a:lnTo>
                  <a:lnTo>
                    <a:pt x="107" y="156"/>
                  </a:lnTo>
                  <a:lnTo>
                    <a:pt x="106" y="154"/>
                  </a:lnTo>
                  <a:lnTo>
                    <a:pt x="106" y="152"/>
                  </a:lnTo>
                  <a:lnTo>
                    <a:pt x="109" y="154"/>
                  </a:lnTo>
                  <a:lnTo>
                    <a:pt x="111" y="153"/>
                  </a:lnTo>
                  <a:lnTo>
                    <a:pt x="111" y="152"/>
                  </a:lnTo>
                  <a:lnTo>
                    <a:pt x="109" y="149"/>
                  </a:lnTo>
                  <a:lnTo>
                    <a:pt x="107" y="148"/>
                  </a:lnTo>
                  <a:lnTo>
                    <a:pt x="101" y="147"/>
                  </a:lnTo>
                  <a:lnTo>
                    <a:pt x="100" y="144"/>
                  </a:lnTo>
                  <a:lnTo>
                    <a:pt x="96" y="145"/>
                  </a:lnTo>
                  <a:lnTo>
                    <a:pt x="92" y="143"/>
                  </a:lnTo>
                  <a:lnTo>
                    <a:pt x="91" y="140"/>
                  </a:lnTo>
                  <a:lnTo>
                    <a:pt x="86" y="140"/>
                  </a:lnTo>
                  <a:lnTo>
                    <a:pt x="84" y="140"/>
                  </a:lnTo>
                  <a:lnTo>
                    <a:pt x="82" y="139"/>
                  </a:lnTo>
                  <a:lnTo>
                    <a:pt x="57" y="146"/>
                  </a:lnTo>
                  <a:lnTo>
                    <a:pt x="54" y="144"/>
                  </a:lnTo>
                  <a:lnTo>
                    <a:pt x="50" y="144"/>
                  </a:lnTo>
                  <a:lnTo>
                    <a:pt x="47" y="143"/>
                  </a:lnTo>
                  <a:lnTo>
                    <a:pt x="45" y="140"/>
                  </a:lnTo>
                  <a:lnTo>
                    <a:pt x="34" y="143"/>
                  </a:lnTo>
                  <a:lnTo>
                    <a:pt x="29" y="140"/>
                  </a:lnTo>
                  <a:lnTo>
                    <a:pt x="24" y="140"/>
                  </a:lnTo>
                  <a:lnTo>
                    <a:pt x="23" y="139"/>
                  </a:lnTo>
                  <a:lnTo>
                    <a:pt x="23" y="138"/>
                  </a:lnTo>
                  <a:lnTo>
                    <a:pt x="19" y="136"/>
                  </a:lnTo>
                  <a:lnTo>
                    <a:pt x="13" y="127"/>
                  </a:lnTo>
                  <a:lnTo>
                    <a:pt x="12" y="122"/>
                  </a:lnTo>
                  <a:lnTo>
                    <a:pt x="17" y="116"/>
                  </a:lnTo>
                  <a:lnTo>
                    <a:pt x="46" y="104"/>
                  </a:lnTo>
                  <a:lnTo>
                    <a:pt x="46" y="106"/>
                  </a:lnTo>
                  <a:lnTo>
                    <a:pt x="47" y="106"/>
                  </a:lnTo>
                  <a:lnTo>
                    <a:pt x="51" y="106"/>
                  </a:lnTo>
                  <a:lnTo>
                    <a:pt x="53" y="105"/>
                  </a:lnTo>
                  <a:lnTo>
                    <a:pt x="52" y="103"/>
                  </a:lnTo>
                  <a:lnTo>
                    <a:pt x="47" y="103"/>
                  </a:lnTo>
                  <a:lnTo>
                    <a:pt x="50" y="100"/>
                  </a:lnTo>
                  <a:lnTo>
                    <a:pt x="54" y="99"/>
                  </a:lnTo>
                  <a:lnTo>
                    <a:pt x="56" y="98"/>
                  </a:lnTo>
                  <a:lnTo>
                    <a:pt x="56" y="96"/>
                  </a:lnTo>
                  <a:lnTo>
                    <a:pt x="38" y="100"/>
                  </a:lnTo>
                  <a:lnTo>
                    <a:pt x="35" y="101"/>
                  </a:lnTo>
                  <a:lnTo>
                    <a:pt x="32" y="101"/>
                  </a:lnTo>
                  <a:lnTo>
                    <a:pt x="30" y="103"/>
                  </a:lnTo>
                  <a:lnTo>
                    <a:pt x="28" y="103"/>
                  </a:lnTo>
                  <a:lnTo>
                    <a:pt x="26" y="102"/>
                  </a:lnTo>
                  <a:lnTo>
                    <a:pt x="26" y="101"/>
                  </a:lnTo>
                  <a:lnTo>
                    <a:pt x="24" y="100"/>
                  </a:lnTo>
                  <a:lnTo>
                    <a:pt x="22" y="101"/>
                  </a:lnTo>
                  <a:lnTo>
                    <a:pt x="24" y="102"/>
                  </a:lnTo>
                  <a:lnTo>
                    <a:pt x="24" y="104"/>
                  </a:lnTo>
                  <a:lnTo>
                    <a:pt x="19" y="104"/>
                  </a:lnTo>
                  <a:lnTo>
                    <a:pt x="18" y="105"/>
                  </a:lnTo>
                  <a:lnTo>
                    <a:pt x="14" y="105"/>
                  </a:lnTo>
                  <a:lnTo>
                    <a:pt x="12" y="104"/>
                  </a:lnTo>
                  <a:lnTo>
                    <a:pt x="12" y="101"/>
                  </a:lnTo>
                  <a:lnTo>
                    <a:pt x="13" y="99"/>
                  </a:lnTo>
                  <a:lnTo>
                    <a:pt x="15" y="97"/>
                  </a:lnTo>
                  <a:lnTo>
                    <a:pt x="19" y="97"/>
                  </a:lnTo>
                  <a:lnTo>
                    <a:pt x="19" y="90"/>
                  </a:lnTo>
                  <a:lnTo>
                    <a:pt x="15" y="91"/>
                  </a:lnTo>
                  <a:lnTo>
                    <a:pt x="11" y="94"/>
                  </a:lnTo>
                  <a:lnTo>
                    <a:pt x="9" y="93"/>
                  </a:lnTo>
                  <a:lnTo>
                    <a:pt x="9" y="91"/>
                  </a:lnTo>
                  <a:lnTo>
                    <a:pt x="8" y="90"/>
                  </a:lnTo>
                  <a:lnTo>
                    <a:pt x="1" y="91"/>
                  </a:lnTo>
                  <a:lnTo>
                    <a:pt x="0" y="80"/>
                  </a:lnTo>
                  <a:lnTo>
                    <a:pt x="1" y="75"/>
                  </a:lnTo>
                  <a:lnTo>
                    <a:pt x="9" y="63"/>
                  </a:lnTo>
                  <a:lnTo>
                    <a:pt x="15" y="61"/>
                  </a:lnTo>
                  <a:lnTo>
                    <a:pt x="15" y="59"/>
                  </a:lnTo>
                  <a:lnTo>
                    <a:pt x="14" y="57"/>
                  </a:lnTo>
                  <a:lnTo>
                    <a:pt x="13" y="55"/>
                  </a:lnTo>
                  <a:lnTo>
                    <a:pt x="9" y="55"/>
                  </a:lnTo>
                  <a:lnTo>
                    <a:pt x="8" y="53"/>
                  </a:lnTo>
                  <a:lnTo>
                    <a:pt x="8" y="48"/>
                  </a:lnTo>
                  <a:lnTo>
                    <a:pt x="9" y="44"/>
                  </a:lnTo>
                  <a:lnTo>
                    <a:pt x="37" y="17"/>
                  </a:lnTo>
                  <a:lnTo>
                    <a:pt x="41" y="16"/>
                  </a:lnTo>
                  <a:lnTo>
                    <a:pt x="42" y="13"/>
                  </a:lnTo>
                  <a:lnTo>
                    <a:pt x="47" y="13"/>
                  </a:lnTo>
                  <a:lnTo>
                    <a:pt x="69" y="0"/>
                  </a:lnTo>
                  <a:lnTo>
                    <a:pt x="73" y="1"/>
                  </a:lnTo>
                  <a:lnTo>
                    <a:pt x="74" y="3"/>
                  </a:lnTo>
                  <a:lnTo>
                    <a:pt x="76" y="4"/>
                  </a:lnTo>
                  <a:lnTo>
                    <a:pt x="76" y="6"/>
                  </a:lnTo>
                  <a:lnTo>
                    <a:pt x="78" y="9"/>
                  </a:lnTo>
                  <a:lnTo>
                    <a:pt x="79" y="28"/>
                  </a:lnTo>
                  <a:lnTo>
                    <a:pt x="75" y="30"/>
                  </a:lnTo>
                  <a:lnTo>
                    <a:pt x="74" y="32"/>
                  </a:lnTo>
                  <a:lnTo>
                    <a:pt x="73" y="34"/>
                  </a:lnTo>
                  <a:lnTo>
                    <a:pt x="73" y="36"/>
                  </a:lnTo>
                  <a:lnTo>
                    <a:pt x="73" y="37"/>
                  </a:lnTo>
                  <a:lnTo>
                    <a:pt x="69" y="39"/>
                  </a:lnTo>
                  <a:lnTo>
                    <a:pt x="69" y="40"/>
                  </a:lnTo>
                  <a:lnTo>
                    <a:pt x="70" y="42"/>
                  </a:lnTo>
                  <a:lnTo>
                    <a:pt x="78" y="37"/>
                  </a:lnTo>
                  <a:lnTo>
                    <a:pt x="80" y="37"/>
                  </a:lnTo>
                  <a:lnTo>
                    <a:pt x="80" y="40"/>
                  </a:lnTo>
                  <a:lnTo>
                    <a:pt x="85" y="37"/>
                  </a:lnTo>
                  <a:lnTo>
                    <a:pt x="87" y="33"/>
                  </a:lnTo>
                  <a:lnTo>
                    <a:pt x="85" y="32"/>
                  </a:lnTo>
                  <a:lnTo>
                    <a:pt x="85" y="29"/>
                  </a:lnTo>
                  <a:lnTo>
                    <a:pt x="87" y="24"/>
                  </a:lnTo>
                  <a:lnTo>
                    <a:pt x="90" y="22"/>
                  </a:lnTo>
                  <a:lnTo>
                    <a:pt x="90" y="20"/>
                  </a:lnTo>
                  <a:lnTo>
                    <a:pt x="91" y="19"/>
                  </a:lnTo>
                  <a:lnTo>
                    <a:pt x="95" y="18"/>
                  </a:lnTo>
                  <a:lnTo>
                    <a:pt x="103" y="23"/>
                  </a:lnTo>
                  <a:lnTo>
                    <a:pt x="113" y="27"/>
                  </a:lnTo>
                  <a:lnTo>
                    <a:pt x="115" y="30"/>
                  </a:lnTo>
                  <a:lnTo>
                    <a:pt x="118" y="31"/>
                  </a:lnTo>
                  <a:lnTo>
                    <a:pt x="121" y="33"/>
                  </a:lnTo>
                  <a:lnTo>
                    <a:pt x="123" y="37"/>
                  </a:lnTo>
                  <a:lnTo>
                    <a:pt x="123" y="42"/>
                  </a:lnTo>
                  <a:lnTo>
                    <a:pt x="113" y="55"/>
                  </a:lnTo>
                  <a:lnTo>
                    <a:pt x="113" y="56"/>
                  </a:lnTo>
                  <a:lnTo>
                    <a:pt x="118" y="55"/>
                  </a:lnTo>
                  <a:lnTo>
                    <a:pt x="121" y="51"/>
                  </a:lnTo>
                  <a:lnTo>
                    <a:pt x="123" y="49"/>
                  </a:lnTo>
                  <a:lnTo>
                    <a:pt x="123" y="51"/>
                  </a:lnTo>
                  <a:lnTo>
                    <a:pt x="122" y="55"/>
                  </a:lnTo>
                  <a:lnTo>
                    <a:pt x="125" y="56"/>
                  </a:lnTo>
                  <a:lnTo>
                    <a:pt x="126" y="55"/>
                  </a:lnTo>
                  <a:lnTo>
                    <a:pt x="128" y="47"/>
                  </a:lnTo>
                  <a:lnTo>
                    <a:pt x="130" y="46"/>
                  </a:lnTo>
                  <a:lnTo>
                    <a:pt x="132" y="43"/>
                  </a:lnTo>
                  <a:lnTo>
                    <a:pt x="135" y="44"/>
                  </a:lnTo>
                  <a:lnTo>
                    <a:pt x="137" y="43"/>
                  </a:lnTo>
                  <a:lnTo>
                    <a:pt x="141" y="48"/>
                  </a:lnTo>
                  <a:lnTo>
                    <a:pt x="142" y="46"/>
                  </a:lnTo>
                  <a:lnTo>
                    <a:pt x="141" y="43"/>
                  </a:lnTo>
                  <a:lnTo>
                    <a:pt x="141" y="42"/>
                  </a:lnTo>
                  <a:lnTo>
                    <a:pt x="144" y="44"/>
                  </a:lnTo>
                  <a:lnTo>
                    <a:pt x="145" y="43"/>
                  </a:lnTo>
                  <a:lnTo>
                    <a:pt x="144" y="40"/>
                  </a:lnTo>
                  <a:lnTo>
                    <a:pt x="141" y="38"/>
                  </a:lnTo>
                  <a:lnTo>
                    <a:pt x="141" y="36"/>
                  </a:lnTo>
                  <a:lnTo>
                    <a:pt x="144" y="38"/>
                  </a:lnTo>
                  <a:lnTo>
                    <a:pt x="146" y="36"/>
                  </a:lnTo>
                  <a:lnTo>
                    <a:pt x="141" y="30"/>
                  </a:lnTo>
                  <a:lnTo>
                    <a:pt x="140" y="29"/>
                  </a:lnTo>
                  <a:lnTo>
                    <a:pt x="136" y="23"/>
                  </a:lnTo>
                  <a:lnTo>
                    <a:pt x="136" y="20"/>
                  </a:lnTo>
                  <a:lnTo>
                    <a:pt x="138" y="20"/>
                  </a:lnTo>
                  <a:lnTo>
                    <a:pt x="147" y="22"/>
                  </a:lnTo>
                  <a:lnTo>
                    <a:pt x="147" y="26"/>
                  </a:lnTo>
                  <a:lnTo>
                    <a:pt x="151" y="25"/>
                  </a:lnTo>
                  <a:lnTo>
                    <a:pt x="151" y="27"/>
                  </a:lnTo>
                  <a:lnTo>
                    <a:pt x="153" y="32"/>
                  </a:lnTo>
                  <a:lnTo>
                    <a:pt x="155" y="33"/>
                  </a:lnTo>
                  <a:lnTo>
                    <a:pt x="157" y="32"/>
                  </a:lnTo>
                  <a:lnTo>
                    <a:pt x="159" y="34"/>
                  </a:lnTo>
                  <a:lnTo>
                    <a:pt x="159" y="36"/>
                  </a:lnTo>
                  <a:lnTo>
                    <a:pt x="161" y="37"/>
                  </a:lnTo>
                  <a:lnTo>
                    <a:pt x="161" y="39"/>
                  </a:lnTo>
                  <a:lnTo>
                    <a:pt x="160" y="40"/>
                  </a:lnTo>
                  <a:lnTo>
                    <a:pt x="163" y="41"/>
                  </a:lnTo>
                  <a:lnTo>
                    <a:pt x="166" y="45"/>
                  </a:lnTo>
                  <a:lnTo>
                    <a:pt x="166" y="57"/>
                  </a:lnTo>
                  <a:lnTo>
                    <a:pt x="167" y="63"/>
                  </a:lnTo>
                  <a:lnTo>
                    <a:pt x="168" y="71"/>
                  </a:lnTo>
                  <a:lnTo>
                    <a:pt x="172" y="75"/>
                  </a:lnTo>
                  <a:lnTo>
                    <a:pt x="170" y="80"/>
                  </a:lnTo>
                  <a:lnTo>
                    <a:pt x="170" y="87"/>
                  </a:lnTo>
                  <a:lnTo>
                    <a:pt x="172" y="87"/>
                  </a:lnTo>
                  <a:lnTo>
                    <a:pt x="174" y="91"/>
                  </a:lnTo>
                  <a:lnTo>
                    <a:pt x="176" y="90"/>
                  </a:lnTo>
                  <a:lnTo>
                    <a:pt x="177" y="88"/>
                  </a:lnTo>
                  <a:lnTo>
                    <a:pt x="181" y="86"/>
                  </a:lnTo>
                  <a:lnTo>
                    <a:pt x="183" y="83"/>
                  </a:lnTo>
                  <a:lnTo>
                    <a:pt x="183" y="80"/>
                  </a:lnTo>
                  <a:lnTo>
                    <a:pt x="186" y="79"/>
                  </a:lnTo>
                  <a:lnTo>
                    <a:pt x="186" y="77"/>
                  </a:lnTo>
                  <a:lnTo>
                    <a:pt x="182" y="72"/>
                  </a:lnTo>
                  <a:lnTo>
                    <a:pt x="182" y="69"/>
                  </a:lnTo>
                  <a:lnTo>
                    <a:pt x="182" y="66"/>
                  </a:lnTo>
                  <a:lnTo>
                    <a:pt x="180" y="64"/>
                  </a:lnTo>
                  <a:lnTo>
                    <a:pt x="179" y="55"/>
                  </a:lnTo>
                  <a:lnTo>
                    <a:pt x="180" y="55"/>
                  </a:lnTo>
                  <a:lnTo>
                    <a:pt x="179" y="49"/>
                  </a:lnTo>
                  <a:lnTo>
                    <a:pt x="178" y="47"/>
                  </a:lnTo>
                  <a:lnTo>
                    <a:pt x="173" y="18"/>
                  </a:lnTo>
                  <a:lnTo>
                    <a:pt x="174" y="18"/>
                  </a:lnTo>
                  <a:lnTo>
                    <a:pt x="174" y="15"/>
                  </a:lnTo>
                  <a:lnTo>
                    <a:pt x="173" y="14"/>
                  </a:lnTo>
                  <a:lnTo>
                    <a:pt x="172" y="11"/>
                  </a:lnTo>
                  <a:lnTo>
                    <a:pt x="174" y="10"/>
                  </a:lnTo>
                  <a:lnTo>
                    <a:pt x="176" y="10"/>
                  </a:lnTo>
                  <a:lnTo>
                    <a:pt x="177" y="8"/>
                  </a:lnTo>
                  <a:lnTo>
                    <a:pt x="174" y="5"/>
                  </a:lnTo>
                  <a:lnTo>
                    <a:pt x="174" y="2"/>
                  </a:lnTo>
                  <a:lnTo>
                    <a:pt x="175" y="3"/>
                  </a:lnTo>
                  <a:lnTo>
                    <a:pt x="175" y="1"/>
                  </a:lnTo>
                  <a:lnTo>
                    <a:pt x="177" y="1"/>
                  </a:lnTo>
                  <a:lnTo>
                    <a:pt x="183" y="3"/>
                  </a:lnTo>
                  <a:lnTo>
                    <a:pt x="184" y="4"/>
                  </a:lnTo>
                  <a:lnTo>
                    <a:pt x="189" y="10"/>
                  </a:lnTo>
                  <a:lnTo>
                    <a:pt x="194" y="11"/>
                  </a:lnTo>
                  <a:lnTo>
                    <a:pt x="194" y="9"/>
                  </a:lnTo>
                  <a:lnTo>
                    <a:pt x="193" y="9"/>
                  </a:lnTo>
                  <a:lnTo>
                    <a:pt x="192" y="4"/>
                  </a:lnTo>
                  <a:lnTo>
                    <a:pt x="194" y="4"/>
                  </a:lnTo>
                  <a:lnTo>
                    <a:pt x="197" y="6"/>
                  </a:lnTo>
                  <a:lnTo>
                    <a:pt x="197" y="7"/>
                  </a:lnTo>
                  <a:lnTo>
                    <a:pt x="200" y="9"/>
                  </a:lnTo>
                  <a:lnTo>
                    <a:pt x="201" y="13"/>
                  </a:lnTo>
                  <a:lnTo>
                    <a:pt x="202" y="15"/>
                  </a:lnTo>
                  <a:lnTo>
                    <a:pt x="209" y="20"/>
                  </a:lnTo>
                  <a:lnTo>
                    <a:pt x="210" y="22"/>
                  </a:lnTo>
                  <a:lnTo>
                    <a:pt x="213" y="24"/>
                  </a:lnTo>
                  <a:lnTo>
                    <a:pt x="216" y="27"/>
                  </a:lnTo>
                  <a:lnTo>
                    <a:pt x="216" y="28"/>
                  </a:lnTo>
                  <a:lnTo>
                    <a:pt x="219" y="30"/>
                  </a:lnTo>
                  <a:lnTo>
                    <a:pt x="219" y="32"/>
                  </a:lnTo>
                  <a:lnTo>
                    <a:pt x="217" y="36"/>
                  </a:lnTo>
                  <a:lnTo>
                    <a:pt x="219" y="36"/>
                  </a:lnTo>
                  <a:lnTo>
                    <a:pt x="223" y="72"/>
                  </a:lnTo>
                  <a:lnTo>
                    <a:pt x="224" y="73"/>
                  </a:lnTo>
                  <a:lnTo>
                    <a:pt x="225" y="80"/>
                  </a:lnTo>
                  <a:lnTo>
                    <a:pt x="232" y="90"/>
                  </a:lnTo>
                  <a:lnTo>
                    <a:pt x="234" y="94"/>
                  </a:lnTo>
                  <a:lnTo>
                    <a:pt x="234" y="96"/>
                  </a:lnTo>
                  <a:lnTo>
                    <a:pt x="234" y="98"/>
                  </a:lnTo>
                  <a:lnTo>
                    <a:pt x="235" y="103"/>
                  </a:lnTo>
                  <a:lnTo>
                    <a:pt x="234" y="103"/>
                  </a:lnTo>
                  <a:lnTo>
                    <a:pt x="232" y="105"/>
                  </a:lnTo>
                  <a:lnTo>
                    <a:pt x="232" y="112"/>
                  </a:lnTo>
                  <a:lnTo>
                    <a:pt x="231" y="116"/>
                  </a:lnTo>
                  <a:lnTo>
                    <a:pt x="232" y="119"/>
                  </a:lnTo>
                  <a:lnTo>
                    <a:pt x="236" y="123"/>
                  </a:lnTo>
                  <a:lnTo>
                    <a:pt x="242" y="133"/>
                  </a:lnTo>
                  <a:lnTo>
                    <a:pt x="247" y="135"/>
                  </a:lnTo>
                  <a:lnTo>
                    <a:pt x="249" y="140"/>
                  </a:lnTo>
                  <a:lnTo>
                    <a:pt x="250" y="141"/>
                  </a:lnTo>
                  <a:lnTo>
                    <a:pt x="253" y="142"/>
                  </a:lnTo>
                  <a:lnTo>
                    <a:pt x="255" y="143"/>
                  </a:lnTo>
                  <a:lnTo>
                    <a:pt x="256" y="142"/>
                  </a:lnTo>
                  <a:lnTo>
                    <a:pt x="256" y="140"/>
                  </a:lnTo>
                  <a:lnTo>
                    <a:pt x="257" y="139"/>
                  </a:lnTo>
                  <a:lnTo>
                    <a:pt x="261" y="140"/>
                  </a:lnTo>
                  <a:lnTo>
                    <a:pt x="262" y="142"/>
                  </a:lnTo>
                  <a:lnTo>
                    <a:pt x="262" y="144"/>
                  </a:lnTo>
                  <a:lnTo>
                    <a:pt x="276" y="157"/>
                  </a:lnTo>
                  <a:lnTo>
                    <a:pt x="279" y="157"/>
                  </a:lnTo>
                  <a:lnTo>
                    <a:pt x="281" y="159"/>
                  </a:lnTo>
                  <a:lnTo>
                    <a:pt x="280" y="161"/>
                  </a:lnTo>
                  <a:lnTo>
                    <a:pt x="280" y="163"/>
                  </a:lnTo>
                  <a:lnTo>
                    <a:pt x="283" y="164"/>
                  </a:lnTo>
                  <a:lnTo>
                    <a:pt x="285" y="163"/>
                  </a:lnTo>
                  <a:lnTo>
                    <a:pt x="286" y="164"/>
                  </a:lnTo>
                  <a:lnTo>
                    <a:pt x="288" y="163"/>
                  </a:lnTo>
                  <a:lnTo>
                    <a:pt x="290" y="163"/>
                  </a:lnTo>
                  <a:lnTo>
                    <a:pt x="291" y="170"/>
                  </a:lnTo>
                  <a:lnTo>
                    <a:pt x="289" y="174"/>
                  </a:lnTo>
                  <a:lnTo>
                    <a:pt x="290" y="182"/>
                  </a:lnTo>
                  <a:lnTo>
                    <a:pt x="289" y="186"/>
                  </a:lnTo>
                  <a:lnTo>
                    <a:pt x="287" y="186"/>
                  </a:lnTo>
                  <a:lnTo>
                    <a:pt x="284" y="185"/>
                  </a:lnTo>
                  <a:lnTo>
                    <a:pt x="281" y="180"/>
                  </a:lnTo>
                  <a:lnTo>
                    <a:pt x="281" y="173"/>
                  </a:lnTo>
                  <a:lnTo>
                    <a:pt x="279" y="186"/>
                  </a:lnTo>
                  <a:lnTo>
                    <a:pt x="278" y="186"/>
                  </a:lnTo>
                  <a:lnTo>
                    <a:pt x="277" y="184"/>
                  </a:lnTo>
                  <a:lnTo>
                    <a:pt x="276" y="183"/>
                  </a:lnTo>
                  <a:lnTo>
                    <a:pt x="274" y="185"/>
                  </a:lnTo>
                  <a:lnTo>
                    <a:pt x="273" y="182"/>
                  </a:lnTo>
                  <a:lnTo>
                    <a:pt x="272" y="178"/>
                  </a:lnTo>
                  <a:lnTo>
                    <a:pt x="272" y="174"/>
                  </a:lnTo>
                  <a:lnTo>
                    <a:pt x="271" y="177"/>
                  </a:lnTo>
                  <a:lnTo>
                    <a:pt x="269" y="177"/>
                  </a:lnTo>
                  <a:lnTo>
                    <a:pt x="269" y="176"/>
                  </a:lnTo>
                  <a:lnTo>
                    <a:pt x="267" y="180"/>
                  </a:lnTo>
                  <a:lnTo>
                    <a:pt x="266" y="180"/>
                  </a:lnTo>
                  <a:lnTo>
                    <a:pt x="263" y="182"/>
                  </a:lnTo>
                  <a:lnTo>
                    <a:pt x="262" y="184"/>
                  </a:lnTo>
                  <a:lnTo>
                    <a:pt x="264" y="185"/>
                  </a:lnTo>
                  <a:lnTo>
                    <a:pt x="264" y="192"/>
                  </a:lnTo>
                  <a:lnTo>
                    <a:pt x="262" y="192"/>
                  </a:lnTo>
                  <a:lnTo>
                    <a:pt x="260" y="191"/>
                  </a:lnTo>
                  <a:lnTo>
                    <a:pt x="256" y="191"/>
                  </a:lnTo>
                  <a:lnTo>
                    <a:pt x="254" y="191"/>
                  </a:lnTo>
                  <a:lnTo>
                    <a:pt x="254" y="192"/>
                  </a:lnTo>
                  <a:lnTo>
                    <a:pt x="256" y="198"/>
                  </a:lnTo>
                  <a:lnTo>
                    <a:pt x="255" y="205"/>
                  </a:lnTo>
                  <a:lnTo>
                    <a:pt x="259" y="199"/>
                  </a:lnTo>
                  <a:lnTo>
                    <a:pt x="262" y="196"/>
                  </a:lnTo>
                  <a:lnTo>
                    <a:pt x="263" y="193"/>
                  </a:lnTo>
                  <a:lnTo>
                    <a:pt x="270" y="193"/>
                  </a:lnTo>
                  <a:lnTo>
                    <a:pt x="271" y="195"/>
                  </a:lnTo>
                  <a:lnTo>
                    <a:pt x="273" y="196"/>
                  </a:lnTo>
                  <a:lnTo>
                    <a:pt x="273" y="198"/>
                  </a:lnTo>
                  <a:lnTo>
                    <a:pt x="272" y="200"/>
                  </a:lnTo>
                  <a:lnTo>
                    <a:pt x="270" y="202"/>
                  </a:lnTo>
                  <a:lnTo>
                    <a:pt x="270" y="203"/>
                  </a:lnTo>
                  <a:lnTo>
                    <a:pt x="269" y="203"/>
                  </a:lnTo>
                  <a:lnTo>
                    <a:pt x="269" y="205"/>
                  </a:lnTo>
                  <a:lnTo>
                    <a:pt x="270" y="207"/>
                  </a:lnTo>
                  <a:lnTo>
                    <a:pt x="272" y="208"/>
                  </a:lnTo>
                  <a:lnTo>
                    <a:pt x="273" y="204"/>
                  </a:lnTo>
                  <a:lnTo>
                    <a:pt x="276" y="207"/>
                  </a:lnTo>
                  <a:lnTo>
                    <a:pt x="279" y="207"/>
                  </a:lnTo>
                  <a:lnTo>
                    <a:pt x="280" y="210"/>
                  </a:lnTo>
                  <a:lnTo>
                    <a:pt x="279" y="212"/>
                  </a:lnTo>
                  <a:lnTo>
                    <a:pt x="277" y="213"/>
                  </a:lnTo>
                  <a:lnTo>
                    <a:pt x="277" y="212"/>
                  </a:lnTo>
                  <a:lnTo>
                    <a:pt x="276" y="214"/>
                  </a:lnTo>
                  <a:lnTo>
                    <a:pt x="274" y="216"/>
                  </a:lnTo>
                  <a:lnTo>
                    <a:pt x="274" y="218"/>
                  </a:lnTo>
                  <a:lnTo>
                    <a:pt x="273" y="217"/>
                  </a:lnTo>
                  <a:lnTo>
                    <a:pt x="267" y="219"/>
                  </a:lnTo>
                  <a:lnTo>
                    <a:pt x="266" y="222"/>
                  </a:lnTo>
                  <a:lnTo>
                    <a:pt x="262" y="222"/>
                  </a:lnTo>
                  <a:lnTo>
                    <a:pt x="261" y="221"/>
                  </a:lnTo>
                  <a:lnTo>
                    <a:pt x="260" y="224"/>
                  </a:lnTo>
                  <a:lnTo>
                    <a:pt x="258" y="224"/>
                  </a:lnTo>
                  <a:lnTo>
                    <a:pt x="257" y="226"/>
                  </a:lnTo>
                  <a:lnTo>
                    <a:pt x="255" y="224"/>
                  </a:lnTo>
                  <a:lnTo>
                    <a:pt x="251" y="226"/>
                  </a:lnTo>
                  <a:lnTo>
                    <a:pt x="243" y="224"/>
                  </a:lnTo>
                  <a:lnTo>
                    <a:pt x="242" y="222"/>
                  </a:lnTo>
                  <a:lnTo>
                    <a:pt x="237" y="220"/>
                  </a:lnTo>
                  <a:lnTo>
                    <a:pt x="235" y="219"/>
                  </a:lnTo>
                  <a:lnTo>
                    <a:pt x="233" y="219"/>
                  </a:lnTo>
                  <a:lnTo>
                    <a:pt x="231" y="222"/>
                  </a:lnTo>
                  <a:lnTo>
                    <a:pt x="220" y="219"/>
                  </a:lnTo>
                  <a:lnTo>
                    <a:pt x="220" y="216"/>
                  </a:lnTo>
                  <a:lnTo>
                    <a:pt x="225" y="212"/>
                  </a:lnTo>
                  <a:lnTo>
                    <a:pt x="223" y="210"/>
                  </a:lnTo>
                  <a:lnTo>
                    <a:pt x="220" y="211"/>
                  </a:lnTo>
                  <a:lnTo>
                    <a:pt x="216" y="211"/>
                  </a:lnTo>
                  <a:lnTo>
                    <a:pt x="216" y="209"/>
                  </a:lnTo>
                  <a:lnTo>
                    <a:pt x="212" y="208"/>
                  </a:lnTo>
                  <a:lnTo>
                    <a:pt x="210" y="208"/>
                  </a:lnTo>
                  <a:lnTo>
                    <a:pt x="203" y="207"/>
                  </a:lnTo>
                  <a:lnTo>
                    <a:pt x="202" y="205"/>
                  </a:lnTo>
                  <a:lnTo>
                    <a:pt x="204" y="202"/>
                  </a:lnTo>
                  <a:lnTo>
                    <a:pt x="201" y="195"/>
                  </a:lnTo>
                  <a:lnTo>
                    <a:pt x="198" y="193"/>
                  </a:lnTo>
                  <a:lnTo>
                    <a:pt x="196" y="198"/>
                  </a:lnTo>
                  <a:lnTo>
                    <a:pt x="192" y="200"/>
                  </a:lnTo>
                  <a:lnTo>
                    <a:pt x="194" y="205"/>
                  </a:lnTo>
                  <a:lnTo>
                    <a:pt x="194" y="207"/>
                  </a:lnTo>
                  <a:lnTo>
                    <a:pt x="191" y="210"/>
                  </a:lnTo>
                  <a:lnTo>
                    <a:pt x="186" y="216"/>
                  </a:lnTo>
                  <a:lnTo>
                    <a:pt x="166" y="219"/>
                  </a:lnTo>
                  <a:lnTo>
                    <a:pt x="168" y="220"/>
                  </a:lnTo>
                  <a:lnTo>
                    <a:pt x="164" y="224"/>
                  </a:lnTo>
                  <a:lnTo>
                    <a:pt x="152" y="232"/>
                  </a:lnTo>
                  <a:lnTo>
                    <a:pt x="146" y="233"/>
                  </a:lnTo>
                  <a:lnTo>
                    <a:pt x="144" y="232"/>
                  </a:lnTo>
                  <a:lnTo>
                    <a:pt x="140" y="234"/>
                  </a:lnTo>
                  <a:lnTo>
                    <a:pt x="136" y="233"/>
                  </a:lnTo>
                  <a:lnTo>
                    <a:pt x="133" y="234"/>
                  </a:lnTo>
                  <a:lnTo>
                    <a:pt x="132" y="232"/>
                  </a:lnTo>
                  <a:lnTo>
                    <a:pt x="128" y="234"/>
                  </a:lnTo>
                  <a:lnTo>
                    <a:pt x="123" y="235"/>
                  </a:lnTo>
                  <a:lnTo>
                    <a:pt x="122" y="236"/>
                  </a:lnTo>
                  <a:lnTo>
                    <a:pt x="125" y="236"/>
                  </a:lnTo>
                  <a:lnTo>
                    <a:pt x="125" y="237"/>
                  </a:lnTo>
                  <a:lnTo>
                    <a:pt x="114" y="239"/>
                  </a:lnTo>
                  <a:lnTo>
                    <a:pt x="113" y="238"/>
                  </a:lnTo>
                  <a:lnTo>
                    <a:pt x="92" y="239"/>
                  </a:lnTo>
                  <a:lnTo>
                    <a:pt x="93" y="238"/>
                  </a:lnTo>
                  <a:lnTo>
                    <a:pt x="96" y="236"/>
                  </a:lnTo>
                  <a:lnTo>
                    <a:pt x="91" y="233"/>
                  </a:lnTo>
                  <a:lnTo>
                    <a:pt x="85" y="222"/>
                  </a:lnTo>
                  <a:lnTo>
                    <a:pt x="85" y="217"/>
                  </a:lnTo>
                  <a:lnTo>
                    <a:pt x="87" y="214"/>
                  </a:lnTo>
                  <a:lnTo>
                    <a:pt x="87" y="213"/>
                  </a:lnTo>
                  <a:lnTo>
                    <a:pt x="84" y="211"/>
                  </a:lnTo>
                  <a:lnTo>
                    <a:pt x="84" y="210"/>
                  </a:lnTo>
                  <a:lnTo>
                    <a:pt x="83" y="208"/>
                  </a:lnTo>
                  <a:lnTo>
                    <a:pt x="80" y="207"/>
                  </a:lnTo>
                  <a:lnTo>
                    <a:pt x="80" y="205"/>
                  </a:lnTo>
                  <a:lnTo>
                    <a:pt x="75" y="203"/>
                  </a:lnTo>
                  <a:lnTo>
                    <a:pt x="66" y="204"/>
                  </a:lnTo>
                  <a:close/>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598" name="Freeform 127"/>
            <p:cNvSpPr>
              <a:spLocks/>
            </p:cNvSpPr>
            <p:nvPr/>
          </p:nvSpPr>
          <p:spPr bwMode="auto">
            <a:xfrm>
              <a:off x="1165" y="760"/>
              <a:ext cx="41" cy="49"/>
            </a:xfrm>
            <a:custGeom>
              <a:avLst/>
              <a:gdLst>
                <a:gd name="T0" fmla="*/ 34 w 41"/>
                <a:gd name="T1" fmla="*/ 38 h 49"/>
                <a:gd name="T2" fmla="*/ 34 w 41"/>
                <a:gd name="T3" fmla="*/ 36 h 49"/>
                <a:gd name="T4" fmla="*/ 38 w 41"/>
                <a:gd name="T5" fmla="*/ 28 h 49"/>
                <a:gd name="T6" fmla="*/ 41 w 41"/>
                <a:gd name="T7" fmla="*/ 11 h 49"/>
                <a:gd name="T8" fmla="*/ 40 w 41"/>
                <a:gd name="T9" fmla="*/ 9 h 49"/>
                <a:gd name="T10" fmla="*/ 37 w 41"/>
                <a:gd name="T11" fmla="*/ 8 h 49"/>
                <a:gd name="T12" fmla="*/ 36 w 41"/>
                <a:gd name="T13" fmla="*/ 5 h 49"/>
                <a:gd name="T14" fmla="*/ 29 w 41"/>
                <a:gd name="T15" fmla="*/ 1 h 49"/>
                <a:gd name="T16" fmla="*/ 26 w 41"/>
                <a:gd name="T17" fmla="*/ 0 h 49"/>
                <a:gd name="T18" fmla="*/ 21 w 41"/>
                <a:gd name="T19" fmla="*/ 2 h 49"/>
                <a:gd name="T20" fmla="*/ 11 w 41"/>
                <a:gd name="T21" fmla="*/ 2 h 49"/>
                <a:gd name="T22" fmla="*/ 7 w 41"/>
                <a:gd name="T23" fmla="*/ 4 h 49"/>
                <a:gd name="T24" fmla="*/ 1 w 41"/>
                <a:gd name="T25" fmla="*/ 14 h 49"/>
                <a:gd name="T26" fmla="*/ 0 w 41"/>
                <a:gd name="T27" fmla="*/ 17 h 49"/>
                <a:gd name="T28" fmla="*/ 9 w 41"/>
                <a:gd name="T29" fmla="*/ 21 h 49"/>
                <a:gd name="T30" fmla="*/ 21 w 41"/>
                <a:gd name="T31" fmla="*/ 39 h 49"/>
                <a:gd name="T32" fmla="*/ 22 w 41"/>
                <a:gd name="T33" fmla="*/ 42 h 49"/>
                <a:gd name="T34" fmla="*/ 28 w 41"/>
                <a:gd name="T35" fmla="*/ 49 h 49"/>
                <a:gd name="T36" fmla="*/ 29 w 41"/>
                <a:gd name="T37" fmla="*/ 48 h 49"/>
                <a:gd name="T38" fmla="*/ 29 w 41"/>
                <a:gd name="T39" fmla="*/ 47 h 49"/>
                <a:gd name="T40" fmla="*/ 30 w 41"/>
                <a:gd name="T41" fmla="*/ 46 h 49"/>
                <a:gd name="T42" fmla="*/ 34 w 41"/>
                <a:gd name="T43" fmla="*/ 40 h 49"/>
                <a:gd name="T44" fmla="*/ 34 w 41"/>
                <a:gd name="T45" fmla="*/ 38 h 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1" h="49">
                  <a:moveTo>
                    <a:pt x="34" y="38"/>
                  </a:moveTo>
                  <a:lnTo>
                    <a:pt x="34" y="36"/>
                  </a:lnTo>
                  <a:lnTo>
                    <a:pt x="38" y="28"/>
                  </a:lnTo>
                  <a:lnTo>
                    <a:pt x="41" y="11"/>
                  </a:lnTo>
                  <a:lnTo>
                    <a:pt x="40" y="9"/>
                  </a:lnTo>
                  <a:lnTo>
                    <a:pt x="37" y="8"/>
                  </a:lnTo>
                  <a:lnTo>
                    <a:pt x="36" y="5"/>
                  </a:lnTo>
                  <a:lnTo>
                    <a:pt x="29" y="1"/>
                  </a:lnTo>
                  <a:lnTo>
                    <a:pt x="26" y="0"/>
                  </a:lnTo>
                  <a:lnTo>
                    <a:pt x="21" y="2"/>
                  </a:lnTo>
                  <a:lnTo>
                    <a:pt x="11" y="2"/>
                  </a:lnTo>
                  <a:lnTo>
                    <a:pt x="7" y="4"/>
                  </a:lnTo>
                  <a:lnTo>
                    <a:pt x="1" y="14"/>
                  </a:lnTo>
                  <a:lnTo>
                    <a:pt x="0" y="17"/>
                  </a:lnTo>
                  <a:lnTo>
                    <a:pt x="9" y="21"/>
                  </a:lnTo>
                  <a:lnTo>
                    <a:pt x="21" y="39"/>
                  </a:lnTo>
                  <a:lnTo>
                    <a:pt x="22" y="42"/>
                  </a:lnTo>
                  <a:lnTo>
                    <a:pt x="28" y="49"/>
                  </a:lnTo>
                  <a:lnTo>
                    <a:pt x="29" y="48"/>
                  </a:lnTo>
                  <a:lnTo>
                    <a:pt x="29" y="47"/>
                  </a:lnTo>
                  <a:lnTo>
                    <a:pt x="30" y="46"/>
                  </a:lnTo>
                  <a:lnTo>
                    <a:pt x="34" y="40"/>
                  </a:lnTo>
                  <a:lnTo>
                    <a:pt x="34" y="38"/>
                  </a:lnTo>
                  <a:close/>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599" name="Freeform 128"/>
            <p:cNvSpPr>
              <a:spLocks/>
            </p:cNvSpPr>
            <p:nvPr/>
          </p:nvSpPr>
          <p:spPr bwMode="auto">
            <a:xfrm>
              <a:off x="1240" y="753"/>
              <a:ext cx="96" cy="140"/>
            </a:xfrm>
            <a:custGeom>
              <a:avLst/>
              <a:gdLst>
                <a:gd name="T0" fmla="*/ 36 w 96"/>
                <a:gd name="T1" fmla="*/ 102 h 140"/>
                <a:gd name="T2" fmla="*/ 31 w 96"/>
                <a:gd name="T3" fmla="*/ 97 h 140"/>
                <a:gd name="T4" fmla="*/ 23 w 96"/>
                <a:gd name="T5" fmla="*/ 93 h 140"/>
                <a:gd name="T6" fmla="*/ 14 w 96"/>
                <a:gd name="T7" fmla="*/ 90 h 140"/>
                <a:gd name="T8" fmla="*/ 0 w 96"/>
                <a:gd name="T9" fmla="*/ 71 h 140"/>
                <a:gd name="T10" fmla="*/ 7 w 96"/>
                <a:gd name="T11" fmla="*/ 52 h 140"/>
                <a:gd name="T12" fmla="*/ 12 w 96"/>
                <a:gd name="T13" fmla="*/ 57 h 140"/>
                <a:gd name="T14" fmla="*/ 16 w 96"/>
                <a:gd name="T15" fmla="*/ 62 h 140"/>
                <a:gd name="T16" fmla="*/ 21 w 96"/>
                <a:gd name="T17" fmla="*/ 71 h 140"/>
                <a:gd name="T18" fmla="*/ 29 w 96"/>
                <a:gd name="T19" fmla="*/ 68 h 140"/>
                <a:gd name="T20" fmla="*/ 36 w 96"/>
                <a:gd name="T21" fmla="*/ 65 h 140"/>
                <a:gd name="T22" fmla="*/ 34 w 96"/>
                <a:gd name="T23" fmla="*/ 57 h 140"/>
                <a:gd name="T24" fmla="*/ 38 w 96"/>
                <a:gd name="T25" fmla="*/ 55 h 140"/>
                <a:gd name="T26" fmla="*/ 34 w 96"/>
                <a:gd name="T27" fmla="*/ 49 h 140"/>
                <a:gd name="T28" fmla="*/ 32 w 96"/>
                <a:gd name="T29" fmla="*/ 40 h 140"/>
                <a:gd name="T30" fmla="*/ 40 w 96"/>
                <a:gd name="T31" fmla="*/ 43 h 140"/>
                <a:gd name="T32" fmla="*/ 33 w 96"/>
                <a:gd name="T33" fmla="*/ 37 h 140"/>
                <a:gd name="T34" fmla="*/ 20 w 96"/>
                <a:gd name="T35" fmla="*/ 31 h 140"/>
                <a:gd name="T36" fmla="*/ 17 w 96"/>
                <a:gd name="T37" fmla="*/ 23 h 140"/>
                <a:gd name="T38" fmla="*/ 26 w 96"/>
                <a:gd name="T39" fmla="*/ 27 h 140"/>
                <a:gd name="T40" fmla="*/ 28 w 96"/>
                <a:gd name="T41" fmla="*/ 23 h 140"/>
                <a:gd name="T42" fmla="*/ 23 w 96"/>
                <a:gd name="T43" fmla="*/ 17 h 140"/>
                <a:gd name="T44" fmla="*/ 22 w 96"/>
                <a:gd name="T45" fmla="*/ 9 h 140"/>
                <a:gd name="T46" fmla="*/ 33 w 96"/>
                <a:gd name="T47" fmla="*/ 9 h 140"/>
                <a:gd name="T48" fmla="*/ 37 w 96"/>
                <a:gd name="T49" fmla="*/ 7 h 140"/>
                <a:gd name="T50" fmla="*/ 34 w 96"/>
                <a:gd name="T51" fmla="*/ 1 h 140"/>
                <a:gd name="T52" fmla="*/ 41 w 96"/>
                <a:gd name="T53" fmla="*/ 6 h 140"/>
                <a:gd name="T54" fmla="*/ 55 w 96"/>
                <a:gd name="T55" fmla="*/ 10 h 140"/>
                <a:gd name="T56" fmla="*/ 72 w 96"/>
                <a:gd name="T57" fmla="*/ 2 h 140"/>
                <a:gd name="T58" fmla="*/ 83 w 96"/>
                <a:gd name="T59" fmla="*/ 7 h 140"/>
                <a:gd name="T60" fmla="*/ 82 w 96"/>
                <a:gd name="T61" fmla="*/ 20 h 140"/>
                <a:gd name="T62" fmla="*/ 78 w 96"/>
                <a:gd name="T63" fmla="*/ 22 h 140"/>
                <a:gd name="T64" fmla="*/ 81 w 96"/>
                <a:gd name="T65" fmla="*/ 32 h 140"/>
                <a:gd name="T66" fmla="*/ 70 w 96"/>
                <a:gd name="T67" fmla="*/ 43 h 140"/>
                <a:gd name="T68" fmla="*/ 64 w 96"/>
                <a:gd name="T69" fmla="*/ 50 h 140"/>
                <a:gd name="T70" fmla="*/ 75 w 96"/>
                <a:gd name="T71" fmla="*/ 49 h 140"/>
                <a:gd name="T72" fmla="*/ 81 w 96"/>
                <a:gd name="T73" fmla="*/ 59 h 140"/>
                <a:gd name="T74" fmla="*/ 84 w 96"/>
                <a:gd name="T75" fmla="*/ 63 h 140"/>
                <a:gd name="T76" fmla="*/ 84 w 96"/>
                <a:gd name="T77" fmla="*/ 70 h 140"/>
                <a:gd name="T78" fmla="*/ 91 w 96"/>
                <a:gd name="T79" fmla="*/ 68 h 140"/>
                <a:gd name="T80" fmla="*/ 93 w 96"/>
                <a:gd name="T81" fmla="*/ 70 h 140"/>
                <a:gd name="T82" fmla="*/ 96 w 96"/>
                <a:gd name="T83" fmla="*/ 82 h 140"/>
                <a:gd name="T84" fmla="*/ 91 w 96"/>
                <a:gd name="T85" fmla="*/ 87 h 140"/>
                <a:gd name="T86" fmla="*/ 94 w 96"/>
                <a:gd name="T87" fmla="*/ 100 h 140"/>
                <a:gd name="T88" fmla="*/ 94 w 96"/>
                <a:gd name="T89" fmla="*/ 105 h 140"/>
                <a:gd name="T90" fmla="*/ 93 w 96"/>
                <a:gd name="T91" fmla="*/ 112 h 140"/>
                <a:gd name="T92" fmla="*/ 82 w 96"/>
                <a:gd name="T93" fmla="*/ 125 h 140"/>
                <a:gd name="T94" fmla="*/ 69 w 96"/>
                <a:gd name="T95" fmla="*/ 123 h 140"/>
                <a:gd name="T96" fmla="*/ 72 w 96"/>
                <a:gd name="T97" fmla="*/ 132 h 140"/>
                <a:gd name="T98" fmla="*/ 64 w 96"/>
                <a:gd name="T99" fmla="*/ 140 h 140"/>
                <a:gd name="T100" fmla="*/ 57 w 96"/>
                <a:gd name="T101" fmla="*/ 136 h 140"/>
                <a:gd name="T102" fmla="*/ 52 w 96"/>
                <a:gd name="T103" fmla="*/ 125 h 140"/>
                <a:gd name="T104" fmla="*/ 46 w 96"/>
                <a:gd name="T105" fmla="*/ 115 h 1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6" h="140">
                  <a:moveTo>
                    <a:pt x="40" y="109"/>
                  </a:moveTo>
                  <a:lnTo>
                    <a:pt x="38" y="108"/>
                  </a:lnTo>
                  <a:lnTo>
                    <a:pt x="36" y="102"/>
                  </a:lnTo>
                  <a:lnTo>
                    <a:pt x="36" y="100"/>
                  </a:lnTo>
                  <a:lnTo>
                    <a:pt x="34" y="98"/>
                  </a:lnTo>
                  <a:lnTo>
                    <a:pt x="31" y="97"/>
                  </a:lnTo>
                  <a:lnTo>
                    <a:pt x="29" y="100"/>
                  </a:lnTo>
                  <a:lnTo>
                    <a:pt x="25" y="93"/>
                  </a:lnTo>
                  <a:lnTo>
                    <a:pt x="23" y="93"/>
                  </a:lnTo>
                  <a:lnTo>
                    <a:pt x="22" y="95"/>
                  </a:lnTo>
                  <a:lnTo>
                    <a:pt x="15" y="94"/>
                  </a:lnTo>
                  <a:lnTo>
                    <a:pt x="14" y="90"/>
                  </a:lnTo>
                  <a:lnTo>
                    <a:pt x="11" y="87"/>
                  </a:lnTo>
                  <a:lnTo>
                    <a:pt x="11" y="85"/>
                  </a:lnTo>
                  <a:lnTo>
                    <a:pt x="0" y="71"/>
                  </a:lnTo>
                  <a:lnTo>
                    <a:pt x="1" y="55"/>
                  </a:lnTo>
                  <a:lnTo>
                    <a:pt x="4" y="53"/>
                  </a:lnTo>
                  <a:lnTo>
                    <a:pt x="7" y="52"/>
                  </a:lnTo>
                  <a:lnTo>
                    <a:pt x="10" y="55"/>
                  </a:lnTo>
                  <a:lnTo>
                    <a:pt x="12" y="56"/>
                  </a:lnTo>
                  <a:lnTo>
                    <a:pt x="12" y="57"/>
                  </a:lnTo>
                  <a:lnTo>
                    <a:pt x="12" y="59"/>
                  </a:lnTo>
                  <a:lnTo>
                    <a:pt x="13" y="61"/>
                  </a:lnTo>
                  <a:lnTo>
                    <a:pt x="16" y="62"/>
                  </a:lnTo>
                  <a:lnTo>
                    <a:pt x="18" y="63"/>
                  </a:lnTo>
                  <a:lnTo>
                    <a:pt x="18" y="67"/>
                  </a:lnTo>
                  <a:lnTo>
                    <a:pt x="21" y="71"/>
                  </a:lnTo>
                  <a:lnTo>
                    <a:pt x="26" y="71"/>
                  </a:lnTo>
                  <a:lnTo>
                    <a:pt x="27" y="70"/>
                  </a:lnTo>
                  <a:lnTo>
                    <a:pt x="29" y="68"/>
                  </a:lnTo>
                  <a:lnTo>
                    <a:pt x="30" y="70"/>
                  </a:lnTo>
                  <a:lnTo>
                    <a:pt x="33" y="68"/>
                  </a:lnTo>
                  <a:lnTo>
                    <a:pt x="36" y="65"/>
                  </a:lnTo>
                  <a:lnTo>
                    <a:pt x="34" y="62"/>
                  </a:lnTo>
                  <a:lnTo>
                    <a:pt x="34" y="57"/>
                  </a:lnTo>
                  <a:lnTo>
                    <a:pt x="37" y="60"/>
                  </a:lnTo>
                  <a:lnTo>
                    <a:pt x="38" y="59"/>
                  </a:lnTo>
                  <a:lnTo>
                    <a:pt x="38" y="55"/>
                  </a:lnTo>
                  <a:lnTo>
                    <a:pt x="37" y="53"/>
                  </a:lnTo>
                  <a:lnTo>
                    <a:pt x="34" y="53"/>
                  </a:lnTo>
                  <a:lnTo>
                    <a:pt x="34" y="49"/>
                  </a:lnTo>
                  <a:lnTo>
                    <a:pt x="32" y="49"/>
                  </a:lnTo>
                  <a:lnTo>
                    <a:pt x="31" y="41"/>
                  </a:lnTo>
                  <a:lnTo>
                    <a:pt x="32" y="40"/>
                  </a:lnTo>
                  <a:lnTo>
                    <a:pt x="35" y="40"/>
                  </a:lnTo>
                  <a:lnTo>
                    <a:pt x="40" y="44"/>
                  </a:lnTo>
                  <a:lnTo>
                    <a:pt x="40" y="43"/>
                  </a:lnTo>
                  <a:lnTo>
                    <a:pt x="34" y="33"/>
                  </a:lnTo>
                  <a:lnTo>
                    <a:pt x="33" y="34"/>
                  </a:lnTo>
                  <a:lnTo>
                    <a:pt x="33" y="37"/>
                  </a:lnTo>
                  <a:lnTo>
                    <a:pt x="27" y="39"/>
                  </a:lnTo>
                  <a:lnTo>
                    <a:pt x="22" y="36"/>
                  </a:lnTo>
                  <a:lnTo>
                    <a:pt x="20" y="31"/>
                  </a:lnTo>
                  <a:lnTo>
                    <a:pt x="17" y="30"/>
                  </a:lnTo>
                  <a:lnTo>
                    <a:pt x="16" y="26"/>
                  </a:lnTo>
                  <a:lnTo>
                    <a:pt x="17" y="23"/>
                  </a:lnTo>
                  <a:lnTo>
                    <a:pt x="23" y="22"/>
                  </a:lnTo>
                  <a:lnTo>
                    <a:pt x="25" y="25"/>
                  </a:lnTo>
                  <a:lnTo>
                    <a:pt x="26" y="27"/>
                  </a:lnTo>
                  <a:lnTo>
                    <a:pt x="29" y="29"/>
                  </a:lnTo>
                  <a:lnTo>
                    <a:pt x="29" y="26"/>
                  </a:lnTo>
                  <a:lnTo>
                    <a:pt x="28" y="23"/>
                  </a:lnTo>
                  <a:lnTo>
                    <a:pt x="28" y="20"/>
                  </a:lnTo>
                  <a:lnTo>
                    <a:pt x="24" y="20"/>
                  </a:lnTo>
                  <a:lnTo>
                    <a:pt x="23" y="17"/>
                  </a:lnTo>
                  <a:lnTo>
                    <a:pt x="20" y="17"/>
                  </a:lnTo>
                  <a:lnTo>
                    <a:pt x="19" y="13"/>
                  </a:lnTo>
                  <a:lnTo>
                    <a:pt x="22" y="9"/>
                  </a:lnTo>
                  <a:lnTo>
                    <a:pt x="27" y="6"/>
                  </a:lnTo>
                  <a:lnTo>
                    <a:pt x="29" y="8"/>
                  </a:lnTo>
                  <a:lnTo>
                    <a:pt x="33" y="9"/>
                  </a:lnTo>
                  <a:lnTo>
                    <a:pt x="36" y="11"/>
                  </a:lnTo>
                  <a:lnTo>
                    <a:pt x="37" y="9"/>
                  </a:lnTo>
                  <a:lnTo>
                    <a:pt x="37" y="7"/>
                  </a:lnTo>
                  <a:lnTo>
                    <a:pt x="33" y="6"/>
                  </a:lnTo>
                  <a:lnTo>
                    <a:pt x="31" y="3"/>
                  </a:lnTo>
                  <a:lnTo>
                    <a:pt x="34" y="1"/>
                  </a:lnTo>
                  <a:lnTo>
                    <a:pt x="37" y="0"/>
                  </a:lnTo>
                  <a:lnTo>
                    <a:pt x="39" y="1"/>
                  </a:lnTo>
                  <a:lnTo>
                    <a:pt x="41" y="6"/>
                  </a:lnTo>
                  <a:lnTo>
                    <a:pt x="44" y="6"/>
                  </a:lnTo>
                  <a:lnTo>
                    <a:pt x="51" y="11"/>
                  </a:lnTo>
                  <a:lnTo>
                    <a:pt x="55" y="10"/>
                  </a:lnTo>
                  <a:lnTo>
                    <a:pt x="56" y="11"/>
                  </a:lnTo>
                  <a:lnTo>
                    <a:pt x="63" y="9"/>
                  </a:lnTo>
                  <a:lnTo>
                    <a:pt x="72" y="2"/>
                  </a:lnTo>
                  <a:lnTo>
                    <a:pt x="80" y="0"/>
                  </a:lnTo>
                  <a:lnTo>
                    <a:pt x="80" y="2"/>
                  </a:lnTo>
                  <a:lnTo>
                    <a:pt x="83" y="7"/>
                  </a:lnTo>
                  <a:lnTo>
                    <a:pt x="86" y="8"/>
                  </a:lnTo>
                  <a:lnTo>
                    <a:pt x="85" y="15"/>
                  </a:lnTo>
                  <a:lnTo>
                    <a:pt x="82" y="20"/>
                  </a:lnTo>
                  <a:lnTo>
                    <a:pt x="78" y="20"/>
                  </a:lnTo>
                  <a:lnTo>
                    <a:pt x="77" y="21"/>
                  </a:lnTo>
                  <a:lnTo>
                    <a:pt x="78" y="22"/>
                  </a:lnTo>
                  <a:lnTo>
                    <a:pt x="82" y="25"/>
                  </a:lnTo>
                  <a:lnTo>
                    <a:pt x="82" y="32"/>
                  </a:lnTo>
                  <a:lnTo>
                    <a:pt x="81" y="32"/>
                  </a:lnTo>
                  <a:lnTo>
                    <a:pt x="78" y="33"/>
                  </a:lnTo>
                  <a:lnTo>
                    <a:pt x="72" y="38"/>
                  </a:lnTo>
                  <a:lnTo>
                    <a:pt x="70" y="43"/>
                  </a:lnTo>
                  <a:lnTo>
                    <a:pt x="67" y="45"/>
                  </a:lnTo>
                  <a:lnTo>
                    <a:pt x="66" y="48"/>
                  </a:lnTo>
                  <a:lnTo>
                    <a:pt x="64" y="50"/>
                  </a:lnTo>
                  <a:lnTo>
                    <a:pt x="64" y="57"/>
                  </a:lnTo>
                  <a:lnTo>
                    <a:pt x="70" y="50"/>
                  </a:lnTo>
                  <a:lnTo>
                    <a:pt x="75" y="49"/>
                  </a:lnTo>
                  <a:lnTo>
                    <a:pt x="77" y="50"/>
                  </a:lnTo>
                  <a:lnTo>
                    <a:pt x="81" y="55"/>
                  </a:lnTo>
                  <a:lnTo>
                    <a:pt x="81" y="59"/>
                  </a:lnTo>
                  <a:lnTo>
                    <a:pt x="82" y="59"/>
                  </a:lnTo>
                  <a:lnTo>
                    <a:pt x="83" y="63"/>
                  </a:lnTo>
                  <a:lnTo>
                    <a:pt x="84" y="63"/>
                  </a:lnTo>
                  <a:lnTo>
                    <a:pt x="85" y="64"/>
                  </a:lnTo>
                  <a:lnTo>
                    <a:pt x="86" y="67"/>
                  </a:lnTo>
                  <a:lnTo>
                    <a:pt x="84" y="70"/>
                  </a:lnTo>
                  <a:lnTo>
                    <a:pt x="84" y="72"/>
                  </a:lnTo>
                  <a:lnTo>
                    <a:pt x="89" y="68"/>
                  </a:lnTo>
                  <a:lnTo>
                    <a:pt x="91" y="68"/>
                  </a:lnTo>
                  <a:lnTo>
                    <a:pt x="91" y="64"/>
                  </a:lnTo>
                  <a:lnTo>
                    <a:pt x="93" y="67"/>
                  </a:lnTo>
                  <a:lnTo>
                    <a:pt x="93" y="70"/>
                  </a:lnTo>
                  <a:lnTo>
                    <a:pt x="94" y="72"/>
                  </a:lnTo>
                  <a:lnTo>
                    <a:pt x="96" y="79"/>
                  </a:lnTo>
                  <a:lnTo>
                    <a:pt x="96" y="82"/>
                  </a:lnTo>
                  <a:lnTo>
                    <a:pt x="95" y="84"/>
                  </a:lnTo>
                  <a:lnTo>
                    <a:pt x="93" y="87"/>
                  </a:lnTo>
                  <a:lnTo>
                    <a:pt x="91" y="87"/>
                  </a:lnTo>
                  <a:lnTo>
                    <a:pt x="94" y="94"/>
                  </a:lnTo>
                  <a:lnTo>
                    <a:pt x="94" y="98"/>
                  </a:lnTo>
                  <a:lnTo>
                    <a:pt x="94" y="100"/>
                  </a:lnTo>
                  <a:lnTo>
                    <a:pt x="91" y="103"/>
                  </a:lnTo>
                  <a:lnTo>
                    <a:pt x="94" y="103"/>
                  </a:lnTo>
                  <a:lnTo>
                    <a:pt x="94" y="105"/>
                  </a:lnTo>
                  <a:lnTo>
                    <a:pt x="95" y="112"/>
                  </a:lnTo>
                  <a:lnTo>
                    <a:pt x="93" y="113"/>
                  </a:lnTo>
                  <a:lnTo>
                    <a:pt x="93" y="112"/>
                  </a:lnTo>
                  <a:lnTo>
                    <a:pt x="89" y="115"/>
                  </a:lnTo>
                  <a:lnTo>
                    <a:pt x="88" y="120"/>
                  </a:lnTo>
                  <a:lnTo>
                    <a:pt x="82" y="125"/>
                  </a:lnTo>
                  <a:lnTo>
                    <a:pt x="78" y="123"/>
                  </a:lnTo>
                  <a:lnTo>
                    <a:pt x="72" y="124"/>
                  </a:lnTo>
                  <a:lnTo>
                    <a:pt x="69" y="123"/>
                  </a:lnTo>
                  <a:lnTo>
                    <a:pt x="68" y="125"/>
                  </a:lnTo>
                  <a:lnTo>
                    <a:pt x="72" y="130"/>
                  </a:lnTo>
                  <a:lnTo>
                    <a:pt x="72" y="132"/>
                  </a:lnTo>
                  <a:lnTo>
                    <a:pt x="67" y="136"/>
                  </a:lnTo>
                  <a:lnTo>
                    <a:pt x="66" y="138"/>
                  </a:lnTo>
                  <a:lnTo>
                    <a:pt x="64" y="140"/>
                  </a:lnTo>
                  <a:lnTo>
                    <a:pt x="61" y="140"/>
                  </a:lnTo>
                  <a:lnTo>
                    <a:pt x="60" y="135"/>
                  </a:lnTo>
                  <a:lnTo>
                    <a:pt x="57" y="136"/>
                  </a:lnTo>
                  <a:lnTo>
                    <a:pt x="57" y="138"/>
                  </a:lnTo>
                  <a:lnTo>
                    <a:pt x="54" y="138"/>
                  </a:lnTo>
                  <a:lnTo>
                    <a:pt x="52" y="125"/>
                  </a:lnTo>
                  <a:lnTo>
                    <a:pt x="49" y="123"/>
                  </a:lnTo>
                  <a:lnTo>
                    <a:pt x="48" y="119"/>
                  </a:lnTo>
                  <a:lnTo>
                    <a:pt x="46" y="115"/>
                  </a:lnTo>
                  <a:lnTo>
                    <a:pt x="41" y="112"/>
                  </a:lnTo>
                  <a:lnTo>
                    <a:pt x="40" y="109"/>
                  </a:lnTo>
                  <a:close/>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00" name="Freeform 129"/>
            <p:cNvSpPr>
              <a:spLocks/>
            </p:cNvSpPr>
            <p:nvPr/>
          </p:nvSpPr>
          <p:spPr bwMode="auto">
            <a:xfrm>
              <a:off x="1324" y="796"/>
              <a:ext cx="11" cy="15"/>
            </a:xfrm>
            <a:custGeom>
              <a:avLst/>
              <a:gdLst>
                <a:gd name="T0" fmla="*/ 10 w 11"/>
                <a:gd name="T1" fmla="*/ 9 h 15"/>
                <a:gd name="T2" fmla="*/ 11 w 11"/>
                <a:gd name="T3" fmla="*/ 6 h 15"/>
                <a:gd name="T4" fmla="*/ 10 w 11"/>
                <a:gd name="T5" fmla="*/ 3 h 15"/>
                <a:gd name="T6" fmla="*/ 6 w 11"/>
                <a:gd name="T7" fmla="*/ 0 h 15"/>
                <a:gd name="T8" fmla="*/ 0 w 11"/>
                <a:gd name="T9" fmla="*/ 4 h 15"/>
                <a:gd name="T10" fmla="*/ 4 w 11"/>
                <a:gd name="T11" fmla="*/ 15 h 15"/>
                <a:gd name="T12" fmla="*/ 7 w 11"/>
                <a:gd name="T13" fmla="*/ 14 h 15"/>
                <a:gd name="T14" fmla="*/ 9 w 11"/>
                <a:gd name="T15" fmla="*/ 12 h 15"/>
                <a:gd name="T16" fmla="*/ 9 w 11"/>
                <a:gd name="T17" fmla="*/ 10 h 15"/>
                <a:gd name="T18" fmla="*/ 10 w 11"/>
                <a:gd name="T19" fmla="*/ 9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 h="15">
                  <a:moveTo>
                    <a:pt x="10" y="9"/>
                  </a:moveTo>
                  <a:lnTo>
                    <a:pt x="11" y="6"/>
                  </a:lnTo>
                  <a:lnTo>
                    <a:pt x="10" y="3"/>
                  </a:lnTo>
                  <a:lnTo>
                    <a:pt x="6" y="0"/>
                  </a:lnTo>
                  <a:lnTo>
                    <a:pt x="0" y="4"/>
                  </a:lnTo>
                  <a:lnTo>
                    <a:pt x="4" y="15"/>
                  </a:lnTo>
                  <a:lnTo>
                    <a:pt x="7" y="14"/>
                  </a:lnTo>
                  <a:lnTo>
                    <a:pt x="9" y="12"/>
                  </a:lnTo>
                  <a:lnTo>
                    <a:pt x="9" y="10"/>
                  </a:lnTo>
                  <a:lnTo>
                    <a:pt x="10" y="9"/>
                  </a:lnTo>
                  <a:close/>
                </a:path>
              </a:pathLst>
            </a:custGeom>
            <a:grpFill/>
            <a:ln w="3175" cmpd="sng">
              <a:solidFill>
                <a:srgbClr val="FFFFFF"/>
              </a:solidFill>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01" name="Freeform 130"/>
            <p:cNvSpPr>
              <a:spLocks/>
            </p:cNvSpPr>
            <p:nvPr/>
          </p:nvSpPr>
          <p:spPr bwMode="auto">
            <a:xfrm>
              <a:off x="1323" y="794"/>
              <a:ext cx="10" cy="15"/>
            </a:xfrm>
            <a:custGeom>
              <a:avLst/>
              <a:gdLst>
                <a:gd name="T0" fmla="*/ 9 w 10"/>
                <a:gd name="T1" fmla="*/ 9 h 15"/>
                <a:gd name="T2" fmla="*/ 10 w 10"/>
                <a:gd name="T3" fmla="*/ 6 h 15"/>
                <a:gd name="T4" fmla="*/ 10 w 10"/>
                <a:gd name="T5" fmla="*/ 3 h 15"/>
                <a:gd name="T6" fmla="*/ 6 w 10"/>
                <a:gd name="T7" fmla="*/ 0 h 15"/>
                <a:gd name="T8" fmla="*/ 0 w 10"/>
                <a:gd name="T9" fmla="*/ 4 h 15"/>
                <a:gd name="T10" fmla="*/ 3 w 10"/>
                <a:gd name="T11" fmla="*/ 15 h 15"/>
                <a:gd name="T12" fmla="*/ 7 w 10"/>
                <a:gd name="T13" fmla="*/ 14 h 15"/>
                <a:gd name="T14" fmla="*/ 8 w 10"/>
                <a:gd name="T15" fmla="*/ 12 h 15"/>
                <a:gd name="T16" fmla="*/ 8 w 10"/>
                <a:gd name="T17" fmla="*/ 1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15">
                  <a:moveTo>
                    <a:pt x="9" y="9"/>
                  </a:moveTo>
                  <a:lnTo>
                    <a:pt x="10" y="6"/>
                  </a:lnTo>
                  <a:lnTo>
                    <a:pt x="10" y="3"/>
                  </a:lnTo>
                  <a:lnTo>
                    <a:pt x="6" y="0"/>
                  </a:lnTo>
                  <a:lnTo>
                    <a:pt x="0" y="4"/>
                  </a:lnTo>
                  <a:lnTo>
                    <a:pt x="3" y="15"/>
                  </a:lnTo>
                  <a:lnTo>
                    <a:pt x="7" y="14"/>
                  </a:lnTo>
                  <a:lnTo>
                    <a:pt x="8" y="12"/>
                  </a:lnTo>
                  <a:lnTo>
                    <a:pt x="8" y="10"/>
                  </a:lnTo>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02" name="Freeform 131"/>
            <p:cNvSpPr>
              <a:spLocks/>
            </p:cNvSpPr>
            <p:nvPr/>
          </p:nvSpPr>
          <p:spPr bwMode="auto">
            <a:xfrm>
              <a:off x="1483" y="1130"/>
              <a:ext cx="112" cy="101"/>
            </a:xfrm>
            <a:custGeom>
              <a:avLst/>
              <a:gdLst>
                <a:gd name="T0" fmla="*/ 25 w 112"/>
                <a:gd name="T1" fmla="*/ 0 h 101"/>
                <a:gd name="T2" fmla="*/ 27 w 112"/>
                <a:gd name="T3" fmla="*/ 2 h 101"/>
                <a:gd name="T4" fmla="*/ 32 w 112"/>
                <a:gd name="T5" fmla="*/ 7 h 101"/>
                <a:gd name="T6" fmla="*/ 33 w 112"/>
                <a:gd name="T7" fmla="*/ 13 h 101"/>
                <a:gd name="T8" fmla="*/ 37 w 112"/>
                <a:gd name="T9" fmla="*/ 24 h 101"/>
                <a:gd name="T10" fmla="*/ 41 w 112"/>
                <a:gd name="T11" fmla="*/ 16 h 101"/>
                <a:gd name="T12" fmla="*/ 47 w 112"/>
                <a:gd name="T13" fmla="*/ 20 h 101"/>
                <a:gd name="T14" fmla="*/ 49 w 112"/>
                <a:gd name="T15" fmla="*/ 26 h 101"/>
                <a:gd name="T16" fmla="*/ 60 w 112"/>
                <a:gd name="T17" fmla="*/ 28 h 101"/>
                <a:gd name="T18" fmla="*/ 64 w 112"/>
                <a:gd name="T19" fmla="*/ 36 h 101"/>
                <a:gd name="T20" fmla="*/ 71 w 112"/>
                <a:gd name="T21" fmla="*/ 42 h 101"/>
                <a:gd name="T22" fmla="*/ 77 w 112"/>
                <a:gd name="T23" fmla="*/ 43 h 101"/>
                <a:gd name="T24" fmla="*/ 86 w 112"/>
                <a:gd name="T25" fmla="*/ 53 h 101"/>
                <a:gd name="T26" fmla="*/ 89 w 112"/>
                <a:gd name="T27" fmla="*/ 64 h 101"/>
                <a:gd name="T28" fmla="*/ 90 w 112"/>
                <a:gd name="T29" fmla="*/ 69 h 101"/>
                <a:gd name="T30" fmla="*/ 95 w 112"/>
                <a:gd name="T31" fmla="*/ 68 h 101"/>
                <a:gd name="T32" fmla="*/ 100 w 112"/>
                <a:gd name="T33" fmla="*/ 65 h 101"/>
                <a:gd name="T34" fmla="*/ 104 w 112"/>
                <a:gd name="T35" fmla="*/ 70 h 101"/>
                <a:gd name="T36" fmla="*/ 106 w 112"/>
                <a:gd name="T37" fmla="*/ 74 h 101"/>
                <a:gd name="T38" fmla="*/ 112 w 112"/>
                <a:gd name="T39" fmla="*/ 77 h 101"/>
                <a:gd name="T40" fmla="*/ 109 w 112"/>
                <a:gd name="T41" fmla="*/ 80 h 101"/>
                <a:gd name="T42" fmla="*/ 98 w 112"/>
                <a:gd name="T43" fmla="*/ 90 h 101"/>
                <a:gd name="T44" fmla="*/ 91 w 112"/>
                <a:gd name="T45" fmla="*/ 87 h 101"/>
                <a:gd name="T46" fmla="*/ 89 w 112"/>
                <a:gd name="T47" fmla="*/ 87 h 101"/>
                <a:gd name="T48" fmla="*/ 85 w 112"/>
                <a:gd name="T49" fmla="*/ 83 h 101"/>
                <a:gd name="T50" fmla="*/ 82 w 112"/>
                <a:gd name="T51" fmla="*/ 81 h 101"/>
                <a:gd name="T52" fmla="*/ 77 w 112"/>
                <a:gd name="T53" fmla="*/ 81 h 101"/>
                <a:gd name="T54" fmla="*/ 78 w 112"/>
                <a:gd name="T55" fmla="*/ 77 h 101"/>
                <a:gd name="T56" fmla="*/ 75 w 112"/>
                <a:gd name="T57" fmla="*/ 72 h 101"/>
                <a:gd name="T58" fmla="*/ 68 w 112"/>
                <a:gd name="T59" fmla="*/ 71 h 101"/>
                <a:gd name="T60" fmla="*/ 66 w 112"/>
                <a:gd name="T61" fmla="*/ 71 h 101"/>
                <a:gd name="T62" fmla="*/ 68 w 112"/>
                <a:gd name="T63" fmla="*/ 65 h 101"/>
                <a:gd name="T64" fmla="*/ 58 w 112"/>
                <a:gd name="T65" fmla="*/ 68 h 101"/>
                <a:gd name="T66" fmla="*/ 58 w 112"/>
                <a:gd name="T67" fmla="*/ 76 h 101"/>
                <a:gd name="T68" fmla="*/ 55 w 112"/>
                <a:gd name="T69" fmla="*/ 80 h 101"/>
                <a:gd name="T70" fmla="*/ 52 w 112"/>
                <a:gd name="T71" fmla="*/ 82 h 101"/>
                <a:gd name="T72" fmla="*/ 49 w 112"/>
                <a:gd name="T73" fmla="*/ 86 h 101"/>
                <a:gd name="T74" fmla="*/ 44 w 112"/>
                <a:gd name="T75" fmla="*/ 91 h 101"/>
                <a:gd name="T76" fmla="*/ 43 w 112"/>
                <a:gd name="T77" fmla="*/ 92 h 101"/>
                <a:gd name="T78" fmla="*/ 32 w 112"/>
                <a:gd name="T79" fmla="*/ 101 h 101"/>
                <a:gd name="T80" fmla="*/ 28 w 112"/>
                <a:gd name="T81" fmla="*/ 101 h 101"/>
                <a:gd name="T82" fmla="*/ 25 w 112"/>
                <a:gd name="T83" fmla="*/ 84 h 101"/>
                <a:gd name="T84" fmla="*/ 24 w 112"/>
                <a:gd name="T85" fmla="*/ 75 h 101"/>
                <a:gd name="T86" fmla="*/ 22 w 112"/>
                <a:gd name="T87" fmla="*/ 81 h 101"/>
                <a:gd name="T88" fmla="*/ 18 w 112"/>
                <a:gd name="T89" fmla="*/ 83 h 101"/>
                <a:gd name="T90" fmla="*/ 12 w 112"/>
                <a:gd name="T91" fmla="*/ 82 h 101"/>
                <a:gd name="T92" fmla="*/ 6 w 112"/>
                <a:gd name="T93" fmla="*/ 85 h 101"/>
                <a:gd name="T94" fmla="*/ 0 w 112"/>
                <a:gd name="T95" fmla="*/ 85 h 101"/>
                <a:gd name="T96" fmla="*/ 3 w 112"/>
                <a:gd name="T97" fmla="*/ 74 h 101"/>
                <a:gd name="T98" fmla="*/ 9 w 112"/>
                <a:gd name="T99" fmla="*/ 71 h 101"/>
                <a:gd name="T100" fmla="*/ 15 w 112"/>
                <a:gd name="T101" fmla="*/ 61 h 101"/>
                <a:gd name="T102" fmla="*/ 19 w 112"/>
                <a:gd name="T103" fmla="*/ 8 h 10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2" h="101">
                  <a:moveTo>
                    <a:pt x="23" y="4"/>
                  </a:moveTo>
                  <a:lnTo>
                    <a:pt x="25" y="0"/>
                  </a:lnTo>
                  <a:lnTo>
                    <a:pt x="26" y="0"/>
                  </a:lnTo>
                  <a:lnTo>
                    <a:pt x="27" y="2"/>
                  </a:lnTo>
                  <a:lnTo>
                    <a:pt x="30" y="2"/>
                  </a:lnTo>
                  <a:lnTo>
                    <a:pt x="32" y="7"/>
                  </a:lnTo>
                  <a:lnTo>
                    <a:pt x="34" y="11"/>
                  </a:lnTo>
                  <a:lnTo>
                    <a:pt x="33" y="13"/>
                  </a:lnTo>
                  <a:lnTo>
                    <a:pt x="35" y="23"/>
                  </a:lnTo>
                  <a:lnTo>
                    <a:pt x="37" y="24"/>
                  </a:lnTo>
                  <a:lnTo>
                    <a:pt x="39" y="20"/>
                  </a:lnTo>
                  <a:lnTo>
                    <a:pt x="41" y="16"/>
                  </a:lnTo>
                  <a:lnTo>
                    <a:pt x="43" y="17"/>
                  </a:lnTo>
                  <a:lnTo>
                    <a:pt x="47" y="20"/>
                  </a:lnTo>
                  <a:lnTo>
                    <a:pt x="49" y="20"/>
                  </a:lnTo>
                  <a:lnTo>
                    <a:pt x="49" y="26"/>
                  </a:lnTo>
                  <a:lnTo>
                    <a:pt x="52" y="28"/>
                  </a:lnTo>
                  <a:lnTo>
                    <a:pt x="60" y="28"/>
                  </a:lnTo>
                  <a:lnTo>
                    <a:pt x="62" y="34"/>
                  </a:lnTo>
                  <a:lnTo>
                    <a:pt x="64" y="36"/>
                  </a:lnTo>
                  <a:lnTo>
                    <a:pt x="68" y="38"/>
                  </a:lnTo>
                  <a:lnTo>
                    <a:pt x="71" y="42"/>
                  </a:lnTo>
                  <a:lnTo>
                    <a:pt x="75" y="43"/>
                  </a:lnTo>
                  <a:lnTo>
                    <a:pt x="77" y="43"/>
                  </a:lnTo>
                  <a:lnTo>
                    <a:pt x="83" y="47"/>
                  </a:lnTo>
                  <a:lnTo>
                    <a:pt x="86" y="53"/>
                  </a:lnTo>
                  <a:lnTo>
                    <a:pt x="87" y="62"/>
                  </a:lnTo>
                  <a:lnTo>
                    <a:pt x="89" y="64"/>
                  </a:lnTo>
                  <a:lnTo>
                    <a:pt x="88" y="68"/>
                  </a:lnTo>
                  <a:lnTo>
                    <a:pt x="90" y="69"/>
                  </a:lnTo>
                  <a:lnTo>
                    <a:pt x="93" y="68"/>
                  </a:lnTo>
                  <a:lnTo>
                    <a:pt x="95" y="68"/>
                  </a:lnTo>
                  <a:lnTo>
                    <a:pt x="96" y="70"/>
                  </a:lnTo>
                  <a:lnTo>
                    <a:pt x="100" y="65"/>
                  </a:lnTo>
                  <a:lnTo>
                    <a:pt x="102" y="67"/>
                  </a:lnTo>
                  <a:lnTo>
                    <a:pt x="104" y="70"/>
                  </a:lnTo>
                  <a:lnTo>
                    <a:pt x="105" y="71"/>
                  </a:lnTo>
                  <a:lnTo>
                    <a:pt x="106" y="74"/>
                  </a:lnTo>
                  <a:lnTo>
                    <a:pt x="105" y="76"/>
                  </a:lnTo>
                  <a:lnTo>
                    <a:pt x="112" y="77"/>
                  </a:lnTo>
                  <a:lnTo>
                    <a:pt x="112" y="79"/>
                  </a:lnTo>
                  <a:lnTo>
                    <a:pt x="109" y="80"/>
                  </a:lnTo>
                  <a:lnTo>
                    <a:pt x="100" y="89"/>
                  </a:lnTo>
                  <a:lnTo>
                    <a:pt x="98" y="90"/>
                  </a:lnTo>
                  <a:lnTo>
                    <a:pt x="93" y="88"/>
                  </a:lnTo>
                  <a:lnTo>
                    <a:pt x="91" y="87"/>
                  </a:lnTo>
                  <a:lnTo>
                    <a:pt x="91" y="85"/>
                  </a:lnTo>
                  <a:lnTo>
                    <a:pt x="89" y="87"/>
                  </a:lnTo>
                  <a:lnTo>
                    <a:pt x="88" y="84"/>
                  </a:lnTo>
                  <a:lnTo>
                    <a:pt x="85" y="83"/>
                  </a:lnTo>
                  <a:lnTo>
                    <a:pt x="83" y="83"/>
                  </a:lnTo>
                  <a:lnTo>
                    <a:pt x="82" y="81"/>
                  </a:lnTo>
                  <a:lnTo>
                    <a:pt x="80" y="83"/>
                  </a:lnTo>
                  <a:lnTo>
                    <a:pt x="77" y="81"/>
                  </a:lnTo>
                  <a:lnTo>
                    <a:pt x="76" y="80"/>
                  </a:lnTo>
                  <a:lnTo>
                    <a:pt x="78" y="77"/>
                  </a:lnTo>
                  <a:lnTo>
                    <a:pt x="77" y="73"/>
                  </a:lnTo>
                  <a:lnTo>
                    <a:pt x="75" y="72"/>
                  </a:lnTo>
                  <a:lnTo>
                    <a:pt x="68" y="71"/>
                  </a:lnTo>
                  <a:lnTo>
                    <a:pt x="68" y="72"/>
                  </a:lnTo>
                  <a:lnTo>
                    <a:pt x="66" y="71"/>
                  </a:lnTo>
                  <a:lnTo>
                    <a:pt x="67" y="67"/>
                  </a:lnTo>
                  <a:lnTo>
                    <a:pt x="68" y="65"/>
                  </a:lnTo>
                  <a:lnTo>
                    <a:pt x="68" y="64"/>
                  </a:lnTo>
                  <a:lnTo>
                    <a:pt x="58" y="68"/>
                  </a:lnTo>
                  <a:lnTo>
                    <a:pt x="57" y="74"/>
                  </a:lnTo>
                  <a:lnTo>
                    <a:pt x="58" y="76"/>
                  </a:lnTo>
                  <a:lnTo>
                    <a:pt x="58" y="80"/>
                  </a:lnTo>
                  <a:lnTo>
                    <a:pt x="55" y="80"/>
                  </a:lnTo>
                  <a:lnTo>
                    <a:pt x="54" y="81"/>
                  </a:lnTo>
                  <a:lnTo>
                    <a:pt x="52" y="82"/>
                  </a:lnTo>
                  <a:lnTo>
                    <a:pt x="51" y="84"/>
                  </a:lnTo>
                  <a:lnTo>
                    <a:pt x="49" y="86"/>
                  </a:lnTo>
                  <a:lnTo>
                    <a:pt x="47" y="85"/>
                  </a:lnTo>
                  <a:lnTo>
                    <a:pt x="44" y="91"/>
                  </a:lnTo>
                  <a:lnTo>
                    <a:pt x="43" y="91"/>
                  </a:lnTo>
                  <a:lnTo>
                    <a:pt x="43" y="92"/>
                  </a:lnTo>
                  <a:lnTo>
                    <a:pt x="40" y="97"/>
                  </a:lnTo>
                  <a:lnTo>
                    <a:pt x="32" y="101"/>
                  </a:lnTo>
                  <a:lnTo>
                    <a:pt x="30" y="100"/>
                  </a:lnTo>
                  <a:lnTo>
                    <a:pt x="28" y="101"/>
                  </a:lnTo>
                  <a:lnTo>
                    <a:pt x="26" y="96"/>
                  </a:lnTo>
                  <a:lnTo>
                    <a:pt x="25" y="84"/>
                  </a:lnTo>
                  <a:lnTo>
                    <a:pt x="25" y="82"/>
                  </a:lnTo>
                  <a:lnTo>
                    <a:pt x="24" y="75"/>
                  </a:lnTo>
                  <a:lnTo>
                    <a:pt x="23" y="77"/>
                  </a:lnTo>
                  <a:lnTo>
                    <a:pt x="22" y="81"/>
                  </a:lnTo>
                  <a:lnTo>
                    <a:pt x="20" y="81"/>
                  </a:lnTo>
                  <a:lnTo>
                    <a:pt x="18" y="83"/>
                  </a:lnTo>
                  <a:lnTo>
                    <a:pt x="14" y="83"/>
                  </a:lnTo>
                  <a:lnTo>
                    <a:pt x="12" y="82"/>
                  </a:lnTo>
                  <a:lnTo>
                    <a:pt x="10" y="83"/>
                  </a:lnTo>
                  <a:lnTo>
                    <a:pt x="6" y="85"/>
                  </a:lnTo>
                  <a:lnTo>
                    <a:pt x="2" y="87"/>
                  </a:lnTo>
                  <a:lnTo>
                    <a:pt x="0" y="85"/>
                  </a:lnTo>
                  <a:lnTo>
                    <a:pt x="0" y="82"/>
                  </a:lnTo>
                  <a:lnTo>
                    <a:pt x="3" y="74"/>
                  </a:lnTo>
                  <a:lnTo>
                    <a:pt x="6" y="72"/>
                  </a:lnTo>
                  <a:lnTo>
                    <a:pt x="9" y="71"/>
                  </a:lnTo>
                  <a:lnTo>
                    <a:pt x="15" y="65"/>
                  </a:lnTo>
                  <a:lnTo>
                    <a:pt x="15" y="61"/>
                  </a:lnTo>
                  <a:lnTo>
                    <a:pt x="14" y="59"/>
                  </a:lnTo>
                  <a:lnTo>
                    <a:pt x="19" y="8"/>
                  </a:lnTo>
                  <a:lnTo>
                    <a:pt x="23" y="4"/>
                  </a:lnTo>
                  <a:close/>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03" name="Freeform 132"/>
            <p:cNvSpPr>
              <a:spLocks/>
            </p:cNvSpPr>
            <p:nvPr/>
          </p:nvSpPr>
          <p:spPr bwMode="auto">
            <a:xfrm>
              <a:off x="1528" y="1123"/>
              <a:ext cx="19" cy="19"/>
            </a:xfrm>
            <a:custGeom>
              <a:avLst/>
              <a:gdLst>
                <a:gd name="T0" fmla="*/ 10 w 19"/>
                <a:gd name="T1" fmla="*/ 5 h 19"/>
                <a:gd name="T2" fmla="*/ 11 w 19"/>
                <a:gd name="T3" fmla="*/ 7 h 19"/>
                <a:gd name="T4" fmla="*/ 13 w 19"/>
                <a:gd name="T5" fmla="*/ 7 h 19"/>
                <a:gd name="T6" fmla="*/ 14 w 19"/>
                <a:gd name="T7" fmla="*/ 13 h 19"/>
                <a:gd name="T8" fmla="*/ 15 w 19"/>
                <a:gd name="T9" fmla="*/ 15 h 19"/>
                <a:gd name="T10" fmla="*/ 18 w 19"/>
                <a:gd name="T11" fmla="*/ 16 h 19"/>
                <a:gd name="T12" fmla="*/ 19 w 19"/>
                <a:gd name="T13" fmla="*/ 19 h 19"/>
                <a:gd name="T14" fmla="*/ 12 w 19"/>
                <a:gd name="T15" fmla="*/ 18 h 19"/>
                <a:gd name="T16" fmla="*/ 10 w 19"/>
                <a:gd name="T17" fmla="*/ 15 h 19"/>
                <a:gd name="T18" fmla="*/ 7 w 19"/>
                <a:gd name="T19" fmla="*/ 12 h 19"/>
                <a:gd name="T20" fmla="*/ 4 w 19"/>
                <a:gd name="T21" fmla="*/ 5 h 19"/>
                <a:gd name="T22" fmla="*/ 0 w 19"/>
                <a:gd name="T23" fmla="*/ 1 h 19"/>
                <a:gd name="T24" fmla="*/ 0 w 19"/>
                <a:gd name="T25" fmla="*/ 0 h 19"/>
                <a:gd name="T26" fmla="*/ 3 w 19"/>
                <a:gd name="T27" fmla="*/ 0 h 19"/>
                <a:gd name="T28" fmla="*/ 6 w 19"/>
                <a:gd name="T29" fmla="*/ 1 h 19"/>
                <a:gd name="T30" fmla="*/ 10 w 19"/>
                <a:gd name="T31" fmla="*/ 5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 h="19">
                  <a:moveTo>
                    <a:pt x="10" y="5"/>
                  </a:moveTo>
                  <a:lnTo>
                    <a:pt x="11" y="7"/>
                  </a:lnTo>
                  <a:lnTo>
                    <a:pt x="13" y="7"/>
                  </a:lnTo>
                  <a:lnTo>
                    <a:pt x="14" y="13"/>
                  </a:lnTo>
                  <a:lnTo>
                    <a:pt x="15" y="15"/>
                  </a:lnTo>
                  <a:lnTo>
                    <a:pt x="18" y="16"/>
                  </a:lnTo>
                  <a:lnTo>
                    <a:pt x="19" y="19"/>
                  </a:lnTo>
                  <a:lnTo>
                    <a:pt x="12" y="18"/>
                  </a:lnTo>
                  <a:lnTo>
                    <a:pt x="10" y="15"/>
                  </a:lnTo>
                  <a:lnTo>
                    <a:pt x="7" y="12"/>
                  </a:lnTo>
                  <a:lnTo>
                    <a:pt x="4" y="5"/>
                  </a:lnTo>
                  <a:lnTo>
                    <a:pt x="0" y="1"/>
                  </a:lnTo>
                  <a:lnTo>
                    <a:pt x="0" y="0"/>
                  </a:lnTo>
                  <a:lnTo>
                    <a:pt x="3" y="0"/>
                  </a:lnTo>
                  <a:lnTo>
                    <a:pt x="6" y="1"/>
                  </a:lnTo>
                  <a:lnTo>
                    <a:pt x="10" y="5"/>
                  </a:lnTo>
                  <a:close/>
                </a:path>
              </a:pathLst>
            </a:custGeom>
            <a:grpFill/>
            <a:ln w="3175" cmpd="sng">
              <a:solidFill>
                <a:srgbClr val="FFFFFF"/>
              </a:solidFill>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04" name="Freeform 133"/>
            <p:cNvSpPr>
              <a:spLocks/>
            </p:cNvSpPr>
            <p:nvPr/>
          </p:nvSpPr>
          <p:spPr bwMode="auto">
            <a:xfrm>
              <a:off x="1527" y="1121"/>
              <a:ext cx="18" cy="20"/>
            </a:xfrm>
            <a:custGeom>
              <a:avLst/>
              <a:gdLst>
                <a:gd name="T0" fmla="*/ 9 w 18"/>
                <a:gd name="T1" fmla="*/ 6 h 20"/>
                <a:gd name="T2" fmla="*/ 11 w 18"/>
                <a:gd name="T3" fmla="*/ 7 h 20"/>
                <a:gd name="T4" fmla="*/ 12 w 18"/>
                <a:gd name="T5" fmla="*/ 7 h 20"/>
                <a:gd name="T6" fmla="*/ 14 w 18"/>
                <a:gd name="T7" fmla="*/ 13 h 20"/>
                <a:gd name="T8" fmla="*/ 15 w 18"/>
                <a:gd name="T9" fmla="*/ 16 h 20"/>
                <a:gd name="T10" fmla="*/ 18 w 18"/>
                <a:gd name="T11" fmla="*/ 17 h 20"/>
                <a:gd name="T12" fmla="*/ 18 w 18"/>
                <a:gd name="T13" fmla="*/ 20 h 20"/>
                <a:gd name="T14" fmla="*/ 11 w 18"/>
                <a:gd name="T15" fmla="*/ 18 h 20"/>
                <a:gd name="T16" fmla="*/ 9 w 18"/>
                <a:gd name="T17" fmla="*/ 16 h 20"/>
                <a:gd name="T18" fmla="*/ 6 w 18"/>
                <a:gd name="T19" fmla="*/ 12 h 20"/>
                <a:gd name="T20" fmla="*/ 3 w 18"/>
                <a:gd name="T21" fmla="*/ 5 h 20"/>
                <a:gd name="T22" fmla="*/ 0 w 18"/>
                <a:gd name="T23" fmla="*/ 2 h 20"/>
                <a:gd name="T24" fmla="*/ 0 w 18"/>
                <a:gd name="T25" fmla="*/ 0 h 20"/>
                <a:gd name="T26" fmla="*/ 2 w 18"/>
                <a:gd name="T27" fmla="*/ 0 h 20"/>
                <a:gd name="T28" fmla="*/ 5 w 18"/>
                <a:gd name="T29" fmla="*/ 1 h 20"/>
                <a:gd name="T30" fmla="*/ 9 w 18"/>
                <a:gd name="T31" fmla="*/ 6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 h="20">
                  <a:moveTo>
                    <a:pt x="9" y="6"/>
                  </a:moveTo>
                  <a:lnTo>
                    <a:pt x="11" y="7"/>
                  </a:lnTo>
                  <a:lnTo>
                    <a:pt x="12" y="7"/>
                  </a:lnTo>
                  <a:lnTo>
                    <a:pt x="14" y="13"/>
                  </a:lnTo>
                  <a:lnTo>
                    <a:pt x="15" y="16"/>
                  </a:lnTo>
                  <a:lnTo>
                    <a:pt x="18" y="17"/>
                  </a:lnTo>
                  <a:lnTo>
                    <a:pt x="18" y="20"/>
                  </a:lnTo>
                  <a:lnTo>
                    <a:pt x="11" y="18"/>
                  </a:lnTo>
                  <a:lnTo>
                    <a:pt x="9" y="16"/>
                  </a:lnTo>
                  <a:lnTo>
                    <a:pt x="6" y="12"/>
                  </a:lnTo>
                  <a:lnTo>
                    <a:pt x="3" y="5"/>
                  </a:lnTo>
                  <a:lnTo>
                    <a:pt x="0" y="2"/>
                  </a:lnTo>
                  <a:lnTo>
                    <a:pt x="0" y="0"/>
                  </a:lnTo>
                  <a:lnTo>
                    <a:pt x="2" y="0"/>
                  </a:lnTo>
                  <a:lnTo>
                    <a:pt x="5" y="1"/>
                  </a:lnTo>
                  <a:lnTo>
                    <a:pt x="9" y="6"/>
                  </a:lnTo>
                  <a:close/>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05" name="Freeform 134"/>
            <p:cNvSpPr>
              <a:spLocks/>
            </p:cNvSpPr>
            <p:nvPr/>
          </p:nvSpPr>
          <p:spPr bwMode="auto">
            <a:xfrm>
              <a:off x="1641" y="1029"/>
              <a:ext cx="35" cy="48"/>
            </a:xfrm>
            <a:custGeom>
              <a:avLst/>
              <a:gdLst>
                <a:gd name="T0" fmla="*/ 15 w 35"/>
                <a:gd name="T1" fmla="*/ 2 h 48"/>
                <a:gd name="T2" fmla="*/ 16 w 35"/>
                <a:gd name="T3" fmla="*/ 0 h 48"/>
                <a:gd name="T4" fmla="*/ 17 w 35"/>
                <a:gd name="T5" fmla="*/ 2 h 48"/>
                <a:gd name="T6" fmla="*/ 19 w 35"/>
                <a:gd name="T7" fmla="*/ 4 h 48"/>
                <a:gd name="T8" fmla="*/ 22 w 35"/>
                <a:gd name="T9" fmla="*/ 2 h 48"/>
                <a:gd name="T10" fmla="*/ 26 w 35"/>
                <a:gd name="T11" fmla="*/ 2 h 48"/>
                <a:gd name="T12" fmla="*/ 27 w 35"/>
                <a:gd name="T13" fmla="*/ 6 h 48"/>
                <a:gd name="T14" fmla="*/ 29 w 35"/>
                <a:gd name="T15" fmla="*/ 6 h 48"/>
                <a:gd name="T16" fmla="*/ 33 w 35"/>
                <a:gd name="T17" fmla="*/ 6 h 48"/>
                <a:gd name="T18" fmla="*/ 35 w 35"/>
                <a:gd name="T19" fmla="*/ 10 h 48"/>
                <a:gd name="T20" fmla="*/ 34 w 35"/>
                <a:gd name="T21" fmla="*/ 36 h 48"/>
                <a:gd name="T22" fmla="*/ 26 w 35"/>
                <a:gd name="T23" fmla="*/ 45 h 48"/>
                <a:gd name="T24" fmla="*/ 11 w 35"/>
                <a:gd name="T25" fmla="*/ 48 h 48"/>
                <a:gd name="T26" fmla="*/ 10 w 35"/>
                <a:gd name="T27" fmla="*/ 46 h 48"/>
                <a:gd name="T28" fmla="*/ 5 w 35"/>
                <a:gd name="T29" fmla="*/ 45 h 48"/>
                <a:gd name="T30" fmla="*/ 1 w 35"/>
                <a:gd name="T31" fmla="*/ 39 h 48"/>
                <a:gd name="T32" fmla="*/ 0 w 35"/>
                <a:gd name="T33" fmla="*/ 22 h 48"/>
                <a:gd name="T34" fmla="*/ 9 w 35"/>
                <a:gd name="T35" fmla="*/ 4 h 48"/>
                <a:gd name="T36" fmla="*/ 13 w 35"/>
                <a:gd name="T37" fmla="*/ 3 h 48"/>
                <a:gd name="T38" fmla="*/ 15 w 35"/>
                <a:gd name="T39" fmla="*/ 2 h 4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5" h="48">
                  <a:moveTo>
                    <a:pt x="15" y="2"/>
                  </a:moveTo>
                  <a:lnTo>
                    <a:pt x="16" y="0"/>
                  </a:lnTo>
                  <a:lnTo>
                    <a:pt x="17" y="2"/>
                  </a:lnTo>
                  <a:lnTo>
                    <a:pt x="19" y="4"/>
                  </a:lnTo>
                  <a:lnTo>
                    <a:pt x="22" y="2"/>
                  </a:lnTo>
                  <a:lnTo>
                    <a:pt x="26" y="2"/>
                  </a:lnTo>
                  <a:lnTo>
                    <a:pt x="27" y="6"/>
                  </a:lnTo>
                  <a:lnTo>
                    <a:pt x="29" y="6"/>
                  </a:lnTo>
                  <a:lnTo>
                    <a:pt x="33" y="6"/>
                  </a:lnTo>
                  <a:lnTo>
                    <a:pt x="35" y="10"/>
                  </a:lnTo>
                  <a:lnTo>
                    <a:pt x="34" y="36"/>
                  </a:lnTo>
                  <a:lnTo>
                    <a:pt x="26" y="45"/>
                  </a:lnTo>
                  <a:lnTo>
                    <a:pt x="11" y="48"/>
                  </a:lnTo>
                  <a:lnTo>
                    <a:pt x="10" y="46"/>
                  </a:lnTo>
                  <a:lnTo>
                    <a:pt x="5" y="45"/>
                  </a:lnTo>
                  <a:lnTo>
                    <a:pt x="1" y="39"/>
                  </a:lnTo>
                  <a:lnTo>
                    <a:pt x="0" y="22"/>
                  </a:lnTo>
                  <a:lnTo>
                    <a:pt x="9" y="4"/>
                  </a:lnTo>
                  <a:lnTo>
                    <a:pt x="13" y="3"/>
                  </a:lnTo>
                  <a:lnTo>
                    <a:pt x="15" y="2"/>
                  </a:lnTo>
                  <a:close/>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06" name="Freeform 135"/>
            <p:cNvSpPr>
              <a:spLocks/>
            </p:cNvSpPr>
            <p:nvPr/>
          </p:nvSpPr>
          <p:spPr bwMode="auto">
            <a:xfrm>
              <a:off x="1609" y="985"/>
              <a:ext cx="18" cy="22"/>
            </a:xfrm>
            <a:custGeom>
              <a:avLst/>
              <a:gdLst>
                <a:gd name="T0" fmla="*/ 14 w 18"/>
                <a:gd name="T1" fmla="*/ 10 h 22"/>
                <a:gd name="T2" fmla="*/ 10 w 18"/>
                <a:gd name="T3" fmla="*/ 18 h 22"/>
                <a:gd name="T4" fmla="*/ 6 w 18"/>
                <a:gd name="T5" fmla="*/ 21 h 22"/>
                <a:gd name="T6" fmla="*/ 0 w 18"/>
                <a:gd name="T7" fmla="*/ 22 h 22"/>
                <a:gd name="T8" fmla="*/ 0 w 18"/>
                <a:gd name="T9" fmla="*/ 18 h 22"/>
                <a:gd name="T10" fmla="*/ 4 w 18"/>
                <a:gd name="T11" fmla="*/ 13 h 22"/>
                <a:gd name="T12" fmla="*/ 6 w 18"/>
                <a:gd name="T13" fmla="*/ 12 h 22"/>
                <a:gd name="T14" fmla="*/ 13 w 18"/>
                <a:gd name="T15" fmla="*/ 1 h 22"/>
                <a:gd name="T16" fmla="*/ 16 w 18"/>
                <a:gd name="T17" fmla="*/ 0 h 22"/>
                <a:gd name="T18" fmla="*/ 18 w 18"/>
                <a:gd name="T19" fmla="*/ 1 h 22"/>
                <a:gd name="T20" fmla="*/ 18 w 18"/>
                <a:gd name="T21" fmla="*/ 6 h 22"/>
                <a:gd name="T22" fmla="*/ 17 w 18"/>
                <a:gd name="T23" fmla="*/ 8 h 22"/>
                <a:gd name="T24" fmla="*/ 15 w 18"/>
                <a:gd name="T25" fmla="*/ 8 h 22"/>
                <a:gd name="T26" fmla="*/ 14 w 18"/>
                <a:gd name="T27" fmla="*/ 10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22">
                  <a:moveTo>
                    <a:pt x="14" y="10"/>
                  </a:moveTo>
                  <a:lnTo>
                    <a:pt x="10" y="18"/>
                  </a:lnTo>
                  <a:lnTo>
                    <a:pt x="6" y="21"/>
                  </a:lnTo>
                  <a:lnTo>
                    <a:pt x="0" y="22"/>
                  </a:lnTo>
                  <a:lnTo>
                    <a:pt x="0" y="18"/>
                  </a:lnTo>
                  <a:lnTo>
                    <a:pt x="4" y="13"/>
                  </a:lnTo>
                  <a:lnTo>
                    <a:pt x="6" y="12"/>
                  </a:lnTo>
                  <a:lnTo>
                    <a:pt x="13" y="1"/>
                  </a:lnTo>
                  <a:lnTo>
                    <a:pt x="16" y="0"/>
                  </a:lnTo>
                  <a:lnTo>
                    <a:pt x="18" y="1"/>
                  </a:lnTo>
                  <a:lnTo>
                    <a:pt x="18" y="6"/>
                  </a:lnTo>
                  <a:lnTo>
                    <a:pt x="17" y="8"/>
                  </a:lnTo>
                  <a:lnTo>
                    <a:pt x="15" y="8"/>
                  </a:lnTo>
                  <a:lnTo>
                    <a:pt x="14" y="10"/>
                  </a:lnTo>
                  <a:close/>
                </a:path>
              </a:pathLst>
            </a:custGeom>
            <a:grpFill/>
            <a:ln w="3175" cmpd="sng">
              <a:solidFill>
                <a:srgbClr val="FFFFFF"/>
              </a:solidFill>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07" name="Freeform 136"/>
            <p:cNvSpPr>
              <a:spLocks/>
            </p:cNvSpPr>
            <p:nvPr/>
          </p:nvSpPr>
          <p:spPr bwMode="auto">
            <a:xfrm>
              <a:off x="1607" y="983"/>
              <a:ext cx="18" cy="22"/>
            </a:xfrm>
            <a:custGeom>
              <a:avLst/>
              <a:gdLst>
                <a:gd name="T0" fmla="*/ 14 w 18"/>
                <a:gd name="T1" fmla="*/ 10 h 22"/>
                <a:gd name="T2" fmla="*/ 10 w 18"/>
                <a:gd name="T3" fmla="*/ 19 h 22"/>
                <a:gd name="T4" fmla="*/ 7 w 18"/>
                <a:gd name="T5" fmla="*/ 21 h 22"/>
                <a:gd name="T6" fmla="*/ 0 w 18"/>
                <a:gd name="T7" fmla="*/ 22 h 22"/>
                <a:gd name="T8" fmla="*/ 0 w 18"/>
                <a:gd name="T9" fmla="*/ 19 h 22"/>
                <a:gd name="T10" fmla="*/ 4 w 18"/>
                <a:gd name="T11" fmla="*/ 14 h 22"/>
                <a:gd name="T12" fmla="*/ 7 w 18"/>
                <a:gd name="T13" fmla="*/ 12 h 22"/>
                <a:gd name="T14" fmla="*/ 14 w 18"/>
                <a:gd name="T15" fmla="*/ 1 h 22"/>
                <a:gd name="T16" fmla="*/ 16 w 18"/>
                <a:gd name="T17" fmla="*/ 0 h 22"/>
                <a:gd name="T18" fmla="*/ 18 w 18"/>
                <a:gd name="T19" fmla="*/ 1 h 22"/>
                <a:gd name="T20" fmla="*/ 18 w 18"/>
                <a:gd name="T21" fmla="*/ 6 h 22"/>
                <a:gd name="T22" fmla="*/ 17 w 18"/>
                <a:gd name="T23" fmla="*/ 8 h 22"/>
                <a:gd name="T24" fmla="*/ 15 w 18"/>
                <a:gd name="T25" fmla="*/ 8 h 22"/>
                <a:gd name="T26" fmla="*/ 14 w 18"/>
                <a:gd name="T27" fmla="*/ 10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22">
                  <a:moveTo>
                    <a:pt x="14" y="10"/>
                  </a:moveTo>
                  <a:lnTo>
                    <a:pt x="10" y="19"/>
                  </a:lnTo>
                  <a:lnTo>
                    <a:pt x="7" y="21"/>
                  </a:lnTo>
                  <a:lnTo>
                    <a:pt x="0" y="22"/>
                  </a:lnTo>
                  <a:lnTo>
                    <a:pt x="0" y="19"/>
                  </a:lnTo>
                  <a:lnTo>
                    <a:pt x="4" y="14"/>
                  </a:lnTo>
                  <a:lnTo>
                    <a:pt x="7" y="12"/>
                  </a:lnTo>
                  <a:lnTo>
                    <a:pt x="14" y="1"/>
                  </a:lnTo>
                  <a:lnTo>
                    <a:pt x="16" y="0"/>
                  </a:lnTo>
                  <a:lnTo>
                    <a:pt x="18" y="1"/>
                  </a:lnTo>
                  <a:lnTo>
                    <a:pt x="18" y="6"/>
                  </a:lnTo>
                  <a:lnTo>
                    <a:pt x="17" y="8"/>
                  </a:lnTo>
                  <a:lnTo>
                    <a:pt x="15" y="8"/>
                  </a:lnTo>
                  <a:lnTo>
                    <a:pt x="14" y="10"/>
                  </a:lnTo>
                  <a:close/>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08" name="Freeform 137"/>
            <p:cNvSpPr>
              <a:spLocks/>
            </p:cNvSpPr>
            <p:nvPr/>
          </p:nvSpPr>
          <p:spPr bwMode="auto">
            <a:xfrm>
              <a:off x="1592" y="965"/>
              <a:ext cx="18" cy="15"/>
            </a:xfrm>
            <a:custGeom>
              <a:avLst/>
              <a:gdLst>
                <a:gd name="T0" fmla="*/ 4 w 18"/>
                <a:gd name="T1" fmla="*/ 0 h 15"/>
                <a:gd name="T2" fmla="*/ 5 w 18"/>
                <a:gd name="T3" fmla="*/ 3 h 15"/>
                <a:gd name="T4" fmla="*/ 7 w 18"/>
                <a:gd name="T5" fmla="*/ 3 h 15"/>
                <a:gd name="T6" fmla="*/ 9 w 18"/>
                <a:gd name="T7" fmla="*/ 4 h 15"/>
                <a:gd name="T8" fmla="*/ 11 w 18"/>
                <a:gd name="T9" fmla="*/ 2 h 15"/>
                <a:gd name="T10" fmla="*/ 13 w 18"/>
                <a:gd name="T11" fmla="*/ 0 h 15"/>
                <a:gd name="T12" fmla="*/ 15 w 18"/>
                <a:gd name="T13" fmla="*/ 2 h 15"/>
                <a:gd name="T14" fmla="*/ 18 w 18"/>
                <a:gd name="T15" fmla="*/ 3 h 15"/>
                <a:gd name="T16" fmla="*/ 16 w 18"/>
                <a:gd name="T17" fmla="*/ 7 h 15"/>
                <a:gd name="T18" fmla="*/ 10 w 18"/>
                <a:gd name="T19" fmla="*/ 10 h 15"/>
                <a:gd name="T20" fmla="*/ 7 w 18"/>
                <a:gd name="T21" fmla="*/ 8 h 15"/>
                <a:gd name="T22" fmla="*/ 7 w 18"/>
                <a:gd name="T23" fmla="*/ 15 h 15"/>
                <a:gd name="T24" fmla="*/ 2 w 18"/>
                <a:gd name="T25" fmla="*/ 9 h 15"/>
                <a:gd name="T26" fmla="*/ 0 w 18"/>
                <a:gd name="T27" fmla="*/ 2 h 15"/>
                <a:gd name="T28" fmla="*/ 4 w 18"/>
                <a:gd name="T29" fmla="*/ 0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8" h="15">
                  <a:moveTo>
                    <a:pt x="4" y="0"/>
                  </a:moveTo>
                  <a:lnTo>
                    <a:pt x="5" y="3"/>
                  </a:lnTo>
                  <a:lnTo>
                    <a:pt x="7" y="3"/>
                  </a:lnTo>
                  <a:lnTo>
                    <a:pt x="9" y="4"/>
                  </a:lnTo>
                  <a:lnTo>
                    <a:pt x="11" y="2"/>
                  </a:lnTo>
                  <a:lnTo>
                    <a:pt x="13" y="0"/>
                  </a:lnTo>
                  <a:lnTo>
                    <a:pt x="15" y="2"/>
                  </a:lnTo>
                  <a:lnTo>
                    <a:pt x="18" y="3"/>
                  </a:lnTo>
                  <a:lnTo>
                    <a:pt x="16" y="7"/>
                  </a:lnTo>
                  <a:lnTo>
                    <a:pt x="10" y="10"/>
                  </a:lnTo>
                  <a:lnTo>
                    <a:pt x="7" y="8"/>
                  </a:lnTo>
                  <a:lnTo>
                    <a:pt x="7" y="15"/>
                  </a:lnTo>
                  <a:lnTo>
                    <a:pt x="2" y="9"/>
                  </a:lnTo>
                  <a:lnTo>
                    <a:pt x="0" y="2"/>
                  </a:lnTo>
                  <a:lnTo>
                    <a:pt x="4" y="0"/>
                  </a:lnTo>
                  <a:close/>
                </a:path>
              </a:pathLst>
            </a:custGeom>
            <a:grpFill/>
            <a:ln w="3175" cmpd="sng">
              <a:solidFill>
                <a:srgbClr val="FFFFFF"/>
              </a:solidFill>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09" name="Freeform 138"/>
            <p:cNvSpPr>
              <a:spLocks/>
            </p:cNvSpPr>
            <p:nvPr/>
          </p:nvSpPr>
          <p:spPr bwMode="auto">
            <a:xfrm>
              <a:off x="1590" y="964"/>
              <a:ext cx="18" cy="15"/>
            </a:xfrm>
            <a:custGeom>
              <a:avLst/>
              <a:gdLst>
                <a:gd name="T0" fmla="*/ 4 w 18"/>
                <a:gd name="T1" fmla="*/ 0 h 15"/>
                <a:gd name="T2" fmla="*/ 5 w 18"/>
                <a:gd name="T3" fmla="*/ 2 h 15"/>
                <a:gd name="T4" fmla="*/ 7 w 18"/>
                <a:gd name="T5" fmla="*/ 3 h 15"/>
                <a:gd name="T6" fmla="*/ 9 w 18"/>
                <a:gd name="T7" fmla="*/ 3 h 15"/>
                <a:gd name="T8" fmla="*/ 11 w 18"/>
                <a:gd name="T9" fmla="*/ 1 h 15"/>
                <a:gd name="T10" fmla="*/ 13 w 18"/>
                <a:gd name="T11" fmla="*/ 0 h 15"/>
                <a:gd name="T12" fmla="*/ 16 w 18"/>
                <a:gd name="T13" fmla="*/ 1 h 15"/>
                <a:gd name="T14" fmla="*/ 18 w 18"/>
                <a:gd name="T15" fmla="*/ 3 h 15"/>
                <a:gd name="T16" fmla="*/ 17 w 18"/>
                <a:gd name="T17" fmla="*/ 7 h 15"/>
                <a:gd name="T18" fmla="*/ 10 w 18"/>
                <a:gd name="T19" fmla="*/ 10 h 15"/>
                <a:gd name="T20" fmla="*/ 7 w 18"/>
                <a:gd name="T21" fmla="*/ 7 h 15"/>
                <a:gd name="T22" fmla="*/ 7 w 18"/>
                <a:gd name="T23" fmla="*/ 15 h 15"/>
                <a:gd name="T24" fmla="*/ 2 w 18"/>
                <a:gd name="T25" fmla="*/ 8 h 15"/>
                <a:gd name="T26" fmla="*/ 0 w 18"/>
                <a:gd name="T27" fmla="*/ 1 h 15"/>
                <a:gd name="T28" fmla="*/ 4 w 18"/>
                <a:gd name="T29" fmla="*/ 0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8" h="15">
                  <a:moveTo>
                    <a:pt x="4" y="0"/>
                  </a:moveTo>
                  <a:lnTo>
                    <a:pt x="5" y="2"/>
                  </a:lnTo>
                  <a:lnTo>
                    <a:pt x="7" y="3"/>
                  </a:lnTo>
                  <a:lnTo>
                    <a:pt x="9" y="3"/>
                  </a:lnTo>
                  <a:lnTo>
                    <a:pt x="11" y="1"/>
                  </a:lnTo>
                  <a:lnTo>
                    <a:pt x="13" y="0"/>
                  </a:lnTo>
                  <a:lnTo>
                    <a:pt x="16" y="1"/>
                  </a:lnTo>
                  <a:lnTo>
                    <a:pt x="18" y="3"/>
                  </a:lnTo>
                  <a:lnTo>
                    <a:pt x="17" y="7"/>
                  </a:lnTo>
                  <a:lnTo>
                    <a:pt x="10" y="10"/>
                  </a:lnTo>
                  <a:lnTo>
                    <a:pt x="7" y="7"/>
                  </a:lnTo>
                  <a:lnTo>
                    <a:pt x="7" y="15"/>
                  </a:lnTo>
                  <a:lnTo>
                    <a:pt x="2" y="8"/>
                  </a:lnTo>
                  <a:lnTo>
                    <a:pt x="0" y="1"/>
                  </a:lnTo>
                  <a:lnTo>
                    <a:pt x="4" y="0"/>
                  </a:lnTo>
                  <a:close/>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10" name="Freeform 139"/>
            <p:cNvSpPr>
              <a:spLocks/>
            </p:cNvSpPr>
            <p:nvPr/>
          </p:nvSpPr>
          <p:spPr bwMode="auto">
            <a:xfrm>
              <a:off x="1583" y="763"/>
              <a:ext cx="77" cy="56"/>
            </a:xfrm>
            <a:custGeom>
              <a:avLst/>
              <a:gdLst>
                <a:gd name="T0" fmla="*/ 32 w 77"/>
                <a:gd name="T1" fmla="*/ 6 h 56"/>
                <a:gd name="T2" fmla="*/ 38 w 77"/>
                <a:gd name="T3" fmla="*/ 5 h 56"/>
                <a:gd name="T4" fmla="*/ 43 w 77"/>
                <a:gd name="T5" fmla="*/ 5 h 56"/>
                <a:gd name="T6" fmla="*/ 58 w 77"/>
                <a:gd name="T7" fmla="*/ 14 h 56"/>
                <a:gd name="T8" fmla="*/ 61 w 77"/>
                <a:gd name="T9" fmla="*/ 18 h 56"/>
                <a:gd name="T10" fmla="*/ 61 w 77"/>
                <a:gd name="T11" fmla="*/ 20 h 56"/>
                <a:gd name="T12" fmla="*/ 64 w 77"/>
                <a:gd name="T13" fmla="*/ 24 h 56"/>
                <a:gd name="T14" fmla="*/ 66 w 77"/>
                <a:gd name="T15" fmla="*/ 26 h 56"/>
                <a:gd name="T16" fmla="*/ 74 w 77"/>
                <a:gd name="T17" fmla="*/ 38 h 56"/>
                <a:gd name="T18" fmla="*/ 74 w 77"/>
                <a:gd name="T19" fmla="*/ 40 h 56"/>
                <a:gd name="T20" fmla="*/ 74 w 77"/>
                <a:gd name="T21" fmla="*/ 44 h 56"/>
                <a:gd name="T22" fmla="*/ 77 w 77"/>
                <a:gd name="T23" fmla="*/ 47 h 56"/>
                <a:gd name="T24" fmla="*/ 75 w 77"/>
                <a:gd name="T25" fmla="*/ 51 h 56"/>
                <a:gd name="T26" fmla="*/ 62 w 77"/>
                <a:gd name="T27" fmla="*/ 50 h 56"/>
                <a:gd name="T28" fmla="*/ 54 w 77"/>
                <a:gd name="T29" fmla="*/ 47 h 56"/>
                <a:gd name="T30" fmla="*/ 43 w 77"/>
                <a:gd name="T31" fmla="*/ 47 h 56"/>
                <a:gd name="T32" fmla="*/ 32 w 77"/>
                <a:gd name="T33" fmla="*/ 54 h 56"/>
                <a:gd name="T34" fmla="*/ 25 w 77"/>
                <a:gd name="T35" fmla="*/ 56 h 56"/>
                <a:gd name="T36" fmla="*/ 14 w 77"/>
                <a:gd name="T37" fmla="*/ 49 h 56"/>
                <a:gd name="T38" fmla="*/ 11 w 77"/>
                <a:gd name="T39" fmla="*/ 30 h 56"/>
                <a:gd name="T40" fmla="*/ 3 w 77"/>
                <a:gd name="T41" fmla="*/ 27 h 56"/>
                <a:gd name="T42" fmla="*/ 0 w 77"/>
                <a:gd name="T43" fmla="*/ 22 h 56"/>
                <a:gd name="T44" fmla="*/ 0 w 77"/>
                <a:gd name="T45" fmla="*/ 16 h 56"/>
                <a:gd name="T46" fmla="*/ 2 w 77"/>
                <a:gd name="T47" fmla="*/ 14 h 56"/>
                <a:gd name="T48" fmla="*/ 2 w 77"/>
                <a:gd name="T49" fmla="*/ 6 h 56"/>
                <a:gd name="T50" fmla="*/ 4 w 77"/>
                <a:gd name="T51" fmla="*/ 1 h 56"/>
                <a:gd name="T52" fmla="*/ 8 w 77"/>
                <a:gd name="T53" fmla="*/ 0 h 56"/>
                <a:gd name="T54" fmla="*/ 12 w 77"/>
                <a:gd name="T55" fmla="*/ 3 h 56"/>
                <a:gd name="T56" fmla="*/ 14 w 77"/>
                <a:gd name="T57" fmla="*/ 3 h 56"/>
                <a:gd name="T58" fmla="*/ 30 w 77"/>
                <a:gd name="T59" fmla="*/ 7 h 56"/>
                <a:gd name="T60" fmla="*/ 32 w 77"/>
                <a:gd name="T61" fmla="*/ 6 h 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7" h="56">
                  <a:moveTo>
                    <a:pt x="32" y="6"/>
                  </a:moveTo>
                  <a:lnTo>
                    <a:pt x="38" y="5"/>
                  </a:lnTo>
                  <a:lnTo>
                    <a:pt x="43" y="5"/>
                  </a:lnTo>
                  <a:lnTo>
                    <a:pt x="58" y="14"/>
                  </a:lnTo>
                  <a:lnTo>
                    <a:pt x="61" y="18"/>
                  </a:lnTo>
                  <a:lnTo>
                    <a:pt x="61" y="20"/>
                  </a:lnTo>
                  <a:lnTo>
                    <a:pt x="64" y="24"/>
                  </a:lnTo>
                  <a:lnTo>
                    <a:pt x="66" y="26"/>
                  </a:lnTo>
                  <a:lnTo>
                    <a:pt x="74" y="38"/>
                  </a:lnTo>
                  <a:lnTo>
                    <a:pt x="74" y="40"/>
                  </a:lnTo>
                  <a:lnTo>
                    <a:pt x="74" y="44"/>
                  </a:lnTo>
                  <a:lnTo>
                    <a:pt x="77" y="47"/>
                  </a:lnTo>
                  <a:lnTo>
                    <a:pt x="75" y="51"/>
                  </a:lnTo>
                  <a:lnTo>
                    <a:pt x="62" y="50"/>
                  </a:lnTo>
                  <a:lnTo>
                    <a:pt x="54" y="47"/>
                  </a:lnTo>
                  <a:lnTo>
                    <a:pt x="43" y="47"/>
                  </a:lnTo>
                  <a:lnTo>
                    <a:pt x="32" y="54"/>
                  </a:lnTo>
                  <a:lnTo>
                    <a:pt x="25" y="56"/>
                  </a:lnTo>
                  <a:lnTo>
                    <a:pt x="14" y="49"/>
                  </a:lnTo>
                  <a:lnTo>
                    <a:pt x="11" y="30"/>
                  </a:lnTo>
                  <a:lnTo>
                    <a:pt x="3" y="27"/>
                  </a:lnTo>
                  <a:lnTo>
                    <a:pt x="0" y="22"/>
                  </a:lnTo>
                  <a:lnTo>
                    <a:pt x="0" y="16"/>
                  </a:lnTo>
                  <a:lnTo>
                    <a:pt x="2" y="14"/>
                  </a:lnTo>
                  <a:lnTo>
                    <a:pt x="2" y="6"/>
                  </a:lnTo>
                  <a:lnTo>
                    <a:pt x="4" y="1"/>
                  </a:lnTo>
                  <a:lnTo>
                    <a:pt x="8" y="0"/>
                  </a:lnTo>
                  <a:lnTo>
                    <a:pt x="12" y="3"/>
                  </a:lnTo>
                  <a:lnTo>
                    <a:pt x="14" y="3"/>
                  </a:lnTo>
                  <a:lnTo>
                    <a:pt x="30" y="7"/>
                  </a:lnTo>
                  <a:lnTo>
                    <a:pt x="32" y="6"/>
                  </a:lnTo>
                  <a:close/>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11" name="Freeform 140"/>
            <p:cNvSpPr>
              <a:spLocks/>
            </p:cNvSpPr>
            <p:nvPr/>
          </p:nvSpPr>
          <p:spPr bwMode="auto">
            <a:xfrm>
              <a:off x="1787" y="1320"/>
              <a:ext cx="8" cy="10"/>
            </a:xfrm>
            <a:custGeom>
              <a:avLst/>
              <a:gdLst>
                <a:gd name="T0" fmla="*/ 2 w 8"/>
                <a:gd name="T1" fmla="*/ 3 h 10"/>
                <a:gd name="T2" fmla="*/ 1 w 8"/>
                <a:gd name="T3" fmla="*/ 2 h 10"/>
                <a:gd name="T4" fmla="*/ 0 w 8"/>
                <a:gd name="T5" fmla="*/ 9 h 10"/>
                <a:gd name="T6" fmla="*/ 1 w 8"/>
                <a:gd name="T7" fmla="*/ 10 h 10"/>
                <a:gd name="T8" fmla="*/ 4 w 8"/>
                <a:gd name="T9" fmla="*/ 8 h 10"/>
                <a:gd name="T10" fmla="*/ 6 w 8"/>
                <a:gd name="T11" fmla="*/ 7 h 10"/>
                <a:gd name="T12" fmla="*/ 8 w 8"/>
                <a:gd name="T13" fmla="*/ 4 h 10"/>
                <a:gd name="T14" fmla="*/ 8 w 8"/>
                <a:gd name="T15" fmla="*/ 0 h 10"/>
                <a:gd name="T16" fmla="*/ 4 w 8"/>
                <a:gd name="T17" fmla="*/ 0 h 10"/>
                <a:gd name="T18" fmla="*/ 3 w 8"/>
                <a:gd name="T19" fmla="*/ 1 h 10"/>
                <a:gd name="T20" fmla="*/ 2 w 8"/>
                <a:gd name="T21" fmla="*/ 3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 h="10">
                  <a:moveTo>
                    <a:pt x="2" y="3"/>
                  </a:moveTo>
                  <a:lnTo>
                    <a:pt x="1" y="2"/>
                  </a:lnTo>
                  <a:lnTo>
                    <a:pt x="0" y="9"/>
                  </a:lnTo>
                  <a:lnTo>
                    <a:pt x="1" y="10"/>
                  </a:lnTo>
                  <a:lnTo>
                    <a:pt x="4" y="8"/>
                  </a:lnTo>
                  <a:lnTo>
                    <a:pt x="6" y="7"/>
                  </a:lnTo>
                  <a:lnTo>
                    <a:pt x="8" y="4"/>
                  </a:lnTo>
                  <a:lnTo>
                    <a:pt x="8" y="0"/>
                  </a:lnTo>
                  <a:lnTo>
                    <a:pt x="4" y="0"/>
                  </a:lnTo>
                  <a:lnTo>
                    <a:pt x="3" y="1"/>
                  </a:lnTo>
                  <a:lnTo>
                    <a:pt x="2" y="3"/>
                  </a:lnTo>
                  <a:close/>
                </a:path>
              </a:pathLst>
            </a:custGeom>
            <a:grpFill/>
            <a:ln w="3175" cmpd="sng">
              <a:solidFill>
                <a:srgbClr val="FFFFFF"/>
              </a:solidFill>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12" name="Freeform 141"/>
            <p:cNvSpPr>
              <a:spLocks/>
            </p:cNvSpPr>
            <p:nvPr/>
          </p:nvSpPr>
          <p:spPr bwMode="auto">
            <a:xfrm>
              <a:off x="1785" y="1319"/>
              <a:ext cx="8" cy="9"/>
            </a:xfrm>
            <a:custGeom>
              <a:avLst/>
              <a:gdLst>
                <a:gd name="T0" fmla="*/ 2 w 8"/>
                <a:gd name="T1" fmla="*/ 2 h 9"/>
                <a:gd name="T2" fmla="*/ 1 w 8"/>
                <a:gd name="T3" fmla="*/ 1 h 9"/>
                <a:gd name="T4" fmla="*/ 0 w 8"/>
                <a:gd name="T5" fmla="*/ 8 h 9"/>
                <a:gd name="T6" fmla="*/ 1 w 8"/>
                <a:gd name="T7" fmla="*/ 9 h 9"/>
                <a:gd name="T8" fmla="*/ 4 w 8"/>
                <a:gd name="T9" fmla="*/ 7 h 9"/>
                <a:gd name="T10" fmla="*/ 6 w 8"/>
                <a:gd name="T11" fmla="*/ 6 h 9"/>
                <a:gd name="T12" fmla="*/ 8 w 8"/>
                <a:gd name="T13" fmla="*/ 4 h 9"/>
                <a:gd name="T14" fmla="*/ 8 w 8"/>
                <a:gd name="T15" fmla="*/ 0 h 9"/>
                <a:gd name="T16" fmla="*/ 4 w 8"/>
                <a:gd name="T17" fmla="*/ 0 h 9"/>
                <a:gd name="T18" fmla="*/ 3 w 8"/>
                <a:gd name="T19" fmla="*/ 1 h 9"/>
                <a:gd name="T20" fmla="*/ 2 w 8"/>
                <a:gd name="T21" fmla="*/ 2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 h="9">
                  <a:moveTo>
                    <a:pt x="2" y="2"/>
                  </a:moveTo>
                  <a:lnTo>
                    <a:pt x="1" y="1"/>
                  </a:lnTo>
                  <a:lnTo>
                    <a:pt x="0" y="8"/>
                  </a:lnTo>
                  <a:lnTo>
                    <a:pt x="1" y="9"/>
                  </a:lnTo>
                  <a:lnTo>
                    <a:pt x="4" y="7"/>
                  </a:lnTo>
                  <a:lnTo>
                    <a:pt x="6" y="6"/>
                  </a:lnTo>
                  <a:lnTo>
                    <a:pt x="8" y="4"/>
                  </a:lnTo>
                  <a:lnTo>
                    <a:pt x="8" y="0"/>
                  </a:lnTo>
                  <a:lnTo>
                    <a:pt x="4" y="0"/>
                  </a:lnTo>
                  <a:lnTo>
                    <a:pt x="3" y="1"/>
                  </a:lnTo>
                  <a:lnTo>
                    <a:pt x="2" y="2"/>
                  </a:lnTo>
                  <a:close/>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13" name="Freeform 142"/>
            <p:cNvSpPr>
              <a:spLocks/>
            </p:cNvSpPr>
            <p:nvPr/>
          </p:nvSpPr>
          <p:spPr bwMode="auto">
            <a:xfrm>
              <a:off x="1435" y="758"/>
              <a:ext cx="462" cy="517"/>
            </a:xfrm>
            <a:custGeom>
              <a:avLst/>
              <a:gdLst>
                <a:gd name="T0" fmla="*/ 328 w 462"/>
                <a:gd name="T1" fmla="*/ 485 h 517"/>
                <a:gd name="T2" fmla="*/ 343 w 462"/>
                <a:gd name="T3" fmla="*/ 501 h 517"/>
                <a:gd name="T4" fmla="*/ 374 w 462"/>
                <a:gd name="T5" fmla="*/ 509 h 517"/>
                <a:gd name="T6" fmla="*/ 366 w 462"/>
                <a:gd name="T7" fmla="*/ 484 h 517"/>
                <a:gd name="T8" fmla="*/ 360 w 462"/>
                <a:gd name="T9" fmla="*/ 463 h 517"/>
                <a:gd name="T10" fmla="*/ 395 w 462"/>
                <a:gd name="T11" fmla="*/ 482 h 517"/>
                <a:gd name="T12" fmla="*/ 403 w 462"/>
                <a:gd name="T13" fmla="*/ 482 h 517"/>
                <a:gd name="T14" fmla="*/ 403 w 462"/>
                <a:gd name="T15" fmla="*/ 470 h 517"/>
                <a:gd name="T16" fmla="*/ 399 w 462"/>
                <a:gd name="T17" fmla="*/ 432 h 517"/>
                <a:gd name="T18" fmla="*/ 384 w 462"/>
                <a:gd name="T19" fmla="*/ 415 h 517"/>
                <a:gd name="T20" fmla="*/ 367 w 462"/>
                <a:gd name="T21" fmla="*/ 392 h 517"/>
                <a:gd name="T22" fmla="*/ 361 w 462"/>
                <a:gd name="T23" fmla="*/ 372 h 517"/>
                <a:gd name="T24" fmla="*/ 366 w 462"/>
                <a:gd name="T25" fmla="*/ 355 h 517"/>
                <a:gd name="T26" fmla="*/ 388 w 462"/>
                <a:gd name="T27" fmla="*/ 364 h 517"/>
                <a:gd name="T28" fmla="*/ 415 w 462"/>
                <a:gd name="T29" fmla="*/ 397 h 517"/>
                <a:gd name="T30" fmla="*/ 441 w 462"/>
                <a:gd name="T31" fmla="*/ 377 h 517"/>
                <a:gd name="T32" fmla="*/ 452 w 462"/>
                <a:gd name="T33" fmla="*/ 358 h 517"/>
                <a:gd name="T34" fmla="*/ 445 w 462"/>
                <a:gd name="T35" fmla="*/ 330 h 517"/>
                <a:gd name="T36" fmla="*/ 419 w 462"/>
                <a:gd name="T37" fmla="*/ 317 h 517"/>
                <a:gd name="T38" fmla="*/ 404 w 462"/>
                <a:gd name="T39" fmla="*/ 284 h 517"/>
                <a:gd name="T40" fmla="*/ 373 w 462"/>
                <a:gd name="T41" fmla="*/ 268 h 517"/>
                <a:gd name="T42" fmla="*/ 360 w 462"/>
                <a:gd name="T43" fmla="*/ 243 h 517"/>
                <a:gd name="T44" fmla="*/ 378 w 462"/>
                <a:gd name="T45" fmla="*/ 235 h 517"/>
                <a:gd name="T46" fmla="*/ 351 w 462"/>
                <a:gd name="T47" fmla="*/ 214 h 517"/>
                <a:gd name="T48" fmla="*/ 345 w 462"/>
                <a:gd name="T49" fmla="*/ 199 h 517"/>
                <a:gd name="T50" fmla="*/ 348 w 462"/>
                <a:gd name="T51" fmla="*/ 169 h 517"/>
                <a:gd name="T52" fmla="*/ 324 w 462"/>
                <a:gd name="T53" fmla="*/ 157 h 517"/>
                <a:gd name="T54" fmla="*/ 298 w 462"/>
                <a:gd name="T55" fmla="*/ 148 h 517"/>
                <a:gd name="T56" fmla="*/ 278 w 462"/>
                <a:gd name="T57" fmla="*/ 123 h 517"/>
                <a:gd name="T58" fmla="*/ 258 w 462"/>
                <a:gd name="T59" fmla="*/ 126 h 517"/>
                <a:gd name="T60" fmla="*/ 254 w 462"/>
                <a:gd name="T61" fmla="*/ 96 h 517"/>
                <a:gd name="T62" fmla="*/ 201 w 462"/>
                <a:gd name="T63" fmla="*/ 59 h 517"/>
                <a:gd name="T64" fmla="*/ 165 w 462"/>
                <a:gd name="T65" fmla="*/ 72 h 517"/>
                <a:gd name="T66" fmla="*/ 150 w 462"/>
                <a:gd name="T67" fmla="*/ 89 h 517"/>
                <a:gd name="T68" fmla="*/ 143 w 462"/>
                <a:gd name="T69" fmla="*/ 27 h 517"/>
                <a:gd name="T70" fmla="*/ 90 w 462"/>
                <a:gd name="T71" fmla="*/ 22 h 517"/>
                <a:gd name="T72" fmla="*/ 77 w 462"/>
                <a:gd name="T73" fmla="*/ 42 h 517"/>
                <a:gd name="T74" fmla="*/ 72 w 462"/>
                <a:gd name="T75" fmla="*/ 48 h 517"/>
                <a:gd name="T76" fmla="*/ 80 w 462"/>
                <a:gd name="T77" fmla="*/ 86 h 517"/>
                <a:gd name="T78" fmla="*/ 86 w 462"/>
                <a:gd name="T79" fmla="*/ 129 h 517"/>
                <a:gd name="T80" fmla="*/ 56 w 462"/>
                <a:gd name="T81" fmla="*/ 148 h 517"/>
                <a:gd name="T82" fmla="*/ 61 w 462"/>
                <a:gd name="T83" fmla="*/ 79 h 517"/>
                <a:gd name="T84" fmla="*/ 23 w 462"/>
                <a:gd name="T85" fmla="*/ 28 h 517"/>
                <a:gd name="T86" fmla="*/ 5 w 462"/>
                <a:gd name="T87" fmla="*/ 75 h 517"/>
                <a:gd name="T88" fmla="*/ 34 w 462"/>
                <a:gd name="T89" fmla="*/ 138 h 517"/>
                <a:gd name="T90" fmla="*/ 31 w 462"/>
                <a:gd name="T91" fmla="*/ 181 h 517"/>
                <a:gd name="T92" fmla="*/ 78 w 462"/>
                <a:gd name="T93" fmla="*/ 197 h 517"/>
                <a:gd name="T94" fmla="*/ 131 w 462"/>
                <a:gd name="T95" fmla="*/ 205 h 517"/>
                <a:gd name="T96" fmla="*/ 159 w 462"/>
                <a:gd name="T97" fmla="*/ 196 h 517"/>
                <a:gd name="T98" fmla="*/ 191 w 462"/>
                <a:gd name="T99" fmla="*/ 188 h 517"/>
                <a:gd name="T100" fmla="*/ 209 w 462"/>
                <a:gd name="T101" fmla="*/ 214 h 517"/>
                <a:gd name="T102" fmla="*/ 237 w 462"/>
                <a:gd name="T103" fmla="*/ 247 h 517"/>
                <a:gd name="T104" fmla="*/ 260 w 462"/>
                <a:gd name="T105" fmla="*/ 256 h 517"/>
                <a:gd name="T106" fmla="*/ 286 w 462"/>
                <a:gd name="T107" fmla="*/ 316 h 517"/>
                <a:gd name="T108" fmla="*/ 262 w 462"/>
                <a:gd name="T109" fmla="*/ 376 h 517"/>
                <a:gd name="T110" fmla="*/ 240 w 462"/>
                <a:gd name="T111" fmla="*/ 396 h 517"/>
                <a:gd name="T112" fmla="*/ 205 w 462"/>
                <a:gd name="T113" fmla="*/ 400 h 517"/>
                <a:gd name="T114" fmla="*/ 215 w 462"/>
                <a:gd name="T115" fmla="*/ 435 h 517"/>
                <a:gd name="T116" fmla="*/ 239 w 462"/>
                <a:gd name="T117" fmla="*/ 426 h 517"/>
                <a:gd name="T118" fmla="*/ 250 w 462"/>
                <a:gd name="T119" fmla="*/ 417 h 517"/>
                <a:gd name="T120" fmla="*/ 268 w 462"/>
                <a:gd name="T121" fmla="*/ 425 h 517"/>
                <a:gd name="T122" fmla="*/ 283 w 462"/>
                <a:gd name="T123" fmla="*/ 450 h 517"/>
                <a:gd name="T124" fmla="*/ 302 w 462"/>
                <a:gd name="T125" fmla="*/ 457 h 5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62" h="517">
                  <a:moveTo>
                    <a:pt x="303" y="479"/>
                  </a:moveTo>
                  <a:lnTo>
                    <a:pt x="313" y="482"/>
                  </a:lnTo>
                  <a:lnTo>
                    <a:pt x="313" y="484"/>
                  </a:lnTo>
                  <a:lnTo>
                    <a:pt x="315" y="484"/>
                  </a:lnTo>
                  <a:lnTo>
                    <a:pt x="319" y="487"/>
                  </a:lnTo>
                  <a:lnTo>
                    <a:pt x="322" y="485"/>
                  </a:lnTo>
                  <a:lnTo>
                    <a:pt x="324" y="482"/>
                  </a:lnTo>
                  <a:lnTo>
                    <a:pt x="325" y="482"/>
                  </a:lnTo>
                  <a:lnTo>
                    <a:pt x="324" y="486"/>
                  </a:lnTo>
                  <a:lnTo>
                    <a:pt x="327" y="488"/>
                  </a:lnTo>
                  <a:lnTo>
                    <a:pt x="328" y="485"/>
                  </a:lnTo>
                  <a:lnTo>
                    <a:pt x="331" y="486"/>
                  </a:lnTo>
                  <a:lnTo>
                    <a:pt x="332" y="485"/>
                  </a:lnTo>
                  <a:lnTo>
                    <a:pt x="332" y="488"/>
                  </a:lnTo>
                  <a:lnTo>
                    <a:pt x="332" y="491"/>
                  </a:lnTo>
                  <a:lnTo>
                    <a:pt x="335" y="491"/>
                  </a:lnTo>
                  <a:lnTo>
                    <a:pt x="336" y="493"/>
                  </a:lnTo>
                  <a:lnTo>
                    <a:pt x="336" y="495"/>
                  </a:lnTo>
                  <a:lnTo>
                    <a:pt x="339" y="499"/>
                  </a:lnTo>
                  <a:lnTo>
                    <a:pt x="342" y="501"/>
                  </a:lnTo>
                  <a:lnTo>
                    <a:pt x="343" y="497"/>
                  </a:lnTo>
                  <a:lnTo>
                    <a:pt x="343" y="501"/>
                  </a:lnTo>
                  <a:lnTo>
                    <a:pt x="345" y="501"/>
                  </a:lnTo>
                  <a:lnTo>
                    <a:pt x="346" y="503"/>
                  </a:lnTo>
                  <a:lnTo>
                    <a:pt x="350" y="505"/>
                  </a:lnTo>
                  <a:lnTo>
                    <a:pt x="352" y="504"/>
                  </a:lnTo>
                  <a:lnTo>
                    <a:pt x="355" y="506"/>
                  </a:lnTo>
                  <a:lnTo>
                    <a:pt x="361" y="506"/>
                  </a:lnTo>
                  <a:lnTo>
                    <a:pt x="362" y="509"/>
                  </a:lnTo>
                  <a:lnTo>
                    <a:pt x="365" y="512"/>
                  </a:lnTo>
                  <a:lnTo>
                    <a:pt x="366" y="512"/>
                  </a:lnTo>
                  <a:lnTo>
                    <a:pt x="371" y="512"/>
                  </a:lnTo>
                  <a:lnTo>
                    <a:pt x="374" y="509"/>
                  </a:lnTo>
                  <a:lnTo>
                    <a:pt x="382" y="517"/>
                  </a:lnTo>
                  <a:lnTo>
                    <a:pt x="387" y="517"/>
                  </a:lnTo>
                  <a:lnTo>
                    <a:pt x="387" y="514"/>
                  </a:lnTo>
                  <a:lnTo>
                    <a:pt x="385" y="512"/>
                  </a:lnTo>
                  <a:lnTo>
                    <a:pt x="385" y="510"/>
                  </a:lnTo>
                  <a:lnTo>
                    <a:pt x="385" y="509"/>
                  </a:lnTo>
                  <a:lnTo>
                    <a:pt x="386" y="505"/>
                  </a:lnTo>
                  <a:lnTo>
                    <a:pt x="385" y="502"/>
                  </a:lnTo>
                  <a:lnTo>
                    <a:pt x="373" y="489"/>
                  </a:lnTo>
                  <a:lnTo>
                    <a:pt x="371" y="489"/>
                  </a:lnTo>
                  <a:lnTo>
                    <a:pt x="366" y="484"/>
                  </a:lnTo>
                  <a:lnTo>
                    <a:pt x="365" y="481"/>
                  </a:lnTo>
                  <a:lnTo>
                    <a:pt x="361" y="479"/>
                  </a:lnTo>
                  <a:lnTo>
                    <a:pt x="361" y="475"/>
                  </a:lnTo>
                  <a:lnTo>
                    <a:pt x="358" y="476"/>
                  </a:lnTo>
                  <a:lnTo>
                    <a:pt x="357" y="472"/>
                  </a:lnTo>
                  <a:lnTo>
                    <a:pt x="356" y="471"/>
                  </a:lnTo>
                  <a:lnTo>
                    <a:pt x="354" y="472"/>
                  </a:lnTo>
                  <a:lnTo>
                    <a:pt x="341" y="453"/>
                  </a:lnTo>
                  <a:lnTo>
                    <a:pt x="345" y="452"/>
                  </a:lnTo>
                  <a:lnTo>
                    <a:pt x="356" y="462"/>
                  </a:lnTo>
                  <a:lnTo>
                    <a:pt x="360" y="463"/>
                  </a:lnTo>
                  <a:lnTo>
                    <a:pt x="358" y="459"/>
                  </a:lnTo>
                  <a:lnTo>
                    <a:pt x="361" y="459"/>
                  </a:lnTo>
                  <a:lnTo>
                    <a:pt x="368" y="469"/>
                  </a:lnTo>
                  <a:lnTo>
                    <a:pt x="371" y="471"/>
                  </a:lnTo>
                  <a:lnTo>
                    <a:pt x="374" y="471"/>
                  </a:lnTo>
                  <a:lnTo>
                    <a:pt x="376" y="478"/>
                  </a:lnTo>
                  <a:lnTo>
                    <a:pt x="385" y="478"/>
                  </a:lnTo>
                  <a:lnTo>
                    <a:pt x="389" y="482"/>
                  </a:lnTo>
                  <a:lnTo>
                    <a:pt x="390" y="479"/>
                  </a:lnTo>
                  <a:lnTo>
                    <a:pt x="392" y="481"/>
                  </a:lnTo>
                  <a:lnTo>
                    <a:pt x="395" y="482"/>
                  </a:lnTo>
                  <a:lnTo>
                    <a:pt x="396" y="479"/>
                  </a:lnTo>
                  <a:lnTo>
                    <a:pt x="398" y="480"/>
                  </a:lnTo>
                  <a:lnTo>
                    <a:pt x="398" y="482"/>
                  </a:lnTo>
                  <a:lnTo>
                    <a:pt x="399" y="485"/>
                  </a:lnTo>
                  <a:lnTo>
                    <a:pt x="402" y="484"/>
                  </a:lnTo>
                  <a:lnTo>
                    <a:pt x="402" y="486"/>
                  </a:lnTo>
                  <a:lnTo>
                    <a:pt x="400" y="490"/>
                  </a:lnTo>
                  <a:lnTo>
                    <a:pt x="404" y="492"/>
                  </a:lnTo>
                  <a:lnTo>
                    <a:pt x="405" y="495"/>
                  </a:lnTo>
                  <a:lnTo>
                    <a:pt x="407" y="494"/>
                  </a:lnTo>
                  <a:lnTo>
                    <a:pt x="403" y="482"/>
                  </a:lnTo>
                  <a:lnTo>
                    <a:pt x="404" y="480"/>
                  </a:lnTo>
                  <a:lnTo>
                    <a:pt x="407" y="481"/>
                  </a:lnTo>
                  <a:lnTo>
                    <a:pt x="409" y="483"/>
                  </a:lnTo>
                  <a:lnTo>
                    <a:pt x="412" y="484"/>
                  </a:lnTo>
                  <a:lnTo>
                    <a:pt x="413" y="482"/>
                  </a:lnTo>
                  <a:lnTo>
                    <a:pt x="413" y="480"/>
                  </a:lnTo>
                  <a:lnTo>
                    <a:pt x="411" y="479"/>
                  </a:lnTo>
                  <a:lnTo>
                    <a:pt x="410" y="478"/>
                  </a:lnTo>
                  <a:lnTo>
                    <a:pt x="407" y="478"/>
                  </a:lnTo>
                  <a:lnTo>
                    <a:pt x="403" y="470"/>
                  </a:lnTo>
                  <a:lnTo>
                    <a:pt x="404" y="462"/>
                  </a:lnTo>
                  <a:lnTo>
                    <a:pt x="411" y="469"/>
                  </a:lnTo>
                  <a:lnTo>
                    <a:pt x="411" y="467"/>
                  </a:lnTo>
                  <a:lnTo>
                    <a:pt x="410" y="463"/>
                  </a:lnTo>
                  <a:lnTo>
                    <a:pt x="412" y="462"/>
                  </a:lnTo>
                  <a:lnTo>
                    <a:pt x="413" y="453"/>
                  </a:lnTo>
                  <a:lnTo>
                    <a:pt x="411" y="450"/>
                  </a:lnTo>
                  <a:lnTo>
                    <a:pt x="410" y="442"/>
                  </a:lnTo>
                  <a:lnTo>
                    <a:pt x="406" y="442"/>
                  </a:lnTo>
                  <a:lnTo>
                    <a:pt x="400" y="437"/>
                  </a:lnTo>
                  <a:lnTo>
                    <a:pt x="399" y="432"/>
                  </a:lnTo>
                  <a:lnTo>
                    <a:pt x="403" y="431"/>
                  </a:lnTo>
                  <a:lnTo>
                    <a:pt x="404" y="426"/>
                  </a:lnTo>
                  <a:lnTo>
                    <a:pt x="403" y="422"/>
                  </a:lnTo>
                  <a:lnTo>
                    <a:pt x="399" y="423"/>
                  </a:lnTo>
                  <a:lnTo>
                    <a:pt x="400" y="420"/>
                  </a:lnTo>
                  <a:lnTo>
                    <a:pt x="399" y="418"/>
                  </a:lnTo>
                  <a:lnTo>
                    <a:pt x="398" y="417"/>
                  </a:lnTo>
                  <a:lnTo>
                    <a:pt x="394" y="421"/>
                  </a:lnTo>
                  <a:lnTo>
                    <a:pt x="392" y="411"/>
                  </a:lnTo>
                  <a:lnTo>
                    <a:pt x="389" y="411"/>
                  </a:lnTo>
                  <a:lnTo>
                    <a:pt x="384" y="415"/>
                  </a:lnTo>
                  <a:lnTo>
                    <a:pt x="382" y="413"/>
                  </a:lnTo>
                  <a:lnTo>
                    <a:pt x="385" y="408"/>
                  </a:lnTo>
                  <a:lnTo>
                    <a:pt x="383" y="408"/>
                  </a:lnTo>
                  <a:lnTo>
                    <a:pt x="380" y="407"/>
                  </a:lnTo>
                  <a:lnTo>
                    <a:pt x="377" y="408"/>
                  </a:lnTo>
                  <a:lnTo>
                    <a:pt x="376" y="413"/>
                  </a:lnTo>
                  <a:lnTo>
                    <a:pt x="372" y="399"/>
                  </a:lnTo>
                  <a:lnTo>
                    <a:pt x="368" y="398"/>
                  </a:lnTo>
                  <a:lnTo>
                    <a:pt x="368" y="396"/>
                  </a:lnTo>
                  <a:lnTo>
                    <a:pt x="369" y="394"/>
                  </a:lnTo>
                  <a:lnTo>
                    <a:pt x="367" y="392"/>
                  </a:lnTo>
                  <a:lnTo>
                    <a:pt x="369" y="391"/>
                  </a:lnTo>
                  <a:lnTo>
                    <a:pt x="366" y="388"/>
                  </a:lnTo>
                  <a:lnTo>
                    <a:pt x="365" y="385"/>
                  </a:lnTo>
                  <a:lnTo>
                    <a:pt x="367" y="383"/>
                  </a:lnTo>
                  <a:lnTo>
                    <a:pt x="362" y="381"/>
                  </a:lnTo>
                  <a:lnTo>
                    <a:pt x="357" y="384"/>
                  </a:lnTo>
                  <a:lnTo>
                    <a:pt x="357" y="383"/>
                  </a:lnTo>
                  <a:lnTo>
                    <a:pt x="358" y="377"/>
                  </a:lnTo>
                  <a:lnTo>
                    <a:pt x="357" y="372"/>
                  </a:lnTo>
                  <a:lnTo>
                    <a:pt x="359" y="372"/>
                  </a:lnTo>
                  <a:lnTo>
                    <a:pt x="361" y="372"/>
                  </a:lnTo>
                  <a:lnTo>
                    <a:pt x="365" y="370"/>
                  </a:lnTo>
                  <a:lnTo>
                    <a:pt x="369" y="370"/>
                  </a:lnTo>
                  <a:lnTo>
                    <a:pt x="367" y="365"/>
                  </a:lnTo>
                  <a:lnTo>
                    <a:pt x="362" y="361"/>
                  </a:lnTo>
                  <a:lnTo>
                    <a:pt x="357" y="359"/>
                  </a:lnTo>
                  <a:lnTo>
                    <a:pt x="355" y="357"/>
                  </a:lnTo>
                  <a:lnTo>
                    <a:pt x="353" y="352"/>
                  </a:lnTo>
                  <a:lnTo>
                    <a:pt x="358" y="353"/>
                  </a:lnTo>
                  <a:lnTo>
                    <a:pt x="357" y="350"/>
                  </a:lnTo>
                  <a:lnTo>
                    <a:pt x="360" y="349"/>
                  </a:lnTo>
                  <a:lnTo>
                    <a:pt x="366" y="355"/>
                  </a:lnTo>
                  <a:lnTo>
                    <a:pt x="368" y="355"/>
                  </a:lnTo>
                  <a:lnTo>
                    <a:pt x="365" y="350"/>
                  </a:lnTo>
                  <a:lnTo>
                    <a:pt x="368" y="350"/>
                  </a:lnTo>
                  <a:lnTo>
                    <a:pt x="364" y="347"/>
                  </a:lnTo>
                  <a:lnTo>
                    <a:pt x="366" y="344"/>
                  </a:lnTo>
                  <a:lnTo>
                    <a:pt x="369" y="347"/>
                  </a:lnTo>
                  <a:lnTo>
                    <a:pt x="373" y="347"/>
                  </a:lnTo>
                  <a:lnTo>
                    <a:pt x="373" y="352"/>
                  </a:lnTo>
                  <a:lnTo>
                    <a:pt x="372" y="354"/>
                  </a:lnTo>
                  <a:lnTo>
                    <a:pt x="376" y="355"/>
                  </a:lnTo>
                  <a:lnTo>
                    <a:pt x="388" y="364"/>
                  </a:lnTo>
                  <a:lnTo>
                    <a:pt x="390" y="370"/>
                  </a:lnTo>
                  <a:lnTo>
                    <a:pt x="395" y="370"/>
                  </a:lnTo>
                  <a:lnTo>
                    <a:pt x="398" y="368"/>
                  </a:lnTo>
                  <a:lnTo>
                    <a:pt x="397" y="373"/>
                  </a:lnTo>
                  <a:lnTo>
                    <a:pt x="399" y="383"/>
                  </a:lnTo>
                  <a:lnTo>
                    <a:pt x="404" y="390"/>
                  </a:lnTo>
                  <a:lnTo>
                    <a:pt x="409" y="387"/>
                  </a:lnTo>
                  <a:lnTo>
                    <a:pt x="410" y="391"/>
                  </a:lnTo>
                  <a:lnTo>
                    <a:pt x="407" y="395"/>
                  </a:lnTo>
                  <a:lnTo>
                    <a:pt x="411" y="400"/>
                  </a:lnTo>
                  <a:lnTo>
                    <a:pt x="415" y="397"/>
                  </a:lnTo>
                  <a:lnTo>
                    <a:pt x="418" y="404"/>
                  </a:lnTo>
                  <a:lnTo>
                    <a:pt x="421" y="402"/>
                  </a:lnTo>
                  <a:lnTo>
                    <a:pt x="424" y="408"/>
                  </a:lnTo>
                  <a:lnTo>
                    <a:pt x="426" y="410"/>
                  </a:lnTo>
                  <a:lnTo>
                    <a:pt x="429" y="395"/>
                  </a:lnTo>
                  <a:lnTo>
                    <a:pt x="432" y="395"/>
                  </a:lnTo>
                  <a:lnTo>
                    <a:pt x="429" y="381"/>
                  </a:lnTo>
                  <a:lnTo>
                    <a:pt x="429" y="377"/>
                  </a:lnTo>
                  <a:lnTo>
                    <a:pt x="436" y="383"/>
                  </a:lnTo>
                  <a:lnTo>
                    <a:pt x="440" y="384"/>
                  </a:lnTo>
                  <a:lnTo>
                    <a:pt x="441" y="377"/>
                  </a:lnTo>
                  <a:lnTo>
                    <a:pt x="445" y="376"/>
                  </a:lnTo>
                  <a:lnTo>
                    <a:pt x="445" y="369"/>
                  </a:lnTo>
                  <a:lnTo>
                    <a:pt x="451" y="367"/>
                  </a:lnTo>
                  <a:lnTo>
                    <a:pt x="448" y="364"/>
                  </a:lnTo>
                  <a:lnTo>
                    <a:pt x="441" y="365"/>
                  </a:lnTo>
                  <a:lnTo>
                    <a:pt x="443" y="361"/>
                  </a:lnTo>
                  <a:lnTo>
                    <a:pt x="446" y="361"/>
                  </a:lnTo>
                  <a:lnTo>
                    <a:pt x="447" y="357"/>
                  </a:lnTo>
                  <a:lnTo>
                    <a:pt x="442" y="355"/>
                  </a:lnTo>
                  <a:lnTo>
                    <a:pt x="445" y="354"/>
                  </a:lnTo>
                  <a:lnTo>
                    <a:pt x="452" y="358"/>
                  </a:lnTo>
                  <a:lnTo>
                    <a:pt x="456" y="358"/>
                  </a:lnTo>
                  <a:lnTo>
                    <a:pt x="458" y="355"/>
                  </a:lnTo>
                  <a:lnTo>
                    <a:pt x="455" y="352"/>
                  </a:lnTo>
                  <a:lnTo>
                    <a:pt x="457" y="347"/>
                  </a:lnTo>
                  <a:lnTo>
                    <a:pt x="460" y="347"/>
                  </a:lnTo>
                  <a:lnTo>
                    <a:pt x="462" y="343"/>
                  </a:lnTo>
                  <a:lnTo>
                    <a:pt x="460" y="339"/>
                  </a:lnTo>
                  <a:lnTo>
                    <a:pt x="454" y="332"/>
                  </a:lnTo>
                  <a:lnTo>
                    <a:pt x="451" y="331"/>
                  </a:lnTo>
                  <a:lnTo>
                    <a:pt x="449" y="328"/>
                  </a:lnTo>
                  <a:lnTo>
                    <a:pt x="445" y="330"/>
                  </a:lnTo>
                  <a:lnTo>
                    <a:pt x="442" y="328"/>
                  </a:lnTo>
                  <a:lnTo>
                    <a:pt x="437" y="329"/>
                  </a:lnTo>
                  <a:lnTo>
                    <a:pt x="431" y="332"/>
                  </a:lnTo>
                  <a:lnTo>
                    <a:pt x="432" y="323"/>
                  </a:lnTo>
                  <a:lnTo>
                    <a:pt x="436" y="319"/>
                  </a:lnTo>
                  <a:lnTo>
                    <a:pt x="435" y="316"/>
                  </a:lnTo>
                  <a:lnTo>
                    <a:pt x="432" y="316"/>
                  </a:lnTo>
                  <a:lnTo>
                    <a:pt x="430" y="318"/>
                  </a:lnTo>
                  <a:lnTo>
                    <a:pt x="421" y="320"/>
                  </a:lnTo>
                  <a:lnTo>
                    <a:pt x="417" y="319"/>
                  </a:lnTo>
                  <a:lnTo>
                    <a:pt x="419" y="317"/>
                  </a:lnTo>
                  <a:lnTo>
                    <a:pt x="415" y="316"/>
                  </a:lnTo>
                  <a:lnTo>
                    <a:pt x="417" y="314"/>
                  </a:lnTo>
                  <a:lnTo>
                    <a:pt x="421" y="314"/>
                  </a:lnTo>
                  <a:lnTo>
                    <a:pt x="421" y="311"/>
                  </a:lnTo>
                  <a:lnTo>
                    <a:pt x="414" y="297"/>
                  </a:lnTo>
                  <a:lnTo>
                    <a:pt x="410" y="294"/>
                  </a:lnTo>
                  <a:lnTo>
                    <a:pt x="403" y="295"/>
                  </a:lnTo>
                  <a:lnTo>
                    <a:pt x="402" y="293"/>
                  </a:lnTo>
                  <a:lnTo>
                    <a:pt x="402" y="290"/>
                  </a:lnTo>
                  <a:lnTo>
                    <a:pt x="404" y="289"/>
                  </a:lnTo>
                  <a:lnTo>
                    <a:pt x="404" y="284"/>
                  </a:lnTo>
                  <a:lnTo>
                    <a:pt x="392" y="286"/>
                  </a:lnTo>
                  <a:lnTo>
                    <a:pt x="388" y="291"/>
                  </a:lnTo>
                  <a:lnTo>
                    <a:pt x="387" y="287"/>
                  </a:lnTo>
                  <a:lnTo>
                    <a:pt x="383" y="286"/>
                  </a:lnTo>
                  <a:lnTo>
                    <a:pt x="384" y="283"/>
                  </a:lnTo>
                  <a:lnTo>
                    <a:pt x="387" y="281"/>
                  </a:lnTo>
                  <a:lnTo>
                    <a:pt x="384" y="277"/>
                  </a:lnTo>
                  <a:lnTo>
                    <a:pt x="375" y="278"/>
                  </a:lnTo>
                  <a:lnTo>
                    <a:pt x="373" y="277"/>
                  </a:lnTo>
                  <a:lnTo>
                    <a:pt x="376" y="270"/>
                  </a:lnTo>
                  <a:lnTo>
                    <a:pt x="373" y="268"/>
                  </a:lnTo>
                  <a:lnTo>
                    <a:pt x="352" y="262"/>
                  </a:lnTo>
                  <a:lnTo>
                    <a:pt x="350" y="259"/>
                  </a:lnTo>
                  <a:lnTo>
                    <a:pt x="355" y="259"/>
                  </a:lnTo>
                  <a:lnTo>
                    <a:pt x="356" y="257"/>
                  </a:lnTo>
                  <a:lnTo>
                    <a:pt x="361" y="256"/>
                  </a:lnTo>
                  <a:lnTo>
                    <a:pt x="358" y="254"/>
                  </a:lnTo>
                  <a:lnTo>
                    <a:pt x="358" y="252"/>
                  </a:lnTo>
                  <a:lnTo>
                    <a:pt x="353" y="247"/>
                  </a:lnTo>
                  <a:lnTo>
                    <a:pt x="354" y="244"/>
                  </a:lnTo>
                  <a:lnTo>
                    <a:pt x="359" y="244"/>
                  </a:lnTo>
                  <a:lnTo>
                    <a:pt x="360" y="243"/>
                  </a:lnTo>
                  <a:lnTo>
                    <a:pt x="351" y="236"/>
                  </a:lnTo>
                  <a:lnTo>
                    <a:pt x="347" y="237"/>
                  </a:lnTo>
                  <a:lnTo>
                    <a:pt x="347" y="234"/>
                  </a:lnTo>
                  <a:lnTo>
                    <a:pt x="351" y="233"/>
                  </a:lnTo>
                  <a:lnTo>
                    <a:pt x="353" y="234"/>
                  </a:lnTo>
                  <a:lnTo>
                    <a:pt x="355" y="233"/>
                  </a:lnTo>
                  <a:lnTo>
                    <a:pt x="355" y="230"/>
                  </a:lnTo>
                  <a:lnTo>
                    <a:pt x="365" y="236"/>
                  </a:lnTo>
                  <a:lnTo>
                    <a:pt x="369" y="236"/>
                  </a:lnTo>
                  <a:lnTo>
                    <a:pt x="374" y="233"/>
                  </a:lnTo>
                  <a:lnTo>
                    <a:pt x="378" y="235"/>
                  </a:lnTo>
                  <a:lnTo>
                    <a:pt x="380" y="233"/>
                  </a:lnTo>
                  <a:lnTo>
                    <a:pt x="380" y="230"/>
                  </a:lnTo>
                  <a:lnTo>
                    <a:pt x="371" y="223"/>
                  </a:lnTo>
                  <a:lnTo>
                    <a:pt x="359" y="222"/>
                  </a:lnTo>
                  <a:lnTo>
                    <a:pt x="354" y="220"/>
                  </a:lnTo>
                  <a:lnTo>
                    <a:pt x="353" y="224"/>
                  </a:lnTo>
                  <a:lnTo>
                    <a:pt x="348" y="218"/>
                  </a:lnTo>
                  <a:lnTo>
                    <a:pt x="345" y="216"/>
                  </a:lnTo>
                  <a:lnTo>
                    <a:pt x="342" y="218"/>
                  </a:lnTo>
                  <a:lnTo>
                    <a:pt x="345" y="213"/>
                  </a:lnTo>
                  <a:lnTo>
                    <a:pt x="351" y="214"/>
                  </a:lnTo>
                  <a:lnTo>
                    <a:pt x="355" y="211"/>
                  </a:lnTo>
                  <a:lnTo>
                    <a:pt x="357" y="208"/>
                  </a:lnTo>
                  <a:lnTo>
                    <a:pt x="362" y="207"/>
                  </a:lnTo>
                  <a:lnTo>
                    <a:pt x="368" y="210"/>
                  </a:lnTo>
                  <a:lnTo>
                    <a:pt x="371" y="205"/>
                  </a:lnTo>
                  <a:lnTo>
                    <a:pt x="358" y="186"/>
                  </a:lnTo>
                  <a:lnTo>
                    <a:pt x="353" y="183"/>
                  </a:lnTo>
                  <a:lnTo>
                    <a:pt x="350" y="187"/>
                  </a:lnTo>
                  <a:lnTo>
                    <a:pt x="351" y="191"/>
                  </a:lnTo>
                  <a:lnTo>
                    <a:pt x="346" y="195"/>
                  </a:lnTo>
                  <a:lnTo>
                    <a:pt x="345" y="199"/>
                  </a:lnTo>
                  <a:lnTo>
                    <a:pt x="339" y="199"/>
                  </a:lnTo>
                  <a:lnTo>
                    <a:pt x="345" y="191"/>
                  </a:lnTo>
                  <a:lnTo>
                    <a:pt x="345" y="188"/>
                  </a:lnTo>
                  <a:lnTo>
                    <a:pt x="334" y="188"/>
                  </a:lnTo>
                  <a:lnTo>
                    <a:pt x="330" y="191"/>
                  </a:lnTo>
                  <a:lnTo>
                    <a:pt x="329" y="189"/>
                  </a:lnTo>
                  <a:lnTo>
                    <a:pt x="333" y="186"/>
                  </a:lnTo>
                  <a:lnTo>
                    <a:pt x="342" y="182"/>
                  </a:lnTo>
                  <a:lnTo>
                    <a:pt x="345" y="175"/>
                  </a:lnTo>
                  <a:lnTo>
                    <a:pt x="347" y="179"/>
                  </a:lnTo>
                  <a:lnTo>
                    <a:pt x="348" y="169"/>
                  </a:lnTo>
                  <a:lnTo>
                    <a:pt x="338" y="165"/>
                  </a:lnTo>
                  <a:lnTo>
                    <a:pt x="334" y="162"/>
                  </a:lnTo>
                  <a:lnTo>
                    <a:pt x="331" y="161"/>
                  </a:lnTo>
                  <a:lnTo>
                    <a:pt x="325" y="163"/>
                  </a:lnTo>
                  <a:lnTo>
                    <a:pt x="321" y="168"/>
                  </a:lnTo>
                  <a:lnTo>
                    <a:pt x="319" y="169"/>
                  </a:lnTo>
                  <a:lnTo>
                    <a:pt x="316" y="173"/>
                  </a:lnTo>
                  <a:lnTo>
                    <a:pt x="316" y="171"/>
                  </a:lnTo>
                  <a:lnTo>
                    <a:pt x="318" y="167"/>
                  </a:lnTo>
                  <a:lnTo>
                    <a:pt x="322" y="163"/>
                  </a:lnTo>
                  <a:lnTo>
                    <a:pt x="324" y="157"/>
                  </a:lnTo>
                  <a:lnTo>
                    <a:pt x="322" y="158"/>
                  </a:lnTo>
                  <a:lnTo>
                    <a:pt x="319" y="161"/>
                  </a:lnTo>
                  <a:lnTo>
                    <a:pt x="315" y="162"/>
                  </a:lnTo>
                  <a:lnTo>
                    <a:pt x="309" y="167"/>
                  </a:lnTo>
                  <a:lnTo>
                    <a:pt x="309" y="163"/>
                  </a:lnTo>
                  <a:lnTo>
                    <a:pt x="315" y="153"/>
                  </a:lnTo>
                  <a:lnTo>
                    <a:pt x="313" y="147"/>
                  </a:lnTo>
                  <a:lnTo>
                    <a:pt x="309" y="146"/>
                  </a:lnTo>
                  <a:lnTo>
                    <a:pt x="305" y="150"/>
                  </a:lnTo>
                  <a:lnTo>
                    <a:pt x="301" y="152"/>
                  </a:lnTo>
                  <a:lnTo>
                    <a:pt x="298" y="148"/>
                  </a:lnTo>
                  <a:lnTo>
                    <a:pt x="289" y="146"/>
                  </a:lnTo>
                  <a:lnTo>
                    <a:pt x="298" y="145"/>
                  </a:lnTo>
                  <a:lnTo>
                    <a:pt x="303" y="145"/>
                  </a:lnTo>
                  <a:lnTo>
                    <a:pt x="306" y="138"/>
                  </a:lnTo>
                  <a:lnTo>
                    <a:pt x="305" y="131"/>
                  </a:lnTo>
                  <a:lnTo>
                    <a:pt x="300" y="125"/>
                  </a:lnTo>
                  <a:lnTo>
                    <a:pt x="289" y="119"/>
                  </a:lnTo>
                  <a:lnTo>
                    <a:pt x="283" y="114"/>
                  </a:lnTo>
                  <a:lnTo>
                    <a:pt x="282" y="114"/>
                  </a:lnTo>
                  <a:lnTo>
                    <a:pt x="281" y="119"/>
                  </a:lnTo>
                  <a:lnTo>
                    <a:pt x="278" y="123"/>
                  </a:lnTo>
                  <a:lnTo>
                    <a:pt x="274" y="121"/>
                  </a:lnTo>
                  <a:lnTo>
                    <a:pt x="270" y="122"/>
                  </a:lnTo>
                  <a:lnTo>
                    <a:pt x="271" y="131"/>
                  </a:lnTo>
                  <a:lnTo>
                    <a:pt x="271" y="134"/>
                  </a:lnTo>
                  <a:lnTo>
                    <a:pt x="271" y="131"/>
                  </a:lnTo>
                  <a:lnTo>
                    <a:pt x="267" y="132"/>
                  </a:lnTo>
                  <a:lnTo>
                    <a:pt x="267" y="130"/>
                  </a:lnTo>
                  <a:lnTo>
                    <a:pt x="265" y="128"/>
                  </a:lnTo>
                  <a:lnTo>
                    <a:pt x="265" y="121"/>
                  </a:lnTo>
                  <a:lnTo>
                    <a:pt x="262" y="120"/>
                  </a:lnTo>
                  <a:lnTo>
                    <a:pt x="258" y="126"/>
                  </a:lnTo>
                  <a:lnTo>
                    <a:pt x="267" y="111"/>
                  </a:lnTo>
                  <a:lnTo>
                    <a:pt x="266" y="109"/>
                  </a:lnTo>
                  <a:lnTo>
                    <a:pt x="258" y="111"/>
                  </a:lnTo>
                  <a:lnTo>
                    <a:pt x="254" y="111"/>
                  </a:lnTo>
                  <a:lnTo>
                    <a:pt x="249" y="117"/>
                  </a:lnTo>
                  <a:lnTo>
                    <a:pt x="247" y="118"/>
                  </a:lnTo>
                  <a:lnTo>
                    <a:pt x="247" y="112"/>
                  </a:lnTo>
                  <a:lnTo>
                    <a:pt x="242" y="115"/>
                  </a:lnTo>
                  <a:lnTo>
                    <a:pt x="253" y="107"/>
                  </a:lnTo>
                  <a:lnTo>
                    <a:pt x="255" y="103"/>
                  </a:lnTo>
                  <a:lnTo>
                    <a:pt x="254" y="96"/>
                  </a:lnTo>
                  <a:lnTo>
                    <a:pt x="248" y="95"/>
                  </a:lnTo>
                  <a:lnTo>
                    <a:pt x="241" y="95"/>
                  </a:lnTo>
                  <a:lnTo>
                    <a:pt x="240" y="92"/>
                  </a:lnTo>
                  <a:lnTo>
                    <a:pt x="243" y="88"/>
                  </a:lnTo>
                  <a:lnTo>
                    <a:pt x="239" y="76"/>
                  </a:lnTo>
                  <a:lnTo>
                    <a:pt x="236" y="74"/>
                  </a:lnTo>
                  <a:lnTo>
                    <a:pt x="237" y="72"/>
                  </a:lnTo>
                  <a:lnTo>
                    <a:pt x="232" y="69"/>
                  </a:lnTo>
                  <a:lnTo>
                    <a:pt x="225" y="68"/>
                  </a:lnTo>
                  <a:lnTo>
                    <a:pt x="209" y="59"/>
                  </a:lnTo>
                  <a:lnTo>
                    <a:pt x="201" y="59"/>
                  </a:lnTo>
                  <a:lnTo>
                    <a:pt x="192" y="63"/>
                  </a:lnTo>
                  <a:lnTo>
                    <a:pt x="185" y="70"/>
                  </a:lnTo>
                  <a:lnTo>
                    <a:pt x="184" y="76"/>
                  </a:lnTo>
                  <a:lnTo>
                    <a:pt x="189" y="80"/>
                  </a:lnTo>
                  <a:lnTo>
                    <a:pt x="186" y="82"/>
                  </a:lnTo>
                  <a:lnTo>
                    <a:pt x="180" y="82"/>
                  </a:lnTo>
                  <a:lnTo>
                    <a:pt x="178" y="86"/>
                  </a:lnTo>
                  <a:lnTo>
                    <a:pt x="172" y="79"/>
                  </a:lnTo>
                  <a:lnTo>
                    <a:pt x="168" y="82"/>
                  </a:lnTo>
                  <a:lnTo>
                    <a:pt x="165" y="81"/>
                  </a:lnTo>
                  <a:lnTo>
                    <a:pt x="165" y="72"/>
                  </a:lnTo>
                  <a:lnTo>
                    <a:pt x="160" y="88"/>
                  </a:lnTo>
                  <a:lnTo>
                    <a:pt x="157" y="88"/>
                  </a:lnTo>
                  <a:lnTo>
                    <a:pt x="156" y="92"/>
                  </a:lnTo>
                  <a:lnTo>
                    <a:pt x="152" y="99"/>
                  </a:lnTo>
                  <a:lnTo>
                    <a:pt x="148" y="103"/>
                  </a:lnTo>
                  <a:lnTo>
                    <a:pt x="148" y="100"/>
                  </a:lnTo>
                  <a:lnTo>
                    <a:pt x="146" y="96"/>
                  </a:lnTo>
                  <a:lnTo>
                    <a:pt x="148" y="93"/>
                  </a:lnTo>
                  <a:lnTo>
                    <a:pt x="152" y="95"/>
                  </a:lnTo>
                  <a:lnTo>
                    <a:pt x="152" y="93"/>
                  </a:lnTo>
                  <a:lnTo>
                    <a:pt x="150" y="89"/>
                  </a:lnTo>
                  <a:lnTo>
                    <a:pt x="148" y="90"/>
                  </a:lnTo>
                  <a:lnTo>
                    <a:pt x="156" y="61"/>
                  </a:lnTo>
                  <a:lnTo>
                    <a:pt x="152" y="56"/>
                  </a:lnTo>
                  <a:lnTo>
                    <a:pt x="150" y="50"/>
                  </a:lnTo>
                  <a:lnTo>
                    <a:pt x="149" y="47"/>
                  </a:lnTo>
                  <a:lnTo>
                    <a:pt x="152" y="45"/>
                  </a:lnTo>
                  <a:lnTo>
                    <a:pt x="152" y="42"/>
                  </a:lnTo>
                  <a:lnTo>
                    <a:pt x="150" y="38"/>
                  </a:lnTo>
                  <a:lnTo>
                    <a:pt x="145" y="34"/>
                  </a:lnTo>
                  <a:lnTo>
                    <a:pt x="139" y="32"/>
                  </a:lnTo>
                  <a:lnTo>
                    <a:pt x="143" y="27"/>
                  </a:lnTo>
                  <a:lnTo>
                    <a:pt x="142" y="12"/>
                  </a:lnTo>
                  <a:lnTo>
                    <a:pt x="138" y="5"/>
                  </a:lnTo>
                  <a:lnTo>
                    <a:pt x="118" y="6"/>
                  </a:lnTo>
                  <a:lnTo>
                    <a:pt x="115" y="9"/>
                  </a:lnTo>
                  <a:lnTo>
                    <a:pt x="111" y="9"/>
                  </a:lnTo>
                  <a:lnTo>
                    <a:pt x="100" y="19"/>
                  </a:lnTo>
                  <a:lnTo>
                    <a:pt x="104" y="23"/>
                  </a:lnTo>
                  <a:lnTo>
                    <a:pt x="103" y="29"/>
                  </a:lnTo>
                  <a:lnTo>
                    <a:pt x="100" y="22"/>
                  </a:lnTo>
                  <a:lnTo>
                    <a:pt x="96" y="20"/>
                  </a:lnTo>
                  <a:lnTo>
                    <a:pt x="90" y="22"/>
                  </a:lnTo>
                  <a:lnTo>
                    <a:pt x="89" y="26"/>
                  </a:lnTo>
                  <a:lnTo>
                    <a:pt x="92" y="34"/>
                  </a:lnTo>
                  <a:lnTo>
                    <a:pt x="89" y="32"/>
                  </a:lnTo>
                  <a:lnTo>
                    <a:pt x="85" y="26"/>
                  </a:lnTo>
                  <a:lnTo>
                    <a:pt x="81" y="27"/>
                  </a:lnTo>
                  <a:lnTo>
                    <a:pt x="80" y="32"/>
                  </a:lnTo>
                  <a:lnTo>
                    <a:pt x="84" y="36"/>
                  </a:lnTo>
                  <a:lnTo>
                    <a:pt x="100" y="43"/>
                  </a:lnTo>
                  <a:lnTo>
                    <a:pt x="100" y="45"/>
                  </a:lnTo>
                  <a:lnTo>
                    <a:pt x="78" y="39"/>
                  </a:lnTo>
                  <a:lnTo>
                    <a:pt x="77" y="42"/>
                  </a:lnTo>
                  <a:lnTo>
                    <a:pt x="76" y="40"/>
                  </a:lnTo>
                  <a:lnTo>
                    <a:pt x="74" y="42"/>
                  </a:lnTo>
                  <a:lnTo>
                    <a:pt x="77" y="44"/>
                  </a:lnTo>
                  <a:lnTo>
                    <a:pt x="81" y="45"/>
                  </a:lnTo>
                  <a:lnTo>
                    <a:pt x="86" y="50"/>
                  </a:lnTo>
                  <a:lnTo>
                    <a:pt x="92" y="53"/>
                  </a:lnTo>
                  <a:lnTo>
                    <a:pt x="97" y="58"/>
                  </a:lnTo>
                  <a:lnTo>
                    <a:pt x="94" y="59"/>
                  </a:lnTo>
                  <a:lnTo>
                    <a:pt x="82" y="50"/>
                  </a:lnTo>
                  <a:lnTo>
                    <a:pt x="75" y="48"/>
                  </a:lnTo>
                  <a:lnTo>
                    <a:pt x="72" y="48"/>
                  </a:lnTo>
                  <a:lnTo>
                    <a:pt x="70" y="51"/>
                  </a:lnTo>
                  <a:lnTo>
                    <a:pt x="70" y="60"/>
                  </a:lnTo>
                  <a:lnTo>
                    <a:pt x="73" y="68"/>
                  </a:lnTo>
                  <a:lnTo>
                    <a:pt x="72" y="70"/>
                  </a:lnTo>
                  <a:lnTo>
                    <a:pt x="74" y="76"/>
                  </a:lnTo>
                  <a:lnTo>
                    <a:pt x="79" y="79"/>
                  </a:lnTo>
                  <a:lnTo>
                    <a:pt x="82" y="78"/>
                  </a:lnTo>
                  <a:lnTo>
                    <a:pt x="84" y="77"/>
                  </a:lnTo>
                  <a:lnTo>
                    <a:pt x="85" y="78"/>
                  </a:lnTo>
                  <a:lnTo>
                    <a:pt x="83" y="84"/>
                  </a:lnTo>
                  <a:lnTo>
                    <a:pt x="80" y="86"/>
                  </a:lnTo>
                  <a:lnTo>
                    <a:pt x="74" y="86"/>
                  </a:lnTo>
                  <a:lnTo>
                    <a:pt x="73" y="93"/>
                  </a:lnTo>
                  <a:lnTo>
                    <a:pt x="66" y="99"/>
                  </a:lnTo>
                  <a:lnTo>
                    <a:pt x="67" y="102"/>
                  </a:lnTo>
                  <a:lnTo>
                    <a:pt x="72" y="105"/>
                  </a:lnTo>
                  <a:lnTo>
                    <a:pt x="72" y="110"/>
                  </a:lnTo>
                  <a:lnTo>
                    <a:pt x="76" y="115"/>
                  </a:lnTo>
                  <a:lnTo>
                    <a:pt x="82" y="117"/>
                  </a:lnTo>
                  <a:lnTo>
                    <a:pt x="86" y="117"/>
                  </a:lnTo>
                  <a:lnTo>
                    <a:pt x="88" y="121"/>
                  </a:lnTo>
                  <a:lnTo>
                    <a:pt x="86" y="129"/>
                  </a:lnTo>
                  <a:lnTo>
                    <a:pt x="85" y="131"/>
                  </a:lnTo>
                  <a:lnTo>
                    <a:pt x="85" y="146"/>
                  </a:lnTo>
                  <a:lnTo>
                    <a:pt x="82" y="152"/>
                  </a:lnTo>
                  <a:lnTo>
                    <a:pt x="81" y="150"/>
                  </a:lnTo>
                  <a:lnTo>
                    <a:pt x="82" y="142"/>
                  </a:lnTo>
                  <a:lnTo>
                    <a:pt x="81" y="141"/>
                  </a:lnTo>
                  <a:lnTo>
                    <a:pt x="80" y="141"/>
                  </a:lnTo>
                  <a:lnTo>
                    <a:pt x="74" y="141"/>
                  </a:lnTo>
                  <a:lnTo>
                    <a:pt x="67" y="144"/>
                  </a:lnTo>
                  <a:lnTo>
                    <a:pt x="61" y="149"/>
                  </a:lnTo>
                  <a:lnTo>
                    <a:pt x="56" y="148"/>
                  </a:lnTo>
                  <a:lnTo>
                    <a:pt x="67" y="139"/>
                  </a:lnTo>
                  <a:lnTo>
                    <a:pt x="74" y="138"/>
                  </a:lnTo>
                  <a:lnTo>
                    <a:pt x="76" y="135"/>
                  </a:lnTo>
                  <a:lnTo>
                    <a:pt x="78" y="134"/>
                  </a:lnTo>
                  <a:lnTo>
                    <a:pt x="82" y="135"/>
                  </a:lnTo>
                  <a:lnTo>
                    <a:pt x="81" y="129"/>
                  </a:lnTo>
                  <a:lnTo>
                    <a:pt x="80" y="126"/>
                  </a:lnTo>
                  <a:lnTo>
                    <a:pt x="75" y="125"/>
                  </a:lnTo>
                  <a:lnTo>
                    <a:pt x="61" y="104"/>
                  </a:lnTo>
                  <a:lnTo>
                    <a:pt x="58" y="96"/>
                  </a:lnTo>
                  <a:lnTo>
                    <a:pt x="61" y="79"/>
                  </a:lnTo>
                  <a:lnTo>
                    <a:pt x="54" y="65"/>
                  </a:lnTo>
                  <a:lnTo>
                    <a:pt x="55" y="57"/>
                  </a:lnTo>
                  <a:lnTo>
                    <a:pt x="61" y="44"/>
                  </a:lnTo>
                  <a:lnTo>
                    <a:pt x="62" y="35"/>
                  </a:lnTo>
                  <a:lnTo>
                    <a:pt x="84" y="6"/>
                  </a:lnTo>
                  <a:lnTo>
                    <a:pt x="84" y="5"/>
                  </a:lnTo>
                  <a:lnTo>
                    <a:pt x="80" y="1"/>
                  </a:lnTo>
                  <a:lnTo>
                    <a:pt x="56" y="0"/>
                  </a:lnTo>
                  <a:lnTo>
                    <a:pt x="34" y="11"/>
                  </a:lnTo>
                  <a:lnTo>
                    <a:pt x="24" y="21"/>
                  </a:lnTo>
                  <a:lnTo>
                    <a:pt x="23" y="28"/>
                  </a:lnTo>
                  <a:lnTo>
                    <a:pt x="19" y="34"/>
                  </a:lnTo>
                  <a:lnTo>
                    <a:pt x="17" y="35"/>
                  </a:lnTo>
                  <a:lnTo>
                    <a:pt x="13" y="42"/>
                  </a:lnTo>
                  <a:lnTo>
                    <a:pt x="16" y="46"/>
                  </a:lnTo>
                  <a:lnTo>
                    <a:pt x="12" y="49"/>
                  </a:lnTo>
                  <a:lnTo>
                    <a:pt x="12" y="57"/>
                  </a:lnTo>
                  <a:lnTo>
                    <a:pt x="14" y="58"/>
                  </a:lnTo>
                  <a:lnTo>
                    <a:pt x="9" y="58"/>
                  </a:lnTo>
                  <a:lnTo>
                    <a:pt x="8" y="66"/>
                  </a:lnTo>
                  <a:lnTo>
                    <a:pt x="5" y="67"/>
                  </a:lnTo>
                  <a:lnTo>
                    <a:pt x="5" y="75"/>
                  </a:lnTo>
                  <a:lnTo>
                    <a:pt x="3" y="78"/>
                  </a:lnTo>
                  <a:lnTo>
                    <a:pt x="4" y="89"/>
                  </a:lnTo>
                  <a:lnTo>
                    <a:pt x="8" y="89"/>
                  </a:lnTo>
                  <a:lnTo>
                    <a:pt x="5" y="91"/>
                  </a:lnTo>
                  <a:lnTo>
                    <a:pt x="2" y="95"/>
                  </a:lnTo>
                  <a:lnTo>
                    <a:pt x="0" y="100"/>
                  </a:lnTo>
                  <a:lnTo>
                    <a:pt x="4" y="110"/>
                  </a:lnTo>
                  <a:lnTo>
                    <a:pt x="1" y="115"/>
                  </a:lnTo>
                  <a:lnTo>
                    <a:pt x="1" y="127"/>
                  </a:lnTo>
                  <a:lnTo>
                    <a:pt x="4" y="133"/>
                  </a:lnTo>
                  <a:lnTo>
                    <a:pt x="34" y="138"/>
                  </a:lnTo>
                  <a:lnTo>
                    <a:pt x="43" y="146"/>
                  </a:lnTo>
                  <a:lnTo>
                    <a:pt x="48" y="149"/>
                  </a:lnTo>
                  <a:lnTo>
                    <a:pt x="39" y="153"/>
                  </a:lnTo>
                  <a:lnTo>
                    <a:pt x="31" y="153"/>
                  </a:lnTo>
                  <a:lnTo>
                    <a:pt x="22" y="148"/>
                  </a:lnTo>
                  <a:lnTo>
                    <a:pt x="11" y="146"/>
                  </a:lnTo>
                  <a:lnTo>
                    <a:pt x="14" y="149"/>
                  </a:lnTo>
                  <a:lnTo>
                    <a:pt x="12" y="154"/>
                  </a:lnTo>
                  <a:lnTo>
                    <a:pt x="25" y="174"/>
                  </a:lnTo>
                  <a:lnTo>
                    <a:pt x="35" y="181"/>
                  </a:lnTo>
                  <a:lnTo>
                    <a:pt x="31" y="181"/>
                  </a:lnTo>
                  <a:lnTo>
                    <a:pt x="37" y="184"/>
                  </a:lnTo>
                  <a:lnTo>
                    <a:pt x="38" y="182"/>
                  </a:lnTo>
                  <a:lnTo>
                    <a:pt x="42" y="181"/>
                  </a:lnTo>
                  <a:lnTo>
                    <a:pt x="50" y="183"/>
                  </a:lnTo>
                  <a:lnTo>
                    <a:pt x="55" y="182"/>
                  </a:lnTo>
                  <a:lnTo>
                    <a:pt x="57" y="175"/>
                  </a:lnTo>
                  <a:lnTo>
                    <a:pt x="58" y="184"/>
                  </a:lnTo>
                  <a:lnTo>
                    <a:pt x="61" y="190"/>
                  </a:lnTo>
                  <a:lnTo>
                    <a:pt x="67" y="195"/>
                  </a:lnTo>
                  <a:lnTo>
                    <a:pt x="74" y="197"/>
                  </a:lnTo>
                  <a:lnTo>
                    <a:pt x="78" y="197"/>
                  </a:lnTo>
                  <a:lnTo>
                    <a:pt x="74" y="195"/>
                  </a:lnTo>
                  <a:lnTo>
                    <a:pt x="78" y="194"/>
                  </a:lnTo>
                  <a:lnTo>
                    <a:pt x="106" y="202"/>
                  </a:lnTo>
                  <a:lnTo>
                    <a:pt x="106" y="200"/>
                  </a:lnTo>
                  <a:lnTo>
                    <a:pt x="112" y="197"/>
                  </a:lnTo>
                  <a:lnTo>
                    <a:pt x="123" y="203"/>
                  </a:lnTo>
                  <a:lnTo>
                    <a:pt x="127" y="204"/>
                  </a:lnTo>
                  <a:lnTo>
                    <a:pt x="128" y="205"/>
                  </a:lnTo>
                  <a:lnTo>
                    <a:pt x="130" y="203"/>
                  </a:lnTo>
                  <a:lnTo>
                    <a:pt x="129" y="203"/>
                  </a:lnTo>
                  <a:lnTo>
                    <a:pt x="131" y="205"/>
                  </a:lnTo>
                  <a:lnTo>
                    <a:pt x="133" y="201"/>
                  </a:lnTo>
                  <a:lnTo>
                    <a:pt x="137" y="199"/>
                  </a:lnTo>
                  <a:lnTo>
                    <a:pt x="142" y="202"/>
                  </a:lnTo>
                  <a:lnTo>
                    <a:pt x="145" y="208"/>
                  </a:lnTo>
                  <a:lnTo>
                    <a:pt x="148" y="208"/>
                  </a:lnTo>
                  <a:lnTo>
                    <a:pt x="147" y="204"/>
                  </a:lnTo>
                  <a:lnTo>
                    <a:pt x="141" y="197"/>
                  </a:lnTo>
                  <a:lnTo>
                    <a:pt x="135" y="195"/>
                  </a:lnTo>
                  <a:lnTo>
                    <a:pt x="136" y="191"/>
                  </a:lnTo>
                  <a:lnTo>
                    <a:pt x="156" y="198"/>
                  </a:lnTo>
                  <a:lnTo>
                    <a:pt x="159" y="196"/>
                  </a:lnTo>
                  <a:lnTo>
                    <a:pt x="161" y="198"/>
                  </a:lnTo>
                  <a:lnTo>
                    <a:pt x="163" y="197"/>
                  </a:lnTo>
                  <a:lnTo>
                    <a:pt x="167" y="205"/>
                  </a:lnTo>
                  <a:lnTo>
                    <a:pt x="181" y="202"/>
                  </a:lnTo>
                  <a:lnTo>
                    <a:pt x="183" y="198"/>
                  </a:lnTo>
                  <a:lnTo>
                    <a:pt x="177" y="181"/>
                  </a:lnTo>
                  <a:lnTo>
                    <a:pt x="173" y="181"/>
                  </a:lnTo>
                  <a:lnTo>
                    <a:pt x="170" y="179"/>
                  </a:lnTo>
                  <a:lnTo>
                    <a:pt x="173" y="176"/>
                  </a:lnTo>
                  <a:lnTo>
                    <a:pt x="182" y="178"/>
                  </a:lnTo>
                  <a:lnTo>
                    <a:pt x="191" y="188"/>
                  </a:lnTo>
                  <a:lnTo>
                    <a:pt x="192" y="185"/>
                  </a:lnTo>
                  <a:lnTo>
                    <a:pt x="197" y="187"/>
                  </a:lnTo>
                  <a:lnTo>
                    <a:pt x="200" y="186"/>
                  </a:lnTo>
                  <a:lnTo>
                    <a:pt x="201" y="205"/>
                  </a:lnTo>
                  <a:lnTo>
                    <a:pt x="203" y="207"/>
                  </a:lnTo>
                  <a:lnTo>
                    <a:pt x="205" y="203"/>
                  </a:lnTo>
                  <a:lnTo>
                    <a:pt x="208" y="205"/>
                  </a:lnTo>
                  <a:lnTo>
                    <a:pt x="212" y="205"/>
                  </a:lnTo>
                  <a:lnTo>
                    <a:pt x="213" y="207"/>
                  </a:lnTo>
                  <a:lnTo>
                    <a:pt x="213" y="211"/>
                  </a:lnTo>
                  <a:lnTo>
                    <a:pt x="209" y="214"/>
                  </a:lnTo>
                  <a:lnTo>
                    <a:pt x="213" y="214"/>
                  </a:lnTo>
                  <a:lnTo>
                    <a:pt x="231" y="230"/>
                  </a:lnTo>
                  <a:lnTo>
                    <a:pt x="232" y="237"/>
                  </a:lnTo>
                  <a:lnTo>
                    <a:pt x="226" y="241"/>
                  </a:lnTo>
                  <a:lnTo>
                    <a:pt x="220" y="240"/>
                  </a:lnTo>
                  <a:lnTo>
                    <a:pt x="216" y="240"/>
                  </a:lnTo>
                  <a:lnTo>
                    <a:pt x="217" y="247"/>
                  </a:lnTo>
                  <a:lnTo>
                    <a:pt x="217" y="257"/>
                  </a:lnTo>
                  <a:lnTo>
                    <a:pt x="232" y="249"/>
                  </a:lnTo>
                  <a:lnTo>
                    <a:pt x="233" y="244"/>
                  </a:lnTo>
                  <a:lnTo>
                    <a:pt x="237" y="247"/>
                  </a:lnTo>
                  <a:lnTo>
                    <a:pt x="242" y="242"/>
                  </a:lnTo>
                  <a:lnTo>
                    <a:pt x="248" y="241"/>
                  </a:lnTo>
                  <a:lnTo>
                    <a:pt x="254" y="241"/>
                  </a:lnTo>
                  <a:lnTo>
                    <a:pt x="244" y="244"/>
                  </a:lnTo>
                  <a:lnTo>
                    <a:pt x="246" y="246"/>
                  </a:lnTo>
                  <a:lnTo>
                    <a:pt x="244" y="250"/>
                  </a:lnTo>
                  <a:lnTo>
                    <a:pt x="255" y="263"/>
                  </a:lnTo>
                  <a:lnTo>
                    <a:pt x="256" y="261"/>
                  </a:lnTo>
                  <a:lnTo>
                    <a:pt x="255" y="258"/>
                  </a:lnTo>
                  <a:lnTo>
                    <a:pt x="255" y="255"/>
                  </a:lnTo>
                  <a:lnTo>
                    <a:pt x="260" y="256"/>
                  </a:lnTo>
                  <a:lnTo>
                    <a:pt x="260" y="267"/>
                  </a:lnTo>
                  <a:lnTo>
                    <a:pt x="262" y="271"/>
                  </a:lnTo>
                  <a:lnTo>
                    <a:pt x="267" y="275"/>
                  </a:lnTo>
                  <a:lnTo>
                    <a:pt x="270" y="273"/>
                  </a:lnTo>
                  <a:lnTo>
                    <a:pt x="275" y="280"/>
                  </a:lnTo>
                  <a:lnTo>
                    <a:pt x="277" y="292"/>
                  </a:lnTo>
                  <a:lnTo>
                    <a:pt x="279" y="294"/>
                  </a:lnTo>
                  <a:lnTo>
                    <a:pt x="280" y="301"/>
                  </a:lnTo>
                  <a:lnTo>
                    <a:pt x="282" y="305"/>
                  </a:lnTo>
                  <a:lnTo>
                    <a:pt x="284" y="315"/>
                  </a:lnTo>
                  <a:lnTo>
                    <a:pt x="286" y="316"/>
                  </a:lnTo>
                  <a:lnTo>
                    <a:pt x="284" y="320"/>
                  </a:lnTo>
                  <a:lnTo>
                    <a:pt x="282" y="323"/>
                  </a:lnTo>
                  <a:lnTo>
                    <a:pt x="278" y="326"/>
                  </a:lnTo>
                  <a:lnTo>
                    <a:pt x="275" y="328"/>
                  </a:lnTo>
                  <a:lnTo>
                    <a:pt x="275" y="339"/>
                  </a:lnTo>
                  <a:lnTo>
                    <a:pt x="274" y="340"/>
                  </a:lnTo>
                  <a:lnTo>
                    <a:pt x="270" y="341"/>
                  </a:lnTo>
                  <a:lnTo>
                    <a:pt x="252" y="361"/>
                  </a:lnTo>
                  <a:lnTo>
                    <a:pt x="253" y="365"/>
                  </a:lnTo>
                  <a:lnTo>
                    <a:pt x="256" y="370"/>
                  </a:lnTo>
                  <a:lnTo>
                    <a:pt x="262" y="376"/>
                  </a:lnTo>
                  <a:lnTo>
                    <a:pt x="263" y="381"/>
                  </a:lnTo>
                  <a:lnTo>
                    <a:pt x="265" y="381"/>
                  </a:lnTo>
                  <a:lnTo>
                    <a:pt x="265" y="389"/>
                  </a:lnTo>
                  <a:lnTo>
                    <a:pt x="260" y="386"/>
                  </a:lnTo>
                  <a:lnTo>
                    <a:pt x="259" y="388"/>
                  </a:lnTo>
                  <a:lnTo>
                    <a:pt x="256" y="385"/>
                  </a:lnTo>
                  <a:lnTo>
                    <a:pt x="255" y="388"/>
                  </a:lnTo>
                  <a:lnTo>
                    <a:pt x="252" y="389"/>
                  </a:lnTo>
                  <a:lnTo>
                    <a:pt x="248" y="392"/>
                  </a:lnTo>
                  <a:lnTo>
                    <a:pt x="240" y="391"/>
                  </a:lnTo>
                  <a:lnTo>
                    <a:pt x="240" y="396"/>
                  </a:lnTo>
                  <a:lnTo>
                    <a:pt x="237" y="396"/>
                  </a:lnTo>
                  <a:lnTo>
                    <a:pt x="232" y="394"/>
                  </a:lnTo>
                  <a:lnTo>
                    <a:pt x="224" y="395"/>
                  </a:lnTo>
                  <a:lnTo>
                    <a:pt x="217" y="392"/>
                  </a:lnTo>
                  <a:lnTo>
                    <a:pt x="214" y="392"/>
                  </a:lnTo>
                  <a:lnTo>
                    <a:pt x="210" y="391"/>
                  </a:lnTo>
                  <a:lnTo>
                    <a:pt x="208" y="389"/>
                  </a:lnTo>
                  <a:lnTo>
                    <a:pt x="205" y="389"/>
                  </a:lnTo>
                  <a:lnTo>
                    <a:pt x="207" y="393"/>
                  </a:lnTo>
                  <a:lnTo>
                    <a:pt x="204" y="392"/>
                  </a:lnTo>
                  <a:lnTo>
                    <a:pt x="205" y="400"/>
                  </a:lnTo>
                  <a:lnTo>
                    <a:pt x="201" y="400"/>
                  </a:lnTo>
                  <a:lnTo>
                    <a:pt x="196" y="406"/>
                  </a:lnTo>
                  <a:lnTo>
                    <a:pt x="193" y="409"/>
                  </a:lnTo>
                  <a:lnTo>
                    <a:pt x="193" y="419"/>
                  </a:lnTo>
                  <a:lnTo>
                    <a:pt x="196" y="425"/>
                  </a:lnTo>
                  <a:lnTo>
                    <a:pt x="199" y="429"/>
                  </a:lnTo>
                  <a:lnTo>
                    <a:pt x="202" y="429"/>
                  </a:lnTo>
                  <a:lnTo>
                    <a:pt x="206" y="433"/>
                  </a:lnTo>
                  <a:lnTo>
                    <a:pt x="207" y="432"/>
                  </a:lnTo>
                  <a:lnTo>
                    <a:pt x="214" y="434"/>
                  </a:lnTo>
                  <a:lnTo>
                    <a:pt x="215" y="435"/>
                  </a:lnTo>
                  <a:lnTo>
                    <a:pt x="216" y="434"/>
                  </a:lnTo>
                  <a:lnTo>
                    <a:pt x="223" y="432"/>
                  </a:lnTo>
                  <a:lnTo>
                    <a:pt x="222" y="430"/>
                  </a:lnTo>
                  <a:lnTo>
                    <a:pt x="227" y="429"/>
                  </a:lnTo>
                  <a:lnTo>
                    <a:pt x="229" y="429"/>
                  </a:lnTo>
                  <a:lnTo>
                    <a:pt x="229" y="426"/>
                  </a:lnTo>
                  <a:lnTo>
                    <a:pt x="228" y="422"/>
                  </a:lnTo>
                  <a:lnTo>
                    <a:pt x="232" y="421"/>
                  </a:lnTo>
                  <a:lnTo>
                    <a:pt x="236" y="421"/>
                  </a:lnTo>
                  <a:lnTo>
                    <a:pt x="237" y="423"/>
                  </a:lnTo>
                  <a:lnTo>
                    <a:pt x="239" y="426"/>
                  </a:lnTo>
                  <a:lnTo>
                    <a:pt x="245" y="427"/>
                  </a:lnTo>
                  <a:lnTo>
                    <a:pt x="248" y="428"/>
                  </a:lnTo>
                  <a:lnTo>
                    <a:pt x="248" y="425"/>
                  </a:lnTo>
                  <a:lnTo>
                    <a:pt x="250" y="423"/>
                  </a:lnTo>
                  <a:lnTo>
                    <a:pt x="251" y="425"/>
                  </a:lnTo>
                  <a:lnTo>
                    <a:pt x="248" y="419"/>
                  </a:lnTo>
                  <a:lnTo>
                    <a:pt x="244" y="418"/>
                  </a:lnTo>
                  <a:lnTo>
                    <a:pt x="244" y="414"/>
                  </a:lnTo>
                  <a:lnTo>
                    <a:pt x="247" y="412"/>
                  </a:lnTo>
                  <a:lnTo>
                    <a:pt x="249" y="411"/>
                  </a:lnTo>
                  <a:lnTo>
                    <a:pt x="250" y="417"/>
                  </a:lnTo>
                  <a:lnTo>
                    <a:pt x="252" y="415"/>
                  </a:lnTo>
                  <a:lnTo>
                    <a:pt x="252" y="418"/>
                  </a:lnTo>
                  <a:lnTo>
                    <a:pt x="255" y="420"/>
                  </a:lnTo>
                  <a:lnTo>
                    <a:pt x="256" y="418"/>
                  </a:lnTo>
                  <a:lnTo>
                    <a:pt x="259" y="418"/>
                  </a:lnTo>
                  <a:lnTo>
                    <a:pt x="260" y="418"/>
                  </a:lnTo>
                  <a:lnTo>
                    <a:pt x="263" y="422"/>
                  </a:lnTo>
                  <a:lnTo>
                    <a:pt x="265" y="420"/>
                  </a:lnTo>
                  <a:lnTo>
                    <a:pt x="267" y="421"/>
                  </a:lnTo>
                  <a:lnTo>
                    <a:pt x="269" y="423"/>
                  </a:lnTo>
                  <a:lnTo>
                    <a:pt x="268" y="425"/>
                  </a:lnTo>
                  <a:lnTo>
                    <a:pt x="269" y="431"/>
                  </a:lnTo>
                  <a:lnTo>
                    <a:pt x="271" y="431"/>
                  </a:lnTo>
                  <a:lnTo>
                    <a:pt x="274" y="436"/>
                  </a:lnTo>
                  <a:lnTo>
                    <a:pt x="275" y="438"/>
                  </a:lnTo>
                  <a:lnTo>
                    <a:pt x="275" y="441"/>
                  </a:lnTo>
                  <a:lnTo>
                    <a:pt x="275" y="442"/>
                  </a:lnTo>
                  <a:lnTo>
                    <a:pt x="276" y="445"/>
                  </a:lnTo>
                  <a:lnTo>
                    <a:pt x="278" y="444"/>
                  </a:lnTo>
                  <a:lnTo>
                    <a:pt x="279" y="445"/>
                  </a:lnTo>
                  <a:lnTo>
                    <a:pt x="282" y="449"/>
                  </a:lnTo>
                  <a:lnTo>
                    <a:pt x="283" y="450"/>
                  </a:lnTo>
                  <a:lnTo>
                    <a:pt x="285" y="448"/>
                  </a:lnTo>
                  <a:lnTo>
                    <a:pt x="286" y="449"/>
                  </a:lnTo>
                  <a:lnTo>
                    <a:pt x="286" y="451"/>
                  </a:lnTo>
                  <a:lnTo>
                    <a:pt x="289" y="453"/>
                  </a:lnTo>
                  <a:lnTo>
                    <a:pt x="290" y="455"/>
                  </a:lnTo>
                  <a:lnTo>
                    <a:pt x="290" y="452"/>
                  </a:lnTo>
                  <a:lnTo>
                    <a:pt x="292" y="449"/>
                  </a:lnTo>
                  <a:lnTo>
                    <a:pt x="296" y="453"/>
                  </a:lnTo>
                  <a:lnTo>
                    <a:pt x="298" y="455"/>
                  </a:lnTo>
                  <a:lnTo>
                    <a:pt x="298" y="457"/>
                  </a:lnTo>
                  <a:lnTo>
                    <a:pt x="302" y="457"/>
                  </a:lnTo>
                  <a:lnTo>
                    <a:pt x="298" y="462"/>
                  </a:lnTo>
                  <a:lnTo>
                    <a:pt x="293" y="463"/>
                  </a:lnTo>
                  <a:lnTo>
                    <a:pt x="290" y="459"/>
                  </a:lnTo>
                  <a:lnTo>
                    <a:pt x="296" y="474"/>
                  </a:lnTo>
                  <a:lnTo>
                    <a:pt x="300" y="475"/>
                  </a:lnTo>
                  <a:lnTo>
                    <a:pt x="303" y="478"/>
                  </a:lnTo>
                  <a:lnTo>
                    <a:pt x="303" y="479"/>
                  </a:lnTo>
                  <a:close/>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14" name="Freeform 143"/>
            <p:cNvSpPr>
              <a:spLocks/>
            </p:cNvSpPr>
            <p:nvPr/>
          </p:nvSpPr>
          <p:spPr bwMode="auto">
            <a:xfrm>
              <a:off x="1684" y="1248"/>
              <a:ext cx="12" cy="4"/>
            </a:xfrm>
            <a:custGeom>
              <a:avLst/>
              <a:gdLst>
                <a:gd name="T0" fmla="*/ 11 w 12"/>
                <a:gd name="T1" fmla="*/ 1 h 4"/>
                <a:gd name="T2" fmla="*/ 11 w 12"/>
                <a:gd name="T3" fmla="*/ 0 h 4"/>
                <a:gd name="T4" fmla="*/ 12 w 12"/>
                <a:gd name="T5" fmla="*/ 0 h 4"/>
                <a:gd name="T6" fmla="*/ 12 w 12"/>
                <a:gd name="T7" fmla="*/ 2 h 4"/>
                <a:gd name="T8" fmla="*/ 10 w 12"/>
                <a:gd name="T9" fmla="*/ 3 h 4"/>
                <a:gd name="T10" fmla="*/ 7 w 12"/>
                <a:gd name="T11" fmla="*/ 4 h 4"/>
                <a:gd name="T12" fmla="*/ 2 w 12"/>
                <a:gd name="T13" fmla="*/ 3 h 4"/>
                <a:gd name="T14" fmla="*/ 0 w 12"/>
                <a:gd name="T15" fmla="*/ 1 h 4"/>
                <a:gd name="T16" fmla="*/ 2 w 12"/>
                <a:gd name="T17" fmla="*/ 0 h 4"/>
                <a:gd name="T18" fmla="*/ 4 w 12"/>
                <a:gd name="T19" fmla="*/ 1 h 4"/>
                <a:gd name="T20" fmla="*/ 10 w 12"/>
                <a:gd name="T21" fmla="*/ 0 h 4"/>
                <a:gd name="T22" fmla="*/ 11 w 12"/>
                <a:gd name="T23" fmla="*/ 1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4">
                  <a:moveTo>
                    <a:pt x="11" y="1"/>
                  </a:moveTo>
                  <a:lnTo>
                    <a:pt x="11" y="0"/>
                  </a:lnTo>
                  <a:lnTo>
                    <a:pt x="12" y="0"/>
                  </a:lnTo>
                  <a:lnTo>
                    <a:pt x="12" y="2"/>
                  </a:lnTo>
                  <a:lnTo>
                    <a:pt x="10" y="3"/>
                  </a:lnTo>
                  <a:lnTo>
                    <a:pt x="7" y="4"/>
                  </a:lnTo>
                  <a:lnTo>
                    <a:pt x="2" y="3"/>
                  </a:lnTo>
                  <a:lnTo>
                    <a:pt x="0" y="1"/>
                  </a:lnTo>
                  <a:lnTo>
                    <a:pt x="2" y="0"/>
                  </a:lnTo>
                  <a:lnTo>
                    <a:pt x="4" y="1"/>
                  </a:lnTo>
                  <a:lnTo>
                    <a:pt x="10" y="0"/>
                  </a:lnTo>
                  <a:lnTo>
                    <a:pt x="11" y="1"/>
                  </a:lnTo>
                  <a:close/>
                </a:path>
              </a:pathLst>
            </a:custGeom>
            <a:grpFill/>
            <a:ln w="3175" cmpd="sng">
              <a:solidFill>
                <a:srgbClr val="FFFFFF"/>
              </a:solidFill>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15" name="Freeform 144"/>
            <p:cNvSpPr>
              <a:spLocks/>
            </p:cNvSpPr>
            <p:nvPr/>
          </p:nvSpPr>
          <p:spPr bwMode="auto">
            <a:xfrm>
              <a:off x="1682" y="1246"/>
              <a:ext cx="12" cy="4"/>
            </a:xfrm>
            <a:custGeom>
              <a:avLst/>
              <a:gdLst>
                <a:gd name="T0" fmla="*/ 12 w 12"/>
                <a:gd name="T1" fmla="*/ 1 h 4"/>
                <a:gd name="T2" fmla="*/ 12 w 12"/>
                <a:gd name="T3" fmla="*/ 0 h 4"/>
                <a:gd name="T4" fmla="*/ 12 w 12"/>
                <a:gd name="T5" fmla="*/ 1 h 4"/>
                <a:gd name="T6" fmla="*/ 12 w 12"/>
                <a:gd name="T7" fmla="*/ 2 h 4"/>
                <a:gd name="T8" fmla="*/ 11 w 12"/>
                <a:gd name="T9" fmla="*/ 3 h 4"/>
                <a:gd name="T10" fmla="*/ 8 w 12"/>
                <a:gd name="T11" fmla="*/ 4 h 4"/>
                <a:gd name="T12" fmla="*/ 2 w 12"/>
                <a:gd name="T13" fmla="*/ 3 h 4"/>
                <a:gd name="T14" fmla="*/ 0 w 12"/>
                <a:gd name="T15" fmla="*/ 1 h 4"/>
                <a:gd name="T16" fmla="*/ 2 w 12"/>
                <a:gd name="T17" fmla="*/ 0 h 4"/>
                <a:gd name="T18" fmla="*/ 4 w 12"/>
                <a:gd name="T19" fmla="*/ 1 h 4"/>
                <a:gd name="T20" fmla="*/ 10 w 12"/>
                <a:gd name="T21" fmla="*/ 0 h 4"/>
                <a:gd name="T22" fmla="*/ 12 w 12"/>
                <a:gd name="T23" fmla="*/ 1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4">
                  <a:moveTo>
                    <a:pt x="12" y="1"/>
                  </a:moveTo>
                  <a:lnTo>
                    <a:pt x="12" y="0"/>
                  </a:lnTo>
                  <a:lnTo>
                    <a:pt x="12" y="1"/>
                  </a:lnTo>
                  <a:lnTo>
                    <a:pt x="12" y="2"/>
                  </a:lnTo>
                  <a:lnTo>
                    <a:pt x="11" y="3"/>
                  </a:lnTo>
                  <a:lnTo>
                    <a:pt x="8" y="4"/>
                  </a:lnTo>
                  <a:lnTo>
                    <a:pt x="2" y="3"/>
                  </a:lnTo>
                  <a:lnTo>
                    <a:pt x="0" y="1"/>
                  </a:lnTo>
                  <a:lnTo>
                    <a:pt x="2" y="0"/>
                  </a:lnTo>
                  <a:lnTo>
                    <a:pt x="4" y="1"/>
                  </a:lnTo>
                  <a:lnTo>
                    <a:pt x="10" y="0"/>
                  </a:lnTo>
                  <a:lnTo>
                    <a:pt x="12" y="1"/>
                  </a:lnTo>
                  <a:close/>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16" name="Freeform 145"/>
            <p:cNvSpPr>
              <a:spLocks/>
            </p:cNvSpPr>
            <p:nvPr/>
          </p:nvSpPr>
          <p:spPr bwMode="auto">
            <a:xfrm>
              <a:off x="622" y="858"/>
              <a:ext cx="1367" cy="944"/>
            </a:xfrm>
            <a:custGeom>
              <a:avLst/>
              <a:gdLst>
                <a:gd name="T0" fmla="*/ 1195 w 1367"/>
                <a:gd name="T1" fmla="*/ 754 h 944"/>
                <a:gd name="T2" fmla="*/ 1227 w 1367"/>
                <a:gd name="T3" fmla="*/ 788 h 944"/>
                <a:gd name="T4" fmla="*/ 1266 w 1367"/>
                <a:gd name="T5" fmla="*/ 857 h 944"/>
                <a:gd name="T6" fmla="*/ 1219 w 1367"/>
                <a:gd name="T7" fmla="*/ 903 h 944"/>
                <a:gd name="T8" fmla="*/ 1226 w 1367"/>
                <a:gd name="T9" fmla="*/ 859 h 944"/>
                <a:gd name="T10" fmla="*/ 1124 w 1367"/>
                <a:gd name="T11" fmla="*/ 870 h 944"/>
                <a:gd name="T12" fmla="*/ 938 w 1367"/>
                <a:gd name="T13" fmla="*/ 943 h 944"/>
                <a:gd name="T14" fmla="*/ 961 w 1367"/>
                <a:gd name="T15" fmla="*/ 882 h 944"/>
                <a:gd name="T16" fmla="*/ 933 w 1367"/>
                <a:gd name="T17" fmla="*/ 851 h 944"/>
                <a:gd name="T18" fmla="*/ 847 w 1367"/>
                <a:gd name="T19" fmla="*/ 784 h 944"/>
                <a:gd name="T20" fmla="*/ 757 w 1367"/>
                <a:gd name="T21" fmla="*/ 793 h 944"/>
                <a:gd name="T22" fmla="*/ 278 w 1367"/>
                <a:gd name="T23" fmla="*/ 773 h 944"/>
                <a:gd name="T24" fmla="*/ 245 w 1367"/>
                <a:gd name="T25" fmla="*/ 747 h 944"/>
                <a:gd name="T26" fmla="*/ 217 w 1367"/>
                <a:gd name="T27" fmla="*/ 720 h 944"/>
                <a:gd name="T28" fmla="*/ 189 w 1367"/>
                <a:gd name="T29" fmla="*/ 671 h 944"/>
                <a:gd name="T30" fmla="*/ 175 w 1367"/>
                <a:gd name="T31" fmla="*/ 598 h 944"/>
                <a:gd name="T32" fmla="*/ 64 w 1367"/>
                <a:gd name="T33" fmla="*/ 508 h 944"/>
                <a:gd name="T34" fmla="*/ 52 w 1367"/>
                <a:gd name="T35" fmla="*/ 140 h 944"/>
                <a:gd name="T36" fmla="*/ 112 w 1367"/>
                <a:gd name="T37" fmla="*/ 130 h 944"/>
                <a:gd name="T38" fmla="*/ 183 w 1367"/>
                <a:gd name="T39" fmla="*/ 89 h 944"/>
                <a:gd name="T40" fmla="*/ 159 w 1367"/>
                <a:gd name="T41" fmla="*/ 133 h 944"/>
                <a:gd name="T42" fmla="*/ 249 w 1367"/>
                <a:gd name="T43" fmla="*/ 125 h 944"/>
                <a:gd name="T44" fmla="*/ 265 w 1367"/>
                <a:gd name="T45" fmla="*/ 90 h 944"/>
                <a:gd name="T46" fmla="*/ 355 w 1367"/>
                <a:gd name="T47" fmla="*/ 130 h 944"/>
                <a:gd name="T48" fmla="*/ 416 w 1367"/>
                <a:gd name="T49" fmla="*/ 173 h 944"/>
                <a:gd name="T50" fmla="*/ 478 w 1367"/>
                <a:gd name="T51" fmla="*/ 189 h 944"/>
                <a:gd name="T52" fmla="*/ 524 w 1367"/>
                <a:gd name="T53" fmla="*/ 212 h 944"/>
                <a:gd name="T54" fmla="*/ 541 w 1367"/>
                <a:gd name="T55" fmla="*/ 180 h 944"/>
                <a:gd name="T56" fmla="*/ 529 w 1367"/>
                <a:gd name="T57" fmla="*/ 171 h 944"/>
                <a:gd name="T58" fmla="*/ 567 w 1367"/>
                <a:gd name="T59" fmla="*/ 157 h 944"/>
                <a:gd name="T60" fmla="*/ 628 w 1367"/>
                <a:gd name="T61" fmla="*/ 196 h 944"/>
                <a:gd name="T62" fmla="*/ 697 w 1367"/>
                <a:gd name="T63" fmla="*/ 188 h 944"/>
                <a:gd name="T64" fmla="*/ 710 w 1367"/>
                <a:gd name="T65" fmla="*/ 180 h 944"/>
                <a:gd name="T66" fmla="*/ 739 w 1367"/>
                <a:gd name="T67" fmla="*/ 183 h 944"/>
                <a:gd name="T68" fmla="*/ 758 w 1367"/>
                <a:gd name="T69" fmla="*/ 125 h 944"/>
                <a:gd name="T70" fmla="*/ 715 w 1367"/>
                <a:gd name="T71" fmla="*/ 35 h 944"/>
                <a:gd name="T72" fmla="*/ 769 w 1367"/>
                <a:gd name="T73" fmla="*/ 58 h 944"/>
                <a:gd name="T74" fmla="*/ 789 w 1367"/>
                <a:gd name="T75" fmla="*/ 118 h 944"/>
                <a:gd name="T76" fmla="*/ 845 w 1367"/>
                <a:gd name="T77" fmla="*/ 147 h 944"/>
                <a:gd name="T78" fmla="*/ 895 w 1367"/>
                <a:gd name="T79" fmla="*/ 147 h 944"/>
                <a:gd name="T80" fmla="*/ 948 w 1367"/>
                <a:gd name="T81" fmla="*/ 132 h 944"/>
                <a:gd name="T82" fmla="*/ 950 w 1367"/>
                <a:gd name="T83" fmla="*/ 225 h 944"/>
                <a:gd name="T84" fmla="*/ 870 w 1367"/>
                <a:gd name="T85" fmla="*/ 247 h 944"/>
                <a:gd name="T86" fmla="*/ 861 w 1367"/>
                <a:gd name="T87" fmla="*/ 310 h 944"/>
                <a:gd name="T88" fmla="*/ 802 w 1367"/>
                <a:gd name="T89" fmla="*/ 356 h 944"/>
                <a:gd name="T90" fmla="*/ 799 w 1367"/>
                <a:gd name="T91" fmla="*/ 361 h 944"/>
                <a:gd name="T92" fmla="*/ 760 w 1367"/>
                <a:gd name="T93" fmla="*/ 426 h 944"/>
                <a:gd name="T94" fmla="*/ 772 w 1367"/>
                <a:gd name="T95" fmla="*/ 573 h 944"/>
                <a:gd name="T96" fmla="*/ 937 w 1367"/>
                <a:gd name="T97" fmla="*/ 626 h 944"/>
                <a:gd name="T98" fmla="*/ 986 w 1367"/>
                <a:gd name="T99" fmla="*/ 718 h 944"/>
                <a:gd name="T100" fmla="*/ 1028 w 1367"/>
                <a:gd name="T101" fmla="*/ 594 h 944"/>
                <a:gd name="T102" fmla="*/ 1022 w 1367"/>
                <a:gd name="T103" fmla="*/ 480 h 944"/>
                <a:gd name="T104" fmla="*/ 1004 w 1367"/>
                <a:gd name="T105" fmla="*/ 414 h 944"/>
                <a:gd name="T106" fmla="*/ 1095 w 1367"/>
                <a:gd name="T107" fmla="*/ 415 h 944"/>
                <a:gd name="T108" fmla="*/ 1145 w 1367"/>
                <a:gd name="T109" fmla="*/ 450 h 944"/>
                <a:gd name="T110" fmla="*/ 1148 w 1367"/>
                <a:gd name="T111" fmla="*/ 511 h 944"/>
                <a:gd name="T112" fmla="*/ 1197 w 1367"/>
                <a:gd name="T113" fmla="*/ 518 h 944"/>
                <a:gd name="T114" fmla="*/ 1229 w 1367"/>
                <a:gd name="T115" fmla="*/ 484 h 944"/>
                <a:gd name="T116" fmla="*/ 1251 w 1367"/>
                <a:gd name="T117" fmla="*/ 523 h 944"/>
                <a:gd name="T118" fmla="*/ 1275 w 1367"/>
                <a:gd name="T119" fmla="*/ 570 h 944"/>
                <a:gd name="T120" fmla="*/ 1299 w 1367"/>
                <a:gd name="T121" fmla="*/ 620 h 944"/>
                <a:gd name="T122" fmla="*/ 1318 w 1367"/>
                <a:gd name="T123" fmla="*/ 652 h 944"/>
                <a:gd name="T124" fmla="*/ 1352 w 1367"/>
                <a:gd name="T125" fmla="*/ 664 h 9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67" h="944">
                  <a:moveTo>
                    <a:pt x="1362" y="700"/>
                  </a:moveTo>
                  <a:lnTo>
                    <a:pt x="1367" y="704"/>
                  </a:lnTo>
                  <a:lnTo>
                    <a:pt x="1361" y="711"/>
                  </a:lnTo>
                  <a:lnTo>
                    <a:pt x="1356" y="715"/>
                  </a:lnTo>
                  <a:lnTo>
                    <a:pt x="1351" y="720"/>
                  </a:lnTo>
                  <a:lnTo>
                    <a:pt x="1348" y="721"/>
                  </a:lnTo>
                  <a:lnTo>
                    <a:pt x="1347" y="723"/>
                  </a:lnTo>
                  <a:lnTo>
                    <a:pt x="1336" y="722"/>
                  </a:lnTo>
                  <a:lnTo>
                    <a:pt x="1323" y="726"/>
                  </a:lnTo>
                  <a:lnTo>
                    <a:pt x="1319" y="728"/>
                  </a:lnTo>
                  <a:lnTo>
                    <a:pt x="1317" y="733"/>
                  </a:lnTo>
                  <a:lnTo>
                    <a:pt x="1314" y="732"/>
                  </a:lnTo>
                  <a:lnTo>
                    <a:pt x="1306" y="746"/>
                  </a:lnTo>
                  <a:lnTo>
                    <a:pt x="1303" y="747"/>
                  </a:lnTo>
                  <a:lnTo>
                    <a:pt x="1299" y="751"/>
                  </a:lnTo>
                  <a:lnTo>
                    <a:pt x="1297" y="753"/>
                  </a:lnTo>
                  <a:lnTo>
                    <a:pt x="1295" y="753"/>
                  </a:lnTo>
                  <a:lnTo>
                    <a:pt x="1294" y="751"/>
                  </a:lnTo>
                  <a:lnTo>
                    <a:pt x="1295" y="748"/>
                  </a:lnTo>
                  <a:lnTo>
                    <a:pt x="1293" y="748"/>
                  </a:lnTo>
                  <a:lnTo>
                    <a:pt x="1291" y="753"/>
                  </a:lnTo>
                  <a:lnTo>
                    <a:pt x="1272" y="757"/>
                  </a:lnTo>
                  <a:lnTo>
                    <a:pt x="1270" y="756"/>
                  </a:lnTo>
                  <a:lnTo>
                    <a:pt x="1270" y="754"/>
                  </a:lnTo>
                  <a:lnTo>
                    <a:pt x="1267" y="753"/>
                  </a:lnTo>
                  <a:lnTo>
                    <a:pt x="1249" y="752"/>
                  </a:lnTo>
                  <a:lnTo>
                    <a:pt x="1245" y="753"/>
                  </a:lnTo>
                  <a:lnTo>
                    <a:pt x="1226" y="751"/>
                  </a:lnTo>
                  <a:lnTo>
                    <a:pt x="1218" y="753"/>
                  </a:lnTo>
                  <a:lnTo>
                    <a:pt x="1211" y="752"/>
                  </a:lnTo>
                  <a:lnTo>
                    <a:pt x="1207" y="753"/>
                  </a:lnTo>
                  <a:lnTo>
                    <a:pt x="1203" y="752"/>
                  </a:lnTo>
                  <a:lnTo>
                    <a:pt x="1200" y="753"/>
                  </a:lnTo>
                  <a:lnTo>
                    <a:pt x="1197" y="753"/>
                  </a:lnTo>
                  <a:lnTo>
                    <a:pt x="1195" y="754"/>
                  </a:lnTo>
                  <a:lnTo>
                    <a:pt x="1194" y="756"/>
                  </a:lnTo>
                  <a:lnTo>
                    <a:pt x="1192" y="755"/>
                  </a:lnTo>
                  <a:lnTo>
                    <a:pt x="1190" y="757"/>
                  </a:lnTo>
                  <a:lnTo>
                    <a:pt x="1189" y="758"/>
                  </a:lnTo>
                  <a:lnTo>
                    <a:pt x="1184" y="764"/>
                  </a:lnTo>
                  <a:lnTo>
                    <a:pt x="1181" y="774"/>
                  </a:lnTo>
                  <a:lnTo>
                    <a:pt x="1179" y="776"/>
                  </a:lnTo>
                  <a:lnTo>
                    <a:pt x="1169" y="776"/>
                  </a:lnTo>
                  <a:lnTo>
                    <a:pt x="1165" y="779"/>
                  </a:lnTo>
                  <a:lnTo>
                    <a:pt x="1163" y="779"/>
                  </a:lnTo>
                  <a:lnTo>
                    <a:pt x="1163" y="781"/>
                  </a:lnTo>
                  <a:lnTo>
                    <a:pt x="1158" y="786"/>
                  </a:lnTo>
                  <a:lnTo>
                    <a:pt x="1155" y="787"/>
                  </a:lnTo>
                  <a:lnTo>
                    <a:pt x="1147" y="800"/>
                  </a:lnTo>
                  <a:lnTo>
                    <a:pt x="1144" y="803"/>
                  </a:lnTo>
                  <a:lnTo>
                    <a:pt x="1140" y="803"/>
                  </a:lnTo>
                  <a:lnTo>
                    <a:pt x="1141" y="808"/>
                  </a:lnTo>
                  <a:lnTo>
                    <a:pt x="1134" y="820"/>
                  </a:lnTo>
                  <a:lnTo>
                    <a:pt x="1133" y="820"/>
                  </a:lnTo>
                  <a:lnTo>
                    <a:pt x="1119" y="834"/>
                  </a:lnTo>
                  <a:lnTo>
                    <a:pt x="1119" y="835"/>
                  </a:lnTo>
                  <a:lnTo>
                    <a:pt x="1122" y="834"/>
                  </a:lnTo>
                  <a:lnTo>
                    <a:pt x="1126" y="832"/>
                  </a:lnTo>
                  <a:lnTo>
                    <a:pt x="1126" y="831"/>
                  </a:lnTo>
                  <a:lnTo>
                    <a:pt x="1128" y="830"/>
                  </a:lnTo>
                  <a:lnTo>
                    <a:pt x="1155" y="798"/>
                  </a:lnTo>
                  <a:lnTo>
                    <a:pt x="1158" y="797"/>
                  </a:lnTo>
                  <a:lnTo>
                    <a:pt x="1160" y="795"/>
                  </a:lnTo>
                  <a:lnTo>
                    <a:pt x="1192" y="779"/>
                  </a:lnTo>
                  <a:lnTo>
                    <a:pt x="1208" y="776"/>
                  </a:lnTo>
                  <a:lnTo>
                    <a:pt x="1216" y="777"/>
                  </a:lnTo>
                  <a:lnTo>
                    <a:pt x="1228" y="784"/>
                  </a:lnTo>
                  <a:lnTo>
                    <a:pt x="1230" y="788"/>
                  </a:lnTo>
                  <a:lnTo>
                    <a:pt x="1228" y="787"/>
                  </a:lnTo>
                  <a:lnTo>
                    <a:pt x="1227" y="788"/>
                  </a:lnTo>
                  <a:lnTo>
                    <a:pt x="1228" y="790"/>
                  </a:lnTo>
                  <a:lnTo>
                    <a:pt x="1228" y="795"/>
                  </a:lnTo>
                  <a:lnTo>
                    <a:pt x="1214" y="806"/>
                  </a:lnTo>
                  <a:lnTo>
                    <a:pt x="1208" y="806"/>
                  </a:lnTo>
                  <a:lnTo>
                    <a:pt x="1204" y="803"/>
                  </a:lnTo>
                  <a:lnTo>
                    <a:pt x="1193" y="806"/>
                  </a:lnTo>
                  <a:lnTo>
                    <a:pt x="1192" y="807"/>
                  </a:lnTo>
                  <a:lnTo>
                    <a:pt x="1197" y="807"/>
                  </a:lnTo>
                  <a:lnTo>
                    <a:pt x="1204" y="809"/>
                  </a:lnTo>
                  <a:lnTo>
                    <a:pt x="1205" y="813"/>
                  </a:lnTo>
                  <a:lnTo>
                    <a:pt x="1207" y="815"/>
                  </a:lnTo>
                  <a:lnTo>
                    <a:pt x="1216" y="810"/>
                  </a:lnTo>
                  <a:lnTo>
                    <a:pt x="1217" y="810"/>
                  </a:lnTo>
                  <a:lnTo>
                    <a:pt x="1216" y="812"/>
                  </a:lnTo>
                  <a:lnTo>
                    <a:pt x="1219" y="812"/>
                  </a:lnTo>
                  <a:lnTo>
                    <a:pt x="1221" y="814"/>
                  </a:lnTo>
                  <a:lnTo>
                    <a:pt x="1220" y="816"/>
                  </a:lnTo>
                  <a:lnTo>
                    <a:pt x="1218" y="823"/>
                  </a:lnTo>
                  <a:lnTo>
                    <a:pt x="1213" y="829"/>
                  </a:lnTo>
                  <a:lnTo>
                    <a:pt x="1215" y="829"/>
                  </a:lnTo>
                  <a:lnTo>
                    <a:pt x="1220" y="829"/>
                  </a:lnTo>
                  <a:lnTo>
                    <a:pt x="1219" y="835"/>
                  </a:lnTo>
                  <a:lnTo>
                    <a:pt x="1223" y="845"/>
                  </a:lnTo>
                  <a:lnTo>
                    <a:pt x="1226" y="847"/>
                  </a:lnTo>
                  <a:lnTo>
                    <a:pt x="1225" y="848"/>
                  </a:lnTo>
                  <a:lnTo>
                    <a:pt x="1230" y="849"/>
                  </a:lnTo>
                  <a:lnTo>
                    <a:pt x="1237" y="851"/>
                  </a:lnTo>
                  <a:lnTo>
                    <a:pt x="1237" y="852"/>
                  </a:lnTo>
                  <a:lnTo>
                    <a:pt x="1235" y="854"/>
                  </a:lnTo>
                  <a:lnTo>
                    <a:pt x="1234" y="856"/>
                  </a:lnTo>
                  <a:lnTo>
                    <a:pt x="1253" y="860"/>
                  </a:lnTo>
                  <a:lnTo>
                    <a:pt x="1254" y="862"/>
                  </a:lnTo>
                  <a:lnTo>
                    <a:pt x="1261" y="861"/>
                  </a:lnTo>
                  <a:lnTo>
                    <a:pt x="1266" y="857"/>
                  </a:lnTo>
                  <a:lnTo>
                    <a:pt x="1268" y="860"/>
                  </a:lnTo>
                  <a:lnTo>
                    <a:pt x="1267" y="863"/>
                  </a:lnTo>
                  <a:lnTo>
                    <a:pt x="1269" y="862"/>
                  </a:lnTo>
                  <a:lnTo>
                    <a:pt x="1272" y="863"/>
                  </a:lnTo>
                  <a:lnTo>
                    <a:pt x="1275" y="862"/>
                  </a:lnTo>
                  <a:lnTo>
                    <a:pt x="1278" y="866"/>
                  </a:lnTo>
                  <a:lnTo>
                    <a:pt x="1276" y="867"/>
                  </a:lnTo>
                  <a:lnTo>
                    <a:pt x="1276" y="869"/>
                  </a:lnTo>
                  <a:lnTo>
                    <a:pt x="1280" y="869"/>
                  </a:lnTo>
                  <a:lnTo>
                    <a:pt x="1281" y="870"/>
                  </a:lnTo>
                  <a:lnTo>
                    <a:pt x="1280" y="871"/>
                  </a:lnTo>
                  <a:lnTo>
                    <a:pt x="1277" y="871"/>
                  </a:lnTo>
                  <a:lnTo>
                    <a:pt x="1274" y="873"/>
                  </a:lnTo>
                  <a:lnTo>
                    <a:pt x="1272" y="872"/>
                  </a:lnTo>
                  <a:lnTo>
                    <a:pt x="1260" y="879"/>
                  </a:lnTo>
                  <a:lnTo>
                    <a:pt x="1258" y="879"/>
                  </a:lnTo>
                  <a:lnTo>
                    <a:pt x="1257" y="880"/>
                  </a:lnTo>
                  <a:lnTo>
                    <a:pt x="1254" y="880"/>
                  </a:lnTo>
                  <a:lnTo>
                    <a:pt x="1251" y="883"/>
                  </a:lnTo>
                  <a:lnTo>
                    <a:pt x="1249" y="883"/>
                  </a:lnTo>
                  <a:lnTo>
                    <a:pt x="1248" y="882"/>
                  </a:lnTo>
                  <a:lnTo>
                    <a:pt x="1244" y="885"/>
                  </a:lnTo>
                  <a:lnTo>
                    <a:pt x="1240" y="883"/>
                  </a:lnTo>
                  <a:lnTo>
                    <a:pt x="1241" y="887"/>
                  </a:lnTo>
                  <a:lnTo>
                    <a:pt x="1241" y="888"/>
                  </a:lnTo>
                  <a:lnTo>
                    <a:pt x="1237" y="888"/>
                  </a:lnTo>
                  <a:lnTo>
                    <a:pt x="1235" y="886"/>
                  </a:lnTo>
                  <a:lnTo>
                    <a:pt x="1235" y="885"/>
                  </a:lnTo>
                  <a:lnTo>
                    <a:pt x="1232" y="888"/>
                  </a:lnTo>
                  <a:lnTo>
                    <a:pt x="1231" y="886"/>
                  </a:lnTo>
                  <a:lnTo>
                    <a:pt x="1230" y="889"/>
                  </a:lnTo>
                  <a:lnTo>
                    <a:pt x="1230" y="893"/>
                  </a:lnTo>
                  <a:lnTo>
                    <a:pt x="1226" y="895"/>
                  </a:lnTo>
                  <a:lnTo>
                    <a:pt x="1222" y="902"/>
                  </a:lnTo>
                  <a:lnTo>
                    <a:pt x="1219" y="903"/>
                  </a:lnTo>
                  <a:lnTo>
                    <a:pt x="1217" y="906"/>
                  </a:lnTo>
                  <a:lnTo>
                    <a:pt x="1214" y="906"/>
                  </a:lnTo>
                  <a:lnTo>
                    <a:pt x="1213" y="906"/>
                  </a:lnTo>
                  <a:lnTo>
                    <a:pt x="1212" y="909"/>
                  </a:lnTo>
                  <a:lnTo>
                    <a:pt x="1211" y="911"/>
                  </a:lnTo>
                  <a:lnTo>
                    <a:pt x="1209" y="911"/>
                  </a:lnTo>
                  <a:lnTo>
                    <a:pt x="1207" y="910"/>
                  </a:lnTo>
                  <a:lnTo>
                    <a:pt x="1205" y="906"/>
                  </a:lnTo>
                  <a:lnTo>
                    <a:pt x="1204" y="904"/>
                  </a:lnTo>
                  <a:lnTo>
                    <a:pt x="1201" y="903"/>
                  </a:lnTo>
                  <a:lnTo>
                    <a:pt x="1199" y="895"/>
                  </a:lnTo>
                  <a:lnTo>
                    <a:pt x="1200" y="892"/>
                  </a:lnTo>
                  <a:lnTo>
                    <a:pt x="1204" y="886"/>
                  </a:lnTo>
                  <a:lnTo>
                    <a:pt x="1202" y="888"/>
                  </a:lnTo>
                  <a:lnTo>
                    <a:pt x="1198" y="890"/>
                  </a:lnTo>
                  <a:lnTo>
                    <a:pt x="1200" y="888"/>
                  </a:lnTo>
                  <a:lnTo>
                    <a:pt x="1204" y="884"/>
                  </a:lnTo>
                  <a:lnTo>
                    <a:pt x="1206" y="884"/>
                  </a:lnTo>
                  <a:lnTo>
                    <a:pt x="1209" y="883"/>
                  </a:lnTo>
                  <a:lnTo>
                    <a:pt x="1209" y="882"/>
                  </a:lnTo>
                  <a:lnTo>
                    <a:pt x="1227" y="871"/>
                  </a:lnTo>
                  <a:lnTo>
                    <a:pt x="1228" y="872"/>
                  </a:lnTo>
                  <a:lnTo>
                    <a:pt x="1228" y="873"/>
                  </a:lnTo>
                  <a:lnTo>
                    <a:pt x="1231" y="875"/>
                  </a:lnTo>
                  <a:lnTo>
                    <a:pt x="1234" y="872"/>
                  </a:lnTo>
                  <a:lnTo>
                    <a:pt x="1237" y="871"/>
                  </a:lnTo>
                  <a:lnTo>
                    <a:pt x="1243" y="870"/>
                  </a:lnTo>
                  <a:lnTo>
                    <a:pt x="1244" y="868"/>
                  </a:lnTo>
                  <a:lnTo>
                    <a:pt x="1235" y="869"/>
                  </a:lnTo>
                  <a:lnTo>
                    <a:pt x="1228" y="867"/>
                  </a:lnTo>
                  <a:lnTo>
                    <a:pt x="1224" y="869"/>
                  </a:lnTo>
                  <a:lnTo>
                    <a:pt x="1221" y="869"/>
                  </a:lnTo>
                  <a:lnTo>
                    <a:pt x="1220" y="866"/>
                  </a:lnTo>
                  <a:lnTo>
                    <a:pt x="1228" y="859"/>
                  </a:lnTo>
                  <a:lnTo>
                    <a:pt x="1226" y="859"/>
                  </a:lnTo>
                  <a:lnTo>
                    <a:pt x="1224" y="856"/>
                  </a:lnTo>
                  <a:lnTo>
                    <a:pt x="1222" y="861"/>
                  </a:lnTo>
                  <a:lnTo>
                    <a:pt x="1219" y="863"/>
                  </a:lnTo>
                  <a:lnTo>
                    <a:pt x="1207" y="871"/>
                  </a:lnTo>
                  <a:lnTo>
                    <a:pt x="1204" y="872"/>
                  </a:lnTo>
                  <a:lnTo>
                    <a:pt x="1201" y="871"/>
                  </a:lnTo>
                  <a:lnTo>
                    <a:pt x="1197" y="874"/>
                  </a:lnTo>
                  <a:lnTo>
                    <a:pt x="1189" y="875"/>
                  </a:lnTo>
                  <a:lnTo>
                    <a:pt x="1187" y="874"/>
                  </a:lnTo>
                  <a:lnTo>
                    <a:pt x="1184" y="873"/>
                  </a:lnTo>
                  <a:lnTo>
                    <a:pt x="1184" y="874"/>
                  </a:lnTo>
                  <a:lnTo>
                    <a:pt x="1182" y="874"/>
                  </a:lnTo>
                  <a:lnTo>
                    <a:pt x="1180" y="873"/>
                  </a:lnTo>
                  <a:lnTo>
                    <a:pt x="1178" y="872"/>
                  </a:lnTo>
                  <a:lnTo>
                    <a:pt x="1177" y="869"/>
                  </a:lnTo>
                  <a:lnTo>
                    <a:pt x="1177" y="865"/>
                  </a:lnTo>
                  <a:lnTo>
                    <a:pt x="1172" y="863"/>
                  </a:lnTo>
                  <a:lnTo>
                    <a:pt x="1172" y="831"/>
                  </a:lnTo>
                  <a:lnTo>
                    <a:pt x="1164" y="823"/>
                  </a:lnTo>
                  <a:lnTo>
                    <a:pt x="1162" y="823"/>
                  </a:lnTo>
                  <a:lnTo>
                    <a:pt x="1160" y="827"/>
                  </a:lnTo>
                  <a:lnTo>
                    <a:pt x="1155" y="828"/>
                  </a:lnTo>
                  <a:lnTo>
                    <a:pt x="1152" y="826"/>
                  </a:lnTo>
                  <a:lnTo>
                    <a:pt x="1150" y="823"/>
                  </a:lnTo>
                  <a:lnTo>
                    <a:pt x="1148" y="822"/>
                  </a:lnTo>
                  <a:lnTo>
                    <a:pt x="1146" y="822"/>
                  </a:lnTo>
                  <a:lnTo>
                    <a:pt x="1144" y="823"/>
                  </a:lnTo>
                  <a:lnTo>
                    <a:pt x="1131" y="853"/>
                  </a:lnTo>
                  <a:lnTo>
                    <a:pt x="1131" y="863"/>
                  </a:lnTo>
                  <a:lnTo>
                    <a:pt x="1126" y="867"/>
                  </a:lnTo>
                  <a:lnTo>
                    <a:pt x="1126" y="868"/>
                  </a:lnTo>
                  <a:lnTo>
                    <a:pt x="1126" y="870"/>
                  </a:lnTo>
                  <a:lnTo>
                    <a:pt x="1126" y="871"/>
                  </a:lnTo>
                  <a:lnTo>
                    <a:pt x="1125" y="870"/>
                  </a:lnTo>
                  <a:lnTo>
                    <a:pt x="1124" y="870"/>
                  </a:lnTo>
                  <a:lnTo>
                    <a:pt x="1124" y="872"/>
                  </a:lnTo>
                  <a:lnTo>
                    <a:pt x="1121" y="871"/>
                  </a:lnTo>
                  <a:lnTo>
                    <a:pt x="1118" y="872"/>
                  </a:lnTo>
                  <a:lnTo>
                    <a:pt x="1114" y="872"/>
                  </a:lnTo>
                  <a:lnTo>
                    <a:pt x="1113" y="873"/>
                  </a:lnTo>
                  <a:lnTo>
                    <a:pt x="1111" y="878"/>
                  </a:lnTo>
                  <a:lnTo>
                    <a:pt x="1056" y="878"/>
                  </a:lnTo>
                  <a:lnTo>
                    <a:pt x="1046" y="885"/>
                  </a:lnTo>
                  <a:lnTo>
                    <a:pt x="1045" y="887"/>
                  </a:lnTo>
                  <a:lnTo>
                    <a:pt x="1041" y="892"/>
                  </a:lnTo>
                  <a:lnTo>
                    <a:pt x="1025" y="898"/>
                  </a:lnTo>
                  <a:lnTo>
                    <a:pt x="1025" y="896"/>
                  </a:lnTo>
                  <a:lnTo>
                    <a:pt x="1021" y="897"/>
                  </a:lnTo>
                  <a:lnTo>
                    <a:pt x="1020" y="898"/>
                  </a:lnTo>
                  <a:lnTo>
                    <a:pt x="1022" y="898"/>
                  </a:lnTo>
                  <a:lnTo>
                    <a:pt x="1024" y="901"/>
                  </a:lnTo>
                  <a:lnTo>
                    <a:pt x="1025" y="902"/>
                  </a:lnTo>
                  <a:lnTo>
                    <a:pt x="1022" y="903"/>
                  </a:lnTo>
                  <a:lnTo>
                    <a:pt x="1020" y="901"/>
                  </a:lnTo>
                  <a:lnTo>
                    <a:pt x="1007" y="901"/>
                  </a:lnTo>
                  <a:lnTo>
                    <a:pt x="990" y="905"/>
                  </a:lnTo>
                  <a:lnTo>
                    <a:pt x="980" y="916"/>
                  </a:lnTo>
                  <a:lnTo>
                    <a:pt x="986" y="918"/>
                  </a:lnTo>
                  <a:lnTo>
                    <a:pt x="992" y="917"/>
                  </a:lnTo>
                  <a:lnTo>
                    <a:pt x="995" y="926"/>
                  </a:lnTo>
                  <a:lnTo>
                    <a:pt x="981" y="925"/>
                  </a:lnTo>
                  <a:lnTo>
                    <a:pt x="972" y="927"/>
                  </a:lnTo>
                  <a:lnTo>
                    <a:pt x="967" y="931"/>
                  </a:lnTo>
                  <a:lnTo>
                    <a:pt x="959" y="929"/>
                  </a:lnTo>
                  <a:lnTo>
                    <a:pt x="951" y="932"/>
                  </a:lnTo>
                  <a:lnTo>
                    <a:pt x="950" y="933"/>
                  </a:lnTo>
                  <a:lnTo>
                    <a:pt x="948" y="937"/>
                  </a:lnTo>
                  <a:lnTo>
                    <a:pt x="947" y="937"/>
                  </a:lnTo>
                  <a:lnTo>
                    <a:pt x="943" y="938"/>
                  </a:lnTo>
                  <a:lnTo>
                    <a:pt x="938" y="943"/>
                  </a:lnTo>
                  <a:lnTo>
                    <a:pt x="937" y="944"/>
                  </a:lnTo>
                  <a:lnTo>
                    <a:pt x="933" y="943"/>
                  </a:lnTo>
                  <a:lnTo>
                    <a:pt x="931" y="944"/>
                  </a:lnTo>
                  <a:lnTo>
                    <a:pt x="927" y="944"/>
                  </a:lnTo>
                  <a:lnTo>
                    <a:pt x="927" y="940"/>
                  </a:lnTo>
                  <a:lnTo>
                    <a:pt x="928" y="937"/>
                  </a:lnTo>
                  <a:lnTo>
                    <a:pt x="929" y="935"/>
                  </a:lnTo>
                  <a:lnTo>
                    <a:pt x="930" y="936"/>
                  </a:lnTo>
                  <a:lnTo>
                    <a:pt x="933" y="937"/>
                  </a:lnTo>
                  <a:lnTo>
                    <a:pt x="936" y="937"/>
                  </a:lnTo>
                  <a:lnTo>
                    <a:pt x="937" y="936"/>
                  </a:lnTo>
                  <a:lnTo>
                    <a:pt x="938" y="934"/>
                  </a:lnTo>
                  <a:lnTo>
                    <a:pt x="937" y="933"/>
                  </a:lnTo>
                  <a:lnTo>
                    <a:pt x="936" y="932"/>
                  </a:lnTo>
                  <a:lnTo>
                    <a:pt x="936" y="930"/>
                  </a:lnTo>
                  <a:lnTo>
                    <a:pt x="938" y="920"/>
                  </a:lnTo>
                  <a:lnTo>
                    <a:pt x="940" y="920"/>
                  </a:lnTo>
                  <a:lnTo>
                    <a:pt x="942" y="919"/>
                  </a:lnTo>
                  <a:lnTo>
                    <a:pt x="943" y="917"/>
                  </a:lnTo>
                  <a:lnTo>
                    <a:pt x="945" y="917"/>
                  </a:lnTo>
                  <a:lnTo>
                    <a:pt x="947" y="914"/>
                  </a:lnTo>
                  <a:lnTo>
                    <a:pt x="948" y="897"/>
                  </a:lnTo>
                  <a:lnTo>
                    <a:pt x="954" y="886"/>
                  </a:lnTo>
                  <a:lnTo>
                    <a:pt x="954" y="882"/>
                  </a:lnTo>
                  <a:lnTo>
                    <a:pt x="952" y="874"/>
                  </a:lnTo>
                  <a:lnTo>
                    <a:pt x="951" y="873"/>
                  </a:lnTo>
                  <a:lnTo>
                    <a:pt x="950" y="872"/>
                  </a:lnTo>
                  <a:lnTo>
                    <a:pt x="950" y="871"/>
                  </a:lnTo>
                  <a:lnTo>
                    <a:pt x="955" y="872"/>
                  </a:lnTo>
                  <a:lnTo>
                    <a:pt x="958" y="880"/>
                  </a:lnTo>
                  <a:lnTo>
                    <a:pt x="959" y="879"/>
                  </a:lnTo>
                  <a:lnTo>
                    <a:pt x="960" y="878"/>
                  </a:lnTo>
                  <a:lnTo>
                    <a:pt x="959" y="882"/>
                  </a:lnTo>
                  <a:lnTo>
                    <a:pt x="961" y="882"/>
                  </a:lnTo>
                  <a:lnTo>
                    <a:pt x="961" y="886"/>
                  </a:lnTo>
                  <a:lnTo>
                    <a:pt x="963" y="884"/>
                  </a:lnTo>
                  <a:lnTo>
                    <a:pt x="965" y="883"/>
                  </a:lnTo>
                  <a:lnTo>
                    <a:pt x="966" y="886"/>
                  </a:lnTo>
                  <a:lnTo>
                    <a:pt x="971" y="888"/>
                  </a:lnTo>
                  <a:lnTo>
                    <a:pt x="975" y="888"/>
                  </a:lnTo>
                  <a:lnTo>
                    <a:pt x="976" y="886"/>
                  </a:lnTo>
                  <a:lnTo>
                    <a:pt x="976" y="885"/>
                  </a:lnTo>
                  <a:lnTo>
                    <a:pt x="975" y="882"/>
                  </a:lnTo>
                  <a:lnTo>
                    <a:pt x="975" y="881"/>
                  </a:lnTo>
                  <a:lnTo>
                    <a:pt x="976" y="880"/>
                  </a:lnTo>
                  <a:lnTo>
                    <a:pt x="978" y="882"/>
                  </a:lnTo>
                  <a:lnTo>
                    <a:pt x="980" y="882"/>
                  </a:lnTo>
                  <a:lnTo>
                    <a:pt x="981" y="882"/>
                  </a:lnTo>
                  <a:lnTo>
                    <a:pt x="981" y="881"/>
                  </a:lnTo>
                  <a:lnTo>
                    <a:pt x="980" y="879"/>
                  </a:lnTo>
                  <a:lnTo>
                    <a:pt x="978" y="878"/>
                  </a:lnTo>
                  <a:lnTo>
                    <a:pt x="975" y="875"/>
                  </a:lnTo>
                  <a:lnTo>
                    <a:pt x="976" y="873"/>
                  </a:lnTo>
                  <a:lnTo>
                    <a:pt x="975" y="871"/>
                  </a:lnTo>
                  <a:lnTo>
                    <a:pt x="976" y="869"/>
                  </a:lnTo>
                  <a:lnTo>
                    <a:pt x="974" y="869"/>
                  </a:lnTo>
                  <a:lnTo>
                    <a:pt x="972" y="868"/>
                  </a:lnTo>
                  <a:lnTo>
                    <a:pt x="970" y="866"/>
                  </a:lnTo>
                  <a:lnTo>
                    <a:pt x="967" y="864"/>
                  </a:lnTo>
                  <a:lnTo>
                    <a:pt x="966" y="859"/>
                  </a:lnTo>
                  <a:lnTo>
                    <a:pt x="955" y="855"/>
                  </a:lnTo>
                  <a:lnTo>
                    <a:pt x="951" y="856"/>
                  </a:lnTo>
                  <a:lnTo>
                    <a:pt x="951" y="854"/>
                  </a:lnTo>
                  <a:lnTo>
                    <a:pt x="951" y="853"/>
                  </a:lnTo>
                  <a:lnTo>
                    <a:pt x="947" y="853"/>
                  </a:lnTo>
                  <a:lnTo>
                    <a:pt x="938" y="852"/>
                  </a:lnTo>
                  <a:lnTo>
                    <a:pt x="936" y="851"/>
                  </a:lnTo>
                  <a:lnTo>
                    <a:pt x="935" y="852"/>
                  </a:lnTo>
                  <a:lnTo>
                    <a:pt x="933" y="851"/>
                  </a:lnTo>
                  <a:lnTo>
                    <a:pt x="932" y="850"/>
                  </a:lnTo>
                  <a:lnTo>
                    <a:pt x="928" y="850"/>
                  </a:lnTo>
                  <a:lnTo>
                    <a:pt x="927" y="852"/>
                  </a:lnTo>
                  <a:lnTo>
                    <a:pt x="916" y="847"/>
                  </a:lnTo>
                  <a:lnTo>
                    <a:pt x="912" y="848"/>
                  </a:lnTo>
                  <a:lnTo>
                    <a:pt x="910" y="848"/>
                  </a:lnTo>
                  <a:lnTo>
                    <a:pt x="910" y="846"/>
                  </a:lnTo>
                  <a:lnTo>
                    <a:pt x="908" y="842"/>
                  </a:lnTo>
                  <a:lnTo>
                    <a:pt x="907" y="841"/>
                  </a:lnTo>
                  <a:lnTo>
                    <a:pt x="906" y="842"/>
                  </a:lnTo>
                  <a:lnTo>
                    <a:pt x="906" y="844"/>
                  </a:lnTo>
                  <a:lnTo>
                    <a:pt x="904" y="844"/>
                  </a:lnTo>
                  <a:lnTo>
                    <a:pt x="905" y="844"/>
                  </a:lnTo>
                  <a:lnTo>
                    <a:pt x="905" y="843"/>
                  </a:lnTo>
                  <a:lnTo>
                    <a:pt x="904" y="843"/>
                  </a:lnTo>
                  <a:lnTo>
                    <a:pt x="904" y="841"/>
                  </a:lnTo>
                  <a:lnTo>
                    <a:pt x="905" y="838"/>
                  </a:lnTo>
                  <a:lnTo>
                    <a:pt x="904" y="838"/>
                  </a:lnTo>
                  <a:lnTo>
                    <a:pt x="904" y="837"/>
                  </a:lnTo>
                  <a:lnTo>
                    <a:pt x="905" y="835"/>
                  </a:lnTo>
                  <a:lnTo>
                    <a:pt x="901" y="833"/>
                  </a:lnTo>
                  <a:lnTo>
                    <a:pt x="900" y="829"/>
                  </a:lnTo>
                  <a:lnTo>
                    <a:pt x="902" y="824"/>
                  </a:lnTo>
                  <a:lnTo>
                    <a:pt x="897" y="819"/>
                  </a:lnTo>
                  <a:lnTo>
                    <a:pt x="896" y="816"/>
                  </a:lnTo>
                  <a:lnTo>
                    <a:pt x="898" y="808"/>
                  </a:lnTo>
                  <a:lnTo>
                    <a:pt x="885" y="810"/>
                  </a:lnTo>
                  <a:lnTo>
                    <a:pt x="881" y="807"/>
                  </a:lnTo>
                  <a:lnTo>
                    <a:pt x="874" y="791"/>
                  </a:lnTo>
                  <a:lnTo>
                    <a:pt x="871" y="791"/>
                  </a:lnTo>
                  <a:lnTo>
                    <a:pt x="867" y="789"/>
                  </a:lnTo>
                  <a:lnTo>
                    <a:pt x="863" y="789"/>
                  </a:lnTo>
                  <a:lnTo>
                    <a:pt x="863" y="800"/>
                  </a:lnTo>
                  <a:lnTo>
                    <a:pt x="857" y="788"/>
                  </a:lnTo>
                  <a:lnTo>
                    <a:pt x="847" y="784"/>
                  </a:lnTo>
                  <a:lnTo>
                    <a:pt x="846" y="785"/>
                  </a:lnTo>
                  <a:lnTo>
                    <a:pt x="845" y="786"/>
                  </a:lnTo>
                  <a:lnTo>
                    <a:pt x="846" y="792"/>
                  </a:lnTo>
                  <a:lnTo>
                    <a:pt x="845" y="793"/>
                  </a:lnTo>
                  <a:lnTo>
                    <a:pt x="843" y="794"/>
                  </a:lnTo>
                  <a:lnTo>
                    <a:pt x="841" y="797"/>
                  </a:lnTo>
                  <a:lnTo>
                    <a:pt x="840" y="797"/>
                  </a:lnTo>
                  <a:lnTo>
                    <a:pt x="840" y="796"/>
                  </a:lnTo>
                  <a:lnTo>
                    <a:pt x="842" y="790"/>
                  </a:lnTo>
                  <a:lnTo>
                    <a:pt x="841" y="788"/>
                  </a:lnTo>
                  <a:lnTo>
                    <a:pt x="837" y="799"/>
                  </a:lnTo>
                  <a:lnTo>
                    <a:pt x="834" y="800"/>
                  </a:lnTo>
                  <a:lnTo>
                    <a:pt x="834" y="797"/>
                  </a:lnTo>
                  <a:lnTo>
                    <a:pt x="834" y="794"/>
                  </a:lnTo>
                  <a:lnTo>
                    <a:pt x="830" y="799"/>
                  </a:lnTo>
                  <a:lnTo>
                    <a:pt x="829" y="803"/>
                  </a:lnTo>
                  <a:lnTo>
                    <a:pt x="827" y="804"/>
                  </a:lnTo>
                  <a:lnTo>
                    <a:pt x="827" y="806"/>
                  </a:lnTo>
                  <a:lnTo>
                    <a:pt x="821" y="808"/>
                  </a:lnTo>
                  <a:lnTo>
                    <a:pt x="819" y="808"/>
                  </a:lnTo>
                  <a:lnTo>
                    <a:pt x="815" y="806"/>
                  </a:lnTo>
                  <a:lnTo>
                    <a:pt x="807" y="806"/>
                  </a:lnTo>
                  <a:lnTo>
                    <a:pt x="803" y="804"/>
                  </a:lnTo>
                  <a:lnTo>
                    <a:pt x="800" y="804"/>
                  </a:lnTo>
                  <a:lnTo>
                    <a:pt x="796" y="806"/>
                  </a:lnTo>
                  <a:lnTo>
                    <a:pt x="794" y="807"/>
                  </a:lnTo>
                  <a:lnTo>
                    <a:pt x="791" y="805"/>
                  </a:lnTo>
                  <a:lnTo>
                    <a:pt x="788" y="803"/>
                  </a:lnTo>
                  <a:lnTo>
                    <a:pt x="779" y="797"/>
                  </a:lnTo>
                  <a:lnTo>
                    <a:pt x="777" y="796"/>
                  </a:lnTo>
                  <a:lnTo>
                    <a:pt x="772" y="793"/>
                  </a:lnTo>
                  <a:lnTo>
                    <a:pt x="764" y="792"/>
                  </a:lnTo>
                  <a:lnTo>
                    <a:pt x="761" y="794"/>
                  </a:lnTo>
                  <a:lnTo>
                    <a:pt x="758" y="794"/>
                  </a:lnTo>
                  <a:lnTo>
                    <a:pt x="757" y="793"/>
                  </a:lnTo>
                  <a:lnTo>
                    <a:pt x="755" y="792"/>
                  </a:lnTo>
                  <a:lnTo>
                    <a:pt x="751" y="791"/>
                  </a:lnTo>
                  <a:lnTo>
                    <a:pt x="746" y="791"/>
                  </a:lnTo>
                  <a:lnTo>
                    <a:pt x="743" y="791"/>
                  </a:lnTo>
                  <a:lnTo>
                    <a:pt x="741" y="784"/>
                  </a:lnTo>
                  <a:lnTo>
                    <a:pt x="740" y="784"/>
                  </a:lnTo>
                  <a:lnTo>
                    <a:pt x="737" y="774"/>
                  </a:lnTo>
                  <a:lnTo>
                    <a:pt x="734" y="774"/>
                  </a:lnTo>
                  <a:lnTo>
                    <a:pt x="734" y="785"/>
                  </a:lnTo>
                  <a:lnTo>
                    <a:pt x="292" y="784"/>
                  </a:lnTo>
                  <a:lnTo>
                    <a:pt x="292" y="783"/>
                  </a:lnTo>
                  <a:lnTo>
                    <a:pt x="290" y="782"/>
                  </a:lnTo>
                  <a:lnTo>
                    <a:pt x="289" y="782"/>
                  </a:lnTo>
                  <a:lnTo>
                    <a:pt x="288" y="781"/>
                  </a:lnTo>
                  <a:lnTo>
                    <a:pt x="289" y="780"/>
                  </a:lnTo>
                  <a:lnTo>
                    <a:pt x="292" y="779"/>
                  </a:lnTo>
                  <a:lnTo>
                    <a:pt x="295" y="780"/>
                  </a:lnTo>
                  <a:lnTo>
                    <a:pt x="295" y="778"/>
                  </a:lnTo>
                  <a:lnTo>
                    <a:pt x="294" y="778"/>
                  </a:lnTo>
                  <a:lnTo>
                    <a:pt x="294" y="777"/>
                  </a:lnTo>
                  <a:lnTo>
                    <a:pt x="293" y="777"/>
                  </a:lnTo>
                  <a:lnTo>
                    <a:pt x="289" y="778"/>
                  </a:lnTo>
                  <a:lnTo>
                    <a:pt x="287" y="777"/>
                  </a:lnTo>
                  <a:lnTo>
                    <a:pt x="286" y="776"/>
                  </a:lnTo>
                  <a:lnTo>
                    <a:pt x="285" y="774"/>
                  </a:lnTo>
                  <a:lnTo>
                    <a:pt x="286" y="773"/>
                  </a:lnTo>
                  <a:lnTo>
                    <a:pt x="287" y="766"/>
                  </a:lnTo>
                  <a:lnTo>
                    <a:pt x="285" y="766"/>
                  </a:lnTo>
                  <a:lnTo>
                    <a:pt x="284" y="768"/>
                  </a:lnTo>
                  <a:lnTo>
                    <a:pt x="282" y="770"/>
                  </a:lnTo>
                  <a:lnTo>
                    <a:pt x="280" y="773"/>
                  </a:lnTo>
                  <a:lnTo>
                    <a:pt x="278" y="773"/>
                  </a:lnTo>
                  <a:lnTo>
                    <a:pt x="278" y="770"/>
                  </a:lnTo>
                  <a:lnTo>
                    <a:pt x="279" y="766"/>
                  </a:lnTo>
                  <a:lnTo>
                    <a:pt x="277" y="766"/>
                  </a:lnTo>
                  <a:lnTo>
                    <a:pt x="277" y="765"/>
                  </a:lnTo>
                  <a:lnTo>
                    <a:pt x="276" y="765"/>
                  </a:lnTo>
                  <a:lnTo>
                    <a:pt x="276" y="763"/>
                  </a:lnTo>
                  <a:lnTo>
                    <a:pt x="276" y="762"/>
                  </a:lnTo>
                  <a:lnTo>
                    <a:pt x="274" y="761"/>
                  </a:lnTo>
                  <a:lnTo>
                    <a:pt x="273" y="758"/>
                  </a:lnTo>
                  <a:lnTo>
                    <a:pt x="273" y="759"/>
                  </a:lnTo>
                  <a:lnTo>
                    <a:pt x="274" y="761"/>
                  </a:lnTo>
                  <a:lnTo>
                    <a:pt x="273" y="763"/>
                  </a:lnTo>
                  <a:lnTo>
                    <a:pt x="272" y="760"/>
                  </a:lnTo>
                  <a:lnTo>
                    <a:pt x="270" y="763"/>
                  </a:lnTo>
                  <a:lnTo>
                    <a:pt x="270" y="764"/>
                  </a:lnTo>
                  <a:lnTo>
                    <a:pt x="266" y="764"/>
                  </a:lnTo>
                  <a:lnTo>
                    <a:pt x="262" y="760"/>
                  </a:lnTo>
                  <a:lnTo>
                    <a:pt x="260" y="757"/>
                  </a:lnTo>
                  <a:lnTo>
                    <a:pt x="262" y="755"/>
                  </a:lnTo>
                  <a:lnTo>
                    <a:pt x="263" y="754"/>
                  </a:lnTo>
                  <a:lnTo>
                    <a:pt x="262" y="753"/>
                  </a:lnTo>
                  <a:lnTo>
                    <a:pt x="262" y="751"/>
                  </a:lnTo>
                  <a:lnTo>
                    <a:pt x="262" y="748"/>
                  </a:lnTo>
                  <a:lnTo>
                    <a:pt x="261" y="748"/>
                  </a:lnTo>
                  <a:lnTo>
                    <a:pt x="259" y="750"/>
                  </a:lnTo>
                  <a:lnTo>
                    <a:pt x="258" y="750"/>
                  </a:lnTo>
                  <a:lnTo>
                    <a:pt x="257" y="748"/>
                  </a:lnTo>
                  <a:lnTo>
                    <a:pt x="257" y="746"/>
                  </a:lnTo>
                  <a:lnTo>
                    <a:pt x="255" y="746"/>
                  </a:lnTo>
                  <a:lnTo>
                    <a:pt x="253" y="747"/>
                  </a:lnTo>
                  <a:lnTo>
                    <a:pt x="249" y="746"/>
                  </a:lnTo>
                  <a:lnTo>
                    <a:pt x="248" y="747"/>
                  </a:lnTo>
                  <a:lnTo>
                    <a:pt x="246" y="745"/>
                  </a:lnTo>
                  <a:lnTo>
                    <a:pt x="245" y="747"/>
                  </a:lnTo>
                  <a:lnTo>
                    <a:pt x="244" y="747"/>
                  </a:lnTo>
                  <a:lnTo>
                    <a:pt x="243" y="747"/>
                  </a:lnTo>
                  <a:lnTo>
                    <a:pt x="234" y="746"/>
                  </a:lnTo>
                  <a:lnTo>
                    <a:pt x="234" y="744"/>
                  </a:lnTo>
                  <a:lnTo>
                    <a:pt x="241" y="743"/>
                  </a:lnTo>
                  <a:lnTo>
                    <a:pt x="242" y="742"/>
                  </a:lnTo>
                  <a:lnTo>
                    <a:pt x="238" y="742"/>
                  </a:lnTo>
                  <a:lnTo>
                    <a:pt x="239" y="739"/>
                  </a:lnTo>
                  <a:lnTo>
                    <a:pt x="236" y="738"/>
                  </a:lnTo>
                  <a:lnTo>
                    <a:pt x="234" y="737"/>
                  </a:lnTo>
                  <a:lnTo>
                    <a:pt x="236" y="737"/>
                  </a:lnTo>
                  <a:lnTo>
                    <a:pt x="238" y="736"/>
                  </a:lnTo>
                  <a:lnTo>
                    <a:pt x="236" y="734"/>
                  </a:lnTo>
                  <a:lnTo>
                    <a:pt x="231" y="734"/>
                  </a:lnTo>
                  <a:lnTo>
                    <a:pt x="229" y="736"/>
                  </a:lnTo>
                  <a:lnTo>
                    <a:pt x="228" y="735"/>
                  </a:lnTo>
                  <a:lnTo>
                    <a:pt x="224" y="734"/>
                  </a:lnTo>
                  <a:lnTo>
                    <a:pt x="223" y="736"/>
                  </a:lnTo>
                  <a:lnTo>
                    <a:pt x="224" y="736"/>
                  </a:lnTo>
                  <a:lnTo>
                    <a:pt x="223" y="737"/>
                  </a:lnTo>
                  <a:lnTo>
                    <a:pt x="216" y="734"/>
                  </a:lnTo>
                  <a:lnTo>
                    <a:pt x="213" y="731"/>
                  </a:lnTo>
                  <a:lnTo>
                    <a:pt x="213" y="729"/>
                  </a:lnTo>
                  <a:lnTo>
                    <a:pt x="213" y="727"/>
                  </a:lnTo>
                  <a:lnTo>
                    <a:pt x="215" y="727"/>
                  </a:lnTo>
                  <a:lnTo>
                    <a:pt x="216" y="727"/>
                  </a:lnTo>
                  <a:lnTo>
                    <a:pt x="218" y="726"/>
                  </a:lnTo>
                  <a:lnTo>
                    <a:pt x="217" y="724"/>
                  </a:lnTo>
                  <a:lnTo>
                    <a:pt x="216" y="724"/>
                  </a:lnTo>
                  <a:lnTo>
                    <a:pt x="213" y="724"/>
                  </a:lnTo>
                  <a:lnTo>
                    <a:pt x="213" y="723"/>
                  </a:lnTo>
                  <a:lnTo>
                    <a:pt x="216" y="722"/>
                  </a:lnTo>
                  <a:lnTo>
                    <a:pt x="220" y="723"/>
                  </a:lnTo>
                  <a:lnTo>
                    <a:pt x="220" y="721"/>
                  </a:lnTo>
                  <a:lnTo>
                    <a:pt x="217" y="720"/>
                  </a:lnTo>
                  <a:lnTo>
                    <a:pt x="219" y="717"/>
                  </a:lnTo>
                  <a:lnTo>
                    <a:pt x="217" y="715"/>
                  </a:lnTo>
                  <a:lnTo>
                    <a:pt x="214" y="719"/>
                  </a:lnTo>
                  <a:lnTo>
                    <a:pt x="212" y="719"/>
                  </a:lnTo>
                  <a:lnTo>
                    <a:pt x="211" y="713"/>
                  </a:lnTo>
                  <a:lnTo>
                    <a:pt x="212" y="709"/>
                  </a:lnTo>
                  <a:lnTo>
                    <a:pt x="211" y="709"/>
                  </a:lnTo>
                  <a:lnTo>
                    <a:pt x="210" y="708"/>
                  </a:lnTo>
                  <a:lnTo>
                    <a:pt x="211" y="703"/>
                  </a:lnTo>
                  <a:lnTo>
                    <a:pt x="211" y="701"/>
                  </a:lnTo>
                  <a:lnTo>
                    <a:pt x="210" y="700"/>
                  </a:lnTo>
                  <a:lnTo>
                    <a:pt x="210" y="698"/>
                  </a:lnTo>
                  <a:lnTo>
                    <a:pt x="209" y="697"/>
                  </a:lnTo>
                  <a:lnTo>
                    <a:pt x="206" y="698"/>
                  </a:lnTo>
                  <a:lnTo>
                    <a:pt x="204" y="699"/>
                  </a:lnTo>
                  <a:lnTo>
                    <a:pt x="204" y="697"/>
                  </a:lnTo>
                  <a:lnTo>
                    <a:pt x="205" y="697"/>
                  </a:lnTo>
                  <a:lnTo>
                    <a:pt x="205" y="696"/>
                  </a:lnTo>
                  <a:lnTo>
                    <a:pt x="204" y="694"/>
                  </a:lnTo>
                  <a:lnTo>
                    <a:pt x="202" y="694"/>
                  </a:lnTo>
                  <a:lnTo>
                    <a:pt x="200" y="695"/>
                  </a:lnTo>
                  <a:lnTo>
                    <a:pt x="197" y="694"/>
                  </a:lnTo>
                  <a:lnTo>
                    <a:pt x="196" y="694"/>
                  </a:lnTo>
                  <a:lnTo>
                    <a:pt x="196" y="690"/>
                  </a:lnTo>
                  <a:lnTo>
                    <a:pt x="194" y="689"/>
                  </a:lnTo>
                  <a:lnTo>
                    <a:pt x="191" y="686"/>
                  </a:lnTo>
                  <a:lnTo>
                    <a:pt x="191" y="684"/>
                  </a:lnTo>
                  <a:lnTo>
                    <a:pt x="190" y="682"/>
                  </a:lnTo>
                  <a:lnTo>
                    <a:pt x="192" y="677"/>
                  </a:lnTo>
                  <a:lnTo>
                    <a:pt x="192" y="671"/>
                  </a:lnTo>
                  <a:lnTo>
                    <a:pt x="191" y="670"/>
                  </a:lnTo>
                  <a:lnTo>
                    <a:pt x="190" y="669"/>
                  </a:lnTo>
                  <a:lnTo>
                    <a:pt x="189" y="671"/>
                  </a:lnTo>
                  <a:lnTo>
                    <a:pt x="188" y="671"/>
                  </a:lnTo>
                  <a:lnTo>
                    <a:pt x="187" y="670"/>
                  </a:lnTo>
                  <a:lnTo>
                    <a:pt x="175" y="657"/>
                  </a:lnTo>
                  <a:lnTo>
                    <a:pt x="175" y="655"/>
                  </a:lnTo>
                  <a:lnTo>
                    <a:pt x="175" y="653"/>
                  </a:lnTo>
                  <a:lnTo>
                    <a:pt x="176" y="652"/>
                  </a:lnTo>
                  <a:lnTo>
                    <a:pt x="178" y="651"/>
                  </a:lnTo>
                  <a:lnTo>
                    <a:pt x="178" y="649"/>
                  </a:lnTo>
                  <a:lnTo>
                    <a:pt x="174" y="649"/>
                  </a:lnTo>
                  <a:lnTo>
                    <a:pt x="172" y="649"/>
                  </a:lnTo>
                  <a:lnTo>
                    <a:pt x="170" y="645"/>
                  </a:lnTo>
                  <a:lnTo>
                    <a:pt x="169" y="644"/>
                  </a:lnTo>
                  <a:lnTo>
                    <a:pt x="169" y="641"/>
                  </a:lnTo>
                  <a:lnTo>
                    <a:pt x="171" y="637"/>
                  </a:lnTo>
                  <a:lnTo>
                    <a:pt x="172" y="636"/>
                  </a:lnTo>
                  <a:lnTo>
                    <a:pt x="175" y="638"/>
                  </a:lnTo>
                  <a:lnTo>
                    <a:pt x="175" y="637"/>
                  </a:lnTo>
                  <a:lnTo>
                    <a:pt x="174" y="635"/>
                  </a:lnTo>
                  <a:lnTo>
                    <a:pt x="174" y="633"/>
                  </a:lnTo>
                  <a:lnTo>
                    <a:pt x="175" y="630"/>
                  </a:lnTo>
                  <a:lnTo>
                    <a:pt x="176" y="629"/>
                  </a:lnTo>
                  <a:lnTo>
                    <a:pt x="176" y="628"/>
                  </a:lnTo>
                  <a:lnTo>
                    <a:pt x="175" y="626"/>
                  </a:lnTo>
                  <a:lnTo>
                    <a:pt x="175" y="624"/>
                  </a:lnTo>
                  <a:lnTo>
                    <a:pt x="176" y="624"/>
                  </a:lnTo>
                  <a:lnTo>
                    <a:pt x="176" y="622"/>
                  </a:lnTo>
                  <a:lnTo>
                    <a:pt x="176" y="620"/>
                  </a:lnTo>
                  <a:lnTo>
                    <a:pt x="175" y="615"/>
                  </a:lnTo>
                  <a:lnTo>
                    <a:pt x="176" y="603"/>
                  </a:lnTo>
                  <a:lnTo>
                    <a:pt x="176" y="602"/>
                  </a:lnTo>
                  <a:lnTo>
                    <a:pt x="176" y="601"/>
                  </a:lnTo>
                  <a:lnTo>
                    <a:pt x="175" y="598"/>
                  </a:lnTo>
                  <a:lnTo>
                    <a:pt x="170" y="596"/>
                  </a:lnTo>
                  <a:lnTo>
                    <a:pt x="160" y="589"/>
                  </a:lnTo>
                  <a:lnTo>
                    <a:pt x="150" y="586"/>
                  </a:lnTo>
                  <a:lnTo>
                    <a:pt x="147" y="584"/>
                  </a:lnTo>
                  <a:lnTo>
                    <a:pt x="144" y="580"/>
                  </a:lnTo>
                  <a:lnTo>
                    <a:pt x="141" y="571"/>
                  </a:lnTo>
                  <a:lnTo>
                    <a:pt x="138" y="569"/>
                  </a:lnTo>
                  <a:lnTo>
                    <a:pt x="138" y="568"/>
                  </a:lnTo>
                  <a:lnTo>
                    <a:pt x="138" y="566"/>
                  </a:lnTo>
                  <a:lnTo>
                    <a:pt x="138" y="565"/>
                  </a:lnTo>
                  <a:lnTo>
                    <a:pt x="134" y="558"/>
                  </a:lnTo>
                  <a:lnTo>
                    <a:pt x="132" y="553"/>
                  </a:lnTo>
                  <a:lnTo>
                    <a:pt x="131" y="553"/>
                  </a:lnTo>
                  <a:lnTo>
                    <a:pt x="112" y="518"/>
                  </a:lnTo>
                  <a:lnTo>
                    <a:pt x="106" y="515"/>
                  </a:lnTo>
                  <a:lnTo>
                    <a:pt x="105" y="514"/>
                  </a:lnTo>
                  <a:lnTo>
                    <a:pt x="105" y="512"/>
                  </a:lnTo>
                  <a:lnTo>
                    <a:pt x="104" y="508"/>
                  </a:lnTo>
                  <a:lnTo>
                    <a:pt x="100" y="505"/>
                  </a:lnTo>
                  <a:lnTo>
                    <a:pt x="96" y="495"/>
                  </a:lnTo>
                  <a:lnTo>
                    <a:pt x="95" y="495"/>
                  </a:lnTo>
                  <a:lnTo>
                    <a:pt x="94" y="494"/>
                  </a:lnTo>
                  <a:lnTo>
                    <a:pt x="91" y="488"/>
                  </a:lnTo>
                  <a:lnTo>
                    <a:pt x="89" y="486"/>
                  </a:lnTo>
                  <a:lnTo>
                    <a:pt x="88" y="486"/>
                  </a:lnTo>
                  <a:lnTo>
                    <a:pt x="81" y="491"/>
                  </a:lnTo>
                  <a:lnTo>
                    <a:pt x="75" y="493"/>
                  </a:lnTo>
                  <a:lnTo>
                    <a:pt x="73" y="494"/>
                  </a:lnTo>
                  <a:lnTo>
                    <a:pt x="73" y="498"/>
                  </a:lnTo>
                  <a:lnTo>
                    <a:pt x="72" y="499"/>
                  </a:lnTo>
                  <a:lnTo>
                    <a:pt x="71" y="500"/>
                  </a:lnTo>
                  <a:lnTo>
                    <a:pt x="70" y="501"/>
                  </a:lnTo>
                  <a:lnTo>
                    <a:pt x="70" y="504"/>
                  </a:lnTo>
                  <a:lnTo>
                    <a:pt x="69" y="506"/>
                  </a:lnTo>
                  <a:lnTo>
                    <a:pt x="64" y="508"/>
                  </a:lnTo>
                  <a:lnTo>
                    <a:pt x="60" y="512"/>
                  </a:lnTo>
                  <a:lnTo>
                    <a:pt x="56" y="514"/>
                  </a:lnTo>
                  <a:lnTo>
                    <a:pt x="55" y="512"/>
                  </a:lnTo>
                  <a:lnTo>
                    <a:pt x="51" y="503"/>
                  </a:lnTo>
                  <a:lnTo>
                    <a:pt x="46" y="499"/>
                  </a:lnTo>
                  <a:lnTo>
                    <a:pt x="51" y="495"/>
                  </a:lnTo>
                  <a:lnTo>
                    <a:pt x="51" y="493"/>
                  </a:lnTo>
                  <a:lnTo>
                    <a:pt x="46" y="490"/>
                  </a:lnTo>
                  <a:lnTo>
                    <a:pt x="49" y="494"/>
                  </a:lnTo>
                  <a:lnTo>
                    <a:pt x="49" y="495"/>
                  </a:lnTo>
                  <a:lnTo>
                    <a:pt x="46" y="494"/>
                  </a:lnTo>
                  <a:lnTo>
                    <a:pt x="45" y="497"/>
                  </a:lnTo>
                  <a:lnTo>
                    <a:pt x="28" y="478"/>
                  </a:lnTo>
                  <a:lnTo>
                    <a:pt x="30" y="477"/>
                  </a:lnTo>
                  <a:lnTo>
                    <a:pt x="30" y="469"/>
                  </a:lnTo>
                  <a:lnTo>
                    <a:pt x="20" y="469"/>
                  </a:lnTo>
                  <a:lnTo>
                    <a:pt x="16" y="474"/>
                  </a:lnTo>
                  <a:lnTo>
                    <a:pt x="15" y="473"/>
                  </a:lnTo>
                  <a:lnTo>
                    <a:pt x="10" y="470"/>
                  </a:lnTo>
                  <a:lnTo>
                    <a:pt x="6" y="473"/>
                  </a:lnTo>
                  <a:lnTo>
                    <a:pt x="0" y="470"/>
                  </a:lnTo>
                  <a:lnTo>
                    <a:pt x="0" y="109"/>
                  </a:lnTo>
                  <a:lnTo>
                    <a:pt x="1" y="110"/>
                  </a:lnTo>
                  <a:lnTo>
                    <a:pt x="7" y="112"/>
                  </a:lnTo>
                  <a:lnTo>
                    <a:pt x="20" y="113"/>
                  </a:lnTo>
                  <a:lnTo>
                    <a:pt x="22" y="114"/>
                  </a:lnTo>
                  <a:lnTo>
                    <a:pt x="27" y="115"/>
                  </a:lnTo>
                  <a:lnTo>
                    <a:pt x="39" y="130"/>
                  </a:lnTo>
                  <a:lnTo>
                    <a:pt x="41" y="130"/>
                  </a:lnTo>
                  <a:lnTo>
                    <a:pt x="42" y="132"/>
                  </a:lnTo>
                  <a:lnTo>
                    <a:pt x="43" y="130"/>
                  </a:lnTo>
                  <a:lnTo>
                    <a:pt x="43" y="133"/>
                  </a:lnTo>
                  <a:lnTo>
                    <a:pt x="50" y="139"/>
                  </a:lnTo>
                  <a:lnTo>
                    <a:pt x="52" y="140"/>
                  </a:lnTo>
                  <a:lnTo>
                    <a:pt x="56" y="144"/>
                  </a:lnTo>
                  <a:lnTo>
                    <a:pt x="58" y="144"/>
                  </a:lnTo>
                  <a:lnTo>
                    <a:pt x="62" y="144"/>
                  </a:lnTo>
                  <a:lnTo>
                    <a:pt x="66" y="147"/>
                  </a:lnTo>
                  <a:lnTo>
                    <a:pt x="69" y="147"/>
                  </a:lnTo>
                  <a:lnTo>
                    <a:pt x="70" y="147"/>
                  </a:lnTo>
                  <a:lnTo>
                    <a:pt x="72" y="147"/>
                  </a:lnTo>
                  <a:lnTo>
                    <a:pt x="72" y="146"/>
                  </a:lnTo>
                  <a:lnTo>
                    <a:pt x="71" y="144"/>
                  </a:lnTo>
                  <a:lnTo>
                    <a:pt x="77" y="147"/>
                  </a:lnTo>
                  <a:lnTo>
                    <a:pt x="79" y="147"/>
                  </a:lnTo>
                  <a:lnTo>
                    <a:pt x="81" y="148"/>
                  </a:lnTo>
                  <a:lnTo>
                    <a:pt x="90" y="157"/>
                  </a:lnTo>
                  <a:lnTo>
                    <a:pt x="92" y="156"/>
                  </a:lnTo>
                  <a:lnTo>
                    <a:pt x="94" y="157"/>
                  </a:lnTo>
                  <a:lnTo>
                    <a:pt x="93" y="155"/>
                  </a:lnTo>
                  <a:lnTo>
                    <a:pt x="90" y="151"/>
                  </a:lnTo>
                  <a:lnTo>
                    <a:pt x="89" y="148"/>
                  </a:lnTo>
                  <a:lnTo>
                    <a:pt x="88" y="147"/>
                  </a:lnTo>
                  <a:lnTo>
                    <a:pt x="90" y="145"/>
                  </a:lnTo>
                  <a:lnTo>
                    <a:pt x="94" y="147"/>
                  </a:lnTo>
                  <a:lnTo>
                    <a:pt x="96" y="147"/>
                  </a:lnTo>
                  <a:lnTo>
                    <a:pt x="99" y="147"/>
                  </a:lnTo>
                  <a:lnTo>
                    <a:pt x="102" y="149"/>
                  </a:lnTo>
                  <a:lnTo>
                    <a:pt x="102" y="153"/>
                  </a:lnTo>
                  <a:lnTo>
                    <a:pt x="103" y="155"/>
                  </a:lnTo>
                  <a:lnTo>
                    <a:pt x="108" y="159"/>
                  </a:lnTo>
                  <a:lnTo>
                    <a:pt x="109" y="161"/>
                  </a:lnTo>
                  <a:lnTo>
                    <a:pt x="110" y="158"/>
                  </a:lnTo>
                  <a:lnTo>
                    <a:pt x="110" y="154"/>
                  </a:lnTo>
                  <a:lnTo>
                    <a:pt x="102" y="140"/>
                  </a:lnTo>
                  <a:lnTo>
                    <a:pt x="102" y="139"/>
                  </a:lnTo>
                  <a:lnTo>
                    <a:pt x="105" y="137"/>
                  </a:lnTo>
                  <a:lnTo>
                    <a:pt x="108" y="133"/>
                  </a:lnTo>
                  <a:lnTo>
                    <a:pt x="112" y="130"/>
                  </a:lnTo>
                  <a:lnTo>
                    <a:pt x="114" y="127"/>
                  </a:lnTo>
                  <a:lnTo>
                    <a:pt x="116" y="127"/>
                  </a:lnTo>
                  <a:lnTo>
                    <a:pt x="117" y="125"/>
                  </a:lnTo>
                  <a:lnTo>
                    <a:pt x="123" y="124"/>
                  </a:lnTo>
                  <a:lnTo>
                    <a:pt x="126" y="123"/>
                  </a:lnTo>
                  <a:lnTo>
                    <a:pt x="128" y="121"/>
                  </a:lnTo>
                  <a:lnTo>
                    <a:pt x="128" y="114"/>
                  </a:lnTo>
                  <a:lnTo>
                    <a:pt x="130" y="112"/>
                  </a:lnTo>
                  <a:lnTo>
                    <a:pt x="131" y="113"/>
                  </a:lnTo>
                  <a:lnTo>
                    <a:pt x="133" y="113"/>
                  </a:lnTo>
                  <a:lnTo>
                    <a:pt x="133" y="111"/>
                  </a:lnTo>
                  <a:lnTo>
                    <a:pt x="135" y="109"/>
                  </a:lnTo>
                  <a:lnTo>
                    <a:pt x="137" y="109"/>
                  </a:lnTo>
                  <a:lnTo>
                    <a:pt x="137" y="110"/>
                  </a:lnTo>
                  <a:lnTo>
                    <a:pt x="141" y="110"/>
                  </a:lnTo>
                  <a:lnTo>
                    <a:pt x="143" y="108"/>
                  </a:lnTo>
                  <a:lnTo>
                    <a:pt x="144" y="107"/>
                  </a:lnTo>
                  <a:lnTo>
                    <a:pt x="146" y="106"/>
                  </a:lnTo>
                  <a:lnTo>
                    <a:pt x="152" y="102"/>
                  </a:lnTo>
                  <a:lnTo>
                    <a:pt x="153" y="98"/>
                  </a:lnTo>
                  <a:lnTo>
                    <a:pt x="158" y="100"/>
                  </a:lnTo>
                  <a:lnTo>
                    <a:pt x="160" y="97"/>
                  </a:lnTo>
                  <a:lnTo>
                    <a:pt x="161" y="94"/>
                  </a:lnTo>
                  <a:lnTo>
                    <a:pt x="162" y="92"/>
                  </a:lnTo>
                  <a:lnTo>
                    <a:pt x="166" y="90"/>
                  </a:lnTo>
                  <a:lnTo>
                    <a:pt x="168" y="88"/>
                  </a:lnTo>
                  <a:lnTo>
                    <a:pt x="171" y="91"/>
                  </a:lnTo>
                  <a:lnTo>
                    <a:pt x="173" y="91"/>
                  </a:lnTo>
                  <a:lnTo>
                    <a:pt x="174" y="92"/>
                  </a:lnTo>
                  <a:lnTo>
                    <a:pt x="177" y="91"/>
                  </a:lnTo>
                  <a:lnTo>
                    <a:pt x="178" y="88"/>
                  </a:lnTo>
                  <a:lnTo>
                    <a:pt x="179" y="86"/>
                  </a:lnTo>
                  <a:lnTo>
                    <a:pt x="181" y="85"/>
                  </a:lnTo>
                  <a:lnTo>
                    <a:pt x="182" y="87"/>
                  </a:lnTo>
                  <a:lnTo>
                    <a:pt x="183" y="89"/>
                  </a:lnTo>
                  <a:lnTo>
                    <a:pt x="185" y="93"/>
                  </a:lnTo>
                  <a:lnTo>
                    <a:pt x="183" y="94"/>
                  </a:lnTo>
                  <a:lnTo>
                    <a:pt x="182" y="97"/>
                  </a:lnTo>
                  <a:lnTo>
                    <a:pt x="170" y="105"/>
                  </a:lnTo>
                  <a:lnTo>
                    <a:pt x="168" y="109"/>
                  </a:lnTo>
                  <a:lnTo>
                    <a:pt x="165" y="111"/>
                  </a:lnTo>
                  <a:lnTo>
                    <a:pt x="160" y="117"/>
                  </a:lnTo>
                  <a:lnTo>
                    <a:pt x="156" y="114"/>
                  </a:lnTo>
                  <a:lnTo>
                    <a:pt x="145" y="118"/>
                  </a:lnTo>
                  <a:lnTo>
                    <a:pt x="143" y="121"/>
                  </a:lnTo>
                  <a:lnTo>
                    <a:pt x="141" y="124"/>
                  </a:lnTo>
                  <a:lnTo>
                    <a:pt x="144" y="124"/>
                  </a:lnTo>
                  <a:lnTo>
                    <a:pt x="139" y="127"/>
                  </a:lnTo>
                  <a:lnTo>
                    <a:pt x="138" y="130"/>
                  </a:lnTo>
                  <a:lnTo>
                    <a:pt x="137" y="129"/>
                  </a:lnTo>
                  <a:lnTo>
                    <a:pt x="134" y="135"/>
                  </a:lnTo>
                  <a:lnTo>
                    <a:pt x="134" y="132"/>
                  </a:lnTo>
                  <a:lnTo>
                    <a:pt x="132" y="131"/>
                  </a:lnTo>
                  <a:lnTo>
                    <a:pt x="129" y="137"/>
                  </a:lnTo>
                  <a:lnTo>
                    <a:pt x="129" y="140"/>
                  </a:lnTo>
                  <a:lnTo>
                    <a:pt x="131" y="139"/>
                  </a:lnTo>
                  <a:lnTo>
                    <a:pt x="134" y="137"/>
                  </a:lnTo>
                  <a:lnTo>
                    <a:pt x="141" y="134"/>
                  </a:lnTo>
                  <a:lnTo>
                    <a:pt x="147" y="127"/>
                  </a:lnTo>
                  <a:lnTo>
                    <a:pt x="148" y="126"/>
                  </a:lnTo>
                  <a:lnTo>
                    <a:pt x="147" y="124"/>
                  </a:lnTo>
                  <a:lnTo>
                    <a:pt x="149" y="122"/>
                  </a:lnTo>
                  <a:lnTo>
                    <a:pt x="151" y="123"/>
                  </a:lnTo>
                  <a:lnTo>
                    <a:pt x="151" y="127"/>
                  </a:lnTo>
                  <a:lnTo>
                    <a:pt x="153" y="123"/>
                  </a:lnTo>
                  <a:lnTo>
                    <a:pt x="153" y="126"/>
                  </a:lnTo>
                  <a:lnTo>
                    <a:pt x="156" y="121"/>
                  </a:lnTo>
                  <a:lnTo>
                    <a:pt x="159" y="120"/>
                  </a:lnTo>
                  <a:lnTo>
                    <a:pt x="160" y="122"/>
                  </a:lnTo>
                  <a:lnTo>
                    <a:pt x="159" y="133"/>
                  </a:lnTo>
                  <a:lnTo>
                    <a:pt x="170" y="114"/>
                  </a:lnTo>
                  <a:lnTo>
                    <a:pt x="170" y="111"/>
                  </a:lnTo>
                  <a:lnTo>
                    <a:pt x="178" y="108"/>
                  </a:lnTo>
                  <a:lnTo>
                    <a:pt x="181" y="105"/>
                  </a:lnTo>
                  <a:lnTo>
                    <a:pt x="188" y="103"/>
                  </a:lnTo>
                  <a:lnTo>
                    <a:pt x="193" y="98"/>
                  </a:lnTo>
                  <a:lnTo>
                    <a:pt x="193" y="103"/>
                  </a:lnTo>
                  <a:lnTo>
                    <a:pt x="192" y="103"/>
                  </a:lnTo>
                  <a:lnTo>
                    <a:pt x="189" y="110"/>
                  </a:lnTo>
                  <a:lnTo>
                    <a:pt x="197" y="105"/>
                  </a:lnTo>
                  <a:lnTo>
                    <a:pt x="202" y="98"/>
                  </a:lnTo>
                  <a:lnTo>
                    <a:pt x="204" y="94"/>
                  </a:lnTo>
                  <a:lnTo>
                    <a:pt x="202" y="92"/>
                  </a:lnTo>
                  <a:lnTo>
                    <a:pt x="204" y="91"/>
                  </a:lnTo>
                  <a:lnTo>
                    <a:pt x="212" y="87"/>
                  </a:lnTo>
                  <a:lnTo>
                    <a:pt x="213" y="86"/>
                  </a:lnTo>
                  <a:lnTo>
                    <a:pt x="209" y="84"/>
                  </a:lnTo>
                  <a:lnTo>
                    <a:pt x="207" y="82"/>
                  </a:lnTo>
                  <a:lnTo>
                    <a:pt x="208" y="81"/>
                  </a:lnTo>
                  <a:lnTo>
                    <a:pt x="208" y="78"/>
                  </a:lnTo>
                  <a:lnTo>
                    <a:pt x="207" y="76"/>
                  </a:lnTo>
                  <a:lnTo>
                    <a:pt x="204" y="77"/>
                  </a:lnTo>
                  <a:lnTo>
                    <a:pt x="205" y="75"/>
                  </a:lnTo>
                  <a:lnTo>
                    <a:pt x="206" y="72"/>
                  </a:lnTo>
                  <a:lnTo>
                    <a:pt x="208" y="71"/>
                  </a:lnTo>
                  <a:lnTo>
                    <a:pt x="210" y="72"/>
                  </a:lnTo>
                  <a:lnTo>
                    <a:pt x="221" y="86"/>
                  </a:lnTo>
                  <a:lnTo>
                    <a:pt x="222" y="94"/>
                  </a:lnTo>
                  <a:lnTo>
                    <a:pt x="229" y="114"/>
                  </a:lnTo>
                  <a:lnTo>
                    <a:pt x="232" y="116"/>
                  </a:lnTo>
                  <a:lnTo>
                    <a:pt x="234" y="120"/>
                  </a:lnTo>
                  <a:lnTo>
                    <a:pt x="235" y="120"/>
                  </a:lnTo>
                  <a:lnTo>
                    <a:pt x="240" y="124"/>
                  </a:lnTo>
                  <a:lnTo>
                    <a:pt x="243" y="125"/>
                  </a:lnTo>
                  <a:lnTo>
                    <a:pt x="249" y="125"/>
                  </a:lnTo>
                  <a:lnTo>
                    <a:pt x="249" y="124"/>
                  </a:lnTo>
                  <a:lnTo>
                    <a:pt x="250" y="124"/>
                  </a:lnTo>
                  <a:lnTo>
                    <a:pt x="253" y="124"/>
                  </a:lnTo>
                  <a:lnTo>
                    <a:pt x="253" y="122"/>
                  </a:lnTo>
                  <a:lnTo>
                    <a:pt x="251" y="121"/>
                  </a:lnTo>
                  <a:lnTo>
                    <a:pt x="246" y="122"/>
                  </a:lnTo>
                  <a:lnTo>
                    <a:pt x="246" y="120"/>
                  </a:lnTo>
                  <a:lnTo>
                    <a:pt x="251" y="119"/>
                  </a:lnTo>
                  <a:lnTo>
                    <a:pt x="253" y="118"/>
                  </a:lnTo>
                  <a:lnTo>
                    <a:pt x="251" y="118"/>
                  </a:lnTo>
                  <a:lnTo>
                    <a:pt x="249" y="113"/>
                  </a:lnTo>
                  <a:lnTo>
                    <a:pt x="250" y="111"/>
                  </a:lnTo>
                  <a:lnTo>
                    <a:pt x="254" y="110"/>
                  </a:lnTo>
                  <a:lnTo>
                    <a:pt x="254" y="107"/>
                  </a:lnTo>
                  <a:lnTo>
                    <a:pt x="252" y="107"/>
                  </a:lnTo>
                  <a:lnTo>
                    <a:pt x="252" y="103"/>
                  </a:lnTo>
                  <a:lnTo>
                    <a:pt x="253" y="106"/>
                  </a:lnTo>
                  <a:lnTo>
                    <a:pt x="258" y="100"/>
                  </a:lnTo>
                  <a:lnTo>
                    <a:pt x="259" y="97"/>
                  </a:lnTo>
                  <a:lnTo>
                    <a:pt x="258" y="96"/>
                  </a:lnTo>
                  <a:lnTo>
                    <a:pt x="256" y="97"/>
                  </a:lnTo>
                  <a:lnTo>
                    <a:pt x="254" y="100"/>
                  </a:lnTo>
                  <a:lnTo>
                    <a:pt x="254" y="99"/>
                  </a:lnTo>
                  <a:lnTo>
                    <a:pt x="254" y="96"/>
                  </a:lnTo>
                  <a:lnTo>
                    <a:pt x="254" y="94"/>
                  </a:lnTo>
                  <a:lnTo>
                    <a:pt x="257" y="95"/>
                  </a:lnTo>
                  <a:lnTo>
                    <a:pt x="259" y="94"/>
                  </a:lnTo>
                  <a:lnTo>
                    <a:pt x="261" y="95"/>
                  </a:lnTo>
                  <a:lnTo>
                    <a:pt x="261" y="98"/>
                  </a:lnTo>
                  <a:lnTo>
                    <a:pt x="262" y="95"/>
                  </a:lnTo>
                  <a:lnTo>
                    <a:pt x="265" y="95"/>
                  </a:lnTo>
                  <a:lnTo>
                    <a:pt x="264" y="93"/>
                  </a:lnTo>
                  <a:lnTo>
                    <a:pt x="262" y="92"/>
                  </a:lnTo>
                  <a:lnTo>
                    <a:pt x="261" y="91"/>
                  </a:lnTo>
                  <a:lnTo>
                    <a:pt x="265" y="90"/>
                  </a:lnTo>
                  <a:lnTo>
                    <a:pt x="265" y="91"/>
                  </a:lnTo>
                  <a:lnTo>
                    <a:pt x="266" y="94"/>
                  </a:lnTo>
                  <a:lnTo>
                    <a:pt x="265" y="105"/>
                  </a:lnTo>
                  <a:lnTo>
                    <a:pt x="264" y="107"/>
                  </a:lnTo>
                  <a:lnTo>
                    <a:pt x="265" y="109"/>
                  </a:lnTo>
                  <a:lnTo>
                    <a:pt x="266" y="110"/>
                  </a:lnTo>
                  <a:lnTo>
                    <a:pt x="268" y="109"/>
                  </a:lnTo>
                  <a:lnTo>
                    <a:pt x="272" y="110"/>
                  </a:lnTo>
                  <a:lnTo>
                    <a:pt x="265" y="124"/>
                  </a:lnTo>
                  <a:lnTo>
                    <a:pt x="264" y="121"/>
                  </a:lnTo>
                  <a:lnTo>
                    <a:pt x="263" y="124"/>
                  </a:lnTo>
                  <a:lnTo>
                    <a:pt x="264" y="125"/>
                  </a:lnTo>
                  <a:lnTo>
                    <a:pt x="270" y="126"/>
                  </a:lnTo>
                  <a:lnTo>
                    <a:pt x="272" y="124"/>
                  </a:lnTo>
                  <a:lnTo>
                    <a:pt x="274" y="125"/>
                  </a:lnTo>
                  <a:lnTo>
                    <a:pt x="278" y="126"/>
                  </a:lnTo>
                  <a:lnTo>
                    <a:pt x="281" y="124"/>
                  </a:lnTo>
                  <a:lnTo>
                    <a:pt x="281" y="121"/>
                  </a:lnTo>
                  <a:lnTo>
                    <a:pt x="284" y="118"/>
                  </a:lnTo>
                  <a:lnTo>
                    <a:pt x="287" y="105"/>
                  </a:lnTo>
                  <a:lnTo>
                    <a:pt x="289" y="105"/>
                  </a:lnTo>
                  <a:lnTo>
                    <a:pt x="293" y="103"/>
                  </a:lnTo>
                  <a:lnTo>
                    <a:pt x="297" y="105"/>
                  </a:lnTo>
                  <a:lnTo>
                    <a:pt x="301" y="105"/>
                  </a:lnTo>
                  <a:lnTo>
                    <a:pt x="302" y="106"/>
                  </a:lnTo>
                  <a:lnTo>
                    <a:pt x="308" y="105"/>
                  </a:lnTo>
                  <a:lnTo>
                    <a:pt x="314" y="107"/>
                  </a:lnTo>
                  <a:lnTo>
                    <a:pt x="323" y="114"/>
                  </a:lnTo>
                  <a:lnTo>
                    <a:pt x="329" y="122"/>
                  </a:lnTo>
                  <a:lnTo>
                    <a:pt x="334" y="125"/>
                  </a:lnTo>
                  <a:lnTo>
                    <a:pt x="340" y="126"/>
                  </a:lnTo>
                  <a:lnTo>
                    <a:pt x="343" y="128"/>
                  </a:lnTo>
                  <a:lnTo>
                    <a:pt x="346" y="128"/>
                  </a:lnTo>
                  <a:lnTo>
                    <a:pt x="352" y="130"/>
                  </a:lnTo>
                  <a:lnTo>
                    <a:pt x="355" y="130"/>
                  </a:lnTo>
                  <a:lnTo>
                    <a:pt x="357" y="131"/>
                  </a:lnTo>
                  <a:lnTo>
                    <a:pt x="359" y="135"/>
                  </a:lnTo>
                  <a:lnTo>
                    <a:pt x="374" y="144"/>
                  </a:lnTo>
                  <a:lnTo>
                    <a:pt x="380" y="144"/>
                  </a:lnTo>
                  <a:lnTo>
                    <a:pt x="382" y="145"/>
                  </a:lnTo>
                  <a:lnTo>
                    <a:pt x="384" y="146"/>
                  </a:lnTo>
                  <a:lnTo>
                    <a:pt x="384" y="145"/>
                  </a:lnTo>
                  <a:lnTo>
                    <a:pt x="393" y="147"/>
                  </a:lnTo>
                  <a:lnTo>
                    <a:pt x="397" y="146"/>
                  </a:lnTo>
                  <a:lnTo>
                    <a:pt x="400" y="149"/>
                  </a:lnTo>
                  <a:lnTo>
                    <a:pt x="401" y="147"/>
                  </a:lnTo>
                  <a:lnTo>
                    <a:pt x="396" y="143"/>
                  </a:lnTo>
                  <a:lnTo>
                    <a:pt x="399" y="141"/>
                  </a:lnTo>
                  <a:lnTo>
                    <a:pt x="401" y="143"/>
                  </a:lnTo>
                  <a:lnTo>
                    <a:pt x="405" y="144"/>
                  </a:lnTo>
                  <a:lnTo>
                    <a:pt x="405" y="141"/>
                  </a:lnTo>
                  <a:lnTo>
                    <a:pt x="413" y="144"/>
                  </a:lnTo>
                  <a:lnTo>
                    <a:pt x="410" y="145"/>
                  </a:lnTo>
                  <a:lnTo>
                    <a:pt x="416" y="147"/>
                  </a:lnTo>
                  <a:lnTo>
                    <a:pt x="416" y="149"/>
                  </a:lnTo>
                  <a:lnTo>
                    <a:pt x="418" y="148"/>
                  </a:lnTo>
                  <a:lnTo>
                    <a:pt x="418" y="151"/>
                  </a:lnTo>
                  <a:lnTo>
                    <a:pt x="424" y="154"/>
                  </a:lnTo>
                  <a:lnTo>
                    <a:pt x="429" y="161"/>
                  </a:lnTo>
                  <a:lnTo>
                    <a:pt x="429" y="167"/>
                  </a:lnTo>
                  <a:lnTo>
                    <a:pt x="431" y="164"/>
                  </a:lnTo>
                  <a:lnTo>
                    <a:pt x="431" y="169"/>
                  </a:lnTo>
                  <a:lnTo>
                    <a:pt x="431" y="171"/>
                  </a:lnTo>
                  <a:lnTo>
                    <a:pt x="432" y="173"/>
                  </a:lnTo>
                  <a:lnTo>
                    <a:pt x="429" y="173"/>
                  </a:lnTo>
                  <a:lnTo>
                    <a:pt x="428" y="174"/>
                  </a:lnTo>
                  <a:lnTo>
                    <a:pt x="427" y="175"/>
                  </a:lnTo>
                  <a:lnTo>
                    <a:pt x="425" y="173"/>
                  </a:lnTo>
                  <a:lnTo>
                    <a:pt x="421" y="174"/>
                  </a:lnTo>
                  <a:lnTo>
                    <a:pt x="416" y="173"/>
                  </a:lnTo>
                  <a:lnTo>
                    <a:pt x="419" y="174"/>
                  </a:lnTo>
                  <a:lnTo>
                    <a:pt x="417" y="177"/>
                  </a:lnTo>
                  <a:lnTo>
                    <a:pt x="411" y="177"/>
                  </a:lnTo>
                  <a:lnTo>
                    <a:pt x="413" y="178"/>
                  </a:lnTo>
                  <a:lnTo>
                    <a:pt x="411" y="180"/>
                  </a:lnTo>
                  <a:lnTo>
                    <a:pt x="411" y="184"/>
                  </a:lnTo>
                  <a:lnTo>
                    <a:pt x="407" y="186"/>
                  </a:lnTo>
                  <a:lnTo>
                    <a:pt x="409" y="188"/>
                  </a:lnTo>
                  <a:lnTo>
                    <a:pt x="410" y="189"/>
                  </a:lnTo>
                  <a:lnTo>
                    <a:pt x="412" y="188"/>
                  </a:lnTo>
                  <a:lnTo>
                    <a:pt x="410" y="190"/>
                  </a:lnTo>
                  <a:lnTo>
                    <a:pt x="421" y="194"/>
                  </a:lnTo>
                  <a:lnTo>
                    <a:pt x="422" y="193"/>
                  </a:lnTo>
                  <a:lnTo>
                    <a:pt x="424" y="193"/>
                  </a:lnTo>
                  <a:lnTo>
                    <a:pt x="425" y="195"/>
                  </a:lnTo>
                  <a:lnTo>
                    <a:pt x="429" y="194"/>
                  </a:lnTo>
                  <a:lnTo>
                    <a:pt x="433" y="196"/>
                  </a:lnTo>
                  <a:lnTo>
                    <a:pt x="439" y="196"/>
                  </a:lnTo>
                  <a:lnTo>
                    <a:pt x="443" y="197"/>
                  </a:lnTo>
                  <a:lnTo>
                    <a:pt x="448" y="196"/>
                  </a:lnTo>
                  <a:lnTo>
                    <a:pt x="447" y="197"/>
                  </a:lnTo>
                  <a:lnTo>
                    <a:pt x="451" y="197"/>
                  </a:lnTo>
                  <a:lnTo>
                    <a:pt x="458" y="197"/>
                  </a:lnTo>
                  <a:lnTo>
                    <a:pt x="459" y="194"/>
                  </a:lnTo>
                  <a:lnTo>
                    <a:pt x="465" y="194"/>
                  </a:lnTo>
                  <a:lnTo>
                    <a:pt x="463" y="197"/>
                  </a:lnTo>
                  <a:lnTo>
                    <a:pt x="466" y="197"/>
                  </a:lnTo>
                  <a:lnTo>
                    <a:pt x="465" y="196"/>
                  </a:lnTo>
                  <a:lnTo>
                    <a:pt x="467" y="193"/>
                  </a:lnTo>
                  <a:lnTo>
                    <a:pt x="468" y="196"/>
                  </a:lnTo>
                  <a:lnTo>
                    <a:pt x="471" y="196"/>
                  </a:lnTo>
                  <a:lnTo>
                    <a:pt x="471" y="194"/>
                  </a:lnTo>
                  <a:lnTo>
                    <a:pt x="474" y="195"/>
                  </a:lnTo>
                  <a:lnTo>
                    <a:pt x="475" y="190"/>
                  </a:lnTo>
                  <a:lnTo>
                    <a:pt x="478" y="189"/>
                  </a:lnTo>
                  <a:lnTo>
                    <a:pt x="478" y="194"/>
                  </a:lnTo>
                  <a:lnTo>
                    <a:pt x="481" y="194"/>
                  </a:lnTo>
                  <a:lnTo>
                    <a:pt x="483" y="193"/>
                  </a:lnTo>
                  <a:lnTo>
                    <a:pt x="487" y="188"/>
                  </a:lnTo>
                  <a:lnTo>
                    <a:pt x="490" y="186"/>
                  </a:lnTo>
                  <a:lnTo>
                    <a:pt x="493" y="186"/>
                  </a:lnTo>
                  <a:lnTo>
                    <a:pt x="495" y="183"/>
                  </a:lnTo>
                  <a:lnTo>
                    <a:pt x="497" y="186"/>
                  </a:lnTo>
                  <a:lnTo>
                    <a:pt x="496" y="189"/>
                  </a:lnTo>
                  <a:lnTo>
                    <a:pt x="498" y="190"/>
                  </a:lnTo>
                  <a:lnTo>
                    <a:pt x="499" y="188"/>
                  </a:lnTo>
                  <a:lnTo>
                    <a:pt x="500" y="193"/>
                  </a:lnTo>
                  <a:lnTo>
                    <a:pt x="500" y="194"/>
                  </a:lnTo>
                  <a:lnTo>
                    <a:pt x="505" y="197"/>
                  </a:lnTo>
                  <a:lnTo>
                    <a:pt x="505" y="194"/>
                  </a:lnTo>
                  <a:lnTo>
                    <a:pt x="513" y="194"/>
                  </a:lnTo>
                  <a:lnTo>
                    <a:pt x="512" y="197"/>
                  </a:lnTo>
                  <a:lnTo>
                    <a:pt x="513" y="199"/>
                  </a:lnTo>
                  <a:lnTo>
                    <a:pt x="512" y="200"/>
                  </a:lnTo>
                  <a:lnTo>
                    <a:pt x="514" y="203"/>
                  </a:lnTo>
                  <a:lnTo>
                    <a:pt x="513" y="207"/>
                  </a:lnTo>
                  <a:lnTo>
                    <a:pt x="515" y="209"/>
                  </a:lnTo>
                  <a:lnTo>
                    <a:pt x="515" y="207"/>
                  </a:lnTo>
                  <a:lnTo>
                    <a:pt x="515" y="208"/>
                  </a:lnTo>
                  <a:lnTo>
                    <a:pt x="516" y="205"/>
                  </a:lnTo>
                  <a:lnTo>
                    <a:pt x="516" y="200"/>
                  </a:lnTo>
                  <a:lnTo>
                    <a:pt x="518" y="200"/>
                  </a:lnTo>
                  <a:lnTo>
                    <a:pt x="518" y="203"/>
                  </a:lnTo>
                  <a:lnTo>
                    <a:pt x="519" y="203"/>
                  </a:lnTo>
                  <a:lnTo>
                    <a:pt x="519" y="206"/>
                  </a:lnTo>
                  <a:lnTo>
                    <a:pt x="519" y="209"/>
                  </a:lnTo>
                  <a:lnTo>
                    <a:pt x="520" y="210"/>
                  </a:lnTo>
                  <a:lnTo>
                    <a:pt x="522" y="208"/>
                  </a:lnTo>
                  <a:lnTo>
                    <a:pt x="524" y="212"/>
                  </a:lnTo>
                  <a:lnTo>
                    <a:pt x="527" y="212"/>
                  </a:lnTo>
                  <a:lnTo>
                    <a:pt x="530" y="220"/>
                  </a:lnTo>
                  <a:lnTo>
                    <a:pt x="528" y="223"/>
                  </a:lnTo>
                  <a:lnTo>
                    <a:pt x="526" y="222"/>
                  </a:lnTo>
                  <a:lnTo>
                    <a:pt x="523" y="224"/>
                  </a:lnTo>
                  <a:lnTo>
                    <a:pt x="522" y="223"/>
                  </a:lnTo>
                  <a:lnTo>
                    <a:pt x="522" y="226"/>
                  </a:lnTo>
                  <a:lnTo>
                    <a:pt x="529" y="235"/>
                  </a:lnTo>
                  <a:lnTo>
                    <a:pt x="531" y="236"/>
                  </a:lnTo>
                  <a:lnTo>
                    <a:pt x="531" y="230"/>
                  </a:lnTo>
                  <a:lnTo>
                    <a:pt x="533" y="230"/>
                  </a:lnTo>
                  <a:lnTo>
                    <a:pt x="535" y="231"/>
                  </a:lnTo>
                  <a:lnTo>
                    <a:pt x="538" y="228"/>
                  </a:lnTo>
                  <a:lnTo>
                    <a:pt x="541" y="229"/>
                  </a:lnTo>
                  <a:lnTo>
                    <a:pt x="537" y="223"/>
                  </a:lnTo>
                  <a:lnTo>
                    <a:pt x="540" y="221"/>
                  </a:lnTo>
                  <a:lnTo>
                    <a:pt x="539" y="220"/>
                  </a:lnTo>
                  <a:lnTo>
                    <a:pt x="537" y="220"/>
                  </a:lnTo>
                  <a:lnTo>
                    <a:pt x="532" y="209"/>
                  </a:lnTo>
                  <a:lnTo>
                    <a:pt x="533" y="208"/>
                  </a:lnTo>
                  <a:lnTo>
                    <a:pt x="533" y="203"/>
                  </a:lnTo>
                  <a:lnTo>
                    <a:pt x="532" y="201"/>
                  </a:lnTo>
                  <a:lnTo>
                    <a:pt x="532" y="200"/>
                  </a:lnTo>
                  <a:lnTo>
                    <a:pt x="528" y="197"/>
                  </a:lnTo>
                  <a:lnTo>
                    <a:pt x="526" y="194"/>
                  </a:lnTo>
                  <a:lnTo>
                    <a:pt x="529" y="190"/>
                  </a:lnTo>
                  <a:lnTo>
                    <a:pt x="531" y="190"/>
                  </a:lnTo>
                  <a:lnTo>
                    <a:pt x="531" y="188"/>
                  </a:lnTo>
                  <a:lnTo>
                    <a:pt x="533" y="187"/>
                  </a:lnTo>
                  <a:lnTo>
                    <a:pt x="531" y="186"/>
                  </a:lnTo>
                  <a:lnTo>
                    <a:pt x="533" y="182"/>
                  </a:lnTo>
                  <a:lnTo>
                    <a:pt x="537" y="182"/>
                  </a:lnTo>
                  <a:lnTo>
                    <a:pt x="541" y="179"/>
                  </a:lnTo>
                  <a:lnTo>
                    <a:pt x="541" y="178"/>
                  </a:lnTo>
                  <a:lnTo>
                    <a:pt x="541" y="180"/>
                  </a:lnTo>
                  <a:lnTo>
                    <a:pt x="548" y="179"/>
                  </a:lnTo>
                  <a:lnTo>
                    <a:pt x="547" y="175"/>
                  </a:lnTo>
                  <a:lnTo>
                    <a:pt x="550" y="174"/>
                  </a:lnTo>
                  <a:lnTo>
                    <a:pt x="553" y="175"/>
                  </a:lnTo>
                  <a:lnTo>
                    <a:pt x="552" y="170"/>
                  </a:lnTo>
                  <a:lnTo>
                    <a:pt x="554" y="169"/>
                  </a:lnTo>
                  <a:lnTo>
                    <a:pt x="554" y="173"/>
                  </a:lnTo>
                  <a:lnTo>
                    <a:pt x="556" y="167"/>
                  </a:lnTo>
                  <a:lnTo>
                    <a:pt x="558" y="166"/>
                  </a:lnTo>
                  <a:lnTo>
                    <a:pt x="557" y="163"/>
                  </a:lnTo>
                  <a:lnTo>
                    <a:pt x="561" y="161"/>
                  </a:lnTo>
                  <a:lnTo>
                    <a:pt x="560" y="161"/>
                  </a:lnTo>
                  <a:lnTo>
                    <a:pt x="562" y="158"/>
                  </a:lnTo>
                  <a:lnTo>
                    <a:pt x="562" y="155"/>
                  </a:lnTo>
                  <a:lnTo>
                    <a:pt x="560" y="157"/>
                  </a:lnTo>
                  <a:lnTo>
                    <a:pt x="559" y="155"/>
                  </a:lnTo>
                  <a:lnTo>
                    <a:pt x="550" y="159"/>
                  </a:lnTo>
                  <a:lnTo>
                    <a:pt x="552" y="162"/>
                  </a:lnTo>
                  <a:lnTo>
                    <a:pt x="547" y="163"/>
                  </a:lnTo>
                  <a:lnTo>
                    <a:pt x="549" y="167"/>
                  </a:lnTo>
                  <a:lnTo>
                    <a:pt x="550" y="166"/>
                  </a:lnTo>
                  <a:lnTo>
                    <a:pt x="550" y="171"/>
                  </a:lnTo>
                  <a:lnTo>
                    <a:pt x="549" y="173"/>
                  </a:lnTo>
                  <a:lnTo>
                    <a:pt x="548" y="170"/>
                  </a:lnTo>
                  <a:lnTo>
                    <a:pt x="549" y="169"/>
                  </a:lnTo>
                  <a:lnTo>
                    <a:pt x="547" y="170"/>
                  </a:lnTo>
                  <a:lnTo>
                    <a:pt x="546" y="167"/>
                  </a:lnTo>
                  <a:lnTo>
                    <a:pt x="543" y="167"/>
                  </a:lnTo>
                  <a:lnTo>
                    <a:pt x="542" y="169"/>
                  </a:lnTo>
                  <a:lnTo>
                    <a:pt x="541" y="172"/>
                  </a:lnTo>
                  <a:lnTo>
                    <a:pt x="539" y="170"/>
                  </a:lnTo>
                  <a:lnTo>
                    <a:pt x="535" y="170"/>
                  </a:lnTo>
                  <a:lnTo>
                    <a:pt x="535" y="169"/>
                  </a:lnTo>
                  <a:lnTo>
                    <a:pt x="531" y="170"/>
                  </a:lnTo>
                  <a:lnTo>
                    <a:pt x="529" y="171"/>
                  </a:lnTo>
                  <a:lnTo>
                    <a:pt x="530" y="174"/>
                  </a:lnTo>
                  <a:lnTo>
                    <a:pt x="532" y="174"/>
                  </a:lnTo>
                  <a:lnTo>
                    <a:pt x="532" y="175"/>
                  </a:lnTo>
                  <a:lnTo>
                    <a:pt x="533" y="177"/>
                  </a:lnTo>
                  <a:lnTo>
                    <a:pt x="530" y="177"/>
                  </a:lnTo>
                  <a:lnTo>
                    <a:pt x="528" y="178"/>
                  </a:lnTo>
                  <a:lnTo>
                    <a:pt x="526" y="178"/>
                  </a:lnTo>
                  <a:lnTo>
                    <a:pt x="528" y="177"/>
                  </a:lnTo>
                  <a:lnTo>
                    <a:pt x="523" y="178"/>
                  </a:lnTo>
                  <a:lnTo>
                    <a:pt x="523" y="176"/>
                  </a:lnTo>
                  <a:lnTo>
                    <a:pt x="520" y="177"/>
                  </a:lnTo>
                  <a:lnTo>
                    <a:pt x="522" y="174"/>
                  </a:lnTo>
                  <a:lnTo>
                    <a:pt x="519" y="174"/>
                  </a:lnTo>
                  <a:lnTo>
                    <a:pt x="519" y="173"/>
                  </a:lnTo>
                  <a:lnTo>
                    <a:pt x="515" y="174"/>
                  </a:lnTo>
                  <a:lnTo>
                    <a:pt x="515" y="173"/>
                  </a:lnTo>
                  <a:lnTo>
                    <a:pt x="515" y="169"/>
                  </a:lnTo>
                  <a:lnTo>
                    <a:pt x="518" y="164"/>
                  </a:lnTo>
                  <a:lnTo>
                    <a:pt x="518" y="163"/>
                  </a:lnTo>
                  <a:lnTo>
                    <a:pt x="520" y="158"/>
                  </a:lnTo>
                  <a:lnTo>
                    <a:pt x="522" y="157"/>
                  </a:lnTo>
                  <a:lnTo>
                    <a:pt x="532" y="155"/>
                  </a:lnTo>
                  <a:lnTo>
                    <a:pt x="543" y="151"/>
                  </a:lnTo>
                  <a:lnTo>
                    <a:pt x="545" y="148"/>
                  </a:lnTo>
                  <a:lnTo>
                    <a:pt x="549" y="147"/>
                  </a:lnTo>
                  <a:lnTo>
                    <a:pt x="550" y="144"/>
                  </a:lnTo>
                  <a:lnTo>
                    <a:pt x="554" y="145"/>
                  </a:lnTo>
                  <a:lnTo>
                    <a:pt x="556" y="142"/>
                  </a:lnTo>
                  <a:lnTo>
                    <a:pt x="559" y="144"/>
                  </a:lnTo>
                  <a:lnTo>
                    <a:pt x="560" y="145"/>
                  </a:lnTo>
                  <a:lnTo>
                    <a:pt x="562" y="145"/>
                  </a:lnTo>
                  <a:lnTo>
                    <a:pt x="563" y="149"/>
                  </a:lnTo>
                  <a:lnTo>
                    <a:pt x="567" y="152"/>
                  </a:lnTo>
                  <a:lnTo>
                    <a:pt x="565" y="154"/>
                  </a:lnTo>
                  <a:lnTo>
                    <a:pt x="567" y="157"/>
                  </a:lnTo>
                  <a:lnTo>
                    <a:pt x="568" y="160"/>
                  </a:lnTo>
                  <a:lnTo>
                    <a:pt x="571" y="161"/>
                  </a:lnTo>
                  <a:lnTo>
                    <a:pt x="571" y="163"/>
                  </a:lnTo>
                  <a:lnTo>
                    <a:pt x="568" y="163"/>
                  </a:lnTo>
                  <a:lnTo>
                    <a:pt x="566" y="164"/>
                  </a:lnTo>
                  <a:lnTo>
                    <a:pt x="566" y="165"/>
                  </a:lnTo>
                  <a:lnTo>
                    <a:pt x="568" y="164"/>
                  </a:lnTo>
                  <a:lnTo>
                    <a:pt x="571" y="167"/>
                  </a:lnTo>
                  <a:lnTo>
                    <a:pt x="572" y="169"/>
                  </a:lnTo>
                  <a:lnTo>
                    <a:pt x="572" y="170"/>
                  </a:lnTo>
                  <a:lnTo>
                    <a:pt x="575" y="173"/>
                  </a:lnTo>
                  <a:lnTo>
                    <a:pt x="581" y="174"/>
                  </a:lnTo>
                  <a:lnTo>
                    <a:pt x="580" y="175"/>
                  </a:lnTo>
                  <a:lnTo>
                    <a:pt x="581" y="180"/>
                  </a:lnTo>
                  <a:lnTo>
                    <a:pt x="583" y="182"/>
                  </a:lnTo>
                  <a:lnTo>
                    <a:pt x="586" y="182"/>
                  </a:lnTo>
                  <a:lnTo>
                    <a:pt x="590" y="184"/>
                  </a:lnTo>
                  <a:lnTo>
                    <a:pt x="592" y="182"/>
                  </a:lnTo>
                  <a:lnTo>
                    <a:pt x="595" y="183"/>
                  </a:lnTo>
                  <a:lnTo>
                    <a:pt x="595" y="181"/>
                  </a:lnTo>
                  <a:lnTo>
                    <a:pt x="597" y="182"/>
                  </a:lnTo>
                  <a:lnTo>
                    <a:pt x="599" y="180"/>
                  </a:lnTo>
                  <a:lnTo>
                    <a:pt x="599" y="177"/>
                  </a:lnTo>
                  <a:lnTo>
                    <a:pt x="603" y="179"/>
                  </a:lnTo>
                  <a:lnTo>
                    <a:pt x="603" y="184"/>
                  </a:lnTo>
                  <a:lnTo>
                    <a:pt x="610" y="190"/>
                  </a:lnTo>
                  <a:lnTo>
                    <a:pt x="612" y="194"/>
                  </a:lnTo>
                  <a:lnTo>
                    <a:pt x="614" y="194"/>
                  </a:lnTo>
                  <a:lnTo>
                    <a:pt x="619" y="198"/>
                  </a:lnTo>
                  <a:lnTo>
                    <a:pt x="621" y="197"/>
                  </a:lnTo>
                  <a:lnTo>
                    <a:pt x="621" y="195"/>
                  </a:lnTo>
                  <a:lnTo>
                    <a:pt x="624" y="196"/>
                  </a:lnTo>
                  <a:lnTo>
                    <a:pt x="625" y="194"/>
                  </a:lnTo>
                  <a:lnTo>
                    <a:pt x="626" y="197"/>
                  </a:lnTo>
                  <a:lnTo>
                    <a:pt x="628" y="196"/>
                  </a:lnTo>
                  <a:lnTo>
                    <a:pt x="632" y="197"/>
                  </a:lnTo>
                  <a:lnTo>
                    <a:pt x="637" y="194"/>
                  </a:lnTo>
                  <a:lnTo>
                    <a:pt x="643" y="197"/>
                  </a:lnTo>
                  <a:lnTo>
                    <a:pt x="648" y="194"/>
                  </a:lnTo>
                  <a:lnTo>
                    <a:pt x="651" y="191"/>
                  </a:lnTo>
                  <a:lnTo>
                    <a:pt x="662" y="193"/>
                  </a:lnTo>
                  <a:lnTo>
                    <a:pt x="664" y="192"/>
                  </a:lnTo>
                  <a:lnTo>
                    <a:pt x="668" y="196"/>
                  </a:lnTo>
                  <a:lnTo>
                    <a:pt x="669" y="195"/>
                  </a:lnTo>
                  <a:lnTo>
                    <a:pt x="671" y="194"/>
                  </a:lnTo>
                  <a:lnTo>
                    <a:pt x="671" y="197"/>
                  </a:lnTo>
                  <a:lnTo>
                    <a:pt x="678" y="194"/>
                  </a:lnTo>
                  <a:lnTo>
                    <a:pt x="682" y="194"/>
                  </a:lnTo>
                  <a:lnTo>
                    <a:pt x="679" y="191"/>
                  </a:lnTo>
                  <a:lnTo>
                    <a:pt x="679" y="190"/>
                  </a:lnTo>
                  <a:lnTo>
                    <a:pt x="677" y="187"/>
                  </a:lnTo>
                  <a:lnTo>
                    <a:pt x="677" y="184"/>
                  </a:lnTo>
                  <a:lnTo>
                    <a:pt x="678" y="182"/>
                  </a:lnTo>
                  <a:lnTo>
                    <a:pt x="679" y="182"/>
                  </a:lnTo>
                  <a:lnTo>
                    <a:pt x="681" y="182"/>
                  </a:lnTo>
                  <a:lnTo>
                    <a:pt x="682" y="186"/>
                  </a:lnTo>
                  <a:lnTo>
                    <a:pt x="683" y="188"/>
                  </a:lnTo>
                  <a:lnTo>
                    <a:pt x="683" y="191"/>
                  </a:lnTo>
                  <a:lnTo>
                    <a:pt x="686" y="194"/>
                  </a:lnTo>
                  <a:lnTo>
                    <a:pt x="688" y="196"/>
                  </a:lnTo>
                  <a:lnTo>
                    <a:pt x="690" y="198"/>
                  </a:lnTo>
                  <a:lnTo>
                    <a:pt x="694" y="200"/>
                  </a:lnTo>
                  <a:lnTo>
                    <a:pt x="696" y="201"/>
                  </a:lnTo>
                  <a:lnTo>
                    <a:pt x="699" y="201"/>
                  </a:lnTo>
                  <a:lnTo>
                    <a:pt x="701" y="197"/>
                  </a:lnTo>
                  <a:lnTo>
                    <a:pt x="701" y="188"/>
                  </a:lnTo>
                  <a:lnTo>
                    <a:pt x="700" y="188"/>
                  </a:lnTo>
                  <a:lnTo>
                    <a:pt x="700" y="190"/>
                  </a:lnTo>
                  <a:lnTo>
                    <a:pt x="697" y="190"/>
                  </a:lnTo>
                  <a:lnTo>
                    <a:pt x="697" y="188"/>
                  </a:lnTo>
                  <a:lnTo>
                    <a:pt x="696" y="186"/>
                  </a:lnTo>
                  <a:lnTo>
                    <a:pt x="690" y="186"/>
                  </a:lnTo>
                  <a:lnTo>
                    <a:pt x="688" y="189"/>
                  </a:lnTo>
                  <a:lnTo>
                    <a:pt x="689" y="193"/>
                  </a:lnTo>
                  <a:lnTo>
                    <a:pt x="687" y="192"/>
                  </a:lnTo>
                  <a:lnTo>
                    <a:pt x="685" y="186"/>
                  </a:lnTo>
                  <a:lnTo>
                    <a:pt x="681" y="179"/>
                  </a:lnTo>
                  <a:lnTo>
                    <a:pt x="683" y="181"/>
                  </a:lnTo>
                  <a:lnTo>
                    <a:pt x="683" y="177"/>
                  </a:lnTo>
                  <a:lnTo>
                    <a:pt x="681" y="174"/>
                  </a:lnTo>
                  <a:lnTo>
                    <a:pt x="681" y="173"/>
                  </a:lnTo>
                  <a:lnTo>
                    <a:pt x="677" y="167"/>
                  </a:lnTo>
                  <a:lnTo>
                    <a:pt x="679" y="167"/>
                  </a:lnTo>
                  <a:lnTo>
                    <a:pt x="681" y="170"/>
                  </a:lnTo>
                  <a:lnTo>
                    <a:pt x="682" y="169"/>
                  </a:lnTo>
                  <a:lnTo>
                    <a:pt x="682" y="167"/>
                  </a:lnTo>
                  <a:lnTo>
                    <a:pt x="686" y="167"/>
                  </a:lnTo>
                  <a:lnTo>
                    <a:pt x="686" y="170"/>
                  </a:lnTo>
                  <a:lnTo>
                    <a:pt x="693" y="169"/>
                  </a:lnTo>
                  <a:lnTo>
                    <a:pt x="693" y="167"/>
                  </a:lnTo>
                  <a:lnTo>
                    <a:pt x="688" y="162"/>
                  </a:lnTo>
                  <a:lnTo>
                    <a:pt x="690" y="161"/>
                  </a:lnTo>
                  <a:lnTo>
                    <a:pt x="694" y="162"/>
                  </a:lnTo>
                  <a:lnTo>
                    <a:pt x="694" y="164"/>
                  </a:lnTo>
                  <a:lnTo>
                    <a:pt x="697" y="167"/>
                  </a:lnTo>
                  <a:lnTo>
                    <a:pt x="696" y="163"/>
                  </a:lnTo>
                  <a:lnTo>
                    <a:pt x="700" y="164"/>
                  </a:lnTo>
                  <a:lnTo>
                    <a:pt x="701" y="167"/>
                  </a:lnTo>
                  <a:lnTo>
                    <a:pt x="707" y="170"/>
                  </a:lnTo>
                  <a:lnTo>
                    <a:pt x="705" y="173"/>
                  </a:lnTo>
                  <a:lnTo>
                    <a:pt x="707" y="174"/>
                  </a:lnTo>
                  <a:lnTo>
                    <a:pt x="712" y="171"/>
                  </a:lnTo>
                  <a:lnTo>
                    <a:pt x="712" y="174"/>
                  </a:lnTo>
                  <a:lnTo>
                    <a:pt x="711" y="177"/>
                  </a:lnTo>
                  <a:lnTo>
                    <a:pt x="710" y="180"/>
                  </a:lnTo>
                  <a:lnTo>
                    <a:pt x="708" y="182"/>
                  </a:lnTo>
                  <a:lnTo>
                    <a:pt x="709" y="183"/>
                  </a:lnTo>
                  <a:lnTo>
                    <a:pt x="712" y="182"/>
                  </a:lnTo>
                  <a:lnTo>
                    <a:pt x="713" y="184"/>
                  </a:lnTo>
                  <a:lnTo>
                    <a:pt x="713" y="178"/>
                  </a:lnTo>
                  <a:lnTo>
                    <a:pt x="720" y="174"/>
                  </a:lnTo>
                  <a:lnTo>
                    <a:pt x="720" y="186"/>
                  </a:lnTo>
                  <a:lnTo>
                    <a:pt x="718" y="190"/>
                  </a:lnTo>
                  <a:lnTo>
                    <a:pt x="717" y="195"/>
                  </a:lnTo>
                  <a:lnTo>
                    <a:pt x="720" y="200"/>
                  </a:lnTo>
                  <a:lnTo>
                    <a:pt x="714" y="203"/>
                  </a:lnTo>
                  <a:lnTo>
                    <a:pt x="715" y="208"/>
                  </a:lnTo>
                  <a:lnTo>
                    <a:pt x="720" y="208"/>
                  </a:lnTo>
                  <a:lnTo>
                    <a:pt x="720" y="215"/>
                  </a:lnTo>
                  <a:lnTo>
                    <a:pt x="724" y="210"/>
                  </a:lnTo>
                  <a:lnTo>
                    <a:pt x="726" y="212"/>
                  </a:lnTo>
                  <a:lnTo>
                    <a:pt x="728" y="210"/>
                  </a:lnTo>
                  <a:lnTo>
                    <a:pt x="728" y="212"/>
                  </a:lnTo>
                  <a:lnTo>
                    <a:pt x="727" y="214"/>
                  </a:lnTo>
                  <a:lnTo>
                    <a:pt x="728" y="217"/>
                  </a:lnTo>
                  <a:lnTo>
                    <a:pt x="731" y="217"/>
                  </a:lnTo>
                  <a:lnTo>
                    <a:pt x="732" y="212"/>
                  </a:lnTo>
                  <a:lnTo>
                    <a:pt x="731" y="208"/>
                  </a:lnTo>
                  <a:lnTo>
                    <a:pt x="731" y="203"/>
                  </a:lnTo>
                  <a:lnTo>
                    <a:pt x="730" y="199"/>
                  </a:lnTo>
                  <a:lnTo>
                    <a:pt x="726" y="197"/>
                  </a:lnTo>
                  <a:lnTo>
                    <a:pt x="728" y="186"/>
                  </a:lnTo>
                  <a:lnTo>
                    <a:pt x="727" y="181"/>
                  </a:lnTo>
                  <a:lnTo>
                    <a:pt x="728" y="181"/>
                  </a:lnTo>
                  <a:lnTo>
                    <a:pt x="730" y="180"/>
                  </a:lnTo>
                  <a:lnTo>
                    <a:pt x="731" y="181"/>
                  </a:lnTo>
                  <a:lnTo>
                    <a:pt x="731" y="182"/>
                  </a:lnTo>
                  <a:lnTo>
                    <a:pt x="732" y="182"/>
                  </a:lnTo>
                  <a:lnTo>
                    <a:pt x="735" y="181"/>
                  </a:lnTo>
                  <a:lnTo>
                    <a:pt x="739" y="183"/>
                  </a:lnTo>
                  <a:lnTo>
                    <a:pt x="741" y="182"/>
                  </a:lnTo>
                  <a:lnTo>
                    <a:pt x="743" y="179"/>
                  </a:lnTo>
                  <a:lnTo>
                    <a:pt x="744" y="177"/>
                  </a:lnTo>
                  <a:lnTo>
                    <a:pt x="748" y="175"/>
                  </a:lnTo>
                  <a:lnTo>
                    <a:pt x="748" y="173"/>
                  </a:lnTo>
                  <a:lnTo>
                    <a:pt x="750" y="167"/>
                  </a:lnTo>
                  <a:lnTo>
                    <a:pt x="757" y="162"/>
                  </a:lnTo>
                  <a:lnTo>
                    <a:pt x="760" y="159"/>
                  </a:lnTo>
                  <a:lnTo>
                    <a:pt x="756" y="158"/>
                  </a:lnTo>
                  <a:lnTo>
                    <a:pt x="755" y="144"/>
                  </a:lnTo>
                  <a:lnTo>
                    <a:pt x="751" y="141"/>
                  </a:lnTo>
                  <a:lnTo>
                    <a:pt x="751" y="144"/>
                  </a:lnTo>
                  <a:lnTo>
                    <a:pt x="751" y="145"/>
                  </a:lnTo>
                  <a:lnTo>
                    <a:pt x="751" y="148"/>
                  </a:lnTo>
                  <a:lnTo>
                    <a:pt x="753" y="147"/>
                  </a:lnTo>
                  <a:lnTo>
                    <a:pt x="754" y="145"/>
                  </a:lnTo>
                  <a:lnTo>
                    <a:pt x="750" y="152"/>
                  </a:lnTo>
                  <a:lnTo>
                    <a:pt x="745" y="154"/>
                  </a:lnTo>
                  <a:lnTo>
                    <a:pt x="741" y="153"/>
                  </a:lnTo>
                  <a:lnTo>
                    <a:pt x="742" y="151"/>
                  </a:lnTo>
                  <a:lnTo>
                    <a:pt x="742" y="144"/>
                  </a:lnTo>
                  <a:lnTo>
                    <a:pt x="743" y="144"/>
                  </a:lnTo>
                  <a:lnTo>
                    <a:pt x="746" y="144"/>
                  </a:lnTo>
                  <a:lnTo>
                    <a:pt x="748" y="138"/>
                  </a:lnTo>
                  <a:lnTo>
                    <a:pt x="748" y="135"/>
                  </a:lnTo>
                  <a:lnTo>
                    <a:pt x="746" y="136"/>
                  </a:lnTo>
                  <a:lnTo>
                    <a:pt x="747" y="131"/>
                  </a:lnTo>
                  <a:lnTo>
                    <a:pt x="749" y="126"/>
                  </a:lnTo>
                  <a:lnTo>
                    <a:pt x="754" y="124"/>
                  </a:lnTo>
                  <a:lnTo>
                    <a:pt x="755" y="123"/>
                  </a:lnTo>
                  <a:lnTo>
                    <a:pt x="754" y="128"/>
                  </a:lnTo>
                  <a:lnTo>
                    <a:pt x="753" y="132"/>
                  </a:lnTo>
                  <a:lnTo>
                    <a:pt x="754" y="134"/>
                  </a:lnTo>
                  <a:lnTo>
                    <a:pt x="757" y="130"/>
                  </a:lnTo>
                  <a:lnTo>
                    <a:pt x="758" y="125"/>
                  </a:lnTo>
                  <a:lnTo>
                    <a:pt x="757" y="119"/>
                  </a:lnTo>
                  <a:lnTo>
                    <a:pt x="754" y="119"/>
                  </a:lnTo>
                  <a:lnTo>
                    <a:pt x="750" y="122"/>
                  </a:lnTo>
                  <a:lnTo>
                    <a:pt x="746" y="122"/>
                  </a:lnTo>
                  <a:lnTo>
                    <a:pt x="742" y="114"/>
                  </a:lnTo>
                  <a:lnTo>
                    <a:pt x="740" y="113"/>
                  </a:lnTo>
                  <a:lnTo>
                    <a:pt x="740" y="115"/>
                  </a:lnTo>
                  <a:lnTo>
                    <a:pt x="739" y="117"/>
                  </a:lnTo>
                  <a:lnTo>
                    <a:pt x="736" y="114"/>
                  </a:lnTo>
                  <a:lnTo>
                    <a:pt x="736" y="113"/>
                  </a:lnTo>
                  <a:lnTo>
                    <a:pt x="732" y="111"/>
                  </a:lnTo>
                  <a:lnTo>
                    <a:pt x="731" y="109"/>
                  </a:lnTo>
                  <a:lnTo>
                    <a:pt x="731" y="107"/>
                  </a:lnTo>
                  <a:lnTo>
                    <a:pt x="724" y="108"/>
                  </a:lnTo>
                  <a:lnTo>
                    <a:pt x="719" y="105"/>
                  </a:lnTo>
                  <a:lnTo>
                    <a:pt x="718" y="103"/>
                  </a:lnTo>
                  <a:lnTo>
                    <a:pt x="719" y="101"/>
                  </a:lnTo>
                  <a:lnTo>
                    <a:pt x="714" y="98"/>
                  </a:lnTo>
                  <a:lnTo>
                    <a:pt x="713" y="95"/>
                  </a:lnTo>
                  <a:lnTo>
                    <a:pt x="711" y="92"/>
                  </a:lnTo>
                  <a:lnTo>
                    <a:pt x="711" y="78"/>
                  </a:lnTo>
                  <a:lnTo>
                    <a:pt x="712" y="76"/>
                  </a:lnTo>
                  <a:lnTo>
                    <a:pt x="713" y="76"/>
                  </a:lnTo>
                  <a:lnTo>
                    <a:pt x="716" y="69"/>
                  </a:lnTo>
                  <a:lnTo>
                    <a:pt x="717" y="69"/>
                  </a:lnTo>
                  <a:lnTo>
                    <a:pt x="718" y="71"/>
                  </a:lnTo>
                  <a:lnTo>
                    <a:pt x="719" y="69"/>
                  </a:lnTo>
                  <a:lnTo>
                    <a:pt x="720" y="65"/>
                  </a:lnTo>
                  <a:lnTo>
                    <a:pt x="718" y="67"/>
                  </a:lnTo>
                  <a:lnTo>
                    <a:pt x="715" y="60"/>
                  </a:lnTo>
                  <a:lnTo>
                    <a:pt x="713" y="57"/>
                  </a:lnTo>
                  <a:lnTo>
                    <a:pt x="713" y="50"/>
                  </a:lnTo>
                  <a:lnTo>
                    <a:pt x="715" y="46"/>
                  </a:lnTo>
                  <a:lnTo>
                    <a:pt x="715" y="45"/>
                  </a:lnTo>
                  <a:lnTo>
                    <a:pt x="715" y="35"/>
                  </a:lnTo>
                  <a:lnTo>
                    <a:pt x="716" y="34"/>
                  </a:lnTo>
                  <a:lnTo>
                    <a:pt x="718" y="35"/>
                  </a:lnTo>
                  <a:lnTo>
                    <a:pt x="718" y="34"/>
                  </a:lnTo>
                  <a:lnTo>
                    <a:pt x="719" y="31"/>
                  </a:lnTo>
                  <a:lnTo>
                    <a:pt x="721" y="29"/>
                  </a:lnTo>
                  <a:lnTo>
                    <a:pt x="726" y="37"/>
                  </a:lnTo>
                  <a:lnTo>
                    <a:pt x="727" y="36"/>
                  </a:lnTo>
                  <a:lnTo>
                    <a:pt x="728" y="31"/>
                  </a:lnTo>
                  <a:lnTo>
                    <a:pt x="728" y="25"/>
                  </a:lnTo>
                  <a:lnTo>
                    <a:pt x="726" y="25"/>
                  </a:lnTo>
                  <a:lnTo>
                    <a:pt x="724" y="23"/>
                  </a:lnTo>
                  <a:lnTo>
                    <a:pt x="724" y="20"/>
                  </a:lnTo>
                  <a:lnTo>
                    <a:pt x="730" y="11"/>
                  </a:lnTo>
                  <a:lnTo>
                    <a:pt x="734" y="1"/>
                  </a:lnTo>
                  <a:lnTo>
                    <a:pt x="736" y="0"/>
                  </a:lnTo>
                  <a:lnTo>
                    <a:pt x="738" y="1"/>
                  </a:lnTo>
                  <a:lnTo>
                    <a:pt x="741" y="0"/>
                  </a:lnTo>
                  <a:lnTo>
                    <a:pt x="745" y="3"/>
                  </a:lnTo>
                  <a:lnTo>
                    <a:pt x="744" y="6"/>
                  </a:lnTo>
                  <a:lnTo>
                    <a:pt x="743" y="7"/>
                  </a:lnTo>
                  <a:lnTo>
                    <a:pt x="743" y="10"/>
                  </a:lnTo>
                  <a:lnTo>
                    <a:pt x="743" y="11"/>
                  </a:lnTo>
                  <a:lnTo>
                    <a:pt x="745" y="10"/>
                  </a:lnTo>
                  <a:lnTo>
                    <a:pt x="746" y="15"/>
                  </a:lnTo>
                  <a:lnTo>
                    <a:pt x="748" y="12"/>
                  </a:lnTo>
                  <a:lnTo>
                    <a:pt x="749" y="10"/>
                  </a:lnTo>
                  <a:lnTo>
                    <a:pt x="752" y="13"/>
                  </a:lnTo>
                  <a:lnTo>
                    <a:pt x="757" y="11"/>
                  </a:lnTo>
                  <a:lnTo>
                    <a:pt x="755" y="18"/>
                  </a:lnTo>
                  <a:lnTo>
                    <a:pt x="757" y="22"/>
                  </a:lnTo>
                  <a:lnTo>
                    <a:pt x="761" y="22"/>
                  </a:lnTo>
                  <a:lnTo>
                    <a:pt x="768" y="34"/>
                  </a:lnTo>
                  <a:lnTo>
                    <a:pt x="769" y="56"/>
                  </a:lnTo>
                  <a:lnTo>
                    <a:pt x="768" y="55"/>
                  </a:lnTo>
                  <a:lnTo>
                    <a:pt x="769" y="58"/>
                  </a:lnTo>
                  <a:lnTo>
                    <a:pt x="772" y="58"/>
                  </a:lnTo>
                  <a:lnTo>
                    <a:pt x="773" y="65"/>
                  </a:lnTo>
                  <a:lnTo>
                    <a:pt x="777" y="64"/>
                  </a:lnTo>
                  <a:lnTo>
                    <a:pt x="779" y="67"/>
                  </a:lnTo>
                  <a:lnTo>
                    <a:pt x="780" y="73"/>
                  </a:lnTo>
                  <a:lnTo>
                    <a:pt x="783" y="80"/>
                  </a:lnTo>
                  <a:lnTo>
                    <a:pt x="784" y="83"/>
                  </a:lnTo>
                  <a:lnTo>
                    <a:pt x="785" y="81"/>
                  </a:lnTo>
                  <a:lnTo>
                    <a:pt x="786" y="80"/>
                  </a:lnTo>
                  <a:lnTo>
                    <a:pt x="788" y="82"/>
                  </a:lnTo>
                  <a:lnTo>
                    <a:pt x="788" y="87"/>
                  </a:lnTo>
                  <a:lnTo>
                    <a:pt x="791" y="88"/>
                  </a:lnTo>
                  <a:lnTo>
                    <a:pt x="792" y="90"/>
                  </a:lnTo>
                  <a:lnTo>
                    <a:pt x="787" y="91"/>
                  </a:lnTo>
                  <a:lnTo>
                    <a:pt x="779" y="88"/>
                  </a:lnTo>
                  <a:lnTo>
                    <a:pt x="777" y="88"/>
                  </a:lnTo>
                  <a:lnTo>
                    <a:pt x="778" y="89"/>
                  </a:lnTo>
                  <a:lnTo>
                    <a:pt x="777" y="91"/>
                  </a:lnTo>
                  <a:lnTo>
                    <a:pt x="776" y="92"/>
                  </a:lnTo>
                  <a:lnTo>
                    <a:pt x="777" y="92"/>
                  </a:lnTo>
                  <a:lnTo>
                    <a:pt x="782" y="94"/>
                  </a:lnTo>
                  <a:lnTo>
                    <a:pt x="784" y="98"/>
                  </a:lnTo>
                  <a:lnTo>
                    <a:pt x="781" y="103"/>
                  </a:lnTo>
                  <a:lnTo>
                    <a:pt x="779" y="103"/>
                  </a:lnTo>
                  <a:lnTo>
                    <a:pt x="777" y="105"/>
                  </a:lnTo>
                  <a:lnTo>
                    <a:pt x="776" y="105"/>
                  </a:lnTo>
                  <a:lnTo>
                    <a:pt x="775" y="106"/>
                  </a:lnTo>
                  <a:lnTo>
                    <a:pt x="773" y="108"/>
                  </a:lnTo>
                  <a:lnTo>
                    <a:pt x="773" y="110"/>
                  </a:lnTo>
                  <a:lnTo>
                    <a:pt x="773" y="111"/>
                  </a:lnTo>
                  <a:lnTo>
                    <a:pt x="779" y="111"/>
                  </a:lnTo>
                  <a:lnTo>
                    <a:pt x="781" y="118"/>
                  </a:lnTo>
                  <a:lnTo>
                    <a:pt x="785" y="120"/>
                  </a:lnTo>
                  <a:lnTo>
                    <a:pt x="789" y="118"/>
                  </a:lnTo>
                  <a:lnTo>
                    <a:pt x="792" y="114"/>
                  </a:lnTo>
                  <a:lnTo>
                    <a:pt x="795" y="114"/>
                  </a:lnTo>
                  <a:lnTo>
                    <a:pt x="795" y="116"/>
                  </a:lnTo>
                  <a:lnTo>
                    <a:pt x="793" y="118"/>
                  </a:lnTo>
                  <a:lnTo>
                    <a:pt x="795" y="118"/>
                  </a:lnTo>
                  <a:lnTo>
                    <a:pt x="797" y="121"/>
                  </a:lnTo>
                  <a:lnTo>
                    <a:pt x="798" y="120"/>
                  </a:lnTo>
                  <a:lnTo>
                    <a:pt x="801" y="121"/>
                  </a:lnTo>
                  <a:lnTo>
                    <a:pt x="802" y="118"/>
                  </a:lnTo>
                  <a:lnTo>
                    <a:pt x="803" y="123"/>
                  </a:lnTo>
                  <a:lnTo>
                    <a:pt x="802" y="126"/>
                  </a:lnTo>
                  <a:lnTo>
                    <a:pt x="801" y="128"/>
                  </a:lnTo>
                  <a:lnTo>
                    <a:pt x="798" y="126"/>
                  </a:lnTo>
                  <a:lnTo>
                    <a:pt x="796" y="127"/>
                  </a:lnTo>
                  <a:lnTo>
                    <a:pt x="794" y="126"/>
                  </a:lnTo>
                  <a:lnTo>
                    <a:pt x="801" y="136"/>
                  </a:lnTo>
                  <a:lnTo>
                    <a:pt x="804" y="137"/>
                  </a:lnTo>
                  <a:lnTo>
                    <a:pt x="804" y="140"/>
                  </a:lnTo>
                  <a:lnTo>
                    <a:pt x="807" y="144"/>
                  </a:lnTo>
                  <a:lnTo>
                    <a:pt x="807" y="145"/>
                  </a:lnTo>
                  <a:lnTo>
                    <a:pt x="809" y="150"/>
                  </a:lnTo>
                  <a:lnTo>
                    <a:pt x="807" y="163"/>
                  </a:lnTo>
                  <a:lnTo>
                    <a:pt x="811" y="173"/>
                  </a:lnTo>
                  <a:lnTo>
                    <a:pt x="817" y="163"/>
                  </a:lnTo>
                  <a:lnTo>
                    <a:pt x="817" y="156"/>
                  </a:lnTo>
                  <a:lnTo>
                    <a:pt x="817" y="155"/>
                  </a:lnTo>
                  <a:lnTo>
                    <a:pt x="819" y="155"/>
                  </a:lnTo>
                  <a:lnTo>
                    <a:pt x="819" y="140"/>
                  </a:lnTo>
                  <a:lnTo>
                    <a:pt x="822" y="136"/>
                  </a:lnTo>
                  <a:lnTo>
                    <a:pt x="825" y="131"/>
                  </a:lnTo>
                  <a:lnTo>
                    <a:pt x="828" y="129"/>
                  </a:lnTo>
                  <a:lnTo>
                    <a:pt x="832" y="130"/>
                  </a:lnTo>
                  <a:lnTo>
                    <a:pt x="833" y="135"/>
                  </a:lnTo>
                  <a:lnTo>
                    <a:pt x="837" y="140"/>
                  </a:lnTo>
                  <a:lnTo>
                    <a:pt x="845" y="147"/>
                  </a:lnTo>
                  <a:lnTo>
                    <a:pt x="851" y="173"/>
                  </a:lnTo>
                  <a:lnTo>
                    <a:pt x="848" y="175"/>
                  </a:lnTo>
                  <a:lnTo>
                    <a:pt x="845" y="174"/>
                  </a:lnTo>
                  <a:lnTo>
                    <a:pt x="844" y="173"/>
                  </a:lnTo>
                  <a:lnTo>
                    <a:pt x="844" y="168"/>
                  </a:lnTo>
                  <a:lnTo>
                    <a:pt x="841" y="174"/>
                  </a:lnTo>
                  <a:lnTo>
                    <a:pt x="842" y="180"/>
                  </a:lnTo>
                  <a:lnTo>
                    <a:pt x="841" y="188"/>
                  </a:lnTo>
                  <a:lnTo>
                    <a:pt x="855" y="214"/>
                  </a:lnTo>
                  <a:lnTo>
                    <a:pt x="859" y="217"/>
                  </a:lnTo>
                  <a:lnTo>
                    <a:pt x="862" y="216"/>
                  </a:lnTo>
                  <a:lnTo>
                    <a:pt x="863" y="211"/>
                  </a:lnTo>
                  <a:lnTo>
                    <a:pt x="866" y="209"/>
                  </a:lnTo>
                  <a:lnTo>
                    <a:pt x="867" y="211"/>
                  </a:lnTo>
                  <a:lnTo>
                    <a:pt x="868" y="209"/>
                  </a:lnTo>
                  <a:lnTo>
                    <a:pt x="868" y="210"/>
                  </a:lnTo>
                  <a:lnTo>
                    <a:pt x="870" y="211"/>
                  </a:lnTo>
                  <a:lnTo>
                    <a:pt x="871" y="198"/>
                  </a:lnTo>
                  <a:lnTo>
                    <a:pt x="875" y="191"/>
                  </a:lnTo>
                  <a:lnTo>
                    <a:pt x="878" y="187"/>
                  </a:lnTo>
                  <a:lnTo>
                    <a:pt x="882" y="177"/>
                  </a:lnTo>
                  <a:lnTo>
                    <a:pt x="882" y="173"/>
                  </a:lnTo>
                  <a:lnTo>
                    <a:pt x="883" y="171"/>
                  </a:lnTo>
                  <a:lnTo>
                    <a:pt x="884" y="157"/>
                  </a:lnTo>
                  <a:lnTo>
                    <a:pt x="886" y="155"/>
                  </a:lnTo>
                  <a:lnTo>
                    <a:pt x="889" y="155"/>
                  </a:lnTo>
                  <a:lnTo>
                    <a:pt x="890" y="153"/>
                  </a:lnTo>
                  <a:lnTo>
                    <a:pt x="891" y="153"/>
                  </a:lnTo>
                  <a:lnTo>
                    <a:pt x="894" y="152"/>
                  </a:lnTo>
                  <a:lnTo>
                    <a:pt x="898" y="153"/>
                  </a:lnTo>
                  <a:lnTo>
                    <a:pt x="901" y="152"/>
                  </a:lnTo>
                  <a:lnTo>
                    <a:pt x="899" y="151"/>
                  </a:lnTo>
                  <a:lnTo>
                    <a:pt x="895" y="150"/>
                  </a:lnTo>
                  <a:lnTo>
                    <a:pt x="894" y="148"/>
                  </a:lnTo>
                  <a:lnTo>
                    <a:pt x="895" y="147"/>
                  </a:lnTo>
                  <a:lnTo>
                    <a:pt x="894" y="145"/>
                  </a:lnTo>
                  <a:lnTo>
                    <a:pt x="897" y="145"/>
                  </a:lnTo>
                  <a:lnTo>
                    <a:pt x="897" y="143"/>
                  </a:lnTo>
                  <a:lnTo>
                    <a:pt x="898" y="141"/>
                  </a:lnTo>
                  <a:lnTo>
                    <a:pt x="902" y="143"/>
                  </a:lnTo>
                  <a:lnTo>
                    <a:pt x="901" y="140"/>
                  </a:lnTo>
                  <a:lnTo>
                    <a:pt x="899" y="140"/>
                  </a:lnTo>
                  <a:lnTo>
                    <a:pt x="897" y="137"/>
                  </a:lnTo>
                  <a:lnTo>
                    <a:pt x="893" y="136"/>
                  </a:lnTo>
                  <a:lnTo>
                    <a:pt x="890" y="133"/>
                  </a:lnTo>
                  <a:lnTo>
                    <a:pt x="889" y="129"/>
                  </a:lnTo>
                  <a:lnTo>
                    <a:pt x="890" y="126"/>
                  </a:lnTo>
                  <a:lnTo>
                    <a:pt x="890" y="125"/>
                  </a:lnTo>
                  <a:lnTo>
                    <a:pt x="889" y="120"/>
                  </a:lnTo>
                  <a:lnTo>
                    <a:pt x="890" y="117"/>
                  </a:lnTo>
                  <a:lnTo>
                    <a:pt x="889" y="113"/>
                  </a:lnTo>
                  <a:lnTo>
                    <a:pt x="890" y="105"/>
                  </a:lnTo>
                  <a:lnTo>
                    <a:pt x="895" y="107"/>
                  </a:lnTo>
                  <a:lnTo>
                    <a:pt x="897" y="104"/>
                  </a:lnTo>
                  <a:lnTo>
                    <a:pt x="904" y="104"/>
                  </a:lnTo>
                  <a:lnTo>
                    <a:pt x="909" y="105"/>
                  </a:lnTo>
                  <a:lnTo>
                    <a:pt x="912" y="109"/>
                  </a:lnTo>
                  <a:lnTo>
                    <a:pt x="919" y="112"/>
                  </a:lnTo>
                  <a:lnTo>
                    <a:pt x="926" y="111"/>
                  </a:lnTo>
                  <a:lnTo>
                    <a:pt x="928" y="113"/>
                  </a:lnTo>
                  <a:lnTo>
                    <a:pt x="932" y="112"/>
                  </a:lnTo>
                  <a:lnTo>
                    <a:pt x="934" y="110"/>
                  </a:lnTo>
                  <a:lnTo>
                    <a:pt x="935" y="113"/>
                  </a:lnTo>
                  <a:lnTo>
                    <a:pt x="936" y="120"/>
                  </a:lnTo>
                  <a:lnTo>
                    <a:pt x="933" y="121"/>
                  </a:lnTo>
                  <a:lnTo>
                    <a:pt x="936" y="121"/>
                  </a:lnTo>
                  <a:lnTo>
                    <a:pt x="940" y="130"/>
                  </a:lnTo>
                  <a:lnTo>
                    <a:pt x="940" y="132"/>
                  </a:lnTo>
                  <a:lnTo>
                    <a:pt x="948" y="132"/>
                  </a:lnTo>
                  <a:lnTo>
                    <a:pt x="951" y="134"/>
                  </a:lnTo>
                  <a:lnTo>
                    <a:pt x="954" y="135"/>
                  </a:lnTo>
                  <a:lnTo>
                    <a:pt x="955" y="137"/>
                  </a:lnTo>
                  <a:lnTo>
                    <a:pt x="952" y="141"/>
                  </a:lnTo>
                  <a:lnTo>
                    <a:pt x="947" y="145"/>
                  </a:lnTo>
                  <a:lnTo>
                    <a:pt x="946" y="148"/>
                  </a:lnTo>
                  <a:lnTo>
                    <a:pt x="955" y="150"/>
                  </a:lnTo>
                  <a:lnTo>
                    <a:pt x="956" y="154"/>
                  </a:lnTo>
                  <a:lnTo>
                    <a:pt x="956" y="158"/>
                  </a:lnTo>
                  <a:lnTo>
                    <a:pt x="954" y="160"/>
                  </a:lnTo>
                  <a:lnTo>
                    <a:pt x="951" y="163"/>
                  </a:lnTo>
                  <a:lnTo>
                    <a:pt x="949" y="163"/>
                  </a:lnTo>
                  <a:lnTo>
                    <a:pt x="946" y="169"/>
                  </a:lnTo>
                  <a:lnTo>
                    <a:pt x="944" y="167"/>
                  </a:lnTo>
                  <a:lnTo>
                    <a:pt x="943" y="163"/>
                  </a:lnTo>
                  <a:lnTo>
                    <a:pt x="942" y="163"/>
                  </a:lnTo>
                  <a:lnTo>
                    <a:pt x="940" y="166"/>
                  </a:lnTo>
                  <a:lnTo>
                    <a:pt x="936" y="163"/>
                  </a:lnTo>
                  <a:lnTo>
                    <a:pt x="936" y="166"/>
                  </a:lnTo>
                  <a:lnTo>
                    <a:pt x="940" y="172"/>
                  </a:lnTo>
                  <a:lnTo>
                    <a:pt x="938" y="173"/>
                  </a:lnTo>
                  <a:lnTo>
                    <a:pt x="938" y="174"/>
                  </a:lnTo>
                  <a:lnTo>
                    <a:pt x="940" y="174"/>
                  </a:lnTo>
                  <a:lnTo>
                    <a:pt x="940" y="179"/>
                  </a:lnTo>
                  <a:lnTo>
                    <a:pt x="945" y="177"/>
                  </a:lnTo>
                  <a:lnTo>
                    <a:pt x="943" y="186"/>
                  </a:lnTo>
                  <a:lnTo>
                    <a:pt x="943" y="190"/>
                  </a:lnTo>
                  <a:lnTo>
                    <a:pt x="956" y="208"/>
                  </a:lnTo>
                  <a:lnTo>
                    <a:pt x="956" y="209"/>
                  </a:lnTo>
                  <a:lnTo>
                    <a:pt x="954" y="211"/>
                  </a:lnTo>
                  <a:lnTo>
                    <a:pt x="954" y="216"/>
                  </a:lnTo>
                  <a:lnTo>
                    <a:pt x="956" y="219"/>
                  </a:lnTo>
                  <a:lnTo>
                    <a:pt x="954" y="220"/>
                  </a:lnTo>
                  <a:lnTo>
                    <a:pt x="954" y="223"/>
                  </a:lnTo>
                  <a:lnTo>
                    <a:pt x="950" y="225"/>
                  </a:lnTo>
                  <a:lnTo>
                    <a:pt x="944" y="230"/>
                  </a:lnTo>
                  <a:lnTo>
                    <a:pt x="944" y="233"/>
                  </a:lnTo>
                  <a:lnTo>
                    <a:pt x="935" y="244"/>
                  </a:lnTo>
                  <a:lnTo>
                    <a:pt x="929" y="245"/>
                  </a:lnTo>
                  <a:lnTo>
                    <a:pt x="928" y="249"/>
                  </a:lnTo>
                  <a:lnTo>
                    <a:pt x="925" y="252"/>
                  </a:lnTo>
                  <a:lnTo>
                    <a:pt x="923" y="252"/>
                  </a:lnTo>
                  <a:lnTo>
                    <a:pt x="921" y="250"/>
                  </a:lnTo>
                  <a:lnTo>
                    <a:pt x="920" y="249"/>
                  </a:lnTo>
                  <a:lnTo>
                    <a:pt x="914" y="243"/>
                  </a:lnTo>
                  <a:lnTo>
                    <a:pt x="912" y="239"/>
                  </a:lnTo>
                  <a:lnTo>
                    <a:pt x="910" y="242"/>
                  </a:lnTo>
                  <a:lnTo>
                    <a:pt x="910" y="245"/>
                  </a:lnTo>
                  <a:lnTo>
                    <a:pt x="914" y="250"/>
                  </a:lnTo>
                  <a:lnTo>
                    <a:pt x="914" y="253"/>
                  </a:lnTo>
                  <a:lnTo>
                    <a:pt x="916" y="258"/>
                  </a:lnTo>
                  <a:lnTo>
                    <a:pt x="916" y="260"/>
                  </a:lnTo>
                  <a:lnTo>
                    <a:pt x="916" y="258"/>
                  </a:lnTo>
                  <a:lnTo>
                    <a:pt x="913" y="258"/>
                  </a:lnTo>
                  <a:lnTo>
                    <a:pt x="909" y="254"/>
                  </a:lnTo>
                  <a:lnTo>
                    <a:pt x="906" y="253"/>
                  </a:lnTo>
                  <a:lnTo>
                    <a:pt x="906" y="252"/>
                  </a:lnTo>
                  <a:lnTo>
                    <a:pt x="904" y="252"/>
                  </a:lnTo>
                  <a:lnTo>
                    <a:pt x="905" y="259"/>
                  </a:lnTo>
                  <a:lnTo>
                    <a:pt x="900" y="257"/>
                  </a:lnTo>
                  <a:lnTo>
                    <a:pt x="898" y="257"/>
                  </a:lnTo>
                  <a:lnTo>
                    <a:pt x="894" y="255"/>
                  </a:lnTo>
                  <a:lnTo>
                    <a:pt x="894" y="257"/>
                  </a:lnTo>
                  <a:lnTo>
                    <a:pt x="891" y="245"/>
                  </a:lnTo>
                  <a:lnTo>
                    <a:pt x="889" y="244"/>
                  </a:lnTo>
                  <a:lnTo>
                    <a:pt x="883" y="248"/>
                  </a:lnTo>
                  <a:lnTo>
                    <a:pt x="883" y="247"/>
                  </a:lnTo>
                  <a:lnTo>
                    <a:pt x="881" y="247"/>
                  </a:lnTo>
                  <a:lnTo>
                    <a:pt x="872" y="245"/>
                  </a:lnTo>
                  <a:lnTo>
                    <a:pt x="870" y="247"/>
                  </a:lnTo>
                  <a:lnTo>
                    <a:pt x="870" y="249"/>
                  </a:lnTo>
                  <a:lnTo>
                    <a:pt x="868" y="250"/>
                  </a:lnTo>
                  <a:lnTo>
                    <a:pt x="870" y="253"/>
                  </a:lnTo>
                  <a:lnTo>
                    <a:pt x="876" y="256"/>
                  </a:lnTo>
                  <a:lnTo>
                    <a:pt x="879" y="256"/>
                  </a:lnTo>
                  <a:lnTo>
                    <a:pt x="880" y="259"/>
                  </a:lnTo>
                  <a:lnTo>
                    <a:pt x="880" y="265"/>
                  </a:lnTo>
                  <a:lnTo>
                    <a:pt x="879" y="265"/>
                  </a:lnTo>
                  <a:lnTo>
                    <a:pt x="879" y="267"/>
                  </a:lnTo>
                  <a:lnTo>
                    <a:pt x="872" y="279"/>
                  </a:lnTo>
                  <a:lnTo>
                    <a:pt x="870" y="280"/>
                  </a:lnTo>
                  <a:lnTo>
                    <a:pt x="869" y="283"/>
                  </a:lnTo>
                  <a:lnTo>
                    <a:pt x="866" y="284"/>
                  </a:lnTo>
                  <a:lnTo>
                    <a:pt x="864" y="289"/>
                  </a:lnTo>
                  <a:lnTo>
                    <a:pt x="863" y="291"/>
                  </a:lnTo>
                  <a:lnTo>
                    <a:pt x="849" y="292"/>
                  </a:lnTo>
                  <a:lnTo>
                    <a:pt x="846" y="287"/>
                  </a:lnTo>
                  <a:lnTo>
                    <a:pt x="837" y="280"/>
                  </a:lnTo>
                  <a:lnTo>
                    <a:pt x="837" y="279"/>
                  </a:lnTo>
                  <a:lnTo>
                    <a:pt x="831" y="276"/>
                  </a:lnTo>
                  <a:lnTo>
                    <a:pt x="825" y="272"/>
                  </a:lnTo>
                  <a:lnTo>
                    <a:pt x="822" y="271"/>
                  </a:lnTo>
                  <a:lnTo>
                    <a:pt x="820" y="272"/>
                  </a:lnTo>
                  <a:lnTo>
                    <a:pt x="815" y="270"/>
                  </a:lnTo>
                  <a:lnTo>
                    <a:pt x="814" y="274"/>
                  </a:lnTo>
                  <a:lnTo>
                    <a:pt x="819" y="277"/>
                  </a:lnTo>
                  <a:lnTo>
                    <a:pt x="832" y="292"/>
                  </a:lnTo>
                  <a:lnTo>
                    <a:pt x="847" y="296"/>
                  </a:lnTo>
                  <a:lnTo>
                    <a:pt x="850" y="295"/>
                  </a:lnTo>
                  <a:lnTo>
                    <a:pt x="864" y="296"/>
                  </a:lnTo>
                  <a:lnTo>
                    <a:pt x="864" y="298"/>
                  </a:lnTo>
                  <a:lnTo>
                    <a:pt x="866" y="298"/>
                  </a:lnTo>
                  <a:lnTo>
                    <a:pt x="864" y="304"/>
                  </a:lnTo>
                  <a:lnTo>
                    <a:pt x="864" y="306"/>
                  </a:lnTo>
                  <a:lnTo>
                    <a:pt x="861" y="310"/>
                  </a:lnTo>
                  <a:lnTo>
                    <a:pt x="860" y="315"/>
                  </a:lnTo>
                  <a:lnTo>
                    <a:pt x="857" y="317"/>
                  </a:lnTo>
                  <a:lnTo>
                    <a:pt x="855" y="322"/>
                  </a:lnTo>
                  <a:lnTo>
                    <a:pt x="852" y="324"/>
                  </a:lnTo>
                  <a:lnTo>
                    <a:pt x="852" y="329"/>
                  </a:lnTo>
                  <a:lnTo>
                    <a:pt x="847" y="337"/>
                  </a:lnTo>
                  <a:lnTo>
                    <a:pt x="846" y="336"/>
                  </a:lnTo>
                  <a:lnTo>
                    <a:pt x="843" y="340"/>
                  </a:lnTo>
                  <a:lnTo>
                    <a:pt x="838" y="342"/>
                  </a:lnTo>
                  <a:lnTo>
                    <a:pt x="832" y="341"/>
                  </a:lnTo>
                  <a:lnTo>
                    <a:pt x="831" y="343"/>
                  </a:lnTo>
                  <a:lnTo>
                    <a:pt x="825" y="339"/>
                  </a:lnTo>
                  <a:lnTo>
                    <a:pt x="825" y="340"/>
                  </a:lnTo>
                  <a:lnTo>
                    <a:pt x="825" y="342"/>
                  </a:lnTo>
                  <a:lnTo>
                    <a:pt x="823" y="338"/>
                  </a:lnTo>
                  <a:lnTo>
                    <a:pt x="822" y="339"/>
                  </a:lnTo>
                  <a:lnTo>
                    <a:pt x="819" y="337"/>
                  </a:lnTo>
                  <a:lnTo>
                    <a:pt x="818" y="337"/>
                  </a:lnTo>
                  <a:lnTo>
                    <a:pt x="819" y="339"/>
                  </a:lnTo>
                  <a:lnTo>
                    <a:pt x="819" y="342"/>
                  </a:lnTo>
                  <a:lnTo>
                    <a:pt x="820" y="345"/>
                  </a:lnTo>
                  <a:lnTo>
                    <a:pt x="819" y="345"/>
                  </a:lnTo>
                  <a:lnTo>
                    <a:pt x="818" y="345"/>
                  </a:lnTo>
                  <a:lnTo>
                    <a:pt x="816" y="344"/>
                  </a:lnTo>
                  <a:lnTo>
                    <a:pt x="815" y="347"/>
                  </a:lnTo>
                  <a:lnTo>
                    <a:pt x="817" y="349"/>
                  </a:lnTo>
                  <a:lnTo>
                    <a:pt x="813" y="357"/>
                  </a:lnTo>
                  <a:lnTo>
                    <a:pt x="811" y="356"/>
                  </a:lnTo>
                  <a:lnTo>
                    <a:pt x="811" y="359"/>
                  </a:lnTo>
                  <a:lnTo>
                    <a:pt x="810" y="359"/>
                  </a:lnTo>
                  <a:lnTo>
                    <a:pt x="807" y="359"/>
                  </a:lnTo>
                  <a:lnTo>
                    <a:pt x="806" y="361"/>
                  </a:lnTo>
                  <a:lnTo>
                    <a:pt x="804" y="359"/>
                  </a:lnTo>
                  <a:lnTo>
                    <a:pt x="803" y="358"/>
                  </a:lnTo>
                  <a:lnTo>
                    <a:pt x="802" y="356"/>
                  </a:lnTo>
                  <a:lnTo>
                    <a:pt x="798" y="355"/>
                  </a:lnTo>
                  <a:lnTo>
                    <a:pt x="794" y="352"/>
                  </a:lnTo>
                  <a:lnTo>
                    <a:pt x="793" y="353"/>
                  </a:lnTo>
                  <a:lnTo>
                    <a:pt x="792" y="349"/>
                  </a:lnTo>
                  <a:lnTo>
                    <a:pt x="790" y="352"/>
                  </a:lnTo>
                  <a:lnTo>
                    <a:pt x="787" y="352"/>
                  </a:lnTo>
                  <a:lnTo>
                    <a:pt x="785" y="351"/>
                  </a:lnTo>
                  <a:lnTo>
                    <a:pt x="784" y="352"/>
                  </a:lnTo>
                  <a:lnTo>
                    <a:pt x="781" y="352"/>
                  </a:lnTo>
                  <a:lnTo>
                    <a:pt x="776" y="349"/>
                  </a:lnTo>
                  <a:lnTo>
                    <a:pt x="774" y="347"/>
                  </a:lnTo>
                  <a:lnTo>
                    <a:pt x="761" y="340"/>
                  </a:lnTo>
                  <a:lnTo>
                    <a:pt x="758" y="345"/>
                  </a:lnTo>
                  <a:lnTo>
                    <a:pt x="760" y="347"/>
                  </a:lnTo>
                  <a:lnTo>
                    <a:pt x="762" y="349"/>
                  </a:lnTo>
                  <a:lnTo>
                    <a:pt x="764" y="348"/>
                  </a:lnTo>
                  <a:lnTo>
                    <a:pt x="764" y="346"/>
                  </a:lnTo>
                  <a:lnTo>
                    <a:pt x="764" y="345"/>
                  </a:lnTo>
                  <a:lnTo>
                    <a:pt x="766" y="347"/>
                  </a:lnTo>
                  <a:lnTo>
                    <a:pt x="774" y="350"/>
                  </a:lnTo>
                  <a:lnTo>
                    <a:pt x="775" y="352"/>
                  </a:lnTo>
                  <a:lnTo>
                    <a:pt x="775" y="353"/>
                  </a:lnTo>
                  <a:lnTo>
                    <a:pt x="777" y="351"/>
                  </a:lnTo>
                  <a:lnTo>
                    <a:pt x="783" y="353"/>
                  </a:lnTo>
                  <a:lnTo>
                    <a:pt x="783" y="355"/>
                  </a:lnTo>
                  <a:lnTo>
                    <a:pt x="781" y="356"/>
                  </a:lnTo>
                  <a:lnTo>
                    <a:pt x="780" y="358"/>
                  </a:lnTo>
                  <a:lnTo>
                    <a:pt x="781" y="359"/>
                  </a:lnTo>
                  <a:lnTo>
                    <a:pt x="783" y="356"/>
                  </a:lnTo>
                  <a:lnTo>
                    <a:pt x="785" y="355"/>
                  </a:lnTo>
                  <a:lnTo>
                    <a:pt x="788" y="353"/>
                  </a:lnTo>
                  <a:lnTo>
                    <a:pt x="791" y="355"/>
                  </a:lnTo>
                  <a:lnTo>
                    <a:pt x="791" y="357"/>
                  </a:lnTo>
                  <a:lnTo>
                    <a:pt x="795" y="360"/>
                  </a:lnTo>
                  <a:lnTo>
                    <a:pt x="799" y="361"/>
                  </a:lnTo>
                  <a:lnTo>
                    <a:pt x="799" y="362"/>
                  </a:lnTo>
                  <a:lnTo>
                    <a:pt x="802" y="361"/>
                  </a:lnTo>
                  <a:lnTo>
                    <a:pt x="803" y="363"/>
                  </a:lnTo>
                  <a:lnTo>
                    <a:pt x="802" y="364"/>
                  </a:lnTo>
                  <a:lnTo>
                    <a:pt x="804" y="367"/>
                  </a:lnTo>
                  <a:lnTo>
                    <a:pt x="807" y="376"/>
                  </a:lnTo>
                  <a:lnTo>
                    <a:pt x="807" y="379"/>
                  </a:lnTo>
                  <a:lnTo>
                    <a:pt x="806" y="380"/>
                  </a:lnTo>
                  <a:lnTo>
                    <a:pt x="804" y="382"/>
                  </a:lnTo>
                  <a:lnTo>
                    <a:pt x="798" y="382"/>
                  </a:lnTo>
                  <a:lnTo>
                    <a:pt x="796" y="384"/>
                  </a:lnTo>
                  <a:lnTo>
                    <a:pt x="793" y="386"/>
                  </a:lnTo>
                  <a:lnTo>
                    <a:pt x="784" y="385"/>
                  </a:lnTo>
                  <a:lnTo>
                    <a:pt x="781" y="386"/>
                  </a:lnTo>
                  <a:lnTo>
                    <a:pt x="777" y="385"/>
                  </a:lnTo>
                  <a:lnTo>
                    <a:pt x="776" y="387"/>
                  </a:lnTo>
                  <a:lnTo>
                    <a:pt x="779" y="391"/>
                  </a:lnTo>
                  <a:lnTo>
                    <a:pt x="784" y="391"/>
                  </a:lnTo>
                  <a:lnTo>
                    <a:pt x="784" y="393"/>
                  </a:lnTo>
                  <a:lnTo>
                    <a:pt x="781" y="394"/>
                  </a:lnTo>
                  <a:lnTo>
                    <a:pt x="779" y="393"/>
                  </a:lnTo>
                  <a:lnTo>
                    <a:pt x="775" y="394"/>
                  </a:lnTo>
                  <a:lnTo>
                    <a:pt x="774" y="403"/>
                  </a:lnTo>
                  <a:lnTo>
                    <a:pt x="775" y="412"/>
                  </a:lnTo>
                  <a:lnTo>
                    <a:pt x="770" y="406"/>
                  </a:lnTo>
                  <a:lnTo>
                    <a:pt x="768" y="406"/>
                  </a:lnTo>
                  <a:lnTo>
                    <a:pt x="769" y="409"/>
                  </a:lnTo>
                  <a:lnTo>
                    <a:pt x="766" y="410"/>
                  </a:lnTo>
                  <a:lnTo>
                    <a:pt x="766" y="412"/>
                  </a:lnTo>
                  <a:lnTo>
                    <a:pt x="765" y="415"/>
                  </a:lnTo>
                  <a:lnTo>
                    <a:pt x="765" y="416"/>
                  </a:lnTo>
                  <a:lnTo>
                    <a:pt x="761" y="416"/>
                  </a:lnTo>
                  <a:lnTo>
                    <a:pt x="761" y="419"/>
                  </a:lnTo>
                  <a:lnTo>
                    <a:pt x="762" y="421"/>
                  </a:lnTo>
                  <a:lnTo>
                    <a:pt x="760" y="426"/>
                  </a:lnTo>
                  <a:lnTo>
                    <a:pt x="751" y="433"/>
                  </a:lnTo>
                  <a:lnTo>
                    <a:pt x="745" y="433"/>
                  </a:lnTo>
                  <a:lnTo>
                    <a:pt x="743" y="435"/>
                  </a:lnTo>
                  <a:lnTo>
                    <a:pt x="749" y="439"/>
                  </a:lnTo>
                  <a:lnTo>
                    <a:pt x="748" y="449"/>
                  </a:lnTo>
                  <a:lnTo>
                    <a:pt x="747" y="451"/>
                  </a:lnTo>
                  <a:lnTo>
                    <a:pt x="744" y="452"/>
                  </a:lnTo>
                  <a:lnTo>
                    <a:pt x="745" y="459"/>
                  </a:lnTo>
                  <a:lnTo>
                    <a:pt x="743" y="462"/>
                  </a:lnTo>
                  <a:lnTo>
                    <a:pt x="741" y="462"/>
                  </a:lnTo>
                  <a:lnTo>
                    <a:pt x="740" y="464"/>
                  </a:lnTo>
                  <a:lnTo>
                    <a:pt x="739" y="505"/>
                  </a:lnTo>
                  <a:lnTo>
                    <a:pt x="736" y="509"/>
                  </a:lnTo>
                  <a:lnTo>
                    <a:pt x="739" y="511"/>
                  </a:lnTo>
                  <a:lnTo>
                    <a:pt x="743" y="516"/>
                  </a:lnTo>
                  <a:lnTo>
                    <a:pt x="745" y="518"/>
                  </a:lnTo>
                  <a:lnTo>
                    <a:pt x="746" y="518"/>
                  </a:lnTo>
                  <a:lnTo>
                    <a:pt x="747" y="526"/>
                  </a:lnTo>
                  <a:lnTo>
                    <a:pt x="748" y="524"/>
                  </a:lnTo>
                  <a:lnTo>
                    <a:pt x="749" y="518"/>
                  </a:lnTo>
                  <a:lnTo>
                    <a:pt x="750" y="518"/>
                  </a:lnTo>
                  <a:lnTo>
                    <a:pt x="757" y="518"/>
                  </a:lnTo>
                  <a:lnTo>
                    <a:pt x="760" y="518"/>
                  </a:lnTo>
                  <a:lnTo>
                    <a:pt x="761" y="518"/>
                  </a:lnTo>
                  <a:lnTo>
                    <a:pt x="762" y="518"/>
                  </a:lnTo>
                  <a:lnTo>
                    <a:pt x="765" y="519"/>
                  </a:lnTo>
                  <a:lnTo>
                    <a:pt x="766" y="521"/>
                  </a:lnTo>
                  <a:lnTo>
                    <a:pt x="767" y="529"/>
                  </a:lnTo>
                  <a:lnTo>
                    <a:pt x="772" y="541"/>
                  </a:lnTo>
                  <a:lnTo>
                    <a:pt x="773" y="552"/>
                  </a:lnTo>
                  <a:lnTo>
                    <a:pt x="776" y="557"/>
                  </a:lnTo>
                  <a:lnTo>
                    <a:pt x="776" y="568"/>
                  </a:lnTo>
                  <a:lnTo>
                    <a:pt x="776" y="570"/>
                  </a:lnTo>
                  <a:lnTo>
                    <a:pt x="772" y="573"/>
                  </a:lnTo>
                  <a:lnTo>
                    <a:pt x="772" y="574"/>
                  </a:lnTo>
                  <a:lnTo>
                    <a:pt x="778" y="571"/>
                  </a:lnTo>
                  <a:lnTo>
                    <a:pt x="778" y="573"/>
                  </a:lnTo>
                  <a:lnTo>
                    <a:pt x="779" y="573"/>
                  </a:lnTo>
                  <a:lnTo>
                    <a:pt x="798" y="563"/>
                  </a:lnTo>
                  <a:lnTo>
                    <a:pt x="804" y="565"/>
                  </a:lnTo>
                  <a:lnTo>
                    <a:pt x="810" y="569"/>
                  </a:lnTo>
                  <a:lnTo>
                    <a:pt x="811" y="571"/>
                  </a:lnTo>
                  <a:lnTo>
                    <a:pt x="823" y="577"/>
                  </a:lnTo>
                  <a:lnTo>
                    <a:pt x="829" y="577"/>
                  </a:lnTo>
                  <a:lnTo>
                    <a:pt x="846" y="587"/>
                  </a:lnTo>
                  <a:lnTo>
                    <a:pt x="853" y="598"/>
                  </a:lnTo>
                  <a:lnTo>
                    <a:pt x="853" y="600"/>
                  </a:lnTo>
                  <a:lnTo>
                    <a:pt x="855" y="601"/>
                  </a:lnTo>
                  <a:lnTo>
                    <a:pt x="856" y="600"/>
                  </a:lnTo>
                  <a:lnTo>
                    <a:pt x="857" y="601"/>
                  </a:lnTo>
                  <a:lnTo>
                    <a:pt x="859" y="602"/>
                  </a:lnTo>
                  <a:lnTo>
                    <a:pt x="860" y="603"/>
                  </a:lnTo>
                  <a:lnTo>
                    <a:pt x="863" y="602"/>
                  </a:lnTo>
                  <a:lnTo>
                    <a:pt x="866" y="603"/>
                  </a:lnTo>
                  <a:lnTo>
                    <a:pt x="869" y="606"/>
                  </a:lnTo>
                  <a:lnTo>
                    <a:pt x="881" y="610"/>
                  </a:lnTo>
                  <a:lnTo>
                    <a:pt x="885" y="613"/>
                  </a:lnTo>
                  <a:lnTo>
                    <a:pt x="886" y="615"/>
                  </a:lnTo>
                  <a:lnTo>
                    <a:pt x="890" y="618"/>
                  </a:lnTo>
                  <a:lnTo>
                    <a:pt x="890" y="619"/>
                  </a:lnTo>
                  <a:lnTo>
                    <a:pt x="885" y="633"/>
                  </a:lnTo>
                  <a:lnTo>
                    <a:pt x="891" y="621"/>
                  </a:lnTo>
                  <a:lnTo>
                    <a:pt x="924" y="622"/>
                  </a:lnTo>
                  <a:lnTo>
                    <a:pt x="925" y="621"/>
                  </a:lnTo>
                  <a:lnTo>
                    <a:pt x="929" y="621"/>
                  </a:lnTo>
                  <a:lnTo>
                    <a:pt x="929" y="624"/>
                  </a:lnTo>
                  <a:lnTo>
                    <a:pt x="932" y="624"/>
                  </a:lnTo>
                  <a:lnTo>
                    <a:pt x="935" y="624"/>
                  </a:lnTo>
                  <a:lnTo>
                    <a:pt x="937" y="626"/>
                  </a:lnTo>
                  <a:lnTo>
                    <a:pt x="939" y="625"/>
                  </a:lnTo>
                  <a:lnTo>
                    <a:pt x="940" y="632"/>
                  </a:lnTo>
                  <a:lnTo>
                    <a:pt x="938" y="652"/>
                  </a:lnTo>
                  <a:lnTo>
                    <a:pt x="940" y="659"/>
                  </a:lnTo>
                  <a:lnTo>
                    <a:pt x="941" y="675"/>
                  </a:lnTo>
                  <a:lnTo>
                    <a:pt x="940" y="678"/>
                  </a:lnTo>
                  <a:lnTo>
                    <a:pt x="939" y="683"/>
                  </a:lnTo>
                  <a:lnTo>
                    <a:pt x="940" y="685"/>
                  </a:lnTo>
                  <a:lnTo>
                    <a:pt x="942" y="686"/>
                  </a:lnTo>
                  <a:lnTo>
                    <a:pt x="943" y="688"/>
                  </a:lnTo>
                  <a:lnTo>
                    <a:pt x="945" y="691"/>
                  </a:lnTo>
                  <a:lnTo>
                    <a:pt x="947" y="693"/>
                  </a:lnTo>
                  <a:lnTo>
                    <a:pt x="950" y="695"/>
                  </a:lnTo>
                  <a:lnTo>
                    <a:pt x="953" y="701"/>
                  </a:lnTo>
                  <a:lnTo>
                    <a:pt x="953" y="702"/>
                  </a:lnTo>
                  <a:lnTo>
                    <a:pt x="950" y="702"/>
                  </a:lnTo>
                  <a:lnTo>
                    <a:pt x="942" y="707"/>
                  </a:lnTo>
                  <a:lnTo>
                    <a:pt x="943" y="708"/>
                  </a:lnTo>
                  <a:lnTo>
                    <a:pt x="952" y="705"/>
                  </a:lnTo>
                  <a:lnTo>
                    <a:pt x="955" y="705"/>
                  </a:lnTo>
                  <a:lnTo>
                    <a:pt x="965" y="715"/>
                  </a:lnTo>
                  <a:lnTo>
                    <a:pt x="967" y="723"/>
                  </a:lnTo>
                  <a:lnTo>
                    <a:pt x="967" y="725"/>
                  </a:lnTo>
                  <a:lnTo>
                    <a:pt x="960" y="734"/>
                  </a:lnTo>
                  <a:lnTo>
                    <a:pt x="969" y="727"/>
                  </a:lnTo>
                  <a:lnTo>
                    <a:pt x="970" y="726"/>
                  </a:lnTo>
                  <a:lnTo>
                    <a:pt x="974" y="729"/>
                  </a:lnTo>
                  <a:lnTo>
                    <a:pt x="976" y="729"/>
                  </a:lnTo>
                  <a:lnTo>
                    <a:pt x="980" y="733"/>
                  </a:lnTo>
                  <a:lnTo>
                    <a:pt x="981" y="732"/>
                  </a:lnTo>
                  <a:lnTo>
                    <a:pt x="980" y="724"/>
                  </a:lnTo>
                  <a:lnTo>
                    <a:pt x="981" y="723"/>
                  </a:lnTo>
                  <a:lnTo>
                    <a:pt x="984" y="723"/>
                  </a:lnTo>
                  <a:lnTo>
                    <a:pt x="984" y="719"/>
                  </a:lnTo>
                  <a:lnTo>
                    <a:pt x="986" y="718"/>
                  </a:lnTo>
                  <a:lnTo>
                    <a:pt x="988" y="719"/>
                  </a:lnTo>
                  <a:lnTo>
                    <a:pt x="988" y="720"/>
                  </a:lnTo>
                  <a:lnTo>
                    <a:pt x="992" y="723"/>
                  </a:lnTo>
                  <a:lnTo>
                    <a:pt x="993" y="728"/>
                  </a:lnTo>
                  <a:lnTo>
                    <a:pt x="995" y="727"/>
                  </a:lnTo>
                  <a:lnTo>
                    <a:pt x="996" y="726"/>
                  </a:lnTo>
                  <a:lnTo>
                    <a:pt x="996" y="724"/>
                  </a:lnTo>
                  <a:lnTo>
                    <a:pt x="997" y="723"/>
                  </a:lnTo>
                  <a:lnTo>
                    <a:pt x="998" y="721"/>
                  </a:lnTo>
                  <a:lnTo>
                    <a:pt x="996" y="720"/>
                  </a:lnTo>
                  <a:lnTo>
                    <a:pt x="993" y="715"/>
                  </a:lnTo>
                  <a:lnTo>
                    <a:pt x="992" y="713"/>
                  </a:lnTo>
                  <a:lnTo>
                    <a:pt x="996" y="713"/>
                  </a:lnTo>
                  <a:lnTo>
                    <a:pt x="996" y="711"/>
                  </a:lnTo>
                  <a:lnTo>
                    <a:pt x="998" y="710"/>
                  </a:lnTo>
                  <a:lnTo>
                    <a:pt x="1000" y="705"/>
                  </a:lnTo>
                  <a:lnTo>
                    <a:pt x="1002" y="703"/>
                  </a:lnTo>
                  <a:lnTo>
                    <a:pt x="1008" y="704"/>
                  </a:lnTo>
                  <a:lnTo>
                    <a:pt x="1010" y="702"/>
                  </a:lnTo>
                  <a:lnTo>
                    <a:pt x="1005" y="702"/>
                  </a:lnTo>
                  <a:lnTo>
                    <a:pt x="1003" y="702"/>
                  </a:lnTo>
                  <a:lnTo>
                    <a:pt x="1000" y="700"/>
                  </a:lnTo>
                  <a:lnTo>
                    <a:pt x="999" y="697"/>
                  </a:lnTo>
                  <a:lnTo>
                    <a:pt x="997" y="696"/>
                  </a:lnTo>
                  <a:lnTo>
                    <a:pt x="996" y="690"/>
                  </a:lnTo>
                  <a:lnTo>
                    <a:pt x="996" y="689"/>
                  </a:lnTo>
                  <a:lnTo>
                    <a:pt x="996" y="687"/>
                  </a:lnTo>
                  <a:lnTo>
                    <a:pt x="993" y="660"/>
                  </a:lnTo>
                  <a:lnTo>
                    <a:pt x="985" y="642"/>
                  </a:lnTo>
                  <a:lnTo>
                    <a:pt x="981" y="641"/>
                  </a:lnTo>
                  <a:lnTo>
                    <a:pt x="1018" y="614"/>
                  </a:lnTo>
                  <a:lnTo>
                    <a:pt x="1014" y="617"/>
                  </a:lnTo>
                  <a:lnTo>
                    <a:pt x="1028" y="594"/>
                  </a:lnTo>
                  <a:lnTo>
                    <a:pt x="1031" y="595"/>
                  </a:lnTo>
                  <a:lnTo>
                    <a:pt x="1033" y="596"/>
                  </a:lnTo>
                  <a:lnTo>
                    <a:pt x="1036" y="595"/>
                  </a:lnTo>
                  <a:lnTo>
                    <a:pt x="1037" y="593"/>
                  </a:lnTo>
                  <a:lnTo>
                    <a:pt x="1035" y="592"/>
                  </a:lnTo>
                  <a:lnTo>
                    <a:pt x="1034" y="585"/>
                  </a:lnTo>
                  <a:lnTo>
                    <a:pt x="1033" y="584"/>
                  </a:lnTo>
                  <a:lnTo>
                    <a:pt x="1029" y="592"/>
                  </a:lnTo>
                  <a:lnTo>
                    <a:pt x="1029" y="591"/>
                  </a:lnTo>
                  <a:lnTo>
                    <a:pt x="1026" y="572"/>
                  </a:lnTo>
                  <a:lnTo>
                    <a:pt x="1025" y="570"/>
                  </a:lnTo>
                  <a:lnTo>
                    <a:pt x="1016" y="533"/>
                  </a:lnTo>
                  <a:lnTo>
                    <a:pt x="1014" y="533"/>
                  </a:lnTo>
                  <a:lnTo>
                    <a:pt x="996" y="519"/>
                  </a:lnTo>
                  <a:lnTo>
                    <a:pt x="996" y="517"/>
                  </a:lnTo>
                  <a:lnTo>
                    <a:pt x="996" y="516"/>
                  </a:lnTo>
                  <a:lnTo>
                    <a:pt x="996" y="511"/>
                  </a:lnTo>
                  <a:lnTo>
                    <a:pt x="996" y="508"/>
                  </a:lnTo>
                  <a:lnTo>
                    <a:pt x="997" y="508"/>
                  </a:lnTo>
                  <a:lnTo>
                    <a:pt x="1001" y="505"/>
                  </a:lnTo>
                  <a:lnTo>
                    <a:pt x="1007" y="505"/>
                  </a:lnTo>
                  <a:lnTo>
                    <a:pt x="1008" y="503"/>
                  </a:lnTo>
                  <a:lnTo>
                    <a:pt x="1013" y="503"/>
                  </a:lnTo>
                  <a:lnTo>
                    <a:pt x="1013" y="499"/>
                  </a:lnTo>
                  <a:lnTo>
                    <a:pt x="1011" y="498"/>
                  </a:lnTo>
                  <a:lnTo>
                    <a:pt x="1011" y="494"/>
                  </a:lnTo>
                  <a:lnTo>
                    <a:pt x="1012" y="491"/>
                  </a:lnTo>
                  <a:lnTo>
                    <a:pt x="1016" y="492"/>
                  </a:lnTo>
                  <a:lnTo>
                    <a:pt x="1018" y="493"/>
                  </a:lnTo>
                  <a:lnTo>
                    <a:pt x="1023" y="492"/>
                  </a:lnTo>
                  <a:lnTo>
                    <a:pt x="1019" y="491"/>
                  </a:lnTo>
                  <a:lnTo>
                    <a:pt x="1018" y="489"/>
                  </a:lnTo>
                  <a:lnTo>
                    <a:pt x="1018" y="484"/>
                  </a:lnTo>
                  <a:lnTo>
                    <a:pt x="1019" y="484"/>
                  </a:lnTo>
                  <a:lnTo>
                    <a:pt x="1022" y="480"/>
                  </a:lnTo>
                  <a:lnTo>
                    <a:pt x="1019" y="481"/>
                  </a:lnTo>
                  <a:lnTo>
                    <a:pt x="1013" y="480"/>
                  </a:lnTo>
                  <a:lnTo>
                    <a:pt x="1013" y="477"/>
                  </a:lnTo>
                  <a:lnTo>
                    <a:pt x="1014" y="478"/>
                  </a:lnTo>
                  <a:lnTo>
                    <a:pt x="1016" y="477"/>
                  </a:lnTo>
                  <a:lnTo>
                    <a:pt x="1016" y="474"/>
                  </a:lnTo>
                  <a:lnTo>
                    <a:pt x="1015" y="471"/>
                  </a:lnTo>
                  <a:lnTo>
                    <a:pt x="1014" y="471"/>
                  </a:lnTo>
                  <a:lnTo>
                    <a:pt x="1012" y="466"/>
                  </a:lnTo>
                  <a:lnTo>
                    <a:pt x="1013" y="461"/>
                  </a:lnTo>
                  <a:lnTo>
                    <a:pt x="1011" y="460"/>
                  </a:lnTo>
                  <a:lnTo>
                    <a:pt x="1011" y="458"/>
                  </a:lnTo>
                  <a:lnTo>
                    <a:pt x="1016" y="456"/>
                  </a:lnTo>
                  <a:lnTo>
                    <a:pt x="1014" y="456"/>
                  </a:lnTo>
                  <a:lnTo>
                    <a:pt x="1012" y="454"/>
                  </a:lnTo>
                  <a:lnTo>
                    <a:pt x="1010" y="456"/>
                  </a:lnTo>
                  <a:lnTo>
                    <a:pt x="1008" y="455"/>
                  </a:lnTo>
                  <a:lnTo>
                    <a:pt x="1005" y="452"/>
                  </a:lnTo>
                  <a:lnTo>
                    <a:pt x="1005" y="449"/>
                  </a:lnTo>
                  <a:lnTo>
                    <a:pt x="1008" y="444"/>
                  </a:lnTo>
                  <a:lnTo>
                    <a:pt x="1010" y="439"/>
                  </a:lnTo>
                  <a:lnTo>
                    <a:pt x="1012" y="437"/>
                  </a:lnTo>
                  <a:lnTo>
                    <a:pt x="1012" y="434"/>
                  </a:lnTo>
                  <a:lnTo>
                    <a:pt x="1013" y="433"/>
                  </a:lnTo>
                  <a:lnTo>
                    <a:pt x="1014" y="431"/>
                  </a:lnTo>
                  <a:lnTo>
                    <a:pt x="1015" y="428"/>
                  </a:lnTo>
                  <a:lnTo>
                    <a:pt x="1016" y="428"/>
                  </a:lnTo>
                  <a:lnTo>
                    <a:pt x="1017" y="422"/>
                  </a:lnTo>
                  <a:lnTo>
                    <a:pt x="1016" y="424"/>
                  </a:lnTo>
                  <a:lnTo>
                    <a:pt x="1014" y="425"/>
                  </a:lnTo>
                  <a:lnTo>
                    <a:pt x="1011" y="424"/>
                  </a:lnTo>
                  <a:lnTo>
                    <a:pt x="1009" y="423"/>
                  </a:lnTo>
                  <a:lnTo>
                    <a:pt x="1007" y="420"/>
                  </a:lnTo>
                  <a:lnTo>
                    <a:pt x="1006" y="417"/>
                  </a:lnTo>
                  <a:lnTo>
                    <a:pt x="1004" y="414"/>
                  </a:lnTo>
                  <a:lnTo>
                    <a:pt x="1004" y="406"/>
                  </a:lnTo>
                  <a:lnTo>
                    <a:pt x="1005" y="405"/>
                  </a:lnTo>
                  <a:lnTo>
                    <a:pt x="1008" y="403"/>
                  </a:lnTo>
                  <a:lnTo>
                    <a:pt x="1014" y="394"/>
                  </a:lnTo>
                  <a:lnTo>
                    <a:pt x="1016" y="393"/>
                  </a:lnTo>
                  <a:lnTo>
                    <a:pt x="1016" y="395"/>
                  </a:lnTo>
                  <a:lnTo>
                    <a:pt x="1026" y="395"/>
                  </a:lnTo>
                  <a:lnTo>
                    <a:pt x="1035" y="398"/>
                  </a:lnTo>
                  <a:lnTo>
                    <a:pt x="1037" y="399"/>
                  </a:lnTo>
                  <a:lnTo>
                    <a:pt x="1037" y="400"/>
                  </a:lnTo>
                  <a:lnTo>
                    <a:pt x="1039" y="401"/>
                  </a:lnTo>
                  <a:lnTo>
                    <a:pt x="1045" y="402"/>
                  </a:lnTo>
                  <a:lnTo>
                    <a:pt x="1046" y="403"/>
                  </a:lnTo>
                  <a:lnTo>
                    <a:pt x="1046" y="405"/>
                  </a:lnTo>
                  <a:lnTo>
                    <a:pt x="1046" y="406"/>
                  </a:lnTo>
                  <a:lnTo>
                    <a:pt x="1049" y="403"/>
                  </a:lnTo>
                  <a:lnTo>
                    <a:pt x="1054" y="403"/>
                  </a:lnTo>
                  <a:lnTo>
                    <a:pt x="1055" y="406"/>
                  </a:lnTo>
                  <a:lnTo>
                    <a:pt x="1054" y="408"/>
                  </a:lnTo>
                  <a:lnTo>
                    <a:pt x="1060" y="408"/>
                  </a:lnTo>
                  <a:lnTo>
                    <a:pt x="1060" y="406"/>
                  </a:lnTo>
                  <a:lnTo>
                    <a:pt x="1061" y="404"/>
                  </a:lnTo>
                  <a:lnTo>
                    <a:pt x="1071" y="401"/>
                  </a:lnTo>
                  <a:lnTo>
                    <a:pt x="1075" y="397"/>
                  </a:lnTo>
                  <a:lnTo>
                    <a:pt x="1084" y="402"/>
                  </a:lnTo>
                  <a:lnTo>
                    <a:pt x="1087" y="406"/>
                  </a:lnTo>
                  <a:lnTo>
                    <a:pt x="1091" y="408"/>
                  </a:lnTo>
                  <a:lnTo>
                    <a:pt x="1094" y="408"/>
                  </a:lnTo>
                  <a:lnTo>
                    <a:pt x="1095" y="409"/>
                  </a:lnTo>
                  <a:lnTo>
                    <a:pt x="1095" y="412"/>
                  </a:lnTo>
                  <a:lnTo>
                    <a:pt x="1091" y="420"/>
                  </a:lnTo>
                  <a:lnTo>
                    <a:pt x="1092" y="419"/>
                  </a:lnTo>
                  <a:lnTo>
                    <a:pt x="1095" y="420"/>
                  </a:lnTo>
                  <a:lnTo>
                    <a:pt x="1095" y="418"/>
                  </a:lnTo>
                  <a:lnTo>
                    <a:pt x="1095" y="415"/>
                  </a:lnTo>
                  <a:lnTo>
                    <a:pt x="1097" y="415"/>
                  </a:lnTo>
                  <a:lnTo>
                    <a:pt x="1099" y="416"/>
                  </a:lnTo>
                  <a:lnTo>
                    <a:pt x="1099" y="420"/>
                  </a:lnTo>
                  <a:lnTo>
                    <a:pt x="1102" y="423"/>
                  </a:lnTo>
                  <a:lnTo>
                    <a:pt x="1102" y="425"/>
                  </a:lnTo>
                  <a:lnTo>
                    <a:pt x="1100" y="427"/>
                  </a:lnTo>
                  <a:lnTo>
                    <a:pt x="1101" y="429"/>
                  </a:lnTo>
                  <a:lnTo>
                    <a:pt x="1103" y="428"/>
                  </a:lnTo>
                  <a:lnTo>
                    <a:pt x="1105" y="425"/>
                  </a:lnTo>
                  <a:lnTo>
                    <a:pt x="1107" y="425"/>
                  </a:lnTo>
                  <a:lnTo>
                    <a:pt x="1109" y="425"/>
                  </a:lnTo>
                  <a:lnTo>
                    <a:pt x="1111" y="427"/>
                  </a:lnTo>
                  <a:lnTo>
                    <a:pt x="1110" y="429"/>
                  </a:lnTo>
                  <a:lnTo>
                    <a:pt x="1108" y="430"/>
                  </a:lnTo>
                  <a:lnTo>
                    <a:pt x="1106" y="432"/>
                  </a:lnTo>
                  <a:lnTo>
                    <a:pt x="1106" y="435"/>
                  </a:lnTo>
                  <a:lnTo>
                    <a:pt x="1109" y="438"/>
                  </a:lnTo>
                  <a:lnTo>
                    <a:pt x="1111" y="439"/>
                  </a:lnTo>
                  <a:lnTo>
                    <a:pt x="1110" y="441"/>
                  </a:lnTo>
                  <a:lnTo>
                    <a:pt x="1110" y="442"/>
                  </a:lnTo>
                  <a:lnTo>
                    <a:pt x="1116" y="441"/>
                  </a:lnTo>
                  <a:lnTo>
                    <a:pt x="1119" y="442"/>
                  </a:lnTo>
                  <a:lnTo>
                    <a:pt x="1120" y="444"/>
                  </a:lnTo>
                  <a:lnTo>
                    <a:pt x="1121" y="447"/>
                  </a:lnTo>
                  <a:lnTo>
                    <a:pt x="1123" y="445"/>
                  </a:lnTo>
                  <a:lnTo>
                    <a:pt x="1128" y="446"/>
                  </a:lnTo>
                  <a:lnTo>
                    <a:pt x="1131" y="444"/>
                  </a:lnTo>
                  <a:lnTo>
                    <a:pt x="1133" y="446"/>
                  </a:lnTo>
                  <a:lnTo>
                    <a:pt x="1133" y="448"/>
                  </a:lnTo>
                  <a:lnTo>
                    <a:pt x="1133" y="451"/>
                  </a:lnTo>
                  <a:lnTo>
                    <a:pt x="1135" y="451"/>
                  </a:lnTo>
                  <a:lnTo>
                    <a:pt x="1140" y="448"/>
                  </a:lnTo>
                  <a:lnTo>
                    <a:pt x="1140" y="446"/>
                  </a:lnTo>
                  <a:lnTo>
                    <a:pt x="1142" y="445"/>
                  </a:lnTo>
                  <a:lnTo>
                    <a:pt x="1145" y="450"/>
                  </a:lnTo>
                  <a:lnTo>
                    <a:pt x="1145" y="452"/>
                  </a:lnTo>
                  <a:lnTo>
                    <a:pt x="1145" y="453"/>
                  </a:lnTo>
                  <a:lnTo>
                    <a:pt x="1141" y="457"/>
                  </a:lnTo>
                  <a:lnTo>
                    <a:pt x="1141" y="462"/>
                  </a:lnTo>
                  <a:lnTo>
                    <a:pt x="1141" y="465"/>
                  </a:lnTo>
                  <a:lnTo>
                    <a:pt x="1141" y="466"/>
                  </a:lnTo>
                  <a:lnTo>
                    <a:pt x="1143" y="467"/>
                  </a:lnTo>
                  <a:lnTo>
                    <a:pt x="1143" y="471"/>
                  </a:lnTo>
                  <a:lnTo>
                    <a:pt x="1145" y="477"/>
                  </a:lnTo>
                  <a:lnTo>
                    <a:pt x="1142" y="477"/>
                  </a:lnTo>
                  <a:lnTo>
                    <a:pt x="1141" y="478"/>
                  </a:lnTo>
                  <a:lnTo>
                    <a:pt x="1140" y="479"/>
                  </a:lnTo>
                  <a:lnTo>
                    <a:pt x="1124" y="478"/>
                  </a:lnTo>
                  <a:lnTo>
                    <a:pt x="1121" y="476"/>
                  </a:lnTo>
                  <a:lnTo>
                    <a:pt x="1118" y="477"/>
                  </a:lnTo>
                  <a:lnTo>
                    <a:pt x="1117" y="478"/>
                  </a:lnTo>
                  <a:lnTo>
                    <a:pt x="1122" y="478"/>
                  </a:lnTo>
                  <a:lnTo>
                    <a:pt x="1128" y="482"/>
                  </a:lnTo>
                  <a:lnTo>
                    <a:pt x="1138" y="481"/>
                  </a:lnTo>
                  <a:lnTo>
                    <a:pt x="1141" y="482"/>
                  </a:lnTo>
                  <a:lnTo>
                    <a:pt x="1145" y="485"/>
                  </a:lnTo>
                  <a:lnTo>
                    <a:pt x="1145" y="488"/>
                  </a:lnTo>
                  <a:lnTo>
                    <a:pt x="1145" y="489"/>
                  </a:lnTo>
                  <a:lnTo>
                    <a:pt x="1145" y="491"/>
                  </a:lnTo>
                  <a:lnTo>
                    <a:pt x="1142" y="500"/>
                  </a:lnTo>
                  <a:lnTo>
                    <a:pt x="1143" y="501"/>
                  </a:lnTo>
                  <a:lnTo>
                    <a:pt x="1147" y="500"/>
                  </a:lnTo>
                  <a:lnTo>
                    <a:pt x="1149" y="501"/>
                  </a:lnTo>
                  <a:lnTo>
                    <a:pt x="1148" y="503"/>
                  </a:lnTo>
                  <a:lnTo>
                    <a:pt x="1145" y="505"/>
                  </a:lnTo>
                  <a:lnTo>
                    <a:pt x="1145" y="507"/>
                  </a:lnTo>
                  <a:lnTo>
                    <a:pt x="1148" y="507"/>
                  </a:lnTo>
                  <a:lnTo>
                    <a:pt x="1149" y="509"/>
                  </a:lnTo>
                  <a:lnTo>
                    <a:pt x="1149" y="510"/>
                  </a:lnTo>
                  <a:lnTo>
                    <a:pt x="1148" y="511"/>
                  </a:lnTo>
                  <a:lnTo>
                    <a:pt x="1147" y="511"/>
                  </a:lnTo>
                  <a:lnTo>
                    <a:pt x="1147" y="510"/>
                  </a:lnTo>
                  <a:lnTo>
                    <a:pt x="1141" y="515"/>
                  </a:lnTo>
                  <a:lnTo>
                    <a:pt x="1141" y="512"/>
                  </a:lnTo>
                  <a:lnTo>
                    <a:pt x="1139" y="511"/>
                  </a:lnTo>
                  <a:lnTo>
                    <a:pt x="1136" y="511"/>
                  </a:lnTo>
                  <a:lnTo>
                    <a:pt x="1138" y="515"/>
                  </a:lnTo>
                  <a:lnTo>
                    <a:pt x="1138" y="516"/>
                  </a:lnTo>
                  <a:lnTo>
                    <a:pt x="1132" y="518"/>
                  </a:lnTo>
                  <a:lnTo>
                    <a:pt x="1133" y="519"/>
                  </a:lnTo>
                  <a:lnTo>
                    <a:pt x="1138" y="519"/>
                  </a:lnTo>
                  <a:lnTo>
                    <a:pt x="1140" y="521"/>
                  </a:lnTo>
                  <a:lnTo>
                    <a:pt x="1147" y="515"/>
                  </a:lnTo>
                  <a:lnTo>
                    <a:pt x="1158" y="514"/>
                  </a:lnTo>
                  <a:lnTo>
                    <a:pt x="1161" y="515"/>
                  </a:lnTo>
                  <a:lnTo>
                    <a:pt x="1163" y="522"/>
                  </a:lnTo>
                  <a:lnTo>
                    <a:pt x="1164" y="523"/>
                  </a:lnTo>
                  <a:lnTo>
                    <a:pt x="1165" y="528"/>
                  </a:lnTo>
                  <a:lnTo>
                    <a:pt x="1163" y="537"/>
                  </a:lnTo>
                  <a:lnTo>
                    <a:pt x="1148" y="546"/>
                  </a:lnTo>
                  <a:lnTo>
                    <a:pt x="1163" y="538"/>
                  </a:lnTo>
                  <a:lnTo>
                    <a:pt x="1167" y="526"/>
                  </a:lnTo>
                  <a:lnTo>
                    <a:pt x="1170" y="523"/>
                  </a:lnTo>
                  <a:lnTo>
                    <a:pt x="1170" y="529"/>
                  </a:lnTo>
                  <a:lnTo>
                    <a:pt x="1169" y="531"/>
                  </a:lnTo>
                  <a:lnTo>
                    <a:pt x="1172" y="527"/>
                  </a:lnTo>
                  <a:lnTo>
                    <a:pt x="1173" y="530"/>
                  </a:lnTo>
                  <a:lnTo>
                    <a:pt x="1172" y="533"/>
                  </a:lnTo>
                  <a:lnTo>
                    <a:pt x="1172" y="537"/>
                  </a:lnTo>
                  <a:lnTo>
                    <a:pt x="1173" y="538"/>
                  </a:lnTo>
                  <a:lnTo>
                    <a:pt x="1175" y="533"/>
                  </a:lnTo>
                  <a:lnTo>
                    <a:pt x="1184" y="528"/>
                  </a:lnTo>
                  <a:lnTo>
                    <a:pt x="1190" y="526"/>
                  </a:lnTo>
                  <a:lnTo>
                    <a:pt x="1194" y="515"/>
                  </a:lnTo>
                  <a:lnTo>
                    <a:pt x="1197" y="518"/>
                  </a:lnTo>
                  <a:lnTo>
                    <a:pt x="1200" y="520"/>
                  </a:lnTo>
                  <a:lnTo>
                    <a:pt x="1201" y="523"/>
                  </a:lnTo>
                  <a:lnTo>
                    <a:pt x="1200" y="528"/>
                  </a:lnTo>
                  <a:lnTo>
                    <a:pt x="1203" y="520"/>
                  </a:lnTo>
                  <a:lnTo>
                    <a:pt x="1198" y="514"/>
                  </a:lnTo>
                  <a:lnTo>
                    <a:pt x="1201" y="515"/>
                  </a:lnTo>
                  <a:lnTo>
                    <a:pt x="1203" y="515"/>
                  </a:lnTo>
                  <a:lnTo>
                    <a:pt x="1204" y="513"/>
                  </a:lnTo>
                  <a:lnTo>
                    <a:pt x="1203" y="512"/>
                  </a:lnTo>
                  <a:lnTo>
                    <a:pt x="1204" y="509"/>
                  </a:lnTo>
                  <a:lnTo>
                    <a:pt x="1206" y="509"/>
                  </a:lnTo>
                  <a:lnTo>
                    <a:pt x="1207" y="506"/>
                  </a:lnTo>
                  <a:lnTo>
                    <a:pt x="1205" y="501"/>
                  </a:lnTo>
                  <a:lnTo>
                    <a:pt x="1207" y="504"/>
                  </a:lnTo>
                  <a:lnTo>
                    <a:pt x="1208" y="501"/>
                  </a:lnTo>
                  <a:lnTo>
                    <a:pt x="1211" y="500"/>
                  </a:lnTo>
                  <a:lnTo>
                    <a:pt x="1211" y="497"/>
                  </a:lnTo>
                  <a:lnTo>
                    <a:pt x="1213" y="496"/>
                  </a:lnTo>
                  <a:lnTo>
                    <a:pt x="1208" y="488"/>
                  </a:lnTo>
                  <a:lnTo>
                    <a:pt x="1213" y="477"/>
                  </a:lnTo>
                  <a:lnTo>
                    <a:pt x="1215" y="476"/>
                  </a:lnTo>
                  <a:lnTo>
                    <a:pt x="1217" y="473"/>
                  </a:lnTo>
                  <a:lnTo>
                    <a:pt x="1219" y="469"/>
                  </a:lnTo>
                  <a:lnTo>
                    <a:pt x="1222" y="469"/>
                  </a:lnTo>
                  <a:lnTo>
                    <a:pt x="1224" y="470"/>
                  </a:lnTo>
                  <a:lnTo>
                    <a:pt x="1225" y="471"/>
                  </a:lnTo>
                  <a:lnTo>
                    <a:pt x="1224" y="473"/>
                  </a:lnTo>
                  <a:lnTo>
                    <a:pt x="1226" y="474"/>
                  </a:lnTo>
                  <a:lnTo>
                    <a:pt x="1226" y="476"/>
                  </a:lnTo>
                  <a:lnTo>
                    <a:pt x="1227" y="478"/>
                  </a:lnTo>
                  <a:lnTo>
                    <a:pt x="1227" y="482"/>
                  </a:lnTo>
                  <a:lnTo>
                    <a:pt x="1225" y="484"/>
                  </a:lnTo>
                  <a:lnTo>
                    <a:pt x="1228" y="482"/>
                  </a:lnTo>
                  <a:lnTo>
                    <a:pt x="1229" y="484"/>
                  </a:lnTo>
                  <a:lnTo>
                    <a:pt x="1228" y="490"/>
                  </a:lnTo>
                  <a:lnTo>
                    <a:pt x="1232" y="490"/>
                  </a:lnTo>
                  <a:lnTo>
                    <a:pt x="1231" y="491"/>
                  </a:lnTo>
                  <a:lnTo>
                    <a:pt x="1231" y="493"/>
                  </a:lnTo>
                  <a:lnTo>
                    <a:pt x="1234" y="493"/>
                  </a:lnTo>
                  <a:lnTo>
                    <a:pt x="1237" y="494"/>
                  </a:lnTo>
                  <a:lnTo>
                    <a:pt x="1233" y="499"/>
                  </a:lnTo>
                  <a:lnTo>
                    <a:pt x="1237" y="499"/>
                  </a:lnTo>
                  <a:lnTo>
                    <a:pt x="1237" y="501"/>
                  </a:lnTo>
                  <a:lnTo>
                    <a:pt x="1238" y="499"/>
                  </a:lnTo>
                  <a:lnTo>
                    <a:pt x="1240" y="500"/>
                  </a:lnTo>
                  <a:lnTo>
                    <a:pt x="1240" y="503"/>
                  </a:lnTo>
                  <a:lnTo>
                    <a:pt x="1241" y="502"/>
                  </a:lnTo>
                  <a:lnTo>
                    <a:pt x="1243" y="503"/>
                  </a:lnTo>
                  <a:lnTo>
                    <a:pt x="1243" y="506"/>
                  </a:lnTo>
                  <a:lnTo>
                    <a:pt x="1239" y="508"/>
                  </a:lnTo>
                  <a:lnTo>
                    <a:pt x="1234" y="508"/>
                  </a:lnTo>
                  <a:lnTo>
                    <a:pt x="1230" y="509"/>
                  </a:lnTo>
                  <a:lnTo>
                    <a:pt x="1228" y="512"/>
                  </a:lnTo>
                  <a:lnTo>
                    <a:pt x="1231" y="509"/>
                  </a:lnTo>
                  <a:lnTo>
                    <a:pt x="1234" y="511"/>
                  </a:lnTo>
                  <a:lnTo>
                    <a:pt x="1235" y="509"/>
                  </a:lnTo>
                  <a:lnTo>
                    <a:pt x="1240" y="509"/>
                  </a:lnTo>
                  <a:lnTo>
                    <a:pt x="1245" y="508"/>
                  </a:lnTo>
                  <a:lnTo>
                    <a:pt x="1246" y="509"/>
                  </a:lnTo>
                  <a:lnTo>
                    <a:pt x="1245" y="512"/>
                  </a:lnTo>
                  <a:lnTo>
                    <a:pt x="1245" y="515"/>
                  </a:lnTo>
                  <a:lnTo>
                    <a:pt x="1245" y="517"/>
                  </a:lnTo>
                  <a:lnTo>
                    <a:pt x="1246" y="516"/>
                  </a:lnTo>
                  <a:lnTo>
                    <a:pt x="1250" y="516"/>
                  </a:lnTo>
                  <a:lnTo>
                    <a:pt x="1249" y="520"/>
                  </a:lnTo>
                  <a:lnTo>
                    <a:pt x="1249" y="521"/>
                  </a:lnTo>
                  <a:lnTo>
                    <a:pt x="1251" y="521"/>
                  </a:lnTo>
                  <a:lnTo>
                    <a:pt x="1251" y="523"/>
                  </a:lnTo>
                  <a:lnTo>
                    <a:pt x="1245" y="525"/>
                  </a:lnTo>
                  <a:lnTo>
                    <a:pt x="1242" y="523"/>
                  </a:lnTo>
                  <a:lnTo>
                    <a:pt x="1241" y="524"/>
                  </a:lnTo>
                  <a:lnTo>
                    <a:pt x="1240" y="526"/>
                  </a:lnTo>
                  <a:lnTo>
                    <a:pt x="1242" y="527"/>
                  </a:lnTo>
                  <a:lnTo>
                    <a:pt x="1255" y="526"/>
                  </a:lnTo>
                  <a:lnTo>
                    <a:pt x="1256" y="530"/>
                  </a:lnTo>
                  <a:lnTo>
                    <a:pt x="1254" y="531"/>
                  </a:lnTo>
                  <a:lnTo>
                    <a:pt x="1253" y="533"/>
                  </a:lnTo>
                  <a:lnTo>
                    <a:pt x="1254" y="533"/>
                  </a:lnTo>
                  <a:lnTo>
                    <a:pt x="1253" y="535"/>
                  </a:lnTo>
                  <a:lnTo>
                    <a:pt x="1249" y="536"/>
                  </a:lnTo>
                  <a:lnTo>
                    <a:pt x="1246" y="540"/>
                  </a:lnTo>
                  <a:lnTo>
                    <a:pt x="1248" y="540"/>
                  </a:lnTo>
                  <a:lnTo>
                    <a:pt x="1251" y="538"/>
                  </a:lnTo>
                  <a:lnTo>
                    <a:pt x="1254" y="538"/>
                  </a:lnTo>
                  <a:lnTo>
                    <a:pt x="1256" y="537"/>
                  </a:lnTo>
                  <a:lnTo>
                    <a:pt x="1259" y="541"/>
                  </a:lnTo>
                  <a:lnTo>
                    <a:pt x="1257" y="541"/>
                  </a:lnTo>
                  <a:lnTo>
                    <a:pt x="1256" y="543"/>
                  </a:lnTo>
                  <a:lnTo>
                    <a:pt x="1256" y="545"/>
                  </a:lnTo>
                  <a:lnTo>
                    <a:pt x="1259" y="543"/>
                  </a:lnTo>
                  <a:lnTo>
                    <a:pt x="1261" y="544"/>
                  </a:lnTo>
                  <a:lnTo>
                    <a:pt x="1261" y="545"/>
                  </a:lnTo>
                  <a:lnTo>
                    <a:pt x="1264" y="548"/>
                  </a:lnTo>
                  <a:lnTo>
                    <a:pt x="1266" y="550"/>
                  </a:lnTo>
                  <a:lnTo>
                    <a:pt x="1267" y="553"/>
                  </a:lnTo>
                  <a:lnTo>
                    <a:pt x="1262" y="557"/>
                  </a:lnTo>
                  <a:lnTo>
                    <a:pt x="1258" y="557"/>
                  </a:lnTo>
                  <a:lnTo>
                    <a:pt x="1258" y="558"/>
                  </a:lnTo>
                  <a:lnTo>
                    <a:pt x="1266" y="558"/>
                  </a:lnTo>
                  <a:lnTo>
                    <a:pt x="1268" y="561"/>
                  </a:lnTo>
                  <a:lnTo>
                    <a:pt x="1267" y="564"/>
                  </a:lnTo>
                  <a:lnTo>
                    <a:pt x="1273" y="566"/>
                  </a:lnTo>
                  <a:lnTo>
                    <a:pt x="1275" y="570"/>
                  </a:lnTo>
                  <a:lnTo>
                    <a:pt x="1268" y="576"/>
                  </a:lnTo>
                  <a:lnTo>
                    <a:pt x="1269" y="580"/>
                  </a:lnTo>
                  <a:lnTo>
                    <a:pt x="1267" y="580"/>
                  </a:lnTo>
                  <a:lnTo>
                    <a:pt x="1259" y="576"/>
                  </a:lnTo>
                  <a:lnTo>
                    <a:pt x="1258" y="577"/>
                  </a:lnTo>
                  <a:lnTo>
                    <a:pt x="1262" y="579"/>
                  </a:lnTo>
                  <a:lnTo>
                    <a:pt x="1262" y="580"/>
                  </a:lnTo>
                  <a:lnTo>
                    <a:pt x="1251" y="581"/>
                  </a:lnTo>
                  <a:lnTo>
                    <a:pt x="1269" y="583"/>
                  </a:lnTo>
                  <a:lnTo>
                    <a:pt x="1269" y="584"/>
                  </a:lnTo>
                  <a:lnTo>
                    <a:pt x="1267" y="585"/>
                  </a:lnTo>
                  <a:lnTo>
                    <a:pt x="1265" y="587"/>
                  </a:lnTo>
                  <a:lnTo>
                    <a:pt x="1269" y="590"/>
                  </a:lnTo>
                  <a:lnTo>
                    <a:pt x="1270" y="592"/>
                  </a:lnTo>
                  <a:lnTo>
                    <a:pt x="1267" y="591"/>
                  </a:lnTo>
                  <a:lnTo>
                    <a:pt x="1266" y="594"/>
                  </a:lnTo>
                  <a:lnTo>
                    <a:pt x="1276" y="594"/>
                  </a:lnTo>
                  <a:lnTo>
                    <a:pt x="1277" y="600"/>
                  </a:lnTo>
                  <a:lnTo>
                    <a:pt x="1278" y="601"/>
                  </a:lnTo>
                  <a:lnTo>
                    <a:pt x="1276" y="603"/>
                  </a:lnTo>
                  <a:lnTo>
                    <a:pt x="1285" y="603"/>
                  </a:lnTo>
                  <a:lnTo>
                    <a:pt x="1287" y="605"/>
                  </a:lnTo>
                  <a:lnTo>
                    <a:pt x="1287" y="608"/>
                  </a:lnTo>
                  <a:lnTo>
                    <a:pt x="1289" y="607"/>
                  </a:lnTo>
                  <a:lnTo>
                    <a:pt x="1292" y="607"/>
                  </a:lnTo>
                  <a:lnTo>
                    <a:pt x="1292" y="610"/>
                  </a:lnTo>
                  <a:lnTo>
                    <a:pt x="1291" y="611"/>
                  </a:lnTo>
                  <a:lnTo>
                    <a:pt x="1292" y="613"/>
                  </a:lnTo>
                  <a:lnTo>
                    <a:pt x="1293" y="615"/>
                  </a:lnTo>
                  <a:lnTo>
                    <a:pt x="1290" y="619"/>
                  </a:lnTo>
                  <a:lnTo>
                    <a:pt x="1290" y="621"/>
                  </a:lnTo>
                  <a:lnTo>
                    <a:pt x="1294" y="618"/>
                  </a:lnTo>
                  <a:lnTo>
                    <a:pt x="1298" y="621"/>
                  </a:lnTo>
                  <a:lnTo>
                    <a:pt x="1299" y="620"/>
                  </a:lnTo>
                  <a:lnTo>
                    <a:pt x="1302" y="618"/>
                  </a:lnTo>
                  <a:lnTo>
                    <a:pt x="1302" y="621"/>
                  </a:lnTo>
                  <a:lnTo>
                    <a:pt x="1306" y="622"/>
                  </a:lnTo>
                  <a:lnTo>
                    <a:pt x="1302" y="631"/>
                  </a:lnTo>
                  <a:lnTo>
                    <a:pt x="1307" y="624"/>
                  </a:lnTo>
                  <a:lnTo>
                    <a:pt x="1310" y="622"/>
                  </a:lnTo>
                  <a:lnTo>
                    <a:pt x="1310" y="626"/>
                  </a:lnTo>
                  <a:lnTo>
                    <a:pt x="1311" y="626"/>
                  </a:lnTo>
                  <a:lnTo>
                    <a:pt x="1313" y="624"/>
                  </a:lnTo>
                  <a:lnTo>
                    <a:pt x="1314" y="630"/>
                  </a:lnTo>
                  <a:lnTo>
                    <a:pt x="1317" y="632"/>
                  </a:lnTo>
                  <a:lnTo>
                    <a:pt x="1324" y="634"/>
                  </a:lnTo>
                  <a:lnTo>
                    <a:pt x="1326" y="633"/>
                  </a:lnTo>
                  <a:lnTo>
                    <a:pt x="1326" y="631"/>
                  </a:lnTo>
                  <a:lnTo>
                    <a:pt x="1328" y="629"/>
                  </a:lnTo>
                  <a:lnTo>
                    <a:pt x="1330" y="632"/>
                  </a:lnTo>
                  <a:lnTo>
                    <a:pt x="1330" y="634"/>
                  </a:lnTo>
                  <a:lnTo>
                    <a:pt x="1333" y="635"/>
                  </a:lnTo>
                  <a:lnTo>
                    <a:pt x="1334" y="637"/>
                  </a:lnTo>
                  <a:lnTo>
                    <a:pt x="1337" y="637"/>
                  </a:lnTo>
                  <a:lnTo>
                    <a:pt x="1338" y="640"/>
                  </a:lnTo>
                  <a:lnTo>
                    <a:pt x="1337" y="641"/>
                  </a:lnTo>
                  <a:lnTo>
                    <a:pt x="1337" y="643"/>
                  </a:lnTo>
                  <a:lnTo>
                    <a:pt x="1337" y="644"/>
                  </a:lnTo>
                  <a:lnTo>
                    <a:pt x="1334" y="644"/>
                  </a:lnTo>
                  <a:lnTo>
                    <a:pt x="1332" y="644"/>
                  </a:lnTo>
                  <a:lnTo>
                    <a:pt x="1330" y="644"/>
                  </a:lnTo>
                  <a:lnTo>
                    <a:pt x="1325" y="647"/>
                  </a:lnTo>
                  <a:lnTo>
                    <a:pt x="1320" y="650"/>
                  </a:lnTo>
                  <a:lnTo>
                    <a:pt x="1307" y="653"/>
                  </a:lnTo>
                  <a:lnTo>
                    <a:pt x="1304" y="656"/>
                  </a:lnTo>
                  <a:lnTo>
                    <a:pt x="1307" y="655"/>
                  </a:lnTo>
                  <a:lnTo>
                    <a:pt x="1316" y="652"/>
                  </a:lnTo>
                  <a:lnTo>
                    <a:pt x="1318" y="652"/>
                  </a:lnTo>
                  <a:lnTo>
                    <a:pt x="1303" y="659"/>
                  </a:lnTo>
                  <a:lnTo>
                    <a:pt x="1299" y="659"/>
                  </a:lnTo>
                  <a:lnTo>
                    <a:pt x="1295" y="666"/>
                  </a:lnTo>
                  <a:lnTo>
                    <a:pt x="1291" y="664"/>
                  </a:lnTo>
                  <a:lnTo>
                    <a:pt x="1288" y="662"/>
                  </a:lnTo>
                  <a:lnTo>
                    <a:pt x="1284" y="661"/>
                  </a:lnTo>
                  <a:lnTo>
                    <a:pt x="1280" y="661"/>
                  </a:lnTo>
                  <a:lnTo>
                    <a:pt x="1280" y="663"/>
                  </a:lnTo>
                  <a:lnTo>
                    <a:pt x="1290" y="666"/>
                  </a:lnTo>
                  <a:lnTo>
                    <a:pt x="1292" y="668"/>
                  </a:lnTo>
                  <a:lnTo>
                    <a:pt x="1292" y="675"/>
                  </a:lnTo>
                  <a:lnTo>
                    <a:pt x="1299" y="671"/>
                  </a:lnTo>
                  <a:lnTo>
                    <a:pt x="1300" y="668"/>
                  </a:lnTo>
                  <a:lnTo>
                    <a:pt x="1307" y="663"/>
                  </a:lnTo>
                  <a:lnTo>
                    <a:pt x="1312" y="661"/>
                  </a:lnTo>
                  <a:lnTo>
                    <a:pt x="1315" y="657"/>
                  </a:lnTo>
                  <a:lnTo>
                    <a:pt x="1318" y="655"/>
                  </a:lnTo>
                  <a:lnTo>
                    <a:pt x="1327" y="653"/>
                  </a:lnTo>
                  <a:lnTo>
                    <a:pt x="1332" y="654"/>
                  </a:lnTo>
                  <a:lnTo>
                    <a:pt x="1333" y="653"/>
                  </a:lnTo>
                  <a:lnTo>
                    <a:pt x="1326" y="651"/>
                  </a:lnTo>
                  <a:lnTo>
                    <a:pt x="1322" y="652"/>
                  </a:lnTo>
                  <a:lnTo>
                    <a:pt x="1330" y="649"/>
                  </a:lnTo>
                  <a:lnTo>
                    <a:pt x="1340" y="650"/>
                  </a:lnTo>
                  <a:lnTo>
                    <a:pt x="1341" y="652"/>
                  </a:lnTo>
                  <a:lnTo>
                    <a:pt x="1341" y="655"/>
                  </a:lnTo>
                  <a:lnTo>
                    <a:pt x="1342" y="661"/>
                  </a:lnTo>
                  <a:lnTo>
                    <a:pt x="1340" y="664"/>
                  </a:lnTo>
                  <a:lnTo>
                    <a:pt x="1340" y="671"/>
                  </a:lnTo>
                  <a:lnTo>
                    <a:pt x="1341" y="671"/>
                  </a:lnTo>
                  <a:lnTo>
                    <a:pt x="1344" y="664"/>
                  </a:lnTo>
                  <a:lnTo>
                    <a:pt x="1347" y="662"/>
                  </a:lnTo>
                  <a:lnTo>
                    <a:pt x="1351" y="662"/>
                  </a:lnTo>
                  <a:lnTo>
                    <a:pt x="1353" y="662"/>
                  </a:lnTo>
                  <a:lnTo>
                    <a:pt x="1352" y="664"/>
                  </a:lnTo>
                  <a:lnTo>
                    <a:pt x="1362" y="667"/>
                  </a:lnTo>
                  <a:lnTo>
                    <a:pt x="1362" y="668"/>
                  </a:lnTo>
                  <a:lnTo>
                    <a:pt x="1360" y="670"/>
                  </a:lnTo>
                  <a:lnTo>
                    <a:pt x="1362" y="672"/>
                  </a:lnTo>
                  <a:lnTo>
                    <a:pt x="1364" y="673"/>
                  </a:lnTo>
                  <a:lnTo>
                    <a:pt x="1364" y="675"/>
                  </a:lnTo>
                  <a:lnTo>
                    <a:pt x="1366" y="675"/>
                  </a:lnTo>
                  <a:lnTo>
                    <a:pt x="1366" y="678"/>
                  </a:lnTo>
                  <a:lnTo>
                    <a:pt x="1364" y="679"/>
                  </a:lnTo>
                  <a:lnTo>
                    <a:pt x="1363" y="680"/>
                  </a:lnTo>
                  <a:lnTo>
                    <a:pt x="1356" y="678"/>
                  </a:lnTo>
                  <a:lnTo>
                    <a:pt x="1359" y="681"/>
                  </a:lnTo>
                  <a:lnTo>
                    <a:pt x="1360" y="682"/>
                  </a:lnTo>
                  <a:lnTo>
                    <a:pt x="1362" y="682"/>
                  </a:lnTo>
                  <a:lnTo>
                    <a:pt x="1363" y="686"/>
                  </a:lnTo>
                  <a:lnTo>
                    <a:pt x="1362" y="687"/>
                  </a:lnTo>
                  <a:lnTo>
                    <a:pt x="1362" y="688"/>
                  </a:lnTo>
                  <a:lnTo>
                    <a:pt x="1365" y="693"/>
                  </a:lnTo>
                  <a:lnTo>
                    <a:pt x="1362" y="692"/>
                  </a:lnTo>
                  <a:lnTo>
                    <a:pt x="1361" y="694"/>
                  </a:lnTo>
                  <a:lnTo>
                    <a:pt x="1366" y="696"/>
                  </a:lnTo>
                  <a:lnTo>
                    <a:pt x="1367" y="699"/>
                  </a:lnTo>
                  <a:lnTo>
                    <a:pt x="1360" y="698"/>
                  </a:lnTo>
                  <a:lnTo>
                    <a:pt x="1362" y="700"/>
                  </a:lnTo>
                  <a:close/>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17" name="Freeform 146"/>
            <p:cNvSpPr>
              <a:spLocks/>
            </p:cNvSpPr>
            <p:nvPr/>
          </p:nvSpPr>
          <p:spPr bwMode="auto">
            <a:xfrm>
              <a:off x="1347" y="736"/>
              <a:ext cx="88" cy="122"/>
            </a:xfrm>
            <a:custGeom>
              <a:avLst/>
              <a:gdLst>
                <a:gd name="T0" fmla="*/ 36 w 88"/>
                <a:gd name="T1" fmla="*/ 1 h 122"/>
                <a:gd name="T2" fmla="*/ 32 w 88"/>
                <a:gd name="T3" fmla="*/ 1 h 122"/>
                <a:gd name="T4" fmla="*/ 29 w 88"/>
                <a:gd name="T5" fmla="*/ 5 h 122"/>
                <a:gd name="T6" fmla="*/ 26 w 88"/>
                <a:gd name="T7" fmla="*/ 2 h 122"/>
                <a:gd name="T8" fmla="*/ 17 w 88"/>
                <a:gd name="T9" fmla="*/ 5 h 122"/>
                <a:gd name="T10" fmla="*/ 9 w 88"/>
                <a:gd name="T11" fmla="*/ 9 h 122"/>
                <a:gd name="T12" fmla="*/ 6 w 88"/>
                <a:gd name="T13" fmla="*/ 16 h 122"/>
                <a:gd name="T14" fmla="*/ 9 w 88"/>
                <a:gd name="T15" fmla="*/ 19 h 122"/>
                <a:gd name="T16" fmla="*/ 11 w 88"/>
                <a:gd name="T17" fmla="*/ 20 h 122"/>
                <a:gd name="T18" fmla="*/ 9 w 88"/>
                <a:gd name="T19" fmla="*/ 22 h 122"/>
                <a:gd name="T20" fmla="*/ 14 w 88"/>
                <a:gd name="T21" fmla="*/ 28 h 122"/>
                <a:gd name="T22" fmla="*/ 17 w 88"/>
                <a:gd name="T23" fmla="*/ 31 h 122"/>
                <a:gd name="T24" fmla="*/ 14 w 88"/>
                <a:gd name="T25" fmla="*/ 31 h 122"/>
                <a:gd name="T26" fmla="*/ 6 w 88"/>
                <a:gd name="T27" fmla="*/ 24 h 122"/>
                <a:gd name="T28" fmla="*/ 3 w 88"/>
                <a:gd name="T29" fmla="*/ 24 h 122"/>
                <a:gd name="T30" fmla="*/ 0 w 88"/>
                <a:gd name="T31" fmla="*/ 28 h 122"/>
                <a:gd name="T32" fmla="*/ 1 w 88"/>
                <a:gd name="T33" fmla="*/ 31 h 122"/>
                <a:gd name="T34" fmla="*/ 2 w 88"/>
                <a:gd name="T35" fmla="*/ 35 h 122"/>
                <a:gd name="T36" fmla="*/ 1 w 88"/>
                <a:gd name="T37" fmla="*/ 38 h 122"/>
                <a:gd name="T38" fmla="*/ 1 w 88"/>
                <a:gd name="T39" fmla="*/ 49 h 122"/>
                <a:gd name="T40" fmla="*/ 3 w 88"/>
                <a:gd name="T41" fmla="*/ 60 h 122"/>
                <a:gd name="T42" fmla="*/ 0 w 88"/>
                <a:gd name="T43" fmla="*/ 62 h 122"/>
                <a:gd name="T44" fmla="*/ 1 w 88"/>
                <a:gd name="T45" fmla="*/ 71 h 122"/>
                <a:gd name="T46" fmla="*/ 2 w 88"/>
                <a:gd name="T47" fmla="*/ 78 h 122"/>
                <a:gd name="T48" fmla="*/ 2 w 88"/>
                <a:gd name="T49" fmla="*/ 83 h 122"/>
                <a:gd name="T50" fmla="*/ 6 w 88"/>
                <a:gd name="T51" fmla="*/ 87 h 122"/>
                <a:gd name="T52" fmla="*/ 9 w 88"/>
                <a:gd name="T53" fmla="*/ 96 h 122"/>
                <a:gd name="T54" fmla="*/ 7 w 88"/>
                <a:gd name="T55" fmla="*/ 110 h 122"/>
                <a:gd name="T56" fmla="*/ 11 w 88"/>
                <a:gd name="T57" fmla="*/ 111 h 122"/>
                <a:gd name="T58" fmla="*/ 9 w 88"/>
                <a:gd name="T59" fmla="*/ 115 h 122"/>
                <a:gd name="T60" fmla="*/ 9 w 88"/>
                <a:gd name="T61" fmla="*/ 121 h 122"/>
                <a:gd name="T62" fmla="*/ 18 w 88"/>
                <a:gd name="T63" fmla="*/ 119 h 122"/>
                <a:gd name="T64" fmla="*/ 25 w 88"/>
                <a:gd name="T65" fmla="*/ 121 h 122"/>
                <a:gd name="T66" fmla="*/ 26 w 88"/>
                <a:gd name="T67" fmla="*/ 117 h 122"/>
                <a:gd name="T68" fmla="*/ 24 w 88"/>
                <a:gd name="T69" fmla="*/ 119 h 122"/>
                <a:gd name="T70" fmla="*/ 26 w 88"/>
                <a:gd name="T71" fmla="*/ 115 h 122"/>
                <a:gd name="T72" fmla="*/ 30 w 88"/>
                <a:gd name="T73" fmla="*/ 104 h 122"/>
                <a:gd name="T74" fmla="*/ 33 w 88"/>
                <a:gd name="T75" fmla="*/ 102 h 122"/>
                <a:gd name="T76" fmla="*/ 32 w 88"/>
                <a:gd name="T77" fmla="*/ 87 h 122"/>
                <a:gd name="T78" fmla="*/ 29 w 88"/>
                <a:gd name="T79" fmla="*/ 81 h 122"/>
                <a:gd name="T80" fmla="*/ 25 w 88"/>
                <a:gd name="T81" fmla="*/ 81 h 122"/>
                <a:gd name="T82" fmla="*/ 22 w 88"/>
                <a:gd name="T83" fmla="*/ 83 h 122"/>
                <a:gd name="T84" fmla="*/ 23 w 88"/>
                <a:gd name="T85" fmla="*/ 79 h 122"/>
                <a:gd name="T86" fmla="*/ 36 w 88"/>
                <a:gd name="T87" fmla="*/ 78 h 122"/>
                <a:gd name="T88" fmla="*/ 39 w 88"/>
                <a:gd name="T89" fmla="*/ 77 h 122"/>
                <a:gd name="T90" fmla="*/ 42 w 88"/>
                <a:gd name="T91" fmla="*/ 79 h 122"/>
                <a:gd name="T92" fmla="*/ 48 w 88"/>
                <a:gd name="T93" fmla="*/ 81 h 122"/>
                <a:gd name="T94" fmla="*/ 55 w 88"/>
                <a:gd name="T95" fmla="*/ 83 h 122"/>
                <a:gd name="T96" fmla="*/ 61 w 88"/>
                <a:gd name="T97" fmla="*/ 76 h 122"/>
                <a:gd name="T98" fmla="*/ 63 w 88"/>
                <a:gd name="T99" fmla="*/ 70 h 122"/>
                <a:gd name="T100" fmla="*/ 69 w 88"/>
                <a:gd name="T101" fmla="*/ 57 h 122"/>
                <a:gd name="T102" fmla="*/ 65 w 88"/>
                <a:gd name="T103" fmla="*/ 54 h 122"/>
                <a:gd name="T104" fmla="*/ 70 w 88"/>
                <a:gd name="T105" fmla="*/ 53 h 122"/>
                <a:gd name="T106" fmla="*/ 75 w 88"/>
                <a:gd name="T107" fmla="*/ 36 h 122"/>
                <a:gd name="T108" fmla="*/ 85 w 88"/>
                <a:gd name="T109" fmla="*/ 21 h 122"/>
                <a:gd name="T110" fmla="*/ 86 w 88"/>
                <a:gd name="T111" fmla="*/ 20 h 122"/>
                <a:gd name="T112" fmla="*/ 87 w 88"/>
                <a:gd name="T113" fmla="*/ 15 h 122"/>
                <a:gd name="T114" fmla="*/ 71 w 88"/>
                <a:gd name="T115" fmla="*/ 9 h 122"/>
                <a:gd name="T116" fmla="*/ 60 w 88"/>
                <a:gd name="T117" fmla="*/ 9 h 122"/>
                <a:gd name="T118" fmla="*/ 56 w 88"/>
                <a:gd name="T119" fmla="*/ 13 h 122"/>
                <a:gd name="T120" fmla="*/ 54 w 88"/>
                <a:gd name="T121" fmla="*/ 8 h 122"/>
                <a:gd name="T122" fmla="*/ 48 w 88"/>
                <a:gd name="T123" fmla="*/ 5 h 122"/>
                <a:gd name="T124" fmla="*/ 40 w 88"/>
                <a:gd name="T125" fmla="*/ 1 h 1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8" h="122">
                  <a:moveTo>
                    <a:pt x="40" y="1"/>
                  </a:moveTo>
                  <a:lnTo>
                    <a:pt x="39" y="0"/>
                  </a:lnTo>
                  <a:lnTo>
                    <a:pt x="36" y="1"/>
                  </a:lnTo>
                  <a:lnTo>
                    <a:pt x="35" y="0"/>
                  </a:lnTo>
                  <a:lnTo>
                    <a:pt x="32" y="1"/>
                  </a:lnTo>
                  <a:lnTo>
                    <a:pt x="31" y="5"/>
                  </a:lnTo>
                  <a:lnTo>
                    <a:pt x="30" y="6"/>
                  </a:lnTo>
                  <a:lnTo>
                    <a:pt x="29" y="5"/>
                  </a:lnTo>
                  <a:lnTo>
                    <a:pt x="29" y="4"/>
                  </a:lnTo>
                  <a:lnTo>
                    <a:pt x="29" y="3"/>
                  </a:lnTo>
                  <a:lnTo>
                    <a:pt x="26" y="2"/>
                  </a:lnTo>
                  <a:lnTo>
                    <a:pt x="19" y="5"/>
                  </a:lnTo>
                  <a:lnTo>
                    <a:pt x="18" y="5"/>
                  </a:lnTo>
                  <a:lnTo>
                    <a:pt x="17" y="5"/>
                  </a:lnTo>
                  <a:lnTo>
                    <a:pt x="15" y="5"/>
                  </a:lnTo>
                  <a:lnTo>
                    <a:pt x="14" y="7"/>
                  </a:lnTo>
                  <a:lnTo>
                    <a:pt x="9" y="9"/>
                  </a:lnTo>
                  <a:lnTo>
                    <a:pt x="7" y="9"/>
                  </a:lnTo>
                  <a:lnTo>
                    <a:pt x="6" y="13"/>
                  </a:lnTo>
                  <a:lnTo>
                    <a:pt x="6" y="16"/>
                  </a:lnTo>
                  <a:lnTo>
                    <a:pt x="6" y="17"/>
                  </a:lnTo>
                  <a:lnTo>
                    <a:pt x="9" y="20"/>
                  </a:lnTo>
                  <a:lnTo>
                    <a:pt x="9" y="19"/>
                  </a:lnTo>
                  <a:lnTo>
                    <a:pt x="10" y="19"/>
                  </a:lnTo>
                  <a:lnTo>
                    <a:pt x="11" y="20"/>
                  </a:lnTo>
                  <a:lnTo>
                    <a:pt x="10" y="20"/>
                  </a:lnTo>
                  <a:lnTo>
                    <a:pt x="10" y="21"/>
                  </a:lnTo>
                  <a:lnTo>
                    <a:pt x="9" y="22"/>
                  </a:lnTo>
                  <a:lnTo>
                    <a:pt x="11" y="26"/>
                  </a:lnTo>
                  <a:lnTo>
                    <a:pt x="13" y="28"/>
                  </a:lnTo>
                  <a:lnTo>
                    <a:pt x="14" y="28"/>
                  </a:lnTo>
                  <a:lnTo>
                    <a:pt x="15" y="28"/>
                  </a:lnTo>
                  <a:lnTo>
                    <a:pt x="17" y="30"/>
                  </a:lnTo>
                  <a:lnTo>
                    <a:pt x="17" y="31"/>
                  </a:lnTo>
                  <a:lnTo>
                    <a:pt x="16" y="31"/>
                  </a:lnTo>
                  <a:lnTo>
                    <a:pt x="15" y="31"/>
                  </a:lnTo>
                  <a:lnTo>
                    <a:pt x="14" y="31"/>
                  </a:lnTo>
                  <a:lnTo>
                    <a:pt x="9" y="28"/>
                  </a:lnTo>
                  <a:lnTo>
                    <a:pt x="6" y="24"/>
                  </a:lnTo>
                  <a:lnTo>
                    <a:pt x="5" y="24"/>
                  </a:lnTo>
                  <a:lnTo>
                    <a:pt x="5" y="23"/>
                  </a:lnTo>
                  <a:lnTo>
                    <a:pt x="3" y="24"/>
                  </a:lnTo>
                  <a:lnTo>
                    <a:pt x="2" y="26"/>
                  </a:lnTo>
                  <a:lnTo>
                    <a:pt x="1" y="26"/>
                  </a:lnTo>
                  <a:lnTo>
                    <a:pt x="0" y="28"/>
                  </a:lnTo>
                  <a:lnTo>
                    <a:pt x="0" y="30"/>
                  </a:lnTo>
                  <a:lnTo>
                    <a:pt x="0" y="31"/>
                  </a:lnTo>
                  <a:lnTo>
                    <a:pt x="1" y="31"/>
                  </a:lnTo>
                  <a:lnTo>
                    <a:pt x="2" y="33"/>
                  </a:lnTo>
                  <a:lnTo>
                    <a:pt x="2" y="34"/>
                  </a:lnTo>
                  <a:lnTo>
                    <a:pt x="2" y="35"/>
                  </a:lnTo>
                  <a:lnTo>
                    <a:pt x="1" y="34"/>
                  </a:lnTo>
                  <a:lnTo>
                    <a:pt x="0" y="37"/>
                  </a:lnTo>
                  <a:lnTo>
                    <a:pt x="1" y="38"/>
                  </a:lnTo>
                  <a:lnTo>
                    <a:pt x="0" y="42"/>
                  </a:lnTo>
                  <a:lnTo>
                    <a:pt x="1" y="47"/>
                  </a:lnTo>
                  <a:lnTo>
                    <a:pt x="1" y="49"/>
                  </a:lnTo>
                  <a:lnTo>
                    <a:pt x="2" y="51"/>
                  </a:lnTo>
                  <a:lnTo>
                    <a:pt x="2" y="58"/>
                  </a:lnTo>
                  <a:lnTo>
                    <a:pt x="3" y="60"/>
                  </a:lnTo>
                  <a:lnTo>
                    <a:pt x="2" y="60"/>
                  </a:lnTo>
                  <a:lnTo>
                    <a:pt x="1" y="61"/>
                  </a:lnTo>
                  <a:lnTo>
                    <a:pt x="0" y="62"/>
                  </a:lnTo>
                  <a:lnTo>
                    <a:pt x="1" y="64"/>
                  </a:lnTo>
                  <a:lnTo>
                    <a:pt x="0" y="68"/>
                  </a:lnTo>
                  <a:lnTo>
                    <a:pt x="1" y="71"/>
                  </a:lnTo>
                  <a:lnTo>
                    <a:pt x="1" y="78"/>
                  </a:lnTo>
                  <a:lnTo>
                    <a:pt x="2" y="79"/>
                  </a:lnTo>
                  <a:lnTo>
                    <a:pt x="2" y="78"/>
                  </a:lnTo>
                  <a:lnTo>
                    <a:pt x="2" y="81"/>
                  </a:lnTo>
                  <a:lnTo>
                    <a:pt x="2" y="83"/>
                  </a:lnTo>
                  <a:lnTo>
                    <a:pt x="2" y="84"/>
                  </a:lnTo>
                  <a:lnTo>
                    <a:pt x="3" y="84"/>
                  </a:lnTo>
                  <a:lnTo>
                    <a:pt x="6" y="87"/>
                  </a:lnTo>
                  <a:lnTo>
                    <a:pt x="6" y="91"/>
                  </a:lnTo>
                  <a:lnTo>
                    <a:pt x="8" y="94"/>
                  </a:lnTo>
                  <a:lnTo>
                    <a:pt x="9" y="96"/>
                  </a:lnTo>
                  <a:lnTo>
                    <a:pt x="7" y="98"/>
                  </a:lnTo>
                  <a:lnTo>
                    <a:pt x="9" y="100"/>
                  </a:lnTo>
                  <a:lnTo>
                    <a:pt x="7" y="110"/>
                  </a:lnTo>
                  <a:lnTo>
                    <a:pt x="9" y="113"/>
                  </a:lnTo>
                  <a:lnTo>
                    <a:pt x="11" y="111"/>
                  </a:lnTo>
                  <a:lnTo>
                    <a:pt x="14" y="111"/>
                  </a:lnTo>
                  <a:lnTo>
                    <a:pt x="10" y="113"/>
                  </a:lnTo>
                  <a:lnTo>
                    <a:pt x="9" y="115"/>
                  </a:lnTo>
                  <a:lnTo>
                    <a:pt x="9" y="116"/>
                  </a:lnTo>
                  <a:lnTo>
                    <a:pt x="8" y="121"/>
                  </a:lnTo>
                  <a:lnTo>
                    <a:pt x="9" y="121"/>
                  </a:lnTo>
                  <a:lnTo>
                    <a:pt x="9" y="122"/>
                  </a:lnTo>
                  <a:lnTo>
                    <a:pt x="16" y="119"/>
                  </a:lnTo>
                  <a:lnTo>
                    <a:pt x="18" y="119"/>
                  </a:lnTo>
                  <a:lnTo>
                    <a:pt x="19" y="119"/>
                  </a:lnTo>
                  <a:lnTo>
                    <a:pt x="20" y="119"/>
                  </a:lnTo>
                  <a:lnTo>
                    <a:pt x="25" y="121"/>
                  </a:lnTo>
                  <a:lnTo>
                    <a:pt x="26" y="120"/>
                  </a:lnTo>
                  <a:lnTo>
                    <a:pt x="26" y="118"/>
                  </a:lnTo>
                  <a:lnTo>
                    <a:pt x="26" y="117"/>
                  </a:lnTo>
                  <a:lnTo>
                    <a:pt x="25" y="119"/>
                  </a:lnTo>
                  <a:lnTo>
                    <a:pt x="24" y="119"/>
                  </a:lnTo>
                  <a:lnTo>
                    <a:pt x="24" y="117"/>
                  </a:lnTo>
                  <a:lnTo>
                    <a:pt x="25" y="117"/>
                  </a:lnTo>
                  <a:lnTo>
                    <a:pt x="26" y="115"/>
                  </a:lnTo>
                  <a:lnTo>
                    <a:pt x="26" y="114"/>
                  </a:lnTo>
                  <a:lnTo>
                    <a:pt x="26" y="113"/>
                  </a:lnTo>
                  <a:lnTo>
                    <a:pt x="30" y="104"/>
                  </a:lnTo>
                  <a:lnTo>
                    <a:pt x="31" y="103"/>
                  </a:lnTo>
                  <a:lnTo>
                    <a:pt x="32" y="103"/>
                  </a:lnTo>
                  <a:lnTo>
                    <a:pt x="33" y="102"/>
                  </a:lnTo>
                  <a:lnTo>
                    <a:pt x="36" y="96"/>
                  </a:lnTo>
                  <a:lnTo>
                    <a:pt x="35" y="92"/>
                  </a:lnTo>
                  <a:lnTo>
                    <a:pt x="32" y="87"/>
                  </a:lnTo>
                  <a:lnTo>
                    <a:pt x="30" y="87"/>
                  </a:lnTo>
                  <a:lnTo>
                    <a:pt x="30" y="82"/>
                  </a:lnTo>
                  <a:lnTo>
                    <a:pt x="29" y="81"/>
                  </a:lnTo>
                  <a:lnTo>
                    <a:pt x="29" y="83"/>
                  </a:lnTo>
                  <a:lnTo>
                    <a:pt x="26" y="83"/>
                  </a:lnTo>
                  <a:lnTo>
                    <a:pt x="25" y="81"/>
                  </a:lnTo>
                  <a:lnTo>
                    <a:pt x="24" y="81"/>
                  </a:lnTo>
                  <a:lnTo>
                    <a:pt x="23" y="81"/>
                  </a:lnTo>
                  <a:lnTo>
                    <a:pt x="22" y="83"/>
                  </a:lnTo>
                  <a:lnTo>
                    <a:pt x="22" y="81"/>
                  </a:lnTo>
                  <a:lnTo>
                    <a:pt x="22" y="80"/>
                  </a:lnTo>
                  <a:lnTo>
                    <a:pt x="23" y="79"/>
                  </a:lnTo>
                  <a:lnTo>
                    <a:pt x="24" y="79"/>
                  </a:lnTo>
                  <a:lnTo>
                    <a:pt x="33" y="79"/>
                  </a:lnTo>
                  <a:lnTo>
                    <a:pt x="36" y="78"/>
                  </a:lnTo>
                  <a:lnTo>
                    <a:pt x="37" y="78"/>
                  </a:lnTo>
                  <a:lnTo>
                    <a:pt x="39" y="77"/>
                  </a:lnTo>
                  <a:lnTo>
                    <a:pt x="39" y="79"/>
                  </a:lnTo>
                  <a:lnTo>
                    <a:pt x="41" y="78"/>
                  </a:lnTo>
                  <a:lnTo>
                    <a:pt x="42" y="79"/>
                  </a:lnTo>
                  <a:lnTo>
                    <a:pt x="44" y="79"/>
                  </a:lnTo>
                  <a:lnTo>
                    <a:pt x="46" y="81"/>
                  </a:lnTo>
                  <a:lnTo>
                    <a:pt x="48" y="81"/>
                  </a:lnTo>
                  <a:lnTo>
                    <a:pt x="51" y="81"/>
                  </a:lnTo>
                  <a:lnTo>
                    <a:pt x="52" y="83"/>
                  </a:lnTo>
                  <a:lnTo>
                    <a:pt x="55" y="83"/>
                  </a:lnTo>
                  <a:lnTo>
                    <a:pt x="58" y="81"/>
                  </a:lnTo>
                  <a:lnTo>
                    <a:pt x="59" y="78"/>
                  </a:lnTo>
                  <a:lnTo>
                    <a:pt x="61" y="76"/>
                  </a:lnTo>
                  <a:lnTo>
                    <a:pt x="62" y="73"/>
                  </a:lnTo>
                  <a:lnTo>
                    <a:pt x="62" y="72"/>
                  </a:lnTo>
                  <a:lnTo>
                    <a:pt x="63" y="70"/>
                  </a:lnTo>
                  <a:lnTo>
                    <a:pt x="65" y="67"/>
                  </a:lnTo>
                  <a:lnTo>
                    <a:pt x="65" y="65"/>
                  </a:lnTo>
                  <a:lnTo>
                    <a:pt x="69" y="57"/>
                  </a:lnTo>
                  <a:lnTo>
                    <a:pt x="68" y="54"/>
                  </a:lnTo>
                  <a:lnTo>
                    <a:pt x="67" y="54"/>
                  </a:lnTo>
                  <a:lnTo>
                    <a:pt x="65" y="54"/>
                  </a:lnTo>
                  <a:lnTo>
                    <a:pt x="67" y="54"/>
                  </a:lnTo>
                  <a:lnTo>
                    <a:pt x="68" y="54"/>
                  </a:lnTo>
                  <a:lnTo>
                    <a:pt x="70" y="53"/>
                  </a:lnTo>
                  <a:lnTo>
                    <a:pt x="76" y="38"/>
                  </a:lnTo>
                  <a:lnTo>
                    <a:pt x="75" y="37"/>
                  </a:lnTo>
                  <a:lnTo>
                    <a:pt x="75" y="36"/>
                  </a:lnTo>
                  <a:lnTo>
                    <a:pt x="77" y="37"/>
                  </a:lnTo>
                  <a:lnTo>
                    <a:pt x="78" y="37"/>
                  </a:lnTo>
                  <a:lnTo>
                    <a:pt x="85" y="21"/>
                  </a:lnTo>
                  <a:lnTo>
                    <a:pt x="85" y="19"/>
                  </a:lnTo>
                  <a:lnTo>
                    <a:pt x="86" y="18"/>
                  </a:lnTo>
                  <a:lnTo>
                    <a:pt x="86" y="20"/>
                  </a:lnTo>
                  <a:lnTo>
                    <a:pt x="88" y="18"/>
                  </a:lnTo>
                  <a:lnTo>
                    <a:pt x="88" y="16"/>
                  </a:lnTo>
                  <a:lnTo>
                    <a:pt x="87" y="15"/>
                  </a:lnTo>
                  <a:lnTo>
                    <a:pt x="86" y="15"/>
                  </a:lnTo>
                  <a:lnTo>
                    <a:pt x="85" y="16"/>
                  </a:lnTo>
                  <a:lnTo>
                    <a:pt x="71" y="9"/>
                  </a:lnTo>
                  <a:lnTo>
                    <a:pt x="63" y="9"/>
                  </a:lnTo>
                  <a:lnTo>
                    <a:pt x="62" y="9"/>
                  </a:lnTo>
                  <a:lnTo>
                    <a:pt x="60" y="9"/>
                  </a:lnTo>
                  <a:lnTo>
                    <a:pt x="58" y="12"/>
                  </a:lnTo>
                  <a:lnTo>
                    <a:pt x="57" y="13"/>
                  </a:lnTo>
                  <a:lnTo>
                    <a:pt x="56" y="13"/>
                  </a:lnTo>
                  <a:lnTo>
                    <a:pt x="54" y="13"/>
                  </a:lnTo>
                  <a:lnTo>
                    <a:pt x="55" y="10"/>
                  </a:lnTo>
                  <a:lnTo>
                    <a:pt x="54" y="8"/>
                  </a:lnTo>
                  <a:lnTo>
                    <a:pt x="50" y="5"/>
                  </a:lnTo>
                  <a:lnTo>
                    <a:pt x="49" y="4"/>
                  </a:lnTo>
                  <a:lnTo>
                    <a:pt x="48" y="5"/>
                  </a:lnTo>
                  <a:lnTo>
                    <a:pt x="47" y="5"/>
                  </a:lnTo>
                  <a:lnTo>
                    <a:pt x="47" y="4"/>
                  </a:lnTo>
                  <a:lnTo>
                    <a:pt x="40" y="1"/>
                  </a:lnTo>
                  <a:close/>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18" name="Freeform 147"/>
            <p:cNvSpPr>
              <a:spLocks/>
            </p:cNvSpPr>
            <p:nvPr/>
          </p:nvSpPr>
          <p:spPr bwMode="auto">
            <a:xfrm>
              <a:off x="723" y="1396"/>
              <a:ext cx="16" cy="33"/>
            </a:xfrm>
            <a:custGeom>
              <a:avLst/>
              <a:gdLst>
                <a:gd name="T0" fmla="*/ 3 w 16"/>
                <a:gd name="T1" fmla="*/ 16 h 33"/>
                <a:gd name="T2" fmla="*/ 0 w 16"/>
                <a:gd name="T3" fmla="*/ 3 h 33"/>
                <a:gd name="T4" fmla="*/ 1 w 16"/>
                <a:gd name="T5" fmla="*/ 0 h 33"/>
                <a:gd name="T6" fmla="*/ 1 w 16"/>
                <a:gd name="T7" fmla="*/ 0 h 33"/>
                <a:gd name="T8" fmla="*/ 9 w 16"/>
                <a:gd name="T9" fmla="*/ 0 h 33"/>
                <a:gd name="T10" fmla="*/ 13 w 16"/>
                <a:gd name="T11" fmla="*/ 8 h 33"/>
                <a:gd name="T12" fmla="*/ 14 w 16"/>
                <a:gd name="T13" fmla="*/ 13 h 33"/>
                <a:gd name="T14" fmla="*/ 15 w 16"/>
                <a:gd name="T15" fmla="*/ 14 h 33"/>
                <a:gd name="T16" fmla="*/ 16 w 16"/>
                <a:gd name="T17" fmla="*/ 18 h 33"/>
                <a:gd name="T18" fmla="*/ 9 w 16"/>
                <a:gd name="T19" fmla="*/ 3 h 33"/>
                <a:gd name="T20" fmla="*/ 9 w 16"/>
                <a:gd name="T21" fmla="*/ 3 h 33"/>
                <a:gd name="T22" fmla="*/ 8 w 16"/>
                <a:gd name="T23" fmla="*/ 4 h 33"/>
                <a:gd name="T24" fmla="*/ 8 w 16"/>
                <a:gd name="T25" fmla="*/ 4 h 33"/>
                <a:gd name="T26" fmla="*/ 9 w 16"/>
                <a:gd name="T27" fmla="*/ 12 h 33"/>
                <a:gd name="T28" fmla="*/ 10 w 16"/>
                <a:gd name="T29" fmla="*/ 12 h 33"/>
                <a:gd name="T30" fmla="*/ 11 w 16"/>
                <a:gd name="T31" fmla="*/ 15 h 33"/>
                <a:gd name="T32" fmla="*/ 13 w 16"/>
                <a:gd name="T33" fmla="*/ 16 h 33"/>
                <a:gd name="T34" fmla="*/ 14 w 16"/>
                <a:gd name="T35" fmla="*/ 19 h 33"/>
                <a:gd name="T36" fmla="*/ 13 w 16"/>
                <a:gd name="T37" fmla="*/ 19 h 33"/>
                <a:gd name="T38" fmla="*/ 12 w 16"/>
                <a:gd name="T39" fmla="*/ 20 h 33"/>
                <a:gd name="T40" fmla="*/ 12 w 16"/>
                <a:gd name="T41" fmla="*/ 20 h 33"/>
                <a:gd name="T42" fmla="*/ 14 w 16"/>
                <a:gd name="T43" fmla="*/ 22 h 33"/>
                <a:gd name="T44" fmla="*/ 14 w 16"/>
                <a:gd name="T45" fmla="*/ 24 h 33"/>
                <a:gd name="T46" fmla="*/ 13 w 16"/>
                <a:gd name="T47" fmla="*/ 24 h 33"/>
                <a:gd name="T48" fmla="*/ 10 w 16"/>
                <a:gd name="T49" fmla="*/ 23 h 33"/>
                <a:gd name="T50" fmla="*/ 10 w 16"/>
                <a:gd name="T51" fmla="*/ 27 h 33"/>
                <a:gd name="T52" fmla="*/ 10 w 16"/>
                <a:gd name="T53" fmla="*/ 28 h 33"/>
                <a:gd name="T54" fmla="*/ 9 w 16"/>
                <a:gd name="T55" fmla="*/ 26 h 33"/>
                <a:gd name="T56" fmla="*/ 6 w 16"/>
                <a:gd name="T57" fmla="*/ 32 h 33"/>
                <a:gd name="T58" fmla="*/ 4 w 16"/>
                <a:gd name="T59" fmla="*/ 33 h 33"/>
                <a:gd name="T60" fmla="*/ 3 w 16"/>
                <a:gd name="T61" fmla="*/ 32 h 33"/>
                <a:gd name="T62" fmla="*/ 3 w 16"/>
                <a:gd name="T63" fmla="*/ 31 h 33"/>
                <a:gd name="T64" fmla="*/ 3 w 16"/>
                <a:gd name="T65" fmla="*/ 24 h 33"/>
                <a:gd name="T66" fmla="*/ 4 w 16"/>
                <a:gd name="T67" fmla="*/ 23 h 33"/>
                <a:gd name="T68" fmla="*/ 6 w 16"/>
                <a:gd name="T69" fmla="*/ 23 h 33"/>
                <a:gd name="T70" fmla="*/ 7 w 16"/>
                <a:gd name="T71" fmla="*/ 22 h 33"/>
                <a:gd name="T72" fmla="*/ 5 w 16"/>
                <a:gd name="T73" fmla="*/ 22 h 33"/>
                <a:gd name="T74" fmla="*/ 4 w 16"/>
                <a:gd name="T75" fmla="*/ 20 h 33"/>
                <a:gd name="T76" fmla="*/ 6 w 16"/>
                <a:gd name="T77" fmla="*/ 19 h 33"/>
                <a:gd name="T78" fmla="*/ 7 w 16"/>
                <a:gd name="T79" fmla="*/ 17 h 33"/>
                <a:gd name="T80" fmla="*/ 6 w 16"/>
                <a:gd name="T81" fmla="*/ 18 h 33"/>
                <a:gd name="T82" fmla="*/ 4 w 16"/>
                <a:gd name="T83" fmla="*/ 19 h 33"/>
                <a:gd name="T84" fmla="*/ 3 w 16"/>
                <a:gd name="T85" fmla="*/ 16 h 3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 h="33">
                  <a:moveTo>
                    <a:pt x="3" y="16"/>
                  </a:moveTo>
                  <a:lnTo>
                    <a:pt x="0" y="3"/>
                  </a:lnTo>
                  <a:lnTo>
                    <a:pt x="1" y="0"/>
                  </a:lnTo>
                  <a:lnTo>
                    <a:pt x="9" y="0"/>
                  </a:lnTo>
                  <a:lnTo>
                    <a:pt x="13" y="8"/>
                  </a:lnTo>
                  <a:lnTo>
                    <a:pt x="14" y="13"/>
                  </a:lnTo>
                  <a:lnTo>
                    <a:pt x="15" y="14"/>
                  </a:lnTo>
                  <a:lnTo>
                    <a:pt x="16" y="18"/>
                  </a:lnTo>
                  <a:lnTo>
                    <a:pt x="9" y="3"/>
                  </a:lnTo>
                  <a:lnTo>
                    <a:pt x="8" y="4"/>
                  </a:lnTo>
                  <a:lnTo>
                    <a:pt x="9" y="12"/>
                  </a:lnTo>
                  <a:lnTo>
                    <a:pt x="10" y="12"/>
                  </a:lnTo>
                  <a:lnTo>
                    <a:pt x="11" y="15"/>
                  </a:lnTo>
                  <a:lnTo>
                    <a:pt x="13" y="16"/>
                  </a:lnTo>
                  <a:lnTo>
                    <a:pt x="14" y="19"/>
                  </a:lnTo>
                  <a:lnTo>
                    <a:pt x="13" y="19"/>
                  </a:lnTo>
                  <a:lnTo>
                    <a:pt x="12" y="20"/>
                  </a:lnTo>
                  <a:lnTo>
                    <a:pt x="14" y="22"/>
                  </a:lnTo>
                  <a:lnTo>
                    <a:pt x="14" y="24"/>
                  </a:lnTo>
                  <a:lnTo>
                    <a:pt x="13" y="24"/>
                  </a:lnTo>
                  <a:lnTo>
                    <a:pt x="10" y="23"/>
                  </a:lnTo>
                  <a:lnTo>
                    <a:pt x="10" y="27"/>
                  </a:lnTo>
                  <a:lnTo>
                    <a:pt x="10" y="28"/>
                  </a:lnTo>
                  <a:lnTo>
                    <a:pt x="9" y="26"/>
                  </a:lnTo>
                  <a:lnTo>
                    <a:pt x="6" y="32"/>
                  </a:lnTo>
                  <a:lnTo>
                    <a:pt x="4" y="33"/>
                  </a:lnTo>
                  <a:lnTo>
                    <a:pt x="3" y="32"/>
                  </a:lnTo>
                  <a:lnTo>
                    <a:pt x="3" y="31"/>
                  </a:lnTo>
                  <a:lnTo>
                    <a:pt x="3" y="24"/>
                  </a:lnTo>
                  <a:lnTo>
                    <a:pt x="4" y="23"/>
                  </a:lnTo>
                  <a:lnTo>
                    <a:pt x="6" y="23"/>
                  </a:lnTo>
                  <a:lnTo>
                    <a:pt x="7" y="22"/>
                  </a:lnTo>
                  <a:lnTo>
                    <a:pt x="5" y="22"/>
                  </a:lnTo>
                  <a:lnTo>
                    <a:pt x="4" y="20"/>
                  </a:lnTo>
                  <a:lnTo>
                    <a:pt x="6" y="19"/>
                  </a:lnTo>
                  <a:lnTo>
                    <a:pt x="7" y="17"/>
                  </a:lnTo>
                  <a:lnTo>
                    <a:pt x="6" y="18"/>
                  </a:lnTo>
                  <a:lnTo>
                    <a:pt x="4" y="19"/>
                  </a:lnTo>
                  <a:lnTo>
                    <a:pt x="3" y="16"/>
                  </a:lnTo>
                  <a:close/>
                </a:path>
              </a:pathLst>
            </a:custGeom>
            <a:grpFill/>
            <a:ln w="3175" cmpd="sng">
              <a:solidFill>
                <a:srgbClr val="FFFFFF"/>
              </a:solidFill>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19" name="Freeform 148"/>
            <p:cNvSpPr>
              <a:spLocks/>
            </p:cNvSpPr>
            <p:nvPr/>
          </p:nvSpPr>
          <p:spPr bwMode="auto">
            <a:xfrm>
              <a:off x="721" y="1394"/>
              <a:ext cx="16" cy="33"/>
            </a:xfrm>
            <a:custGeom>
              <a:avLst/>
              <a:gdLst>
                <a:gd name="T0" fmla="*/ 3 w 16"/>
                <a:gd name="T1" fmla="*/ 17 h 33"/>
                <a:gd name="T2" fmla="*/ 0 w 16"/>
                <a:gd name="T3" fmla="*/ 3 h 33"/>
                <a:gd name="T4" fmla="*/ 1 w 16"/>
                <a:gd name="T5" fmla="*/ 1 h 33"/>
                <a:gd name="T6" fmla="*/ 1 w 16"/>
                <a:gd name="T7" fmla="*/ 0 h 33"/>
                <a:gd name="T8" fmla="*/ 9 w 16"/>
                <a:gd name="T9" fmla="*/ 1 h 33"/>
                <a:gd name="T10" fmla="*/ 14 w 16"/>
                <a:gd name="T11" fmla="*/ 8 h 33"/>
                <a:gd name="T12" fmla="*/ 15 w 16"/>
                <a:gd name="T13" fmla="*/ 13 h 33"/>
                <a:gd name="T14" fmla="*/ 15 w 16"/>
                <a:gd name="T15" fmla="*/ 14 h 33"/>
                <a:gd name="T16" fmla="*/ 16 w 16"/>
                <a:gd name="T17" fmla="*/ 18 h 33"/>
                <a:gd name="T18" fmla="*/ 10 w 16"/>
                <a:gd name="T19" fmla="*/ 3 h 33"/>
                <a:gd name="T20" fmla="*/ 9 w 16"/>
                <a:gd name="T21" fmla="*/ 3 h 33"/>
                <a:gd name="T22" fmla="*/ 8 w 16"/>
                <a:gd name="T23" fmla="*/ 5 h 33"/>
                <a:gd name="T24" fmla="*/ 8 w 16"/>
                <a:gd name="T25" fmla="*/ 5 h 33"/>
                <a:gd name="T26" fmla="*/ 10 w 16"/>
                <a:gd name="T27" fmla="*/ 12 h 33"/>
                <a:gd name="T28" fmla="*/ 11 w 16"/>
                <a:gd name="T29" fmla="*/ 13 h 33"/>
                <a:gd name="T30" fmla="*/ 11 w 16"/>
                <a:gd name="T31" fmla="*/ 15 h 33"/>
                <a:gd name="T32" fmla="*/ 13 w 16"/>
                <a:gd name="T33" fmla="*/ 17 h 33"/>
                <a:gd name="T34" fmla="*/ 15 w 16"/>
                <a:gd name="T35" fmla="*/ 20 h 33"/>
                <a:gd name="T36" fmla="*/ 13 w 16"/>
                <a:gd name="T37" fmla="*/ 19 h 33"/>
                <a:gd name="T38" fmla="*/ 12 w 16"/>
                <a:gd name="T39" fmla="*/ 20 h 33"/>
                <a:gd name="T40" fmla="*/ 12 w 16"/>
                <a:gd name="T41" fmla="*/ 21 h 33"/>
                <a:gd name="T42" fmla="*/ 14 w 16"/>
                <a:gd name="T43" fmla="*/ 22 h 33"/>
                <a:gd name="T44" fmla="*/ 14 w 16"/>
                <a:gd name="T45" fmla="*/ 24 h 33"/>
                <a:gd name="T46" fmla="*/ 13 w 16"/>
                <a:gd name="T47" fmla="*/ 24 h 33"/>
                <a:gd name="T48" fmla="*/ 11 w 16"/>
                <a:gd name="T49" fmla="*/ 24 h 33"/>
                <a:gd name="T50" fmla="*/ 11 w 16"/>
                <a:gd name="T51" fmla="*/ 28 h 33"/>
                <a:gd name="T52" fmla="*/ 10 w 16"/>
                <a:gd name="T53" fmla="*/ 29 h 33"/>
                <a:gd name="T54" fmla="*/ 9 w 16"/>
                <a:gd name="T55" fmla="*/ 26 h 33"/>
                <a:gd name="T56" fmla="*/ 6 w 16"/>
                <a:gd name="T57" fmla="*/ 32 h 33"/>
                <a:gd name="T58" fmla="*/ 4 w 16"/>
                <a:gd name="T59" fmla="*/ 33 h 33"/>
                <a:gd name="T60" fmla="*/ 4 w 16"/>
                <a:gd name="T61" fmla="*/ 32 h 33"/>
                <a:gd name="T62" fmla="*/ 3 w 16"/>
                <a:gd name="T63" fmla="*/ 31 h 33"/>
                <a:gd name="T64" fmla="*/ 4 w 16"/>
                <a:gd name="T65" fmla="*/ 24 h 33"/>
                <a:gd name="T66" fmla="*/ 4 w 16"/>
                <a:gd name="T67" fmla="*/ 24 h 33"/>
                <a:gd name="T68" fmla="*/ 6 w 16"/>
                <a:gd name="T69" fmla="*/ 24 h 33"/>
                <a:gd name="T70" fmla="*/ 7 w 16"/>
                <a:gd name="T71" fmla="*/ 22 h 33"/>
                <a:gd name="T72" fmla="*/ 5 w 16"/>
                <a:gd name="T73" fmla="*/ 22 h 33"/>
                <a:gd name="T74" fmla="*/ 4 w 16"/>
                <a:gd name="T75" fmla="*/ 20 h 33"/>
                <a:gd name="T76" fmla="*/ 7 w 16"/>
                <a:gd name="T77" fmla="*/ 19 h 33"/>
                <a:gd name="T78" fmla="*/ 7 w 16"/>
                <a:gd name="T79" fmla="*/ 17 h 33"/>
                <a:gd name="T80" fmla="*/ 6 w 16"/>
                <a:gd name="T81" fmla="*/ 18 h 33"/>
                <a:gd name="T82" fmla="*/ 4 w 16"/>
                <a:gd name="T83" fmla="*/ 19 h 33"/>
                <a:gd name="T84" fmla="*/ 3 w 16"/>
                <a:gd name="T85" fmla="*/ 17 h 3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 h="33">
                  <a:moveTo>
                    <a:pt x="3" y="17"/>
                  </a:moveTo>
                  <a:lnTo>
                    <a:pt x="0" y="3"/>
                  </a:lnTo>
                  <a:lnTo>
                    <a:pt x="1" y="1"/>
                  </a:lnTo>
                  <a:lnTo>
                    <a:pt x="1" y="0"/>
                  </a:lnTo>
                  <a:lnTo>
                    <a:pt x="9" y="1"/>
                  </a:lnTo>
                  <a:lnTo>
                    <a:pt x="14" y="8"/>
                  </a:lnTo>
                  <a:lnTo>
                    <a:pt x="15" y="13"/>
                  </a:lnTo>
                  <a:lnTo>
                    <a:pt x="15" y="14"/>
                  </a:lnTo>
                  <a:lnTo>
                    <a:pt x="16" y="18"/>
                  </a:lnTo>
                  <a:lnTo>
                    <a:pt x="10" y="3"/>
                  </a:lnTo>
                  <a:lnTo>
                    <a:pt x="9" y="3"/>
                  </a:lnTo>
                  <a:lnTo>
                    <a:pt x="8" y="5"/>
                  </a:lnTo>
                  <a:lnTo>
                    <a:pt x="10" y="12"/>
                  </a:lnTo>
                  <a:lnTo>
                    <a:pt x="11" y="13"/>
                  </a:lnTo>
                  <a:lnTo>
                    <a:pt x="11" y="15"/>
                  </a:lnTo>
                  <a:lnTo>
                    <a:pt x="13" y="17"/>
                  </a:lnTo>
                  <a:lnTo>
                    <a:pt x="15" y="20"/>
                  </a:lnTo>
                  <a:lnTo>
                    <a:pt x="13" y="19"/>
                  </a:lnTo>
                  <a:lnTo>
                    <a:pt x="12" y="20"/>
                  </a:lnTo>
                  <a:lnTo>
                    <a:pt x="12" y="21"/>
                  </a:lnTo>
                  <a:lnTo>
                    <a:pt x="14" y="22"/>
                  </a:lnTo>
                  <a:lnTo>
                    <a:pt x="14" y="24"/>
                  </a:lnTo>
                  <a:lnTo>
                    <a:pt x="13" y="24"/>
                  </a:lnTo>
                  <a:lnTo>
                    <a:pt x="11" y="24"/>
                  </a:lnTo>
                  <a:lnTo>
                    <a:pt x="11" y="28"/>
                  </a:lnTo>
                  <a:lnTo>
                    <a:pt x="10" y="29"/>
                  </a:lnTo>
                  <a:lnTo>
                    <a:pt x="9" y="26"/>
                  </a:lnTo>
                  <a:lnTo>
                    <a:pt x="6" y="32"/>
                  </a:lnTo>
                  <a:lnTo>
                    <a:pt x="4" y="33"/>
                  </a:lnTo>
                  <a:lnTo>
                    <a:pt x="4" y="32"/>
                  </a:lnTo>
                  <a:lnTo>
                    <a:pt x="3" y="31"/>
                  </a:lnTo>
                  <a:lnTo>
                    <a:pt x="4" y="24"/>
                  </a:lnTo>
                  <a:lnTo>
                    <a:pt x="6" y="24"/>
                  </a:lnTo>
                  <a:lnTo>
                    <a:pt x="7" y="22"/>
                  </a:lnTo>
                  <a:lnTo>
                    <a:pt x="5" y="22"/>
                  </a:lnTo>
                  <a:lnTo>
                    <a:pt x="4" y="20"/>
                  </a:lnTo>
                  <a:lnTo>
                    <a:pt x="7" y="19"/>
                  </a:lnTo>
                  <a:lnTo>
                    <a:pt x="7" y="17"/>
                  </a:lnTo>
                  <a:lnTo>
                    <a:pt x="6" y="18"/>
                  </a:lnTo>
                  <a:lnTo>
                    <a:pt x="4" y="19"/>
                  </a:lnTo>
                  <a:lnTo>
                    <a:pt x="3" y="17"/>
                  </a:lnTo>
                  <a:close/>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20" name="Freeform 149"/>
            <p:cNvSpPr>
              <a:spLocks/>
            </p:cNvSpPr>
            <p:nvPr/>
          </p:nvSpPr>
          <p:spPr bwMode="auto">
            <a:xfrm>
              <a:off x="729" y="1433"/>
              <a:ext cx="10" cy="23"/>
            </a:xfrm>
            <a:custGeom>
              <a:avLst/>
              <a:gdLst>
                <a:gd name="T0" fmla="*/ 4 w 10"/>
                <a:gd name="T1" fmla="*/ 8 h 23"/>
                <a:gd name="T2" fmla="*/ 4 w 10"/>
                <a:gd name="T3" fmla="*/ 7 h 23"/>
                <a:gd name="T4" fmla="*/ 2 w 10"/>
                <a:gd name="T5" fmla="*/ 8 h 23"/>
                <a:gd name="T6" fmla="*/ 2 w 10"/>
                <a:gd name="T7" fmla="*/ 6 h 23"/>
                <a:gd name="T8" fmla="*/ 0 w 10"/>
                <a:gd name="T9" fmla="*/ 5 h 23"/>
                <a:gd name="T10" fmla="*/ 0 w 10"/>
                <a:gd name="T11" fmla="*/ 3 h 23"/>
                <a:gd name="T12" fmla="*/ 0 w 10"/>
                <a:gd name="T13" fmla="*/ 1 h 23"/>
                <a:gd name="T14" fmla="*/ 3 w 10"/>
                <a:gd name="T15" fmla="*/ 1 h 23"/>
                <a:gd name="T16" fmla="*/ 3 w 10"/>
                <a:gd name="T17" fmla="*/ 0 h 23"/>
                <a:gd name="T18" fmla="*/ 7 w 10"/>
                <a:gd name="T19" fmla="*/ 4 h 23"/>
                <a:gd name="T20" fmla="*/ 10 w 10"/>
                <a:gd name="T21" fmla="*/ 4 h 23"/>
                <a:gd name="T22" fmla="*/ 10 w 10"/>
                <a:gd name="T23" fmla="*/ 8 h 23"/>
                <a:gd name="T24" fmla="*/ 7 w 10"/>
                <a:gd name="T25" fmla="*/ 8 h 23"/>
                <a:gd name="T26" fmla="*/ 8 w 10"/>
                <a:gd name="T27" fmla="*/ 23 h 23"/>
                <a:gd name="T28" fmla="*/ 7 w 10"/>
                <a:gd name="T29" fmla="*/ 19 h 23"/>
                <a:gd name="T30" fmla="*/ 5 w 10"/>
                <a:gd name="T31" fmla="*/ 18 h 23"/>
                <a:gd name="T32" fmla="*/ 5 w 10"/>
                <a:gd name="T33" fmla="*/ 20 h 23"/>
                <a:gd name="T34" fmla="*/ 3 w 10"/>
                <a:gd name="T35" fmla="*/ 18 h 23"/>
                <a:gd name="T36" fmla="*/ 3 w 10"/>
                <a:gd name="T37" fmla="*/ 13 h 23"/>
                <a:gd name="T38" fmla="*/ 5 w 10"/>
                <a:gd name="T39" fmla="*/ 14 h 23"/>
                <a:gd name="T40" fmla="*/ 6 w 10"/>
                <a:gd name="T41" fmla="*/ 10 h 23"/>
                <a:gd name="T42" fmla="*/ 6 w 10"/>
                <a:gd name="T43" fmla="*/ 10 h 23"/>
                <a:gd name="T44" fmla="*/ 5 w 10"/>
                <a:gd name="T45" fmla="*/ 11 h 23"/>
                <a:gd name="T46" fmla="*/ 4 w 10"/>
                <a:gd name="T47" fmla="*/ 10 h 23"/>
                <a:gd name="T48" fmla="*/ 3 w 10"/>
                <a:gd name="T49" fmla="*/ 9 h 23"/>
                <a:gd name="T50" fmla="*/ 4 w 10"/>
                <a:gd name="T51" fmla="*/ 8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 h="23">
                  <a:moveTo>
                    <a:pt x="4" y="8"/>
                  </a:moveTo>
                  <a:lnTo>
                    <a:pt x="4" y="7"/>
                  </a:lnTo>
                  <a:lnTo>
                    <a:pt x="2" y="8"/>
                  </a:lnTo>
                  <a:lnTo>
                    <a:pt x="2" y="6"/>
                  </a:lnTo>
                  <a:lnTo>
                    <a:pt x="0" y="5"/>
                  </a:lnTo>
                  <a:lnTo>
                    <a:pt x="0" y="3"/>
                  </a:lnTo>
                  <a:lnTo>
                    <a:pt x="0" y="1"/>
                  </a:lnTo>
                  <a:lnTo>
                    <a:pt x="3" y="1"/>
                  </a:lnTo>
                  <a:lnTo>
                    <a:pt x="3" y="0"/>
                  </a:lnTo>
                  <a:lnTo>
                    <a:pt x="7" y="4"/>
                  </a:lnTo>
                  <a:lnTo>
                    <a:pt x="10" y="4"/>
                  </a:lnTo>
                  <a:lnTo>
                    <a:pt x="10" y="8"/>
                  </a:lnTo>
                  <a:lnTo>
                    <a:pt x="7" y="8"/>
                  </a:lnTo>
                  <a:lnTo>
                    <a:pt x="8" y="23"/>
                  </a:lnTo>
                  <a:lnTo>
                    <a:pt x="7" y="19"/>
                  </a:lnTo>
                  <a:lnTo>
                    <a:pt x="5" y="18"/>
                  </a:lnTo>
                  <a:lnTo>
                    <a:pt x="5" y="20"/>
                  </a:lnTo>
                  <a:lnTo>
                    <a:pt x="3" y="18"/>
                  </a:lnTo>
                  <a:lnTo>
                    <a:pt x="3" y="13"/>
                  </a:lnTo>
                  <a:lnTo>
                    <a:pt x="5" y="14"/>
                  </a:lnTo>
                  <a:lnTo>
                    <a:pt x="6" y="10"/>
                  </a:lnTo>
                  <a:lnTo>
                    <a:pt x="5" y="11"/>
                  </a:lnTo>
                  <a:lnTo>
                    <a:pt x="4" y="10"/>
                  </a:lnTo>
                  <a:lnTo>
                    <a:pt x="3" y="9"/>
                  </a:lnTo>
                  <a:lnTo>
                    <a:pt x="4" y="8"/>
                  </a:lnTo>
                  <a:close/>
                </a:path>
              </a:pathLst>
            </a:custGeom>
            <a:grpFill/>
            <a:ln w="3175" cmpd="sng">
              <a:solidFill>
                <a:srgbClr val="FFFFFF"/>
              </a:solidFill>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21" name="Freeform 150"/>
            <p:cNvSpPr>
              <a:spLocks/>
            </p:cNvSpPr>
            <p:nvPr/>
          </p:nvSpPr>
          <p:spPr bwMode="auto">
            <a:xfrm>
              <a:off x="736" y="1427"/>
              <a:ext cx="15" cy="19"/>
            </a:xfrm>
            <a:custGeom>
              <a:avLst/>
              <a:gdLst>
                <a:gd name="T0" fmla="*/ 4 w 15"/>
                <a:gd name="T1" fmla="*/ 6 h 19"/>
                <a:gd name="T2" fmla="*/ 4 w 15"/>
                <a:gd name="T3" fmla="*/ 5 h 19"/>
                <a:gd name="T4" fmla="*/ 1 w 15"/>
                <a:gd name="T5" fmla="*/ 3 h 19"/>
                <a:gd name="T6" fmla="*/ 0 w 15"/>
                <a:gd name="T7" fmla="*/ 2 h 19"/>
                <a:gd name="T8" fmla="*/ 0 w 15"/>
                <a:gd name="T9" fmla="*/ 1 h 19"/>
                <a:gd name="T10" fmla="*/ 1 w 15"/>
                <a:gd name="T11" fmla="*/ 0 h 19"/>
                <a:gd name="T12" fmla="*/ 9 w 15"/>
                <a:gd name="T13" fmla="*/ 3 h 19"/>
                <a:gd name="T14" fmla="*/ 11 w 15"/>
                <a:gd name="T15" fmla="*/ 3 h 19"/>
                <a:gd name="T16" fmla="*/ 14 w 15"/>
                <a:gd name="T17" fmla="*/ 3 h 19"/>
                <a:gd name="T18" fmla="*/ 15 w 15"/>
                <a:gd name="T19" fmla="*/ 5 h 19"/>
                <a:gd name="T20" fmla="*/ 15 w 15"/>
                <a:gd name="T21" fmla="*/ 7 h 19"/>
                <a:gd name="T22" fmla="*/ 15 w 15"/>
                <a:gd name="T23" fmla="*/ 14 h 19"/>
                <a:gd name="T24" fmla="*/ 11 w 15"/>
                <a:gd name="T25" fmla="*/ 8 h 19"/>
                <a:gd name="T26" fmla="*/ 10 w 15"/>
                <a:gd name="T27" fmla="*/ 8 h 19"/>
                <a:gd name="T28" fmla="*/ 10 w 15"/>
                <a:gd name="T29" fmla="*/ 11 h 19"/>
                <a:gd name="T30" fmla="*/ 13 w 15"/>
                <a:gd name="T31" fmla="*/ 15 h 19"/>
                <a:gd name="T32" fmla="*/ 13 w 15"/>
                <a:gd name="T33" fmla="*/ 18 h 19"/>
                <a:gd name="T34" fmla="*/ 12 w 15"/>
                <a:gd name="T35" fmla="*/ 19 h 19"/>
                <a:gd name="T36" fmla="*/ 10 w 15"/>
                <a:gd name="T37" fmla="*/ 18 h 19"/>
                <a:gd name="T38" fmla="*/ 9 w 15"/>
                <a:gd name="T39" fmla="*/ 19 h 19"/>
                <a:gd name="T40" fmla="*/ 7 w 15"/>
                <a:gd name="T41" fmla="*/ 19 h 19"/>
                <a:gd name="T42" fmla="*/ 5 w 15"/>
                <a:gd name="T43" fmla="*/ 7 h 19"/>
                <a:gd name="T44" fmla="*/ 4 w 15"/>
                <a:gd name="T45" fmla="*/ 7 h 19"/>
                <a:gd name="T46" fmla="*/ 4 w 15"/>
                <a:gd name="T47" fmla="*/ 7 h 19"/>
                <a:gd name="T48" fmla="*/ 3 w 15"/>
                <a:gd name="T49" fmla="*/ 7 h 19"/>
                <a:gd name="T50" fmla="*/ 3 w 15"/>
                <a:gd name="T51" fmla="*/ 7 h 19"/>
                <a:gd name="T52" fmla="*/ 3 w 15"/>
                <a:gd name="T53" fmla="*/ 6 h 19"/>
                <a:gd name="T54" fmla="*/ 4 w 15"/>
                <a:gd name="T55" fmla="*/ 6 h 1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5" h="19">
                  <a:moveTo>
                    <a:pt x="4" y="6"/>
                  </a:moveTo>
                  <a:lnTo>
                    <a:pt x="4" y="5"/>
                  </a:lnTo>
                  <a:lnTo>
                    <a:pt x="1" y="3"/>
                  </a:lnTo>
                  <a:lnTo>
                    <a:pt x="0" y="2"/>
                  </a:lnTo>
                  <a:lnTo>
                    <a:pt x="0" y="1"/>
                  </a:lnTo>
                  <a:lnTo>
                    <a:pt x="1" y="0"/>
                  </a:lnTo>
                  <a:lnTo>
                    <a:pt x="9" y="3"/>
                  </a:lnTo>
                  <a:lnTo>
                    <a:pt x="11" y="3"/>
                  </a:lnTo>
                  <a:lnTo>
                    <a:pt x="14" y="3"/>
                  </a:lnTo>
                  <a:lnTo>
                    <a:pt x="15" y="5"/>
                  </a:lnTo>
                  <a:lnTo>
                    <a:pt x="15" y="7"/>
                  </a:lnTo>
                  <a:lnTo>
                    <a:pt x="15" y="14"/>
                  </a:lnTo>
                  <a:lnTo>
                    <a:pt x="11" y="8"/>
                  </a:lnTo>
                  <a:lnTo>
                    <a:pt x="10" y="8"/>
                  </a:lnTo>
                  <a:lnTo>
                    <a:pt x="10" y="11"/>
                  </a:lnTo>
                  <a:lnTo>
                    <a:pt x="13" y="15"/>
                  </a:lnTo>
                  <a:lnTo>
                    <a:pt x="13" y="18"/>
                  </a:lnTo>
                  <a:lnTo>
                    <a:pt x="12" y="19"/>
                  </a:lnTo>
                  <a:lnTo>
                    <a:pt x="10" y="18"/>
                  </a:lnTo>
                  <a:lnTo>
                    <a:pt x="9" y="19"/>
                  </a:lnTo>
                  <a:lnTo>
                    <a:pt x="7" y="19"/>
                  </a:lnTo>
                  <a:lnTo>
                    <a:pt x="5" y="7"/>
                  </a:lnTo>
                  <a:lnTo>
                    <a:pt x="4" y="7"/>
                  </a:lnTo>
                  <a:lnTo>
                    <a:pt x="3" y="7"/>
                  </a:lnTo>
                  <a:lnTo>
                    <a:pt x="3" y="6"/>
                  </a:lnTo>
                  <a:lnTo>
                    <a:pt x="4" y="6"/>
                  </a:lnTo>
                  <a:close/>
                </a:path>
              </a:pathLst>
            </a:custGeom>
            <a:grpFill/>
            <a:ln w="3175" cmpd="sng">
              <a:solidFill>
                <a:srgbClr val="FFFFFF"/>
              </a:solidFill>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22" name="Freeform 151"/>
            <p:cNvSpPr>
              <a:spLocks/>
            </p:cNvSpPr>
            <p:nvPr/>
          </p:nvSpPr>
          <p:spPr bwMode="auto">
            <a:xfrm>
              <a:off x="727" y="1431"/>
              <a:ext cx="10" cy="23"/>
            </a:xfrm>
            <a:custGeom>
              <a:avLst/>
              <a:gdLst>
                <a:gd name="T0" fmla="*/ 4 w 10"/>
                <a:gd name="T1" fmla="*/ 8 h 23"/>
                <a:gd name="T2" fmla="*/ 4 w 10"/>
                <a:gd name="T3" fmla="*/ 7 h 23"/>
                <a:gd name="T4" fmla="*/ 2 w 10"/>
                <a:gd name="T5" fmla="*/ 8 h 23"/>
                <a:gd name="T6" fmla="*/ 2 w 10"/>
                <a:gd name="T7" fmla="*/ 6 h 23"/>
                <a:gd name="T8" fmla="*/ 1 w 10"/>
                <a:gd name="T9" fmla="*/ 5 h 23"/>
                <a:gd name="T10" fmla="*/ 0 w 10"/>
                <a:gd name="T11" fmla="*/ 3 h 23"/>
                <a:gd name="T12" fmla="*/ 1 w 10"/>
                <a:gd name="T13" fmla="*/ 2 h 23"/>
                <a:gd name="T14" fmla="*/ 3 w 10"/>
                <a:gd name="T15" fmla="*/ 1 h 23"/>
                <a:gd name="T16" fmla="*/ 4 w 10"/>
                <a:gd name="T17" fmla="*/ 0 h 23"/>
                <a:gd name="T18" fmla="*/ 7 w 10"/>
                <a:gd name="T19" fmla="*/ 4 h 23"/>
                <a:gd name="T20" fmla="*/ 10 w 10"/>
                <a:gd name="T21" fmla="*/ 4 h 23"/>
                <a:gd name="T22" fmla="*/ 10 w 10"/>
                <a:gd name="T23" fmla="*/ 8 h 23"/>
                <a:gd name="T24" fmla="*/ 7 w 10"/>
                <a:gd name="T25" fmla="*/ 8 h 23"/>
                <a:gd name="T26" fmla="*/ 8 w 10"/>
                <a:gd name="T27" fmla="*/ 23 h 23"/>
                <a:gd name="T28" fmla="*/ 7 w 10"/>
                <a:gd name="T29" fmla="*/ 19 h 23"/>
                <a:gd name="T30" fmla="*/ 5 w 10"/>
                <a:gd name="T31" fmla="*/ 18 h 23"/>
                <a:gd name="T32" fmla="*/ 5 w 10"/>
                <a:gd name="T33" fmla="*/ 21 h 23"/>
                <a:gd name="T34" fmla="*/ 4 w 10"/>
                <a:gd name="T35" fmla="*/ 18 h 23"/>
                <a:gd name="T36" fmla="*/ 3 w 10"/>
                <a:gd name="T37" fmla="*/ 14 h 23"/>
                <a:gd name="T38" fmla="*/ 5 w 10"/>
                <a:gd name="T39" fmla="*/ 14 h 23"/>
                <a:gd name="T40" fmla="*/ 6 w 10"/>
                <a:gd name="T41" fmla="*/ 11 h 23"/>
                <a:gd name="T42" fmla="*/ 6 w 10"/>
                <a:gd name="T43" fmla="*/ 10 h 23"/>
                <a:gd name="T44" fmla="*/ 5 w 10"/>
                <a:gd name="T45" fmla="*/ 11 h 23"/>
                <a:gd name="T46" fmla="*/ 4 w 10"/>
                <a:gd name="T47" fmla="*/ 11 h 23"/>
                <a:gd name="T48" fmla="*/ 3 w 10"/>
                <a:gd name="T49" fmla="*/ 9 h 23"/>
                <a:gd name="T50" fmla="*/ 4 w 10"/>
                <a:gd name="T51" fmla="*/ 8 h 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 h="23">
                  <a:moveTo>
                    <a:pt x="4" y="8"/>
                  </a:moveTo>
                  <a:lnTo>
                    <a:pt x="4" y="7"/>
                  </a:lnTo>
                  <a:lnTo>
                    <a:pt x="2" y="8"/>
                  </a:lnTo>
                  <a:lnTo>
                    <a:pt x="2" y="6"/>
                  </a:lnTo>
                  <a:lnTo>
                    <a:pt x="1" y="5"/>
                  </a:lnTo>
                  <a:lnTo>
                    <a:pt x="0" y="3"/>
                  </a:lnTo>
                  <a:lnTo>
                    <a:pt x="1" y="2"/>
                  </a:lnTo>
                  <a:lnTo>
                    <a:pt x="3" y="1"/>
                  </a:lnTo>
                  <a:lnTo>
                    <a:pt x="4" y="0"/>
                  </a:lnTo>
                  <a:lnTo>
                    <a:pt x="7" y="4"/>
                  </a:lnTo>
                  <a:lnTo>
                    <a:pt x="10" y="4"/>
                  </a:lnTo>
                  <a:lnTo>
                    <a:pt x="10" y="8"/>
                  </a:lnTo>
                  <a:lnTo>
                    <a:pt x="7" y="8"/>
                  </a:lnTo>
                  <a:lnTo>
                    <a:pt x="8" y="23"/>
                  </a:lnTo>
                  <a:lnTo>
                    <a:pt x="7" y="19"/>
                  </a:lnTo>
                  <a:lnTo>
                    <a:pt x="5" y="18"/>
                  </a:lnTo>
                  <a:lnTo>
                    <a:pt x="5" y="21"/>
                  </a:lnTo>
                  <a:lnTo>
                    <a:pt x="4" y="18"/>
                  </a:lnTo>
                  <a:lnTo>
                    <a:pt x="3" y="14"/>
                  </a:lnTo>
                  <a:lnTo>
                    <a:pt x="5" y="14"/>
                  </a:lnTo>
                  <a:lnTo>
                    <a:pt x="6" y="11"/>
                  </a:lnTo>
                  <a:lnTo>
                    <a:pt x="6" y="10"/>
                  </a:lnTo>
                  <a:lnTo>
                    <a:pt x="5" y="11"/>
                  </a:lnTo>
                  <a:lnTo>
                    <a:pt x="4" y="11"/>
                  </a:lnTo>
                  <a:lnTo>
                    <a:pt x="3" y="9"/>
                  </a:lnTo>
                  <a:lnTo>
                    <a:pt x="4" y="8"/>
                  </a:lnTo>
                  <a:close/>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23" name="Freeform 152"/>
            <p:cNvSpPr>
              <a:spLocks/>
            </p:cNvSpPr>
            <p:nvPr/>
          </p:nvSpPr>
          <p:spPr bwMode="auto">
            <a:xfrm>
              <a:off x="734" y="1426"/>
              <a:ext cx="16" cy="18"/>
            </a:xfrm>
            <a:custGeom>
              <a:avLst/>
              <a:gdLst>
                <a:gd name="T0" fmla="*/ 4 w 16"/>
                <a:gd name="T1" fmla="*/ 5 h 18"/>
                <a:gd name="T2" fmla="*/ 4 w 16"/>
                <a:gd name="T3" fmla="*/ 4 h 18"/>
                <a:gd name="T4" fmla="*/ 1 w 16"/>
                <a:gd name="T5" fmla="*/ 3 h 18"/>
                <a:gd name="T6" fmla="*/ 0 w 16"/>
                <a:gd name="T7" fmla="*/ 1 h 18"/>
                <a:gd name="T8" fmla="*/ 1 w 16"/>
                <a:gd name="T9" fmla="*/ 0 h 18"/>
                <a:gd name="T10" fmla="*/ 2 w 16"/>
                <a:gd name="T11" fmla="*/ 0 h 18"/>
                <a:gd name="T12" fmla="*/ 9 w 16"/>
                <a:gd name="T13" fmla="*/ 2 h 18"/>
                <a:gd name="T14" fmla="*/ 11 w 16"/>
                <a:gd name="T15" fmla="*/ 2 h 18"/>
                <a:gd name="T16" fmla="*/ 14 w 16"/>
                <a:gd name="T17" fmla="*/ 3 h 18"/>
                <a:gd name="T18" fmla="*/ 16 w 16"/>
                <a:gd name="T19" fmla="*/ 4 h 18"/>
                <a:gd name="T20" fmla="*/ 16 w 16"/>
                <a:gd name="T21" fmla="*/ 6 h 18"/>
                <a:gd name="T22" fmla="*/ 16 w 16"/>
                <a:gd name="T23" fmla="*/ 13 h 18"/>
                <a:gd name="T24" fmla="*/ 11 w 16"/>
                <a:gd name="T25" fmla="*/ 7 h 18"/>
                <a:gd name="T26" fmla="*/ 10 w 16"/>
                <a:gd name="T27" fmla="*/ 7 h 18"/>
                <a:gd name="T28" fmla="*/ 10 w 16"/>
                <a:gd name="T29" fmla="*/ 10 h 18"/>
                <a:gd name="T30" fmla="*/ 13 w 16"/>
                <a:gd name="T31" fmla="*/ 14 h 18"/>
                <a:gd name="T32" fmla="*/ 13 w 16"/>
                <a:gd name="T33" fmla="*/ 17 h 18"/>
                <a:gd name="T34" fmla="*/ 13 w 16"/>
                <a:gd name="T35" fmla="*/ 18 h 18"/>
                <a:gd name="T36" fmla="*/ 10 w 16"/>
                <a:gd name="T37" fmla="*/ 17 h 18"/>
                <a:gd name="T38" fmla="*/ 9 w 16"/>
                <a:gd name="T39" fmla="*/ 18 h 18"/>
                <a:gd name="T40" fmla="*/ 7 w 16"/>
                <a:gd name="T41" fmla="*/ 18 h 18"/>
                <a:gd name="T42" fmla="*/ 5 w 16"/>
                <a:gd name="T43" fmla="*/ 7 h 18"/>
                <a:gd name="T44" fmla="*/ 5 w 16"/>
                <a:gd name="T45" fmla="*/ 6 h 18"/>
                <a:gd name="T46" fmla="*/ 5 w 16"/>
                <a:gd name="T47" fmla="*/ 7 h 18"/>
                <a:gd name="T48" fmla="*/ 3 w 16"/>
                <a:gd name="T49" fmla="*/ 7 h 18"/>
                <a:gd name="T50" fmla="*/ 3 w 16"/>
                <a:gd name="T51" fmla="*/ 6 h 18"/>
                <a:gd name="T52" fmla="*/ 3 w 16"/>
                <a:gd name="T53" fmla="*/ 5 h 18"/>
                <a:gd name="T54" fmla="*/ 4 w 16"/>
                <a:gd name="T55" fmla="*/ 5 h 18"/>
                <a:gd name="T56" fmla="*/ 4 w 16"/>
                <a:gd name="T57" fmla="*/ 5 h 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6" h="18">
                  <a:moveTo>
                    <a:pt x="4" y="5"/>
                  </a:moveTo>
                  <a:lnTo>
                    <a:pt x="4" y="4"/>
                  </a:lnTo>
                  <a:lnTo>
                    <a:pt x="1" y="3"/>
                  </a:lnTo>
                  <a:lnTo>
                    <a:pt x="0" y="1"/>
                  </a:lnTo>
                  <a:lnTo>
                    <a:pt x="1" y="0"/>
                  </a:lnTo>
                  <a:lnTo>
                    <a:pt x="2" y="0"/>
                  </a:lnTo>
                  <a:lnTo>
                    <a:pt x="9" y="2"/>
                  </a:lnTo>
                  <a:lnTo>
                    <a:pt x="11" y="2"/>
                  </a:lnTo>
                  <a:lnTo>
                    <a:pt x="14" y="3"/>
                  </a:lnTo>
                  <a:lnTo>
                    <a:pt x="16" y="4"/>
                  </a:lnTo>
                  <a:lnTo>
                    <a:pt x="16" y="6"/>
                  </a:lnTo>
                  <a:lnTo>
                    <a:pt x="16" y="13"/>
                  </a:lnTo>
                  <a:lnTo>
                    <a:pt x="11" y="7"/>
                  </a:lnTo>
                  <a:lnTo>
                    <a:pt x="10" y="7"/>
                  </a:lnTo>
                  <a:lnTo>
                    <a:pt x="10" y="10"/>
                  </a:lnTo>
                  <a:lnTo>
                    <a:pt x="13" y="14"/>
                  </a:lnTo>
                  <a:lnTo>
                    <a:pt x="13" y="17"/>
                  </a:lnTo>
                  <a:lnTo>
                    <a:pt x="13" y="18"/>
                  </a:lnTo>
                  <a:lnTo>
                    <a:pt x="10" y="17"/>
                  </a:lnTo>
                  <a:lnTo>
                    <a:pt x="9" y="18"/>
                  </a:lnTo>
                  <a:lnTo>
                    <a:pt x="7" y="18"/>
                  </a:lnTo>
                  <a:lnTo>
                    <a:pt x="5" y="7"/>
                  </a:lnTo>
                  <a:lnTo>
                    <a:pt x="5" y="6"/>
                  </a:lnTo>
                  <a:lnTo>
                    <a:pt x="5" y="7"/>
                  </a:lnTo>
                  <a:lnTo>
                    <a:pt x="3" y="7"/>
                  </a:lnTo>
                  <a:lnTo>
                    <a:pt x="3" y="6"/>
                  </a:lnTo>
                  <a:lnTo>
                    <a:pt x="3" y="5"/>
                  </a:lnTo>
                  <a:lnTo>
                    <a:pt x="4" y="5"/>
                  </a:lnTo>
                  <a:close/>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24" name="Freeform 153"/>
            <p:cNvSpPr>
              <a:spLocks/>
            </p:cNvSpPr>
            <p:nvPr/>
          </p:nvSpPr>
          <p:spPr bwMode="auto">
            <a:xfrm>
              <a:off x="753" y="1436"/>
              <a:ext cx="5" cy="8"/>
            </a:xfrm>
            <a:custGeom>
              <a:avLst/>
              <a:gdLst>
                <a:gd name="T0" fmla="*/ 2 w 5"/>
                <a:gd name="T1" fmla="*/ 1 h 8"/>
                <a:gd name="T2" fmla="*/ 5 w 5"/>
                <a:gd name="T3" fmla="*/ 6 h 8"/>
                <a:gd name="T4" fmla="*/ 5 w 5"/>
                <a:gd name="T5" fmla="*/ 7 h 8"/>
                <a:gd name="T6" fmla="*/ 4 w 5"/>
                <a:gd name="T7" fmla="*/ 7 h 8"/>
                <a:gd name="T8" fmla="*/ 3 w 5"/>
                <a:gd name="T9" fmla="*/ 6 h 8"/>
                <a:gd name="T10" fmla="*/ 3 w 5"/>
                <a:gd name="T11" fmla="*/ 8 h 8"/>
                <a:gd name="T12" fmla="*/ 2 w 5"/>
                <a:gd name="T13" fmla="*/ 8 h 8"/>
                <a:gd name="T14" fmla="*/ 1 w 5"/>
                <a:gd name="T15" fmla="*/ 6 h 8"/>
                <a:gd name="T16" fmla="*/ 0 w 5"/>
                <a:gd name="T17" fmla="*/ 0 h 8"/>
                <a:gd name="T18" fmla="*/ 2 w 5"/>
                <a:gd name="T19" fmla="*/ 1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8">
                  <a:moveTo>
                    <a:pt x="2" y="1"/>
                  </a:moveTo>
                  <a:lnTo>
                    <a:pt x="5" y="6"/>
                  </a:lnTo>
                  <a:lnTo>
                    <a:pt x="5" y="7"/>
                  </a:lnTo>
                  <a:lnTo>
                    <a:pt x="4" y="7"/>
                  </a:lnTo>
                  <a:lnTo>
                    <a:pt x="3" y="6"/>
                  </a:lnTo>
                  <a:lnTo>
                    <a:pt x="3" y="8"/>
                  </a:lnTo>
                  <a:lnTo>
                    <a:pt x="2" y="8"/>
                  </a:lnTo>
                  <a:lnTo>
                    <a:pt x="1" y="6"/>
                  </a:lnTo>
                  <a:lnTo>
                    <a:pt x="0" y="0"/>
                  </a:lnTo>
                  <a:lnTo>
                    <a:pt x="2" y="1"/>
                  </a:lnTo>
                  <a:close/>
                </a:path>
              </a:pathLst>
            </a:custGeom>
            <a:grpFill/>
            <a:ln w="3175" cmpd="sng">
              <a:solidFill>
                <a:srgbClr val="FFFFFF"/>
              </a:solidFill>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25" name="Freeform 154"/>
            <p:cNvSpPr>
              <a:spLocks/>
            </p:cNvSpPr>
            <p:nvPr/>
          </p:nvSpPr>
          <p:spPr bwMode="auto">
            <a:xfrm>
              <a:off x="751" y="1446"/>
              <a:ext cx="6" cy="5"/>
            </a:xfrm>
            <a:custGeom>
              <a:avLst/>
              <a:gdLst>
                <a:gd name="T0" fmla="*/ 5 w 6"/>
                <a:gd name="T1" fmla="*/ 2 h 5"/>
                <a:gd name="T2" fmla="*/ 6 w 6"/>
                <a:gd name="T3" fmla="*/ 2 h 5"/>
                <a:gd name="T4" fmla="*/ 6 w 6"/>
                <a:gd name="T5" fmla="*/ 4 h 5"/>
                <a:gd name="T6" fmla="*/ 5 w 6"/>
                <a:gd name="T7" fmla="*/ 5 h 5"/>
                <a:gd name="T8" fmla="*/ 4 w 6"/>
                <a:gd name="T9" fmla="*/ 4 h 5"/>
                <a:gd name="T10" fmla="*/ 1 w 6"/>
                <a:gd name="T11" fmla="*/ 4 h 5"/>
                <a:gd name="T12" fmla="*/ 0 w 6"/>
                <a:gd name="T13" fmla="*/ 2 h 5"/>
                <a:gd name="T14" fmla="*/ 1 w 6"/>
                <a:gd name="T15" fmla="*/ 1 h 5"/>
                <a:gd name="T16" fmla="*/ 4 w 6"/>
                <a:gd name="T17" fmla="*/ 0 h 5"/>
                <a:gd name="T18" fmla="*/ 5 w 6"/>
                <a:gd name="T19" fmla="*/ 0 h 5"/>
                <a:gd name="T20" fmla="*/ 5 w 6"/>
                <a:gd name="T21" fmla="*/ 2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 h="5">
                  <a:moveTo>
                    <a:pt x="5" y="2"/>
                  </a:moveTo>
                  <a:lnTo>
                    <a:pt x="6" y="2"/>
                  </a:lnTo>
                  <a:lnTo>
                    <a:pt x="6" y="4"/>
                  </a:lnTo>
                  <a:lnTo>
                    <a:pt x="5" y="5"/>
                  </a:lnTo>
                  <a:lnTo>
                    <a:pt x="4" y="4"/>
                  </a:lnTo>
                  <a:lnTo>
                    <a:pt x="1" y="4"/>
                  </a:lnTo>
                  <a:lnTo>
                    <a:pt x="0" y="2"/>
                  </a:lnTo>
                  <a:lnTo>
                    <a:pt x="1" y="1"/>
                  </a:lnTo>
                  <a:lnTo>
                    <a:pt x="4" y="0"/>
                  </a:lnTo>
                  <a:lnTo>
                    <a:pt x="5" y="0"/>
                  </a:lnTo>
                  <a:lnTo>
                    <a:pt x="5" y="2"/>
                  </a:lnTo>
                  <a:close/>
                </a:path>
              </a:pathLst>
            </a:custGeom>
            <a:grpFill/>
            <a:ln w="3175" cmpd="sng">
              <a:solidFill>
                <a:srgbClr val="FFFFFF"/>
              </a:solidFill>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26" name="Freeform 155"/>
            <p:cNvSpPr>
              <a:spLocks/>
            </p:cNvSpPr>
            <p:nvPr/>
          </p:nvSpPr>
          <p:spPr bwMode="auto">
            <a:xfrm>
              <a:off x="751" y="1434"/>
              <a:ext cx="5" cy="8"/>
            </a:xfrm>
            <a:custGeom>
              <a:avLst/>
              <a:gdLst>
                <a:gd name="T0" fmla="*/ 2 w 5"/>
                <a:gd name="T1" fmla="*/ 1 h 8"/>
                <a:gd name="T2" fmla="*/ 5 w 5"/>
                <a:gd name="T3" fmla="*/ 7 h 8"/>
                <a:gd name="T4" fmla="*/ 5 w 5"/>
                <a:gd name="T5" fmla="*/ 7 h 8"/>
                <a:gd name="T6" fmla="*/ 4 w 5"/>
                <a:gd name="T7" fmla="*/ 8 h 8"/>
                <a:gd name="T8" fmla="*/ 3 w 5"/>
                <a:gd name="T9" fmla="*/ 7 h 8"/>
                <a:gd name="T10" fmla="*/ 3 w 5"/>
                <a:gd name="T11" fmla="*/ 8 h 8"/>
                <a:gd name="T12" fmla="*/ 2 w 5"/>
                <a:gd name="T13" fmla="*/ 8 h 8"/>
                <a:gd name="T14" fmla="*/ 1 w 5"/>
                <a:gd name="T15" fmla="*/ 7 h 8"/>
                <a:gd name="T16" fmla="*/ 0 w 5"/>
                <a:gd name="T17" fmla="*/ 0 h 8"/>
                <a:gd name="T18" fmla="*/ 2 w 5"/>
                <a:gd name="T19" fmla="*/ 1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8">
                  <a:moveTo>
                    <a:pt x="2" y="1"/>
                  </a:moveTo>
                  <a:lnTo>
                    <a:pt x="5" y="7"/>
                  </a:lnTo>
                  <a:lnTo>
                    <a:pt x="4" y="8"/>
                  </a:lnTo>
                  <a:lnTo>
                    <a:pt x="3" y="7"/>
                  </a:lnTo>
                  <a:lnTo>
                    <a:pt x="3" y="8"/>
                  </a:lnTo>
                  <a:lnTo>
                    <a:pt x="2" y="8"/>
                  </a:lnTo>
                  <a:lnTo>
                    <a:pt x="1" y="7"/>
                  </a:lnTo>
                  <a:lnTo>
                    <a:pt x="0" y="0"/>
                  </a:lnTo>
                  <a:lnTo>
                    <a:pt x="2" y="1"/>
                  </a:lnTo>
                  <a:close/>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27" name="Freeform 156"/>
            <p:cNvSpPr>
              <a:spLocks/>
            </p:cNvSpPr>
            <p:nvPr/>
          </p:nvSpPr>
          <p:spPr bwMode="auto">
            <a:xfrm>
              <a:off x="750" y="1445"/>
              <a:ext cx="5" cy="4"/>
            </a:xfrm>
            <a:custGeom>
              <a:avLst/>
              <a:gdLst>
                <a:gd name="T0" fmla="*/ 4 w 5"/>
                <a:gd name="T1" fmla="*/ 1 h 4"/>
                <a:gd name="T2" fmla="*/ 5 w 5"/>
                <a:gd name="T3" fmla="*/ 1 h 4"/>
                <a:gd name="T4" fmla="*/ 5 w 5"/>
                <a:gd name="T5" fmla="*/ 4 h 4"/>
                <a:gd name="T6" fmla="*/ 4 w 5"/>
                <a:gd name="T7" fmla="*/ 4 h 4"/>
                <a:gd name="T8" fmla="*/ 3 w 5"/>
                <a:gd name="T9" fmla="*/ 4 h 4"/>
                <a:gd name="T10" fmla="*/ 0 w 5"/>
                <a:gd name="T11" fmla="*/ 3 h 4"/>
                <a:gd name="T12" fmla="*/ 0 w 5"/>
                <a:gd name="T13" fmla="*/ 1 h 4"/>
                <a:gd name="T14" fmla="*/ 0 w 5"/>
                <a:gd name="T15" fmla="*/ 0 h 4"/>
                <a:gd name="T16" fmla="*/ 3 w 5"/>
                <a:gd name="T17" fmla="*/ 0 h 4"/>
                <a:gd name="T18" fmla="*/ 4 w 5"/>
                <a:gd name="T19" fmla="*/ 0 h 4"/>
                <a:gd name="T20" fmla="*/ 4 w 5"/>
                <a:gd name="T21" fmla="*/ 1 h 4"/>
                <a:gd name="T22" fmla="*/ 4 w 5"/>
                <a:gd name="T23" fmla="*/ 1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 h="4">
                  <a:moveTo>
                    <a:pt x="4" y="1"/>
                  </a:moveTo>
                  <a:lnTo>
                    <a:pt x="5" y="1"/>
                  </a:lnTo>
                  <a:lnTo>
                    <a:pt x="5" y="4"/>
                  </a:lnTo>
                  <a:lnTo>
                    <a:pt x="4" y="4"/>
                  </a:lnTo>
                  <a:lnTo>
                    <a:pt x="3" y="4"/>
                  </a:lnTo>
                  <a:lnTo>
                    <a:pt x="0" y="3"/>
                  </a:lnTo>
                  <a:lnTo>
                    <a:pt x="0" y="1"/>
                  </a:lnTo>
                  <a:lnTo>
                    <a:pt x="0" y="0"/>
                  </a:lnTo>
                  <a:lnTo>
                    <a:pt x="3" y="0"/>
                  </a:lnTo>
                  <a:lnTo>
                    <a:pt x="4" y="0"/>
                  </a:lnTo>
                  <a:lnTo>
                    <a:pt x="4" y="1"/>
                  </a:lnTo>
                  <a:close/>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28" name="Freeform 157"/>
            <p:cNvSpPr>
              <a:spLocks/>
            </p:cNvSpPr>
            <p:nvPr/>
          </p:nvSpPr>
          <p:spPr bwMode="auto">
            <a:xfrm>
              <a:off x="763" y="1447"/>
              <a:ext cx="6" cy="7"/>
            </a:xfrm>
            <a:custGeom>
              <a:avLst/>
              <a:gdLst>
                <a:gd name="T0" fmla="*/ 3 w 6"/>
                <a:gd name="T1" fmla="*/ 3 h 7"/>
                <a:gd name="T2" fmla="*/ 6 w 6"/>
                <a:gd name="T3" fmla="*/ 5 h 7"/>
                <a:gd name="T4" fmla="*/ 4 w 6"/>
                <a:gd name="T5" fmla="*/ 6 h 7"/>
                <a:gd name="T6" fmla="*/ 3 w 6"/>
                <a:gd name="T7" fmla="*/ 7 h 7"/>
                <a:gd name="T8" fmla="*/ 0 w 6"/>
                <a:gd name="T9" fmla="*/ 4 h 7"/>
                <a:gd name="T10" fmla="*/ 0 w 6"/>
                <a:gd name="T11" fmla="*/ 3 h 7"/>
                <a:gd name="T12" fmla="*/ 0 w 6"/>
                <a:gd name="T13" fmla="*/ 0 h 7"/>
                <a:gd name="T14" fmla="*/ 1 w 6"/>
                <a:gd name="T15" fmla="*/ 1 h 7"/>
                <a:gd name="T16" fmla="*/ 3 w 6"/>
                <a:gd name="T17" fmla="*/ 2 h 7"/>
                <a:gd name="T18" fmla="*/ 3 w 6"/>
                <a:gd name="T19" fmla="*/ 3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7">
                  <a:moveTo>
                    <a:pt x="3" y="3"/>
                  </a:moveTo>
                  <a:lnTo>
                    <a:pt x="6" y="5"/>
                  </a:lnTo>
                  <a:lnTo>
                    <a:pt x="4" y="6"/>
                  </a:lnTo>
                  <a:lnTo>
                    <a:pt x="3" y="7"/>
                  </a:lnTo>
                  <a:lnTo>
                    <a:pt x="0" y="4"/>
                  </a:lnTo>
                  <a:lnTo>
                    <a:pt x="0" y="3"/>
                  </a:lnTo>
                  <a:lnTo>
                    <a:pt x="0" y="0"/>
                  </a:lnTo>
                  <a:lnTo>
                    <a:pt x="1" y="1"/>
                  </a:lnTo>
                  <a:lnTo>
                    <a:pt x="3" y="2"/>
                  </a:lnTo>
                  <a:lnTo>
                    <a:pt x="3" y="3"/>
                  </a:lnTo>
                  <a:close/>
                </a:path>
              </a:pathLst>
            </a:custGeom>
            <a:grpFill/>
            <a:ln w="3175" cmpd="sng">
              <a:solidFill>
                <a:srgbClr val="FFFFFF"/>
              </a:solidFill>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29" name="Freeform 158"/>
            <p:cNvSpPr>
              <a:spLocks/>
            </p:cNvSpPr>
            <p:nvPr/>
          </p:nvSpPr>
          <p:spPr bwMode="auto">
            <a:xfrm>
              <a:off x="761" y="1445"/>
              <a:ext cx="6" cy="7"/>
            </a:xfrm>
            <a:custGeom>
              <a:avLst/>
              <a:gdLst>
                <a:gd name="T0" fmla="*/ 4 w 6"/>
                <a:gd name="T1" fmla="*/ 4 h 7"/>
                <a:gd name="T2" fmla="*/ 6 w 6"/>
                <a:gd name="T3" fmla="*/ 5 h 7"/>
                <a:gd name="T4" fmla="*/ 4 w 6"/>
                <a:gd name="T5" fmla="*/ 7 h 7"/>
                <a:gd name="T6" fmla="*/ 4 w 6"/>
                <a:gd name="T7" fmla="*/ 7 h 7"/>
                <a:gd name="T8" fmla="*/ 1 w 6"/>
                <a:gd name="T9" fmla="*/ 4 h 7"/>
                <a:gd name="T10" fmla="*/ 0 w 6"/>
                <a:gd name="T11" fmla="*/ 3 h 7"/>
                <a:gd name="T12" fmla="*/ 0 w 6"/>
                <a:gd name="T13" fmla="*/ 0 h 7"/>
                <a:gd name="T14" fmla="*/ 1 w 6"/>
                <a:gd name="T15" fmla="*/ 1 h 7"/>
                <a:gd name="T16" fmla="*/ 3 w 6"/>
                <a:gd name="T17" fmla="*/ 3 h 7"/>
                <a:gd name="T18" fmla="*/ 4 w 6"/>
                <a:gd name="T19" fmla="*/ 4 h 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7">
                  <a:moveTo>
                    <a:pt x="4" y="4"/>
                  </a:moveTo>
                  <a:lnTo>
                    <a:pt x="6" y="5"/>
                  </a:lnTo>
                  <a:lnTo>
                    <a:pt x="4" y="7"/>
                  </a:lnTo>
                  <a:lnTo>
                    <a:pt x="1" y="4"/>
                  </a:lnTo>
                  <a:lnTo>
                    <a:pt x="0" y="3"/>
                  </a:lnTo>
                  <a:lnTo>
                    <a:pt x="0" y="0"/>
                  </a:lnTo>
                  <a:lnTo>
                    <a:pt x="1" y="1"/>
                  </a:lnTo>
                  <a:lnTo>
                    <a:pt x="3" y="3"/>
                  </a:lnTo>
                  <a:lnTo>
                    <a:pt x="4" y="4"/>
                  </a:lnTo>
                  <a:close/>
                </a:path>
              </a:pathLst>
            </a:custGeom>
            <a:grpFill/>
            <a:ln w="3175" cmpd="sng">
              <a:solidFill>
                <a:srgbClr val="FFFFFF"/>
              </a:solid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30" name="Freeform 159"/>
            <p:cNvSpPr>
              <a:spLocks/>
            </p:cNvSpPr>
            <p:nvPr/>
          </p:nvSpPr>
          <p:spPr bwMode="auto">
            <a:xfrm>
              <a:off x="792" y="1503"/>
              <a:ext cx="5" cy="6"/>
            </a:xfrm>
            <a:custGeom>
              <a:avLst/>
              <a:gdLst>
                <a:gd name="T0" fmla="*/ 2 w 5"/>
                <a:gd name="T1" fmla="*/ 0 h 6"/>
                <a:gd name="T2" fmla="*/ 4 w 5"/>
                <a:gd name="T3" fmla="*/ 0 h 6"/>
                <a:gd name="T4" fmla="*/ 5 w 5"/>
                <a:gd name="T5" fmla="*/ 1 h 6"/>
                <a:gd name="T6" fmla="*/ 5 w 5"/>
                <a:gd name="T7" fmla="*/ 2 h 6"/>
                <a:gd name="T8" fmla="*/ 5 w 5"/>
                <a:gd name="T9" fmla="*/ 3 h 6"/>
                <a:gd name="T10" fmla="*/ 5 w 5"/>
                <a:gd name="T11" fmla="*/ 4 h 6"/>
                <a:gd name="T12" fmla="*/ 5 w 5"/>
                <a:gd name="T13" fmla="*/ 5 h 6"/>
                <a:gd name="T14" fmla="*/ 4 w 5"/>
                <a:gd name="T15" fmla="*/ 6 h 6"/>
                <a:gd name="T16" fmla="*/ 2 w 5"/>
                <a:gd name="T17" fmla="*/ 6 h 6"/>
                <a:gd name="T18" fmla="*/ 1 w 5"/>
                <a:gd name="T19" fmla="*/ 6 h 6"/>
                <a:gd name="T20" fmla="*/ 1 w 5"/>
                <a:gd name="T21" fmla="*/ 5 h 6"/>
                <a:gd name="T22" fmla="*/ 0 w 5"/>
                <a:gd name="T23" fmla="*/ 4 h 6"/>
                <a:gd name="T24" fmla="*/ 0 w 5"/>
                <a:gd name="T25" fmla="*/ 3 h 6"/>
                <a:gd name="T26" fmla="*/ 0 w 5"/>
                <a:gd name="T27" fmla="*/ 2 h 6"/>
                <a:gd name="T28" fmla="*/ 1 w 5"/>
                <a:gd name="T29" fmla="*/ 1 h 6"/>
                <a:gd name="T30" fmla="*/ 1 w 5"/>
                <a:gd name="T31" fmla="*/ 0 h 6"/>
                <a:gd name="T32" fmla="*/ 2 w 5"/>
                <a:gd name="T33" fmla="*/ 0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 h="6">
                  <a:moveTo>
                    <a:pt x="2" y="0"/>
                  </a:moveTo>
                  <a:lnTo>
                    <a:pt x="4" y="0"/>
                  </a:lnTo>
                  <a:lnTo>
                    <a:pt x="5" y="1"/>
                  </a:lnTo>
                  <a:lnTo>
                    <a:pt x="5" y="2"/>
                  </a:lnTo>
                  <a:lnTo>
                    <a:pt x="5" y="3"/>
                  </a:lnTo>
                  <a:lnTo>
                    <a:pt x="5" y="4"/>
                  </a:lnTo>
                  <a:lnTo>
                    <a:pt x="5" y="5"/>
                  </a:lnTo>
                  <a:lnTo>
                    <a:pt x="4" y="6"/>
                  </a:lnTo>
                  <a:lnTo>
                    <a:pt x="2" y="6"/>
                  </a:lnTo>
                  <a:lnTo>
                    <a:pt x="1" y="6"/>
                  </a:lnTo>
                  <a:lnTo>
                    <a:pt x="1" y="5"/>
                  </a:lnTo>
                  <a:lnTo>
                    <a:pt x="0" y="4"/>
                  </a:lnTo>
                  <a:lnTo>
                    <a:pt x="0" y="3"/>
                  </a:lnTo>
                  <a:lnTo>
                    <a:pt x="0" y="2"/>
                  </a:lnTo>
                  <a:lnTo>
                    <a:pt x="1" y="1"/>
                  </a:lnTo>
                  <a:lnTo>
                    <a:pt x="1" y="0"/>
                  </a:lnTo>
                  <a:lnTo>
                    <a:pt x="2" y="0"/>
                  </a:lnTo>
                  <a:close/>
                </a:path>
              </a:pathLst>
            </a:custGeom>
            <a:grpFill/>
            <a:ln w="3175" cmpd="sng">
              <a:solidFill>
                <a:srgbClr val="FFFFFF"/>
              </a:solidFill>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grpSp>
      <p:grpSp>
        <p:nvGrpSpPr>
          <p:cNvPr id="6" name="Group 225"/>
          <p:cNvGrpSpPr>
            <a:grpSpLocks/>
          </p:cNvGrpSpPr>
          <p:nvPr/>
        </p:nvGrpSpPr>
        <p:grpSpPr bwMode="auto">
          <a:xfrm>
            <a:off x="7693746" y="3538646"/>
            <a:ext cx="689999" cy="652138"/>
            <a:chOff x="3590" y="624"/>
            <a:chExt cx="729" cy="689"/>
          </a:xfrm>
          <a:solidFill>
            <a:srgbClr val="D9D9D9"/>
          </a:solidFill>
        </p:grpSpPr>
        <p:sp>
          <p:nvSpPr>
            <p:cNvPr id="5632" name="Freeform 226"/>
            <p:cNvSpPr>
              <a:spLocks/>
            </p:cNvSpPr>
            <p:nvPr/>
          </p:nvSpPr>
          <p:spPr bwMode="auto">
            <a:xfrm>
              <a:off x="4289" y="624"/>
              <a:ext cx="30" cy="32"/>
            </a:xfrm>
            <a:custGeom>
              <a:avLst/>
              <a:gdLst>
                <a:gd name="T0" fmla="*/ 30 w 14"/>
                <a:gd name="T1" fmla="*/ 4 h 15"/>
                <a:gd name="T2" fmla="*/ 30 w 14"/>
                <a:gd name="T3" fmla="*/ 6 h 15"/>
                <a:gd name="T4" fmla="*/ 4 w 14"/>
                <a:gd name="T5" fmla="*/ 30 h 15"/>
                <a:gd name="T6" fmla="*/ 0 w 14"/>
                <a:gd name="T7" fmla="*/ 32 h 15"/>
                <a:gd name="T8" fmla="*/ 2 w 14"/>
                <a:gd name="T9" fmla="*/ 26 h 15"/>
                <a:gd name="T10" fmla="*/ 28 w 14"/>
                <a:gd name="T11" fmla="*/ 2 h 15"/>
                <a:gd name="T12" fmla="*/ 30 w 14"/>
                <a:gd name="T13" fmla="*/ 0 h 15"/>
                <a:gd name="T14" fmla="*/ 30 w 14"/>
                <a:gd name="T15" fmla="*/ 4 h 15"/>
                <a:gd name="T16" fmla="*/ 30 w 14"/>
                <a:gd name="T17" fmla="*/ 4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15">
                  <a:moveTo>
                    <a:pt x="14" y="2"/>
                  </a:moveTo>
                  <a:lnTo>
                    <a:pt x="14" y="3"/>
                  </a:lnTo>
                  <a:lnTo>
                    <a:pt x="2" y="14"/>
                  </a:lnTo>
                  <a:lnTo>
                    <a:pt x="0" y="15"/>
                  </a:lnTo>
                  <a:lnTo>
                    <a:pt x="1" y="12"/>
                  </a:lnTo>
                  <a:lnTo>
                    <a:pt x="13" y="1"/>
                  </a:lnTo>
                  <a:lnTo>
                    <a:pt x="14" y="0"/>
                  </a:lnTo>
                  <a:lnTo>
                    <a:pt x="14" y="2"/>
                  </a:lnTo>
                  <a:close/>
                </a:path>
              </a:pathLst>
            </a:custGeom>
            <a:grpFill/>
            <a:ln w="4763">
              <a:no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33" name="Freeform 227"/>
            <p:cNvSpPr>
              <a:spLocks/>
            </p:cNvSpPr>
            <p:nvPr/>
          </p:nvSpPr>
          <p:spPr bwMode="auto">
            <a:xfrm>
              <a:off x="4152" y="708"/>
              <a:ext cx="29" cy="37"/>
            </a:xfrm>
            <a:custGeom>
              <a:avLst/>
              <a:gdLst>
                <a:gd name="T0" fmla="*/ 23 w 14"/>
                <a:gd name="T1" fmla="*/ 2 h 18"/>
                <a:gd name="T2" fmla="*/ 23 w 14"/>
                <a:gd name="T3" fmla="*/ 0 h 18"/>
                <a:gd name="T4" fmla="*/ 27 w 14"/>
                <a:gd name="T5" fmla="*/ 4 h 18"/>
                <a:gd name="T6" fmla="*/ 29 w 14"/>
                <a:gd name="T7" fmla="*/ 8 h 18"/>
                <a:gd name="T8" fmla="*/ 2 w 14"/>
                <a:gd name="T9" fmla="*/ 37 h 18"/>
                <a:gd name="T10" fmla="*/ 0 w 14"/>
                <a:gd name="T11" fmla="*/ 33 h 18"/>
                <a:gd name="T12" fmla="*/ 17 w 14"/>
                <a:gd name="T13" fmla="*/ 10 h 18"/>
                <a:gd name="T14" fmla="*/ 21 w 14"/>
                <a:gd name="T15" fmla="*/ 2 h 18"/>
                <a:gd name="T16" fmla="*/ 23 w 14"/>
                <a:gd name="T17" fmla="*/ 2 h 18"/>
                <a:gd name="T18" fmla="*/ 23 w 14"/>
                <a:gd name="T19" fmla="*/ 2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 h="18">
                  <a:moveTo>
                    <a:pt x="11" y="1"/>
                  </a:moveTo>
                  <a:lnTo>
                    <a:pt x="11" y="0"/>
                  </a:lnTo>
                  <a:lnTo>
                    <a:pt x="13" y="2"/>
                  </a:lnTo>
                  <a:lnTo>
                    <a:pt x="14" y="4"/>
                  </a:lnTo>
                  <a:lnTo>
                    <a:pt x="1" y="18"/>
                  </a:lnTo>
                  <a:lnTo>
                    <a:pt x="0" y="16"/>
                  </a:lnTo>
                  <a:lnTo>
                    <a:pt x="8" y="5"/>
                  </a:lnTo>
                  <a:lnTo>
                    <a:pt x="10" y="1"/>
                  </a:lnTo>
                  <a:lnTo>
                    <a:pt x="11" y="1"/>
                  </a:lnTo>
                  <a:close/>
                </a:path>
              </a:pathLst>
            </a:custGeom>
            <a:grpFill/>
            <a:ln w="4763">
              <a:no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34" name="Freeform 228"/>
            <p:cNvSpPr>
              <a:spLocks/>
            </p:cNvSpPr>
            <p:nvPr/>
          </p:nvSpPr>
          <p:spPr bwMode="auto">
            <a:xfrm>
              <a:off x="4204" y="660"/>
              <a:ext cx="63" cy="50"/>
            </a:xfrm>
            <a:custGeom>
              <a:avLst/>
              <a:gdLst>
                <a:gd name="T0" fmla="*/ 61 w 30"/>
                <a:gd name="T1" fmla="*/ 6 h 24"/>
                <a:gd name="T2" fmla="*/ 63 w 30"/>
                <a:gd name="T3" fmla="*/ 4 h 24"/>
                <a:gd name="T4" fmla="*/ 61 w 30"/>
                <a:gd name="T5" fmla="*/ 6 h 24"/>
                <a:gd name="T6" fmla="*/ 32 w 30"/>
                <a:gd name="T7" fmla="*/ 27 h 24"/>
                <a:gd name="T8" fmla="*/ 27 w 30"/>
                <a:gd name="T9" fmla="*/ 27 h 24"/>
                <a:gd name="T10" fmla="*/ 23 w 30"/>
                <a:gd name="T11" fmla="*/ 29 h 24"/>
                <a:gd name="T12" fmla="*/ 19 w 30"/>
                <a:gd name="T13" fmla="*/ 35 h 24"/>
                <a:gd name="T14" fmla="*/ 4 w 30"/>
                <a:gd name="T15" fmla="*/ 50 h 24"/>
                <a:gd name="T16" fmla="*/ 0 w 30"/>
                <a:gd name="T17" fmla="*/ 50 h 24"/>
                <a:gd name="T18" fmla="*/ 6 w 30"/>
                <a:gd name="T19" fmla="*/ 35 h 24"/>
                <a:gd name="T20" fmla="*/ 8 w 30"/>
                <a:gd name="T21" fmla="*/ 33 h 24"/>
                <a:gd name="T22" fmla="*/ 21 w 30"/>
                <a:gd name="T23" fmla="*/ 19 h 24"/>
                <a:gd name="T24" fmla="*/ 25 w 30"/>
                <a:gd name="T25" fmla="*/ 17 h 24"/>
                <a:gd name="T26" fmla="*/ 29 w 30"/>
                <a:gd name="T27" fmla="*/ 10 h 24"/>
                <a:gd name="T28" fmla="*/ 34 w 30"/>
                <a:gd name="T29" fmla="*/ 8 h 24"/>
                <a:gd name="T30" fmla="*/ 36 w 30"/>
                <a:gd name="T31" fmla="*/ 10 h 24"/>
                <a:gd name="T32" fmla="*/ 38 w 30"/>
                <a:gd name="T33" fmla="*/ 13 h 24"/>
                <a:gd name="T34" fmla="*/ 42 w 30"/>
                <a:gd name="T35" fmla="*/ 13 h 24"/>
                <a:gd name="T36" fmla="*/ 53 w 30"/>
                <a:gd name="T37" fmla="*/ 0 h 24"/>
                <a:gd name="T38" fmla="*/ 59 w 30"/>
                <a:gd name="T39" fmla="*/ 0 h 24"/>
                <a:gd name="T40" fmla="*/ 61 w 30"/>
                <a:gd name="T41" fmla="*/ 2 h 24"/>
                <a:gd name="T42" fmla="*/ 61 w 30"/>
                <a:gd name="T43" fmla="*/ 6 h 24"/>
                <a:gd name="T44" fmla="*/ 61 w 30"/>
                <a:gd name="T45" fmla="*/ 6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0" h="24">
                  <a:moveTo>
                    <a:pt x="29" y="3"/>
                  </a:moveTo>
                  <a:lnTo>
                    <a:pt x="30" y="2"/>
                  </a:lnTo>
                  <a:lnTo>
                    <a:pt x="29" y="3"/>
                  </a:lnTo>
                  <a:lnTo>
                    <a:pt x="15" y="13"/>
                  </a:lnTo>
                  <a:lnTo>
                    <a:pt x="13" y="13"/>
                  </a:lnTo>
                  <a:lnTo>
                    <a:pt x="11" y="14"/>
                  </a:lnTo>
                  <a:lnTo>
                    <a:pt x="9" y="17"/>
                  </a:lnTo>
                  <a:lnTo>
                    <a:pt x="2" y="24"/>
                  </a:lnTo>
                  <a:lnTo>
                    <a:pt x="0" y="24"/>
                  </a:lnTo>
                  <a:lnTo>
                    <a:pt x="3" y="17"/>
                  </a:lnTo>
                  <a:lnTo>
                    <a:pt x="4" y="16"/>
                  </a:lnTo>
                  <a:lnTo>
                    <a:pt x="10" y="9"/>
                  </a:lnTo>
                  <a:lnTo>
                    <a:pt x="12" y="8"/>
                  </a:lnTo>
                  <a:lnTo>
                    <a:pt x="14" y="5"/>
                  </a:lnTo>
                  <a:lnTo>
                    <a:pt x="16" y="4"/>
                  </a:lnTo>
                  <a:lnTo>
                    <a:pt x="17" y="5"/>
                  </a:lnTo>
                  <a:lnTo>
                    <a:pt x="18" y="6"/>
                  </a:lnTo>
                  <a:lnTo>
                    <a:pt x="20" y="6"/>
                  </a:lnTo>
                  <a:lnTo>
                    <a:pt x="25" y="0"/>
                  </a:lnTo>
                  <a:lnTo>
                    <a:pt x="28" y="0"/>
                  </a:lnTo>
                  <a:lnTo>
                    <a:pt x="29" y="1"/>
                  </a:lnTo>
                  <a:lnTo>
                    <a:pt x="29" y="3"/>
                  </a:lnTo>
                  <a:close/>
                </a:path>
              </a:pathLst>
            </a:custGeom>
            <a:grpFill/>
            <a:ln w="4763">
              <a:no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35" name="Freeform 229"/>
            <p:cNvSpPr>
              <a:spLocks/>
            </p:cNvSpPr>
            <p:nvPr/>
          </p:nvSpPr>
          <p:spPr bwMode="auto">
            <a:xfrm>
              <a:off x="3621" y="1165"/>
              <a:ext cx="80" cy="113"/>
            </a:xfrm>
            <a:custGeom>
              <a:avLst/>
              <a:gdLst>
                <a:gd name="T0" fmla="*/ 40 w 38"/>
                <a:gd name="T1" fmla="*/ 0 h 54"/>
                <a:gd name="T2" fmla="*/ 42 w 38"/>
                <a:gd name="T3" fmla="*/ 0 h 54"/>
                <a:gd name="T4" fmla="*/ 40 w 38"/>
                <a:gd name="T5" fmla="*/ 0 h 54"/>
                <a:gd name="T6" fmla="*/ 34 w 38"/>
                <a:gd name="T7" fmla="*/ 0 h 54"/>
                <a:gd name="T8" fmla="*/ 29 w 38"/>
                <a:gd name="T9" fmla="*/ 6 h 54"/>
                <a:gd name="T10" fmla="*/ 25 w 38"/>
                <a:gd name="T11" fmla="*/ 13 h 54"/>
                <a:gd name="T12" fmla="*/ 21 w 38"/>
                <a:gd name="T13" fmla="*/ 13 h 54"/>
                <a:gd name="T14" fmla="*/ 17 w 38"/>
                <a:gd name="T15" fmla="*/ 15 h 54"/>
                <a:gd name="T16" fmla="*/ 13 w 38"/>
                <a:gd name="T17" fmla="*/ 19 h 54"/>
                <a:gd name="T18" fmla="*/ 11 w 38"/>
                <a:gd name="T19" fmla="*/ 15 h 54"/>
                <a:gd name="T20" fmla="*/ 6 w 38"/>
                <a:gd name="T21" fmla="*/ 19 h 54"/>
                <a:gd name="T22" fmla="*/ 0 w 38"/>
                <a:gd name="T23" fmla="*/ 27 h 54"/>
                <a:gd name="T24" fmla="*/ 11 w 38"/>
                <a:gd name="T25" fmla="*/ 38 h 54"/>
                <a:gd name="T26" fmla="*/ 11 w 38"/>
                <a:gd name="T27" fmla="*/ 42 h 54"/>
                <a:gd name="T28" fmla="*/ 8 w 38"/>
                <a:gd name="T29" fmla="*/ 36 h 54"/>
                <a:gd name="T30" fmla="*/ 2 w 38"/>
                <a:gd name="T31" fmla="*/ 36 h 54"/>
                <a:gd name="T32" fmla="*/ 6 w 38"/>
                <a:gd name="T33" fmla="*/ 52 h 54"/>
                <a:gd name="T34" fmla="*/ 8 w 38"/>
                <a:gd name="T35" fmla="*/ 48 h 54"/>
                <a:gd name="T36" fmla="*/ 17 w 38"/>
                <a:gd name="T37" fmla="*/ 46 h 54"/>
                <a:gd name="T38" fmla="*/ 23 w 38"/>
                <a:gd name="T39" fmla="*/ 50 h 54"/>
                <a:gd name="T40" fmla="*/ 25 w 38"/>
                <a:gd name="T41" fmla="*/ 44 h 54"/>
                <a:gd name="T42" fmla="*/ 21 w 38"/>
                <a:gd name="T43" fmla="*/ 42 h 54"/>
                <a:gd name="T44" fmla="*/ 21 w 38"/>
                <a:gd name="T45" fmla="*/ 40 h 54"/>
                <a:gd name="T46" fmla="*/ 21 w 38"/>
                <a:gd name="T47" fmla="*/ 31 h 54"/>
                <a:gd name="T48" fmla="*/ 23 w 38"/>
                <a:gd name="T49" fmla="*/ 29 h 54"/>
                <a:gd name="T50" fmla="*/ 32 w 38"/>
                <a:gd name="T51" fmla="*/ 44 h 54"/>
                <a:gd name="T52" fmla="*/ 32 w 38"/>
                <a:gd name="T53" fmla="*/ 50 h 54"/>
                <a:gd name="T54" fmla="*/ 32 w 38"/>
                <a:gd name="T55" fmla="*/ 52 h 54"/>
                <a:gd name="T56" fmla="*/ 32 w 38"/>
                <a:gd name="T57" fmla="*/ 59 h 54"/>
                <a:gd name="T58" fmla="*/ 29 w 38"/>
                <a:gd name="T59" fmla="*/ 67 h 54"/>
                <a:gd name="T60" fmla="*/ 25 w 38"/>
                <a:gd name="T61" fmla="*/ 71 h 54"/>
                <a:gd name="T62" fmla="*/ 21 w 38"/>
                <a:gd name="T63" fmla="*/ 77 h 54"/>
                <a:gd name="T64" fmla="*/ 23 w 38"/>
                <a:gd name="T65" fmla="*/ 94 h 54"/>
                <a:gd name="T66" fmla="*/ 21 w 38"/>
                <a:gd name="T67" fmla="*/ 100 h 54"/>
                <a:gd name="T68" fmla="*/ 25 w 38"/>
                <a:gd name="T69" fmla="*/ 105 h 54"/>
                <a:gd name="T70" fmla="*/ 34 w 38"/>
                <a:gd name="T71" fmla="*/ 109 h 54"/>
                <a:gd name="T72" fmla="*/ 36 w 38"/>
                <a:gd name="T73" fmla="*/ 100 h 54"/>
                <a:gd name="T74" fmla="*/ 32 w 38"/>
                <a:gd name="T75" fmla="*/ 92 h 54"/>
                <a:gd name="T76" fmla="*/ 34 w 38"/>
                <a:gd name="T77" fmla="*/ 88 h 54"/>
                <a:gd name="T78" fmla="*/ 40 w 38"/>
                <a:gd name="T79" fmla="*/ 90 h 54"/>
                <a:gd name="T80" fmla="*/ 38 w 38"/>
                <a:gd name="T81" fmla="*/ 92 h 54"/>
                <a:gd name="T82" fmla="*/ 38 w 38"/>
                <a:gd name="T83" fmla="*/ 96 h 54"/>
                <a:gd name="T84" fmla="*/ 38 w 38"/>
                <a:gd name="T85" fmla="*/ 113 h 54"/>
                <a:gd name="T86" fmla="*/ 42 w 38"/>
                <a:gd name="T87" fmla="*/ 111 h 54"/>
                <a:gd name="T88" fmla="*/ 48 w 38"/>
                <a:gd name="T89" fmla="*/ 107 h 54"/>
                <a:gd name="T90" fmla="*/ 48 w 38"/>
                <a:gd name="T91" fmla="*/ 103 h 54"/>
                <a:gd name="T92" fmla="*/ 55 w 38"/>
                <a:gd name="T93" fmla="*/ 96 h 54"/>
                <a:gd name="T94" fmla="*/ 57 w 38"/>
                <a:gd name="T95" fmla="*/ 98 h 54"/>
                <a:gd name="T96" fmla="*/ 80 w 38"/>
                <a:gd name="T97" fmla="*/ 42 h 54"/>
                <a:gd name="T98" fmla="*/ 80 w 38"/>
                <a:gd name="T99" fmla="*/ 36 h 54"/>
                <a:gd name="T100" fmla="*/ 78 w 38"/>
                <a:gd name="T101" fmla="*/ 27 h 54"/>
                <a:gd name="T102" fmla="*/ 69 w 38"/>
                <a:gd name="T103" fmla="*/ 27 h 54"/>
                <a:gd name="T104" fmla="*/ 67 w 38"/>
                <a:gd name="T105" fmla="*/ 23 h 54"/>
                <a:gd name="T106" fmla="*/ 72 w 38"/>
                <a:gd name="T107" fmla="*/ 15 h 54"/>
                <a:gd name="T108" fmla="*/ 69 w 38"/>
                <a:gd name="T109" fmla="*/ 10 h 54"/>
                <a:gd name="T110" fmla="*/ 63 w 38"/>
                <a:gd name="T111" fmla="*/ 13 h 54"/>
                <a:gd name="T112" fmla="*/ 53 w 38"/>
                <a:gd name="T113" fmla="*/ 13 h 54"/>
                <a:gd name="T114" fmla="*/ 46 w 38"/>
                <a:gd name="T115" fmla="*/ 4 h 54"/>
                <a:gd name="T116" fmla="*/ 46 w 38"/>
                <a:gd name="T117" fmla="*/ 0 h 54"/>
                <a:gd name="T118" fmla="*/ 40 w 38"/>
                <a:gd name="T119" fmla="*/ 0 h 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 h="54">
                  <a:moveTo>
                    <a:pt x="19" y="0"/>
                  </a:moveTo>
                  <a:lnTo>
                    <a:pt x="20" y="0"/>
                  </a:lnTo>
                  <a:lnTo>
                    <a:pt x="19" y="0"/>
                  </a:lnTo>
                  <a:lnTo>
                    <a:pt x="16" y="0"/>
                  </a:lnTo>
                  <a:lnTo>
                    <a:pt x="14" y="3"/>
                  </a:lnTo>
                  <a:lnTo>
                    <a:pt x="12" y="6"/>
                  </a:lnTo>
                  <a:lnTo>
                    <a:pt x="10" y="6"/>
                  </a:lnTo>
                  <a:lnTo>
                    <a:pt x="8" y="7"/>
                  </a:lnTo>
                  <a:lnTo>
                    <a:pt x="6" y="9"/>
                  </a:lnTo>
                  <a:lnTo>
                    <a:pt x="5" y="7"/>
                  </a:lnTo>
                  <a:lnTo>
                    <a:pt x="3" y="9"/>
                  </a:lnTo>
                  <a:lnTo>
                    <a:pt x="0" y="13"/>
                  </a:lnTo>
                  <a:lnTo>
                    <a:pt x="5" y="18"/>
                  </a:lnTo>
                  <a:lnTo>
                    <a:pt x="5" y="20"/>
                  </a:lnTo>
                  <a:lnTo>
                    <a:pt x="4" y="17"/>
                  </a:lnTo>
                  <a:lnTo>
                    <a:pt x="1" y="17"/>
                  </a:lnTo>
                  <a:lnTo>
                    <a:pt x="3" y="25"/>
                  </a:lnTo>
                  <a:lnTo>
                    <a:pt x="4" y="23"/>
                  </a:lnTo>
                  <a:lnTo>
                    <a:pt x="8" y="22"/>
                  </a:lnTo>
                  <a:lnTo>
                    <a:pt x="11" y="24"/>
                  </a:lnTo>
                  <a:lnTo>
                    <a:pt x="12" y="21"/>
                  </a:lnTo>
                  <a:lnTo>
                    <a:pt x="10" y="20"/>
                  </a:lnTo>
                  <a:lnTo>
                    <a:pt x="10" y="19"/>
                  </a:lnTo>
                  <a:lnTo>
                    <a:pt x="10" y="15"/>
                  </a:lnTo>
                  <a:lnTo>
                    <a:pt x="11" y="14"/>
                  </a:lnTo>
                  <a:lnTo>
                    <a:pt x="15" y="21"/>
                  </a:lnTo>
                  <a:lnTo>
                    <a:pt x="15" y="24"/>
                  </a:lnTo>
                  <a:lnTo>
                    <a:pt x="15" y="25"/>
                  </a:lnTo>
                  <a:lnTo>
                    <a:pt x="15" y="28"/>
                  </a:lnTo>
                  <a:lnTo>
                    <a:pt x="14" y="32"/>
                  </a:lnTo>
                  <a:lnTo>
                    <a:pt x="12" y="34"/>
                  </a:lnTo>
                  <a:lnTo>
                    <a:pt x="10" y="37"/>
                  </a:lnTo>
                  <a:lnTo>
                    <a:pt x="11" y="45"/>
                  </a:lnTo>
                  <a:lnTo>
                    <a:pt x="10" y="48"/>
                  </a:lnTo>
                  <a:lnTo>
                    <a:pt x="12" y="50"/>
                  </a:lnTo>
                  <a:lnTo>
                    <a:pt x="16" y="52"/>
                  </a:lnTo>
                  <a:lnTo>
                    <a:pt x="17" y="48"/>
                  </a:lnTo>
                  <a:lnTo>
                    <a:pt x="15" y="44"/>
                  </a:lnTo>
                  <a:lnTo>
                    <a:pt x="16" y="42"/>
                  </a:lnTo>
                  <a:lnTo>
                    <a:pt x="19" y="43"/>
                  </a:lnTo>
                  <a:lnTo>
                    <a:pt x="18" y="44"/>
                  </a:lnTo>
                  <a:lnTo>
                    <a:pt x="18" y="46"/>
                  </a:lnTo>
                  <a:lnTo>
                    <a:pt x="18" y="54"/>
                  </a:lnTo>
                  <a:lnTo>
                    <a:pt x="20" y="53"/>
                  </a:lnTo>
                  <a:lnTo>
                    <a:pt x="23" y="51"/>
                  </a:lnTo>
                  <a:lnTo>
                    <a:pt x="23" y="49"/>
                  </a:lnTo>
                  <a:lnTo>
                    <a:pt x="26" y="46"/>
                  </a:lnTo>
                  <a:lnTo>
                    <a:pt x="27" y="47"/>
                  </a:lnTo>
                  <a:lnTo>
                    <a:pt x="38" y="20"/>
                  </a:lnTo>
                  <a:lnTo>
                    <a:pt x="38" y="17"/>
                  </a:lnTo>
                  <a:lnTo>
                    <a:pt x="37" y="13"/>
                  </a:lnTo>
                  <a:lnTo>
                    <a:pt x="33" y="13"/>
                  </a:lnTo>
                  <a:lnTo>
                    <a:pt x="32" y="11"/>
                  </a:lnTo>
                  <a:lnTo>
                    <a:pt x="34" y="7"/>
                  </a:lnTo>
                  <a:lnTo>
                    <a:pt x="33" y="5"/>
                  </a:lnTo>
                  <a:lnTo>
                    <a:pt x="30" y="6"/>
                  </a:lnTo>
                  <a:lnTo>
                    <a:pt x="25" y="6"/>
                  </a:lnTo>
                  <a:lnTo>
                    <a:pt x="22" y="2"/>
                  </a:lnTo>
                  <a:lnTo>
                    <a:pt x="22" y="0"/>
                  </a:lnTo>
                  <a:lnTo>
                    <a:pt x="19" y="0"/>
                  </a:lnTo>
                  <a:close/>
                </a:path>
              </a:pathLst>
            </a:custGeom>
            <a:grpFill/>
            <a:ln w="4763">
              <a:no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36" name="Freeform 230"/>
            <p:cNvSpPr>
              <a:spLocks/>
            </p:cNvSpPr>
            <p:nvPr/>
          </p:nvSpPr>
          <p:spPr bwMode="auto">
            <a:xfrm>
              <a:off x="3707" y="1146"/>
              <a:ext cx="86" cy="65"/>
            </a:xfrm>
            <a:custGeom>
              <a:avLst/>
              <a:gdLst>
                <a:gd name="T0" fmla="*/ 69 w 41"/>
                <a:gd name="T1" fmla="*/ 42 h 31"/>
                <a:gd name="T2" fmla="*/ 55 w 41"/>
                <a:gd name="T3" fmla="*/ 36 h 31"/>
                <a:gd name="T4" fmla="*/ 46 w 41"/>
                <a:gd name="T5" fmla="*/ 38 h 31"/>
                <a:gd name="T6" fmla="*/ 40 w 41"/>
                <a:gd name="T7" fmla="*/ 42 h 31"/>
                <a:gd name="T8" fmla="*/ 29 w 41"/>
                <a:gd name="T9" fmla="*/ 59 h 31"/>
                <a:gd name="T10" fmla="*/ 29 w 41"/>
                <a:gd name="T11" fmla="*/ 65 h 31"/>
                <a:gd name="T12" fmla="*/ 23 w 41"/>
                <a:gd name="T13" fmla="*/ 65 h 31"/>
                <a:gd name="T14" fmla="*/ 15 w 41"/>
                <a:gd name="T15" fmla="*/ 59 h 31"/>
                <a:gd name="T16" fmla="*/ 10 w 41"/>
                <a:gd name="T17" fmla="*/ 50 h 31"/>
                <a:gd name="T18" fmla="*/ 10 w 41"/>
                <a:gd name="T19" fmla="*/ 46 h 31"/>
                <a:gd name="T20" fmla="*/ 8 w 41"/>
                <a:gd name="T21" fmla="*/ 42 h 31"/>
                <a:gd name="T22" fmla="*/ 4 w 41"/>
                <a:gd name="T23" fmla="*/ 40 h 31"/>
                <a:gd name="T24" fmla="*/ 0 w 41"/>
                <a:gd name="T25" fmla="*/ 40 h 31"/>
                <a:gd name="T26" fmla="*/ 23 w 41"/>
                <a:gd name="T27" fmla="*/ 15 h 31"/>
                <a:gd name="T28" fmla="*/ 34 w 41"/>
                <a:gd name="T29" fmla="*/ 19 h 31"/>
                <a:gd name="T30" fmla="*/ 42 w 41"/>
                <a:gd name="T31" fmla="*/ 17 h 31"/>
                <a:gd name="T32" fmla="*/ 48 w 41"/>
                <a:gd name="T33" fmla="*/ 15 h 31"/>
                <a:gd name="T34" fmla="*/ 50 w 41"/>
                <a:gd name="T35" fmla="*/ 8 h 31"/>
                <a:gd name="T36" fmla="*/ 57 w 41"/>
                <a:gd name="T37" fmla="*/ 0 h 31"/>
                <a:gd name="T38" fmla="*/ 63 w 41"/>
                <a:gd name="T39" fmla="*/ 0 h 31"/>
                <a:gd name="T40" fmla="*/ 67 w 41"/>
                <a:gd name="T41" fmla="*/ 2 h 31"/>
                <a:gd name="T42" fmla="*/ 76 w 41"/>
                <a:gd name="T43" fmla="*/ 6 h 31"/>
                <a:gd name="T44" fmla="*/ 80 w 41"/>
                <a:gd name="T45" fmla="*/ 6 h 31"/>
                <a:gd name="T46" fmla="*/ 84 w 41"/>
                <a:gd name="T47" fmla="*/ 21 h 31"/>
                <a:gd name="T48" fmla="*/ 86 w 41"/>
                <a:gd name="T49" fmla="*/ 23 h 31"/>
                <a:gd name="T50" fmla="*/ 82 w 41"/>
                <a:gd name="T51" fmla="*/ 27 h 31"/>
                <a:gd name="T52" fmla="*/ 78 w 41"/>
                <a:gd name="T53" fmla="*/ 29 h 31"/>
                <a:gd name="T54" fmla="*/ 69 w 41"/>
                <a:gd name="T55" fmla="*/ 42 h 3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1" h="31">
                  <a:moveTo>
                    <a:pt x="33" y="20"/>
                  </a:moveTo>
                  <a:lnTo>
                    <a:pt x="26" y="17"/>
                  </a:lnTo>
                  <a:lnTo>
                    <a:pt x="22" y="18"/>
                  </a:lnTo>
                  <a:lnTo>
                    <a:pt x="19" y="20"/>
                  </a:lnTo>
                  <a:lnTo>
                    <a:pt x="14" y="28"/>
                  </a:lnTo>
                  <a:lnTo>
                    <a:pt x="14" y="31"/>
                  </a:lnTo>
                  <a:lnTo>
                    <a:pt x="11" y="31"/>
                  </a:lnTo>
                  <a:lnTo>
                    <a:pt x="7" y="28"/>
                  </a:lnTo>
                  <a:lnTo>
                    <a:pt x="5" y="24"/>
                  </a:lnTo>
                  <a:lnTo>
                    <a:pt x="5" y="22"/>
                  </a:lnTo>
                  <a:lnTo>
                    <a:pt x="4" y="20"/>
                  </a:lnTo>
                  <a:lnTo>
                    <a:pt x="2" y="19"/>
                  </a:lnTo>
                  <a:lnTo>
                    <a:pt x="0" y="19"/>
                  </a:lnTo>
                  <a:lnTo>
                    <a:pt x="11" y="7"/>
                  </a:lnTo>
                  <a:lnTo>
                    <a:pt x="16" y="9"/>
                  </a:lnTo>
                  <a:lnTo>
                    <a:pt x="20" y="8"/>
                  </a:lnTo>
                  <a:lnTo>
                    <a:pt x="23" y="7"/>
                  </a:lnTo>
                  <a:lnTo>
                    <a:pt x="24" y="4"/>
                  </a:lnTo>
                  <a:lnTo>
                    <a:pt x="27" y="0"/>
                  </a:lnTo>
                  <a:lnTo>
                    <a:pt x="30" y="0"/>
                  </a:lnTo>
                  <a:lnTo>
                    <a:pt x="32" y="1"/>
                  </a:lnTo>
                  <a:lnTo>
                    <a:pt x="36" y="3"/>
                  </a:lnTo>
                  <a:lnTo>
                    <a:pt x="38" y="3"/>
                  </a:lnTo>
                  <a:lnTo>
                    <a:pt x="40" y="10"/>
                  </a:lnTo>
                  <a:lnTo>
                    <a:pt x="41" y="11"/>
                  </a:lnTo>
                  <a:lnTo>
                    <a:pt x="39" y="13"/>
                  </a:lnTo>
                  <a:lnTo>
                    <a:pt x="37" y="14"/>
                  </a:lnTo>
                  <a:lnTo>
                    <a:pt x="33" y="20"/>
                  </a:lnTo>
                  <a:close/>
                </a:path>
              </a:pathLst>
            </a:custGeom>
            <a:grpFill/>
            <a:ln w="4763">
              <a:no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37" name="Freeform 231"/>
            <p:cNvSpPr>
              <a:spLocks/>
            </p:cNvSpPr>
            <p:nvPr/>
          </p:nvSpPr>
          <p:spPr bwMode="auto">
            <a:xfrm>
              <a:off x="3609" y="1152"/>
              <a:ext cx="4" cy="9"/>
            </a:xfrm>
            <a:custGeom>
              <a:avLst/>
              <a:gdLst>
                <a:gd name="T0" fmla="*/ 4 w 2"/>
                <a:gd name="T1" fmla="*/ 0 h 4"/>
                <a:gd name="T2" fmla="*/ 0 w 2"/>
                <a:gd name="T3" fmla="*/ 5 h 4"/>
                <a:gd name="T4" fmla="*/ 2 w 2"/>
                <a:gd name="T5" fmla="*/ 9 h 4"/>
                <a:gd name="T6" fmla="*/ 4 w 2"/>
                <a:gd name="T7" fmla="*/ 5 h 4"/>
                <a:gd name="T8" fmla="*/ 4 w 2"/>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4">
                  <a:moveTo>
                    <a:pt x="2" y="0"/>
                  </a:moveTo>
                  <a:lnTo>
                    <a:pt x="0" y="2"/>
                  </a:lnTo>
                  <a:lnTo>
                    <a:pt x="1" y="4"/>
                  </a:lnTo>
                  <a:lnTo>
                    <a:pt x="2" y="2"/>
                  </a:lnTo>
                  <a:lnTo>
                    <a:pt x="2" y="0"/>
                  </a:lnTo>
                  <a:close/>
                </a:path>
              </a:pathLst>
            </a:custGeom>
            <a:grpFill/>
            <a:ln w="9525">
              <a:noFill/>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38" name="Freeform 232"/>
            <p:cNvSpPr>
              <a:spLocks/>
            </p:cNvSpPr>
            <p:nvPr/>
          </p:nvSpPr>
          <p:spPr bwMode="auto">
            <a:xfrm>
              <a:off x="3615" y="1138"/>
              <a:ext cx="4" cy="14"/>
            </a:xfrm>
            <a:custGeom>
              <a:avLst/>
              <a:gdLst>
                <a:gd name="T0" fmla="*/ 2 w 2"/>
                <a:gd name="T1" fmla="*/ 0 h 7"/>
                <a:gd name="T2" fmla="*/ 4 w 2"/>
                <a:gd name="T3" fmla="*/ 2 h 7"/>
                <a:gd name="T4" fmla="*/ 4 w 2"/>
                <a:gd name="T5" fmla="*/ 8 h 7"/>
                <a:gd name="T6" fmla="*/ 2 w 2"/>
                <a:gd name="T7" fmla="*/ 14 h 7"/>
                <a:gd name="T8" fmla="*/ 0 w 2"/>
                <a:gd name="T9" fmla="*/ 10 h 7"/>
                <a:gd name="T10" fmla="*/ 0 w 2"/>
                <a:gd name="T11" fmla="*/ 4 h 7"/>
                <a:gd name="T12" fmla="*/ 2 w 2"/>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7">
                  <a:moveTo>
                    <a:pt x="1" y="0"/>
                  </a:moveTo>
                  <a:lnTo>
                    <a:pt x="2" y="1"/>
                  </a:lnTo>
                  <a:lnTo>
                    <a:pt x="2" y="4"/>
                  </a:lnTo>
                  <a:lnTo>
                    <a:pt x="1" y="7"/>
                  </a:lnTo>
                  <a:lnTo>
                    <a:pt x="0" y="5"/>
                  </a:lnTo>
                  <a:lnTo>
                    <a:pt x="0" y="2"/>
                  </a:lnTo>
                  <a:lnTo>
                    <a:pt x="1" y="0"/>
                  </a:lnTo>
                  <a:close/>
                </a:path>
              </a:pathLst>
            </a:custGeom>
            <a:grpFill/>
            <a:ln w="9525">
              <a:noFill/>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39" name="Freeform 233"/>
            <p:cNvSpPr>
              <a:spLocks/>
            </p:cNvSpPr>
            <p:nvPr/>
          </p:nvSpPr>
          <p:spPr bwMode="auto">
            <a:xfrm>
              <a:off x="3605" y="1148"/>
              <a:ext cx="6" cy="9"/>
            </a:xfrm>
            <a:custGeom>
              <a:avLst/>
              <a:gdLst>
                <a:gd name="T0" fmla="*/ 4 w 3"/>
                <a:gd name="T1" fmla="*/ 0 h 4"/>
                <a:gd name="T2" fmla="*/ 0 w 3"/>
                <a:gd name="T3" fmla="*/ 7 h 4"/>
                <a:gd name="T4" fmla="*/ 2 w 3"/>
                <a:gd name="T5" fmla="*/ 9 h 4"/>
                <a:gd name="T6" fmla="*/ 6 w 3"/>
                <a:gd name="T7" fmla="*/ 7 h 4"/>
                <a:gd name="T8" fmla="*/ 4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2" y="0"/>
                  </a:moveTo>
                  <a:lnTo>
                    <a:pt x="0" y="3"/>
                  </a:lnTo>
                  <a:lnTo>
                    <a:pt x="1" y="4"/>
                  </a:lnTo>
                  <a:lnTo>
                    <a:pt x="3" y="3"/>
                  </a:lnTo>
                  <a:lnTo>
                    <a:pt x="2" y="0"/>
                  </a:lnTo>
                  <a:close/>
                </a:path>
              </a:pathLst>
            </a:custGeom>
            <a:grpFill/>
            <a:ln w="4763">
              <a:no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40" name="Freeform 234"/>
            <p:cNvSpPr>
              <a:spLocks/>
            </p:cNvSpPr>
            <p:nvPr/>
          </p:nvSpPr>
          <p:spPr bwMode="auto">
            <a:xfrm>
              <a:off x="3611" y="1136"/>
              <a:ext cx="4" cy="12"/>
            </a:xfrm>
            <a:custGeom>
              <a:avLst/>
              <a:gdLst>
                <a:gd name="T0" fmla="*/ 2 w 2"/>
                <a:gd name="T1" fmla="*/ 0 h 6"/>
                <a:gd name="T2" fmla="*/ 4 w 2"/>
                <a:gd name="T3" fmla="*/ 2 h 6"/>
                <a:gd name="T4" fmla="*/ 4 w 2"/>
                <a:gd name="T5" fmla="*/ 8 h 6"/>
                <a:gd name="T6" fmla="*/ 2 w 2"/>
                <a:gd name="T7" fmla="*/ 12 h 6"/>
                <a:gd name="T8" fmla="*/ 2 w 2"/>
                <a:gd name="T9" fmla="*/ 8 h 6"/>
                <a:gd name="T10" fmla="*/ 0 w 2"/>
                <a:gd name="T11" fmla="*/ 2 h 6"/>
                <a:gd name="T12" fmla="*/ 2 w 2"/>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6">
                  <a:moveTo>
                    <a:pt x="1" y="0"/>
                  </a:moveTo>
                  <a:lnTo>
                    <a:pt x="2" y="1"/>
                  </a:lnTo>
                  <a:lnTo>
                    <a:pt x="2" y="4"/>
                  </a:lnTo>
                  <a:lnTo>
                    <a:pt x="1" y="6"/>
                  </a:lnTo>
                  <a:lnTo>
                    <a:pt x="1" y="4"/>
                  </a:lnTo>
                  <a:lnTo>
                    <a:pt x="0" y="1"/>
                  </a:lnTo>
                  <a:lnTo>
                    <a:pt x="1" y="0"/>
                  </a:lnTo>
                  <a:close/>
                </a:path>
              </a:pathLst>
            </a:custGeom>
            <a:grpFill/>
            <a:ln w="4763">
              <a:no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41" name="Freeform 235"/>
            <p:cNvSpPr>
              <a:spLocks/>
            </p:cNvSpPr>
            <p:nvPr/>
          </p:nvSpPr>
          <p:spPr bwMode="auto">
            <a:xfrm>
              <a:off x="3663" y="1019"/>
              <a:ext cx="6" cy="2"/>
            </a:xfrm>
            <a:custGeom>
              <a:avLst/>
              <a:gdLst>
                <a:gd name="T0" fmla="*/ 4 w 3"/>
                <a:gd name="T1" fmla="*/ 0 h 1"/>
                <a:gd name="T2" fmla="*/ 0 w 3"/>
                <a:gd name="T3" fmla="*/ 2 h 1"/>
                <a:gd name="T4" fmla="*/ 0 w 3"/>
                <a:gd name="T5" fmla="*/ 2 h 1"/>
                <a:gd name="T6" fmla="*/ 2 w 3"/>
                <a:gd name="T7" fmla="*/ 2 h 1"/>
                <a:gd name="T8" fmla="*/ 6 w 3"/>
                <a:gd name="T9" fmla="*/ 0 h 1"/>
                <a:gd name="T10" fmla="*/ 4 w 3"/>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1">
                  <a:moveTo>
                    <a:pt x="2" y="0"/>
                  </a:moveTo>
                  <a:lnTo>
                    <a:pt x="0" y="1"/>
                  </a:lnTo>
                  <a:lnTo>
                    <a:pt x="1" y="1"/>
                  </a:lnTo>
                  <a:lnTo>
                    <a:pt x="3" y="0"/>
                  </a:lnTo>
                  <a:lnTo>
                    <a:pt x="2" y="0"/>
                  </a:lnTo>
                  <a:close/>
                </a:path>
              </a:pathLst>
            </a:custGeom>
            <a:grpFill/>
            <a:ln w="9525">
              <a:noFill/>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42" name="Freeform 236"/>
            <p:cNvSpPr>
              <a:spLocks/>
            </p:cNvSpPr>
            <p:nvPr/>
          </p:nvSpPr>
          <p:spPr bwMode="auto">
            <a:xfrm>
              <a:off x="4193" y="741"/>
              <a:ext cx="11" cy="8"/>
            </a:xfrm>
            <a:custGeom>
              <a:avLst/>
              <a:gdLst>
                <a:gd name="T0" fmla="*/ 11 w 5"/>
                <a:gd name="T1" fmla="*/ 0 h 4"/>
                <a:gd name="T2" fmla="*/ 11 w 5"/>
                <a:gd name="T3" fmla="*/ 2 h 4"/>
                <a:gd name="T4" fmla="*/ 9 w 5"/>
                <a:gd name="T5" fmla="*/ 4 h 4"/>
                <a:gd name="T6" fmla="*/ 4 w 5"/>
                <a:gd name="T7" fmla="*/ 8 h 4"/>
                <a:gd name="T8" fmla="*/ 0 w 5"/>
                <a:gd name="T9" fmla="*/ 4 h 4"/>
                <a:gd name="T10" fmla="*/ 4 w 5"/>
                <a:gd name="T11" fmla="*/ 2 h 4"/>
                <a:gd name="T12" fmla="*/ 11 w 5"/>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4">
                  <a:moveTo>
                    <a:pt x="5" y="0"/>
                  </a:moveTo>
                  <a:lnTo>
                    <a:pt x="5" y="1"/>
                  </a:lnTo>
                  <a:lnTo>
                    <a:pt x="4" y="2"/>
                  </a:lnTo>
                  <a:lnTo>
                    <a:pt x="2" y="4"/>
                  </a:lnTo>
                  <a:lnTo>
                    <a:pt x="0" y="2"/>
                  </a:lnTo>
                  <a:lnTo>
                    <a:pt x="2" y="1"/>
                  </a:lnTo>
                  <a:lnTo>
                    <a:pt x="5" y="0"/>
                  </a:lnTo>
                  <a:close/>
                </a:path>
              </a:pathLst>
            </a:custGeom>
            <a:grpFill/>
            <a:ln w="9525">
              <a:noFill/>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43" name="Freeform 237"/>
            <p:cNvSpPr>
              <a:spLocks/>
            </p:cNvSpPr>
            <p:nvPr/>
          </p:nvSpPr>
          <p:spPr bwMode="auto">
            <a:xfrm>
              <a:off x="4189" y="737"/>
              <a:ext cx="11" cy="8"/>
            </a:xfrm>
            <a:custGeom>
              <a:avLst/>
              <a:gdLst>
                <a:gd name="T0" fmla="*/ 11 w 5"/>
                <a:gd name="T1" fmla="*/ 0 h 4"/>
                <a:gd name="T2" fmla="*/ 11 w 5"/>
                <a:gd name="T3" fmla="*/ 2 h 4"/>
                <a:gd name="T4" fmla="*/ 9 w 5"/>
                <a:gd name="T5" fmla="*/ 6 h 4"/>
                <a:gd name="T6" fmla="*/ 4 w 5"/>
                <a:gd name="T7" fmla="*/ 8 h 4"/>
                <a:gd name="T8" fmla="*/ 0 w 5"/>
                <a:gd name="T9" fmla="*/ 6 h 4"/>
                <a:gd name="T10" fmla="*/ 4 w 5"/>
                <a:gd name="T11" fmla="*/ 4 h 4"/>
                <a:gd name="T12" fmla="*/ 11 w 5"/>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4">
                  <a:moveTo>
                    <a:pt x="5" y="0"/>
                  </a:moveTo>
                  <a:lnTo>
                    <a:pt x="5" y="1"/>
                  </a:lnTo>
                  <a:lnTo>
                    <a:pt x="4" y="3"/>
                  </a:lnTo>
                  <a:lnTo>
                    <a:pt x="2" y="4"/>
                  </a:lnTo>
                  <a:lnTo>
                    <a:pt x="0" y="3"/>
                  </a:lnTo>
                  <a:lnTo>
                    <a:pt x="2" y="2"/>
                  </a:lnTo>
                  <a:lnTo>
                    <a:pt x="5" y="0"/>
                  </a:lnTo>
                  <a:close/>
                </a:path>
              </a:pathLst>
            </a:custGeom>
            <a:grpFill/>
            <a:ln w="4763">
              <a:no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44" name="Freeform 238"/>
            <p:cNvSpPr>
              <a:spLocks/>
            </p:cNvSpPr>
            <p:nvPr/>
          </p:nvSpPr>
          <p:spPr bwMode="auto">
            <a:xfrm>
              <a:off x="3964" y="662"/>
              <a:ext cx="200" cy="186"/>
            </a:xfrm>
            <a:custGeom>
              <a:avLst/>
              <a:gdLst>
                <a:gd name="T0" fmla="*/ 181 w 96"/>
                <a:gd name="T1" fmla="*/ 56 h 89"/>
                <a:gd name="T2" fmla="*/ 177 w 96"/>
                <a:gd name="T3" fmla="*/ 79 h 89"/>
                <a:gd name="T4" fmla="*/ 185 w 96"/>
                <a:gd name="T5" fmla="*/ 90 h 89"/>
                <a:gd name="T6" fmla="*/ 190 w 96"/>
                <a:gd name="T7" fmla="*/ 100 h 89"/>
                <a:gd name="T8" fmla="*/ 196 w 96"/>
                <a:gd name="T9" fmla="*/ 104 h 89"/>
                <a:gd name="T10" fmla="*/ 171 w 96"/>
                <a:gd name="T11" fmla="*/ 115 h 89"/>
                <a:gd name="T12" fmla="*/ 165 w 96"/>
                <a:gd name="T13" fmla="*/ 119 h 89"/>
                <a:gd name="T14" fmla="*/ 144 w 96"/>
                <a:gd name="T15" fmla="*/ 119 h 89"/>
                <a:gd name="T16" fmla="*/ 121 w 96"/>
                <a:gd name="T17" fmla="*/ 146 h 89"/>
                <a:gd name="T18" fmla="*/ 115 w 96"/>
                <a:gd name="T19" fmla="*/ 163 h 89"/>
                <a:gd name="T20" fmla="*/ 58 w 96"/>
                <a:gd name="T21" fmla="*/ 136 h 89"/>
                <a:gd name="T22" fmla="*/ 44 w 96"/>
                <a:gd name="T23" fmla="*/ 144 h 89"/>
                <a:gd name="T24" fmla="*/ 31 w 96"/>
                <a:gd name="T25" fmla="*/ 136 h 89"/>
                <a:gd name="T26" fmla="*/ 17 w 96"/>
                <a:gd name="T27" fmla="*/ 146 h 89"/>
                <a:gd name="T28" fmla="*/ 33 w 96"/>
                <a:gd name="T29" fmla="*/ 159 h 89"/>
                <a:gd name="T30" fmla="*/ 42 w 96"/>
                <a:gd name="T31" fmla="*/ 173 h 89"/>
                <a:gd name="T32" fmla="*/ 23 w 96"/>
                <a:gd name="T33" fmla="*/ 176 h 89"/>
                <a:gd name="T34" fmla="*/ 13 w 96"/>
                <a:gd name="T35" fmla="*/ 186 h 89"/>
                <a:gd name="T36" fmla="*/ 6 w 96"/>
                <a:gd name="T37" fmla="*/ 180 h 89"/>
                <a:gd name="T38" fmla="*/ 0 w 96"/>
                <a:gd name="T39" fmla="*/ 150 h 89"/>
                <a:gd name="T40" fmla="*/ 6 w 96"/>
                <a:gd name="T41" fmla="*/ 130 h 89"/>
                <a:gd name="T42" fmla="*/ 21 w 96"/>
                <a:gd name="T43" fmla="*/ 119 h 89"/>
                <a:gd name="T44" fmla="*/ 19 w 96"/>
                <a:gd name="T45" fmla="*/ 107 h 89"/>
                <a:gd name="T46" fmla="*/ 35 w 96"/>
                <a:gd name="T47" fmla="*/ 107 h 89"/>
                <a:gd name="T48" fmla="*/ 52 w 96"/>
                <a:gd name="T49" fmla="*/ 98 h 89"/>
                <a:gd name="T50" fmla="*/ 56 w 96"/>
                <a:gd name="T51" fmla="*/ 77 h 89"/>
                <a:gd name="T52" fmla="*/ 58 w 96"/>
                <a:gd name="T53" fmla="*/ 15 h 89"/>
                <a:gd name="T54" fmla="*/ 67 w 96"/>
                <a:gd name="T55" fmla="*/ 2 h 89"/>
                <a:gd name="T56" fmla="*/ 75 w 96"/>
                <a:gd name="T57" fmla="*/ 4 h 89"/>
                <a:gd name="T58" fmla="*/ 108 w 96"/>
                <a:gd name="T59" fmla="*/ 46 h 89"/>
                <a:gd name="T60" fmla="*/ 148 w 96"/>
                <a:gd name="T61" fmla="*/ 67 h 89"/>
                <a:gd name="T62" fmla="*/ 158 w 96"/>
                <a:gd name="T63" fmla="*/ 73 h 89"/>
                <a:gd name="T64" fmla="*/ 173 w 96"/>
                <a:gd name="T65" fmla="*/ 67 h 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6" h="89">
                  <a:moveTo>
                    <a:pt x="83" y="32"/>
                  </a:moveTo>
                  <a:lnTo>
                    <a:pt x="87" y="27"/>
                  </a:lnTo>
                  <a:lnTo>
                    <a:pt x="89" y="28"/>
                  </a:lnTo>
                  <a:lnTo>
                    <a:pt x="85" y="38"/>
                  </a:lnTo>
                  <a:lnTo>
                    <a:pt x="86" y="42"/>
                  </a:lnTo>
                  <a:lnTo>
                    <a:pt x="89" y="43"/>
                  </a:lnTo>
                  <a:lnTo>
                    <a:pt x="89" y="47"/>
                  </a:lnTo>
                  <a:lnTo>
                    <a:pt x="91" y="48"/>
                  </a:lnTo>
                  <a:lnTo>
                    <a:pt x="96" y="46"/>
                  </a:lnTo>
                  <a:lnTo>
                    <a:pt x="94" y="50"/>
                  </a:lnTo>
                  <a:lnTo>
                    <a:pt x="85" y="55"/>
                  </a:lnTo>
                  <a:lnTo>
                    <a:pt x="82" y="55"/>
                  </a:lnTo>
                  <a:lnTo>
                    <a:pt x="81" y="55"/>
                  </a:lnTo>
                  <a:lnTo>
                    <a:pt x="79" y="57"/>
                  </a:lnTo>
                  <a:lnTo>
                    <a:pt x="74" y="56"/>
                  </a:lnTo>
                  <a:lnTo>
                    <a:pt x="69" y="57"/>
                  </a:lnTo>
                  <a:lnTo>
                    <a:pt x="65" y="59"/>
                  </a:lnTo>
                  <a:lnTo>
                    <a:pt x="58" y="70"/>
                  </a:lnTo>
                  <a:lnTo>
                    <a:pt x="57" y="76"/>
                  </a:lnTo>
                  <a:lnTo>
                    <a:pt x="55" y="78"/>
                  </a:lnTo>
                  <a:lnTo>
                    <a:pt x="33" y="65"/>
                  </a:lnTo>
                  <a:lnTo>
                    <a:pt x="28" y="65"/>
                  </a:lnTo>
                  <a:lnTo>
                    <a:pt x="24" y="66"/>
                  </a:lnTo>
                  <a:lnTo>
                    <a:pt x="21" y="69"/>
                  </a:lnTo>
                  <a:lnTo>
                    <a:pt x="18" y="68"/>
                  </a:lnTo>
                  <a:lnTo>
                    <a:pt x="15" y="65"/>
                  </a:lnTo>
                  <a:lnTo>
                    <a:pt x="10" y="66"/>
                  </a:lnTo>
                  <a:lnTo>
                    <a:pt x="8" y="70"/>
                  </a:lnTo>
                  <a:lnTo>
                    <a:pt x="10" y="73"/>
                  </a:lnTo>
                  <a:lnTo>
                    <a:pt x="16" y="76"/>
                  </a:lnTo>
                  <a:lnTo>
                    <a:pt x="21" y="81"/>
                  </a:lnTo>
                  <a:lnTo>
                    <a:pt x="20" y="83"/>
                  </a:lnTo>
                  <a:lnTo>
                    <a:pt x="14" y="83"/>
                  </a:lnTo>
                  <a:lnTo>
                    <a:pt x="11" y="84"/>
                  </a:lnTo>
                  <a:lnTo>
                    <a:pt x="10" y="87"/>
                  </a:lnTo>
                  <a:lnTo>
                    <a:pt x="6" y="89"/>
                  </a:lnTo>
                  <a:lnTo>
                    <a:pt x="4" y="89"/>
                  </a:lnTo>
                  <a:lnTo>
                    <a:pt x="3" y="86"/>
                  </a:lnTo>
                  <a:lnTo>
                    <a:pt x="5" y="77"/>
                  </a:lnTo>
                  <a:lnTo>
                    <a:pt x="0" y="72"/>
                  </a:lnTo>
                  <a:lnTo>
                    <a:pt x="0" y="65"/>
                  </a:lnTo>
                  <a:lnTo>
                    <a:pt x="3" y="62"/>
                  </a:lnTo>
                  <a:lnTo>
                    <a:pt x="7" y="61"/>
                  </a:lnTo>
                  <a:lnTo>
                    <a:pt x="10" y="57"/>
                  </a:lnTo>
                  <a:lnTo>
                    <a:pt x="10" y="54"/>
                  </a:lnTo>
                  <a:lnTo>
                    <a:pt x="9" y="51"/>
                  </a:lnTo>
                  <a:lnTo>
                    <a:pt x="10" y="49"/>
                  </a:lnTo>
                  <a:lnTo>
                    <a:pt x="17" y="51"/>
                  </a:lnTo>
                  <a:lnTo>
                    <a:pt x="23" y="51"/>
                  </a:lnTo>
                  <a:lnTo>
                    <a:pt x="25" y="47"/>
                  </a:lnTo>
                  <a:lnTo>
                    <a:pt x="25" y="39"/>
                  </a:lnTo>
                  <a:lnTo>
                    <a:pt x="27" y="37"/>
                  </a:lnTo>
                  <a:lnTo>
                    <a:pt x="32" y="17"/>
                  </a:lnTo>
                  <a:lnTo>
                    <a:pt x="28" y="7"/>
                  </a:lnTo>
                  <a:lnTo>
                    <a:pt x="29" y="4"/>
                  </a:lnTo>
                  <a:lnTo>
                    <a:pt x="32" y="1"/>
                  </a:lnTo>
                  <a:lnTo>
                    <a:pt x="33" y="0"/>
                  </a:lnTo>
                  <a:lnTo>
                    <a:pt x="36" y="2"/>
                  </a:lnTo>
                  <a:lnTo>
                    <a:pt x="37" y="4"/>
                  </a:lnTo>
                  <a:lnTo>
                    <a:pt x="52" y="22"/>
                  </a:lnTo>
                  <a:lnTo>
                    <a:pt x="64" y="30"/>
                  </a:lnTo>
                  <a:lnTo>
                    <a:pt x="71" y="32"/>
                  </a:lnTo>
                  <a:lnTo>
                    <a:pt x="72" y="34"/>
                  </a:lnTo>
                  <a:lnTo>
                    <a:pt x="76" y="35"/>
                  </a:lnTo>
                  <a:lnTo>
                    <a:pt x="79" y="34"/>
                  </a:lnTo>
                  <a:lnTo>
                    <a:pt x="83" y="32"/>
                  </a:lnTo>
                  <a:close/>
                </a:path>
              </a:pathLst>
            </a:custGeom>
            <a:grpFill/>
            <a:ln w="4763">
              <a:no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45" name="Freeform 239"/>
            <p:cNvSpPr>
              <a:spLocks/>
            </p:cNvSpPr>
            <p:nvPr/>
          </p:nvSpPr>
          <p:spPr bwMode="auto">
            <a:xfrm>
              <a:off x="3665" y="845"/>
              <a:ext cx="374" cy="337"/>
            </a:xfrm>
            <a:custGeom>
              <a:avLst/>
              <a:gdLst>
                <a:gd name="T0" fmla="*/ 353 w 179"/>
                <a:gd name="T1" fmla="*/ 8 h 161"/>
                <a:gd name="T2" fmla="*/ 361 w 179"/>
                <a:gd name="T3" fmla="*/ 50 h 161"/>
                <a:gd name="T4" fmla="*/ 370 w 179"/>
                <a:gd name="T5" fmla="*/ 98 h 161"/>
                <a:gd name="T6" fmla="*/ 361 w 179"/>
                <a:gd name="T7" fmla="*/ 111 h 161"/>
                <a:gd name="T8" fmla="*/ 349 w 179"/>
                <a:gd name="T9" fmla="*/ 136 h 161"/>
                <a:gd name="T10" fmla="*/ 341 w 179"/>
                <a:gd name="T11" fmla="*/ 195 h 161"/>
                <a:gd name="T12" fmla="*/ 326 w 179"/>
                <a:gd name="T13" fmla="*/ 237 h 161"/>
                <a:gd name="T14" fmla="*/ 328 w 179"/>
                <a:gd name="T15" fmla="*/ 249 h 161"/>
                <a:gd name="T16" fmla="*/ 301 w 179"/>
                <a:gd name="T17" fmla="*/ 274 h 161"/>
                <a:gd name="T18" fmla="*/ 309 w 179"/>
                <a:gd name="T19" fmla="*/ 249 h 161"/>
                <a:gd name="T20" fmla="*/ 295 w 179"/>
                <a:gd name="T21" fmla="*/ 268 h 161"/>
                <a:gd name="T22" fmla="*/ 278 w 179"/>
                <a:gd name="T23" fmla="*/ 270 h 161"/>
                <a:gd name="T24" fmla="*/ 265 w 179"/>
                <a:gd name="T25" fmla="*/ 291 h 161"/>
                <a:gd name="T26" fmla="*/ 261 w 179"/>
                <a:gd name="T27" fmla="*/ 272 h 161"/>
                <a:gd name="T28" fmla="*/ 209 w 179"/>
                <a:gd name="T29" fmla="*/ 293 h 161"/>
                <a:gd name="T30" fmla="*/ 207 w 179"/>
                <a:gd name="T31" fmla="*/ 285 h 161"/>
                <a:gd name="T32" fmla="*/ 201 w 179"/>
                <a:gd name="T33" fmla="*/ 280 h 161"/>
                <a:gd name="T34" fmla="*/ 188 w 179"/>
                <a:gd name="T35" fmla="*/ 291 h 161"/>
                <a:gd name="T36" fmla="*/ 196 w 179"/>
                <a:gd name="T37" fmla="*/ 304 h 161"/>
                <a:gd name="T38" fmla="*/ 184 w 179"/>
                <a:gd name="T39" fmla="*/ 310 h 161"/>
                <a:gd name="T40" fmla="*/ 155 w 179"/>
                <a:gd name="T41" fmla="*/ 333 h 161"/>
                <a:gd name="T42" fmla="*/ 144 w 179"/>
                <a:gd name="T43" fmla="*/ 316 h 161"/>
                <a:gd name="T44" fmla="*/ 153 w 179"/>
                <a:gd name="T45" fmla="*/ 291 h 161"/>
                <a:gd name="T46" fmla="*/ 123 w 179"/>
                <a:gd name="T47" fmla="*/ 285 h 161"/>
                <a:gd name="T48" fmla="*/ 96 w 179"/>
                <a:gd name="T49" fmla="*/ 295 h 161"/>
                <a:gd name="T50" fmla="*/ 50 w 179"/>
                <a:gd name="T51" fmla="*/ 304 h 161"/>
                <a:gd name="T52" fmla="*/ 27 w 179"/>
                <a:gd name="T53" fmla="*/ 316 h 161"/>
                <a:gd name="T54" fmla="*/ 13 w 179"/>
                <a:gd name="T55" fmla="*/ 318 h 161"/>
                <a:gd name="T56" fmla="*/ 17 w 179"/>
                <a:gd name="T57" fmla="*/ 299 h 161"/>
                <a:gd name="T58" fmla="*/ 52 w 179"/>
                <a:gd name="T59" fmla="*/ 268 h 161"/>
                <a:gd name="T60" fmla="*/ 84 w 179"/>
                <a:gd name="T61" fmla="*/ 255 h 161"/>
                <a:gd name="T62" fmla="*/ 159 w 179"/>
                <a:gd name="T63" fmla="*/ 255 h 161"/>
                <a:gd name="T64" fmla="*/ 173 w 179"/>
                <a:gd name="T65" fmla="*/ 228 h 161"/>
                <a:gd name="T66" fmla="*/ 198 w 179"/>
                <a:gd name="T67" fmla="*/ 180 h 161"/>
                <a:gd name="T68" fmla="*/ 215 w 179"/>
                <a:gd name="T69" fmla="*/ 180 h 161"/>
                <a:gd name="T70" fmla="*/ 203 w 179"/>
                <a:gd name="T71" fmla="*/ 188 h 161"/>
                <a:gd name="T72" fmla="*/ 215 w 179"/>
                <a:gd name="T73" fmla="*/ 203 h 161"/>
                <a:gd name="T74" fmla="*/ 257 w 179"/>
                <a:gd name="T75" fmla="*/ 174 h 161"/>
                <a:gd name="T76" fmla="*/ 280 w 179"/>
                <a:gd name="T77" fmla="*/ 151 h 161"/>
                <a:gd name="T78" fmla="*/ 303 w 179"/>
                <a:gd name="T79" fmla="*/ 71 h 161"/>
                <a:gd name="T80" fmla="*/ 305 w 179"/>
                <a:gd name="T81" fmla="*/ 38 h 161"/>
                <a:gd name="T82" fmla="*/ 313 w 179"/>
                <a:gd name="T83" fmla="*/ 19 h 161"/>
                <a:gd name="T84" fmla="*/ 324 w 179"/>
                <a:gd name="T85" fmla="*/ 17 h 161"/>
                <a:gd name="T86" fmla="*/ 334 w 179"/>
                <a:gd name="T87" fmla="*/ 23 h 161"/>
                <a:gd name="T88" fmla="*/ 345 w 179"/>
                <a:gd name="T89" fmla="*/ 17 h 161"/>
                <a:gd name="T90" fmla="*/ 334 w 179"/>
                <a:gd name="T91" fmla="*/ 15 h 161"/>
                <a:gd name="T92" fmla="*/ 336 w 179"/>
                <a:gd name="T93" fmla="*/ 0 h 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79" h="161">
                  <a:moveTo>
                    <a:pt x="164" y="2"/>
                  </a:moveTo>
                  <a:lnTo>
                    <a:pt x="168" y="1"/>
                  </a:lnTo>
                  <a:lnTo>
                    <a:pt x="169" y="4"/>
                  </a:lnTo>
                  <a:lnTo>
                    <a:pt x="169" y="16"/>
                  </a:lnTo>
                  <a:lnTo>
                    <a:pt x="170" y="20"/>
                  </a:lnTo>
                  <a:lnTo>
                    <a:pt x="173" y="24"/>
                  </a:lnTo>
                  <a:lnTo>
                    <a:pt x="179" y="42"/>
                  </a:lnTo>
                  <a:lnTo>
                    <a:pt x="179" y="45"/>
                  </a:lnTo>
                  <a:lnTo>
                    <a:pt x="177" y="47"/>
                  </a:lnTo>
                  <a:lnTo>
                    <a:pt x="177" y="50"/>
                  </a:lnTo>
                  <a:lnTo>
                    <a:pt x="175" y="53"/>
                  </a:lnTo>
                  <a:lnTo>
                    <a:pt x="173" y="53"/>
                  </a:lnTo>
                  <a:lnTo>
                    <a:pt x="171" y="61"/>
                  </a:lnTo>
                  <a:lnTo>
                    <a:pt x="171" y="65"/>
                  </a:lnTo>
                  <a:lnTo>
                    <a:pt x="167" y="65"/>
                  </a:lnTo>
                  <a:lnTo>
                    <a:pt x="163" y="68"/>
                  </a:lnTo>
                  <a:lnTo>
                    <a:pt x="161" y="73"/>
                  </a:lnTo>
                  <a:lnTo>
                    <a:pt x="163" y="93"/>
                  </a:lnTo>
                  <a:lnTo>
                    <a:pt x="160" y="95"/>
                  </a:lnTo>
                  <a:lnTo>
                    <a:pt x="157" y="101"/>
                  </a:lnTo>
                  <a:lnTo>
                    <a:pt x="156" y="113"/>
                  </a:lnTo>
                  <a:lnTo>
                    <a:pt x="158" y="116"/>
                  </a:lnTo>
                  <a:lnTo>
                    <a:pt x="159" y="118"/>
                  </a:lnTo>
                  <a:lnTo>
                    <a:pt x="157" y="119"/>
                  </a:lnTo>
                  <a:lnTo>
                    <a:pt x="152" y="128"/>
                  </a:lnTo>
                  <a:lnTo>
                    <a:pt x="145" y="134"/>
                  </a:lnTo>
                  <a:lnTo>
                    <a:pt x="144" y="131"/>
                  </a:lnTo>
                  <a:lnTo>
                    <a:pt x="145" y="124"/>
                  </a:lnTo>
                  <a:lnTo>
                    <a:pt x="147" y="122"/>
                  </a:lnTo>
                  <a:lnTo>
                    <a:pt x="148" y="119"/>
                  </a:lnTo>
                  <a:lnTo>
                    <a:pt x="144" y="119"/>
                  </a:lnTo>
                  <a:lnTo>
                    <a:pt x="141" y="125"/>
                  </a:lnTo>
                  <a:lnTo>
                    <a:pt x="141" y="128"/>
                  </a:lnTo>
                  <a:lnTo>
                    <a:pt x="139" y="127"/>
                  </a:lnTo>
                  <a:lnTo>
                    <a:pt x="135" y="126"/>
                  </a:lnTo>
                  <a:lnTo>
                    <a:pt x="133" y="129"/>
                  </a:lnTo>
                  <a:lnTo>
                    <a:pt x="132" y="136"/>
                  </a:lnTo>
                  <a:lnTo>
                    <a:pt x="130" y="139"/>
                  </a:lnTo>
                  <a:lnTo>
                    <a:pt x="127" y="139"/>
                  </a:lnTo>
                  <a:lnTo>
                    <a:pt x="127" y="133"/>
                  </a:lnTo>
                  <a:lnTo>
                    <a:pt x="127" y="130"/>
                  </a:lnTo>
                  <a:lnTo>
                    <a:pt x="125" y="130"/>
                  </a:lnTo>
                  <a:lnTo>
                    <a:pt x="118" y="140"/>
                  </a:lnTo>
                  <a:lnTo>
                    <a:pt x="104" y="139"/>
                  </a:lnTo>
                  <a:lnTo>
                    <a:pt x="100" y="140"/>
                  </a:lnTo>
                  <a:lnTo>
                    <a:pt x="101" y="139"/>
                  </a:lnTo>
                  <a:lnTo>
                    <a:pt x="103" y="137"/>
                  </a:lnTo>
                  <a:lnTo>
                    <a:pt x="99" y="136"/>
                  </a:lnTo>
                  <a:lnTo>
                    <a:pt x="99" y="135"/>
                  </a:lnTo>
                  <a:lnTo>
                    <a:pt x="97" y="137"/>
                  </a:lnTo>
                  <a:lnTo>
                    <a:pt x="96" y="134"/>
                  </a:lnTo>
                  <a:lnTo>
                    <a:pt x="95" y="131"/>
                  </a:lnTo>
                  <a:lnTo>
                    <a:pt x="94" y="132"/>
                  </a:lnTo>
                  <a:lnTo>
                    <a:pt x="90" y="139"/>
                  </a:lnTo>
                  <a:lnTo>
                    <a:pt x="96" y="143"/>
                  </a:lnTo>
                  <a:lnTo>
                    <a:pt x="96" y="147"/>
                  </a:lnTo>
                  <a:lnTo>
                    <a:pt x="94" y="145"/>
                  </a:lnTo>
                  <a:lnTo>
                    <a:pt x="92" y="147"/>
                  </a:lnTo>
                  <a:lnTo>
                    <a:pt x="90" y="147"/>
                  </a:lnTo>
                  <a:lnTo>
                    <a:pt x="88" y="148"/>
                  </a:lnTo>
                  <a:lnTo>
                    <a:pt x="81" y="159"/>
                  </a:lnTo>
                  <a:lnTo>
                    <a:pt x="78" y="161"/>
                  </a:lnTo>
                  <a:lnTo>
                    <a:pt x="74" y="159"/>
                  </a:lnTo>
                  <a:lnTo>
                    <a:pt x="72" y="156"/>
                  </a:lnTo>
                  <a:lnTo>
                    <a:pt x="69" y="155"/>
                  </a:lnTo>
                  <a:lnTo>
                    <a:pt x="69" y="151"/>
                  </a:lnTo>
                  <a:lnTo>
                    <a:pt x="69" y="145"/>
                  </a:lnTo>
                  <a:lnTo>
                    <a:pt x="73" y="140"/>
                  </a:lnTo>
                  <a:lnTo>
                    <a:pt x="73" y="139"/>
                  </a:lnTo>
                  <a:lnTo>
                    <a:pt x="72" y="138"/>
                  </a:lnTo>
                  <a:lnTo>
                    <a:pt x="67" y="139"/>
                  </a:lnTo>
                  <a:lnTo>
                    <a:pt x="59" y="136"/>
                  </a:lnTo>
                  <a:lnTo>
                    <a:pt x="56" y="137"/>
                  </a:lnTo>
                  <a:lnTo>
                    <a:pt x="48" y="143"/>
                  </a:lnTo>
                  <a:lnTo>
                    <a:pt x="46" y="141"/>
                  </a:lnTo>
                  <a:lnTo>
                    <a:pt x="27" y="147"/>
                  </a:lnTo>
                  <a:lnTo>
                    <a:pt x="25" y="145"/>
                  </a:lnTo>
                  <a:lnTo>
                    <a:pt x="24" y="145"/>
                  </a:lnTo>
                  <a:lnTo>
                    <a:pt x="21" y="153"/>
                  </a:lnTo>
                  <a:lnTo>
                    <a:pt x="19" y="153"/>
                  </a:lnTo>
                  <a:lnTo>
                    <a:pt x="13" y="151"/>
                  </a:lnTo>
                  <a:lnTo>
                    <a:pt x="10" y="152"/>
                  </a:lnTo>
                  <a:lnTo>
                    <a:pt x="7" y="152"/>
                  </a:lnTo>
                  <a:lnTo>
                    <a:pt x="6" y="152"/>
                  </a:lnTo>
                  <a:lnTo>
                    <a:pt x="0" y="151"/>
                  </a:lnTo>
                  <a:lnTo>
                    <a:pt x="0" y="144"/>
                  </a:lnTo>
                  <a:lnTo>
                    <a:pt x="8" y="143"/>
                  </a:lnTo>
                  <a:lnTo>
                    <a:pt x="18" y="134"/>
                  </a:lnTo>
                  <a:lnTo>
                    <a:pt x="21" y="130"/>
                  </a:lnTo>
                  <a:lnTo>
                    <a:pt x="25" y="128"/>
                  </a:lnTo>
                  <a:lnTo>
                    <a:pt x="28" y="124"/>
                  </a:lnTo>
                  <a:lnTo>
                    <a:pt x="35" y="121"/>
                  </a:lnTo>
                  <a:lnTo>
                    <a:pt x="40" y="122"/>
                  </a:lnTo>
                  <a:lnTo>
                    <a:pt x="70" y="118"/>
                  </a:lnTo>
                  <a:lnTo>
                    <a:pt x="70" y="120"/>
                  </a:lnTo>
                  <a:lnTo>
                    <a:pt x="76" y="122"/>
                  </a:lnTo>
                  <a:lnTo>
                    <a:pt x="78" y="122"/>
                  </a:lnTo>
                  <a:lnTo>
                    <a:pt x="83" y="118"/>
                  </a:lnTo>
                  <a:lnTo>
                    <a:pt x="83" y="109"/>
                  </a:lnTo>
                  <a:lnTo>
                    <a:pt x="92" y="99"/>
                  </a:lnTo>
                  <a:lnTo>
                    <a:pt x="94" y="93"/>
                  </a:lnTo>
                  <a:lnTo>
                    <a:pt x="95" y="86"/>
                  </a:lnTo>
                  <a:lnTo>
                    <a:pt x="100" y="83"/>
                  </a:lnTo>
                  <a:lnTo>
                    <a:pt x="103" y="83"/>
                  </a:lnTo>
                  <a:lnTo>
                    <a:pt x="103" y="86"/>
                  </a:lnTo>
                  <a:lnTo>
                    <a:pt x="100" y="87"/>
                  </a:lnTo>
                  <a:lnTo>
                    <a:pt x="97" y="89"/>
                  </a:lnTo>
                  <a:lnTo>
                    <a:pt x="97" y="90"/>
                  </a:lnTo>
                  <a:lnTo>
                    <a:pt x="99" y="94"/>
                  </a:lnTo>
                  <a:lnTo>
                    <a:pt x="99" y="97"/>
                  </a:lnTo>
                  <a:lnTo>
                    <a:pt x="103" y="97"/>
                  </a:lnTo>
                  <a:lnTo>
                    <a:pt x="106" y="94"/>
                  </a:lnTo>
                  <a:lnTo>
                    <a:pt x="115" y="90"/>
                  </a:lnTo>
                  <a:lnTo>
                    <a:pt x="123" y="83"/>
                  </a:lnTo>
                  <a:lnTo>
                    <a:pt x="128" y="75"/>
                  </a:lnTo>
                  <a:lnTo>
                    <a:pt x="133" y="72"/>
                  </a:lnTo>
                  <a:lnTo>
                    <a:pt x="134" y="72"/>
                  </a:lnTo>
                  <a:lnTo>
                    <a:pt x="137" y="69"/>
                  </a:lnTo>
                  <a:lnTo>
                    <a:pt x="147" y="36"/>
                  </a:lnTo>
                  <a:lnTo>
                    <a:pt x="145" y="34"/>
                  </a:lnTo>
                  <a:lnTo>
                    <a:pt x="141" y="33"/>
                  </a:lnTo>
                  <a:lnTo>
                    <a:pt x="146" y="27"/>
                  </a:lnTo>
                  <a:lnTo>
                    <a:pt x="146" y="18"/>
                  </a:lnTo>
                  <a:lnTo>
                    <a:pt x="147" y="16"/>
                  </a:lnTo>
                  <a:lnTo>
                    <a:pt x="150" y="14"/>
                  </a:lnTo>
                  <a:lnTo>
                    <a:pt x="150" y="9"/>
                  </a:lnTo>
                  <a:lnTo>
                    <a:pt x="151" y="7"/>
                  </a:lnTo>
                  <a:lnTo>
                    <a:pt x="153" y="6"/>
                  </a:lnTo>
                  <a:lnTo>
                    <a:pt x="155" y="8"/>
                  </a:lnTo>
                  <a:lnTo>
                    <a:pt x="156" y="12"/>
                  </a:lnTo>
                  <a:lnTo>
                    <a:pt x="157" y="14"/>
                  </a:lnTo>
                  <a:lnTo>
                    <a:pt x="160" y="11"/>
                  </a:lnTo>
                  <a:lnTo>
                    <a:pt x="162" y="12"/>
                  </a:lnTo>
                  <a:lnTo>
                    <a:pt x="164" y="12"/>
                  </a:lnTo>
                  <a:lnTo>
                    <a:pt x="165" y="8"/>
                  </a:lnTo>
                  <a:lnTo>
                    <a:pt x="166" y="4"/>
                  </a:lnTo>
                  <a:lnTo>
                    <a:pt x="163" y="7"/>
                  </a:lnTo>
                  <a:lnTo>
                    <a:pt x="160" y="7"/>
                  </a:lnTo>
                  <a:lnTo>
                    <a:pt x="158" y="4"/>
                  </a:lnTo>
                  <a:lnTo>
                    <a:pt x="160" y="1"/>
                  </a:lnTo>
                  <a:lnTo>
                    <a:pt x="161" y="0"/>
                  </a:lnTo>
                  <a:lnTo>
                    <a:pt x="164" y="2"/>
                  </a:lnTo>
                  <a:close/>
                </a:path>
              </a:pathLst>
            </a:custGeom>
            <a:grpFill/>
            <a:ln w="4763">
              <a:no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46" name="Freeform 240"/>
            <p:cNvSpPr>
              <a:spLocks/>
            </p:cNvSpPr>
            <p:nvPr/>
          </p:nvSpPr>
          <p:spPr bwMode="auto">
            <a:xfrm>
              <a:off x="3638" y="1225"/>
              <a:ext cx="6" cy="11"/>
            </a:xfrm>
            <a:custGeom>
              <a:avLst/>
              <a:gdLst>
                <a:gd name="T0" fmla="*/ 4 w 3"/>
                <a:gd name="T1" fmla="*/ 0 h 5"/>
                <a:gd name="T2" fmla="*/ 0 w 3"/>
                <a:gd name="T3" fmla="*/ 2 h 5"/>
                <a:gd name="T4" fmla="*/ 0 w 3"/>
                <a:gd name="T5" fmla="*/ 9 h 5"/>
                <a:gd name="T6" fmla="*/ 2 w 3"/>
                <a:gd name="T7" fmla="*/ 11 h 5"/>
                <a:gd name="T8" fmla="*/ 6 w 3"/>
                <a:gd name="T9" fmla="*/ 0 h 5"/>
                <a:gd name="T10" fmla="*/ 4 w 3"/>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5">
                  <a:moveTo>
                    <a:pt x="2" y="0"/>
                  </a:moveTo>
                  <a:lnTo>
                    <a:pt x="0" y="1"/>
                  </a:lnTo>
                  <a:lnTo>
                    <a:pt x="0" y="4"/>
                  </a:lnTo>
                  <a:lnTo>
                    <a:pt x="1" y="5"/>
                  </a:lnTo>
                  <a:lnTo>
                    <a:pt x="3" y="0"/>
                  </a:lnTo>
                  <a:lnTo>
                    <a:pt x="2" y="0"/>
                  </a:lnTo>
                  <a:close/>
                </a:path>
              </a:pathLst>
            </a:custGeom>
            <a:grpFill/>
            <a:ln w="9525">
              <a:noFill/>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47" name="Freeform 241"/>
            <p:cNvSpPr>
              <a:spLocks/>
            </p:cNvSpPr>
            <p:nvPr/>
          </p:nvSpPr>
          <p:spPr bwMode="auto">
            <a:xfrm>
              <a:off x="3669" y="1290"/>
              <a:ext cx="5" cy="17"/>
            </a:xfrm>
            <a:custGeom>
              <a:avLst/>
              <a:gdLst>
                <a:gd name="T0" fmla="*/ 5 w 2"/>
                <a:gd name="T1" fmla="*/ 6 h 8"/>
                <a:gd name="T2" fmla="*/ 3 w 2"/>
                <a:gd name="T3" fmla="*/ 0 h 8"/>
                <a:gd name="T4" fmla="*/ 0 w 2"/>
                <a:gd name="T5" fmla="*/ 15 h 8"/>
                <a:gd name="T6" fmla="*/ 3 w 2"/>
                <a:gd name="T7" fmla="*/ 17 h 8"/>
                <a:gd name="T8" fmla="*/ 5 w 2"/>
                <a:gd name="T9" fmla="*/ 6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8">
                  <a:moveTo>
                    <a:pt x="2" y="3"/>
                  </a:moveTo>
                  <a:lnTo>
                    <a:pt x="1" y="0"/>
                  </a:lnTo>
                  <a:lnTo>
                    <a:pt x="0" y="7"/>
                  </a:lnTo>
                  <a:lnTo>
                    <a:pt x="1" y="8"/>
                  </a:lnTo>
                  <a:lnTo>
                    <a:pt x="2" y="3"/>
                  </a:lnTo>
                  <a:close/>
                </a:path>
              </a:pathLst>
            </a:custGeom>
            <a:grpFill/>
            <a:ln w="9525">
              <a:noFill/>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48" name="Freeform 242"/>
            <p:cNvSpPr>
              <a:spLocks/>
            </p:cNvSpPr>
            <p:nvPr/>
          </p:nvSpPr>
          <p:spPr bwMode="auto">
            <a:xfrm>
              <a:off x="3636" y="1221"/>
              <a:ext cx="6" cy="13"/>
            </a:xfrm>
            <a:custGeom>
              <a:avLst/>
              <a:gdLst>
                <a:gd name="T0" fmla="*/ 2 w 3"/>
                <a:gd name="T1" fmla="*/ 0 h 6"/>
                <a:gd name="T2" fmla="*/ 0 w 3"/>
                <a:gd name="T3" fmla="*/ 4 h 6"/>
                <a:gd name="T4" fmla="*/ 0 w 3"/>
                <a:gd name="T5" fmla="*/ 11 h 6"/>
                <a:gd name="T6" fmla="*/ 0 w 3"/>
                <a:gd name="T7" fmla="*/ 13 h 6"/>
                <a:gd name="T8" fmla="*/ 6 w 3"/>
                <a:gd name="T9" fmla="*/ 2 h 6"/>
                <a:gd name="T10" fmla="*/ 2 w 3"/>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6">
                  <a:moveTo>
                    <a:pt x="1" y="0"/>
                  </a:moveTo>
                  <a:lnTo>
                    <a:pt x="0" y="2"/>
                  </a:lnTo>
                  <a:lnTo>
                    <a:pt x="0" y="5"/>
                  </a:lnTo>
                  <a:lnTo>
                    <a:pt x="0" y="6"/>
                  </a:lnTo>
                  <a:lnTo>
                    <a:pt x="3" y="1"/>
                  </a:lnTo>
                  <a:lnTo>
                    <a:pt x="1" y="0"/>
                  </a:lnTo>
                  <a:close/>
                </a:path>
              </a:pathLst>
            </a:custGeom>
            <a:grpFill/>
            <a:ln w="4763">
              <a:no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49" name="Freeform 243"/>
            <p:cNvSpPr>
              <a:spLocks/>
            </p:cNvSpPr>
            <p:nvPr/>
          </p:nvSpPr>
          <p:spPr bwMode="auto">
            <a:xfrm>
              <a:off x="3665" y="1288"/>
              <a:ext cx="4" cy="15"/>
            </a:xfrm>
            <a:custGeom>
              <a:avLst/>
              <a:gdLst>
                <a:gd name="T0" fmla="*/ 4 w 2"/>
                <a:gd name="T1" fmla="*/ 4 h 7"/>
                <a:gd name="T2" fmla="*/ 4 w 2"/>
                <a:gd name="T3" fmla="*/ 0 h 7"/>
                <a:gd name="T4" fmla="*/ 0 w 2"/>
                <a:gd name="T5" fmla="*/ 15 h 7"/>
                <a:gd name="T6" fmla="*/ 2 w 2"/>
                <a:gd name="T7" fmla="*/ 15 h 7"/>
                <a:gd name="T8" fmla="*/ 4 w 2"/>
                <a:gd name="T9" fmla="*/ 4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7">
                  <a:moveTo>
                    <a:pt x="2" y="2"/>
                  </a:moveTo>
                  <a:lnTo>
                    <a:pt x="2" y="0"/>
                  </a:lnTo>
                  <a:lnTo>
                    <a:pt x="0" y="7"/>
                  </a:lnTo>
                  <a:lnTo>
                    <a:pt x="1" y="7"/>
                  </a:lnTo>
                  <a:lnTo>
                    <a:pt x="2" y="2"/>
                  </a:lnTo>
                  <a:close/>
                </a:path>
              </a:pathLst>
            </a:custGeom>
            <a:grpFill/>
            <a:ln w="4763">
              <a:no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50" name="Freeform 244"/>
            <p:cNvSpPr>
              <a:spLocks/>
            </p:cNvSpPr>
            <p:nvPr/>
          </p:nvSpPr>
          <p:spPr bwMode="auto">
            <a:xfrm>
              <a:off x="3651" y="1305"/>
              <a:ext cx="8" cy="8"/>
            </a:xfrm>
            <a:custGeom>
              <a:avLst/>
              <a:gdLst>
                <a:gd name="T0" fmla="*/ 4 w 4"/>
                <a:gd name="T1" fmla="*/ 2 h 4"/>
                <a:gd name="T2" fmla="*/ 2 w 4"/>
                <a:gd name="T3" fmla="*/ 0 h 4"/>
                <a:gd name="T4" fmla="*/ 0 w 4"/>
                <a:gd name="T5" fmla="*/ 2 h 4"/>
                <a:gd name="T6" fmla="*/ 2 w 4"/>
                <a:gd name="T7" fmla="*/ 8 h 4"/>
                <a:gd name="T8" fmla="*/ 8 w 4"/>
                <a:gd name="T9" fmla="*/ 8 h 4"/>
                <a:gd name="T10" fmla="*/ 8 w 4"/>
                <a:gd name="T11" fmla="*/ 2 h 4"/>
                <a:gd name="T12" fmla="*/ 4 w 4"/>
                <a:gd name="T13" fmla="*/ 2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4">
                  <a:moveTo>
                    <a:pt x="2" y="1"/>
                  </a:moveTo>
                  <a:lnTo>
                    <a:pt x="1" y="0"/>
                  </a:lnTo>
                  <a:lnTo>
                    <a:pt x="0" y="1"/>
                  </a:lnTo>
                  <a:lnTo>
                    <a:pt x="1" y="4"/>
                  </a:lnTo>
                  <a:lnTo>
                    <a:pt x="4" y="4"/>
                  </a:lnTo>
                  <a:lnTo>
                    <a:pt x="4" y="1"/>
                  </a:lnTo>
                  <a:lnTo>
                    <a:pt x="2" y="1"/>
                  </a:lnTo>
                  <a:close/>
                </a:path>
              </a:pathLst>
            </a:custGeom>
            <a:grpFill/>
            <a:ln w="9525">
              <a:noFill/>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51" name="Freeform 245"/>
            <p:cNvSpPr>
              <a:spLocks/>
            </p:cNvSpPr>
            <p:nvPr/>
          </p:nvSpPr>
          <p:spPr bwMode="auto">
            <a:xfrm>
              <a:off x="3592" y="1215"/>
              <a:ext cx="6" cy="8"/>
            </a:xfrm>
            <a:custGeom>
              <a:avLst/>
              <a:gdLst>
                <a:gd name="T0" fmla="*/ 6 w 3"/>
                <a:gd name="T1" fmla="*/ 0 h 4"/>
                <a:gd name="T2" fmla="*/ 0 w 3"/>
                <a:gd name="T3" fmla="*/ 2 h 4"/>
                <a:gd name="T4" fmla="*/ 0 w 3"/>
                <a:gd name="T5" fmla="*/ 8 h 4"/>
                <a:gd name="T6" fmla="*/ 6 w 3"/>
                <a:gd name="T7" fmla="*/ 4 h 4"/>
                <a:gd name="T8" fmla="*/ 6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3" y="0"/>
                  </a:moveTo>
                  <a:lnTo>
                    <a:pt x="0" y="1"/>
                  </a:lnTo>
                  <a:lnTo>
                    <a:pt x="0" y="4"/>
                  </a:lnTo>
                  <a:lnTo>
                    <a:pt x="3" y="2"/>
                  </a:lnTo>
                  <a:lnTo>
                    <a:pt x="3" y="0"/>
                  </a:lnTo>
                  <a:close/>
                </a:path>
              </a:pathLst>
            </a:custGeom>
            <a:grpFill/>
            <a:ln w="9525">
              <a:noFill/>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52" name="Freeform 246"/>
            <p:cNvSpPr>
              <a:spLocks/>
            </p:cNvSpPr>
            <p:nvPr/>
          </p:nvSpPr>
          <p:spPr bwMode="auto">
            <a:xfrm>
              <a:off x="3646" y="1303"/>
              <a:ext cx="9" cy="6"/>
            </a:xfrm>
            <a:custGeom>
              <a:avLst/>
              <a:gdLst>
                <a:gd name="T0" fmla="*/ 5 w 4"/>
                <a:gd name="T1" fmla="*/ 0 h 3"/>
                <a:gd name="T2" fmla="*/ 5 w 4"/>
                <a:gd name="T3" fmla="*/ 0 h 3"/>
                <a:gd name="T4" fmla="*/ 0 w 4"/>
                <a:gd name="T5" fmla="*/ 2 h 3"/>
                <a:gd name="T6" fmla="*/ 5 w 4"/>
                <a:gd name="T7" fmla="*/ 6 h 3"/>
                <a:gd name="T8" fmla="*/ 9 w 4"/>
                <a:gd name="T9" fmla="*/ 6 h 3"/>
                <a:gd name="T10" fmla="*/ 9 w 4"/>
                <a:gd name="T11" fmla="*/ 2 h 3"/>
                <a:gd name="T12" fmla="*/ 5 w 4"/>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3">
                  <a:moveTo>
                    <a:pt x="2" y="0"/>
                  </a:moveTo>
                  <a:lnTo>
                    <a:pt x="2" y="0"/>
                  </a:lnTo>
                  <a:lnTo>
                    <a:pt x="0" y="1"/>
                  </a:lnTo>
                  <a:lnTo>
                    <a:pt x="2" y="3"/>
                  </a:lnTo>
                  <a:lnTo>
                    <a:pt x="4" y="3"/>
                  </a:lnTo>
                  <a:lnTo>
                    <a:pt x="4" y="1"/>
                  </a:lnTo>
                  <a:lnTo>
                    <a:pt x="2" y="0"/>
                  </a:lnTo>
                  <a:close/>
                </a:path>
              </a:pathLst>
            </a:custGeom>
            <a:grpFill/>
            <a:ln w="4763">
              <a:no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53" name="Freeform 247"/>
            <p:cNvSpPr>
              <a:spLocks/>
            </p:cNvSpPr>
            <p:nvPr/>
          </p:nvSpPr>
          <p:spPr bwMode="auto">
            <a:xfrm>
              <a:off x="3590" y="1211"/>
              <a:ext cx="6" cy="8"/>
            </a:xfrm>
            <a:custGeom>
              <a:avLst/>
              <a:gdLst>
                <a:gd name="T0" fmla="*/ 4 w 3"/>
                <a:gd name="T1" fmla="*/ 0 h 4"/>
                <a:gd name="T2" fmla="*/ 0 w 3"/>
                <a:gd name="T3" fmla="*/ 2 h 4"/>
                <a:gd name="T4" fmla="*/ 0 w 3"/>
                <a:gd name="T5" fmla="*/ 8 h 4"/>
                <a:gd name="T6" fmla="*/ 6 w 3"/>
                <a:gd name="T7" fmla="*/ 6 h 4"/>
                <a:gd name="T8" fmla="*/ 4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2" y="0"/>
                  </a:moveTo>
                  <a:lnTo>
                    <a:pt x="0" y="1"/>
                  </a:lnTo>
                  <a:lnTo>
                    <a:pt x="0" y="4"/>
                  </a:lnTo>
                  <a:lnTo>
                    <a:pt x="3" y="3"/>
                  </a:lnTo>
                  <a:lnTo>
                    <a:pt x="2" y="0"/>
                  </a:lnTo>
                  <a:close/>
                </a:path>
              </a:pathLst>
            </a:custGeom>
            <a:grpFill/>
            <a:ln w="4763">
              <a:no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54" name="Freeform 248"/>
            <p:cNvSpPr>
              <a:spLocks/>
            </p:cNvSpPr>
            <p:nvPr/>
          </p:nvSpPr>
          <p:spPr bwMode="auto">
            <a:xfrm>
              <a:off x="3605" y="1202"/>
              <a:ext cx="6" cy="9"/>
            </a:xfrm>
            <a:custGeom>
              <a:avLst/>
              <a:gdLst>
                <a:gd name="T0" fmla="*/ 6 w 3"/>
                <a:gd name="T1" fmla="*/ 2 h 4"/>
                <a:gd name="T2" fmla="*/ 4 w 3"/>
                <a:gd name="T3" fmla="*/ 0 h 4"/>
                <a:gd name="T4" fmla="*/ 2 w 3"/>
                <a:gd name="T5" fmla="*/ 0 h 4"/>
                <a:gd name="T6" fmla="*/ 0 w 3"/>
                <a:gd name="T7" fmla="*/ 7 h 4"/>
                <a:gd name="T8" fmla="*/ 2 w 3"/>
                <a:gd name="T9" fmla="*/ 9 h 4"/>
                <a:gd name="T10" fmla="*/ 6 w 3"/>
                <a:gd name="T11" fmla="*/ 7 h 4"/>
                <a:gd name="T12" fmla="*/ 6 w 3"/>
                <a:gd name="T13" fmla="*/ 2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3" y="1"/>
                  </a:moveTo>
                  <a:lnTo>
                    <a:pt x="2" y="0"/>
                  </a:lnTo>
                  <a:lnTo>
                    <a:pt x="1" y="0"/>
                  </a:lnTo>
                  <a:lnTo>
                    <a:pt x="0" y="3"/>
                  </a:lnTo>
                  <a:lnTo>
                    <a:pt x="1" y="4"/>
                  </a:lnTo>
                  <a:lnTo>
                    <a:pt x="3" y="3"/>
                  </a:lnTo>
                  <a:lnTo>
                    <a:pt x="3" y="1"/>
                  </a:lnTo>
                  <a:close/>
                </a:path>
              </a:pathLst>
            </a:custGeom>
            <a:grpFill/>
            <a:ln w="9525">
              <a:noFill/>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55" name="Freeform 249"/>
            <p:cNvSpPr>
              <a:spLocks/>
            </p:cNvSpPr>
            <p:nvPr/>
          </p:nvSpPr>
          <p:spPr bwMode="auto">
            <a:xfrm>
              <a:off x="3628" y="1169"/>
              <a:ext cx="2" cy="6"/>
            </a:xfrm>
            <a:custGeom>
              <a:avLst/>
              <a:gdLst>
                <a:gd name="T0" fmla="*/ 0 w 1"/>
                <a:gd name="T1" fmla="*/ 0 h 3"/>
                <a:gd name="T2" fmla="*/ 0 w 1"/>
                <a:gd name="T3" fmla="*/ 4 h 3"/>
                <a:gd name="T4" fmla="*/ 0 w 1"/>
                <a:gd name="T5" fmla="*/ 6 h 3"/>
                <a:gd name="T6" fmla="*/ 2 w 1"/>
                <a:gd name="T7" fmla="*/ 4 h 3"/>
                <a:gd name="T8" fmla="*/ 0 w 1"/>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3">
                  <a:moveTo>
                    <a:pt x="0" y="0"/>
                  </a:moveTo>
                  <a:lnTo>
                    <a:pt x="0" y="2"/>
                  </a:lnTo>
                  <a:lnTo>
                    <a:pt x="0" y="3"/>
                  </a:lnTo>
                  <a:lnTo>
                    <a:pt x="1" y="2"/>
                  </a:lnTo>
                  <a:lnTo>
                    <a:pt x="0" y="0"/>
                  </a:lnTo>
                  <a:close/>
                </a:path>
              </a:pathLst>
            </a:custGeom>
            <a:grpFill/>
            <a:ln w="9525">
              <a:noFill/>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56" name="Freeform 250"/>
            <p:cNvSpPr>
              <a:spLocks/>
            </p:cNvSpPr>
            <p:nvPr/>
          </p:nvSpPr>
          <p:spPr bwMode="auto">
            <a:xfrm>
              <a:off x="3600" y="1198"/>
              <a:ext cx="7" cy="11"/>
            </a:xfrm>
            <a:custGeom>
              <a:avLst/>
              <a:gdLst>
                <a:gd name="T0" fmla="*/ 7 w 3"/>
                <a:gd name="T1" fmla="*/ 4 h 5"/>
                <a:gd name="T2" fmla="*/ 5 w 3"/>
                <a:gd name="T3" fmla="*/ 0 h 5"/>
                <a:gd name="T4" fmla="*/ 5 w 3"/>
                <a:gd name="T5" fmla="*/ 0 h 5"/>
                <a:gd name="T6" fmla="*/ 0 w 3"/>
                <a:gd name="T7" fmla="*/ 7 h 5"/>
                <a:gd name="T8" fmla="*/ 2 w 3"/>
                <a:gd name="T9" fmla="*/ 11 h 5"/>
                <a:gd name="T10" fmla="*/ 7 w 3"/>
                <a:gd name="T11" fmla="*/ 7 h 5"/>
                <a:gd name="T12" fmla="*/ 7 w 3"/>
                <a:gd name="T13" fmla="*/ 4 h 5"/>
                <a:gd name="T14" fmla="*/ 7 w 3"/>
                <a:gd name="T15" fmla="*/ 4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 h="5">
                  <a:moveTo>
                    <a:pt x="3" y="2"/>
                  </a:moveTo>
                  <a:lnTo>
                    <a:pt x="2" y="0"/>
                  </a:lnTo>
                  <a:lnTo>
                    <a:pt x="0" y="3"/>
                  </a:lnTo>
                  <a:lnTo>
                    <a:pt x="1" y="5"/>
                  </a:lnTo>
                  <a:lnTo>
                    <a:pt x="3" y="3"/>
                  </a:lnTo>
                  <a:lnTo>
                    <a:pt x="3" y="2"/>
                  </a:lnTo>
                  <a:close/>
                </a:path>
              </a:pathLst>
            </a:custGeom>
            <a:grpFill/>
            <a:ln w="4763">
              <a:no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sp>
          <p:nvSpPr>
            <p:cNvPr id="5657" name="Freeform 251"/>
            <p:cNvSpPr>
              <a:spLocks/>
            </p:cNvSpPr>
            <p:nvPr/>
          </p:nvSpPr>
          <p:spPr bwMode="auto">
            <a:xfrm>
              <a:off x="3623" y="1165"/>
              <a:ext cx="5" cy="6"/>
            </a:xfrm>
            <a:custGeom>
              <a:avLst/>
              <a:gdLst>
                <a:gd name="T0" fmla="*/ 0 w 2"/>
                <a:gd name="T1" fmla="*/ 0 h 3"/>
                <a:gd name="T2" fmla="*/ 0 w 2"/>
                <a:gd name="T3" fmla="*/ 4 h 3"/>
                <a:gd name="T4" fmla="*/ 0 w 2"/>
                <a:gd name="T5" fmla="*/ 6 h 3"/>
                <a:gd name="T6" fmla="*/ 5 w 2"/>
                <a:gd name="T7" fmla="*/ 4 h 3"/>
                <a:gd name="T8" fmla="*/ 0 w 2"/>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0" y="0"/>
                  </a:moveTo>
                  <a:lnTo>
                    <a:pt x="0" y="2"/>
                  </a:lnTo>
                  <a:lnTo>
                    <a:pt x="0" y="3"/>
                  </a:lnTo>
                  <a:lnTo>
                    <a:pt x="2" y="2"/>
                  </a:lnTo>
                  <a:lnTo>
                    <a:pt x="0" y="0"/>
                  </a:lnTo>
                  <a:close/>
                </a:path>
              </a:pathLst>
            </a:custGeom>
            <a:grpFill/>
            <a:ln w="4763">
              <a:noFill/>
              <a:prstDash val="solid"/>
              <a:round/>
              <a:headEnd/>
              <a:tailEnd/>
            </a:ln>
          </p:spPr>
          <p:txBody>
            <a:bodyPr/>
            <a:lstStyle/>
            <a:p>
              <a:pPr fontAlgn="auto">
                <a:spcBef>
                  <a:spcPts val="0"/>
                </a:spcBef>
                <a:spcAft>
                  <a:spcPts val="0"/>
                </a:spcAft>
                <a:defRPr/>
              </a:pPr>
              <a:endParaRPr lang="en-US">
                <a:solidFill>
                  <a:prstClr val="black"/>
                </a:solidFill>
                <a:latin typeface="+mn-lt"/>
                <a:ea typeface="+mn-ea"/>
                <a:cs typeface="Arial" charset="0"/>
              </a:endParaRPr>
            </a:p>
          </p:txBody>
        </p:sp>
      </p:grpSp>
      <p:sp>
        <p:nvSpPr>
          <p:cNvPr id="143437" name="Rectangle 1248"/>
          <p:cNvSpPr>
            <a:spLocks noGrp="1" noChangeArrowheads="1"/>
          </p:cNvSpPr>
          <p:nvPr>
            <p:ph type="title"/>
          </p:nvPr>
        </p:nvSpPr>
        <p:spPr>
          <a:xfrm>
            <a:off x="2984500" y="188913"/>
            <a:ext cx="5908675" cy="914400"/>
          </a:xfrm>
        </p:spPr>
        <p:txBody>
          <a:bodyPr/>
          <a:lstStyle/>
          <a:p>
            <a:pPr eaLnBrk="1" hangingPunct="1"/>
            <a:r>
              <a:rPr lang="en-US" smtClean="0"/>
              <a:t>SUBSTANTIAL PROGRESS</a:t>
            </a:r>
            <a:br>
              <a:rPr lang="en-US" smtClean="0"/>
            </a:br>
            <a:r>
              <a:rPr lang="en-US" b="0" smtClean="0"/>
              <a:t>PACE OF CHANGE INCREASES</a:t>
            </a:r>
            <a:endParaRPr lang="fr-FR" smtClean="0"/>
          </a:p>
        </p:txBody>
      </p:sp>
      <p:sp>
        <p:nvSpPr>
          <p:cNvPr id="143438" name="Freeform 88"/>
          <p:cNvSpPr>
            <a:spLocks/>
          </p:cNvSpPr>
          <p:nvPr/>
        </p:nvSpPr>
        <p:spPr bwMode="auto">
          <a:xfrm>
            <a:off x="7042150" y="4913313"/>
            <a:ext cx="22225" cy="20637"/>
          </a:xfrm>
          <a:custGeom>
            <a:avLst/>
            <a:gdLst>
              <a:gd name="T0" fmla="*/ 0 w 14"/>
              <a:gd name="T1" fmla="*/ 2147483647 h 13"/>
              <a:gd name="T2" fmla="*/ 2147483647 w 14"/>
              <a:gd name="T3" fmla="*/ 2147483647 h 13"/>
              <a:gd name="T4" fmla="*/ 0 w 14"/>
              <a:gd name="T5" fmla="*/ 2147483647 h 13"/>
              <a:gd name="T6" fmla="*/ 0 60000 65536"/>
              <a:gd name="T7" fmla="*/ 0 60000 65536"/>
              <a:gd name="T8" fmla="*/ 0 60000 65536"/>
              <a:gd name="T9" fmla="*/ 0 w 14"/>
              <a:gd name="T10" fmla="*/ 0 h 13"/>
              <a:gd name="T11" fmla="*/ 14 w 14"/>
              <a:gd name="T12" fmla="*/ 13 h 13"/>
            </a:gdLst>
            <a:ahLst/>
            <a:cxnLst>
              <a:cxn ang="T6">
                <a:pos x="T0" y="T1"/>
              </a:cxn>
              <a:cxn ang="T7">
                <a:pos x="T2" y="T3"/>
              </a:cxn>
              <a:cxn ang="T8">
                <a:pos x="T4" y="T5"/>
              </a:cxn>
            </a:cxnLst>
            <a:rect l="T9" t="T10" r="T11" b="T12"/>
            <a:pathLst>
              <a:path w="14" h="13">
                <a:moveTo>
                  <a:pt x="0" y="5"/>
                </a:moveTo>
                <a:cubicBezTo>
                  <a:pt x="8" y="0"/>
                  <a:pt x="11" y="0"/>
                  <a:pt x="14" y="9"/>
                </a:cubicBezTo>
                <a:cubicBezTo>
                  <a:pt x="3" y="13"/>
                  <a:pt x="9" y="5"/>
                  <a:pt x="0" y="5"/>
                </a:cubicBezTo>
                <a:close/>
              </a:path>
            </a:pathLst>
          </a:custGeom>
          <a:solidFill>
            <a:srgbClr val="A11420"/>
          </a:solidFill>
          <a:ln w="9525">
            <a:noFill/>
            <a:round/>
            <a:headEnd/>
            <a:tailEnd/>
          </a:ln>
        </p:spPr>
        <p:txBody>
          <a:bodyPr lIns="91429" tIns="45715" rIns="91429" bIns="45715"/>
          <a:lstStyle/>
          <a:p>
            <a:endParaRPr lang="ru-RU"/>
          </a:p>
        </p:txBody>
      </p:sp>
      <p:grpSp>
        <p:nvGrpSpPr>
          <p:cNvPr id="7" name="Group 89"/>
          <p:cNvGrpSpPr>
            <a:grpSpLocks/>
          </p:cNvGrpSpPr>
          <p:nvPr/>
        </p:nvGrpSpPr>
        <p:grpSpPr bwMode="auto">
          <a:xfrm>
            <a:off x="4932363" y="4692650"/>
            <a:ext cx="2657475" cy="841375"/>
            <a:chOff x="2608" y="2024"/>
            <a:chExt cx="1674" cy="530"/>
          </a:xfrm>
        </p:grpSpPr>
        <p:sp>
          <p:nvSpPr>
            <p:cNvPr id="143583" name="Freeform 90"/>
            <p:cNvSpPr>
              <a:spLocks/>
            </p:cNvSpPr>
            <p:nvPr/>
          </p:nvSpPr>
          <p:spPr bwMode="auto">
            <a:xfrm>
              <a:off x="3787" y="2160"/>
              <a:ext cx="495" cy="282"/>
            </a:xfrm>
            <a:custGeom>
              <a:avLst/>
              <a:gdLst>
                <a:gd name="T0" fmla="*/ 0 w 2582"/>
                <a:gd name="T1" fmla="*/ 0 h 1467"/>
                <a:gd name="T2" fmla="*/ 0 w 2582"/>
                <a:gd name="T3" fmla="*/ 0 h 1467"/>
                <a:gd name="T4" fmla="*/ 0 w 2582"/>
                <a:gd name="T5" fmla="*/ 0 h 1467"/>
                <a:gd name="T6" fmla="*/ 0 w 2582"/>
                <a:gd name="T7" fmla="*/ 0 h 1467"/>
                <a:gd name="T8" fmla="*/ 0 w 2582"/>
                <a:gd name="T9" fmla="*/ 0 h 1467"/>
                <a:gd name="T10" fmla="*/ 0 w 2582"/>
                <a:gd name="T11" fmla="*/ 0 h 1467"/>
                <a:gd name="T12" fmla="*/ 0 w 2582"/>
                <a:gd name="T13" fmla="*/ 0 h 1467"/>
                <a:gd name="T14" fmla="*/ 0 w 2582"/>
                <a:gd name="T15" fmla="*/ 0 h 1467"/>
                <a:gd name="T16" fmla="*/ 0 w 2582"/>
                <a:gd name="T17" fmla="*/ 0 h 1467"/>
                <a:gd name="T18" fmla="*/ 0 w 2582"/>
                <a:gd name="T19" fmla="*/ 0 h 1467"/>
                <a:gd name="T20" fmla="*/ 0 w 2582"/>
                <a:gd name="T21" fmla="*/ 0 h 1467"/>
                <a:gd name="T22" fmla="*/ 0 w 2582"/>
                <a:gd name="T23" fmla="*/ 0 h 1467"/>
                <a:gd name="T24" fmla="*/ 0 w 2582"/>
                <a:gd name="T25" fmla="*/ 0 h 1467"/>
                <a:gd name="T26" fmla="*/ 0 w 2582"/>
                <a:gd name="T27" fmla="*/ 0 h 1467"/>
                <a:gd name="T28" fmla="*/ 0 w 2582"/>
                <a:gd name="T29" fmla="*/ 0 h 1467"/>
                <a:gd name="T30" fmla="*/ 0 w 2582"/>
                <a:gd name="T31" fmla="*/ 0 h 1467"/>
                <a:gd name="T32" fmla="*/ 0 w 2582"/>
                <a:gd name="T33" fmla="*/ 0 h 1467"/>
                <a:gd name="T34" fmla="*/ 0 w 2582"/>
                <a:gd name="T35" fmla="*/ 0 h 1467"/>
                <a:gd name="T36" fmla="*/ 0 w 2582"/>
                <a:gd name="T37" fmla="*/ 0 h 1467"/>
                <a:gd name="T38" fmla="*/ 0 w 2582"/>
                <a:gd name="T39" fmla="*/ 0 h 1467"/>
                <a:gd name="T40" fmla="*/ 0 w 2582"/>
                <a:gd name="T41" fmla="*/ 0 h 1467"/>
                <a:gd name="T42" fmla="*/ 0 w 2582"/>
                <a:gd name="T43" fmla="*/ 0 h 1467"/>
                <a:gd name="T44" fmla="*/ 0 w 2582"/>
                <a:gd name="T45" fmla="*/ 0 h 1467"/>
                <a:gd name="T46" fmla="*/ 0 w 2582"/>
                <a:gd name="T47" fmla="*/ 0 h 1467"/>
                <a:gd name="T48" fmla="*/ 0 w 2582"/>
                <a:gd name="T49" fmla="*/ 0 h 1467"/>
                <a:gd name="T50" fmla="*/ 0 w 2582"/>
                <a:gd name="T51" fmla="*/ 0 h 1467"/>
                <a:gd name="T52" fmla="*/ 0 w 2582"/>
                <a:gd name="T53" fmla="*/ 0 h 1467"/>
                <a:gd name="T54" fmla="*/ 0 w 2582"/>
                <a:gd name="T55" fmla="*/ 0 h 1467"/>
                <a:gd name="T56" fmla="*/ 0 w 2582"/>
                <a:gd name="T57" fmla="*/ 0 h 1467"/>
                <a:gd name="T58" fmla="*/ 0 w 2582"/>
                <a:gd name="T59" fmla="*/ 0 h 1467"/>
                <a:gd name="T60" fmla="*/ 0 w 2582"/>
                <a:gd name="T61" fmla="*/ 0 h 1467"/>
                <a:gd name="T62" fmla="*/ 0 w 2582"/>
                <a:gd name="T63" fmla="*/ 0 h 1467"/>
                <a:gd name="T64" fmla="*/ 0 w 2582"/>
                <a:gd name="T65" fmla="*/ 0 h 1467"/>
                <a:gd name="T66" fmla="*/ 0 w 2582"/>
                <a:gd name="T67" fmla="*/ 0 h 1467"/>
                <a:gd name="T68" fmla="*/ 0 w 2582"/>
                <a:gd name="T69" fmla="*/ 0 h 1467"/>
                <a:gd name="T70" fmla="*/ 0 w 2582"/>
                <a:gd name="T71" fmla="*/ 0 h 1467"/>
                <a:gd name="T72" fmla="*/ 0 w 2582"/>
                <a:gd name="T73" fmla="*/ 0 h 1467"/>
                <a:gd name="T74" fmla="*/ 0 w 2582"/>
                <a:gd name="T75" fmla="*/ 0 h 1467"/>
                <a:gd name="T76" fmla="*/ 0 w 2582"/>
                <a:gd name="T77" fmla="*/ 0 h 1467"/>
                <a:gd name="T78" fmla="*/ 0 w 2582"/>
                <a:gd name="T79" fmla="*/ 0 h 1467"/>
                <a:gd name="T80" fmla="*/ 0 w 2582"/>
                <a:gd name="T81" fmla="*/ 0 h 1467"/>
                <a:gd name="T82" fmla="*/ 0 w 2582"/>
                <a:gd name="T83" fmla="*/ 0 h 1467"/>
                <a:gd name="T84" fmla="*/ 0 w 2582"/>
                <a:gd name="T85" fmla="*/ 0 h 1467"/>
                <a:gd name="T86" fmla="*/ 0 w 2582"/>
                <a:gd name="T87" fmla="*/ 0 h 1467"/>
                <a:gd name="T88" fmla="*/ 0 w 2582"/>
                <a:gd name="T89" fmla="*/ 0 h 1467"/>
                <a:gd name="T90" fmla="*/ 0 w 2582"/>
                <a:gd name="T91" fmla="*/ 0 h 1467"/>
                <a:gd name="T92" fmla="*/ 0 w 2582"/>
                <a:gd name="T93" fmla="*/ 0 h 1467"/>
                <a:gd name="T94" fmla="*/ 0 w 2582"/>
                <a:gd name="T95" fmla="*/ 0 h 1467"/>
                <a:gd name="T96" fmla="*/ 0 w 2582"/>
                <a:gd name="T97" fmla="*/ 0 h 1467"/>
                <a:gd name="T98" fmla="*/ 0 w 2582"/>
                <a:gd name="T99" fmla="*/ 0 h 1467"/>
                <a:gd name="T100" fmla="*/ 0 w 2582"/>
                <a:gd name="T101" fmla="*/ 0 h 1467"/>
                <a:gd name="T102" fmla="*/ 0 w 2582"/>
                <a:gd name="T103" fmla="*/ 0 h 1467"/>
                <a:gd name="T104" fmla="*/ 0 w 2582"/>
                <a:gd name="T105" fmla="*/ 0 h 1467"/>
                <a:gd name="T106" fmla="*/ 0 w 2582"/>
                <a:gd name="T107" fmla="*/ 0 h 1467"/>
                <a:gd name="T108" fmla="*/ 0 w 2582"/>
                <a:gd name="T109" fmla="*/ 0 h 1467"/>
                <a:gd name="T110" fmla="*/ 0 w 2582"/>
                <a:gd name="T111" fmla="*/ 0 h 146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582"/>
                <a:gd name="T169" fmla="*/ 0 h 1467"/>
                <a:gd name="T170" fmla="*/ 2582 w 2582"/>
                <a:gd name="T171" fmla="*/ 1467 h 146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582" h="1467">
                  <a:moveTo>
                    <a:pt x="1636" y="1199"/>
                  </a:moveTo>
                  <a:cubicBezTo>
                    <a:pt x="1631" y="1211"/>
                    <a:pt x="1622" y="1222"/>
                    <a:pt x="1615" y="1233"/>
                  </a:cubicBezTo>
                  <a:cubicBezTo>
                    <a:pt x="1618" y="1256"/>
                    <a:pt x="1641" y="1259"/>
                    <a:pt x="1662" y="1259"/>
                  </a:cubicBezTo>
                  <a:cubicBezTo>
                    <a:pt x="1705" y="1260"/>
                    <a:pt x="1749" y="1259"/>
                    <a:pt x="1792" y="1259"/>
                  </a:cubicBezTo>
                  <a:cubicBezTo>
                    <a:pt x="1948" y="1217"/>
                    <a:pt x="2085" y="1175"/>
                    <a:pt x="2230" y="1139"/>
                  </a:cubicBezTo>
                  <a:cubicBezTo>
                    <a:pt x="2240" y="1127"/>
                    <a:pt x="2242" y="1112"/>
                    <a:pt x="2246" y="1097"/>
                  </a:cubicBezTo>
                  <a:cubicBezTo>
                    <a:pt x="2251" y="1081"/>
                    <a:pt x="2271" y="1064"/>
                    <a:pt x="2285" y="1055"/>
                  </a:cubicBezTo>
                  <a:cubicBezTo>
                    <a:pt x="2296" y="1037"/>
                    <a:pt x="2319" y="1026"/>
                    <a:pt x="2339" y="1019"/>
                  </a:cubicBezTo>
                  <a:cubicBezTo>
                    <a:pt x="2346" y="1013"/>
                    <a:pt x="2351" y="1007"/>
                    <a:pt x="2358" y="1001"/>
                  </a:cubicBezTo>
                  <a:cubicBezTo>
                    <a:pt x="2360" y="974"/>
                    <a:pt x="2359" y="949"/>
                    <a:pt x="2376" y="928"/>
                  </a:cubicBezTo>
                  <a:cubicBezTo>
                    <a:pt x="2380" y="912"/>
                    <a:pt x="2394" y="888"/>
                    <a:pt x="2405" y="875"/>
                  </a:cubicBezTo>
                  <a:cubicBezTo>
                    <a:pt x="2410" y="869"/>
                    <a:pt x="2419" y="866"/>
                    <a:pt x="2425" y="860"/>
                  </a:cubicBezTo>
                  <a:cubicBezTo>
                    <a:pt x="2432" y="853"/>
                    <a:pt x="2437" y="843"/>
                    <a:pt x="2444" y="836"/>
                  </a:cubicBezTo>
                  <a:cubicBezTo>
                    <a:pt x="2452" y="809"/>
                    <a:pt x="2476" y="785"/>
                    <a:pt x="2493" y="763"/>
                  </a:cubicBezTo>
                  <a:cubicBezTo>
                    <a:pt x="2504" y="749"/>
                    <a:pt x="2512" y="731"/>
                    <a:pt x="2524" y="719"/>
                  </a:cubicBezTo>
                  <a:cubicBezTo>
                    <a:pt x="2537" y="706"/>
                    <a:pt x="2552" y="697"/>
                    <a:pt x="2564" y="683"/>
                  </a:cubicBezTo>
                  <a:cubicBezTo>
                    <a:pt x="2570" y="663"/>
                    <a:pt x="2576" y="644"/>
                    <a:pt x="2579" y="623"/>
                  </a:cubicBezTo>
                  <a:cubicBezTo>
                    <a:pt x="2578" y="612"/>
                    <a:pt x="2582" y="600"/>
                    <a:pt x="2577" y="591"/>
                  </a:cubicBezTo>
                  <a:cubicBezTo>
                    <a:pt x="2572" y="583"/>
                    <a:pt x="2550" y="584"/>
                    <a:pt x="2550" y="584"/>
                  </a:cubicBezTo>
                  <a:cubicBezTo>
                    <a:pt x="2544" y="577"/>
                    <a:pt x="2533" y="570"/>
                    <a:pt x="2524" y="568"/>
                  </a:cubicBezTo>
                  <a:cubicBezTo>
                    <a:pt x="2513" y="560"/>
                    <a:pt x="2512" y="557"/>
                    <a:pt x="2498" y="555"/>
                  </a:cubicBezTo>
                  <a:cubicBezTo>
                    <a:pt x="2471" y="557"/>
                    <a:pt x="2444" y="556"/>
                    <a:pt x="2418" y="560"/>
                  </a:cubicBezTo>
                  <a:cubicBezTo>
                    <a:pt x="2413" y="561"/>
                    <a:pt x="2409" y="575"/>
                    <a:pt x="2405" y="578"/>
                  </a:cubicBezTo>
                  <a:cubicBezTo>
                    <a:pt x="2397" y="585"/>
                    <a:pt x="2383" y="584"/>
                    <a:pt x="2373" y="586"/>
                  </a:cubicBezTo>
                  <a:cubicBezTo>
                    <a:pt x="2360" y="597"/>
                    <a:pt x="2349" y="612"/>
                    <a:pt x="2332" y="617"/>
                  </a:cubicBezTo>
                  <a:cubicBezTo>
                    <a:pt x="2315" y="634"/>
                    <a:pt x="2282" y="640"/>
                    <a:pt x="2259" y="643"/>
                  </a:cubicBezTo>
                  <a:cubicBezTo>
                    <a:pt x="2226" y="641"/>
                    <a:pt x="2224" y="642"/>
                    <a:pt x="2201" y="636"/>
                  </a:cubicBezTo>
                  <a:cubicBezTo>
                    <a:pt x="2142" y="592"/>
                    <a:pt x="2074" y="573"/>
                    <a:pt x="2001" y="565"/>
                  </a:cubicBezTo>
                  <a:cubicBezTo>
                    <a:pt x="1997" y="554"/>
                    <a:pt x="2001" y="545"/>
                    <a:pt x="2003" y="534"/>
                  </a:cubicBezTo>
                  <a:cubicBezTo>
                    <a:pt x="2002" y="521"/>
                    <a:pt x="2003" y="487"/>
                    <a:pt x="1995" y="471"/>
                  </a:cubicBezTo>
                  <a:cubicBezTo>
                    <a:pt x="1980" y="442"/>
                    <a:pt x="1955" y="420"/>
                    <a:pt x="1938" y="393"/>
                  </a:cubicBezTo>
                  <a:cubicBezTo>
                    <a:pt x="1934" y="380"/>
                    <a:pt x="1929" y="369"/>
                    <a:pt x="1915" y="365"/>
                  </a:cubicBezTo>
                  <a:cubicBezTo>
                    <a:pt x="1904" y="366"/>
                    <a:pt x="1893" y="364"/>
                    <a:pt x="1883" y="367"/>
                  </a:cubicBezTo>
                  <a:cubicBezTo>
                    <a:pt x="1878" y="369"/>
                    <a:pt x="1880" y="378"/>
                    <a:pt x="1878" y="383"/>
                  </a:cubicBezTo>
                  <a:cubicBezTo>
                    <a:pt x="1874" y="392"/>
                    <a:pt x="1873" y="391"/>
                    <a:pt x="1865" y="398"/>
                  </a:cubicBezTo>
                  <a:cubicBezTo>
                    <a:pt x="1858" y="416"/>
                    <a:pt x="1852" y="436"/>
                    <a:pt x="1831" y="440"/>
                  </a:cubicBezTo>
                  <a:cubicBezTo>
                    <a:pt x="1808" y="438"/>
                    <a:pt x="1808" y="439"/>
                    <a:pt x="1802" y="419"/>
                  </a:cubicBezTo>
                  <a:cubicBezTo>
                    <a:pt x="1801" y="412"/>
                    <a:pt x="1803" y="405"/>
                    <a:pt x="1800" y="398"/>
                  </a:cubicBezTo>
                  <a:cubicBezTo>
                    <a:pt x="1798" y="393"/>
                    <a:pt x="1788" y="392"/>
                    <a:pt x="1784" y="391"/>
                  </a:cubicBezTo>
                  <a:cubicBezTo>
                    <a:pt x="1760" y="384"/>
                    <a:pt x="1767" y="385"/>
                    <a:pt x="1729" y="383"/>
                  </a:cubicBezTo>
                  <a:cubicBezTo>
                    <a:pt x="1690" y="370"/>
                    <a:pt x="1658" y="347"/>
                    <a:pt x="1617" y="341"/>
                  </a:cubicBezTo>
                  <a:cubicBezTo>
                    <a:pt x="1592" y="347"/>
                    <a:pt x="1579" y="352"/>
                    <a:pt x="1565" y="375"/>
                  </a:cubicBezTo>
                  <a:cubicBezTo>
                    <a:pt x="1562" y="387"/>
                    <a:pt x="1557" y="395"/>
                    <a:pt x="1550" y="406"/>
                  </a:cubicBezTo>
                  <a:cubicBezTo>
                    <a:pt x="1545" y="431"/>
                    <a:pt x="1537" y="442"/>
                    <a:pt x="1518" y="458"/>
                  </a:cubicBezTo>
                  <a:cubicBezTo>
                    <a:pt x="1516" y="460"/>
                    <a:pt x="1515" y="463"/>
                    <a:pt x="1513" y="464"/>
                  </a:cubicBezTo>
                  <a:cubicBezTo>
                    <a:pt x="1503" y="467"/>
                    <a:pt x="1492" y="466"/>
                    <a:pt x="1482" y="469"/>
                  </a:cubicBezTo>
                  <a:cubicBezTo>
                    <a:pt x="1479" y="470"/>
                    <a:pt x="1477" y="470"/>
                    <a:pt x="1474" y="471"/>
                  </a:cubicBezTo>
                  <a:cubicBezTo>
                    <a:pt x="1461" y="475"/>
                    <a:pt x="1451" y="480"/>
                    <a:pt x="1438" y="484"/>
                  </a:cubicBezTo>
                  <a:cubicBezTo>
                    <a:pt x="1433" y="486"/>
                    <a:pt x="1422" y="490"/>
                    <a:pt x="1422" y="490"/>
                  </a:cubicBezTo>
                  <a:cubicBezTo>
                    <a:pt x="1417" y="489"/>
                    <a:pt x="1410" y="491"/>
                    <a:pt x="1406" y="487"/>
                  </a:cubicBezTo>
                  <a:cubicBezTo>
                    <a:pt x="1403" y="484"/>
                    <a:pt x="1405" y="478"/>
                    <a:pt x="1404" y="474"/>
                  </a:cubicBezTo>
                  <a:cubicBezTo>
                    <a:pt x="1400" y="453"/>
                    <a:pt x="1401" y="440"/>
                    <a:pt x="1380" y="432"/>
                  </a:cubicBezTo>
                  <a:cubicBezTo>
                    <a:pt x="1375" y="416"/>
                    <a:pt x="1397" y="417"/>
                    <a:pt x="1409" y="414"/>
                  </a:cubicBezTo>
                  <a:cubicBezTo>
                    <a:pt x="1436" y="415"/>
                    <a:pt x="1483" y="425"/>
                    <a:pt x="1511" y="414"/>
                  </a:cubicBezTo>
                  <a:cubicBezTo>
                    <a:pt x="1515" y="362"/>
                    <a:pt x="1531" y="361"/>
                    <a:pt x="1550" y="318"/>
                  </a:cubicBezTo>
                  <a:cubicBezTo>
                    <a:pt x="1552" y="295"/>
                    <a:pt x="1563" y="284"/>
                    <a:pt x="1571" y="263"/>
                  </a:cubicBezTo>
                  <a:cubicBezTo>
                    <a:pt x="1569" y="242"/>
                    <a:pt x="1574" y="228"/>
                    <a:pt x="1555" y="221"/>
                  </a:cubicBezTo>
                  <a:cubicBezTo>
                    <a:pt x="1542" y="226"/>
                    <a:pt x="1549" y="218"/>
                    <a:pt x="1537" y="213"/>
                  </a:cubicBezTo>
                  <a:cubicBezTo>
                    <a:pt x="1532" y="202"/>
                    <a:pt x="1539" y="196"/>
                    <a:pt x="1542" y="185"/>
                  </a:cubicBezTo>
                  <a:cubicBezTo>
                    <a:pt x="1523" y="178"/>
                    <a:pt x="1529" y="169"/>
                    <a:pt x="1518" y="164"/>
                  </a:cubicBezTo>
                  <a:cubicBezTo>
                    <a:pt x="1507" y="159"/>
                    <a:pt x="1497" y="158"/>
                    <a:pt x="1485" y="156"/>
                  </a:cubicBezTo>
                  <a:cubicBezTo>
                    <a:pt x="1483" y="151"/>
                    <a:pt x="1475" y="144"/>
                    <a:pt x="1479" y="140"/>
                  </a:cubicBezTo>
                  <a:cubicBezTo>
                    <a:pt x="1481" y="138"/>
                    <a:pt x="1490" y="131"/>
                    <a:pt x="1492" y="130"/>
                  </a:cubicBezTo>
                  <a:cubicBezTo>
                    <a:pt x="1498" y="128"/>
                    <a:pt x="1511" y="125"/>
                    <a:pt x="1511" y="125"/>
                  </a:cubicBezTo>
                  <a:cubicBezTo>
                    <a:pt x="1535" y="108"/>
                    <a:pt x="1486" y="90"/>
                    <a:pt x="1474" y="83"/>
                  </a:cubicBezTo>
                  <a:cubicBezTo>
                    <a:pt x="1453" y="71"/>
                    <a:pt x="1437" y="67"/>
                    <a:pt x="1414" y="60"/>
                  </a:cubicBezTo>
                  <a:cubicBezTo>
                    <a:pt x="1408" y="58"/>
                    <a:pt x="1404" y="53"/>
                    <a:pt x="1398" y="52"/>
                  </a:cubicBezTo>
                  <a:cubicBezTo>
                    <a:pt x="1387" y="49"/>
                    <a:pt x="1376" y="50"/>
                    <a:pt x="1365" y="47"/>
                  </a:cubicBezTo>
                  <a:cubicBezTo>
                    <a:pt x="1356" y="44"/>
                    <a:pt x="1337" y="41"/>
                    <a:pt x="1328" y="36"/>
                  </a:cubicBezTo>
                  <a:cubicBezTo>
                    <a:pt x="1322" y="33"/>
                    <a:pt x="1312" y="26"/>
                    <a:pt x="1312" y="26"/>
                  </a:cubicBezTo>
                  <a:cubicBezTo>
                    <a:pt x="1303" y="11"/>
                    <a:pt x="1293" y="4"/>
                    <a:pt x="1276" y="0"/>
                  </a:cubicBezTo>
                  <a:cubicBezTo>
                    <a:pt x="1231" y="1"/>
                    <a:pt x="1222" y="4"/>
                    <a:pt x="1187" y="10"/>
                  </a:cubicBezTo>
                  <a:cubicBezTo>
                    <a:pt x="1176" y="15"/>
                    <a:pt x="1165" y="21"/>
                    <a:pt x="1153" y="23"/>
                  </a:cubicBezTo>
                  <a:cubicBezTo>
                    <a:pt x="1142" y="31"/>
                    <a:pt x="1127" y="36"/>
                    <a:pt x="1114" y="41"/>
                  </a:cubicBezTo>
                  <a:cubicBezTo>
                    <a:pt x="1108" y="48"/>
                    <a:pt x="1091" y="59"/>
                    <a:pt x="1081" y="62"/>
                  </a:cubicBezTo>
                  <a:cubicBezTo>
                    <a:pt x="1067" y="71"/>
                    <a:pt x="1054" y="74"/>
                    <a:pt x="1039" y="83"/>
                  </a:cubicBezTo>
                  <a:cubicBezTo>
                    <a:pt x="1020" y="95"/>
                    <a:pt x="1017" y="104"/>
                    <a:pt x="997" y="112"/>
                  </a:cubicBezTo>
                  <a:cubicBezTo>
                    <a:pt x="984" y="123"/>
                    <a:pt x="964" y="150"/>
                    <a:pt x="953" y="153"/>
                  </a:cubicBezTo>
                  <a:cubicBezTo>
                    <a:pt x="947" y="160"/>
                    <a:pt x="932" y="169"/>
                    <a:pt x="932" y="169"/>
                  </a:cubicBezTo>
                  <a:cubicBezTo>
                    <a:pt x="913" y="199"/>
                    <a:pt x="896" y="234"/>
                    <a:pt x="859" y="245"/>
                  </a:cubicBezTo>
                  <a:cubicBezTo>
                    <a:pt x="841" y="242"/>
                    <a:pt x="825" y="236"/>
                    <a:pt x="807" y="232"/>
                  </a:cubicBezTo>
                  <a:cubicBezTo>
                    <a:pt x="803" y="233"/>
                    <a:pt x="796" y="230"/>
                    <a:pt x="794" y="234"/>
                  </a:cubicBezTo>
                  <a:cubicBezTo>
                    <a:pt x="789" y="244"/>
                    <a:pt x="786" y="290"/>
                    <a:pt x="783" y="305"/>
                  </a:cubicBezTo>
                  <a:cubicBezTo>
                    <a:pt x="781" y="318"/>
                    <a:pt x="741" y="347"/>
                    <a:pt x="731" y="359"/>
                  </a:cubicBezTo>
                  <a:cubicBezTo>
                    <a:pt x="705" y="388"/>
                    <a:pt x="699" y="416"/>
                    <a:pt x="679" y="445"/>
                  </a:cubicBezTo>
                  <a:cubicBezTo>
                    <a:pt x="670" y="482"/>
                    <a:pt x="649" y="526"/>
                    <a:pt x="624" y="555"/>
                  </a:cubicBezTo>
                  <a:cubicBezTo>
                    <a:pt x="619" y="561"/>
                    <a:pt x="615" y="574"/>
                    <a:pt x="609" y="578"/>
                  </a:cubicBezTo>
                  <a:cubicBezTo>
                    <a:pt x="603" y="582"/>
                    <a:pt x="592" y="584"/>
                    <a:pt x="585" y="586"/>
                  </a:cubicBezTo>
                  <a:cubicBezTo>
                    <a:pt x="581" y="571"/>
                    <a:pt x="576" y="565"/>
                    <a:pt x="583" y="547"/>
                  </a:cubicBezTo>
                  <a:cubicBezTo>
                    <a:pt x="586" y="540"/>
                    <a:pt x="601" y="530"/>
                    <a:pt x="606" y="524"/>
                  </a:cubicBezTo>
                  <a:cubicBezTo>
                    <a:pt x="616" y="513"/>
                    <a:pt x="618" y="500"/>
                    <a:pt x="630" y="490"/>
                  </a:cubicBezTo>
                  <a:cubicBezTo>
                    <a:pt x="631" y="484"/>
                    <a:pt x="637" y="480"/>
                    <a:pt x="637" y="474"/>
                  </a:cubicBezTo>
                  <a:cubicBezTo>
                    <a:pt x="641" y="426"/>
                    <a:pt x="623" y="446"/>
                    <a:pt x="601" y="419"/>
                  </a:cubicBezTo>
                  <a:cubicBezTo>
                    <a:pt x="606" y="396"/>
                    <a:pt x="615" y="399"/>
                    <a:pt x="637" y="396"/>
                  </a:cubicBezTo>
                  <a:cubicBezTo>
                    <a:pt x="646" y="395"/>
                    <a:pt x="664" y="391"/>
                    <a:pt x="664" y="391"/>
                  </a:cubicBezTo>
                  <a:cubicBezTo>
                    <a:pt x="673" y="377"/>
                    <a:pt x="681" y="371"/>
                    <a:pt x="695" y="362"/>
                  </a:cubicBezTo>
                  <a:cubicBezTo>
                    <a:pt x="698" y="360"/>
                    <a:pt x="703" y="357"/>
                    <a:pt x="703" y="357"/>
                  </a:cubicBezTo>
                  <a:cubicBezTo>
                    <a:pt x="710" y="346"/>
                    <a:pt x="714" y="336"/>
                    <a:pt x="721" y="325"/>
                  </a:cubicBezTo>
                  <a:cubicBezTo>
                    <a:pt x="723" y="317"/>
                    <a:pt x="729" y="302"/>
                    <a:pt x="729" y="302"/>
                  </a:cubicBezTo>
                  <a:cubicBezTo>
                    <a:pt x="733" y="275"/>
                    <a:pt x="719" y="247"/>
                    <a:pt x="713" y="221"/>
                  </a:cubicBezTo>
                  <a:cubicBezTo>
                    <a:pt x="711" y="212"/>
                    <a:pt x="711" y="193"/>
                    <a:pt x="705" y="185"/>
                  </a:cubicBezTo>
                  <a:cubicBezTo>
                    <a:pt x="695" y="174"/>
                    <a:pt x="685" y="170"/>
                    <a:pt x="671" y="167"/>
                  </a:cubicBezTo>
                  <a:cubicBezTo>
                    <a:pt x="664" y="159"/>
                    <a:pt x="653" y="151"/>
                    <a:pt x="643" y="146"/>
                  </a:cubicBezTo>
                  <a:cubicBezTo>
                    <a:pt x="638" y="144"/>
                    <a:pt x="627" y="140"/>
                    <a:pt x="627" y="140"/>
                  </a:cubicBezTo>
                  <a:cubicBezTo>
                    <a:pt x="538" y="144"/>
                    <a:pt x="588" y="142"/>
                    <a:pt x="546" y="153"/>
                  </a:cubicBezTo>
                  <a:cubicBezTo>
                    <a:pt x="536" y="161"/>
                    <a:pt x="524" y="164"/>
                    <a:pt x="512" y="169"/>
                  </a:cubicBezTo>
                  <a:cubicBezTo>
                    <a:pt x="488" y="195"/>
                    <a:pt x="462" y="238"/>
                    <a:pt x="426" y="247"/>
                  </a:cubicBezTo>
                  <a:cubicBezTo>
                    <a:pt x="413" y="262"/>
                    <a:pt x="396" y="269"/>
                    <a:pt x="377" y="273"/>
                  </a:cubicBezTo>
                  <a:cubicBezTo>
                    <a:pt x="361" y="280"/>
                    <a:pt x="353" y="281"/>
                    <a:pt x="335" y="284"/>
                  </a:cubicBezTo>
                  <a:cubicBezTo>
                    <a:pt x="323" y="291"/>
                    <a:pt x="320" y="303"/>
                    <a:pt x="306" y="307"/>
                  </a:cubicBezTo>
                  <a:cubicBezTo>
                    <a:pt x="304" y="310"/>
                    <a:pt x="303" y="313"/>
                    <a:pt x="301" y="315"/>
                  </a:cubicBezTo>
                  <a:cubicBezTo>
                    <a:pt x="299" y="317"/>
                    <a:pt x="295" y="317"/>
                    <a:pt x="293" y="320"/>
                  </a:cubicBezTo>
                  <a:cubicBezTo>
                    <a:pt x="286" y="330"/>
                    <a:pt x="290" y="332"/>
                    <a:pt x="286" y="341"/>
                  </a:cubicBezTo>
                  <a:cubicBezTo>
                    <a:pt x="281" y="353"/>
                    <a:pt x="272" y="362"/>
                    <a:pt x="267" y="375"/>
                  </a:cubicBezTo>
                  <a:cubicBezTo>
                    <a:pt x="262" y="420"/>
                    <a:pt x="238" y="425"/>
                    <a:pt x="215" y="458"/>
                  </a:cubicBezTo>
                  <a:cubicBezTo>
                    <a:pt x="210" y="485"/>
                    <a:pt x="205" y="496"/>
                    <a:pt x="189" y="518"/>
                  </a:cubicBezTo>
                  <a:cubicBezTo>
                    <a:pt x="187" y="530"/>
                    <a:pt x="181" y="552"/>
                    <a:pt x="181" y="552"/>
                  </a:cubicBezTo>
                  <a:cubicBezTo>
                    <a:pt x="182" y="570"/>
                    <a:pt x="181" y="589"/>
                    <a:pt x="184" y="607"/>
                  </a:cubicBezTo>
                  <a:cubicBezTo>
                    <a:pt x="185" y="613"/>
                    <a:pt x="206" y="616"/>
                    <a:pt x="210" y="617"/>
                  </a:cubicBezTo>
                  <a:cubicBezTo>
                    <a:pt x="215" y="619"/>
                    <a:pt x="226" y="623"/>
                    <a:pt x="226" y="623"/>
                  </a:cubicBezTo>
                  <a:cubicBezTo>
                    <a:pt x="249" y="655"/>
                    <a:pt x="221" y="658"/>
                    <a:pt x="197" y="664"/>
                  </a:cubicBezTo>
                  <a:cubicBezTo>
                    <a:pt x="186" y="677"/>
                    <a:pt x="154" y="696"/>
                    <a:pt x="145" y="709"/>
                  </a:cubicBezTo>
                  <a:cubicBezTo>
                    <a:pt x="137" y="720"/>
                    <a:pt x="128" y="733"/>
                    <a:pt x="116" y="740"/>
                  </a:cubicBezTo>
                  <a:cubicBezTo>
                    <a:pt x="104" y="759"/>
                    <a:pt x="111" y="752"/>
                    <a:pt x="98" y="763"/>
                  </a:cubicBezTo>
                  <a:cubicBezTo>
                    <a:pt x="88" y="784"/>
                    <a:pt x="72" y="800"/>
                    <a:pt x="67" y="823"/>
                  </a:cubicBezTo>
                  <a:cubicBezTo>
                    <a:pt x="69" y="842"/>
                    <a:pt x="67" y="848"/>
                    <a:pt x="77" y="862"/>
                  </a:cubicBezTo>
                  <a:cubicBezTo>
                    <a:pt x="80" y="874"/>
                    <a:pt x="83" y="884"/>
                    <a:pt x="69" y="888"/>
                  </a:cubicBezTo>
                  <a:cubicBezTo>
                    <a:pt x="53" y="887"/>
                    <a:pt x="26" y="881"/>
                    <a:pt x="9" y="886"/>
                  </a:cubicBezTo>
                  <a:cubicBezTo>
                    <a:pt x="7" y="902"/>
                    <a:pt x="9" y="914"/>
                    <a:pt x="12" y="930"/>
                  </a:cubicBezTo>
                  <a:cubicBezTo>
                    <a:pt x="10" y="952"/>
                    <a:pt x="0" y="986"/>
                    <a:pt x="15" y="1006"/>
                  </a:cubicBezTo>
                  <a:cubicBezTo>
                    <a:pt x="21" y="1030"/>
                    <a:pt x="26" y="1054"/>
                    <a:pt x="41" y="1074"/>
                  </a:cubicBezTo>
                  <a:cubicBezTo>
                    <a:pt x="48" y="1099"/>
                    <a:pt x="71" y="1120"/>
                    <a:pt x="88" y="1139"/>
                  </a:cubicBezTo>
                  <a:cubicBezTo>
                    <a:pt x="126" y="1183"/>
                    <a:pt x="148" y="1235"/>
                    <a:pt x="205" y="1256"/>
                  </a:cubicBezTo>
                  <a:cubicBezTo>
                    <a:pt x="223" y="1253"/>
                    <a:pt x="228" y="1254"/>
                    <a:pt x="236" y="1238"/>
                  </a:cubicBezTo>
                  <a:cubicBezTo>
                    <a:pt x="240" y="1218"/>
                    <a:pt x="240" y="1198"/>
                    <a:pt x="233" y="1178"/>
                  </a:cubicBezTo>
                  <a:cubicBezTo>
                    <a:pt x="238" y="1160"/>
                    <a:pt x="246" y="1167"/>
                    <a:pt x="257" y="1178"/>
                  </a:cubicBezTo>
                  <a:cubicBezTo>
                    <a:pt x="261" y="1188"/>
                    <a:pt x="263" y="1192"/>
                    <a:pt x="273" y="1196"/>
                  </a:cubicBezTo>
                  <a:cubicBezTo>
                    <a:pt x="300" y="1193"/>
                    <a:pt x="301" y="1198"/>
                    <a:pt x="309" y="1178"/>
                  </a:cubicBezTo>
                  <a:cubicBezTo>
                    <a:pt x="310" y="1172"/>
                    <a:pt x="309" y="1165"/>
                    <a:pt x="312" y="1160"/>
                  </a:cubicBezTo>
                  <a:cubicBezTo>
                    <a:pt x="322" y="1140"/>
                    <a:pt x="331" y="1181"/>
                    <a:pt x="335" y="1188"/>
                  </a:cubicBezTo>
                  <a:cubicBezTo>
                    <a:pt x="341" y="1197"/>
                    <a:pt x="365" y="1198"/>
                    <a:pt x="372" y="1199"/>
                  </a:cubicBezTo>
                  <a:cubicBezTo>
                    <a:pt x="405" y="1198"/>
                    <a:pt x="438" y="1198"/>
                    <a:pt x="471" y="1196"/>
                  </a:cubicBezTo>
                  <a:cubicBezTo>
                    <a:pt x="480" y="1195"/>
                    <a:pt x="507" y="1183"/>
                    <a:pt x="518" y="1180"/>
                  </a:cubicBezTo>
                  <a:cubicBezTo>
                    <a:pt x="551" y="1170"/>
                    <a:pt x="583" y="1162"/>
                    <a:pt x="617" y="1154"/>
                  </a:cubicBezTo>
                  <a:cubicBezTo>
                    <a:pt x="653" y="1158"/>
                    <a:pt x="646" y="1150"/>
                    <a:pt x="653" y="1175"/>
                  </a:cubicBezTo>
                  <a:cubicBezTo>
                    <a:pt x="656" y="1199"/>
                    <a:pt x="654" y="1197"/>
                    <a:pt x="674" y="1201"/>
                  </a:cubicBezTo>
                  <a:cubicBezTo>
                    <a:pt x="700" y="1199"/>
                    <a:pt x="727" y="1195"/>
                    <a:pt x="752" y="1204"/>
                  </a:cubicBezTo>
                  <a:cubicBezTo>
                    <a:pt x="762" y="1221"/>
                    <a:pt x="775" y="1219"/>
                    <a:pt x="794" y="1222"/>
                  </a:cubicBezTo>
                  <a:cubicBezTo>
                    <a:pt x="802" y="1221"/>
                    <a:pt x="813" y="1226"/>
                    <a:pt x="817" y="1219"/>
                  </a:cubicBezTo>
                  <a:cubicBezTo>
                    <a:pt x="823" y="1209"/>
                    <a:pt x="810" y="1165"/>
                    <a:pt x="807" y="1152"/>
                  </a:cubicBezTo>
                  <a:cubicBezTo>
                    <a:pt x="810" y="1130"/>
                    <a:pt x="809" y="1137"/>
                    <a:pt x="825" y="1141"/>
                  </a:cubicBezTo>
                  <a:cubicBezTo>
                    <a:pt x="842" y="1168"/>
                    <a:pt x="815" y="1128"/>
                    <a:pt x="841" y="1154"/>
                  </a:cubicBezTo>
                  <a:cubicBezTo>
                    <a:pt x="864" y="1177"/>
                    <a:pt x="876" y="1203"/>
                    <a:pt x="909" y="1212"/>
                  </a:cubicBezTo>
                  <a:cubicBezTo>
                    <a:pt x="920" y="1246"/>
                    <a:pt x="928" y="1248"/>
                    <a:pt x="963" y="1253"/>
                  </a:cubicBezTo>
                  <a:cubicBezTo>
                    <a:pt x="969" y="1258"/>
                    <a:pt x="974" y="1264"/>
                    <a:pt x="981" y="1269"/>
                  </a:cubicBezTo>
                  <a:cubicBezTo>
                    <a:pt x="989" y="1275"/>
                    <a:pt x="1001" y="1277"/>
                    <a:pt x="1008" y="1285"/>
                  </a:cubicBezTo>
                  <a:cubicBezTo>
                    <a:pt x="1030" y="1308"/>
                    <a:pt x="1003" y="1285"/>
                    <a:pt x="1021" y="1300"/>
                  </a:cubicBezTo>
                  <a:cubicBezTo>
                    <a:pt x="1035" y="1330"/>
                    <a:pt x="1028" y="1348"/>
                    <a:pt x="1065" y="1358"/>
                  </a:cubicBezTo>
                  <a:cubicBezTo>
                    <a:pt x="1080" y="1368"/>
                    <a:pt x="1092" y="1383"/>
                    <a:pt x="1109" y="1389"/>
                  </a:cubicBezTo>
                  <a:cubicBezTo>
                    <a:pt x="1138" y="1418"/>
                    <a:pt x="1133" y="1462"/>
                    <a:pt x="1185" y="1464"/>
                  </a:cubicBezTo>
                  <a:cubicBezTo>
                    <a:pt x="1223" y="1465"/>
                    <a:pt x="1261" y="1466"/>
                    <a:pt x="1299" y="1467"/>
                  </a:cubicBezTo>
                  <a:cubicBezTo>
                    <a:pt x="1336" y="1463"/>
                    <a:pt x="1348" y="1451"/>
                    <a:pt x="1383" y="1446"/>
                  </a:cubicBezTo>
                  <a:cubicBezTo>
                    <a:pt x="1412" y="1449"/>
                    <a:pt x="1407" y="1450"/>
                    <a:pt x="1427" y="1457"/>
                  </a:cubicBezTo>
                  <a:cubicBezTo>
                    <a:pt x="1461" y="1455"/>
                    <a:pt x="1474" y="1462"/>
                    <a:pt x="1495" y="1444"/>
                  </a:cubicBezTo>
                  <a:cubicBezTo>
                    <a:pt x="1498" y="1418"/>
                    <a:pt x="1504" y="1399"/>
                    <a:pt x="1516" y="1376"/>
                  </a:cubicBezTo>
                  <a:cubicBezTo>
                    <a:pt x="1519" y="1349"/>
                    <a:pt x="1522" y="1322"/>
                    <a:pt x="1526" y="1295"/>
                  </a:cubicBezTo>
                  <a:cubicBezTo>
                    <a:pt x="1526" y="1293"/>
                    <a:pt x="1552" y="1282"/>
                    <a:pt x="1560" y="1279"/>
                  </a:cubicBezTo>
                  <a:cubicBezTo>
                    <a:pt x="1565" y="1274"/>
                    <a:pt x="1572" y="1271"/>
                    <a:pt x="1576" y="1266"/>
                  </a:cubicBezTo>
                  <a:cubicBezTo>
                    <a:pt x="1588" y="1252"/>
                    <a:pt x="1585" y="1230"/>
                    <a:pt x="1594" y="1214"/>
                  </a:cubicBezTo>
                  <a:lnTo>
                    <a:pt x="1634" y="1225"/>
                  </a:lnTo>
                </a:path>
              </a:pathLst>
            </a:custGeom>
            <a:solidFill>
              <a:srgbClr val="A11420"/>
            </a:solidFill>
            <a:ln w="9525">
              <a:solidFill>
                <a:schemeClr val="bg1"/>
              </a:solidFill>
              <a:round/>
              <a:headEnd/>
              <a:tailEnd/>
            </a:ln>
          </p:spPr>
          <p:txBody>
            <a:bodyPr lIns="91429" tIns="45715" rIns="91429" bIns="45715"/>
            <a:lstStyle/>
            <a:p>
              <a:endParaRPr lang="ru-RU"/>
            </a:p>
          </p:txBody>
        </p:sp>
        <p:sp>
          <p:nvSpPr>
            <p:cNvPr id="143584" name="Text Box 91"/>
            <p:cNvSpPr txBox="1">
              <a:spLocks noChangeArrowheads="1"/>
            </p:cNvSpPr>
            <p:nvPr/>
          </p:nvSpPr>
          <p:spPr bwMode="auto">
            <a:xfrm>
              <a:off x="2608" y="2024"/>
              <a:ext cx="1217" cy="530"/>
            </a:xfrm>
            <a:prstGeom prst="rect">
              <a:avLst/>
            </a:prstGeom>
            <a:noFill/>
            <a:ln w="9525">
              <a:noFill/>
              <a:miter lim="800000"/>
              <a:headEnd/>
              <a:tailEnd/>
            </a:ln>
          </p:spPr>
          <p:txBody>
            <a:bodyPr lIns="91429" tIns="45715" rIns="91429" bIns="45715">
              <a:spAutoFit/>
            </a:bodyPr>
            <a:lstStyle/>
            <a:p>
              <a:pPr>
                <a:spcBef>
                  <a:spcPct val="50000"/>
                </a:spcBef>
              </a:pPr>
              <a:r>
                <a:rPr lang="en-GB" sz="2400" b="1">
                  <a:solidFill>
                    <a:srgbClr val="A11420"/>
                  </a:solidFill>
                </a:rPr>
                <a:t>Singapore</a:t>
              </a:r>
            </a:p>
            <a:p>
              <a:pPr>
                <a:lnSpc>
                  <a:spcPct val="65000"/>
                </a:lnSpc>
                <a:spcBef>
                  <a:spcPct val="40000"/>
                </a:spcBef>
              </a:pPr>
              <a:r>
                <a:rPr lang="en-GB" sz="2400">
                  <a:solidFill>
                    <a:srgbClr val="A11420"/>
                  </a:solidFill>
                </a:rPr>
                <a:t>1999</a:t>
              </a:r>
            </a:p>
          </p:txBody>
        </p:sp>
      </p:grpSp>
      <p:grpSp>
        <p:nvGrpSpPr>
          <p:cNvPr id="8" name="Group 92"/>
          <p:cNvGrpSpPr>
            <a:grpSpLocks/>
          </p:cNvGrpSpPr>
          <p:nvPr/>
        </p:nvGrpSpPr>
        <p:grpSpPr bwMode="auto">
          <a:xfrm>
            <a:off x="2484438" y="2820988"/>
            <a:ext cx="3735387" cy="1847850"/>
            <a:chOff x="1565" y="1616"/>
            <a:chExt cx="2353" cy="1164"/>
          </a:xfrm>
        </p:grpSpPr>
        <p:sp>
          <p:nvSpPr>
            <p:cNvPr id="143581" name="Freeform 797"/>
            <p:cNvSpPr>
              <a:spLocks/>
            </p:cNvSpPr>
            <p:nvPr/>
          </p:nvSpPr>
          <p:spPr bwMode="auto">
            <a:xfrm>
              <a:off x="1565" y="1616"/>
              <a:ext cx="962" cy="1164"/>
            </a:xfrm>
            <a:custGeom>
              <a:avLst/>
              <a:gdLst>
                <a:gd name="T0" fmla="*/ 2147483647 w 57"/>
                <a:gd name="T1" fmla="*/ 2147483647 h 69"/>
                <a:gd name="T2" fmla="*/ 2147483647 w 57"/>
                <a:gd name="T3" fmla="*/ 2147483647 h 69"/>
                <a:gd name="T4" fmla="*/ 2147483647 w 57"/>
                <a:gd name="T5" fmla="*/ 2147483647 h 69"/>
                <a:gd name="T6" fmla="*/ 2147483647 w 57"/>
                <a:gd name="T7" fmla="*/ 2147483647 h 69"/>
                <a:gd name="T8" fmla="*/ 2147483647 w 57"/>
                <a:gd name="T9" fmla="*/ 2147483647 h 69"/>
                <a:gd name="T10" fmla="*/ 2147483647 w 57"/>
                <a:gd name="T11" fmla="*/ 2147483647 h 69"/>
                <a:gd name="T12" fmla="*/ 2147483647 w 57"/>
                <a:gd name="T13" fmla="*/ 2147483647 h 69"/>
                <a:gd name="T14" fmla="*/ 2147483647 w 57"/>
                <a:gd name="T15" fmla="*/ 2147483647 h 69"/>
                <a:gd name="T16" fmla="*/ 2147483647 w 57"/>
                <a:gd name="T17" fmla="*/ 2147483647 h 69"/>
                <a:gd name="T18" fmla="*/ 2147483647 w 57"/>
                <a:gd name="T19" fmla="*/ 2147483647 h 69"/>
                <a:gd name="T20" fmla="*/ 2147483647 w 57"/>
                <a:gd name="T21" fmla="*/ 2147483647 h 69"/>
                <a:gd name="T22" fmla="*/ 2147483647 w 57"/>
                <a:gd name="T23" fmla="*/ 2147483647 h 69"/>
                <a:gd name="T24" fmla="*/ 2147483647 w 57"/>
                <a:gd name="T25" fmla="*/ 2147483647 h 69"/>
                <a:gd name="T26" fmla="*/ 2147483647 w 57"/>
                <a:gd name="T27" fmla="*/ 2147483647 h 69"/>
                <a:gd name="T28" fmla="*/ 2147483647 w 57"/>
                <a:gd name="T29" fmla="*/ 2147483647 h 69"/>
                <a:gd name="T30" fmla="*/ 2147483647 w 57"/>
                <a:gd name="T31" fmla="*/ 2147483647 h 69"/>
                <a:gd name="T32" fmla="*/ 2147483647 w 57"/>
                <a:gd name="T33" fmla="*/ 2147483647 h 69"/>
                <a:gd name="T34" fmla="*/ 2147483647 w 57"/>
                <a:gd name="T35" fmla="*/ 2147483647 h 69"/>
                <a:gd name="T36" fmla="*/ 2147483647 w 57"/>
                <a:gd name="T37" fmla="*/ 2147483647 h 69"/>
                <a:gd name="T38" fmla="*/ 2147483647 w 57"/>
                <a:gd name="T39" fmla="*/ 2147483647 h 69"/>
                <a:gd name="T40" fmla="*/ 2147483647 w 57"/>
                <a:gd name="T41" fmla="*/ 2147483647 h 69"/>
                <a:gd name="T42" fmla="*/ 2147483647 w 57"/>
                <a:gd name="T43" fmla="*/ 2147483647 h 69"/>
                <a:gd name="T44" fmla="*/ 2147483647 w 57"/>
                <a:gd name="T45" fmla="*/ 2147483647 h 69"/>
                <a:gd name="T46" fmla="*/ 2147483647 w 57"/>
                <a:gd name="T47" fmla="*/ 2147483647 h 69"/>
                <a:gd name="T48" fmla="*/ 2147483647 w 57"/>
                <a:gd name="T49" fmla="*/ 2147483647 h 69"/>
                <a:gd name="T50" fmla="*/ 2147483647 w 57"/>
                <a:gd name="T51" fmla="*/ 2147483647 h 69"/>
                <a:gd name="T52" fmla="*/ 2147483647 w 57"/>
                <a:gd name="T53" fmla="*/ 2147483647 h 69"/>
                <a:gd name="T54" fmla="*/ 2147483647 w 57"/>
                <a:gd name="T55" fmla="*/ 2147483647 h 69"/>
                <a:gd name="T56" fmla="*/ 2147483647 w 57"/>
                <a:gd name="T57" fmla="*/ 2147483647 h 69"/>
                <a:gd name="T58" fmla="*/ 2147483647 w 57"/>
                <a:gd name="T59" fmla="*/ 2147483647 h 69"/>
                <a:gd name="T60" fmla="*/ 2147483647 w 57"/>
                <a:gd name="T61" fmla="*/ 2147483647 h 69"/>
                <a:gd name="T62" fmla="*/ 2147483647 w 57"/>
                <a:gd name="T63" fmla="*/ 2147483647 h 69"/>
                <a:gd name="T64" fmla="*/ 2147483647 w 57"/>
                <a:gd name="T65" fmla="*/ 0 h 69"/>
                <a:gd name="T66" fmla="*/ 2147483647 w 57"/>
                <a:gd name="T67" fmla="*/ 2147483647 h 69"/>
                <a:gd name="T68" fmla="*/ 2147483647 w 57"/>
                <a:gd name="T69" fmla="*/ 2147483647 h 69"/>
                <a:gd name="T70" fmla="*/ 2147483647 w 57"/>
                <a:gd name="T71" fmla="*/ 2147483647 h 69"/>
                <a:gd name="T72" fmla="*/ 2147483647 w 57"/>
                <a:gd name="T73" fmla="*/ 2147483647 h 69"/>
                <a:gd name="T74" fmla="*/ 2147483647 w 57"/>
                <a:gd name="T75" fmla="*/ 2147483647 h 69"/>
                <a:gd name="T76" fmla="*/ 2147483647 w 57"/>
                <a:gd name="T77" fmla="*/ 2147483647 h 69"/>
                <a:gd name="T78" fmla="*/ 2147483647 w 57"/>
                <a:gd name="T79" fmla="*/ 2147483647 h 69"/>
                <a:gd name="T80" fmla="*/ 2147483647 w 57"/>
                <a:gd name="T81" fmla="*/ 2147483647 h 69"/>
                <a:gd name="T82" fmla="*/ 2147483647 w 57"/>
                <a:gd name="T83" fmla="*/ 2147483647 h 69"/>
                <a:gd name="T84" fmla="*/ 2147483647 w 57"/>
                <a:gd name="T85" fmla="*/ 2147483647 h 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
                <a:gd name="T130" fmla="*/ 0 h 69"/>
                <a:gd name="T131" fmla="*/ 57 w 57"/>
                <a:gd name="T132" fmla="*/ 69 h 6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 h="69">
                  <a:moveTo>
                    <a:pt x="39" y="69"/>
                  </a:moveTo>
                  <a:lnTo>
                    <a:pt x="36" y="69"/>
                  </a:lnTo>
                  <a:lnTo>
                    <a:pt x="34" y="68"/>
                  </a:lnTo>
                  <a:lnTo>
                    <a:pt x="34" y="58"/>
                  </a:lnTo>
                  <a:lnTo>
                    <a:pt x="31" y="57"/>
                  </a:lnTo>
                  <a:lnTo>
                    <a:pt x="28" y="57"/>
                  </a:lnTo>
                  <a:lnTo>
                    <a:pt x="26" y="56"/>
                  </a:lnTo>
                  <a:lnTo>
                    <a:pt x="26" y="53"/>
                  </a:lnTo>
                  <a:lnTo>
                    <a:pt x="24" y="53"/>
                  </a:lnTo>
                  <a:lnTo>
                    <a:pt x="23" y="52"/>
                  </a:lnTo>
                  <a:lnTo>
                    <a:pt x="15" y="53"/>
                  </a:lnTo>
                  <a:lnTo>
                    <a:pt x="5" y="57"/>
                  </a:lnTo>
                  <a:lnTo>
                    <a:pt x="0" y="54"/>
                  </a:lnTo>
                  <a:lnTo>
                    <a:pt x="1" y="54"/>
                  </a:lnTo>
                  <a:lnTo>
                    <a:pt x="3" y="53"/>
                  </a:lnTo>
                  <a:lnTo>
                    <a:pt x="6" y="56"/>
                  </a:lnTo>
                  <a:lnTo>
                    <a:pt x="8" y="54"/>
                  </a:lnTo>
                  <a:lnTo>
                    <a:pt x="11" y="54"/>
                  </a:lnTo>
                  <a:lnTo>
                    <a:pt x="12" y="53"/>
                  </a:lnTo>
                  <a:lnTo>
                    <a:pt x="10" y="53"/>
                  </a:lnTo>
                  <a:lnTo>
                    <a:pt x="7" y="53"/>
                  </a:lnTo>
                  <a:lnTo>
                    <a:pt x="5" y="53"/>
                  </a:lnTo>
                  <a:lnTo>
                    <a:pt x="7" y="50"/>
                  </a:lnTo>
                  <a:lnTo>
                    <a:pt x="13" y="49"/>
                  </a:lnTo>
                  <a:lnTo>
                    <a:pt x="16" y="48"/>
                  </a:lnTo>
                  <a:lnTo>
                    <a:pt x="21" y="46"/>
                  </a:lnTo>
                  <a:lnTo>
                    <a:pt x="23" y="45"/>
                  </a:lnTo>
                  <a:lnTo>
                    <a:pt x="21" y="44"/>
                  </a:lnTo>
                  <a:lnTo>
                    <a:pt x="18" y="46"/>
                  </a:lnTo>
                  <a:lnTo>
                    <a:pt x="15" y="45"/>
                  </a:lnTo>
                  <a:lnTo>
                    <a:pt x="13" y="45"/>
                  </a:lnTo>
                  <a:lnTo>
                    <a:pt x="11" y="43"/>
                  </a:lnTo>
                  <a:lnTo>
                    <a:pt x="11" y="40"/>
                  </a:lnTo>
                  <a:lnTo>
                    <a:pt x="11" y="39"/>
                  </a:lnTo>
                  <a:lnTo>
                    <a:pt x="18" y="31"/>
                  </a:lnTo>
                  <a:lnTo>
                    <a:pt x="22" y="15"/>
                  </a:lnTo>
                  <a:lnTo>
                    <a:pt x="24" y="14"/>
                  </a:lnTo>
                  <a:lnTo>
                    <a:pt x="26" y="16"/>
                  </a:lnTo>
                  <a:lnTo>
                    <a:pt x="27" y="18"/>
                  </a:lnTo>
                  <a:lnTo>
                    <a:pt x="27" y="19"/>
                  </a:lnTo>
                  <a:lnTo>
                    <a:pt x="24" y="20"/>
                  </a:lnTo>
                  <a:lnTo>
                    <a:pt x="24" y="21"/>
                  </a:lnTo>
                  <a:lnTo>
                    <a:pt x="24" y="23"/>
                  </a:lnTo>
                  <a:lnTo>
                    <a:pt x="24" y="26"/>
                  </a:lnTo>
                  <a:lnTo>
                    <a:pt x="24" y="27"/>
                  </a:lnTo>
                  <a:lnTo>
                    <a:pt x="26" y="29"/>
                  </a:lnTo>
                  <a:lnTo>
                    <a:pt x="28" y="30"/>
                  </a:lnTo>
                  <a:lnTo>
                    <a:pt x="30" y="30"/>
                  </a:lnTo>
                  <a:lnTo>
                    <a:pt x="31" y="29"/>
                  </a:lnTo>
                  <a:lnTo>
                    <a:pt x="30" y="27"/>
                  </a:lnTo>
                  <a:lnTo>
                    <a:pt x="29" y="26"/>
                  </a:lnTo>
                  <a:lnTo>
                    <a:pt x="29" y="24"/>
                  </a:lnTo>
                  <a:lnTo>
                    <a:pt x="30" y="23"/>
                  </a:lnTo>
                  <a:lnTo>
                    <a:pt x="32" y="22"/>
                  </a:lnTo>
                  <a:lnTo>
                    <a:pt x="33" y="15"/>
                  </a:lnTo>
                  <a:lnTo>
                    <a:pt x="32" y="15"/>
                  </a:lnTo>
                  <a:lnTo>
                    <a:pt x="31" y="15"/>
                  </a:lnTo>
                  <a:lnTo>
                    <a:pt x="30" y="14"/>
                  </a:lnTo>
                  <a:lnTo>
                    <a:pt x="30" y="9"/>
                  </a:lnTo>
                  <a:lnTo>
                    <a:pt x="30" y="8"/>
                  </a:lnTo>
                  <a:lnTo>
                    <a:pt x="31" y="6"/>
                  </a:lnTo>
                  <a:lnTo>
                    <a:pt x="37" y="1"/>
                  </a:lnTo>
                  <a:lnTo>
                    <a:pt x="40" y="1"/>
                  </a:lnTo>
                  <a:lnTo>
                    <a:pt x="44" y="2"/>
                  </a:lnTo>
                  <a:lnTo>
                    <a:pt x="47" y="0"/>
                  </a:lnTo>
                  <a:lnTo>
                    <a:pt x="50" y="0"/>
                  </a:lnTo>
                  <a:lnTo>
                    <a:pt x="53" y="1"/>
                  </a:lnTo>
                  <a:lnTo>
                    <a:pt x="57" y="4"/>
                  </a:lnTo>
                  <a:lnTo>
                    <a:pt x="54" y="18"/>
                  </a:lnTo>
                  <a:lnTo>
                    <a:pt x="50" y="21"/>
                  </a:lnTo>
                  <a:lnTo>
                    <a:pt x="50" y="23"/>
                  </a:lnTo>
                  <a:lnTo>
                    <a:pt x="56" y="26"/>
                  </a:lnTo>
                  <a:lnTo>
                    <a:pt x="55" y="29"/>
                  </a:lnTo>
                  <a:lnTo>
                    <a:pt x="53" y="32"/>
                  </a:lnTo>
                  <a:lnTo>
                    <a:pt x="50" y="34"/>
                  </a:lnTo>
                  <a:lnTo>
                    <a:pt x="50" y="38"/>
                  </a:lnTo>
                  <a:lnTo>
                    <a:pt x="48" y="41"/>
                  </a:lnTo>
                  <a:lnTo>
                    <a:pt x="46" y="41"/>
                  </a:lnTo>
                  <a:lnTo>
                    <a:pt x="42" y="40"/>
                  </a:lnTo>
                  <a:lnTo>
                    <a:pt x="39" y="40"/>
                  </a:lnTo>
                  <a:lnTo>
                    <a:pt x="40" y="58"/>
                  </a:lnTo>
                  <a:lnTo>
                    <a:pt x="38" y="61"/>
                  </a:lnTo>
                  <a:lnTo>
                    <a:pt x="38" y="63"/>
                  </a:lnTo>
                  <a:lnTo>
                    <a:pt x="39" y="68"/>
                  </a:lnTo>
                  <a:lnTo>
                    <a:pt x="39" y="69"/>
                  </a:lnTo>
                  <a:close/>
                </a:path>
              </a:pathLst>
            </a:custGeom>
            <a:solidFill>
              <a:srgbClr val="A11420"/>
            </a:solidFill>
            <a:ln w="4763">
              <a:solidFill>
                <a:schemeClr val="bg1"/>
              </a:solidFill>
              <a:round/>
              <a:headEnd/>
              <a:tailEnd/>
            </a:ln>
          </p:spPr>
          <p:txBody>
            <a:bodyPr lIns="91429" tIns="45715" rIns="91429" bIns="45715"/>
            <a:lstStyle/>
            <a:p>
              <a:endParaRPr lang="ru-RU"/>
            </a:p>
          </p:txBody>
        </p:sp>
        <p:sp>
          <p:nvSpPr>
            <p:cNvPr id="143582" name="Text Box 94"/>
            <p:cNvSpPr txBox="1">
              <a:spLocks noChangeArrowheads="1"/>
            </p:cNvSpPr>
            <p:nvPr/>
          </p:nvSpPr>
          <p:spPr bwMode="auto">
            <a:xfrm>
              <a:off x="2603" y="1842"/>
              <a:ext cx="1315" cy="530"/>
            </a:xfrm>
            <a:prstGeom prst="rect">
              <a:avLst/>
            </a:prstGeom>
            <a:noFill/>
            <a:ln w="9525">
              <a:noFill/>
              <a:miter lim="800000"/>
              <a:headEnd/>
              <a:tailEnd/>
            </a:ln>
          </p:spPr>
          <p:txBody>
            <a:bodyPr lIns="91429" tIns="45715" rIns="91429" bIns="45715">
              <a:spAutoFit/>
            </a:bodyPr>
            <a:lstStyle/>
            <a:p>
              <a:pPr>
                <a:spcBef>
                  <a:spcPct val="50000"/>
                </a:spcBef>
              </a:pPr>
              <a:r>
                <a:rPr lang="en-GB" sz="2400" b="1">
                  <a:solidFill>
                    <a:srgbClr val="A11420"/>
                  </a:solidFill>
                </a:rPr>
                <a:t>Netherlands</a:t>
              </a:r>
            </a:p>
            <a:p>
              <a:pPr>
                <a:lnSpc>
                  <a:spcPct val="65000"/>
                </a:lnSpc>
                <a:spcBef>
                  <a:spcPct val="40000"/>
                </a:spcBef>
              </a:pPr>
              <a:r>
                <a:rPr lang="en-GB" sz="2400">
                  <a:solidFill>
                    <a:srgbClr val="A11420"/>
                  </a:solidFill>
                </a:rPr>
                <a:t>2000</a:t>
              </a:r>
            </a:p>
          </p:txBody>
        </p:sp>
      </p:grpSp>
      <p:grpSp>
        <p:nvGrpSpPr>
          <p:cNvPr id="9" name="Group 95"/>
          <p:cNvGrpSpPr>
            <a:grpSpLocks/>
          </p:cNvGrpSpPr>
          <p:nvPr/>
        </p:nvGrpSpPr>
        <p:grpSpPr bwMode="auto">
          <a:xfrm>
            <a:off x="4211638" y="2028825"/>
            <a:ext cx="2579687" cy="1800225"/>
            <a:chOff x="1610" y="1842"/>
            <a:chExt cx="1625" cy="1134"/>
          </a:xfrm>
        </p:grpSpPr>
        <p:sp>
          <p:nvSpPr>
            <p:cNvPr id="143579" name="Text Box 96"/>
            <p:cNvSpPr txBox="1">
              <a:spLocks noChangeArrowheads="1"/>
            </p:cNvSpPr>
            <p:nvPr/>
          </p:nvSpPr>
          <p:spPr bwMode="auto">
            <a:xfrm>
              <a:off x="2018" y="2160"/>
              <a:ext cx="1217" cy="530"/>
            </a:xfrm>
            <a:prstGeom prst="rect">
              <a:avLst/>
            </a:prstGeom>
            <a:noFill/>
            <a:ln w="9525">
              <a:noFill/>
              <a:miter lim="800000"/>
              <a:headEnd/>
              <a:tailEnd/>
            </a:ln>
          </p:spPr>
          <p:txBody>
            <a:bodyPr lIns="91429" tIns="45715" rIns="91429" bIns="45715">
              <a:spAutoFit/>
            </a:bodyPr>
            <a:lstStyle/>
            <a:p>
              <a:pPr>
                <a:spcBef>
                  <a:spcPct val="50000"/>
                </a:spcBef>
              </a:pPr>
              <a:r>
                <a:rPr lang="en-GB" sz="2400" b="1">
                  <a:solidFill>
                    <a:srgbClr val="A11420"/>
                  </a:solidFill>
                </a:rPr>
                <a:t>Sweden</a:t>
              </a:r>
            </a:p>
            <a:p>
              <a:pPr>
                <a:lnSpc>
                  <a:spcPct val="65000"/>
                </a:lnSpc>
                <a:spcBef>
                  <a:spcPct val="40000"/>
                </a:spcBef>
              </a:pPr>
              <a:r>
                <a:rPr lang="en-GB" sz="2400">
                  <a:solidFill>
                    <a:srgbClr val="A11420"/>
                  </a:solidFill>
                </a:rPr>
                <a:t>2005</a:t>
              </a:r>
            </a:p>
          </p:txBody>
        </p:sp>
        <p:sp>
          <p:nvSpPr>
            <p:cNvPr id="143580" name="Freeform 792"/>
            <p:cNvSpPr>
              <a:spLocks/>
            </p:cNvSpPr>
            <p:nvPr/>
          </p:nvSpPr>
          <p:spPr bwMode="auto">
            <a:xfrm>
              <a:off x="1610" y="1842"/>
              <a:ext cx="495" cy="1134"/>
            </a:xfrm>
            <a:custGeom>
              <a:avLst/>
              <a:gdLst>
                <a:gd name="T0" fmla="*/ 2147483647 w 209"/>
                <a:gd name="T1" fmla="*/ 2147483647 h 479"/>
                <a:gd name="T2" fmla="*/ 2147483647 w 209"/>
                <a:gd name="T3" fmla="*/ 2147483647 h 479"/>
                <a:gd name="T4" fmla="*/ 2147483647 w 209"/>
                <a:gd name="T5" fmla="*/ 2147483647 h 479"/>
                <a:gd name="T6" fmla="*/ 2147483647 w 209"/>
                <a:gd name="T7" fmla="*/ 2147483647 h 479"/>
                <a:gd name="T8" fmla="*/ 2147483647 w 209"/>
                <a:gd name="T9" fmla="*/ 2147483647 h 479"/>
                <a:gd name="T10" fmla="*/ 2147483647 w 209"/>
                <a:gd name="T11" fmla="*/ 2147483647 h 479"/>
                <a:gd name="T12" fmla="*/ 2147483647 w 209"/>
                <a:gd name="T13" fmla="*/ 2147483647 h 479"/>
                <a:gd name="T14" fmla="*/ 2147483647 w 209"/>
                <a:gd name="T15" fmla="*/ 2147483647 h 479"/>
                <a:gd name="T16" fmla="*/ 2147483647 w 209"/>
                <a:gd name="T17" fmla="*/ 2147483647 h 479"/>
                <a:gd name="T18" fmla="*/ 2147483647 w 209"/>
                <a:gd name="T19" fmla="*/ 2147483647 h 479"/>
                <a:gd name="T20" fmla="*/ 2147483647 w 209"/>
                <a:gd name="T21" fmla="*/ 2147483647 h 479"/>
                <a:gd name="T22" fmla="*/ 2147483647 w 209"/>
                <a:gd name="T23" fmla="*/ 2147483647 h 479"/>
                <a:gd name="T24" fmla="*/ 2147483647 w 209"/>
                <a:gd name="T25" fmla="*/ 2147483647 h 479"/>
                <a:gd name="T26" fmla="*/ 2147483647 w 209"/>
                <a:gd name="T27" fmla="*/ 2147483647 h 479"/>
                <a:gd name="T28" fmla="*/ 2147483647 w 209"/>
                <a:gd name="T29" fmla="*/ 2147483647 h 479"/>
                <a:gd name="T30" fmla="*/ 2147483647 w 209"/>
                <a:gd name="T31" fmla="*/ 2147483647 h 479"/>
                <a:gd name="T32" fmla="*/ 2147483647 w 209"/>
                <a:gd name="T33" fmla="*/ 2147483647 h 479"/>
                <a:gd name="T34" fmla="*/ 2147483647 w 209"/>
                <a:gd name="T35" fmla="*/ 2147483647 h 479"/>
                <a:gd name="T36" fmla="*/ 2147483647 w 209"/>
                <a:gd name="T37" fmla="*/ 2147483647 h 479"/>
                <a:gd name="T38" fmla="*/ 2147483647 w 209"/>
                <a:gd name="T39" fmla="*/ 2147483647 h 479"/>
                <a:gd name="T40" fmla="*/ 2147483647 w 209"/>
                <a:gd name="T41" fmla="*/ 2147483647 h 479"/>
                <a:gd name="T42" fmla="*/ 2147483647 w 209"/>
                <a:gd name="T43" fmla="*/ 2147483647 h 479"/>
                <a:gd name="T44" fmla="*/ 2147483647 w 209"/>
                <a:gd name="T45" fmla="*/ 2147483647 h 479"/>
                <a:gd name="T46" fmla="*/ 2147483647 w 209"/>
                <a:gd name="T47" fmla="*/ 2147483647 h 479"/>
                <a:gd name="T48" fmla="*/ 2147483647 w 209"/>
                <a:gd name="T49" fmla="*/ 2147483647 h 479"/>
                <a:gd name="T50" fmla="*/ 2147483647 w 209"/>
                <a:gd name="T51" fmla="*/ 2147483647 h 479"/>
                <a:gd name="T52" fmla="*/ 2147483647 w 209"/>
                <a:gd name="T53" fmla="*/ 2147483647 h 479"/>
                <a:gd name="T54" fmla="*/ 2147483647 w 209"/>
                <a:gd name="T55" fmla="*/ 2147483647 h 479"/>
                <a:gd name="T56" fmla="*/ 2147483647 w 209"/>
                <a:gd name="T57" fmla="*/ 2147483647 h 479"/>
                <a:gd name="T58" fmla="*/ 2147483647 w 209"/>
                <a:gd name="T59" fmla="*/ 2147483647 h 479"/>
                <a:gd name="T60" fmla="*/ 2147483647 w 209"/>
                <a:gd name="T61" fmla="*/ 2147483647 h 479"/>
                <a:gd name="T62" fmla="*/ 2147483647 w 209"/>
                <a:gd name="T63" fmla="*/ 2147483647 h 479"/>
                <a:gd name="T64" fmla="*/ 2147483647 w 209"/>
                <a:gd name="T65" fmla="*/ 2147483647 h 479"/>
                <a:gd name="T66" fmla="*/ 2147483647 w 209"/>
                <a:gd name="T67" fmla="*/ 2147483647 h 479"/>
                <a:gd name="T68" fmla="*/ 2147483647 w 209"/>
                <a:gd name="T69" fmla="*/ 2147483647 h 479"/>
                <a:gd name="T70" fmla="*/ 2147483647 w 209"/>
                <a:gd name="T71" fmla="*/ 2147483647 h 479"/>
                <a:gd name="T72" fmla="*/ 2147483647 w 209"/>
                <a:gd name="T73" fmla="*/ 2147483647 h 479"/>
                <a:gd name="T74" fmla="*/ 2147483647 w 209"/>
                <a:gd name="T75" fmla="*/ 2147483647 h 479"/>
                <a:gd name="T76" fmla="*/ 2147483647 w 209"/>
                <a:gd name="T77" fmla="*/ 2147483647 h 479"/>
                <a:gd name="T78" fmla="*/ 2147483647 w 209"/>
                <a:gd name="T79" fmla="*/ 2147483647 h 479"/>
                <a:gd name="T80" fmla="*/ 2147483647 w 209"/>
                <a:gd name="T81" fmla="*/ 2147483647 h 479"/>
                <a:gd name="T82" fmla="*/ 2147483647 w 209"/>
                <a:gd name="T83" fmla="*/ 2147483647 h 479"/>
                <a:gd name="T84" fmla="*/ 2147483647 w 209"/>
                <a:gd name="T85" fmla="*/ 2147483647 h 479"/>
                <a:gd name="T86" fmla="*/ 2147483647 w 209"/>
                <a:gd name="T87" fmla="*/ 2147483647 h 479"/>
                <a:gd name="T88" fmla="*/ 2147483647 w 209"/>
                <a:gd name="T89" fmla="*/ 2147483647 h 479"/>
                <a:gd name="T90" fmla="*/ 2147483647 w 209"/>
                <a:gd name="T91" fmla="*/ 0 h 479"/>
                <a:gd name="T92" fmla="*/ 2147483647 w 209"/>
                <a:gd name="T93" fmla="*/ 2147483647 h 479"/>
                <a:gd name="T94" fmla="*/ 2147483647 w 209"/>
                <a:gd name="T95" fmla="*/ 2147483647 h 479"/>
                <a:gd name="T96" fmla="*/ 2147483647 w 209"/>
                <a:gd name="T97" fmla="*/ 2147483647 h 479"/>
                <a:gd name="T98" fmla="*/ 2147483647 w 209"/>
                <a:gd name="T99" fmla="*/ 2147483647 h 479"/>
                <a:gd name="T100" fmla="*/ 2147483647 w 209"/>
                <a:gd name="T101" fmla="*/ 2147483647 h 479"/>
                <a:gd name="T102" fmla="*/ 2147483647 w 209"/>
                <a:gd name="T103" fmla="*/ 2147483647 h 479"/>
                <a:gd name="T104" fmla="*/ 2147483647 w 209"/>
                <a:gd name="T105" fmla="*/ 2147483647 h 479"/>
                <a:gd name="T106" fmla="*/ 2147483647 w 209"/>
                <a:gd name="T107" fmla="*/ 2147483647 h 479"/>
                <a:gd name="T108" fmla="*/ 2147483647 w 209"/>
                <a:gd name="T109" fmla="*/ 2147483647 h 479"/>
                <a:gd name="T110" fmla="*/ 2147483647 w 209"/>
                <a:gd name="T111" fmla="*/ 2147483647 h 479"/>
                <a:gd name="T112" fmla="*/ 2147483647 w 209"/>
                <a:gd name="T113" fmla="*/ 2147483647 h 479"/>
                <a:gd name="T114" fmla="*/ 2147483647 w 209"/>
                <a:gd name="T115" fmla="*/ 2147483647 h 47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9"/>
                <a:gd name="T175" fmla="*/ 0 h 479"/>
                <a:gd name="T176" fmla="*/ 209 w 209"/>
                <a:gd name="T177" fmla="*/ 479 h 47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9" h="479">
                  <a:moveTo>
                    <a:pt x="2" y="369"/>
                  </a:moveTo>
                  <a:lnTo>
                    <a:pt x="0" y="372"/>
                  </a:lnTo>
                  <a:lnTo>
                    <a:pt x="2" y="389"/>
                  </a:lnTo>
                  <a:lnTo>
                    <a:pt x="4" y="389"/>
                  </a:lnTo>
                  <a:lnTo>
                    <a:pt x="4" y="391"/>
                  </a:lnTo>
                  <a:lnTo>
                    <a:pt x="4" y="393"/>
                  </a:lnTo>
                  <a:lnTo>
                    <a:pt x="4" y="394"/>
                  </a:lnTo>
                  <a:lnTo>
                    <a:pt x="6" y="392"/>
                  </a:lnTo>
                  <a:lnTo>
                    <a:pt x="6" y="389"/>
                  </a:lnTo>
                  <a:lnTo>
                    <a:pt x="8" y="391"/>
                  </a:lnTo>
                  <a:lnTo>
                    <a:pt x="7" y="394"/>
                  </a:lnTo>
                  <a:lnTo>
                    <a:pt x="8" y="394"/>
                  </a:lnTo>
                  <a:lnTo>
                    <a:pt x="9" y="394"/>
                  </a:lnTo>
                  <a:lnTo>
                    <a:pt x="7" y="395"/>
                  </a:lnTo>
                  <a:lnTo>
                    <a:pt x="5" y="398"/>
                  </a:lnTo>
                  <a:lnTo>
                    <a:pt x="10" y="400"/>
                  </a:lnTo>
                  <a:lnTo>
                    <a:pt x="10" y="403"/>
                  </a:lnTo>
                  <a:lnTo>
                    <a:pt x="10" y="407"/>
                  </a:lnTo>
                  <a:lnTo>
                    <a:pt x="13" y="407"/>
                  </a:lnTo>
                  <a:lnTo>
                    <a:pt x="13" y="410"/>
                  </a:lnTo>
                  <a:lnTo>
                    <a:pt x="12" y="413"/>
                  </a:lnTo>
                  <a:lnTo>
                    <a:pt x="13" y="417"/>
                  </a:lnTo>
                  <a:lnTo>
                    <a:pt x="12" y="421"/>
                  </a:lnTo>
                  <a:lnTo>
                    <a:pt x="14" y="421"/>
                  </a:lnTo>
                  <a:lnTo>
                    <a:pt x="18" y="433"/>
                  </a:lnTo>
                  <a:lnTo>
                    <a:pt x="21" y="436"/>
                  </a:lnTo>
                  <a:lnTo>
                    <a:pt x="23" y="440"/>
                  </a:lnTo>
                  <a:lnTo>
                    <a:pt x="27" y="442"/>
                  </a:lnTo>
                  <a:lnTo>
                    <a:pt x="29" y="445"/>
                  </a:lnTo>
                  <a:lnTo>
                    <a:pt x="29" y="448"/>
                  </a:lnTo>
                  <a:lnTo>
                    <a:pt x="27" y="448"/>
                  </a:lnTo>
                  <a:lnTo>
                    <a:pt x="25" y="448"/>
                  </a:lnTo>
                  <a:lnTo>
                    <a:pt x="24" y="449"/>
                  </a:lnTo>
                  <a:lnTo>
                    <a:pt x="26" y="453"/>
                  </a:lnTo>
                  <a:lnTo>
                    <a:pt x="24" y="453"/>
                  </a:lnTo>
                  <a:lnTo>
                    <a:pt x="22" y="452"/>
                  </a:lnTo>
                  <a:lnTo>
                    <a:pt x="22" y="455"/>
                  </a:lnTo>
                  <a:lnTo>
                    <a:pt x="30" y="471"/>
                  </a:lnTo>
                  <a:lnTo>
                    <a:pt x="29" y="472"/>
                  </a:lnTo>
                  <a:lnTo>
                    <a:pt x="29" y="476"/>
                  </a:lnTo>
                  <a:lnTo>
                    <a:pt x="28" y="476"/>
                  </a:lnTo>
                  <a:lnTo>
                    <a:pt x="27" y="478"/>
                  </a:lnTo>
                  <a:lnTo>
                    <a:pt x="31" y="478"/>
                  </a:lnTo>
                  <a:lnTo>
                    <a:pt x="35" y="479"/>
                  </a:lnTo>
                  <a:lnTo>
                    <a:pt x="39" y="476"/>
                  </a:lnTo>
                  <a:lnTo>
                    <a:pt x="44" y="476"/>
                  </a:lnTo>
                  <a:lnTo>
                    <a:pt x="48" y="478"/>
                  </a:lnTo>
                  <a:lnTo>
                    <a:pt x="49" y="476"/>
                  </a:lnTo>
                  <a:lnTo>
                    <a:pt x="50" y="472"/>
                  </a:lnTo>
                  <a:lnTo>
                    <a:pt x="50" y="466"/>
                  </a:lnTo>
                  <a:lnTo>
                    <a:pt x="52" y="459"/>
                  </a:lnTo>
                  <a:lnTo>
                    <a:pt x="55" y="460"/>
                  </a:lnTo>
                  <a:lnTo>
                    <a:pt x="57" y="456"/>
                  </a:lnTo>
                  <a:lnTo>
                    <a:pt x="60" y="455"/>
                  </a:lnTo>
                  <a:lnTo>
                    <a:pt x="64" y="455"/>
                  </a:lnTo>
                  <a:lnTo>
                    <a:pt x="66" y="456"/>
                  </a:lnTo>
                  <a:lnTo>
                    <a:pt x="70" y="455"/>
                  </a:lnTo>
                  <a:lnTo>
                    <a:pt x="73" y="456"/>
                  </a:lnTo>
                  <a:lnTo>
                    <a:pt x="77" y="456"/>
                  </a:lnTo>
                  <a:lnTo>
                    <a:pt x="83" y="439"/>
                  </a:lnTo>
                  <a:lnTo>
                    <a:pt x="84" y="433"/>
                  </a:lnTo>
                  <a:lnTo>
                    <a:pt x="85" y="429"/>
                  </a:lnTo>
                  <a:lnTo>
                    <a:pt x="85" y="425"/>
                  </a:lnTo>
                  <a:lnTo>
                    <a:pt x="87" y="418"/>
                  </a:lnTo>
                  <a:lnTo>
                    <a:pt x="87" y="415"/>
                  </a:lnTo>
                  <a:lnTo>
                    <a:pt x="86" y="413"/>
                  </a:lnTo>
                  <a:lnTo>
                    <a:pt x="88" y="410"/>
                  </a:lnTo>
                  <a:lnTo>
                    <a:pt x="87" y="408"/>
                  </a:lnTo>
                  <a:lnTo>
                    <a:pt x="86" y="406"/>
                  </a:lnTo>
                  <a:lnTo>
                    <a:pt x="85" y="404"/>
                  </a:lnTo>
                  <a:lnTo>
                    <a:pt x="86" y="403"/>
                  </a:lnTo>
                  <a:lnTo>
                    <a:pt x="88" y="404"/>
                  </a:lnTo>
                  <a:lnTo>
                    <a:pt x="89" y="403"/>
                  </a:lnTo>
                  <a:lnTo>
                    <a:pt x="88" y="402"/>
                  </a:lnTo>
                  <a:lnTo>
                    <a:pt x="88" y="400"/>
                  </a:lnTo>
                  <a:lnTo>
                    <a:pt x="89" y="399"/>
                  </a:lnTo>
                  <a:lnTo>
                    <a:pt x="89" y="398"/>
                  </a:lnTo>
                  <a:lnTo>
                    <a:pt x="89" y="392"/>
                  </a:lnTo>
                  <a:lnTo>
                    <a:pt x="89" y="391"/>
                  </a:lnTo>
                  <a:lnTo>
                    <a:pt x="84" y="388"/>
                  </a:lnTo>
                  <a:lnTo>
                    <a:pt x="85" y="387"/>
                  </a:lnTo>
                  <a:lnTo>
                    <a:pt x="88" y="388"/>
                  </a:lnTo>
                  <a:lnTo>
                    <a:pt x="91" y="388"/>
                  </a:lnTo>
                  <a:lnTo>
                    <a:pt x="91" y="387"/>
                  </a:lnTo>
                  <a:lnTo>
                    <a:pt x="88" y="384"/>
                  </a:lnTo>
                  <a:lnTo>
                    <a:pt x="80" y="383"/>
                  </a:lnTo>
                  <a:lnTo>
                    <a:pt x="81" y="382"/>
                  </a:lnTo>
                  <a:lnTo>
                    <a:pt x="87" y="381"/>
                  </a:lnTo>
                  <a:lnTo>
                    <a:pt x="91" y="382"/>
                  </a:lnTo>
                  <a:lnTo>
                    <a:pt x="93" y="381"/>
                  </a:lnTo>
                  <a:lnTo>
                    <a:pt x="93" y="379"/>
                  </a:lnTo>
                  <a:lnTo>
                    <a:pt x="97" y="379"/>
                  </a:lnTo>
                  <a:lnTo>
                    <a:pt x="102" y="373"/>
                  </a:lnTo>
                  <a:lnTo>
                    <a:pt x="102" y="370"/>
                  </a:lnTo>
                  <a:lnTo>
                    <a:pt x="105" y="370"/>
                  </a:lnTo>
                  <a:lnTo>
                    <a:pt x="105" y="373"/>
                  </a:lnTo>
                  <a:lnTo>
                    <a:pt x="108" y="373"/>
                  </a:lnTo>
                  <a:lnTo>
                    <a:pt x="110" y="370"/>
                  </a:lnTo>
                  <a:lnTo>
                    <a:pt x="115" y="366"/>
                  </a:lnTo>
                  <a:lnTo>
                    <a:pt x="114" y="362"/>
                  </a:lnTo>
                  <a:lnTo>
                    <a:pt x="115" y="364"/>
                  </a:lnTo>
                  <a:lnTo>
                    <a:pt x="117" y="364"/>
                  </a:lnTo>
                  <a:lnTo>
                    <a:pt x="117" y="362"/>
                  </a:lnTo>
                  <a:lnTo>
                    <a:pt x="119" y="361"/>
                  </a:lnTo>
                  <a:lnTo>
                    <a:pt x="119" y="359"/>
                  </a:lnTo>
                  <a:lnTo>
                    <a:pt x="103" y="362"/>
                  </a:lnTo>
                  <a:lnTo>
                    <a:pt x="99" y="362"/>
                  </a:lnTo>
                  <a:lnTo>
                    <a:pt x="98" y="363"/>
                  </a:lnTo>
                  <a:lnTo>
                    <a:pt x="97" y="361"/>
                  </a:lnTo>
                  <a:lnTo>
                    <a:pt x="96" y="360"/>
                  </a:lnTo>
                  <a:lnTo>
                    <a:pt x="89" y="356"/>
                  </a:lnTo>
                  <a:lnTo>
                    <a:pt x="85" y="357"/>
                  </a:lnTo>
                  <a:lnTo>
                    <a:pt x="83" y="356"/>
                  </a:lnTo>
                  <a:lnTo>
                    <a:pt x="85" y="355"/>
                  </a:lnTo>
                  <a:lnTo>
                    <a:pt x="86" y="353"/>
                  </a:lnTo>
                  <a:lnTo>
                    <a:pt x="88" y="354"/>
                  </a:lnTo>
                  <a:lnTo>
                    <a:pt x="90" y="353"/>
                  </a:lnTo>
                  <a:lnTo>
                    <a:pt x="93" y="354"/>
                  </a:lnTo>
                  <a:lnTo>
                    <a:pt x="94" y="353"/>
                  </a:lnTo>
                  <a:lnTo>
                    <a:pt x="96" y="356"/>
                  </a:lnTo>
                  <a:lnTo>
                    <a:pt x="99" y="355"/>
                  </a:lnTo>
                  <a:lnTo>
                    <a:pt x="99" y="354"/>
                  </a:lnTo>
                  <a:lnTo>
                    <a:pt x="101" y="355"/>
                  </a:lnTo>
                  <a:lnTo>
                    <a:pt x="103" y="356"/>
                  </a:lnTo>
                  <a:lnTo>
                    <a:pt x="104" y="355"/>
                  </a:lnTo>
                  <a:lnTo>
                    <a:pt x="105" y="355"/>
                  </a:lnTo>
                  <a:lnTo>
                    <a:pt x="106" y="359"/>
                  </a:lnTo>
                  <a:lnTo>
                    <a:pt x="108" y="360"/>
                  </a:lnTo>
                  <a:lnTo>
                    <a:pt x="118" y="354"/>
                  </a:lnTo>
                  <a:lnTo>
                    <a:pt x="121" y="349"/>
                  </a:lnTo>
                  <a:lnTo>
                    <a:pt x="122" y="347"/>
                  </a:lnTo>
                  <a:lnTo>
                    <a:pt x="123" y="343"/>
                  </a:lnTo>
                  <a:lnTo>
                    <a:pt x="122" y="339"/>
                  </a:lnTo>
                  <a:lnTo>
                    <a:pt x="118" y="336"/>
                  </a:lnTo>
                  <a:lnTo>
                    <a:pt x="115" y="331"/>
                  </a:lnTo>
                  <a:lnTo>
                    <a:pt x="118" y="331"/>
                  </a:lnTo>
                  <a:lnTo>
                    <a:pt x="118" y="330"/>
                  </a:lnTo>
                  <a:lnTo>
                    <a:pt x="111" y="327"/>
                  </a:lnTo>
                  <a:lnTo>
                    <a:pt x="110" y="322"/>
                  </a:lnTo>
                  <a:lnTo>
                    <a:pt x="104" y="323"/>
                  </a:lnTo>
                  <a:lnTo>
                    <a:pt x="103" y="320"/>
                  </a:lnTo>
                  <a:lnTo>
                    <a:pt x="101" y="319"/>
                  </a:lnTo>
                  <a:lnTo>
                    <a:pt x="101" y="320"/>
                  </a:lnTo>
                  <a:lnTo>
                    <a:pt x="99" y="326"/>
                  </a:lnTo>
                  <a:lnTo>
                    <a:pt x="90" y="335"/>
                  </a:lnTo>
                  <a:lnTo>
                    <a:pt x="87" y="335"/>
                  </a:lnTo>
                  <a:lnTo>
                    <a:pt x="84" y="336"/>
                  </a:lnTo>
                  <a:lnTo>
                    <a:pt x="82" y="335"/>
                  </a:lnTo>
                  <a:lnTo>
                    <a:pt x="84" y="333"/>
                  </a:lnTo>
                  <a:lnTo>
                    <a:pt x="88" y="332"/>
                  </a:lnTo>
                  <a:lnTo>
                    <a:pt x="91" y="330"/>
                  </a:lnTo>
                  <a:lnTo>
                    <a:pt x="93" y="328"/>
                  </a:lnTo>
                  <a:lnTo>
                    <a:pt x="98" y="324"/>
                  </a:lnTo>
                  <a:lnTo>
                    <a:pt x="99" y="322"/>
                  </a:lnTo>
                  <a:lnTo>
                    <a:pt x="99" y="317"/>
                  </a:lnTo>
                  <a:lnTo>
                    <a:pt x="96" y="317"/>
                  </a:lnTo>
                  <a:lnTo>
                    <a:pt x="97" y="315"/>
                  </a:lnTo>
                  <a:lnTo>
                    <a:pt x="97" y="312"/>
                  </a:lnTo>
                  <a:lnTo>
                    <a:pt x="96" y="309"/>
                  </a:lnTo>
                  <a:lnTo>
                    <a:pt x="95" y="289"/>
                  </a:lnTo>
                  <a:lnTo>
                    <a:pt x="96" y="285"/>
                  </a:lnTo>
                  <a:lnTo>
                    <a:pt x="96" y="283"/>
                  </a:lnTo>
                  <a:lnTo>
                    <a:pt x="100" y="286"/>
                  </a:lnTo>
                  <a:lnTo>
                    <a:pt x="100" y="283"/>
                  </a:lnTo>
                  <a:lnTo>
                    <a:pt x="99" y="277"/>
                  </a:lnTo>
                  <a:lnTo>
                    <a:pt x="102" y="266"/>
                  </a:lnTo>
                  <a:lnTo>
                    <a:pt x="100" y="263"/>
                  </a:lnTo>
                  <a:lnTo>
                    <a:pt x="99" y="260"/>
                  </a:lnTo>
                  <a:lnTo>
                    <a:pt x="99" y="256"/>
                  </a:lnTo>
                  <a:lnTo>
                    <a:pt x="104" y="259"/>
                  </a:lnTo>
                  <a:lnTo>
                    <a:pt x="104" y="258"/>
                  </a:lnTo>
                  <a:lnTo>
                    <a:pt x="105" y="257"/>
                  </a:lnTo>
                  <a:lnTo>
                    <a:pt x="107" y="254"/>
                  </a:lnTo>
                  <a:lnTo>
                    <a:pt x="107" y="252"/>
                  </a:lnTo>
                  <a:lnTo>
                    <a:pt x="108" y="248"/>
                  </a:lnTo>
                  <a:lnTo>
                    <a:pt x="107" y="244"/>
                  </a:lnTo>
                  <a:lnTo>
                    <a:pt x="107" y="242"/>
                  </a:lnTo>
                  <a:lnTo>
                    <a:pt x="107" y="245"/>
                  </a:lnTo>
                  <a:lnTo>
                    <a:pt x="110" y="247"/>
                  </a:lnTo>
                  <a:lnTo>
                    <a:pt x="111" y="247"/>
                  </a:lnTo>
                  <a:lnTo>
                    <a:pt x="113" y="244"/>
                  </a:lnTo>
                  <a:lnTo>
                    <a:pt x="115" y="245"/>
                  </a:lnTo>
                  <a:lnTo>
                    <a:pt x="115" y="243"/>
                  </a:lnTo>
                  <a:lnTo>
                    <a:pt x="116" y="241"/>
                  </a:lnTo>
                  <a:lnTo>
                    <a:pt x="113" y="240"/>
                  </a:lnTo>
                  <a:lnTo>
                    <a:pt x="115" y="240"/>
                  </a:lnTo>
                  <a:lnTo>
                    <a:pt x="118" y="238"/>
                  </a:lnTo>
                  <a:lnTo>
                    <a:pt x="118" y="237"/>
                  </a:lnTo>
                  <a:lnTo>
                    <a:pt x="120" y="236"/>
                  </a:lnTo>
                  <a:lnTo>
                    <a:pt x="120" y="233"/>
                  </a:lnTo>
                  <a:lnTo>
                    <a:pt x="122" y="232"/>
                  </a:lnTo>
                  <a:lnTo>
                    <a:pt x="122" y="229"/>
                  </a:lnTo>
                  <a:lnTo>
                    <a:pt x="124" y="228"/>
                  </a:lnTo>
                  <a:lnTo>
                    <a:pt x="127" y="229"/>
                  </a:lnTo>
                  <a:lnTo>
                    <a:pt x="130" y="226"/>
                  </a:lnTo>
                  <a:lnTo>
                    <a:pt x="131" y="223"/>
                  </a:lnTo>
                  <a:lnTo>
                    <a:pt x="135" y="220"/>
                  </a:lnTo>
                  <a:lnTo>
                    <a:pt x="138" y="221"/>
                  </a:lnTo>
                  <a:lnTo>
                    <a:pt x="141" y="220"/>
                  </a:lnTo>
                  <a:lnTo>
                    <a:pt x="142" y="217"/>
                  </a:lnTo>
                  <a:lnTo>
                    <a:pt x="144" y="214"/>
                  </a:lnTo>
                  <a:lnTo>
                    <a:pt x="146" y="216"/>
                  </a:lnTo>
                  <a:lnTo>
                    <a:pt x="147" y="214"/>
                  </a:lnTo>
                  <a:lnTo>
                    <a:pt x="150" y="212"/>
                  </a:lnTo>
                  <a:lnTo>
                    <a:pt x="152" y="210"/>
                  </a:lnTo>
                  <a:lnTo>
                    <a:pt x="154" y="209"/>
                  </a:lnTo>
                  <a:lnTo>
                    <a:pt x="165" y="188"/>
                  </a:lnTo>
                  <a:lnTo>
                    <a:pt x="166" y="190"/>
                  </a:lnTo>
                  <a:lnTo>
                    <a:pt x="165" y="192"/>
                  </a:lnTo>
                  <a:lnTo>
                    <a:pt x="169" y="187"/>
                  </a:lnTo>
                  <a:lnTo>
                    <a:pt x="167" y="186"/>
                  </a:lnTo>
                  <a:lnTo>
                    <a:pt x="167" y="184"/>
                  </a:lnTo>
                  <a:lnTo>
                    <a:pt x="163" y="180"/>
                  </a:lnTo>
                  <a:lnTo>
                    <a:pt x="162" y="178"/>
                  </a:lnTo>
                  <a:lnTo>
                    <a:pt x="163" y="178"/>
                  </a:lnTo>
                  <a:lnTo>
                    <a:pt x="163" y="175"/>
                  </a:lnTo>
                  <a:lnTo>
                    <a:pt x="161" y="174"/>
                  </a:lnTo>
                  <a:lnTo>
                    <a:pt x="161" y="173"/>
                  </a:lnTo>
                  <a:lnTo>
                    <a:pt x="163" y="171"/>
                  </a:lnTo>
                  <a:lnTo>
                    <a:pt x="163" y="169"/>
                  </a:lnTo>
                  <a:lnTo>
                    <a:pt x="165" y="168"/>
                  </a:lnTo>
                  <a:lnTo>
                    <a:pt x="169" y="160"/>
                  </a:lnTo>
                  <a:lnTo>
                    <a:pt x="166" y="154"/>
                  </a:lnTo>
                  <a:lnTo>
                    <a:pt x="166" y="153"/>
                  </a:lnTo>
                  <a:lnTo>
                    <a:pt x="169" y="152"/>
                  </a:lnTo>
                  <a:lnTo>
                    <a:pt x="169" y="149"/>
                  </a:lnTo>
                  <a:lnTo>
                    <a:pt x="171" y="149"/>
                  </a:lnTo>
                  <a:lnTo>
                    <a:pt x="173" y="150"/>
                  </a:lnTo>
                  <a:lnTo>
                    <a:pt x="174" y="150"/>
                  </a:lnTo>
                  <a:lnTo>
                    <a:pt x="175" y="148"/>
                  </a:lnTo>
                  <a:lnTo>
                    <a:pt x="173" y="146"/>
                  </a:lnTo>
                  <a:lnTo>
                    <a:pt x="176" y="146"/>
                  </a:lnTo>
                  <a:lnTo>
                    <a:pt x="176" y="144"/>
                  </a:lnTo>
                  <a:lnTo>
                    <a:pt x="173" y="140"/>
                  </a:lnTo>
                  <a:lnTo>
                    <a:pt x="173" y="138"/>
                  </a:lnTo>
                  <a:lnTo>
                    <a:pt x="176" y="141"/>
                  </a:lnTo>
                  <a:lnTo>
                    <a:pt x="178" y="144"/>
                  </a:lnTo>
                  <a:lnTo>
                    <a:pt x="179" y="144"/>
                  </a:lnTo>
                  <a:lnTo>
                    <a:pt x="179" y="138"/>
                  </a:lnTo>
                  <a:lnTo>
                    <a:pt x="179" y="140"/>
                  </a:lnTo>
                  <a:lnTo>
                    <a:pt x="180" y="138"/>
                  </a:lnTo>
                  <a:lnTo>
                    <a:pt x="181" y="133"/>
                  </a:lnTo>
                  <a:lnTo>
                    <a:pt x="182" y="132"/>
                  </a:lnTo>
                  <a:lnTo>
                    <a:pt x="183" y="132"/>
                  </a:lnTo>
                  <a:lnTo>
                    <a:pt x="183" y="134"/>
                  </a:lnTo>
                  <a:lnTo>
                    <a:pt x="184" y="135"/>
                  </a:lnTo>
                  <a:lnTo>
                    <a:pt x="186" y="136"/>
                  </a:lnTo>
                  <a:lnTo>
                    <a:pt x="187" y="132"/>
                  </a:lnTo>
                  <a:lnTo>
                    <a:pt x="188" y="133"/>
                  </a:lnTo>
                  <a:lnTo>
                    <a:pt x="190" y="136"/>
                  </a:lnTo>
                  <a:lnTo>
                    <a:pt x="191" y="136"/>
                  </a:lnTo>
                  <a:lnTo>
                    <a:pt x="192" y="137"/>
                  </a:lnTo>
                  <a:lnTo>
                    <a:pt x="194" y="134"/>
                  </a:lnTo>
                  <a:lnTo>
                    <a:pt x="202" y="134"/>
                  </a:lnTo>
                  <a:lnTo>
                    <a:pt x="204" y="135"/>
                  </a:lnTo>
                  <a:lnTo>
                    <a:pt x="206" y="137"/>
                  </a:lnTo>
                  <a:lnTo>
                    <a:pt x="207" y="135"/>
                  </a:lnTo>
                  <a:lnTo>
                    <a:pt x="209" y="134"/>
                  </a:lnTo>
                  <a:lnTo>
                    <a:pt x="202" y="115"/>
                  </a:lnTo>
                  <a:lnTo>
                    <a:pt x="203" y="110"/>
                  </a:lnTo>
                  <a:lnTo>
                    <a:pt x="206" y="106"/>
                  </a:lnTo>
                  <a:lnTo>
                    <a:pt x="206" y="99"/>
                  </a:lnTo>
                  <a:lnTo>
                    <a:pt x="201" y="87"/>
                  </a:lnTo>
                  <a:lnTo>
                    <a:pt x="199" y="81"/>
                  </a:lnTo>
                  <a:lnTo>
                    <a:pt x="201" y="75"/>
                  </a:lnTo>
                  <a:lnTo>
                    <a:pt x="201" y="71"/>
                  </a:lnTo>
                  <a:lnTo>
                    <a:pt x="199" y="69"/>
                  </a:lnTo>
                  <a:lnTo>
                    <a:pt x="199" y="58"/>
                  </a:lnTo>
                  <a:lnTo>
                    <a:pt x="201" y="50"/>
                  </a:lnTo>
                  <a:lnTo>
                    <a:pt x="191" y="31"/>
                  </a:lnTo>
                  <a:lnTo>
                    <a:pt x="186" y="27"/>
                  </a:lnTo>
                  <a:lnTo>
                    <a:pt x="175" y="24"/>
                  </a:lnTo>
                  <a:lnTo>
                    <a:pt x="154" y="1"/>
                  </a:lnTo>
                  <a:lnTo>
                    <a:pt x="153" y="0"/>
                  </a:lnTo>
                  <a:lnTo>
                    <a:pt x="146" y="0"/>
                  </a:lnTo>
                  <a:lnTo>
                    <a:pt x="145" y="1"/>
                  </a:lnTo>
                  <a:lnTo>
                    <a:pt x="145" y="4"/>
                  </a:lnTo>
                  <a:lnTo>
                    <a:pt x="146" y="5"/>
                  </a:lnTo>
                  <a:lnTo>
                    <a:pt x="146" y="8"/>
                  </a:lnTo>
                  <a:lnTo>
                    <a:pt x="146" y="10"/>
                  </a:lnTo>
                  <a:lnTo>
                    <a:pt x="145" y="12"/>
                  </a:lnTo>
                  <a:lnTo>
                    <a:pt x="144" y="17"/>
                  </a:lnTo>
                  <a:lnTo>
                    <a:pt x="142" y="20"/>
                  </a:lnTo>
                  <a:lnTo>
                    <a:pt x="142" y="23"/>
                  </a:lnTo>
                  <a:lnTo>
                    <a:pt x="145" y="25"/>
                  </a:lnTo>
                  <a:lnTo>
                    <a:pt x="143" y="28"/>
                  </a:lnTo>
                  <a:lnTo>
                    <a:pt x="141" y="28"/>
                  </a:lnTo>
                  <a:lnTo>
                    <a:pt x="119" y="23"/>
                  </a:lnTo>
                  <a:lnTo>
                    <a:pt x="116" y="24"/>
                  </a:lnTo>
                  <a:lnTo>
                    <a:pt x="115" y="25"/>
                  </a:lnTo>
                  <a:lnTo>
                    <a:pt x="114" y="28"/>
                  </a:lnTo>
                  <a:lnTo>
                    <a:pt x="114" y="35"/>
                  </a:lnTo>
                  <a:lnTo>
                    <a:pt x="112" y="44"/>
                  </a:lnTo>
                  <a:lnTo>
                    <a:pt x="109" y="49"/>
                  </a:lnTo>
                  <a:lnTo>
                    <a:pt x="108" y="48"/>
                  </a:lnTo>
                  <a:lnTo>
                    <a:pt x="105" y="44"/>
                  </a:lnTo>
                  <a:lnTo>
                    <a:pt x="101" y="42"/>
                  </a:lnTo>
                  <a:lnTo>
                    <a:pt x="98" y="43"/>
                  </a:lnTo>
                  <a:lnTo>
                    <a:pt x="90" y="52"/>
                  </a:lnTo>
                  <a:lnTo>
                    <a:pt x="88" y="61"/>
                  </a:lnTo>
                  <a:lnTo>
                    <a:pt x="82" y="69"/>
                  </a:lnTo>
                  <a:lnTo>
                    <a:pt x="82" y="73"/>
                  </a:lnTo>
                  <a:lnTo>
                    <a:pt x="85" y="80"/>
                  </a:lnTo>
                  <a:lnTo>
                    <a:pt x="86" y="83"/>
                  </a:lnTo>
                  <a:lnTo>
                    <a:pt x="70" y="106"/>
                  </a:lnTo>
                  <a:lnTo>
                    <a:pt x="66" y="120"/>
                  </a:lnTo>
                  <a:lnTo>
                    <a:pt x="62" y="124"/>
                  </a:lnTo>
                  <a:lnTo>
                    <a:pt x="58" y="124"/>
                  </a:lnTo>
                  <a:lnTo>
                    <a:pt x="57" y="126"/>
                  </a:lnTo>
                  <a:lnTo>
                    <a:pt x="54" y="159"/>
                  </a:lnTo>
                  <a:lnTo>
                    <a:pt x="43" y="179"/>
                  </a:lnTo>
                  <a:lnTo>
                    <a:pt x="43" y="182"/>
                  </a:lnTo>
                  <a:lnTo>
                    <a:pt x="50" y="190"/>
                  </a:lnTo>
                  <a:lnTo>
                    <a:pt x="49" y="199"/>
                  </a:lnTo>
                  <a:lnTo>
                    <a:pt x="46" y="203"/>
                  </a:lnTo>
                  <a:lnTo>
                    <a:pt x="36" y="201"/>
                  </a:lnTo>
                  <a:lnTo>
                    <a:pt x="30" y="203"/>
                  </a:lnTo>
                  <a:lnTo>
                    <a:pt x="25" y="206"/>
                  </a:lnTo>
                  <a:lnTo>
                    <a:pt x="18" y="216"/>
                  </a:lnTo>
                  <a:lnTo>
                    <a:pt x="16" y="226"/>
                  </a:lnTo>
                  <a:lnTo>
                    <a:pt x="16" y="231"/>
                  </a:lnTo>
                  <a:lnTo>
                    <a:pt x="18" y="235"/>
                  </a:lnTo>
                  <a:lnTo>
                    <a:pt x="19" y="236"/>
                  </a:lnTo>
                  <a:lnTo>
                    <a:pt x="17" y="239"/>
                  </a:lnTo>
                  <a:lnTo>
                    <a:pt x="16" y="258"/>
                  </a:lnTo>
                  <a:lnTo>
                    <a:pt x="17" y="263"/>
                  </a:lnTo>
                  <a:lnTo>
                    <a:pt x="17" y="281"/>
                  </a:lnTo>
                  <a:lnTo>
                    <a:pt x="20" y="286"/>
                  </a:lnTo>
                  <a:lnTo>
                    <a:pt x="26" y="290"/>
                  </a:lnTo>
                  <a:lnTo>
                    <a:pt x="27" y="296"/>
                  </a:lnTo>
                  <a:lnTo>
                    <a:pt x="25" y="301"/>
                  </a:lnTo>
                  <a:lnTo>
                    <a:pt x="22" y="305"/>
                  </a:lnTo>
                  <a:lnTo>
                    <a:pt x="18" y="307"/>
                  </a:lnTo>
                  <a:lnTo>
                    <a:pt x="17" y="308"/>
                  </a:lnTo>
                  <a:lnTo>
                    <a:pt x="20" y="312"/>
                  </a:lnTo>
                  <a:lnTo>
                    <a:pt x="23" y="322"/>
                  </a:lnTo>
                  <a:lnTo>
                    <a:pt x="20" y="331"/>
                  </a:lnTo>
                  <a:lnTo>
                    <a:pt x="21" y="333"/>
                  </a:lnTo>
                  <a:lnTo>
                    <a:pt x="21" y="338"/>
                  </a:lnTo>
                  <a:lnTo>
                    <a:pt x="19" y="341"/>
                  </a:lnTo>
                  <a:lnTo>
                    <a:pt x="12" y="343"/>
                  </a:lnTo>
                  <a:lnTo>
                    <a:pt x="12" y="347"/>
                  </a:lnTo>
                  <a:lnTo>
                    <a:pt x="8" y="354"/>
                  </a:lnTo>
                  <a:lnTo>
                    <a:pt x="9" y="362"/>
                  </a:lnTo>
                  <a:lnTo>
                    <a:pt x="7" y="373"/>
                  </a:lnTo>
                  <a:lnTo>
                    <a:pt x="5" y="375"/>
                  </a:lnTo>
                  <a:lnTo>
                    <a:pt x="4" y="373"/>
                  </a:lnTo>
                  <a:lnTo>
                    <a:pt x="3" y="376"/>
                  </a:lnTo>
                  <a:lnTo>
                    <a:pt x="3" y="370"/>
                  </a:lnTo>
                  <a:lnTo>
                    <a:pt x="2" y="369"/>
                  </a:lnTo>
                  <a:close/>
                </a:path>
              </a:pathLst>
            </a:custGeom>
            <a:solidFill>
              <a:srgbClr val="A11420"/>
            </a:solidFill>
            <a:ln w="4763">
              <a:solidFill>
                <a:srgbClr val="FFFFFF"/>
              </a:solidFill>
              <a:round/>
              <a:headEnd/>
              <a:tailEnd/>
            </a:ln>
          </p:spPr>
          <p:txBody>
            <a:bodyPr lIns="91429" tIns="45715" rIns="91429" bIns="45715"/>
            <a:lstStyle/>
            <a:p>
              <a:endParaRPr lang="ru-RU"/>
            </a:p>
          </p:txBody>
        </p:sp>
      </p:grpSp>
      <p:grpSp>
        <p:nvGrpSpPr>
          <p:cNvPr id="10" name="Group 98"/>
          <p:cNvGrpSpPr>
            <a:grpSpLocks/>
          </p:cNvGrpSpPr>
          <p:nvPr/>
        </p:nvGrpSpPr>
        <p:grpSpPr bwMode="auto">
          <a:xfrm>
            <a:off x="4427538" y="2316163"/>
            <a:ext cx="2724150" cy="1751012"/>
            <a:chOff x="249" y="2568"/>
            <a:chExt cx="1716" cy="1103"/>
          </a:xfrm>
        </p:grpSpPr>
        <p:sp>
          <p:nvSpPr>
            <p:cNvPr id="143577" name="Text Box 99"/>
            <p:cNvSpPr txBox="1">
              <a:spLocks noChangeArrowheads="1"/>
            </p:cNvSpPr>
            <p:nvPr/>
          </p:nvSpPr>
          <p:spPr bwMode="auto">
            <a:xfrm>
              <a:off x="748" y="3022"/>
              <a:ext cx="1217" cy="530"/>
            </a:xfrm>
            <a:prstGeom prst="rect">
              <a:avLst/>
            </a:prstGeom>
            <a:noFill/>
            <a:ln w="9525">
              <a:noFill/>
              <a:miter lim="800000"/>
              <a:headEnd/>
              <a:tailEnd/>
            </a:ln>
          </p:spPr>
          <p:txBody>
            <a:bodyPr lIns="91429" tIns="45715" rIns="91429" bIns="45715">
              <a:spAutoFit/>
            </a:bodyPr>
            <a:lstStyle/>
            <a:p>
              <a:pPr>
                <a:spcBef>
                  <a:spcPct val="50000"/>
                </a:spcBef>
              </a:pPr>
              <a:r>
                <a:rPr lang="en-GB" sz="2400" b="1">
                  <a:solidFill>
                    <a:srgbClr val="A11420"/>
                  </a:solidFill>
                </a:rPr>
                <a:t>Finland</a:t>
              </a:r>
            </a:p>
            <a:p>
              <a:pPr>
                <a:lnSpc>
                  <a:spcPct val="65000"/>
                </a:lnSpc>
                <a:spcBef>
                  <a:spcPct val="40000"/>
                </a:spcBef>
              </a:pPr>
              <a:r>
                <a:rPr lang="en-GB" sz="2400">
                  <a:solidFill>
                    <a:srgbClr val="A11420"/>
                  </a:solidFill>
                </a:rPr>
                <a:t>2006</a:t>
              </a:r>
            </a:p>
          </p:txBody>
        </p:sp>
        <p:sp>
          <p:nvSpPr>
            <p:cNvPr id="143578" name="Freeform 342"/>
            <p:cNvSpPr>
              <a:spLocks/>
            </p:cNvSpPr>
            <p:nvPr/>
          </p:nvSpPr>
          <p:spPr bwMode="auto">
            <a:xfrm>
              <a:off x="249" y="2568"/>
              <a:ext cx="489" cy="1103"/>
            </a:xfrm>
            <a:custGeom>
              <a:avLst/>
              <a:gdLst>
                <a:gd name="T0" fmla="*/ 2147483647 w 173"/>
                <a:gd name="T1" fmla="*/ 2147483647 h 390"/>
                <a:gd name="T2" fmla="*/ 2147483647 w 173"/>
                <a:gd name="T3" fmla="*/ 2147483647 h 390"/>
                <a:gd name="T4" fmla="*/ 2147483647 w 173"/>
                <a:gd name="T5" fmla="*/ 2147483647 h 390"/>
                <a:gd name="T6" fmla="*/ 2147483647 w 173"/>
                <a:gd name="T7" fmla="*/ 2147483647 h 390"/>
                <a:gd name="T8" fmla="*/ 2147483647 w 173"/>
                <a:gd name="T9" fmla="*/ 2147483647 h 390"/>
                <a:gd name="T10" fmla="*/ 2147483647 w 173"/>
                <a:gd name="T11" fmla="*/ 2147483647 h 390"/>
                <a:gd name="T12" fmla="*/ 2147483647 w 173"/>
                <a:gd name="T13" fmla="*/ 2147483647 h 390"/>
                <a:gd name="T14" fmla="*/ 2147483647 w 173"/>
                <a:gd name="T15" fmla="*/ 2147483647 h 390"/>
                <a:gd name="T16" fmla="*/ 2147483647 w 173"/>
                <a:gd name="T17" fmla="*/ 2147483647 h 390"/>
                <a:gd name="T18" fmla="*/ 2147483647 w 173"/>
                <a:gd name="T19" fmla="*/ 2147483647 h 390"/>
                <a:gd name="T20" fmla="*/ 2147483647 w 173"/>
                <a:gd name="T21" fmla="*/ 2147483647 h 390"/>
                <a:gd name="T22" fmla="*/ 2147483647 w 173"/>
                <a:gd name="T23" fmla="*/ 2147483647 h 390"/>
                <a:gd name="T24" fmla="*/ 2147483647 w 173"/>
                <a:gd name="T25" fmla="*/ 2147483647 h 390"/>
                <a:gd name="T26" fmla="*/ 2147483647 w 173"/>
                <a:gd name="T27" fmla="*/ 2147483647 h 390"/>
                <a:gd name="T28" fmla="*/ 2147483647 w 173"/>
                <a:gd name="T29" fmla="*/ 2147483647 h 390"/>
                <a:gd name="T30" fmla="*/ 2147483647 w 173"/>
                <a:gd name="T31" fmla="*/ 2147483647 h 390"/>
                <a:gd name="T32" fmla="*/ 2147483647 w 173"/>
                <a:gd name="T33" fmla="*/ 2147483647 h 390"/>
                <a:gd name="T34" fmla="*/ 2147483647 w 173"/>
                <a:gd name="T35" fmla="*/ 2147483647 h 390"/>
                <a:gd name="T36" fmla="*/ 2147483647 w 173"/>
                <a:gd name="T37" fmla="*/ 2147483647 h 390"/>
                <a:gd name="T38" fmla="*/ 2147483647 w 173"/>
                <a:gd name="T39" fmla="*/ 2147483647 h 390"/>
                <a:gd name="T40" fmla="*/ 2147483647 w 173"/>
                <a:gd name="T41" fmla="*/ 2147483647 h 390"/>
                <a:gd name="T42" fmla="*/ 2147483647 w 173"/>
                <a:gd name="T43" fmla="*/ 2147483647 h 390"/>
                <a:gd name="T44" fmla="*/ 2147483647 w 173"/>
                <a:gd name="T45" fmla="*/ 2147483647 h 390"/>
                <a:gd name="T46" fmla="*/ 2147483647 w 173"/>
                <a:gd name="T47" fmla="*/ 2147483647 h 390"/>
                <a:gd name="T48" fmla="*/ 2147483647 w 173"/>
                <a:gd name="T49" fmla="*/ 2147483647 h 390"/>
                <a:gd name="T50" fmla="*/ 2147483647 w 173"/>
                <a:gd name="T51" fmla="*/ 2147483647 h 390"/>
                <a:gd name="T52" fmla="*/ 2147483647 w 173"/>
                <a:gd name="T53" fmla="*/ 2147483647 h 390"/>
                <a:gd name="T54" fmla="*/ 2147483647 w 173"/>
                <a:gd name="T55" fmla="*/ 2147483647 h 390"/>
                <a:gd name="T56" fmla="*/ 2147483647 w 173"/>
                <a:gd name="T57" fmla="*/ 2147483647 h 390"/>
                <a:gd name="T58" fmla="*/ 2147483647 w 173"/>
                <a:gd name="T59" fmla="*/ 2147483647 h 390"/>
                <a:gd name="T60" fmla="*/ 2147483647 w 173"/>
                <a:gd name="T61" fmla="*/ 2147483647 h 390"/>
                <a:gd name="T62" fmla="*/ 2147483647 w 173"/>
                <a:gd name="T63" fmla="*/ 2147483647 h 390"/>
                <a:gd name="T64" fmla="*/ 2147483647 w 173"/>
                <a:gd name="T65" fmla="*/ 2147483647 h 390"/>
                <a:gd name="T66" fmla="*/ 2147483647 w 173"/>
                <a:gd name="T67" fmla="*/ 2147483647 h 390"/>
                <a:gd name="T68" fmla="*/ 2147483647 w 173"/>
                <a:gd name="T69" fmla="*/ 2147483647 h 390"/>
                <a:gd name="T70" fmla="*/ 2147483647 w 173"/>
                <a:gd name="T71" fmla="*/ 2147483647 h 390"/>
                <a:gd name="T72" fmla="*/ 2147483647 w 173"/>
                <a:gd name="T73" fmla="*/ 2147483647 h 390"/>
                <a:gd name="T74" fmla="*/ 2147483647 w 173"/>
                <a:gd name="T75" fmla="*/ 2147483647 h 390"/>
                <a:gd name="T76" fmla="*/ 2147483647 w 173"/>
                <a:gd name="T77" fmla="*/ 2147483647 h 390"/>
                <a:gd name="T78" fmla="*/ 2147483647 w 173"/>
                <a:gd name="T79" fmla="*/ 2147483647 h 390"/>
                <a:gd name="T80" fmla="*/ 2147483647 w 173"/>
                <a:gd name="T81" fmla="*/ 2147483647 h 390"/>
                <a:gd name="T82" fmla="*/ 2147483647 w 173"/>
                <a:gd name="T83" fmla="*/ 2147483647 h 390"/>
                <a:gd name="T84" fmla="*/ 2147483647 w 173"/>
                <a:gd name="T85" fmla="*/ 0 h 390"/>
                <a:gd name="T86" fmla="*/ 2147483647 w 173"/>
                <a:gd name="T87" fmla="*/ 2147483647 h 390"/>
                <a:gd name="T88" fmla="*/ 2147483647 w 173"/>
                <a:gd name="T89" fmla="*/ 2147483647 h 390"/>
                <a:gd name="T90" fmla="*/ 2147483647 w 173"/>
                <a:gd name="T91" fmla="*/ 2147483647 h 390"/>
                <a:gd name="T92" fmla="*/ 2147483647 w 173"/>
                <a:gd name="T93" fmla="*/ 2147483647 h 390"/>
                <a:gd name="T94" fmla="*/ 2147483647 w 173"/>
                <a:gd name="T95" fmla="*/ 2147483647 h 390"/>
                <a:gd name="T96" fmla="*/ 2147483647 w 173"/>
                <a:gd name="T97" fmla="*/ 2147483647 h 39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3"/>
                <a:gd name="T148" fmla="*/ 0 h 390"/>
                <a:gd name="T149" fmla="*/ 173 w 173"/>
                <a:gd name="T150" fmla="*/ 390 h 39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3" h="390">
                  <a:moveTo>
                    <a:pt x="0" y="45"/>
                  </a:moveTo>
                  <a:lnTo>
                    <a:pt x="0" y="45"/>
                  </a:lnTo>
                  <a:lnTo>
                    <a:pt x="1" y="46"/>
                  </a:lnTo>
                  <a:lnTo>
                    <a:pt x="22" y="69"/>
                  </a:lnTo>
                  <a:lnTo>
                    <a:pt x="33" y="72"/>
                  </a:lnTo>
                  <a:lnTo>
                    <a:pt x="38" y="76"/>
                  </a:lnTo>
                  <a:lnTo>
                    <a:pt x="48" y="95"/>
                  </a:lnTo>
                  <a:lnTo>
                    <a:pt x="46" y="103"/>
                  </a:lnTo>
                  <a:lnTo>
                    <a:pt x="46" y="114"/>
                  </a:lnTo>
                  <a:lnTo>
                    <a:pt x="48" y="116"/>
                  </a:lnTo>
                  <a:lnTo>
                    <a:pt x="48" y="120"/>
                  </a:lnTo>
                  <a:lnTo>
                    <a:pt x="46" y="126"/>
                  </a:lnTo>
                  <a:lnTo>
                    <a:pt x="48" y="132"/>
                  </a:lnTo>
                  <a:lnTo>
                    <a:pt x="53" y="144"/>
                  </a:lnTo>
                  <a:lnTo>
                    <a:pt x="53" y="151"/>
                  </a:lnTo>
                  <a:lnTo>
                    <a:pt x="50" y="155"/>
                  </a:lnTo>
                  <a:lnTo>
                    <a:pt x="49" y="160"/>
                  </a:lnTo>
                  <a:lnTo>
                    <a:pt x="55" y="176"/>
                  </a:lnTo>
                  <a:lnTo>
                    <a:pt x="57" y="178"/>
                  </a:lnTo>
                  <a:lnTo>
                    <a:pt x="58" y="179"/>
                  </a:lnTo>
                  <a:lnTo>
                    <a:pt x="60" y="180"/>
                  </a:lnTo>
                  <a:lnTo>
                    <a:pt x="61" y="182"/>
                  </a:lnTo>
                  <a:lnTo>
                    <a:pt x="63" y="180"/>
                  </a:lnTo>
                  <a:lnTo>
                    <a:pt x="64" y="180"/>
                  </a:lnTo>
                  <a:lnTo>
                    <a:pt x="65" y="185"/>
                  </a:lnTo>
                  <a:lnTo>
                    <a:pt x="69" y="189"/>
                  </a:lnTo>
                  <a:lnTo>
                    <a:pt x="75" y="195"/>
                  </a:lnTo>
                  <a:lnTo>
                    <a:pt x="76" y="199"/>
                  </a:lnTo>
                  <a:lnTo>
                    <a:pt x="75" y="208"/>
                  </a:lnTo>
                  <a:lnTo>
                    <a:pt x="78" y="213"/>
                  </a:lnTo>
                  <a:lnTo>
                    <a:pt x="76" y="213"/>
                  </a:lnTo>
                  <a:lnTo>
                    <a:pt x="75" y="215"/>
                  </a:lnTo>
                  <a:lnTo>
                    <a:pt x="76" y="218"/>
                  </a:lnTo>
                  <a:lnTo>
                    <a:pt x="73" y="216"/>
                  </a:lnTo>
                  <a:lnTo>
                    <a:pt x="70" y="216"/>
                  </a:lnTo>
                  <a:lnTo>
                    <a:pt x="65" y="219"/>
                  </a:lnTo>
                  <a:lnTo>
                    <a:pt x="62" y="229"/>
                  </a:lnTo>
                  <a:lnTo>
                    <a:pt x="34" y="267"/>
                  </a:lnTo>
                  <a:lnTo>
                    <a:pt x="31" y="269"/>
                  </a:lnTo>
                  <a:lnTo>
                    <a:pt x="29" y="272"/>
                  </a:lnTo>
                  <a:lnTo>
                    <a:pt x="28" y="273"/>
                  </a:lnTo>
                  <a:lnTo>
                    <a:pt x="26" y="276"/>
                  </a:lnTo>
                  <a:lnTo>
                    <a:pt x="20" y="277"/>
                  </a:lnTo>
                  <a:lnTo>
                    <a:pt x="18" y="276"/>
                  </a:lnTo>
                  <a:lnTo>
                    <a:pt x="16" y="280"/>
                  </a:lnTo>
                  <a:lnTo>
                    <a:pt x="18" y="282"/>
                  </a:lnTo>
                  <a:lnTo>
                    <a:pt x="17" y="284"/>
                  </a:lnTo>
                  <a:lnTo>
                    <a:pt x="12" y="284"/>
                  </a:lnTo>
                  <a:lnTo>
                    <a:pt x="12" y="285"/>
                  </a:lnTo>
                  <a:lnTo>
                    <a:pt x="11" y="288"/>
                  </a:lnTo>
                  <a:lnTo>
                    <a:pt x="9" y="288"/>
                  </a:lnTo>
                  <a:lnTo>
                    <a:pt x="8" y="289"/>
                  </a:lnTo>
                  <a:lnTo>
                    <a:pt x="6" y="296"/>
                  </a:lnTo>
                  <a:lnTo>
                    <a:pt x="7" y="305"/>
                  </a:lnTo>
                  <a:lnTo>
                    <a:pt x="8" y="307"/>
                  </a:lnTo>
                  <a:lnTo>
                    <a:pt x="10" y="310"/>
                  </a:lnTo>
                  <a:lnTo>
                    <a:pt x="8" y="318"/>
                  </a:lnTo>
                  <a:lnTo>
                    <a:pt x="10" y="320"/>
                  </a:lnTo>
                  <a:lnTo>
                    <a:pt x="12" y="323"/>
                  </a:lnTo>
                  <a:lnTo>
                    <a:pt x="13" y="331"/>
                  </a:lnTo>
                  <a:lnTo>
                    <a:pt x="15" y="333"/>
                  </a:lnTo>
                  <a:lnTo>
                    <a:pt x="16" y="335"/>
                  </a:lnTo>
                  <a:lnTo>
                    <a:pt x="15" y="334"/>
                  </a:lnTo>
                  <a:lnTo>
                    <a:pt x="13" y="334"/>
                  </a:lnTo>
                  <a:lnTo>
                    <a:pt x="12" y="335"/>
                  </a:lnTo>
                  <a:lnTo>
                    <a:pt x="12" y="337"/>
                  </a:lnTo>
                  <a:lnTo>
                    <a:pt x="12" y="339"/>
                  </a:lnTo>
                  <a:lnTo>
                    <a:pt x="13" y="341"/>
                  </a:lnTo>
                  <a:lnTo>
                    <a:pt x="12" y="346"/>
                  </a:lnTo>
                  <a:lnTo>
                    <a:pt x="11" y="350"/>
                  </a:lnTo>
                  <a:lnTo>
                    <a:pt x="10" y="350"/>
                  </a:lnTo>
                  <a:lnTo>
                    <a:pt x="9" y="353"/>
                  </a:lnTo>
                  <a:lnTo>
                    <a:pt x="10" y="354"/>
                  </a:lnTo>
                  <a:lnTo>
                    <a:pt x="11" y="356"/>
                  </a:lnTo>
                  <a:lnTo>
                    <a:pt x="10" y="358"/>
                  </a:lnTo>
                  <a:lnTo>
                    <a:pt x="11" y="359"/>
                  </a:lnTo>
                  <a:lnTo>
                    <a:pt x="13" y="360"/>
                  </a:lnTo>
                  <a:lnTo>
                    <a:pt x="12" y="361"/>
                  </a:lnTo>
                  <a:lnTo>
                    <a:pt x="11" y="362"/>
                  </a:lnTo>
                  <a:lnTo>
                    <a:pt x="11" y="364"/>
                  </a:lnTo>
                  <a:lnTo>
                    <a:pt x="15" y="364"/>
                  </a:lnTo>
                  <a:lnTo>
                    <a:pt x="20" y="368"/>
                  </a:lnTo>
                  <a:lnTo>
                    <a:pt x="28" y="371"/>
                  </a:lnTo>
                  <a:lnTo>
                    <a:pt x="29" y="372"/>
                  </a:lnTo>
                  <a:lnTo>
                    <a:pt x="28" y="374"/>
                  </a:lnTo>
                  <a:lnTo>
                    <a:pt x="30" y="376"/>
                  </a:lnTo>
                  <a:lnTo>
                    <a:pt x="35" y="373"/>
                  </a:lnTo>
                  <a:lnTo>
                    <a:pt x="35" y="375"/>
                  </a:lnTo>
                  <a:lnTo>
                    <a:pt x="35" y="378"/>
                  </a:lnTo>
                  <a:lnTo>
                    <a:pt x="38" y="383"/>
                  </a:lnTo>
                  <a:lnTo>
                    <a:pt x="38" y="384"/>
                  </a:lnTo>
                  <a:lnTo>
                    <a:pt x="39" y="386"/>
                  </a:lnTo>
                  <a:lnTo>
                    <a:pt x="39" y="387"/>
                  </a:lnTo>
                  <a:lnTo>
                    <a:pt x="36" y="390"/>
                  </a:lnTo>
                  <a:lnTo>
                    <a:pt x="37" y="390"/>
                  </a:lnTo>
                  <a:lnTo>
                    <a:pt x="41" y="388"/>
                  </a:lnTo>
                  <a:lnTo>
                    <a:pt x="44" y="383"/>
                  </a:lnTo>
                  <a:lnTo>
                    <a:pt x="44" y="386"/>
                  </a:lnTo>
                  <a:lnTo>
                    <a:pt x="45" y="387"/>
                  </a:lnTo>
                  <a:lnTo>
                    <a:pt x="53" y="383"/>
                  </a:lnTo>
                  <a:lnTo>
                    <a:pt x="55" y="383"/>
                  </a:lnTo>
                  <a:lnTo>
                    <a:pt x="57" y="382"/>
                  </a:lnTo>
                  <a:lnTo>
                    <a:pt x="58" y="383"/>
                  </a:lnTo>
                  <a:lnTo>
                    <a:pt x="59" y="383"/>
                  </a:lnTo>
                  <a:lnTo>
                    <a:pt x="64" y="379"/>
                  </a:lnTo>
                  <a:lnTo>
                    <a:pt x="67" y="378"/>
                  </a:lnTo>
                  <a:lnTo>
                    <a:pt x="68" y="379"/>
                  </a:lnTo>
                  <a:lnTo>
                    <a:pt x="73" y="376"/>
                  </a:lnTo>
                  <a:lnTo>
                    <a:pt x="76" y="376"/>
                  </a:lnTo>
                  <a:lnTo>
                    <a:pt x="78" y="372"/>
                  </a:lnTo>
                  <a:lnTo>
                    <a:pt x="79" y="375"/>
                  </a:lnTo>
                  <a:lnTo>
                    <a:pt x="85" y="372"/>
                  </a:lnTo>
                  <a:lnTo>
                    <a:pt x="84" y="369"/>
                  </a:lnTo>
                  <a:lnTo>
                    <a:pt x="84" y="371"/>
                  </a:lnTo>
                  <a:lnTo>
                    <a:pt x="87" y="371"/>
                  </a:lnTo>
                  <a:lnTo>
                    <a:pt x="88" y="371"/>
                  </a:lnTo>
                  <a:lnTo>
                    <a:pt x="91" y="369"/>
                  </a:lnTo>
                  <a:lnTo>
                    <a:pt x="95" y="369"/>
                  </a:lnTo>
                  <a:lnTo>
                    <a:pt x="102" y="367"/>
                  </a:lnTo>
                  <a:lnTo>
                    <a:pt x="105" y="368"/>
                  </a:lnTo>
                  <a:lnTo>
                    <a:pt x="110" y="368"/>
                  </a:lnTo>
                  <a:lnTo>
                    <a:pt x="111" y="368"/>
                  </a:lnTo>
                  <a:lnTo>
                    <a:pt x="112" y="366"/>
                  </a:lnTo>
                  <a:lnTo>
                    <a:pt x="113" y="367"/>
                  </a:lnTo>
                  <a:lnTo>
                    <a:pt x="164" y="311"/>
                  </a:lnTo>
                  <a:lnTo>
                    <a:pt x="173" y="295"/>
                  </a:lnTo>
                  <a:lnTo>
                    <a:pt x="173" y="284"/>
                  </a:lnTo>
                  <a:lnTo>
                    <a:pt x="172" y="285"/>
                  </a:lnTo>
                  <a:lnTo>
                    <a:pt x="169" y="280"/>
                  </a:lnTo>
                  <a:lnTo>
                    <a:pt x="167" y="275"/>
                  </a:lnTo>
                  <a:lnTo>
                    <a:pt x="159" y="268"/>
                  </a:lnTo>
                  <a:lnTo>
                    <a:pt x="156" y="265"/>
                  </a:lnTo>
                  <a:lnTo>
                    <a:pt x="154" y="259"/>
                  </a:lnTo>
                  <a:lnTo>
                    <a:pt x="160" y="245"/>
                  </a:lnTo>
                  <a:lnTo>
                    <a:pt x="160" y="239"/>
                  </a:lnTo>
                  <a:lnTo>
                    <a:pt x="155" y="235"/>
                  </a:lnTo>
                  <a:lnTo>
                    <a:pt x="154" y="230"/>
                  </a:lnTo>
                  <a:lnTo>
                    <a:pt x="154" y="224"/>
                  </a:lnTo>
                  <a:lnTo>
                    <a:pt x="151" y="219"/>
                  </a:lnTo>
                  <a:lnTo>
                    <a:pt x="147" y="218"/>
                  </a:lnTo>
                  <a:lnTo>
                    <a:pt x="147" y="212"/>
                  </a:lnTo>
                  <a:lnTo>
                    <a:pt x="148" y="209"/>
                  </a:lnTo>
                  <a:lnTo>
                    <a:pt x="148" y="203"/>
                  </a:lnTo>
                  <a:lnTo>
                    <a:pt x="147" y="201"/>
                  </a:lnTo>
                  <a:lnTo>
                    <a:pt x="148" y="189"/>
                  </a:lnTo>
                  <a:lnTo>
                    <a:pt x="153" y="185"/>
                  </a:lnTo>
                  <a:lnTo>
                    <a:pt x="139" y="142"/>
                  </a:lnTo>
                  <a:lnTo>
                    <a:pt x="138" y="136"/>
                  </a:lnTo>
                  <a:lnTo>
                    <a:pt x="151" y="109"/>
                  </a:lnTo>
                  <a:lnTo>
                    <a:pt x="150" y="103"/>
                  </a:lnTo>
                  <a:lnTo>
                    <a:pt x="141" y="87"/>
                  </a:lnTo>
                  <a:lnTo>
                    <a:pt x="137" y="85"/>
                  </a:lnTo>
                  <a:lnTo>
                    <a:pt x="132" y="84"/>
                  </a:lnTo>
                  <a:lnTo>
                    <a:pt x="130" y="83"/>
                  </a:lnTo>
                  <a:lnTo>
                    <a:pt x="128" y="80"/>
                  </a:lnTo>
                  <a:lnTo>
                    <a:pt x="126" y="67"/>
                  </a:lnTo>
                  <a:lnTo>
                    <a:pt x="130" y="55"/>
                  </a:lnTo>
                  <a:lnTo>
                    <a:pt x="129" y="54"/>
                  </a:lnTo>
                  <a:lnTo>
                    <a:pt x="127" y="53"/>
                  </a:lnTo>
                  <a:lnTo>
                    <a:pt x="136" y="45"/>
                  </a:lnTo>
                  <a:lnTo>
                    <a:pt x="133" y="43"/>
                  </a:lnTo>
                  <a:lnTo>
                    <a:pt x="133" y="40"/>
                  </a:lnTo>
                  <a:lnTo>
                    <a:pt x="134" y="36"/>
                  </a:lnTo>
                  <a:lnTo>
                    <a:pt x="140" y="29"/>
                  </a:lnTo>
                  <a:lnTo>
                    <a:pt x="137" y="16"/>
                  </a:lnTo>
                  <a:lnTo>
                    <a:pt x="132" y="11"/>
                  </a:lnTo>
                  <a:lnTo>
                    <a:pt x="126" y="9"/>
                  </a:lnTo>
                  <a:lnTo>
                    <a:pt x="124" y="7"/>
                  </a:lnTo>
                  <a:lnTo>
                    <a:pt x="121" y="0"/>
                  </a:lnTo>
                  <a:lnTo>
                    <a:pt x="119" y="0"/>
                  </a:lnTo>
                  <a:lnTo>
                    <a:pt x="94" y="6"/>
                  </a:lnTo>
                  <a:lnTo>
                    <a:pt x="90" y="9"/>
                  </a:lnTo>
                  <a:lnTo>
                    <a:pt x="87" y="12"/>
                  </a:lnTo>
                  <a:lnTo>
                    <a:pt x="83" y="22"/>
                  </a:lnTo>
                  <a:lnTo>
                    <a:pt x="82" y="48"/>
                  </a:lnTo>
                  <a:lnTo>
                    <a:pt x="75" y="53"/>
                  </a:lnTo>
                  <a:lnTo>
                    <a:pt x="72" y="58"/>
                  </a:lnTo>
                  <a:lnTo>
                    <a:pt x="64" y="63"/>
                  </a:lnTo>
                  <a:lnTo>
                    <a:pt x="61" y="62"/>
                  </a:lnTo>
                  <a:lnTo>
                    <a:pt x="57" y="55"/>
                  </a:lnTo>
                  <a:lnTo>
                    <a:pt x="54" y="53"/>
                  </a:lnTo>
                  <a:lnTo>
                    <a:pt x="49" y="59"/>
                  </a:lnTo>
                  <a:lnTo>
                    <a:pt x="45" y="62"/>
                  </a:lnTo>
                  <a:lnTo>
                    <a:pt x="42" y="62"/>
                  </a:lnTo>
                  <a:lnTo>
                    <a:pt x="37" y="60"/>
                  </a:lnTo>
                  <a:lnTo>
                    <a:pt x="30" y="59"/>
                  </a:lnTo>
                  <a:lnTo>
                    <a:pt x="28" y="56"/>
                  </a:lnTo>
                  <a:lnTo>
                    <a:pt x="27" y="51"/>
                  </a:lnTo>
                  <a:lnTo>
                    <a:pt x="15" y="35"/>
                  </a:lnTo>
                  <a:lnTo>
                    <a:pt x="11" y="33"/>
                  </a:lnTo>
                  <a:lnTo>
                    <a:pt x="7" y="35"/>
                  </a:lnTo>
                  <a:lnTo>
                    <a:pt x="8" y="42"/>
                  </a:lnTo>
                  <a:lnTo>
                    <a:pt x="5" y="43"/>
                  </a:lnTo>
                  <a:lnTo>
                    <a:pt x="3" y="42"/>
                  </a:lnTo>
                  <a:lnTo>
                    <a:pt x="0" y="43"/>
                  </a:lnTo>
                  <a:lnTo>
                    <a:pt x="0" y="45"/>
                  </a:lnTo>
                  <a:close/>
                </a:path>
              </a:pathLst>
            </a:custGeom>
            <a:solidFill>
              <a:srgbClr val="A11420"/>
            </a:solidFill>
            <a:ln w="4763">
              <a:solidFill>
                <a:srgbClr val="FFFFFF"/>
              </a:solidFill>
              <a:round/>
              <a:headEnd/>
              <a:tailEnd/>
            </a:ln>
          </p:spPr>
          <p:txBody>
            <a:bodyPr lIns="91429" tIns="45715" rIns="91429" bIns="45715"/>
            <a:lstStyle/>
            <a:p>
              <a:endParaRPr lang="ru-RU"/>
            </a:p>
          </p:txBody>
        </p:sp>
      </p:grpSp>
      <p:grpSp>
        <p:nvGrpSpPr>
          <p:cNvPr id="11" name="Group 101"/>
          <p:cNvGrpSpPr>
            <a:grpSpLocks/>
          </p:cNvGrpSpPr>
          <p:nvPr/>
        </p:nvGrpSpPr>
        <p:grpSpPr bwMode="auto">
          <a:xfrm>
            <a:off x="3419475" y="1955800"/>
            <a:ext cx="2844800" cy="1728788"/>
            <a:chOff x="2577" y="1026"/>
            <a:chExt cx="1792" cy="1089"/>
          </a:xfrm>
        </p:grpSpPr>
        <p:sp>
          <p:nvSpPr>
            <p:cNvPr id="143575" name="Text Box 102"/>
            <p:cNvSpPr txBox="1">
              <a:spLocks noChangeArrowheads="1"/>
            </p:cNvSpPr>
            <p:nvPr/>
          </p:nvSpPr>
          <p:spPr bwMode="auto">
            <a:xfrm>
              <a:off x="3152" y="1525"/>
              <a:ext cx="1217" cy="530"/>
            </a:xfrm>
            <a:prstGeom prst="rect">
              <a:avLst/>
            </a:prstGeom>
            <a:noFill/>
            <a:ln w="9525">
              <a:noFill/>
              <a:miter lim="800000"/>
              <a:headEnd/>
              <a:tailEnd/>
            </a:ln>
          </p:spPr>
          <p:txBody>
            <a:bodyPr lIns="91429" tIns="45715" rIns="91429" bIns="45715">
              <a:spAutoFit/>
            </a:bodyPr>
            <a:lstStyle/>
            <a:p>
              <a:pPr>
                <a:spcBef>
                  <a:spcPct val="50000"/>
                </a:spcBef>
              </a:pPr>
              <a:r>
                <a:rPr lang="en-GB" sz="2400" b="1">
                  <a:solidFill>
                    <a:srgbClr val="A11420"/>
                  </a:solidFill>
                </a:rPr>
                <a:t>Norway</a:t>
              </a:r>
            </a:p>
            <a:p>
              <a:pPr>
                <a:lnSpc>
                  <a:spcPct val="65000"/>
                </a:lnSpc>
                <a:spcBef>
                  <a:spcPct val="40000"/>
                </a:spcBef>
              </a:pPr>
              <a:r>
                <a:rPr lang="en-GB" sz="2400">
                  <a:solidFill>
                    <a:srgbClr val="A11420"/>
                  </a:solidFill>
                </a:rPr>
                <a:t>2008</a:t>
              </a:r>
            </a:p>
          </p:txBody>
        </p:sp>
        <p:sp>
          <p:nvSpPr>
            <p:cNvPr id="143576" name="Freeform 50"/>
            <p:cNvSpPr>
              <a:spLocks/>
            </p:cNvSpPr>
            <p:nvPr/>
          </p:nvSpPr>
          <p:spPr bwMode="auto">
            <a:xfrm>
              <a:off x="2577" y="1026"/>
              <a:ext cx="914" cy="1089"/>
            </a:xfrm>
            <a:custGeom>
              <a:avLst/>
              <a:gdLst>
                <a:gd name="T0" fmla="*/ 2147483647 w 416"/>
                <a:gd name="T1" fmla="*/ 2147483647 h 496"/>
                <a:gd name="T2" fmla="*/ 2147483647 w 416"/>
                <a:gd name="T3" fmla="*/ 2147483647 h 496"/>
                <a:gd name="T4" fmla="*/ 2147483647 w 416"/>
                <a:gd name="T5" fmla="*/ 2147483647 h 496"/>
                <a:gd name="T6" fmla="*/ 2147483647 w 416"/>
                <a:gd name="T7" fmla="*/ 2147483647 h 496"/>
                <a:gd name="T8" fmla="*/ 2147483647 w 416"/>
                <a:gd name="T9" fmla="*/ 2147483647 h 496"/>
                <a:gd name="T10" fmla="*/ 2147483647 w 416"/>
                <a:gd name="T11" fmla="*/ 2147483647 h 496"/>
                <a:gd name="T12" fmla="*/ 2147483647 w 416"/>
                <a:gd name="T13" fmla="*/ 2147483647 h 496"/>
                <a:gd name="T14" fmla="*/ 2147483647 w 416"/>
                <a:gd name="T15" fmla="*/ 2147483647 h 496"/>
                <a:gd name="T16" fmla="*/ 2147483647 w 416"/>
                <a:gd name="T17" fmla="*/ 2147483647 h 496"/>
                <a:gd name="T18" fmla="*/ 2147483647 w 416"/>
                <a:gd name="T19" fmla="*/ 2147483647 h 496"/>
                <a:gd name="T20" fmla="*/ 2147483647 w 416"/>
                <a:gd name="T21" fmla="*/ 2147483647 h 496"/>
                <a:gd name="T22" fmla="*/ 2147483647 w 416"/>
                <a:gd name="T23" fmla="*/ 2147483647 h 496"/>
                <a:gd name="T24" fmla="*/ 2147483647 w 416"/>
                <a:gd name="T25" fmla="*/ 2147483647 h 496"/>
                <a:gd name="T26" fmla="*/ 2147483647 w 416"/>
                <a:gd name="T27" fmla="*/ 2147483647 h 496"/>
                <a:gd name="T28" fmla="*/ 2147483647 w 416"/>
                <a:gd name="T29" fmla="*/ 2147483647 h 496"/>
                <a:gd name="T30" fmla="*/ 2147483647 w 416"/>
                <a:gd name="T31" fmla="*/ 2147483647 h 496"/>
                <a:gd name="T32" fmla="*/ 2147483647 w 416"/>
                <a:gd name="T33" fmla="*/ 2147483647 h 496"/>
                <a:gd name="T34" fmla="*/ 2147483647 w 416"/>
                <a:gd name="T35" fmla="*/ 2147483647 h 496"/>
                <a:gd name="T36" fmla="*/ 2147483647 w 416"/>
                <a:gd name="T37" fmla="*/ 2147483647 h 496"/>
                <a:gd name="T38" fmla="*/ 2147483647 w 416"/>
                <a:gd name="T39" fmla="*/ 2147483647 h 496"/>
                <a:gd name="T40" fmla="*/ 2147483647 w 416"/>
                <a:gd name="T41" fmla="*/ 2147483647 h 496"/>
                <a:gd name="T42" fmla="*/ 2147483647 w 416"/>
                <a:gd name="T43" fmla="*/ 2147483647 h 496"/>
                <a:gd name="T44" fmla="*/ 2147483647 w 416"/>
                <a:gd name="T45" fmla="*/ 2147483647 h 496"/>
                <a:gd name="T46" fmla="*/ 2147483647 w 416"/>
                <a:gd name="T47" fmla="*/ 2147483647 h 496"/>
                <a:gd name="T48" fmla="*/ 2147483647 w 416"/>
                <a:gd name="T49" fmla="*/ 2147483647 h 496"/>
                <a:gd name="T50" fmla="*/ 2147483647 w 416"/>
                <a:gd name="T51" fmla="*/ 2147483647 h 496"/>
                <a:gd name="T52" fmla="*/ 2147483647 w 416"/>
                <a:gd name="T53" fmla="*/ 2147483647 h 496"/>
                <a:gd name="T54" fmla="*/ 2147483647 w 416"/>
                <a:gd name="T55" fmla="*/ 2147483647 h 496"/>
                <a:gd name="T56" fmla="*/ 2147483647 w 416"/>
                <a:gd name="T57" fmla="*/ 2147483647 h 496"/>
                <a:gd name="T58" fmla="*/ 2147483647 w 416"/>
                <a:gd name="T59" fmla="*/ 2147483647 h 496"/>
                <a:gd name="T60" fmla="*/ 2147483647 w 416"/>
                <a:gd name="T61" fmla="*/ 2147483647 h 496"/>
                <a:gd name="T62" fmla="*/ 2147483647 w 416"/>
                <a:gd name="T63" fmla="*/ 2147483647 h 496"/>
                <a:gd name="T64" fmla="*/ 2147483647 w 416"/>
                <a:gd name="T65" fmla="*/ 2147483647 h 496"/>
                <a:gd name="T66" fmla="*/ 2147483647 w 416"/>
                <a:gd name="T67" fmla="*/ 2147483647 h 496"/>
                <a:gd name="T68" fmla="*/ 2147483647 w 416"/>
                <a:gd name="T69" fmla="*/ 2147483647 h 496"/>
                <a:gd name="T70" fmla="*/ 2147483647 w 416"/>
                <a:gd name="T71" fmla="*/ 2147483647 h 496"/>
                <a:gd name="T72" fmla="*/ 2147483647 w 416"/>
                <a:gd name="T73" fmla="*/ 2147483647 h 496"/>
                <a:gd name="T74" fmla="*/ 2147483647 w 416"/>
                <a:gd name="T75" fmla="*/ 2147483647 h 496"/>
                <a:gd name="T76" fmla="*/ 2147483647 w 416"/>
                <a:gd name="T77" fmla="*/ 2147483647 h 496"/>
                <a:gd name="T78" fmla="*/ 2147483647 w 416"/>
                <a:gd name="T79" fmla="*/ 2147483647 h 496"/>
                <a:gd name="T80" fmla="*/ 2147483647 w 416"/>
                <a:gd name="T81" fmla="*/ 2147483647 h 496"/>
                <a:gd name="T82" fmla="*/ 2147483647 w 416"/>
                <a:gd name="T83" fmla="*/ 2147483647 h 496"/>
                <a:gd name="T84" fmla="*/ 2147483647 w 416"/>
                <a:gd name="T85" fmla="*/ 2147483647 h 496"/>
                <a:gd name="T86" fmla="*/ 2147483647 w 416"/>
                <a:gd name="T87" fmla="*/ 2147483647 h 496"/>
                <a:gd name="T88" fmla="*/ 2147483647 w 416"/>
                <a:gd name="T89" fmla="*/ 2147483647 h 496"/>
                <a:gd name="T90" fmla="*/ 2147483647 w 416"/>
                <a:gd name="T91" fmla="*/ 2147483647 h 496"/>
                <a:gd name="T92" fmla="*/ 2147483647 w 416"/>
                <a:gd name="T93" fmla="*/ 2147483647 h 496"/>
                <a:gd name="T94" fmla="*/ 2147483647 w 416"/>
                <a:gd name="T95" fmla="*/ 2147483647 h 496"/>
                <a:gd name="T96" fmla="*/ 2147483647 w 416"/>
                <a:gd name="T97" fmla="*/ 2147483647 h 496"/>
                <a:gd name="T98" fmla="*/ 2147483647 w 416"/>
                <a:gd name="T99" fmla="*/ 2147483647 h 496"/>
                <a:gd name="T100" fmla="*/ 2147483647 w 416"/>
                <a:gd name="T101" fmla="*/ 2147483647 h 496"/>
                <a:gd name="T102" fmla="*/ 2147483647 w 416"/>
                <a:gd name="T103" fmla="*/ 2147483647 h 496"/>
                <a:gd name="T104" fmla="*/ 2147483647 w 416"/>
                <a:gd name="T105" fmla="*/ 2147483647 h 496"/>
                <a:gd name="T106" fmla="*/ 2147483647 w 416"/>
                <a:gd name="T107" fmla="*/ 2147483647 h 496"/>
                <a:gd name="T108" fmla="*/ 2147483647 w 416"/>
                <a:gd name="T109" fmla="*/ 2147483647 h 496"/>
                <a:gd name="T110" fmla="*/ 2147483647 w 416"/>
                <a:gd name="T111" fmla="*/ 2147483647 h 496"/>
                <a:gd name="T112" fmla="*/ 2147483647 w 416"/>
                <a:gd name="T113" fmla="*/ 2147483647 h 496"/>
                <a:gd name="T114" fmla="*/ 2147483647 w 416"/>
                <a:gd name="T115" fmla="*/ 2147483647 h 496"/>
                <a:gd name="T116" fmla="*/ 2147483647 w 416"/>
                <a:gd name="T117" fmla="*/ 2147483647 h 496"/>
                <a:gd name="T118" fmla="*/ 2147483647 w 416"/>
                <a:gd name="T119" fmla="*/ 2147483647 h 496"/>
                <a:gd name="T120" fmla="*/ 2147483647 w 416"/>
                <a:gd name="T121" fmla="*/ 2147483647 h 496"/>
                <a:gd name="T122" fmla="*/ 2147483647 w 416"/>
                <a:gd name="T123" fmla="*/ 2147483647 h 496"/>
                <a:gd name="T124" fmla="*/ 2147483647 w 416"/>
                <a:gd name="T125" fmla="*/ 2147483647 h 4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16"/>
                <a:gd name="T190" fmla="*/ 0 h 496"/>
                <a:gd name="T191" fmla="*/ 416 w 416"/>
                <a:gd name="T192" fmla="*/ 496 h 49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16" h="496">
                  <a:moveTo>
                    <a:pt x="414" y="62"/>
                  </a:moveTo>
                  <a:lnTo>
                    <a:pt x="407" y="61"/>
                  </a:lnTo>
                  <a:lnTo>
                    <a:pt x="406" y="67"/>
                  </a:lnTo>
                  <a:lnTo>
                    <a:pt x="405" y="67"/>
                  </a:lnTo>
                  <a:lnTo>
                    <a:pt x="405" y="66"/>
                  </a:lnTo>
                  <a:lnTo>
                    <a:pt x="403" y="65"/>
                  </a:lnTo>
                  <a:lnTo>
                    <a:pt x="401" y="64"/>
                  </a:lnTo>
                  <a:lnTo>
                    <a:pt x="401" y="67"/>
                  </a:lnTo>
                  <a:lnTo>
                    <a:pt x="400" y="68"/>
                  </a:lnTo>
                  <a:lnTo>
                    <a:pt x="399" y="65"/>
                  </a:lnTo>
                  <a:lnTo>
                    <a:pt x="396" y="65"/>
                  </a:lnTo>
                  <a:lnTo>
                    <a:pt x="392" y="68"/>
                  </a:lnTo>
                  <a:lnTo>
                    <a:pt x="394" y="64"/>
                  </a:lnTo>
                  <a:lnTo>
                    <a:pt x="396" y="62"/>
                  </a:lnTo>
                  <a:lnTo>
                    <a:pt x="397" y="61"/>
                  </a:lnTo>
                  <a:lnTo>
                    <a:pt x="399" y="60"/>
                  </a:lnTo>
                  <a:lnTo>
                    <a:pt x="398" y="58"/>
                  </a:lnTo>
                  <a:lnTo>
                    <a:pt x="397" y="56"/>
                  </a:lnTo>
                  <a:lnTo>
                    <a:pt x="391" y="56"/>
                  </a:lnTo>
                  <a:lnTo>
                    <a:pt x="392" y="55"/>
                  </a:lnTo>
                  <a:lnTo>
                    <a:pt x="390" y="53"/>
                  </a:lnTo>
                  <a:lnTo>
                    <a:pt x="386" y="51"/>
                  </a:lnTo>
                  <a:lnTo>
                    <a:pt x="383" y="48"/>
                  </a:lnTo>
                  <a:lnTo>
                    <a:pt x="379" y="47"/>
                  </a:lnTo>
                  <a:lnTo>
                    <a:pt x="378" y="45"/>
                  </a:lnTo>
                  <a:lnTo>
                    <a:pt x="378" y="44"/>
                  </a:lnTo>
                  <a:lnTo>
                    <a:pt x="378" y="43"/>
                  </a:lnTo>
                  <a:lnTo>
                    <a:pt x="400" y="48"/>
                  </a:lnTo>
                  <a:lnTo>
                    <a:pt x="410" y="39"/>
                  </a:lnTo>
                  <a:lnTo>
                    <a:pt x="413" y="38"/>
                  </a:lnTo>
                  <a:lnTo>
                    <a:pt x="416" y="36"/>
                  </a:lnTo>
                  <a:lnTo>
                    <a:pt x="415" y="32"/>
                  </a:lnTo>
                  <a:lnTo>
                    <a:pt x="412" y="30"/>
                  </a:lnTo>
                  <a:lnTo>
                    <a:pt x="409" y="26"/>
                  </a:lnTo>
                  <a:lnTo>
                    <a:pt x="404" y="26"/>
                  </a:lnTo>
                  <a:lnTo>
                    <a:pt x="403" y="25"/>
                  </a:lnTo>
                  <a:lnTo>
                    <a:pt x="405" y="23"/>
                  </a:lnTo>
                  <a:lnTo>
                    <a:pt x="400" y="20"/>
                  </a:lnTo>
                  <a:lnTo>
                    <a:pt x="399" y="18"/>
                  </a:lnTo>
                  <a:lnTo>
                    <a:pt x="397" y="20"/>
                  </a:lnTo>
                  <a:lnTo>
                    <a:pt x="395" y="22"/>
                  </a:lnTo>
                  <a:lnTo>
                    <a:pt x="395" y="19"/>
                  </a:lnTo>
                  <a:lnTo>
                    <a:pt x="394" y="18"/>
                  </a:lnTo>
                  <a:lnTo>
                    <a:pt x="389" y="20"/>
                  </a:lnTo>
                  <a:lnTo>
                    <a:pt x="388" y="19"/>
                  </a:lnTo>
                  <a:lnTo>
                    <a:pt x="388" y="18"/>
                  </a:lnTo>
                  <a:lnTo>
                    <a:pt x="388" y="17"/>
                  </a:lnTo>
                  <a:lnTo>
                    <a:pt x="388" y="13"/>
                  </a:lnTo>
                  <a:lnTo>
                    <a:pt x="387" y="13"/>
                  </a:lnTo>
                  <a:lnTo>
                    <a:pt x="386" y="11"/>
                  </a:lnTo>
                  <a:lnTo>
                    <a:pt x="384" y="12"/>
                  </a:lnTo>
                  <a:lnTo>
                    <a:pt x="381" y="11"/>
                  </a:lnTo>
                  <a:lnTo>
                    <a:pt x="379" y="11"/>
                  </a:lnTo>
                  <a:lnTo>
                    <a:pt x="377" y="16"/>
                  </a:lnTo>
                  <a:lnTo>
                    <a:pt x="377" y="30"/>
                  </a:lnTo>
                  <a:lnTo>
                    <a:pt x="373" y="31"/>
                  </a:lnTo>
                  <a:lnTo>
                    <a:pt x="370" y="29"/>
                  </a:lnTo>
                  <a:lnTo>
                    <a:pt x="367" y="30"/>
                  </a:lnTo>
                  <a:lnTo>
                    <a:pt x="366" y="29"/>
                  </a:lnTo>
                  <a:lnTo>
                    <a:pt x="369" y="26"/>
                  </a:lnTo>
                  <a:lnTo>
                    <a:pt x="372" y="22"/>
                  </a:lnTo>
                  <a:lnTo>
                    <a:pt x="371" y="19"/>
                  </a:lnTo>
                  <a:lnTo>
                    <a:pt x="366" y="23"/>
                  </a:lnTo>
                  <a:lnTo>
                    <a:pt x="363" y="23"/>
                  </a:lnTo>
                  <a:lnTo>
                    <a:pt x="368" y="19"/>
                  </a:lnTo>
                  <a:lnTo>
                    <a:pt x="365" y="16"/>
                  </a:lnTo>
                  <a:lnTo>
                    <a:pt x="367" y="13"/>
                  </a:lnTo>
                  <a:lnTo>
                    <a:pt x="372" y="13"/>
                  </a:lnTo>
                  <a:lnTo>
                    <a:pt x="374" y="10"/>
                  </a:lnTo>
                  <a:lnTo>
                    <a:pt x="374" y="5"/>
                  </a:lnTo>
                  <a:lnTo>
                    <a:pt x="371" y="5"/>
                  </a:lnTo>
                  <a:lnTo>
                    <a:pt x="371" y="2"/>
                  </a:lnTo>
                  <a:lnTo>
                    <a:pt x="370" y="0"/>
                  </a:lnTo>
                  <a:lnTo>
                    <a:pt x="368" y="0"/>
                  </a:lnTo>
                  <a:lnTo>
                    <a:pt x="364" y="3"/>
                  </a:lnTo>
                  <a:lnTo>
                    <a:pt x="361" y="0"/>
                  </a:lnTo>
                  <a:lnTo>
                    <a:pt x="355" y="19"/>
                  </a:lnTo>
                  <a:lnTo>
                    <a:pt x="355" y="23"/>
                  </a:lnTo>
                  <a:lnTo>
                    <a:pt x="353" y="23"/>
                  </a:lnTo>
                  <a:lnTo>
                    <a:pt x="352" y="26"/>
                  </a:lnTo>
                  <a:lnTo>
                    <a:pt x="352" y="30"/>
                  </a:lnTo>
                  <a:lnTo>
                    <a:pt x="348" y="30"/>
                  </a:lnTo>
                  <a:lnTo>
                    <a:pt x="344" y="34"/>
                  </a:lnTo>
                  <a:lnTo>
                    <a:pt x="347" y="24"/>
                  </a:lnTo>
                  <a:lnTo>
                    <a:pt x="344" y="20"/>
                  </a:lnTo>
                  <a:lnTo>
                    <a:pt x="346" y="18"/>
                  </a:lnTo>
                  <a:lnTo>
                    <a:pt x="346" y="8"/>
                  </a:lnTo>
                  <a:lnTo>
                    <a:pt x="344" y="7"/>
                  </a:lnTo>
                  <a:lnTo>
                    <a:pt x="343" y="8"/>
                  </a:lnTo>
                  <a:lnTo>
                    <a:pt x="325" y="41"/>
                  </a:lnTo>
                  <a:lnTo>
                    <a:pt x="327" y="38"/>
                  </a:lnTo>
                  <a:lnTo>
                    <a:pt x="321" y="49"/>
                  </a:lnTo>
                  <a:lnTo>
                    <a:pt x="318" y="50"/>
                  </a:lnTo>
                  <a:lnTo>
                    <a:pt x="318" y="43"/>
                  </a:lnTo>
                  <a:lnTo>
                    <a:pt x="320" y="40"/>
                  </a:lnTo>
                  <a:lnTo>
                    <a:pt x="321" y="39"/>
                  </a:lnTo>
                  <a:lnTo>
                    <a:pt x="321" y="37"/>
                  </a:lnTo>
                  <a:lnTo>
                    <a:pt x="322" y="32"/>
                  </a:lnTo>
                  <a:lnTo>
                    <a:pt x="322" y="30"/>
                  </a:lnTo>
                  <a:lnTo>
                    <a:pt x="332" y="12"/>
                  </a:lnTo>
                  <a:lnTo>
                    <a:pt x="329" y="10"/>
                  </a:lnTo>
                  <a:lnTo>
                    <a:pt x="325" y="13"/>
                  </a:lnTo>
                  <a:lnTo>
                    <a:pt x="322" y="14"/>
                  </a:lnTo>
                  <a:lnTo>
                    <a:pt x="322" y="11"/>
                  </a:lnTo>
                  <a:lnTo>
                    <a:pt x="320" y="9"/>
                  </a:lnTo>
                  <a:lnTo>
                    <a:pt x="320" y="7"/>
                  </a:lnTo>
                  <a:lnTo>
                    <a:pt x="319" y="5"/>
                  </a:lnTo>
                  <a:lnTo>
                    <a:pt x="316" y="9"/>
                  </a:lnTo>
                  <a:lnTo>
                    <a:pt x="315" y="7"/>
                  </a:lnTo>
                  <a:lnTo>
                    <a:pt x="313" y="7"/>
                  </a:lnTo>
                  <a:lnTo>
                    <a:pt x="313" y="14"/>
                  </a:lnTo>
                  <a:lnTo>
                    <a:pt x="309" y="13"/>
                  </a:lnTo>
                  <a:lnTo>
                    <a:pt x="310" y="17"/>
                  </a:lnTo>
                  <a:lnTo>
                    <a:pt x="313" y="19"/>
                  </a:lnTo>
                  <a:lnTo>
                    <a:pt x="313" y="20"/>
                  </a:lnTo>
                  <a:lnTo>
                    <a:pt x="309" y="23"/>
                  </a:lnTo>
                  <a:lnTo>
                    <a:pt x="307" y="26"/>
                  </a:lnTo>
                  <a:lnTo>
                    <a:pt x="308" y="30"/>
                  </a:lnTo>
                  <a:lnTo>
                    <a:pt x="301" y="30"/>
                  </a:lnTo>
                  <a:lnTo>
                    <a:pt x="297" y="34"/>
                  </a:lnTo>
                  <a:lnTo>
                    <a:pt x="295" y="37"/>
                  </a:lnTo>
                  <a:lnTo>
                    <a:pt x="292" y="42"/>
                  </a:lnTo>
                  <a:lnTo>
                    <a:pt x="291" y="43"/>
                  </a:lnTo>
                  <a:lnTo>
                    <a:pt x="293" y="46"/>
                  </a:lnTo>
                  <a:lnTo>
                    <a:pt x="291" y="53"/>
                  </a:lnTo>
                  <a:lnTo>
                    <a:pt x="288" y="53"/>
                  </a:lnTo>
                  <a:lnTo>
                    <a:pt x="287" y="52"/>
                  </a:lnTo>
                  <a:lnTo>
                    <a:pt x="287" y="49"/>
                  </a:lnTo>
                  <a:lnTo>
                    <a:pt x="288" y="48"/>
                  </a:lnTo>
                  <a:lnTo>
                    <a:pt x="285" y="46"/>
                  </a:lnTo>
                  <a:lnTo>
                    <a:pt x="287" y="43"/>
                  </a:lnTo>
                  <a:lnTo>
                    <a:pt x="278" y="42"/>
                  </a:lnTo>
                  <a:lnTo>
                    <a:pt x="279" y="46"/>
                  </a:lnTo>
                  <a:lnTo>
                    <a:pt x="277" y="46"/>
                  </a:lnTo>
                  <a:lnTo>
                    <a:pt x="275" y="45"/>
                  </a:lnTo>
                  <a:lnTo>
                    <a:pt x="275" y="43"/>
                  </a:lnTo>
                  <a:lnTo>
                    <a:pt x="274" y="41"/>
                  </a:lnTo>
                  <a:lnTo>
                    <a:pt x="273" y="41"/>
                  </a:lnTo>
                  <a:lnTo>
                    <a:pt x="272" y="38"/>
                  </a:lnTo>
                  <a:lnTo>
                    <a:pt x="271" y="40"/>
                  </a:lnTo>
                  <a:lnTo>
                    <a:pt x="270" y="38"/>
                  </a:lnTo>
                  <a:lnTo>
                    <a:pt x="268" y="40"/>
                  </a:lnTo>
                  <a:lnTo>
                    <a:pt x="268" y="45"/>
                  </a:lnTo>
                  <a:lnTo>
                    <a:pt x="265" y="39"/>
                  </a:lnTo>
                  <a:lnTo>
                    <a:pt x="264" y="38"/>
                  </a:lnTo>
                  <a:lnTo>
                    <a:pt x="264" y="46"/>
                  </a:lnTo>
                  <a:lnTo>
                    <a:pt x="269" y="49"/>
                  </a:lnTo>
                  <a:lnTo>
                    <a:pt x="271" y="49"/>
                  </a:lnTo>
                  <a:lnTo>
                    <a:pt x="271" y="58"/>
                  </a:lnTo>
                  <a:lnTo>
                    <a:pt x="271" y="61"/>
                  </a:lnTo>
                  <a:lnTo>
                    <a:pt x="271" y="65"/>
                  </a:lnTo>
                  <a:lnTo>
                    <a:pt x="260" y="50"/>
                  </a:lnTo>
                  <a:lnTo>
                    <a:pt x="261" y="56"/>
                  </a:lnTo>
                  <a:lnTo>
                    <a:pt x="259" y="56"/>
                  </a:lnTo>
                  <a:lnTo>
                    <a:pt x="258" y="59"/>
                  </a:lnTo>
                  <a:lnTo>
                    <a:pt x="257" y="59"/>
                  </a:lnTo>
                  <a:lnTo>
                    <a:pt x="256" y="61"/>
                  </a:lnTo>
                  <a:lnTo>
                    <a:pt x="254" y="60"/>
                  </a:lnTo>
                  <a:lnTo>
                    <a:pt x="254" y="58"/>
                  </a:lnTo>
                  <a:lnTo>
                    <a:pt x="256" y="55"/>
                  </a:lnTo>
                  <a:lnTo>
                    <a:pt x="253" y="56"/>
                  </a:lnTo>
                  <a:lnTo>
                    <a:pt x="251" y="59"/>
                  </a:lnTo>
                  <a:lnTo>
                    <a:pt x="250" y="63"/>
                  </a:lnTo>
                  <a:lnTo>
                    <a:pt x="248" y="64"/>
                  </a:lnTo>
                  <a:lnTo>
                    <a:pt x="249" y="70"/>
                  </a:lnTo>
                  <a:lnTo>
                    <a:pt x="245" y="74"/>
                  </a:lnTo>
                  <a:lnTo>
                    <a:pt x="243" y="80"/>
                  </a:lnTo>
                  <a:lnTo>
                    <a:pt x="241" y="83"/>
                  </a:lnTo>
                  <a:lnTo>
                    <a:pt x="244" y="76"/>
                  </a:lnTo>
                  <a:lnTo>
                    <a:pt x="244" y="55"/>
                  </a:lnTo>
                  <a:lnTo>
                    <a:pt x="241" y="56"/>
                  </a:lnTo>
                  <a:lnTo>
                    <a:pt x="237" y="65"/>
                  </a:lnTo>
                  <a:lnTo>
                    <a:pt x="234" y="77"/>
                  </a:lnTo>
                  <a:lnTo>
                    <a:pt x="234" y="62"/>
                  </a:lnTo>
                  <a:lnTo>
                    <a:pt x="226" y="63"/>
                  </a:lnTo>
                  <a:lnTo>
                    <a:pt x="223" y="68"/>
                  </a:lnTo>
                  <a:lnTo>
                    <a:pt x="224" y="76"/>
                  </a:lnTo>
                  <a:lnTo>
                    <a:pt x="227" y="79"/>
                  </a:lnTo>
                  <a:lnTo>
                    <a:pt x="229" y="80"/>
                  </a:lnTo>
                  <a:lnTo>
                    <a:pt x="231" y="84"/>
                  </a:lnTo>
                  <a:lnTo>
                    <a:pt x="231" y="87"/>
                  </a:lnTo>
                  <a:lnTo>
                    <a:pt x="229" y="87"/>
                  </a:lnTo>
                  <a:lnTo>
                    <a:pt x="227" y="82"/>
                  </a:lnTo>
                  <a:lnTo>
                    <a:pt x="223" y="80"/>
                  </a:lnTo>
                  <a:lnTo>
                    <a:pt x="219" y="73"/>
                  </a:lnTo>
                  <a:lnTo>
                    <a:pt x="215" y="73"/>
                  </a:lnTo>
                  <a:lnTo>
                    <a:pt x="217" y="79"/>
                  </a:lnTo>
                  <a:lnTo>
                    <a:pt x="221" y="82"/>
                  </a:lnTo>
                  <a:lnTo>
                    <a:pt x="218" y="85"/>
                  </a:lnTo>
                  <a:lnTo>
                    <a:pt x="216" y="83"/>
                  </a:lnTo>
                  <a:lnTo>
                    <a:pt x="215" y="85"/>
                  </a:lnTo>
                  <a:lnTo>
                    <a:pt x="214" y="81"/>
                  </a:lnTo>
                  <a:lnTo>
                    <a:pt x="212" y="83"/>
                  </a:lnTo>
                  <a:lnTo>
                    <a:pt x="212" y="81"/>
                  </a:lnTo>
                  <a:lnTo>
                    <a:pt x="212" y="77"/>
                  </a:lnTo>
                  <a:lnTo>
                    <a:pt x="211" y="76"/>
                  </a:lnTo>
                  <a:lnTo>
                    <a:pt x="208" y="84"/>
                  </a:lnTo>
                  <a:lnTo>
                    <a:pt x="208" y="87"/>
                  </a:lnTo>
                  <a:lnTo>
                    <a:pt x="210" y="89"/>
                  </a:lnTo>
                  <a:lnTo>
                    <a:pt x="201" y="94"/>
                  </a:lnTo>
                  <a:lnTo>
                    <a:pt x="200" y="99"/>
                  </a:lnTo>
                  <a:lnTo>
                    <a:pt x="201" y="102"/>
                  </a:lnTo>
                  <a:lnTo>
                    <a:pt x="203" y="100"/>
                  </a:lnTo>
                  <a:lnTo>
                    <a:pt x="205" y="103"/>
                  </a:lnTo>
                  <a:lnTo>
                    <a:pt x="201" y="103"/>
                  </a:lnTo>
                  <a:lnTo>
                    <a:pt x="203" y="106"/>
                  </a:lnTo>
                  <a:lnTo>
                    <a:pt x="203" y="108"/>
                  </a:lnTo>
                  <a:lnTo>
                    <a:pt x="199" y="107"/>
                  </a:lnTo>
                  <a:lnTo>
                    <a:pt x="197" y="107"/>
                  </a:lnTo>
                  <a:lnTo>
                    <a:pt x="200" y="110"/>
                  </a:lnTo>
                  <a:lnTo>
                    <a:pt x="198" y="111"/>
                  </a:lnTo>
                  <a:lnTo>
                    <a:pt x="195" y="110"/>
                  </a:lnTo>
                  <a:lnTo>
                    <a:pt x="194" y="112"/>
                  </a:lnTo>
                  <a:lnTo>
                    <a:pt x="192" y="111"/>
                  </a:lnTo>
                  <a:lnTo>
                    <a:pt x="188" y="113"/>
                  </a:lnTo>
                  <a:lnTo>
                    <a:pt x="185" y="116"/>
                  </a:lnTo>
                  <a:lnTo>
                    <a:pt x="184" y="117"/>
                  </a:lnTo>
                  <a:lnTo>
                    <a:pt x="184" y="118"/>
                  </a:lnTo>
                  <a:lnTo>
                    <a:pt x="187" y="120"/>
                  </a:lnTo>
                  <a:lnTo>
                    <a:pt x="189" y="119"/>
                  </a:lnTo>
                  <a:lnTo>
                    <a:pt x="191" y="117"/>
                  </a:lnTo>
                  <a:lnTo>
                    <a:pt x="196" y="121"/>
                  </a:lnTo>
                  <a:lnTo>
                    <a:pt x="199" y="118"/>
                  </a:lnTo>
                  <a:lnTo>
                    <a:pt x="200" y="119"/>
                  </a:lnTo>
                  <a:lnTo>
                    <a:pt x="201" y="122"/>
                  </a:lnTo>
                  <a:lnTo>
                    <a:pt x="198" y="122"/>
                  </a:lnTo>
                  <a:lnTo>
                    <a:pt x="197" y="124"/>
                  </a:lnTo>
                  <a:lnTo>
                    <a:pt x="196" y="128"/>
                  </a:lnTo>
                  <a:lnTo>
                    <a:pt x="192" y="125"/>
                  </a:lnTo>
                  <a:lnTo>
                    <a:pt x="188" y="125"/>
                  </a:lnTo>
                  <a:lnTo>
                    <a:pt x="188" y="124"/>
                  </a:lnTo>
                  <a:lnTo>
                    <a:pt x="184" y="122"/>
                  </a:lnTo>
                  <a:lnTo>
                    <a:pt x="180" y="125"/>
                  </a:lnTo>
                  <a:lnTo>
                    <a:pt x="179" y="128"/>
                  </a:lnTo>
                  <a:lnTo>
                    <a:pt x="182" y="132"/>
                  </a:lnTo>
                  <a:lnTo>
                    <a:pt x="182" y="134"/>
                  </a:lnTo>
                  <a:lnTo>
                    <a:pt x="180" y="134"/>
                  </a:lnTo>
                  <a:lnTo>
                    <a:pt x="182" y="138"/>
                  </a:lnTo>
                  <a:lnTo>
                    <a:pt x="182" y="141"/>
                  </a:lnTo>
                  <a:lnTo>
                    <a:pt x="180" y="141"/>
                  </a:lnTo>
                  <a:lnTo>
                    <a:pt x="180" y="144"/>
                  </a:lnTo>
                  <a:lnTo>
                    <a:pt x="178" y="144"/>
                  </a:lnTo>
                  <a:lnTo>
                    <a:pt x="176" y="133"/>
                  </a:lnTo>
                  <a:lnTo>
                    <a:pt x="174" y="133"/>
                  </a:lnTo>
                  <a:lnTo>
                    <a:pt x="173" y="137"/>
                  </a:lnTo>
                  <a:lnTo>
                    <a:pt x="170" y="137"/>
                  </a:lnTo>
                  <a:lnTo>
                    <a:pt x="170" y="138"/>
                  </a:lnTo>
                  <a:lnTo>
                    <a:pt x="173" y="139"/>
                  </a:lnTo>
                  <a:lnTo>
                    <a:pt x="172" y="141"/>
                  </a:lnTo>
                  <a:lnTo>
                    <a:pt x="169" y="141"/>
                  </a:lnTo>
                  <a:lnTo>
                    <a:pt x="167" y="143"/>
                  </a:lnTo>
                  <a:lnTo>
                    <a:pt x="166" y="145"/>
                  </a:lnTo>
                  <a:lnTo>
                    <a:pt x="167" y="148"/>
                  </a:lnTo>
                  <a:lnTo>
                    <a:pt x="169" y="150"/>
                  </a:lnTo>
                  <a:lnTo>
                    <a:pt x="167" y="151"/>
                  </a:lnTo>
                  <a:lnTo>
                    <a:pt x="169" y="152"/>
                  </a:lnTo>
                  <a:lnTo>
                    <a:pt x="167" y="153"/>
                  </a:lnTo>
                  <a:lnTo>
                    <a:pt x="166" y="157"/>
                  </a:lnTo>
                  <a:lnTo>
                    <a:pt x="165" y="157"/>
                  </a:lnTo>
                  <a:lnTo>
                    <a:pt x="163" y="157"/>
                  </a:lnTo>
                  <a:lnTo>
                    <a:pt x="163" y="159"/>
                  </a:lnTo>
                  <a:lnTo>
                    <a:pt x="166" y="160"/>
                  </a:lnTo>
                  <a:lnTo>
                    <a:pt x="172" y="157"/>
                  </a:lnTo>
                  <a:lnTo>
                    <a:pt x="166" y="163"/>
                  </a:lnTo>
                  <a:lnTo>
                    <a:pt x="161" y="162"/>
                  </a:lnTo>
                  <a:lnTo>
                    <a:pt x="159" y="161"/>
                  </a:lnTo>
                  <a:lnTo>
                    <a:pt x="159" y="159"/>
                  </a:lnTo>
                  <a:lnTo>
                    <a:pt x="157" y="159"/>
                  </a:lnTo>
                  <a:lnTo>
                    <a:pt x="154" y="162"/>
                  </a:lnTo>
                  <a:lnTo>
                    <a:pt x="152" y="167"/>
                  </a:lnTo>
                  <a:lnTo>
                    <a:pt x="149" y="169"/>
                  </a:lnTo>
                  <a:lnTo>
                    <a:pt x="149" y="172"/>
                  </a:lnTo>
                  <a:lnTo>
                    <a:pt x="151" y="172"/>
                  </a:lnTo>
                  <a:lnTo>
                    <a:pt x="150" y="175"/>
                  </a:lnTo>
                  <a:lnTo>
                    <a:pt x="148" y="176"/>
                  </a:lnTo>
                  <a:lnTo>
                    <a:pt x="147" y="182"/>
                  </a:lnTo>
                  <a:lnTo>
                    <a:pt x="144" y="182"/>
                  </a:lnTo>
                  <a:lnTo>
                    <a:pt x="143" y="183"/>
                  </a:lnTo>
                  <a:lnTo>
                    <a:pt x="141" y="183"/>
                  </a:lnTo>
                  <a:lnTo>
                    <a:pt x="138" y="186"/>
                  </a:lnTo>
                  <a:lnTo>
                    <a:pt x="140" y="189"/>
                  </a:lnTo>
                  <a:lnTo>
                    <a:pt x="139" y="190"/>
                  </a:lnTo>
                  <a:lnTo>
                    <a:pt x="136" y="191"/>
                  </a:lnTo>
                  <a:lnTo>
                    <a:pt x="136" y="194"/>
                  </a:lnTo>
                  <a:lnTo>
                    <a:pt x="132" y="194"/>
                  </a:lnTo>
                  <a:lnTo>
                    <a:pt x="134" y="196"/>
                  </a:lnTo>
                  <a:lnTo>
                    <a:pt x="132" y="197"/>
                  </a:lnTo>
                  <a:lnTo>
                    <a:pt x="132" y="200"/>
                  </a:lnTo>
                  <a:lnTo>
                    <a:pt x="135" y="200"/>
                  </a:lnTo>
                  <a:lnTo>
                    <a:pt x="135" y="202"/>
                  </a:lnTo>
                  <a:lnTo>
                    <a:pt x="132" y="204"/>
                  </a:lnTo>
                  <a:lnTo>
                    <a:pt x="130" y="202"/>
                  </a:lnTo>
                  <a:lnTo>
                    <a:pt x="130" y="207"/>
                  </a:lnTo>
                  <a:lnTo>
                    <a:pt x="132" y="209"/>
                  </a:lnTo>
                  <a:lnTo>
                    <a:pt x="134" y="208"/>
                  </a:lnTo>
                  <a:lnTo>
                    <a:pt x="135" y="209"/>
                  </a:lnTo>
                  <a:lnTo>
                    <a:pt x="134" y="211"/>
                  </a:lnTo>
                  <a:lnTo>
                    <a:pt x="128" y="212"/>
                  </a:lnTo>
                  <a:lnTo>
                    <a:pt x="127" y="213"/>
                  </a:lnTo>
                  <a:lnTo>
                    <a:pt x="126" y="218"/>
                  </a:lnTo>
                  <a:lnTo>
                    <a:pt x="124" y="220"/>
                  </a:lnTo>
                  <a:lnTo>
                    <a:pt x="121" y="220"/>
                  </a:lnTo>
                  <a:lnTo>
                    <a:pt x="120" y="225"/>
                  </a:lnTo>
                  <a:lnTo>
                    <a:pt x="122" y="224"/>
                  </a:lnTo>
                  <a:lnTo>
                    <a:pt x="125" y="222"/>
                  </a:lnTo>
                  <a:lnTo>
                    <a:pt x="128" y="220"/>
                  </a:lnTo>
                  <a:lnTo>
                    <a:pt x="128" y="223"/>
                  </a:lnTo>
                  <a:lnTo>
                    <a:pt x="129" y="227"/>
                  </a:lnTo>
                  <a:lnTo>
                    <a:pt x="124" y="225"/>
                  </a:lnTo>
                  <a:lnTo>
                    <a:pt x="124" y="228"/>
                  </a:lnTo>
                  <a:lnTo>
                    <a:pt x="125" y="228"/>
                  </a:lnTo>
                  <a:lnTo>
                    <a:pt x="123" y="230"/>
                  </a:lnTo>
                  <a:lnTo>
                    <a:pt x="122" y="232"/>
                  </a:lnTo>
                  <a:lnTo>
                    <a:pt x="123" y="235"/>
                  </a:lnTo>
                  <a:lnTo>
                    <a:pt x="122" y="235"/>
                  </a:lnTo>
                  <a:lnTo>
                    <a:pt x="120" y="234"/>
                  </a:lnTo>
                  <a:lnTo>
                    <a:pt x="119" y="236"/>
                  </a:lnTo>
                  <a:lnTo>
                    <a:pt x="120" y="239"/>
                  </a:lnTo>
                  <a:lnTo>
                    <a:pt x="121" y="240"/>
                  </a:lnTo>
                  <a:lnTo>
                    <a:pt x="122" y="246"/>
                  </a:lnTo>
                  <a:lnTo>
                    <a:pt x="120" y="243"/>
                  </a:lnTo>
                  <a:lnTo>
                    <a:pt x="118" y="243"/>
                  </a:lnTo>
                  <a:lnTo>
                    <a:pt x="116" y="239"/>
                  </a:lnTo>
                  <a:lnTo>
                    <a:pt x="116" y="244"/>
                  </a:lnTo>
                  <a:lnTo>
                    <a:pt x="115" y="246"/>
                  </a:lnTo>
                  <a:lnTo>
                    <a:pt x="113" y="246"/>
                  </a:lnTo>
                  <a:lnTo>
                    <a:pt x="112" y="249"/>
                  </a:lnTo>
                  <a:lnTo>
                    <a:pt x="114" y="250"/>
                  </a:lnTo>
                  <a:lnTo>
                    <a:pt x="116" y="249"/>
                  </a:lnTo>
                  <a:lnTo>
                    <a:pt x="117" y="247"/>
                  </a:lnTo>
                  <a:lnTo>
                    <a:pt x="117" y="248"/>
                  </a:lnTo>
                  <a:lnTo>
                    <a:pt x="117" y="251"/>
                  </a:lnTo>
                  <a:lnTo>
                    <a:pt x="118" y="254"/>
                  </a:lnTo>
                  <a:lnTo>
                    <a:pt x="116" y="255"/>
                  </a:lnTo>
                  <a:lnTo>
                    <a:pt x="112" y="254"/>
                  </a:lnTo>
                  <a:lnTo>
                    <a:pt x="111" y="256"/>
                  </a:lnTo>
                  <a:lnTo>
                    <a:pt x="109" y="255"/>
                  </a:lnTo>
                  <a:lnTo>
                    <a:pt x="107" y="258"/>
                  </a:lnTo>
                  <a:lnTo>
                    <a:pt x="106" y="261"/>
                  </a:lnTo>
                  <a:lnTo>
                    <a:pt x="105" y="262"/>
                  </a:lnTo>
                  <a:lnTo>
                    <a:pt x="102" y="263"/>
                  </a:lnTo>
                  <a:lnTo>
                    <a:pt x="101" y="269"/>
                  </a:lnTo>
                  <a:lnTo>
                    <a:pt x="104" y="269"/>
                  </a:lnTo>
                  <a:lnTo>
                    <a:pt x="106" y="267"/>
                  </a:lnTo>
                  <a:lnTo>
                    <a:pt x="108" y="268"/>
                  </a:lnTo>
                  <a:lnTo>
                    <a:pt x="103" y="270"/>
                  </a:lnTo>
                  <a:lnTo>
                    <a:pt x="102" y="273"/>
                  </a:lnTo>
                  <a:lnTo>
                    <a:pt x="103" y="276"/>
                  </a:lnTo>
                  <a:lnTo>
                    <a:pt x="102" y="278"/>
                  </a:lnTo>
                  <a:lnTo>
                    <a:pt x="99" y="279"/>
                  </a:lnTo>
                  <a:lnTo>
                    <a:pt x="95" y="276"/>
                  </a:lnTo>
                  <a:lnTo>
                    <a:pt x="94" y="276"/>
                  </a:lnTo>
                  <a:lnTo>
                    <a:pt x="91" y="280"/>
                  </a:lnTo>
                  <a:lnTo>
                    <a:pt x="89" y="282"/>
                  </a:lnTo>
                  <a:lnTo>
                    <a:pt x="88" y="284"/>
                  </a:lnTo>
                  <a:lnTo>
                    <a:pt x="81" y="295"/>
                  </a:lnTo>
                  <a:lnTo>
                    <a:pt x="82" y="298"/>
                  </a:lnTo>
                  <a:lnTo>
                    <a:pt x="82" y="299"/>
                  </a:lnTo>
                  <a:lnTo>
                    <a:pt x="75" y="303"/>
                  </a:lnTo>
                  <a:lnTo>
                    <a:pt x="75" y="306"/>
                  </a:lnTo>
                  <a:lnTo>
                    <a:pt x="76" y="307"/>
                  </a:lnTo>
                  <a:lnTo>
                    <a:pt x="79" y="306"/>
                  </a:lnTo>
                  <a:lnTo>
                    <a:pt x="78" y="310"/>
                  </a:lnTo>
                  <a:lnTo>
                    <a:pt x="80" y="314"/>
                  </a:lnTo>
                  <a:lnTo>
                    <a:pt x="82" y="314"/>
                  </a:lnTo>
                  <a:lnTo>
                    <a:pt x="99" y="304"/>
                  </a:lnTo>
                  <a:lnTo>
                    <a:pt x="101" y="301"/>
                  </a:lnTo>
                  <a:lnTo>
                    <a:pt x="102" y="303"/>
                  </a:lnTo>
                  <a:lnTo>
                    <a:pt x="101" y="304"/>
                  </a:lnTo>
                  <a:lnTo>
                    <a:pt x="97" y="307"/>
                  </a:lnTo>
                  <a:lnTo>
                    <a:pt x="95" y="307"/>
                  </a:lnTo>
                  <a:lnTo>
                    <a:pt x="89" y="311"/>
                  </a:lnTo>
                  <a:lnTo>
                    <a:pt x="91" y="314"/>
                  </a:lnTo>
                  <a:lnTo>
                    <a:pt x="85" y="316"/>
                  </a:lnTo>
                  <a:lnTo>
                    <a:pt x="82" y="316"/>
                  </a:lnTo>
                  <a:lnTo>
                    <a:pt x="82" y="317"/>
                  </a:lnTo>
                  <a:lnTo>
                    <a:pt x="82" y="319"/>
                  </a:lnTo>
                  <a:lnTo>
                    <a:pt x="81" y="320"/>
                  </a:lnTo>
                  <a:lnTo>
                    <a:pt x="79" y="319"/>
                  </a:lnTo>
                  <a:lnTo>
                    <a:pt x="79" y="316"/>
                  </a:lnTo>
                  <a:lnTo>
                    <a:pt x="76" y="312"/>
                  </a:lnTo>
                  <a:lnTo>
                    <a:pt x="75" y="311"/>
                  </a:lnTo>
                  <a:lnTo>
                    <a:pt x="73" y="311"/>
                  </a:lnTo>
                  <a:lnTo>
                    <a:pt x="72" y="312"/>
                  </a:lnTo>
                  <a:lnTo>
                    <a:pt x="70" y="312"/>
                  </a:lnTo>
                  <a:lnTo>
                    <a:pt x="68" y="315"/>
                  </a:lnTo>
                  <a:lnTo>
                    <a:pt x="68" y="316"/>
                  </a:lnTo>
                  <a:lnTo>
                    <a:pt x="70" y="318"/>
                  </a:lnTo>
                  <a:lnTo>
                    <a:pt x="70" y="319"/>
                  </a:lnTo>
                  <a:lnTo>
                    <a:pt x="67" y="321"/>
                  </a:lnTo>
                  <a:lnTo>
                    <a:pt x="66" y="319"/>
                  </a:lnTo>
                  <a:lnTo>
                    <a:pt x="66" y="317"/>
                  </a:lnTo>
                  <a:lnTo>
                    <a:pt x="65" y="315"/>
                  </a:lnTo>
                  <a:lnTo>
                    <a:pt x="57" y="318"/>
                  </a:lnTo>
                  <a:lnTo>
                    <a:pt x="56" y="320"/>
                  </a:lnTo>
                  <a:lnTo>
                    <a:pt x="55" y="323"/>
                  </a:lnTo>
                  <a:lnTo>
                    <a:pt x="53" y="323"/>
                  </a:lnTo>
                  <a:lnTo>
                    <a:pt x="53" y="325"/>
                  </a:lnTo>
                  <a:lnTo>
                    <a:pt x="53" y="326"/>
                  </a:lnTo>
                  <a:lnTo>
                    <a:pt x="51" y="326"/>
                  </a:lnTo>
                  <a:lnTo>
                    <a:pt x="51" y="325"/>
                  </a:lnTo>
                  <a:lnTo>
                    <a:pt x="50" y="324"/>
                  </a:lnTo>
                  <a:lnTo>
                    <a:pt x="49" y="324"/>
                  </a:lnTo>
                  <a:lnTo>
                    <a:pt x="48" y="325"/>
                  </a:lnTo>
                  <a:lnTo>
                    <a:pt x="48" y="327"/>
                  </a:lnTo>
                  <a:lnTo>
                    <a:pt x="45" y="327"/>
                  </a:lnTo>
                  <a:lnTo>
                    <a:pt x="41" y="330"/>
                  </a:lnTo>
                  <a:lnTo>
                    <a:pt x="39" y="337"/>
                  </a:lnTo>
                  <a:lnTo>
                    <a:pt x="37" y="335"/>
                  </a:lnTo>
                  <a:lnTo>
                    <a:pt x="34" y="335"/>
                  </a:lnTo>
                  <a:lnTo>
                    <a:pt x="32" y="337"/>
                  </a:lnTo>
                  <a:lnTo>
                    <a:pt x="30" y="339"/>
                  </a:lnTo>
                  <a:lnTo>
                    <a:pt x="33" y="341"/>
                  </a:lnTo>
                  <a:lnTo>
                    <a:pt x="32" y="343"/>
                  </a:lnTo>
                  <a:lnTo>
                    <a:pt x="35" y="343"/>
                  </a:lnTo>
                  <a:lnTo>
                    <a:pt x="38" y="342"/>
                  </a:lnTo>
                  <a:lnTo>
                    <a:pt x="39" y="344"/>
                  </a:lnTo>
                  <a:lnTo>
                    <a:pt x="41" y="345"/>
                  </a:lnTo>
                  <a:lnTo>
                    <a:pt x="39" y="348"/>
                  </a:lnTo>
                  <a:lnTo>
                    <a:pt x="40" y="349"/>
                  </a:lnTo>
                  <a:lnTo>
                    <a:pt x="37" y="348"/>
                  </a:lnTo>
                  <a:lnTo>
                    <a:pt x="26" y="348"/>
                  </a:lnTo>
                  <a:lnTo>
                    <a:pt x="25" y="349"/>
                  </a:lnTo>
                  <a:lnTo>
                    <a:pt x="23" y="348"/>
                  </a:lnTo>
                  <a:lnTo>
                    <a:pt x="21" y="350"/>
                  </a:lnTo>
                  <a:lnTo>
                    <a:pt x="23" y="351"/>
                  </a:lnTo>
                  <a:lnTo>
                    <a:pt x="21" y="352"/>
                  </a:lnTo>
                  <a:lnTo>
                    <a:pt x="22" y="353"/>
                  </a:lnTo>
                  <a:lnTo>
                    <a:pt x="23" y="353"/>
                  </a:lnTo>
                  <a:lnTo>
                    <a:pt x="25" y="353"/>
                  </a:lnTo>
                  <a:lnTo>
                    <a:pt x="23" y="356"/>
                  </a:lnTo>
                  <a:lnTo>
                    <a:pt x="25" y="362"/>
                  </a:lnTo>
                  <a:lnTo>
                    <a:pt x="23" y="363"/>
                  </a:lnTo>
                  <a:lnTo>
                    <a:pt x="22" y="358"/>
                  </a:lnTo>
                  <a:lnTo>
                    <a:pt x="21" y="357"/>
                  </a:lnTo>
                  <a:lnTo>
                    <a:pt x="18" y="358"/>
                  </a:lnTo>
                  <a:lnTo>
                    <a:pt x="15" y="364"/>
                  </a:lnTo>
                  <a:lnTo>
                    <a:pt x="17" y="365"/>
                  </a:lnTo>
                  <a:lnTo>
                    <a:pt x="18" y="367"/>
                  </a:lnTo>
                  <a:lnTo>
                    <a:pt x="15" y="365"/>
                  </a:lnTo>
                  <a:lnTo>
                    <a:pt x="14" y="363"/>
                  </a:lnTo>
                  <a:lnTo>
                    <a:pt x="11" y="364"/>
                  </a:lnTo>
                  <a:lnTo>
                    <a:pt x="7" y="364"/>
                  </a:lnTo>
                  <a:lnTo>
                    <a:pt x="7" y="365"/>
                  </a:lnTo>
                  <a:lnTo>
                    <a:pt x="8" y="367"/>
                  </a:lnTo>
                  <a:lnTo>
                    <a:pt x="3" y="364"/>
                  </a:lnTo>
                  <a:lnTo>
                    <a:pt x="2" y="364"/>
                  </a:lnTo>
                  <a:lnTo>
                    <a:pt x="4" y="369"/>
                  </a:lnTo>
                  <a:lnTo>
                    <a:pt x="3" y="370"/>
                  </a:lnTo>
                  <a:lnTo>
                    <a:pt x="3" y="371"/>
                  </a:lnTo>
                  <a:lnTo>
                    <a:pt x="19" y="369"/>
                  </a:lnTo>
                  <a:lnTo>
                    <a:pt x="14" y="372"/>
                  </a:lnTo>
                  <a:lnTo>
                    <a:pt x="15" y="373"/>
                  </a:lnTo>
                  <a:lnTo>
                    <a:pt x="21" y="372"/>
                  </a:lnTo>
                  <a:lnTo>
                    <a:pt x="22" y="372"/>
                  </a:lnTo>
                  <a:lnTo>
                    <a:pt x="19" y="374"/>
                  </a:lnTo>
                  <a:lnTo>
                    <a:pt x="10" y="375"/>
                  </a:lnTo>
                  <a:lnTo>
                    <a:pt x="8" y="373"/>
                  </a:lnTo>
                  <a:lnTo>
                    <a:pt x="6" y="373"/>
                  </a:lnTo>
                  <a:lnTo>
                    <a:pt x="3" y="376"/>
                  </a:lnTo>
                  <a:lnTo>
                    <a:pt x="3" y="378"/>
                  </a:lnTo>
                  <a:lnTo>
                    <a:pt x="0" y="378"/>
                  </a:lnTo>
                  <a:lnTo>
                    <a:pt x="0" y="380"/>
                  </a:lnTo>
                  <a:lnTo>
                    <a:pt x="4" y="382"/>
                  </a:lnTo>
                  <a:lnTo>
                    <a:pt x="4" y="383"/>
                  </a:lnTo>
                  <a:lnTo>
                    <a:pt x="4" y="386"/>
                  </a:lnTo>
                  <a:lnTo>
                    <a:pt x="0" y="390"/>
                  </a:lnTo>
                  <a:lnTo>
                    <a:pt x="1" y="391"/>
                  </a:lnTo>
                  <a:lnTo>
                    <a:pt x="0" y="392"/>
                  </a:lnTo>
                  <a:lnTo>
                    <a:pt x="0" y="394"/>
                  </a:lnTo>
                  <a:lnTo>
                    <a:pt x="2" y="395"/>
                  </a:lnTo>
                  <a:lnTo>
                    <a:pt x="2" y="398"/>
                  </a:lnTo>
                  <a:lnTo>
                    <a:pt x="6" y="398"/>
                  </a:lnTo>
                  <a:lnTo>
                    <a:pt x="15" y="395"/>
                  </a:lnTo>
                  <a:lnTo>
                    <a:pt x="17" y="396"/>
                  </a:lnTo>
                  <a:lnTo>
                    <a:pt x="20" y="396"/>
                  </a:lnTo>
                  <a:lnTo>
                    <a:pt x="23" y="388"/>
                  </a:lnTo>
                  <a:lnTo>
                    <a:pt x="24" y="391"/>
                  </a:lnTo>
                  <a:lnTo>
                    <a:pt x="23" y="395"/>
                  </a:lnTo>
                  <a:lnTo>
                    <a:pt x="25" y="396"/>
                  </a:lnTo>
                  <a:lnTo>
                    <a:pt x="29" y="396"/>
                  </a:lnTo>
                  <a:lnTo>
                    <a:pt x="30" y="395"/>
                  </a:lnTo>
                  <a:lnTo>
                    <a:pt x="32" y="396"/>
                  </a:lnTo>
                  <a:lnTo>
                    <a:pt x="35" y="392"/>
                  </a:lnTo>
                  <a:lnTo>
                    <a:pt x="36" y="386"/>
                  </a:lnTo>
                  <a:lnTo>
                    <a:pt x="40" y="384"/>
                  </a:lnTo>
                  <a:lnTo>
                    <a:pt x="40" y="385"/>
                  </a:lnTo>
                  <a:lnTo>
                    <a:pt x="38" y="390"/>
                  </a:lnTo>
                  <a:lnTo>
                    <a:pt x="37" y="394"/>
                  </a:lnTo>
                  <a:lnTo>
                    <a:pt x="38" y="394"/>
                  </a:lnTo>
                  <a:lnTo>
                    <a:pt x="40" y="393"/>
                  </a:lnTo>
                  <a:lnTo>
                    <a:pt x="42" y="394"/>
                  </a:lnTo>
                  <a:lnTo>
                    <a:pt x="38" y="397"/>
                  </a:lnTo>
                  <a:lnTo>
                    <a:pt x="33" y="399"/>
                  </a:lnTo>
                  <a:lnTo>
                    <a:pt x="32" y="402"/>
                  </a:lnTo>
                  <a:lnTo>
                    <a:pt x="34" y="403"/>
                  </a:lnTo>
                  <a:lnTo>
                    <a:pt x="30" y="406"/>
                  </a:lnTo>
                  <a:lnTo>
                    <a:pt x="30" y="403"/>
                  </a:lnTo>
                  <a:lnTo>
                    <a:pt x="29" y="401"/>
                  </a:lnTo>
                  <a:lnTo>
                    <a:pt x="26" y="399"/>
                  </a:lnTo>
                  <a:lnTo>
                    <a:pt x="23" y="399"/>
                  </a:lnTo>
                  <a:lnTo>
                    <a:pt x="19" y="400"/>
                  </a:lnTo>
                  <a:lnTo>
                    <a:pt x="16" y="399"/>
                  </a:lnTo>
                  <a:lnTo>
                    <a:pt x="13" y="400"/>
                  </a:lnTo>
                  <a:lnTo>
                    <a:pt x="10" y="399"/>
                  </a:lnTo>
                  <a:lnTo>
                    <a:pt x="8" y="402"/>
                  </a:lnTo>
                  <a:lnTo>
                    <a:pt x="3" y="400"/>
                  </a:lnTo>
                  <a:lnTo>
                    <a:pt x="1" y="404"/>
                  </a:lnTo>
                  <a:lnTo>
                    <a:pt x="0" y="407"/>
                  </a:lnTo>
                  <a:lnTo>
                    <a:pt x="3" y="407"/>
                  </a:lnTo>
                  <a:lnTo>
                    <a:pt x="4" y="407"/>
                  </a:lnTo>
                  <a:lnTo>
                    <a:pt x="4" y="411"/>
                  </a:lnTo>
                  <a:lnTo>
                    <a:pt x="2" y="410"/>
                  </a:lnTo>
                  <a:lnTo>
                    <a:pt x="0" y="408"/>
                  </a:lnTo>
                  <a:lnTo>
                    <a:pt x="0" y="409"/>
                  </a:lnTo>
                  <a:lnTo>
                    <a:pt x="0" y="410"/>
                  </a:lnTo>
                  <a:lnTo>
                    <a:pt x="3" y="416"/>
                  </a:lnTo>
                  <a:lnTo>
                    <a:pt x="4" y="416"/>
                  </a:lnTo>
                  <a:lnTo>
                    <a:pt x="8" y="413"/>
                  </a:lnTo>
                  <a:lnTo>
                    <a:pt x="11" y="413"/>
                  </a:lnTo>
                  <a:lnTo>
                    <a:pt x="6" y="418"/>
                  </a:lnTo>
                  <a:lnTo>
                    <a:pt x="6" y="420"/>
                  </a:lnTo>
                  <a:lnTo>
                    <a:pt x="3" y="421"/>
                  </a:lnTo>
                  <a:lnTo>
                    <a:pt x="2" y="423"/>
                  </a:lnTo>
                  <a:lnTo>
                    <a:pt x="3" y="425"/>
                  </a:lnTo>
                  <a:lnTo>
                    <a:pt x="4" y="427"/>
                  </a:lnTo>
                  <a:lnTo>
                    <a:pt x="4" y="429"/>
                  </a:lnTo>
                  <a:lnTo>
                    <a:pt x="6" y="428"/>
                  </a:lnTo>
                  <a:lnTo>
                    <a:pt x="8" y="425"/>
                  </a:lnTo>
                  <a:lnTo>
                    <a:pt x="8" y="428"/>
                  </a:lnTo>
                  <a:lnTo>
                    <a:pt x="11" y="432"/>
                  </a:lnTo>
                  <a:lnTo>
                    <a:pt x="8" y="432"/>
                  </a:lnTo>
                  <a:lnTo>
                    <a:pt x="6" y="434"/>
                  </a:lnTo>
                  <a:lnTo>
                    <a:pt x="6" y="436"/>
                  </a:lnTo>
                  <a:lnTo>
                    <a:pt x="7" y="437"/>
                  </a:lnTo>
                  <a:lnTo>
                    <a:pt x="10" y="435"/>
                  </a:lnTo>
                  <a:lnTo>
                    <a:pt x="12" y="432"/>
                  </a:lnTo>
                  <a:lnTo>
                    <a:pt x="13" y="428"/>
                  </a:lnTo>
                  <a:lnTo>
                    <a:pt x="15" y="426"/>
                  </a:lnTo>
                  <a:lnTo>
                    <a:pt x="21" y="417"/>
                  </a:lnTo>
                  <a:lnTo>
                    <a:pt x="23" y="414"/>
                  </a:lnTo>
                  <a:lnTo>
                    <a:pt x="25" y="416"/>
                  </a:lnTo>
                  <a:lnTo>
                    <a:pt x="25" y="417"/>
                  </a:lnTo>
                  <a:lnTo>
                    <a:pt x="29" y="416"/>
                  </a:lnTo>
                  <a:lnTo>
                    <a:pt x="32" y="417"/>
                  </a:lnTo>
                  <a:lnTo>
                    <a:pt x="26" y="419"/>
                  </a:lnTo>
                  <a:lnTo>
                    <a:pt x="26" y="424"/>
                  </a:lnTo>
                  <a:lnTo>
                    <a:pt x="25" y="421"/>
                  </a:lnTo>
                  <a:lnTo>
                    <a:pt x="23" y="420"/>
                  </a:lnTo>
                  <a:lnTo>
                    <a:pt x="18" y="428"/>
                  </a:lnTo>
                  <a:lnTo>
                    <a:pt x="20" y="429"/>
                  </a:lnTo>
                  <a:lnTo>
                    <a:pt x="20" y="430"/>
                  </a:lnTo>
                  <a:lnTo>
                    <a:pt x="17" y="432"/>
                  </a:lnTo>
                  <a:lnTo>
                    <a:pt x="11" y="439"/>
                  </a:lnTo>
                  <a:lnTo>
                    <a:pt x="13" y="440"/>
                  </a:lnTo>
                  <a:lnTo>
                    <a:pt x="19" y="440"/>
                  </a:lnTo>
                  <a:lnTo>
                    <a:pt x="21" y="439"/>
                  </a:lnTo>
                  <a:lnTo>
                    <a:pt x="21" y="440"/>
                  </a:lnTo>
                  <a:lnTo>
                    <a:pt x="15" y="443"/>
                  </a:lnTo>
                  <a:lnTo>
                    <a:pt x="14" y="444"/>
                  </a:lnTo>
                  <a:lnTo>
                    <a:pt x="13" y="445"/>
                  </a:lnTo>
                  <a:lnTo>
                    <a:pt x="10" y="445"/>
                  </a:lnTo>
                  <a:lnTo>
                    <a:pt x="9" y="446"/>
                  </a:lnTo>
                  <a:lnTo>
                    <a:pt x="7" y="445"/>
                  </a:lnTo>
                  <a:lnTo>
                    <a:pt x="3" y="451"/>
                  </a:lnTo>
                  <a:lnTo>
                    <a:pt x="3" y="454"/>
                  </a:lnTo>
                  <a:lnTo>
                    <a:pt x="4" y="455"/>
                  </a:lnTo>
                  <a:lnTo>
                    <a:pt x="4" y="456"/>
                  </a:lnTo>
                  <a:lnTo>
                    <a:pt x="7" y="455"/>
                  </a:lnTo>
                  <a:lnTo>
                    <a:pt x="8" y="453"/>
                  </a:lnTo>
                  <a:lnTo>
                    <a:pt x="9" y="455"/>
                  </a:lnTo>
                  <a:lnTo>
                    <a:pt x="11" y="455"/>
                  </a:lnTo>
                  <a:lnTo>
                    <a:pt x="12" y="454"/>
                  </a:lnTo>
                  <a:lnTo>
                    <a:pt x="11" y="452"/>
                  </a:lnTo>
                  <a:lnTo>
                    <a:pt x="14" y="453"/>
                  </a:lnTo>
                  <a:lnTo>
                    <a:pt x="18" y="451"/>
                  </a:lnTo>
                  <a:lnTo>
                    <a:pt x="19" y="449"/>
                  </a:lnTo>
                  <a:lnTo>
                    <a:pt x="21" y="450"/>
                  </a:lnTo>
                  <a:lnTo>
                    <a:pt x="17" y="455"/>
                  </a:lnTo>
                  <a:lnTo>
                    <a:pt x="18" y="455"/>
                  </a:lnTo>
                  <a:lnTo>
                    <a:pt x="18" y="458"/>
                  </a:lnTo>
                  <a:lnTo>
                    <a:pt x="16" y="463"/>
                  </a:lnTo>
                  <a:lnTo>
                    <a:pt x="14" y="464"/>
                  </a:lnTo>
                  <a:lnTo>
                    <a:pt x="14" y="467"/>
                  </a:lnTo>
                  <a:lnTo>
                    <a:pt x="13" y="467"/>
                  </a:lnTo>
                  <a:lnTo>
                    <a:pt x="11" y="468"/>
                  </a:lnTo>
                  <a:lnTo>
                    <a:pt x="10" y="466"/>
                  </a:lnTo>
                  <a:lnTo>
                    <a:pt x="9" y="466"/>
                  </a:lnTo>
                  <a:lnTo>
                    <a:pt x="7" y="475"/>
                  </a:lnTo>
                  <a:lnTo>
                    <a:pt x="21" y="488"/>
                  </a:lnTo>
                  <a:lnTo>
                    <a:pt x="25" y="489"/>
                  </a:lnTo>
                  <a:lnTo>
                    <a:pt x="26" y="485"/>
                  </a:lnTo>
                  <a:lnTo>
                    <a:pt x="26" y="494"/>
                  </a:lnTo>
                  <a:lnTo>
                    <a:pt x="28" y="493"/>
                  </a:lnTo>
                  <a:lnTo>
                    <a:pt x="30" y="494"/>
                  </a:lnTo>
                  <a:lnTo>
                    <a:pt x="32" y="492"/>
                  </a:lnTo>
                  <a:lnTo>
                    <a:pt x="36" y="492"/>
                  </a:lnTo>
                  <a:lnTo>
                    <a:pt x="34" y="494"/>
                  </a:lnTo>
                  <a:lnTo>
                    <a:pt x="38" y="496"/>
                  </a:lnTo>
                  <a:lnTo>
                    <a:pt x="42" y="494"/>
                  </a:lnTo>
                  <a:lnTo>
                    <a:pt x="46" y="492"/>
                  </a:lnTo>
                  <a:lnTo>
                    <a:pt x="47" y="488"/>
                  </a:lnTo>
                  <a:lnTo>
                    <a:pt x="49" y="490"/>
                  </a:lnTo>
                  <a:lnTo>
                    <a:pt x="55" y="487"/>
                  </a:lnTo>
                  <a:lnTo>
                    <a:pt x="61" y="479"/>
                  </a:lnTo>
                  <a:lnTo>
                    <a:pt x="64" y="477"/>
                  </a:lnTo>
                  <a:lnTo>
                    <a:pt x="65" y="474"/>
                  </a:lnTo>
                  <a:lnTo>
                    <a:pt x="67" y="473"/>
                  </a:lnTo>
                  <a:lnTo>
                    <a:pt x="68" y="471"/>
                  </a:lnTo>
                  <a:lnTo>
                    <a:pt x="72" y="466"/>
                  </a:lnTo>
                  <a:lnTo>
                    <a:pt x="72" y="463"/>
                  </a:lnTo>
                  <a:lnTo>
                    <a:pt x="76" y="466"/>
                  </a:lnTo>
                  <a:lnTo>
                    <a:pt x="79" y="466"/>
                  </a:lnTo>
                  <a:lnTo>
                    <a:pt x="82" y="464"/>
                  </a:lnTo>
                  <a:lnTo>
                    <a:pt x="83" y="459"/>
                  </a:lnTo>
                  <a:lnTo>
                    <a:pt x="85" y="457"/>
                  </a:lnTo>
                  <a:lnTo>
                    <a:pt x="85" y="454"/>
                  </a:lnTo>
                  <a:lnTo>
                    <a:pt x="83" y="451"/>
                  </a:lnTo>
                  <a:lnTo>
                    <a:pt x="82" y="449"/>
                  </a:lnTo>
                  <a:lnTo>
                    <a:pt x="83" y="448"/>
                  </a:lnTo>
                  <a:lnTo>
                    <a:pt x="83" y="447"/>
                  </a:lnTo>
                  <a:lnTo>
                    <a:pt x="82" y="443"/>
                  </a:lnTo>
                  <a:lnTo>
                    <a:pt x="83" y="444"/>
                  </a:lnTo>
                  <a:lnTo>
                    <a:pt x="85" y="447"/>
                  </a:lnTo>
                  <a:lnTo>
                    <a:pt x="85" y="449"/>
                  </a:lnTo>
                  <a:lnTo>
                    <a:pt x="87" y="448"/>
                  </a:lnTo>
                  <a:lnTo>
                    <a:pt x="87" y="447"/>
                  </a:lnTo>
                  <a:lnTo>
                    <a:pt x="86" y="444"/>
                  </a:lnTo>
                  <a:lnTo>
                    <a:pt x="85" y="440"/>
                  </a:lnTo>
                  <a:lnTo>
                    <a:pt x="86" y="439"/>
                  </a:lnTo>
                  <a:lnTo>
                    <a:pt x="87" y="439"/>
                  </a:lnTo>
                  <a:lnTo>
                    <a:pt x="89" y="437"/>
                  </a:lnTo>
                  <a:lnTo>
                    <a:pt x="90" y="439"/>
                  </a:lnTo>
                  <a:lnTo>
                    <a:pt x="90" y="441"/>
                  </a:lnTo>
                  <a:lnTo>
                    <a:pt x="88" y="442"/>
                  </a:lnTo>
                  <a:lnTo>
                    <a:pt x="90" y="459"/>
                  </a:lnTo>
                  <a:lnTo>
                    <a:pt x="92" y="458"/>
                  </a:lnTo>
                  <a:lnTo>
                    <a:pt x="95" y="461"/>
                  </a:lnTo>
                  <a:lnTo>
                    <a:pt x="97" y="460"/>
                  </a:lnTo>
                  <a:lnTo>
                    <a:pt x="99" y="464"/>
                  </a:lnTo>
                  <a:lnTo>
                    <a:pt x="99" y="470"/>
                  </a:lnTo>
                  <a:lnTo>
                    <a:pt x="100" y="467"/>
                  </a:lnTo>
                  <a:lnTo>
                    <a:pt x="101" y="469"/>
                  </a:lnTo>
                  <a:lnTo>
                    <a:pt x="103" y="467"/>
                  </a:lnTo>
                  <a:lnTo>
                    <a:pt x="105" y="456"/>
                  </a:lnTo>
                  <a:lnTo>
                    <a:pt x="104" y="448"/>
                  </a:lnTo>
                  <a:lnTo>
                    <a:pt x="108" y="441"/>
                  </a:lnTo>
                  <a:lnTo>
                    <a:pt x="108" y="437"/>
                  </a:lnTo>
                  <a:lnTo>
                    <a:pt x="115" y="435"/>
                  </a:lnTo>
                  <a:lnTo>
                    <a:pt x="117" y="432"/>
                  </a:lnTo>
                  <a:lnTo>
                    <a:pt x="117" y="427"/>
                  </a:lnTo>
                  <a:lnTo>
                    <a:pt x="116" y="425"/>
                  </a:lnTo>
                  <a:lnTo>
                    <a:pt x="119" y="416"/>
                  </a:lnTo>
                  <a:lnTo>
                    <a:pt x="116" y="406"/>
                  </a:lnTo>
                  <a:lnTo>
                    <a:pt x="113" y="403"/>
                  </a:lnTo>
                  <a:lnTo>
                    <a:pt x="114" y="401"/>
                  </a:lnTo>
                  <a:lnTo>
                    <a:pt x="118" y="399"/>
                  </a:lnTo>
                  <a:lnTo>
                    <a:pt x="121" y="395"/>
                  </a:lnTo>
                  <a:lnTo>
                    <a:pt x="123" y="390"/>
                  </a:lnTo>
                  <a:lnTo>
                    <a:pt x="122" y="384"/>
                  </a:lnTo>
                  <a:lnTo>
                    <a:pt x="116" y="380"/>
                  </a:lnTo>
                  <a:lnTo>
                    <a:pt x="113" y="375"/>
                  </a:lnTo>
                  <a:lnTo>
                    <a:pt x="113" y="357"/>
                  </a:lnTo>
                  <a:lnTo>
                    <a:pt x="112" y="353"/>
                  </a:lnTo>
                  <a:lnTo>
                    <a:pt x="112" y="352"/>
                  </a:lnTo>
                  <a:lnTo>
                    <a:pt x="113" y="333"/>
                  </a:lnTo>
                  <a:lnTo>
                    <a:pt x="115" y="331"/>
                  </a:lnTo>
                  <a:lnTo>
                    <a:pt x="114" y="329"/>
                  </a:lnTo>
                  <a:lnTo>
                    <a:pt x="112" y="325"/>
                  </a:lnTo>
                  <a:lnTo>
                    <a:pt x="112" y="320"/>
                  </a:lnTo>
                  <a:lnTo>
                    <a:pt x="114" y="310"/>
                  </a:lnTo>
                  <a:lnTo>
                    <a:pt x="121" y="300"/>
                  </a:lnTo>
                  <a:lnTo>
                    <a:pt x="126" y="297"/>
                  </a:lnTo>
                  <a:lnTo>
                    <a:pt x="132" y="296"/>
                  </a:lnTo>
                  <a:lnTo>
                    <a:pt x="142" y="297"/>
                  </a:lnTo>
                  <a:lnTo>
                    <a:pt x="145" y="293"/>
                  </a:lnTo>
                  <a:lnTo>
                    <a:pt x="146" y="284"/>
                  </a:lnTo>
                  <a:lnTo>
                    <a:pt x="139" y="276"/>
                  </a:lnTo>
                  <a:lnTo>
                    <a:pt x="139" y="273"/>
                  </a:lnTo>
                  <a:lnTo>
                    <a:pt x="150" y="254"/>
                  </a:lnTo>
                  <a:lnTo>
                    <a:pt x="153" y="220"/>
                  </a:lnTo>
                  <a:lnTo>
                    <a:pt x="154" y="218"/>
                  </a:lnTo>
                  <a:lnTo>
                    <a:pt x="158" y="218"/>
                  </a:lnTo>
                  <a:lnTo>
                    <a:pt x="162" y="214"/>
                  </a:lnTo>
                  <a:lnTo>
                    <a:pt x="166" y="200"/>
                  </a:lnTo>
                  <a:lnTo>
                    <a:pt x="182" y="177"/>
                  </a:lnTo>
                  <a:lnTo>
                    <a:pt x="181" y="174"/>
                  </a:lnTo>
                  <a:lnTo>
                    <a:pt x="178" y="167"/>
                  </a:lnTo>
                  <a:lnTo>
                    <a:pt x="178" y="163"/>
                  </a:lnTo>
                  <a:lnTo>
                    <a:pt x="184" y="155"/>
                  </a:lnTo>
                  <a:lnTo>
                    <a:pt x="186" y="146"/>
                  </a:lnTo>
                  <a:lnTo>
                    <a:pt x="194" y="137"/>
                  </a:lnTo>
                  <a:lnTo>
                    <a:pt x="197" y="136"/>
                  </a:lnTo>
                  <a:lnTo>
                    <a:pt x="201" y="138"/>
                  </a:lnTo>
                  <a:lnTo>
                    <a:pt x="204" y="142"/>
                  </a:lnTo>
                  <a:lnTo>
                    <a:pt x="205" y="143"/>
                  </a:lnTo>
                  <a:lnTo>
                    <a:pt x="210" y="129"/>
                  </a:lnTo>
                  <a:lnTo>
                    <a:pt x="210" y="122"/>
                  </a:lnTo>
                  <a:lnTo>
                    <a:pt x="211" y="119"/>
                  </a:lnTo>
                  <a:lnTo>
                    <a:pt x="212" y="118"/>
                  </a:lnTo>
                  <a:lnTo>
                    <a:pt x="215" y="117"/>
                  </a:lnTo>
                  <a:lnTo>
                    <a:pt x="237" y="122"/>
                  </a:lnTo>
                  <a:lnTo>
                    <a:pt x="239" y="122"/>
                  </a:lnTo>
                  <a:lnTo>
                    <a:pt x="241" y="119"/>
                  </a:lnTo>
                  <a:lnTo>
                    <a:pt x="238" y="117"/>
                  </a:lnTo>
                  <a:lnTo>
                    <a:pt x="238" y="114"/>
                  </a:lnTo>
                  <a:lnTo>
                    <a:pt x="240" y="111"/>
                  </a:lnTo>
                  <a:lnTo>
                    <a:pt x="241" y="106"/>
                  </a:lnTo>
                  <a:lnTo>
                    <a:pt x="242" y="105"/>
                  </a:lnTo>
                  <a:lnTo>
                    <a:pt x="242" y="102"/>
                  </a:lnTo>
                  <a:lnTo>
                    <a:pt x="242" y="99"/>
                  </a:lnTo>
                  <a:lnTo>
                    <a:pt x="241" y="98"/>
                  </a:lnTo>
                  <a:lnTo>
                    <a:pt x="241" y="95"/>
                  </a:lnTo>
                  <a:lnTo>
                    <a:pt x="242" y="94"/>
                  </a:lnTo>
                  <a:lnTo>
                    <a:pt x="249" y="94"/>
                  </a:lnTo>
                  <a:lnTo>
                    <a:pt x="249" y="92"/>
                  </a:lnTo>
                  <a:lnTo>
                    <a:pt x="252" y="91"/>
                  </a:lnTo>
                  <a:lnTo>
                    <a:pt x="254" y="92"/>
                  </a:lnTo>
                  <a:lnTo>
                    <a:pt x="257" y="91"/>
                  </a:lnTo>
                  <a:lnTo>
                    <a:pt x="256" y="84"/>
                  </a:lnTo>
                  <a:lnTo>
                    <a:pt x="260" y="82"/>
                  </a:lnTo>
                  <a:lnTo>
                    <a:pt x="264" y="84"/>
                  </a:lnTo>
                  <a:lnTo>
                    <a:pt x="276" y="100"/>
                  </a:lnTo>
                  <a:lnTo>
                    <a:pt x="277" y="105"/>
                  </a:lnTo>
                  <a:lnTo>
                    <a:pt x="279" y="108"/>
                  </a:lnTo>
                  <a:lnTo>
                    <a:pt x="286" y="109"/>
                  </a:lnTo>
                  <a:lnTo>
                    <a:pt x="291" y="111"/>
                  </a:lnTo>
                  <a:lnTo>
                    <a:pt x="294" y="111"/>
                  </a:lnTo>
                  <a:lnTo>
                    <a:pt x="298" y="108"/>
                  </a:lnTo>
                  <a:lnTo>
                    <a:pt x="303" y="102"/>
                  </a:lnTo>
                  <a:lnTo>
                    <a:pt x="306" y="104"/>
                  </a:lnTo>
                  <a:lnTo>
                    <a:pt x="310" y="111"/>
                  </a:lnTo>
                  <a:lnTo>
                    <a:pt x="313" y="112"/>
                  </a:lnTo>
                  <a:lnTo>
                    <a:pt x="321" y="107"/>
                  </a:lnTo>
                  <a:lnTo>
                    <a:pt x="324" y="103"/>
                  </a:lnTo>
                  <a:lnTo>
                    <a:pt x="331" y="97"/>
                  </a:lnTo>
                  <a:lnTo>
                    <a:pt x="332" y="71"/>
                  </a:lnTo>
                  <a:lnTo>
                    <a:pt x="336" y="61"/>
                  </a:lnTo>
                  <a:lnTo>
                    <a:pt x="339" y="58"/>
                  </a:lnTo>
                  <a:lnTo>
                    <a:pt x="368" y="49"/>
                  </a:lnTo>
                  <a:lnTo>
                    <a:pt x="370" y="50"/>
                  </a:lnTo>
                  <a:lnTo>
                    <a:pt x="373" y="56"/>
                  </a:lnTo>
                  <a:lnTo>
                    <a:pt x="375" y="58"/>
                  </a:lnTo>
                  <a:lnTo>
                    <a:pt x="381" y="60"/>
                  </a:lnTo>
                  <a:lnTo>
                    <a:pt x="386" y="65"/>
                  </a:lnTo>
                  <a:lnTo>
                    <a:pt x="389" y="78"/>
                  </a:lnTo>
                  <a:lnTo>
                    <a:pt x="383" y="85"/>
                  </a:lnTo>
                  <a:lnTo>
                    <a:pt x="382" y="89"/>
                  </a:lnTo>
                  <a:lnTo>
                    <a:pt x="382" y="92"/>
                  </a:lnTo>
                  <a:lnTo>
                    <a:pt x="385" y="94"/>
                  </a:lnTo>
                  <a:lnTo>
                    <a:pt x="386" y="94"/>
                  </a:lnTo>
                  <a:lnTo>
                    <a:pt x="388" y="91"/>
                  </a:lnTo>
                  <a:lnTo>
                    <a:pt x="389" y="90"/>
                  </a:lnTo>
                  <a:lnTo>
                    <a:pt x="389" y="87"/>
                  </a:lnTo>
                  <a:lnTo>
                    <a:pt x="389" y="85"/>
                  </a:lnTo>
                  <a:lnTo>
                    <a:pt x="399" y="80"/>
                  </a:lnTo>
                  <a:lnTo>
                    <a:pt x="401" y="78"/>
                  </a:lnTo>
                  <a:lnTo>
                    <a:pt x="403" y="69"/>
                  </a:lnTo>
                  <a:lnTo>
                    <a:pt x="409" y="73"/>
                  </a:lnTo>
                  <a:lnTo>
                    <a:pt x="412" y="72"/>
                  </a:lnTo>
                  <a:lnTo>
                    <a:pt x="414" y="66"/>
                  </a:lnTo>
                  <a:lnTo>
                    <a:pt x="415" y="64"/>
                  </a:lnTo>
                  <a:lnTo>
                    <a:pt x="414" y="62"/>
                  </a:lnTo>
                  <a:close/>
                </a:path>
              </a:pathLst>
            </a:custGeom>
            <a:solidFill>
              <a:srgbClr val="A11420"/>
            </a:solidFill>
            <a:ln w="4763">
              <a:solidFill>
                <a:srgbClr val="FFFFFF"/>
              </a:solidFill>
              <a:round/>
              <a:headEnd/>
              <a:tailEnd/>
            </a:ln>
          </p:spPr>
          <p:txBody>
            <a:bodyPr lIns="91429" tIns="45715" rIns="91429" bIns="45715"/>
            <a:lstStyle/>
            <a:p>
              <a:endParaRPr lang="ru-RU"/>
            </a:p>
          </p:txBody>
        </p:sp>
      </p:grpSp>
      <p:grpSp>
        <p:nvGrpSpPr>
          <p:cNvPr id="12" name="Group 104"/>
          <p:cNvGrpSpPr>
            <a:grpSpLocks/>
          </p:cNvGrpSpPr>
          <p:nvPr/>
        </p:nvGrpSpPr>
        <p:grpSpPr bwMode="auto">
          <a:xfrm>
            <a:off x="4932363" y="3108325"/>
            <a:ext cx="3671887" cy="1597025"/>
            <a:chOff x="2018" y="1570"/>
            <a:chExt cx="1693" cy="736"/>
          </a:xfrm>
        </p:grpSpPr>
        <p:sp>
          <p:nvSpPr>
            <p:cNvPr id="143573" name="Text Box 105"/>
            <p:cNvSpPr txBox="1">
              <a:spLocks noChangeArrowheads="1"/>
            </p:cNvSpPr>
            <p:nvPr/>
          </p:nvSpPr>
          <p:spPr bwMode="auto">
            <a:xfrm>
              <a:off x="2018" y="1661"/>
              <a:ext cx="1217" cy="387"/>
            </a:xfrm>
            <a:prstGeom prst="rect">
              <a:avLst/>
            </a:prstGeom>
            <a:noFill/>
            <a:ln w="9525">
              <a:noFill/>
              <a:miter lim="800000"/>
              <a:headEnd/>
              <a:tailEnd/>
            </a:ln>
          </p:spPr>
          <p:txBody>
            <a:bodyPr lIns="91429" tIns="45715" rIns="91429" bIns="45715">
              <a:spAutoFit/>
            </a:bodyPr>
            <a:lstStyle/>
            <a:p>
              <a:pPr>
                <a:spcBef>
                  <a:spcPct val="50000"/>
                </a:spcBef>
              </a:pPr>
              <a:r>
                <a:rPr lang="en-GB" sz="2400" b="1">
                  <a:solidFill>
                    <a:srgbClr val="A11420"/>
                  </a:solidFill>
                </a:rPr>
                <a:t>China</a:t>
              </a:r>
            </a:p>
            <a:p>
              <a:pPr>
                <a:lnSpc>
                  <a:spcPct val="65000"/>
                </a:lnSpc>
                <a:spcBef>
                  <a:spcPct val="40000"/>
                </a:spcBef>
              </a:pPr>
              <a:r>
                <a:rPr lang="en-GB" sz="2400">
                  <a:solidFill>
                    <a:srgbClr val="A11420"/>
                  </a:solidFill>
                </a:rPr>
                <a:t>2008</a:t>
              </a:r>
            </a:p>
          </p:txBody>
        </p:sp>
        <p:sp>
          <p:nvSpPr>
            <p:cNvPr id="143574" name="Freeform 206"/>
            <p:cNvSpPr>
              <a:spLocks/>
            </p:cNvSpPr>
            <p:nvPr/>
          </p:nvSpPr>
          <p:spPr bwMode="auto">
            <a:xfrm>
              <a:off x="2653" y="1570"/>
              <a:ext cx="1058" cy="736"/>
            </a:xfrm>
            <a:custGeom>
              <a:avLst/>
              <a:gdLst>
                <a:gd name="T0" fmla="*/ 2147483647 w 979"/>
                <a:gd name="T1" fmla="*/ 2147483647 h 681"/>
                <a:gd name="T2" fmla="*/ 2147483647 w 979"/>
                <a:gd name="T3" fmla="*/ 2147483647 h 681"/>
                <a:gd name="T4" fmla="*/ 2147483647 w 979"/>
                <a:gd name="T5" fmla="*/ 2147483647 h 681"/>
                <a:gd name="T6" fmla="*/ 2147483647 w 979"/>
                <a:gd name="T7" fmla="*/ 2147483647 h 681"/>
                <a:gd name="T8" fmla="*/ 2147483647 w 979"/>
                <a:gd name="T9" fmla="*/ 2147483647 h 681"/>
                <a:gd name="T10" fmla="*/ 2147483647 w 979"/>
                <a:gd name="T11" fmla="*/ 2147483647 h 681"/>
                <a:gd name="T12" fmla="*/ 2147483647 w 979"/>
                <a:gd name="T13" fmla="*/ 2147483647 h 681"/>
                <a:gd name="T14" fmla="*/ 2042667602 w 979"/>
                <a:gd name="T15" fmla="*/ 2147483647 h 681"/>
                <a:gd name="T16" fmla="*/ 2022393016 w 979"/>
                <a:gd name="T17" fmla="*/ 2147483647 h 681"/>
                <a:gd name="T18" fmla="*/ 1839921740 w 979"/>
                <a:gd name="T19" fmla="*/ 2147483647 h 681"/>
                <a:gd name="T20" fmla="*/ 1657449358 w 979"/>
                <a:gd name="T21" fmla="*/ 2147483647 h 681"/>
                <a:gd name="T22" fmla="*/ 1353330565 w 979"/>
                <a:gd name="T23" fmla="*/ 2147483647 h 681"/>
                <a:gd name="T24" fmla="*/ 1226615785 w 979"/>
                <a:gd name="T25" fmla="*/ 2147483647 h 681"/>
                <a:gd name="T26" fmla="*/ 1110034147 w 979"/>
                <a:gd name="T27" fmla="*/ 2147483647 h 681"/>
                <a:gd name="T28" fmla="*/ 988387184 w 979"/>
                <a:gd name="T29" fmla="*/ 2147483647 h 681"/>
                <a:gd name="T30" fmla="*/ 876876406 w 979"/>
                <a:gd name="T31" fmla="*/ 2147483647 h 681"/>
                <a:gd name="T32" fmla="*/ 826189941 w 979"/>
                <a:gd name="T33" fmla="*/ 2147483647 h 681"/>
                <a:gd name="T34" fmla="*/ 623443525 w 979"/>
                <a:gd name="T35" fmla="*/ 2147483647 h 681"/>
                <a:gd name="T36" fmla="*/ 537278332 w 979"/>
                <a:gd name="T37" fmla="*/ 2147483647 h 681"/>
                <a:gd name="T38" fmla="*/ 446042141 w 979"/>
                <a:gd name="T39" fmla="*/ 2147483647 h 681"/>
                <a:gd name="T40" fmla="*/ 415629985 w 979"/>
                <a:gd name="T41" fmla="*/ 2147483647 h 681"/>
                <a:gd name="T42" fmla="*/ 440971835 w 979"/>
                <a:gd name="T43" fmla="*/ 2147483647 h 681"/>
                <a:gd name="T44" fmla="*/ 451109128 w 979"/>
                <a:gd name="T45" fmla="*/ 2147483647 h 681"/>
                <a:gd name="T46" fmla="*/ 451109128 w 979"/>
                <a:gd name="T47" fmla="*/ 2147483647 h 681"/>
                <a:gd name="T48" fmla="*/ 527140486 w 979"/>
                <a:gd name="T49" fmla="*/ 2114712364 h 681"/>
                <a:gd name="T50" fmla="*/ 496728607 w 979"/>
                <a:gd name="T51" fmla="*/ 2048783941 h 681"/>
                <a:gd name="T52" fmla="*/ 440971835 w 979"/>
                <a:gd name="T53" fmla="*/ 2013287597 h 681"/>
                <a:gd name="T54" fmla="*/ 238225350 w 979"/>
                <a:gd name="T55" fmla="*/ 2018357397 h 681"/>
                <a:gd name="T56" fmla="*/ 187538746 w 979"/>
                <a:gd name="T57" fmla="*/ 1977787933 h 681"/>
                <a:gd name="T58" fmla="*/ 96302936 w 979"/>
                <a:gd name="T59" fmla="*/ 1911862830 h 681"/>
                <a:gd name="T60" fmla="*/ 106440229 w 979"/>
                <a:gd name="T61" fmla="*/ 1830721689 h 681"/>
                <a:gd name="T62" fmla="*/ 91235880 w 979"/>
                <a:gd name="T63" fmla="*/ 1561944839 h 681"/>
                <a:gd name="T64" fmla="*/ 527140486 w 979"/>
                <a:gd name="T65" fmla="*/ 1379380038 h 681"/>
                <a:gd name="T66" fmla="*/ 755228889 w 979"/>
                <a:gd name="T67" fmla="*/ 791114786 h 681"/>
                <a:gd name="T68" fmla="*/ 1079623375 w 979"/>
                <a:gd name="T69" fmla="*/ 588265252 h 681"/>
                <a:gd name="T70" fmla="*/ 1388813581 w 979"/>
                <a:gd name="T71" fmla="*/ 867185574 h 681"/>
                <a:gd name="T72" fmla="*/ 2147483647 w 979"/>
                <a:gd name="T73" fmla="*/ 1343882587 h 681"/>
                <a:gd name="T74" fmla="*/ 2147483647 w 979"/>
                <a:gd name="T75" fmla="*/ 1338810574 h 681"/>
                <a:gd name="T76" fmla="*/ 2147483647 w 979"/>
                <a:gd name="T77" fmla="*/ 1075104907 h 681"/>
                <a:gd name="T78" fmla="*/ 2147483647 w 979"/>
                <a:gd name="T79" fmla="*/ 704905505 h 681"/>
                <a:gd name="T80" fmla="*/ 2147483647 w 979"/>
                <a:gd name="T81" fmla="*/ 496982160 h 681"/>
                <a:gd name="T82" fmla="*/ 2147483647 w 979"/>
                <a:gd name="T83" fmla="*/ 131852591 h 681"/>
                <a:gd name="T84" fmla="*/ 2147483647 w 979"/>
                <a:gd name="T85" fmla="*/ 147067835 h 681"/>
                <a:gd name="T86" fmla="*/ 2147483647 w 979"/>
                <a:gd name="T87" fmla="*/ 583195452 h 681"/>
                <a:gd name="T88" fmla="*/ 2147483647 w 979"/>
                <a:gd name="T89" fmla="*/ 638978189 h 681"/>
                <a:gd name="T90" fmla="*/ 2147483647 w 979"/>
                <a:gd name="T91" fmla="*/ 1085247827 h 681"/>
                <a:gd name="T92" fmla="*/ 2147483647 w 979"/>
                <a:gd name="T93" fmla="*/ 1399665876 h 681"/>
                <a:gd name="T94" fmla="*/ 2147483647 w 979"/>
                <a:gd name="T95" fmla="*/ 1678584538 h 681"/>
                <a:gd name="T96" fmla="*/ 2147483647 w 979"/>
                <a:gd name="T97" fmla="*/ 1627873262 h 681"/>
                <a:gd name="T98" fmla="*/ 2147483647 w 979"/>
                <a:gd name="T99" fmla="*/ 1678584538 h 681"/>
                <a:gd name="T100" fmla="*/ 2147483647 w 979"/>
                <a:gd name="T101" fmla="*/ 1845934408 h 681"/>
                <a:gd name="T102" fmla="*/ 2147483647 w 979"/>
                <a:gd name="T103" fmla="*/ 1866219140 h 681"/>
                <a:gd name="T104" fmla="*/ 2147483647 w 979"/>
                <a:gd name="T105" fmla="*/ 1922005749 h 681"/>
                <a:gd name="T106" fmla="*/ 2147483647 w 979"/>
                <a:gd name="T107" fmla="*/ 2013287597 h 681"/>
                <a:gd name="T108" fmla="*/ 2147483647 w 979"/>
                <a:gd name="T109" fmla="*/ 2147483647 h 681"/>
                <a:gd name="T110" fmla="*/ 2147483647 w 979"/>
                <a:gd name="T111" fmla="*/ 2147483647 h 681"/>
                <a:gd name="T112" fmla="*/ 2147483647 w 979"/>
                <a:gd name="T113" fmla="*/ 2147483647 h 681"/>
                <a:gd name="T114" fmla="*/ 2147483647 w 979"/>
                <a:gd name="T115" fmla="*/ 2147483647 h 681"/>
                <a:gd name="T116" fmla="*/ 2147483647 w 979"/>
                <a:gd name="T117" fmla="*/ 2147483647 h 681"/>
                <a:gd name="T118" fmla="*/ 2147483647 w 979"/>
                <a:gd name="T119" fmla="*/ 2147483647 h 681"/>
                <a:gd name="T120" fmla="*/ 2147483647 w 979"/>
                <a:gd name="T121" fmla="*/ 2147483647 h 681"/>
                <a:gd name="T122" fmla="*/ 2147483647 w 979"/>
                <a:gd name="T123" fmla="*/ 2147483647 h 681"/>
                <a:gd name="T124" fmla="*/ 2147483647 w 979"/>
                <a:gd name="T125" fmla="*/ 2147483647 h 68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79"/>
                <a:gd name="T190" fmla="*/ 0 h 681"/>
                <a:gd name="T191" fmla="*/ 979 w 979"/>
                <a:gd name="T192" fmla="*/ 681 h 68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79" h="681">
                  <a:moveTo>
                    <a:pt x="654" y="642"/>
                  </a:moveTo>
                  <a:lnTo>
                    <a:pt x="653" y="644"/>
                  </a:lnTo>
                  <a:lnTo>
                    <a:pt x="653" y="643"/>
                  </a:lnTo>
                  <a:lnTo>
                    <a:pt x="653" y="642"/>
                  </a:lnTo>
                  <a:lnTo>
                    <a:pt x="652" y="641"/>
                  </a:lnTo>
                  <a:lnTo>
                    <a:pt x="650" y="642"/>
                  </a:lnTo>
                  <a:lnTo>
                    <a:pt x="649" y="642"/>
                  </a:lnTo>
                  <a:lnTo>
                    <a:pt x="649" y="643"/>
                  </a:lnTo>
                  <a:lnTo>
                    <a:pt x="650" y="645"/>
                  </a:lnTo>
                  <a:lnTo>
                    <a:pt x="645" y="646"/>
                  </a:lnTo>
                  <a:lnTo>
                    <a:pt x="645" y="644"/>
                  </a:lnTo>
                  <a:lnTo>
                    <a:pt x="645" y="642"/>
                  </a:lnTo>
                  <a:lnTo>
                    <a:pt x="642" y="640"/>
                  </a:lnTo>
                  <a:lnTo>
                    <a:pt x="639" y="639"/>
                  </a:lnTo>
                  <a:lnTo>
                    <a:pt x="638" y="637"/>
                  </a:lnTo>
                  <a:lnTo>
                    <a:pt x="638" y="647"/>
                  </a:lnTo>
                  <a:lnTo>
                    <a:pt x="637" y="647"/>
                  </a:lnTo>
                  <a:lnTo>
                    <a:pt x="636" y="647"/>
                  </a:lnTo>
                  <a:lnTo>
                    <a:pt x="631" y="643"/>
                  </a:lnTo>
                  <a:lnTo>
                    <a:pt x="630" y="641"/>
                  </a:lnTo>
                  <a:lnTo>
                    <a:pt x="628" y="648"/>
                  </a:lnTo>
                  <a:lnTo>
                    <a:pt x="629" y="652"/>
                  </a:lnTo>
                  <a:lnTo>
                    <a:pt x="628" y="653"/>
                  </a:lnTo>
                  <a:lnTo>
                    <a:pt x="627" y="652"/>
                  </a:lnTo>
                  <a:lnTo>
                    <a:pt x="623" y="655"/>
                  </a:lnTo>
                  <a:lnTo>
                    <a:pt x="619" y="655"/>
                  </a:lnTo>
                  <a:lnTo>
                    <a:pt x="617" y="656"/>
                  </a:lnTo>
                  <a:lnTo>
                    <a:pt x="615" y="656"/>
                  </a:lnTo>
                  <a:lnTo>
                    <a:pt x="614" y="655"/>
                  </a:lnTo>
                  <a:lnTo>
                    <a:pt x="611" y="655"/>
                  </a:lnTo>
                  <a:lnTo>
                    <a:pt x="608" y="658"/>
                  </a:lnTo>
                  <a:lnTo>
                    <a:pt x="601" y="660"/>
                  </a:lnTo>
                  <a:lnTo>
                    <a:pt x="598" y="659"/>
                  </a:lnTo>
                  <a:lnTo>
                    <a:pt x="597" y="660"/>
                  </a:lnTo>
                  <a:lnTo>
                    <a:pt x="590" y="663"/>
                  </a:lnTo>
                  <a:lnTo>
                    <a:pt x="587" y="662"/>
                  </a:lnTo>
                  <a:lnTo>
                    <a:pt x="585" y="670"/>
                  </a:lnTo>
                  <a:lnTo>
                    <a:pt x="587" y="676"/>
                  </a:lnTo>
                  <a:lnTo>
                    <a:pt x="587" y="679"/>
                  </a:lnTo>
                  <a:lnTo>
                    <a:pt x="583" y="681"/>
                  </a:lnTo>
                  <a:lnTo>
                    <a:pt x="580" y="679"/>
                  </a:lnTo>
                  <a:lnTo>
                    <a:pt x="575" y="668"/>
                  </a:lnTo>
                  <a:lnTo>
                    <a:pt x="577" y="661"/>
                  </a:lnTo>
                  <a:lnTo>
                    <a:pt x="576" y="659"/>
                  </a:lnTo>
                  <a:lnTo>
                    <a:pt x="571" y="662"/>
                  </a:lnTo>
                  <a:lnTo>
                    <a:pt x="568" y="662"/>
                  </a:lnTo>
                  <a:lnTo>
                    <a:pt x="567" y="660"/>
                  </a:lnTo>
                  <a:lnTo>
                    <a:pt x="567" y="659"/>
                  </a:lnTo>
                  <a:lnTo>
                    <a:pt x="559" y="656"/>
                  </a:lnTo>
                  <a:lnTo>
                    <a:pt x="558" y="656"/>
                  </a:lnTo>
                  <a:lnTo>
                    <a:pt x="556" y="659"/>
                  </a:lnTo>
                  <a:lnTo>
                    <a:pt x="554" y="659"/>
                  </a:lnTo>
                  <a:lnTo>
                    <a:pt x="554" y="662"/>
                  </a:lnTo>
                  <a:lnTo>
                    <a:pt x="553" y="658"/>
                  </a:lnTo>
                  <a:lnTo>
                    <a:pt x="548" y="660"/>
                  </a:lnTo>
                  <a:lnTo>
                    <a:pt x="547" y="659"/>
                  </a:lnTo>
                  <a:lnTo>
                    <a:pt x="538" y="659"/>
                  </a:lnTo>
                  <a:lnTo>
                    <a:pt x="537" y="657"/>
                  </a:lnTo>
                  <a:lnTo>
                    <a:pt x="530" y="653"/>
                  </a:lnTo>
                  <a:lnTo>
                    <a:pt x="528" y="649"/>
                  </a:lnTo>
                  <a:lnTo>
                    <a:pt x="526" y="645"/>
                  </a:lnTo>
                  <a:lnTo>
                    <a:pt x="528" y="641"/>
                  </a:lnTo>
                  <a:lnTo>
                    <a:pt x="526" y="638"/>
                  </a:lnTo>
                  <a:lnTo>
                    <a:pt x="517" y="637"/>
                  </a:lnTo>
                  <a:lnTo>
                    <a:pt x="505" y="630"/>
                  </a:lnTo>
                  <a:lnTo>
                    <a:pt x="503" y="631"/>
                  </a:lnTo>
                  <a:lnTo>
                    <a:pt x="497" y="636"/>
                  </a:lnTo>
                  <a:lnTo>
                    <a:pt x="491" y="639"/>
                  </a:lnTo>
                  <a:lnTo>
                    <a:pt x="488" y="638"/>
                  </a:lnTo>
                  <a:lnTo>
                    <a:pt x="486" y="640"/>
                  </a:lnTo>
                  <a:lnTo>
                    <a:pt x="483" y="642"/>
                  </a:lnTo>
                  <a:lnTo>
                    <a:pt x="482" y="640"/>
                  </a:lnTo>
                  <a:lnTo>
                    <a:pt x="478" y="641"/>
                  </a:lnTo>
                  <a:lnTo>
                    <a:pt x="476" y="640"/>
                  </a:lnTo>
                  <a:lnTo>
                    <a:pt x="475" y="640"/>
                  </a:lnTo>
                  <a:lnTo>
                    <a:pt x="470" y="643"/>
                  </a:lnTo>
                  <a:lnTo>
                    <a:pt x="468" y="643"/>
                  </a:lnTo>
                  <a:lnTo>
                    <a:pt x="467" y="640"/>
                  </a:lnTo>
                  <a:lnTo>
                    <a:pt x="462" y="640"/>
                  </a:lnTo>
                  <a:lnTo>
                    <a:pt x="461" y="639"/>
                  </a:lnTo>
                  <a:lnTo>
                    <a:pt x="461" y="640"/>
                  </a:lnTo>
                  <a:lnTo>
                    <a:pt x="458" y="644"/>
                  </a:lnTo>
                  <a:lnTo>
                    <a:pt x="458" y="645"/>
                  </a:lnTo>
                  <a:lnTo>
                    <a:pt x="456" y="644"/>
                  </a:lnTo>
                  <a:lnTo>
                    <a:pt x="456" y="643"/>
                  </a:lnTo>
                  <a:lnTo>
                    <a:pt x="450" y="643"/>
                  </a:lnTo>
                  <a:lnTo>
                    <a:pt x="448" y="645"/>
                  </a:lnTo>
                  <a:lnTo>
                    <a:pt x="448" y="653"/>
                  </a:lnTo>
                  <a:lnTo>
                    <a:pt x="450" y="658"/>
                  </a:lnTo>
                  <a:lnTo>
                    <a:pt x="449" y="662"/>
                  </a:lnTo>
                  <a:lnTo>
                    <a:pt x="448" y="663"/>
                  </a:lnTo>
                  <a:lnTo>
                    <a:pt x="442" y="664"/>
                  </a:lnTo>
                  <a:lnTo>
                    <a:pt x="440" y="655"/>
                  </a:lnTo>
                  <a:lnTo>
                    <a:pt x="437" y="655"/>
                  </a:lnTo>
                  <a:lnTo>
                    <a:pt x="433" y="658"/>
                  </a:lnTo>
                  <a:lnTo>
                    <a:pt x="426" y="659"/>
                  </a:lnTo>
                  <a:lnTo>
                    <a:pt x="421" y="653"/>
                  </a:lnTo>
                  <a:lnTo>
                    <a:pt x="420" y="651"/>
                  </a:lnTo>
                  <a:lnTo>
                    <a:pt x="411" y="648"/>
                  </a:lnTo>
                  <a:lnTo>
                    <a:pt x="414" y="634"/>
                  </a:lnTo>
                  <a:lnTo>
                    <a:pt x="405" y="629"/>
                  </a:lnTo>
                  <a:lnTo>
                    <a:pt x="405" y="623"/>
                  </a:lnTo>
                  <a:lnTo>
                    <a:pt x="403" y="619"/>
                  </a:lnTo>
                  <a:lnTo>
                    <a:pt x="403" y="616"/>
                  </a:lnTo>
                  <a:lnTo>
                    <a:pt x="392" y="616"/>
                  </a:lnTo>
                  <a:lnTo>
                    <a:pt x="385" y="622"/>
                  </a:lnTo>
                  <a:lnTo>
                    <a:pt x="384" y="621"/>
                  </a:lnTo>
                  <a:lnTo>
                    <a:pt x="386" y="615"/>
                  </a:lnTo>
                  <a:lnTo>
                    <a:pt x="387" y="613"/>
                  </a:lnTo>
                  <a:lnTo>
                    <a:pt x="386" y="609"/>
                  </a:lnTo>
                  <a:lnTo>
                    <a:pt x="388" y="599"/>
                  </a:lnTo>
                  <a:lnTo>
                    <a:pt x="392" y="596"/>
                  </a:lnTo>
                  <a:lnTo>
                    <a:pt x="393" y="593"/>
                  </a:lnTo>
                  <a:lnTo>
                    <a:pt x="395" y="592"/>
                  </a:lnTo>
                  <a:lnTo>
                    <a:pt x="400" y="581"/>
                  </a:lnTo>
                  <a:lnTo>
                    <a:pt x="399" y="554"/>
                  </a:lnTo>
                  <a:lnTo>
                    <a:pt x="394" y="554"/>
                  </a:lnTo>
                  <a:lnTo>
                    <a:pt x="393" y="552"/>
                  </a:lnTo>
                  <a:lnTo>
                    <a:pt x="392" y="546"/>
                  </a:lnTo>
                  <a:lnTo>
                    <a:pt x="388" y="543"/>
                  </a:lnTo>
                  <a:lnTo>
                    <a:pt x="385" y="541"/>
                  </a:lnTo>
                  <a:lnTo>
                    <a:pt x="384" y="541"/>
                  </a:lnTo>
                  <a:lnTo>
                    <a:pt x="382" y="543"/>
                  </a:lnTo>
                  <a:lnTo>
                    <a:pt x="380" y="543"/>
                  </a:lnTo>
                  <a:lnTo>
                    <a:pt x="379" y="540"/>
                  </a:lnTo>
                  <a:lnTo>
                    <a:pt x="375" y="539"/>
                  </a:lnTo>
                  <a:lnTo>
                    <a:pt x="371" y="539"/>
                  </a:lnTo>
                  <a:lnTo>
                    <a:pt x="369" y="538"/>
                  </a:lnTo>
                  <a:lnTo>
                    <a:pt x="363" y="538"/>
                  </a:lnTo>
                  <a:lnTo>
                    <a:pt x="364" y="529"/>
                  </a:lnTo>
                  <a:lnTo>
                    <a:pt x="361" y="528"/>
                  </a:lnTo>
                  <a:lnTo>
                    <a:pt x="361" y="525"/>
                  </a:lnTo>
                  <a:lnTo>
                    <a:pt x="361" y="523"/>
                  </a:lnTo>
                  <a:lnTo>
                    <a:pt x="358" y="520"/>
                  </a:lnTo>
                  <a:lnTo>
                    <a:pt x="354" y="520"/>
                  </a:lnTo>
                  <a:lnTo>
                    <a:pt x="350" y="523"/>
                  </a:lnTo>
                  <a:lnTo>
                    <a:pt x="346" y="524"/>
                  </a:lnTo>
                  <a:lnTo>
                    <a:pt x="338" y="524"/>
                  </a:lnTo>
                  <a:lnTo>
                    <a:pt x="336" y="523"/>
                  </a:lnTo>
                  <a:lnTo>
                    <a:pt x="335" y="523"/>
                  </a:lnTo>
                  <a:lnTo>
                    <a:pt x="329" y="526"/>
                  </a:lnTo>
                  <a:lnTo>
                    <a:pt x="327" y="529"/>
                  </a:lnTo>
                  <a:lnTo>
                    <a:pt x="321" y="534"/>
                  </a:lnTo>
                  <a:lnTo>
                    <a:pt x="317" y="535"/>
                  </a:lnTo>
                  <a:lnTo>
                    <a:pt x="310" y="542"/>
                  </a:lnTo>
                  <a:lnTo>
                    <a:pt x="289" y="550"/>
                  </a:lnTo>
                  <a:lnTo>
                    <a:pt x="285" y="547"/>
                  </a:lnTo>
                  <a:lnTo>
                    <a:pt x="284" y="546"/>
                  </a:lnTo>
                  <a:lnTo>
                    <a:pt x="283" y="546"/>
                  </a:lnTo>
                  <a:lnTo>
                    <a:pt x="279" y="547"/>
                  </a:lnTo>
                  <a:lnTo>
                    <a:pt x="269" y="545"/>
                  </a:lnTo>
                  <a:lnTo>
                    <a:pt x="267" y="543"/>
                  </a:lnTo>
                  <a:lnTo>
                    <a:pt x="266" y="542"/>
                  </a:lnTo>
                  <a:lnTo>
                    <a:pt x="264" y="541"/>
                  </a:lnTo>
                  <a:lnTo>
                    <a:pt x="260" y="542"/>
                  </a:lnTo>
                  <a:lnTo>
                    <a:pt x="257" y="543"/>
                  </a:lnTo>
                  <a:lnTo>
                    <a:pt x="253" y="546"/>
                  </a:lnTo>
                  <a:lnTo>
                    <a:pt x="250" y="551"/>
                  </a:lnTo>
                  <a:lnTo>
                    <a:pt x="245" y="557"/>
                  </a:lnTo>
                  <a:lnTo>
                    <a:pt x="244" y="558"/>
                  </a:lnTo>
                  <a:lnTo>
                    <a:pt x="243" y="558"/>
                  </a:lnTo>
                  <a:lnTo>
                    <a:pt x="242" y="558"/>
                  </a:lnTo>
                  <a:lnTo>
                    <a:pt x="241" y="557"/>
                  </a:lnTo>
                  <a:lnTo>
                    <a:pt x="241" y="555"/>
                  </a:lnTo>
                  <a:lnTo>
                    <a:pt x="242" y="551"/>
                  </a:lnTo>
                  <a:lnTo>
                    <a:pt x="242" y="546"/>
                  </a:lnTo>
                  <a:lnTo>
                    <a:pt x="241" y="546"/>
                  </a:lnTo>
                  <a:lnTo>
                    <a:pt x="240" y="545"/>
                  </a:lnTo>
                  <a:lnTo>
                    <a:pt x="238" y="545"/>
                  </a:lnTo>
                  <a:lnTo>
                    <a:pt x="236" y="547"/>
                  </a:lnTo>
                  <a:lnTo>
                    <a:pt x="234" y="547"/>
                  </a:lnTo>
                  <a:lnTo>
                    <a:pt x="231" y="548"/>
                  </a:lnTo>
                  <a:lnTo>
                    <a:pt x="231" y="549"/>
                  </a:lnTo>
                  <a:lnTo>
                    <a:pt x="230" y="548"/>
                  </a:lnTo>
                  <a:lnTo>
                    <a:pt x="227" y="549"/>
                  </a:lnTo>
                  <a:lnTo>
                    <a:pt x="226" y="550"/>
                  </a:lnTo>
                  <a:lnTo>
                    <a:pt x="221" y="550"/>
                  </a:lnTo>
                  <a:lnTo>
                    <a:pt x="219" y="550"/>
                  </a:lnTo>
                  <a:lnTo>
                    <a:pt x="218" y="550"/>
                  </a:lnTo>
                  <a:lnTo>
                    <a:pt x="212" y="548"/>
                  </a:lnTo>
                  <a:lnTo>
                    <a:pt x="211" y="546"/>
                  </a:lnTo>
                  <a:lnTo>
                    <a:pt x="208" y="546"/>
                  </a:lnTo>
                  <a:lnTo>
                    <a:pt x="207" y="546"/>
                  </a:lnTo>
                  <a:lnTo>
                    <a:pt x="205" y="549"/>
                  </a:lnTo>
                  <a:lnTo>
                    <a:pt x="204" y="549"/>
                  </a:lnTo>
                  <a:lnTo>
                    <a:pt x="203" y="548"/>
                  </a:lnTo>
                  <a:lnTo>
                    <a:pt x="202" y="549"/>
                  </a:lnTo>
                  <a:lnTo>
                    <a:pt x="199" y="547"/>
                  </a:lnTo>
                  <a:lnTo>
                    <a:pt x="199" y="548"/>
                  </a:lnTo>
                  <a:lnTo>
                    <a:pt x="196" y="549"/>
                  </a:lnTo>
                  <a:lnTo>
                    <a:pt x="195" y="546"/>
                  </a:lnTo>
                  <a:lnTo>
                    <a:pt x="194" y="545"/>
                  </a:lnTo>
                  <a:lnTo>
                    <a:pt x="193" y="543"/>
                  </a:lnTo>
                  <a:lnTo>
                    <a:pt x="190" y="543"/>
                  </a:lnTo>
                  <a:lnTo>
                    <a:pt x="188" y="543"/>
                  </a:lnTo>
                  <a:lnTo>
                    <a:pt x="184" y="541"/>
                  </a:lnTo>
                  <a:lnTo>
                    <a:pt x="184" y="539"/>
                  </a:lnTo>
                  <a:lnTo>
                    <a:pt x="184" y="535"/>
                  </a:lnTo>
                  <a:lnTo>
                    <a:pt x="184" y="534"/>
                  </a:lnTo>
                  <a:lnTo>
                    <a:pt x="182" y="535"/>
                  </a:lnTo>
                  <a:lnTo>
                    <a:pt x="178" y="535"/>
                  </a:lnTo>
                  <a:lnTo>
                    <a:pt x="176" y="535"/>
                  </a:lnTo>
                  <a:lnTo>
                    <a:pt x="174" y="535"/>
                  </a:lnTo>
                  <a:lnTo>
                    <a:pt x="173" y="534"/>
                  </a:lnTo>
                  <a:lnTo>
                    <a:pt x="172" y="534"/>
                  </a:lnTo>
                  <a:lnTo>
                    <a:pt x="170" y="533"/>
                  </a:lnTo>
                  <a:lnTo>
                    <a:pt x="170" y="531"/>
                  </a:lnTo>
                  <a:lnTo>
                    <a:pt x="168" y="532"/>
                  </a:lnTo>
                  <a:lnTo>
                    <a:pt x="168" y="531"/>
                  </a:lnTo>
                  <a:lnTo>
                    <a:pt x="169" y="527"/>
                  </a:lnTo>
                  <a:lnTo>
                    <a:pt x="168" y="526"/>
                  </a:lnTo>
                  <a:lnTo>
                    <a:pt x="170" y="524"/>
                  </a:lnTo>
                  <a:lnTo>
                    <a:pt x="169" y="523"/>
                  </a:lnTo>
                  <a:lnTo>
                    <a:pt x="167" y="523"/>
                  </a:lnTo>
                  <a:lnTo>
                    <a:pt x="165" y="523"/>
                  </a:lnTo>
                  <a:lnTo>
                    <a:pt x="164" y="523"/>
                  </a:lnTo>
                  <a:lnTo>
                    <a:pt x="163" y="524"/>
                  </a:lnTo>
                  <a:lnTo>
                    <a:pt x="162" y="526"/>
                  </a:lnTo>
                  <a:lnTo>
                    <a:pt x="161" y="526"/>
                  </a:lnTo>
                  <a:lnTo>
                    <a:pt x="160" y="527"/>
                  </a:lnTo>
                  <a:lnTo>
                    <a:pt x="157" y="527"/>
                  </a:lnTo>
                  <a:lnTo>
                    <a:pt x="156" y="526"/>
                  </a:lnTo>
                  <a:lnTo>
                    <a:pt x="155" y="520"/>
                  </a:lnTo>
                  <a:lnTo>
                    <a:pt x="150" y="515"/>
                  </a:lnTo>
                  <a:lnTo>
                    <a:pt x="146" y="514"/>
                  </a:lnTo>
                  <a:lnTo>
                    <a:pt x="142" y="509"/>
                  </a:lnTo>
                  <a:lnTo>
                    <a:pt x="129" y="505"/>
                  </a:lnTo>
                  <a:lnTo>
                    <a:pt x="128" y="505"/>
                  </a:lnTo>
                  <a:lnTo>
                    <a:pt x="123" y="504"/>
                  </a:lnTo>
                  <a:lnTo>
                    <a:pt x="123" y="505"/>
                  </a:lnTo>
                  <a:lnTo>
                    <a:pt x="123" y="507"/>
                  </a:lnTo>
                  <a:lnTo>
                    <a:pt x="122" y="508"/>
                  </a:lnTo>
                  <a:lnTo>
                    <a:pt x="123" y="509"/>
                  </a:lnTo>
                  <a:lnTo>
                    <a:pt x="122" y="509"/>
                  </a:lnTo>
                  <a:lnTo>
                    <a:pt x="120" y="508"/>
                  </a:lnTo>
                  <a:lnTo>
                    <a:pt x="119" y="506"/>
                  </a:lnTo>
                  <a:lnTo>
                    <a:pt x="117" y="505"/>
                  </a:lnTo>
                  <a:lnTo>
                    <a:pt x="112" y="504"/>
                  </a:lnTo>
                  <a:lnTo>
                    <a:pt x="112" y="503"/>
                  </a:lnTo>
                  <a:lnTo>
                    <a:pt x="110" y="501"/>
                  </a:lnTo>
                  <a:lnTo>
                    <a:pt x="109" y="501"/>
                  </a:lnTo>
                  <a:lnTo>
                    <a:pt x="106" y="499"/>
                  </a:lnTo>
                  <a:lnTo>
                    <a:pt x="102" y="497"/>
                  </a:lnTo>
                  <a:lnTo>
                    <a:pt x="101" y="496"/>
                  </a:lnTo>
                  <a:lnTo>
                    <a:pt x="101" y="494"/>
                  </a:lnTo>
                  <a:lnTo>
                    <a:pt x="101" y="493"/>
                  </a:lnTo>
                  <a:lnTo>
                    <a:pt x="100" y="493"/>
                  </a:lnTo>
                  <a:lnTo>
                    <a:pt x="98" y="493"/>
                  </a:lnTo>
                  <a:lnTo>
                    <a:pt x="97" y="493"/>
                  </a:lnTo>
                  <a:lnTo>
                    <a:pt x="95" y="493"/>
                  </a:lnTo>
                  <a:lnTo>
                    <a:pt x="94" y="493"/>
                  </a:lnTo>
                  <a:lnTo>
                    <a:pt x="94" y="491"/>
                  </a:lnTo>
                  <a:lnTo>
                    <a:pt x="94" y="490"/>
                  </a:lnTo>
                  <a:lnTo>
                    <a:pt x="93" y="490"/>
                  </a:lnTo>
                  <a:lnTo>
                    <a:pt x="88" y="491"/>
                  </a:lnTo>
                  <a:lnTo>
                    <a:pt x="86" y="492"/>
                  </a:lnTo>
                  <a:lnTo>
                    <a:pt x="85" y="492"/>
                  </a:lnTo>
                  <a:lnTo>
                    <a:pt x="85" y="491"/>
                  </a:lnTo>
                  <a:lnTo>
                    <a:pt x="85" y="489"/>
                  </a:lnTo>
                  <a:lnTo>
                    <a:pt x="83" y="488"/>
                  </a:lnTo>
                  <a:lnTo>
                    <a:pt x="82" y="486"/>
                  </a:lnTo>
                  <a:lnTo>
                    <a:pt x="82" y="485"/>
                  </a:lnTo>
                  <a:lnTo>
                    <a:pt x="81" y="483"/>
                  </a:lnTo>
                  <a:lnTo>
                    <a:pt x="81" y="482"/>
                  </a:lnTo>
                  <a:lnTo>
                    <a:pt x="82" y="480"/>
                  </a:lnTo>
                  <a:lnTo>
                    <a:pt x="81" y="478"/>
                  </a:lnTo>
                  <a:lnTo>
                    <a:pt x="81" y="475"/>
                  </a:lnTo>
                  <a:lnTo>
                    <a:pt x="82" y="473"/>
                  </a:lnTo>
                  <a:lnTo>
                    <a:pt x="77" y="468"/>
                  </a:lnTo>
                  <a:lnTo>
                    <a:pt x="77" y="465"/>
                  </a:lnTo>
                  <a:lnTo>
                    <a:pt x="77" y="463"/>
                  </a:lnTo>
                  <a:lnTo>
                    <a:pt x="77" y="462"/>
                  </a:lnTo>
                  <a:lnTo>
                    <a:pt x="80" y="462"/>
                  </a:lnTo>
                  <a:lnTo>
                    <a:pt x="81" y="461"/>
                  </a:lnTo>
                  <a:lnTo>
                    <a:pt x="82" y="463"/>
                  </a:lnTo>
                  <a:lnTo>
                    <a:pt x="82" y="464"/>
                  </a:lnTo>
                  <a:lnTo>
                    <a:pt x="83" y="465"/>
                  </a:lnTo>
                  <a:lnTo>
                    <a:pt x="85" y="466"/>
                  </a:lnTo>
                  <a:lnTo>
                    <a:pt x="86" y="466"/>
                  </a:lnTo>
                  <a:lnTo>
                    <a:pt x="87" y="465"/>
                  </a:lnTo>
                  <a:lnTo>
                    <a:pt x="88" y="464"/>
                  </a:lnTo>
                  <a:lnTo>
                    <a:pt x="89" y="463"/>
                  </a:lnTo>
                  <a:lnTo>
                    <a:pt x="90" y="461"/>
                  </a:lnTo>
                  <a:lnTo>
                    <a:pt x="91" y="463"/>
                  </a:lnTo>
                  <a:lnTo>
                    <a:pt x="92" y="463"/>
                  </a:lnTo>
                  <a:lnTo>
                    <a:pt x="95" y="459"/>
                  </a:lnTo>
                  <a:lnTo>
                    <a:pt x="92" y="454"/>
                  </a:lnTo>
                  <a:lnTo>
                    <a:pt x="91" y="453"/>
                  </a:lnTo>
                  <a:lnTo>
                    <a:pt x="92" y="452"/>
                  </a:lnTo>
                  <a:lnTo>
                    <a:pt x="92" y="451"/>
                  </a:lnTo>
                  <a:lnTo>
                    <a:pt x="89" y="450"/>
                  </a:lnTo>
                  <a:lnTo>
                    <a:pt x="87" y="450"/>
                  </a:lnTo>
                  <a:lnTo>
                    <a:pt x="87" y="449"/>
                  </a:lnTo>
                  <a:lnTo>
                    <a:pt x="85" y="447"/>
                  </a:lnTo>
                  <a:lnTo>
                    <a:pt x="85" y="443"/>
                  </a:lnTo>
                  <a:lnTo>
                    <a:pt x="86" y="442"/>
                  </a:lnTo>
                  <a:lnTo>
                    <a:pt x="86" y="440"/>
                  </a:lnTo>
                  <a:lnTo>
                    <a:pt x="86" y="439"/>
                  </a:lnTo>
                  <a:lnTo>
                    <a:pt x="85" y="437"/>
                  </a:lnTo>
                  <a:lnTo>
                    <a:pt x="85" y="435"/>
                  </a:lnTo>
                  <a:lnTo>
                    <a:pt x="87" y="435"/>
                  </a:lnTo>
                  <a:lnTo>
                    <a:pt x="89" y="434"/>
                  </a:lnTo>
                  <a:lnTo>
                    <a:pt x="91" y="435"/>
                  </a:lnTo>
                  <a:lnTo>
                    <a:pt x="93" y="435"/>
                  </a:lnTo>
                  <a:lnTo>
                    <a:pt x="96" y="430"/>
                  </a:lnTo>
                  <a:lnTo>
                    <a:pt x="96" y="427"/>
                  </a:lnTo>
                  <a:lnTo>
                    <a:pt x="98" y="427"/>
                  </a:lnTo>
                  <a:lnTo>
                    <a:pt x="98" y="426"/>
                  </a:lnTo>
                  <a:lnTo>
                    <a:pt x="98" y="425"/>
                  </a:lnTo>
                  <a:lnTo>
                    <a:pt x="98" y="424"/>
                  </a:lnTo>
                  <a:lnTo>
                    <a:pt x="100" y="424"/>
                  </a:lnTo>
                  <a:lnTo>
                    <a:pt x="100" y="423"/>
                  </a:lnTo>
                  <a:lnTo>
                    <a:pt x="102" y="420"/>
                  </a:lnTo>
                  <a:lnTo>
                    <a:pt x="102" y="418"/>
                  </a:lnTo>
                  <a:lnTo>
                    <a:pt x="104" y="417"/>
                  </a:lnTo>
                  <a:lnTo>
                    <a:pt x="105" y="412"/>
                  </a:lnTo>
                  <a:lnTo>
                    <a:pt x="106" y="411"/>
                  </a:lnTo>
                  <a:lnTo>
                    <a:pt x="106" y="408"/>
                  </a:lnTo>
                  <a:lnTo>
                    <a:pt x="108" y="406"/>
                  </a:lnTo>
                  <a:lnTo>
                    <a:pt x="107" y="405"/>
                  </a:lnTo>
                  <a:lnTo>
                    <a:pt x="106" y="405"/>
                  </a:lnTo>
                  <a:lnTo>
                    <a:pt x="105" y="405"/>
                  </a:lnTo>
                  <a:lnTo>
                    <a:pt x="103" y="407"/>
                  </a:lnTo>
                  <a:lnTo>
                    <a:pt x="102" y="407"/>
                  </a:lnTo>
                  <a:lnTo>
                    <a:pt x="101" y="406"/>
                  </a:lnTo>
                  <a:lnTo>
                    <a:pt x="101" y="403"/>
                  </a:lnTo>
                  <a:lnTo>
                    <a:pt x="100" y="404"/>
                  </a:lnTo>
                  <a:lnTo>
                    <a:pt x="98" y="404"/>
                  </a:lnTo>
                  <a:lnTo>
                    <a:pt x="98" y="402"/>
                  </a:lnTo>
                  <a:lnTo>
                    <a:pt x="97" y="402"/>
                  </a:lnTo>
                  <a:lnTo>
                    <a:pt x="96" y="402"/>
                  </a:lnTo>
                  <a:lnTo>
                    <a:pt x="96" y="399"/>
                  </a:lnTo>
                  <a:lnTo>
                    <a:pt x="95" y="399"/>
                  </a:lnTo>
                  <a:lnTo>
                    <a:pt x="94" y="398"/>
                  </a:lnTo>
                  <a:lnTo>
                    <a:pt x="93" y="398"/>
                  </a:lnTo>
                  <a:lnTo>
                    <a:pt x="91" y="397"/>
                  </a:lnTo>
                  <a:lnTo>
                    <a:pt x="91" y="396"/>
                  </a:lnTo>
                  <a:lnTo>
                    <a:pt x="90" y="396"/>
                  </a:lnTo>
                  <a:lnTo>
                    <a:pt x="89" y="397"/>
                  </a:lnTo>
                  <a:lnTo>
                    <a:pt x="87" y="397"/>
                  </a:lnTo>
                  <a:lnTo>
                    <a:pt x="85" y="397"/>
                  </a:lnTo>
                  <a:lnTo>
                    <a:pt x="81" y="398"/>
                  </a:lnTo>
                  <a:lnTo>
                    <a:pt x="73" y="403"/>
                  </a:lnTo>
                  <a:lnTo>
                    <a:pt x="71" y="405"/>
                  </a:lnTo>
                  <a:lnTo>
                    <a:pt x="70" y="405"/>
                  </a:lnTo>
                  <a:lnTo>
                    <a:pt x="69" y="406"/>
                  </a:lnTo>
                  <a:lnTo>
                    <a:pt x="67" y="405"/>
                  </a:lnTo>
                  <a:lnTo>
                    <a:pt x="66" y="406"/>
                  </a:lnTo>
                  <a:lnTo>
                    <a:pt x="61" y="406"/>
                  </a:lnTo>
                  <a:lnTo>
                    <a:pt x="59" y="405"/>
                  </a:lnTo>
                  <a:lnTo>
                    <a:pt x="57" y="405"/>
                  </a:lnTo>
                  <a:lnTo>
                    <a:pt x="47" y="400"/>
                  </a:lnTo>
                  <a:lnTo>
                    <a:pt x="47" y="398"/>
                  </a:lnTo>
                  <a:lnTo>
                    <a:pt x="47" y="397"/>
                  </a:lnTo>
                  <a:lnTo>
                    <a:pt x="45" y="397"/>
                  </a:lnTo>
                  <a:lnTo>
                    <a:pt x="44" y="398"/>
                  </a:lnTo>
                  <a:lnTo>
                    <a:pt x="43" y="398"/>
                  </a:lnTo>
                  <a:lnTo>
                    <a:pt x="41" y="399"/>
                  </a:lnTo>
                  <a:lnTo>
                    <a:pt x="40" y="398"/>
                  </a:lnTo>
                  <a:lnTo>
                    <a:pt x="38" y="395"/>
                  </a:lnTo>
                  <a:lnTo>
                    <a:pt x="37" y="395"/>
                  </a:lnTo>
                  <a:lnTo>
                    <a:pt x="36" y="394"/>
                  </a:lnTo>
                  <a:lnTo>
                    <a:pt x="36" y="393"/>
                  </a:lnTo>
                  <a:lnTo>
                    <a:pt x="37" y="393"/>
                  </a:lnTo>
                  <a:lnTo>
                    <a:pt x="38" y="391"/>
                  </a:lnTo>
                  <a:lnTo>
                    <a:pt x="37" y="390"/>
                  </a:lnTo>
                  <a:lnTo>
                    <a:pt x="37" y="386"/>
                  </a:lnTo>
                  <a:lnTo>
                    <a:pt x="37" y="384"/>
                  </a:lnTo>
                  <a:lnTo>
                    <a:pt x="32" y="380"/>
                  </a:lnTo>
                  <a:lnTo>
                    <a:pt x="30" y="380"/>
                  </a:lnTo>
                  <a:lnTo>
                    <a:pt x="29" y="382"/>
                  </a:lnTo>
                  <a:lnTo>
                    <a:pt x="28" y="381"/>
                  </a:lnTo>
                  <a:lnTo>
                    <a:pt x="28" y="378"/>
                  </a:lnTo>
                  <a:lnTo>
                    <a:pt x="28" y="377"/>
                  </a:lnTo>
                  <a:lnTo>
                    <a:pt x="25" y="378"/>
                  </a:lnTo>
                  <a:lnTo>
                    <a:pt x="24" y="376"/>
                  </a:lnTo>
                  <a:lnTo>
                    <a:pt x="23" y="376"/>
                  </a:lnTo>
                  <a:lnTo>
                    <a:pt x="19" y="377"/>
                  </a:lnTo>
                  <a:lnTo>
                    <a:pt x="15" y="376"/>
                  </a:lnTo>
                  <a:lnTo>
                    <a:pt x="16" y="375"/>
                  </a:lnTo>
                  <a:lnTo>
                    <a:pt x="15" y="374"/>
                  </a:lnTo>
                  <a:lnTo>
                    <a:pt x="14" y="374"/>
                  </a:lnTo>
                  <a:lnTo>
                    <a:pt x="13" y="372"/>
                  </a:lnTo>
                  <a:lnTo>
                    <a:pt x="15" y="370"/>
                  </a:lnTo>
                  <a:lnTo>
                    <a:pt x="17" y="370"/>
                  </a:lnTo>
                  <a:lnTo>
                    <a:pt x="18" y="371"/>
                  </a:lnTo>
                  <a:lnTo>
                    <a:pt x="19" y="370"/>
                  </a:lnTo>
                  <a:lnTo>
                    <a:pt x="18" y="371"/>
                  </a:lnTo>
                  <a:lnTo>
                    <a:pt x="20" y="371"/>
                  </a:lnTo>
                  <a:lnTo>
                    <a:pt x="21" y="371"/>
                  </a:lnTo>
                  <a:lnTo>
                    <a:pt x="21" y="361"/>
                  </a:lnTo>
                  <a:lnTo>
                    <a:pt x="18" y="353"/>
                  </a:lnTo>
                  <a:lnTo>
                    <a:pt x="18" y="348"/>
                  </a:lnTo>
                  <a:lnTo>
                    <a:pt x="16" y="344"/>
                  </a:lnTo>
                  <a:lnTo>
                    <a:pt x="11" y="344"/>
                  </a:lnTo>
                  <a:lnTo>
                    <a:pt x="5" y="345"/>
                  </a:lnTo>
                  <a:lnTo>
                    <a:pt x="2" y="344"/>
                  </a:lnTo>
                  <a:lnTo>
                    <a:pt x="0" y="333"/>
                  </a:lnTo>
                  <a:lnTo>
                    <a:pt x="3" y="323"/>
                  </a:lnTo>
                  <a:lnTo>
                    <a:pt x="3" y="319"/>
                  </a:lnTo>
                  <a:lnTo>
                    <a:pt x="6" y="314"/>
                  </a:lnTo>
                  <a:lnTo>
                    <a:pt x="14" y="310"/>
                  </a:lnTo>
                  <a:lnTo>
                    <a:pt x="16" y="308"/>
                  </a:lnTo>
                  <a:lnTo>
                    <a:pt x="18" y="308"/>
                  </a:lnTo>
                  <a:lnTo>
                    <a:pt x="20" y="304"/>
                  </a:lnTo>
                  <a:lnTo>
                    <a:pt x="23" y="305"/>
                  </a:lnTo>
                  <a:lnTo>
                    <a:pt x="27" y="303"/>
                  </a:lnTo>
                  <a:lnTo>
                    <a:pt x="30" y="304"/>
                  </a:lnTo>
                  <a:lnTo>
                    <a:pt x="32" y="308"/>
                  </a:lnTo>
                  <a:lnTo>
                    <a:pt x="43" y="307"/>
                  </a:lnTo>
                  <a:lnTo>
                    <a:pt x="47" y="304"/>
                  </a:lnTo>
                  <a:lnTo>
                    <a:pt x="48" y="299"/>
                  </a:lnTo>
                  <a:lnTo>
                    <a:pt x="51" y="296"/>
                  </a:lnTo>
                  <a:lnTo>
                    <a:pt x="73" y="291"/>
                  </a:lnTo>
                  <a:lnTo>
                    <a:pt x="75" y="288"/>
                  </a:lnTo>
                  <a:lnTo>
                    <a:pt x="80" y="283"/>
                  </a:lnTo>
                  <a:lnTo>
                    <a:pt x="104" y="272"/>
                  </a:lnTo>
                  <a:lnTo>
                    <a:pt x="106" y="268"/>
                  </a:lnTo>
                  <a:lnTo>
                    <a:pt x="107" y="257"/>
                  </a:lnTo>
                  <a:lnTo>
                    <a:pt x="109" y="254"/>
                  </a:lnTo>
                  <a:lnTo>
                    <a:pt x="109" y="250"/>
                  </a:lnTo>
                  <a:lnTo>
                    <a:pt x="112" y="247"/>
                  </a:lnTo>
                  <a:lnTo>
                    <a:pt x="105" y="216"/>
                  </a:lnTo>
                  <a:lnTo>
                    <a:pt x="103" y="212"/>
                  </a:lnTo>
                  <a:lnTo>
                    <a:pt x="101" y="209"/>
                  </a:lnTo>
                  <a:lnTo>
                    <a:pt x="104" y="208"/>
                  </a:lnTo>
                  <a:lnTo>
                    <a:pt x="137" y="202"/>
                  </a:lnTo>
                  <a:lnTo>
                    <a:pt x="139" y="200"/>
                  </a:lnTo>
                  <a:lnTo>
                    <a:pt x="137" y="190"/>
                  </a:lnTo>
                  <a:lnTo>
                    <a:pt x="149" y="156"/>
                  </a:lnTo>
                  <a:lnTo>
                    <a:pt x="156" y="156"/>
                  </a:lnTo>
                  <a:lnTo>
                    <a:pt x="159" y="158"/>
                  </a:lnTo>
                  <a:lnTo>
                    <a:pt x="164" y="160"/>
                  </a:lnTo>
                  <a:lnTo>
                    <a:pt x="174" y="159"/>
                  </a:lnTo>
                  <a:lnTo>
                    <a:pt x="179" y="164"/>
                  </a:lnTo>
                  <a:lnTo>
                    <a:pt x="184" y="160"/>
                  </a:lnTo>
                  <a:lnTo>
                    <a:pt x="191" y="158"/>
                  </a:lnTo>
                  <a:lnTo>
                    <a:pt x="192" y="134"/>
                  </a:lnTo>
                  <a:lnTo>
                    <a:pt x="195" y="128"/>
                  </a:lnTo>
                  <a:lnTo>
                    <a:pt x="200" y="128"/>
                  </a:lnTo>
                  <a:lnTo>
                    <a:pt x="206" y="126"/>
                  </a:lnTo>
                  <a:lnTo>
                    <a:pt x="210" y="122"/>
                  </a:lnTo>
                  <a:lnTo>
                    <a:pt x="213" y="116"/>
                  </a:lnTo>
                  <a:lnTo>
                    <a:pt x="221" y="118"/>
                  </a:lnTo>
                  <a:lnTo>
                    <a:pt x="225" y="113"/>
                  </a:lnTo>
                  <a:lnTo>
                    <a:pt x="226" y="113"/>
                  </a:lnTo>
                  <a:lnTo>
                    <a:pt x="226" y="114"/>
                  </a:lnTo>
                  <a:lnTo>
                    <a:pt x="230" y="125"/>
                  </a:lnTo>
                  <a:lnTo>
                    <a:pt x="240" y="132"/>
                  </a:lnTo>
                  <a:lnTo>
                    <a:pt x="242" y="138"/>
                  </a:lnTo>
                  <a:lnTo>
                    <a:pt x="246" y="141"/>
                  </a:lnTo>
                  <a:lnTo>
                    <a:pt x="249" y="138"/>
                  </a:lnTo>
                  <a:lnTo>
                    <a:pt x="254" y="139"/>
                  </a:lnTo>
                  <a:lnTo>
                    <a:pt x="258" y="141"/>
                  </a:lnTo>
                  <a:lnTo>
                    <a:pt x="263" y="142"/>
                  </a:lnTo>
                  <a:lnTo>
                    <a:pt x="274" y="171"/>
                  </a:lnTo>
                  <a:lnTo>
                    <a:pt x="275" y="190"/>
                  </a:lnTo>
                  <a:lnTo>
                    <a:pt x="273" y="195"/>
                  </a:lnTo>
                  <a:lnTo>
                    <a:pt x="272" y="199"/>
                  </a:lnTo>
                  <a:lnTo>
                    <a:pt x="275" y="201"/>
                  </a:lnTo>
                  <a:lnTo>
                    <a:pt x="301" y="207"/>
                  </a:lnTo>
                  <a:lnTo>
                    <a:pt x="308" y="205"/>
                  </a:lnTo>
                  <a:lnTo>
                    <a:pt x="343" y="221"/>
                  </a:lnTo>
                  <a:lnTo>
                    <a:pt x="346" y="221"/>
                  </a:lnTo>
                  <a:lnTo>
                    <a:pt x="370" y="255"/>
                  </a:lnTo>
                  <a:lnTo>
                    <a:pt x="374" y="257"/>
                  </a:lnTo>
                  <a:lnTo>
                    <a:pt x="428" y="253"/>
                  </a:lnTo>
                  <a:lnTo>
                    <a:pt x="446" y="258"/>
                  </a:lnTo>
                  <a:lnTo>
                    <a:pt x="454" y="265"/>
                  </a:lnTo>
                  <a:lnTo>
                    <a:pt x="481" y="276"/>
                  </a:lnTo>
                  <a:lnTo>
                    <a:pt x="490" y="277"/>
                  </a:lnTo>
                  <a:lnTo>
                    <a:pt x="491" y="277"/>
                  </a:lnTo>
                  <a:lnTo>
                    <a:pt x="495" y="280"/>
                  </a:lnTo>
                  <a:lnTo>
                    <a:pt x="498" y="281"/>
                  </a:lnTo>
                  <a:lnTo>
                    <a:pt x="501" y="281"/>
                  </a:lnTo>
                  <a:lnTo>
                    <a:pt x="507" y="276"/>
                  </a:lnTo>
                  <a:lnTo>
                    <a:pt x="522" y="271"/>
                  </a:lnTo>
                  <a:lnTo>
                    <a:pt x="525" y="268"/>
                  </a:lnTo>
                  <a:lnTo>
                    <a:pt x="544" y="264"/>
                  </a:lnTo>
                  <a:lnTo>
                    <a:pt x="552" y="264"/>
                  </a:lnTo>
                  <a:lnTo>
                    <a:pt x="556" y="262"/>
                  </a:lnTo>
                  <a:lnTo>
                    <a:pt x="564" y="264"/>
                  </a:lnTo>
                  <a:lnTo>
                    <a:pt x="566" y="264"/>
                  </a:lnTo>
                  <a:lnTo>
                    <a:pt x="574" y="263"/>
                  </a:lnTo>
                  <a:lnTo>
                    <a:pt x="593" y="253"/>
                  </a:lnTo>
                  <a:lnTo>
                    <a:pt x="596" y="249"/>
                  </a:lnTo>
                  <a:lnTo>
                    <a:pt x="612" y="235"/>
                  </a:lnTo>
                  <a:lnTo>
                    <a:pt x="612" y="231"/>
                  </a:lnTo>
                  <a:lnTo>
                    <a:pt x="605" y="222"/>
                  </a:lnTo>
                  <a:lnTo>
                    <a:pt x="606" y="217"/>
                  </a:lnTo>
                  <a:lnTo>
                    <a:pt x="613" y="207"/>
                  </a:lnTo>
                  <a:lnTo>
                    <a:pt x="619" y="205"/>
                  </a:lnTo>
                  <a:lnTo>
                    <a:pt x="623" y="207"/>
                  </a:lnTo>
                  <a:lnTo>
                    <a:pt x="627" y="211"/>
                  </a:lnTo>
                  <a:lnTo>
                    <a:pt x="638" y="212"/>
                  </a:lnTo>
                  <a:lnTo>
                    <a:pt x="646" y="207"/>
                  </a:lnTo>
                  <a:lnTo>
                    <a:pt x="658" y="194"/>
                  </a:lnTo>
                  <a:lnTo>
                    <a:pt x="664" y="194"/>
                  </a:lnTo>
                  <a:lnTo>
                    <a:pt x="672" y="190"/>
                  </a:lnTo>
                  <a:lnTo>
                    <a:pt x="691" y="170"/>
                  </a:lnTo>
                  <a:lnTo>
                    <a:pt x="719" y="166"/>
                  </a:lnTo>
                  <a:lnTo>
                    <a:pt x="730" y="169"/>
                  </a:lnTo>
                  <a:lnTo>
                    <a:pt x="733" y="167"/>
                  </a:lnTo>
                  <a:lnTo>
                    <a:pt x="732" y="163"/>
                  </a:lnTo>
                  <a:lnTo>
                    <a:pt x="729" y="161"/>
                  </a:lnTo>
                  <a:lnTo>
                    <a:pt x="729" y="155"/>
                  </a:lnTo>
                  <a:lnTo>
                    <a:pt x="727" y="151"/>
                  </a:lnTo>
                  <a:lnTo>
                    <a:pt x="715" y="139"/>
                  </a:lnTo>
                  <a:lnTo>
                    <a:pt x="713" y="135"/>
                  </a:lnTo>
                  <a:lnTo>
                    <a:pt x="699" y="145"/>
                  </a:lnTo>
                  <a:lnTo>
                    <a:pt x="684" y="148"/>
                  </a:lnTo>
                  <a:lnTo>
                    <a:pt x="673" y="145"/>
                  </a:lnTo>
                  <a:lnTo>
                    <a:pt x="670" y="140"/>
                  </a:lnTo>
                  <a:lnTo>
                    <a:pt x="669" y="128"/>
                  </a:lnTo>
                  <a:lnTo>
                    <a:pt x="672" y="123"/>
                  </a:lnTo>
                  <a:lnTo>
                    <a:pt x="672" y="108"/>
                  </a:lnTo>
                  <a:lnTo>
                    <a:pt x="680" y="93"/>
                  </a:lnTo>
                  <a:lnTo>
                    <a:pt x="683" y="90"/>
                  </a:lnTo>
                  <a:lnTo>
                    <a:pt x="683" y="89"/>
                  </a:lnTo>
                  <a:lnTo>
                    <a:pt x="707" y="99"/>
                  </a:lnTo>
                  <a:lnTo>
                    <a:pt x="710" y="98"/>
                  </a:lnTo>
                  <a:lnTo>
                    <a:pt x="729" y="86"/>
                  </a:lnTo>
                  <a:lnTo>
                    <a:pt x="729" y="84"/>
                  </a:lnTo>
                  <a:lnTo>
                    <a:pt x="729" y="80"/>
                  </a:lnTo>
                  <a:lnTo>
                    <a:pt x="730" y="76"/>
                  </a:lnTo>
                  <a:lnTo>
                    <a:pt x="734" y="69"/>
                  </a:lnTo>
                  <a:lnTo>
                    <a:pt x="741" y="49"/>
                  </a:lnTo>
                  <a:lnTo>
                    <a:pt x="746" y="46"/>
                  </a:lnTo>
                  <a:lnTo>
                    <a:pt x="753" y="39"/>
                  </a:lnTo>
                  <a:lnTo>
                    <a:pt x="753" y="37"/>
                  </a:lnTo>
                  <a:lnTo>
                    <a:pt x="752" y="34"/>
                  </a:lnTo>
                  <a:lnTo>
                    <a:pt x="752" y="26"/>
                  </a:lnTo>
                  <a:lnTo>
                    <a:pt x="751" y="25"/>
                  </a:lnTo>
                  <a:lnTo>
                    <a:pt x="741" y="26"/>
                  </a:lnTo>
                  <a:lnTo>
                    <a:pt x="741" y="25"/>
                  </a:lnTo>
                  <a:lnTo>
                    <a:pt x="742" y="21"/>
                  </a:lnTo>
                  <a:lnTo>
                    <a:pt x="749" y="15"/>
                  </a:lnTo>
                  <a:lnTo>
                    <a:pt x="751" y="11"/>
                  </a:lnTo>
                  <a:lnTo>
                    <a:pt x="756" y="7"/>
                  </a:lnTo>
                  <a:lnTo>
                    <a:pt x="799" y="0"/>
                  </a:lnTo>
                  <a:lnTo>
                    <a:pt x="812" y="9"/>
                  </a:lnTo>
                  <a:lnTo>
                    <a:pt x="817" y="10"/>
                  </a:lnTo>
                  <a:lnTo>
                    <a:pt x="823" y="10"/>
                  </a:lnTo>
                  <a:lnTo>
                    <a:pt x="832" y="12"/>
                  </a:lnTo>
                  <a:lnTo>
                    <a:pt x="838" y="22"/>
                  </a:lnTo>
                  <a:lnTo>
                    <a:pt x="838" y="26"/>
                  </a:lnTo>
                  <a:lnTo>
                    <a:pt x="843" y="29"/>
                  </a:lnTo>
                  <a:lnTo>
                    <a:pt x="843" y="32"/>
                  </a:lnTo>
                  <a:lnTo>
                    <a:pt x="843" y="30"/>
                  </a:lnTo>
                  <a:lnTo>
                    <a:pt x="861" y="84"/>
                  </a:lnTo>
                  <a:lnTo>
                    <a:pt x="861" y="85"/>
                  </a:lnTo>
                  <a:lnTo>
                    <a:pt x="861" y="86"/>
                  </a:lnTo>
                  <a:lnTo>
                    <a:pt x="861" y="97"/>
                  </a:lnTo>
                  <a:lnTo>
                    <a:pt x="865" y="100"/>
                  </a:lnTo>
                  <a:lnTo>
                    <a:pt x="872" y="101"/>
                  </a:lnTo>
                  <a:lnTo>
                    <a:pt x="878" y="99"/>
                  </a:lnTo>
                  <a:lnTo>
                    <a:pt x="893" y="104"/>
                  </a:lnTo>
                  <a:lnTo>
                    <a:pt x="903" y="113"/>
                  </a:lnTo>
                  <a:lnTo>
                    <a:pt x="907" y="115"/>
                  </a:lnTo>
                  <a:lnTo>
                    <a:pt x="911" y="115"/>
                  </a:lnTo>
                  <a:lnTo>
                    <a:pt x="912" y="117"/>
                  </a:lnTo>
                  <a:lnTo>
                    <a:pt x="912" y="118"/>
                  </a:lnTo>
                  <a:lnTo>
                    <a:pt x="912" y="123"/>
                  </a:lnTo>
                  <a:lnTo>
                    <a:pt x="915" y="126"/>
                  </a:lnTo>
                  <a:lnTo>
                    <a:pt x="915" y="135"/>
                  </a:lnTo>
                  <a:lnTo>
                    <a:pt x="919" y="144"/>
                  </a:lnTo>
                  <a:lnTo>
                    <a:pt x="925" y="144"/>
                  </a:lnTo>
                  <a:lnTo>
                    <a:pt x="930" y="145"/>
                  </a:lnTo>
                  <a:lnTo>
                    <a:pt x="935" y="145"/>
                  </a:lnTo>
                  <a:lnTo>
                    <a:pt x="954" y="134"/>
                  </a:lnTo>
                  <a:lnTo>
                    <a:pt x="960" y="134"/>
                  </a:lnTo>
                  <a:lnTo>
                    <a:pt x="979" y="126"/>
                  </a:lnTo>
                  <a:lnTo>
                    <a:pt x="976" y="130"/>
                  </a:lnTo>
                  <a:lnTo>
                    <a:pt x="976" y="136"/>
                  </a:lnTo>
                  <a:lnTo>
                    <a:pt x="978" y="141"/>
                  </a:lnTo>
                  <a:lnTo>
                    <a:pt x="978" y="147"/>
                  </a:lnTo>
                  <a:lnTo>
                    <a:pt x="970" y="154"/>
                  </a:lnTo>
                  <a:lnTo>
                    <a:pt x="963" y="181"/>
                  </a:lnTo>
                  <a:lnTo>
                    <a:pt x="953" y="198"/>
                  </a:lnTo>
                  <a:lnTo>
                    <a:pt x="952" y="204"/>
                  </a:lnTo>
                  <a:lnTo>
                    <a:pt x="948" y="207"/>
                  </a:lnTo>
                  <a:lnTo>
                    <a:pt x="947" y="205"/>
                  </a:lnTo>
                  <a:lnTo>
                    <a:pt x="933" y="202"/>
                  </a:lnTo>
                  <a:lnTo>
                    <a:pt x="918" y="214"/>
                  </a:lnTo>
                  <a:lnTo>
                    <a:pt x="920" y="218"/>
                  </a:lnTo>
                  <a:lnTo>
                    <a:pt x="922" y="243"/>
                  </a:lnTo>
                  <a:lnTo>
                    <a:pt x="917" y="250"/>
                  </a:lnTo>
                  <a:lnTo>
                    <a:pt x="911" y="255"/>
                  </a:lnTo>
                  <a:lnTo>
                    <a:pt x="911" y="261"/>
                  </a:lnTo>
                  <a:lnTo>
                    <a:pt x="909" y="260"/>
                  </a:lnTo>
                  <a:lnTo>
                    <a:pt x="907" y="255"/>
                  </a:lnTo>
                  <a:lnTo>
                    <a:pt x="904" y="253"/>
                  </a:lnTo>
                  <a:lnTo>
                    <a:pt x="900" y="255"/>
                  </a:lnTo>
                  <a:lnTo>
                    <a:pt x="895" y="266"/>
                  </a:lnTo>
                  <a:lnTo>
                    <a:pt x="886" y="272"/>
                  </a:lnTo>
                  <a:lnTo>
                    <a:pt x="873" y="274"/>
                  </a:lnTo>
                  <a:lnTo>
                    <a:pt x="872" y="276"/>
                  </a:lnTo>
                  <a:lnTo>
                    <a:pt x="874" y="285"/>
                  </a:lnTo>
                  <a:lnTo>
                    <a:pt x="862" y="287"/>
                  </a:lnTo>
                  <a:lnTo>
                    <a:pt x="857" y="284"/>
                  </a:lnTo>
                  <a:lnTo>
                    <a:pt x="852" y="283"/>
                  </a:lnTo>
                  <a:lnTo>
                    <a:pt x="824" y="304"/>
                  </a:lnTo>
                  <a:lnTo>
                    <a:pt x="820" y="306"/>
                  </a:lnTo>
                  <a:lnTo>
                    <a:pt x="812" y="317"/>
                  </a:lnTo>
                  <a:lnTo>
                    <a:pt x="811" y="318"/>
                  </a:lnTo>
                  <a:lnTo>
                    <a:pt x="798" y="322"/>
                  </a:lnTo>
                  <a:lnTo>
                    <a:pt x="796" y="320"/>
                  </a:lnTo>
                  <a:lnTo>
                    <a:pt x="790" y="324"/>
                  </a:lnTo>
                  <a:lnTo>
                    <a:pt x="780" y="329"/>
                  </a:lnTo>
                  <a:lnTo>
                    <a:pt x="778" y="331"/>
                  </a:lnTo>
                  <a:lnTo>
                    <a:pt x="775" y="335"/>
                  </a:lnTo>
                  <a:lnTo>
                    <a:pt x="772" y="337"/>
                  </a:lnTo>
                  <a:lnTo>
                    <a:pt x="770" y="337"/>
                  </a:lnTo>
                  <a:lnTo>
                    <a:pt x="768" y="339"/>
                  </a:lnTo>
                  <a:lnTo>
                    <a:pt x="762" y="341"/>
                  </a:lnTo>
                  <a:lnTo>
                    <a:pt x="760" y="340"/>
                  </a:lnTo>
                  <a:lnTo>
                    <a:pt x="763" y="337"/>
                  </a:lnTo>
                  <a:lnTo>
                    <a:pt x="767" y="336"/>
                  </a:lnTo>
                  <a:lnTo>
                    <a:pt x="770" y="329"/>
                  </a:lnTo>
                  <a:lnTo>
                    <a:pt x="765" y="326"/>
                  </a:lnTo>
                  <a:lnTo>
                    <a:pt x="763" y="326"/>
                  </a:lnTo>
                  <a:lnTo>
                    <a:pt x="766" y="324"/>
                  </a:lnTo>
                  <a:lnTo>
                    <a:pt x="766" y="321"/>
                  </a:lnTo>
                  <a:lnTo>
                    <a:pt x="770" y="318"/>
                  </a:lnTo>
                  <a:lnTo>
                    <a:pt x="778" y="306"/>
                  </a:lnTo>
                  <a:lnTo>
                    <a:pt x="778" y="304"/>
                  </a:lnTo>
                  <a:lnTo>
                    <a:pt x="774" y="300"/>
                  </a:lnTo>
                  <a:lnTo>
                    <a:pt x="773" y="296"/>
                  </a:lnTo>
                  <a:lnTo>
                    <a:pt x="771" y="294"/>
                  </a:lnTo>
                  <a:lnTo>
                    <a:pt x="770" y="296"/>
                  </a:lnTo>
                  <a:lnTo>
                    <a:pt x="763" y="296"/>
                  </a:lnTo>
                  <a:lnTo>
                    <a:pt x="760" y="298"/>
                  </a:lnTo>
                  <a:lnTo>
                    <a:pt x="749" y="312"/>
                  </a:lnTo>
                  <a:lnTo>
                    <a:pt x="734" y="320"/>
                  </a:lnTo>
                  <a:lnTo>
                    <a:pt x="731" y="328"/>
                  </a:lnTo>
                  <a:lnTo>
                    <a:pt x="729" y="331"/>
                  </a:lnTo>
                  <a:lnTo>
                    <a:pt x="726" y="333"/>
                  </a:lnTo>
                  <a:lnTo>
                    <a:pt x="715" y="334"/>
                  </a:lnTo>
                  <a:lnTo>
                    <a:pt x="713" y="333"/>
                  </a:lnTo>
                  <a:lnTo>
                    <a:pt x="710" y="333"/>
                  </a:lnTo>
                  <a:lnTo>
                    <a:pt x="707" y="336"/>
                  </a:lnTo>
                  <a:lnTo>
                    <a:pt x="704" y="346"/>
                  </a:lnTo>
                  <a:lnTo>
                    <a:pt x="711" y="355"/>
                  </a:lnTo>
                  <a:lnTo>
                    <a:pt x="713" y="356"/>
                  </a:lnTo>
                  <a:lnTo>
                    <a:pt x="715" y="356"/>
                  </a:lnTo>
                  <a:lnTo>
                    <a:pt x="717" y="358"/>
                  </a:lnTo>
                  <a:lnTo>
                    <a:pt x="719" y="358"/>
                  </a:lnTo>
                  <a:lnTo>
                    <a:pt x="721" y="361"/>
                  </a:lnTo>
                  <a:lnTo>
                    <a:pt x="723" y="364"/>
                  </a:lnTo>
                  <a:lnTo>
                    <a:pt x="724" y="368"/>
                  </a:lnTo>
                  <a:lnTo>
                    <a:pt x="726" y="372"/>
                  </a:lnTo>
                  <a:lnTo>
                    <a:pt x="734" y="375"/>
                  </a:lnTo>
                  <a:lnTo>
                    <a:pt x="738" y="374"/>
                  </a:lnTo>
                  <a:lnTo>
                    <a:pt x="742" y="370"/>
                  </a:lnTo>
                  <a:lnTo>
                    <a:pt x="745" y="367"/>
                  </a:lnTo>
                  <a:lnTo>
                    <a:pt x="748" y="364"/>
                  </a:lnTo>
                  <a:lnTo>
                    <a:pt x="753" y="361"/>
                  </a:lnTo>
                  <a:lnTo>
                    <a:pt x="756" y="361"/>
                  </a:lnTo>
                  <a:lnTo>
                    <a:pt x="762" y="365"/>
                  </a:lnTo>
                  <a:lnTo>
                    <a:pt x="765" y="366"/>
                  </a:lnTo>
                  <a:lnTo>
                    <a:pt x="767" y="368"/>
                  </a:lnTo>
                  <a:lnTo>
                    <a:pt x="773" y="368"/>
                  </a:lnTo>
                  <a:lnTo>
                    <a:pt x="775" y="367"/>
                  </a:lnTo>
                  <a:lnTo>
                    <a:pt x="779" y="368"/>
                  </a:lnTo>
                  <a:lnTo>
                    <a:pt x="783" y="369"/>
                  </a:lnTo>
                  <a:lnTo>
                    <a:pt x="784" y="370"/>
                  </a:lnTo>
                  <a:lnTo>
                    <a:pt x="783" y="373"/>
                  </a:lnTo>
                  <a:lnTo>
                    <a:pt x="782" y="376"/>
                  </a:lnTo>
                  <a:lnTo>
                    <a:pt x="782" y="377"/>
                  </a:lnTo>
                  <a:lnTo>
                    <a:pt x="779" y="381"/>
                  </a:lnTo>
                  <a:lnTo>
                    <a:pt x="778" y="380"/>
                  </a:lnTo>
                  <a:lnTo>
                    <a:pt x="776" y="377"/>
                  </a:lnTo>
                  <a:lnTo>
                    <a:pt x="775" y="378"/>
                  </a:lnTo>
                  <a:lnTo>
                    <a:pt x="773" y="378"/>
                  </a:lnTo>
                  <a:lnTo>
                    <a:pt x="771" y="379"/>
                  </a:lnTo>
                  <a:lnTo>
                    <a:pt x="769" y="382"/>
                  </a:lnTo>
                  <a:lnTo>
                    <a:pt x="763" y="383"/>
                  </a:lnTo>
                  <a:lnTo>
                    <a:pt x="759" y="384"/>
                  </a:lnTo>
                  <a:lnTo>
                    <a:pt x="756" y="384"/>
                  </a:lnTo>
                  <a:lnTo>
                    <a:pt x="756" y="389"/>
                  </a:lnTo>
                  <a:lnTo>
                    <a:pt x="755" y="389"/>
                  </a:lnTo>
                  <a:lnTo>
                    <a:pt x="755" y="390"/>
                  </a:lnTo>
                  <a:lnTo>
                    <a:pt x="752" y="395"/>
                  </a:lnTo>
                  <a:lnTo>
                    <a:pt x="749" y="395"/>
                  </a:lnTo>
                  <a:lnTo>
                    <a:pt x="748" y="392"/>
                  </a:lnTo>
                  <a:lnTo>
                    <a:pt x="745" y="392"/>
                  </a:lnTo>
                  <a:lnTo>
                    <a:pt x="743" y="394"/>
                  </a:lnTo>
                  <a:lnTo>
                    <a:pt x="746" y="397"/>
                  </a:lnTo>
                  <a:lnTo>
                    <a:pt x="742" y="402"/>
                  </a:lnTo>
                  <a:lnTo>
                    <a:pt x="737" y="405"/>
                  </a:lnTo>
                  <a:lnTo>
                    <a:pt x="729" y="418"/>
                  </a:lnTo>
                  <a:lnTo>
                    <a:pt x="730" y="421"/>
                  </a:lnTo>
                  <a:lnTo>
                    <a:pt x="746" y="429"/>
                  </a:lnTo>
                  <a:lnTo>
                    <a:pt x="748" y="432"/>
                  </a:lnTo>
                  <a:lnTo>
                    <a:pt x="749" y="437"/>
                  </a:lnTo>
                  <a:lnTo>
                    <a:pt x="751" y="440"/>
                  </a:lnTo>
                  <a:lnTo>
                    <a:pt x="757" y="460"/>
                  </a:lnTo>
                  <a:lnTo>
                    <a:pt x="759" y="464"/>
                  </a:lnTo>
                  <a:lnTo>
                    <a:pt x="763" y="466"/>
                  </a:lnTo>
                  <a:lnTo>
                    <a:pt x="764" y="469"/>
                  </a:lnTo>
                  <a:lnTo>
                    <a:pt x="772" y="479"/>
                  </a:lnTo>
                  <a:lnTo>
                    <a:pt x="772" y="480"/>
                  </a:lnTo>
                  <a:lnTo>
                    <a:pt x="762" y="476"/>
                  </a:lnTo>
                  <a:lnTo>
                    <a:pt x="759" y="476"/>
                  </a:lnTo>
                  <a:lnTo>
                    <a:pt x="752" y="472"/>
                  </a:lnTo>
                  <a:lnTo>
                    <a:pt x="744" y="474"/>
                  </a:lnTo>
                  <a:lnTo>
                    <a:pt x="744" y="475"/>
                  </a:lnTo>
                  <a:lnTo>
                    <a:pt x="752" y="474"/>
                  </a:lnTo>
                  <a:lnTo>
                    <a:pt x="753" y="475"/>
                  </a:lnTo>
                  <a:lnTo>
                    <a:pt x="753" y="477"/>
                  </a:lnTo>
                  <a:lnTo>
                    <a:pt x="757" y="478"/>
                  </a:lnTo>
                  <a:lnTo>
                    <a:pt x="761" y="480"/>
                  </a:lnTo>
                  <a:lnTo>
                    <a:pt x="764" y="484"/>
                  </a:lnTo>
                  <a:lnTo>
                    <a:pt x="768" y="486"/>
                  </a:lnTo>
                  <a:lnTo>
                    <a:pt x="772" y="493"/>
                  </a:lnTo>
                  <a:lnTo>
                    <a:pt x="772" y="494"/>
                  </a:lnTo>
                  <a:lnTo>
                    <a:pt x="768" y="494"/>
                  </a:lnTo>
                  <a:lnTo>
                    <a:pt x="765" y="497"/>
                  </a:lnTo>
                  <a:lnTo>
                    <a:pt x="759" y="500"/>
                  </a:lnTo>
                  <a:lnTo>
                    <a:pt x="758" y="501"/>
                  </a:lnTo>
                  <a:lnTo>
                    <a:pt x="755" y="503"/>
                  </a:lnTo>
                  <a:lnTo>
                    <a:pt x="748" y="504"/>
                  </a:lnTo>
                  <a:lnTo>
                    <a:pt x="744" y="505"/>
                  </a:lnTo>
                  <a:lnTo>
                    <a:pt x="748" y="505"/>
                  </a:lnTo>
                  <a:lnTo>
                    <a:pt x="755" y="508"/>
                  </a:lnTo>
                  <a:lnTo>
                    <a:pt x="760" y="505"/>
                  </a:lnTo>
                  <a:lnTo>
                    <a:pt x="763" y="506"/>
                  </a:lnTo>
                  <a:lnTo>
                    <a:pt x="766" y="508"/>
                  </a:lnTo>
                  <a:lnTo>
                    <a:pt x="767" y="510"/>
                  </a:lnTo>
                  <a:lnTo>
                    <a:pt x="770" y="512"/>
                  </a:lnTo>
                  <a:lnTo>
                    <a:pt x="773" y="512"/>
                  </a:lnTo>
                  <a:lnTo>
                    <a:pt x="774" y="512"/>
                  </a:lnTo>
                  <a:lnTo>
                    <a:pt x="765" y="520"/>
                  </a:lnTo>
                  <a:lnTo>
                    <a:pt x="766" y="520"/>
                  </a:lnTo>
                  <a:lnTo>
                    <a:pt x="771" y="518"/>
                  </a:lnTo>
                  <a:lnTo>
                    <a:pt x="771" y="524"/>
                  </a:lnTo>
                  <a:lnTo>
                    <a:pt x="770" y="523"/>
                  </a:lnTo>
                  <a:lnTo>
                    <a:pt x="769" y="524"/>
                  </a:lnTo>
                  <a:lnTo>
                    <a:pt x="765" y="525"/>
                  </a:lnTo>
                  <a:lnTo>
                    <a:pt x="765" y="526"/>
                  </a:lnTo>
                  <a:lnTo>
                    <a:pt x="767" y="529"/>
                  </a:lnTo>
                  <a:lnTo>
                    <a:pt x="766" y="533"/>
                  </a:lnTo>
                  <a:lnTo>
                    <a:pt x="765" y="534"/>
                  </a:lnTo>
                  <a:lnTo>
                    <a:pt x="765" y="539"/>
                  </a:lnTo>
                  <a:lnTo>
                    <a:pt x="763" y="543"/>
                  </a:lnTo>
                  <a:lnTo>
                    <a:pt x="762" y="543"/>
                  </a:lnTo>
                  <a:lnTo>
                    <a:pt x="760" y="541"/>
                  </a:lnTo>
                  <a:lnTo>
                    <a:pt x="759" y="542"/>
                  </a:lnTo>
                  <a:lnTo>
                    <a:pt x="751" y="556"/>
                  </a:lnTo>
                  <a:lnTo>
                    <a:pt x="750" y="557"/>
                  </a:lnTo>
                  <a:lnTo>
                    <a:pt x="747" y="562"/>
                  </a:lnTo>
                  <a:lnTo>
                    <a:pt x="743" y="566"/>
                  </a:lnTo>
                  <a:lnTo>
                    <a:pt x="742" y="571"/>
                  </a:lnTo>
                  <a:lnTo>
                    <a:pt x="740" y="573"/>
                  </a:lnTo>
                  <a:lnTo>
                    <a:pt x="740" y="572"/>
                  </a:lnTo>
                  <a:lnTo>
                    <a:pt x="739" y="568"/>
                  </a:lnTo>
                  <a:lnTo>
                    <a:pt x="737" y="568"/>
                  </a:lnTo>
                  <a:lnTo>
                    <a:pt x="734" y="571"/>
                  </a:lnTo>
                  <a:lnTo>
                    <a:pt x="737" y="575"/>
                  </a:lnTo>
                  <a:lnTo>
                    <a:pt x="737" y="576"/>
                  </a:lnTo>
                  <a:lnTo>
                    <a:pt x="735" y="581"/>
                  </a:lnTo>
                  <a:lnTo>
                    <a:pt x="736" y="582"/>
                  </a:lnTo>
                  <a:lnTo>
                    <a:pt x="734" y="586"/>
                  </a:lnTo>
                  <a:lnTo>
                    <a:pt x="733" y="587"/>
                  </a:lnTo>
                  <a:lnTo>
                    <a:pt x="732" y="589"/>
                  </a:lnTo>
                  <a:lnTo>
                    <a:pt x="733" y="591"/>
                  </a:lnTo>
                  <a:lnTo>
                    <a:pt x="732" y="592"/>
                  </a:lnTo>
                  <a:lnTo>
                    <a:pt x="731" y="591"/>
                  </a:lnTo>
                  <a:lnTo>
                    <a:pt x="729" y="591"/>
                  </a:lnTo>
                  <a:lnTo>
                    <a:pt x="728" y="593"/>
                  </a:lnTo>
                  <a:lnTo>
                    <a:pt x="729" y="595"/>
                  </a:lnTo>
                  <a:lnTo>
                    <a:pt x="727" y="596"/>
                  </a:lnTo>
                  <a:lnTo>
                    <a:pt x="726" y="596"/>
                  </a:lnTo>
                  <a:lnTo>
                    <a:pt x="725" y="596"/>
                  </a:lnTo>
                  <a:lnTo>
                    <a:pt x="723" y="600"/>
                  </a:lnTo>
                  <a:lnTo>
                    <a:pt x="721" y="602"/>
                  </a:lnTo>
                  <a:lnTo>
                    <a:pt x="721" y="605"/>
                  </a:lnTo>
                  <a:lnTo>
                    <a:pt x="719" y="606"/>
                  </a:lnTo>
                  <a:lnTo>
                    <a:pt x="714" y="607"/>
                  </a:lnTo>
                  <a:lnTo>
                    <a:pt x="712" y="607"/>
                  </a:lnTo>
                  <a:lnTo>
                    <a:pt x="709" y="609"/>
                  </a:lnTo>
                  <a:lnTo>
                    <a:pt x="710" y="610"/>
                  </a:lnTo>
                  <a:lnTo>
                    <a:pt x="711" y="611"/>
                  </a:lnTo>
                  <a:lnTo>
                    <a:pt x="710" y="614"/>
                  </a:lnTo>
                  <a:lnTo>
                    <a:pt x="706" y="618"/>
                  </a:lnTo>
                  <a:lnTo>
                    <a:pt x="704" y="618"/>
                  </a:lnTo>
                  <a:lnTo>
                    <a:pt x="703" y="621"/>
                  </a:lnTo>
                  <a:lnTo>
                    <a:pt x="702" y="619"/>
                  </a:lnTo>
                  <a:lnTo>
                    <a:pt x="701" y="620"/>
                  </a:lnTo>
                  <a:lnTo>
                    <a:pt x="700" y="623"/>
                  </a:lnTo>
                  <a:lnTo>
                    <a:pt x="699" y="622"/>
                  </a:lnTo>
                  <a:lnTo>
                    <a:pt x="696" y="624"/>
                  </a:lnTo>
                  <a:lnTo>
                    <a:pt x="695" y="624"/>
                  </a:lnTo>
                  <a:lnTo>
                    <a:pt x="692" y="625"/>
                  </a:lnTo>
                  <a:lnTo>
                    <a:pt x="687" y="633"/>
                  </a:lnTo>
                  <a:lnTo>
                    <a:pt x="676" y="638"/>
                  </a:lnTo>
                  <a:lnTo>
                    <a:pt x="672" y="637"/>
                  </a:lnTo>
                  <a:lnTo>
                    <a:pt x="670" y="638"/>
                  </a:lnTo>
                  <a:lnTo>
                    <a:pt x="670" y="640"/>
                  </a:lnTo>
                  <a:lnTo>
                    <a:pt x="669" y="640"/>
                  </a:lnTo>
                  <a:lnTo>
                    <a:pt x="667" y="639"/>
                  </a:lnTo>
                  <a:lnTo>
                    <a:pt x="667" y="638"/>
                  </a:lnTo>
                  <a:lnTo>
                    <a:pt x="664" y="637"/>
                  </a:lnTo>
                  <a:lnTo>
                    <a:pt x="662" y="638"/>
                  </a:lnTo>
                  <a:lnTo>
                    <a:pt x="660" y="641"/>
                  </a:lnTo>
                  <a:lnTo>
                    <a:pt x="658" y="641"/>
                  </a:lnTo>
                  <a:lnTo>
                    <a:pt x="657" y="640"/>
                  </a:lnTo>
                  <a:lnTo>
                    <a:pt x="657" y="638"/>
                  </a:lnTo>
                  <a:lnTo>
                    <a:pt x="655" y="639"/>
                  </a:lnTo>
                  <a:lnTo>
                    <a:pt x="655" y="642"/>
                  </a:lnTo>
                  <a:lnTo>
                    <a:pt x="654" y="642"/>
                  </a:lnTo>
                  <a:close/>
                </a:path>
              </a:pathLst>
            </a:custGeom>
            <a:solidFill>
              <a:srgbClr val="A11420"/>
            </a:solidFill>
            <a:ln w="4763">
              <a:solidFill>
                <a:srgbClr val="FFFFFF"/>
              </a:solidFill>
              <a:round/>
              <a:headEnd/>
              <a:tailEnd/>
            </a:ln>
          </p:spPr>
          <p:txBody>
            <a:bodyPr lIns="91429" tIns="45715" rIns="91429" bIns="45715"/>
            <a:lstStyle/>
            <a:p>
              <a:endParaRPr lang="ru-RU"/>
            </a:p>
          </p:txBody>
        </p:sp>
      </p:grpSp>
      <p:grpSp>
        <p:nvGrpSpPr>
          <p:cNvPr id="13" name="Group 107"/>
          <p:cNvGrpSpPr>
            <a:grpSpLocks/>
          </p:cNvGrpSpPr>
          <p:nvPr/>
        </p:nvGrpSpPr>
        <p:grpSpPr bwMode="auto">
          <a:xfrm>
            <a:off x="3635375" y="2820988"/>
            <a:ext cx="3084513" cy="1468437"/>
            <a:chOff x="2562" y="1253"/>
            <a:chExt cx="1943" cy="925"/>
          </a:xfrm>
        </p:grpSpPr>
        <p:sp>
          <p:nvSpPr>
            <p:cNvPr id="143571" name="Text Box 108"/>
            <p:cNvSpPr txBox="1">
              <a:spLocks noChangeArrowheads="1"/>
            </p:cNvSpPr>
            <p:nvPr/>
          </p:nvSpPr>
          <p:spPr bwMode="auto">
            <a:xfrm>
              <a:off x="3288" y="1344"/>
              <a:ext cx="1217" cy="530"/>
            </a:xfrm>
            <a:prstGeom prst="rect">
              <a:avLst/>
            </a:prstGeom>
            <a:noFill/>
            <a:ln w="9525">
              <a:noFill/>
              <a:miter lim="800000"/>
              <a:headEnd/>
              <a:tailEnd/>
            </a:ln>
          </p:spPr>
          <p:txBody>
            <a:bodyPr lIns="91429" tIns="45715" rIns="91429" bIns="45715">
              <a:spAutoFit/>
            </a:bodyPr>
            <a:lstStyle/>
            <a:p>
              <a:pPr>
                <a:spcBef>
                  <a:spcPct val="50000"/>
                </a:spcBef>
              </a:pPr>
              <a:r>
                <a:rPr lang="en-GB" sz="2400" b="1">
                  <a:solidFill>
                    <a:srgbClr val="A11420"/>
                  </a:solidFill>
                </a:rPr>
                <a:t>Germany</a:t>
              </a:r>
            </a:p>
            <a:p>
              <a:pPr>
                <a:lnSpc>
                  <a:spcPct val="65000"/>
                </a:lnSpc>
                <a:spcBef>
                  <a:spcPct val="40000"/>
                </a:spcBef>
              </a:pPr>
              <a:r>
                <a:rPr lang="en-GB" sz="2400">
                  <a:solidFill>
                    <a:srgbClr val="A11420"/>
                  </a:solidFill>
                </a:rPr>
                <a:t>2008</a:t>
              </a:r>
            </a:p>
          </p:txBody>
        </p:sp>
        <p:sp>
          <p:nvSpPr>
            <p:cNvPr id="143572" name="Freeform 618"/>
            <p:cNvSpPr>
              <a:spLocks/>
            </p:cNvSpPr>
            <p:nvPr/>
          </p:nvSpPr>
          <p:spPr bwMode="auto">
            <a:xfrm>
              <a:off x="2562" y="1253"/>
              <a:ext cx="689" cy="925"/>
            </a:xfrm>
            <a:custGeom>
              <a:avLst/>
              <a:gdLst>
                <a:gd name="T0" fmla="*/ 2147483647 w 143"/>
                <a:gd name="T1" fmla="*/ 2147483647 h 193"/>
                <a:gd name="T2" fmla="*/ 2147483647 w 143"/>
                <a:gd name="T3" fmla="*/ 2147483647 h 193"/>
                <a:gd name="T4" fmla="*/ 2147483647 w 143"/>
                <a:gd name="T5" fmla="*/ 2147483647 h 193"/>
                <a:gd name="T6" fmla="*/ 2147483647 w 143"/>
                <a:gd name="T7" fmla="*/ 2147483647 h 193"/>
                <a:gd name="T8" fmla="*/ 2147483647 w 143"/>
                <a:gd name="T9" fmla="*/ 2147483647 h 193"/>
                <a:gd name="T10" fmla="*/ 2147483647 w 143"/>
                <a:gd name="T11" fmla="*/ 2147483647 h 193"/>
                <a:gd name="T12" fmla="*/ 2147483647 w 143"/>
                <a:gd name="T13" fmla="*/ 2147483647 h 193"/>
                <a:gd name="T14" fmla="*/ 2147483647 w 143"/>
                <a:gd name="T15" fmla="*/ 2147483647 h 193"/>
                <a:gd name="T16" fmla="*/ 2147483647 w 143"/>
                <a:gd name="T17" fmla="*/ 2147483647 h 193"/>
                <a:gd name="T18" fmla="*/ 2147483647 w 143"/>
                <a:gd name="T19" fmla="*/ 2147483647 h 193"/>
                <a:gd name="T20" fmla="*/ 2147483647 w 143"/>
                <a:gd name="T21" fmla="*/ 2147483647 h 193"/>
                <a:gd name="T22" fmla="*/ 2147483647 w 143"/>
                <a:gd name="T23" fmla="*/ 2147483647 h 193"/>
                <a:gd name="T24" fmla="*/ 2147483647 w 143"/>
                <a:gd name="T25" fmla="*/ 2147483647 h 193"/>
                <a:gd name="T26" fmla="*/ 2147483647 w 143"/>
                <a:gd name="T27" fmla="*/ 2147483647 h 193"/>
                <a:gd name="T28" fmla="*/ 2147483647 w 143"/>
                <a:gd name="T29" fmla="*/ 2147483647 h 193"/>
                <a:gd name="T30" fmla="*/ 2147483647 w 143"/>
                <a:gd name="T31" fmla="*/ 2147483647 h 193"/>
                <a:gd name="T32" fmla="*/ 2147483647 w 143"/>
                <a:gd name="T33" fmla="*/ 2147483647 h 193"/>
                <a:gd name="T34" fmla="*/ 2147483647 w 143"/>
                <a:gd name="T35" fmla="*/ 2147483647 h 193"/>
                <a:gd name="T36" fmla="*/ 2147483647 w 143"/>
                <a:gd name="T37" fmla="*/ 2147483647 h 193"/>
                <a:gd name="T38" fmla="*/ 2147483647 w 143"/>
                <a:gd name="T39" fmla="*/ 2147483647 h 193"/>
                <a:gd name="T40" fmla="*/ 2147483647 w 143"/>
                <a:gd name="T41" fmla="*/ 2147483647 h 193"/>
                <a:gd name="T42" fmla="*/ 2147483647 w 143"/>
                <a:gd name="T43" fmla="*/ 2147483647 h 193"/>
                <a:gd name="T44" fmla="*/ 2147483647 w 143"/>
                <a:gd name="T45" fmla="*/ 2147483647 h 193"/>
                <a:gd name="T46" fmla="*/ 2147483647 w 143"/>
                <a:gd name="T47" fmla="*/ 2147483647 h 193"/>
                <a:gd name="T48" fmla="*/ 0 w 143"/>
                <a:gd name="T49" fmla="*/ 2147483647 h 193"/>
                <a:gd name="T50" fmla="*/ 2147483647 w 143"/>
                <a:gd name="T51" fmla="*/ 2147483647 h 193"/>
                <a:gd name="T52" fmla="*/ 2147483647 w 143"/>
                <a:gd name="T53" fmla="*/ 2147483647 h 193"/>
                <a:gd name="T54" fmla="*/ 2147483647 w 143"/>
                <a:gd name="T55" fmla="*/ 2147483647 h 193"/>
                <a:gd name="T56" fmla="*/ 2147483647 w 143"/>
                <a:gd name="T57" fmla="*/ 2147483647 h 193"/>
                <a:gd name="T58" fmla="*/ 2147483647 w 143"/>
                <a:gd name="T59" fmla="*/ 2147483647 h 193"/>
                <a:gd name="T60" fmla="*/ 2147483647 w 143"/>
                <a:gd name="T61" fmla="*/ 2147483647 h 193"/>
                <a:gd name="T62" fmla="*/ 2147483647 w 143"/>
                <a:gd name="T63" fmla="*/ 2147483647 h 193"/>
                <a:gd name="T64" fmla="*/ 2147483647 w 143"/>
                <a:gd name="T65" fmla="*/ 2147483647 h 193"/>
                <a:gd name="T66" fmla="*/ 2147483647 w 143"/>
                <a:gd name="T67" fmla="*/ 2147483647 h 193"/>
                <a:gd name="T68" fmla="*/ 2147483647 w 143"/>
                <a:gd name="T69" fmla="*/ 2147483647 h 193"/>
                <a:gd name="T70" fmla="*/ 2147483647 w 143"/>
                <a:gd name="T71" fmla="*/ 2147483647 h 193"/>
                <a:gd name="T72" fmla="*/ 2147483647 w 143"/>
                <a:gd name="T73" fmla="*/ 2147483647 h 193"/>
                <a:gd name="T74" fmla="*/ 2147483647 w 143"/>
                <a:gd name="T75" fmla="*/ 2147483647 h 193"/>
                <a:gd name="T76" fmla="*/ 2147483647 w 143"/>
                <a:gd name="T77" fmla="*/ 2147483647 h 193"/>
                <a:gd name="T78" fmla="*/ 2147483647 w 143"/>
                <a:gd name="T79" fmla="*/ 2147483647 h 193"/>
                <a:gd name="T80" fmla="*/ 2147483647 w 143"/>
                <a:gd name="T81" fmla="*/ 2147483647 h 193"/>
                <a:gd name="T82" fmla="*/ 2147483647 w 143"/>
                <a:gd name="T83" fmla="*/ 2147483647 h 193"/>
                <a:gd name="T84" fmla="*/ 2147483647 w 143"/>
                <a:gd name="T85" fmla="*/ 2147483647 h 193"/>
                <a:gd name="T86" fmla="*/ 2147483647 w 143"/>
                <a:gd name="T87" fmla="*/ 2147483647 h 193"/>
                <a:gd name="T88" fmla="*/ 2147483647 w 143"/>
                <a:gd name="T89" fmla="*/ 2147483647 h 193"/>
                <a:gd name="T90" fmla="*/ 2147483647 w 143"/>
                <a:gd name="T91" fmla="*/ 2147483647 h 193"/>
                <a:gd name="T92" fmla="*/ 2147483647 w 143"/>
                <a:gd name="T93" fmla="*/ 2147483647 h 193"/>
                <a:gd name="T94" fmla="*/ 2147483647 w 143"/>
                <a:gd name="T95" fmla="*/ 2147483647 h 193"/>
                <a:gd name="T96" fmla="*/ 2147483647 w 143"/>
                <a:gd name="T97" fmla="*/ 2147483647 h 193"/>
                <a:gd name="T98" fmla="*/ 2147483647 w 143"/>
                <a:gd name="T99" fmla="*/ 2147483647 h 193"/>
                <a:gd name="T100" fmla="*/ 2147483647 w 143"/>
                <a:gd name="T101" fmla="*/ 2147483647 h 193"/>
                <a:gd name="T102" fmla="*/ 2147483647 w 143"/>
                <a:gd name="T103" fmla="*/ 2147483647 h 193"/>
                <a:gd name="T104" fmla="*/ 2147483647 w 143"/>
                <a:gd name="T105" fmla="*/ 2147483647 h 193"/>
                <a:gd name="T106" fmla="*/ 2147483647 w 143"/>
                <a:gd name="T107" fmla="*/ 2147483647 h 193"/>
                <a:gd name="T108" fmla="*/ 2147483647 w 143"/>
                <a:gd name="T109" fmla="*/ 2147483647 h 193"/>
                <a:gd name="T110" fmla="*/ 2147483647 w 143"/>
                <a:gd name="T111" fmla="*/ 2147483647 h 193"/>
                <a:gd name="T112" fmla="*/ 2147483647 w 143"/>
                <a:gd name="T113" fmla="*/ 2147483647 h 193"/>
                <a:gd name="T114" fmla="*/ 2147483647 w 143"/>
                <a:gd name="T115" fmla="*/ 2147483647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3"/>
                <a:gd name="T175" fmla="*/ 0 h 193"/>
                <a:gd name="T176" fmla="*/ 143 w 143"/>
                <a:gd name="T177" fmla="*/ 193 h 19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3" h="193">
                  <a:moveTo>
                    <a:pt x="77" y="26"/>
                  </a:moveTo>
                  <a:lnTo>
                    <a:pt x="76" y="25"/>
                  </a:lnTo>
                  <a:lnTo>
                    <a:pt x="77" y="22"/>
                  </a:lnTo>
                  <a:lnTo>
                    <a:pt x="81" y="18"/>
                  </a:lnTo>
                  <a:lnTo>
                    <a:pt x="81" y="16"/>
                  </a:lnTo>
                  <a:lnTo>
                    <a:pt x="79" y="15"/>
                  </a:lnTo>
                  <a:lnTo>
                    <a:pt x="75" y="16"/>
                  </a:lnTo>
                  <a:lnTo>
                    <a:pt x="73" y="16"/>
                  </a:lnTo>
                  <a:lnTo>
                    <a:pt x="71" y="15"/>
                  </a:lnTo>
                  <a:lnTo>
                    <a:pt x="68" y="13"/>
                  </a:lnTo>
                  <a:lnTo>
                    <a:pt x="67" y="15"/>
                  </a:lnTo>
                  <a:lnTo>
                    <a:pt x="65" y="15"/>
                  </a:lnTo>
                  <a:lnTo>
                    <a:pt x="65" y="13"/>
                  </a:lnTo>
                  <a:lnTo>
                    <a:pt x="63" y="13"/>
                  </a:lnTo>
                  <a:lnTo>
                    <a:pt x="62" y="12"/>
                  </a:lnTo>
                  <a:lnTo>
                    <a:pt x="63" y="9"/>
                  </a:lnTo>
                  <a:lnTo>
                    <a:pt x="63" y="6"/>
                  </a:lnTo>
                  <a:lnTo>
                    <a:pt x="62" y="4"/>
                  </a:lnTo>
                  <a:lnTo>
                    <a:pt x="58" y="2"/>
                  </a:lnTo>
                  <a:lnTo>
                    <a:pt x="55" y="2"/>
                  </a:lnTo>
                  <a:lnTo>
                    <a:pt x="56" y="1"/>
                  </a:lnTo>
                  <a:lnTo>
                    <a:pt x="53" y="2"/>
                  </a:lnTo>
                  <a:lnTo>
                    <a:pt x="46" y="0"/>
                  </a:lnTo>
                  <a:lnTo>
                    <a:pt x="44" y="1"/>
                  </a:lnTo>
                  <a:lnTo>
                    <a:pt x="44" y="4"/>
                  </a:lnTo>
                  <a:lnTo>
                    <a:pt x="49" y="11"/>
                  </a:lnTo>
                  <a:lnTo>
                    <a:pt x="45" y="14"/>
                  </a:lnTo>
                  <a:lnTo>
                    <a:pt x="44" y="15"/>
                  </a:lnTo>
                  <a:lnTo>
                    <a:pt x="43" y="16"/>
                  </a:lnTo>
                  <a:lnTo>
                    <a:pt x="45" y="16"/>
                  </a:lnTo>
                  <a:lnTo>
                    <a:pt x="47" y="17"/>
                  </a:lnTo>
                  <a:lnTo>
                    <a:pt x="46" y="19"/>
                  </a:lnTo>
                  <a:lnTo>
                    <a:pt x="47" y="21"/>
                  </a:lnTo>
                  <a:lnTo>
                    <a:pt x="48" y="22"/>
                  </a:lnTo>
                  <a:lnTo>
                    <a:pt x="48" y="23"/>
                  </a:lnTo>
                  <a:lnTo>
                    <a:pt x="47" y="24"/>
                  </a:lnTo>
                  <a:lnTo>
                    <a:pt x="47" y="25"/>
                  </a:lnTo>
                  <a:lnTo>
                    <a:pt x="50" y="28"/>
                  </a:lnTo>
                  <a:lnTo>
                    <a:pt x="50" y="29"/>
                  </a:lnTo>
                  <a:lnTo>
                    <a:pt x="43" y="30"/>
                  </a:lnTo>
                  <a:lnTo>
                    <a:pt x="42" y="32"/>
                  </a:lnTo>
                  <a:lnTo>
                    <a:pt x="41" y="38"/>
                  </a:lnTo>
                  <a:lnTo>
                    <a:pt x="43" y="44"/>
                  </a:lnTo>
                  <a:lnTo>
                    <a:pt x="40" y="38"/>
                  </a:lnTo>
                  <a:lnTo>
                    <a:pt x="38" y="37"/>
                  </a:lnTo>
                  <a:lnTo>
                    <a:pt x="37" y="40"/>
                  </a:lnTo>
                  <a:lnTo>
                    <a:pt x="36" y="40"/>
                  </a:lnTo>
                  <a:lnTo>
                    <a:pt x="35" y="37"/>
                  </a:lnTo>
                  <a:lnTo>
                    <a:pt x="33" y="34"/>
                  </a:lnTo>
                  <a:lnTo>
                    <a:pt x="29" y="33"/>
                  </a:lnTo>
                  <a:lnTo>
                    <a:pt x="21" y="35"/>
                  </a:lnTo>
                  <a:lnTo>
                    <a:pt x="20" y="37"/>
                  </a:lnTo>
                  <a:lnTo>
                    <a:pt x="19" y="38"/>
                  </a:lnTo>
                  <a:lnTo>
                    <a:pt x="18" y="40"/>
                  </a:lnTo>
                  <a:lnTo>
                    <a:pt x="18" y="41"/>
                  </a:lnTo>
                  <a:lnTo>
                    <a:pt x="21" y="42"/>
                  </a:lnTo>
                  <a:lnTo>
                    <a:pt x="24" y="45"/>
                  </a:lnTo>
                  <a:lnTo>
                    <a:pt x="25" y="47"/>
                  </a:lnTo>
                  <a:lnTo>
                    <a:pt x="23" y="44"/>
                  </a:lnTo>
                  <a:lnTo>
                    <a:pt x="18" y="45"/>
                  </a:lnTo>
                  <a:lnTo>
                    <a:pt x="16" y="58"/>
                  </a:lnTo>
                  <a:lnTo>
                    <a:pt x="12" y="62"/>
                  </a:lnTo>
                  <a:lnTo>
                    <a:pt x="12" y="64"/>
                  </a:lnTo>
                  <a:lnTo>
                    <a:pt x="17" y="67"/>
                  </a:lnTo>
                  <a:lnTo>
                    <a:pt x="17" y="70"/>
                  </a:lnTo>
                  <a:lnTo>
                    <a:pt x="15" y="73"/>
                  </a:lnTo>
                  <a:lnTo>
                    <a:pt x="12" y="75"/>
                  </a:lnTo>
                  <a:lnTo>
                    <a:pt x="12" y="78"/>
                  </a:lnTo>
                  <a:lnTo>
                    <a:pt x="10" y="81"/>
                  </a:lnTo>
                  <a:lnTo>
                    <a:pt x="7" y="82"/>
                  </a:lnTo>
                  <a:lnTo>
                    <a:pt x="4" y="81"/>
                  </a:lnTo>
                  <a:lnTo>
                    <a:pt x="1" y="81"/>
                  </a:lnTo>
                  <a:lnTo>
                    <a:pt x="2" y="99"/>
                  </a:lnTo>
                  <a:lnTo>
                    <a:pt x="0" y="102"/>
                  </a:lnTo>
                  <a:lnTo>
                    <a:pt x="0" y="103"/>
                  </a:lnTo>
                  <a:lnTo>
                    <a:pt x="1" y="108"/>
                  </a:lnTo>
                  <a:lnTo>
                    <a:pt x="1" y="110"/>
                  </a:lnTo>
                  <a:lnTo>
                    <a:pt x="3" y="112"/>
                  </a:lnTo>
                  <a:lnTo>
                    <a:pt x="3" y="115"/>
                  </a:lnTo>
                  <a:lnTo>
                    <a:pt x="5" y="118"/>
                  </a:lnTo>
                  <a:lnTo>
                    <a:pt x="5" y="120"/>
                  </a:lnTo>
                  <a:lnTo>
                    <a:pt x="2" y="125"/>
                  </a:lnTo>
                  <a:lnTo>
                    <a:pt x="4" y="126"/>
                  </a:lnTo>
                  <a:lnTo>
                    <a:pt x="3" y="128"/>
                  </a:lnTo>
                  <a:lnTo>
                    <a:pt x="3" y="130"/>
                  </a:lnTo>
                  <a:lnTo>
                    <a:pt x="6" y="134"/>
                  </a:lnTo>
                  <a:lnTo>
                    <a:pt x="6" y="138"/>
                  </a:lnTo>
                  <a:lnTo>
                    <a:pt x="5" y="140"/>
                  </a:lnTo>
                  <a:lnTo>
                    <a:pt x="10" y="145"/>
                  </a:lnTo>
                  <a:lnTo>
                    <a:pt x="12" y="148"/>
                  </a:lnTo>
                  <a:lnTo>
                    <a:pt x="33" y="154"/>
                  </a:lnTo>
                  <a:lnTo>
                    <a:pt x="33" y="157"/>
                  </a:lnTo>
                  <a:lnTo>
                    <a:pt x="28" y="164"/>
                  </a:lnTo>
                  <a:lnTo>
                    <a:pt x="25" y="175"/>
                  </a:lnTo>
                  <a:lnTo>
                    <a:pt x="25" y="186"/>
                  </a:lnTo>
                  <a:lnTo>
                    <a:pt x="26" y="187"/>
                  </a:lnTo>
                  <a:lnTo>
                    <a:pt x="28" y="188"/>
                  </a:lnTo>
                  <a:lnTo>
                    <a:pt x="45" y="186"/>
                  </a:lnTo>
                  <a:lnTo>
                    <a:pt x="56" y="190"/>
                  </a:lnTo>
                  <a:lnTo>
                    <a:pt x="59" y="188"/>
                  </a:lnTo>
                  <a:lnTo>
                    <a:pt x="62" y="188"/>
                  </a:lnTo>
                  <a:lnTo>
                    <a:pt x="65" y="188"/>
                  </a:lnTo>
                  <a:lnTo>
                    <a:pt x="66" y="191"/>
                  </a:lnTo>
                  <a:lnTo>
                    <a:pt x="69" y="193"/>
                  </a:lnTo>
                  <a:lnTo>
                    <a:pt x="71" y="192"/>
                  </a:lnTo>
                  <a:lnTo>
                    <a:pt x="71" y="190"/>
                  </a:lnTo>
                  <a:lnTo>
                    <a:pt x="73" y="188"/>
                  </a:lnTo>
                  <a:lnTo>
                    <a:pt x="77" y="188"/>
                  </a:lnTo>
                  <a:lnTo>
                    <a:pt x="81" y="190"/>
                  </a:lnTo>
                  <a:lnTo>
                    <a:pt x="85" y="190"/>
                  </a:lnTo>
                  <a:lnTo>
                    <a:pt x="90" y="187"/>
                  </a:lnTo>
                  <a:lnTo>
                    <a:pt x="100" y="186"/>
                  </a:lnTo>
                  <a:lnTo>
                    <a:pt x="101" y="184"/>
                  </a:lnTo>
                  <a:lnTo>
                    <a:pt x="104" y="186"/>
                  </a:lnTo>
                  <a:lnTo>
                    <a:pt x="109" y="186"/>
                  </a:lnTo>
                  <a:lnTo>
                    <a:pt x="110" y="187"/>
                  </a:lnTo>
                  <a:lnTo>
                    <a:pt x="112" y="187"/>
                  </a:lnTo>
                  <a:lnTo>
                    <a:pt x="112" y="184"/>
                  </a:lnTo>
                  <a:lnTo>
                    <a:pt x="110" y="180"/>
                  </a:lnTo>
                  <a:lnTo>
                    <a:pt x="109" y="175"/>
                  </a:lnTo>
                  <a:lnTo>
                    <a:pt x="111" y="172"/>
                  </a:lnTo>
                  <a:lnTo>
                    <a:pt x="118" y="169"/>
                  </a:lnTo>
                  <a:lnTo>
                    <a:pt x="120" y="164"/>
                  </a:lnTo>
                  <a:lnTo>
                    <a:pt x="125" y="161"/>
                  </a:lnTo>
                  <a:lnTo>
                    <a:pt x="125" y="159"/>
                  </a:lnTo>
                  <a:lnTo>
                    <a:pt x="103" y="137"/>
                  </a:lnTo>
                  <a:lnTo>
                    <a:pt x="102" y="129"/>
                  </a:lnTo>
                  <a:lnTo>
                    <a:pt x="98" y="127"/>
                  </a:lnTo>
                  <a:lnTo>
                    <a:pt x="96" y="124"/>
                  </a:lnTo>
                  <a:lnTo>
                    <a:pt x="96" y="122"/>
                  </a:lnTo>
                  <a:lnTo>
                    <a:pt x="96" y="120"/>
                  </a:lnTo>
                  <a:lnTo>
                    <a:pt x="101" y="125"/>
                  </a:lnTo>
                  <a:lnTo>
                    <a:pt x="103" y="121"/>
                  </a:lnTo>
                  <a:lnTo>
                    <a:pt x="118" y="114"/>
                  </a:lnTo>
                  <a:lnTo>
                    <a:pt x="119" y="111"/>
                  </a:lnTo>
                  <a:lnTo>
                    <a:pt x="131" y="107"/>
                  </a:lnTo>
                  <a:lnTo>
                    <a:pt x="132" y="100"/>
                  </a:lnTo>
                  <a:lnTo>
                    <a:pt x="135" y="101"/>
                  </a:lnTo>
                  <a:lnTo>
                    <a:pt x="139" y="107"/>
                  </a:lnTo>
                  <a:lnTo>
                    <a:pt x="141" y="107"/>
                  </a:lnTo>
                  <a:lnTo>
                    <a:pt x="143" y="94"/>
                  </a:lnTo>
                  <a:lnTo>
                    <a:pt x="142" y="92"/>
                  </a:lnTo>
                  <a:lnTo>
                    <a:pt x="138" y="87"/>
                  </a:lnTo>
                  <a:lnTo>
                    <a:pt x="135" y="60"/>
                  </a:lnTo>
                  <a:lnTo>
                    <a:pt x="131" y="57"/>
                  </a:lnTo>
                  <a:lnTo>
                    <a:pt x="131" y="55"/>
                  </a:lnTo>
                  <a:lnTo>
                    <a:pt x="134" y="47"/>
                  </a:lnTo>
                  <a:lnTo>
                    <a:pt x="134" y="39"/>
                  </a:lnTo>
                  <a:lnTo>
                    <a:pt x="131" y="31"/>
                  </a:lnTo>
                  <a:lnTo>
                    <a:pt x="124" y="30"/>
                  </a:lnTo>
                  <a:lnTo>
                    <a:pt x="124" y="25"/>
                  </a:lnTo>
                  <a:lnTo>
                    <a:pt x="121" y="21"/>
                  </a:lnTo>
                  <a:lnTo>
                    <a:pt x="118" y="22"/>
                  </a:lnTo>
                  <a:lnTo>
                    <a:pt x="116" y="20"/>
                  </a:lnTo>
                  <a:lnTo>
                    <a:pt x="115" y="18"/>
                  </a:lnTo>
                  <a:lnTo>
                    <a:pt x="113" y="16"/>
                  </a:lnTo>
                  <a:lnTo>
                    <a:pt x="111" y="15"/>
                  </a:lnTo>
                  <a:lnTo>
                    <a:pt x="104" y="16"/>
                  </a:lnTo>
                  <a:lnTo>
                    <a:pt x="103" y="17"/>
                  </a:lnTo>
                  <a:lnTo>
                    <a:pt x="103" y="16"/>
                  </a:lnTo>
                  <a:lnTo>
                    <a:pt x="108" y="13"/>
                  </a:lnTo>
                  <a:lnTo>
                    <a:pt x="105" y="12"/>
                  </a:lnTo>
                  <a:lnTo>
                    <a:pt x="103" y="13"/>
                  </a:lnTo>
                  <a:lnTo>
                    <a:pt x="99" y="17"/>
                  </a:lnTo>
                  <a:lnTo>
                    <a:pt x="98" y="20"/>
                  </a:lnTo>
                  <a:lnTo>
                    <a:pt x="96" y="21"/>
                  </a:lnTo>
                  <a:lnTo>
                    <a:pt x="96" y="19"/>
                  </a:lnTo>
                  <a:lnTo>
                    <a:pt x="91" y="21"/>
                  </a:lnTo>
                  <a:lnTo>
                    <a:pt x="86" y="25"/>
                  </a:lnTo>
                  <a:lnTo>
                    <a:pt x="88" y="26"/>
                  </a:lnTo>
                  <a:lnTo>
                    <a:pt x="85" y="26"/>
                  </a:lnTo>
                  <a:lnTo>
                    <a:pt x="81" y="25"/>
                  </a:lnTo>
                  <a:lnTo>
                    <a:pt x="77" y="28"/>
                  </a:lnTo>
                  <a:lnTo>
                    <a:pt x="77" y="26"/>
                  </a:lnTo>
                  <a:close/>
                </a:path>
              </a:pathLst>
            </a:custGeom>
            <a:solidFill>
              <a:srgbClr val="A11420"/>
            </a:solidFill>
            <a:ln w="9525">
              <a:solidFill>
                <a:srgbClr val="FFFFFF"/>
              </a:solidFill>
              <a:round/>
              <a:headEnd/>
              <a:tailEnd/>
            </a:ln>
          </p:spPr>
          <p:txBody>
            <a:bodyPr lIns="91429" tIns="45715" rIns="91429" bIns="45715"/>
            <a:lstStyle/>
            <a:p>
              <a:endParaRPr lang="ru-RU"/>
            </a:p>
          </p:txBody>
        </p:sp>
      </p:grpSp>
      <p:grpSp>
        <p:nvGrpSpPr>
          <p:cNvPr id="14" name="Group 110"/>
          <p:cNvGrpSpPr>
            <a:grpSpLocks/>
          </p:cNvGrpSpPr>
          <p:nvPr/>
        </p:nvGrpSpPr>
        <p:grpSpPr bwMode="auto">
          <a:xfrm>
            <a:off x="4356100" y="3181350"/>
            <a:ext cx="2867025" cy="2378075"/>
            <a:chOff x="2472" y="1661"/>
            <a:chExt cx="1806" cy="1498"/>
          </a:xfrm>
        </p:grpSpPr>
        <p:sp>
          <p:nvSpPr>
            <p:cNvPr id="143569" name="Freeform 600"/>
            <p:cNvSpPr>
              <a:spLocks/>
            </p:cNvSpPr>
            <p:nvPr/>
          </p:nvSpPr>
          <p:spPr bwMode="auto">
            <a:xfrm>
              <a:off x="2472" y="1688"/>
              <a:ext cx="598" cy="424"/>
            </a:xfrm>
            <a:custGeom>
              <a:avLst/>
              <a:gdLst>
                <a:gd name="T0" fmla="*/ 2147483647 w 51"/>
                <a:gd name="T1" fmla="*/ 2147483647 h 36"/>
                <a:gd name="T2" fmla="*/ 2147483647 w 51"/>
                <a:gd name="T3" fmla="*/ 2147483647 h 36"/>
                <a:gd name="T4" fmla="*/ 2147483647 w 51"/>
                <a:gd name="T5" fmla="*/ 2147483647 h 36"/>
                <a:gd name="T6" fmla="*/ 2147483647 w 51"/>
                <a:gd name="T7" fmla="*/ 2147483647 h 36"/>
                <a:gd name="T8" fmla="*/ 2147483647 w 51"/>
                <a:gd name="T9" fmla="*/ 2147483647 h 36"/>
                <a:gd name="T10" fmla="*/ 2147483647 w 51"/>
                <a:gd name="T11" fmla="*/ 2147483647 h 36"/>
                <a:gd name="T12" fmla="*/ 0 w 51"/>
                <a:gd name="T13" fmla="*/ 2147483647 h 36"/>
                <a:gd name="T14" fmla="*/ 2147483647 w 51"/>
                <a:gd name="T15" fmla="*/ 2147483647 h 36"/>
                <a:gd name="T16" fmla="*/ 2147483647 w 51"/>
                <a:gd name="T17" fmla="*/ 2147483647 h 36"/>
                <a:gd name="T18" fmla="*/ 2147483647 w 51"/>
                <a:gd name="T19" fmla="*/ 2147483647 h 36"/>
                <a:gd name="T20" fmla="*/ 2147483647 w 51"/>
                <a:gd name="T21" fmla="*/ 2147483647 h 36"/>
                <a:gd name="T22" fmla="*/ 2147483647 w 51"/>
                <a:gd name="T23" fmla="*/ 2147483647 h 36"/>
                <a:gd name="T24" fmla="*/ 2147483647 w 51"/>
                <a:gd name="T25" fmla="*/ 2147483647 h 36"/>
                <a:gd name="T26" fmla="*/ 2147483647 w 51"/>
                <a:gd name="T27" fmla="*/ 2147483647 h 36"/>
                <a:gd name="T28" fmla="*/ 2147483647 w 51"/>
                <a:gd name="T29" fmla="*/ 2147483647 h 36"/>
                <a:gd name="T30" fmla="*/ 2147483647 w 51"/>
                <a:gd name="T31" fmla="*/ 2147483647 h 36"/>
                <a:gd name="T32" fmla="*/ 2147483647 w 51"/>
                <a:gd name="T33" fmla="*/ 2147483647 h 36"/>
                <a:gd name="T34" fmla="*/ 2147483647 w 51"/>
                <a:gd name="T35" fmla="*/ 2147483647 h 36"/>
                <a:gd name="T36" fmla="*/ 2147483647 w 51"/>
                <a:gd name="T37" fmla="*/ 2147483647 h 36"/>
                <a:gd name="T38" fmla="*/ 2147483647 w 51"/>
                <a:gd name="T39" fmla="*/ 2147483647 h 36"/>
                <a:gd name="T40" fmla="*/ 2147483647 w 51"/>
                <a:gd name="T41" fmla="*/ 2147483647 h 36"/>
                <a:gd name="T42" fmla="*/ 2147483647 w 51"/>
                <a:gd name="T43" fmla="*/ 2147483647 h 36"/>
                <a:gd name="T44" fmla="*/ 2147483647 w 51"/>
                <a:gd name="T45" fmla="*/ 2147483647 h 36"/>
                <a:gd name="T46" fmla="*/ 2147483647 w 51"/>
                <a:gd name="T47" fmla="*/ 2147483647 h 36"/>
                <a:gd name="T48" fmla="*/ 2147483647 w 51"/>
                <a:gd name="T49" fmla="*/ 2147483647 h 36"/>
                <a:gd name="T50" fmla="*/ 2147483647 w 51"/>
                <a:gd name="T51" fmla="*/ 2147483647 h 36"/>
                <a:gd name="T52" fmla="*/ 2147483647 w 51"/>
                <a:gd name="T53" fmla="*/ 2147483647 h 36"/>
                <a:gd name="T54" fmla="*/ 2147483647 w 51"/>
                <a:gd name="T55" fmla="*/ 2147483647 h 36"/>
                <a:gd name="T56" fmla="*/ 2147483647 w 51"/>
                <a:gd name="T57" fmla="*/ 2147483647 h 36"/>
                <a:gd name="T58" fmla="*/ 2147483647 w 51"/>
                <a:gd name="T59" fmla="*/ 2147483647 h 36"/>
                <a:gd name="T60" fmla="*/ 2147483647 w 51"/>
                <a:gd name="T61" fmla="*/ 2147483647 h 36"/>
                <a:gd name="T62" fmla="*/ 2147483647 w 51"/>
                <a:gd name="T63" fmla="*/ 2147483647 h 36"/>
                <a:gd name="T64" fmla="*/ 2147483647 w 51"/>
                <a:gd name="T65" fmla="*/ 2147483647 h 36"/>
                <a:gd name="T66" fmla="*/ 2147483647 w 51"/>
                <a:gd name="T67" fmla="*/ 2147483647 h 36"/>
                <a:gd name="T68" fmla="*/ 2147483647 w 51"/>
                <a:gd name="T69" fmla="*/ 0 h 36"/>
                <a:gd name="T70" fmla="*/ 2147483647 w 51"/>
                <a:gd name="T71" fmla="*/ 0 h 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
                <a:gd name="T109" fmla="*/ 0 h 36"/>
                <a:gd name="T110" fmla="*/ 51 w 51"/>
                <a:gd name="T111" fmla="*/ 36 h 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 h="36">
                  <a:moveTo>
                    <a:pt x="42" y="0"/>
                  </a:moveTo>
                  <a:lnTo>
                    <a:pt x="40" y="1"/>
                  </a:lnTo>
                  <a:lnTo>
                    <a:pt x="39" y="3"/>
                  </a:lnTo>
                  <a:lnTo>
                    <a:pt x="34" y="3"/>
                  </a:lnTo>
                  <a:lnTo>
                    <a:pt x="33" y="3"/>
                  </a:lnTo>
                  <a:lnTo>
                    <a:pt x="31" y="6"/>
                  </a:lnTo>
                  <a:lnTo>
                    <a:pt x="26" y="4"/>
                  </a:lnTo>
                  <a:lnTo>
                    <a:pt x="22" y="5"/>
                  </a:lnTo>
                  <a:lnTo>
                    <a:pt x="20" y="8"/>
                  </a:lnTo>
                  <a:lnTo>
                    <a:pt x="17" y="10"/>
                  </a:lnTo>
                  <a:lnTo>
                    <a:pt x="4" y="9"/>
                  </a:lnTo>
                  <a:lnTo>
                    <a:pt x="1" y="12"/>
                  </a:lnTo>
                  <a:lnTo>
                    <a:pt x="0" y="14"/>
                  </a:lnTo>
                  <a:lnTo>
                    <a:pt x="0" y="15"/>
                  </a:lnTo>
                  <a:lnTo>
                    <a:pt x="1" y="16"/>
                  </a:lnTo>
                  <a:lnTo>
                    <a:pt x="2" y="16"/>
                  </a:lnTo>
                  <a:lnTo>
                    <a:pt x="1" y="20"/>
                  </a:lnTo>
                  <a:lnTo>
                    <a:pt x="2" y="22"/>
                  </a:lnTo>
                  <a:lnTo>
                    <a:pt x="2" y="24"/>
                  </a:lnTo>
                  <a:lnTo>
                    <a:pt x="4" y="25"/>
                  </a:lnTo>
                  <a:lnTo>
                    <a:pt x="5" y="26"/>
                  </a:lnTo>
                  <a:lnTo>
                    <a:pt x="6" y="27"/>
                  </a:lnTo>
                  <a:lnTo>
                    <a:pt x="8" y="27"/>
                  </a:lnTo>
                  <a:lnTo>
                    <a:pt x="8" y="29"/>
                  </a:lnTo>
                  <a:lnTo>
                    <a:pt x="8" y="30"/>
                  </a:lnTo>
                  <a:lnTo>
                    <a:pt x="6" y="31"/>
                  </a:lnTo>
                  <a:lnTo>
                    <a:pt x="5" y="31"/>
                  </a:lnTo>
                  <a:lnTo>
                    <a:pt x="4" y="31"/>
                  </a:lnTo>
                  <a:lnTo>
                    <a:pt x="1" y="32"/>
                  </a:lnTo>
                  <a:lnTo>
                    <a:pt x="4" y="34"/>
                  </a:lnTo>
                  <a:lnTo>
                    <a:pt x="8" y="34"/>
                  </a:lnTo>
                  <a:lnTo>
                    <a:pt x="9" y="32"/>
                  </a:lnTo>
                  <a:lnTo>
                    <a:pt x="10" y="34"/>
                  </a:lnTo>
                  <a:lnTo>
                    <a:pt x="15" y="34"/>
                  </a:lnTo>
                  <a:lnTo>
                    <a:pt x="17" y="29"/>
                  </a:lnTo>
                  <a:lnTo>
                    <a:pt x="19" y="29"/>
                  </a:lnTo>
                  <a:lnTo>
                    <a:pt x="22" y="35"/>
                  </a:lnTo>
                  <a:lnTo>
                    <a:pt x="23" y="35"/>
                  </a:lnTo>
                  <a:lnTo>
                    <a:pt x="23" y="33"/>
                  </a:lnTo>
                  <a:lnTo>
                    <a:pt x="24" y="33"/>
                  </a:lnTo>
                  <a:lnTo>
                    <a:pt x="24" y="34"/>
                  </a:lnTo>
                  <a:lnTo>
                    <a:pt x="25" y="34"/>
                  </a:lnTo>
                  <a:lnTo>
                    <a:pt x="27" y="36"/>
                  </a:lnTo>
                  <a:lnTo>
                    <a:pt x="28" y="36"/>
                  </a:lnTo>
                  <a:lnTo>
                    <a:pt x="29" y="35"/>
                  </a:lnTo>
                  <a:lnTo>
                    <a:pt x="29" y="31"/>
                  </a:lnTo>
                  <a:lnTo>
                    <a:pt x="30" y="30"/>
                  </a:lnTo>
                  <a:lnTo>
                    <a:pt x="29" y="28"/>
                  </a:lnTo>
                  <a:lnTo>
                    <a:pt x="32" y="26"/>
                  </a:lnTo>
                  <a:lnTo>
                    <a:pt x="35" y="25"/>
                  </a:lnTo>
                  <a:lnTo>
                    <a:pt x="36" y="23"/>
                  </a:lnTo>
                  <a:lnTo>
                    <a:pt x="36" y="20"/>
                  </a:lnTo>
                  <a:lnTo>
                    <a:pt x="34" y="18"/>
                  </a:lnTo>
                  <a:lnTo>
                    <a:pt x="34" y="17"/>
                  </a:lnTo>
                  <a:lnTo>
                    <a:pt x="35" y="15"/>
                  </a:lnTo>
                  <a:lnTo>
                    <a:pt x="41" y="14"/>
                  </a:lnTo>
                  <a:lnTo>
                    <a:pt x="42" y="13"/>
                  </a:lnTo>
                  <a:lnTo>
                    <a:pt x="42" y="11"/>
                  </a:lnTo>
                  <a:lnTo>
                    <a:pt x="44" y="11"/>
                  </a:lnTo>
                  <a:lnTo>
                    <a:pt x="45" y="12"/>
                  </a:lnTo>
                  <a:lnTo>
                    <a:pt x="45" y="11"/>
                  </a:lnTo>
                  <a:lnTo>
                    <a:pt x="45" y="10"/>
                  </a:lnTo>
                  <a:lnTo>
                    <a:pt x="45" y="8"/>
                  </a:lnTo>
                  <a:lnTo>
                    <a:pt x="46" y="7"/>
                  </a:lnTo>
                  <a:lnTo>
                    <a:pt x="47" y="7"/>
                  </a:lnTo>
                  <a:lnTo>
                    <a:pt x="50" y="9"/>
                  </a:lnTo>
                  <a:lnTo>
                    <a:pt x="51" y="8"/>
                  </a:lnTo>
                  <a:lnTo>
                    <a:pt x="51" y="9"/>
                  </a:lnTo>
                  <a:lnTo>
                    <a:pt x="47" y="1"/>
                  </a:lnTo>
                  <a:lnTo>
                    <a:pt x="44" y="0"/>
                  </a:lnTo>
                  <a:lnTo>
                    <a:pt x="42" y="0"/>
                  </a:lnTo>
                  <a:close/>
                </a:path>
              </a:pathLst>
            </a:custGeom>
            <a:solidFill>
              <a:srgbClr val="A11420"/>
            </a:solidFill>
            <a:ln w="4763">
              <a:solidFill>
                <a:srgbClr val="FFFFFF"/>
              </a:solidFill>
              <a:round/>
              <a:headEnd/>
              <a:tailEnd/>
            </a:ln>
          </p:spPr>
          <p:txBody>
            <a:bodyPr lIns="91429" tIns="45715" rIns="91429" bIns="45715"/>
            <a:lstStyle/>
            <a:p>
              <a:endParaRPr lang="ru-RU"/>
            </a:p>
          </p:txBody>
        </p:sp>
        <p:sp>
          <p:nvSpPr>
            <p:cNvPr id="143570" name="Text Box 112"/>
            <p:cNvSpPr txBox="1">
              <a:spLocks noChangeArrowheads="1"/>
            </p:cNvSpPr>
            <p:nvPr/>
          </p:nvSpPr>
          <p:spPr bwMode="auto">
            <a:xfrm>
              <a:off x="3061" y="1661"/>
              <a:ext cx="1217" cy="1498"/>
            </a:xfrm>
            <a:prstGeom prst="rect">
              <a:avLst/>
            </a:prstGeom>
            <a:noFill/>
            <a:ln w="9525">
              <a:noFill/>
              <a:miter lim="800000"/>
              <a:headEnd/>
              <a:tailEnd/>
            </a:ln>
          </p:spPr>
          <p:txBody>
            <a:bodyPr lIns="91429" tIns="45715" rIns="91429" bIns="45715">
              <a:spAutoFit/>
            </a:bodyPr>
            <a:lstStyle/>
            <a:p>
              <a:pPr>
                <a:spcBef>
                  <a:spcPct val="50000"/>
                </a:spcBef>
              </a:pPr>
              <a:r>
                <a:rPr lang="en-GB" sz="2400" b="1">
                  <a:solidFill>
                    <a:srgbClr val="A11420"/>
                  </a:solidFill>
                </a:rPr>
                <a:t>Slovenia</a:t>
              </a:r>
            </a:p>
            <a:p>
              <a:pPr>
                <a:lnSpc>
                  <a:spcPct val="65000"/>
                </a:lnSpc>
                <a:spcBef>
                  <a:spcPct val="40000"/>
                </a:spcBef>
              </a:pPr>
              <a:r>
                <a:rPr lang="en-GB" sz="2400">
                  <a:solidFill>
                    <a:srgbClr val="A11420"/>
                  </a:solidFill>
                </a:rPr>
                <a:t>2008</a:t>
              </a:r>
            </a:p>
            <a:p>
              <a:pPr>
                <a:lnSpc>
                  <a:spcPct val="65000"/>
                </a:lnSpc>
                <a:spcBef>
                  <a:spcPct val="40000"/>
                </a:spcBef>
              </a:pPr>
              <a:endParaRPr lang="en-GB" sz="2400">
                <a:solidFill>
                  <a:srgbClr val="A11420"/>
                </a:solidFill>
              </a:endParaRPr>
            </a:p>
            <a:p>
              <a:pPr>
                <a:lnSpc>
                  <a:spcPct val="65000"/>
                </a:lnSpc>
                <a:spcBef>
                  <a:spcPct val="40000"/>
                </a:spcBef>
              </a:pPr>
              <a:endParaRPr lang="en-GB" sz="2400">
                <a:solidFill>
                  <a:srgbClr val="A11420"/>
                </a:solidFill>
              </a:endParaRPr>
            </a:p>
            <a:p>
              <a:pPr>
                <a:lnSpc>
                  <a:spcPct val="65000"/>
                </a:lnSpc>
                <a:spcBef>
                  <a:spcPct val="40000"/>
                </a:spcBef>
              </a:pPr>
              <a:endParaRPr lang="en-GB" sz="2400">
                <a:solidFill>
                  <a:srgbClr val="A11420"/>
                </a:solidFill>
              </a:endParaRPr>
            </a:p>
            <a:p>
              <a:pPr>
                <a:lnSpc>
                  <a:spcPct val="65000"/>
                </a:lnSpc>
                <a:spcBef>
                  <a:spcPct val="40000"/>
                </a:spcBef>
              </a:pPr>
              <a:endParaRPr lang="en-GB" sz="2400">
                <a:solidFill>
                  <a:srgbClr val="A11420"/>
                </a:solidFill>
              </a:endParaRPr>
            </a:p>
          </p:txBody>
        </p:sp>
      </p:grpSp>
      <p:grpSp>
        <p:nvGrpSpPr>
          <p:cNvPr id="15" name="Group 113"/>
          <p:cNvGrpSpPr>
            <a:grpSpLocks/>
          </p:cNvGrpSpPr>
          <p:nvPr/>
        </p:nvGrpSpPr>
        <p:grpSpPr bwMode="auto">
          <a:xfrm>
            <a:off x="3276600" y="1884363"/>
            <a:ext cx="1931988" cy="3397250"/>
            <a:chOff x="2290" y="1117"/>
            <a:chExt cx="1217" cy="2140"/>
          </a:xfrm>
        </p:grpSpPr>
        <p:sp>
          <p:nvSpPr>
            <p:cNvPr id="143567" name="Text Box 114"/>
            <p:cNvSpPr txBox="1">
              <a:spLocks noChangeArrowheads="1"/>
            </p:cNvSpPr>
            <p:nvPr/>
          </p:nvSpPr>
          <p:spPr bwMode="auto">
            <a:xfrm>
              <a:off x="2290" y="1117"/>
              <a:ext cx="1217" cy="2140"/>
            </a:xfrm>
            <a:prstGeom prst="rect">
              <a:avLst/>
            </a:prstGeom>
            <a:noFill/>
            <a:ln w="9525">
              <a:noFill/>
              <a:miter lim="800000"/>
              <a:headEnd/>
              <a:tailEnd/>
            </a:ln>
          </p:spPr>
          <p:txBody>
            <a:bodyPr lIns="91429" tIns="45715" rIns="91429" bIns="45715">
              <a:spAutoFit/>
            </a:bodyPr>
            <a:lstStyle/>
            <a:p>
              <a:pPr>
                <a:spcBef>
                  <a:spcPct val="50000"/>
                </a:spcBef>
              </a:pPr>
              <a:endParaRPr lang="en-GB" sz="2400" b="1">
                <a:solidFill>
                  <a:srgbClr val="A11420"/>
                </a:solidFill>
              </a:endParaRPr>
            </a:p>
            <a:p>
              <a:pPr>
                <a:spcBef>
                  <a:spcPct val="50000"/>
                </a:spcBef>
              </a:pPr>
              <a:endParaRPr lang="en-GB" sz="2400" b="1">
                <a:solidFill>
                  <a:srgbClr val="A11420"/>
                </a:solidFill>
              </a:endParaRPr>
            </a:p>
            <a:p>
              <a:pPr>
                <a:spcBef>
                  <a:spcPct val="50000"/>
                </a:spcBef>
              </a:pPr>
              <a:endParaRPr lang="en-GB" sz="2400" b="1">
                <a:solidFill>
                  <a:srgbClr val="A11420"/>
                </a:solidFill>
              </a:endParaRPr>
            </a:p>
            <a:p>
              <a:pPr>
                <a:spcBef>
                  <a:spcPct val="50000"/>
                </a:spcBef>
              </a:pPr>
              <a:endParaRPr lang="en-GB" sz="2400" b="1">
                <a:solidFill>
                  <a:srgbClr val="A11420"/>
                </a:solidFill>
              </a:endParaRPr>
            </a:p>
            <a:p>
              <a:pPr>
                <a:spcBef>
                  <a:spcPct val="50000"/>
                </a:spcBef>
              </a:pPr>
              <a:r>
                <a:rPr lang="en-GB" sz="2400" b="1">
                  <a:solidFill>
                    <a:srgbClr val="A11420"/>
                  </a:solidFill>
                </a:rPr>
                <a:t>Northern Ireland</a:t>
              </a:r>
            </a:p>
            <a:p>
              <a:pPr>
                <a:lnSpc>
                  <a:spcPct val="65000"/>
                </a:lnSpc>
                <a:spcBef>
                  <a:spcPct val="40000"/>
                </a:spcBef>
              </a:pPr>
              <a:r>
                <a:rPr lang="en-GB" sz="2400">
                  <a:solidFill>
                    <a:srgbClr val="A11420"/>
                  </a:solidFill>
                </a:rPr>
                <a:t>2009</a:t>
              </a:r>
            </a:p>
          </p:txBody>
        </p:sp>
        <p:sp>
          <p:nvSpPr>
            <p:cNvPr id="143568" name="Freeform 49"/>
            <p:cNvSpPr>
              <a:spLocks/>
            </p:cNvSpPr>
            <p:nvPr/>
          </p:nvSpPr>
          <p:spPr bwMode="auto">
            <a:xfrm>
              <a:off x="2290" y="1979"/>
              <a:ext cx="589" cy="535"/>
            </a:xfrm>
            <a:custGeom>
              <a:avLst/>
              <a:gdLst>
                <a:gd name="T0" fmla="*/ 2147483647 w 41"/>
                <a:gd name="T1" fmla="*/ 2147483647 h 37"/>
                <a:gd name="T2" fmla="*/ 2147483647 w 41"/>
                <a:gd name="T3" fmla="*/ 2147483647 h 37"/>
                <a:gd name="T4" fmla="*/ 2147483647 w 41"/>
                <a:gd name="T5" fmla="*/ 2147483647 h 37"/>
                <a:gd name="T6" fmla="*/ 2147483647 w 41"/>
                <a:gd name="T7" fmla="*/ 2147483647 h 37"/>
                <a:gd name="T8" fmla="*/ 2147483647 w 41"/>
                <a:gd name="T9" fmla="*/ 2147483647 h 37"/>
                <a:gd name="T10" fmla="*/ 0 w 41"/>
                <a:gd name="T11" fmla="*/ 2147483647 h 37"/>
                <a:gd name="T12" fmla="*/ 2147483647 w 41"/>
                <a:gd name="T13" fmla="*/ 2147483647 h 37"/>
                <a:gd name="T14" fmla="*/ 2147483647 w 41"/>
                <a:gd name="T15" fmla="*/ 2147483647 h 37"/>
                <a:gd name="T16" fmla="*/ 2147483647 w 41"/>
                <a:gd name="T17" fmla="*/ 2147483647 h 37"/>
                <a:gd name="T18" fmla="*/ 2147483647 w 41"/>
                <a:gd name="T19" fmla="*/ 2147483647 h 37"/>
                <a:gd name="T20" fmla="*/ 2147483647 w 41"/>
                <a:gd name="T21" fmla="*/ 2147483647 h 37"/>
                <a:gd name="T22" fmla="*/ 2147483647 w 41"/>
                <a:gd name="T23" fmla="*/ 2147483647 h 37"/>
                <a:gd name="T24" fmla="*/ 2147483647 w 41"/>
                <a:gd name="T25" fmla="*/ 2147483647 h 37"/>
                <a:gd name="T26" fmla="*/ 2147483647 w 41"/>
                <a:gd name="T27" fmla="*/ 2147483647 h 37"/>
                <a:gd name="T28" fmla="*/ 2147483647 w 41"/>
                <a:gd name="T29" fmla="*/ 2147483647 h 37"/>
                <a:gd name="T30" fmla="*/ 2147483647 w 41"/>
                <a:gd name="T31" fmla="*/ 2147483647 h 37"/>
                <a:gd name="T32" fmla="*/ 2147483647 w 41"/>
                <a:gd name="T33" fmla="*/ 2147483647 h 37"/>
                <a:gd name="T34" fmla="*/ 2147483647 w 41"/>
                <a:gd name="T35" fmla="*/ 2147483647 h 37"/>
                <a:gd name="T36" fmla="*/ 2147483647 w 41"/>
                <a:gd name="T37" fmla="*/ 2147483647 h 37"/>
                <a:gd name="T38" fmla="*/ 2147483647 w 41"/>
                <a:gd name="T39" fmla="*/ 2147483647 h 37"/>
                <a:gd name="T40" fmla="*/ 2147483647 w 41"/>
                <a:gd name="T41" fmla="*/ 2147483647 h 37"/>
                <a:gd name="T42" fmla="*/ 2147483647 w 41"/>
                <a:gd name="T43" fmla="*/ 2147483647 h 37"/>
                <a:gd name="T44" fmla="*/ 2147483647 w 41"/>
                <a:gd name="T45" fmla="*/ 2147483647 h 37"/>
                <a:gd name="T46" fmla="*/ 2147483647 w 41"/>
                <a:gd name="T47" fmla="*/ 2147483647 h 37"/>
                <a:gd name="T48" fmla="*/ 2147483647 w 41"/>
                <a:gd name="T49" fmla="*/ 2147483647 h 37"/>
                <a:gd name="T50" fmla="*/ 2147483647 w 41"/>
                <a:gd name="T51" fmla="*/ 2147483647 h 37"/>
                <a:gd name="T52" fmla="*/ 2147483647 w 41"/>
                <a:gd name="T53" fmla="*/ 2147483647 h 37"/>
                <a:gd name="T54" fmla="*/ 2147483647 w 41"/>
                <a:gd name="T55" fmla="*/ 2147483647 h 37"/>
                <a:gd name="T56" fmla="*/ 2147483647 w 41"/>
                <a:gd name="T57" fmla="*/ 2147483647 h 37"/>
                <a:gd name="T58" fmla="*/ 2147483647 w 41"/>
                <a:gd name="T59" fmla="*/ 2147483647 h 37"/>
                <a:gd name="T60" fmla="*/ 2147483647 w 41"/>
                <a:gd name="T61" fmla="*/ 2147483647 h 37"/>
                <a:gd name="T62" fmla="*/ 2147483647 w 41"/>
                <a:gd name="T63" fmla="*/ 2147483647 h 37"/>
                <a:gd name="T64" fmla="*/ 2147483647 w 41"/>
                <a:gd name="T65" fmla="*/ 2147483647 h 37"/>
                <a:gd name="T66" fmla="*/ 2147483647 w 41"/>
                <a:gd name="T67" fmla="*/ 2147483647 h 37"/>
                <a:gd name="T68" fmla="*/ 2147483647 w 41"/>
                <a:gd name="T69" fmla="*/ 2147483647 h 37"/>
                <a:gd name="T70" fmla="*/ 2147483647 w 41"/>
                <a:gd name="T71" fmla="*/ 2147483647 h 37"/>
                <a:gd name="T72" fmla="*/ 2147483647 w 41"/>
                <a:gd name="T73" fmla="*/ 0 h 37"/>
                <a:gd name="T74" fmla="*/ 2147483647 w 41"/>
                <a:gd name="T75" fmla="*/ 0 h 37"/>
                <a:gd name="T76" fmla="*/ 2147483647 w 41"/>
                <a:gd name="T77" fmla="*/ 2147483647 h 37"/>
                <a:gd name="T78" fmla="*/ 2147483647 w 41"/>
                <a:gd name="T79" fmla="*/ 2147483647 h 37"/>
                <a:gd name="T80" fmla="*/ 2147483647 w 41"/>
                <a:gd name="T81" fmla="*/ 2147483647 h 37"/>
                <a:gd name="T82" fmla="*/ 2147483647 w 41"/>
                <a:gd name="T83" fmla="*/ 2147483647 h 37"/>
                <a:gd name="T84" fmla="*/ 2147483647 w 41"/>
                <a:gd name="T85" fmla="*/ 2147483647 h 37"/>
                <a:gd name="T86" fmla="*/ 2147483647 w 41"/>
                <a:gd name="T87" fmla="*/ 2147483647 h 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1"/>
                <a:gd name="T133" fmla="*/ 0 h 37"/>
                <a:gd name="T134" fmla="*/ 41 w 41"/>
                <a:gd name="T135" fmla="*/ 37 h 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1" h="37">
                  <a:moveTo>
                    <a:pt x="8" y="11"/>
                  </a:moveTo>
                  <a:lnTo>
                    <a:pt x="8" y="14"/>
                  </a:lnTo>
                  <a:lnTo>
                    <a:pt x="6" y="17"/>
                  </a:lnTo>
                  <a:lnTo>
                    <a:pt x="3" y="18"/>
                  </a:lnTo>
                  <a:lnTo>
                    <a:pt x="3" y="21"/>
                  </a:lnTo>
                  <a:lnTo>
                    <a:pt x="0" y="24"/>
                  </a:lnTo>
                  <a:lnTo>
                    <a:pt x="4" y="27"/>
                  </a:lnTo>
                  <a:lnTo>
                    <a:pt x="7" y="32"/>
                  </a:lnTo>
                  <a:lnTo>
                    <a:pt x="10" y="34"/>
                  </a:lnTo>
                  <a:lnTo>
                    <a:pt x="14" y="30"/>
                  </a:lnTo>
                  <a:lnTo>
                    <a:pt x="15" y="27"/>
                  </a:lnTo>
                  <a:lnTo>
                    <a:pt x="24" y="25"/>
                  </a:lnTo>
                  <a:lnTo>
                    <a:pt x="29" y="29"/>
                  </a:lnTo>
                  <a:lnTo>
                    <a:pt x="29" y="36"/>
                  </a:lnTo>
                  <a:lnTo>
                    <a:pt x="29" y="37"/>
                  </a:lnTo>
                  <a:lnTo>
                    <a:pt x="30" y="37"/>
                  </a:lnTo>
                  <a:lnTo>
                    <a:pt x="34" y="34"/>
                  </a:lnTo>
                  <a:lnTo>
                    <a:pt x="35" y="32"/>
                  </a:lnTo>
                  <a:lnTo>
                    <a:pt x="38" y="30"/>
                  </a:lnTo>
                  <a:lnTo>
                    <a:pt x="40" y="29"/>
                  </a:lnTo>
                  <a:lnTo>
                    <a:pt x="38" y="23"/>
                  </a:lnTo>
                  <a:lnTo>
                    <a:pt x="40" y="26"/>
                  </a:lnTo>
                  <a:lnTo>
                    <a:pt x="41" y="24"/>
                  </a:lnTo>
                  <a:lnTo>
                    <a:pt x="40" y="20"/>
                  </a:lnTo>
                  <a:lnTo>
                    <a:pt x="38" y="19"/>
                  </a:lnTo>
                  <a:lnTo>
                    <a:pt x="34" y="19"/>
                  </a:lnTo>
                  <a:lnTo>
                    <a:pt x="36" y="17"/>
                  </a:lnTo>
                  <a:lnTo>
                    <a:pt x="35" y="12"/>
                  </a:lnTo>
                  <a:lnTo>
                    <a:pt x="31" y="5"/>
                  </a:lnTo>
                  <a:lnTo>
                    <a:pt x="26" y="3"/>
                  </a:lnTo>
                  <a:lnTo>
                    <a:pt x="19" y="5"/>
                  </a:lnTo>
                  <a:lnTo>
                    <a:pt x="17" y="7"/>
                  </a:lnTo>
                  <a:lnTo>
                    <a:pt x="15" y="8"/>
                  </a:lnTo>
                  <a:lnTo>
                    <a:pt x="14" y="7"/>
                  </a:lnTo>
                  <a:lnTo>
                    <a:pt x="17" y="3"/>
                  </a:lnTo>
                  <a:lnTo>
                    <a:pt x="17" y="2"/>
                  </a:lnTo>
                  <a:lnTo>
                    <a:pt x="14" y="0"/>
                  </a:lnTo>
                  <a:lnTo>
                    <a:pt x="11" y="0"/>
                  </a:lnTo>
                  <a:lnTo>
                    <a:pt x="11" y="2"/>
                  </a:lnTo>
                  <a:lnTo>
                    <a:pt x="10" y="2"/>
                  </a:lnTo>
                  <a:lnTo>
                    <a:pt x="10" y="5"/>
                  </a:lnTo>
                  <a:lnTo>
                    <a:pt x="10" y="8"/>
                  </a:lnTo>
                  <a:lnTo>
                    <a:pt x="10" y="10"/>
                  </a:lnTo>
                  <a:lnTo>
                    <a:pt x="8" y="11"/>
                  </a:lnTo>
                  <a:close/>
                </a:path>
              </a:pathLst>
            </a:custGeom>
            <a:solidFill>
              <a:srgbClr val="A11420"/>
            </a:solidFill>
            <a:ln w="4763">
              <a:solidFill>
                <a:srgbClr val="FFFFFF"/>
              </a:solidFill>
              <a:round/>
              <a:headEnd/>
              <a:tailEnd/>
            </a:ln>
          </p:spPr>
          <p:txBody>
            <a:bodyPr lIns="91429" tIns="45715" rIns="91429" bIns="45715"/>
            <a:lstStyle/>
            <a:p>
              <a:endParaRPr lang="ru-RU"/>
            </a:p>
          </p:txBody>
        </p:sp>
      </p:grpSp>
      <p:grpSp>
        <p:nvGrpSpPr>
          <p:cNvPr id="16" name="Group 116"/>
          <p:cNvGrpSpPr>
            <a:grpSpLocks/>
          </p:cNvGrpSpPr>
          <p:nvPr/>
        </p:nvGrpSpPr>
        <p:grpSpPr bwMode="auto">
          <a:xfrm>
            <a:off x="5580063" y="4906963"/>
            <a:ext cx="3270250" cy="1570037"/>
            <a:chOff x="3379" y="2457"/>
            <a:chExt cx="2060" cy="989"/>
          </a:xfrm>
        </p:grpSpPr>
        <p:sp>
          <p:nvSpPr>
            <p:cNvPr id="143563" name="Text Box 117"/>
            <p:cNvSpPr txBox="1">
              <a:spLocks noChangeArrowheads="1"/>
            </p:cNvSpPr>
            <p:nvPr/>
          </p:nvSpPr>
          <p:spPr bwMode="auto">
            <a:xfrm>
              <a:off x="3379" y="2704"/>
              <a:ext cx="1217" cy="530"/>
            </a:xfrm>
            <a:prstGeom prst="rect">
              <a:avLst/>
            </a:prstGeom>
            <a:noFill/>
            <a:ln w="9525">
              <a:noFill/>
              <a:miter lim="800000"/>
              <a:headEnd/>
              <a:tailEnd/>
            </a:ln>
          </p:spPr>
          <p:txBody>
            <a:bodyPr lIns="91429" tIns="45715" rIns="91429" bIns="45715">
              <a:spAutoFit/>
            </a:bodyPr>
            <a:lstStyle/>
            <a:p>
              <a:pPr>
                <a:spcBef>
                  <a:spcPct val="50000"/>
                </a:spcBef>
              </a:pPr>
              <a:r>
                <a:rPr lang="en-GB" sz="2400" b="1">
                  <a:solidFill>
                    <a:srgbClr val="A11420"/>
                  </a:solidFill>
                </a:rPr>
                <a:t>Australia </a:t>
              </a:r>
            </a:p>
            <a:p>
              <a:pPr>
                <a:lnSpc>
                  <a:spcPct val="65000"/>
                </a:lnSpc>
                <a:spcBef>
                  <a:spcPct val="40000"/>
                </a:spcBef>
              </a:pPr>
              <a:r>
                <a:rPr lang="en-GB" sz="2400">
                  <a:solidFill>
                    <a:srgbClr val="A11420"/>
                  </a:solidFill>
                </a:rPr>
                <a:t>2010</a:t>
              </a:r>
            </a:p>
          </p:txBody>
        </p:sp>
        <p:grpSp>
          <p:nvGrpSpPr>
            <p:cNvPr id="17" name="Group 118"/>
            <p:cNvGrpSpPr>
              <a:grpSpLocks/>
            </p:cNvGrpSpPr>
            <p:nvPr/>
          </p:nvGrpSpPr>
          <p:grpSpPr bwMode="auto">
            <a:xfrm>
              <a:off x="4377" y="2457"/>
              <a:ext cx="1062" cy="989"/>
              <a:chOff x="4604" y="2659"/>
              <a:chExt cx="699" cy="651"/>
            </a:xfrm>
          </p:grpSpPr>
          <p:sp>
            <p:nvSpPr>
              <p:cNvPr id="143565" name="Freeform 284"/>
              <p:cNvSpPr>
                <a:spLocks/>
              </p:cNvSpPr>
              <p:nvPr/>
            </p:nvSpPr>
            <p:spPr bwMode="auto">
              <a:xfrm>
                <a:off x="5150" y="3242"/>
                <a:ext cx="64" cy="68"/>
              </a:xfrm>
              <a:custGeom>
                <a:avLst/>
                <a:gdLst>
                  <a:gd name="T0" fmla="*/ 0 w 59"/>
                  <a:gd name="T1" fmla="*/ 0 h 63"/>
                  <a:gd name="T2" fmla="*/ 10445452 w 59"/>
                  <a:gd name="T3" fmla="*/ 0 h 63"/>
                  <a:gd name="T4" fmla="*/ 31336344 w 59"/>
                  <a:gd name="T5" fmla="*/ 15058594 h 63"/>
                  <a:gd name="T6" fmla="*/ 41781810 w 59"/>
                  <a:gd name="T7" fmla="*/ 10038019 h 63"/>
                  <a:gd name="T8" fmla="*/ 47006187 w 59"/>
                  <a:gd name="T9" fmla="*/ 10038019 h 63"/>
                  <a:gd name="T10" fmla="*/ 104454464 w 59"/>
                  <a:gd name="T11" fmla="*/ 45172627 h 63"/>
                  <a:gd name="T12" fmla="*/ 161906021 w 59"/>
                  <a:gd name="T13" fmla="*/ 50190067 h 63"/>
                  <a:gd name="T14" fmla="*/ 193242496 w 59"/>
                  <a:gd name="T15" fmla="*/ 30114045 h 63"/>
                  <a:gd name="T16" fmla="*/ 229800050 w 59"/>
                  <a:gd name="T17" fmla="*/ 30114045 h 63"/>
                  <a:gd name="T18" fmla="*/ 240245403 w 59"/>
                  <a:gd name="T19" fmla="*/ 15058594 h 63"/>
                  <a:gd name="T20" fmla="*/ 266360520 w 59"/>
                  <a:gd name="T21" fmla="*/ 20076039 h 63"/>
                  <a:gd name="T22" fmla="*/ 271581877 w 59"/>
                  <a:gd name="T23" fmla="*/ 10038019 h 63"/>
                  <a:gd name="T24" fmla="*/ 282027230 w 59"/>
                  <a:gd name="T25" fmla="*/ 15058594 h 63"/>
                  <a:gd name="T26" fmla="*/ 292472791 w 59"/>
                  <a:gd name="T27" fmla="*/ 30114045 h 63"/>
                  <a:gd name="T28" fmla="*/ 302918005 w 59"/>
                  <a:gd name="T29" fmla="*/ 145552743 h 63"/>
                  <a:gd name="T30" fmla="*/ 308142278 w 59"/>
                  <a:gd name="T31" fmla="*/ 160608172 h 63"/>
                  <a:gd name="T32" fmla="*/ 308142278 w 59"/>
                  <a:gd name="T33" fmla="*/ 175666780 h 63"/>
                  <a:gd name="T34" fmla="*/ 302918005 w 59"/>
                  <a:gd name="T35" fmla="*/ 145552743 h 63"/>
                  <a:gd name="T36" fmla="*/ 297697064 w 59"/>
                  <a:gd name="T37" fmla="*/ 140532159 h 63"/>
                  <a:gd name="T38" fmla="*/ 276806012 w 59"/>
                  <a:gd name="T39" fmla="*/ 170646093 h 63"/>
                  <a:gd name="T40" fmla="*/ 276806012 w 59"/>
                  <a:gd name="T41" fmla="*/ 190722209 h 63"/>
                  <a:gd name="T42" fmla="*/ 271581877 w 59"/>
                  <a:gd name="T43" fmla="*/ 195742758 h 63"/>
                  <a:gd name="T44" fmla="*/ 271581877 w 59"/>
                  <a:gd name="T45" fmla="*/ 220836246 h 63"/>
                  <a:gd name="T46" fmla="*/ 266360520 w 59"/>
                  <a:gd name="T47" fmla="*/ 225856795 h 63"/>
                  <a:gd name="T48" fmla="*/ 255915167 w 59"/>
                  <a:gd name="T49" fmla="*/ 225856795 h 63"/>
                  <a:gd name="T50" fmla="*/ 240245403 w 59"/>
                  <a:gd name="T51" fmla="*/ 225856795 h 63"/>
                  <a:gd name="T52" fmla="*/ 235024184 w 59"/>
                  <a:gd name="T53" fmla="*/ 230874166 h 63"/>
                  <a:gd name="T54" fmla="*/ 235024184 w 59"/>
                  <a:gd name="T55" fmla="*/ 240912224 h 63"/>
                  <a:gd name="T56" fmla="*/ 229800050 w 59"/>
                  <a:gd name="T57" fmla="*/ 255970831 h 63"/>
                  <a:gd name="T58" fmla="*/ 219354420 w 59"/>
                  <a:gd name="T59" fmla="*/ 260988341 h 63"/>
                  <a:gd name="T60" fmla="*/ 214133479 w 59"/>
                  <a:gd name="T61" fmla="*/ 276046948 h 63"/>
                  <a:gd name="T62" fmla="*/ 208908928 w 59"/>
                  <a:gd name="T63" fmla="*/ 266008889 h 63"/>
                  <a:gd name="T64" fmla="*/ 198463576 w 59"/>
                  <a:gd name="T65" fmla="*/ 260988341 h 63"/>
                  <a:gd name="T66" fmla="*/ 193242496 w 59"/>
                  <a:gd name="T67" fmla="*/ 271026261 h 63"/>
                  <a:gd name="T68" fmla="*/ 193242496 w 59"/>
                  <a:gd name="T69" fmla="*/ 301140228 h 63"/>
                  <a:gd name="T70" fmla="*/ 177572592 w 59"/>
                  <a:gd name="T71" fmla="*/ 311178287 h 63"/>
                  <a:gd name="T72" fmla="*/ 172351374 w 59"/>
                  <a:gd name="T73" fmla="*/ 316198974 h 63"/>
                  <a:gd name="T74" fmla="*/ 161906021 w 59"/>
                  <a:gd name="T75" fmla="*/ 311178287 h 63"/>
                  <a:gd name="T76" fmla="*/ 151460669 w 59"/>
                  <a:gd name="T77" fmla="*/ 301140228 h 63"/>
                  <a:gd name="T78" fmla="*/ 141015142 w 59"/>
                  <a:gd name="T79" fmla="*/ 311178287 h 63"/>
                  <a:gd name="T80" fmla="*/ 130569720 w 59"/>
                  <a:gd name="T81" fmla="*/ 301140228 h 63"/>
                  <a:gd name="T82" fmla="*/ 114900025 w 59"/>
                  <a:gd name="T83" fmla="*/ 301140228 h 63"/>
                  <a:gd name="T84" fmla="*/ 109678876 w 59"/>
                  <a:gd name="T85" fmla="*/ 296122857 h 63"/>
                  <a:gd name="T86" fmla="*/ 120124368 w 59"/>
                  <a:gd name="T87" fmla="*/ 286084730 h 63"/>
                  <a:gd name="T88" fmla="*/ 125345378 w 59"/>
                  <a:gd name="T89" fmla="*/ 281064319 h 63"/>
                  <a:gd name="T90" fmla="*/ 109678876 w 59"/>
                  <a:gd name="T91" fmla="*/ 281064319 h 63"/>
                  <a:gd name="T92" fmla="*/ 94009042 w 59"/>
                  <a:gd name="T93" fmla="*/ 276046948 h 63"/>
                  <a:gd name="T94" fmla="*/ 57451575 w 59"/>
                  <a:gd name="T95" fmla="*/ 220836246 h 63"/>
                  <a:gd name="T96" fmla="*/ 36560730 w 59"/>
                  <a:gd name="T97" fmla="*/ 155590663 h 63"/>
                  <a:gd name="T98" fmla="*/ 57451575 w 59"/>
                  <a:gd name="T99" fmla="*/ 185704838 h 63"/>
                  <a:gd name="T100" fmla="*/ 67897101 w 59"/>
                  <a:gd name="T101" fmla="*/ 170646093 h 63"/>
                  <a:gd name="T102" fmla="*/ 57451575 w 59"/>
                  <a:gd name="T103" fmla="*/ 160608172 h 63"/>
                  <a:gd name="T104" fmla="*/ 0 w 59"/>
                  <a:gd name="T105" fmla="*/ 55210650 h 63"/>
                  <a:gd name="T106" fmla="*/ 0 w 59"/>
                  <a:gd name="T107" fmla="*/ 0 h 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9"/>
                  <a:gd name="T163" fmla="*/ 0 h 63"/>
                  <a:gd name="T164" fmla="*/ 59 w 59"/>
                  <a:gd name="T165" fmla="*/ 63 h 6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9" h="63">
                    <a:moveTo>
                      <a:pt x="0" y="0"/>
                    </a:moveTo>
                    <a:lnTo>
                      <a:pt x="2" y="0"/>
                    </a:lnTo>
                    <a:lnTo>
                      <a:pt x="6" y="3"/>
                    </a:lnTo>
                    <a:lnTo>
                      <a:pt x="8" y="2"/>
                    </a:lnTo>
                    <a:lnTo>
                      <a:pt x="9" y="2"/>
                    </a:lnTo>
                    <a:lnTo>
                      <a:pt x="20" y="9"/>
                    </a:lnTo>
                    <a:lnTo>
                      <a:pt x="31" y="10"/>
                    </a:lnTo>
                    <a:lnTo>
                      <a:pt x="37" y="6"/>
                    </a:lnTo>
                    <a:lnTo>
                      <a:pt x="44" y="6"/>
                    </a:lnTo>
                    <a:lnTo>
                      <a:pt x="46" y="3"/>
                    </a:lnTo>
                    <a:lnTo>
                      <a:pt x="51" y="4"/>
                    </a:lnTo>
                    <a:lnTo>
                      <a:pt x="52" y="2"/>
                    </a:lnTo>
                    <a:lnTo>
                      <a:pt x="54" y="3"/>
                    </a:lnTo>
                    <a:lnTo>
                      <a:pt x="56" y="6"/>
                    </a:lnTo>
                    <a:lnTo>
                      <a:pt x="58" y="29"/>
                    </a:lnTo>
                    <a:lnTo>
                      <a:pt x="59" y="32"/>
                    </a:lnTo>
                    <a:lnTo>
                      <a:pt x="59" y="35"/>
                    </a:lnTo>
                    <a:lnTo>
                      <a:pt x="58" y="29"/>
                    </a:lnTo>
                    <a:lnTo>
                      <a:pt x="57" y="28"/>
                    </a:lnTo>
                    <a:lnTo>
                      <a:pt x="53" y="34"/>
                    </a:lnTo>
                    <a:lnTo>
                      <a:pt x="53" y="38"/>
                    </a:lnTo>
                    <a:lnTo>
                      <a:pt x="52" y="39"/>
                    </a:lnTo>
                    <a:lnTo>
                      <a:pt x="52" y="44"/>
                    </a:lnTo>
                    <a:lnTo>
                      <a:pt x="51" y="45"/>
                    </a:lnTo>
                    <a:lnTo>
                      <a:pt x="49" y="45"/>
                    </a:lnTo>
                    <a:lnTo>
                      <a:pt x="46" y="45"/>
                    </a:lnTo>
                    <a:lnTo>
                      <a:pt x="45" y="46"/>
                    </a:lnTo>
                    <a:lnTo>
                      <a:pt x="45" y="48"/>
                    </a:lnTo>
                    <a:lnTo>
                      <a:pt x="44" y="51"/>
                    </a:lnTo>
                    <a:lnTo>
                      <a:pt x="42" y="52"/>
                    </a:lnTo>
                    <a:lnTo>
                      <a:pt x="41" y="55"/>
                    </a:lnTo>
                    <a:lnTo>
                      <a:pt x="40" y="53"/>
                    </a:lnTo>
                    <a:lnTo>
                      <a:pt x="38" y="52"/>
                    </a:lnTo>
                    <a:lnTo>
                      <a:pt x="37" y="54"/>
                    </a:lnTo>
                    <a:lnTo>
                      <a:pt x="37" y="60"/>
                    </a:lnTo>
                    <a:lnTo>
                      <a:pt x="34" y="62"/>
                    </a:lnTo>
                    <a:lnTo>
                      <a:pt x="33" y="63"/>
                    </a:lnTo>
                    <a:lnTo>
                      <a:pt x="31" y="62"/>
                    </a:lnTo>
                    <a:lnTo>
                      <a:pt x="29" y="60"/>
                    </a:lnTo>
                    <a:lnTo>
                      <a:pt x="27" y="62"/>
                    </a:lnTo>
                    <a:lnTo>
                      <a:pt x="25" y="60"/>
                    </a:lnTo>
                    <a:lnTo>
                      <a:pt x="22" y="60"/>
                    </a:lnTo>
                    <a:lnTo>
                      <a:pt x="21" y="59"/>
                    </a:lnTo>
                    <a:lnTo>
                      <a:pt x="23" y="57"/>
                    </a:lnTo>
                    <a:lnTo>
                      <a:pt x="24" y="56"/>
                    </a:lnTo>
                    <a:lnTo>
                      <a:pt x="21" y="56"/>
                    </a:lnTo>
                    <a:lnTo>
                      <a:pt x="18" y="55"/>
                    </a:lnTo>
                    <a:lnTo>
                      <a:pt x="11" y="44"/>
                    </a:lnTo>
                    <a:lnTo>
                      <a:pt x="7" y="31"/>
                    </a:lnTo>
                    <a:lnTo>
                      <a:pt x="11" y="37"/>
                    </a:lnTo>
                    <a:lnTo>
                      <a:pt x="13" y="34"/>
                    </a:lnTo>
                    <a:lnTo>
                      <a:pt x="11" y="32"/>
                    </a:lnTo>
                    <a:lnTo>
                      <a:pt x="0" y="11"/>
                    </a:lnTo>
                    <a:lnTo>
                      <a:pt x="0" y="0"/>
                    </a:lnTo>
                    <a:close/>
                  </a:path>
                </a:pathLst>
              </a:custGeom>
              <a:solidFill>
                <a:srgbClr val="A11420"/>
              </a:solidFill>
              <a:ln w="9525">
                <a:solidFill>
                  <a:srgbClr val="FFFFFF"/>
                </a:solidFill>
                <a:round/>
                <a:headEnd/>
                <a:tailEnd/>
              </a:ln>
            </p:spPr>
            <p:txBody>
              <a:bodyPr lIns="91429" tIns="45715" rIns="91429" bIns="45715"/>
              <a:lstStyle/>
              <a:p>
                <a:endParaRPr lang="ru-RU"/>
              </a:p>
            </p:txBody>
          </p:sp>
          <p:sp>
            <p:nvSpPr>
              <p:cNvPr id="143566" name="Freeform 287"/>
              <p:cNvSpPr>
                <a:spLocks/>
              </p:cNvSpPr>
              <p:nvPr/>
            </p:nvSpPr>
            <p:spPr bwMode="auto">
              <a:xfrm>
                <a:off x="4604" y="2659"/>
                <a:ext cx="699" cy="548"/>
              </a:xfrm>
              <a:custGeom>
                <a:avLst/>
                <a:gdLst>
                  <a:gd name="T0" fmla="*/ 138227713 w 646"/>
                  <a:gd name="T1" fmla="*/ 928752546 h 507"/>
                  <a:gd name="T2" fmla="*/ 368603033 w 646"/>
                  <a:gd name="T3" fmla="*/ 832326290 h 507"/>
                  <a:gd name="T4" fmla="*/ 696250066 w 646"/>
                  <a:gd name="T5" fmla="*/ 649620445 h 507"/>
                  <a:gd name="T6" fmla="*/ 773043605 w 646"/>
                  <a:gd name="T7" fmla="*/ 502439137 h 507"/>
                  <a:gd name="T8" fmla="*/ 849834928 w 646"/>
                  <a:gd name="T9" fmla="*/ 497365528 h 507"/>
                  <a:gd name="T10" fmla="*/ 911268098 w 646"/>
                  <a:gd name="T11" fmla="*/ 446614211 h 507"/>
                  <a:gd name="T12" fmla="*/ 988062745 w 646"/>
                  <a:gd name="T13" fmla="*/ 370484885 h 507"/>
                  <a:gd name="T14" fmla="*/ 1044375237 w 646"/>
                  <a:gd name="T15" fmla="*/ 274058699 h 507"/>
                  <a:gd name="T16" fmla="*/ 1116048099 w 646"/>
                  <a:gd name="T17" fmla="*/ 258831505 h 507"/>
                  <a:gd name="T18" fmla="*/ 1223558223 w 646"/>
                  <a:gd name="T19" fmla="*/ 365411275 h 507"/>
                  <a:gd name="T20" fmla="*/ 1346425670 w 646"/>
                  <a:gd name="T21" fmla="*/ 375561815 h 507"/>
                  <a:gd name="T22" fmla="*/ 1387382224 w 646"/>
                  <a:gd name="T23" fmla="*/ 238531117 h 507"/>
                  <a:gd name="T24" fmla="*/ 1448815947 w 646"/>
                  <a:gd name="T25" fmla="*/ 172555374 h 507"/>
                  <a:gd name="T26" fmla="*/ 1556325240 w 646"/>
                  <a:gd name="T27" fmla="*/ 71052275 h 507"/>
                  <a:gd name="T28" fmla="*/ 1551206225 w 646"/>
                  <a:gd name="T29" fmla="*/ 55825185 h 507"/>
                  <a:gd name="T30" fmla="*/ 1627995886 w 646"/>
                  <a:gd name="T31" fmla="*/ 86276096 h 507"/>
                  <a:gd name="T32" fmla="*/ 1740625303 w 646"/>
                  <a:gd name="T33" fmla="*/ 116727163 h 507"/>
                  <a:gd name="T34" fmla="*/ 1848135704 w 646"/>
                  <a:gd name="T35" fmla="*/ 126877357 h 507"/>
                  <a:gd name="T36" fmla="*/ 1904448196 w 646"/>
                  <a:gd name="T37" fmla="*/ 106576761 h 507"/>
                  <a:gd name="T38" fmla="*/ 1904448196 w 646"/>
                  <a:gd name="T39" fmla="*/ 213156704 h 507"/>
                  <a:gd name="T40" fmla="*/ 1858374842 w 646"/>
                  <a:gd name="T41" fmla="*/ 279132308 h 507"/>
                  <a:gd name="T42" fmla="*/ 1919808566 w 646"/>
                  <a:gd name="T43" fmla="*/ 431387018 h 507"/>
                  <a:gd name="T44" fmla="*/ 2147483647 w 646"/>
                  <a:gd name="T45" fmla="*/ 558267661 h 507"/>
                  <a:gd name="T46" fmla="*/ 2147483647 w 646"/>
                  <a:gd name="T47" fmla="*/ 45674853 h 507"/>
                  <a:gd name="T48" fmla="*/ 2147483647 w 646"/>
                  <a:gd name="T49" fmla="*/ 101503290 h 507"/>
                  <a:gd name="T50" fmla="*/ 2147483647 w 646"/>
                  <a:gd name="T51" fmla="*/ 309583029 h 507"/>
                  <a:gd name="T52" fmla="*/ 2147483647 w 646"/>
                  <a:gd name="T53" fmla="*/ 380635702 h 507"/>
                  <a:gd name="T54" fmla="*/ 2147483647 w 646"/>
                  <a:gd name="T55" fmla="*/ 654694055 h 507"/>
                  <a:gd name="T56" fmla="*/ 2147483647 w 646"/>
                  <a:gd name="T57" fmla="*/ 725746174 h 507"/>
                  <a:gd name="T58" fmla="*/ 2147483647 w 646"/>
                  <a:gd name="T59" fmla="*/ 827249913 h 507"/>
                  <a:gd name="T60" fmla="*/ 2147483647 w 646"/>
                  <a:gd name="T61" fmla="*/ 994731055 h 507"/>
                  <a:gd name="T62" fmla="*/ 2147483647 w 646"/>
                  <a:gd name="T63" fmla="*/ 999804665 h 507"/>
                  <a:gd name="T64" fmla="*/ 2147483647 w 646"/>
                  <a:gd name="T65" fmla="*/ 1228189324 h 507"/>
                  <a:gd name="T66" fmla="*/ 2147483647 w 646"/>
                  <a:gd name="T67" fmla="*/ 1426118765 h 507"/>
                  <a:gd name="T68" fmla="*/ 2147483647 w 646"/>
                  <a:gd name="T69" fmla="*/ 1898110572 h 507"/>
                  <a:gd name="T70" fmla="*/ 2147483647 w 646"/>
                  <a:gd name="T71" fmla="*/ 2024986233 h 507"/>
                  <a:gd name="T72" fmla="*/ 2147483647 w 646"/>
                  <a:gd name="T73" fmla="*/ 2147483647 h 507"/>
                  <a:gd name="T74" fmla="*/ 2147483647 w 646"/>
                  <a:gd name="T75" fmla="*/ 2147483647 h 507"/>
                  <a:gd name="T76" fmla="*/ 2147483647 w 646"/>
                  <a:gd name="T77" fmla="*/ 2147483647 h 507"/>
                  <a:gd name="T78" fmla="*/ 2147483647 w 646"/>
                  <a:gd name="T79" fmla="*/ 2147483647 h 507"/>
                  <a:gd name="T80" fmla="*/ 2147483647 w 646"/>
                  <a:gd name="T81" fmla="*/ 2147483647 h 507"/>
                  <a:gd name="T82" fmla="*/ 2147483647 w 646"/>
                  <a:gd name="T83" fmla="*/ 2147483647 h 507"/>
                  <a:gd name="T84" fmla="*/ 2147483647 w 646"/>
                  <a:gd name="T85" fmla="*/ 2147483647 h 507"/>
                  <a:gd name="T86" fmla="*/ 2073393428 w 646"/>
                  <a:gd name="T87" fmla="*/ 2126489419 h 507"/>
                  <a:gd name="T88" fmla="*/ 1945404750 w 646"/>
                  <a:gd name="T89" fmla="*/ 2146790499 h 507"/>
                  <a:gd name="T90" fmla="*/ 2027315642 w 646"/>
                  <a:gd name="T91" fmla="*/ 1953935774 h 507"/>
                  <a:gd name="T92" fmla="*/ 1945404750 w 646"/>
                  <a:gd name="T93" fmla="*/ 2024986233 h 507"/>
                  <a:gd name="T94" fmla="*/ 1858374842 w 646"/>
                  <a:gd name="T95" fmla="*/ 2146790499 h 507"/>
                  <a:gd name="T96" fmla="*/ 1807180257 w 646"/>
                  <a:gd name="T97" fmla="*/ 2050365350 h 507"/>
                  <a:gd name="T98" fmla="*/ 1689429610 w 646"/>
                  <a:gd name="T99" fmla="*/ 1908260005 h 507"/>
                  <a:gd name="T100" fmla="*/ 1479533363 w 646"/>
                  <a:gd name="T101" fmla="*/ 1811831535 h 507"/>
                  <a:gd name="T102" fmla="*/ 911268098 w 646"/>
                  <a:gd name="T103" fmla="*/ 1943785234 h 507"/>
                  <a:gd name="T104" fmla="*/ 619459296 w 646"/>
                  <a:gd name="T105" fmla="*/ 2045288420 h 507"/>
                  <a:gd name="T106" fmla="*/ 414679988 w 646"/>
                  <a:gd name="T107" fmla="*/ 2146790499 h 507"/>
                  <a:gd name="T108" fmla="*/ 194540655 w 646"/>
                  <a:gd name="T109" fmla="*/ 2080815863 h 507"/>
                  <a:gd name="T110" fmla="*/ 204779517 w 646"/>
                  <a:gd name="T111" fmla="*/ 1827057899 h 507"/>
                  <a:gd name="T112" fmla="*/ 5121104 w 646"/>
                  <a:gd name="T113" fmla="*/ 1339843049 h 507"/>
                  <a:gd name="T114" fmla="*/ 46076972 w 646"/>
                  <a:gd name="T115" fmla="*/ 1355066092 h 507"/>
                  <a:gd name="T116" fmla="*/ 76793920 w 646"/>
                  <a:gd name="T117" fmla="*/ 1309390323 h 507"/>
                  <a:gd name="T118" fmla="*/ 30716922 w 646"/>
                  <a:gd name="T119" fmla="*/ 1015032689 h 50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46"/>
                  <a:gd name="T181" fmla="*/ 0 h 507"/>
                  <a:gd name="T182" fmla="*/ 646 w 646"/>
                  <a:gd name="T183" fmla="*/ 507 h 50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46" h="507">
                    <a:moveTo>
                      <a:pt x="12" y="185"/>
                    </a:moveTo>
                    <a:lnTo>
                      <a:pt x="13" y="184"/>
                    </a:lnTo>
                    <a:lnTo>
                      <a:pt x="13" y="189"/>
                    </a:lnTo>
                    <a:lnTo>
                      <a:pt x="12" y="190"/>
                    </a:lnTo>
                    <a:lnTo>
                      <a:pt x="12" y="192"/>
                    </a:lnTo>
                    <a:lnTo>
                      <a:pt x="13" y="192"/>
                    </a:lnTo>
                    <a:lnTo>
                      <a:pt x="12" y="196"/>
                    </a:lnTo>
                    <a:lnTo>
                      <a:pt x="14" y="197"/>
                    </a:lnTo>
                    <a:lnTo>
                      <a:pt x="16" y="194"/>
                    </a:lnTo>
                    <a:lnTo>
                      <a:pt x="20" y="186"/>
                    </a:lnTo>
                    <a:lnTo>
                      <a:pt x="27" y="183"/>
                    </a:lnTo>
                    <a:lnTo>
                      <a:pt x="29" y="181"/>
                    </a:lnTo>
                    <a:lnTo>
                      <a:pt x="35" y="180"/>
                    </a:lnTo>
                    <a:lnTo>
                      <a:pt x="38" y="175"/>
                    </a:lnTo>
                    <a:lnTo>
                      <a:pt x="40" y="174"/>
                    </a:lnTo>
                    <a:lnTo>
                      <a:pt x="42" y="171"/>
                    </a:lnTo>
                    <a:lnTo>
                      <a:pt x="56" y="163"/>
                    </a:lnTo>
                    <a:lnTo>
                      <a:pt x="57" y="164"/>
                    </a:lnTo>
                    <a:lnTo>
                      <a:pt x="62" y="164"/>
                    </a:lnTo>
                    <a:lnTo>
                      <a:pt x="64" y="165"/>
                    </a:lnTo>
                    <a:lnTo>
                      <a:pt x="67" y="165"/>
                    </a:lnTo>
                    <a:lnTo>
                      <a:pt x="72" y="164"/>
                    </a:lnTo>
                    <a:lnTo>
                      <a:pt x="78" y="160"/>
                    </a:lnTo>
                    <a:lnTo>
                      <a:pt x="87" y="158"/>
                    </a:lnTo>
                    <a:lnTo>
                      <a:pt x="93" y="152"/>
                    </a:lnTo>
                    <a:lnTo>
                      <a:pt x="97" y="152"/>
                    </a:lnTo>
                    <a:lnTo>
                      <a:pt x="100" y="154"/>
                    </a:lnTo>
                    <a:lnTo>
                      <a:pt x="123" y="147"/>
                    </a:lnTo>
                    <a:lnTo>
                      <a:pt x="132" y="140"/>
                    </a:lnTo>
                    <a:lnTo>
                      <a:pt x="133" y="137"/>
                    </a:lnTo>
                    <a:lnTo>
                      <a:pt x="133" y="135"/>
                    </a:lnTo>
                    <a:lnTo>
                      <a:pt x="136" y="130"/>
                    </a:lnTo>
                    <a:lnTo>
                      <a:pt x="136" y="128"/>
                    </a:lnTo>
                    <a:lnTo>
                      <a:pt x="138" y="128"/>
                    </a:lnTo>
                    <a:lnTo>
                      <a:pt x="144" y="122"/>
                    </a:lnTo>
                    <a:lnTo>
                      <a:pt x="145" y="121"/>
                    </a:lnTo>
                    <a:lnTo>
                      <a:pt x="144" y="120"/>
                    </a:lnTo>
                    <a:lnTo>
                      <a:pt x="142" y="111"/>
                    </a:lnTo>
                    <a:lnTo>
                      <a:pt x="142" y="107"/>
                    </a:lnTo>
                    <a:lnTo>
                      <a:pt x="145" y="104"/>
                    </a:lnTo>
                    <a:lnTo>
                      <a:pt x="146" y="103"/>
                    </a:lnTo>
                    <a:lnTo>
                      <a:pt x="148" y="103"/>
                    </a:lnTo>
                    <a:lnTo>
                      <a:pt x="149" y="101"/>
                    </a:lnTo>
                    <a:lnTo>
                      <a:pt x="151" y="99"/>
                    </a:lnTo>
                    <a:lnTo>
                      <a:pt x="152" y="99"/>
                    </a:lnTo>
                    <a:lnTo>
                      <a:pt x="152" y="98"/>
                    </a:lnTo>
                    <a:lnTo>
                      <a:pt x="153" y="94"/>
                    </a:lnTo>
                    <a:lnTo>
                      <a:pt x="154" y="94"/>
                    </a:lnTo>
                    <a:lnTo>
                      <a:pt x="163" y="112"/>
                    </a:lnTo>
                    <a:lnTo>
                      <a:pt x="164" y="113"/>
                    </a:lnTo>
                    <a:lnTo>
                      <a:pt x="165" y="110"/>
                    </a:lnTo>
                    <a:lnTo>
                      <a:pt x="166" y="105"/>
                    </a:lnTo>
                    <a:lnTo>
                      <a:pt x="168" y="105"/>
                    </a:lnTo>
                    <a:lnTo>
                      <a:pt x="167" y="101"/>
                    </a:lnTo>
                    <a:lnTo>
                      <a:pt x="166" y="98"/>
                    </a:lnTo>
                    <a:lnTo>
                      <a:pt x="164" y="97"/>
                    </a:lnTo>
                    <a:lnTo>
                      <a:pt x="164" y="95"/>
                    </a:lnTo>
                    <a:lnTo>
                      <a:pt x="164" y="91"/>
                    </a:lnTo>
                    <a:lnTo>
                      <a:pt x="166" y="89"/>
                    </a:lnTo>
                    <a:lnTo>
                      <a:pt x="168" y="91"/>
                    </a:lnTo>
                    <a:lnTo>
                      <a:pt x="171" y="90"/>
                    </a:lnTo>
                    <a:lnTo>
                      <a:pt x="175" y="95"/>
                    </a:lnTo>
                    <a:lnTo>
                      <a:pt x="179" y="95"/>
                    </a:lnTo>
                    <a:lnTo>
                      <a:pt x="180" y="94"/>
                    </a:lnTo>
                    <a:lnTo>
                      <a:pt x="177" y="93"/>
                    </a:lnTo>
                    <a:lnTo>
                      <a:pt x="178" y="88"/>
                    </a:lnTo>
                    <a:lnTo>
                      <a:pt x="181" y="86"/>
                    </a:lnTo>
                    <a:lnTo>
                      <a:pt x="182" y="84"/>
                    </a:lnTo>
                    <a:lnTo>
                      <a:pt x="180" y="79"/>
                    </a:lnTo>
                    <a:lnTo>
                      <a:pt x="182" y="77"/>
                    </a:lnTo>
                    <a:lnTo>
                      <a:pt x="184" y="76"/>
                    </a:lnTo>
                    <a:lnTo>
                      <a:pt x="187" y="78"/>
                    </a:lnTo>
                    <a:lnTo>
                      <a:pt x="188" y="78"/>
                    </a:lnTo>
                    <a:lnTo>
                      <a:pt x="187" y="74"/>
                    </a:lnTo>
                    <a:lnTo>
                      <a:pt x="187" y="72"/>
                    </a:lnTo>
                    <a:lnTo>
                      <a:pt x="188" y="71"/>
                    </a:lnTo>
                    <a:lnTo>
                      <a:pt x="193" y="73"/>
                    </a:lnTo>
                    <a:lnTo>
                      <a:pt x="193" y="71"/>
                    </a:lnTo>
                    <a:lnTo>
                      <a:pt x="191" y="68"/>
                    </a:lnTo>
                    <a:lnTo>
                      <a:pt x="191" y="65"/>
                    </a:lnTo>
                    <a:lnTo>
                      <a:pt x="197" y="63"/>
                    </a:lnTo>
                    <a:lnTo>
                      <a:pt x="199" y="63"/>
                    </a:lnTo>
                    <a:lnTo>
                      <a:pt x="200" y="65"/>
                    </a:lnTo>
                    <a:lnTo>
                      <a:pt x="204" y="63"/>
                    </a:lnTo>
                    <a:lnTo>
                      <a:pt x="205" y="59"/>
                    </a:lnTo>
                    <a:lnTo>
                      <a:pt x="205" y="57"/>
                    </a:lnTo>
                    <a:lnTo>
                      <a:pt x="203" y="55"/>
                    </a:lnTo>
                    <a:lnTo>
                      <a:pt x="204" y="54"/>
                    </a:lnTo>
                    <a:lnTo>
                      <a:pt x="206" y="55"/>
                    </a:lnTo>
                    <a:lnTo>
                      <a:pt x="206" y="58"/>
                    </a:lnTo>
                    <a:lnTo>
                      <a:pt x="208" y="57"/>
                    </a:lnTo>
                    <a:lnTo>
                      <a:pt x="209" y="55"/>
                    </a:lnTo>
                    <a:lnTo>
                      <a:pt x="210" y="55"/>
                    </a:lnTo>
                    <a:lnTo>
                      <a:pt x="210" y="57"/>
                    </a:lnTo>
                    <a:lnTo>
                      <a:pt x="212" y="56"/>
                    </a:lnTo>
                    <a:lnTo>
                      <a:pt x="215" y="54"/>
                    </a:lnTo>
                    <a:lnTo>
                      <a:pt x="216" y="53"/>
                    </a:lnTo>
                    <a:lnTo>
                      <a:pt x="216" y="51"/>
                    </a:lnTo>
                    <a:lnTo>
                      <a:pt x="218" y="51"/>
                    </a:lnTo>
                    <a:lnTo>
                      <a:pt x="219" y="52"/>
                    </a:lnTo>
                    <a:lnTo>
                      <a:pt x="221" y="53"/>
                    </a:lnTo>
                    <a:lnTo>
                      <a:pt x="224" y="53"/>
                    </a:lnTo>
                    <a:lnTo>
                      <a:pt x="229" y="56"/>
                    </a:lnTo>
                    <a:lnTo>
                      <a:pt x="234" y="63"/>
                    </a:lnTo>
                    <a:lnTo>
                      <a:pt x="238" y="66"/>
                    </a:lnTo>
                    <a:lnTo>
                      <a:pt x="237" y="74"/>
                    </a:lnTo>
                    <a:lnTo>
                      <a:pt x="238" y="75"/>
                    </a:lnTo>
                    <a:lnTo>
                      <a:pt x="239" y="74"/>
                    </a:lnTo>
                    <a:lnTo>
                      <a:pt x="239" y="72"/>
                    </a:lnTo>
                    <a:lnTo>
                      <a:pt x="239" y="71"/>
                    </a:lnTo>
                    <a:lnTo>
                      <a:pt x="240" y="70"/>
                    </a:lnTo>
                    <a:lnTo>
                      <a:pt x="241" y="70"/>
                    </a:lnTo>
                    <a:lnTo>
                      <a:pt x="242" y="69"/>
                    </a:lnTo>
                    <a:lnTo>
                      <a:pt x="244" y="70"/>
                    </a:lnTo>
                    <a:lnTo>
                      <a:pt x="243" y="68"/>
                    </a:lnTo>
                    <a:lnTo>
                      <a:pt x="244" y="68"/>
                    </a:lnTo>
                    <a:lnTo>
                      <a:pt x="247" y="68"/>
                    </a:lnTo>
                    <a:lnTo>
                      <a:pt x="254" y="68"/>
                    </a:lnTo>
                    <a:lnTo>
                      <a:pt x="261" y="74"/>
                    </a:lnTo>
                    <a:lnTo>
                      <a:pt x="263" y="74"/>
                    </a:lnTo>
                    <a:lnTo>
                      <a:pt x="262" y="69"/>
                    </a:lnTo>
                    <a:lnTo>
                      <a:pt x="264" y="68"/>
                    </a:lnTo>
                    <a:lnTo>
                      <a:pt x="258" y="60"/>
                    </a:lnTo>
                    <a:lnTo>
                      <a:pt x="259" y="55"/>
                    </a:lnTo>
                    <a:lnTo>
                      <a:pt x="260" y="56"/>
                    </a:lnTo>
                    <a:lnTo>
                      <a:pt x="261" y="55"/>
                    </a:lnTo>
                    <a:lnTo>
                      <a:pt x="265" y="50"/>
                    </a:lnTo>
                    <a:lnTo>
                      <a:pt x="265" y="48"/>
                    </a:lnTo>
                    <a:lnTo>
                      <a:pt x="266" y="46"/>
                    </a:lnTo>
                    <a:lnTo>
                      <a:pt x="271" y="47"/>
                    </a:lnTo>
                    <a:lnTo>
                      <a:pt x="273" y="45"/>
                    </a:lnTo>
                    <a:lnTo>
                      <a:pt x="273" y="42"/>
                    </a:lnTo>
                    <a:lnTo>
                      <a:pt x="270" y="42"/>
                    </a:lnTo>
                    <a:lnTo>
                      <a:pt x="270" y="40"/>
                    </a:lnTo>
                    <a:lnTo>
                      <a:pt x="271" y="37"/>
                    </a:lnTo>
                    <a:lnTo>
                      <a:pt x="272" y="34"/>
                    </a:lnTo>
                    <a:lnTo>
                      <a:pt x="277" y="32"/>
                    </a:lnTo>
                    <a:lnTo>
                      <a:pt x="278" y="30"/>
                    </a:lnTo>
                    <a:lnTo>
                      <a:pt x="280" y="30"/>
                    </a:lnTo>
                    <a:lnTo>
                      <a:pt x="282" y="32"/>
                    </a:lnTo>
                    <a:lnTo>
                      <a:pt x="283" y="34"/>
                    </a:lnTo>
                    <a:lnTo>
                      <a:pt x="284" y="32"/>
                    </a:lnTo>
                    <a:lnTo>
                      <a:pt x="282" y="29"/>
                    </a:lnTo>
                    <a:lnTo>
                      <a:pt x="283" y="28"/>
                    </a:lnTo>
                    <a:lnTo>
                      <a:pt x="285" y="26"/>
                    </a:lnTo>
                    <a:lnTo>
                      <a:pt x="288" y="27"/>
                    </a:lnTo>
                    <a:lnTo>
                      <a:pt x="289" y="26"/>
                    </a:lnTo>
                    <a:lnTo>
                      <a:pt x="301" y="27"/>
                    </a:lnTo>
                    <a:lnTo>
                      <a:pt x="310" y="23"/>
                    </a:lnTo>
                    <a:lnTo>
                      <a:pt x="309" y="16"/>
                    </a:lnTo>
                    <a:lnTo>
                      <a:pt x="307" y="15"/>
                    </a:lnTo>
                    <a:lnTo>
                      <a:pt x="304" y="14"/>
                    </a:lnTo>
                    <a:lnTo>
                      <a:pt x="303" y="15"/>
                    </a:lnTo>
                    <a:lnTo>
                      <a:pt x="299" y="11"/>
                    </a:lnTo>
                    <a:lnTo>
                      <a:pt x="296" y="10"/>
                    </a:lnTo>
                    <a:lnTo>
                      <a:pt x="297" y="10"/>
                    </a:lnTo>
                    <a:lnTo>
                      <a:pt x="299" y="10"/>
                    </a:lnTo>
                    <a:lnTo>
                      <a:pt x="299" y="9"/>
                    </a:lnTo>
                    <a:lnTo>
                      <a:pt x="300" y="8"/>
                    </a:lnTo>
                    <a:lnTo>
                      <a:pt x="300" y="9"/>
                    </a:lnTo>
                    <a:lnTo>
                      <a:pt x="301" y="14"/>
                    </a:lnTo>
                    <a:lnTo>
                      <a:pt x="303" y="11"/>
                    </a:lnTo>
                    <a:lnTo>
                      <a:pt x="303" y="9"/>
                    </a:lnTo>
                    <a:lnTo>
                      <a:pt x="304" y="9"/>
                    </a:lnTo>
                    <a:lnTo>
                      <a:pt x="305" y="10"/>
                    </a:lnTo>
                    <a:lnTo>
                      <a:pt x="306" y="10"/>
                    </a:lnTo>
                    <a:lnTo>
                      <a:pt x="308" y="12"/>
                    </a:lnTo>
                    <a:lnTo>
                      <a:pt x="311" y="15"/>
                    </a:lnTo>
                    <a:lnTo>
                      <a:pt x="311" y="12"/>
                    </a:lnTo>
                    <a:lnTo>
                      <a:pt x="313" y="12"/>
                    </a:lnTo>
                    <a:lnTo>
                      <a:pt x="314" y="13"/>
                    </a:lnTo>
                    <a:lnTo>
                      <a:pt x="315" y="15"/>
                    </a:lnTo>
                    <a:lnTo>
                      <a:pt x="318" y="17"/>
                    </a:lnTo>
                    <a:lnTo>
                      <a:pt x="322" y="18"/>
                    </a:lnTo>
                    <a:lnTo>
                      <a:pt x="323" y="18"/>
                    </a:lnTo>
                    <a:lnTo>
                      <a:pt x="324" y="18"/>
                    </a:lnTo>
                    <a:lnTo>
                      <a:pt x="325" y="19"/>
                    </a:lnTo>
                    <a:lnTo>
                      <a:pt x="328" y="18"/>
                    </a:lnTo>
                    <a:lnTo>
                      <a:pt x="328" y="19"/>
                    </a:lnTo>
                    <a:lnTo>
                      <a:pt x="329" y="21"/>
                    </a:lnTo>
                    <a:lnTo>
                      <a:pt x="332" y="21"/>
                    </a:lnTo>
                    <a:lnTo>
                      <a:pt x="335" y="22"/>
                    </a:lnTo>
                    <a:lnTo>
                      <a:pt x="338" y="22"/>
                    </a:lnTo>
                    <a:lnTo>
                      <a:pt x="340" y="23"/>
                    </a:lnTo>
                    <a:lnTo>
                      <a:pt x="343" y="22"/>
                    </a:lnTo>
                    <a:lnTo>
                      <a:pt x="345" y="24"/>
                    </a:lnTo>
                    <a:lnTo>
                      <a:pt x="348" y="24"/>
                    </a:lnTo>
                    <a:lnTo>
                      <a:pt x="349" y="25"/>
                    </a:lnTo>
                    <a:lnTo>
                      <a:pt x="351" y="26"/>
                    </a:lnTo>
                    <a:lnTo>
                      <a:pt x="354" y="23"/>
                    </a:lnTo>
                    <a:lnTo>
                      <a:pt x="356" y="22"/>
                    </a:lnTo>
                    <a:lnTo>
                      <a:pt x="360" y="22"/>
                    </a:lnTo>
                    <a:lnTo>
                      <a:pt x="363" y="21"/>
                    </a:lnTo>
                    <a:lnTo>
                      <a:pt x="361" y="24"/>
                    </a:lnTo>
                    <a:lnTo>
                      <a:pt x="361" y="25"/>
                    </a:lnTo>
                    <a:lnTo>
                      <a:pt x="362" y="25"/>
                    </a:lnTo>
                    <a:lnTo>
                      <a:pt x="364" y="24"/>
                    </a:lnTo>
                    <a:lnTo>
                      <a:pt x="364" y="25"/>
                    </a:lnTo>
                    <a:lnTo>
                      <a:pt x="364" y="30"/>
                    </a:lnTo>
                    <a:lnTo>
                      <a:pt x="364" y="31"/>
                    </a:lnTo>
                    <a:lnTo>
                      <a:pt x="367" y="30"/>
                    </a:lnTo>
                    <a:lnTo>
                      <a:pt x="368" y="26"/>
                    </a:lnTo>
                    <a:lnTo>
                      <a:pt x="368" y="23"/>
                    </a:lnTo>
                    <a:lnTo>
                      <a:pt x="371" y="21"/>
                    </a:lnTo>
                    <a:lnTo>
                      <a:pt x="372" y="21"/>
                    </a:lnTo>
                    <a:lnTo>
                      <a:pt x="373" y="23"/>
                    </a:lnTo>
                    <a:lnTo>
                      <a:pt x="373" y="27"/>
                    </a:lnTo>
                    <a:lnTo>
                      <a:pt x="375" y="26"/>
                    </a:lnTo>
                    <a:lnTo>
                      <a:pt x="377" y="26"/>
                    </a:lnTo>
                    <a:lnTo>
                      <a:pt x="379" y="27"/>
                    </a:lnTo>
                    <a:lnTo>
                      <a:pt x="375" y="34"/>
                    </a:lnTo>
                    <a:lnTo>
                      <a:pt x="373" y="35"/>
                    </a:lnTo>
                    <a:lnTo>
                      <a:pt x="372" y="35"/>
                    </a:lnTo>
                    <a:lnTo>
                      <a:pt x="373" y="38"/>
                    </a:lnTo>
                    <a:lnTo>
                      <a:pt x="372" y="42"/>
                    </a:lnTo>
                    <a:lnTo>
                      <a:pt x="371" y="42"/>
                    </a:lnTo>
                    <a:lnTo>
                      <a:pt x="368" y="42"/>
                    </a:lnTo>
                    <a:lnTo>
                      <a:pt x="368" y="40"/>
                    </a:lnTo>
                    <a:lnTo>
                      <a:pt x="367" y="42"/>
                    </a:lnTo>
                    <a:lnTo>
                      <a:pt x="367" y="45"/>
                    </a:lnTo>
                    <a:lnTo>
                      <a:pt x="366" y="45"/>
                    </a:lnTo>
                    <a:lnTo>
                      <a:pt x="365" y="42"/>
                    </a:lnTo>
                    <a:lnTo>
                      <a:pt x="364" y="42"/>
                    </a:lnTo>
                    <a:lnTo>
                      <a:pt x="362" y="50"/>
                    </a:lnTo>
                    <a:lnTo>
                      <a:pt x="365" y="49"/>
                    </a:lnTo>
                    <a:lnTo>
                      <a:pt x="363" y="55"/>
                    </a:lnTo>
                    <a:lnTo>
                      <a:pt x="363" y="56"/>
                    </a:lnTo>
                    <a:lnTo>
                      <a:pt x="358" y="68"/>
                    </a:lnTo>
                    <a:lnTo>
                      <a:pt x="358" y="71"/>
                    </a:lnTo>
                    <a:lnTo>
                      <a:pt x="360" y="72"/>
                    </a:lnTo>
                    <a:lnTo>
                      <a:pt x="361" y="73"/>
                    </a:lnTo>
                    <a:lnTo>
                      <a:pt x="363" y="73"/>
                    </a:lnTo>
                    <a:lnTo>
                      <a:pt x="365" y="75"/>
                    </a:lnTo>
                    <a:lnTo>
                      <a:pt x="370" y="77"/>
                    </a:lnTo>
                    <a:lnTo>
                      <a:pt x="372" y="83"/>
                    </a:lnTo>
                    <a:lnTo>
                      <a:pt x="372" y="87"/>
                    </a:lnTo>
                    <a:lnTo>
                      <a:pt x="375" y="85"/>
                    </a:lnTo>
                    <a:lnTo>
                      <a:pt x="380" y="86"/>
                    </a:lnTo>
                    <a:lnTo>
                      <a:pt x="384" y="86"/>
                    </a:lnTo>
                    <a:lnTo>
                      <a:pt x="386" y="88"/>
                    </a:lnTo>
                    <a:lnTo>
                      <a:pt x="395" y="94"/>
                    </a:lnTo>
                    <a:lnTo>
                      <a:pt x="399" y="98"/>
                    </a:lnTo>
                    <a:lnTo>
                      <a:pt x="411" y="101"/>
                    </a:lnTo>
                    <a:lnTo>
                      <a:pt x="414" y="103"/>
                    </a:lnTo>
                    <a:lnTo>
                      <a:pt x="416" y="109"/>
                    </a:lnTo>
                    <a:lnTo>
                      <a:pt x="429" y="116"/>
                    </a:lnTo>
                    <a:lnTo>
                      <a:pt x="441" y="112"/>
                    </a:lnTo>
                    <a:lnTo>
                      <a:pt x="443" y="110"/>
                    </a:lnTo>
                    <a:lnTo>
                      <a:pt x="455" y="72"/>
                    </a:lnTo>
                    <a:lnTo>
                      <a:pt x="452" y="48"/>
                    </a:lnTo>
                    <a:lnTo>
                      <a:pt x="455" y="42"/>
                    </a:lnTo>
                    <a:lnTo>
                      <a:pt x="455" y="38"/>
                    </a:lnTo>
                    <a:lnTo>
                      <a:pt x="456" y="35"/>
                    </a:lnTo>
                    <a:lnTo>
                      <a:pt x="456" y="32"/>
                    </a:lnTo>
                    <a:lnTo>
                      <a:pt x="454" y="31"/>
                    </a:lnTo>
                    <a:lnTo>
                      <a:pt x="455" y="22"/>
                    </a:lnTo>
                    <a:lnTo>
                      <a:pt x="459" y="21"/>
                    </a:lnTo>
                    <a:lnTo>
                      <a:pt x="461" y="14"/>
                    </a:lnTo>
                    <a:lnTo>
                      <a:pt x="464" y="9"/>
                    </a:lnTo>
                    <a:lnTo>
                      <a:pt x="464" y="4"/>
                    </a:lnTo>
                    <a:lnTo>
                      <a:pt x="466" y="3"/>
                    </a:lnTo>
                    <a:lnTo>
                      <a:pt x="467" y="3"/>
                    </a:lnTo>
                    <a:lnTo>
                      <a:pt x="470" y="2"/>
                    </a:lnTo>
                    <a:lnTo>
                      <a:pt x="471" y="0"/>
                    </a:lnTo>
                    <a:lnTo>
                      <a:pt x="473" y="1"/>
                    </a:lnTo>
                    <a:lnTo>
                      <a:pt x="473" y="2"/>
                    </a:lnTo>
                    <a:lnTo>
                      <a:pt x="473" y="5"/>
                    </a:lnTo>
                    <a:lnTo>
                      <a:pt x="474" y="20"/>
                    </a:lnTo>
                    <a:lnTo>
                      <a:pt x="478" y="20"/>
                    </a:lnTo>
                    <a:lnTo>
                      <a:pt x="478" y="22"/>
                    </a:lnTo>
                    <a:lnTo>
                      <a:pt x="478" y="26"/>
                    </a:lnTo>
                    <a:lnTo>
                      <a:pt x="479" y="27"/>
                    </a:lnTo>
                    <a:lnTo>
                      <a:pt x="481" y="30"/>
                    </a:lnTo>
                    <a:lnTo>
                      <a:pt x="482" y="31"/>
                    </a:lnTo>
                    <a:lnTo>
                      <a:pt x="482" y="35"/>
                    </a:lnTo>
                    <a:lnTo>
                      <a:pt x="484" y="36"/>
                    </a:lnTo>
                    <a:lnTo>
                      <a:pt x="486" y="44"/>
                    </a:lnTo>
                    <a:lnTo>
                      <a:pt x="485" y="50"/>
                    </a:lnTo>
                    <a:lnTo>
                      <a:pt x="488" y="59"/>
                    </a:lnTo>
                    <a:lnTo>
                      <a:pt x="490" y="61"/>
                    </a:lnTo>
                    <a:lnTo>
                      <a:pt x="493" y="62"/>
                    </a:lnTo>
                    <a:lnTo>
                      <a:pt x="497" y="59"/>
                    </a:lnTo>
                    <a:lnTo>
                      <a:pt x="500" y="58"/>
                    </a:lnTo>
                    <a:lnTo>
                      <a:pt x="502" y="58"/>
                    </a:lnTo>
                    <a:lnTo>
                      <a:pt x="504" y="63"/>
                    </a:lnTo>
                    <a:lnTo>
                      <a:pt x="507" y="64"/>
                    </a:lnTo>
                    <a:lnTo>
                      <a:pt x="509" y="67"/>
                    </a:lnTo>
                    <a:lnTo>
                      <a:pt x="511" y="68"/>
                    </a:lnTo>
                    <a:lnTo>
                      <a:pt x="514" y="71"/>
                    </a:lnTo>
                    <a:lnTo>
                      <a:pt x="513" y="73"/>
                    </a:lnTo>
                    <a:lnTo>
                      <a:pt x="514" y="75"/>
                    </a:lnTo>
                    <a:lnTo>
                      <a:pt x="513" y="81"/>
                    </a:lnTo>
                    <a:lnTo>
                      <a:pt x="515" y="84"/>
                    </a:lnTo>
                    <a:lnTo>
                      <a:pt x="515" y="86"/>
                    </a:lnTo>
                    <a:lnTo>
                      <a:pt x="516" y="88"/>
                    </a:lnTo>
                    <a:lnTo>
                      <a:pt x="517" y="97"/>
                    </a:lnTo>
                    <a:lnTo>
                      <a:pt x="521" y="102"/>
                    </a:lnTo>
                    <a:lnTo>
                      <a:pt x="523" y="102"/>
                    </a:lnTo>
                    <a:lnTo>
                      <a:pt x="527" y="120"/>
                    </a:lnTo>
                    <a:lnTo>
                      <a:pt x="526" y="124"/>
                    </a:lnTo>
                    <a:lnTo>
                      <a:pt x="527" y="128"/>
                    </a:lnTo>
                    <a:lnTo>
                      <a:pt x="529" y="129"/>
                    </a:lnTo>
                    <a:lnTo>
                      <a:pt x="530" y="130"/>
                    </a:lnTo>
                    <a:lnTo>
                      <a:pt x="530" y="131"/>
                    </a:lnTo>
                    <a:lnTo>
                      <a:pt x="531" y="130"/>
                    </a:lnTo>
                    <a:lnTo>
                      <a:pt x="531" y="131"/>
                    </a:lnTo>
                    <a:lnTo>
                      <a:pt x="530" y="132"/>
                    </a:lnTo>
                    <a:lnTo>
                      <a:pt x="531" y="133"/>
                    </a:lnTo>
                    <a:lnTo>
                      <a:pt x="531" y="135"/>
                    </a:lnTo>
                    <a:lnTo>
                      <a:pt x="532" y="137"/>
                    </a:lnTo>
                    <a:lnTo>
                      <a:pt x="535" y="139"/>
                    </a:lnTo>
                    <a:lnTo>
                      <a:pt x="537" y="141"/>
                    </a:lnTo>
                    <a:lnTo>
                      <a:pt x="545" y="143"/>
                    </a:lnTo>
                    <a:lnTo>
                      <a:pt x="546" y="143"/>
                    </a:lnTo>
                    <a:lnTo>
                      <a:pt x="548" y="141"/>
                    </a:lnTo>
                    <a:lnTo>
                      <a:pt x="550" y="149"/>
                    </a:lnTo>
                    <a:lnTo>
                      <a:pt x="552" y="151"/>
                    </a:lnTo>
                    <a:lnTo>
                      <a:pt x="555" y="150"/>
                    </a:lnTo>
                    <a:lnTo>
                      <a:pt x="557" y="151"/>
                    </a:lnTo>
                    <a:lnTo>
                      <a:pt x="560" y="151"/>
                    </a:lnTo>
                    <a:lnTo>
                      <a:pt x="563" y="156"/>
                    </a:lnTo>
                    <a:lnTo>
                      <a:pt x="564" y="155"/>
                    </a:lnTo>
                    <a:lnTo>
                      <a:pt x="570" y="159"/>
                    </a:lnTo>
                    <a:lnTo>
                      <a:pt x="571" y="163"/>
                    </a:lnTo>
                    <a:lnTo>
                      <a:pt x="569" y="162"/>
                    </a:lnTo>
                    <a:lnTo>
                      <a:pt x="569" y="166"/>
                    </a:lnTo>
                    <a:lnTo>
                      <a:pt x="570" y="167"/>
                    </a:lnTo>
                    <a:lnTo>
                      <a:pt x="573" y="168"/>
                    </a:lnTo>
                    <a:lnTo>
                      <a:pt x="579" y="178"/>
                    </a:lnTo>
                    <a:lnTo>
                      <a:pt x="581" y="179"/>
                    </a:lnTo>
                    <a:lnTo>
                      <a:pt x="581" y="188"/>
                    </a:lnTo>
                    <a:lnTo>
                      <a:pt x="582" y="190"/>
                    </a:lnTo>
                    <a:lnTo>
                      <a:pt x="583" y="192"/>
                    </a:lnTo>
                    <a:lnTo>
                      <a:pt x="584" y="194"/>
                    </a:lnTo>
                    <a:lnTo>
                      <a:pt x="584" y="196"/>
                    </a:lnTo>
                    <a:lnTo>
                      <a:pt x="585" y="196"/>
                    </a:lnTo>
                    <a:lnTo>
                      <a:pt x="586" y="196"/>
                    </a:lnTo>
                    <a:lnTo>
                      <a:pt x="588" y="196"/>
                    </a:lnTo>
                    <a:lnTo>
                      <a:pt x="588" y="191"/>
                    </a:lnTo>
                    <a:lnTo>
                      <a:pt x="590" y="190"/>
                    </a:lnTo>
                    <a:lnTo>
                      <a:pt x="591" y="193"/>
                    </a:lnTo>
                    <a:lnTo>
                      <a:pt x="598" y="197"/>
                    </a:lnTo>
                    <a:lnTo>
                      <a:pt x="598" y="193"/>
                    </a:lnTo>
                    <a:lnTo>
                      <a:pt x="600" y="194"/>
                    </a:lnTo>
                    <a:lnTo>
                      <a:pt x="600" y="196"/>
                    </a:lnTo>
                    <a:lnTo>
                      <a:pt x="600" y="197"/>
                    </a:lnTo>
                    <a:lnTo>
                      <a:pt x="603" y="214"/>
                    </a:lnTo>
                    <a:lnTo>
                      <a:pt x="611" y="222"/>
                    </a:lnTo>
                    <a:lnTo>
                      <a:pt x="615" y="222"/>
                    </a:lnTo>
                    <a:lnTo>
                      <a:pt x="617" y="224"/>
                    </a:lnTo>
                    <a:lnTo>
                      <a:pt x="621" y="230"/>
                    </a:lnTo>
                    <a:lnTo>
                      <a:pt x="621" y="231"/>
                    </a:lnTo>
                    <a:lnTo>
                      <a:pt x="624" y="233"/>
                    </a:lnTo>
                    <a:lnTo>
                      <a:pt x="627" y="234"/>
                    </a:lnTo>
                    <a:lnTo>
                      <a:pt x="627" y="235"/>
                    </a:lnTo>
                    <a:lnTo>
                      <a:pt x="631" y="241"/>
                    </a:lnTo>
                    <a:lnTo>
                      <a:pt x="630" y="242"/>
                    </a:lnTo>
                    <a:lnTo>
                      <a:pt x="633" y="244"/>
                    </a:lnTo>
                    <a:lnTo>
                      <a:pt x="635" y="251"/>
                    </a:lnTo>
                    <a:lnTo>
                      <a:pt x="637" y="256"/>
                    </a:lnTo>
                    <a:lnTo>
                      <a:pt x="638" y="254"/>
                    </a:lnTo>
                    <a:lnTo>
                      <a:pt x="638" y="258"/>
                    </a:lnTo>
                    <a:lnTo>
                      <a:pt x="638" y="263"/>
                    </a:lnTo>
                    <a:lnTo>
                      <a:pt x="641" y="277"/>
                    </a:lnTo>
                    <a:lnTo>
                      <a:pt x="639" y="276"/>
                    </a:lnTo>
                    <a:lnTo>
                      <a:pt x="638" y="278"/>
                    </a:lnTo>
                    <a:lnTo>
                      <a:pt x="639" y="279"/>
                    </a:lnTo>
                    <a:lnTo>
                      <a:pt x="640" y="281"/>
                    </a:lnTo>
                    <a:lnTo>
                      <a:pt x="641" y="283"/>
                    </a:lnTo>
                    <a:lnTo>
                      <a:pt x="646" y="299"/>
                    </a:lnTo>
                    <a:lnTo>
                      <a:pt x="641" y="333"/>
                    </a:lnTo>
                    <a:lnTo>
                      <a:pt x="640" y="334"/>
                    </a:lnTo>
                    <a:lnTo>
                      <a:pt x="638" y="340"/>
                    </a:lnTo>
                    <a:lnTo>
                      <a:pt x="638" y="351"/>
                    </a:lnTo>
                    <a:lnTo>
                      <a:pt x="637" y="353"/>
                    </a:lnTo>
                    <a:lnTo>
                      <a:pt x="637" y="354"/>
                    </a:lnTo>
                    <a:lnTo>
                      <a:pt x="630" y="370"/>
                    </a:lnTo>
                    <a:lnTo>
                      <a:pt x="629" y="371"/>
                    </a:lnTo>
                    <a:lnTo>
                      <a:pt x="629" y="374"/>
                    </a:lnTo>
                    <a:lnTo>
                      <a:pt x="629" y="375"/>
                    </a:lnTo>
                    <a:lnTo>
                      <a:pt x="625" y="380"/>
                    </a:lnTo>
                    <a:lnTo>
                      <a:pt x="623" y="380"/>
                    </a:lnTo>
                    <a:lnTo>
                      <a:pt x="622" y="381"/>
                    </a:lnTo>
                    <a:lnTo>
                      <a:pt x="624" y="382"/>
                    </a:lnTo>
                    <a:lnTo>
                      <a:pt x="619" y="384"/>
                    </a:lnTo>
                    <a:lnTo>
                      <a:pt x="612" y="396"/>
                    </a:lnTo>
                    <a:lnTo>
                      <a:pt x="610" y="397"/>
                    </a:lnTo>
                    <a:lnTo>
                      <a:pt x="609" y="398"/>
                    </a:lnTo>
                    <a:lnTo>
                      <a:pt x="611" y="399"/>
                    </a:lnTo>
                    <a:lnTo>
                      <a:pt x="611" y="403"/>
                    </a:lnTo>
                    <a:lnTo>
                      <a:pt x="609" y="406"/>
                    </a:lnTo>
                    <a:lnTo>
                      <a:pt x="608" y="409"/>
                    </a:lnTo>
                    <a:lnTo>
                      <a:pt x="606" y="412"/>
                    </a:lnTo>
                    <a:lnTo>
                      <a:pt x="602" y="429"/>
                    </a:lnTo>
                    <a:lnTo>
                      <a:pt x="599" y="427"/>
                    </a:lnTo>
                    <a:lnTo>
                      <a:pt x="597" y="432"/>
                    </a:lnTo>
                    <a:lnTo>
                      <a:pt x="596" y="435"/>
                    </a:lnTo>
                    <a:lnTo>
                      <a:pt x="595" y="438"/>
                    </a:lnTo>
                    <a:lnTo>
                      <a:pt x="594" y="438"/>
                    </a:lnTo>
                    <a:lnTo>
                      <a:pt x="593" y="440"/>
                    </a:lnTo>
                    <a:lnTo>
                      <a:pt x="591" y="449"/>
                    </a:lnTo>
                    <a:lnTo>
                      <a:pt x="592" y="451"/>
                    </a:lnTo>
                    <a:lnTo>
                      <a:pt x="589" y="463"/>
                    </a:lnTo>
                    <a:lnTo>
                      <a:pt x="590" y="471"/>
                    </a:lnTo>
                    <a:lnTo>
                      <a:pt x="589" y="475"/>
                    </a:lnTo>
                    <a:lnTo>
                      <a:pt x="587" y="474"/>
                    </a:lnTo>
                    <a:lnTo>
                      <a:pt x="585" y="474"/>
                    </a:lnTo>
                    <a:lnTo>
                      <a:pt x="585" y="478"/>
                    </a:lnTo>
                    <a:lnTo>
                      <a:pt x="564" y="480"/>
                    </a:lnTo>
                    <a:lnTo>
                      <a:pt x="546" y="490"/>
                    </a:lnTo>
                    <a:lnTo>
                      <a:pt x="544" y="492"/>
                    </a:lnTo>
                    <a:lnTo>
                      <a:pt x="543" y="493"/>
                    </a:lnTo>
                    <a:lnTo>
                      <a:pt x="540" y="496"/>
                    </a:lnTo>
                    <a:lnTo>
                      <a:pt x="538" y="497"/>
                    </a:lnTo>
                    <a:lnTo>
                      <a:pt x="538" y="496"/>
                    </a:lnTo>
                    <a:lnTo>
                      <a:pt x="534" y="497"/>
                    </a:lnTo>
                    <a:lnTo>
                      <a:pt x="531" y="497"/>
                    </a:lnTo>
                    <a:lnTo>
                      <a:pt x="530" y="498"/>
                    </a:lnTo>
                    <a:lnTo>
                      <a:pt x="530" y="500"/>
                    </a:lnTo>
                    <a:lnTo>
                      <a:pt x="531" y="502"/>
                    </a:lnTo>
                    <a:lnTo>
                      <a:pt x="532" y="500"/>
                    </a:lnTo>
                    <a:lnTo>
                      <a:pt x="534" y="499"/>
                    </a:lnTo>
                    <a:lnTo>
                      <a:pt x="535" y="499"/>
                    </a:lnTo>
                    <a:lnTo>
                      <a:pt x="534" y="505"/>
                    </a:lnTo>
                    <a:lnTo>
                      <a:pt x="532" y="507"/>
                    </a:lnTo>
                    <a:lnTo>
                      <a:pt x="528" y="501"/>
                    </a:lnTo>
                    <a:lnTo>
                      <a:pt x="527" y="501"/>
                    </a:lnTo>
                    <a:lnTo>
                      <a:pt x="524" y="500"/>
                    </a:lnTo>
                    <a:lnTo>
                      <a:pt x="523" y="497"/>
                    </a:lnTo>
                    <a:lnTo>
                      <a:pt x="520" y="497"/>
                    </a:lnTo>
                    <a:lnTo>
                      <a:pt x="518" y="495"/>
                    </a:lnTo>
                    <a:lnTo>
                      <a:pt x="517" y="493"/>
                    </a:lnTo>
                    <a:lnTo>
                      <a:pt x="518" y="490"/>
                    </a:lnTo>
                    <a:lnTo>
                      <a:pt x="516" y="488"/>
                    </a:lnTo>
                    <a:lnTo>
                      <a:pt x="513" y="491"/>
                    </a:lnTo>
                    <a:lnTo>
                      <a:pt x="510" y="492"/>
                    </a:lnTo>
                    <a:lnTo>
                      <a:pt x="507" y="490"/>
                    </a:lnTo>
                    <a:lnTo>
                      <a:pt x="505" y="489"/>
                    </a:lnTo>
                    <a:lnTo>
                      <a:pt x="509" y="489"/>
                    </a:lnTo>
                    <a:lnTo>
                      <a:pt x="511" y="486"/>
                    </a:lnTo>
                    <a:lnTo>
                      <a:pt x="510" y="482"/>
                    </a:lnTo>
                    <a:lnTo>
                      <a:pt x="507" y="481"/>
                    </a:lnTo>
                    <a:lnTo>
                      <a:pt x="503" y="484"/>
                    </a:lnTo>
                    <a:lnTo>
                      <a:pt x="500" y="485"/>
                    </a:lnTo>
                    <a:lnTo>
                      <a:pt x="504" y="487"/>
                    </a:lnTo>
                    <a:lnTo>
                      <a:pt x="504" y="488"/>
                    </a:lnTo>
                    <a:lnTo>
                      <a:pt x="498" y="490"/>
                    </a:lnTo>
                    <a:lnTo>
                      <a:pt x="495" y="492"/>
                    </a:lnTo>
                    <a:lnTo>
                      <a:pt x="492" y="496"/>
                    </a:lnTo>
                    <a:lnTo>
                      <a:pt x="484" y="500"/>
                    </a:lnTo>
                    <a:lnTo>
                      <a:pt x="482" y="499"/>
                    </a:lnTo>
                    <a:lnTo>
                      <a:pt x="458" y="489"/>
                    </a:lnTo>
                    <a:lnTo>
                      <a:pt x="455" y="489"/>
                    </a:lnTo>
                    <a:lnTo>
                      <a:pt x="453" y="491"/>
                    </a:lnTo>
                    <a:lnTo>
                      <a:pt x="451" y="488"/>
                    </a:lnTo>
                    <a:lnTo>
                      <a:pt x="445" y="485"/>
                    </a:lnTo>
                    <a:lnTo>
                      <a:pt x="440" y="484"/>
                    </a:lnTo>
                    <a:lnTo>
                      <a:pt x="436" y="481"/>
                    </a:lnTo>
                    <a:lnTo>
                      <a:pt x="433" y="478"/>
                    </a:lnTo>
                    <a:lnTo>
                      <a:pt x="432" y="474"/>
                    </a:lnTo>
                    <a:lnTo>
                      <a:pt x="429" y="472"/>
                    </a:lnTo>
                    <a:lnTo>
                      <a:pt x="425" y="463"/>
                    </a:lnTo>
                    <a:lnTo>
                      <a:pt x="425" y="462"/>
                    </a:lnTo>
                    <a:lnTo>
                      <a:pt x="426" y="459"/>
                    </a:lnTo>
                    <a:lnTo>
                      <a:pt x="426" y="455"/>
                    </a:lnTo>
                    <a:lnTo>
                      <a:pt x="424" y="447"/>
                    </a:lnTo>
                    <a:lnTo>
                      <a:pt x="417" y="438"/>
                    </a:lnTo>
                    <a:lnTo>
                      <a:pt x="418" y="433"/>
                    </a:lnTo>
                    <a:lnTo>
                      <a:pt x="418" y="432"/>
                    </a:lnTo>
                    <a:lnTo>
                      <a:pt x="414" y="433"/>
                    </a:lnTo>
                    <a:lnTo>
                      <a:pt x="405" y="436"/>
                    </a:lnTo>
                    <a:lnTo>
                      <a:pt x="402" y="437"/>
                    </a:lnTo>
                    <a:lnTo>
                      <a:pt x="399" y="436"/>
                    </a:lnTo>
                    <a:lnTo>
                      <a:pt x="404" y="429"/>
                    </a:lnTo>
                    <a:lnTo>
                      <a:pt x="405" y="424"/>
                    </a:lnTo>
                    <a:lnTo>
                      <a:pt x="405" y="419"/>
                    </a:lnTo>
                    <a:lnTo>
                      <a:pt x="403" y="414"/>
                    </a:lnTo>
                    <a:lnTo>
                      <a:pt x="399" y="409"/>
                    </a:lnTo>
                    <a:lnTo>
                      <a:pt x="395" y="416"/>
                    </a:lnTo>
                    <a:lnTo>
                      <a:pt x="393" y="426"/>
                    </a:lnTo>
                    <a:lnTo>
                      <a:pt x="393" y="427"/>
                    </a:lnTo>
                    <a:lnTo>
                      <a:pt x="390" y="427"/>
                    </a:lnTo>
                    <a:lnTo>
                      <a:pt x="387" y="428"/>
                    </a:lnTo>
                    <a:lnTo>
                      <a:pt x="383" y="428"/>
                    </a:lnTo>
                    <a:lnTo>
                      <a:pt x="381" y="430"/>
                    </a:lnTo>
                    <a:lnTo>
                      <a:pt x="379" y="428"/>
                    </a:lnTo>
                    <a:lnTo>
                      <a:pt x="380" y="423"/>
                    </a:lnTo>
                    <a:lnTo>
                      <a:pt x="384" y="423"/>
                    </a:lnTo>
                    <a:lnTo>
                      <a:pt x="387" y="421"/>
                    </a:lnTo>
                    <a:lnTo>
                      <a:pt x="389" y="413"/>
                    </a:lnTo>
                    <a:lnTo>
                      <a:pt x="388" y="413"/>
                    </a:lnTo>
                    <a:lnTo>
                      <a:pt x="388" y="408"/>
                    </a:lnTo>
                    <a:lnTo>
                      <a:pt x="392" y="399"/>
                    </a:lnTo>
                    <a:lnTo>
                      <a:pt x="394" y="398"/>
                    </a:lnTo>
                    <a:lnTo>
                      <a:pt x="395" y="395"/>
                    </a:lnTo>
                    <a:lnTo>
                      <a:pt x="395" y="389"/>
                    </a:lnTo>
                    <a:lnTo>
                      <a:pt x="397" y="389"/>
                    </a:lnTo>
                    <a:lnTo>
                      <a:pt x="396" y="385"/>
                    </a:lnTo>
                    <a:lnTo>
                      <a:pt x="396" y="382"/>
                    </a:lnTo>
                    <a:lnTo>
                      <a:pt x="395" y="380"/>
                    </a:lnTo>
                    <a:lnTo>
                      <a:pt x="395" y="378"/>
                    </a:lnTo>
                    <a:lnTo>
                      <a:pt x="393" y="376"/>
                    </a:lnTo>
                    <a:lnTo>
                      <a:pt x="392" y="379"/>
                    </a:lnTo>
                    <a:lnTo>
                      <a:pt x="392" y="385"/>
                    </a:lnTo>
                    <a:lnTo>
                      <a:pt x="391" y="385"/>
                    </a:lnTo>
                    <a:lnTo>
                      <a:pt x="386" y="395"/>
                    </a:lnTo>
                    <a:lnTo>
                      <a:pt x="385" y="397"/>
                    </a:lnTo>
                    <a:lnTo>
                      <a:pt x="384" y="399"/>
                    </a:lnTo>
                    <a:lnTo>
                      <a:pt x="380" y="399"/>
                    </a:lnTo>
                    <a:lnTo>
                      <a:pt x="379" y="400"/>
                    </a:lnTo>
                    <a:lnTo>
                      <a:pt x="379" y="401"/>
                    </a:lnTo>
                    <a:lnTo>
                      <a:pt x="375" y="403"/>
                    </a:lnTo>
                    <a:lnTo>
                      <a:pt x="373" y="405"/>
                    </a:lnTo>
                    <a:lnTo>
                      <a:pt x="372" y="406"/>
                    </a:lnTo>
                    <a:lnTo>
                      <a:pt x="370" y="410"/>
                    </a:lnTo>
                    <a:lnTo>
                      <a:pt x="364" y="416"/>
                    </a:lnTo>
                    <a:lnTo>
                      <a:pt x="363" y="420"/>
                    </a:lnTo>
                    <a:lnTo>
                      <a:pt x="364" y="419"/>
                    </a:lnTo>
                    <a:lnTo>
                      <a:pt x="364" y="425"/>
                    </a:lnTo>
                    <a:lnTo>
                      <a:pt x="363" y="423"/>
                    </a:lnTo>
                    <a:lnTo>
                      <a:pt x="361" y="424"/>
                    </a:lnTo>
                    <a:lnTo>
                      <a:pt x="358" y="420"/>
                    </a:lnTo>
                    <a:lnTo>
                      <a:pt x="355" y="419"/>
                    </a:lnTo>
                    <a:lnTo>
                      <a:pt x="353" y="416"/>
                    </a:lnTo>
                    <a:lnTo>
                      <a:pt x="351" y="416"/>
                    </a:lnTo>
                    <a:lnTo>
                      <a:pt x="351" y="413"/>
                    </a:lnTo>
                    <a:lnTo>
                      <a:pt x="356" y="417"/>
                    </a:lnTo>
                    <a:lnTo>
                      <a:pt x="356" y="414"/>
                    </a:lnTo>
                    <a:lnTo>
                      <a:pt x="355" y="410"/>
                    </a:lnTo>
                    <a:lnTo>
                      <a:pt x="353" y="408"/>
                    </a:lnTo>
                    <a:lnTo>
                      <a:pt x="353" y="404"/>
                    </a:lnTo>
                    <a:lnTo>
                      <a:pt x="350" y="401"/>
                    </a:lnTo>
                    <a:lnTo>
                      <a:pt x="348" y="398"/>
                    </a:lnTo>
                    <a:lnTo>
                      <a:pt x="346" y="393"/>
                    </a:lnTo>
                    <a:lnTo>
                      <a:pt x="344" y="389"/>
                    </a:lnTo>
                    <a:lnTo>
                      <a:pt x="343" y="390"/>
                    </a:lnTo>
                    <a:lnTo>
                      <a:pt x="337" y="387"/>
                    </a:lnTo>
                    <a:lnTo>
                      <a:pt x="334" y="384"/>
                    </a:lnTo>
                    <a:lnTo>
                      <a:pt x="334" y="381"/>
                    </a:lnTo>
                    <a:lnTo>
                      <a:pt x="336" y="381"/>
                    </a:lnTo>
                    <a:lnTo>
                      <a:pt x="337" y="377"/>
                    </a:lnTo>
                    <a:lnTo>
                      <a:pt x="330" y="376"/>
                    </a:lnTo>
                    <a:lnTo>
                      <a:pt x="325" y="369"/>
                    </a:lnTo>
                    <a:lnTo>
                      <a:pt x="323" y="368"/>
                    </a:lnTo>
                    <a:lnTo>
                      <a:pt x="323" y="371"/>
                    </a:lnTo>
                    <a:lnTo>
                      <a:pt x="320" y="370"/>
                    </a:lnTo>
                    <a:lnTo>
                      <a:pt x="311" y="366"/>
                    </a:lnTo>
                    <a:lnTo>
                      <a:pt x="310" y="366"/>
                    </a:lnTo>
                    <a:lnTo>
                      <a:pt x="307" y="367"/>
                    </a:lnTo>
                    <a:lnTo>
                      <a:pt x="306" y="367"/>
                    </a:lnTo>
                    <a:lnTo>
                      <a:pt x="304" y="366"/>
                    </a:lnTo>
                    <a:lnTo>
                      <a:pt x="296" y="359"/>
                    </a:lnTo>
                    <a:lnTo>
                      <a:pt x="289" y="357"/>
                    </a:lnTo>
                    <a:lnTo>
                      <a:pt x="256" y="359"/>
                    </a:lnTo>
                    <a:lnTo>
                      <a:pt x="239" y="368"/>
                    </a:lnTo>
                    <a:lnTo>
                      <a:pt x="231" y="369"/>
                    </a:lnTo>
                    <a:lnTo>
                      <a:pt x="226" y="371"/>
                    </a:lnTo>
                    <a:lnTo>
                      <a:pt x="210" y="371"/>
                    </a:lnTo>
                    <a:lnTo>
                      <a:pt x="206" y="371"/>
                    </a:lnTo>
                    <a:lnTo>
                      <a:pt x="202" y="372"/>
                    </a:lnTo>
                    <a:lnTo>
                      <a:pt x="191" y="379"/>
                    </a:lnTo>
                    <a:lnTo>
                      <a:pt x="187" y="380"/>
                    </a:lnTo>
                    <a:lnTo>
                      <a:pt x="182" y="383"/>
                    </a:lnTo>
                    <a:lnTo>
                      <a:pt x="178" y="383"/>
                    </a:lnTo>
                    <a:lnTo>
                      <a:pt x="175" y="386"/>
                    </a:lnTo>
                    <a:lnTo>
                      <a:pt x="168" y="401"/>
                    </a:lnTo>
                    <a:lnTo>
                      <a:pt x="162" y="402"/>
                    </a:lnTo>
                    <a:lnTo>
                      <a:pt x="160" y="402"/>
                    </a:lnTo>
                    <a:lnTo>
                      <a:pt x="157" y="401"/>
                    </a:lnTo>
                    <a:lnTo>
                      <a:pt x="144" y="403"/>
                    </a:lnTo>
                    <a:lnTo>
                      <a:pt x="142" y="401"/>
                    </a:lnTo>
                    <a:lnTo>
                      <a:pt x="141" y="401"/>
                    </a:lnTo>
                    <a:lnTo>
                      <a:pt x="135" y="402"/>
                    </a:lnTo>
                    <a:lnTo>
                      <a:pt x="126" y="401"/>
                    </a:lnTo>
                    <a:lnTo>
                      <a:pt x="121" y="403"/>
                    </a:lnTo>
                    <a:lnTo>
                      <a:pt x="109" y="402"/>
                    </a:lnTo>
                    <a:lnTo>
                      <a:pt x="106" y="404"/>
                    </a:lnTo>
                    <a:lnTo>
                      <a:pt x="103" y="406"/>
                    </a:lnTo>
                    <a:lnTo>
                      <a:pt x="102" y="409"/>
                    </a:lnTo>
                    <a:lnTo>
                      <a:pt x="102" y="410"/>
                    </a:lnTo>
                    <a:lnTo>
                      <a:pt x="100" y="412"/>
                    </a:lnTo>
                    <a:lnTo>
                      <a:pt x="91" y="413"/>
                    </a:lnTo>
                    <a:lnTo>
                      <a:pt x="85" y="419"/>
                    </a:lnTo>
                    <a:lnTo>
                      <a:pt x="83" y="421"/>
                    </a:lnTo>
                    <a:lnTo>
                      <a:pt x="81" y="423"/>
                    </a:lnTo>
                    <a:lnTo>
                      <a:pt x="79" y="424"/>
                    </a:lnTo>
                    <a:lnTo>
                      <a:pt x="76" y="423"/>
                    </a:lnTo>
                    <a:lnTo>
                      <a:pt x="75" y="425"/>
                    </a:lnTo>
                    <a:lnTo>
                      <a:pt x="73" y="425"/>
                    </a:lnTo>
                    <a:lnTo>
                      <a:pt x="70" y="426"/>
                    </a:lnTo>
                    <a:lnTo>
                      <a:pt x="69" y="423"/>
                    </a:lnTo>
                    <a:lnTo>
                      <a:pt x="55" y="423"/>
                    </a:lnTo>
                    <a:lnTo>
                      <a:pt x="53" y="421"/>
                    </a:lnTo>
                    <a:lnTo>
                      <a:pt x="50" y="420"/>
                    </a:lnTo>
                    <a:lnTo>
                      <a:pt x="47" y="420"/>
                    </a:lnTo>
                    <a:lnTo>
                      <a:pt x="38" y="410"/>
                    </a:lnTo>
                    <a:lnTo>
                      <a:pt x="31" y="409"/>
                    </a:lnTo>
                    <a:lnTo>
                      <a:pt x="31" y="396"/>
                    </a:lnTo>
                    <a:lnTo>
                      <a:pt x="34" y="397"/>
                    </a:lnTo>
                    <a:lnTo>
                      <a:pt x="36" y="397"/>
                    </a:lnTo>
                    <a:lnTo>
                      <a:pt x="40" y="387"/>
                    </a:lnTo>
                    <a:lnTo>
                      <a:pt x="40" y="385"/>
                    </a:lnTo>
                    <a:lnTo>
                      <a:pt x="39" y="381"/>
                    </a:lnTo>
                    <a:lnTo>
                      <a:pt x="39" y="377"/>
                    </a:lnTo>
                    <a:lnTo>
                      <a:pt x="40" y="379"/>
                    </a:lnTo>
                    <a:lnTo>
                      <a:pt x="41" y="376"/>
                    </a:lnTo>
                    <a:lnTo>
                      <a:pt x="40" y="360"/>
                    </a:lnTo>
                    <a:lnTo>
                      <a:pt x="31" y="341"/>
                    </a:lnTo>
                    <a:lnTo>
                      <a:pt x="28" y="319"/>
                    </a:lnTo>
                    <a:lnTo>
                      <a:pt x="22" y="307"/>
                    </a:lnTo>
                    <a:lnTo>
                      <a:pt x="21" y="303"/>
                    </a:lnTo>
                    <a:lnTo>
                      <a:pt x="15" y="293"/>
                    </a:lnTo>
                    <a:lnTo>
                      <a:pt x="15" y="287"/>
                    </a:lnTo>
                    <a:lnTo>
                      <a:pt x="11" y="276"/>
                    </a:lnTo>
                    <a:lnTo>
                      <a:pt x="8" y="274"/>
                    </a:lnTo>
                    <a:lnTo>
                      <a:pt x="3" y="268"/>
                    </a:lnTo>
                    <a:lnTo>
                      <a:pt x="2" y="266"/>
                    </a:lnTo>
                    <a:lnTo>
                      <a:pt x="1" y="264"/>
                    </a:lnTo>
                    <a:lnTo>
                      <a:pt x="0" y="261"/>
                    </a:lnTo>
                    <a:lnTo>
                      <a:pt x="0" y="260"/>
                    </a:lnTo>
                    <a:lnTo>
                      <a:pt x="0" y="261"/>
                    </a:lnTo>
                    <a:lnTo>
                      <a:pt x="2" y="261"/>
                    </a:lnTo>
                    <a:lnTo>
                      <a:pt x="2" y="262"/>
                    </a:lnTo>
                    <a:lnTo>
                      <a:pt x="4" y="264"/>
                    </a:lnTo>
                    <a:lnTo>
                      <a:pt x="4" y="267"/>
                    </a:lnTo>
                    <a:lnTo>
                      <a:pt x="5" y="266"/>
                    </a:lnTo>
                    <a:lnTo>
                      <a:pt x="6" y="268"/>
                    </a:lnTo>
                    <a:lnTo>
                      <a:pt x="8" y="268"/>
                    </a:lnTo>
                    <a:lnTo>
                      <a:pt x="9" y="267"/>
                    </a:lnTo>
                    <a:lnTo>
                      <a:pt x="9" y="264"/>
                    </a:lnTo>
                    <a:lnTo>
                      <a:pt x="6" y="261"/>
                    </a:lnTo>
                    <a:lnTo>
                      <a:pt x="4" y="253"/>
                    </a:lnTo>
                    <a:lnTo>
                      <a:pt x="3" y="250"/>
                    </a:lnTo>
                    <a:lnTo>
                      <a:pt x="5" y="251"/>
                    </a:lnTo>
                    <a:lnTo>
                      <a:pt x="7" y="261"/>
                    </a:lnTo>
                    <a:lnTo>
                      <a:pt x="9" y="258"/>
                    </a:lnTo>
                    <a:lnTo>
                      <a:pt x="11" y="264"/>
                    </a:lnTo>
                    <a:lnTo>
                      <a:pt x="13" y="264"/>
                    </a:lnTo>
                    <a:lnTo>
                      <a:pt x="14" y="262"/>
                    </a:lnTo>
                    <a:lnTo>
                      <a:pt x="15" y="258"/>
                    </a:lnTo>
                    <a:lnTo>
                      <a:pt x="15" y="253"/>
                    </a:lnTo>
                    <a:lnTo>
                      <a:pt x="12" y="251"/>
                    </a:lnTo>
                    <a:lnTo>
                      <a:pt x="11" y="247"/>
                    </a:lnTo>
                    <a:lnTo>
                      <a:pt x="10" y="249"/>
                    </a:lnTo>
                    <a:lnTo>
                      <a:pt x="11" y="246"/>
                    </a:lnTo>
                    <a:lnTo>
                      <a:pt x="2" y="230"/>
                    </a:lnTo>
                    <a:lnTo>
                      <a:pt x="2" y="222"/>
                    </a:lnTo>
                    <a:lnTo>
                      <a:pt x="4" y="219"/>
                    </a:lnTo>
                    <a:lnTo>
                      <a:pt x="8" y="214"/>
                    </a:lnTo>
                    <a:lnTo>
                      <a:pt x="8" y="203"/>
                    </a:lnTo>
                    <a:lnTo>
                      <a:pt x="6" y="200"/>
                    </a:lnTo>
                    <a:lnTo>
                      <a:pt x="11" y="186"/>
                    </a:lnTo>
                    <a:lnTo>
                      <a:pt x="12" y="185"/>
                    </a:lnTo>
                    <a:close/>
                  </a:path>
                </a:pathLst>
              </a:custGeom>
              <a:solidFill>
                <a:srgbClr val="A11420"/>
              </a:solidFill>
              <a:ln w="9525">
                <a:solidFill>
                  <a:srgbClr val="FFFFFF"/>
                </a:solidFill>
                <a:round/>
                <a:headEnd/>
                <a:tailEnd/>
              </a:ln>
            </p:spPr>
            <p:txBody>
              <a:bodyPr lIns="91429" tIns="45715" rIns="91429" bIns="45715"/>
              <a:lstStyle/>
              <a:p>
                <a:endParaRPr lang="ru-RU"/>
              </a:p>
            </p:txBody>
          </p:sp>
        </p:grpSp>
      </p:grpSp>
      <p:grpSp>
        <p:nvGrpSpPr>
          <p:cNvPr id="18" name="Group 121"/>
          <p:cNvGrpSpPr>
            <a:grpSpLocks/>
          </p:cNvGrpSpPr>
          <p:nvPr/>
        </p:nvGrpSpPr>
        <p:grpSpPr bwMode="auto">
          <a:xfrm>
            <a:off x="-1331913" y="1235075"/>
            <a:ext cx="5892801" cy="3289300"/>
            <a:chOff x="-341" y="845"/>
            <a:chExt cx="3712" cy="2072"/>
          </a:xfrm>
        </p:grpSpPr>
        <p:sp>
          <p:nvSpPr>
            <p:cNvPr id="143559" name="Text Box 122"/>
            <p:cNvSpPr txBox="1">
              <a:spLocks noChangeArrowheads="1"/>
            </p:cNvSpPr>
            <p:nvPr/>
          </p:nvSpPr>
          <p:spPr bwMode="auto">
            <a:xfrm>
              <a:off x="2154" y="2387"/>
              <a:ext cx="1217" cy="530"/>
            </a:xfrm>
            <a:prstGeom prst="rect">
              <a:avLst/>
            </a:prstGeom>
            <a:noFill/>
            <a:ln w="9525">
              <a:noFill/>
              <a:miter lim="800000"/>
              <a:headEnd/>
              <a:tailEnd/>
            </a:ln>
          </p:spPr>
          <p:txBody>
            <a:bodyPr lIns="91429" tIns="45715" rIns="91429" bIns="45715">
              <a:spAutoFit/>
            </a:bodyPr>
            <a:lstStyle/>
            <a:p>
              <a:pPr>
                <a:spcBef>
                  <a:spcPct val="50000"/>
                </a:spcBef>
              </a:pPr>
              <a:r>
                <a:rPr lang="en-GB" sz="2400" b="1">
                  <a:solidFill>
                    <a:srgbClr val="A11420"/>
                  </a:solidFill>
                </a:rPr>
                <a:t>USA</a:t>
              </a:r>
            </a:p>
            <a:p>
              <a:pPr>
                <a:lnSpc>
                  <a:spcPct val="65000"/>
                </a:lnSpc>
                <a:spcBef>
                  <a:spcPct val="40000"/>
                </a:spcBef>
              </a:pPr>
              <a:r>
                <a:rPr lang="en-GB" sz="2400">
                  <a:solidFill>
                    <a:srgbClr val="A11420"/>
                  </a:solidFill>
                </a:rPr>
                <a:t>2010</a:t>
              </a:r>
            </a:p>
          </p:txBody>
        </p:sp>
        <p:grpSp>
          <p:nvGrpSpPr>
            <p:cNvPr id="19" name="Group 123"/>
            <p:cNvGrpSpPr>
              <a:grpSpLocks/>
            </p:cNvGrpSpPr>
            <p:nvPr/>
          </p:nvGrpSpPr>
          <p:grpSpPr bwMode="auto">
            <a:xfrm>
              <a:off x="-341" y="845"/>
              <a:ext cx="2631" cy="2010"/>
              <a:chOff x="-261" y="687"/>
              <a:chExt cx="1751" cy="1338"/>
            </a:xfrm>
          </p:grpSpPr>
          <p:sp>
            <p:nvSpPr>
              <p:cNvPr id="143561" name="Freeform 631"/>
              <p:cNvSpPr>
                <a:spLocks/>
              </p:cNvSpPr>
              <p:nvPr/>
            </p:nvSpPr>
            <p:spPr bwMode="auto">
              <a:xfrm>
                <a:off x="491" y="1490"/>
                <a:ext cx="999" cy="535"/>
              </a:xfrm>
              <a:custGeom>
                <a:avLst/>
                <a:gdLst>
                  <a:gd name="T0" fmla="*/ 2147483647 w 924"/>
                  <a:gd name="T1" fmla="*/ 252628826 h 494"/>
                  <a:gd name="T2" fmla="*/ 2147483647 w 924"/>
                  <a:gd name="T3" fmla="*/ 494943236 h 494"/>
                  <a:gd name="T4" fmla="*/ 2147483647 w 924"/>
                  <a:gd name="T5" fmla="*/ 644459021 h 494"/>
                  <a:gd name="T6" fmla="*/ 2147483647 w 924"/>
                  <a:gd name="T7" fmla="*/ 726949399 h 494"/>
                  <a:gd name="T8" fmla="*/ 2147483647 w 924"/>
                  <a:gd name="T9" fmla="*/ 922864254 h 494"/>
                  <a:gd name="T10" fmla="*/ 2147483647 w 924"/>
                  <a:gd name="T11" fmla="*/ 804282430 h 494"/>
                  <a:gd name="T12" fmla="*/ 2147483647 w 924"/>
                  <a:gd name="T13" fmla="*/ 649612487 h 494"/>
                  <a:gd name="T14" fmla="*/ 2147483647 w 924"/>
                  <a:gd name="T15" fmla="*/ 458855672 h 494"/>
                  <a:gd name="T16" fmla="*/ 2147483647 w 924"/>
                  <a:gd name="T17" fmla="*/ 546499792 h 494"/>
                  <a:gd name="T18" fmla="*/ 2147483647 w 924"/>
                  <a:gd name="T19" fmla="*/ 886773917 h 494"/>
                  <a:gd name="T20" fmla="*/ 2147483647 w 924"/>
                  <a:gd name="T21" fmla="*/ 536188980 h 494"/>
                  <a:gd name="T22" fmla="*/ 2147483647 w 924"/>
                  <a:gd name="T23" fmla="*/ 433075592 h 494"/>
                  <a:gd name="T24" fmla="*/ 2147483647 w 924"/>
                  <a:gd name="T25" fmla="*/ 360896026 h 494"/>
                  <a:gd name="T26" fmla="*/ 2147483647 w 924"/>
                  <a:gd name="T27" fmla="*/ 314496540 h 494"/>
                  <a:gd name="T28" fmla="*/ 2147483647 w 924"/>
                  <a:gd name="T29" fmla="*/ 340273293 h 494"/>
                  <a:gd name="T30" fmla="*/ 2147483647 w 924"/>
                  <a:gd name="T31" fmla="*/ 164981241 h 494"/>
                  <a:gd name="T32" fmla="*/ 2147483647 w 924"/>
                  <a:gd name="T33" fmla="*/ 97959126 h 494"/>
                  <a:gd name="T34" fmla="*/ 167855551 w 924"/>
                  <a:gd name="T35" fmla="*/ 77336531 h 494"/>
                  <a:gd name="T36" fmla="*/ 193286434 w 924"/>
                  <a:gd name="T37" fmla="*/ 201072271 h 494"/>
                  <a:gd name="T38" fmla="*/ 162767520 w 924"/>
                  <a:gd name="T39" fmla="*/ 170138449 h 494"/>
                  <a:gd name="T40" fmla="*/ 61037777 w 924"/>
                  <a:gd name="T41" fmla="*/ 288717084 h 494"/>
                  <a:gd name="T42" fmla="*/ 66125877 w 924"/>
                  <a:gd name="T43" fmla="*/ 376364462 h 494"/>
                  <a:gd name="T44" fmla="*/ 45779980 w 924"/>
                  <a:gd name="T45" fmla="*/ 701169874 h 494"/>
                  <a:gd name="T46" fmla="*/ 137336671 w 924"/>
                  <a:gd name="T47" fmla="*/ 1268291983 h 494"/>
                  <a:gd name="T48" fmla="*/ 203459314 w 924"/>
                  <a:gd name="T49" fmla="*/ 1299224973 h 494"/>
                  <a:gd name="T50" fmla="*/ 223805210 w 924"/>
                  <a:gd name="T51" fmla="*/ 1448742006 h 494"/>
                  <a:gd name="T52" fmla="*/ 412006935 w 924"/>
                  <a:gd name="T53" fmla="*/ 1670433059 h 494"/>
                  <a:gd name="T54" fmla="*/ 620550751 w 924"/>
                  <a:gd name="T55" fmla="*/ 1856036547 h 494"/>
                  <a:gd name="T56" fmla="*/ 1739578532 w 924"/>
                  <a:gd name="T57" fmla="*/ 2147483647 h 494"/>
                  <a:gd name="T58" fmla="*/ 2147483647 w 924"/>
                  <a:gd name="T59" fmla="*/ 2147483647 h 494"/>
                  <a:gd name="T60" fmla="*/ 2147483647 w 924"/>
                  <a:gd name="T61" fmla="*/ 2147483647 h 494"/>
                  <a:gd name="T62" fmla="*/ 2147483647 w 924"/>
                  <a:gd name="T63" fmla="*/ 2147483647 h 494"/>
                  <a:gd name="T64" fmla="*/ 2147483647 w 924"/>
                  <a:gd name="T65" fmla="*/ 2147483647 h 494"/>
                  <a:gd name="T66" fmla="*/ 2147483647 w 924"/>
                  <a:gd name="T67" fmla="*/ 2113819601 h 494"/>
                  <a:gd name="T68" fmla="*/ 2147483647 w 924"/>
                  <a:gd name="T69" fmla="*/ 2129288869 h 494"/>
                  <a:gd name="T70" fmla="*/ 2147483647 w 924"/>
                  <a:gd name="T71" fmla="*/ 2147483647 h 494"/>
                  <a:gd name="T72" fmla="*/ 2147483647 w 924"/>
                  <a:gd name="T73" fmla="*/ 2082885502 h 494"/>
                  <a:gd name="T74" fmla="*/ 2147483647 w 924"/>
                  <a:gd name="T75" fmla="*/ 2062262769 h 494"/>
                  <a:gd name="T76" fmla="*/ 2147483647 w 924"/>
                  <a:gd name="T77" fmla="*/ 2041641145 h 494"/>
                  <a:gd name="T78" fmla="*/ 2147483647 w 924"/>
                  <a:gd name="T79" fmla="*/ 2093196868 h 494"/>
                  <a:gd name="T80" fmla="*/ 2147483647 w 924"/>
                  <a:gd name="T81" fmla="*/ 2147483647 h 494"/>
                  <a:gd name="T82" fmla="*/ 2147483647 w 924"/>
                  <a:gd name="T83" fmla="*/ 2147483647 h 494"/>
                  <a:gd name="T84" fmla="*/ 2147483647 w 924"/>
                  <a:gd name="T85" fmla="*/ 2147483647 h 494"/>
                  <a:gd name="T86" fmla="*/ 2147483647 w 924"/>
                  <a:gd name="T87" fmla="*/ 1845726290 h 494"/>
                  <a:gd name="T88" fmla="*/ 2147483647 w 924"/>
                  <a:gd name="T89" fmla="*/ 1721989892 h 494"/>
                  <a:gd name="T90" fmla="*/ 2147483647 w 924"/>
                  <a:gd name="T91" fmla="*/ 1603412504 h 494"/>
                  <a:gd name="T92" fmla="*/ 2147483647 w 924"/>
                  <a:gd name="T93" fmla="*/ 1546697770 h 494"/>
                  <a:gd name="T94" fmla="*/ 2147483647 w 924"/>
                  <a:gd name="T95" fmla="*/ 1489987472 h 494"/>
                  <a:gd name="T96" fmla="*/ 2147483647 w 924"/>
                  <a:gd name="T97" fmla="*/ 1397186282 h 494"/>
                  <a:gd name="T98" fmla="*/ 2147483647 w 924"/>
                  <a:gd name="T99" fmla="*/ 1309537449 h 494"/>
                  <a:gd name="T100" fmla="*/ 2147483647 w 924"/>
                  <a:gd name="T101" fmla="*/ 1273449884 h 494"/>
                  <a:gd name="T102" fmla="*/ 2147483647 w 924"/>
                  <a:gd name="T103" fmla="*/ 1139401842 h 494"/>
                  <a:gd name="T104" fmla="*/ 2147483647 w 924"/>
                  <a:gd name="T105" fmla="*/ 1237357883 h 494"/>
                  <a:gd name="T106" fmla="*/ 2147483647 w 924"/>
                  <a:gd name="T107" fmla="*/ 1386873807 h 494"/>
                  <a:gd name="T108" fmla="*/ 2147483647 w 924"/>
                  <a:gd name="T109" fmla="*/ 1196113526 h 494"/>
                  <a:gd name="T110" fmla="*/ 2147483647 w 924"/>
                  <a:gd name="T111" fmla="*/ 1041442751 h 494"/>
                  <a:gd name="T112" fmla="*/ 2147483647 w 924"/>
                  <a:gd name="T113" fmla="*/ 922864254 h 494"/>
                  <a:gd name="T114" fmla="*/ 2147483647 w 924"/>
                  <a:gd name="T115" fmla="*/ 897084174 h 494"/>
                  <a:gd name="T116" fmla="*/ 2147483647 w 924"/>
                  <a:gd name="T117" fmla="*/ 804282430 h 494"/>
                  <a:gd name="T118" fmla="*/ 2147483647 w 924"/>
                  <a:gd name="T119" fmla="*/ 665081200 h 494"/>
                  <a:gd name="T120" fmla="*/ 2147483647 w 924"/>
                  <a:gd name="T121" fmla="*/ 608367575 h 494"/>
                  <a:gd name="T122" fmla="*/ 2147483647 w 924"/>
                  <a:gd name="T123" fmla="*/ 572279594 h 4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24"/>
                  <a:gd name="T187" fmla="*/ 0 h 494"/>
                  <a:gd name="T188" fmla="*/ 924 w 924"/>
                  <a:gd name="T189" fmla="*/ 494 h 4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24" h="494">
                    <a:moveTo>
                      <a:pt x="923" y="106"/>
                    </a:moveTo>
                    <a:lnTo>
                      <a:pt x="921" y="106"/>
                    </a:lnTo>
                    <a:lnTo>
                      <a:pt x="921" y="105"/>
                    </a:lnTo>
                    <a:lnTo>
                      <a:pt x="922" y="104"/>
                    </a:lnTo>
                    <a:lnTo>
                      <a:pt x="922" y="99"/>
                    </a:lnTo>
                    <a:lnTo>
                      <a:pt x="921" y="100"/>
                    </a:lnTo>
                    <a:lnTo>
                      <a:pt x="920" y="100"/>
                    </a:lnTo>
                    <a:lnTo>
                      <a:pt x="918" y="99"/>
                    </a:lnTo>
                    <a:lnTo>
                      <a:pt x="915" y="98"/>
                    </a:lnTo>
                    <a:lnTo>
                      <a:pt x="914" y="95"/>
                    </a:lnTo>
                    <a:lnTo>
                      <a:pt x="914" y="91"/>
                    </a:lnTo>
                    <a:lnTo>
                      <a:pt x="910" y="88"/>
                    </a:lnTo>
                    <a:lnTo>
                      <a:pt x="910" y="57"/>
                    </a:lnTo>
                    <a:lnTo>
                      <a:pt x="902" y="49"/>
                    </a:lnTo>
                    <a:lnTo>
                      <a:pt x="900" y="49"/>
                    </a:lnTo>
                    <a:lnTo>
                      <a:pt x="898" y="53"/>
                    </a:lnTo>
                    <a:lnTo>
                      <a:pt x="893" y="54"/>
                    </a:lnTo>
                    <a:lnTo>
                      <a:pt x="890" y="52"/>
                    </a:lnTo>
                    <a:lnTo>
                      <a:pt x="888" y="49"/>
                    </a:lnTo>
                    <a:lnTo>
                      <a:pt x="886" y="47"/>
                    </a:lnTo>
                    <a:lnTo>
                      <a:pt x="884" y="47"/>
                    </a:lnTo>
                    <a:lnTo>
                      <a:pt x="882" y="49"/>
                    </a:lnTo>
                    <a:lnTo>
                      <a:pt x="869" y="78"/>
                    </a:lnTo>
                    <a:lnTo>
                      <a:pt x="868" y="89"/>
                    </a:lnTo>
                    <a:lnTo>
                      <a:pt x="864" y="92"/>
                    </a:lnTo>
                    <a:lnTo>
                      <a:pt x="864" y="93"/>
                    </a:lnTo>
                    <a:lnTo>
                      <a:pt x="864" y="96"/>
                    </a:lnTo>
                    <a:lnTo>
                      <a:pt x="862" y="96"/>
                    </a:lnTo>
                    <a:lnTo>
                      <a:pt x="862" y="97"/>
                    </a:lnTo>
                    <a:lnTo>
                      <a:pt x="859" y="96"/>
                    </a:lnTo>
                    <a:lnTo>
                      <a:pt x="856" y="97"/>
                    </a:lnTo>
                    <a:lnTo>
                      <a:pt x="852" y="98"/>
                    </a:lnTo>
                    <a:lnTo>
                      <a:pt x="851" y="99"/>
                    </a:lnTo>
                    <a:lnTo>
                      <a:pt x="849" y="104"/>
                    </a:lnTo>
                    <a:lnTo>
                      <a:pt x="794" y="104"/>
                    </a:lnTo>
                    <a:lnTo>
                      <a:pt x="784" y="111"/>
                    </a:lnTo>
                    <a:lnTo>
                      <a:pt x="781" y="118"/>
                    </a:lnTo>
                    <a:lnTo>
                      <a:pt x="774" y="122"/>
                    </a:lnTo>
                    <a:lnTo>
                      <a:pt x="773" y="123"/>
                    </a:lnTo>
                    <a:lnTo>
                      <a:pt x="774" y="125"/>
                    </a:lnTo>
                    <a:lnTo>
                      <a:pt x="775" y="125"/>
                    </a:lnTo>
                    <a:lnTo>
                      <a:pt x="777" y="126"/>
                    </a:lnTo>
                    <a:lnTo>
                      <a:pt x="777" y="127"/>
                    </a:lnTo>
                    <a:lnTo>
                      <a:pt x="775" y="127"/>
                    </a:lnTo>
                    <a:lnTo>
                      <a:pt x="774" y="127"/>
                    </a:lnTo>
                    <a:lnTo>
                      <a:pt x="774" y="129"/>
                    </a:lnTo>
                    <a:lnTo>
                      <a:pt x="775" y="131"/>
                    </a:lnTo>
                    <a:lnTo>
                      <a:pt x="776" y="134"/>
                    </a:lnTo>
                    <a:lnTo>
                      <a:pt x="775" y="135"/>
                    </a:lnTo>
                    <a:lnTo>
                      <a:pt x="771" y="137"/>
                    </a:lnTo>
                    <a:lnTo>
                      <a:pt x="766" y="140"/>
                    </a:lnTo>
                    <a:lnTo>
                      <a:pt x="763" y="141"/>
                    </a:lnTo>
                    <a:lnTo>
                      <a:pt x="757" y="141"/>
                    </a:lnTo>
                    <a:lnTo>
                      <a:pt x="756" y="141"/>
                    </a:lnTo>
                    <a:lnTo>
                      <a:pt x="754" y="142"/>
                    </a:lnTo>
                    <a:lnTo>
                      <a:pt x="751" y="140"/>
                    </a:lnTo>
                    <a:lnTo>
                      <a:pt x="745" y="139"/>
                    </a:lnTo>
                    <a:lnTo>
                      <a:pt x="729" y="142"/>
                    </a:lnTo>
                    <a:lnTo>
                      <a:pt x="732" y="152"/>
                    </a:lnTo>
                    <a:lnTo>
                      <a:pt x="729" y="155"/>
                    </a:lnTo>
                    <a:lnTo>
                      <a:pt x="728" y="156"/>
                    </a:lnTo>
                    <a:lnTo>
                      <a:pt x="727" y="157"/>
                    </a:lnTo>
                    <a:lnTo>
                      <a:pt x="725" y="157"/>
                    </a:lnTo>
                    <a:lnTo>
                      <a:pt x="715" y="165"/>
                    </a:lnTo>
                    <a:lnTo>
                      <a:pt x="712" y="165"/>
                    </a:lnTo>
                    <a:lnTo>
                      <a:pt x="685" y="179"/>
                    </a:lnTo>
                    <a:lnTo>
                      <a:pt x="680" y="179"/>
                    </a:lnTo>
                    <a:lnTo>
                      <a:pt x="675" y="181"/>
                    </a:lnTo>
                    <a:lnTo>
                      <a:pt x="669" y="180"/>
                    </a:lnTo>
                    <a:lnTo>
                      <a:pt x="669" y="179"/>
                    </a:lnTo>
                    <a:lnTo>
                      <a:pt x="667" y="179"/>
                    </a:lnTo>
                    <a:lnTo>
                      <a:pt x="665" y="179"/>
                    </a:lnTo>
                    <a:lnTo>
                      <a:pt x="663" y="177"/>
                    </a:lnTo>
                    <a:lnTo>
                      <a:pt x="659" y="176"/>
                    </a:lnTo>
                    <a:lnTo>
                      <a:pt x="664" y="169"/>
                    </a:lnTo>
                    <a:lnTo>
                      <a:pt x="664" y="166"/>
                    </a:lnTo>
                    <a:lnTo>
                      <a:pt x="666" y="163"/>
                    </a:lnTo>
                    <a:lnTo>
                      <a:pt x="667" y="161"/>
                    </a:lnTo>
                    <a:lnTo>
                      <a:pt x="667" y="159"/>
                    </a:lnTo>
                    <a:lnTo>
                      <a:pt x="668" y="157"/>
                    </a:lnTo>
                    <a:lnTo>
                      <a:pt x="669" y="156"/>
                    </a:lnTo>
                    <a:lnTo>
                      <a:pt x="674" y="156"/>
                    </a:lnTo>
                    <a:lnTo>
                      <a:pt x="675" y="146"/>
                    </a:lnTo>
                    <a:lnTo>
                      <a:pt x="674" y="142"/>
                    </a:lnTo>
                    <a:lnTo>
                      <a:pt x="672" y="133"/>
                    </a:lnTo>
                    <a:lnTo>
                      <a:pt x="667" y="124"/>
                    </a:lnTo>
                    <a:lnTo>
                      <a:pt x="665" y="125"/>
                    </a:lnTo>
                    <a:lnTo>
                      <a:pt x="660" y="126"/>
                    </a:lnTo>
                    <a:lnTo>
                      <a:pt x="660" y="127"/>
                    </a:lnTo>
                    <a:lnTo>
                      <a:pt x="657" y="131"/>
                    </a:lnTo>
                    <a:lnTo>
                      <a:pt x="654" y="133"/>
                    </a:lnTo>
                    <a:lnTo>
                      <a:pt x="652" y="133"/>
                    </a:lnTo>
                    <a:lnTo>
                      <a:pt x="651" y="131"/>
                    </a:lnTo>
                    <a:lnTo>
                      <a:pt x="653" y="126"/>
                    </a:lnTo>
                    <a:lnTo>
                      <a:pt x="657" y="123"/>
                    </a:lnTo>
                    <a:lnTo>
                      <a:pt x="659" y="120"/>
                    </a:lnTo>
                    <a:lnTo>
                      <a:pt x="660" y="118"/>
                    </a:lnTo>
                    <a:lnTo>
                      <a:pt x="661" y="116"/>
                    </a:lnTo>
                    <a:lnTo>
                      <a:pt x="660" y="107"/>
                    </a:lnTo>
                    <a:lnTo>
                      <a:pt x="659" y="105"/>
                    </a:lnTo>
                    <a:lnTo>
                      <a:pt x="659" y="103"/>
                    </a:lnTo>
                    <a:lnTo>
                      <a:pt x="660" y="102"/>
                    </a:lnTo>
                    <a:lnTo>
                      <a:pt x="658" y="97"/>
                    </a:lnTo>
                    <a:lnTo>
                      <a:pt x="656" y="96"/>
                    </a:lnTo>
                    <a:lnTo>
                      <a:pt x="652" y="94"/>
                    </a:lnTo>
                    <a:lnTo>
                      <a:pt x="650" y="93"/>
                    </a:lnTo>
                    <a:lnTo>
                      <a:pt x="648" y="92"/>
                    </a:lnTo>
                    <a:lnTo>
                      <a:pt x="645" y="89"/>
                    </a:lnTo>
                    <a:lnTo>
                      <a:pt x="644" y="88"/>
                    </a:lnTo>
                    <a:lnTo>
                      <a:pt x="641" y="89"/>
                    </a:lnTo>
                    <a:lnTo>
                      <a:pt x="641" y="88"/>
                    </a:lnTo>
                    <a:lnTo>
                      <a:pt x="638" y="87"/>
                    </a:lnTo>
                    <a:lnTo>
                      <a:pt x="634" y="88"/>
                    </a:lnTo>
                    <a:lnTo>
                      <a:pt x="633" y="89"/>
                    </a:lnTo>
                    <a:lnTo>
                      <a:pt x="633" y="93"/>
                    </a:lnTo>
                    <a:lnTo>
                      <a:pt x="634" y="95"/>
                    </a:lnTo>
                    <a:lnTo>
                      <a:pt x="634" y="96"/>
                    </a:lnTo>
                    <a:lnTo>
                      <a:pt x="627" y="97"/>
                    </a:lnTo>
                    <a:lnTo>
                      <a:pt x="626" y="105"/>
                    </a:lnTo>
                    <a:lnTo>
                      <a:pt x="625" y="105"/>
                    </a:lnTo>
                    <a:lnTo>
                      <a:pt x="624" y="107"/>
                    </a:lnTo>
                    <a:lnTo>
                      <a:pt x="623" y="106"/>
                    </a:lnTo>
                    <a:lnTo>
                      <a:pt x="623" y="102"/>
                    </a:lnTo>
                    <a:lnTo>
                      <a:pt x="622" y="100"/>
                    </a:lnTo>
                    <a:lnTo>
                      <a:pt x="622" y="102"/>
                    </a:lnTo>
                    <a:lnTo>
                      <a:pt x="619" y="103"/>
                    </a:lnTo>
                    <a:lnTo>
                      <a:pt x="616" y="106"/>
                    </a:lnTo>
                    <a:lnTo>
                      <a:pt x="615" y="108"/>
                    </a:lnTo>
                    <a:lnTo>
                      <a:pt x="614" y="110"/>
                    </a:lnTo>
                    <a:lnTo>
                      <a:pt x="613" y="119"/>
                    </a:lnTo>
                    <a:lnTo>
                      <a:pt x="613" y="120"/>
                    </a:lnTo>
                    <a:lnTo>
                      <a:pt x="611" y="122"/>
                    </a:lnTo>
                    <a:lnTo>
                      <a:pt x="609" y="133"/>
                    </a:lnTo>
                    <a:lnTo>
                      <a:pt x="614" y="145"/>
                    </a:lnTo>
                    <a:lnTo>
                      <a:pt x="614" y="155"/>
                    </a:lnTo>
                    <a:lnTo>
                      <a:pt x="607" y="172"/>
                    </a:lnTo>
                    <a:lnTo>
                      <a:pt x="599" y="176"/>
                    </a:lnTo>
                    <a:lnTo>
                      <a:pt x="596" y="176"/>
                    </a:lnTo>
                    <a:lnTo>
                      <a:pt x="593" y="175"/>
                    </a:lnTo>
                    <a:lnTo>
                      <a:pt x="589" y="163"/>
                    </a:lnTo>
                    <a:lnTo>
                      <a:pt x="588" y="143"/>
                    </a:lnTo>
                    <a:lnTo>
                      <a:pt x="601" y="100"/>
                    </a:lnTo>
                    <a:lnTo>
                      <a:pt x="600" y="97"/>
                    </a:lnTo>
                    <a:lnTo>
                      <a:pt x="596" y="102"/>
                    </a:lnTo>
                    <a:lnTo>
                      <a:pt x="595" y="107"/>
                    </a:lnTo>
                    <a:lnTo>
                      <a:pt x="593" y="107"/>
                    </a:lnTo>
                    <a:lnTo>
                      <a:pt x="587" y="114"/>
                    </a:lnTo>
                    <a:lnTo>
                      <a:pt x="587" y="112"/>
                    </a:lnTo>
                    <a:lnTo>
                      <a:pt x="589" y="106"/>
                    </a:lnTo>
                    <a:lnTo>
                      <a:pt x="591" y="104"/>
                    </a:lnTo>
                    <a:lnTo>
                      <a:pt x="603" y="87"/>
                    </a:lnTo>
                    <a:lnTo>
                      <a:pt x="606" y="85"/>
                    </a:lnTo>
                    <a:lnTo>
                      <a:pt x="608" y="84"/>
                    </a:lnTo>
                    <a:lnTo>
                      <a:pt x="608" y="89"/>
                    </a:lnTo>
                    <a:lnTo>
                      <a:pt x="609" y="89"/>
                    </a:lnTo>
                    <a:lnTo>
                      <a:pt x="614" y="84"/>
                    </a:lnTo>
                    <a:lnTo>
                      <a:pt x="623" y="82"/>
                    </a:lnTo>
                    <a:lnTo>
                      <a:pt x="625" y="80"/>
                    </a:lnTo>
                    <a:lnTo>
                      <a:pt x="629" y="79"/>
                    </a:lnTo>
                    <a:lnTo>
                      <a:pt x="632" y="80"/>
                    </a:lnTo>
                    <a:lnTo>
                      <a:pt x="636" y="82"/>
                    </a:lnTo>
                    <a:lnTo>
                      <a:pt x="637" y="84"/>
                    </a:lnTo>
                    <a:lnTo>
                      <a:pt x="640" y="84"/>
                    </a:lnTo>
                    <a:lnTo>
                      <a:pt x="640" y="81"/>
                    </a:lnTo>
                    <a:lnTo>
                      <a:pt x="641" y="80"/>
                    </a:lnTo>
                    <a:lnTo>
                      <a:pt x="642" y="81"/>
                    </a:lnTo>
                    <a:lnTo>
                      <a:pt x="643" y="83"/>
                    </a:lnTo>
                    <a:lnTo>
                      <a:pt x="650" y="81"/>
                    </a:lnTo>
                    <a:lnTo>
                      <a:pt x="650" y="80"/>
                    </a:lnTo>
                    <a:lnTo>
                      <a:pt x="649" y="79"/>
                    </a:lnTo>
                    <a:lnTo>
                      <a:pt x="648" y="77"/>
                    </a:lnTo>
                    <a:lnTo>
                      <a:pt x="646" y="76"/>
                    </a:lnTo>
                    <a:lnTo>
                      <a:pt x="645" y="73"/>
                    </a:lnTo>
                    <a:lnTo>
                      <a:pt x="645" y="72"/>
                    </a:lnTo>
                    <a:lnTo>
                      <a:pt x="645" y="70"/>
                    </a:lnTo>
                    <a:lnTo>
                      <a:pt x="644" y="69"/>
                    </a:lnTo>
                    <a:lnTo>
                      <a:pt x="638" y="70"/>
                    </a:lnTo>
                    <a:lnTo>
                      <a:pt x="633" y="68"/>
                    </a:lnTo>
                    <a:lnTo>
                      <a:pt x="633" y="65"/>
                    </a:lnTo>
                    <a:lnTo>
                      <a:pt x="632" y="63"/>
                    </a:lnTo>
                    <a:lnTo>
                      <a:pt x="630" y="63"/>
                    </a:lnTo>
                    <a:lnTo>
                      <a:pt x="627" y="65"/>
                    </a:lnTo>
                    <a:lnTo>
                      <a:pt x="615" y="65"/>
                    </a:lnTo>
                    <a:lnTo>
                      <a:pt x="610" y="68"/>
                    </a:lnTo>
                    <a:lnTo>
                      <a:pt x="608" y="70"/>
                    </a:lnTo>
                    <a:lnTo>
                      <a:pt x="606" y="70"/>
                    </a:lnTo>
                    <a:lnTo>
                      <a:pt x="599" y="69"/>
                    </a:lnTo>
                    <a:lnTo>
                      <a:pt x="597" y="70"/>
                    </a:lnTo>
                    <a:lnTo>
                      <a:pt x="592" y="64"/>
                    </a:lnTo>
                    <a:lnTo>
                      <a:pt x="587" y="61"/>
                    </a:lnTo>
                    <a:lnTo>
                      <a:pt x="582" y="61"/>
                    </a:lnTo>
                    <a:lnTo>
                      <a:pt x="580" y="61"/>
                    </a:lnTo>
                    <a:lnTo>
                      <a:pt x="578" y="63"/>
                    </a:lnTo>
                    <a:lnTo>
                      <a:pt x="578" y="58"/>
                    </a:lnTo>
                    <a:lnTo>
                      <a:pt x="580" y="57"/>
                    </a:lnTo>
                    <a:lnTo>
                      <a:pt x="582" y="55"/>
                    </a:lnTo>
                    <a:lnTo>
                      <a:pt x="587" y="50"/>
                    </a:lnTo>
                    <a:lnTo>
                      <a:pt x="589" y="48"/>
                    </a:lnTo>
                    <a:lnTo>
                      <a:pt x="589" y="46"/>
                    </a:lnTo>
                    <a:lnTo>
                      <a:pt x="585" y="46"/>
                    </a:lnTo>
                    <a:lnTo>
                      <a:pt x="579" y="49"/>
                    </a:lnTo>
                    <a:lnTo>
                      <a:pt x="565" y="61"/>
                    </a:lnTo>
                    <a:lnTo>
                      <a:pt x="557" y="63"/>
                    </a:lnTo>
                    <a:lnTo>
                      <a:pt x="551" y="67"/>
                    </a:lnTo>
                    <a:lnTo>
                      <a:pt x="542" y="66"/>
                    </a:lnTo>
                    <a:lnTo>
                      <a:pt x="540" y="68"/>
                    </a:lnTo>
                    <a:lnTo>
                      <a:pt x="540" y="67"/>
                    </a:lnTo>
                    <a:lnTo>
                      <a:pt x="540" y="64"/>
                    </a:lnTo>
                    <a:lnTo>
                      <a:pt x="540" y="61"/>
                    </a:lnTo>
                    <a:lnTo>
                      <a:pt x="539" y="59"/>
                    </a:lnTo>
                    <a:lnTo>
                      <a:pt x="528" y="66"/>
                    </a:lnTo>
                    <a:lnTo>
                      <a:pt x="524" y="67"/>
                    </a:lnTo>
                    <a:lnTo>
                      <a:pt x="522" y="66"/>
                    </a:lnTo>
                    <a:lnTo>
                      <a:pt x="520" y="65"/>
                    </a:lnTo>
                    <a:lnTo>
                      <a:pt x="546" y="42"/>
                    </a:lnTo>
                    <a:lnTo>
                      <a:pt x="551" y="40"/>
                    </a:lnTo>
                    <a:lnTo>
                      <a:pt x="558" y="34"/>
                    </a:lnTo>
                    <a:lnTo>
                      <a:pt x="557" y="34"/>
                    </a:lnTo>
                    <a:lnTo>
                      <a:pt x="553" y="32"/>
                    </a:lnTo>
                    <a:lnTo>
                      <a:pt x="545" y="32"/>
                    </a:lnTo>
                    <a:lnTo>
                      <a:pt x="540" y="30"/>
                    </a:lnTo>
                    <a:lnTo>
                      <a:pt x="538" y="30"/>
                    </a:lnTo>
                    <a:lnTo>
                      <a:pt x="534" y="32"/>
                    </a:lnTo>
                    <a:lnTo>
                      <a:pt x="532" y="32"/>
                    </a:lnTo>
                    <a:lnTo>
                      <a:pt x="528" y="31"/>
                    </a:lnTo>
                    <a:lnTo>
                      <a:pt x="526" y="28"/>
                    </a:lnTo>
                    <a:lnTo>
                      <a:pt x="516" y="23"/>
                    </a:lnTo>
                    <a:lnTo>
                      <a:pt x="515" y="21"/>
                    </a:lnTo>
                    <a:lnTo>
                      <a:pt x="509" y="19"/>
                    </a:lnTo>
                    <a:lnTo>
                      <a:pt x="502" y="18"/>
                    </a:lnTo>
                    <a:lnTo>
                      <a:pt x="499" y="20"/>
                    </a:lnTo>
                    <a:lnTo>
                      <a:pt x="496" y="20"/>
                    </a:lnTo>
                    <a:lnTo>
                      <a:pt x="494" y="19"/>
                    </a:lnTo>
                    <a:lnTo>
                      <a:pt x="493" y="18"/>
                    </a:lnTo>
                    <a:lnTo>
                      <a:pt x="489" y="16"/>
                    </a:lnTo>
                    <a:lnTo>
                      <a:pt x="484" y="17"/>
                    </a:lnTo>
                    <a:lnTo>
                      <a:pt x="483" y="16"/>
                    </a:lnTo>
                    <a:lnTo>
                      <a:pt x="481" y="16"/>
                    </a:lnTo>
                    <a:lnTo>
                      <a:pt x="479" y="10"/>
                    </a:lnTo>
                    <a:lnTo>
                      <a:pt x="478" y="10"/>
                    </a:lnTo>
                    <a:lnTo>
                      <a:pt x="475" y="0"/>
                    </a:lnTo>
                    <a:lnTo>
                      <a:pt x="471" y="0"/>
                    </a:lnTo>
                    <a:lnTo>
                      <a:pt x="471" y="11"/>
                    </a:lnTo>
                    <a:lnTo>
                      <a:pt x="30" y="10"/>
                    </a:lnTo>
                    <a:lnTo>
                      <a:pt x="31" y="13"/>
                    </a:lnTo>
                    <a:lnTo>
                      <a:pt x="33" y="15"/>
                    </a:lnTo>
                    <a:lnTo>
                      <a:pt x="35" y="15"/>
                    </a:lnTo>
                    <a:lnTo>
                      <a:pt x="38" y="16"/>
                    </a:lnTo>
                    <a:lnTo>
                      <a:pt x="38" y="17"/>
                    </a:lnTo>
                    <a:lnTo>
                      <a:pt x="36" y="16"/>
                    </a:lnTo>
                    <a:lnTo>
                      <a:pt x="36" y="17"/>
                    </a:lnTo>
                    <a:lnTo>
                      <a:pt x="36" y="20"/>
                    </a:lnTo>
                    <a:lnTo>
                      <a:pt x="35" y="21"/>
                    </a:lnTo>
                    <a:lnTo>
                      <a:pt x="33" y="22"/>
                    </a:lnTo>
                    <a:lnTo>
                      <a:pt x="33" y="23"/>
                    </a:lnTo>
                    <a:lnTo>
                      <a:pt x="35" y="24"/>
                    </a:lnTo>
                    <a:lnTo>
                      <a:pt x="36" y="24"/>
                    </a:lnTo>
                    <a:lnTo>
                      <a:pt x="39" y="30"/>
                    </a:lnTo>
                    <a:lnTo>
                      <a:pt x="38" y="39"/>
                    </a:lnTo>
                    <a:lnTo>
                      <a:pt x="36" y="37"/>
                    </a:lnTo>
                    <a:lnTo>
                      <a:pt x="36" y="36"/>
                    </a:lnTo>
                    <a:lnTo>
                      <a:pt x="34" y="37"/>
                    </a:lnTo>
                    <a:lnTo>
                      <a:pt x="32" y="42"/>
                    </a:lnTo>
                    <a:lnTo>
                      <a:pt x="29" y="43"/>
                    </a:lnTo>
                    <a:lnTo>
                      <a:pt x="28" y="45"/>
                    </a:lnTo>
                    <a:lnTo>
                      <a:pt x="29" y="46"/>
                    </a:lnTo>
                    <a:lnTo>
                      <a:pt x="29" y="47"/>
                    </a:lnTo>
                    <a:lnTo>
                      <a:pt x="27" y="47"/>
                    </a:lnTo>
                    <a:lnTo>
                      <a:pt x="27" y="44"/>
                    </a:lnTo>
                    <a:lnTo>
                      <a:pt x="30" y="37"/>
                    </a:lnTo>
                    <a:lnTo>
                      <a:pt x="31" y="36"/>
                    </a:lnTo>
                    <a:lnTo>
                      <a:pt x="32" y="35"/>
                    </a:lnTo>
                    <a:lnTo>
                      <a:pt x="32" y="33"/>
                    </a:lnTo>
                    <a:lnTo>
                      <a:pt x="31" y="30"/>
                    </a:lnTo>
                    <a:lnTo>
                      <a:pt x="28" y="31"/>
                    </a:lnTo>
                    <a:lnTo>
                      <a:pt x="24" y="29"/>
                    </a:lnTo>
                    <a:lnTo>
                      <a:pt x="13" y="28"/>
                    </a:lnTo>
                    <a:lnTo>
                      <a:pt x="2" y="24"/>
                    </a:lnTo>
                    <a:lnTo>
                      <a:pt x="1" y="25"/>
                    </a:lnTo>
                    <a:lnTo>
                      <a:pt x="0" y="28"/>
                    </a:lnTo>
                    <a:lnTo>
                      <a:pt x="0" y="31"/>
                    </a:lnTo>
                    <a:lnTo>
                      <a:pt x="2" y="35"/>
                    </a:lnTo>
                    <a:lnTo>
                      <a:pt x="4" y="38"/>
                    </a:lnTo>
                    <a:lnTo>
                      <a:pt x="9" y="56"/>
                    </a:lnTo>
                    <a:lnTo>
                      <a:pt x="9" y="57"/>
                    </a:lnTo>
                    <a:lnTo>
                      <a:pt x="10" y="55"/>
                    </a:lnTo>
                    <a:lnTo>
                      <a:pt x="12" y="56"/>
                    </a:lnTo>
                    <a:lnTo>
                      <a:pt x="12" y="58"/>
                    </a:lnTo>
                    <a:lnTo>
                      <a:pt x="10" y="59"/>
                    </a:lnTo>
                    <a:lnTo>
                      <a:pt x="10" y="62"/>
                    </a:lnTo>
                    <a:lnTo>
                      <a:pt x="11" y="62"/>
                    </a:lnTo>
                    <a:lnTo>
                      <a:pt x="12" y="63"/>
                    </a:lnTo>
                    <a:lnTo>
                      <a:pt x="13" y="63"/>
                    </a:lnTo>
                    <a:lnTo>
                      <a:pt x="13" y="69"/>
                    </a:lnTo>
                    <a:lnTo>
                      <a:pt x="13" y="70"/>
                    </a:lnTo>
                    <a:lnTo>
                      <a:pt x="12" y="70"/>
                    </a:lnTo>
                    <a:lnTo>
                      <a:pt x="12" y="66"/>
                    </a:lnTo>
                    <a:lnTo>
                      <a:pt x="10" y="65"/>
                    </a:lnTo>
                    <a:lnTo>
                      <a:pt x="11" y="72"/>
                    </a:lnTo>
                    <a:lnTo>
                      <a:pt x="13" y="73"/>
                    </a:lnTo>
                    <a:lnTo>
                      <a:pt x="19" y="73"/>
                    </a:lnTo>
                    <a:lnTo>
                      <a:pt x="23" y="76"/>
                    </a:lnTo>
                    <a:lnTo>
                      <a:pt x="23" y="77"/>
                    </a:lnTo>
                    <a:lnTo>
                      <a:pt x="19" y="76"/>
                    </a:lnTo>
                    <a:lnTo>
                      <a:pt x="14" y="76"/>
                    </a:lnTo>
                    <a:lnTo>
                      <a:pt x="13" y="77"/>
                    </a:lnTo>
                    <a:lnTo>
                      <a:pt x="12" y="85"/>
                    </a:lnTo>
                    <a:lnTo>
                      <a:pt x="13" y="86"/>
                    </a:lnTo>
                    <a:lnTo>
                      <a:pt x="13" y="88"/>
                    </a:lnTo>
                    <a:lnTo>
                      <a:pt x="13" y="91"/>
                    </a:lnTo>
                    <a:lnTo>
                      <a:pt x="12" y="93"/>
                    </a:lnTo>
                    <a:lnTo>
                      <a:pt x="8" y="135"/>
                    </a:lnTo>
                    <a:lnTo>
                      <a:pt x="8" y="136"/>
                    </a:lnTo>
                    <a:lnTo>
                      <a:pt x="9" y="136"/>
                    </a:lnTo>
                    <a:lnTo>
                      <a:pt x="9" y="138"/>
                    </a:lnTo>
                    <a:lnTo>
                      <a:pt x="7" y="140"/>
                    </a:lnTo>
                    <a:lnTo>
                      <a:pt x="6" y="142"/>
                    </a:lnTo>
                    <a:lnTo>
                      <a:pt x="4" y="150"/>
                    </a:lnTo>
                    <a:lnTo>
                      <a:pt x="11" y="182"/>
                    </a:lnTo>
                    <a:lnTo>
                      <a:pt x="10" y="194"/>
                    </a:lnTo>
                    <a:lnTo>
                      <a:pt x="6" y="201"/>
                    </a:lnTo>
                    <a:lnTo>
                      <a:pt x="6" y="205"/>
                    </a:lnTo>
                    <a:lnTo>
                      <a:pt x="8" y="206"/>
                    </a:lnTo>
                    <a:lnTo>
                      <a:pt x="16" y="218"/>
                    </a:lnTo>
                    <a:lnTo>
                      <a:pt x="16" y="219"/>
                    </a:lnTo>
                    <a:lnTo>
                      <a:pt x="16" y="224"/>
                    </a:lnTo>
                    <a:lnTo>
                      <a:pt x="18" y="235"/>
                    </a:lnTo>
                    <a:lnTo>
                      <a:pt x="27" y="246"/>
                    </a:lnTo>
                    <a:lnTo>
                      <a:pt x="28" y="248"/>
                    </a:lnTo>
                    <a:lnTo>
                      <a:pt x="28" y="250"/>
                    </a:lnTo>
                    <a:lnTo>
                      <a:pt x="29" y="251"/>
                    </a:lnTo>
                    <a:lnTo>
                      <a:pt x="31" y="253"/>
                    </a:lnTo>
                    <a:lnTo>
                      <a:pt x="33" y="254"/>
                    </a:lnTo>
                    <a:lnTo>
                      <a:pt x="34" y="255"/>
                    </a:lnTo>
                    <a:lnTo>
                      <a:pt x="35" y="254"/>
                    </a:lnTo>
                    <a:lnTo>
                      <a:pt x="36" y="253"/>
                    </a:lnTo>
                    <a:lnTo>
                      <a:pt x="36" y="249"/>
                    </a:lnTo>
                    <a:lnTo>
                      <a:pt x="40" y="249"/>
                    </a:lnTo>
                    <a:lnTo>
                      <a:pt x="43" y="251"/>
                    </a:lnTo>
                    <a:lnTo>
                      <a:pt x="42" y="252"/>
                    </a:lnTo>
                    <a:lnTo>
                      <a:pt x="40" y="252"/>
                    </a:lnTo>
                    <a:lnTo>
                      <a:pt x="39" y="254"/>
                    </a:lnTo>
                    <a:lnTo>
                      <a:pt x="39" y="255"/>
                    </a:lnTo>
                    <a:lnTo>
                      <a:pt x="42" y="260"/>
                    </a:lnTo>
                    <a:lnTo>
                      <a:pt x="42" y="262"/>
                    </a:lnTo>
                    <a:lnTo>
                      <a:pt x="38" y="258"/>
                    </a:lnTo>
                    <a:lnTo>
                      <a:pt x="37" y="257"/>
                    </a:lnTo>
                    <a:lnTo>
                      <a:pt x="36" y="256"/>
                    </a:lnTo>
                    <a:lnTo>
                      <a:pt x="36" y="259"/>
                    </a:lnTo>
                    <a:lnTo>
                      <a:pt x="39" y="270"/>
                    </a:lnTo>
                    <a:lnTo>
                      <a:pt x="41" y="273"/>
                    </a:lnTo>
                    <a:lnTo>
                      <a:pt x="45" y="273"/>
                    </a:lnTo>
                    <a:lnTo>
                      <a:pt x="47" y="275"/>
                    </a:lnTo>
                    <a:lnTo>
                      <a:pt x="47" y="279"/>
                    </a:lnTo>
                    <a:lnTo>
                      <a:pt x="44" y="281"/>
                    </a:lnTo>
                    <a:lnTo>
                      <a:pt x="45" y="285"/>
                    </a:lnTo>
                    <a:lnTo>
                      <a:pt x="60" y="303"/>
                    </a:lnTo>
                    <a:lnTo>
                      <a:pt x="62" y="304"/>
                    </a:lnTo>
                    <a:lnTo>
                      <a:pt x="62" y="307"/>
                    </a:lnTo>
                    <a:lnTo>
                      <a:pt x="65" y="308"/>
                    </a:lnTo>
                    <a:lnTo>
                      <a:pt x="66" y="311"/>
                    </a:lnTo>
                    <a:lnTo>
                      <a:pt x="66" y="313"/>
                    </a:lnTo>
                    <a:lnTo>
                      <a:pt x="66" y="320"/>
                    </a:lnTo>
                    <a:lnTo>
                      <a:pt x="67" y="320"/>
                    </a:lnTo>
                    <a:lnTo>
                      <a:pt x="74" y="322"/>
                    </a:lnTo>
                    <a:lnTo>
                      <a:pt x="78" y="324"/>
                    </a:lnTo>
                    <a:lnTo>
                      <a:pt x="79" y="323"/>
                    </a:lnTo>
                    <a:lnTo>
                      <a:pt x="81" y="324"/>
                    </a:lnTo>
                    <a:lnTo>
                      <a:pt x="86" y="326"/>
                    </a:lnTo>
                    <a:lnTo>
                      <a:pt x="88" y="328"/>
                    </a:lnTo>
                    <a:lnTo>
                      <a:pt x="95" y="331"/>
                    </a:lnTo>
                    <a:lnTo>
                      <a:pt x="95" y="332"/>
                    </a:lnTo>
                    <a:lnTo>
                      <a:pt x="96" y="330"/>
                    </a:lnTo>
                    <a:lnTo>
                      <a:pt x="97" y="330"/>
                    </a:lnTo>
                    <a:lnTo>
                      <a:pt x="99" y="331"/>
                    </a:lnTo>
                    <a:lnTo>
                      <a:pt x="101" y="332"/>
                    </a:lnTo>
                    <a:lnTo>
                      <a:pt x="101" y="335"/>
                    </a:lnTo>
                    <a:lnTo>
                      <a:pt x="102" y="337"/>
                    </a:lnTo>
                    <a:lnTo>
                      <a:pt x="106" y="337"/>
                    </a:lnTo>
                    <a:lnTo>
                      <a:pt x="118" y="347"/>
                    </a:lnTo>
                    <a:lnTo>
                      <a:pt x="119" y="350"/>
                    </a:lnTo>
                    <a:lnTo>
                      <a:pt x="122" y="360"/>
                    </a:lnTo>
                    <a:lnTo>
                      <a:pt x="157" y="357"/>
                    </a:lnTo>
                    <a:lnTo>
                      <a:pt x="158" y="358"/>
                    </a:lnTo>
                    <a:lnTo>
                      <a:pt x="218" y="381"/>
                    </a:lnTo>
                    <a:lnTo>
                      <a:pt x="262" y="381"/>
                    </a:lnTo>
                    <a:lnTo>
                      <a:pt x="262" y="373"/>
                    </a:lnTo>
                    <a:lnTo>
                      <a:pt x="288" y="372"/>
                    </a:lnTo>
                    <a:lnTo>
                      <a:pt x="292" y="375"/>
                    </a:lnTo>
                    <a:lnTo>
                      <a:pt x="294" y="379"/>
                    </a:lnTo>
                    <a:lnTo>
                      <a:pt x="298" y="380"/>
                    </a:lnTo>
                    <a:lnTo>
                      <a:pt x="301" y="384"/>
                    </a:lnTo>
                    <a:lnTo>
                      <a:pt x="315" y="395"/>
                    </a:lnTo>
                    <a:lnTo>
                      <a:pt x="319" y="409"/>
                    </a:lnTo>
                    <a:lnTo>
                      <a:pt x="336" y="424"/>
                    </a:lnTo>
                    <a:lnTo>
                      <a:pt x="342" y="425"/>
                    </a:lnTo>
                    <a:lnTo>
                      <a:pt x="350" y="411"/>
                    </a:lnTo>
                    <a:lnTo>
                      <a:pt x="354" y="410"/>
                    </a:lnTo>
                    <a:lnTo>
                      <a:pt x="357" y="410"/>
                    </a:lnTo>
                    <a:lnTo>
                      <a:pt x="370" y="410"/>
                    </a:lnTo>
                    <a:lnTo>
                      <a:pt x="382" y="422"/>
                    </a:lnTo>
                    <a:lnTo>
                      <a:pt x="388" y="436"/>
                    </a:lnTo>
                    <a:lnTo>
                      <a:pt x="392" y="441"/>
                    </a:lnTo>
                    <a:lnTo>
                      <a:pt x="395" y="446"/>
                    </a:lnTo>
                    <a:lnTo>
                      <a:pt x="400" y="450"/>
                    </a:lnTo>
                    <a:lnTo>
                      <a:pt x="404" y="464"/>
                    </a:lnTo>
                    <a:lnTo>
                      <a:pt x="410" y="471"/>
                    </a:lnTo>
                    <a:lnTo>
                      <a:pt x="414" y="474"/>
                    </a:lnTo>
                    <a:lnTo>
                      <a:pt x="418" y="475"/>
                    </a:lnTo>
                    <a:lnTo>
                      <a:pt x="423" y="477"/>
                    </a:lnTo>
                    <a:lnTo>
                      <a:pt x="430" y="478"/>
                    </a:lnTo>
                    <a:lnTo>
                      <a:pt x="436" y="480"/>
                    </a:lnTo>
                    <a:lnTo>
                      <a:pt x="441" y="481"/>
                    </a:lnTo>
                    <a:lnTo>
                      <a:pt x="441" y="480"/>
                    </a:lnTo>
                    <a:lnTo>
                      <a:pt x="440" y="479"/>
                    </a:lnTo>
                    <a:lnTo>
                      <a:pt x="438" y="474"/>
                    </a:lnTo>
                    <a:lnTo>
                      <a:pt x="437" y="474"/>
                    </a:lnTo>
                    <a:lnTo>
                      <a:pt x="436" y="463"/>
                    </a:lnTo>
                    <a:lnTo>
                      <a:pt x="437" y="462"/>
                    </a:lnTo>
                    <a:lnTo>
                      <a:pt x="437" y="459"/>
                    </a:lnTo>
                    <a:lnTo>
                      <a:pt x="437" y="458"/>
                    </a:lnTo>
                    <a:lnTo>
                      <a:pt x="434" y="458"/>
                    </a:lnTo>
                    <a:lnTo>
                      <a:pt x="434" y="457"/>
                    </a:lnTo>
                    <a:lnTo>
                      <a:pt x="434" y="456"/>
                    </a:lnTo>
                    <a:lnTo>
                      <a:pt x="436" y="456"/>
                    </a:lnTo>
                    <a:lnTo>
                      <a:pt x="437" y="457"/>
                    </a:lnTo>
                    <a:lnTo>
                      <a:pt x="438" y="456"/>
                    </a:lnTo>
                    <a:lnTo>
                      <a:pt x="439" y="450"/>
                    </a:lnTo>
                    <a:lnTo>
                      <a:pt x="437" y="447"/>
                    </a:lnTo>
                    <a:lnTo>
                      <a:pt x="442" y="446"/>
                    </a:lnTo>
                    <a:lnTo>
                      <a:pt x="443" y="443"/>
                    </a:lnTo>
                    <a:lnTo>
                      <a:pt x="443" y="442"/>
                    </a:lnTo>
                    <a:lnTo>
                      <a:pt x="441" y="443"/>
                    </a:lnTo>
                    <a:lnTo>
                      <a:pt x="441" y="442"/>
                    </a:lnTo>
                    <a:lnTo>
                      <a:pt x="444" y="440"/>
                    </a:lnTo>
                    <a:lnTo>
                      <a:pt x="445" y="440"/>
                    </a:lnTo>
                    <a:lnTo>
                      <a:pt x="447" y="438"/>
                    </a:lnTo>
                    <a:lnTo>
                      <a:pt x="447" y="437"/>
                    </a:lnTo>
                    <a:lnTo>
                      <a:pt x="448" y="437"/>
                    </a:lnTo>
                    <a:lnTo>
                      <a:pt x="451" y="437"/>
                    </a:lnTo>
                    <a:lnTo>
                      <a:pt x="452" y="436"/>
                    </a:lnTo>
                    <a:lnTo>
                      <a:pt x="452" y="434"/>
                    </a:lnTo>
                    <a:lnTo>
                      <a:pt x="451" y="433"/>
                    </a:lnTo>
                    <a:lnTo>
                      <a:pt x="451" y="432"/>
                    </a:lnTo>
                    <a:lnTo>
                      <a:pt x="451" y="431"/>
                    </a:lnTo>
                    <a:lnTo>
                      <a:pt x="452" y="432"/>
                    </a:lnTo>
                    <a:lnTo>
                      <a:pt x="453" y="432"/>
                    </a:lnTo>
                    <a:lnTo>
                      <a:pt x="454" y="432"/>
                    </a:lnTo>
                    <a:lnTo>
                      <a:pt x="454" y="431"/>
                    </a:lnTo>
                    <a:lnTo>
                      <a:pt x="454" y="430"/>
                    </a:lnTo>
                    <a:lnTo>
                      <a:pt x="455" y="430"/>
                    </a:lnTo>
                    <a:lnTo>
                      <a:pt x="456" y="432"/>
                    </a:lnTo>
                    <a:lnTo>
                      <a:pt x="457" y="432"/>
                    </a:lnTo>
                    <a:lnTo>
                      <a:pt x="457" y="430"/>
                    </a:lnTo>
                    <a:lnTo>
                      <a:pt x="458" y="432"/>
                    </a:lnTo>
                    <a:lnTo>
                      <a:pt x="463" y="431"/>
                    </a:lnTo>
                    <a:lnTo>
                      <a:pt x="463" y="432"/>
                    </a:lnTo>
                    <a:lnTo>
                      <a:pt x="457" y="434"/>
                    </a:lnTo>
                    <a:lnTo>
                      <a:pt x="456" y="435"/>
                    </a:lnTo>
                    <a:lnTo>
                      <a:pt x="457" y="436"/>
                    </a:lnTo>
                    <a:lnTo>
                      <a:pt x="472" y="427"/>
                    </a:lnTo>
                    <a:lnTo>
                      <a:pt x="474" y="421"/>
                    </a:lnTo>
                    <a:lnTo>
                      <a:pt x="475" y="411"/>
                    </a:lnTo>
                    <a:lnTo>
                      <a:pt x="476" y="411"/>
                    </a:lnTo>
                    <a:lnTo>
                      <a:pt x="476" y="410"/>
                    </a:lnTo>
                    <a:lnTo>
                      <a:pt x="477" y="410"/>
                    </a:lnTo>
                    <a:lnTo>
                      <a:pt x="478" y="414"/>
                    </a:lnTo>
                    <a:lnTo>
                      <a:pt x="480" y="414"/>
                    </a:lnTo>
                    <a:lnTo>
                      <a:pt x="479" y="415"/>
                    </a:lnTo>
                    <a:lnTo>
                      <a:pt x="477" y="415"/>
                    </a:lnTo>
                    <a:lnTo>
                      <a:pt x="478" y="416"/>
                    </a:lnTo>
                    <a:lnTo>
                      <a:pt x="487" y="412"/>
                    </a:lnTo>
                    <a:lnTo>
                      <a:pt x="501" y="410"/>
                    </a:lnTo>
                    <a:lnTo>
                      <a:pt x="517" y="414"/>
                    </a:lnTo>
                    <a:lnTo>
                      <a:pt x="519" y="413"/>
                    </a:lnTo>
                    <a:lnTo>
                      <a:pt x="519" y="411"/>
                    </a:lnTo>
                    <a:lnTo>
                      <a:pt x="520" y="410"/>
                    </a:lnTo>
                    <a:lnTo>
                      <a:pt x="523" y="410"/>
                    </a:lnTo>
                    <a:lnTo>
                      <a:pt x="528" y="413"/>
                    </a:lnTo>
                    <a:lnTo>
                      <a:pt x="529" y="414"/>
                    </a:lnTo>
                    <a:lnTo>
                      <a:pt x="531" y="415"/>
                    </a:lnTo>
                    <a:lnTo>
                      <a:pt x="535" y="420"/>
                    </a:lnTo>
                    <a:lnTo>
                      <a:pt x="538" y="420"/>
                    </a:lnTo>
                    <a:lnTo>
                      <a:pt x="539" y="421"/>
                    </a:lnTo>
                    <a:lnTo>
                      <a:pt x="541" y="421"/>
                    </a:lnTo>
                    <a:lnTo>
                      <a:pt x="543" y="420"/>
                    </a:lnTo>
                    <a:lnTo>
                      <a:pt x="545" y="421"/>
                    </a:lnTo>
                    <a:lnTo>
                      <a:pt x="546" y="421"/>
                    </a:lnTo>
                    <a:lnTo>
                      <a:pt x="551" y="421"/>
                    </a:lnTo>
                    <a:lnTo>
                      <a:pt x="553" y="419"/>
                    </a:lnTo>
                    <a:lnTo>
                      <a:pt x="553" y="418"/>
                    </a:lnTo>
                    <a:lnTo>
                      <a:pt x="553" y="417"/>
                    </a:lnTo>
                    <a:lnTo>
                      <a:pt x="554" y="417"/>
                    </a:lnTo>
                    <a:lnTo>
                      <a:pt x="555" y="417"/>
                    </a:lnTo>
                    <a:lnTo>
                      <a:pt x="557" y="418"/>
                    </a:lnTo>
                    <a:lnTo>
                      <a:pt x="561" y="420"/>
                    </a:lnTo>
                    <a:lnTo>
                      <a:pt x="563" y="424"/>
                    </a:lnTo>
                    <a:lnTo>
                      <a:pt x="567" y="422"/>
                    </a:lnTo>
                    <a:lnTo>
                      <a:pt x="568" y="421"/>
                    </a:lnTo>
                    <a:lnTo>
                      <a:pt x="566" y="419"/>
                    </a:lnTo>
                    <a:lnTo>
                      <a:pt x="561" y="417"/>
                    </a:lnTo>
                    <a:lnTo>
                      <a:pt x="559" y="414"/>
                    </a:lnTo>
                    <a:lnTo>
                      <a:pt x="561" y="411"/>
                    </a:lnTo>
                    <a:lnTo>
                      <a:pt x="563" y="409"/>
                    </a:lnTo>
                    <a:lnTo>
                      <a:pt x="565" y="405"/>
                    </a:lnTo>
                    <a:lnTo>
                      <a:pt x="564" y="404"/>
                    </a:lnTo>
                    <a:lnTo>
                      <a:pt x="563" y="404"/>
                    </a:lnTo>
                    <a:lnTo>
                      <a:pt x="560" y="406"/>
                    </a:lnTo>
                    <a:lnTo>
                      <a:pt x="558" y="407"/>
                    </a:lnTo>
                    <a:lnTo>
                      <a:pt x="557" y="407"/>
                    </a:lnTo>
                    <a:lnTo>
                      <a:pt x="556" y="403"/>
                    </a:lnTo>
                    <a:lnTo>
                      <a:pt x="555" y="403"/>
                    </a:lnTo>
                    <a:lnTo>
                      <a:pt x="554" y="403"/>
                    </a:lnTo>
                    <a:lnTo>
                      <a:pt x="552" y="405"/>
                    </a:lnTo>
                    <a:lnTo>
                      <a:pt x="549" y="405"/>
                    </a:lnTo>
                    <a:lnTo>
                      <a:pt x="547" y="403"/>
                    </a:lnTo>
                    <a:lnTo>
                      <a:pt x="548" y="400"/>
                    </a:lnTo>
                    <a:lnTo>
                      <a:pt x="551" y="399"/>
                    </a:lnTo>
                    <a:lnTo>
                      <a:pt x="560" y="402"/>
                    </a:lnTo>
                    <a:lnTo>
                      <a:pt x="563" y="400"/>
                    </a:lnTo>
                    <a:lnTo>
                      <a:pt x="566" y="400"/>
                    </a:lnTo>
                    <a:lnTo>
                      <a:pt x="569" y="399"/>
                    </a:lnTo>
                    <a:lnTo>
                      <a:pt x="582" y="399"/>
                    </a:lnTo>
                    <a:lnTo>
                      <a:pt x="583" y="399"/>
                    </a:lnTo>
                    <a:lnTo>
                      <a:pt x="585" y="389"/>
                    </a:lnTo>
                    <a:lnTo>
                      <a:pt x="587" y="399"/>
                    </a:lnTo>
                    <a:lnTo>
                      <a:pt x="586" y="401"/>
                    </a:lnTo>
                    <a:lnTo>
                      <a:pt x="586" y="402"/>
                    </a:lnTo>
                    <a:lnTo>
                      <a:pt x="595" y="399"/>
                    </a:lnTo>
                    <a:lnTo>
                      <a:pt x="597" y="397"/>
                    </a:lnTo>
                    <a:lnTo>
                      <a:pt x="599" y="397"/>
                    </a:lnTo>
                    <a:lnTo>
                      <a:pt x="600" y="396"/>
                    </a:lnTo>
                    <a:lnTo>
                      <a:pt x="601" y="396"/>
                    </a:lnTo>
                    <a:lnTo>
                      <a:pt x="600" y="399"/>
                    </a:lnTo>
                    <a:lnTo>
                      <a:pt x="612" y="397"/>
                    </a:lnTo>
                    <a:lnTo>
                      <a:pt x="613" y="398"/>
                    </a:lnTo>
                    <a:lnTo>
                      <a:pt x="613" y="399"/>
                    </a:lnTo>
                    <a:lnTo>
                      <a:pt x="612" y="399"/>
                    </a:lnTo>
                    <a:lnTo>
                      <a:pt x="625" y="406"/>
                    </a:lnTo>
                    <a:lnTo>
                      <a:pt x="628" y="410"/>
                    </a:lnTo>
                    <a:lnTo>
                      <a:pt x="629" y="411"/>
                    </a:lnTo>
                    <a:lnTo>
                      <a:pt x="637" y="410"/>
                    </a:lnTo>
                    <a:lnTo>
                      <a:pt x="641" y="407"/>
                    </a:lnTo>
                    <a:lnTo>
                      <a:pt x="643" y="407"/>
                    </a:lnTo>
                    <a:lnTo>
                      <a:pt x="644" y="407"/>
                    </a:lnTo>
                    <a:lnTo>
                      <a:pt x="644" y="406"/>
                    </a:lnTo>
                    <a:lnTo>
                      <a:pt x="645" y="404"/>
                    </a:lnTo>
                    <a:lnTo>
                      <a:pt x="648" y="404"/>
                    </a:lnTo>
                    <a:lnTo>
                      <a:pt x="652" y="406"/>
                    </a:lnTo>
                    <a:lnTo>
                      <a:pt x="657" y="411"/>
                    </a:lnTo>
                    <a:lnTo>
                      <a:pt x="659" y="412"/>
                    </a:lnTo>
                    <a:lnTo>
                      <a:pt x="659" y="414"/>
                    </a:lnTo>
                    <a:lnTo>
                      <a:pt x="660" y="415"/>
                    </a:lnTo>
                    <a:lnTo>
                      <a:pt x="665" y="420"/>
                    </a:lnTo>
                    <a:lnTo>
                      <a:pt x="669" y="422"/>
                    </a:lnTo>
                    <a:lnTo>
                      <a:pt x="669" y="423"/>
                    </a:lnTo>
                    <a:lnTo>
                      <a:pt x="669" y="445"/>
                    </a:lnTo>
                    <a:lnTo>
                      <a:pt x="671" y="445"/>
                    </a:lnTo>
                    <a:lnTo>
                      <a:pt x="671" y="443"/>
                    </a:lnTo>
                    <a:lnTo>
                      <a:pt x="672" y="443"/>
                    </a:lnTo>
                    <a:lnTo>
                      <a:pt x="674" y="444"/>
                    </a:lnTo>
                    <a:lnTo>
                      <a:pt x="672" y="451"/>
                    </a:lnTo>
                    <a:lnTo>
                      <a:pt x="672" y="454"/>
                    </a:lnTo>
                    <a:lnTo>
                      <a:pt x="678" y="463"/>
                    </a:lnTo>
                    <a:lnTo>
                      <a:pt x="680" y="462"/>
                    </a:lnTo>
                    <a:lnTo>
                      <a:pt x="681" y="467"/>
                    </a:lnTo>
                    <a:lnTo>
                      <a:pt x="682" y="467"/>
                    </a:lnTo>
                    <a:lnTo>
                      <a:pt x="683" y="467"/>
                    </a:lnTo>
                    <a:lnTo>
                      <a:pt x="682" y="470"/>
                    </a:lnTo>
                    <a:lnTo>
                      <a:pt x="686" y="479"/>
                    </a:lnTo>
                    <a:lnTo>
                      <a:pt x="687" y="480"/>
                    </a:lnTo>
                    <a:lnTo>
                      <a:pt x="690" y="480"/>
                    </a:lnTo>
                    <a:lnTo>
                      <a:pt x="691" y="482"/>
                    </a:lnTo>
                    <a:lnTo>
                      <a:pt x="695" y="489"/>
                    </a:lnTo>
                    <a:lnTo>
                      <a:pt x="694" y="493"/>
                    </a:lnTo>
                    <a:lnTo>
                      <a:pt x="695" y="493"/>
                    </a:lnTo>
                    <a:lnTo>
                      <a:pt x="695" y="494"/>
                    </a:lnTo>
                    <a:lnTo>
                      <a:pt x="702" y="493"/>
                    </a:lnTo>
                    <a:lnTo>
                      <a:pt x="706" y="491"/>
                    </a:lnTo>
                    <a:lnTo>
                      <a:pt x="708" y="493"/>
                    </a:lnTo>
                    <a:lnTo>
                      <a:pt x="709" y="490"/>
                    </a:lnTo>
                    <a:lnTo>
                      <a:pt x="708" y="489"/>
                    </a:lnTo>
                    <a:lnTo>
                      <a:pt x="712" y="477"/>
                    </a:lnTo>
                    <a:lnTo>
                      <a:pt x="712" y="461"/>
                    </a:lnTo>
                    <a:lnTo>
                      <a:pt x="703" y="440"/>
                    </a:lnTo>
                    <a:lnTo>
                      <a:pt x="703" y="433"/>
                    </a:lnTo>
                    <a:lnTo>
                      <a:pt x="689" y="395"/>
                    </a:lnTo>
                    <a:lnTo>
                      <a:pt x="690" y="393"/>
                    </a:lnTo>
                    <a:lnTo>
                      <a:pt x="690" y="388"/>
                    </a:lnTo>
                    <a:lnTo>
                      <a:pt x="698" y="369"/>
                    </a:lnTo>
                    <a:lnTo>
                      <a:pt x="699" y="369"/>
                    </a:lnTo>
                    <a:lnTo>
                      <a:pt x="699" y="367"/>
                    </a:lnTo>
                    <a:lnTo>
                      <a:pt x="699" y="366"/>
                    </a:lnTo>
                    <a:lnTo>
                      <a:pt x="702" y="365"/>
                    </a:lnTo>
                    <a:lnTo>
                      <a:pt x="703" y="365"/>
                    </a:lnTo>
                    <a:lnTo>
                      <a:pt x="705" y="364"/>
                    </a:lnTo>
                    <a:lnTo>
                      <a:pt x="702" y="360"/>
                    </a:lnTo>
                    <a:lnTo>
                      <a:pt x="702" y="358"/>
                    </a:lnTo>
                    <a:lnTo>
                      <a:pt x="712" y="358"/>
                    </a:lnTo>
                    <a:lnTo>
                      <a:pt x="713" y="358"/>
                    </a:lnTo>
                    <a:lnTo>
                      <a:pt x="720" y="353"/>
                    </a:lnTo>
                    <a:lnTo>
                      <a:pt x="721" y="353"/>
                    </a:lnTo>
                    <a:lnTo>
                      <a:pt x="722" y="352"/>
                    </a:lnTo>
                    <a:lnTo>
                      <a:pt x="722" y="350"/>
                    </a:lnTo>
                    <a:lnTo>
                      <a:pt x="725" y="349"/>
                    </a:lnTo>
                    <a:lnTo>
                      <a:pt x="727" y="347"/>
                    </a:lnTo>
                    <a:lnTo>
                      <a:pt x="728" y="346"/>
                    </a:lnTo>
                    <a:lnTo>
                      <a:pt x="727" y="344"/>
                    </a:lnTo>
                    <a:lnTo>
                      <a:pt x="729" y="343"/>
                    </a:lnTo>
                    <a:lnTo>
                      <a:pt x="731" y="339"/>
                    </a:lnTo>
                    <a:lnTo>
                      <a:pt x="733" y="337"/>
                    </a:lnTo>
                    <a:lnTo>
                      <a:pt x="736" y="335"/>
                    </a:lnTo>
                    <a:lnTo>
                      <a:pt x="737" y="334"/>
                    </a:lnTo>
                    <a:lnTo>
                      <a:pt x="744" y="332"/>
                    </a:lnTo>
                    <a:lnTo>
                      <a:pt x="750" y="330"/>
                    </a:lnTo>
                    <a:lnTo>
                      <a:pt x="750" y="328"/>
                    </a:lnTo>
                    <a:lnTo>
                      <a:pt x="754" y="324"/>
                    </a:lnTo>
                    <a:lnTo>
                      <a:pt x="761" y="319"/>
                    </a:lnTo>
                    <a:lnTo>
                      <a:pt x="767" y="319"/>
                    </a:lnTo>
                    <a:lnTo>
                      <a:pt x="771" y="316"/>
                    </a:lnTo>
                    <a:lnTo>
                      <a:pt x="773" y="314"/>
                    </a:lnTo>
                    <a:lnTo>
                      <a:pt x="773" y="312"/>
                    </a:lnTo>
                    <a:lnTo>
                      <a:pt x="770" y="312"/>
                    </a:lnTo>
                    <a:lnTo>
                      <a:pt x="769" y="312"/>
                    </a:lnTo>
                    <a:lnTo>
                      <a:pt x="768" y="313"/>
                    </a:lnTo>
                    <a:lnTo>
                      <a:pt x="768" y="312"/>
                    </a:lnTo>
                    <a:lnTo>
                      <a:pt x="768" y="311"/>
                    </a:lnTo>
                    <a:lnTo>
                      <a:pt x="770" y="309"/>
                    </a:lnTo>
                    <a:lnTo>
                      <a:pt x="770" y="308"/>
                    </a:lnTo>
                    <a:lnTo>
                      <a:pt x="771" y="307"/>
                    </a:lnTo>
                    <a:lnTo>
                      <a:pt x="770" y="305"/>
                    </a:lnTo>
                    <a:lnTo>
                      <a:pt x="766" y="304"/>
                    </a:lnTo>
                    <a:lnTo>
                      <a:pt x="769" y="304"/>
                    </a:lnTo>
                    <a:lnTo>
                      <a:pt x="771" y="302"/>
                    </a:lnTo>
                    <a:lnTo>
                      <a:pt x="772" y="304"/>
                    </a:lnTo>
                    <a:lnTo>
                      <a:pt x="773" y="304"/>
                    </a:lnTo>
                    <a:lnTo>
                      <a:pt x="774" y="305"/>
                    </a:lnTo>
                    <a:lnTo>
                      <a:pt x="777" y="305"/>
                    </a:lnTo>
                    <a:lnTo>
                      <a:pt x="778" y="305"/>
                    </a:lnTo>
                    <a:lnTo>
                      <a:pt x="781" y="301"/>
                    </a:lnTo>
                    <a:lnTo>
                      <a:pt x="783" y="300"/>
                    </a:lnTo>
                    <a:lnTo>
                      <a:pt x="782" y="296"/>
                    </a:lnTo>
                    <a:lnTo>
                      <a:pt x="781" y="294"/>
                    </a:lnTo>
                    <a:lnTo>
                      <a:pt x="778" y="298"/>
                    </a:lnTo>
                    <a:lnTo>
                      <a:pt x="778" y="297"/>
                    </a:lnTo>
                    <a:lnTo>
                      <a:pt x="778" y="293"/>
                    </a:lnTo>
                    <a:lnTo>
                      <a:pt x="770" y="294"/>
                    </a:lnTo>
                    <a:lnTo>
                      <a:pt x="769" y="294"/>
                    </a:lnTo>
                    <a:lnTo>
                      <a:pt x="768" y="288"/>
                    </a:lnTo>
                    <a:lnTo>
                      <a:pt x="769" y="287"/>
                    </a:lnTo>
                    <a:lnTo>
                      <a:pt x="770" y="291"/>
                    </a:lnTo>
                    <a:lnTo>
                      <a:pt x="771" y="292"/>
                    </a:lnTo>
                    <a:lnTo>
                      <a:pt x="772" y="292"/>
                    </a:lnTo>
                    <a:lnTo>
                      <a:pt x="776" y="289"/>
                    </a:lnTo>
                    <a:lnTo>
                      <a:pt x="778" y="289"/>
                    </a:lnTo>
                    <a:lnTo>
                      <a:pt x="778" y="288"/>
                    </a:lnTo>
                    <a:lnTo>
                      <a:pt x="780" y="289"/>
                    </a:lnTo>
                    <a:lnTo>
                      <a:pt x="781" y="289"/>
                    </a:lnTo>
                    <a:lnTo>
                      <a:pt x="782" y="291"/>
                    </a:lnTo>
                    <a:lnTo>
                      <a:pt x="780" y="285"/>
                    </a:lnTo>
                    <a:lnTo>
                      <a:pt x="780" y="284"/>
                    </a:lnTo>
                    <a:lnTo>
                      <a:pt x="781" y="279"/>
                    </a:lnTo>
                    <a:lnTo>
                      <a:pt x="780" y="275"/>
                    </a:lnTo>
                    <a:lnTo>
                      <a:pt x="775" y="274"/>
                    </a:lnTo>
                    <a:lnTo>
                      <a:pt x="774" y="274"/>
                    </a:lnTo>
                    <a:lnTo>
                      <a:pt x="774" y="275"/>
                    </a:lnTo>
                    <a:lnTo>
                      <a:pt x="770" y="273"/>
                    </a:lnTo>
                    <a:lnTo>
                      <a:pt x="771" y="271"/>
                    </a:lnTo>
                    <a:lnTo>
                      <a:pt x="774" y="271"/>
                    </a:lnTo>
                    <a:lnTo>
                      <a:pt x="775" y="271"/>
                    </a:lnTo>
                    <a:lnTo>
                      <a:pt x="775" y="270"/>
                    </a:lnTo>
                    <a:lnTo>
                      <a:pt x="773" y="269"/>
                    </a:lnTo>
                    <a:lnTo>
                      <a:pt x="773" y="267"/>
                    </a:lnTo>
                    <a:lnTo>
                      <a:pt x="773" y="266"/>
                    </a:lnTo>
                    <a:lnTo>
                      <a:pt x="774" y="266"/>
                    </a:lnTo>
                    <a:lnTo>
                      <a:pt x="775" y="266"/>
                    </a:lnTo>
                    <a:lnTo>
                      <a:pt x="774" y="263"/>
                    </a:lnTo>
                    <a:lnTo>
                      <a:pt x="773" y="262"/>
                    </a:lnTo>
                    <a:lnTo>
                      <a:pt x="772" y="259"/>
                    </a:lnTo>
                    <a:lnTo>
                      <a:pt x="773" y="259"/>
                    </a:lnTo>
                    <a:lnTo>
                      <a:pt x="774" y="256"/>
                    </a:lnTo>
                    <a:lnTo>
                      <a:pt x="774" y="254"/>
                    </a:lnTo>
                    <a:lnTo>
                      <a:pt x="772" y="252"/>
                    </a:lnTo>
                    <a:lnTo>
                      <a:pt x="766" y="249"/>
                    </a:lnTo>
                    <a:lnTo>
                      <a:pt x="763" y="247"/>
                    </a:lnTo>
                    <a:lnTo>
                      <a:pt x="758" y="244"/>
                    </a:lnTo>
                    <a:lnTo>
                      <a:pt x="757" y="244"/>
                    </a:lnTo>
                    <a:lnTo>
                      <a:pt x="757" y="243"/>
                    </a:lnTo>
                    <a:lnTo>
                      <a:pt x="758" y="241"/>
                    </a:lnTo>
                    <a:lnTo>
                      <a:pt x="759" y="240"/>
                    </a:lnTo>
                    <a:lnTo>
                      <a:pt x="759" y="241"/>
                    </a:lnTo>
                    <a:lnTo>
                      <a:pt x="758" y="243"/>
                    </a:lnTo>
                    <a:lnTo>
                      <a:pt x="759" y="244"/>
                    </a:lnTo>
                    <a:lnTo>
                      <a:pt x="765" y="246"/>
                    </a:lnTo>
                    <a:lnTo>
                      <a:pt x="766" y="246"/>
                    </a:lnTo>
                    <a:lnTo>
                      <a:pt x="767" y="247"/>
                    </a:lnTo>
                    <a:lnTo>
                      <a:pt x="770" y="248"/>
                    </a:lnTo>
                    <a:lnTo>
                      <a:pt x="771" y="249"/>
                    </a:lnTo>
                    <a:lnTo>
                      <a:pt x="773" y="250"/>
                    </a:lnTo>
                    <a:lnTo>
                      <a:pt x="771" y="246"/>
                    </a:lnTo>
                    <a:lnTo>
                      <a:pt x="770" y="244"/>
                    </a:lnTo>
                    <a:lnTo>
                      <a:pt x="771" y="243"/>
                    </a:lnTo>
                    <a:lnTo>
                      <a:pt x="770" y="238"/>
                    </a:lnTo>
                    <a:lnTo>
                      <a:pt x="771" y="231"/>
                    </a:lnTo>
                    <a:lnTo>
                      <a:pt x="770" y="228"/>
                    </a:lnTo>
                    <a:lnTo>
                      <a:pt x="773" y="226"/>
                    </a:lnTo>
                    <a:lnTo>
                      <a:pt x="776" y="224"/>
                    </a:lnTo>
                    <a:lnTo>
                      <a:pt x="778" y="220"/>
                    </a:lnTo>
                    <a:lnTo>
                      <a:pt x="779" y="221"/>
                    </a:lnTo>
                    <a:lnTo>
                      <a:pt x="780" y="221"/>
                    </a:lnTo>
                    <a:lnTo>
                      <a:pt x="780" y="222"/>
                    </a:lnTo>
                    <a:lnTo>
                      <a:pt x="778" y="225"/>
                    </a:lnTo>
                    <a:lnTo>
                      <a:pt x="777" y="225"/>
                    </a:lnTo>
                    <a:lnTo>
                      <a:pt x="776" y="226"/>
                    </a:lnTo>
                    <a:lnTo>
                      <a:pt x="776" y="229"/>
                    </a:lnTo>
                    <a:lnTo>
                      <a:pt x="777" y="230"/>
                    </a:lnTo>
                    <a:lnTo>
                      <a:pt x="777" y="231"/>
                    </a:lnTo>
                    <a:lnTo>
                      <a:pt x="774" y="233"/>
                    </a:lnTo>
                    <a:lnTo>
                      <a:pt x="775" y="235"/>
                    </a:lnTo>
                    <a:lnTo>
                      <a:pt x="777" y="235"/>
                    </a:lnTo>
                    <a:lnTo>
                      <a:pt x="777" y="239"/>
                    </a:lnTo>
                    <a:lnTo>
                      <a:pt x="775" y="240"/>
                    </a:lnTo>
                    <a:lnTo>
                      <a:pt x="775" y="241"/>
                    </a:lnTo>
                    <a:lnTo>
                      <a:pt x="775" y="243"/>
                    </a:lnTo>
                    <a:lnTo>
                      <a:pt x="775" y="244"/>
                    </a:lnTo>
                    <a:lnTo>
                      <a:pt x="777" y="247"/>
                    </a:lnTo>
                    <a:lnTo>
                      <a:pt x="780" y="247"/>
                    </a:lnTo>
                    <a:lnTo>
                      <a:pt x="781" y="247"/>
                    </a:lnTo>
                    <a:lnTo>
                      <a:pt x="782" y="251"/>
                    </a:lnTo>
                    <a:lnTo>
                      <a:pt x="782" y="252"/>
                    </a:lnTo>
                    <a:lnTo>
                      <a:pt x="782" y="253"/>
                    </a:lnTo>
                    <a:lnTo>
                      <a:pt x="784" y="254"/>
                    </a:lnTo>
                    <a:lnTo>
                      <a:pt x="784" y="255"/>
                    </a:lnTo>
                    <a:lnTo>
                      <a:pt x="782" y="256"/>
                    </a:lnTo>
                    <a:lnTo>
                      <a:pt x="779" y="263"/>
                    </a:lnTo>
                    <a:lnTo>
                      <a:pt x="780" y="269"/>
                    </a:lnTo>
                    <a:lnTo>
                      <a:pt x="780" y="270"/>
                    </a:lnTo>
                    <a:lnTo>
                      <a:pt x="781" y="270"/>
                    </a:lnTo>
                    <a:lnTo>
                      <a:pt x="782" y="269"/>
                    </a:lnTo>
                    <a:lnTo>
                      <a:pt x="790" y="252"/>
                    </a:lnTo>
                    <a:lnTo>
                      <a:pt x="790" y="249"/>
                    </a:lnTo>
                    <a:lnTo>
                      <a:pt x="793" y="246"/>
                    </a:lnTo>
                    <a:lnTo>
                      <a:pt x="794" y="241"/>
                    </a:lnTo>
                    <a:lnTo>
                      <a:pt x="785" y="222"/>
                    </a:lnTo>
                    <a:lnTo>
                      <a:pt x="786" y="221"/>
                    </a:lnTo>
                    <a:lnTo>
                      <a:pt x="789" y="225"/>
                    </a:lnTo>
                    <a:lnTo>
                      <a:pt x="792" y="226"/>
                    </a:lnTo>
                    <a:lnTo>
                      <a:pt x="794" y="228"/>
                    </a:lnTo>
                    <a:lnTo>
                      <a:pt x="797" y="228"/>
                    </a:lnTo>
                    <a:lnTo>
                      <a:pt x="797" y="232"/>
                    </a:lnTo>
                    <a:lnTo>
                      <a:pt x="805" y="221"/>
                    </a:lnTo>
                    <a:lnTo>
                      <a:pt x="805" y="220"/>
                    </a:lnTo>
                    <a:lnTo>
                      <a:pt x="807" y="220"/>
                    </a:lnTo>
                    <a:lnTo>
                      <a:pt x="807" y="218"/>
                    </a:lnTo>
                    <a:lnTo>
                      <a:pt x="808" y="213"/>
                    </a:lnTo>
                    <a:lnTo>
                      <a:pt x="809" y="212"/>
                    </a:lnTo>
                    <a:lnTo>
                      <a:pt x="810" y="212"/>
                    </a:lnTo>
                    <a:lnTo>
                      <a:pt x="812" y="206"/>
                    </a:lnTo>
                    <a:lnTo>
                      <a:pt x="811" y="205"/>
                    </a:lnTo>
                    <a:lnTo>
                      <a:pt x="809" y="203"/>
                    </a:lnTo>
                    <a:lnTo>
                      <a:pt x="808" y="202"/>
                    </a:lnTo>
                    <a:lnTo>
                      <a:pt x="807" y="202"/>
                    </a:lnTo>
                    <a:lnTo>
                      <a:pt x="807" y="200"/>
                    </a:lnTo>
                    <a:lnTo>
                      <a:pt x="812" y="193"/>
                    </a:lnTo>
                    <a:lnTo>
                      <a:pt x="814" y="193"/>
                    </a:lnTo>
                    <a:lnTo>
                      <a:pt x="815" y="190"/>
                    </a:lnTo>
                    <a:lnTo>
                      <a:pt x="826" y="187"/>
                    </a:lnTo>
                    <a:lnTo>
                      <a:pt x="827" y="185"/>
                    </a:lnTo>
                    <a:lnTo>
                      <a:pt x="829" y="184"/>
                    </a:lnTo>
                    <a:lnTo>
                      <a:pt x="833" y="185"/>
                    </a:lnTo>
                    <a:lnTo>
                      <a:pt x="851" y="182"/>
                    </a:lnTo>
                    <a:lnTo>
                      <a:pt x="853" y="180"/>
                    </a:lnTo>
                    <a:lnTo>
                      <a:pt x="854" y="176"/>
                    </a:lnTo>
                    <a:lnTo>
                      <a:pt x="856" y="176"/>
                    </a:lnTo>
                    <a:lnTo>
                      <a:pt x="857" y="179"/>
                    </a:lnTo>
                    <a:lnTo>
                      <a:pt x="860" y="179"/>
                    </a:lnTo>
                    <a:lnTo>
                      <a:pt x="864" y="176"/>
                    </a:lnTo>
                    <a:lnTo>
                      <a:pt x="865" y="176"/>
                    </a:lnTo>
                    <a:lnTo>
                      <a:pt x="866" y="179"/>
                    </a:lnTo>
                    <a:lnTo>
                      <a:pt x="867" y="179"/>
                    </a:lnTo>
                    <a:lnTo>
                      <a:pt x="871" y="178"/>
                    </a:lnTo>
                    <a:lnTo>
                      <a:pt x="873" y="178"/>
                    </a:lnTo>
                    <a:lnTo>
                      <a:pt x="876" y="176"/>
                    </a:lnTo>
                    <a:lnTo>
                      <a:pt x="877" y="175"/>
                    </a:lnTo>
                    <a:lnTo>
                      <a:pt x="876" y="171"/>
                    </a:lnTo>
                    <a:lnTo>
                      <a:pt x="876" y="170"/>
                    </a:lnTo>
                    <a:lnTo>
                      <a:pt x="875" y="170"/>
                    </a:lnTo>
                    <a:lnTo>
                      <a:pt x="875" y="174"/>
                    </a:lnTo>
                    <a:lnTo>
                      <a:pt x="875" y="175"/>
                    </a:lnTo>
                    <a:lnTo>
                      <a:pt x="872" y="176"/>
                    </a:lnTo>
                    <a:lnTo>
                      <a:pt x="867" y="173"/>
                    </a:lnTo>
                    <a:lnTo>
                      <a:pt x="865" y="169"/>
                    </a:lnTo>
                    <a:lnTo>
                      <a:pt x="864" y="169"/>
                    </a:lnTo>
                    <a:lnTo>
                      <a:pt x="864" y="166"/>
                    </a:lnTo>
                    <a:lnTo>
                      <a:pt x="862" y="164"/>
                    </a:lnTo>
                    <a:lnTo>
                      <a:pt x="860" y="163"/>
                    </a:lnTo>
                    <a:lnTo>
                      <a:pt x="860" y="161"/>
                    </a:lnTo>
                    <a:lnTo>
                      <a:pt x="860" y="160"/>
                    </a:lnTo>
                    <a:lnTo>
                      <a:pt x="861" y="159"/>
                    </a:lnTo>
                    <a:lnTo>
                      <a:pt x="862" y="157"/>
                    </a:lnTo>
                    <a:lnTo>
                      <a:pt x="864" y="156"/>
                    </a:lnTo>
                    <a:lnTo>
                      <a:pt x="861" y="150"/>
                    </a:lnTo>
                    <a:lnTo>
                      <a:pt x="862" y="146"/>
                    </a:lnTo>
                    <a:lnTo>
                      <a:pt x="866" y="142"/>
                    </a:lnTo>
                    <a:lnTo>
                      <a:pt x="871" y="135"/>
                    </a:lnTo>
                    <a:lnTo>
                      <a:pt x="872" y="132"/>
                    </a:lnTo>
                    <a:lnTo>
                      <a:pt x="874" y="130"/>
                    </a:lnTo>
                    <a:lnTo>
                      <a:pt x="876" y="129"/>
                    </a:lnTo>
                    <a:lnTo>
                      <a:pt x="877" y="129"/>
                    </a:lnTo>
                    <a:lnTo>
                      <a:pt x="879" y="131"/>
                    </a:lnTo>
                    <a:lnTo>
                      <a:pt x="880" y="130"/>
                    </a:lnTo>
                    <a:lnTo>
                      <a:pt x="880" y="127"/>
                    </a:lnTo>
                    <a:lnTo>
                      <a:pt x="881" y="127"/>
                    </a:lnTo>
                    <a:lnTo>
                      <a:pt x="882" y="129"/>
                    </a:lnTo>
                    <a:lnTo>
                      <a:pt x="883" y="129"/>
                    </a:lnTo>
                    <a:lnTo>
                      <a:pt x="884" y="129"/>
                    </a:lnTo>
                    <a:lnTo>
                      <a:pt x="886" y="126"/>
                    </a:lnTo>
                    <a:lnTo>
                      <a:pt x="887" y="125"/>
                    </a:lnTo>
                    <a:lnTo>
                      <a:pt x="888" y="126"/>
                    </a:lnTo>
                    <a:lnTo>
                      <a:pt x="889" y="126"/>
                    </a:lnTo>
                    <a:lnTo>
                      <a:pt x="890" y="123"/>
                    </a:lnTo>
                    <a:lnTo>
                      <a:pt x="891" y="121"/>
                    </a:lnTo>
                    <a:lnTo>
                      <a:pt x="892" y="119"/>
                    </a:lnTo>
                    <a:lnTo>
                      <a:pt x="892" y="116"/>
                    </a:lnTo>
                    <a:lnTo>
                      <a:pt x="894" y="115"/>
                    </a:lnTo>
                    <a:lnTo>
                      <a:pt x="895" y="114"/>
                    </a:lnTo>
                    <a:lnTo>
                      <a:pt x="895" y="115"/>
                    </a:lnTo>
                    <a:lnTo>
                      <a:pt x="896" y="116"/>
                    </a:lnTo>
                    <a:lnTo>
                      <a:pt x="896" y="118"/>
                    </a:lnTo>
                    <a:lnTo>
                      <a:pt x="898" y="119"/>
                    </a:lnTo>
                    <a:lnTo>
                      <a:pt x="899" y="118"/>
                    </a:lnTo>
                    <a:lnTo>
                      <a:pt x="902" y="120"/>
                    </a:lnTo>
                    <a:lnTo>
                      <a:pt x="903" y="120"/>
                    </a:lnTo>
                    <a:lnTo>
                      <a:pt x="904" y="118"/>
                    </a:lnTo>
                    <a:lnTo>
                      <a:pt x="906" y="116"/>
                    </a:lnTo>
                    <a:lnTo>
                      <a:pt x="907" y="116"/>
                    </a:lnTo>
                    <a:lnTo>
                      <a:pt x="910" y="115"/>
                    </a:lnTo>
                    <a:lnTo>
                      <a:pt x="910" y="114"/>
                    </a:lnTo>
                    <a:lnTo>
                      <a:pt x="915" y="113"/>
                    </a:lnTo>
                    <a:lnTo>
                      <a:pt x="916" y="112"/>
                    </a:lnTo>
                    <a:lnTo>
                      <a:pt x="918" y="112"/>
                    </a:lnTo>
                    <a:lnTo>
                      <a:pt x="919" y="111"/>
                    </a:lnTo>
                    <a:lnTo>
                      <a:pt x="921" y="111"/>
                    </a:lnTo>
                    <a:lnTo>
                      <a:pt x="923" y="109"/>
                    </a:lnTo>
                    <a:lnTo>
                      <a:pt x="924" y="108"/>
                    </a:lnTo>
                    <a:lnTo>
                      <a:pt x="923" y="106"/>
                    </a:lnTo>
                    <a:close/>
                  </a:path>
                </a:pathLst>
              </a:custGeom>
              <a:solidFill>
                <a:srgbClr val="A11420"/>
              </a:solidFill>
              <a:ln w="9525">
                <a:solidFill>
                  <a:srgbClr val="FFFFFF"/>
                </a:solidFill>
                <a:round/>
                <a:headEnd/>
                <a:tailEnd/>
              </a:ln>
            </p:spPr>
            <p:txBody>
              <a:bodyPr lIns="91429" tIns="45715" rIns="91429" bIns="45715"/>
              <a:lstStyle/>
              <a:p>
                <a:endParaRPr lang="ru-RU"/>
              </a:p>
            </p:txBody>
          </p:sp>
          <p:sp>
            <p:nvSpPr>
              <p:cNvPr id="143562" name="Freeform 735"/>
              <p:cNvSpPr>
                <a:spLocks/>
              </p:cNvSpPr>
              <p:nvPr/>
            </p:nvSpPr>
            <p:spPr bwMode="auto">
              <a:xfrm>
                <a:off x="-261" y="687"/>
                <a:ext cx="516" cy="648"/>
              </a:xfrm>
              <a:custGeom>
                <a:avLst/>
                <a:gdLst>
                  <a:gd name="T0" fmla="*/ 1979428209 w 478"/>
                  <a:gd name="T1" fmla="*/ 301514887 h 599"/>
                  <a:gd name="T2" fmla="*/ 1778471002 w 478"/>
                  <a:gd name="T3" fmla="*/ 291294363 h 599"/>
                  <a:gd name="T4" fmla="*/ 1361487700 w 478"/>
                  <a:gd name="T5" fmla="*/ 224857284 h 599"/>
                  <a:gd name="T6" fmla="*/ 1220817103 w 478"/>
                  <a:gd name="T7" fmla="*/ 122649513 h 599"/>
                  <a:gd name="T8" fmla="*/ 1034930167 w 478"/>
                  <a:gd name="T9" fmla="*/ 76657568 h 599"/>
                  <a:gd name="T10" fmla="*/ 984690589 w 478"/>
                  <a:gd name="T11" fmla="*/ 97099171 h 599"/>
                  <a:gd name="T12" fmla="*/ 899284743 w 478"/>
                  <a:gd name="T13" fmla="*/ 51103990 h 599"/>
                  <a:gd name="T14" fmla="*/ 733494357 w 478"/>
                  <a:gd name="T15" fmla="*/ 107319972 h 599"/>
                  <a:gd name="T16" fmla="*/ 648089064 w 478"/>
                  <a:gd name="T17" fmla="*/ 260631889 h 599"/>
                  <a:gd name="T18" fmla="*/ 512441015 w 478"/>
                  <a:gd name="T19" fmla="*/ 265740490 h 599"/>
                  <a:gd name="T20" fmla="*/ 427035722 w 478"/>
                  <a:gd name="T21" fmla="*/ 424164504 h 599"/>
                  <a:gd name="T22" fmla="*/ 160765834 w 478"/>
                  <a:gd name="T23" fmla="*/ 674572615 h 599"/>
                  <a:gd name="T24" fmla="*/ 351675250 w 478"/>
                  <a:gd name="T25" fmla="*/ 935203881 h 599"/>
                  <a:gd name="T26" fmla="*/ 517466189 w 478"/>
                  <a:gd name="T27" fmla="*/ 996529243 h 599"/>
                  <a:gd name="T28" fmla="*/ 653110921 w 478"/>
                  <a:gd name="T29" fmla="*/ 1073183869 h 599"/>
                  <a:gd name="T30" fmla="*/ 587801349 w 478"/>
                  <a:gd name="T31" fmla="*/ 1119178306 h 599"/>
                  <a:gd name="T32" fmla="*/ 577753627 w 478"/>
                  <a:gd name="T33" fmla="*/ 1149841264 h 599"/>
                  <a:gd name="T34" fmla="*/ 437083582 w 478"/>
                  <a:gd name="T35" fmla="*/ 1190723639 h 599"/>
                  <a:gd name="T36" fmla="*/ 251196439 w 478"/>
                  <a:gd name="T37" fmla="*/ 1114066521 h 599"/>
                  <a:gd name="T38" fmla="*/ 65312698 w 478"/>
                  <a:gd name="T39" fmla="*/ 1226494505 h 599"/>
                  <a:gd name="T40" fmla="*/ 105504226 w 478"/>
                  <a:gd name="T41" fmla="*/ 1374698064 h 599"/>
                  <a:gd name="T42" fmla="*/ 401914551 w 478"/>
                  <a:gd name="T43" fmla="*/ 1517788176 h 599"/>
                  <a:gd name="T44" fmla="*/ 552632456 w 478"/>
                  <a:gd name="T45" fmla="*/ 1436022872 h 599"/>
                  <a:gd name="T46" fmla="*/ 592823759 w 478"/>
                  <a:gd name="T47" fmla="*/ 1614884958 h 599"/>
                  <a:gd name="T48" fmla="*/ 351675250 w 478"/>
                  <a:gd name="T49" fmla="*/ 1773308764 h 599"/>
                  <a:gd name="T50" fmla="*/ 190909415 w 478"/>
                  <a:gd name="T51" fmla="*/ 1972613561 h 599"/>
                  <a:gd name="T52" fmla="*/ 231100857 w 478"/>
                  <a:gd name="T53" fmla="*/ 2023719229 h 599"/>
                  <a:gd name="T54" fmla="*/ 256221889 w 478"/>
                  <a:gd name="T55" fmla="*/ 2120818227 h 599"/>
                  <a:gd name="T56" fmla="*/ 331579529 w 478"/>
                  <a:gd name="T57" fmla="*/ 2147483647 h 599"/>
                  <a:gd name="T58" fmla="*/ 452153853 w 478"/>
                  <a:gd name="T59" fmla="*/ 2147483647 h 599"/>
                  <a:gd name="T60" fmla="*/ 492345294 w 478"/>
                  <a:gd name="T61" fmla="*/ 2147483647 h 599"/>
                  <a:gd name="T62" fmla="*/ 537562462 w 478"/>
                  <a:gd name="T63" fmla="*/ 2147483647 h 599"/>
                  <a:gd name="T64" fmla="*/ 683254779 w 478"/>
                  <a:gd name="T65" fmla="*/ 2147483647 h 599"/>
                  <a:gd name="T66" fmla="*/ 864115712 w 478"/>
                  <a:gd name="T67" fmla="*/ 2147483647 h 599"/>
                  <a:gd name="T68" fmla="*/ 788759108 w 478"/>
                  <a:gd name="T69" fmla="*/ 2147483647 h 599"/>
                  <a:gd name="T70" fmla="*/ 602871343 w 478"/>
                  <a:gd name="T71" fmla="*/ 2147483647 h 599"/>
                  <a:gd name="T72" fmla="*/ 422010272 w 478"/>
                  <a:gd name="T73" fmla="*/ 2147483647 h 599"/>
                  <a:gd name="T74" fmla="*/ 406940001 w 478"/>
                  <a:gd name="T75" fmla="*/ 2147483647 h 599"/>
                  <a:gd name="T76" fmla="*/ 522488875 w 478"/>
                  <a:gd name="T77" fmla="*/ 2147483647 h 599"/>
                  <a:gd name="T78" fmla="*/ 648089064 w 478"/>
                  <a:gd name="T79" fmla="*/ 2147483647 h 599"/>
                  <a:gd name="T80" fmla="*/ 718423810 w 478"/>
                  <a:gd name="T81" fmla="*/ 2147483647 h 599"/>
                  <a:gd name="T82" fmla="*/ 874163849 w 478"/>
                  <a:gd name="T83" fmla="*/ 2147483647 h 599"/>
                  <a:gd name="T84" fmla="*/ 984690589 w 478"/>
                  <a:gd name="T85" fmla="*/ 2147483647 h 599"/>
                  <a:gd name="T86" fmla="*/ 1125360633 w 478"/>
                  <a:gd name="T87" fmla="*/ 2147483647 h 599"/>
                  <a:gd name="T88" fmla="*/ 1150480975 w 478"/>
                  <a:gd name="T89" fmla="*/ 2147483647 h 599"/>
                  <a:gd name="T90" fmla="*/ 1200720829 w 478"/>
                  <a:gd name="T91" fmla="*/ 2147483647 h 599"/>
                  <a:gd name="T92" fmla="*/ 1411726173 w 478"/>
                  <a:gd name="T93" fmla="*/ 2079932806 h 599"/>
                  <a:gd name="T94" fmla="*/ 1411726173 w 478"/>
                  <a:gd name="T95" fmla="*/ 2120818227 h 599"/>
                  <a:gd name="T96" fmla="*/ 1341391427 w 478"/>
                  <a:gd name="T97" fmla="*/ 2147483647 h 599"/>
                  <a:gd name="T98" fmla="*/ 1356462526 w 478"/>
                  <a:gd name="T99" fmla="*/ 2147483647 h 599"/>
                  <a:gd name="T100" fmla="*/ 1492109055 w 478"/>
                  <a:gd name="T101" fmla="*/ 2147483647 h 599"/>
                  <a:gd name="T102" fmla="*/ 1597610069 w 478"/>
                  <a:gd name="T103" fmla="*/ 2147483647 h 599"/>
                  <a:gd name="T104" fmla="*/ 1582538969 w 478"/>
                  <a:gd name="T105" fmla="*/ 2141257614 h 599"/>
                  <a:gd name="T106" fmla="*/ 1677994057 w 478"/>
                  <a:gd name="T107" fmla="*/ 2120818227 h 599"/>
                  <a:gd name="T108" fmla="*/ 1773449144 w 478"/>
                  <a:gd name="T109" fmla="*/ 2147483647 h 599"/>
                  <a:gd name="T110" fmla="*/ 1873928300 w 478"/>
                  <a:gd name="T111" fmla="*/ 2147483647 h 599"/>
                  <a:gd name="T112" fmla="*/ 2054789234 w 478"/>
                  <a:gd name="T113" fmla="*/ 2147483647 h 599"/>
                  <a:gd name="T114" fmla="*/ 2147483647 w 478"/>
                  <a:gd name="T115" fmla="*/ 2147483647 h 599"/>
                  <a:gd name="T116" fmla="*/ 2147483647 w 478"/>
                  <a:gd name="T117" fmla="*/ 2147483647 h 599"/>
                  <a:gd name="T118" fmla="*/ 2147483647 w 478"/>
                  <a:gd name="T119" fmla="*/ 2147483647 h 5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78"/>
                  <a:gd name="T181" fmla="*/ 0 h 599"/>
                  <a:gd name="T182" fmla="*/ 478 w 478"/>
                  <a:gd name="T183" fmla="*/ 599 h 5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78" h="599">
                    <a:moveTo>
                      <a:pt x="434" y="428"/>
                    </a:moveTo>
                    <a:lnTo>
                      <a:pt x="434" y="77"/>
                    </a:lnTo>
                    <a:lnTo>
                      <a:pt x="433" y="77"/>
                    </a:lnTo>
                    <a:lnTo>
                      <a:pt x="431" y="77"/>
                    </a:lnTo>
                    <a:lnTo>
                      <a:pt x="431" y="78"/>
                    </a:lnTo>
                    <a:lnTo>
                      <a:pt x="429" y="81"/>
                    </a:lnTo>
                    <a:lnTo>
                      <a:pt x="428" y="81"/>
                    </a:lnTo>
                    <a:lnTo>
                      <a:pt x="425" y="76"/>
                    </a:lnTo>
                    <a:lnTo>
                      <a:pt x="417" y="73"/>
                    </a:lnTo>
                    <a:lnTo>
                      <a:pt x="417" y="71"/>
                    </a:lnTo>
                    <a:lnTo>
                      <a:pt x="411" y="68"/>
                    </a:lnTo>
                    <a:lnTo>
                      <a:pt x="411" y="67"/>
                    </a:lnTo>
                    <a:lnTo>
                      <a:pt x="409" y="65"/>
                    </a:lnTo>
                    <a:lnTo>
                      <a:pt x="398" y="59"/>
                    </a:lnTo>
                    <a:lnTo>
                      <a:pt x="397" y="60"/>
                    </a:lnTo>
                    <a:lnTo>
                      <a:pt x="395" y="60"/>
                    </a:lnTo>
                    <a:lnTo>
                      <a:pt x="394" y="59"/>
                    </a:lnTo>
                    <a:lnTo>
                      <a:pt x="394" y="62"/>
                    </a:lnTo>
                    <a:lnTo>
                      <a:pt x="394" y="64"/>
                    </a:lnTo>
                    <a:lnTo>
                      <a:pt x="391" y="61"/>
                    </a:lnTo>
                    <a:lnTo>
                      <a:pt x="390" y="60"/>
                    </a:lnTo>
                    <a:lnTo>
                      <a:pt x="388" y="61"/>
                    </a:lnTo>
                    <a:lnTo>
                      <a:pt x="380" y="62"/>
                    </a:lnTo>
                    <a:lnTo>
                      <a:pt x="380" y="63"/>
                    </a:lnTo>
                    <a:lnTo>
                      <a:pt x="376" y="66"/>
                    </a:lnTo>
                    <a:lnTo>
                      <a:pt x="373" y="66"/>
                    </a:lnTo>
                    <a:lnTo>
                      <a:pt x="372" y="64"/>
                    </a:lnTo>
                    <a:lnTo>
                      <a:pt x="371" y="66"/>
                    </a:lnTo>
                    <a:lnTo>
                      <a:pt x="365" y="65"/>
                    </a:lnTo>
                    <a:lnTo>
                      <a:pt x="365" y="64"/>
                    </a:lnTo>
                    <a:lnTo>
                      <a:pt x="365" y="62"/>
                    </a:lnTo>
                    <a:lnTo>
                      <a:pt x="360" y="62"/>
                    </a:lnTo>
                    <a:lnTo>
                      <a:pt x="357" y="59"/>
                    </a:lnTo>
                    <a:lnTo>
                      <a:pt x="354" y="57"/>
                    </a:lnTo>
                    <a:lnTo>
                      <a:pt x="338" y="58"/>
                    </a:lnTo>
                    <a:lnTo>
                      <a:pt x="329" y="54"/>
                    </a:lnTo>
                    <a:lnTo>
                      <a:pt x="326" y="53"/>
                    </a:lnTo>
                    <a:lnTo>
                      <a:pt x="323" y="50"/>
                    </a:lnTo>
                    <a:lnTo>
                      <a:pt x="318" y="49"/>
                    </a:lnTo>
                    <a:lnTo>
                      <a:pt x="314" y="49"/>
                    </a:lnTo>
                    <a:lnTo>
                      <a:pt x="313" y="46"/>
                    </a:lnTo>
                    <a:lnTo>
                      <a:pt x="301" y="42"/>
                    </a:lnTo>
                    <a:lnTo>
                      <a:pt x="295" y="42"/>
                    </a:lnTo>
                    <a:lnTo>
                      <a:pt x="292" y="43"/>
                    </a:lnTo>
                    <a:lnTo>
                      <a:pt x="285" y="46"/>
                    </a:lnTo>
                    <a:lnTo>
                      <a:pt x="285" y="44"/>
                    </a:lnTo>
                    <a:lnTo>
                      <a:pt x="288" y="44"/>
                    </a:lnTo>
                    <a:lnTo>
                      <a:pt x="286" y="42"/>
                    </a:lnTo>
                    <a:lnTo>
                      <a:pt x="285" y="41"/>
                    </a:lnTo>
                    <a:lnTo>
                      <a:pt x="282" y="41"/>
                    </a:lnTo>
                    <a:lnTo>
                      <a:pt x="271" y="44"/>
                    </a:lnTo>
                    <a:lnTo>
                      <a:pt x="262" y="43"/>
                    </a:lnTo>
                    <a:lnTo>
                      <a:pt x="265" y="41"/>
                    </a:lnTo>
                    <a:lnTo>
                      <a:pt x="265" y="39"/>
                    </a:lnTo>
                    <a:lnTo>
                      <a:pt x="255" y="39"/>
                    </a:lnTo>
                    <a:lnTo>
                      <a:pt x="253" y="38"/>
                    </a:lnTo>
                    <a:lnTo>
                      <a:pt x="259" y="37"/>
                    </a:lnTo>
                    <a:lnTo>
                      <a:pt x="258" y="35"/>
                    </a:lnTo>
                    <a:lnTo>
                      <a:pt x="255" y="35"/>
                    </a:lnTo>
                    <a:lnTo>
                      <a:pt x="254" y="34"/>
                    </a:lnTo>
                    <a:lnTo>
                      <a:pt x="256" y="29"/>
                    </a:lnTo>
                    <a:lnTo>
                      <a:pt x="257" y="25"/>
                    </a:lnTo>
                    <a:lnTo>
                      <a:pt x="251" y="23"/>
                    </a:lnTo>
                    <a:lnTo>
                      <a:pt x="246" y="23"/>
                    </a:lnTo>
                    <a:lnTo>
                      <a:pt x="247" y="28"/>
                    </a:lnTo>
                    <a:lnTo>
                      <a:pt x="246" y="27"/>
                    </a:lnTo>
                    <a:lnTo>
                      <a:pt x="244" y="28"/>
                    </a:lnTo>
                    <a:lnTo>
                      <a:pt x="243" y="24"/>
                    </a:lnTo>
                    <a:lnTo>
                      <a:pt x="241" y="20"/>
                    </a:lnTo>
                    <a:lnTo>
                      <a:pt x="236" y="21"/>
                    </a:lnTo>
                    <a:lnTo>
                      <a:pt x="231" y="24"/>
                    </a:lnTo>
                    <a:lnTo>
                      <a:pt x="229" y="21"/>
                    </a:lnTo>
                    <a:lnTo>
                      <a:pt x="227" y="23"/>
                    </a:lnTo>
                    <a:lnTo>
                      <a:pt x="225" y="27"/>
                    </a:lnTo>
                    <a:lnTo>
                      <a:pt x="223" y="27"/>
                    </a:lnTo>
                    <a:lnTo>
                      <a:pt x="221" y="24"/>
                    </a:lnTo>
                    <a:lnTo>
                      <a:pt x="218" y="24"/>
                    </a:lnTo>
                    <a:lnTo>
                      <a:pt x="216" y="23"/>
                    </a:lnTo>
                    <a:lnTo>
                      <a:pt x="217" y="21"/>
                    </a:lnTo>
                    <a:lnTo>
                      <a:pt x="214" y="13"/>
                    </a:lnTo>
                    <a:lnTo>
                      <a:pt x="209" y="11"/>
                    </a:lnTo>
                    <a:lnTo>
                      <a:pt x="209" y="14"/>
                    </a:lnTo>
                    <a:lnTo>
                      <a:pt x="208" y="12"/>
                    </a:lnTo>
                    <a:lnTo>
                      <a:pt x="208" y="15"/>
                    </a:lnTo>
                    <a:lnTo>
                      <a:pt x="206" y="15"/>
                    </a:lnTo>
                    <a:lnTo>
                      <a:pt x="204" y="17"/>
                    </a:lnTo>
                    <a:lnTo>
                      <a:pt x="203" y="21"/>
                    </a:lnTo>
                    <a:lnTo>
                      <a:pt x="206" y="24"/>
                    </a:lnTo>
                    <a:lnTo>
                      <a:pt x="206" y="27"/>
                    </a:lnTo>
                    <a:lnTo>
                      <a:pt x="206" y="31"/>
                    </a:lnTo>
                    <a:lnTo>
                      <a:pt x="203" y="30"/>
                    </a:lnTo>
                    <a:lnTo>
                      <a:pt x="203" y="27"/>
                    </a:lnTo>
                    <a:lnTo>
                      <a:pt x="201" y="25"/>
                    </a:lnTo>
                    <a:lnTo>
                      <a:pt x="199" y="28"/>
                    </a:lnTo>
                    <a:lnTo>
                      <a:pt x="198" y="24"/>
                    </a:lnTo>
                    <a:lnTo>
                      <a:pt x="197" y="28"/>
                    </a:lnTo>
                    <a:lnTo>
                      <a:pt x="192" y="24"/>
                    </a:lnTo>
                    <a:lnTo>
                      <a:pt x="190" y="24"/>
                    </a:lnTo>
                    <a:lnTo>
                      <a:pt x="189" y="25"/>
                    </a:lnTo>
                    <a:lnTo>
                      <a:pt x="191" y="19"/>
                    </a:lnTo>
                    <a:lnTo>
                      <a:pt x="193" y="21"/>
                    </a:lnTo>
                    <a:lnTo>
                      <a:pt x="196" y="19"/>
                    </a:lnTo>
                    <a:lnTo>
                      <a:pt x="201" y="14"/>
                    </a:lnTo>
                    <a:lnTo>
                      <a:pt x="202" y="12"/>
                    </a:lnTo>
                    <a:lnTo>
                      <a:pt x="201" y="10"/>
                    </a:lnTo>
                    <a:lnTo>
                      <a:pt x="199" y="8"/>
                    </a:lnTo>
                    <a:lnTo>
                      <a:pt x="193" y="9"/>
                    </a:lnTo>
                    <a:lnTo>
                      <a:pt x="193" y="8"/>
                    </a:lnTo>
                    <a:lnTo>
                      <a:pt x="192" y="5"/>
                    </a:lnTo>
                    <a:lnTo>
                      <a:pt x="190" y="4"/>
                    </a:lnTo>
                    <a:lnTo>
                      <a:pt x="188" y="4"/>
                    </a:lnTo>
                    <a:lnTo>
                      <a:pt x="185" y="3"/>
                    </a:lnTo>
                    <a:lnTo>
                      <a:pt x="183" y="0"/>
                    </a:lnTo>
                    <a:lnTo>
                      <a:pt x="182" y="1"/>
                    </a:lnTo>
                    <a:lnTo>
                      <a:pt x="181" y="3"/>
                    </a:lnTo>
                    <a:lnTo>
                      <a:pt x="179" y="5"/>
                    </a:lnTo>
                    <a:lnTo>
                      <a:pt x="179" y="7"/>
                    </a:lnTo>
                    <a:lnTo>
                      <a:pt x="178" y="6"/>
                    </a:lnTo>
                    <a:lnTo>
                      <a:pt x="179" y="10"/>
                    </a:lnTo>
                    <a:lnTo>
                      <a:pt x="178" y="11"/>
                    </a:lnTo>
                    <a:lnTo>
                      <a:pt x="176" y="10"/>
                    </a:lnTo>
                    <a:lnTo>
                      <a:pt x="175" y="10"/>
                    </a:lnTo>
                    <a:lnTo>
                      <a:pt x="171" y="18"/>
                    </a:lnTo>
                    <a:lnTo>
                      <a:pt x="163" y="25"/>
                    </a:lnTo>
                    <a:lnTo>
                      <a:pt x="156" y="25"/>
                    </a:lnTo>
                    <a:lnTo>
                      <a:pt x="157" y="27"/>
                    </a:lnTo>
                    <a:lnTo>
                      <a:pt x="149" y="28"/>
                    </a:lnTo>
                    <a:lnTo>
                      <a:pt x="144" y="27"/>
                    </a:lnTo>
                    <a:lnTo>
                      <a:pt x="145" y="28"/>
                    </a:lnTo>
                    <a:lnTo>
                      <a:pt x="142" y="30"/>
                    </a:lnTo>
                    <a:lnTo>
                      <a:pt x="143" y="33"/>
                    </a:lnTo>
                    <a:lnTo>
                      <a:pt x="138" y="30"/>
                    </a:lnTo>
                    <a:lnTo>
                      <a:pt x="140" y="27"/>
                    </a:lnTo>
                    <a:lnTo>
                      <a:pt x="141" y="24"/>
                    </a:lnTo>
                    <a:lnTo>
                      <a:pt x="145" y="23"/>
                    </a:lnTo>
                    <a:lnTo>
                      <a:pt x="146" y="21"/>
                    </a:lnTo>
                    <a:lnTo>
                      <a:pt x="136" y="26"/>
                    </a:lnTo>
                    <a:lnTo>
                      <a:pt x="132" y="30"/>
                    </a:lnTo>
                    <a:lnTo>
                      <a:pt x="131" y="32"/>
                    </a:lnTo>
                    <a:lnTo>
                      <a:pt x="131" y="33"/>
                    </a:lnTo>
                    <a:lnTo>
                      <a:pt x="129" y="34"/>
                    </a:lnTo>
                    <a:lnTo>
                      <a:pt x="130" y="35"/>
                    </a:lnTo>
                    <a:lnTo>
                      <a:pt x="132" y="36"/>
                    </a:lnTo>
                    <a:lnTo>
                      <a:pt x="133" y="40"/>
                    </a:lnTo>
                    <a:lnTo>
                      <a:pt x="136" y="41"/>
                    </a:lnTo>
                    <a:lnTo>
                      <a:pt x="138" y="41"/>
                    </a:lnTo>
                    <a:lnTo>
                      <a:pt x="135" y="42"/>
                    </a:lnTo>
                    <a:lnTo>
                      <a:pt x="132" y="42"/>
                    </a:lnTo>
                    <a:lnTo>
                      <a:pt x="131" y="45"/>
                    </a:lnTo>
                    <a:lnTo>
                      <a:pt x="132" y="47"/>
                    </a:lnTo>
                    <a:lnTo>
                      <a:pt x="132" y="51"/>
                    </a:lnTo>
                    <a:lnTo>
                      <a:pt x="131" y="53"/>
                    </a:lnTo>
                    <a:lnTo>
                      <a:pt x="129" y="51"/>
                    </a:lnTo>
                    <a:lnTo>
                      <a:pt x="129" y="47"/>
                    </a:lnTo>
                    <a:lnTo>
                      <a:pt x="126" y="50"/>
                    </a:lnTo>
                    <a:lnTo>
                      <a:pt x="129" y="46"/>
                    </a:lnTo>
                    <a:lnTo>
                      <a:pt x="128" y="43"/>
                    </a:lnTo>
                    <a:lnTo>
                      <a:pt x="130" y="41"/>
                    </a:lnTo>
                    <a:lnTo>
                      <a:pt x="129" y="38"/>
                    </a:lnTo>
                    <a:lnTo>
                      <a:pt x="126" y="37"/>
                    </a:lnTo>
                    <a:lnTo>
                      <a:pt x="119" y="43"/>
                    </a:lnTo>
                    <a:lnTo>
                      <a:pt x="118" y="44"/>
                    </a:lnTo>
                    <a:lnTo>
                      <a:pt x="122" y="43"/>
                    </a:lnTo>
                    <a:lnTo>
                      <a:pt x="119" y="46"/>
                    </a:lnTo>
                    <a:lnTo>
                      <a:pt x="107" y="54"/>
                    </a:lnTo>
                    <a:lnTo>
                      <a:pt x="102" y="55"/>
                    </a:lnTo>
                    <a:lnTo>
                      <a:pt x="99" y="58"/>
                    </a:lnTo>
                    <a:lnTo>
                      <a:pt x="100" y="56"/>
                    </a:lnTo>
                    <a:lnTo>
                      <a:pt x="100" y="54"/>
                    </a:lnTo>
                    <a:lnTo>
                      <a:pt x="102" y="52"/>
                    </a:lnTo>
                    <a:lnTo>
                      <a:pt x="99" y="51"/>
                    </a:lnTo>
                    <a:lnTo>
                      <a:pt x="95" y="58"/>
                    </a:lnTo>
                    <a:lnTo>
                      <a:pt x="95" y="62"/>
                    </a:lnTo>
                    <a:lnTo>
                      <a:pt x="100" y="67"/>
                    </a:lnTo>
                    <a:lnTo>
                      <a:pt x="103" y="68"/>
                    </a:lnTo>
                    <a:lnTo>
                      <a:pt x="103" y="70"/>
                    </a:lnTo>
                    <a:lnTo>
                      <a:pt x="95" y="66"/>
                    </a:lnTo>
                    <a:lnTo>
                      <a:pt x="94" y="64"/>
                    </a:lnTo>
                    <a:lnTo>
                      <a:pt x="91" y="63"/>
                    </a:lnTo>
                    <a:lnTo>
                      <a:pt x="83" y="74"/>
                    </a:lnTo>
                    <a:lnTo>
                      <a:pt x="86" y="76"/>
                    </a:lnTo>
                    <a:lnTo>
                      <a:pt x="93" y="76"/>
                    </a:lnTo>
                    <a:lnTo>
                      <a:pt x="92" y="77"/>
                    </a:lnTo>
                    <a:lnTo>
                      <a:pt x="84" y="77"/>
                    </a:lnTo>
                    <a:lnTo>
                      <a:pt x="82" y="77"/>
                    </a:lnTo>
                    <a:lnTo>
                      <a:pt x="81" y="78"/>
                    </a:lnTo>
                    <a:lnTo>
                      <a:pt x="85" y="83"/>
                    </a:lnTo>
                    <a:lnTo>
                      <a:pt x="88" y="84"/>
                    </a:lnTo>
                    <a:lnTo>
                      <a:pt x="87" y="85"/>
                    </a:lnTo>
                    <a:lnTo>
                      <a:pt x="81" y="81"/>
                    </a:lnTo>
                    <a:lnTo>
                      <a:pt x="82" y="84"/>
                    </a:lnTo>
                    <a:lnTo>
                      <a:pt x="80" y="93"/>
                    </a:lnTo>
                    <a:lnTo>
                      <a:pt x="79" y="95"/>
                    </a:lnTo>
                    <a:lnTo>
                      <a:pt x="78" y="89"/>
                    </a:lnTo>
                    <a:lnTo>
                      <a:pt x="73" y="104"/>
                    </a:lnTo>
                    <a:lnTo>
                      <a:pt x="66" y="111"/>
                    </a:lnTo>
                    <a:lnTo>
                      <a:pt x="37" y="117"/>
                    </a:lnTo>
                    <a:lnTo>
                      <a:pt x="34" y="117"/>
                    </a:lnTo>
                    <a:lnTo>
                      <a:pt x="36" y="116"/>
                    </a:lnTo>
                    <a:lnTo>
                      <a:pt x="36" y="115"/>
                    </a:lnTo>
                    <a:lnTo>
                      <a:pt x="30" y="115"/>
                    </a:lnTo>
                    <a:lnTo>
                      <a:pt x="29" y="133"/>
                    </a:lnTo>
                    <a:lnTo>
                      <a:pt x="30" y="133"/>
                    </a:lnTo>
                    <a:lnTo>
                      <a:pt x="32" y="132"/>
                    </a:lnTo>
                    <a:lnTo>
                      <a:pt x="30" y="134"/>
                    </a:lnTo>
                    <a:lnTo>
                      <a:pt x="26" y="136"/>
                    </a:lnTo>
                    <a:lnTo>
                      <a:pt x="25" y="138"/>
                    </a:lnTo>
                    <a:lnTo>
                      <a:pt x="23" y="138"/>
                    </a:lnTo>
                    <a:lnTo>
                      <a:pt x="25" y="136"/>
                    </a:lnTo>
                    <a:lnTo>
                      <a:pt x="26" y="133"/>
                    </a:lnTo>
                    <a:lnTo>
                      <a:pt x="21" y="137"/>
                    </a:lnTo>
                    <a:lnTo>
                      <a:pt x="20" y="138"/>
                    </a:lnTo>
                    <a:lnTo>
                      <a:pt x="30" y="143"/>
                    </a:lnTo>
                    <a:lnTo>
                      <a:pt x="35" y="149"/>
                    </a:lnTo>
                    <a:lnTo>
                      <a:pt x="41" y="153"/>
                    </a:lnTo>
                    <a:lnTo>
                      <a:pt x="45" y="154"/>
                    </a:lnTo>
                    <a:lnTo>
                      <a:pt x="65" y="171"/>
                    </a:lnTo>
                    <a:lnTo>
                      <a:pt x="65" y="173"/>
                    </a:lnTo>
                    <a:lnTo>
                      <a:pt x="67" y="175"/>
                    </a:lnTo>
                    <a:lnTo>
                      <a:pt x="69" y="182"/>
                    </a:lnTo>
                    <a:lnTo>
                      <a:pt x="70" y="183"/>
                    </a:lnTo>
                    <a:lnTo>
                      <a:pt x="72" y="191"/>
                    </a:lnTo>
                    <a:lnTo>
                      <a:pt x="85" y="197"/>
                    </a:lnTo>
                    <a:lnTo>
                      <a:pt x="84" y="196"/>
                    </a:lnTo>
                    <a:lnTo>
                      <a:pt x="85" y="194"/>
                    </a:lnTo>
                    <a:lnTo>
                      <a:pt x="86" y="192"/>
                    </a:lnTo>
                    <a:lnTo>
                      <a:pt x="90" y="193"/>
                    </a:lnTo>
                    <a:lnTo>
                      <a:pt x="91" y="191"/>
                    </a:lnTo>
                    <a:lnTo>
                      <a:pt x="90" y="190"/>
                    </a:lnTo>
                    <a:lnTo>
                      <a:pt x="92" y="189"/>
                    </a:lnTo>
                    <a:lnTo>
                      <a:pt x="93" y="189"/>
                    </a:lnTo>
                    <a:lnTo>
                      <a:pt x="89" y="196"/>
                    </a:lnTo>
                    <a:lnTo>
                      <a:pt x="91" y="198"/>
                    </a:lnTo>
                    <a:lnTo>
                      <a:pt x="93" y="195"/>
                    </a:lnTo>
                    <a:lnTo>
                      <a:pt x="98" y="194"/>
                    </a:lnTo>
                    <a:lnTo>
                      <a:pt x="102" y="195"/>
                    </a:lnTo>
                    <a:lnTo>
                      <a:pt x="103" y="195"/>
                    </a:lnTo>
                    <a:lnTo>
                      <a:pt x="106" y="198"/>
                    </a:lnTo>
                    <a:lnTo>
                      <a:pt x="105" y="199"/>
                    </a:lnTo>
                    <a:lnTo>
                      <a:pt x="102" y="200"/>
                    </a:lnTo>
                    <a:lnTo>
                      <a:pt x="100" y="206"/>
                    </a:lnTo>
                    <a:lnTo>
                      <a:pt x="104" y="212"/>
                    </a:lnTo>
                    <a:lnTo>
                      <a:pt x="108" y="214"/>
                    </a:lnTo>
                    <a:lnTo>
                      <a:pt x="109" y="213"/>
                    </a:lnTo>
                    <a:lnTo>
                      <a:pt x="109" y="210"/>
                    </a:lnTo>
                    <a:lnTo>
                      <a:pt x="110" y="209"/>
                    </a:lnTo>
                    <a:lnTo>
                      <a:pt x="110" y="212"/>
                    </a:lnTo>
                    <a:lnTo>
                      <a:pt x="111" y="212"/>
                    </a:lnTo>
                    <a:lnTo>
                      <a:pt x="112" y="210"/>
                    </a:lnTo>
                    <a:lnTo>
                      <a:pt x="117" y="210"/>
                    </a:lnTo>
                    <a:lnTo>
                      <a:pt x="121" y="213"/>
                    </a:lnTo>
                    <a:lnTo>
                      <a:pt x="125" y="212"/>
                    </a:lnTo>
                    <a:lnTo>
                      <a:pt x="127" y="210"/>
                    </a:lnTo>
                    <a:lnTo>
                      <a:pt x="130" y="210"/>
                    </a:lnTo>
                    <a:lnTo>
                      <a:pt x="132" y="209"/>
                    </a:lnTo>
                    <a:lnTo>
                      <a:pt x="137" y="209"/>
                    </a:lnTo>
                    <a:lnTo>
                      <a:pt x="136" y="210"/>
                    </a:lnTo>
                    <a:lnTo>
                      <a:pt x="129" y="213"/>
                    </a:lnTo>
                    <a:lnTo>
                      <a:pt x="127" y="216"/>
                    </a:lnTo>
                    <a:lnTo>
                      <a:pt x="129" y="216"/>
                    </a:lnTo>
                    <a:lnTo>
                      <a:pt x="129" y="215"/>
                    </a:lnTo>
                    <a:lnTo>
                      <a:pt x="136" y="213"/>
                    </a:lnTo>
                    <a:lnTo>
                      <a:pt x="138" y="213"/>
                    </a:lnTo>
                    <a:lnTo>
                      <a:pt x="138" y="216"/>
                    </a:lnTo>
                    <a:lnTo>
                      <a:pt x="136" y="217"/>
                    </a:lnTo>
                    <a:lnTo>
                      <a:pt x="129" y="218"/>
                    </a:lnTo>
                    <a:lnTo>
                      <a:pt x="127" y="219"/>
                    </a:lnTo>
                    <a:lnTo>
                      <a:pt x="126" y="221"/>
                    </a:lnTo>
                    <a:lnTo>
                      <a:pt x="120" y="222"/>
                    </a:lnTo>
                    <a:lnTo>
                      <a:pt x="118" y="221"/>
                    </a:lnTo>
                    <a:lnTo>
                      <a:pt x="117" y="219"/>
                    </a:lnTo>
                    <a:lnTo>
                      <a:pt x="115" y="218"/>
                    </a:lnTo>
                    <a:lnTo>
                      <a:pt x="114" y="217"/>
                    </a:lnTo>
                    <a:lnTo>
                      <a:pt x="112" y="217"/>
                    </a:lnTo>
                    <a:lnTo>
                      <a:pt x="111" y="215"/>
                    </a:lnTo>
                    <a:lnTo>
                      <a:pt x="110" y="216"/>
                    </a:lnTo>
                    <a:lnTo>
                      <a:pt x="108" y="217"/>
                    </a:lnTo>
                    <a:lnTo>
                      <a:pt x="103" y="217"/>
                    </a:lnTo>
                    <a:lnTo>
                      <a:pt x="100" y="214"/>
                    </a:lnTo>
                    <a:lnTo>
                      <a:pt x="97" y="209"/>
                    </a:lnTo>
                    <a:lnTo>
                      <a:pt x="100" y="217"/>
                    </a:lnTo>
                    <a:lnTo>
                      <a:pt x="99" y="220"/>
                    </a:lnTo>
                    <a:lnTo>
                      <a:pt x="99" y="224"/>
                    </a:lnTo>
                    <a:lnTo>
                      <a:pt x="102" y="224"/>
                    </a:lnTo>
                    <a:lnTo>
                      <a:pt x="100" y="223"/>
                    </a:lnTo>
                    <a:lnTo>
                      <a:pt x="102" y="220"/>
                    </a:lnTo>
                    <a:lnTo>
                      <a:pt x="113" y="223"/>
                    </a:lnTo>
                    <a:lnTo>
                      <a:pt x="115" y="225"/>
                    </a:lnTo>
                    <a:lnTo>
                      <a:pt x="115" y="228"/>
                    </a:lnTo>
                    <a:lnTo>
                      <a:pt x="112" y="231"/>
                    </a:lnTo>
                    <a:lnTo>
                      <a:pt x="113" y="229"/>
                    </a:lnTo>
                    <a:lnTo>
                      <a:pt x="112" y="227"/>
                    </a:lnTo>
                    <a:lnTo>
                      <a:pt x="106" y="225"/>
                    </a:lnTo>
                    <a:lnTo>
                      <a:pt x="102" y="234"/>
                    </a:lnTo>
                    <a:lnTo>
                      <a:pt x="102" y="236"/>
                    </a:lnTo>
                    <a:lnTo>
                      <a:pt x="101" y="237"/>
                    </a:lnTo>
                    <a:lnTo>
                      <a:pt x="99" y="236"/>
                    </a:lnTo>
                    <a:lnTo>
                      <a:pt x="99" y="235"/>
                    </a:lnTo>
                    <a:lnTo>
                      <a:pt x="97" y="233"/>
                    </a:lnTo>
                    <a:lnTo>
                      <a:pt x="94" y="233"/>
                    </a:lnTo>
                    <a:lnTo>
                      <a:pt x="94" y="235"/>
                    </a:lnTo>
                    <a:lnTo>
                      <a:pt x="92" y="233"/>
                    </a:lnTo>
                    <a:lnTo>
                      <a:pt x="88" y="234"/>
                    </a:lnTo>
                    <a:lnTo>
                      <a:pt x="88" y="233"/>
                    </a:lnTo>
                    <a:lnTo>
                      <a:pt x="87" y="233"/>
                    </a:lnTo>
                    <a:lnTo>
                      <a:pt x="87" y="232"/>
                    </a:lnTo>
                    <a:lnTo>
                      <a:pt x="84" y="232"/>
                    </a:lnTo>
                    <a:lnTo>
                      <a:pt x="83" y="234"/>
                    </a:lnTo>
                    <a:lnTo>
                      <a:pt x="82" y="233"/>
                    </a:lnTo>
                    <a:lnTo>
                      <a:pt x="72" y="233"/>
                    </a:lnTo>
                    <a:lnTo>
                      <a:pt x="69" y="231"/>
                    </a:lnTo>
                    <a:lnTo>
                      <a:pt x="69" y="228"/>
                    </a:lnTo>
                    <a:lnTo>
                      <a:pt x="65" y="228"/>
                    </a:lnTo>
                    <a:lnTo>
                      <a:pt x="70" y="224"/>
                    </a:lnTo>
                    <a:lnTo>
                      <a:pt x="69" y="221"/>
                    </a:lnTo>
                    <a:lnTo>
                      <a:pt x="70" y="217"/>
                    </a:lnTo>
                    <a:lnTo>
                      <a:pt x="69" y="214"/>
                    </a:lnTo>
                    <a:lnTo>
                      <a:pt x="66" y="213"/>
                    </a:lnTo>
                    <a:lnTo>
                      <a:pt x="67" y="212"/>
                    </a:lnTo>
                    <a:lnTo>
                      <a:pt x="72" y="212"/>
                    </a:lnTo>
                    <a:lnTo>
                      <a:pt x="55" y="213"/>
                    </a:lnTo>
                    <a:lnTo>
                      <a:pt x="50" y="218"/>
                    </a:lnTo>
                    <a:lnTo>
                      <a:pt x="47" y="218"/>
                    </a:lnTo>
                    <a:lnTo>
                      <a:pt x="45" y="220"/>
                    </a:lnTo>
                    <a:lnTo>
                      <a:pt x="44" y="219"/>
                    </a:lnTo>
                    <a:lnTo>
                      <a:pt x="37" y="225"/>
                    </a:lnTo>
                    <a:lnTo>
                      <a:pt x="40" y="228"/>
                    </a:lnTo>
                    <a:lnTo>
                      <a:pt x="42" y="231"/>
                    </a:lnTo>
                    <a:lnTo>
                      <a:pt x="40" y="231"/>
                    </a:lnTo>
                    <a:lnTo>
                      <a:pt x="34" y="232"/>
                    </a:lnTo>
                    <a:lnTo>
                      <a:pt x="32" y="231"/>
                    </a:lnTo>
                    <a:lnTo>
                      <a:pt x="32" y="229"/>
                    </a:lnTo>
                    <a:lnTo>
                      <a:pt x="23" y="234"/>
                    </a:lnTo>
                    <a:lnTo>
                      <a:pt x="21" y="236"/>
                    </a:lnTo>
                    <a:lnTo>
                      <a:pt x="20" y="236"/>
                    </a:lnTo>
                    <a:lnTo>
                      <a:pt x="20" y="237"/>
                    </a:lnTo>
                    <a:lnTo>
                      <a:pt x="18" y="240"/>
                    </a:lnTo>
                    <a:lnTo>
                      <a:pt x="15" y="241"/>
                    </a:lnTo>
                    <a:lnTo>
                      <a:pt x="13" y="240"/>
                    </a:lnTo>
                    <a:lnTo>
                      <a:pt x="11" y="242"/>
                    </a:lnTo>
                    <a:lnTo>
                      <a:pt x="9" y="244"/>
                    </a:lnTo>
                    <a:lnTo>
                      <a:pt x="9" y="245"/>
                    </a:lnTo>
                    <a:lnTo>
                      <a:pt x="10" y="246"/>
                    </a:lnTo>
                    <a:lnTo>
                      <a:pt x="3" y="250"/>
                    </a:lnTo>
                    <a:lnTo>
                      <a:pt x="2" y="250"/>
                    </a:lnTo>
                    <a:lnTo>
                      <a:pt x="4" y="246"/>
                    </a:lnTo>
                    <a:lnTo>
                      <a:pt x="0" y="248"/>
                    </a:lnTo>
                    <a:lnTo>
                      <a:pt x="0" y="251"/>
                    </a:lnTo>
                    <a:lnTo>
                      <a:pt x="13" y="260"/>
                    </a:lnTo>
                    <a:lnTo>
                      <a:pt x="21" y="263"/>
                    </a:lnTo>
                    <a:lnTo>
                      <a:pt x="22" y="262"/>
                    </a:lnTo>
                    <a:lnTo>
                      <a:pt x="20" y="260"/>
                    </a:lnTo>
                    <a:lnTo>
                      <a:pt x="31" y="263"/>
                    </a:lnTo>
                    <a:lnTo>
                      <a:pt x="26" y="266"/>
                    </a:lnTo>
                    <a:lnTo>
                      <a:pt x="24" y="269"/>
                    </a:lnTo>
                    <a:lnTo>
                      <a:pt x="21" y="269"/>
                    </a:lnTo>
                    <a:lnTo>
                      <a:pt x="21" y="266"/>
                    </a:lnTo>
                    <a:lnTo>
                      <a:pt x="20" y="265"/>
                    </a:lnTo>
                    <a:lnTo>
                      <a:pt x="20" y="267"/>
                    </a:lnTo>
                    <a:lnTo>
                      <a:pt x="23" y="274"/>
                    </a:lnTo>
                    <a:lnTo>
                      <a:pt x="27" y="278"/>
                    </a:lnTo>
                    <a:lnTo>
                      <a:pt x="27" y="281"/>
                    </a:lnTo>
                    <a:lnTo>
                      <a:pt x="26" y="285"/>
                    </a:lnTo>
                    <a:lnTo>
                      <a:pt x="30" y="289"/>
                    </a:lnTo>
                    <a:lnTo>
                      <a:pt x="31" y="289"/>
                    </a:lnTo>
                    <a:lnTo>
                      <a:pt x="32" y="290"/>
                    </a:lnTo>
                    <a:lnTo>
                      <a:pt x="47" y="293"/>
                    </a:lnTo>
                    <a:lnTo>
                      <a:pt x="53" y="296"/>
                    </a:lnTo>
                    <a:lnTo>
                      <a:pt x="61" y="291"/>
                    </a:lnTo>
                    <a:lnTo>
                      <a:pt x="68" y="292"/>
                    </a:lnTo>
                    <a:lnTo>
                      <a:pt x="72" y="290"/>
                    </a:lnTo>
                    <a:lnTo>
                      <a:pt x="77" y="293"/>
                    </a:lnTo>
                    <a:lnTo>
                      <a:pt x="80" y="297"/>
                    </a:lnTo>
                    <a:lnTo>
                      <a:pt x="81" y="296"/>
                    </a:lnTo>
                    <a:lnTo>
                      <a:pt x="81" y="293"/>
                    </a:lnTo>
                    <a:lnTo>
                      <a:pt x="79" y="292"/>
                    </a:lnTo>
                    <a:lnTo>
                      <a:pt x="77" y="290"/>
                    </a:lnTo>
                    <a:lnTo>
                      <a:pt x="76" y="289"/>
                    </a:lnTo>
                    <a:lnTo>
                      <a:pt x="80" y="289"/>
                    </a:lnTo>
                    <a:lnTo>
                      <a:pt x="82" y="291"/>
                    </a:lnTo>
                    <a:lnTo>
                      <a:pt x="85" y="293"/>
                    </a:lnTo>
                    <a:lnTo>
                      <a:pt x="86" y="301"/>
                    </a:lnTo>
                    <a:lnTo>
                      <a:pt x="87" y="301"/>
                    </a:lnTo>
                    <a:lnTo>
                      <a:pt x="91" y="292"/>
                    </a:lnTo>
                    <a:lnTo>
                      <a:pt x="97" y="286"/>
                    </a:lnTo>
                    <a:lnTo>
                      <a:pt x="103" y="284"/>
                    </a:lnTo>
                    <a:lnTo>
                      <a:pt x="102" y="282"/>
                    </a:lnTo>
                    <a:lnTo>
                      <a:pt x="107" y="284"/>
                    </a:lnTo>
                    <a:lnTo>
                      <a:pt x="108" y="283"/>
                    </a:lnTo>
                    <a:lnTo>
                      <a:pt x="110" y="281"/>
                    </a:lnTo>
                    <a:lnTo>
                      <a:pt x="114" y="278"/>
                    </a:lnTo>
                    <a:lnTo>
                      <a:pt x="117" y="283"/>
                    </a:lnTo>
                    <a:lnTo>
                      <a:pt x="118" y="283"/>
                    </a:lnTo>
                    <a:lnTo>
                      <a:pt x="118" y="288"/>
                    </a:lnTo>
                    <a:lnTo>
                      <a:pt x="115" y="293"/>
                    </a:lnTo>
                    <a:lnTo>
                      <a:pt x="112" y="294"/>
                    </a:lnTo>
                    <a:lnTo>
                      <a:pt x="109" y="293"/>
                    </a:lnTo>
                    <a:lnTo>
                      <a:pt x="107" y="293"/>
                    </a:lnTo>
                    <a:lnTo>
                      <a:pt x="107" y="296"/>
                    </a:lnTo>
                    <a:lnTo>
                      <a:pt x="107" y="298"/>
                    </a:lnTo>
                    <a:lnTo>
                      <a:pt x="109" y="296"/>
                    </a:lnTo>
                    <a:lnTo>
                      <a:pt x="111" y="297"/>
                    </a:lnTo>
                    <a:lnTo>
                      <a:pt x="116" y="307"/>
                    </a:lnTo>
                    <a:lnTo>
                      <a:pt x="116" y="309"/>
                    </a:lnTo>
                    <a:lnTo>
                      <a:pt x="115" y="311"/>
                    </a:lnTo>
                    <a:lnTo>
                      <a:pt x="117" y="312"/>
                    </a:lnTo>
                    <a:lnTo>
                      <a:pt x="118" y="316"/>
                    </a:lnTo>
                    <a:lnTo>
                      <a:pt x="118" y="320"/>
                    </a:lnTo>
                    <a:lnTo>
                      <a:pt x="113" y="328"/>
                    </a:lnTo>
                    <a:lnTo>
                      <a:pt x="111" y="331"/>
                    </a:lnTo>
                    <a:lnTo>
                      <a:pt x="108" y="331"/>
                    </a:lnTo>
                    <a:lnTo>
                      <a:pt x="106" y="331"/>
                    </a:lnTo>
                    <a:lnTo>
                      <a:pt x="103" y="332"/>
                    </a:lnTo>
                    <a:lnTo>
                      <a:pt x="100" y="332"/>
                    </a:lnTo>
                    <a:lnTo>
                      <a:pt x="95" y="334"/>
                    </a:lnTo>
                    <a:lnTo>
                      <a:pt x="94" y="334"/>
                    </a:lnTo>
                    <a:lnTo>
                      <a:pt x="97" y="331"/>
                    </a:lnTo>
                    <a:lnTo>
                      <a:pt x="97" y="330"/>
                    </a:lnTo>
                    <a:lnTo>
                      <a:pt x="94" y="330"/>
                    </a:lnTo>
                    <a:lnTo>
                      <a:pt x="82" y="345"/>
                    </a:lnTo>
                    <a:lnTo>
                      <a:pt x="79" y="346"/>
                    </a:lnTo>
                    <a:lnTo>
                      <a:pt x="76" y="345"/>
                    </a:lnTo>
                    <a:lnTo>
                      <a:pt x="74" y="344"/>
                    </a:lnTo>
                    <a:lnTo>
                      <a:pt x="70" y="347"/>
                    </a:lnTo>
                    <a:lnTo>
                      <a:pt x="65" y="349"/>
                    </a:lnTo>
                    <a:lnTo>
                      <a:pt x="64" y="351"/>
                    </a:lnTo>
                    <a:lnTo>
                      <a:pt x="64" y="352"/>
                    </a:lnTo>
                    <a:lnTo>
                      <a:pt x="64" y="353"/>
                    </a:lnTo>
                    <a:lnTo>
                      <a:pt x="65" y="356"/>
                    </a:lnTo>
                    <a:lnTo>
                      <a:pt x="64" y="357"/>
                    </a:lnTo>
                    <a:lnTo>
                      <a:pt x="59" y="356"/>
                    </a:lnTo>
                    <a:lnTo>
                      <a:pt x="56" y="357"/>
                    </a:lnTo>
                    <a:lnTo>
                      <a:pt x="53" y="361"/>
                    </a:lnTo>
                    <a:lnTo>
                      <a:pt x="51" y="364"/>
                    </a:lnTo>
                    <a:lnTo>
                      <a:pt x="50" y="363"/>
                    </a:lnTo>
                    <a:lnTo>
                      <a:pt x="47" y="363"/>
                    </a:lnTo>
                    <a:lnTo>
                      <a:pt x="43" y="369"/>
                    </a:lnTo>
                    <a:lnTo>
                      <a:pt x="42" y="369"/>
                    </a:lnTo>
                    <a:lnTo>
                      <a:pt x="40" y="371"/>
                    </a:lnTo>
                    <a:lnTo>
                      <a:pt x="38" y="379"/>
                    </a:lnTo>
                    <a:lnTo>
                      <a:pt x="38" y="386"/>
                    </a:lnTo>
                    <a:lnTo>
                      <a:pt x="37" y="387"/>
                    </a:lnTo>
                    <a:lnTo>
                      <a:pt x="34" y="388"/>
                    </a:lnTo>
                    <a:lnTo>
                      <a:pt x="32" y="388"/>
                    </a:lnTo>
                    <a:lnTo>
                      <a:pt x="31" y="388"/>
                    </a:lnTo>
                    <a:lnTo>
                      <a:pt x="31" y="390"/>
                    </a:lnTo>
                    <a:lnTo>
                      <a:pt x="35" y="392"/>
                    </a:lnTo>
                    <a:lnTo>
                      <a:pt x="34" y="394"/>
                    </a:lnTo>
                    <a:lnTo>
                      <a:pt x="30" y="395"/>
                    </a:lnTo>
                    <a:lnTo>
                      <a:pt x="30" y="398"/>
                    </a:lnTo>
                    <a:lnTo>
                      <a:pt x="31" y="398"/>
                    </a:lnTo>
                    <a:lnTo>
                      <a:pt x="36" y="397"/>
                    </a:lnTo>
                    <a:lnTo>
                      <a:pt x="39" y="396"/>
                    </a:lnTo>
                    <a:lnTo>
                      <a:pt x="40" y="395"/>
                    </a:lnTo>
                    <a:lnTo>
                      <a:pt x="46" y="394"/>
                    </a:lnTo>
                    <a:lnTo>
                      <a:pt x="46" y="395"/>
                    </a:lnTo>
                    <a:lnTo>
                      <a:pt x="44" y="395"/>
                    </a:lnTo>
                    <a:lnTo>
                      <a:pt x="46" y="396"/>
                    </a:lnTo>
                    <a:lnTo>
                      <a:pt x="39" y="398"/>
                    </a:lnTo>
                    <a:lnTo>
                      <a:pt x="37" y="398"/>
                    </a:lnTo>
                    <a:lnTo>
                      <a:pt x="35" y="400"/>
                    </a:lnTo>
                    <a:lnTo>
                      <a:pt x="35" y="402"/>
                    </a:lnTo>
                    <a:lnTo>
                      <a:pt x="39" y="405"/>
                    </a:lnTo>
                    <a:lnTo>
                      <a:pt x="43" y="402"/>
                    </a:lnTo>
                    <a:lnTo>
                      <a:pt x="44" y="402"/>
                    </a:lnTo>
                    <a:lnTo>
                      <a:pt x="43" y="404"/>
                    </a:lnTo>
                    <a:lnTo>
                      <a:pt x="42" y="407"/>
                    </a:lnTo>
                    <a:lnTo>
                      <a:pt x="43" y="410"/>
                    </a:lnTo>
                    <a:lnTo>
                      <a:pt x="44" y="411"/>
                    </a:lnTo>
                    <a:lnTo>
                      <a:pt x="45" y="414"/>
                    </a:lnTo>
                    <a:lnTo>
                      <a:pt x="46" y="415"/>
                    </a:lnTo>
                    <a:lnTo>
                      <a:pt x="47" y="417"/>
                    </a:lnTo>
                    <a:lnTo>
                      <a:pt x="49" y="415"/>
                    </a:lnTo>
                    <a:lnTo>
                      <a:pt x="51" y="412"/>
                    </a:lnTo>
                    <a:lnTo>
                      <a:pt x="51" y="415"/>
                    </a:lnTo>
                    <a:lnTo>
                      <a:pt x="53" y="415"/>
                    </a:lnTo>
                    <a:lnTo>
                      <a:pt x="57" y="415"/>
                    </a:lnTo>
                    <a:lnTo>
                      <a:pt x="54" y="419"/>
                    </a:lnTo>
                    <a:lnTo>
                      <a:pt x="64" y="422"/>
                    </a:lnTo>
                    <a:lnTo>
                      <a:pt x="67" y="420"/>
                    </a:lnTo>
                    <a:lnTo>
                      <a:pt x="70" y="420"/>
                    </a:lnTo>
                    <a:lnTo>
                      <a:pt x="70" y="423"/>
                    </a:lnTo>
                    <a:lnTo>
                      <a:pt x="69" y="425"/>
                    </a:lnTo>
                    <a:lnTo>
                      <a:pt x="64" y="427"/>
                    </a:lnTo>
                    <a:lnTo>
                      <a:pt x="58" y="437"/>
                    </a:lnTo>
                    <a:lnTo>
                      <a:pt x="57" y="439"/>
                    </a:lnTo>
                    <a:lnTo>
                      <a:pt x="57" y="442"/>
                    </a:lnTo>
                    <a:lnTo>
                      <a:pt x="59" y="447"/>
                    </a:lnTo>
                    <a:lnTo>
                      <a:pt x="61" y="448"/>
                    </a:lnTo>
                    <a:lnTo>
                      <a:pt x="63" y="447"/>
                    </a:lnTo>
                    <a:lnTo>
                      <a:pt x="65" y="445"/>
                    </a:lnTo>
                    <a:lnTo>
                      <a:pt x="66" y="447"/>
                    </a:lnTo>
                    <a:lnTo>
                      <a:pt x="65" y="448"/>
                    </a:lnTo>
                    <a:lnTo>
                      <a:pt x="65" y="449"/>
                    </a:lnTo>
                    <a:lnTo>
                      <a:pt x="70" y="448"/>
                    </a:lnTo>
                    <a:lnTo>
                      <a:pt x="69" y="449"/>
                    </a:lnTo>
                    <a:lnTo>
                      <a:pt x="65" y="450"/>
                    </a:lnTo>
                    <a:lnTo>
                      <a:pt x="63" y="451"/>
                    </a:lnTo>
                    <a:lnTo>
                      <a:pt x="64" y="453"/>
                    </a:lnTo>
                    <a:lnTo>
                      <a:pt x="68" y="456"/>
                    </a:lnTo>
                    <a:lnTo>
                      <a:pt x="70" y="456"/>
                    </a:lnTo>
                    <a:lnTo>
                      <a:pt x="72" y="457"/>
                    </a:lnTo>
                    <a:lnTo>
                      <a:pt x="73" y="457"/>
                    </a:lnTo>
                    <a:lnTo>
                      <a:pt x="74" y="457"/>
                    </a:lnTo>
                    <a:lnTo>
                      <a:pt x="76" y="457"/>
                    </a:lnTo>
                    <a:lnTo>
                      <a:pt x="78" y="458"/>
                    </a:lnTo>
                    <a:lnTo>
                      <a:pt x="81" y="458"/>
                    </a:lnTo>
                    <a:lnTo>
                      <a:pt x="88" y="448"/>
                    </a:lnTo>
                    <a:lnTo>
                      <a:pt x="90" y="444"/>
                    </a:lnTo>
                    <a:lnTo>
                      <a:pt x="92" y="442"/>
                    </a:lnTo>
                    <a:lnTo>
                      <a:pt x="91" y="441"/>
                    </a:lnTo>
                    <a:lnTo>
                      <a:pt x="89" y="440"/>
                    </a:lnTo>
                    <a:lnTo>
                      <a:pt x="88" y="437"/>
                    </a:lnTo>
                    <a:lnTo>
                      <a:pt x="93" y="428"/>
                    </a:lnTo>
                    <a:lnTo>
                      <a:pt x="102" y="421"/>
                    </a:lnTo>
                    <a:lnTo>
                      <a:pt x="106" y="421"/>
                    </a:lnTo>
                    <a:lnTo>
                      <a:pt x="91" y="436"/>
                    </a:lnTo>
                    <a:lnTo>
                      <a:pt x="91" y="438"/>
                    </a:lnTo>
                    <a:lnTo>
                      <a:pt x="91" y="439"/>
                    </a:lnTo>
                    <a:lnTo>
                      <a:pt x="93" y="440"/>
                    </a:lnTo>
                    <a:lnTo>
                      <a:pt x="94" y="446"/>
                    </a:lnTo>
                    <a:lnTo>
                      <a:pt x="102" y="462"/>
                    </a:lnTo>
                    <a:lnTo>
                      <a:pt x="102" y="464"/>
                    </a:lnTo>
                    <a:lnTo>
                      <a:pt x="99" y="468"/>
                    </a:lnTo>
                    <a:lnTo>
                      <a:pt x="99" y="469"/>
                    </a:lnTo>
                    <a:lnTo>
                      <a:pt x="98" y="470"/>
                    </a:lnTo>
                    <a:lnTo>
                      <a:pt x="97" y="472"/>
                    </a:lnTo>
                    <a:lnTo>
                      <a:pt x="99" y="476"/>
                    </a:lnTo>
                    <a:lnTo>
                      <a:pt x="100" y="475"/>
                    </a:lnTo>
                    <a:lnTo>
                      <a:pt x="103" y="475"/>
                    </a:lnTo>
                    <a:lnTo>
                      <a:pt x="104" y="476"/>
                    </a:lnTo>
                    <a:lnTo>
                      <a:pt x="103" y="476"/>
                    </a:lnTo>
                    <a:lnTo>
                      <a:pt x="101" y="479"/>
                    </a:lnTo>
                    <a:lnTo>
                      <a:pt x="102" y="483"/>
                    </a:lnTo>
                    <a:lnTo>
                      <a:pt x="103" y="483"/>
                    </a:lnTo>
                    <a:lnTo>
                      <a:pt x="104" y="485"/>
                    </a:lnTo>
                    <a:lnTo>
                      <a:pt x="103" y="485"/>
                    </a:lnTo>
                    <a:lnTo>
                      <a:pt x="100" y="488"/>
                    </a:lnTo>
                    <a:lnTo>
                      <a:pt x="98" y="488"/>
                    </a:lnTo>
                    <a:lnTo>
                      <a:pt x="95" y="490"/>
                    </a:lnTo>
                    <a:lnTo>
                      <a:pt x="100" y="491"/>
                    </a:lnTo>
                    <a:lnTo>
                      <a:pt x="104" y="489"/>
                    </a:lnTo>
                    <a:lnTo>
                      <a:pt x="107" y="486"/>
                    </a:lnTo>
                    <a:lnTo>
                      <a:pt x="109" y="485"/>
                    </a:lnTo>
                    <a:lnTo>
                      <a:pt x="114" y="481"/>
                    </a:lnTo>
                    <a:lnTo>
                      <a:pt x="117" y="481"/>
                    </a:lnTo>
                    <a:lnTo>
                      <a:pt x="121" y="478"/>
                    </a:lnTo>
                    <a:lnTo>
                      <a:pt x="125" y="470"/>
                    </a:lnTo>
                    <a:lnTo>
                      <a:pt x="125" y="476"/>
                    </a:lnTo>
                    <a:lnTo>
                      <a:pt x="125" y="477"/>
                    </a:lnTo>
                    <a:lnTo>
                      <a:pt x="124" y="479"/>
                    </a:lnTo>
                    <a:lnTo>
                      <a:pt x="125" y="481"/>
                    </a:lnTo>
                    <a:lnTo>
                      <a:pt x="126" y="483"/>
                    </a:lnTo>
                    <a:lnTo>
                      <a:pt x="127" y="482"/>
                    </a:lnTo>
                    <a:lnTo>
                      <a:pt x="129" y="484"/>
                    </a:lnTo>
                    <a:lnTo>
                      <a:pt x="130" y="485"/>
                    </a:lnTo>
                    <a:lnTo>
                      <a:pt x="133" y="482"/>
                    </a:lnTo>
                    <a:lnTo>
                      <a:pt x="134" y="481"/>
                    </a:lnTo>
                    <a:lnTo>
                      <a:pt x="135" y="482"/>
                    </a:lnTo>
                    <a:lnTo>
                      <a:pt x="136" y="482"/>
                    </a:lnTo>
                    <a:lnTo>
                      <a:pt x="136" y="484"/>
                    </a:lnTo>
                    <a:lnTo>
                      <a:pt x="137" y="485"/>
                    </a:lnTo>
                    <a:lnTo>
                      <a:pt x="144" y="495"/>
                    </a:lnTo>
                    <a:lnTo>
                      <a:pt x="145" y="497"/>
                    </a:lnTo>
                    <a:lnTo>
                      <a:pt x="146" y="497"/>
                    </a:lnTo>
                    <a:lnTo>
                      <a:pt x="149" y="494"/>
                    </a:lnTo>
                    <a:lnTo>
                      <a:pt x="149" y="490"/>
                    </a:lnTo>
                    <a:lnTo>
                      <a:pt x="147" y="487"/>
                    </a:lnTo>
                    <a:lnTo>
                      <a:pt x="149" y="483"/>
                    </a:lnTo>
                    <a:lnTo>
                      <a:pt x="152" y="481"/>
                    </a:lnTo>
                    <a:lnTo>
                      <a:pt x="153" y="479"/>
                    </a:lnTo>
                    <a:lnTo>
                      <a:pt x="153" y="478"/>
                    </a:lnTo>
                    <a:lnTo>
                      <a:pt x="154" y="481"/>
                    </a:lnTo>
                    <a:lnTo>
                      <a:pt x="153" y="485"/>
                    </a:lnTo>
                    <a:lnTo>
                      <a:pt x="157" y="489"/>
                    </a:lnTo>
                    <a:lnTo>
                      <a:pt x="160" y="490"/>
                    </a:lnTo>
                    <a:lnTo>
                      <a:pt x="172" y="482"/>
                    </a:lnTo>
                    <a:lnTo>
                      <a:pt x="177" y="478"/>
                    </a:lnTo>
                    <a:lnTo>
                      <a:pt x="181" y="475"/>
                    </a:lnTo>
                    <a:lnTo>
                      <a:pt x="182" y="476"/>
                    </a:lnTo>
                    <a:lnTo>
                      <a:pt x="177" y="484"/>
                    </a:lnTo>
                    <a:lnTo>
                      <a:pt x="175" y="485"/>
                    </a:lnTo>
                    <a:lnTo>
                      <a:pt x="176" y="486"/>
                    </a:lnTo>
                    <a:lnTo>
                      <a:pt x="174" y="490"/>
                    </a:lnTo>
                    <a:lnTo>
                      <a:pt x="171" y="492"/>
                    </a:lnTo>
                    <a:lnTo>
                      <a:pt x="169" y="500"/>
                    </a:lnTo>
                    <a:lnTo>
                      <a:pt x="172" y="500"/>
                    </a:lnTo>
                    <a:lnTo>
                      <a:pt x="168" y="505"/>
                    </a:lnTo>
                    <a:lnTo>
                      <a:pt x="165" y="520"/>
                    </a:lnTo>
                    <a:lnTo>
                      <a:pt x="160" y="529"/>
                    </a:lnTo>
                    <a:lnTo>
                      <a:pt x="159" y="528"/>
                    </a:lnTo>
                    <a:lnTo>
                      <a:pt x="158" y="529"/>
                    </a:lnTo>
                    <a:lnTo>
                      <a:pt x="157" y="531"/>
                    </a:lnTo>
                    <a:lnTo>
                      <a:pt x="153" y="536"/>
                    </a:lnTo>
                    <a:lnTo>
                      <a:pt x="150" y="544"/>
                    </a:lnTo>
                    <a:lnTo>
                      <a:pt x="148" y="544"/>
                    </a:lnTo>
                    <a:lnTo>
                      <a:pt x="147" y="545"/>
                    </a:lnTo>
                    <a:lnTo>
                      <a:pt x="145" y="544"/>
                    </a:lnTo>
                    <a:lnTo>
                      <a:pt x="141" y="548"/>
                    </a:lnTo>
                    <a:lnTo>
                      <a:pt x="138" y="548"/>
                    </a:lnTo>
                    <a:lnTo>
                      <a:pt x="133" y="552"/>
                    </a:lnTo>
                    <a:lnTo>
                      <a:pt x="131" y="551"/>
                    </a:lnTo>
                    <a:lnTo>
                      <a:pt x="122" y="564"/>
                    </a:lnTo>
                    <a:lnTo>
                      <a:pt x="121" y="569"/>
                    </a:lnTo>
                    <a:lnTo>
                      <a:pt x="120" y="570"/>
                    </a:lnTo>
                    <a:lnTo>
                      <a:pt x="124" y="572"/>
                    </a:lnTo>
                    <a:lnTo>
                      <a:pt x="125" y="573"/>
                    </a:lnTo>
                    <a:lnTo>
                      <a:pt x="122" y="573"/>
                    </a:lnTo>
                    <a:lnTo>
                      <a:pt x="120" y="571"/>
                    </a:lnTo>
                    <a:lnTo>
                      <a:pt x="118" y="571"/>
                    </a:lnTo>
                    <a:lnTo>
                      <a:pt x="118" y="572"/>
                    </a:lnTo>
                    <a:lnTo>
                      <a:pt x="117" y="573"/>
                    </a:lnTo>
                    <a:lnTo>
                      <a:pt x="115" y="572"/>
                    </a:lnTo>
                    <a:lnTo>
                      <a:pt x="114" y="570"/>
                    </a:lnTo>
                    <a:lnTo>
                      <a:pt x="115" y="569"/>
                    </a:lnTo>
                    <a:lnTo>
                      <a:pt x="115" y="567"/>
                    </a:lnTo>
                    <a:lnTo>
                      <a:pt x="112" y="568"/>
                    </a:lnTo>
                    <a:lnTo>
                      <a:pt x="110" y="567"/>
                    </a:lnTo>
                    <a:lnTo>
                      <a:pt x="108" y="567"/>
                    </a:lnTo>
                    <a:lnTo>
                      <a:pt x="91" y="578"/>
                    </a:lnTo>
                    <a:lnTo>
                      <a:pt x="89" y="581"/>
                    </a:lnTo>
                    <a:lnTo>
                      <a:pt x="88" y="582"/>
                    </a:lnTo>
                    <a:lnTo>
                      <a:pt x="88" y="583"/>
                    </a:lnTo>
                    <a:lnTo>
                      <a:pt x="88" y="585"/>
                    </a:lnTo>
                    <a:lnTo>
                      <a:pt x="84" y="587"/>
                    </a:lnTo>
                    <a:lnTo>
                      <a:pt x="84" y="589"/>
                    </a:lnTo>
                    <a:lnTo>
                      <a:pt x="82" y="590"/>
                    </a:lnTo>
                    <a:lnTo>
                      <a:pt x="81" y="589"/>
                    </a:lnTo>
                    <a:lnTo>
                      <a:pt x="80" y="589"/>
                    </a:lnTo>
                    <a:lnTo>
                      <a:pt x="79" y="590"/>
                    </a:lnTo>
                    <a:lnTo>
                      <a:pt x="77" y="592"/>
                    </a:lnTo>
                    <a:lnTo>
                      <a:pt x="76" y="592"/>
                    </a:lnTo>
                    <a:lnTo>
                      <a:pt x="73" y="593"/>
                    </a:lnTo>
                    <a:lnTo>
                      <a:pt x="74" y="593"/>
                    </a:lnTo>
                    <a:lnTo>
                      <a:pt x="75" y="593"/>
                    </a:lnTo>
                    <a:lnTo>
                      <a:pt x="76" y="596"/>
                    </a:lnTo>
                    <a:lnTo>
                      <a:pt x="76" y="599"/>
                    </a:lnTo>
                    <a:lnTo>
                      <a:pt x="77" y="599"/>
                    </a:lnTo>
                    <a:lnTo>
                      <a:pt x="78" y="598"/>
                    </a:lnTo>
                    <a:lnTo>
                      <a:pt x="79" y="596"/>
                    </a:lnTo>
                    <a:lnTo>
                      <a:pt x="78" y="593"/>
                    </a:lnTo>
                    <a:lnTo>
                      <a:pt x="80" y="593"/>
                    </a:lnTo>
                    <a:lnTo>
                      <a:pt x="81" y="595"/>
                    </a:lnTo>
                    <a:lnTo>
                      <a:pt x="83" y="597"/>
                    </a:lnTo>
                    <a:lnTo>
                      <a:pt x="88" y="595"/>
                    </a:lnTo>
                    <a:lnTo>
                      <a:pt x="87" y="589"/>
                    </a:lnTo>
                    <a:lnTo>
                      <a:pt x="87" y="588"/>
                    </a:lnTo>
                    <a:lnTo>
                      <a:pt x="89" y="590"/>
                    </a:lnTo>
                    <a:lnTo>
                      <a:pt x="90" y="592"/>
                    </a:lnTo>
                    <a:lnTo>
                      <a:pt x="89" y="593"/>
                    </a:lnTo>
                    <a:lnTo>
                      <a:pt x="91" y="593"/>
                    </a:lnTo>
                    <a:lnTo>
                      <a:pt x="92" y="594"/>
                    </a:lnTo>
                    <a:lnTo>
                      <a:pt x="94" y="593"/>
                    </a:lnTo>
                    <a:lnTo>
                      <a:pt x="95" y="592"/>
                    </a:lnTo>
                    <a:lnTo>
                      <a:pt x="96" y="593"/>
                    </a:lnTo>
                    <a:lnTo>
                      <a:pt x="97" y="592"/>
                    </a:lnTo>
                    <a:lnTo>
                      <a:pt x="98" y="589"/>
                    </a:lnTo>
                    <a:lnTo>
                      <a:pt x="100" y="587"/>
                    </a:lnTo>
                    <a:lnTo>
                      <a:pt x="102" y="580"/>
                    </a:lnTo>
                    <a:lnTo>
                      <a:pt x="104" y="578"/>
                    </a:lnTo>
                    <a:lnTo>
                      <a:pt x="106" y="578"/>
                    </a:lnTo>
                    <a:lnTo>
                      <a:pt x="106" y="581"/>
                    </a:lnTo>
                    <a:lnTo>
                      <a:pt x="104" y="584"/>
                    </a:lnTo>
                    <a:lnTo>
                      <a:pt x="106" y="585"/>
                    </a:lnTo>
                    <a:lnTo>
                      <a:pt x="109" y="584"/>
                    </a:lnTo>
                    <a:lnTo>
                      <a:pt x="114" y="582"/>
                    </a:lnTo>
                    <a:lnTo>
                      <a:pt x="118" y="582"/>
                    </a:lnTo>
                    <a:lnTo>
                      <a:pt x="117" y="581"/>
                    </a:lnTo>
                    <a:lnTo>
                      <a:pt x="118" y="580"/>
                    </a:lnTo>
                    <a:lnTo>
                      <a:pt x="119" y="579"/>
                    </a:lnTo>
                    <a:lnTo>
                      <a:pt x="121" y="581"/>
                    </a:lnTo>
                    <a:lnTo>
                      <a:pt x="122" y="578"/>
                    </a:lnTo>
                    <a:lnTo>
                      <a:pt x="122" y="577"/>
                    </a:lnTo>
                    <a:lnTo>
                      <a:pt x="123" y="577"/>
                    </a:lnTo>
                    <a:lnTo>
                      <a:pt x="126" y="576"/>
                    </a:lnTo>
                    <a:lnTo>
                      <a:pt x="127" y="574"/>
                    </a:lnTo>
                    <a:lnTo>
                      <a:pt x="129" y="574"/>
                    </a:lnTo>
                    <a:lnTo>
                      <a:pt x="130" y="574"/>
                    </a:lnTo>
                    <a:lnTo>
                      <a:pt x="131" y="572"/>
                    </a:lnTo>
                    <a:lnTo>
                      <a:pt x="133" y="572"/>
                    </a:lnTo>
                    <a:lnTo>
                      <a:pt x="134" y="574"/>
                    </a:lnTo>
                    <a:lnTo>
                      <a:pt x="134" y="580"/>
                    </a:lnTo>
                    <a:lnTo>
                      <a:pt x="137" y="571"/>
                    </a:lnTo>
                    <a:lnTo>
                      <a:pt x="138" y="571"/>
                    </a:lnTo>
                    <a:lnTo>
                      <a:pt x="145" y="570"/>
                    </a:lnTo>
                    <a:lnTo>
                      <a:pt x="148" y="568"/>
                    </a:lnTo>
                    <a:lnTo>
                      <a:pt x="150" y="568"/>
                    </a:lnTo>
                    <a:lnTo>
                      <a:pt x="151" y="566"/>
                    </a:lnTo>
                    <a:lnTo>
                      <a:pt x="151" y="561"/>
                    </a:lnTo>
                    <a:lnTo>
                      <a:pt x="148" y="561"/>
                    </a:lnTo>
                    <a:lnTo>
                      <a:pt x="145" y="559"/>
                    </a:lnTo>
                    <a:lnTo>
                      <a:pt x="144" y="557"/>
                    </a:lnTo>
                    <a:lnTo>
                      <a:pt x="143" y="554"/>
                    </a:lnTo>
                    <a:lnTo>
                      <a:pt x="145" y="554"/>
                    </a:lnTo>
                    <a:lnTo>
                      <a:pt x="147" y="559"/>
                    </a:lnTo>
                    <a:lnTo>
                      <a:pt x="150" y="559"/>
                    </a:lnTo>
                    <a:lnTo>
                      <a:pt x="155" y="555"/>
                    </a:lnTo>
                    <a:lnTo>
                      <a:pt x="157" y="554"/>
                    </a:lnTo>
                    <a:lnTo>
                      <a:pt x="163" y="554"/>
                    </a:lnTo>
                    <a:lnTo>
                      <a:pt x="163" y="551"/>
                    </a:lnTo>
                    <a:lnTo>
                      <a:pt x="160" y="552"/>
                    </a:lnTo>
                    <a:lnTo>
                      <a:pt x="161" y="551"/>
                    </a:lnTo>
                    <a:lnTo>
                      <a:pt x="165" y="548"/>
                    </a:lnTo>
                    <a:lnTo>
                      <a:pt x="166" y="550"/>
                    </a:lnTo>
                    <a:lnTo>
                      <a:pt x="169" y="550"/>
                    </a:lnTo>
                    <a:lnTo>
                      <a:pt x="168" y="546"/>
                    </a:lnTo>
                    <a:lnTo>
                      <a:pt x="169" y="544"/>
                    </a:lnTo>
                    <a:lnTo>
                      <a:pt x="171" y="543"/>
                    </a:lnTo>
                    <a:lnTo>
                      <a:pt x="174" y="545"/>
                    </a:lnTo>
                    <a:lnTo>
                      <a:pt x="178" y="541"/>
                    </a:lnTo>
                    <a:lnTo>
                      <a:pt x="179" y="540"/>
                    </a:lnTo>
                    <a:lnTo>
                      <a:pt x="180" y="540"/>
                    </a:lnTo>
                    <a:lnTo>
                      <a:pt x="180" y="539"/>
                    </a:lnTo>
                    <a:lnTo>
                      <a:pt x="181" y="538"/>
                    </a:lnTo>
                    <a:lnTo>
                      <a:pt x="182" y="539"/>
                    </a:lnTo>
                    <a:lnTo>
                      <a:pt x="183" y="538"/>
                    </a:lnTo>
                    <a:lnTo>
                      <a:pt x="185" y="537"/>
                    </a:lnTo>
                    <a:lnTo>
                      <a:pt x="186" y="534"/>
                    </a:lnTo>
                    <a:lnTo>
                      <a:pt x="187" y="531"/>
                    </a:lnTo>
                    <a:lnTo>
                      <a:pt x="185" y="531"/>
                    </a:lnTo>
                    <a:lnTo>
                      <a:pt x="184" y="529"/>
                    </a:lnTo>
                    <a:lnTo>
                      <a:pt x="185" y="528"/>
                    </a:lnTo>
                    <a:lnTo>
                      <a:pt x="190" y="524"/>
                    </a:lnTo>
                    <a:lnTo>
                      <a:pt x="191" y="525"/>
                    </a:lnTo>
                    <a:lnTo>
                      <a:pt x="193" y="521"/>
                    </a:lnTo>
                    <a:lnTo>
                      <a:pt x="196" y="521"/>
                    </a:lnTo>
                    <a:lnTo>
                      <a:pt x="197" y="521"/>
                    </a:lnTo>
                    <a:lnTo>
                      <a:pt x="198" y="519"/>
                    </a:lnTo>
                    <a:lnTo>
                      <a:pt x="198" y="516"/>
                    </a:lnTo>
                    <a:lnTo>
                      <a:pt x="200" y="517"/>
                    </a:lnTo>
                    <a:lnTo>
                      <a:pt x="202" y="518"/>
                    </a:lnTo>
                    <a:lnTo>
                      <a:pt x="204" y="514"/>
                    </a:lnTo>
                    <a:lnTo>
                      <a:pt x="205" y="514"/>
                    </a:lnTo>
                    <a:lnTo>
                      <a:pt x="208" y="511"/>
                    </a:lnTo>
                    <a:lnTo>
                      <a:pt x="209" y="509"/>
                    </a:lnTo>
                    <a:lnTo>
                      <a:pt x="216" y="507"/>
                    </a:lnTo>
                    <a:lnTo>
                      <a:pt x="218" y="505"/>
                    </a:lnTo>
                    <a:lnTo>
                      <a:pt x="220" y="505"/>
                    </a:lnTo>
                    <a:lnTo>
                      <a:pt x="223" y="504"/>
                    </a:lnTo>
                    <a:lnTo>
                      <a:pt x="223" y="501"/>
                    </a:lnTo>
                    <a:lnTo>
                      <a:pt x="221" y="500"/>
                    </a:lnTo>
                    <a:lnTo>
                      <a:pt x="224" y="498"/>
                    </a:lnTo>
                    <a:lnTo>
                      <a:pt x="224" y="497"/>
                    </a:lnTo>
                    <a:lnTo>
                      <a:pt x="224" y="495"/>
                    </a:lnTo>
                    <a:lnTo>
                      <a:pt x="224" y="494"/>
                    </a:lnTo>
                    <a:lnTo>
                      <a:pt x="225" y="494"/>
                    </a:lnTo>
                    <a:lnTo>
                      <a:pt x="228" y="491"/>
                    </a:lnTo>
                    <a:lnTo>
                      <a:pt x="232" y="489"/>
                    </a:lnTo>
                    <a:lnTo>
                      <a:pt x="235" y="487"/>
                    </a:lnTo>
                    <a:lnTo>
                      <a:pt x="235" y="482"/>
                    </a:lnTo>
                    <a:lnTo>
                      <a:pt x="234" y="481"/>
                    </a:lnTo>
                    <a:lnTo>
                      <a:pt x="229" y="479"/>
                    </a:lnTo>
                    <a:lnTo>
                      <a:pt x="229" y="478"/>
                    </a:lnTo>
                    <a:lnTo>
                      <a:pt x="227" y="476"/>
                    </a:lnTo>
                    <a:lnTo>
                      <a:pt x="223" y="478"/>
                    </a:lnTo>
                    <a:lnTo>
                      <a:pt x="221" y="478"/>
                    </a:lnTo>
                    <a:lnTo>
                      <a:pt x="224" y="467"/>
                    </a:lnTo>
                    <a:lnTo>
                      <a:pt x="227" y="467"/>
                    </a:lnTo>
                    <a:lnTo>
                      <a:pt x="229" y="465"/>
                    </a:lnTo>
                    <a:lnTo>
                      <a:pt x="229" y="463"/>
                    </a:lnTo>
                    <a:lnTo>
                      <a:pt x="231" y="461"/>
                    </a:lnTo>
                    <a:lnTo>
                      <a:pt x="231" y="459"/>
                    </a:lnTo>
                    <a:lnTo>
                      <a:pt x="231" y="457"/>
                    </a:lnTo>
                    <a:lnTo>
                      <a:pt x="232" y="458"/>
                    </a:lnTo>
                    <a:lnTo>
                      <a:pt x="233" y="455"/>
                    </a:lnTo>
                    <a:lnTo>
                      <a:pt x="235" y="455"/>
                    </a:lnTo>
                    <a:lnTo>
                      <a:pt x="235" y="457"/>
                    </a:lnTo>
                    <a:lnTo>
                      <a:pt x="238" y="457"/>
                    </a:lnTo>
                    <a:lnTo>
                      <a:pt x="240" y="455"/>
                    </a:lnTo>
                    <a:lnTo>
                      <a:pt x="240" y="453"/>
                    </a:lnTo>
                    <a:lnTo>
                      <a:pt x="237" y="452"/>
                    </a:lnTo>
                    <a:lnTo>
                      <a:pt x="239" y="451"/>
                    </a:lnTo>
                    <a:lnTo>
                      <a:pt x="244" y="451"/>
                    </a:lnTo>
                    <a:lnTo>
                      <a:pt x="246" y="448"/>
                    </a:lnTo>
                    <a:lnTo>
                      <a:pt x="246" y="445"/>
                    </a:lnTo>
                    <a:lnTo>
                      <a:pt x="246" y="444"/>
                    </a:lnTo>
                    <a:lnTo>
                      <a:pt x="239" y="438"/>
                    </a:lnTo>
                    <a:lnTo>
                      <a:pt x="241" y="438"/>
                    </a:lnTo>
                    <a:lnTo>
                      <a:pt x="243" y="440"/>
                    </a:lnTo>
                    <a:lnTo>
                      <a:pt x="247" y="440"/>
                    </a:lnTo>
                    <a:lnTo>
                      <a:pt x="252" y="435"/>
                    </a:lnTo>
                    <a:lnTo>
                      <a:pt x="254" y="429"/>
                    </a:lnTo>
                    <a:lnTo>
                      <a:pt x="259" y="422"/>
                    </a:lnTo>
                    <a:lnTo>
                      <a:pt x="261" y="418"/>
                    </a:lnTo>
                    <a:lnTo>
                      <a:pt x="270" y="413"/>
                    </a:lnTo>
                    <a:lnTo>
                      <a:pt x="277" y="406"/>
                    </a:lnTo>
                    <a:lnTo>
                      <a:pt x="277" y="404"/>
                    </a:lnTo>
                    <a:lnTo>
                      <a:pt x="277" y="401"/>
                    </a:lnTo>
                    <a:lnTo>
                      <a:pt x="285" y="372"/>
                    </a:lnTo>
                    <a:lnTo>
                      <a:pt x="286" y="373"/>
                    </a:lnTo>
                    <a:lnTo>
                      <a:pt x="285" y="388"/>
                    </a:lnTo>
                    <a:lnTo>
                      <a:pt x="281" y="398"/>
                    </a:lnTo>
                    <a:lnTo>
                      <a:pt x="280" y="406"/>
                    </a:lnTo>
                    <a:lnTo>
                      <a:pt x="281" y="407"/>
                    </a:lnTo>
                    <a:lnTo>
                      <a:pt x="287" y="407"/>
                    </a:lnTo>
                    <a:lnTo>
                      <a:pt x="293" y="400"/>
                    </a:lnTo>
                    <a:lnTo>
                      <a:pt x="297" y="398"/>
                    </a:lnTo>
                    <a:lnTo>
                      <a:pt x="300" y="398"/>
                    </a:lnTo>
                    <a:lnTo>
                      <a:pt x="297" y="401"/>
                    </a:lnTo>
                    <a:lnTo>
                      <a:pt x="295" y="402"/>
                    </a:lnTo>
                    <a:lnTo>
                      <a:pt x="292" y="404"/>
                    </a:lnTo>
                    <a:lnTo>
                      <a:pt x="291" y="407"/>
                    </a:lnTo>
                    <a:lnTo>
                      <a:pt x="288" y="409"/>
                    </a:lnTo>
                    <a:lnTo>
                      <a:pt x="288" y="412"/>
                    </a:lnTo>
                    <a:lnTo>
                      <a:pt x="290" y="414"/>
                    </a:lnTo>
                    <a:lnTo>
                      <a:pt x="304" y="419"/>
                    </a:lnTo>
                    <a:lnTo>
                      <a:pt x="292" y="417"/>
                    </a:lnTo>
                    <a:lnTo>
                      <a:pt x="287" y="419"/>
                    </a:lnTo>
                    <a:lnTo>
                      <a:pt x="285" y="419"/>
                    </a:lnTo>
                    <a:lnTo>
                      <a:pt x="282" y="415"/>
                    </a:lnTo>
                    <a:lnTo>
                      <a:pt x="281" y="415"/>
                    </a:lnTo>
                    <a:lnTo>
                      <a:pt x="268" y="423"/>
                    </a:lnTo>
                    <a:lnTo>
                      <a:pt x="267" y="426"/>
                    </a:lnTo>
                    <a:lnTo>
                      <a:pt x="268" y="434"/>
                    </a:lnTo>
                    <a:lnTo>
                      <a:pt x="267" y="439"/>
                    </a:lnTo>
                    <a:lnTo>
                      <a:pt x="266" y="442"/>
                    </a:lnTo>
                    <a:lnTo>
                      <a:pt x="263" y="444"/>
                    </a:lnTo>
                    <a:lnTo>
                      <a:pt x="262" y="448"/>
                    </a:lnTo>
                    <a:lnTo>
                      <a:pt x="262" y="449"/>
                    </a:lnTo>
                    <a:lnTo>
                      <a:pt x="260" y="453"/>
                    </a:lnTo>
                    <a:lnTo>
                      <a:pt x="259" y="455"/>
                    </a:lnTo>
                    <a:lnTo>
                      <a:pt x="261" y="457"/>
                    </a:lnTo>
                    <a:lnTo>
                      <a:pt x="265" y="459"/>
                    </a:lnTo>
                    <a:lnTo>
                      <a:pt x="272" y="455"/>
                    </a:lnTo>
                    <a:lnTo>
                      <a:pt x="273" y="455"/>
                    </a:lnTo>
                    <a:lnTo>
                      <a:pt x="270" y="461"/>
                    </a:lnTo>
                    <a:lnTo>
                      <a:pt x="269" y="463"/>
                    </a:lnTo>
                    <a:lnTo>
                      <a:pt x="267" y="463"/>
                    </a:lnTo>
                    <a:lnTo>
                      <a:pt x="266" y="464"/>
                    </a:lnTo>
                    <a:lnTo>
                      <a:pt x="267" y="465"/>
                    </a:lnTo>
                    <a:lnTo>
                      <a:pt x="265" y="464"/>
                    </a:lnTo>
                    <a:lnTo>
                      <a:pt x="263" y="464"/>
                    </a:lnTo>
                    <a:lnTo>
                      <a:pt x="262" y="465"/>
                    </a:lnTo>
                    <a:lnTo>
                      <a:pt x="262" y="467"/>
                    </a:lnTo>
                    <a:lnTo>
                      <a:pt x="261" y="464"/>
                    </a:lnTo>
                    <a:lnTo>
                      <a:pt x="259" y="467"/>
                    </a:lnTo>
                    <a:lnTo>
                      <a:pt x="259" y="468"/>
                    </a:lnTo>
                    <a:lnTo>
                      <a:pt x="258" y="469"/>
                    </a:lnTo>
                    <a:lnTo>
                      <a:pt x="258" y="471"/>
                    </a:lnTo>
                    <a:lnTo>
                      <a:pt x="261" y="472"/>
                    </a:lnTo>
                    <a:lnTo>
                      <a:pt x="262" y="474"/>
                    </a:lnTo>
                    <a:lnTo>
                      <a:pt x="265" y="472"/>
                    </a:lnTo>
                    <a:lnTo>
                      <a:pt x="270" y="472"/>
                    </a:lnTo>
                    <a:lnTo>
                      <a:pt x="269" y="469"/>
                    </a:lnTo>
                    <a:lnTo>
                      <a:pt x="270" y="468"/>
                    </a:lnTo>
                    <a:lnTo>
                      <a:pt x="272" y="470"/>
                    </a:lnTo>
                    <a:lnTo>
                      <a:pt x="274" y="471"/>
                    </a:lnTo>
                    <a:lnTo>
                      <a:pt x="280" y="462"/>
                    </a:lnTo>
                    <a:lnTo>
                      <a:pt x="281" y="463"/>
                    </a:lnTo>
                    <a:lnTo>
                      <a:pt x="284" y="461"/>
                    </a:lnTo>
                    <a:lnTo>
                      <a:pt x="282" y="468"/>
                    </a:lnTo>
                    <a:lnTo>
                      <a:pt x="286" y="462"/>
                    </a:lnTo>
                    <a:lnTo>
                      <a:pt x="286" y="459"/>
                    </a:lnTo>
                    <a:lnTo>
                      <a:pt x="290" y="456"/>
                    </a:lnTo>
                    <a:lnTo>
                      <a:pt x="291" y="457"/>
                    </a:lnTo>
                    <a:lnTo>
                      <a:pt x="293" y="455"/>
                    </a:lnTo>
                    <a:lnTo>
                      <a:pt x="292" y="452"/>
                    </a:lnTo>
                    <a:lnTo>
                      <a:pt x="292" y="451"/>
                    </a:lnTo>
                    <a:lnTo>
                      <a:pt x="293" y="449"/>
                    </a:lnTo>
                    <a:lnTo>
                      <a:pt x="295" y="457"/>
                    </a:lnTo>
                    <a:lnTo>
                      <a:pt x="296" y="449"/>
                    </a:lnTo>
                    <a:lnTo>
                      <a:pt x="297" y="448"/>
                    </a:lnTo>
                    <a:lnTo>
                      <a:pt x="298" y="445"/>
                    </a:lnTo>
                    <a:lnTo>
                      <a:pt x="299" y="448"/>
                    </a:lnTo>
                    <a:lnTo>
                      <a:pt x="300" y="448"/>
                    </a:lnTo>
                    <a:lnTo>
                      <a:pt x="302" y="448"/>
                    </a:lnTo>
                    <a:lnTo>
                      <a:pt x="303" y="449"/>
                    </a:lnTo>
                    <a:lnTo>
                      <a:pt x="308" y="449"/>
                    </a:lnTo>
                    <a:lnTo>
                      <a:pt x="311" y="448"/>
                    </a:lnTo>
                    <a:lnTo>
                      <a:pt x="312" y="448"/>
                    </a:lnTo>
                    <a:lnTo>
                      <a:pt x="314" y="443"/>
                    </a:lnTo>
                    <a:lnTo>
                      <a:pt x="315" y="444"/>
                    </a:lnTo>
                    <a:lnTo>
                      <a:pt x="316" y="442"/>
                    </a:lnTo>
                    <a:lnTo>
                      <a:pt x="318" y="440"/>
                    </a:lnTo>
                    <a:lnTo>
                      <a:pt x="316" y="440"/>
                    </a:lnTo>
                    <a:lnTo>
                      <a:pt x="316" y="439"/>
                    </a:lnTo>
                    <a:lnTo>
                      <a:pt x="314" y="440"/>
                    </a:lnTo>
                    <a:lnTo>
                      <a:pt x="315" y="436"/>
                    </a:lnTo>
                    <a:lnTo>
                      <a:pt x="318" y="434"/>
                    </a:lnTo>
                    <a:lnTo>
                      <a:pt x="319" y="434"/>
                    </a:lnTo>
                    <a:lnTo>
                      <a:pt x="320" y="430"/>
                    </a:lnTo>
                    <a:lnTo>
                      <a:pt x="319" y="429"/>
                    </a:lnTo>
                    <a:lnTo>
                      <a:pt x="316" y="431"/>
                    </a:lnTo>
                    <a:lnTo>
                      <a:pt x="314" y="431"/>
                    </a:lnTo>
                    <a:lnTo>
                      <a:pt x="311" y="432"/>
                    </a:lnTo>
                    <a:lnTo>
                      <a:pt x="311" y="430"/>
                    </a:lnTo>
                    <a:lnTo>
                      <a:pt x="314" y="429"/>
                    </a:lnTo>
                    <a:lnTo>
                      <a:pt x="316" y="427"/>
                    </a:lnTo>
                    <a:lnTo>
                      <a:pt x="316" y="424"/>
                    </a:lnTo>
                    <a:lnTo>
                      <a:pt x="314" y="425"/>
                    </a:lnTo>
                    <a:lnTo>
                      <a:pt x="314" y="424"/>
                    </a:lnTo>
                    <a:lnTo>
                      <a:pt x="311" y="425"/>
                    </a:lnTo>
                    <a:lnTo>
                      <a:pt x="311" y="422"/>
                    </a:lnTo>
                    <a:lnTo>
                      <a:pt x="310" y="422"/>
                    </a:lnTo>
                    <a:lnTo>
                      <a:pt x="311" y="420"/>
                    </a:lnTo>
                    <a:lnTo>
                      <a:pt x="315" y="419"/>
                    </a:lnTo>
                    <a:lnTo>
                      <a:pt x="316" y="415"/>
                    </a:lnTo>
                    <a:lnTo>
                      <a:pt x="314" y="415"/>
                    </a:lnTo>
                    <a:lnTo>
                      <a:pt x="316" y="412"/>
                    </a:lnTo>
                    <a:lnTo>
                      <a:pt x="318" y="411"/>
                    </a:lnTo>
                    <a:lnTo>
                      <a:pt x="318" y="414"/>
                    </a:lnTo>
                    <a:lnTo>
                      <a:pt x="319" y="413"/>
                    </a:lnTo>
                    <a:lnTo>
                      <a:pt x="321" y="410"/>
                    </a:lnTo>
                    <a:lnTo>
                      <a:pt x="324" y="407"/>
                    </a:lnTo>
                    <a:lnTo>
                      <a:pt x="324" y="410"/>
                    </a:lnTo>
                    <a:lnTo>
                      <a:pt x="320" y="418"/>
                    </a:lnTo>
                    <a:lnTo>
                      <a:pt x="322" y="419"/>
                    </a:lnTo>
                    <a:lnTo>
                      <a:pt x="324" y="419"/>
                    </a:lnTo>
                    <a:lnTo>
                      <a:pt x="325" y="418"/>
                    </a:lnTo>
                    <a:lnTo>
                      <a:pt x="326" y="410"/>
                    </a:lnTo>
                    <a:lnTo>
                      <a:pt x="327" y="414"/>
                    </a:lnTo>
                    <a:lnTo>
                      <a:pt x="327" y="416"/>
                    </a:lnTo>
                    <a:lnTo>
                      <a:pt x="334" y="415"/>
                    </a:lnTo>
                    <a:lnTo>
                      <a:pt x="335" y="416"/>
                    </a:lnTo>
                    <a:lnTo>
                      <a:pt x="338" y="415"/>
                    </a:lnTo>
                    <a:lnTo>
                      <a:pt x="341" y="413"/>
                    </a:lnTo>
                    <a:lnTo>
                      <a:pt x="344" y="411"/>
                    </a:lnTo>
                    <a:lnTo>
                      <a:pt x="347" y="411"/>
                    </a:lnTo>
                    <a:lnTo>
                      <a:pt x="347" y="412"/>
                    </a:lnTo>
                    <a:lnTo>
                      <a:pt x="342" y="413"/>
                    </a:lnTo>
                    <a:lnTo>
                      <a:pt x="342" y="420"/>
                    </a:lnTo>
                    <a:lnTo>
                      <a:pt x="343" y="421"/>
                    </a:lnTo>
                    <a:lnTo>
                      <a:pt x="349" y="419"/>
                    </a:lnTo>
                    <a:lnTo>
                      <a:pt x="349" y="421"/>
                    </a:lnTo>
                    <a:lnTo>
                      <a:pt x="341" y="425"/>
                    </a:lnTo>
                    <a:lnTo>
                      <a:pt x="345" y="425"/>
                    </a:lnTo>
                    <a:lnTo>
                      <a:pt x="350" y="421"/>
                    </a:lnTo>
                    <a:lnTo>
                      <a:pt x="352" y="422"/>
                    </a:lnTo>
                    <a:lnTo>
                      <a:pt x="348" y="427"/>
                    </a:lnTo>
                    <a:lnTo>
                      <a:pt x="353" y="425"/>
                    </a:lnTo>
                    <a:lnTo>
                      <a:pt x="354" y="426"/>
                    </a:lnTo>
                    <a:lnTo>
                      <a:pt x="357" y="426"/>
                    </a:lnTo>
                    <a:lnTo>
                      <a:pt x="357" y="427"/>
                    </a:lnTo>
                    <a:lnTo>
                      <a:pt x="355" y="430"/>
                    </a:lnTo>
                    <a:lnTo>
                      <a:pt x="357" y="431"/>
                    </a:lnTo>
                    <a:lnTo>
                      <a:pt x="362" y="436"/>
                    </a:lnTo>
                    <a:lnTo>
                      <a:pt x="364" y="437"/>
                    </a:lnTo>
                    <a:lnTo>
                      <a:pt x="365" y="437"/>
                    </a:lnTo>
                    <a:lnTo>
                      <a:pt x="365" y="436"/>
                    </a:lnTo>
                    <a:lnTo>
                      <a:pt x="367" y="435"/>
                    </a:lnTo>
                    <a:lnTo>
                      <a:pt x="367" y="433"/>
                    </a:lnTo>
                    <a:lnTo>
                      <a:pt x="367" y="432"/>
                    </a:lnTo>
                    <a:lnTo>
                      <a:pt x="369" y="432"/>
                    </a:lnTo>
                    <a:lnTo>
                      <a:pt x="370" y="433"/>
                    </a:lnTo>
                    <a:lnTo>
                      <a:pt x="371" y="435"/>
                    </a:lnTo>
                    <a:lnTo>
                      <a:pt x="371" y="438"/>
                    </a:lnTo>
                    <a:lnTo>
                      <a:pt x="373" y="439"/>
                    </a:lnTo>
                    <a:lnTo>
                      <a:pt x="375" y="441"/>
                    </a:lnTo>
                    <a:lnTo>
                      <a:pt x="376" y="442"/>
                    </a:lnTo>
                    <a:lnTo>
                      <a:pt x="376" y="441"/>
                    </a:lnTo>
                    <a:lnTo>
                      <a:pt x="379" y="442"/>
                    </a:lnTo>
                    <a:lnTo>
                      <a:pt x="380" y="442"/>
                    </a:lnTo>
                    <a:lnTo>
                      <a:pt x="382" y="442"/>
                    </a:lnTo>
                    <a:lnTo>
                      <a:pt x="383" y="445"/>
                    </a:lnTo>
                    <a:lnTo>
                      <a:pt x="383" y="446"/>
                    </a:lnTo>
                    <a:lnTo>
                      <a:pt x="383" y="447"/>
                    </a:lnTo>
                    <a:lnTo>
                      <a:pt x="384" y="448"/>
                    </a:lnTo>
                    <a:lnTo>
                      <a:pt x="387" y="448"/>
                    </a:lnTo>
                    <a:lnTo>
                      <a:pt x="390" y="447"/>
                    </a:lnTo>
                    <a:lnTo>
                      <a:pt x="400" y="447"/>
                    </a:lnTo>
                    <a:lnTo>
                      <a:pt x="401" y="444"/>
                    </a:lnTo>
                    <a:lnTo>
                      <a:pt x="404" y="445"/>
                    </a:lnTo>
                    <a:lnTo>
                      <a:pt x="405" y="445"/>
                    </a:lnTo>
                    <a:lnTo>
                      <a:pt x="409" y="445"/>
                    </a:lnTo>
                    <a:lnTo>
                      <a:pt x="410" y="447"/>
                    </a:lnTo>
                    <a:lnTo>
                      <a:pt x="422" y="449"/>
                    </a:lnTo>
                    <a:lnTo>
                      <a:pt x="426" y="447"/>
                    </a:lnTo>
                    <a:lnTo>
                      <a:pt x="428" y="448"/>
                    </a:lnTo>
                    <a:lnTo>
                      <a:pt x="428" y="449"/>
                    </a:lnTo>
                    <a:lnTo>
                      <a:pt x="426" y="450"/>
                    </a:lnTo>
                    <a:lnTo>
                      <a:pt x="426" y="451"/>
                    </a:lnTo>
                    <a:lnTo>
                      <a:pt x="433" y="454"/>
                    </a:lnTo>
                    <a:lnTo>
                      <a:pt x="444" y="456"/>
                    </a:lnTo>
                    <a:lnTo>
                      <a:pt x="449" y="454"/>
                    </a:lnTo>
                    <a:lnTo>
                      <a:pt x="454" y="448"/>
                    </a:lnTo>
                    <a:lnTo>
                      <a:pt x="455" y="446"/>
                    </a:lnTo>
                    <a:lnTo>
                      <a:pt x="456" y="445"/>
                    </a:lnTo>
                    <a:lnTo>
                      <a:pt x="461" y="451"/>
                    </a:lnTo>
                    <a:lnTo>
                      <a:pt x="464" y="452"/>
                    </a:lnTo>
                    <a:lnTo>
                      <a:pt x="463" y="452"/>
                    </a:lnTo>
                    <a:lnTo>
                      <a:pt x="461" y="454"/>
                    </a:lnTo>
                    <a:lnTo>
                      <a:pt x="462" y="461"/>
                    </a:lnTo>
                    <a:lnTo>
                      <a:pt x="461" y="461"/>
                    </a:lnTo>
                    <a:lnTo>
                      <a:pt x="459" y="460"/>
                    </a:lnTo>
                    <a:lnTo>
                      <a:pt x="459" y="455"/>
                    </a:lnTo>
                    <a:lnTo>
                      <a:pt x="459" y="453"/>
                    </a:lnTo>
                    <a:lnTo>
                      <a:pt x="459" y="451"/>
                    </a:lnTo>
                    <a:lnTo>
                      <a:pt x="458" y="449"/>
                    </a:lnTo>
                    <a:lnTo>
                      <a:pt x="458" y="448"/>
                    </a:lnTo>
                    <a:lnTo>
                      <a:pt x="456" y="450"/>
                    </a:lnTo>
                    <a:lnTo>
                      <a:pt x="456" y="451"/>
                    </a:lnTo>
                    <a:lnTo>
                      <a:pt x="456" y="455"/>
                    </a:lnTo>
                    <a:lnTo>
                      <a:pt x="456" y="456"/>
                    </a:lnTo>
                    <a:lnTo>
                      <a:pt x="456" y="458"/>
                    </a:lnTo>
                    <a:lnTo>
                      <a:pt x="455" y="461"/>
                    </a:lnTo>
                    <a:lnTo>
                      <a:pt x="454" y="461"/>
                    </a:lnTo>
                    <a:lnTo>
                      <a:pt x="452" y="463"/>
                    </a:lnTo>
                    <a:lnTo>
                      <a:pt x="453" y="464"/>
                    </a:lnTo>
                    <a:lnTo>
                      <a:pt x="458" y="466"/>
                    </a:lnTo>
                    <a:lnTo>
                      <a:pt x="458" y="467"/>
                    </a:lnTo>
                    <a:lnTo>
                      <a:pt x="459" y="467"/>
                    </a:lnTo>
                    <a:lnTo>
                      <a:pt x="461" y="467"/>
                    </a:lnTo>
                    <a:lnTo>
                      <a:pt x="462" y="468"/>
                    </a:lnTo>
                    <a:lnTo>
                      <a:pt x="461" y="468"/>
                    </a:lnTo>
                    <a:lnTo>
                      <a:pt x="467" y="471"/>
                    </a:lnTo>
                    <a:lnTo>
                      <a:pt x="470" y="475"/>
                    </a:lnTo>
                    <a:lnTo>
                      <a:pt x="470" y="474"/>
                    </a:lnTo>
                    <a:lnTo>
                      <a:pt x="471" y="472"/>
                    </a:lnTo>
                    <a:lnTo>
                      <a:pt x="475" y="473"/>
                    </a:lnTo>
                    <a:lnTo>
                      <a:pt x="476" y="472"/>
                    </a:lnTo>
                    <a:lnTo>
                      <a:pt x="477" y="469"/>
                    </a:lnTo>
                    <a:lnTo>
                      <a:pt x="475" y="467"/>
                    </a:lnTo>
                    <a:lnTo>
                      <a:pt x="476" y="467"/>
                    </a:lnTo>
                    <a:lnTo>
                      <a:pt x="477" y="467"/>
                    </a:lnTo>
                    <a:lnTo>
                      <a:pt x="478" y="466"/>
                    </a:lnTo>
                    <a:lnTo>
                      <a:pt x="462" y="447"/>
                    </a:lnTo>
                    <a:lnTo>
                      <a:pt x="463" y="446"/>
                    </a:lnTo>
                    <a:lnTo>
                      <a:pt x="463" y="438"/>
                    </a:lnTo>
                    <a:lnTo>
                      <a:pt x="454" y="438"/>
                    </a:lnTo>
                    <a:lnTo>
                      <a:pt x="450" y="442"/>
                    </a:lnTo>
                    <a:lnTo>
                      <a:pt x="448" y="442"/>
                    </a:lnTo>
                    <a:lnTo>
                      <a:pt x="444" y="439"/>
                    </a:lnTo>
                    <a:lnTo>
                      <a:pt x="440" y="442"/>
                    </a:lnTo>
                    <a:lnTo>
                      <a:pt x="434" y="438"/>
                    </a:lnTo>
                    <a:lnTo>
                      <a:pt x="434" y="428"/>
                    </a:lnTo>
                    <a:close/>
                  </a:path>
                </a:pathLst>
              </a:custGeom>
              <a:solidFill>
                <a:srgbClr val="A11420"/>
              </a:solidFill>
              <a:ln w="9525">
                <a:solidFill>
                  <a:srgbClr val="FFFFFF"/>
                </a:solidFill>
                <a:round/>
                <a:headEnd/>
                <a:tailEnd/>
              </a:ln>
            </p:spPr>
            <p:txBody>
              <a:bodyPr lIns="91429" tIns="45715" rIns="91429" bIns="45715"/>
              <a:lstStyle/>
              <a:p>
                <a:endParaRPr lang="ru-RU"/>
              </a:p>
            </p:txBody>
          </p:sp>
        </p:grpSp>
      </p:grpSp>
      <p:grpSp>
        <p:nvGrpSpPr>
          <p:cNvPr id="20" name="Group 126"/>
          <p:cNvGrpSpPr>
            <a:grpSpLocks/>
          </p:cNvGrpSpPr>
          <p:nvPr/>
        </p:nvGrpSpPr>
        <p:grpSpPr bwMode="auto">
          <a:xfrm>
            <a:off x="2635250" y="1884363"/>
            <a:ext cx="4464050" cy="2724150"/>
            <a:chOff x="2245" y="618"/>
            <a:chExt cx="2375" cy="1449"/>
          </a:xfrm>
        </p:grpSpPr>
        <p:sp>
          <p:nvSpPr>
            <p:cNvPr id="143557" name="Freeform 953"/>
            <p:cNvSpPr>
              <a:spLocks/>
            </p:cNvSpPr>
            <p:nvPr/>
          </p:nvSpPr>
          <p:spPr bwMode="auto">
            <a:xfrm>
              <a:off x="2245" y="618"/>
              <a:ext cx="761" cy="1449"/>
            </a:xfrm>
            <a:custGeom>
              <a:avLst/>
              <a:gdLst>
                <a:gd name="T0" fmla="*/ 2147483647 w 125"/>
                <a:gd name="T1" fmla="*/ 2147483647 h 238"/>
                <a:gd name="T2" fmla="*/ 2147483647 w 125"/>
                <a:gd name="T3" fmla="*/ 2147483647 h 238"/>
                <a:gd name="T4" fmla="*/ 2147483647 w 125"/>
                <a:gd name="T5" fmla="*/ 2147483647 h 238"/>
                <a:gd name="T6" fmla="*/ 2147483647 w 125"/>
                <a:gd name="T7" fmla="*/ 2147483647 h 238"/>
                <a:gd name="T8" fmla="*/ 2147483647 w 125"/>
                <a:gd name="T9" fmla="*/ 2147483647 h 238"/>
                <a:gd name="T10" fmla="*/ 2147483647 w 125"/>
                <a:gd name="T11" fmla="*/ 2147483647 h 238"/>
                <a:gd name="T12" fmla="*/ 2147483647 w 125"/>
                <a:gd name="T13" fmla="*/ 2147483647 h 238"/>
                <a:gd name="T14" fmla="*/ 2147483647 w 125"/>
                <a:gd name="T15" fmla="*/ 2147483647 h 238"/>
                <a:gd name="T16" fmla="*/ 2147483647 w 125"/>
                <a:gd name="T17" fmla="*/ 2147483647 h 238"/>
                <a:gd name="T18" fmla="*/ 2147483647 w 125"/>
                <a:gd name="T19" fmla="*/ 2147483647 h 238"/>
                <a:gd name="T20" fmla="*/ 2147483647 w 125"/>
                <a:gd name="T21" fmla="*/ 2147483647 h 238"/>
                <a:gd name="T22" fmla="*/ 2147483647 w 125"/>
                <a:gd name="T23" fmla="*/ 2147483647 h 238"/>
                <a:gd name="T24" fmla="*/ 2147483647 w 125"/>
                <a:gd name="T25" fmla="*/ 2147483647 h 238"/>
                <a:gd name="T26" fmla="*/ 2147483647 w 125"/>
                <a:gd name="T27" fmla="*/ 2147483647 h 238"/>
                <a:gd name="T28" fmla="*/ 2147483647 w 125"/>
                <a:gd name="T29" fmla="*/ 2147483647 h 238"/>
                <a:gd name="T30" fmla="*/ 2147483647 w 125"/>
                <a:gd name="T31" fmla="*/ 2147483647 h 238"/>
                <a:gd name="T32" fmla="*/ 2147483647 w 125"/>
                <a:gd name="T33" fmla="*/ 2147483647 h 238"/>
                <a:gd name="T34" fmla="*/ 2147483647 w 125"/>
                <a:gd name="T35" fmla="*/ 2147483647 h 238"/>
                <a:gd name="T36" fmla="*/ 2147483647 w 125"/>
                <a:gd name="T37" fmla="*/ 2147483647 h 238"/>
                <a:gd name="T38" fmla="*/ 2147483647 w 125"/>
                <a:gd name="T39" fmla="*/ 2147483647 h 238"/>
                <a:gd name="T40" fmla="*/ 2147483647 w 125"/>
                <a:gd name="T41" fmla="*/ 2147483647 h 238"/>
                <a:gd name="T42" fmla="*/ 2147483647 w 125"/>
                <a:gd name="T43" fmla="*/ 2147483647 h 238"/>
                <a:gd name="T44" fmla="*/ 2147483647 w 125"/>
                <a:gd name="T45" fmla="*/ 2147483647 h 238"/>
                <a:gd name="T46" fmla="*/ 2147483647 w 125"/>
                <a:gd name="T47" fmla="*/ 2147483647 h 238"/>
                <a:gd name="T48" fmla="*/ 2147483647 w 125"/>
                <a:gd name="T49" fmla="*/ 2147483647 h 238"/>
                <a:gd name="T50" fmla="*/ 2147483647 w 125"/>
                <a:gd name="T51" fmla="*/ 2147483647 h 238"/>
                <a:gd name="T52" fmla="*/ 2147483647 w 125"/>
                <a:gd name="T53" fmla="*/ 2147483647 h 238"/>
                <a:gd name="T54" fmla="*/ 2147483647 w 125"/>
                <a:gd name="T55" fmla="*/ 2147483647 h 238"/>
                <a:gd name="T56" fmla="*/ 2147483647 w 125"/>
                <a:gd name="T57" fmla="*/ 2147483647 h 238"/>
                <a:gd name="T58" fmla="*/ 2147483647 w 125"/>
                <a:gd name="T59" fmla="*/ 2147483647 h 238"/>
                <a:gd name="T60" fmla="*/ 2147483647 w 125"/>
                <a:gd name="T61" fmla="*/ 2147483647 h 238"/>
                <a:gd name="T62" fmla="*/ 2147483647 w 125"/>
                <a:gd name="T63" fmla="*/ 2147483647 h 238"/>
                <a:gd name="T64" fmla="*/ 2147483647 w 125"/>
                <a:gd name="T65" fmla="*/ 2147483647 h 238"/>
                <a:gd name="T66" fmla="*/ 2147483647 w 125"/>
                <a:gd name="T67" fmla="*/ 2147483647 h 238"/>
                <a:gd name="T68" fmla="*/ 2147483647 w 125"/>
                <a:gd name="T69" fmla="*/ 2147483647 h 238"/>
                <a:gd name="T70" fmla="*/ 2147483647 w 125"/>
                <a:gd name="T71" fmla="*/ 2147483647 h 238"/>
                <a:gd name="T72" fmla="*/ 2147483647 w 125"/>
                <a:gd name="T73" fmla="*/ 2147483647 h 238"/>
                <a:gd name="T74" fmla="*/ 2147483647 w 125"/>
                <a:gd name="T75" fmla="*/ 2147483647 h 238"/>
                <a:gd name="T76" fmla="*/ 2147483647 w 125"/>
                <a:gd name="T77" fmla="*/ 2147483647 h 238"/>
                <a:gd name="T78" fmla="*/ 2147483647 w 125"/>
                <a:gd name="T79" fmla="*/ 2147483647 h 238"/>
                <a:gd name="T80" fmla="*/ 2147483647 w 125"/>
                <a:gd name="T81" fmla="*/ 2147483647 h 238"/>
                <a:gd name="T82" fmla="*/ 2147483647 w 125"/>
                <a:gd name="T83" fmla="*/ 2147483647 h 238"/>
                <a:gd name="T84" fmla="*/ 2147483647 w 125"/>
                <a:gd name="T85" fmla="*/ 2147483647 h 238"/>
                <a:gd name="T86" fmla="*/ 2147483647 w 125"/>
                <a:gd name="T87" fmla="*/ 2147483647 h 238"/>
                <a:gd name="T88" fmla="*/ 2147483647 w 125"/>
                <a:gd name="T89" fmla="*/ 2147483647 h 238"/>
                <a:gd name="T90" fmla="*/ 2147483647 w 125"/>
                <a:gd name="T91" fmla="*/ 2147483647 h 238"/>
                <a:gd name="T92" fmla="*/ 2147483647 w 125"/>
                <a:gd name="T93" fmla="*/ 2147483647 h 238"/>
                <a:gd name="T94" fmla="*/ 2147483647 w 125"/>
                <a:gd name="T95" fmla="*/ 2147483647 h 238"/>
                <a:gd name="T96" fmla="*/ 2147483647 w 125"/>
                <a:gd name="T97" fmla="*/ 2147483647 h 238"/>
                <a:gd name="T98" fmla="*/ 2147483647 w 125"/>
                <a:gd name="T99" fmla="*/ 2147483647 h 238"/>
                <a:gd name="T100" fmla="*/ 2147483647 w 125"/>
                <a:gd name="T101" fmla="*/ 2147483647 h 238"/>
                <a:gd name="T102" fmla="*/ 2147483647 w 125"/>
                <a:gd name="T103" fmla="*/ 2147483647 h 238"/>
                <a:gd name="T104" fmla="*/ 2147483647 w 125"/>
                <a:gd name="T105" fmla="*/ 2147483647 h 238"/>
                <a:gd name="T106" fmla="*/ 2147483647 w 125"/>
                <a:gd name="T107" fmla="*/ 2147483647 h 238"/>
                <a:gd name="T108" fmla="*/ 2147483647 w 125"/>
                <a:gd name="T109" fmla="*/ 2147483647 h 2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5"/>
                <a:gd name="T166" fmla="*/ 0 h 238"/>
                <a:gd name="T167" fmla="*/ 125 w 125"/>
                <a:gd name="T168" fmla="*/ 238 h 2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5" h="238">
                  <a:moveTo>
                    <a:pt x="57" y="225"/>
                  </a:moveTo>
                  <a:lnTo>
                    <a:pt x="58" y="225"/>
                  </a:lnTo>
                  <a:lnTo>
                    <a:pt x="58" y="223"/>
                  </a:lnTo>
                  <a:lnTo>
                    <a:pt x="61" y="222"/>
                  </a:lnTo>
                  <a:lnTo>
                    <a:pt x="64" y="223"/>
                  </a:lnTo>
                  <a:lnTo>
                    <a:pt x="66" y="222"/>
                  </a:lnTo>
                  <a:lnTo>
                    <a:pt x="65" y="220"/>
                  </a:lnTo>
                  <a:lnTo>
                    <a:pt x="72" y="220"/>
                  </a:lnTo>
                  <a:lnTo>
                    <a:pt x="73" y="219"/>
                  </a:lnTo>
                  <a:lnTo>
                    <a:pt x="75" y="218"/>
                  </a:lnTo>
                  <a:lnTo>
                    <a:pt x="76" y="216"/>
                  </a:lnTo>
                  <a:lnTo>
                    <a:pt x="77" y="217"/>
                  </a:lnTo>
                  <a:lnTo>
                    <a:pt x="79" y="217"/>
                  </a:lnTo>
                  <a:lnTo>
                    <a:pt x="81" y="217"/>
                  </a:lnTo>
                  <a:lnTo>
                    <a:pt x="82" y="218"/>
                  </a:lnTo>
                  <a:lnTo>
                    <a:pt x="84" y="219"/>
                  </a:lnTo>
                  <a:lnTo>
                    <a:pt x="95" y="217"/>
                  </a:lnTo>
                  <a:lnTo>
                    <a:pt x="99" y="218"/>
                  </a:lnTo>
                  <a:lnTo>
                    <a:pt x="112" y="214"/>
                  </a:lnTo>
                  <a:lnTo>
                    <a:pt x="113" y="213"/>
                  </a:lnTo>
                  <a:lnTo>
                    <a:pt x="119" y="208"/>
                  </a:lnTo>
                  <a:lnTo>
                    <a:pt x="120" y="205"/>
                  </a:lnTo>
                  <a:lnTo>
                    <a:pt x="119" y="205"/>
                  </a:lnTo>
                  <a:lnTo>
                    <a:pt x="108" y="204"/>
                  </a:lnTo>
                  <a:lnTo>
                    <a:pt x="108" y="201"/>
                  </a:lnTo>
                  <a:lnTo>
                    <a:pt x="107" y="199"/>
                  </a:lnTo>
                  <a:lnTo>
                    <a:pt x="110" y="198"/>
                  </a:lnTo>
                  <a:lnTo>
                    <a:pt x="110" y="197"/>
                  </a:lnTo>
                  <a:lnTo>
                    <a:pt x="112" y="195"/>
                  </a:lnTo>
                  <a:lnTo>
                    <a:pt x="111" y="195"/>
                  </a:lnTo>
                  <a:lnTo>
                    <a:pt x="109" y="194"/>
                  </a:lnTo>
                  <a:lnTo>
                    <a:pt x="111" y="193"/>
                  </a:lnTo>
                  <a:lnTo>
                    <a:pt x="113" y="192"/>
                  </a:lnTo>
                  <a:lnTo>
                    <a:pt x="114" y="193"/>
                  </a:lnTo>
                  <a:lnTo>
                    <a:pt x="117" y="192"/>
                  </a:lnTo>
                  <a:lnTo>
                    <a:pt x="117" y="190"/>
                  </a:lnTo>
                  <a:lnTo>
                    <a:pt x="117" y="188"/>
                  </a:lnTo>
                  <a:lnTo>
                    <a:pt x="118" y="188"/>
                  </a:lnTo>
                  <a:lnTo>
                    <a:pt x="121" y="187"/>
                  </a:lnTo>
                  <a:lnTo>
                    <a:pt x="123" y="184"/>
                  </a:lnTo>
                  <a:lnTo>
                    <a:pt x="125" y="174"/>
                  </a:lnTo>
                  <a:lnTo>
                    <a:pt x="123" y="169"/>
                  </a:lnTo>
                  <a:lnTo>
                    <a:pt x="121" y="165"/>
                  </a:lnTo>
                  <a:lnTo>
                    <a:pt x="116" y="162"/>
                  </a:lnTo>
                  <a:lnTo>
                    <a:pt x="106" y="163"/>
                  </a:lnTo>
                  <a:lnTo>
                    <a:pt x="103" y="167"/>
                  </a:lnTo>
                  <a:lnTo>
                    <a:pt x="102" y="166"/>
                  </a:lnTo>
                  <a:lnTo>
                    <a:pt x="98" y="165"/>
                  </a:lnTo>
                  <a:lnTo>
                    <a:pt x="99" y="163"/>
                  </a:lnTo>
                  <a:lnTo>
                    <a:pt x="102" y="158"/>
                  </a:lnTo>
                  <a:lnTo>
                    <a:pt x="103" y="156"/>
                  </a:lnTo>
                  <a:lnTo>
                    <a:pt x="103" y="153"/>
                  </a:lnTo>
                  <a:lnTo>
                    <a:pt x="98" y="146"/>
                  </a:lnTo>
                  <a:lnTo>
                    <a:pt x="96" y="145"/>
                  </a:lnTo>
                  <a:lnTo>
                    <a:pt x="92" y="142"/>
                  </a:lnTo>
                  <a:lnTo>
                    <a:pt x="93" y="141"/>
                  </a:lnTo>
                  <a:lnTo>
                    <a:pt x="96" y="144"/>
                  </a:lnTo>
                  <a:lnTo>
                    <a:pt x="100" y="145"/>
                  </a:lnTo>
                  <a:lnTo>
                    <a:pt x="99" y="140"/>
                  </a:lnTo>
                  <a:lnTo>
                    <a:pt x="95" y="134"/>
                  </a:lnTo>
                  <a:lnTo>
                    <a:pt x="93" y="130"/>
                  </a:lnTo>
                  <a:lnTo>
                    <a:pt x="87" y="120"/>
                  </a:lnTo>
                  <a:lnTo>
                    <a:pt x="80" y="118"/>
                  </a:lnTo>
                  <a:lnTo>
                    <a:pt x="78" y="116"/>
                  </a:lnTo>
                  <a:lnTo>
                    <a:pt x="73" y="102"/>
                  </a:lnTo>
                  <a:lnTo>
                    <a:pt x="72" y="92"/>
                  </a:lnTo>
                  <a:lnTo>
                    <a:pt x="66" y="86"/>
                  </a:lnTo>
                  <a:lnTo>
                    <a:pt x="64" y="83"/>
                  </a:lnTo>
                  <a:lnTo>
                    <a:pt x="55" y="78"/>
                  </a:lnTo>
                  <a:lnTo>
                    <a:pt x="54" y="78"/>
                  </a:lnTo>
                  <a:lnTo>
                    <a:pt x="49" y="80"/>
                  </a:lnTo>
                  <a:lnTo>
                    <a:pt x="44" y="78"/>
                  </a:lnTo>
                  <a:lnTo>
                    <a:pt x="45" y="76"/>
                  </a:lnTo>
                  <a:lnTo>
                    <a:pt x="47" y="74"/>
                  </a:lnTo>
                  <a:lnTo>
                    <a:pt x="53" y="73"/>
                  </a:lnTo>
                  <a:lnTo>
                    <a:pt x="55" y="72"/>
                  </a:lnTo>
                  <a:lnTo>
                    <a:pt x="52" y="68"/>
                  </a:lnTo>
                  <a:lnTo>
                    <a:pt x="50" y="66"/>
                  </a:lnTo>
                  <a:lnTo>
                    <a:pt x="50" y="65"/>
                  </a:lnTo>
                  <a:lnTo>
                    <a:pt x="53" y="65"/>
                  </a:lnTo>
                  <a:lnTo>
                    <a:pt x="54" y="64"/>
                  </a:lnTo>
                  <a:lnTo>
                    <a:pt x="56" y="62"/>
                  </a:lnTo>
                  <a:lnTo>
                    <a:pt x="57" y="59"/>
                  </a:lnTo>
                  <a:lnTo>
                    <a:pt x="61" y="54"/>
                  </a:lnTo>
                  <a:lnTo>
                    <a:pt x="64" y="43"/>
                  </a:lnTo>
                  <a:lnTo>
                    <a:pt x="68" y="38"/>
                  </a:lnTo>
                  <a:lnTo>
                    <a:pt x="68" y="32"/>
                  </a:lnTo>
                  <a:lnTo>
                    <a:pt x="66" y="30"/>
                  </a:lnTo>
                  <a:lnTo>
                    <a:pt x="47" y="30"/>
                  </a:lnTo>
                  <a:lnTo>
                    <a:pt x="44" y="28"/>
                  </a:lnTo>
                  <a:lnTo>
                    <a:pt x="34" y="32"/>
                  </a:lnTo>
                  <a:lnTo>
                    <a:pt x="31" y="34"/>
                  </a:lnTo>
                  <a:lnTo>
                    <a:pt x="30" y="33"/>
                  </a:lnTo>
                  <a:lnTo>
                    <a:pt x="31" y="31"/>
                  </a:lnTo>
                  <a:lnTo>
                    <a:pt x="31" y="30"/>
                  </a:lnTo>
                  <a:lnTo>
                    <a:pt x="28" y="31"/>
                  </a:lnTo>
                  <a:lnTo>
                    <a:pt x="28" y="30"/>
                  </a:lnTo>
                  <a:lnTo>
                    <a:pt x="32" y="28"/>
                  </a:lnTo>
                  <a:lnTo>
                    <a:pt x="35" y="25"/>
                  </a:lnTo>
                  <a:lnTo>
                    <a:pt x="30" y="25"/>
                  </a:lnTo>
                  <a:lnTo>
                    <a:pt x="31" y="23"/>
                  </a:lnTo>
                  <a:lnTo>
                    <a:pt x="34" y="19"/>
                  </a:lnTo>
                  <a:lnTo>
                    <a:pt x="40" y="16"/>
                  </a:lnTo>
                  <a:lnTo>
                    <a:pt x="42" y="12"/>
                  </a:lnTo>
                  <a:lnTo>
                    <a:pt x="46" y="9"/>
                  </a:lnTo>
                  <a:lnTo>
                    <a:pt x="47" y="2"/>
                  </a:lnTo>
                  <a:lnTo>
                    <a:pt x="43" y="0"/>
                  </a:lnTo>
                  <a:lnTo>
                    <a:pt x="27" y="4"/>
                  </a:lnTo>
                  <a:lnTo>
                    <a:pt x="21" y="2"/>
                  </a:lnTo>
                  <a:lnTo>
                    <a:pt x="18" y="3"/>
                  </a:lnTo>
                  <a:lnTo>
                    <a:pt x="15" y="8"/>
                  </a:lnTo>
                  <a:lnTo>
                    <a:pt x="15" y="13"/>
                  </a:lnTo>
                  <a:lnTo>
                    <a:pt x="12" y="13"/>
                  </a:lnTo>
                  <a:lnTo>
                    <a:pt x="12" y="17"/>
                  </a:lnTo>
                  <a:lnTo>
                    <a:pt x="10" y="18"/>
                  </a:lnTo>
                  <a:lnTo>
                    <a:pt x="11" y="19"/>
                  </a:lnTo>
                  <a:lnTo>
                    <a:pt x="13" y="21"/>
                  </a:lnTo>
                  <a:lnTo>
                    <a:pt x="5" y="26"/>
                  </a:lnTo>
                  <a:lnTo>
                    <a:pt x="5" y="32"/>
                  </a:lnTo>
                  <a:lnTo>
                    <a:pt x="7" y="33"/>
                  </a:lnTo>
                  <a:lnTo>
                    <a:pt x="6" y="34"/>
                  </a:lnTo>
                  <a:lnTo>
                    <a:pt x="5" y="34"/>
                  </a:lnTo>
                  <a:lnTo>
                    <a:pt x="4" y="34"/>
                  </a:lnTo>
                  <a:lnTo>
                    <a:pt x="4" y="39"/>
                  </a:lnTo>
                  <a:lnTo>
                    <a:pt x="6" y="39"/>
                  </a:lnTo>
                  <a:lnTo>
                    <a:pt x="9" y="38"/>
                  </a:lnTo>
                  <a:lnTo>
                    <a:pt x="9" y="39"/>
                  </a:lnTo>
                  <a:lnTo>
                    <a:pt x="7" y="40"/>
                  </a:lnTo>
                  <a:lnTo>
                    <a:pt x="9" y="40"/>
                  </a:lnTo>
                  <a:lnTo>
                    <a:pt x="7" y="44"/>
                  </a:lnTo>
                  <a:lnTo>
                    <a:pt x="8" y="46"/>
                  </a:lnTo>
                  <a:lnTo>
                    <a:pt x="7" y="46"/>
                  </a:lnTo>
                  <a:lnTo>
                    <a:pt x="6" y="48"/>
                  </a:lnTo>
                  <a:lnTo>
                    <a:pt x="6" y="49"/>
                  </a:lnTo>
                  <a:lnTo>
                    <a:pt x="5" y="50"/>
                  </a:lnTo>
                  <a:lnTo>
                    <a:pt x="4" y="52"/>
                  </a:lnTo>
                  <a:lnTo>
                    <a:pt x="4" y="56"/>
                  </a:lnTo>
                  <a:lnTo>
                    <a:pt x="1" y="57"/>
                  </a:lnTo>
                  <a:lnTo>
                    <a:pt x="0" y="58"/>
                  </a:lnTo>
                  <a:lnTo>
                    <a:pt x="0" y="59"/>
                  </a:lnTo>
                  <a:lnTo>
                    <a:pt x="2" y="59"/>
                  </a:lnTo>
                  <a:lnTo>
                    <a:pt x="2" y="62"/>
                  </a:lnTo>
                  <a:lnTo>
                    <a:pt x="6" y="65"/>
                  </a:lnTo>
                  <a:lnTo>
                    <a:pt x="12" y="60"/>
                  </a:lnTo>
                  <a:lnTo>
                    <a:pt x="13" y="61"/>
                  </a:lnTo>
                  <a:lnTo>
                    <a:pt x="13" y="62"/>
                  </a:lnTo>
                  <a:lnTo>
                    <a:pt x="7" y="81"/>
                  </a:lnTo>
                  <a:lnTo>
                    <a:pt x="7" y="83"/>
                  </a:lnTo>
                  <a:lnTo>
                    <a:pt x="9" y="83"/>
                  </a:lnTo>
                  <a:lnTo>
                    <a:pt x="9" y="84"/>
                  </a:lnTo>
                  <a:lnTo>
                    <a:pt x="9" y="86"/>
                  </a:lnTo>
                  <a:lnTo>
                    <a:pt x="6" y="90"/>
                  </a:lnTo>
                  <a:lnTo>
                    <a:pt x="5" y="97"/>
                  </a:lnTo>
                  <a:lnTo>
                    <a:pt x="7" y="97"/>
                  </a:lnTo>
                  <a:lnTo>
                    <a:pt x="8" y="96"/>
                  </a:lnTo>
                  <a:lnTo>
                    <a:pt x="12" y="85"/>
                  </a:lnTo>
                  <a:lnTo>
                    <a:pt x="11" y="78"/>
                  </a:lnTo>
                  <a:lnTo>
                    <a:pt x="15" y="72"/>
                  </a:lnTo>
                  <a:lnTo>
                    <a:pt x="15" y="74"/>
                  </a:lnTo>
                  <a:lnTo>
                    <a:pt x="13" y="79"/>
                  </a:lnTo>
                  <a:lnTo>
                    <a:pt x="13" y="83"/>
                  </a:lnTo>
                  <a:lnTo>
                    <a:pt x="13" y="81"/>
                  </a:lnTo>
                  <a:lnTo>
                    <a:pt x="15" y="81"/>
                  </a:lnTo>
                  <a:lnTo>
                    <a:pt x="15" y="80"/>
                  </a:lnTo>
                  <a:lnTo>
                    <a:pt x="16" y="80"/>
                  </a:lnTo>
                  <a:lnTo>
                    <a:pt x="17" y="81"/>
                  </a:lnTo>
                  <a:lnTo>
                    <a:pt x="17" y="80"/>
                  </a:lnTo>
                  <a:lnTo>
                    <a:pt x="17" y="77"/>
                  </a:lnTo>
                  <a:lnTo>
                    <a:pt x="20" y="78"/>
                  </a:lnTo>
                  <a:lnTo>
                    <a:pt x="23" y="80"/>
                  </a:lnTo>
                  <a:lnTo>
                    <a:pt x="20" y="80"/>
                  </a:lnTo>
                  <a:lnTo>
                    <a:pt x="20" y="83"/>
                  </a:lnTo>
                  <a:lnTo>
                    <a:pt x="19" y="88"/>
                  </a:lnTo>
                  <a:lnTo>
                    <a:pt x="20" y="89"/>
                  </a:lnTo>
                  <a:lnTo>
                    <a:pt x="21" y="91"/>
                  </a:lnTo>
                  <a:lnTo>
                    <a:pt x="23" y="93"/>
                  </a:lnTo>
                  <a:lnTo>
                    <a:pt x="17" y="106"/>
                  </a:lnTo>
                  <a:lnTo>
                    <a:pt x="17" y="109"/>
                  </a:lnTo>
                  <a:lnTo>
                    <a:pt x="15" y="107"/>
                  </a:lnTo>
                  <a:lnTo>
                    <a:pt x="15" y="109"/>
                  </a:lnTo>
                  <a:lnTo>
                    <a:pt x="17" y="116"/>
                  </a:lnTo>
                  <a:lnTo>
                    <a:pt x="19" y="116"/>
                  </a:lnTo>
                  <a:lnTo>
                    <a:pt x="18" y="112"/>
                  </a:lnTo>
                  <a:lnTo>
                    <a:pt x="19" y="111"/>
                  </a:lnTo>
                  <a:lnTo>
                    <a:pt x="20" y="111"/>
                  </a:lnTo>
                  <a:lnTo>
                    <a:pt x="26" y="115"/>
                  </a:lnTo>
                  <a:lnTo>
                    <a:pt x="27" y="114"/>
                  </a:lnTo>
                  <a:lnTo>
                    <a:pt x="27" y="111"/>
                  </a:lnTo>
                  <a:lnTo>
                    <a:pt x="34" y="112"/>
                  </a:lnTo>
                  <a:lnTo>
                    <a:pt x="39" y="110"/>
                  </a:lnTo>
                  <a:lnTo>
                    <a:pt x="39" y="109"/>
                  </a:lnTo>
                  <a:lnTo>
                    <a:pt x="41" y="108"/>
                  </a:lnTo>
                  <a:lnTo>
                    <a:pt x="47" y="108"/>
                  </a:lnTo>
                  <a:lnTo>
                    <a:pt x="47" y="109"/>
                  </a:lnTo>
                  <a:lnTo>
                    <a:pt x="46" y="109"/>
                  </a:lnTo>
                  <a:lnTo>
                    <a:pt x="43" y="111"/>
                  </a:lnTo>
                  <a:lnTo>
                    <a:pt x="39" y="121"/>
                  </a:lnTo>
                  <a:lnTo>
                    <a:pt x="39" y="123"/>
                  </a:lnTo>
                  <a:lnTo>
                    <a:pt x="42" y="126"/>
                  </a:lnTo>
                  <a:lnTo>
                    <a:pt x="43" y="128"/>
                  </a:lnTo>
                  <a:lnTo>
                    <a:pt x="43" y="129"/>
                  </a:lnTo>
                  <a:lnTo>
                    <a:pt x="43" y="127"/>
                  </a:lnTo>
                  <a:lnTo>
                    <a:pt x="46" y="131"/>
                  </a:lnTo>
                  <a:lnTo>
                    <a:pt x="50" y="130"/>
                  </a:lnTo>
                  <a:lnTo>
                    <a:pt x="52" y="127"/>
                  </a:lnTo>
                  <a:lnTo>
                    <a:pt x="53" y="128"/>
                  </a:lnTo>
                  <a:lnTo>
                    <a:pt x="52" y="130"/>
                  </a:lnTo>
                  <a:lnTo>
                    <a:pt x="51" y="135"/>
                  </a:lnTo>
                  <a:lnTo>
                    <a:pt x="50" y="137"/>
                  </a:lnTo>
                  <a:lnTo>
                    <a:pt x="49" y="140"/>
                  </a:lnTo>
                  <a:lnTo>
                    <a:pt x="51" y="141"/>
                  </a:lnTo>
                  <a:lnTo>
                    <a:pt x="50" y="143"/>
                  </a:lnTo>
                  <a:lnTo>
                    <a:pt x="49" y="148"/>
                  </a:lnTo>
                  <a:lnTo>
                    <a:pt x="50" y="149"/>
                  </a:lnTo>
                  <a:lnTo>
                    <a:pt x="51" y="150"/>
                  </a:lnTo>
                  <a:lnTo>
                    <a:pt x="50" y="150"/>
                  </a:lnTo>
                  <a:lnTo>
                    <a:pt x="49" y="153"/>
                  </a:lnTo>
                  <a:lnTo>
                    <a:pt x="37" y="152"/>
                  </a:lnTo>
                  <a:lnTo>
                    <a:pt x="23" y="165"/>
                  </a:lnTo>
                  <a:lnTo>
                    <a:pt x="23" y="166"/>
                  </a:lnTo>
                  <a:lnTo>
                    <a:pt x="28" y="163"/>
                  </a:lnTo>
                  <a:lnTo>
                    <a:pt x="31" y="163"/>
                  </a:lnTo>
                  <a:lnTo>
                    <a:pt x="32" y="172"/>
                  </a:lnTo>
                  <a:lnTo>
                    <a:pt x="34" y="174"/>
                  </a:lnTo>
                  <a:lnTo>
                    <a:pt x="31" y="180"/>
                  </a:lnTo>
                  <a:lnTo>
                    <a:pt x="13" y="191"/>
                  </a:lnTo>
                  <a:lnTo>
                    <a:pt x="14" y="191"/>
                  </a:lnTo>
                  <a:lnTo>
                    <a:pt x="16" y="196"/>
                  </a:lnTo>
                  <a:lnTo>
                    <a:pt x="17" y="197"/>
                  </a:lnTo>
                  <a:lnTo>
                    <a:pt x="19" y="197"/>
                  </a:lnTo>
                  <a:lnTo>
                    <a:pt x="20" y="197"/>
                  </a:lnTo>
                  <a:lnTo>
                    <a:pt x="23" y="194"/>
                  </a:lnTo>
                  <a:lnTo>
                    <a:pt x="25" y="193"/>
                  </a:lnTo>
                  <a:lnTo>
                    <a:pt x="27" y="193"/>
                  </a:lnTo>
                  <a:lnTo>
                    <a:pt x="27" y="197"/>
                  </a:lnTo>
                  <a:lnTo>
                    <a:pt x="28" y="198"/>
                  </a:lnTo>
                  <a:lnTo>
                    <a:pt x="32" y="198"/>
                  </a:lnTo>
                  <a:lnTo>
                    <a:pt x="34" y="196"/>
                  </a:lnTo>
                  <a:lnTo>
                    <a:pt x="35" y="196"/>
                  </a:lnTo>
                  <a:lnTo>
                    <a:pt x="36" y="197"/>
                  </a:lnTo>
                  <a:lnTo>
                    <a:pt x="40" y="202"/>
                  </a:lnTo>
                  <a:lnTo>
                    <a:pt x="42" y="203"/>
                  </a:lnTo>
                  <a:lnTo>
                    <a:pt x="44" y="202"/>
                  </a:lnTo>
                  <a:lnTo>
                    <a:pt x="46" y="201"/>
                  </a:lnTo>
                  <a:lnTo>
                    <a:pt x="48" y="199"/>
                  </a:lnTo>
                  <a:lnTo>
                    <a:pt x="56" y="194"/>
                  </a:lnTo>
                  <a:lnTo>
                    <a:pt x="56" y="196"/>
                  </a:lnTo>
                  <a:lnTo>
                    <a:pt x="50" y="203"/>
                  </a:lnTo>
                  <a:lnTo>
                    <a:pt x="50" y="206"/>
                  </a:lnTo>
                  <a:lnTo>
                    <a:pt x="49" y="207"/>
                  </a:lnTo>
                  <a:lnTo>
                    <a:pt x="31" y="209"/>
                  </a:lnTo>
                  <a:lnTo>
                    <a:pt x="30" y="212"/>
                  </a:lnTo>
                  <a:lnTo>
                    <a:pt x="27" y="214"/>
                  </a:lnTo>
                  <a:lnTo>
                    <a:pt x="25" y="218"/>
                  </a:lnTo>
                  <a:lnTo>
                    <a:pt x="8" y="234"/>
                  </a:lnTo>
                  <a:lnTo>
                    <a:pt x="8" y="236"/>
                  </a:lnTo>
                  <a:lnTo>
                    <a:pt x="8" y="237"/>
                  </a:lnTo>
                  <a:lnTo>
                    <a:pt x="8" y="236"/>
                  </a:lnTo>
                  <a:lnTo>
                    <a:pt x="9" y="235"/>
                  </a:lnTo>
                  <a:lnTo>
                    <a:pt x="13" y="237"/>
                  </a:lnTo>
                  <a:lnTo>
                    <a:pt x="14" y="236"/>
                  </a:lnTo>
                  <a:lnTo>
                    <a:pt x="15" y="238"/>
                  </a:lnTo>
                  <a:lnTo>
                    <a:pt x="16" y="236"/>
                  </a:lnTo>
                  <a:lnTo>
                    <a:pt x="17" y="234"/>
                  </a:lnTo>
                  <a:lnTo>
                    <a:pt x="20" y="232"/>
                  </a:lnTo>
                  <a:lnTo>
                    <a:pt x="22" y="229"/>
                  </a:lnTo>
                  <a:lnTo>
                    <a:pt x="31" y="229"/>
                  </a:lnTo>
                  <a:lnTo>
                    <a:pt x="36" y="231"/>
                  </a:lnTo>
                  <a:lnTo>
                    <a:pt x="39" y="231"/>
                  </a:lnTo>
                  <a:lnTo>
                    <a:pt x="40" y="229"/>
                  </a:lnTo>
                  <a:lnTo>
                    <a:pt x="42" y="222"/>
                  </a:lnTo>
                  <a:lnTo>
                    <a:pt x="43" y="222"/>
                  </a:lnTo>
                  <a:lnTo>
                    <a:pt x="44" y="222"/>
                  </a:lnTo>
                  <a:lnTo>
                    <a:pt x="53" y="219"/>
                  </a:lnTo>
                  <a:lnTo>
                    <a:pt x="57" y="225"/>
                  </a:lnTo>
                  <a:close/>
                </a:path>
              </a:pathLst>
            </a:custGeom>
            <a:solidFill>
              <a:srgbClr val="A11420"/>
            </a:solidFill>
            <a:ln w="4763">
              <a:solidFill>
                <a:srgbClr val="FFFFFF"/>
              </a:solidFill>
              <a:round/>
              <a:headEnd/>
              <a:tailEnd/>
            </a:ln>
          </p:spPr>
          <p:txBody>
            <a:bodyPr lIns="91429" tIns="45715" rIns="91429" bIns="45715"/>
            <a:lstStyle/>
            <a:p>
              <a:endParaRPr lang="ru-RU"/>
            </a:p>
          </p:txBody>
        </p:sp>
        <p:sp>
          <p:nvSpPr>
            <p:cNvPr id="143558" name="Text Box 128"/>
            <p:cNvSpPr txBox="1">
              <a:spLocks noChangeArrowheads="1"/>
            </p:cNvSpPr>
            <p:nvPr/>
          </p:nvSpPr>
          <p:spPr bwMode="auto">
            <a:xfrm>
              <a:off x="2941" y="935"/>
              <a:ext cx="1679" cy="463"/>
            </a:xfrm>
            <a:prstGeom prst="rect">
              <a:avLst/>
            </a:prstGeom>
            <a:noFill/>
            <a:ln w="9525">
              <a:noFill/>
              <a:miter lim="800000"/>
              <a:headEnd/>
              <a:tailEnd/>
            </a:ln>
          </p:spPr>
          <p:txBody>
            <a:bodyPr lIns="91429" tIns="45715" rIns="91429" bIns="45715">
              <a:spAutoFit/>
            </a:bodyPr>
            <a:lstStyle/>
            <a:p>
              <a:pPr>
                <a:spcBef>
                  <a:spcPct val="50000"/>
                </a:spcBef>
              </a:pPr>
              <a:r>
                <a:rPr lang="en-GB" sz="2400" b="1">
                  <a:solidFill>
                    <a:srgbClr val="A11420"/>
                  </a:solidFill>
                </a:rPr>
                <a:t>Great Britain</a:t>
              </a:r>
            </a:p>
            <a:p>
              <a:pPr>
                <a:lnSpc>
                  <a:spcPct val="65000"/>
                </a:lnSpc>
                <a:spcBef>
                  <a:spcPct val="40000"/>
                </a:spcBef>
              </a:pPr>
              <a:r>
                <a:rPr lang="en-GB" sz="2400">
                  <a:solidFill>
                    <a:srgbClr val="A11420"/>
                  </a:solidFill>
                </a:rPr>
                <a:t>2012</a:t>
              </a:r>
            </a:p>
          </p:txBody>
        </p:sp>
      </p:grpSp>
      <p:grpSp>
        <p:nvGrpSpPr>
          <p:cNvPr id="21" name="Group 129"/>
          <p:cNvGrpSpPr>
            <a:grpSpLocks/>
          </p:cNvGrpSpPr>
          <p:nvPr/>
        </p:nvGrpSpPr>
        <p:grpSpPr bwMode="auto">
          <a:xfrm>
            <a:off x="2987675" y="2244725"/>
            <a:ext cx="3735388" cy="1847850"/>
            <a:chOff x="1565" y="1616"/>
            <a:chExt cx="2353" cy="1164"/>
          </a:xfrm>
        </p:grpSpPr>
        <p:sp>
          <p:nvSpPr>
            <p:cNvPr id="143555" name="Freeform 797"/>
            <p:cNvSpPr>
              <a:spLocks/>
            </p:cNvSpPr>
            <p:nvPr/>
          </p:nvSpPr>
          <p:spPr bwMode="auto">
            <a:xfrm>
              <a:off x="1565" y="1616"/>
              <a:ext cx="962" cy="1164"/>
            </a:xfrm>
            <a:custGeom>
              <a:avLst/>
              <a:gdLst>
                <a:gd name="T0" fmla="*/ 2147483647 w 57"/>
                <a:gd name="T1" fmla="*/ 2147483647 h 69"/>
                <a:gd name="T2" fmla="*/ 2147483647 w 57"/>
                <a:gd name="T3" fmla="*/ 2147483647 h 69"/>
                <a:gd name="T4" fmla="*/ 2147483647 w 57"/>
                <a:gd name="T5" fmla="*/ 2147483647 h 69"/>
                <a:gd name="T6" fmla="*/ 2147483647 w 57"/>
                <a:gd name="T7" fmla="*/ 2147483647 h 69"/>
                <a:gd name="T8" fmla="*/ 2147483647 w 57"/>
                <a:gd name="T9" fmla="*/ 2147483647 h 69"/>
                <a:gd name="T10" fmla="*/ 2147483647 w 57"/>
                <a:gd name="T11" fmla="*/ 2147483647 h 69"/>
                <a:gd name="T12" fmla="*/ 2147483647 w 57"/>
                <a:gd name="T13" fmla="*/ 2147483647 h 69"/>
                <a:gd name="T14" fmla="*/ 2147483647 w 57"/>
                <a:gd name="T15" fmla="*/ 2147483647 h 69"/>
                <a:gd name="T16" fmla="*/ 2147483647 w 57"/>
                <a:gd name="T17" fmla="*/ 2147483647 h 69"/>
                <a:gd name="T18" fmla="*/ 2147483647 w 57"/>
                <a:gd name="T19" fmla="*/ 2147483647 h 69"/>
                <a:gd name="T20" fmla="*/ 2147483647 w 57"/>
                <a:gd name="T21" fmla="*/ 2147483647 h 69"/>
                <a:gd name="T22" fmla="*/ 2147483647 w 57"/>
                <a:gd name="T23" fmla="*/ 2147483647 h 69"/>
                <a:gd name="T24" fmla="*/ 2147483647 w 57"/>
                <a:gd name="T25" fmla="*/ 2147483647 h 69"/>
                <a:gd name="T26" fmla="*/ 2147483647 w 57"/>
                <a:gd name="T27" fmla="*/ 2147483647 h 69"/>
                <a:gd name="T28" fmla="*/ 2147483647 w 57"/>
                <a:gd name="T29" fmla="*/ 2147483647 h 69"/>
                <a:gd name="T30" fmla="*/ 2147483647 w 57"/>
                <a:gd name="T31" fmla="*/ 2147483647 h 69"/>
                <a:gd name="T32" fmla="*/ 2147483647 w 57"/>
                <a:gd name="T33" fmla="*/ 2147483647 h 69"/>
                <a:gd name="T34" fmla="*/ 2147483647 w 57"/>
                <a:gd name="T35" fmla="*/ 2147483647 h 69"/>
                <a:gd name="T36" fmla="*/ 2147483647 w 57"/>
                <a:gd name="T37" fmla="*/ 2147483647 h 69"/>
                <a:gd name="T38" fmla="*/ 2147483647 w 57"/>
                <a:gd name="T39" fmla="*/ 2147483647 h 69"/>
                <a:gd name="T40" fmla="*/ 2147483647 w 57"/>
                <a:gd name="T41" fmla="*/ 2147483647 h 69"/>
                <a:gd name="T42" fmla="*/ 2147483647 w 57"/>
                <a:gd name="T43" fmla="*/ 2147483647 h 69"/>
                <a:gd name="T44" fmla="*/ 2147483647 w 57"/>
                <a:gd name="T45" fmla="*/ 2147483647 h 69"/>
                <a:gd name="T46" fmla="*/ 2147483647 w 57"/>
                <a:gd name="T47" fmla="*/ 2147483647 h 69"/>
                <a:gd name="T48" fmla="*/ 2147483647 w 57"/>
                <a:gd name="T49" fmla="*/ 2147483647 h 69"/>
                <a:gd name="T50" fmla="*/ 2147483647 w 57"/>
                <a:gd name="T51" fmla="*/ 2147483647 h 69"/>
                <a:gd name="T52" fmla="*/ 2147483647 w 57"/>
                <a:gd name="T53" fmla="*/ 2147483647 h 69"/>
                <a:gd name="T54" fmla="*/ 2147483647 w 57"/>
                <a:gd name="T55" fmla="*/ 2147483647 h 69"/>
                <a:gd name="T56" fmla="*/ 2147483647 w 57"/>
                <a:gd name="T57" fmla="*/ 2147483647 h 69"/>
                <a:gd name="T58" fmla="*/ 2147483647 w 57"/>
                <a:gd name="T59" fmla="*/ 2147483647 h 69"/>
                <a:gd name="T60" fmla="*/ 2147483647 w 57"/>
                <a:gd name="T61" fmla="*/ 2147483647 h 69"/>
                <a:gd name="T62" fmla="*/ 2147483647 w 57"/>
                <a:gd name="T63" fmla="*/ 2147483647 h 69"/>
                <a:gd name="T64" fmla="*/ 2147483647 w 57"/>
                <a:gd name="T65" fmla="*/ 0 h 69"/>
                <a:gd name="T66" fmla="*/ 2147483647 w 57"/>
                <a:gd name="T67" fmla="*/ 2147483647 h 69"/>
                <a:gd name="T68" fmla="*/ 2147483647 w 57"/>
                <a:gd name="T69" fmla="*/ 2147483647 h 69"/>
                <a:gd name="T70" fmla="*/ 2147483647 w 57"/>
                <a:gd name="T71" fmla="*/ 2147483647 h 69"/>
                <a:gd name="T72" fmla="*/ 2147483647 w 57"/>
                <a:gd name="T73" fmla="*/ 2147483647 h 69"/>
                <a:gd name="T74" fmla="*/ 2147483647 w 57"/>
                <a:gd name="T75" fmla="*/ 2147483647 h 69"/>
                <a:gd name="T76" fmla="*/ 2147483647 w 57"/>
                <a:gd name="T77" fmla="*/ 2147483647 h 69"/>
                <a:gd name="T78" fmla="*/ 2147483647 w 57"/>
                <a:gd name="T79" fmla="*/ 2147483647 h 69"/>
                <a:gd name="T80" fmla="*/ 2147483647 w 57"/>
                <a:gd name="T81" fmla="*/ 2147483647 h 69"/>
                <a:gd name="T82" fmla="*/ 2147483647 w 57"/>
                <a:gd name="T83" fmla="*/ 2147483647 h 69"/>
                <a:gd name="T84" fmla="*/ 2147483647 w 57"/>
                <a:gd name="T85" fmla="*/ 2147483647 h 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
                <a:gd name="T130" fmla="*/ 0 h 69"/>
                <a:gd name="T131" fmla="*/ 57 w 57"/>
                <a:gd name="T132" fmla="*/ 69 h 6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 h="69">
                  <a:moveTo>
                    <a:pt x="39" y="69"/>
                  </a:moveTo>
                  <a:lnTo>
                    <a:pt x="36" y="69"/>
                  </a:lnTo>
                  <a:lnTo>
                    <a:pt x="34" y="68"/>
                  </a:lnTo>
                  <a:lnTo>
                    <a:pt x="34" y="58"/>
                  </a:lnTo>
                  <a:lnTo>
                    <a:pt x="31" y="57"/>
                  </a:lnTo>
                  <a:lnTo>
                    <a:pt x="28" y="57"/>
                  </a:lnTo>
                  <a:lnTo>
                    <a:pt x="26" y="56"/>
                  </a:lnTo>
                  <a:lnTo>
                    <a:pt x="26" y="53"/>
                  </a:lnTo>
                  <a:lnTo>
                    <a:pt x="24" y="53"/>
                  </a:lnTo>
                  <a:lnTo>
                    <a:pt x="23" y="52"/>
                  </a:lnTo>
                  <a:lnTo>
                    <a:pt x="15" y="53"/>
                  </a:lnTo>
                  <a:lnTo>
                    <a:pt x="5" y="57"/>
                  </a:lnTo>
                  <a:lnTo>
                    <a:pt x="0" y="54"/>
                  </a:lnTo>
                  <a:lnTo>
                    <a:pt x="1" y="54"/>
                  </a:lnTo>
                  <a:lnTo>
                    <a:pt x="3" y="53"/>
                  </a:lnTo>
                  <a:lnTo>
                    <a:pt x="6" y="56"/>
                  </a:lnTo>
                  <a:lnTo>
                    <a:pt x="8" y="54"/>
                  </a:lnTo>
                  <a:lnTo>
                    <a:pt x="11" y="54"/>
                  </a:lnTo>
                  <a:lnTo>
                    <a:pt x="12" y="53"/>
                  </a:lnTo>
                  <a:lnTo>
                    <a:pt x="10" y="53"/>
                  </a:lnTo>
                  <a:lnTo>
                    <a:pt x="7" y="53"/>
                  </a:lnTo>
                  <a:lnTo>
                    <a:pt x="5" y="53"/>
                  </a:lnTo>
                  <a:lnTo>
                    <a:pt x="7" y="50"/>
                  </a:lnTo>
                  <a:lnTo>
                    <a:pt x="13" y="49"/>
                  </a:lnTo>
                  <a:lnTo>
                    <a:pt x="16" y="48"/>
                  </a:lnTo>
                  <a:lnTo>
                    <a:pt x="21" y="46"/>
                  </a:lnTo>
                  <a:lnTo>
                    <a:pt x="23" y="45"/>
                  </a:lnTo>
                  <a:lnTo>
                    <a:pt x="21" y="44"/>
                  </a:lnTo>
                  <a:lnTo>
                    <a:pt x="18" y="46"/>
                  </a:lnTo>
                  <a:lnTo>
                    <a:pt x="15" y="45"/>
                  </a:lnTo>
                  <a:lnTo>
                    <a:pt x="13" y="45"/>
                  </a:lnTo>
                  <a:lnTo>
                    <a:pt x="11" y="43"/>
                  </a:lnTo>
                  <a:lnTo>
                    <a:pt x="11" y="40"/>
                  </a:lnTo>
                  <a:lnTo>
                    <a:pt x="11" y="39"/>
                  </a:lnTo>
                  <a:lnTo>
                    <a:pt x="18" y="31"/>
                  </a:lnTo>
                  <a:lnTo>
                    <a:pt x="22" y="15"/>
                  </a:lnTo>
                  <a:lnTo>
                    <a:pt x="24" y="14"/>
                  </a:lnTo>
                  <a:lnTo>
                    <a:pt x="26" y="16"/>
                  </a:lnTo>
                  <a:lnTo>
                    <a:pt x="27" y="18"/>
                  </a:lnTo>
                  <a:lnTo>
                    <a:pt x="27" y="19"/>
                  </a:lnTo>
                  <a:lnTo>
                    <a:pt x="24" y="20"/>
                  </a:lnTo>
                  <a:lnTo>
                    <a:pt x="24" y="21"/>
                  </a:lnTo>
                  <a:lnTo>
                    <a:pt x="24" y="23"/>
                  </a:lnTo>
                  <a:lnTo>
                    <a:pt x="24" y="26"/>
                  </a:lnTo>
                  <a:lnTo>
                    <a:pt x="24" y="27"/>
                  </a:lnTo>
                  <a:lnTo>
                    <a:pt x="26" y="29"/>
                  </a:lnTo>
                  <a:lnTo>
                    <a:pt x="28" y="30"/>
                  </a:lnTo>
                  <a:lnTo>
                    <a:pt x="30" y="30"/>
                  </a:lnTo>
                  <a:lnTo>
                    <a:pt x="31" y="29"/>
                  </a:lnTo>
                  <a:lnTo>
                    <a:pt x="30" y="27"/>
                  </a:lnTo>
                  <a:lnTo>
                    <a:pt x="29" y="26"/>
                  </a:lnTo>
                  <a:lnTo>
                    <a:pt x="29" y="24"/>
                  </a:lnTo>
                  <a:lnTo>
                    <a:pt x="30" y="23"/>
                  </a:lnTo>
                  <a:lnTo>
                    <a:pt x="32" y="22"/>
                  </a:lnTo>
                  <a:lnTo>
                    <a:pt x="33" y="15"/>
                  </a:lnTo>
                  <a:lnTo>
                    <a:pt x="32" y="15"/>
                  </a:lnTo>
                  <a:lnTo>
                    <a:pt x="31" y="15"/>
                  </a:lnTo>
                  <a:lnTo>
                    <a:pt x="30" y="14"/>
                  </a:lnTo>
                  <a:lnTo>
                    <a:pt x="30" y="9"/>
                  </a:lnTo>
                  <a:lnTo>
                    <a:pt x="30" y="8"/>
                  </a:lnTo>
                  <a:lnTo>
                    <a:pt x="31" y="6"/>
                  </a:lnTo>
                  <a:lnTo>
                    <a:pt x="37" y="1"/>
                  </a:lnTo>
                  <a:lnTo>
                    <a:pt x="40" y="1"/>
                  </a:lnTo>
                  <a:lnTo>
                    <a:pt x="44" y="2"/>
                  </a:lnTo>
                  <a:lnTo>
                    <a:pt x="47" y="0"/>
                  </a:lnTo>
                  <a:lnTo>
                    <a:pt x="50" y="0"/>
                  </a:lnTo>
                  <a:lnTo>
                    <a:pt x="53" y="1"/>
                  </a:lnTo>
                  <a:lnTo>
                    <a:pt x="57" y="4"/>
                  </a:lnTo>
                  <a:lnTo>
                    <a:pt x="54" y="18"/>
                  </a:lnTo>
                  <a:lnTo>
                    <a:pt x="50" y="21"/>
                  </a:lnTo>
                  <a:lnTo>
                    <a:pt x="50" y="23"/>
                  </a:lnTo>
                  <a:lnTo>
                    <a:pt x="56" y="26"/>
                  </a:lnTo>
                  <a:lnTo>
                    <a:pt x="55" y="29"/>
                  </a:lnTo>
                  <a:lnTo>
                    <a:pt x="53" y="32"/>
                  </a:lnTo>
                  <a:lnTo>
                    <a:pt x="50" y="34"/>
                  </a:lnTo>
                  <a:lnTo>
                    <a:pt x="50" y="38"/>
                  </a:lnTo>
                  <a:lnTo>
                    <a:pt x="48" y="41"/>
                  </a:lnTo>
                  <a:lnTo>
                    <a:pt x="46" y="41"/>
                  </a:lnTo>
                  <a:lnTo>
                    <a:pt x="42" y="40"/>
                  </a:lnTo>
                  <a:lnTo>
                    <a:pt x="39" y="40"/>
                  </a:lnTo>
                  <a:lnTo>
                    <a:pt x="40" y="58"/>
                  </a:lnTo>
                  <a:lnTo>
                    <a:pt x="38" y="61"/>
                  </a:lnTo>
                  <a:lnTo>
                    <a:pt x="38" y="63"/>
                  </a:lnTo>
                  <a:lnTo>
                    <a:pt x="39" y="68"/>
                  </a:lnTo>
                  <a:lnTo>
                    <a:pt x="39" y="69"/>
                  </a:lnTo>
                  <a:close/>
                </a:path>
              </a:pathLst>
            </a:custGeom>
            <a:solidFill>
              <a:srgbClr val="A11420"/>
            </a:solidFill>
            <a:ln w="4763">
              <a:solidFill>
                <a:schemeClr val="bg1"/>
              </a:solidFill>
              <a:round/>
              <a:headEnd/>
              <a:tailEnd/>
            </a:ln>
          </p:spPr>
          <p:txBody>
            <a:bodyPr lIns="91429" tIns="45715" rIns="91429" bIns="45715"/>
            <a:lstStyle/>
            <a:p>
              <a:endParaRPr lang="ru-RU"/>
            </a:p>
          </p:txBody>
        </p:sp>
        <p:sp>
          <p:nvSpPr>
            <p:cNvPr id="143556" name="Text Box 131"/>
            <p:cNvSpPr txBox="1">
              <a:spLocks noChangeArrowheads="1"/>
            </p:cNvSpPr>
            <p:nvPr/>
          </p:nvSpPr>
          <p:spPr bwMode="auto">
            <a:xfrm>
              <a:off x="2603" y="1842"/>
              <a:ext cx="1315" cy="530"/>
            </a:xfrm>
            <a:prstGeom prst="rect">
              <a:avLst/>
            </a:prstGeom>
            <a:noFill/>
            <a:ln w="9525">
              <a:noFill/>
              <a:miter lim="800000"/>
              <a:headEnd/>
              <a:tailEnd/>
            </a:ln>
          </p:spPr>
          <p:txBody>
            <a:bodyPr lIns="91429" tIns="45715" rIns="91429" bIns="45715">
              <a:spAutoFit/>
            </a:bodyPr>
            <a:lstStyle/>
            <a:p>
              <a:pPr>
                <a:spcBef>
                  <a:spcPct val="50000"/>
                </a:spcBef>
              </a:pPr>
              <a:r>
                <a:rPr lang="en-GB" sz="2400" b="1">
                  <a:solidFill>
                    <a:srgbClr val="A11420"/>
                  </a:solidFill>
                </a:rPr>
                <a:t>Netherlands</a:t>
              </a:r>
            </a:p>
            <a:p>
              <a:pPr>
                <a:lnSpc>
                  <a:spcPct val="65000"/>
                </a:lnSpc>
                <a:spcBef>
                  <a:spcPct val="40000"/>
                </a:spcBef>
              </a:pPr>
              <a:r>
                <a:rPr lang="en-GB" sz="2400">
                  <a:solidFill>
                    <a:srgbClr val="A11420"/>
                  </a:solidFill>
                </a:rPr>
                <a:t>2011</a:t>
              </a:r>
            </a:p>
          </p:txBody>
        </p:sp>
      </p:grpSp>
      <p:grpSp>
        <p:nvGrpSpPr>
          <p:cNvPr id="22" name="Group 132"/>
          <p:cNvGrpSpPr>
            <a:grpSpLocks/>
          </p:cNvGrpSpPr>
          <p:nvPr/>
        </p:nvGrpSpPr>
        <p:grpSpPr bwMode="auto">
          <a:xfrm>
            <a:off x="2916238" y="1955800"/>
            <a:ext cx="2435225" cy="3641725"/>
            <a:chOff x="1973" y="482"/>
            <a:chExt cx="1534" cy="2294"/>
          </a:xfrm>
        </p:grpSpPr>
        <p:sp>
          <p:nvSpPr>
            <p:cNvPr id="143553" name="Text Box 133"/>
            <p:cNvSpPr txBox="1">
              <a:spLocks noChangeArrowheads="1"/>
            </p:cNvSpPr>
            <p:nvPr/>
          </p:nvSpPr>
          <p:spPr bwMode="auto">
            <a:xfrm>
              <a:off x="2290" y="482"/>
              <a:ext cx="1217" cy="2294"/>
            </a:xfrm>
            <a:prstGeom prst="rect">
              <a:avLst/>
            </a:prstGeom>
            <a:noFill/>
            <a:ln w="9525">
              <a:noFill/>
              <a:miter lim="800000"/>
              <a:headEnd/>
              <a:tailEnd/>
            </a:ln>
          </p:spPr>
          <p:txBody>
            <a:bodyPr lIns="91429" tIns="45715" rIns="91429" bIns="45715">
              <a:spAutoFit/>
            </a:bodyPr>
            <a:lstStyle/>
            <a:p>
              <a:pPr>
                <a:spcBef>
                  <a:spcPct val="50000"/>
                </a:spcBef>
              </a:pPr>
              <a:endParaRPr lang="en-GB" sz="2400" b="1">
                <a:solidFill>
                  <a:srgbClr val="A11420"/>
                </a:solidFill>
              </a:endParaRPr>
            </a:p>
            <a:p>
              <a:pPr>
                <a:spcBef>
                  <a:spcPct val="50000"/>
                </a:spcBef>
              </a:pPr>
              <a:endParaRPr lang="en-GB" sz="2400" b="1">
                <a:solidFill>
                  <a:srgbClr val="A11420"/>
                </a:solidFill>
              </a:endParaRPr>
            </a:p>
            <a:p>
              <a:pPr>
                <a:spcBef>
                  <a:spcPct val="50000"/>
                </a:spcBef>
              </a:pPr>
              <a:endParaRPr lang="en-GB" sz="2400" b="1">
                <a:solidFill>
                  <a:srgbClr val="A11420"/>
                </a:solidFill>
              </a:endParaRPr>
            </a:p>
            <a:p>
              <a:pPr>
                <a:spcBef>
                  <a:spcPct val="50000"/>
                </a:spcBef>
              </a:pPr>
              <a:endParaRPr lang="en-GB" sz="2400" b="1">
                <a:solidFill>
                  <a:srgbClr val="A11420"/>
                </a:solidFill>
              </a:endParaRPr>
            </a:p>
            <a:p>
              <a:pPr>
                <a:spcBef>
                  <a:spcPct val="50000"/>
                </a:spcBef>
              </a:pPr>
              <a:endParaRPr lang="en-GB" sz="2400" b="1">
                <a:solidFill>
                  <a:srgbClr val="A11420"/>
                </a:solidFill>
              </a:endParaRPr>
            </a:p>
            <a:p>
              <a:pPr>
                <a:spcBef>
                  <a:spcPct val="50000"/>
                </a:spcBef>
              </a:pPr>
              <a:r>
                <a:rPr lang="en-GB" sz="2400" b="1">
                  <a:solidFill>
                    <a:srgbClr val="A11420"/>
                  </a:solidFill>
                </a:rPr>
                <a:t>Austria</a:t>
              </a:r>
            </a:p>
            <a:p>
              <a:pPr>
                <a:lnSpc>
                  <a:spcPct val="65000"/>
                </a:lnSpc>
                <a:spcBef>
                  <a:spcPct val="40000"/>
                </a:spcBef>
              </a:pPr>
              <a:r>
                <a:rPr lang="en-GB" sz="2400">
                  <a:solidFill>
                    <a:srgbClr val="A11420"/>
                  </a:solidFill>
                </a:rPr>
                <a:t>2012</a:t>
              </a:r>
            </a:p>
          </p:txBody>
        </p:sp>
        <p:sp>
          <p:nvSpPr>
            <p:cNvPr id="143554" name="Freeform 796"/>
            <p:cNvSpPr>
              <a:spLocks/>
            </p:cNvSpPr>
            <p:nvPr/>
          </p:nvSpPr>
          <p:spPr bwMode="auto">
            <a:xfrm>
              <a:off x="1973" y="1635"/>
              <a:ext cx="1103" cy="543"/>
            </a:xfrm>
            <a:custGeom>
              <a:avLst/>
              <a:gdLst>
                <a:gd name="T0" fmla="*/ 2147483647 w 122"/>
                <a:gd name="T1" fmla="*/ 2147483647 h 60"/>
                <a:gd name="T2" fmla="*/ 2147483647 w 122"/>
                <a:gd name="T3" fmla="*/ 2147483647 h 60"/>
                <a:gd name="T4" fmla="*/ 2147483647 w 122"/>
                <a:gd name="T5" fmla="*/ 2147483647 h 60"/>
                <a:gd name="T6" fmla="*/ 2147483647 w 122"/>
                <a:gd name="T7" fmla="*/ 2147483647 h 60"/>
                <a:gd name="T8" fmla="*/ 2147483647 w 122"/>
                <a:gd name="T9" fmla="*/ 2147483647 h 60"/>
                <a:gd name="T10" fmla="*/ 2147483647 w 122"/>
                <a:gd name="T11" fmla="*/ 2147483647 h 60"/>
                <a:gd name="T12" fmla="*/ 2147483647 w 122"/>
                <a:gd name="T13" fmla="*/ 2147483647 h 60"/>
                <a:gd name="T14" fmla="*/ 2147483647 w 122"/>
                <a:gd name="T15" fmla="*/ 2147483647 h 60"/>
                <a:gd name="T16" fmla="*/ 2147483647 w 122"/>
                <a:gd name="T17" fmla="*/ 2147483647 h 60"/>
                <a:gd name="T18" fmla="*/ 2147483647 w 122"/>
                <a:gd name="T19" fmla="*/ 2147483647 h 60"/>
                <a:gd name="T20" fmla="*/ 2147483647 w 122"/>
                <a:gd name="T21" fmla="*/ 2147483647 h 60"/>
                <a:gd name="T22" fmla="*/ 2147483647 w 122"/>
                <a:gd name="T23" fmla="*/ 2147483647 h 60"/>
                <a:gd name="T24" fmla="*/ 2147483647 w 122"/>
                <a:gd name="T25" fmla="*/ 2147483647 h 60"/>
                <a:gd name="T26" fmla="*/ 2147483647 w 122"/>
                <a:gd name="T27" fmla="*/ 2147483647 h 60"/>
                <a:gd name="T28" fmla="*/ 2147483647 w 122"/>
                <a:gd name="T29" fmla="*/ 2147483647 h 60"/>
                <a:gd name="T30" fmla="*/ 2147483647 w 122"/>
                <a:gd name="T31" fmla="*/ 2147483647 h 60"/>
                <a:gd name="T32" fmla="*/ 2147483647 w 122"/>
                <a:gd name="T33" fmla="*/ 2147483647 h 60"/>
                <a:gd name="T34" fmla="*/ 2147483647 w 122"/>
                <a:gd name="T35" fmla="*/ 2147483647 h 60"/>
                <a:gd name="T36" fmla="*/ 2147483647 w 122"/>
                <a:gd name="T37" fmla="*/ 2147483647 h 60"/>
                <a:gd name="T38" fmla="*/ 2147483647 w 122"/>
                <a:gd name="T39" fmla="*/ 2147483647 h 60"/>
                <a:gd name="T40" fmla="*/ 2147483647 w 122"/>
                <a:gd name="T41" fmla="*/ 2147483647 h 60"/>
                <a:gd name="T42" fmla="*/ 2147483647 w 122"/>
                <a:gd name="T43" fmla="*/ 2147483647 h 60"/>
                <a:gd name="T44" fmla="*/ 2147483647 w 122"/>
                <a:gd name="T45" fmla="*/ 2147483647 h 60"/>
                <a:gd name="T46" fmla="*/ 2147483647 w 122"/>
                <a:gd name="T47" fmla="*/ 2147483647 h 60"/>
                <a:gd name="T48" fmla="*/ 2147483647 w 122"/>
                <a:gd name="T49" fmla="*/ 2147483647 h 60"/>
                <a:gd name="T50" fmla="*/ 2147483647 w 122"/>
                <a:gd name="T51" fmla="*/ 2147483647 h 60"/>
                <a:gd name="T52" fmla="*/ 2147483647 w 122"/>
                <a:gd name="T53" fmla="*/ 2147483647 h 60"/>
                <a:gd name="T54" fmla="*/ 2147483647 w 122"/>
                <a:gd name="T55" fmla="*/ 2147483647 h 60"/>
                <a:gd name="T56" fmla="*/ 2147483647 w 122"/>
                <a:gd name="T57" fmla="*/ 2147483647 h 60"/>
                <a:gd name="T58" fmla="*/ 2147483647 w 122"/>
                <a:gd name="T59" fmla="*/ 2147483647 h 60"/>
                <a:gd name="T60" fmla="*/ 2147483647 w 122"/>
                <a:gd name="T61" fmla="*/ 2147483647 h 60"/>
                <a:gd name="T62" fmla="*/ 2147483647 w 122"/>
                <a:gd name="T63" fmla="*/ 2147483647 h 60"/>
                <a:gd name="T64" fmla="*/ 2147483647 w 122"/>
                <a:gd name="T65" fmla="*/ 2147483647 h 60"/>
                <a:gd name="T66" fmla="*/ 2147483647 w 122"/>
                <a:gd name="T67" fmla="*/ 2147483647 h 60"/>
                <a:gd name="T68" fmla="*/ 2147483647 w 122"/>
                <a:gd name="T69" fmla="*/ 0 h 60"/>
                <a:gd name="T70" fmla="*/ 2147483647 w 122"/>
                <a:gd name="T71" fmla="*/ 2147483647 h 60"/>
                <a:gd name="T72" fmla="*/ 2147483647 w 122"/>
                <a:gd name="T73" fmla="*/ 2147483647 h 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2"/>
                <a:gd name="T112" fmla="*/ 0 h 60"/>
                <a:gd name="T113" fmla="*/ 122 w 122"/>
                <a:gd name="T114" fmla="*/ 60 h 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2" h="60">
                  <a:moveTo>
                    <a:pt x="68" y="5"/>
                  </a:moveTo>
                  <a:lnTo>
                    <a:pt x="68" y="8"/>
                  </a:lnTo>
                  <a:lnTo>
                    <a:pt x="63" y="10"/>
                  </a:lnTo>
                  <a:lnTo>
                    <a:pt x="61" y="15"/>
                  </a:lnTo>
                  <a:lnTo>
                    <a:pt x="54" y="18"/>
                  </a:lnTo>
                  <a:lnTo>
                    <a:pt x="53" y="22"/>
                  </a:lnTo>
                  <a:lnTo>
                    <a:pt x="53" y="26"/>
                  </a:lnTo>
                  <a:lnTo>
                    <a:pt x="55" y="31"/>
                  </a:lnTo>
                  <a:lnTo>
                    <a:pt x="56" y="33"/>
                  </a:lnTo>
                  <a:lnTo>
                    <a:pt x="53" y="34"/>
                  </a:lnTo>
                  <a:lnTo>
                    <a:pt x="52" y="32"/>
                  </a:lnTo>
                  <a:lnTo>
                    <a:pt x="48" y="32"/>
                  </a:lnTo>
                  <a:lnTo>
                    <a:pt x="44" y="31"/>
                  </a:lnTo>
                  <a:lnTo>
                    <a:pt x="43" y="32"/>
                  </a:lnTo>
                  <a:lnTo>
                    <a:pt x="34" y="33"/>
                  </a:lnTo>
                  <a:lnTo>
                    <a:pt x="28" y="36"/>
                  </a:lnTo>
                  <a:lnTo>
                    <a:pt x="24" y="36"/>
                  </a:lnTo>
                  <a:lnTo>
                    <a:pt x="20" y="35"/>
                  </a:lnTo>
                  <a:lnTo>
                    <a:pt x="16" y="34"/>
                  </a:lnTo>
                  <a:lnTo>
                    <a:pt x="15" y="36"/>
                  </a:lnTo>
                  <a:lnTo>
                    <a:pt x="14" y="38"/>
                  </a:lnTo>
                  <a:lnTo>
                    <a:pt x="12" y="39"/>
                  </a:lnTo>
                  <a:lnTo>
                    <a:pt x="10" y="38"/>
                  </a:lnTo>
                  <a:lnTo>
                    <a:pt x="8" y="35"/>
                  </a:lnTo>
                  <a:lnTo>
                    <a:pt x="5" y="35"/>
                  </a:lnTo>
                  <a:lnTo>
                    <a:pt x="3" y="35"/>
                  </a:lnTo>
                  <a:lnTo>
                    <a:pt x="0" y="36"/>
                  </a:lnTo>
                  <a:lnTo>
                    <a:pt x="2" y="38"/>
                  </a:lnTo>
                  <a:lnTo>
                    <a:pt x="4" y="39"/>
                  </a:lnTo>
                  <a:lnTo>
                    <a:pt x="5" y="45"/>
                  </a:lnTo>
                  <a:lnTo>
                    <a:pt x="3" y="47"/>
                  </a:lnTo>
                  <a:lnTo>
                    <a:pt x="5" y="49"/>
                  </a:lnTo>
                  <a:lnTo>
                    <a:pt x="11" y="50"/>
                  </a:lnTo>
                  <a:lnTo>
                    <a:pt x="12" y="49"/>
                  </a:lnTo>
                  <a:lnTo>
                    <a:pt x="15" y="50"/>
                  </a:lnTo>
                  <a:lnTo>
                    <a:pt x="18" y="52"/>
                  </a:lnTo>
                  <a:lnTo>
                    <a:pt x="38" y="47"/>
                  </a:lnTo>
                  <a:lnTo>
                    <a:pt x="39" y="46"/>
                  </a:lnTo>
                  <a:lnTo>
                    <a:pt x="41" y="45"/>
                  </a:lnTo>
                  <a:lnTo>
                    <a:pt x="42" y="46"/>
                  </a:lnTo>
                  <a:lnTo>
                    <a:pt x="43" y="50"/>
                  </a:lnTo>
                  <a:lnTo>
                    <a:pt x="44" y="52"/>
                  </a:lnTo>
                  <a:lnTo>
                    <a:pt x="48" y="54"/>
                  </a:lnTo>
                  <a:lnTo>
                    <a:pt x="49" y="54"/>
                  </a:lnTo>
                  <a:lnTo>
                    <a:pt x="52" y="56"/>
                  </a:lnTo>
                  <a:lnTo>
                    <a:pt x="80" y="60"/>
                  </a:lnTo>
                  <a:lnTo>
                    <a:pt x="83" y="58"/>
                  </a:lnTo>
                  <a:lnTo>
                    <a:pt x="85" y="55"/>
                  </a:lnTo>
                  <a:lnTo>
                    <a:pt x="89" y="54"/>
                  </a:lnTo>
                  <a:lnTo>
                    <a:pt x="94" y="56"/>
                  </a:lnTo>
                  <a:lnTo>
                    <a:pt x="96" y="53"/>
                  </a:lnTo>
                  <a:lnTo>
                    <a:pt x="97" y="53"/>
                  </a:lnTo>
                  <a:lnTo>
                    <a:pt x="102" y="53"/>
                  </a:lnTo>
                  <a:lnTo>
                    <a:pt x="103" y="51"/>
                  </a:lnTo>
                  <a:lnTo>
                    <a:pt x="105" y="50"/>
                  </a:lnTo>
                  <a:lnTo>
                    <a:pt x="108" y="47"/>
                  </a:lnTo>
                  <a:lnTo>
                    <a:pt x="111" y="46"/>
                  </a:lnTo>
                  <a:lnTo>
                    <a:pt x="111" y="40"/>
                  </a:lnTo>
                  <a:lnTo>
                    <a:pt x="114" y="35"/>
                  </a:lnTo>
                  <a:lnTo>
                    <a:pt x="111" y="32"/>
                  </a:lnTo>
                  <a:lnTo>
                    <a:pt x="113" y="30"/>
                  </a:lnTo>
                  <a:lnTo>
                    <a:pt x="121" y="30"/>
                  </a:lnTo>
                  <a:lnTo>
                    <a:pt x="122" y="27"/>
                  </a:lnTo>
                  <a:lnTo>
                    <a:pt x="122" y="22"/>
                  </a:lnTo>
                  <a:lnTo>
                    <a:pt x="118" y="12"/>
                  </a:lnTo>
                  <a:lnTo>
                    <a:pt x="118" y="7"/>
                  </a:lnTo>
                  <a:lnTo>
                    <a:pt x="116" y="4"/>
                  </a:lnTo>
                  <a:lnTo>
                    <a:pt x="106" y="5"/>
                  </a:lnTo>
                  <a:lnTo>
                    <a:pt x="99" y="0"/>
                  </a:lnTo>
                  <a:lnTo>
                    <a:pt x="89" y="0"/>
                  </a:lnTo>
                  <a:lnTo>
                    <a:pt x="87" y="5"/>
                  </a:lnTo>
                  <a:lnTo>
                    <a:pt x="84" y="8"/>
                  </a:lnTo>
                  <a:lnTo>
                    <a:pt x="78" y="9"/>
                  </a:lnTo>
                  <a:lnTo>
                    <a:pt x="75" y="9"/>
                  </a:lnTo>
                  <a:lnTo>
                    <a:pt x="68" y="5"/>
                  </a:lnTo>
                  <a:close/>
                </a:path>
              </a:pathLst>
            </a:custGeom>
            <a:solidFill>
              <a:srgbClr val="A11420"/>
            </a:solidFill>
            <a:ln w="4763">
              <a:solidFill>
                <a:srgbClr val="FFFFFF"/>
              </a:solidFill>
              <a:round/>
              <a:headEnd/>
              <a:tailEnd/>
            </a:ln>
          </p:spPr>
          <p:txBody>
            <a:bodyPr lIns="91429" tIns="45715" rIns="91429" bIns="45715"/>
            <a:lstStyle/>
            <a:p>
              <a:endParaRPr lang="ru-RU"/>
            </a:p>
          </p:txBody>
        </p:sp>
      </p:grpSp>
      <p:grpSp>
        <p:nvGrpSpPr>
          <p:cNvPr id="23" name="Group 135"/>
          <p:cNvGrpSpPr>
            <a:grpSpLocks/>
          </p:cNvGrpSpPr>
          <p:nvPr/>
        </p:nvGrpSpPr>
        <p:grpSpPr bwMode="auto">
          <a:xfrm>
            <a:off x="2628900" y="1884363"/>
            <a:ext cx="4464050" cy="2724150"/>
            <a:chOff x="2245" y="618"/>
            <a:chExt cx="2375" cy="1449"/>
          </a:xfrm>
        </p:grpSpPr>
        <p:sp>
          <p:nvSpPr>
            <p:cNvPr id="143551" name="Freeform 953"/>
            <p:cNvSpPr>
              <a:spLocks/>
            </p:cNvSpPr>
            <p:nvPr/>
          </p:nvSpPr>
          <p:spPr bwMode="auto">
            <a:xfrm>
              <a:off x="2245" y="618"/>
              <a:ext cx="761" cy="1449"/>
            </a:xfrm>
            <a:custGeom>
              <a:avLst/>
              <a:gdLst>
                <a:gd name="T0" fmla="*/ 2147483647 w 125"/>
                <a:gd name="T1" fmla="*/ 2147483647 h 238"/>
                <a:gd name="T2" fmla="*/ 2147483647 w 125"/>
                <a:gd name="T3" fmla="*/ 2147483647 h 238"/>
                <a:gd name="T4" fmla="*/ 2147483647 w 125"/>
                <a:gd name="T5" fmla="*/ 2147483647 h 238"/>
                <a:gd name="T6" fmla="*/ 2147483647 w 125"/>
                <a:gd name="T7" fmla="*/ 2147483647 h 238"/>
                <a:gd name="T8" fmla="*/ 2147483647 w 125"/>
                <a:gd name="T9" fmla="*/ 2147483647 h 238"/>
                <a:gd name="T10" fmla="*/ 2147483647 w 125"/>
                <a:gd name="T11" fmla="*/ 2147483647 h 238"/>
                <a:gd name="T12" fmla="*/ 2147483647 w 125"/>
                <a:gd name="T13" fmla="*/ 2147483647 h 238"/>
                <a:gd name="T14" fmla="*/ 2147483647 w 125"/>
                <a:gd name="T15" fmla="*/ 2147483647 h 238"/>
                <a:gd name="T16" fmla="*/ 2147483647 w 125"/>
                <a:gd name="T17" fmla="*/ 2147483647 h 238"/>
                <a:gd name="T18" fmla="*/ 2147483647 w 125"/>
                <a:gd name="T19" fmla="*/ 2147483647 h 238"/>
                <a:gd name="T20" fmla="*/ 2147483647 w 125"/>
                <a:gd name="T21" fmla="*/ 2147483647 h 238"/>
                <a:gd name="T22" fmla="*/ 2147483647 w 125"/>
                <a:gd name="T23" fmla="*/ 2147483647 h 238"/>
                <a:gd name="T24" fmla="*/ 2147483647 w 125"/>
                <a:gd name="T25" fmla="*/ 2147483647 h 238"/>
                <a:gd name="T26" fmla="*/ 2147483647 w 125"/>
                <a:gd name="T27" fmla="*/ 2147483647 h 238"/>
                <a:gd name="T28" fmla="*/ 2147483647 w 125"/>
                <a:gd name="T29" fmla="*/ 2147483647 h 238"/>
                <a:gd name="T30" fmla="*/ 2147483647 w 125"/>
                <a:gd name="T31" fmla="*/ 2147483647 h 238"/>
                <a:gd name="T32" fmla="*/ 2147483647 w 125"/>
                <a:gd name="T33" fmla="*/ 2147483647 h 238"/>
                <a:gd name="T34" fmla="*/ 2147483647 w 125"/>
                <a:gd name="T35" fmla="*/ 2147483647 h 238"/>
                <a:gd name="T36" fmla="*/ 2147483647 w 125"/>
                <a:gd name="T37" fmla="*/ 2147483647 h 238"/>
                <a:gd name="T38" fmla="*/ 2147483647 w 125"/>
                <a:gd name="T39" fmla="*/ 2147483647 h 238"/>
                <a:gd name="T40" fmla="*/ 2147483647 w 125"/>
                <a:gd name="T41" fmla="*/ 2147483647 h 238"/>
                <a:gd name="T42" fmla="*/ 2147483647 w 125"/>
                <a:gd name="T43" fmla="*/ 2147483647 h 238"/>
                <a:gd name="T44" fmla="*/ 2147483647 w 125"/>
                <a:gd name="T45" fmla="*/ 2147483647 h 238"/>
                <a:gd name="T46" fmla="*/ 2147483647 w 125"/>
                <a:gd name="T47" fmla="*/ 2147483647 h 238"/>
                <a:gd name="T48" fmla="*/ 2147483647 w 125"/>
                <a:gd name="T49" fmla="*/ 2147483647 h 238"/>
                <a:gd name="T50" fmla="*/ 2147483647 w 125"/>
                <a:gd name="T51" fmla="*/ 2147483647 h 238"/>
                <a:gd name="T52" fmla="*/ 2147483647 w 125"/>
                <a:gd name="T53" fmla="*/ 2147483647 h 238"/>
                <a:gd name="T54" fmla="*/ 2147483647 w 125"/>
                <a:gd name="T55" fmla="*/ 2147483647 h 238"/>
                <a:gd name="T56" fmla="*/ 2147483647 w 125"/>
                <a:gd name="T57" fmla="*/ 2147483647 h 238"/>
                <a:gd name="T58" fmla="*/ 2147483647 w 125"/>
                <a:gd name="T59" fmla="*/ 2147483647 h 238"/>
                <a:gd name="T60" fmla="*/ 2147483647 w 125"/>
                <a:gd name="T61" fmla="*/ 2147483647 h 238"/>
                <a:gd name="T62" fmla="*/ 2147483647 w 125"/>
                <a:gd name="T63" fmla="*/ 2147483647 h 238"/>
                <a:gd name="T64" fmla="*/ 2147483647 w 125"/>
                <a:gd name="T65" fmla="*/ 2147483647 h 238"/>
                <a:gd name="T66" fmla="*/ 2147483647 w 125"/>
                <a:gd name="T67" fmla="*/ 2147483647 h 238"/>
                <a:gd name="T68" fmla="*/ 2147483647 w 125"/>
                <a:gd name="T69" fmla="*/ 2147483647 h 238"/>
                <a:gd name="T70" fmla="*/ 2147483647 w 125"/>
                <a:gd name="T71" fmla="*/ 2147483647 h 238"/>
                <a:gd name="T72" fmla="*/ 2147483647 w 125"/>
                <a:gd name="T73" fmla="*/ 2147483647 h 238"/>
                <a:gd name="T74" fmla="*/ 2147483647 w 125"/>
                <a:gd name="T75" fmla="*/ 2147483647 h 238"/>
                <a:gd name="T76" fmla="*/ 2147483647 w 125"/>
                <a:gd name="T77" fmla="*/ 2147483647 h 238"/>
                <a:gd name="T78" fmla="*/ 2147483647 w 125"/>
                <a:gd name="T79" fmla="*/ 2147483647 h 238"/>
                <a:gd name="T80" fmla="*/ 2147483647 w 125"/>
                <a:gd name="T81" fmla="*/ 2147483647 h 238"/>
                <a:gd name="T82" fmla="*/ 2147483647 w 125"/>
                <a:gd name="T83" fmla="*/ 2147483647 h 238"/>
                <a:gd name="T84" fmla="*/ 2147483647 w 125"/>
                <a:gd name="T85" fmla="*/ 2147483647 h 238"/>
                <a:gd name="T86" fmla="*/ 2147483647 w 125"/>
                <a:gd name="T87" fmla="*/ 2147483647 h 238"/>
                <a:gd name="T88" fmla="*/ 2147483647 w 125"/>
                <a:gd name="T89" fmla="*/ 2147483647 h 238"/>
                <a:gd name="T90" fmla="*/ 2147483647 w 125"/>
                <a:gd name="T91" fmla="*/ 2147483647 h 238"/>
                <a:gd name="T92" fmla="*/ 2147483647 w 125"/>
                <a:gd name="T93" fmla="*/ 2147483647 h 238"/>
                <a:gd name="T94" fmla="*/ 2147483647 w 125"/>
                <a:gd name="T95" fmla="*/ 2147483647 h 238"/>
                <a:gd name="T96" fmla="*/ 2147483647 w 125"/>
                <a:gd name="T97" fmla="*/ 2147483647 h 238"/>
                <a:gd name="T98" fmla="*/ 2147483647 w 125"/>
                <a:gd name="T99" fmla="*/ 2147483647 h 238"/>
                <a:gd name="T100" fmla="*/ 2147483647 w 125"/>
                <a:gd name="T101" fmla="*/ 2147483647 h 238"/>
                <a:gd name="T102" fmla="*/ 2147483647 w 125"/>
                <a:gd name="T103" fmla="*/ 2147483647 h 238"/>
                <a:gd name="T104" fmla="*/ 2147483647 w 125"/>
                <a:gd name="T105" fmla="*/ 2147483647 h 238"/>
                <a:gd name="T106" fmla="*/ 2147483647 w 125"/>
                <a:gd name="T107" fmla="*/ 2147483647 h 238"/>
                <a:gd name="T108" fmla="*/ 2147483647 w 125"/>
                <a:gd name="T109" fmla="*/ 2147483647 h 2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5"/>
                <a:gd name="T166" fmla="*/ 0 h 238"/>
                <a:gd name="T167" fmla="*/ 125 w 125"/>
                <a:gd name="T168" fmla="*/ 238 h 2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5" h="238">
                  <a:moveTo>
                    <a:pt x="57" y="225"/>
                  </a:moveTo>
                  <a:lnTo>
                    <a:pt x="58" y="225"/>
                  </a:lnTo>
                  <a:lnTo>
                    <a:pt x="58" y="223"/>
                  </a:lnTo>
                  <a:lnTo>
                    <a:pt x="61" y="222"/>
                  </a:lnTo>
                  <a:lnTo>
                    <a:pt x="64" y="223"/>
                  </a:lnTo>
                  <a:lnTo>
                    <a:pt x="66" y="222"/>
                  </a:lnTo>
                  <a:lnTo>
                    <a:pt x="65" y="220"/>
                  </a:lnTo>
                  <a:lnTo>
                    <a:pt x="72" y="220"/>
                  </a:lnTo>
                  <a:lnTo>
                    <a:pt x="73" y="219"/>
                  </a:lnTo>
                  <a:lnTo>
                    <a:pt x="75" y="218"/>
                  </a:lnTo>
                  <a:lnTo>
                    <a:pt x="76" y="216"/>
                  </a:lnTo>
                  <a:lnTo>
                    <a:pt x="77" y="217"/>
                  </a:lnTo>
                  <a:lnTo>
                    <a:pt x="79" y="217"/>
                  </a:lnTo>
                  <a:lnTo>
                    <a:pt x="81" y="217"/>
                  </a:lnTo>
                  <a:lnTo>
                    <a:pt x="82" y="218"/>
                  </a:lnTo>
                  <a:lnTo>
                    <a:pt x="84" y="219"/>
                  </a:lnTo>
                  <a:lnTo>
                    <a:pt x="95" y="217"/>
                  </a:lnTo>
                  <a:lnTo>
                    <a:pt x="99" y="218"/>
                  </a:lnTo>
                  <a:lnTo>
                    <a:pt x="112" y="214"/>
                  </a:lnTo>
                  <a:lnTo>
                    <a:pt x="113" y="213"/>
                  </a:lnTo>
                  <a:lnTo>
                    <a:pt x="119" y="208"/>
                  </a:lnTo>
                  <a:lnTo>
                    <a:pt x="120" y="205"/>
                  </a:lnTo>
                  <a:lnTo>
                    <a:pt x="119" y="205"/>
                  </a:lnTo>
                  <a:lnTo>
                    <a:pt x="108" y="204"/>
                  </a:lnTo>
                  <a:lnTo>
                    <a:pt x="108" y="201"/>
                  </a:lnTo>
                  <a:lnTo>
                    <a:pt x="107" y="199"/>
                  </a:lnTo>
                  <a:lnTo>
                    <a:pt x="110" y="198"/>
                  </a:lnTo>
                  <a:lnTo>
                    <a:pt x="110" y="197"/>
                  </a:lnTo>
                  <a:lnTo>
                    <a:pt x="112" y="195"/>
                  </a:lnTo>
                  <a:lnTo>
                    <a:pt x="111" y="195"/>
                  </a:lnTo>
                  <a:lnTo>
                    <a:pt x="109" y="194"/>
                  </a:lnTo>
                  <a:lnTo>
                    <a:pt x="111" y="193"/>
                  </a:lnTo>
                  <a:lnTo>
                    <a:pt x="113" y="192"/>
                  </a:lnTo>
                  <a:lnTo>
                    <a:pt x="114" y="193"/>
                  </a:lnTo>
                  <a:lnTo>
                    <a:pt x="117" y="192"/>
                  </a:lnTo>
                  <a:lnTo>
                    <a:pt x="117" y="190"/>
                  </a:lnTo>
                  <a:lnTo>
                    <a:pt x="117" y="188"/>
                  </a:lnTo>
                  <a:lnTo>
                    <a:pt x="118" y="188"/>
                  </a:lnTo>
                  <a:lnTo>
                    <a:pt x="121" y="187"/>
                  </a:lnTo>
                  <a:lnTo>
                    <a:pt x="123" y="184"/>
                  </a:lnTo>
                  <a:lnTo>
                    <a:pt x="125" y="174"/>
                  </a:lnTo>
                  <a:lnTo>
                    <a:pt x="123" y="169"/>
                  </a:lnTo>
                  <a:lnTo>
                    <a:pt x="121" y="165"/>
                  </a:lnTo>
                  <a:lnTo>
                    <a:pt x="116" y="162"/>
                  </a:lnTo>
                  <a:lnTo>
                    <a:pt x="106" y="163"/>
                  </a:lnTo>
                  <a:lnTo>
                    <a:pt x="103" y="167"/>
                  </a:lnTo>
                  <a:lnTo>
                    <a:pt x="102" y="166"/>
                  </a:lnTo>
                  <a:lnTo>
                    <a:pt x="98" y="165"/>
                  </a:lnTo>
                  <a:lnTo>
                    <a:pt x="99" y="163"/>
                  </a:lnTo>
                  <a:lnTo>
                    <a:pt x="102" y="158"/>
                  </a:lnTo>
                  <a:lnTo>
                    <a:pt x="103" y="156"/>
                  </a:lnTo>
                  <a:lnTo>
                    <a:pt x="103" y="153"/>
                  </a:lnTo>
                  <a:lnTo>
                    <a:pt x="98" y="146"/>
                  </a:lnTo>
                  <a:lnTo>
                    <a:pt x="96" y="145"/>
                  </a:lnTo>
                  <a:lnTo>
                    <a:pt x="92" y="142"/>
                  </a:lnTo>
                  <a:lnTo>
                    <a:pt x="93" y="141"/>
                  </a:lnTo>
                  <a:lnTo>
                    <a:pt x="96" y="144"/>
                  </a:lnTo>
                  <a:lnTo>
                    <a:pt x="100" y="145"/>
                  </a:lnTo>
                  <a:lnTo>
                    <a:pt x="99" y="140"/>
                  </a:lnTo>
                  <a:lnTo>
                    <a:pt x="95" y="134"/>
                  </a:lnTo>
                  <a:lnTo>
                    <a:pt x="93" y="130"/>
                  </a:lnTo>
                  <a:lnTo>
                    <a:pt x="87" y="120"/>
                  </a:lnTo>
                  <a:lnTo>
                    <a:pt x="80" y="118"/>
                  </a:lnTo>
                  <a:lnTo>
                    <a:pt x="78" y="116"/>
                  </a:lnTo>
                  <a:lnTo>
                    <a:pt x="73" y="102"/>
                  </a:lnTo>
                  <a:lnTo>
                    <a:pt x="72" y="92"/>
                  </a:lnTo>
                  <a:lnTo>
                    <a:pt x="66" y="86"/>
                  </a:lnTo>
                  <a:lnTo>
                    <a:pt x="64" y="83"/>
                  </a:lnTo>
                  <a:lnTo>
                    <a:pt x="55" y="78"/>
                  </a:lnTo>
                  <a:lnTo>
                    <a:pt x="54" y="78"/>
                  </a:lnTo>
                  <a:lnTo>
                    <a:pt x="49" y="80"/>
                  </a:lnTo>
                  <a:lnTo>
                    <a:pt x="44" y="78"/>
                  </a:lnTo>
                  <a:lnTo>
                    <a:pt x="45" y="76"/>
                  </a:lnTo>
                  <a:lnTo>
                    <a:pt x="47" y="74"/>
                  </a:lnTo>
                  <a:lnTo>
                    <a:pt x="53" y="73"/>
                  </a:lnTo>
                  <a:lnTo>
                    <a:pt x="55" y="72"/>
                  </a:lnTo>
                  <a:lnTo>
                    <a:pt x="52" y="68"/>
                  </a:lnTo>
                  <a:lnTo>
                    <a:pt x="50" y="66"/>
                  </a:lnTo>
                  <a:lnTo>
                    <a:pt x="50" y="65"/>
                  </a:lnTo>
                  <a:lnTo>
                    <a:pt x="53" y="65"/>
                  </a:lnTo>
                  <a:lnTo>
                    <a:pt x="54" y="64"/>
                  </a:lnTo>
                  <a:lnTo>
                    <a:pt x="56" y="62"/>
                  </a:lnTo>
                  <a:lnTo>
                    <a:pt x="57" y="59"/>
                  </a:lnTo>
                  <a:lnTo>
                    <a:pt x="61" y="54"/>
                  </a:lnTo>
                  <a:lnTo>
                    <a:pt x="64" y="43"/>
                  </a:lnTo>
                  <a:lnTo>
                    <a:pt x="68" y="38"/>
                  </a:lnTo>
                  <a:lnTo>
                    <a:pt x="68" y="32"/>
                  </a:lnTo>
                  <a:lnTo>
                    <a:pt x="66" y="30"/>
                  </a:lnTo>
                  <a:lnTo>
                    <a:pt x="47" y="30"/>
                  </a:lnTo>
                  <a:lnTo>
                    <a:pt x="44" y="28"/>
                  </a:lnTo>
                  <a:lnTo>
                    <a:pt x="34" y="32"/>
                  </a:lnTo>
                  <a:lnTo>
                    <a:pt x="31" y="34"/>
                  </a:lnTo>
                  <a:lnTo>
                    <a:pt x="30" y="33"/>
                  </a:lnTo>
                  <a:lnTo>
                    <a:pt x="31" y="31"/>
                  </a:lnTo>
                  <a:lnTo>
                    <a:pt x="31" y="30"/>
                  </a:lnTo>
                  <a:lnTo>
                    <a:pt x="28" y="31"/>
                  </a:lnTo>
                  <a:lnTo>
                    <a:pt x="28" y="30"/>
                  </a:lnTo>
                  <a:lnTo>
                    <a:pt x="32" y="28"/>
                  </a:lnTo>
                  <a:lnTo>
                    <a:pt x="35" y="25"/>
                  </a:lnTo>
                  <a:lnTo>
                    <a:pt x="30" y="25"/>
                  </a:lnTo>
                  <a:lnTo>
                    <a:pt x="31" y="23"/>
                  </a:lnTo>
                  <a:lnTo>
                    <a:pt x="34" y="19"/>
                  </a:lnTo>
                  <a:lnTo>
                    <a:pt x="40" y="16"/>
                  </a:lnTo>
                  <a:lnTo>
                    <a:pt x="42" y="12"/>
                  </a:lnTo>
                  <a:lnTo>
                    <a:pt x="46" y="9"/>
                  </a:lnTo>
                  <a:lnTo>
                    <a:pt x="47" y="2"/>
                  </a:lnTo>
                  <a:lnTo>
                    <a:pt x="43" y="0"/>
                  </a:lnTo>
                  <a:lnTo>
                    <a:pt x="27" y="4"/>
                  </a:lnTo>
                  <a:lnTo>
                    <a:pt x="21" y="2"/>
                  </a:lnTo>
                  <a:lnTo>
                    <a:pt x="18" y="3"/>
                  </a:lnTo>
                  <a:lnTo>
                    <a:pt x="15" y="8"/>
                  </a:lnTo>
                  <a:lnTo>
                    <a:pt x="15" y="13"/>
                  </a:lnTo>
                  <a:lnTo>
                    <a:pt x="12" y="13"/>
                  </a:lnTo>
                  <a:lnTo>
                    <a:pt x="12" y="17"/>
                  </a:lnTo>
                  <a:lnTo>
                    <a:pt x="10" y="18"/>
                  </a:lnTo>
                  <a:lnTo>
                    <a:pt x="11" y="19"/>
                  </a:lnTo>
                  <a:lnTo>
                    <a:pt x="13" y="21"/>
                  </a:lnTo>
                  <a:lnTo>
                    <a:pt x="5" y="26"/>
                  </a:lnTo>
                  <a:lnTo>
                    <a:pt x="5" y="32"/>
                  </a:lnTo>
                  <a:lnTo>
                    <a:pt x="7" y="33"/>
                  </a:lnTo>
                  <a:lnTo>
                    <a:pt x="6" y="34"/>
                  </a:lnTo>
                  <a:lnTo>
                    <a:pt x="5" y="34"/>
                  </a:lnTo>
                  <a:lnTo>
                    <a:pt x="4" y="34"/>
                  </a:lnTo>
                  <a:lnTo>
                    <a:pt x="4" y="39"/>
                  </a:lnTo>
                  <a:lnTo>
                    <a:pt x="6" y="39"/>
                  </a:lnTo>
                  <a:lnTo>
                    <a:pt x="9" y="38"/>
                  </a:lnTo>
                  <a:lnTo>
                    <a:pt x="9" y="39"/>
                  </a:lnTo>
                  <a:lnTo>
                    <a:pt x="7" y="40"/>
                  </a:lnTo>
                  <a:lnTo>
                    <a:pt x="9" y="40"/>
                  </a:lnTo>
                  <a:lnTo>
                    <a:pt x="7" y="44"/>
                  </a:lnTo>
                  <a:lnTo>
                    <a:pt x="8" y="46"/>
                  </a:lnTo>
                  <a:lnTo>
                    <a:pt x="7" y="46"/>
                  </a:lnTo>
                  <a:lnTo>
                    <a:pt x="6" y="48"/>
                  </a:lnTo>
                  <a:lnTo>
                    <a:pt x="6" y="49"/>
                  </a:lnTo>
                  <a:lnTo>
                    <a:pt x="5" y="50"/>
                  </a:lnTo>
                  <a:lnTo>
                    <a:pt x="4" y="52"/>
                  </a:lnTo>
                  <a:lnTo>
                    <a:pt x="4" y="56"/>
                  </a:lnTo>
                  <a:lnTo>
                    <a:pt x="1" y="57"/>
                  </a:lnTo>
                  <a:lnTo>
                    <a:pt x="0" y="58"/>
                  </a:lnTo>
                  <a:lnTo>
                    <a:pt x="0" y="59"/>
                  </a:lnTo>
                  <a:lnTo>
                    <a:pt x="2" y="59"/>
                  </a:lnTo>
                  <a:lnTo>
                    <a:pt x="2" y="62"/>
                  </a:lnTo>
                  <a:lnTo>
                    <a:pt x="6" y="65"/>
                  </a:lnTo>
                  <a:lnTo>
                    <a:pt x="12" y="60"/>
                  </a:lnTo>
                  <a:lnTo>
                    <a:pt x="13" y="61"/>
                  </a:lnTo>
                  <a:lnTo>
                    <a:pt x="13" y="62"/>
                  </a:lnTo>
                  <a:lnTo>
                    <a:pt x="7" y="81"/>
                  </a:lnTo>
                  <a:lnTo>
                    <a:pt x="7" y="83"/>
                  </a:lnTo>
                  <a:lnTo>
                    <a:pt x="9" y="83"/>
                  </a:lnTo>
                  <a:lnTo>
                    <a:pt x="9" y="84"/>
                  </a:lnTo>
                  <a:lnTo>
                    <a:pt x="9" y="86"/>
                  </a:lnTo>
                  <a:lnTo>
                    <a:pt x="6" y="90"/>
                  </a:lnTo>
                  <a:lnTo>
                    <a:pt x="5" y="97"/>
                  </a:lnTo>
                  <a:lnTo>
                    <a:pt x="7" y="97"/>
                  </a:lnTo>
                  <a:lnTo>
                    <a:pt x="8" y="96"/>
                  </a:lnTo>
                  <a:lnTo>
                    <a:pt x="12" y="85"/>
                  </a:lnTo>
                  <a:lnTo>
                    <a:pt x="11" y="78"/>
                  </a:lnTo>
                  <a:lnTo>
                    <a:pt x="15" y="72"/>
                  </a:lnTo>
                  <a:lnTo>
                    <a:pt x="15" y="74"/>
                  </a:lnTo>
                  <a:lnTo>
                    <a:pt x="13" y="79"/>
                  </a:lnTo>
                  <a:lnTo>
                    <a:pt x="13" y="83"/>
                  </a:lnTo>
                  <a:lnTo>
                    <a:pt x="13" y="81"/>
                  </a:lnTo>
                  <a:lnTo>
                    <a:pt x="15" y="81"/>
                  </a:lnTo>
                  <a:lnTo>
                    <a:pt x="15" y="80"/>
                  </a:lnTo>
                  <a:lnTo>
                    <a:pt x="16" y="80"/>
                  </a:lnTo>
                  <a:lnTo>
                    <a:pt x="17" y="81"/>
                  </a:lnTo>
                  <a:lnTo>
                    <a:pt x="17" y="80"/>
                  </a:lnTo>
                  <a:lnTo>
                    <a:pt x="17" y="77"/>
                  </a:lnTo>
                  <a:lnTo>
                    <a:pt x="20" y="78"/>
                  </a:lnTo>
                  <a:lnTo>
                    <a:pt x="23" y="80"/>
                  </a:lnTo>
                  <a:lnTo>
                    <a:pt x="20" y="80"/>
                  </a:lnTo>
                  <a:lnTo>
                    <a:pt x="20" y="83"/>
                  </a:lnTo>
                  <a:lnTo>
                    <a:pt x="19" y="88"/>
                  </a:lnTo>
                  <a:lnTo>
                    <a:pt x="20" y="89"/>
                  </a:lnTo>
                  <a:lnTo>
                    <a:pt x="21" y="91"/>
                  </a:lnTo>
                  <a:lnTo>
                    <a:pt x="23" y="93"/>
                  </a:lnTo>
                  <a:lnTo>
                    <a:pt x="17" y="106"/>
                  </a:lnTo>
                  <a:lnTo>
                    <a:pt x="17" y="109"/>
                  </a:lnTo>
                  <a:lnTo>
                    <a:pt x="15" y="107"/>
                  </a:lnTo>
                  <a:lnTo>
                    <a:pt x="15" y="109"/>
                  </a:lnTo>
                  <a:lnTo>
                    <a:pt x="17" y="116"/>
                  </a:lnTo>
                  <a:lnTo>
                    <a:pt x="19" y="116"/>
                  </a:lnTo>
                  <a:lnTo>
                    <a:pt x="18" y="112"/>
                  </a:lnTo>
                  <a:lnTo>
                    <a:pt x="19" y="111"/>
                  </a:lnTo>
                  <a:lnTo>
                    <a:pt x="20" y="111"/>
                  </a:lnTo>
                  <a:lnTo>
                    <a:pt x="26" y="115"/>
                  </a:lnTo>
                  <a:lnTo>
                    <a:pt x="27" y="114"/>
                  </a:lnTo>
                  <a:lnTo>
                    <a:pt x="27" y="111"/>
                  </a:lnTo>
                  <a:lnTo>
                    <a:pt x="34" y="112"/>
                  </a:lnTo>
                  <a:lnTo>
                    <a:pt x="39" y="110"/>
                  </a:lnTo>
                  <a:lnTo>
                    <a:pt x="39" y="109"/>
                  </a:lnTo>
                  <a:lnTo>
                    <a:pt x="41" y="108"/>
                  </a:lnTo>
                  <a:lnTo>
                    <a:pt x="47" y="108"/>
                  </a:lnTo>
                  <a:lnTo>
                    <a:pt x="47" y="109"/>
                  </a:lnTo>
                  <a:lnTo>
                    <a:pt x="46" y="109"/>
                  </a:lnTo>
                  <a:lnTo>
                    <a:pt x="43" y="111"/>
                  </a:lnTo>
                  <a:lnTo>
                    <a:pt x="39" y="121"/>
                  </a:lnTo>
                  <a:lnTo>
                    <a:pt x="39" y="123"/>
                  </a:lnTo>
                  <a:lnTo>
                    <a:pt x="42" y="126"/>
                  </a:lnTo>
                  <a:lnTo>
                    <a:pt x="43" y="128"/>
                  </a:lnTo>
                  <a:lnTo>
                    <a:pt x="43" y="129"/>
                  </a:lnTo>
                  <a:lnTo>
                    <a:pt x="43" y="127"/>
                  </a:lnTo>
                  <a:lnTo>
                    <a:pt x="46" y="131"/>
                  </a:lnTo>
                  <a:lnTo>
                    <a:pt x="50" y="130"/>
                  </a:lnTo>
                  <a:lnTo>
                    <a:pt x="52" y="127"/>
                  </a:lnTo>
                  <a:lnTo>
                    <a:pt x="53" y="128"/>
                  </a:lnTo>
                  <a:lnTo>
                    <a:pt x="52" y="130"/>
                  </a:lnTo>
                  <a:lnTo>
                    <a:pt x="51" y="135"/>
                  </a:lnTo>
                  <a:lnTo>
                    <a:pt x="50" y="137"/>
                  </a:lnTo>
                  <a:lnTo>
                    <a:pt x="49" y="140"/>
                  </a:lnTo>
                  <a:lnTo>
                    <a:pt x="51" y="141"/>
                  </a:lnTo>
                  <a:lnTo>
                    <a:pt x="50" y="143"/>
                  </a:lnTo>
                  <a:lnTo>
                    <a:pt x="49" y="148"/>
                  </a:lnTo>
                  <a:lnTo>
                    <a:pt x="50" y="149"/>
                  </a:lnTo>
                  <a:lnTo>
                    <a:pt x="51" y="150"/>
                  </a:lnTo>
                  <a:lnTo>
                    <a:pt x="50" y="150"/>
                  </a:lnTo>
                  <a:lnTo>
                    <a:pt x="49" y="153"/>
                  </a:lnTo>
                  <a:lnTo>
                    <a:pt x="37" y="152"/>
                  </a:lnTo>
                  <a:lnTo>
                    <a:pt x="23" y="165"/>
                  </a:lnTo>
                  <a:lnTo>
                    <a:pt x="23" y="166"/>
                  </a:lnTo>
                  <a:lnTo>
                    <a:pt x="28" y="163"/>
                  </a:lnTo>
                  <a:lnTo>
                    <a:pt x="31" y="163"/>
                  </a:lnTo>
                  <a:lnTo>
                    <a:pt x="32" y="172"/>
                  </a:lnTo>
                  <a:lnTo>
                    <a:pt x="34" y="174"/>
                  </a:lnTo>
                  <a:lnTo>
                    <a:pt x="31" y="180"/>
                  </a:lnTo>
                  <a:lnTo>
                    <a:pt x="13" y="191"/>
                  </a:lnTo>
                  <a:lnTo>
                    <a:pt x="14" y="191"/>
                  </a:lnTo>
                  <a:lnTo>
                    <a:pt x="16" y="196"/>
                  </a:lnTo>
                  <a:lnTo>
                    <a:pt x="17" y="197"/>
                  </a:lnTo>
                  <a:lnTo>
                    <a:pt x="19" y="197"/>
                  </a:lnTo>
                  <a:lnTo>
                    <a:pt x="20" y="197"/>
                  </a:lnTo>
                  <a:lnTo>
                    <a:pt x="23" y="194"/>
                  </a:lnTo>
                  <a:lnTo>
                    <a:pt x="25" y="193"/>
                  </a:lnTo>
                  <a:lnTo>
                    <a:pt x="27" y="193"/>
                  </a:lnTo>
                  <a:lnTo>
                    <a:pt x="27" y="197"/>
                  </a:lnTo>
                  <a:lnTo>
                    <a:pt x="28" y="198"/>
                  </a:lnTo>
                  <a:lnTo>
                    <a:pt x="32" y="198"/>
                  </a:lnTo>
                  <a:lnTo>
                    <a:pt x="34" y="196"/>
                  </a:lnTo>
                  <a:lnTo>
                    <a:pt x="35" y="196"/>
                  </a:lnTo>
                  <a:lnTo>
                    <a:pt x="36" y="197"/>
                  </a:lnTo>
                  <a:lnTo>
                    <a:pt x="40" y="202"/>
                  </a:lnTo>
                  <a:lnTo>
                    <a:pt x="42" y="203"/>
                  </a:lnTo>
                  <a:lnTo>
                    <a:pt x="44" y="202"/>
                  </a:lnTo>
                  <a:lnTo>
                    <a:pt x="46" y="201"/>
                  </a:lnTo>
                  <a:lnTo>
                    <a:pt x="48" y="199"/>
                  </a:lnTo>
                  <a:lnTo>
                    <a:pt x="56" y="194"/>
                  </a:lnTo>
                  <a:lnTo>
                    <a:pt x="56" y="196"/>
                  </a:lnTo>
                  <a:lnTo>
                    <a:pt x="50" y="203"/>
                  </a:lnTo>
                  <a:lnTo>
                    <a:pt x="50" y="206"/>
                  </a:lnTo>
                  <a:lnTo>
                    <a:pt x="49" y="207"/>
                  </a:lnTo>
                  <a:lnTo>
                    <a:pt x="31" y="209"/>
                  </a:lnTo>
                  <a:lnTo>
                    <a:pt x="30" y="212"/>
                  </a:lnTo>
                  <a:lnTo>
                    <a:pt x="27" y="214"/>
                  </a:lnTo>
                  <a:lnTo>
                    <a:pt x="25" y="218"/>
                  </a:lnTo>
                  <a:lnTo>
                    <a:pt x="8" y="234"/>
                  </a:lnTo>
                  <a:lnTo>
                    <a:pt x="8" y="236"/>
                  </a:lnTo>
                  <a:lnTo>
                    <a:pt x="8" y="237"/>
                  </a:lnTo>
                  <a:lnTo>
                    <a:pt x="8" y="236"/>
                  </a:lnTo>
                  <a:lnTo>
                    <a:pt x="9" y="235"/>
                  </a:lnTo>
                  <a:lnTo>
                    <a:pt x="13" y="237"/>
                  </a:lnTo>
                  <a:lnTo>
                    <a:pt x="14" y="236"/>
                  </a:lnTo>
                  <a:lnTo>
                    <a:pt x="15" y="238"/>
                  </a:lnTo>
                  <a:lnTo>
                    <a:pt x="16" y="236"/>
                  </a:lnTo>
                  <a:lnTo>
                    <a:pt x="17" y="234"/>
                  </a:lnTo>
                  <a:lnTo>
                    <a:pt x="20" y="232"/>
                  </a:lnTo>
                  <a:lnTo>
                    <a:pt x="22" y="229"/>
                  </a:lnTo>
                  <a:lnTo>
                    <a:pt x="31" y="229"/>
                  </a:lnTo>
                  <a:lnTo>
                    <a:pt x="36" y="231"/>
                  </a:lnTo>
                  <a:lnTo>
                    <a:pt x="39" y="231"/>
                  </a:lnTo>
                  <a:lnTo>
                    <a:pt x="40" y="229"/>
                  </a:lnTo>
                  <a:lnTo>
                    <a:pt x="42" y="222"/>
                  </a:lnTo>
                  <a:lnTo>
                    <a:pt x="43" y="222"/>
                  </a:lnTo>
                  <a:lnTo>
                    <a:pt x="44" y="222"/>
                  </a:lnTo>
                  <a:lnTo>
                    <a:pt x="53" y="219"/>
                  </a:lnTo>
                  <a:lnTo>
                    <a:pt x="57" y="225"/>
                  </a:lnTo>
                  <a:close/>
                </a:path>
              </a:pathLst>
            </a:custGeom>
            <a:solidFill>
              <a:srgbClr val="A11420"/>
            </a:solidFill>
            <a:ln w="4763">
              <a:solidFill>
                <a:srgbClr val="FFFFFF"/>
              </a:solidFill>
              <a:round/>
              <a:headEnd/>
              <a:tailEnd/>
            </a:ln>
          </p:spPr>
          <p:txBody>
            <a:bodyPr lIns="91429" tIns="45715" rIns="91429" bIns="45715"/>
            <a:lstStyle/>
            <a:p>
              <a:endParaRPr lang="ru-RU"/>
            </a:p>
          </p:txBody>
        </p:sp>
        <p:sp>
          <p:nvSpPr>
            <p:cNvPr id="143552" name="Text Box 137"/>
            <p:cNvSpPr txBox="1">
              <a:spLocks noChangeArrowheads="1"/>
            </p:cNvSpPr>
            <p:nvPr/>
          </p:nvSpPr>
          <p:spPr bwMode="auto">
            <a:xfrm>
              <a:off x="2941" y="935"/>
              <a:ext cx="1679" cy="447"/>
            </a:xfrm>
            <a:prstGeom prst="rect">
              <a:avLst/>
            </a:prstGeom>
            <a:noFill/>
            <a:ln w="9525">
              <a:noFill/>
              <a:miter lim="800000"/>
              <a:headEnd/>
              <a:tailEnd/>
            </a:ln>
          </p:spPr>
          <p:txBody>
            <a:bodyPr lIns="91429" tIns="45715" rIns="91429" bIns="45715">
              <a:spAutoFit/>
            </a:bodyPr>
            <a:lstStyle/>
            <a:p>
              <a:pPr>
                <a:spcBef>
                  <a:spcPct val="50000"/>
                </a:spcBef>
              </a:pPr>
              <a:r>
                <a:rPr lang="en-GB" sz="2400" b="1">
                  <a:solidFill>
                    <a:srgbClr val="A11420"/>
                  </a:solidFill>
                </a:rPr>
                <a:t>Great Britain</a:t>
              </a:r>
            </a:p>
            <a:p>
              <a:pPr>
                <a:lnSpc>
                  <a:spcPct val="65000"/>
                </a:lnSpc>
                <a:spcBef>
                  <a:spcPct val="40000"/>
                </a:spcBef>
              </a:pPr>
              <a:r>
                <a:rPr lang="en-GB" sz="2400">
                  <a:solidFill>
                    <a:srgbClr val="A11420"/>
                  </a:solidFill>
                </a:rPr>
                <a:t>1996</a:t>
              </a:r>
            </a:p>
          </p:txBody>
        </p:sp>
      </p:grpSp>
      <p:grpSp>
        <p:nvGrpSpPr>
          <p:cNvPr id="24" name="Group 138"/>
          <p:cNvGrpSpPr>
            <a:grpSpLocks/>
          </p:cNvGrpSpPr>
          <p:nvPr/>
        </p:nvGrpSpPr>
        <p:grpSpPr bwMode="auto">
          <a:xfrm>
            <a:off x="2700338" y="2605088"/>
            <a:ext cx="4144962" cy="1519237"/>
            <a:chOff x="4435" y="73"/>
            <a:chExt cx="2611" cy="957"/>
          </a:xfrm>
        </p:grpSpPr>
        <p:sp>
          <p:nvSpPr>
            <p:cNvPr id="143549" name="Freeform 788"/>
            <p:cNvSpPr>
              <a:spLocks/>
            </p:cNvSpPr>
            <p:nvPr/>
          </p:nvSpPr>
          <p:spPr bwMode="auto">
            <a:xfrm>
              <a:off x="4435" y="73"/>
              <a:ext cx="648" cy="957"/>
            </a:xfrm>
            <a:custGeom>
              <a:avLst/>
              <a:gdLst>
                <a:gd name="T0" fmla="*/ 2147483647 w 68"/>
                <a:gd name="T1" fmla="*/ 2147483647 h 101"/>
                <a:gd name="T2" fmla="*/ 2147483647 w 68"/>
                <a:gd name="T3" fmla="*/ 2147483647 h 101"/>
                <a:gd name="T4" fmla="*/ 2147483647 w 68"/>
                <a:gd name="T5" fmla="*/ 2147483647 h 101"/>
                <a:gd name="T6" fmla="*/ 2147483647 w 68"/>
                <a:gd name="T7" fmla="*/ 2147483647 h 101"/>
                <a:gd name="T8" fmla="*/ 2147483647 w 68"/>
                <a:gd name="T9" fmla="*/ 2147483647 h 101"/>
                <a:gd name="T10" fmla="*/ 2147483647 w 68"/>
                <a:gd name="T11" fmla="*/ 2147483647 h 101"/>
                <a:gd name="T12" fmla="*/ 2147483647 w 68"/>
                <a:gd name="T13" fmla="*/ 2147483647 h 101"/>
                <a:gd name="T14" fmla="*/ 2147483647 w 68"/>
                <a:gd name="T15" fmla="*/ 0 h 101"/>
                <a:gd name="T16" fmla="*/ 2147483647 w 68"/>
                <a:gd name="T17" fmla="*/ 2147483647 h 101"/>
                <a:gd name="T18" fmla="*/ 2147483647 w 68"/>
                <a:gd name="T19" fmla="*/ 2147483647 h 101"/>
                <a:gd name="T20" fmla="*/ 2147483647 w 68"/>
                <a:gd name="T21" fmla="*/ 2147483647 h 101"/>
                <a:gd name="T22" fmla="*/ 2147483647 w 68"/>
                <a:gd name="T23" fmla="*/ 2147483647 h 101"/>
                <a:gd name="T24" fmla="*/ 2147483647 w 68"/>
                <a:gd name="T25" fmla="*/ 2147483647 h 101"/>
                <a:gd name="T26" fmla="*/ 2147483647 w 68"/>
                <a:gd name="T27" fmla="*/ 2147483647 h 101"/>
                <a:gd name="T28" fmla="*/ 2147483647 w 68"/>
                <a:gd name="T29" fmla="*/ 2147483647 h 101"/>
                <a:gd name="T30" fmla="*/ 2147483647 w 68"/>
                <a:gd name="T31" fmla="*/ 2147483647 h 101"/>
                <a:gd name="T32" fmla="*/ 2147483647 w 68"/>
                <a:gd name="T33" fmla="*/ 2147483647 h 101"/>
                <a:gd name="T34" fmla="*/ 2147483647 w 68"/>
                <a:gd name="T35" fmla="*/ 2147483647 h 101"/>
                <a:gd name="T36" fmla="*/ 2147483647 w 68"/>
                <a:gd name="T37" fmla="*/ 2147483647 h 101"/>
                <a:gd name="T38" fmla="*/ 2147483647 w 68"/>
                <a:gd name="T39" fmla="*/ 2147483647 h 101"/>
                <a:gd name="T40" fmla="*/ 2147483647 w 68"/>
                <a:gd name="T41" fmla="*/ 2147483647 h 101"/>
                <a:gd name="T42" fmla="*/ 2147483647 w 68"/>
                <a:gd name="T43" fmla="*/ 2147483647 h 101"/>
                <a:gd name="T44" fmla="*/ 2147483647 w 68"/>
                <a:gd name="T45" fmla="*/ 2147483647 h 101"/>
                <a:gd name="T46" fmla="*/ 2147483647 w 68"/>
                <a:gd name="T47" fmla="*/ 2147483647 h 101"/>
                <a:gd name="T48" fmla="*/ 2147483647 w 68"/>
                <a:gd name="T49" fmla="*/ 2147483647 h 101"/>
                <a:gd name="T50" fmla="*/ 2147483647 w 68"/>
                <a:gd name="T51" fmla="*/ 2147483647 h 101"/>
                <a:gd name="T52" fmla="*/ 2147483647 w 68"/>
                <a:gd name="T53" fmla="*/ 2147483647 h 101"/>
                <a:gd name="T54" fmla="*/ 2147483647 w 68"/>
                <a:gd name="T55" fmla="*/ 2147483647 h 101"/>
                <a:gd name="T56" fmla="*/ 2147483647 w 68"/>
                <a:gd name="T57" fmla="*/ 2147483647 h 101"/>
                <a:gd name="T58" fmla="*/ 2147483647 w 68"/>
                <a:gd name="T59" fmla="*/ 2147483647 h 101"/>
                <a:gd name="T60" fmla="*/ 2147483647 w 68"/>
                <a:gd name="T61" fmla="*/ 2147483647 h 101"/>
                <a:gd name="T62" fmla="*/ 2147483647 w 68"/>
                <a:gd name="T63" fmla="*/ 2147483647 h 101"/>
                <a:gd name="T64" fmla="*/ 2147483647 w 68"/>
                <a:gd name="T65" fmla="*/ 2147483647 h 101"/>
                <a:gd name="T66" fmla="*/ 2147483647 w 68"/>
                <a:gd name="T67" fmla="*/ 2147483647 h 101"/>
                <a:gd name="T68" fmla="*/ 2147483647 w 68"/>
                <a:gd name="T69" fmla="*/ 2147483647 h 101"/>
                <a:gd name="T70" fmla="*/ 2147483647 w 68"/>
                <a:gd name="T71" fmla="*/ 2147483647 h 101"/>
                <a:gd name="T72" fmla="*/ 2147483647 w 68"/>
                <a:gd name="T73" fmla="*/ 2147483647 h 101"/>
                <a:gd name="T74" fmla="*/ 0 w 68"/>
                <a:gd name="T75" fmla="*/ 2147483647 h 101"/>
                <a:gd name="T76" fmla="*/ 2147483647 w 68"/>
                <a:gd name="T77" fmla="*/ 2147483647 h 101"/>
                <a:gd name="T78" fmla="*/ 2147483647 w 68"/>
                <a:gd name="T79" fmla="*/ 2147483647 h 101"/>
                <a:gd name="T80" fmla="*/ 2147483647 w 68"/>
                <a:gd name="T81" fmla="*/ 2147483647 h 101"/>
                <a:gd name="T82" fmla="*/ 2147483647 w 68"/>
                <a:gd name="T83" fmla="*/ 2147483647 h 101"/>
                <a:gd name="T84" fmla="*/ 2147483647 w 68"/>
                <a:gd name="T85" fmla="*/ 2147483647 h 101"/>
                <a:gd name="T86" fmla="*/ 2147483647 w 68"/>
                <a:gd name="T87" fmla="*/ 2147483647 h 101"/>
                <a:gd name="T88" fmla="*/ 2147483647 w 68"/>
                <a:gd name="T89" fmla="*/ 2147483647 h 101"/>
                <a:gd name="T90" fmla="*/ 2147483647 w 68"/>
                <a:gd name="T91" fmla="*/ 2147483647 h 101"/>
                <a:gd name="T92" fmla="*/ 2147483647 w 68"/>
                <a:gd name="T93" fmla="*/ 2147483647 h 101"/>
                <a:gd name="T94" fmla="*/ 2147483647 w 68"/>
                <a:gd name="T95" fmla="*/ 2147483647 h 101"/>
                <a:gd name="T96" fmla="*/ 2147483647 w 68"/>
                <a:gd name="T97" fmla="*/ 2147483647 h 101"/>
                <a:gd name="T98" fmla="*/ 2147483647 w 68"/>
                <a:gd name="T99" fmla="*/ 2147483647 h 101"/>
                <a:gd name="T100" fmla="*/ 2147483647 w 68"/>
                <a:gd name="T101" fmla="*/ 2147483647 h 101"/>
                <a:gd name="T102" fmla="*/ 2147483647 w 68"/>
                <a:gd name="T103" fmla="*/ 2147483647 h 101"/>
                <a:gd name="T104" fmla="*/ 2147483647 w 68"/>
                <a:gd name="T105" fmla="*/ 2147483647 h 101"/>
                <a:gd name="T106" fmla="*/ 2147483647 w 68"/>
                <a:gd name="T107" fmla="*/ 2147483647 h 101"/>
                <a:gd name="T108" fmla="*/ 2147483647 w 68"/>
                <a:gd name="T109" fmla="*/ 2147483647 h 101"/>
                <a:gd name="T110" fmla="*/ 2147483647 w 68"/>
                <a:gd name="T111" fmla="*/ 2147483647 h 101"/>
                <a:gd name="T112" fmla="*/ 2147483647 w 68"/>
                <a:gd name="T113" fmla="*/ 2147483647 h 101"/>
                <a:gd name="T114" fmla="*/ 2147483647 w 68"/>
                <a:gd name="T115" fmla="*/ 2147483647 h 101"/>
                <a:gd name="T116" fmla="*/ 2147483647 w 68"/>
                <a:gd name="T117" fmla="*/ 2147483647 h 101"/>
                <a:gd name="T118" fmla="*/ 2147483647 w 68"/>
                <a:gd name="T119" fmla="*/ 2147483647 h 101"/>
                <a:gd name="T120" fmla="*/ 2147483647 w 68"/>
                <a:gd name="T121" fmla="*/ 2147483647 h 101"/>
                <a:gd name="T122" fmla="*/ 2147483647 w 68"/>
                <a:gd name="T123" fmla="*/ 2147483647 h 10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8"/>
                <a:gd name="T187" fmla="*/ 0 h 101"/>
                <a:gd name="T188" fmla="*/ 68 w 68"/>
                <a:gd name="T189" fmla="*/ 101 h 10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8" h="101">
                  <a:moveTo>
                    <a:pt x="65" y="34"/>
                  </a:moveTo>
                  <a:lnTo>
                    <a:pt x="65" y="33"/>
                  </a:lnTo>
                  <a:lnTo>
                    <a:pt x="65" y="26"/>
                  </a:lnTo>
                  <a:lnTo>
                    <a:pt x="60" y="22"/>
                  </a:lnTo>
                  <a:lnTo>
                    <a:pt x="51" y="24"/>
                  </a:lnTo>
                  <a:lnTo>
                    <a:pt x="50" y="27"/>
                  </a:lnTo>
                  <a:lnTo>
                    <a:pt x="46" y="31"/>
                  </a:lnTo>
                  <a:lnTo>
                    <a:pt x="43" y="29"/>
                  </a:lnTo>
                  <a:lnTo>
                    <a:pt x="40" y="24"/>
                  </a:lnTo>
                  <a:lnTo>
                    <a:pt x="36" y="21"/>
                  </a:lnTo>
                  <a:lnTo>
                    <a:pt x="39" y="18"/>
                  </a:lnTo>
                  <a:lnTo>
                    <a:pt x="39" y="15"/>
                  </a:lnTo>
                  <a:lnTo>
                    <a:pt x="42" y="14"/>
                  </a:lnTo>
                  <a:lnTo>
                    <a:pt x="44" y="11"/>
                  </a:lnTo>
                  <a:lnTo>
                    <a:pt x="44" y="0"/>
                  </a:lnTo>
                  <a:lnTo>
                    <a:pt x="43" y="0"/>
                  </a:lnTo>
                  <a:lnTo>
                    <a:pt x="42" y="0"/>
                  </a:lnTo>
                  <a:lnTo>
                    <a:pt x="39" y="2"/>
                  </a:lnTo>
                  <a:lnTo>
                    <a:pt x="38" y="1"/>
                  </a:lnTo>
                  <a:lnTo>
                    <a:pt x="32" y="5"/>
                  </a:lnTo>
                  <a:lnTo>
                    <a:pt x="31" y="6"/>
                  </a:lnTo>
                  <a:lnTo>
                    <a:pt x="30" y="8"/>
                  </a:lnTo>
                  <a:lnTo>
                    <a:pt x="31" y="10"/>
                  </a:lnTo>
                  <a:lnTo>
                    <a:pt x="31" y="11"/>
                  </a:lnTo>
                  <a:lnTo>
                    <a:pt x="25" y="15"/>
                  </a:lnTo>
                  <a:lnTo>
                    <a:pt x="26" y="17"/>
                  </a:lnTo>
                  <a:lnTo>
                    <a:pt x="28" y="17"/>
                  </a:lnTo>
                  <a:lnTo>
                    <a:pt x="30" y="18"/>
                  </a:lnTo>
                  <a:lnTo>
                    <a:pt x="32" y="17"/>
                  </a:lnTo>
                  <a:lnTo>
                    <a:pt x="34" y="17"/>
                  </a:lnTo>
                  <a:lnTo>
                    <a:pt x="35" y="18"/>
                  </a:lnTo>
                  <a:lnTo>
                    <a:pt x="34" y="21"/>
                  </a:lnTo>
                  <a:lnTo>
                    <a:pt x="28" y="25"/>
                  </a:lnTo>
                  <a:lnTo>
                    <a:pt x="28" y="27"/>
                  </a:lnTo>
                  <a:lnTo>
                    <a:pt x="19" y="28"/>
                  </a:lnTo>
                  <a:lnTo>
                    <a:pt x="17" y="26"/>
                  </a:lnTo>
                  <a:lnTo>
                    <a:pt x="10" y="25"/>
                  </a:lnTo>
                  <a:lnTo>
                    <a:pt x="7" y="30"/>
                  </a:lnTo>
                  <a:lnTo>
                    <a:pt x="8" y="35"/>
                  </a:lnTo>
                  <a:lnTo>
                    <a:pt x="6" y="34"/>
                  </a:lnTo>
                  <a:lnTo>
                    <a:pt x="4" y="35"/>
                  </a:lnTo>
                  <a:lnTo>
                    <a:pt x="6" y="37"/>
                  </a:lnTo>
                  <a:lnTo>
                    <a:pt x="12" y="38"/>
                  </a:lnTo>
                  <a:lnTo>
                    <a:pt x="12" y="40"/>
                  </a:lnTo>
                  <a:lnTo>
                    <a:pt x="8" y="42"/>
                  </a:lnTo>
                  <a:lnTo>
                    <a:pt x="6" y="45"/>
                  </a:lnTo>
                  <a:lnTo>
                    <a:pt x="5" y="46"/>
                  </a:lnTo>
                  <a:lnTo>
                    <a:pt x="4" y="49"/>
                  </a:lnTo>
                  <a:lnTo>
                    <a:pt x="6" y="50"/>
                  </a:lnTo>
                  <a:lnTo>
                    <a:pt x="8" y="50"/>
                  </a:lnTo>
                  <a:lnTo>
                    <a:pt x="8" y="52"/>
                  </a:lnTo>
                  <a:lnTo>
                    <a:pt x="12" y="52"/>
                  </a:lnTo>
                  <a:lnTo>
                    <a:pt x="12" y="55"/>
                  </a:lnTo>
                  <a:lnTo>
                    <a:pt x="21" y="55"/>
                  </a:lnTo>
                  <a:lnTo>
                    <a:pt x="22" y="56"/>
                  </a:lnTo>
                  <a:lnTo>
                    <a:pt x="21" y="57"/>
                  </a:lnTo>
                  <a:lnTo>
                    <a:pt x="17" y="59"/>
                  </a:lnTo>
                  <a:lnTo>
                    <a:pt x="15" y="61"/>
                  </a:lnTo>
                  <a:lnTo>
                    <a:pt x="15" y="65"/>
                  </a:lnTo>
                  <a:lnTo>
                    <a:pt x="13" y="68"/>
                  </a:lnTo>
                  <a:lnTo>
                    <a:pt x="9" y="72"/>
                  </a:lnTo>
                  <a:lnTo>
                    <a:pt x="19" y="71"/>
                  </a:lnTo>
                  <a:lnTo>
                    <a:pt x="23" y="66"/>
                  </a:lnTo>
                  <a:lnTo>
                    <a:pt x="23" y="69"/>
                  </a:lnTo>
                  <a:lnTo>
                    <a:pt x="26" y="69"/>
                  </a:lnTo>
                  <a:lnTo>
                    <a:pt x="26" y="70"/>
                  </a:lnTo>
                  <a:lnTo>
                    <a:pt x="12" y="73"/>
                  </a:lnTo>
                  <a:lnTo>
                    <a:pt x="9" y="78"/>
                  </a:lnTo>
                  <a:lnTo>
                    <a:pt x="8" y="80"/>
                  </a:lnTo>
                  <a:lnTo>
                    <a:pt x="8" y="81"/>
                  </a:lnTo>
                  <a:lnTo>
                    <a:pt x="6" y="80"/>
                  </a:lnTo>
                  <a:lnTo>
                    <a:pt x="4" y="81"/>
                  </a:lnTo>
                  <a:lnTo>
                    <a:pt x="2" y="81"/>
                  </a:lnTo>
                  <a:lnTo>
                    <a:pt x="0" y="82"/>
                  </a:lnTo>
                  <a:lnTo>
                    <a:pt x="0" y="85"/>
                  </a:lnTo>
                  <a:lnTo>
                    <a:pt x="6" y="84"/>
                  </a:lnTo>
                  <a:lnTo>
                    <a:pt x="7" y="85"/>
                  </a:lnTo>
                  <a:lnTo>
                    <a:pt x="4" y="87"/>
                  </a:lnTo>
                  <a:lnTo>
                    <a:pt x="1" y="90"/>
                  </a:lnTo>
                  <a:lnTo>
                    <a:pt x="1" y="92"/>
                  </a:lnTo>
                  <a:lnTo>
                    <a:pt x="2" y="92"/>
                  </a:lnTo>
                  <a:lnTo>
                    <a:pt x="4" y="93"/>
                  </a:lnTo>
                  <a:lnTo>
                    <a:pt x="11" y="91"/>
                  </a:lnTo>
                  <a:lnTo>
                    <a:pt x="11" y="93"/>
                  </a:lnTo>
                  <a:lnTo>
                    <a:pt x="4" y="98"/>
                  </a:lnTo>
                  <a:lnTo>
                    <a:pt x="5" y="98"/>
                  </a:lnTo>
                  <a:lnTo>
                    <a:pt x="13" y="95"/>
                  </a:lnTo>
                  <a:lnTo>
                    <a:pt x="12" y="98"/>
                  </a:lnTo>
                  <a:lnTo>
                    <a:pt x="11" y="98"/>
                  </a:lnTo>
                  <a:lnTo>
                    <a:pt x="9" y="98"/>
                  </a:lnTo>
                  <a:lnTo>
                    <a:pt x="9" y="99"/>
                  </a:lnTo>
                  <a:lnTo>
                    <a:pt x="9" y="101"/>
                  </a:lnTo>
                  <a:lnTo>
                    <a:pt x="12" y="99"/>
                  </a:lnTo>
                  <a:lnTo>
                    <a:pt x="15" y="99"/>
                  </a:lnTo>
                  <a:lnTo>
                    <a:pt x="17" y="100"/>
                  </a:lnTo>
                  <a:lnTo>
                    <a:pt x="19" y="98"/>
                  </a:lnTo>
                  <a:lnTo>
                    <a:pt x="21" y="98"/>
                  </a:lnTo>
                  <a:lnTo>
                    <a:pt x="29" y="95"/>
                  </a:lnTo>
                  <a:lnTo>
                    <a:pt x="31" y="94"/>
                  </a:lnTo>
                  <a:lnTo>
                    <a:pt x="32" y="90"/>
                  </a:lnTo>
                  <a:lnTo>
                    <a:pt x="33" y="92"/>
                  </a:lnTo>
                  <a:lnTo>
                    <a:pt x="34" y="93"/>
                  </a:lnTo>
                  <a:lnTo>
                    <a:pt x="38" y="91"/>
                  </a:lnTo>
                  <a:lnTo>
                    <a:pt x="39" y="89"/>
                  </a:lnTo>
                  <a:lnTo>
                    <a:pt x="42" y="89"/>
                  </a:lnTo>
                  <a:lnTo>
                    <a:pt x="43" y="88"/>
                  </a:lnTo>
                  <a:lnTo>
                    <a:pt x="43" y="86"/>
                  </a:lnTo>
                  <a:lnTo>
                    <a:pt x="44" y="85"/>
                  </a:lnTo>
                  <a:lnTo>
                    <a:pt x="58" y="82"/>
                  </a:lnTo>
                  <a:lnTo>
                    <a:pt x="61" y="83"/>
                  </a:lnTo>
                  <a:lnTo>
                    <a:pt x="62" y="83"/>
                  </a:lnTo>
                  <a:lnTo>
                    <a:pt x="64" y="81"/>
                  </a:lnTo>
                  <a:lnTo>
                    <a:pt x="62" y="78"/>
                  </a:lnTo>
                  <a:lnTo>
                    <a:pt x="68" y="63"/>
                  </a:lnTo>
                  <a:lnTo>
                    <a:pt x="66" y="52"/>
                  </a:lnTo>
                  <a:lnTo>
                    <a:pt x="67" y="52"/>
                  </a:lnTo>
                  <a:lnTo>
                    <a:pt x="68" y="46"/>
                  </a:lnTo>
                  <a:lnTo>
                    <a:pt x="64" y="37"/>
                  </a:lnTo>
                  <a:lnTo>
                    <a:pt x="64" y="35"/>
                  </a:lnTo>
                  <a:lnTo>
                    <a:pt x="65" y="34"/>
                  </a:lnTo>
                  <a:close/>
                </a:path>
              </a:pathLst>
            </a:custGeom>
            <a:solidFill>
              <a:srgbClr val="A11420"/>
            </a:solidFill>
            <a:ln w="4763">
              <a:solidFill>
                <a:srgbClr val="FFFFFF"/>
              </a:solidFill>
              <a:round/>
              <a:headEnd/>
              <a:tailEnd/>
            </a:ln>
          </p:spPr>
          <p:txBody>
            <a:bodyPr lIns="91429" tIns="45715" rIns="91429" bIns="45715"/>
            <a:lstStyle/>
            <a:p>
              <a:endParaRPr lang="ru-RU"/>
            </a:p>
          </p:txBody>
        </p:sp>
        <p:sp>
          <p:nvSpPr>
            <p:cNvPr id="143550" name="Text Box 140"/>
            <p:cNvSpPr txBox="1">
              <a:spLocks noChangeArrowheads="1"/>
            </p:cNvSpPr>
            <p:nvPr/>
          </p:nvSpPr>
          <p:spPr bwMode="auto">
            <a:xfrm>
              <a:off x="5184" y="391"/>
              <a:ext cx="1862" cy="530"/>
            </a:xfrm>
            <a:prstGeom prst="rect">
              <a:avLst/>
            </a:prstGeom>
            <a:noFill/>
            <a:ln w="9525">
              <a:noFill/>
              <a:miter lim="800000"/>
              <a:headEnd/>
              <a:tailEnd/>
            </a:ln>
          </p:spPr>
          <p:txBody>
            <a:bodyPr lIns="91429" tIns="45715" rIns="91429" bIns="45715">
              <a:spAutoFit/>
            </a:bodyPr>
            <a:lstStyle/>
            <a:p>
              <a:pPr>
                <a:spcBef>
                  <a:spcPct val="50000"/>
                </a:spcBef>
              </a:pPr>
              <a:r>
                <a:rPr lang="en-GB" sz="2400" b="1">
                  <a:solidFill>
                    <a:srgbClr val="A11420"/>
                  </a:solidFill>
                </a:rPr>
                <a:t>Ireland</a:t>
              </a:r>
            </a:p>
            <a:p>
              <a:pPr>
                <a:lnSpc>
                  <a:spcPct val="65000"/>
                </a:lnSpc>
                <a:spcBef>
                  <a:spcPct val="40000"/>
                </a:spcBef>
              </a:pPr>
              <a:r>
                <a:rPr lang="en-GB" sz="2400">
                  <a:solidFill>
                    <a:srgbClr val="A11420"/>
                  </a:solidFill>
                </a:rPr>
                <a:t>2005</a:t>
              </a:r>
            </a:p>
          </p:txBody>
        </p:sp>
      </p:grpSp>
      <p:grpSp>
        <p:nvGrpSpPr>
          <p:cNvPr id="25" name="Group 141"/>
          <p:cNvGrpSpPr>
            <a:grpSpLocks/>
          </p:cNvGrpSpPr>
          <p:nvPr/>
        </p:nvGrpSpPr>
        <p:grpSpPr bwMode="auto">
          <a:xfrm>
            <a:off x="-414338" y="2139950"/>
            <a:ext cx="8832851" cy="4159250"/>
            <a:chOff x="-261" y="692"/>
            <a:chExt cx="5564" cy="2620"/>
          </a:xfrm>
        </p:grpSpPr>
        <p:sp>
          <p:nvSpPr>
            <p:cNvPr id="143472" name="Freeform 421"/>
            <p:cNvSpPr>
              <a:spLocks/>
            </p:cNvSpPr>
            <p:nvPr/>
          </p:nvSpPr>
          <p:spPr bwMode="auto">
            <a:xfrm>
              <a:off x="2900" y="1324"/>
              <a:ext cx="6" cy="8"/>
            </a:xfrm>
            <a:custGeom>
              <a:avLst/>
              <a:gdLst>
                <a:gd name="T0" fmla="*/ 9525 w 6"/>
                <a:gd name="T1" fmla="*/ 32337 h 7"/>
                <a:gd name="T2" fmla="*/ 7938 w 6"/>
                <a:gd name="T3" fmla="*/ 13855 h 7"/>
                <a:gd name="T4" fmla="*/ 4763 w 6"/>
                <a:gd name="T5" fmla="*/ 4618 h 7"/>
                <a:gd name="T6" fmla="*/ 0 w 6"/>
                <a:gd name="T7" fmla="*/ 0 h 7"/>
                <a:gd name="T8" fmla="*/ 0 w 6"/>
                <a:gd name="T9" fmla="*/ 23101 h 7"/>
                <a:gd name="T10" fmla="*/ 1588 w 6"/>
                <a:gd name="T11" fmla="*/ 27720 h 7"/>
                <a:gd name="T12" fmla="*/ 4763 w 6"/>
                <a:gd name="T13" fmla="*/ 32337 h 7"/>
                <a:gd name="T14" fmla="*/ 9525 w 6"/>
                <a:gd name="T15" fmla="*/ 32337 h 7"/>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7"/>
                <a:gd name="T26" fmla="*/ 6 w 6"/>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7">
                  <a:moveTo>
                    <a:pt x="6" y="7"/>
                  </a:moveTo>
                  <a:lnTo>
                    <a:pt x="5" y="3"/>
                  </a:lnTo>
                  <a:lnTo>
                    <a:pt x="3" y="1"/>
                  </a:lnTo>
                  <a:lnTo>
                    <a:pt x="0" y="0"/>
                  </a:lnTo>
                  <a:lnTo>
                    <a:pt x="0" y="5"/>
                  </a:lnTo>
                  <a:lnTo>
                    <a:pt x="1" y="6"/>
                  </a:lnTo>
                  <a:lnTo>
                    <a:pt x="3" y="7"/>
                  </a:lnTo>
                  <a:lnTo>
                    <a:pt x="6" y="7"/>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473" name="Freeform 423"/>
            <p:cNvSpPr>
              <a:spLocks/>
            </p:cNvSpPr>
            <p:nvPr/>
          </p:nvSpPr>
          <p:spPr bwMode="auto">
            <a:xfrm>
              <a:off x="2897" y="1322"/>
              <a:ext cx="7" cy="9"/>
            </a:xfrm>
            <a:custGeom>
              <a:avLst/>
              <a:gdLst>
                <a:gd name="T0" fmla="*/ 32692 w 6"/>
                <a:gd name="T1" fmla="*/ 32584 h 8"/>
                <a:gd name="T2" fmla="*/ 27246 w 6"/>
                <a:gd name="T3" fmla="*/ 16293 h 8"/>
                <a:gd name="T4" fmla="*/ 16350 w 6"/>
                <a:gd name="T5" fmla="*/ 4074 h 8"/>
                <a:gd name="T6" fmla="*/ 5450 w 6"/>
                <a:gd name="T7" fmla="*/ 0 h 8"/>
                <a:gd name="T8" fmla="*/ 0 w 6"/>
                <a:gd name="T9" fmla="*/ 20366 h 8"/>
                <a:gd name="T10" fmla="*/ 5450 w 6"/>
                <a:gd name="T11" fmla="*/ 24441 h 8"/>
                <a:gd name="T12" fmla="*/ 16350 w 6"/>
                <a:gd name="T13" fmla="*/ 32584 h 8"/>
                <a:gd name="T14" fmla="*/ 32692 w 6"/>
                <a:gd name="T15" fmla="*/ 32584 h 8"/>
                <a:gd name="T16" fmla="*/ 32692 w 6"/>
                <a:gd name="T17" fmla="*/ 32584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8"/>
                <a:gd name="T29" fmla="*/ 6 w 6"/>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8">
                  <a:moveTo>
                    <a:pt x="6" y="8"/>
                  </a:moveTo>
                  <a:lnTo>
                    <a:pt x="5" y="4"/>
                  </a:lnTo>
                  <a:lnTo>
                    <a:pt x="3" y="1"/>
                  </a:lnTo>
                  <a:lnTo>
                    <a:pt x="1" y="0"/>
                  </a:lnTo>
                  <a:lnTo>
                    <a:pt x="0" y="5"/>
                  </a:lnTo>
                  <a:lnTo>
                    <a:pt x="1" y="6"/>
                  </a:lnTo>
                  <a:lnTo>
                    <a:pt x="3" y="8"/>
                  </a:lnTo>
                  <a:lnTo>
                    <a:pt x="6" y="8"/>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474" name="Freeform 424"/>
            <p:cNvSpPr>
              <a:spLocks/>
            </p:cNvSpPr>
            <p:nvPr/>
          </p:nvSpPr>
          <p:spPr bwMode="auto">
            <a:xfrm>
              <a:off x="2850" y="1333"/>
              <a:ext cx="7" cy="12"/>
            </a:xfrm>
            <a:custGeom>
              <a:avLst/>
              <a:gdLst>
                <a:gd name="T0" fmla="*/ 1588 w 7"/>
                <a:gd name="T1" fmla="*/ 3182 h 11"/>
                <a:gd name="T2" fmla="*/ 3175 w 7"/>
                <a:gd name="T3" fmla="*/ 0 h 11"/>
                <a:gd name="T4" fmla="*/ 4763 w 7"/>
                <a:gd name="T5" fmla="*/ 3182 h 11"/>
                <a:gd name="T6" fmla="*/ 6350 w 7"/>
                <a:gd name="T7" fmla="*/ 6371 h 11"/>
                <a:gd name="T8" fmla="*/ 11113 w 7"/>
                <a:gd name="T9" fmla="*/ 12737 h 11"/>
                <a:gd name="T10" fmla="*/ 11113 w 7"/>
                <a:gd name="T11" fmla="*/ 15922 h 11"/>
                <a:gd name="T12" fmla="*/ 7938 w 7"/>
                <a:gd name="T13" fmla="*/ 22289 h 11"/>
                <a:gd name="T14" fmla="*/ 6350 w 7"/>
                <a:gd name="T15" fmla="*/ 35027 h 11"/>
                <a:gd name="T16" fmla="*/ 4763 w 7"/>
                <a:gd name="T17" fmla="*/ 31843 h 11"/>
                <a:gd name="T18" fmla="*/ 4763 w 7"/>
                <a:gd name="T19" fmla="*/ 22289 h 11"/>
                <a:gd name="T20" fmla="*/ 4763 w 7"/>
                <a:gd name="T21" fmla="*/ 19107 h 11"/>
                <a:gd name="T22" fmla="*/ 3175 w 7"/>
                <a:gd name="T23" fmla="*/ 12737 h 11"/>
                <a:gd name="T24" fmla="*/ 1588 w 7"/>
                <a:gd name="T25" fmla="*/ 9552 h 11"/>
                <a:gd name="T26" fmla="*/ 0 w 7"/>
                <a:gd name="T27" fmla="*/ 3182 h 11"/>
                <a:gd name="T28" fmla="*/ 1588 w 7"/>
                <a:gd name="T29" fmla="*/ 3182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
                <a:gd name="T46" fmla="*/ 0 h 11"/>
                <a:gd name="T47" fmla="*/ 7 w 7"/>
                <a:gd name="T48" fmla="*/ 11 h 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 h="11">
                  <a:moveTo>
                    <a:pt x="1" y="1"/>
                  </a:moveTo>
                  <a:lnTo>
                    <a:pt x="2" y="0"/>
                  </a:lnTo>
                  <a:lnTo>
                    <a:pt x="3" y="1"/>
                  </a:lnTo>
                  <a:lnTo>
                    <a:pt x="4" y="2"/>
                  </a:lnTo>
                  <a:lnTo>
                    <a:pt x="7" y="4"/>
                  </a:lnTo>
                  <a:lnTo>
                    <a:pt x="7" y="5"/>
                  </a:lnTo>
                  <a:lnTo>
                    <a:pt x="5" y="7"/>
                  </a:lnTo>
                  <a:lnTo>
                    <a:pt x="4" y="11"/>
                  </a:lnTo>
                  <a:lnTo>
                    <a:pt x="3" y="10"/>
                  </a:lnTo>
                  <a:lnTo>
                    <a:pt x="3" y="7"/>
                  </a:lnTo>
                  <a:lnTo>
                    <a:pt x="3" y="6"/>
                  </a:lnTo>
                  <a:lnTo>
                    <a:pt x="2" y="4"/>
                  </a:lnTo>
                  <a:lnTo>
                    <a:pt x="1" y="3"/>
                  </a:lnTo>
                  <a:lnTo>
                    <a:pt x="0" y="1"/>
                  </a:lnTo>
                  <a:lnTo>
                    <a:pt x="1"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475" name="Freeform 425"/>
            <p:cNvSpPr>
              <a:spLocks/>
            </p:cNvSpPr>
            <p:nvPr/>
          </p:nvSpPr>
          <p:spPr bwMode="auto">
            <a:xfrm>
              <a:off x="2838" y="1333"/>
              <a:ext cx="13" cy="10"/>
            </a:xfrm>
            <a:custGeom>
              <a:avLst/>
              <a:gdLst>
                <a:gd name="T0" fmla="*/ 12047 w 12"/>
                <a:gd name="T1" fmla="*/ 0 h 10"/>
                <a:gd name="T2" fmla="*/ 12047 w 12"/>
                <a:gd name="T3" fmla="*/ 1588 h 10"/>
                <a:gd name="T4" fmla="*/ 12047 w 12"/>
                <a:gd name="T5" fmla="*/ 3175 h 10"/>
                <a:gd name="T6" fmla="*/ 18070 w 12"/>
                <a:gd name="T7" fmla="*/ 4763 h 10"/>
                <a:gd name="T8" fmla="*/ 21083 w 12"/>
                <a:gd name="T9" fmla="*/ 6350 h 10"/>
                <a:gd name="T10" fmla="*/ 24093 w 12"/>
                <a:gd name="T11" fmla="*/ 6350 h 10"/>
                <a:gd name="T12" fmla="*/ 24093 w 12"/>
                <a:gd name="T13" fmla="*/ 4763 h 10"/>
                <a:gd name="T14" fmla="*/ 27107 w 12"/>
                <a:gd name="T15" fmla="*/ 4763 h 10"/>
                <a:gd name="T16" fmla="*/ 27107 w 12"/>
                <a:gd name="T17" fmla="*/ 4763 h 10"/>
                <a:gd name="T18" fmla="*/ 30117 w 12"/>
                <a:gd name="T19" fmla="*/ 4763 h 10"/>
                <a:gd name="T20" fmla="*/ 30117 w 12"/>
                <a:gd name="T21" fmla="*/ 6350 h 10"/>
                <a:gd name="T22" fmla="*/ 33128 w 12"/>
                <a:gd name="T23" fmla="*/ 6350 h 10"/>
                <a:gd name="T24" fmla="*/ 36141 w 12"/>
                <a:gd name="T25" fmla="*/ 12700 h 10"/>
                <a:gd name="T26" fmla="*/ 33128 w 12"/>
                <a:gd name="T27" fmla="*/ 14288 h 10"/>
                <a:gd name="T28" fmla="*/ 24093 w 12"/>
                <a:gd name="T29" fmla="*/ 12700 h 10"/>
                <a:gd name="T30" fmla="*/ 24093 w 12"/>
                <a:gd name="T31" fmla="*/ 15875 h 10"/>
                <a:gd name="T32" fmla="*/ 21083 w 12"/>
                <a:gd name="T33" fmla="*/ 15875 h 10"/>
                <a:gd name="T34" fmla="*/ 12047 w 12"/>
                <a:gd name="T35" fmla="*/ 11113 h 10"/>
                <a:gd name="T36" fmla="*/ 0 w 12"/>
                <a:gd name="T37" fmla="*/ 9525 h 10"/>
                <a:gd name="T38" fmla="*/ 0 w 12"/>
                <a:gd name="T39" fmla="*/ 6350 h 10"/>
                <a:gd name="T40" fmla="*/ 3011 w 12"/>
                <a:gd name="T41" fmla="*/ 6350 h 10"/>
                <a:gd name="T42" fmla="*/ 6027 w 12"/>
                <a:gd name="T43" fmla="*/ 4763 h 10"/>
                <a:gd name="T44" fmla="*/ 3011 w 12"/>
                <a:gd name="T45" fmla="*/ 4763 h 10"/>
                <a:gd name="T46" fmla="*/ 0 w 12"/>
                <a:gd name="T47" fmla="*/ 3175 h 10"/>
                <a:gd name="T48" fmla="*/ 6027 w 12"/>
                <a:gd name="T49" fmla="*/ 1588 h 10"/>
                <a:gd name="T50" fmla="*/ 12047 w 12"/>
                <a:gd name="T51" fmla="*/ 1588 h 10"/>
                <a:gd name="T52" fmla="*/ 12047 w 12"/>
                <a:gd name="T53" fmla="*/ 0 h 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
                <a:gd name="T82" fmla="*/ 0 h 10"/>
                <a:gd name="T83" fmla="*/ 12 w 12"/>
                <a:gd name="T84" fmla="*/ 10 h 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 h="10">
                  <a:moveTo>
                    <a:pt x="4" y="0"/>
                  </a:moveTo>
                  <a:lnTo>
                    <a:pt x="4" y="1"/>
                  </a:lnTo>
                  <a:lnTo>
                    <a:pt x="4" y="2"/>
                  </a:lnTo>
                  <a:lnTo>
                    <a:pt x="6" y="3"/>
                  </a:lnTo>
                  <a:lnTo>
                    <a:pt x="7" y="4"/>
                  </a:lnTo>
                  <a:lnTo>
                    <a:pt x="8" y="4"/>
                  </a:lnTo>
                  <a:lnTo>
                    <a:pt x="8" y="3"/>
                  </a:lnTo>
                  <a:lnTo>
                    <a:pt x="9" y="3"/>
                  </a:lnTo>
                  <a:lnTo>
                    <a:pt x="10" y="3"/>
                  </a:lnTo>
                  <a:lnTo>
                    <a:pt x="10" y="4"/>
                  </a:lnTo>
                  <a:lnTo>
                    <a:pt x="11" y="4"/>
                  </a:lnTo>
                  <a:lnTo>
                    <a:pt x="12" y="8"/>
                  </a:lnTo>
                  <a:lnTo>
                    <a:pt x="11" y="9"/>
                  </a:lnTo>
                  <a:lnTo>
                    <a:pt x="8" y="8"/>
                  </a:lnTo>
                  <a:lnTo>
                    <a:pt x="8" y="10"/>
                  </a:lnTo>
                  <a:lnTo>
                    <a:pt x="7" y="10"/>
                  </a:lnTo>
                  <a:lnTo>
                    <a:pt x="4" y="7"/>
                  </a:lnTo>
                  <a:lnTo>
                    <a:pt x="0" y="6"/>
                  </a:lnTo>
                  <a:lnTo>
                    <a:pt x="0" y="4"/>
                  </a:lnTo>
                  <a:lnTo>
                    <a:pt x="1" y="4"/>
                  </a:lnTo>
                  <a:lnTo>
                    <a:pt x="2" y="3"/>
                  </a:lnTo>
                  <a:lnTo>
                    <a:pt x="1" y="3"/>
                  </a:lnTo>
                  <a:lnTo>
                    <a:pt x="0" y="2"/>
                  </a:lnTo>
                  <a:lnTo>
                    <a:pt x="2" y="1"/>
                  </a:lnTo>
                  <a:lnTo>
                    <a:pt x="4" y="1"/>
                  </a:lnTo>
                  <a:lnTo>
                    <a:pt x="4"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476" name="Freeform 426"/>
            <p:cNvSpPr>
              <a:spLocks/>
            </p:cNvSpPr>
            <p:nvPr/>
          </p:nvSpPr>
          <p:spPr bwMode="auto">
            <a:xfrm>
              <a:off x="2849" y="1332"/>
              <a:ext cx="6" cy="11"/>
            </a:xfrm>
            <a:custGeom>
              <a:avLst/>
              <a:gdLst>
                <a:gd name="T0" fmla="*/ 1588 w 6"/>
                <a:gd name="T1" fmla="*/ 0 h 11"/>
                <a:gd name="T2" fmla="*/ 1588 w 6"/>
                <a:gd name="T3" fmla="*/ 0 h 11"/>
                <a:gd name="T4" fmla="*/ 3175 w 6"/>
                <a:gd name="T5" fmla="*/ 0 h 11"/>
                <a:gd name="T6" fmla="*/ 6350 w 6"/>
                <a:gd name="T7" fmla="*/ 1588 h 11"/>
                <a:gd name="T8" fmla="*/ 9525 w 6"/>
                <a:gd name="T9" fmla="*/ 4763 h 11"/>
                <a:gd name="T10" fmla="*/ 9525 w 6"/>
                <a:gd name="T11" fmla="*/ 6350 h 11"/>
                <a:gd name="T12" fmla="*/ 6350 w 6"/>
                <a:gd name="T13" fmla="*/ 9525 h 11"/>
                <a:gd name="T14" fmla="*/ 6350 w 6"/>
                <a:gd name="T15" fmla="*/ 17463 h 11"/>
                <a:gd name="T16" fmla="*/ 3175 w 6"/>
                <a:gd name="T17" fmla="*/ 14288 h 11"/>
                <a:gd name="T18" fmla="*/ 3175 w 6"/>
                <a:gd name="T19" fmla="*/ 9525 h 11"/>
                <a:gd name="T20" fmla="*/ 3175 w 6"/>
                <a:gd name="T21" fmla="*/ 7938 h 11"/>
                <a:gd name="T22" fmla="*/ 1588 w 6"/>
                <a:gd name="T23" fmla="*/ 4763 h 11"/>
                <a:gd name="T24" fmla="*/ 1588 w 6"/>
                <a:gd name="T25" fmla="*/ 4763 h 11"/>
                <a:gd name="T26" fmla="*/ 0 w 6"/>
                <a:gd name="T27" fmla="*/ 0 h 11"/>
                <a:gd name="T28" fmla="*/ 1588 w 6"/>
                <a:gd name="T29" fmla="*/ 0 h 11"/>
                <a:gd name="T30" fmla="*/ 1588 w 6"/>
                <a:gd name="T31" fmla="*/ 0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
                <a:gd name="T49" fmla="*/ 0 h 11"/>
                <a:gd name="T50" fmla="*/ 6 w 6"/>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 h="11">
                  <a:moveTo>
                    <a:pt x="1" y="0"/>
                  </a:moveTo>
                  <a:lnTo>
                    <a:pt x="1" y="0"/>
                  </a:lnTo>
                  <a:lnTo>
                    <a:pt x="2" y="0"/>
                  </a:lnTo>
                  <a:lnTo>
                    <a:pt x="4" y="1"/>
                  </a:lnTo>
                  <a:lnTo>
                    <a:pt x="6" y="3"/>
                  </a:lnTo>
                  <a:lnTo>
                    <a:pt x="6" y="4"/>
                  </a:lnTo>
                  <a:lnTo>
                    <a:pt x="4" y="6"/>
                  </a:lnTo>
                  <a:lnTo>
                    <a:pt x="4" y="11"/>
                  </a:lnTo>
                  <a:lnTo>
                    <a:pt x="2" y="9"/>
                  </a:lnTo>
                  <a:lnTo>
                    <a:pt x="2" y="6"/>
                  </a:lnTo>
                  <a:lnTo>
                    <a:pt x="2" y="5"/>
                  </a:lnTo>
                  <a:lnTo>
                    <a:pt x="1" y="3"/>
                  </a:lnTo>
                  <a:lnTo>
                    <a:pt x="0" y="0"/>
                  </a:lnTo>
                  <a:lnTo>
                    <a:pt x="1"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477" name="Freeform 427"/>
            <p:cNvSpPr>
              <a:spLocks/>
            </p:cNvSpPr>
            <p:nvPr/>
          </p:nvSpPr>
          <p:spPr bwMode="auto">
            <a:xfrm>
              <a:off x="2836" y="1332"/>
              <a:ext cx="14" cy="9"/>
            </a:xfrm>
            <a:custGeom>
              <a:avLst/>
              <a:gdLst>
                <a:gd name="T0" fmla="*/ 11486 w 13"/>
                <a:gd name="T1" fmla="*/ 0 h 9"/>
                <a:gd name="T2" fmla="*/ 14360 w 13"/>
                <a:gd name="T3" fmla="*/ 0 h 9"/>
                <a:gd name="T4" fmla="*/ 14360 w 13"/>
                <a:gd name="T5" fmla="*/ 1588 h 9"/>
                <a:gd name="T6" fmla="*/ 17233 w 13"/>
                <a:gd name="T7" fmla="*/ 3175 h 9"/>
                <a:gd name="T8" fmla="*/ 22976 w 13"/>
                <a:gd name="T9" fmla="*/ 4763 h 9"/>
                <a:gd name="T10" fmla="*/ 22976 w 13"/>
                <a:gd name="T11" fmla="*/ 4763 h 9"/>
                <a:gd name="T12" fmla="*/ 22976 w 13"/>
                <a:gd name="T13" fmla="*/ 4763 h 9"/>
                <a:gd name="T14" fmla="*/ 25848 w 13"/>
                <a:gd name="T15" fmla="*/ 4763 h 9"/>
                <a:gd name="T16" fmla="*/ 25848 w 13"/>
                <a:gd name="T17" fmla="*/ 3175 h 9"/>
                <a:gd name="T18" fmla="*/ 28719 w 13"/>
                <a:gd name="T19" fmla="*/ 3175 h 9"/>
                <a:gd name="T20" fmla="*/ 28719 w 13"/>
                <a:gd name="T21" fmla="*/ 4763 h 9"/>
                <a:gd name="T22" fmla="*/ 34464 w 13"/>
                <a:gd name="T23" fmla="*/ 6350 h 9"/>
                <a:gd name="T24" fmla="*/ 37335 w 13"/>
                <a:gd name="T25" fmla="*/ 12700 h 9"/>
                <a:gd name="T26" fmla="*/ 34464 w 13"/>
                <a:gd name="T27" fmla="*/ 12700 h 9"/>
                <a:gd name="T28" fmla="*/ 25848 w 13"/>
                <a:gd name="T29" fmla="*/ 12700 h 9"/>
                <a:gd name="T30" fmla="*/ 22976 w 13"/>
                <a:gd name="T31" fmla="*/ 14288 h 9"/>
                <a:gd name="T32" fmla="*/ 20104 w 13"/>
                <a:gd name="T33" fmla="*/ 14288 h 9"/>
                <a:gd name="T34" fmla="*/ 11486 w 13"/>
                <a:gd name="T35" fmla="*/ 11113 h 9"/>
                <a:gd name="T36" fmla="*/ 2870 w 13"/>
                <a:gd name="T37" fmla="*/ 7938 h 9"/>
                <a:gd name="T38" fmla="*/ 0 w 13"/>
                <a:gd name="T39" fmla="*/ 6350 h 9"/>
                <a:gd name="T40" fmla="*/ 2870 w 13"/>
                <a:gd name="T41" fmla="*/ 6350 h 9"/>
                <a:gd name="T42" fmla="*/ 5743 w 13"/>
                <a:gd name="T43" fmla="*/ 4763 h 9"/>
                <a:gd name="T44" fmla="*/ 2870 w 13"/>
                <a:gd name="T45" fmla="*/ 4763 h 9"/>
                <a:gd name="T46" fmla="*/ 2870 w 13"/>
                <a:gd name="T47" fmla="*/ 1588 h 9"/>
                <a:gd name="T48" fmla="*/ 5743 w 13"/>
                <a:gd name="T49" fmla="*/ 0 h 9"/>
                <a:gd name="T50" fmla="*/ 11486 w 13"/>
                <a:gd name="T51" fmla="*/ 0 h 9"/>
                <a:gd name="T52" fmla="*/ 11486 w 13"/>
                <a:gd name="T53" fmla="*/ 0 h 9"/>
                <a:gd name="T54" fmla="*/ 11486 w 13"/>
                <a:gd name="T55" fmla="*/ 0 h 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3"/>
                <a:gd name="T85" fmla="*/ 0 h 9"/>
                <a:gd name="T86" fmla="*/ 13 w 13"/>
                <a:gd name="T87" fmla="*/ 9 h 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3" h="9">
                  <a:moveTo>
                    <a:pt x="4" y="0"/>
                  </a:moveTo>
                  <a:lnTo>
                    <a:pt x="5" y="0"/>
                  </a:lnTo>
                  <a:lnTo>
                    <a:pt x="5" y="1"/>
                  </a:lnTo>
                  <a:lnTo>
                    <a:pt x="6" y="2"/>
                  </a:lnTo>
                  <a:lnTo>
                    <a:pt x="8" y="3"/>
                  </a:lnTo>
                  <a:lnTo>
                    <a:pt x="9" y="3"/>
                  </a:lnTo>
                  <a:lnTo>
                    <a:pt x="9" y="2"/>
                  </a:lnTo>
                  <a:lnTo>
                    <a:pt x="10" y="2"/>
                  </a:lnTo>
                  <a:lnTo>
                    <a:pt x="10" y="3"/>
                  </a:lnTo>
                  <a:lnTo>
                    <a:pt x="12" y="4"/>
                  </a:lnTo>
                  <a:lnTo>
                    <a:pt x="13" y="8"/>
                  </a:lnTo>
                  <a:lnTo>
                    <a:pt x="12" y="8"/>
                  </a:lnTo>
                  <a:lnTo>
                    <a:pt x="9" y="8"/>
                  </a:lnTo>
                  <a:lnTo>
                    <a:pt x="8" y="9"/>
                  </a:lnTo>
                  <a:lnTo>
                    <a:pt x="7" y="9"/>
                  </a:lnTo>
                  <a:lnTo>
                    <a:pt x="4" y="7"/>
                  </a:lnTo>
                  <a:lnTo>
                    <a:pt x="1" y="5"/>
                  </a:lnTo>
                  <a:lnTo>
                    <a:pt x="0" y="4"/>
                  </a:lnTo>
                  <a:lnTo>
                    <a:pt x="1" y="4"/>
                  </a:lnTo>
                  <a:lnTo>
                    <a:pt x="2" y="3"/>
                  </a:lnTo>
                  <a:lnTo>
                    <a:pt x="1" y="3"/>
                  </a:lnTo>
                  <a:lnTo>
                    <a:pt x="1" y="1"/>
                  </a:lnTo>
                  <a:lnTo>
                    <a:pt x="2" y="0"/>
                  </a:lnTo>
                  <a:lnTo>
                    <a:pt x="4"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478" name="Freeform 428"/>
            <p:cNvSpPr>
              <a:spLocks/>
            </p:cNvSpPr>
            <p:nvPr/>
          </p:nvSpPr>
          <p:spPr bwMode="auto">
            <a:xfrm>
              <a:off x="2816" y="1313"/>
              <a:ext cx="19" cy="19"/>
            </a:xfrm>
            <a:custGeom>
              <a:avLst/>
              <a:gdLst>
                <a:gd name="T0" fmla="*/ 15460 w 17"/>
                <a:gd name="T1" fmla="*/ 7733 h 17"/>
                <a:gd name="T2" fmla="*/ 19324 w 17"/>
                <a:gd name="T3" fmla="*/ 7733 h 17"/>
                <a:gd name="T4" fmla="*/ 34786 w 17"/>
                <a:gd name="T5" fmla="*/ 3865 h 17"/>
                <a:gd name="T6" fmla="*/ 42512 w 17"/>
                <a:gd name="T7" fmla="*/ 11593 h 17"/>
                <a:gd name="T8" fmla="*/ 46380 w 17"/>
                <a:gd name="T9" fmla="*/ 7733 h 17"/>
                <a:gd name="T10" fmla="*/ 46380 w 17"/>
                <a:gd name="T11" fmla="*/ 3865 h 17"/>
                <a:gd name="T12" fmla="*/ 50245 w 17"/>
                <a:gd name="T13" fmla="*/ 0 h 17"/>
                <a:gd name="T14" fmla="*/ 57972 w 17"/>
                <a:gd name="T15" fmla="*/ 15460 h 17"/>
                <a:gd name="T16" fmla="*/ 57972 w 17"/>
                <a:gd name="T17" fmla="*/ 23189 h 17"/>
                <a:gd name="T18" fmla="*/ 61841 w 17"/>
                <a:gd name="T19" fmla="*/ 30920 h 17"/>
                <a:gd name="T20" fmla="*/ 61841 w 17"/>
                <a:gd name="T21" fmla="*/ 34786 h 17"/>
                <a:gd name="T22" fmla="*/ 65703 w 17"/>
                <a:gd name="T23" fmla="*/ 34786 h 17"/>
                <a:gd name="T24" fmla="*/ 65703 w 17"/>
                <a:gd name="T25" fmla="*/ 38649 h 17"/>
                <a:gd name="T26" fmla="*/ 65703 w 17"/>
                <a:gd name="T27" fmla="*/ 38649 h 17"/>
                <a:gd name="T28" fmla="*/ 61841 w 17"/>
                <a:gd name="T29" fmla="*/ 57972 h 17"/>
                <a:gd name="T30" fmla="*/ 54110 w 17"/>
                <a:gd name="T31" fmla="*/ 61841 h 17"/>
                <a:gd name="T32" fmla="*/ 46380 w 17"/>
                <a:gd name="T33" fmla="*/ 65703 h 17"/>
                <a:gd name="T34" fmla="*/ 42512 w 17"/>
                <a:gd name="T35" fmla="*/ 61841 h 17"/>
                <a:gd name="T36" fmla="*/ 30920 w 17"/>
                <a:gd name="T37" fmla="*/ 57972 h 17"/>
                <a:gd name="T38" fmla="*/ 19324 w 17"/>
                <a:gd name="T39" fmla="*/ 61841 h 17"/>
                <a:gd name="T40" fmla="*/ 19324 w 17"/>
                <a:gd name="T41" fmla="*/ 54110 h 17"/>
                <a:gd name="T42" fmla="*/ 23189 w 17"/>
                <a:gd name="T43" fmla="*/ 50245 h 17"/>
                <a:gd name="T44" fmla="*/ 19324 w 17"/>
                <a:gd name="T45" fmla="*/ 50245 h 17"/>
                <a:gd name="T46" fmla="*/ 7733 w 17"/>
                <a:gd name="T47" fmla="*/ 46380 h 17"/>
                <a:gd name="T48" fmla="*/ 3865 w 17"/>
                <a:gd name="T49" fmla="*/ 34786 h 17"/>
                <a:gd name="T50" fmla="*/ 0 w 17"/>
                <a:gd name="T51" fmla="*/ 30920 h 17"/>
                <a:gd name="T52" fmla="*/ 3865 w 17"/>
                <a:gd name="T53" fmla="*/ 27054 h 17"/>
                <a:gd name="T54" fmla="*/ 0 w 17"/>
                <a:gd name="T55" fmla="*/ 19324 h 17"/>
                <a:gd name="T56" fmla="*/ 0 w 17"/>
                <a:gd name="T57" fmla="*/ 19324 h 17"/>
                <a:gd name="T58" fmla="*/ 0 w 17"/>
                <a:gd name="T59" fmla="*/ 15460 h 17"/>
                <a:gd name="T60" fmla="*/ 0 w 17"/>
                <a:gd name="T61" fmla="*/ 11593 h 17"/>
                <a:gd name="T62" fmla="*/ 3865 w 17"/>
                <a:gd name="T63" fmla="*/ 11593 h 17"/>
                <a:gd name="T64" fmla="*/ 11593 w 17"/>
                <a:gd name="T65" fmla="*/ 11593 h 17"/>
                <a:gd name="T66" fmla="*/ 15460 w 17"/>
                <a:gd name="T67" fmla="*/ 7733 h 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
                <a:gd name="T103" fmla="*/ 0 h 17"/>
                <a:gd name="T104" fmla="*/ 17 w 17"/>
                <a:gd name="T105" fmla="*/ 17 h 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 h="17">
                  <a:moveTo>
                    <a:pt x="4" y="2"/>
                  </a:moveTo>
                  <a:lnTo>
                    <a:pt x="5" y="2"/>
                  </a:lnTo>
                  <a:lnTo>
                    <a:pt x="9" y="1"/>
                  </a:lnTo>
                  <a:lnTo>
                    <a:pt x="11" y="3"/>
                  </a:lnTo>
                  <a:lnTo>
                    <a:pt x="12" y="2"/>
                  </a:lnTo>
                  <a:lnTo>
                    <a:pt x="12" y="1"/>
                  </a:lnTo>
                  <a:lnTo>
                    <a:pt x="13" y="0"/>
                  </a:lnTo>
                  <a:lnTo>
                    <a:pt x="15" y="4"/>
                  </a:lnTo>
                  <a:lnTo>
                    <a:pt x="15" y="6"/>
                  </a:lnTo>
                  <a:lnTo>
                    <a:pt x="16" y="8"/>
                  </a:lnTo>
                  <a:lnTo>
                    <a:pt x="16" y="9"/>
                  </a:lnTo>
                  <a:lnTo>
                    <a:pt x="17" y="9"/>
                  </a:lnTo>
                  <a:lnTo>
                    <a:pt x="17" y="10"/>
                  </a:lnTo>
                  <a:lnTo>
                    <a:pt x="16" y="15"/>
                  </a:lnTo>
                  <a:lnTo>
                    <a:pt x="14" y="16"/>
                  </a:lnTo>
                  <a:lnTo>
                    <a:pt x="12" y="17"/>
                  </a:lnTo>
                  <a:lnTo>
                    <a:pt x="11" y="16"/>
                  </a:lnTo>
                  <a:lnTo>
                    <a:pt x="8" y="15"/>
                  </a:lnTo>
                  <a:lnTo>
                    <a:pt x="5" y="16"/>
                  </a:lnTo>
                  <a:lnTo>
                    <a:pt x="5" y="14"/>
                  </a:lnTo>
                  <a:lnTo>
                    <a:pt x="6" y="13"/>
                  </a:lnTo>
                  <a:lnTo>
                    <a:pt x="5" y="13"/>
                  </a:lnTo>
                  <a:lnTo>
                    <a:pt x="2" y="12"/>
                  </a:lnTo>
                  <a:lnTo>
                    <a:pt x="1" y="9"/>
                  </a:lnTo>
                  <a:lnTo>
                    <a:pt x="0" y="8"/>
                  </a:lnTo>
                  <a:lnTo>
                    <a:pt x="1" y="7"/>
                  </a:lnTo>
                  <a:lnTo>
                    <a:pt x="0" y="5"/>
                  </a:lnTo>
                  <a:lnTo>
                    <a:pt x="0" y="4"/>
                  </a:lnTo>
                  <a:lnTo>
                    <a:pt x="0" y="3"/>
                  </a:lnTo>
                  <a:lnTo>
                    <a:pt x="1" y="3"/>
                  </a:lnTo>
                  <a:lnTo>
                    <a:pt x="3" y="3"/>
                  </a:lnTo>
                  <a:lnTo>
                    <a:pt x="4"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479" name="Freeform 429"/>
            <p:cNvSpPr>
              <a:spLocks/>
            </p:cNvSpPr>
            <p:nvPr/>
          </p:nvSpPr>
          <p:spPr bwMode="auto">
            <a:xfrm>
              <a:off x="2831" y="1327"/>
              <a:ext cx="6" cy="13"/>
            </a:xfrm>
            <a:custGeom>
              <a:avLst/>
              <a:gdLst>
                <a:gd name="T0" fmla="*/ 20476 w 5"/>
                <a:gd name="T1" fmla="*/ 9037 h 12"/>
                <a:gd name="T2" fmla="*/ 20476 w 5"/>
                <a:gd name="T3" fmla="*/ 3011 h 12"/>
                <a:gd name="T4" fmla="*/ 27305 w 5"/>
                <a:gd name="T5" fmla="*/ 0 h 12"/>
                <a:gd name="T6" fmla="*/ 34128 w 5"/>
                <a:gd name="T7" fmla="*/ 0 h 12"/>
                <a:gd name="T8" fmla="*/ 34128 w 5"/>
                <a:gd name="T9" fmla="*/ 12047 h 12"/>
                <a:gd name="T10" fmla="*/ 20476 w 5"/>
                <a:gd name="T11" fmla="*/ 21083 h 12"/>
                <a:gd name="T12" fmla="*/ 20476 w 5"/>
                <a:gd name="T13" fmla="*/ 27107 h 12"/>
                <a:gd name="T14" fmla="*/ 20476 w 5"/>
                <a:gd name="T15" fmla="*/ 27107 h 12"/>
                <a:gd name="T16" fmla="*/ 13651 w 5"/>
                <a:gd name="T17" fmla="*/ 36141 h 12"/>
                <a:gd name="T18" fmla="*/ 6823 w 5"/>
                <a:gd name="T19" fmla="*/ 36141 h 12"/>
                <a:gd name="T20" fmla="*/ 6823 w 5"/>
                <a:gd name="T21" fmla="*/ 30117 h 12"/>
                <a:gd name="T22" fmla="*/ 0 w 5"/>
                <a:gd name="T23" fmla="*/ 24093 h 12"/>
                <a:gd name="T24" fmla="*/ 6823 w 5"/>
                <a:gd name="T25" fmla="*/ 24093 h 12"/>
                <a:gd name="T26" fmla="*/ 6823 w 5"/>
                <a:gd name="T27" fmla="*/ 15058 h 12"/>
                <a:gd name="T28" fmla="*/ 13651 w 5"/>
                <a:gd name="T29" fmla="*/ 9037 h 12"/>
                <a:gd name="T30" fmla="*/ 20476 w 5"/>
                <a:gd name="T31" fmla="*/ 9037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
                <a:gd name="T49" fmla="*/ 0 h 12"/>
                <a:gd name="T50" fmla="*/ 5 w 5"/>
                <a:gd name="T51" fmla="*/ 12 h 1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 h="12">
                  <a:moveTo>
                    <a:pt x="3" y="3"/>
                  </a:moveTo>
                  <a:lnTo>
                    <a:pt x="3" y="1"/>
                  </a:lnTo>
                  <a:lnTo>
                    <a:pt x="4" y="0"/>
                  </a:lnTo>
                  <a:lnTo>
                    <a:pt x="5" y="0"/>
                  </a:lnTo>
                  <a:lnTo>
                    <a:pt x="5" y="4"/>
                  </a:lnTo>
                  <a:lnTo>
                    <a:pt x="3" y="7"/>
                  </a:lnTo>
                  <a:lnTo>
                    <a:pt x="3" y="9"/>
                  </a:lnTo>
                  <a:lnTo>
                    <a:pt x="2" y="12"/>
                  </a:lnTo>
                  <a:lnTo>
                    <a:pt x="1" y="12"/>
                  </a:lnTo>
                  <a:lnTo>
                    <a:pt x="1" y="10"/>
                  </a:lnTo>
                  <a:lnTo>
                    <a:pt x="0" y="8"/>
                  </a:lnTo>
                  <a:lnTo>
                    <a:pt x="1" y="8"/>
                  </a:lnTo>
                  <a:lnTo>
                    <a:pt x="1" y="5"/>
                  </a:lnTo>
                  <a:lnTo>
                    <a:pt x="2" y="3"/>
                  </a:lnTo>
                  <a:lnTo>
                    <a:pt x="3" y="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480" name="Freeform 430"/>
            <p:cNvSpPr>
              <a:spLocks/>
            </p:cNvSpPr>
            <p:nvPr/>
          </p:nvSpPr>
          <p:spPr bwMode="auto">
            <a:xfrm>
              <a:off x="2814" y="1311"/>
              <a:ext cx="20" cy="18"/>
            </a:xfrm>
            <a:custGeom>
              <a:avLst/>
              <a:gdLst>
                <a:gd name="T0" fmla="*/ 18441 w 18"/>
                <a:gd name="T1" fmla="*/ 7524 h 17"/>
                <a:gd name="T2" fmla="*/ 22127 w 18"/>
                <a:gd name="T3" fmla="*/ 5017 h 17"/>
                <a:gd name="T4" fmla="*/ 33193 w 18"/>
                <a:gd name="T5" fmla="*/ 2507 h 17"/>
                <a:gd name="T6" fmla="*/ 40567 w 18"/>
                <a:gd name="T7" fmla="*/ 7524 h 17"/>
                <a:gd name="T8" fmla="*/ 47943 w 18"/>
                <a:gd name="T9" fmla="*/ 7524 h 17"/>
                <a:gd name="T10" fmla="*/ 47943 w 18"/>
                <a:gd name="T11" fmla="*/ 2507 h 17"/>
                <a:gd name="T12" fmla="*/ 47943 w 18"/>
                <a:gd name="T13" fmla="*/ 0 h 17"/>
                <a:gd name="T14" fmla="*/ 55321 w 18"/>
                <a:gd name="T15" fmla="*/ 10032 h 17"/>
                <a:gd name="T16" fmla="*/ 55321 w 18"/>
                <a:gd name="T17" fmla="*/ 17555 h 17"/>
                <a:gd name="T18" fmla="*/ 59003 w 18"/>
                <a:gd name="T19" fmla="*/ 20064 h 17"/>
                <a:gd name="T20" fmla="*/ 59003 w 18"/>
                <a:gd name="T21" fmla="*/ 22569 h 17"/>
                <a:gd name="T22" fmla="*/ 66381 w 18"/>
                <a:gd name="T23" fmla="*/ 22569 h 17"/>
                <a:gd name="T24" fmla="*/ 66381 w 18"/>
                <a:gd name="T25" fmla="*/ 25080 h 17"/>
                <a:gd name="T26" fmla="*/ 62693 w 18"/>
                <a:gd name="T27" fmla="*/ 25080 h 17"/>
                <a:gd name="T28" fmla="*/ 59003 w 18"/>
                <a:gd name="T29" fmla="*/ 37618 h 17"/>
                <a:gd name="T30" fmla="*/ 51630 w 18"/>
                <a:gd name="T31" fmla="*/ 40125 h 17"/>
                <a:gd name="T32" fmla="*/ 47943 w 18"/>
                <a:gd name="T33" fmla="*/ 42632 h 17"/>
                <a:gd name="T34" fmla="*/ 40567 w 18"/>
                <a:gd name="T35" fmla="*/ 40125 h 17"/>
                <a:gd name="T36" fmla="*/ 33193 w 18"/>
                <a:gd name="T37" fmla="*/ 37618 h 17"/>
                <a:gd name="T38" fmla="*/ 22127 w 18"/>
                <a:gd name="T39" fmla="*/ 40125 h 17"/>
                <a:gd name="T40" fmla="*/ 22127 w 18"/>
                <a:gd name="T41" fmla="*/ 37618 h 17"/>
                <a:gd name="T42" fmla="*/ 22127 w 18"/>
                <a:gd name="T43" fmla="*/ 35110 h 17"/>
                <a:gd name="T44" fmla="*/ 22127 w 18"/>
                <a:gd name="T45" fmla="*/ 35110 h 17"/>
                <a:gd name="T46" fmla="*/ 7378 w 18"/>
                <a:gd name="T47" fmla="*/ 30094 h 17"/>
                <a:gd name="T48" fmla="*/ 7378 w 18"/>
                <a:gd name="T49" fmla="*/ 22569 h 17"/>
                <a:gd name="T50" fmla="*/ 0 w 18"/>
                <a:gd name="T51" fmla="*/ 20064 h 17"/>
                <a:gd name="T52" fmla="*/ 3689 w 18"/>
                <a:gd name="T53" fmla="*/ 17555 h 17"/>
                <a:gd name="T54" fmla="*/ 0 w 18"/>
                <a:gd name="T55" fmla="*/ 12538 h 17"/>
                <a:gd name="T56" fmla="*/ 0 w 18"/>
                <a:gd name="T57" fmla="*/ 12538 h 17"/>
                <a:gd name="T58" fmla="*/ 0 w 18"/>
                <a:gd name="T59" fmla="*/ 10032 h 17"/>
                <a:gd name="T60" fmla="*/ 0 w 18"/>
                <a:gd name="T61" fmla="*/ 10032 h 17"/>
                <a:gd name="T62" fmla="*/ 3689 w 18"/>
                <a:gd name="T63" fmla="*/ 10032 h 17"/>
                <a:gd name="T64" fmla="*/ 11064 w 18"/>
                <a:gd name="T65" fmla="*/ 10032 h 17"/>
                <a:gd name="T66" fmla="*/ 18441 w 18"/>
                <a:gd name="T67" fmla="*/ 7524 h 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
                <a:gd name="T103" fmla="*/ 0 h 17"/>
                <a:gd name="T104" fmla="*/ 18 w 18"/>
                <a:gd name="T105" fmla="*/ 17 h 1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 h="17">
                  <a:moveTo>
                    <a:pt x="5" y="3"/>
                  </a:moveTo>
                  <a:lnTo>
                    <a:pt x="6" y="2"/>
                  </a:lnTo>
                  <a:lnTo>
                    <a:pt x="9" y="1"/>
                  </a:lnTo>
                  <a:lnTo>
                    <a:pt x="11" y="3"/>
                  </a:lnTo>
                  <a:lnTo>
                    <a:pt x="13" y="3"/>
                  </a:lnTo>
                  <a:lnTo>
                    <a:pt x="13" y="1"/>
                  </a:lnTo>
                  <a:lnTo>
                    <a:pt x="13" y="0"/>
                  </a:lnTo>
                  <a:lnTo>
                    <a:pt x="15" y="4"/>
                  </a:lnTo>
                  <a:lnTo>
                    <a:pt x="15" y="7"/>
                  </a:lnTo>
                  <a:lnTo>
                    <a:pt x="16" y="8"/>
                  </a:lnTo>
                  <a:lnTo>
                    <a:pt x="16" y="9"/>
                  </a:lnTo>
                  <a:lnTo>
                    <a:pt x="18" y="9"/>
                  </a:lnTo>
                  <a:lnTo>
                    <a:pt x="18" y="10"/>
                  </a:lnTo>
                  <a:lnTo>
                    <a:pt x="17" y="10"/>
                  </a:lnTo>
                  <a:lnTo>
                    <a:pt x="16" y="15"/>
                  </a:lnTo>
                  <a:lnTo>
                    <a:pt x="14" y="16"/>
                  </a:lnTo>
                  <a:lnTo>
                    <a:pt x="13" y="17"/>
                  </a:lnTo>
                  <a:lnTo>
                    <a:pt x="11" y="16"/>
                  </a:lnTo>
                  <a:lnTo>
                    <a:pt x="9" y="15"/>
                  </a:lnTo>
                  <a:lnTo>
                    <a:pt x="6" y="16"/>
                  </a:lnTo>
                  <a:lnTo>
                    <a:pt x="6" y="15"/>
                  </a:lnTo>
                  <a:lnTo>
                    <a:pt x="6" y="14"/>
                  </a:lnTo>
                  <a:lnTo>
                    <a:pt x="2" y="12"/>
                  </a:lnTo>
                  <a:lnTo>
                    <a:pt x="2" y="9"/>
                  </a:lnTo>
                  <a:lnTo>
                    <a:pt x="0" y="8"/>
                  </a:lnTo>
                  <a:lnTo>
                    <a:pt x="1" y="7"/>
                  </a:lnTo>
                  <a:lnTo>
                    <a:pt x="0" y="5"/>
                  </a:lnTo>
                  <a:lnTo>
                    <a:pt x="0" y="4"/>
                  </a:lnTo>
                  <a:lnTo>
                    <a:pt x="1" y="4"/>
                  </a:lnTo>
                  <a:lnTo>
                    <a:pt x="3" y="4"/>
                  </a:lnTo>
                  <a:lnTo>
                    <a:pt x="5" y="3"/>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481" name="Freeform 431"/>
            <p:cNvSpPr>
              <a:spLocks/>
            </p:cNvSpPr>
            <p:nvPr/>
          </p:nvSpPr>
          <p:spPr bwMode="auto">
            <a:xfrm>
              <a:off x="2829" y="1326"/>
              <a:ext cx="6" cy="13"/>
            </a:xfrm>
            <a:custGeom>
              <a:avLst/>
              <a:gdLst>
                <a:gd name="T0" fmla="*/ 27305 w 5"/>
                <a:gd name="T1" fmla="*/ 6027 h 12"/>
                <a:gd name="T2" fmla="*/ 27305 w 5"/>
                <a:gd name="T3" fmla="*/ 0 h 12"/>
                <a:gd name="T4" fmla="*/ 27305 w 5"/>
                <a:gd name="T5" fmla="*/ 0 h 12"/>
                <a:gd name="T6" fmla="*/ 34128 w 5"/>
                <a:gd name="T7" fmla="*/ 0 h 12"/>
                <a:gd name="T8" fmla="*/ 34128 w 5"/>
                <a:gd name="T9" fmla="*/ 12047 h 12"/>
                <a:gd name="T10" fmla="*/ 27305 w 5"/>
                <a:gd name="T11" fmla="*/ 18070 h 12"/>
                <a:gd name="T12" fmla="*/ 27305 w 5"/>
                <a:gd name="T13" fmla="*/ 24093 h 12"/>
                <a:gd name="T14" fmla="*/ 20476 w 5"/>
                <a:gd name="T15" fmla="*/ 27107 h 12"/>
                <a:gd name="T16" fmla="*/ 13651 w 5"/>
                <a:gd name="T17" fmla="*/ 33128 h 12"/>
                <a:gd name="T18" fmla="*/ 6823 w 5"/>
                <a:gd name="T19" fmla="*/ 36141 h 12"/>
                <a:gd name="T20" fmla="*/ 6823 w 5"/>
                <a:gd name="T21" fmla="*/ 27107 h 12"/>
                <a:gd name="T22" fmla="*/ 0 w 5"/>
                <a:gd name="T23" fmla="*/ 24093 h 12"/>
                <a:gd name="T24" fmla="*/ 6823 w 5"/>
                <a:gd name="T25" fmla="*/ 21083 h 12"/>
                <a:gd name="T26" fmla="*/ 6823 w 5"/>
                <a:gd name="T27" fmla="*/ 15058 h 12"/>
                <a:gd name="T28" fmla="*/ 20476 w 5"/>
                <a:gd name="T29" fmla="*/ 6027 h 12"/>
                <a:gd name="T30" fmla="*/ 27305 w 5"/>
                <a:gd name="T31" fmla="*/ 6027 h 12"/>
                <a:gd name="T32" fmla="*/ 27305 w 5"/>
                <a:gd name="T33" fmla="*/ 6027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
                <a:gd name="T52" fmla="*/ 0 h 12"/>
                <a:gd name="T53" fmla="*/ 5 w 5"/>
                <a:gd name="T54" fmla="*/ 12 h 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 h="12">
                  <a:moveTo>
                    <a:pt x="4" y="2"/>
                  </a:moveTo>
                  <a:lnTo>
                    <a:pt x="4" y="0"/>
                  </a:lnTo>
                  <a:lnTo>
                    <a:pt x="5" y="0"/>
                  </a:lnTo>
                  <a:lnTo>
                    <a:pt x="5" y="4"/>
                  </a:lnTo>
                  <a:lnTo>
                    <a:pt x="4" y="6"/>
                  </a:lnTo>
                  <a:lnTo>
                    <a:pt x="4" y="8"/>
                  </a:lnTo>
                  <a:lnTo>
                    <a:pt x="3" y="9"/>
                  </a:lnTo>
                  <a:lnTo>
                    <a:pt x="2" y="11"/>
                  </a:lnTo>
                  <a:lnTo>
                    <a:pt x="1" y="12"/>
                  </a:lnTo>
                  <a:lnTo>
                    <a:pt x="1" y="9"/>
                  </a:lnTo>
                  <a:lnTo>
                    <a:pt x="0" y="8"/>
                  </a:lnTo>
                  <a:lnTo>
                    <a:pt x="1" y="7"/>
                  </a:lnTo>
                  <a:lnTo>
                    <a:pt x="1" y="5"/>
                  </a:lnTo>
                  <a:lnTo>
                    <a:pt x="3" y="2"/>
                  </a:lnTo>
                  <a:lnTo>
                    <a:pt x="4"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482" name="Freeform 432"/>
            <p:cNvSpPr>
              <a:spLocks/>
            </p:cNvSpPr>
            <p:nvPr/>
          </p:nvSpPr>
          <p:spPr bwMode="auto">
            <a:xfrm>
              <a:off x="2837" y="1297"/>
              <a:ext cx="30" cy="36"/>
            </a:xfrm>
            <a:custGeom>
              <a:avLst/>
              <a:gdLst>
                <a:gd name="T0" fmla="*/ 35839 w 28"/>
                <a:gd name="T1" fmla="*/ 15923 h 33"/>
                <a:gd name="T2" fmla="*/ 33082 w 28"/>
                <a:gd name="T3" fmla="*/ 22292 h 33"/>
                <a:gd name="T4" fmla="*/ 33082 w 28"/>
                <a:gd name="T5" fmla="*/ 31843 h 33"/>
                <a:gd name="T6" fmla="*/ 35839 w 28"/>
                <a:gd name="T7" fmla="*/ 31843 h 33"/>
                <a:gd name="T8" fmla="*/ 38597 w 28"/>
                <a:gd name="T9" fmla="*/ 38212 h 33"/>
                <a:gd name="T10" fmla="*/ 41355 w 28"/>
                <a:gd name="T11" fmla="*/ 31843 h 33"/>
                <a:gd name="T12" fmla="*/ 41355 w 28"/>
                <a:gd name="T13" fmla="*/ 22292 h 33"/>
                <a:gd name="T14" fmla="*/ 46868 w 28"/>
                <a:gd name="T15" fmla="*/ 31843 h 33"/>
                <a:gd name="T16" fmla="*/ 44112 w 28"/>
                <a:gd name="T17" fmla="*/ 38212 h 33"/>
                <a:gd name="T18" fmla="*/ 44112 w 28"/>
                <a:gd name="T19" fmla="*/ 41398 h 33"/>
                <a:gd name="T20" fmla="*/ 49624 w 28"/>
                <a:gd name="T21" fmla="*/ 22292 h 33"/>
                <a:gd name="T22" fmla="*/ 44112 w 28"/>
                <a:gd name="T23" fmla="*/ 15923 h 33"/>
                <a:gd name="T24" fmla="*/ 46868 w 28"/>
                <a:gd name="T25" fmla="*/ 6371 h 33"/>
                <a:gd name="T26" fmla="*/ 55138 w 28"/>
                <a:gd name="T27" fmla="*/ 3183 h 33"/>
                <a:gd name="T28" fmla="*/ 66164 w 28"/>
                <a:gd name="T29" fmla="*/ 6371 h 33"/>
                <a:gd name="T30" fmla="*/ 71679 w 28"/>
                <a:gd name="T31" fmla="*/ 19107 h 33"/>
                <a:gd name="T32" fmla="*/ 71679 w 28"/>
                <a:gd name="T33" fmla="*/ 28660 h 33"/>
                <a:gd name="T34" fmla="*/ 74439 w 28"/>
                <a:gd name="T35" fmla="*/ 35029 h 33"/>
                <a:gd name="T36" fmla="*/ 71679 w 28"/>
                <a:gd name="T37" fmla="*/ 44579 h 33"/>
                <a:gd name="T38" fmla="*/ 63408 w 28"/>
                <a:gd name="T39" fmla="*/ 47768 h 33"/>
                <a:gd name="T40" fmla="*/ 57895 w 28"/>
                <a:gd name="T41" fmla="*/ 63687 h 33"/>
                <a:gd name="T42" fmla="*/ 66164 w 28"/>
                <a:gd name="T43" fmla="*/ 70058 h 33"/>
                <a:gd name="T44" fmla="*/ 55138 w 28"/>
                <a:gd name="T45" fmla="*/ 85980 h 33"/>
                <a:gd name="T46" fmla="*/ 52380 w 28"/>
                <a:gd name="T47" fmla="*/ 92349 h 33"/>
                <a:gd name="T48" fmla="*/ 52380 w 28"/>
                <a:gd name="T49" fmla="*/ 95532 h 33"/>
                <a:gd name="T50" fmla="*/ 52380 w 28"/>
                <a:gd name="T51" fmla="*/ 105085 h 33"/>
                <a:gd name="T52" fmla="*/ 44112 w 28"/>
                <a:gd name="T53" fmla="*/ 101900 h 33"/>
                <a:gd name="T54" fmla="*/ 30326 w 28"/>
                <a:gd name="T55" fmla="*/ 98715 h 33"/>
                <a:gd name="T56" fmla="*/ 35839 w 28"/>
                <a:gd name="T57" fmla="*/ 98715 h 33"/>
                <a:gd name="T58" fmla="*/ 35839 w 28"/>
                <a:gd name="T59" fmla="*/ 92349 h 33"/>
                <a:gd name="T60" fmla="*/ 24814 w 28"/>
                <a:gd name="T61" fmla="*/ 85980 h 33"/>
                <a:gd name="T62" fmla="*/ 13786 w 28"/>
                <a:gd name="T63" fmla="*/ 76427 h 33"/>
                <a:gd name="T64" fmla="*/ 8272 w 28"/>
                <a:gd name="T65" fmla="*/ 73239 h 33"/>
                <a:gd name="T66" fmla="*/ 8272 w 28"/>
                <a:gd name="T67" fmla="*/ 70058 h 33"/>
                <a:gd name="T68" fmla="*/ 8272 w 28"/>
                <a:gd name="T69" fmla="*/ 44579 h 33"/>
                <a:gd name="T70" fmla="*/ 0 w 28"/>
                <a:gd name="T71" fmla="*/ 44579 h 33"/>
                <a:gd name="T72" fmla="*/ 0 w 28"/>
                <a:gd name="T73" fmla="*/ 41398 h 33"/>
                <a:gd name="T74" fmla="*/ 2759 w 28"/>
                <a:gd name="T75" fmla="*/ 38212 h 33"/>
                <a:gd name="T76" fmla="*/ 19300 w 28"/>
                <a:gd name="T77" fmla="*/ 35029 h 33"/>
                <a:gd name="T78" fmla="*/ 22054 w 28"/>
                <a:gd name="T79" fmla="*/ 28660 h 33"/>
                <a:gd name="T80" fmla="*/ 24814 w 28"/>
                <a:gd name="T81" fmla="*/ 22292 h 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
                <a:gd name="T124" fmla="*/ 0 h 33"/>
                <a:gd name="T125" fmla="*/ 28 w 28"/>
                <a:gd name="T126" fmla="*/ 33 h 3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 h="33">
                  <a:moveTo>
                    <a:pt x="7" y="5"/>
                  </a:moveTo>
                  <a:lnTo>
                    <a:pt x="13" y="5"/>
                  </a:lnTo>
                  <a:lnTo>
                    <a:pt x="13" y="7"/>
                  </a:lnTo>
                  <a:lnTo>
                    <a:pt x="12" y="7"/>
                  </a:lnTo>
                  <a:lnTo>
                    <a:pt x="12" y="10"/>
                  </a:lnTo>
                  <a:lnTo>
                    <a:pt x="13" y="10"/>
                  </a:lnTo>
                  <a:lnTo>
                    <a:pt x="13" y="13"/>
                  </a:lnTo>
                  <a:lnTo>
                    <a:pt x="14" y="12"/>
                  </a:lnTo>
                  <a:lnTo>
                    <a:pt x="15" y="10"/>
                  </a:lnTo>
                  <a:lnTo>
                    <a:pt x="15" y="8"/>
                  </a:lnTo>
                  <a:lnTo>
                    <a:pt x="15" y="7"/>
                  </a:lnTo>
                  <a:lnTo>
                    <a:pt x="16" y="7"/>
                  </a:lnTo>
                  <a:lnTo>
                    <a:pt x="17" y="10"/>
                  </a:lnTo>
                  <a:lnTo>
                    <a:pt x="17" y="12"/>
                  </a:lnTo>
                  <a:lnTo>
                    <a:pt x="16" y="12"/>
                  </a:lnTo>
                  <a:lnTo>
                    <a:pt x="16" y="13"/>
                  </a:lnTo>
                  <a:lnTo>
                    <a:pt x="17" y="13"/>
                  </a:lnTo>
                  <a:lnTo>
                    <a:pt x="18" y="7"/>
                  </a:lnTo>
                  <a:lnTo>
                    <a:pt x="17" y="6"/>
                  </a:lnTo>
                  <a:lnTo>
                    <a:pt x="16" y="5"/>
                  </a:lnTo>
                  <a:lnTo>
                    <a:pt x="15" y="4"/>
                  </a:lnTo>
                  <a:lnTo>
                    <a:pt x="17" y="2"/>
                  </a:lnTo>
                  <a:lnTo>
                    <a:pt x="20" y="1"/>
                  </a:lnTo>
                  <a:lnTo>
                    <a:pt x="23" y="0"/>
                  </a:lnTo>
                  <a:lnTo>
                    <a:pt x="24" y="2"/>
                  </a:lnTo>
                  <a:lnTo>
                    <a:pt x="26" y="6"/>
                  </a:lnTo>
                  <a:lnTo>
                    <a:pt x="26" y="8"/>
                  </a:lnTo>
                  <a:lnTo>
                    <a:pt x="26" y="9"/>
                  </a:lnTo>
                  <a:lnTo>
                    <a:pt x="27" y="9"/>
                  </a:lnTo>
                  <a:lnTo>
                    <a:pt x="27" y="11"/>
                  </a:lnTo>
                  <a:lnTo>
                    <a:pt x="28" y="14"/>
                  </a:lnTo>
                  <a:lnTo>
                    <a:pt x="26" y="14"/>
                  </a:lnTo>
                  <a:lnTo>
                    <a:pt x="25" y="15"/>
                  </a:lnTo>
                  <a:lnTo>
                    <a:pt x="23" y="15"/>
                  </a:lnTo>
                  <a:lnTo>
                    <a:pt x="21" y="18"/>
                  </a:lnTo>
                  <a:lnTo>
                    <a:pt x="21" y="20"/>
                  </a:lnTo>
                  <a:lnTo>
                    <a:pt x="23" y="20"/>
                  </a:lnTo>
                  <a:lnTo>
                    <a:pt x="24" y="22"/>
                  </a:lnTo>
                  <a:lnTo>
                    <a:pt x="24" y="25"/>
                  </a:lnTo>
                  <a:lnTo>
                    <a:pt x="20" y="27"/>
                  </a:lnTo>
                  <a:lnTo>
                    <a:pt x="19" y="27"/>
                  </a:lnTo>
                  <a:lnTo>
                    <a:pt x="19" y="29"/>
                  </a:lnTo>
                  <a:lnTo>
                    <a:pt x="20" y="30"/>
                  </a:lnTo>
                  <a:lnTo>
                    <a:pt x="19" y="30"/>
                  </a:lnTo>
                  <a:lnTo>
                    <a:pt x="19" y="31"/>
                  </a:lnTo>
                  <a:lnTo>
                    <a:pt x="19" y="33"/>
                  </a:lnTo>
                  <a:lnTo>
                    <a:pt x="17" y="33"/>
                  </a:lnTo>
                  <a:lnTo>
                    <a:pt x="16" y="32"/>
                  </a:lnTo>
                  <a:lnTo>
                    <a:pt x="12" y="31"/>
                  </a:lnTo>
                  <a:lnTo>
                    <a:pt x="11" y="31"/>
                  </a:lnTo>
                  <a:lnTo>
                    <a:pt x="11" y="30"/>
                  </a:lnTo>
                  <a:lnTo>
                    <a:pt x="13" y="31"/>
                  </a:lnTo>
                  <a:lnTo>
                    <a:pt x="12" y="29"/>
                  </a:lnTo>
                  <a:lnTo>
                    <a:pt x="13" y="29"/>
                  </a:lnTo>
                  <a:lnTo>
                    <a:pt x="13" y="28"/>
                  </a:lnTo>
                  <a:lnTo>
                    <a:pt x="9" y="27"/>
                  </a:lnTo>
                  <a:lnTo>
                    <a:pt x="5" y="27"/>
                  </a:lnTo>
                  <a:lnTo>
                    <a:pt x="5" y="24"/>
                  </a:lnTo>
                  <a:lnTo>
                    <a:pt x="3" y="24"/>
                  </a:lnTo>
                  <a:lnTo>
                    <a:pt x="3" y="23"/>
                  </a:lnTo>
                  <a:lnTo>
                    <a:pt x="3" y="22"/>
                  </a:lnTo>
                  <a:lnTo>
                    <a:pt x="4" y="16"/>
                  </a:lnTo>
                  <a:lnTo>
                    <a:pt x="3" y="14"/>
                  </a:lnTo>
                  <a:lnTo>
                    <a:pt x="1" y="14"/>
                  </a:lnTo>
                  <a:lnTo>
                    <a:pt x="0" y="14"/>
                  </a:lnTo>
                  <a:lnTo>
                    <a:pt x="1" y="13"/>
                  </a:lnTo>
                  <a:lnTo>
                    <a:pt x="0" y="13"/>
                  </a:lnTo>
                  <a:lnTo>
                    <a:pt x="0" y="12"/>
                  </a:lnTo>
                  <a:lnTo>
                    <a:pt x="1" y="12"/>
                  </a:lnTo>
                  <a:lnTo>
                    <a:pt x="5" y="12"/>
                  </a:lnTo>
                  <a:lnTo>
                    <a:pt x="7" y="11"/>
                  </a:lnTo>
                  <a:lnTo>
                    <a:pt x="7" y="9"/>
                  </a:lnTo>
                  <a:lnTo>
                    <a:pt x="8" y="9"/>
                  </a:lnTo>
                  <a:lnTo>
                    <a:pt x="9" y="8"/>
                  </a:lnTo>
                  <a:lnTo>
                    <a:pt x="9" y="7"/>
                  </a:lnTo>
                  <a:lnTo>
                    <a:pt x="7" y="5"/>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483" name="Freeform 436"/>
            <p:cNvSpPr>
              <a:spLocks/>
            </p:cNvSpPr>
            <p:nvPr/>
          </p:nvSpPr>
          <p:spPr bwMode="auto">
            <a:xfrm>
              <a:off x="2744" y="1470"/>
              <a:ext cx="12" cy="16"/>
            </a:xfrm>
            <a:custGeom>
              <a:avLst/>
              <a:gdLst>
                <a:gd name="T0" fmla="*/ 19107 w 11"/>
                <a:gd name="T1" fmla="*/ 39906 h 15"/>
                <a:gd name="T2" fmla="*/ 31843 w 11"/>
                <a:gd name="T3" fmla="*/ 39906 h 15"/>
                <a:gd name="T4" fmla="*/ 35029 w 11"/>
                <a:gd name="T5" fmla="*/ 34587 h 15"/>
                <a:gd name="T6" fmla="*/ 35029 w 11"/>
                <a:gd name="T7" fmla="*/ 23945 h 15"/>
                <a:gd name="T8" fmla="*/ 25476 w 11"/>
                <a:gd name="T9" fmla="*/ 13301 h 15"/>
                <a:gd name="T10" fmla="*/ 25476 w 11"/>
                <a:gd name="T11" fmla="*/ 7982 h 15"/>
                <a:gd name="T12" fmla="*/ 28660 w 11"/>
                <a:gd name="T13" fmla="*/ 2660 h 15"/>
                <a:gd name="T14" fmla="*/ 22292 w 11"/>
                <a:gd name="T15" fmla="*/ 0 h 15"/>
                <a:gd name="T16" fmla="*/ 15923 w 11"/>
                <a:gd name="T17" fmla="*/ 0 h 15"/>
                <a:gd name="T18" fmla="*/ 6371 w 11"/>
                <a:gd name="T19" fmla="*/ 5322 h 15"/>
                <a:gd name="T20" fmla="*/ 0 w 11"/>
                <a:gd name="T21" fmla="*/ 15962 h 15"/>
                <a:gd name="T22" fmla="*/ 6371 w 11"/>
                <a:gd name="T23" fmla="*/ 23945 h 15"/>
                <a:gd name="T24" fmla="*/ 6371 w 11"/>
                <a:gd name="T25" fmla="*/ 37245 h 15"/>
                <a:gd name="T26" fmla="*/ 19107 w 11"/>
                <a:gd name="T27" fmla="*/ 39906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5"/>
                <a:gd name="T44" fmla="*/ 11 w 11"/>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5">
                  <a:moveTo>
                    <a:pt x="6" y="15"/>
                  </a:moveTo>
                  <a:lnTo>
                    <a:pt x="10" y="15"/>
                  </a:lnTo>
                  <a:lnTo>
                    <a:pt x="11" y="13"/>
                  </a:lnTo>
                  <a:lnTo>
                    <a:pt x="11" y="9"/>
                  </a:lnTo>
                  <a:lnTo>
                    <a:pt x="8" y="5"/>
                  </a:lnTo>
                  <a:lnTo>
                    <a:pt x="8" y="3"/>
                  </a:lnTo>
                  <a:lnTo>
                    <a:pt x="9" y="1"/>
                  </a:lnTo>
                  <a:lnTo>
                    <a:pt x="7" y="0"/>
                  </a:lnTo>
                  <a:lnTo>
                    <a:pt x="5" y="0"/>
                  </a:lnTo>
                  <a:lnTo>
                    <a:pt x="2" y="2"/>
                  </a:lnTo>
                  <a:lnTo>
                    <a:pt x="0" y="6"/>
                  </a:lnTo>
                  <a:lnTo>
                    <a:pt x="2" y="9"/>
                  </a:lnTo>
                  <a:lnTo>
                    <a:pt x="2" y="14"/>
                  </a:lnTo>
                  <a:lnTo>
                    <a:pt x="6" y="15"/>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484" name="Freeform 438"/>
            <p:cNvSpPr>
              <a:spLocks/>
            </p:cNvSpPr>
            <p:nvPr/>
          </p:nvSpPr>
          <p:spPr bwMode="auto">
            <a:xfrm>
              <a:off x="2743" y="1468"/>
              <a:ext cx="12" cy="16"/>
            </a:xfrm>
            <a:custGeom>
              <a:avLst/>
              <a:gdLst>
                <a:gd name="T0" fmla="*/ 15922 w 11"/>
                <a:gd name="T1" fmla="*/ 39906 h 15"/>
                <a:gd name="T2" fmla="*/ 28659 w 11"/>
                <a:gd name="T3" fmla="*/ 39906 h 15"/>
                <a:gd name="T4" fmla="*/ 35027 w 11"/>
                <a:gd name="T5" fmla="*/ 37245 h 15"/>
                <a:gd name="T6" fmla="*/ 31843 w 11"/>
                <a:gd name="T7" fmla="*/ 26603 h 15"/>
                <a:gd name="T8" fmla="*/ 25476 w 11"/>
                <a:gd name="T9" fmla="*/ 15962 h 15"/>
                <a:gd name="T10" fmla="*/ 25476 w 11"/>
                <a:gd name="T11" fmla="*/ 7982 h 15"/>
                <a:gd name="T12" fmla="*/ 25476 w 11"/>
                <a:gd name="T13" fmla="*/ 2660 h 15"/>
                <a:gd name="T14" fmla="*/ 19107 w 11"/>
                <a:gd name="T15" fmla="*/ 0 h 15"/>
                <a:gd name="T16" fmla="*/ 12737 w 11"/>
                <a:gd name="T17" fmla="*/ 0 h 15"/>
                <a:gd name="T18" fmla="*/ 3182 w 11"/>
                <a:gd name="T19" fmla="*/ 5322 h 15"/>
                <a:gd name="T20" fmla="*/ 0 w 11"/>
                <a:gd name="T21" fmla="*/ 15962 h 15"/>
                <a:gd name="T22" fmla="*/ 3182 w 11"/>
                <a:gd name="T23" fmla="*/ 26603 h 15"/>
                <a:gd name="T24" fmla="*/ 3182 w 11"/>
                <a:gd name="T25" fmla="*/ 37245 h 15"/>
                <a:gd name="T26" fmla="*/ 15922 w 11"/>
                <a:gd name="T27" fmla="*/ 39906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5"/>
                <a:gd name="T44" fmla="*/ 11 w 11"/>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5">
                  <a:moveTo>
                    <a:pt x="5" y="15"/>
                  </a:moveTo>
                  <a:lnTo>
                    <a:pt x="9" y="15"/>
                  </a:lnTo>
                  <a:lnTo>
                    <a:pt x="11" y="14"/>
                  </a:lnTo>
                  <a:lnTo>
                    <a:pt x="10" y="10"/>
                  </a:lnTo>
                  <a:lnTo>
                    <a:pt x="8" y="6"/>
                  </a:lnTo>
                  <a:lnTo>
                    <a:pt x="8" y="3"/>
                  </a:lnTo>
                  <a:lnTo>
                    <a:pt x="8" y="1"/>
                  </a:lnTo>
                  <a:lnTo>
                    <a:pt x="6" y="0"/>
                  </a:lnTo>
                  <a:lnTo>
                    <a:pt x="4" y="0"/>
                  </a:lnTo>
                  <a:lnTo>
                    <a:pt x="1" y="2"/>
                  </a:lnTo>
                  <a:lnTo>
                    <a:pt x="0" y="6"/>
                  </a:lnTo>
                  <a:lnTo>
                    <a:pt x="1" y="10"/>
                  </a:lnTo>
                  <a:lnTo>
                    <a:pt x="1" y="14"/>
                  </a:lnTo>
                  <a:lnTo>
                    <a:pt x="5" y="1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485" name="Freeform 541"/>
            <p:cNvSpPr>
              <a:spLocks/>
            </p:cNvSpPr>
            <p:nvPr/>
          </p:nvSpPr>
          <p:spPr bwMode="auto">
            <a:xfrm>
              <a:off x="2730" y="1385"/>
              <a:ext cx="4" cy="8"/>
            </a:xfrm>
            <a:custGeom>
              <a:avLst/>
              <a:gdLst>
                <a:gd name="T0" fmla="*/ 6350 w 4"/>
                <a:gd name="T1" fmla="*/ 3175 h 8"/>
                <a:gd name="T2" fmla="*/ 6350 w 4"/>
                <a:gd name="T3" fmla="*/ 0 h 8"/>
                <a:gd name="T4" fmla="*/ 6350 w 4"/>
                <a:gd name="T5" fmla="*/ 0 h 8"/>
                <a:gd name="T6" fmla="*/ 0 w 4"/>
                <a:gd name="T7" fmla="*/ 12700 h 8"/>
                <a:gd name="T8" fmla="*/ 3175 w 4"/>
                <a:gd name="T9" fmla="*/ 11113 h 8"/>
                <a:gd name="T10" fmla="*/ 4763 w 4"/>
                <a:gd name="T11" fmla="*/ 6350 h 8"/>
                <a:gd name="T12" fmla="*/ 6350 w 4"/>
                <a:gd name="T13" fmla="*/ 3175 h 8"/>
                <a:gd name="T14" fmla="*/ 0 60000 65536"/>
                <a:gd name="T15" fmla="*/ 0 60000 65536"/>
                <a:gd name="T16" fmla="*/ 0 60000 65536"/>
                <a:gd name="T17" fmla="*/ 0 60000 65536"/>
                <a:gd name="T18" fmla="*/ 0 60000 65536"/>
                <a:gd name="T19" fmla="*/ 0 60000 65536"/>
                <a:gd name="T20" fmla="*/ 0 60000 65536"/>
                <a:gd name="T21" fmla="*/ 0 w 4"/>
                <a:gd name="T22" fmla="*/ 0 h 8"/>
                <a:gd name="T23" fmla="*/ 4 w 4"/>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8">
                  <a:moveTo>
                    <a:pt x="4" y="2"/>
                  </a:moveTo>
                  <a:lnTo>
                    <a:pt x="4" y="0"/>
                  </a:lnTo>
                  <a:lnTo>
                    <a:pt x="0" y="8"/>
                  </a:lnTo>
                  <a:lnTo>
                    <a:pt x="2" y="7"/>
                  </a:lnTo>
                  <a:lnTo>
                    <a:pt x="3" y="4"/>
                  </a:lnTo>
                  <a:lnTo>
                    <a:pt x="4"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486" name="Freeform 543"/>
            <p:cNvSpPr>
              <a:spLocks/>
            </p:cNvSpPr>
            <p:nvPr/>
          </p:nvSpPr>
          <p:spPr bwMode="auto">
            <a:xfrm>
              <a:off x="2728" y="1382"/>
              <a:ext cx="4" cy="9"/>
            </a:xfrm>
            <a:custGeom>
              <a:avLst/>
              <a:gdLst>
                <a:gd name="T0" fmla="*/ 6350 w 4"/>
                <a:gd name="T1" fmla="*/ 8147 h 8"/>
                <a:gd name="T2" fmla="*/ 6350 w 4"/>
                <a:gd name="T3" fmla="*/ 0 h 8"/>
                <a:gd name="T4" fmla="*/ 6350 w 4"/>
                <a:gd name="T5" fmla="*/ 4074 h 8"/>
                <a:gd name="T6" fmla="*/ 0 w 4"/>
                <a:gd name="T7" fmla="*/ 32584 h 8"/>
                <a:gd name="T8" fmla="*/ 3175 w 4"/>
                <a:gd name="T9" fmla="*/ 28513 h 8"/>
                <a:gd name="T10" fmla="*/ 4763 w 4"/>
                <a:gd name="T11" fmla="*/ 16293 h 8"/>
                <a:gd name="T12" fmla="*/ 6350 w 4"/>
                <a:gd name="T13" fmla="*/ 8147 h 8"/>
                <a:gd name="T14" fmla="*/ 0 60000 65536"/>
                <a:gd name="T15" fmla="*/ 0 60000 65536"/>
                <a:gd name="T16" fmla="*/ 0 60000 65536"/>
                <a:gd name="T17" fmla="*/ 0 60000 65536"/>
                <a:gd name="T18" fmla="*/ 0 60000 65536"/>
                <a:gd name="T19" fmla="*/ 0 60000 65536"/>
                <a:gd name="T20" fmla="*/ 0 60000 65536"/>
                <a:gd name="T21" fmla="*/ 0 w 4"/>
                <a:gd name="T22" fmla="*/ 0 h 8"/>
                <a:gd name="T23" fmla="*/ 4 w 4"/>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8">
                  <a:moveTo>
                    <a:pt x="4" y="2"/>
                  </a:moveTo>
                  <a:lnTo>
                    <a:pt x="4" y="0"/>
                  </a:lnTo>
                  <a:lnTo>
                    <a:pt x="4" y="1"/>
                  </a:lnTo>
                  <a:lnTo>
                    <a:pt x="0" y="8"/>
                  </a:lnTo>
                  <a:lnTo>
                    <a:pt x="2" y="7"/>
                  </a:lnTo>
                  <a:lnTo>
                    <a:pt x="3" y="4"/>
                  </a:lnTo>
                  <a:lnTo>
                    <a:pt x="4" y="2"/>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487" name="Freeform 544"/>
            <p:cNvSpPr>
              <a:spLocks/>
            </p:cNvSpPr>
            <p:nvPr/>
          </p:nvSpPr>
          <p:spPr bwMode="auto">
            <a:xfrm>
              <a:off x="2716" y="1426"/>
              <a:ext cx="6" cy="3"/>
            </a:xfrm>
            <a:custGeom>
              <a:avLst/>
              <a:gdLst>
                <a:gd name="T0" fmla="*/ 1588 w 6"/>
                <a:gd name="T1" fmla="*/ 0 h 3"/>
                <a:gd name="T2" fmla="*/ 0 w 6"/>
                <a:gd name="T3" fmla="*/ 0 h 3"/>
                <a:gd name="T4" fmla="*/ 4763 w 6"/>
                <a:gd name="T5" fmla="*/ 0 h 3"/>
                <a:gd name="T6" fmla="*/ 9525 w 6"/>
                <a:gd name="T7" fmla="*/ 4762 h 3"/>
                <a:gd name="T8" fmla="*/ 9525 w 6"/>
                <a:gd name="T9" fmla="*/ 4762 h 3"/>
                <a:gd name="T10" fmla="*/ 1588 w 6"/>
                <a:gd name="T11" fmla="*/ 0 h 3"/>
                <a:gd name="T12" fmla="*/ 0 60000 65536"/>
                <a:gd name="T13" fmla="*/ 0 60000 65536"/>
                <a:gd name="T14" fmla="*/ 0 60000 65536"/>
                <a:gd name="T15" fmla="*/ 0 60000 65536"/>
                <a:gd name="T16" fmla="*/ 0 60000 65536"/>
                <a:gd name="T17" fmla="*/ 0 60000 65536"/>
                <a:gd name="T18" fmla="*/ 0 w 6"/>
                <a:gd name="T19" fmla="*/ 0 h 3"/>
                <a:gd name="T20" fmla="*/ 6 w 6"/>
                <a:gd name="T21" fmla="*/ 3 h 3"/>
              </a:gdLst>
              <a:ahLst/>
              <a:cxnLst>
                <a:cxn ang="T12">
                  <a:pos x="T0" y="T1"/>
                </a:cxn>
                <a:cxn ang="T13">
                  <a:pos x="T2" y="T3"/>
                </a:cxn>
                <a:cxn ang="T14">
                  <a:pos x="T4" y="T5"/>
                </a:cxn>
                <a:cxn ang="T15">
                  <a:pos x="T6" y="T7"/>
                </a:cxn>
                <a:cxn ang="T16">
                  <a:pos x="T8" y="T9"/>
                </a:cxn>
                <a:cxn ang="T17">
                  <a:pos x="T10" y="T11"/>
                </a:cxn>
              </a:cxnLst>
              <a:rect l="T18" t="T19" r="T20" b="T21"/>
              <a:pathLst>
                <a:path w="6" h="3">
                  <a:moveTo>
                    <a:pt x="1" y="0"/>
                  </a:moveTo>
                  <a:lnTo>
                    <a:pt x="0" y="0"/>
                  </a:lnTo>
                  <a:lnTo>
                    <a:pt x="3" y="0"/>
                  </a:lnTo>
                  <a:lnTo>
                    <a:pt x="6" y="3"/>
                  </a:lnTo>
                  <a:lnTo>
                    <a:pt x="1"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488" name="Freeform 545"/>
            <p:cNvSpPr>
              <a:spLocks/>
            </p:cNvSpPr>
            <p:nvPr/>
          </p:nvSpPr>
          <p:spPr bwMode="auto">
            <a:xfrm>
              <a:off x="2714" y="1427"/>
              <a:ext cx="4" cy="3"/>
            </a:xfrm>
            <a:custGeom>
              <a:avLst/>
              <a:gdLst>
                <a:gd name="T0" fmla="*/ 0 w 4"/>
                <a:gd name="T1" fmla="*/ 3175 h 3"/>
                <a:gd name="T2" fmla="*/ 1588 w 4"/>
                <a:gd name="T3" fmla="*/ 0 h 3"/>
                <a:gd name="T4" fmla="*/ 6350 w 4"/>
                <a:gd name="T5" fmla="*/ 3175 h 3"/>
                <a:gd name="T6" fmla="*/ 6350 w 4"/>
                <a:gd name="T7" fmla="*/ 4763 h 3"/>
                <a:gd name="T8" fmla="*/ 0 w 4"/>
                <a:gd name="T9" fmla="*/ 3175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2"/>
                  </a:moveTo>
                  <a:lnTo>
                    <a:pt x="1" y="0"/>
                  </a:lnTo>
                  <a:lnTo>
                    <a:pt x="4" y="2"/>
                  </a:lnTo>
                  <a:lnTo>
                    <a:pt x="4" y="3"/>
                  </a:lnTo>
                  <a:lnTo>
                    <a:pt x="0" y="2"/>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489" name="Freeform 546"/>
            <p:cNvSpPr>
              <a:spLocks/>
            </p:cNvSpPr>
            <p:nvPr/>
          </p:nvSpPr>
          <p:spPr bwMode="auto">
            <a:xfrm>
              <a:off x="2715" y="1423"/>
              <a:ext cx="5" cy="4"/>
            </a:xfrm>
            <a:custGeom>
              <a:avLst/>
              <a:gdLst>
                <a:gd name="T0" fmla="*/ 0 w 5"/>
                <a:gd name="T1" fmla="*/ 15851 h 3"/>
                <a:gd name="T2" fmla="*/ 0 w 5"/>
                <a:gd name="T3" fmla="*/ 0 h 3"/>
                <a:gd name="T4" fmla="*/ 3175 w 5"/>
                <a:gd name="T5" fmla="*/ 0 h 3"/>
                <a:gd name="T6" fmla="*/ 7937 w 5"/>
                <a:gd name="T7" fmla="*/ 47561 h 3"/>
                <a:gd name="T8" fmla="*/ 7937 w 5"/>
                <a:gd name="T9" fmla="*/ 47561 h 3"/>
                <a:gd name="T10" fmla="*/ 0 w 5"/>
                <a:gd name="T11" fmla="*/ 15851 h 3"/>
                <a:gd name="T12" fmla="*/ 0 60000 65536"/>
                <a:gd name="T13" fmla="*/ 0 60000 65536"/>
                <a:gd name="T14" fmla="*/ 0 60000 65536"/>
                <a:gd name="T15" fmla="*/ 0 60000 65536"/>
                <a:gd name="T16" fmla="*/ 0 60000 65536"/>
                <a:gd name="T17" fmla="*/ 0 60000 65536"/>
                <a:gd name="T18" fmla="*/ 0 w 5"/>
                <a:gd name="T19" fmla="*/ 0 h 3"/>
                <a:gd name="T20" fmla="*/ 5 w 5"/>
                <a:gd name="T21" fmla="*/ 3 h 3"/>
              </a:gdLst>
              <a:ahLst/>
              <a:cxnLst>
                <a:cxn ang="T12">
                  <a:pos x="T0" y="T1"/>
                </a:cxn>
                <a:cxn ang="T13">
                  <a:pos x="T2" y="T3"/>
                </a:cxn>
                <a:cxn ang="T14">
                  <a:pos x="T4" y="T5"/>
                </a:cxn>
                <a:cxn ang="T15">
                  <a:pos x="T6" y="T7"/>
                </a:cxn>
                <a:cxn ang="T16">
                  <a:pos x="T8" y="T9"/>
                </a:cxn>
                <a:cxn ang="T17">
                  <a:pos x="T10" y="T11"/>
                </a:cxn>
              </a:cxnLst>
              <a:rect l="T18" t="T19" r="T20" b="T21"/>
              <a:pathLst>
                <a:path w="5" h="3">
                  <a:moveTo>
                    <a:pt x="0" y="1"/>
                  </a:moveTo>
                  <a:lnTo>
                    <a:pt x="0" y="0"/>
                  </a:lnTo>
                  <a:lnTo>
                    <a:pt x="2" y="0"/>
                  </a:lnTo>
                  <a:lnTo>
                    <a:pt x="5" y="3"/>
                  </a:lnTo>
                  <a:lnTo>
                    <a:pt x="0"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490" name="Freeform 547"/>
            <p:cNvSpPr>
              <a:spLocks/>
            </p:cNvSpPr>
            <p:nvPr/>
          </p:nvSpPr>
          <p:spPr bwMode="auto">
            <a:xfrm>
              <a:off x="2711" y="1426"/>
              <a:ext cx="5" cy="2"/>
            </a:xfrm>
            <a:custGeom>
              <a:avLst/>
              <a:gdLst>
                <a:gd name="T0" fmla="*/ 0 w 4"/>
                <a:gd name="T1" fmla="*/ 1588 h 2"/>
                <a:gd name="T2" fmla="*/ 18924 w 4"/>
                <a:gd name="T3" fmla="*/ 0 h 2"/>
                <a:gd name="T4" fmla="*/ 37844 w 4"/>
                <a:gd name="T5" fmla="*/ 1588 h 2"/>
                <a:gd name="T6" fmla="*/ 37844 w 4"/>
                <a:gd name="T7" fmla="*/ 3175 h 2"/>
                <a:gd name="T8" fmla="*/ 0 w 4"/>
                <a:gd name="T9" fmla="*/ 1588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0" y="1"/>
                  </a:moveTo>
                  <a:lnTo>
                    <a:pt x="2" y="0"/>
                  </a:lnTo>
                  <a:lnTo>
                    <a:pt x="4" y="1"/>
                  </a:lnTo>
                  <a:lnTo>
                    <a:pt x="4" y="2"/>
                  </a:lnTo>
                  <a:lnTo>
                    <a:pt x="0"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491" name="Freeform 548"/>
            <p:cNvSpPr>
              <a:spLocks/>
            </p:cNvSpPr>
            <p:nvPr/>
          </p:nvSpPr>
          <p:spPr bwMode="auto">
            <a:xfrm>
              <a:off x="2710" y="1432"/>
              <a:ext cx="1" cy="3"/>
            </a:xfrm>
            <a:custGeom>
              <a:avLst/>
              <a:gdLst>
                <a:gd name="T0" fmla="*/ 0 w 1"/>
                <a:gd name="T1" fmla="*/ 0 h 3"/>
                <a:gd name="T2" fmla="*/ 0 w 1"/>
                <a:gd name="T3" fmla="*/ 4762 h 3"/>
                <a:gd name="T4" fmla="*/ 0 w 1"/>
                <a:gd name="T5" fmla="*/ 4762 h 3"/>
                <a:gd name="T6" fmla="*/ 1587 w 1"/>
                <a:gd name="T7" fmla="*/ 3175 h 3"/>
                <a:gd name="T8" fmla="*/ 1587 w 1"/>
                <a:gd name="T9" fmla="*/ 1587 h 3"/>
                <a:gd name="T10" fmla="*/ 0 w 1"/>
                <a:gd name="T11" fmla="*/ 0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0"/>
                  </a:moveTo>
                  <a:lnTo>
                    <a:pt x="0" y="3"/>
                  </a:lnTo>
                  <a:lnTo>
                    <a:pt x="1" y="2"/>
                  </a:lnTo>
                  <a:lnTo>
                    <a:pt x="1" y="1"/>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492" name="Freeform 550"/>
            <p:cNvSpPr>
              <a:spLocks/>
            </p:cNvSpPr>
            <p:nvPr/>
          </p:nvSpPr>
          <p:spPr bwMode="auto">
            <a:xfrm>
              <a:off x="2708" y="1430"/>
              <a:ext cx="2" cy="3"/>
            </a:xfrm>
            <a:custGeom>
              <a:avLst/>
              <a:gdLst>
                <a:gd name="T0" fmla="*/ 1588 w 2"/>
                <a:gd name="T1" fmla="*/ 0 h 3"/>
                <a:gd name="T2" fmla="*/ 0 w 2"/>
                <a:gd name="T3" fmla="*/ 4762 h 3"/>
                <a:gd name="T4" fmla="*/ 1588 w 2"/>
                <a:gd name="T5" fmla="*/ 4762 h 3"/>
                <a:gd name="T6" fmla="*/ 3175 w 2"/>
                <a:gd name="T7" fmla="*/ 4762 h 3"/>
                <a:gd name="T8" fmla="*/ 3175 w 2"/>
                <a:gd name="T9" fmla="*/ 1587 h 3"/>
                <a:gd name="T10" fmla="*/ 1588 w 2"/>
                <a:gd name="T11" fmla="*/ 0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1" y="0"/>
                  </a:moveTo>
                  <a:lnTo>
                    <a:pt x="0" y="3"/>
                  </a:lnTo>
                  <a:lnTo>
                    <a:pt x="1" y="3"/>
                  </a:lnTo>
                  <a:lnTo>
                    <a:pt x="2" y="3"/>
                  </a:lnTo>
                  <a:lnTo>
                    <a:pt x="2" y="1"/>
                  </a:lnTo>
                  <a:lnTo>
                    <a:pt x="1"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493" name="Freeform 786"/>
            <p:cNvSpPr>
              <a:spLocks/>
            </p:cNvSpPr>
            <p:nvPr/>
          </p:nvSpPr>
          <p:spPr bwMode="auto">
            <a:xfrm>
              <a:off x="2469" y="1326"/>
              <a:ext cx="74" cy="108"/>
            </a:xfrm>
            <a:custGeom>
              <a:avLst/>
              <a:gdLst>
                <a:gd name="T0" fmla="*/ 202960 w 68"/>
                <a:gd name="T1" fmla="*/ 94026 h 100"/>
                <a:gd name="T2" fmla="*/ 190471 w 68"/>
                <a:gd name="T3" fmla="*/ 64644 h 100"/>
                <a:gd name="T4" fmla="*/ 156123 w 68"/>
                <a:gd name="T5" fmla="*/ 79336 h 100"/>
                <a:gd name="T6" fmla="*/ 137388 w 68"/>
                <a:gd name="T7" fmla="*/ 85215 h 100"/>
                <a:gd name="T8" fmla="*/ 115532 w 68"/>
                <a:gd name="T9" fmla="*/ 58768 h 100"/>
                <a:gd name="T10" fmla="*/ 124898 w 68"/>
                <a:gd name="T11" fmla="*/ 41136 h 100"/>
                <a:gd name="T12" fmla="*/ 140511 w 68"/>
                <a:gd name="T13" fmla="*/ 32324 h 100"/>
                <a:gd name="T14" fmla="*/ 137388 w 68"/>
                <a:gd name="T15" fmla="*/ 0 h 100"/>
                <a:gd name="T16" fmla="*/ 124898 w 68"/>
                <a:gd name="T17" fmla="*/ 2940 h 100"/>
                <a:gd name="T18" fmla="*/ 103041 w 68"/>
                <a:gd name="T19" fmla="*/ 14693 h 100"/>
                <a:gd name="T20" fmla="*/ 96795 w 68"/>
                <a:gd name="T21" fmla="*/ 23506 h 100"/>
                <a:gd name="T22" fmla="*/ 96795 w 68"/>
                <a:gd name="T23" fmla="*/ 29384 h 100"/>
                <a:gd name="T24" fmla="*/ 84307 w 68"/>
                <a:gd name="T25" fmla="*/ 49952 h 100"/>
                <a:gd name="T26" fmla="*/ 96795 w 68"/>
                <a:gd name="T27" fmla="*/ 49952 h 100"/>
                <a:gd name="T28" fmla="*/ 109287 w 68"/>
                <a:gd name="T29" fmla="*/ 49952 h 100"/>
                <a:gd name="T30" fmla="*/ 106164 w 68"/>
                <a:gd name="T31" fmla="*/ 58768 h 100"/>
                <a:gd name="T32" fmla="*/ 90553 w 68"/>
                <a:gd name="T33" fmla="*/ 73459 h 100"/>
                <a:gd name="T34" fmla="*/ 59327 w 68"/>
                <a:gd name="T35" fmla="*/ 82274 h 100"/>
                <a:gd name="T36" fmla="*/ 34349 w 68"/>
                <a:gd name="T37" fmla="*/ 73459 h 100"/>
                <a:gd name="T38" fmla="*/ 28104 w 68"/>
                <a:gd name="T39" fmla="*/ 102845 h 100"/>
                <a:gd name="T40" fmla="*/ 12491 w 68"/>
                <a:gd name="T41" fmla="*/ 102845 h 100"/>
                <a:gd name="T42" fmla="*/ 37469 w 68"/>
                <a:gd name="T43" fmla="*/ 111657 h 100"/>
                <a:gd name="T44" fmla="*/ 24979 w 68"/>
                <a:gd name="T45" fmla="*/ 123411 h 100"/>
                <a:gd name="T46" fmla="*/ 15612 w 68"/>
                <a:gd name="T47" fmla="*/ 135163 h 100"/>
                <a:gd name="T48" fmla="*/ 21859 w 68"/>
                <a:gd name="T49" fmla="*/ 146918 h 100"/>
                <a:gd name="T50" fmla="*/ 24979 w 68"/>
                <a:gd name="T51" fmla="*/ 152794 h 100"/>
                <a:gd name="T52" fmla="*/ 37469 w 68"/>
                <a:gd name="T53" fmla="*/ 158671 h 100"/>
                <a:gd name="T54" fmla="*/ 71817 w 68"/>
                <a:gd name="T55" fmla="*/ 164548 h 100"/>
                <a:gd name="T56" fmla="*/ 56204 w 68"/>
                <a:gd name="T57" fmla="*/ 170424 h 100"/>
                <a:gd name="T58" fmla="*/ 46839 w 68"/>
                <a:gd name="T59" fmla="*/ 190994 h 100"/>
                <a:gd name="T60" fmla="*/ 31224 w 68"/>
                <a:gd name="T61" fmla="*/ 211562 h 100"/>
                <a:gd name="T62" fmla="*/ 74938 w 68"/>
                <a:gd name="T63" fmla="*/ 193932 h 100"/>
                <a:gd name="T64" fmla="*/ 81183 w 68"/>
                <a:gd name="T65" fmla="*/ 202747 h 100"/>
                <a:gd name="T66" fmla="*/ 37469 w 68"/>
                <a:gd name="T67" fmla="*/ 214501 h 100"/>
                <a:gd name="T68" fmla="*/ 28104 w 68"/>
                <a:gd name="T69" fmla="*/ 235070 h 100"/>
                <a:gd name="T70" fmla="*/ 21859 w 68"/>
                <a:gd name="T71" fmla="*/ 235070 h 100"/>
                <a:gd name="T72" fmla="*/ 9368 w 68"/>
                <a:gd name="T73" fmla="*/ 238007 h 100"/>
                <a:gd name="T74" fmla="*/ 0 w 68"/>
                <a:gd name="T75" fmla="*/ 249762 h 100"/>
                <a:gd name="T76" fmla="*/ 24979 w 68"/>
                <a:gd name="T77" fmla="*/ 249762 h 100"/>
                <a:gd name="T78" fmla="*/ 3124 w 68"/>
                <a:gd name="T79" fmla="*/ 261516 h 100"/>
                <a:gd name="T80" fmla="*/ 9368 w 68"/>
                <a:gd name="T81" fmla="*/ 270328 h 100"/>
                <a:gd name="T82" fmla="*/ 34349 w 68"/>
                <a:gd name="T83" fmla="*/ 267392 h 100"/>
                <a:gd name="T84" fmla="*/ 15612 w 68"/>
                <a:gd name="T85" fmla="*/ 285022 h 100"/>
                <a:gd name="T86" fmla="*/ 43713 w 68"/>
                <a:gd name="T87" fmla="*/ 279143 h 100"/>
                <a:gd name="T88" fmla="*/ 40594 w 68"/>
                <a:gd name="T89" fmla="*/ 285022 h 100"/>
                <a:gd name="T90" fmla="*/ 31224 w 68"/>
                <a:gd name="T91" fmla="*/ 287958 h 100"/>
                <a:gd name="T92" fmla="*/ 31224 w 68"/>
                <a:gd name="T93" fmla="*/ 293833 h 100"/>
                <a:gd name="T94" fmla="*/ 46839 w 68"/>
                <a:gd name="T95" fmla="*/ 290897 h 100"/>
                <a:gd name="T96" fmla="*/ 56204 w 68"/>
                <a:gd name="T97" fmla="*/ 293833 h 100"/>
                <a:gd name="T98" fmla="*/ 68694 w 68"/>
                <a:gd name="T99" fmla="*/ 287958 h 100"/>
                <a:gd name="T100" fmla="*/ 99918 w 68"/>
                <a:gd name="T101" fmla="*/ 273267 h 100"/>
                <a:gd name="T102" fmla="*/ 103041 w 68"/>
                <a:gd name="T103" fmla="*/ 264450 h 100"/>
                <a:gd name="T104" fmla="*/ 109287 w 68"/>
                <a:gd name="T105" fmla="*/ 270328 h 100"/>
                <a:gd name="T106" fmla="*/ 124898 w 68"/>
                <a:gd name="T107" fmla="*/ 261516 h 100"/>
                <a:gd name="T108" fmla="*/ 137388 w 68"/>
                <a:gd name="T109" fmla="*/ 258576 h 100"/>
                <a:gd name="T110" fmla="*/ 140511 w 68"/>
                <a:gd name="T111" fmla="*/ 249762 h 100"/>
                <a:gd name="T112" fmla="*/ 190471 w 68"/>
                <a:gd name="T113" fmla="*/ 243883 h 100"/>
                <a:gd name="T114" fmla="*/ 199838 w 68"/>
                <a:gd name="T115" fmla="*/ 238007 h 100"/>
                <a:gd name="T116" fmla="*/ 212326 w 68"/>
                <a:gd name="T117" fmla="*/ 185116 h 100"/>
                <a:gd name="T118" fmla="*/ 212326 w 68"/>
                <a:gd name="T119" fmla="*/ 149857 h 100"/>
                <a:gd name="T120" fmla="*/ 199838 w 68"/>
                <a:gd name="T121" fmla="*/ 108719 h 100"/>
                <a:gd name="T122" fmla="*/ 206083 w 68"/>
                <a:gd name="T123" fmla="*/ 96966 h 1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8"/>
                <a:gd name="T187" fmla="*/ 0 h 100"/>
                <a:gd name="T188" fmla="*/ 68 w 68"/>
                <a:gd name="T189" fmla="*/ 100 h 10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8" h="100">
                  <a:moveTo>
                    <a:pt x="66" y="33"/>
                  </a:moveTo>
                  <a:lnTo>
                    <a:pt x="65" y="32"/>
                  </a:lnTo>
                  <a:lnTo>
                    <a:pt x="65" y="26"/>
                  </a:lnTo>
                  <a:lnTo>
                    <a:pt x="61" y="22"/>
                  </a:lnTo>
                  <a:lnTo>
                    <a:pt x="52" y="24"/>
                  </a:lnTo>
                  <a:lnTo>
                    <a:pt x="50" y="27"/>
                  </a:lnTo>
                  <a:lnTo>
                    <a:pt x="47" y="31"/>
                  </a:lnTo>
                  <a:lnTo>
                    <a:pt x="44" y="29"/>
                  </a:lnTo>
                  <a:lnTo>
                    <a:pt x="41" y="24"/>
                  </a:lnTo>
                  <a:lnTo>
                    <a:pt x="37" y="20"/>
                  </a:lnTo>
                  <a:lnTo>
                    <a:pt x="40" y="18"/>
                  </a:lnTo>
                  <a:lnTo>
                    <a:pt x="40" y="14"/>
                  </a:lnTo>
                  <a:lnTo>
                    <a:pt x="43" y="14"/>
                  </a:lnTo>
                  <a:lnTo>
                    <a:pt x="45" y="11"/>
                  </a:lnTo>
                  <a:lnTo>
                    <a:pt x="45" y="0"/>
                  </a:lnTo>
                  <a:lnTo>
                    <a:pt x="44" y="0"/>
                  </a:lnTo>
                  <a:lnTo>
                    <a:pt x="42" y="0"/>
                  </a:lnTo>
                  <a:lnTo>
                    <a:pt x="40" y="1"/>
                  </a:lnTo>
                  <a:lnTo>
                    <a:pt x="39" y="1"/>
                  </a:lnTo>
                  <a:lnTo>
                    <a:pt x="33" y="5"/>
                  </a:lnTo>
                  <a:lnTo>
                    <a:pt x="32" y="6"/>
                  </a:lnTo>
                  <a:lnTo>
                    <a:pt x="31" y="8"/>
                  </a:lnTo>
                  <a:lnTo>
                    <a:pt x="31" y="10"/>
                  </a:lnTo>
                  <a:lnTo>
                    <a:pt x="26" y="15"/>
                  </a:lnTo>
                  <a:lnTo>
                    <a:pt x="27" y="17"/>
                  </a:lnTo>
                  <a:lnTo>
                    <a:pt x="29" y="17"/>
                  </a:lnTo>
                  <a:lnTo>
                    <a:pt x="31" y="17"/>
                  </a:lnTo>
                  <a:lnTo>
                    <a:pt x="33" y="17"/>
                  </a:lnTo>
                  <a:lnTo>
                    <a:pt x="35" y="17"/>
                  </a:lnTo>
                  <a:lnTo>
                    <a:pt x="35" y="18"/>
                  </a:lnTo>
                  <a:lnTo>
                    <a:pt x="34" y="20"/>
                  </a:lnTo>
                  <a:lnTo>
                    <a:pt x="29" y="24"/>
                  </a:lnTo>
                  <a:lnTo>
                    <a:pt x="29" y="25"/>
                  </a:lnTo>
                  <a:lnTo>
                    <a:pt x="29" y="27"/>
                  </a:lnTo>
                  <a:lnTo>
                    <a:pt x="19" y="28"/>
                  </a:lnTo>
                  <a:lnTo>
                    <a:pt x="18" y="26"/>
                  </a:lnTo>
                  <a:lnTo>
                    <a:pt x="11" y="25"/>
                  </a:lnTo>
                  <a:lnTo>
                    <a:pt x="8" y="30"/>
                  </a:lnTo>
                  <a:lnTo>
                    <a:pt x="9" y="35"/>
                  </a:lnTo>
                  <a:lnTo>
                    <a:pt x="7" y="34"/>
                  </a:lnTo>
                  <a:lnTo>
                    <a:pt x="4" y="35"/>
                  </a:lnTo>
                  <a:lnTo>
                    <a:pt x="7" y="37"/>
                  </a:lnTo>
                  <a:lnTo>
                    <a:pt x="12" y="38"/>
                  </a:lnTo>
                  <a:lnTo>
                    <a:pt x="13" y="39"/>
                  </a:lnTo>
                  <a:lnTo>
                    <a:pt x="8" y="42"/>
                  </a:lnTo>
                  <a:lnTo>
                    <a:pt x="7" y="44"/>
                  </a:lnTo>
                  <a:lnTo>
                    <a:pt x="5" y="46"/>
                  </a:lnTo>
                  <a:lnTo>
                    <a:pt x="5" y="48"/>
                  </a:lnTo>
                  <a:lnTo>
                    <a:pt x="7" y="50"/>
                  </a:lnTo>
                  <a:lnTo>
                    <a:pt x="8" y="50"/>
                  </a:lnTo>
                  <a:lnTo>
                    <a:pt x="8" y="52"/>
                  </a:lnTo>
                  <a:lnTo>
                    <a:pt x="12" y="52"/>
                  </a:lnTo>
                  <a:lnTo>
                    <a:pt x="12" y="54"/>
                  </a:lnTo>
                  <a:lnTo>
                    <a:pt x="22" y="54"/>
                  </a:lnTo>
                  <a:lnTo>
                    <a:pt x="23" y="56"/>
                  </a:lnTo>
                  <a:lnTo>
                    <a:pt x="22" y="57"/>
                  </a:lnTo>
                  <a:lnTo>
                    <a:pt x="18" y="58"/>
                  </a:lnTo>
                  <a:lnTo>
                    <a:pt x="16" y="61"/>
                  </a:lnTo>
                  <a:lnTo>
                    <a:pt x="15" y="65"/>
                  </a:lnTo>
                  <a:lnTo>
                    <a:pt x="14" y="67"/>
                  </a:lnTo>
                  <a:lnTo>
                    <a:pt x="10" y="72"/>
                  </a:lnTo>
                  <a:lnTo>
                    <a:pt x="19" y="70"/>
                  </a:lnTo>
                  <a:lnTo>
                    <a:pt x="24" y="66"/>
                  </a:lnTo>
                  <a:lnTo>
                    <a:pt x="24" y="69"/>
                  </a:lnTo>
                  <a:lnTo>
                    <a:pt x="26" y="69"/>
                  </a:lnTo>
                  <a:lnTo>
                    <a:pt x="27" y="70"/>
                  </a:lnTo>
                  <a:lnTo>
                    <a:pt x="12" y="73"/>
                  </a:lnTo>
                  <a:lnTo>
                    <a:pt x="10" y="78"/>
                  </a:lnTo>
                  <a:lnTo>
                    <a:pt x="9" y="80"/>
                  </a:lnTo>
                  <a:lnTo>
                    <a:pt x="8" y="81"/>
                  </a:lnTo>
                  <a:lnTo>
                    <a:pt x="7" y="80"/>
                  </a:lnTo>
                  <a:lnTo>
                    <a:pt x="4" y="81"/>
                  </a:lnTo>
                  <a:lnTo>
                    <a:pt x="3" y="81"/>
                  </a:lnTo>
                  <a:lnTo>
                    <a:pt x="1" y="82"/>
                  </a:lnTo>
                  <a:lnTo>
                    <a:pt x="0" y="85"/>
                  </a:lnTo>
                  <a:lnTo>
                    <a:pt x="7" y="84"/>
                  </a:lnTo>
                  <a:lnTo>
                    <a:pt x="8" y="85"/>
                  </a:lnTo>
                  <a:lnTo>
                    <a:pt x="4" y="86"/>
                  </a:lnTo>
                  <a:lnTo>
                    <a:pt x="1" y="89"/>
                  </a:lnTo>
                  <a:lnTo>
                    <a:pt x="1" y="92"/>
                  </a:lnTo>
                  <a:lnTo>
                    <a:pt x="3" y="92"/>
                  </a:lnTo>
                  <a:lnTo>
                    <a:pt x="4" y="93"/>
                  </a:lnTo>
                  <a:lnTo>
                    <a:pt x="11" y="91"/>
                  </a:lnTo>
                  <a:lnTo>
                    <a:pt x="11" y="92"/>
                  </a:lnTo>
                  <a:lnTo>
                    <a:pt x="5" y="97"/>
                  </a:lnTo>
                  <a:lnTo>
                    <a:pt x="6" y="97"/>
                  </a:lnTo>
                  <a:lnTo>
                    <a:pt x="14" y="95"/>
                  </a:lnTo>
                  <a:lnTo>
                    <a:pt x="13" y="97"/>
                  </a:lnTo>
                  <a:lnTo>
                    <a:pt x="11" y="97"/>
                  </a:lnTo>
                  <a:lnTo>
                    <a:pt x="10" y="98"/>
                  </a:lnTo>
                  <a:lnTo>
                    <a:pt x="10" y="99"/>
                  </a:lnTo>
                  <a:lnTo>
                    <a:pt x="10" y="100"/>
                  </a:lnTo>
                  <a:lnTo>
                    <a:pt x="13" y="99"/>
                  </a:lnTo>
                  <a:lnTo>
                    <a:pt x="15" y="99"/>
                  </a:lnTo>
                  <a:lnTo>
                    <a:pt x="16" y="99"/>
                  </a:lnTo>
                  <a:lnTo>
                    <a:pt x="18" y="100"/>
                  </a:lnTo>
                  <a:lnTo>
                    <a:pt x="20" y="98"/>
                  </a:lnTo>
                  <a:lnTo>
                    <a:pt x="22" y="98"/>
                  </a:lnTo>
                  <a:lnTo>
                    <a:pt x="30" y="95"/>
                  </a:lnTo>
                  <a:lnTo>
                    <a:pt x="32" y="93"/>
                  </a:lnTo>
                  <a:lnTo>
                    <a:pt x="33" y="89"/>
                  </a:lnTo>
                  <a:lnTo>
                    <a:pt x="33" y="90"/>
                  </a:lnTo>
                  <a:lnTo>
                    <a:pt x="34" y="92"/>
                  </a:lnTo>
                  <a:lnTo>
                    <a:pt x="35" y="92"/>
                  </a:lnTo>
                  <a:lnTo>
                    <a:pt x="39" y="91"/>
                  </a:lnTo>
                  <a:lnTo>
                    <a:pt x="40" y="89"/>
                  </a:lnTo>
                  <a:lnTo>
                    <a:pt x="42" y="89"/>
                  </a:lnTo>
                  <a:lnTo>
                    <a:pt x="44" y="88"/>
                  </a:lnTo>
                  <a:lnTo>
                    <a:pt x="44" y="85"/>
                  </a:lnTo>
                  <a:lnTo>
                    <a:pt x="45" y="85"/>
                  </a:lnTo>
                  <a:lnTo>
                    <a:pt x="59" y="82"/>
                  </a:lnTo>
                  <a:lnTo>
                    <a:pt x="61" y="83"/>
                  </a:lnTo>
                  <a:lnTo>
                    <a:pt x="63" y="83"/>
                  </a:lnTo>
                  <a:lnTo>
                    <a:pt x="64" y="81"/>
                  </a:lnTo>
                  <a:lnTo>
                    <a:pt x="63" y="78"/>
                  </a:lnTo>
                  <a:lnTo>
                    <a:pt x="68" y="63"/>
                  </a:lnTo>
                  <a:lnTo>
                    <a:pt x="67" y="51"/>
                  </a:lnTo>
                  <a:lnTo>
                    <a:pt x="68" y="51"/>
                  </a:lnTo>
                  <a:lnTo>
                    <a:pt x="68" y="46"/>
                  </a:lnTo>
                  <a:lnTo>
                    <a:pt x="64" y="37"/>
                  </a:lnTo>
                  <a:lnTo>
                    <a:pt x="64" y="35"/>
                  </a:lnTo>
                  <a:lnTo>
                    <a:pt x="66" y="33"/>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494" name="Freeform 788"/>
            <p:cNvSpPr>
              <a:spLocks/>
            </p:cNvSpPr>
            <p:nvPr/>
          </p:nvSpPr>
          <p:spPr bwMode="auto">
            <a:xfrm>
              <a:off x="2468" y="1324"/>
              <a:ext cx="74" cy="109"/>
            </a:xfrm>
            <a:custGeom>
              <a:avLst/>
              <a:gdLst>
                <a:gd name="T0" fmla="*/ 348309382 w 68"/>
                <a:gd name="T1" fmla="*/ 165431784 h 101"/>
                <a:gd name="T2" fmla="*/ 321514777 w 68"/>
                <a:gd name="T3" fmla="*/ 110288973 h 101"/>
                <a:gd name="T4" fmla="*/ 267929260 w 68"/>
                <a:gd name="T5" fmla="*/ 135352904 h 101"/>
                <a:gd name="T6" fmla="*/ 230420714 w 68"/>
                <a:gd name="T7" fmla="*/ 145379174 h 101"/>
                <a:gd name="T8" fmla="*/ 192908824 w 68"/>
                <a:gd name="T9" fmla="*/ 105274197 h 101"/>
                <a:gd name="T10" fmla="*/ 208986284 w 68"/>
                <a:gd name="T11" fmla="*/ 75195421 h 101"/>
                <a:gd name="T12" fmla="*/ 235777545 w 68"/>
                <a:gd name="T13" fmla="*/ 55142829 h 101"/>
                <a:gd name="T14" fmla="*/ 230420714 w 68"/>
                <a:gd name="T15" fmla="*/ 0 h 101"/>
                <a:gd name="T16" fmla="*/ 208986284 w 68"/>
                <a:gd name="T17" fmla="*/ 10026266 h 101"/>
                <a:gd name="T18" fmla="*/ 171474534 w 68"/>
                <a:gd name="T19" fmla="*/ 25064061 h 101"/>
                <a:gd name="T20" fmla="*/ 160757389 w 68"/>
                <a:gd name="T21" fmla="*/ 40105064 h 101"/>
                <a:gd name="T22" fmla="*/ 166117702 w 68"/>
                <a:gd name="T23" fmla="*/ 55142829 h 101"/>
                <a:gd name="T24" fmla="*/ 139323063 w 68"/>
                <a:gd name="T25" fmla="*/ 85221726 h 101"/>
                <a:gd name="T26" fmla="*/ 160757389 w 68"/>
                <a:gd name="T27" fmla="*/ 90236363 h 101"/>
                <a:gd name="T28" fmla="*/ 182191818 w 68"/>
                <a:gd name="T29" fmla="*/ 85221726 h 101"/>
                <a:gd name="T30" fmla="*/ 182191818 w 68"/>
                <a:gd name="T31" fmla="*/ 105274197 h 101"/>
                <a:gd name="T32" fmla="*/ 150040243 w 68"/>
                <a:gd name="T33" fmla="*/ 125326669 h 101"/>
                <a:gd name="T34" fmla="*/ 101814726 w 68"/>
                <a:gd name="T35" fmla="*/ 140367680 h 101"/>
                <a:gd name="T36" fmla="*/ 53585779 w 68"/>
                <a:gd name="T37" fmla="*/ 125326669 h 101"/>
                <a:gd name="T38" fmla="*/ 42868633 w 68"/>
                <a:gd name="T39" fmla="*/ 175458020 h 101"/>
                <a:gd name="T40" fmla="*/ 21434317 w 68"/>
                <a:gd name="T41" fmla="*/ 175458020 h 101"/>
                <a:gd name="T42" fmla="*/ 64302994 w 68"/>
                <a:gd name="T43" fmla="*/ 190499100 h 101"/>
                <a:gd name="T44" fmla="*/ 42868633 w 68"/>
                <a:gd name="T45" fmla="*/ 210551571 h 101"/>
                <a:gd name="T46" fmla="*/ 26794596 w 68"/>
                <a:gd name="T47" fmla="*/ 230604181 h 101"/>
                <a:gd name="T48" fmla="*/ 32151497 w 68"/>
                <a:gd name="T49" fmla="*/ 250656652 h 101"/>
                <a:gd name="T50" fmla="*/ 42868633 w 68"/>
                <a:gd name="T51" fmla="*/ 260682750 h 101"/>
                <a:gd name="T52" fmla="*/ 64302994 w 68"/>
                <a:gd name="T53" fmla="*/ 275720653 h 101"/>
                <a:gd name="T54" fmla="*/ 117888773 w 68"/>
                <a:gd name="T55" fmla="*/ 280735359 h 101"/>
                <a:gd name="T56" fmla="*/ 91097650 w 68"/>
                <a:gd name="T57" fmla="*/ 295773055 h 101"/>
                <a:gd name="T58" fmla="*/ 80380435 w 68"/>
                <a:gd name="T59" fmla="*/ 325851901 h 101"/>
                <a:gd name="T60" fmla="*/ 48228947 w 68"/>
                <a:gd name="T61" fmla="*/ 360945452 h 101"/>
                <a:gd name="T62" fmla="*/ 123249086 w 68"/>
                <a:gd name="T63" fmla="*/ 330866607 h 101"/>
                <a:gd name="T64" fmla="*/ 139323063 w 68"/>
                <a:gd name="T65" fmla="*/ 345904648 h 101"/>
                <a:gd name="T66" fmla="*/ 64302994 w 68"/>
                <a:gd name="T67" fmla="*/ 365957120 h 101"/>
                <a:gd name="T68" fmla="*/ 42868633 w 68"/>
                <a:gd name="T69" fmla="*/ 401050671 h 101"/>
                <a:gd name="T70" fmla="*/ 32151497 w 68"/>
                <a:gd name="T71" fmla="*/ 401050671 h 101"/>
                <a:gd name="T72" fmla="*/ 10717158 w 68"/>
                <a:gd name="T73" fmla="*/ 406062062 h 101"/>
                <a:gd name="T74" fmla="*/ 0 w 68"/>
                <a:gd name="T75" fmla="*/ 426114534 h 101"/>
                <a:gd name="T76" fmla="*/ 37511767 w 68"/>
                <a:gd name="T77" fmla="*/ 426114534 h 101"/>
                <a:gd name="T78" fmla="*/ 5360272 w 68"/>
                <a:gd name="T79" fmla="*/ 451181435 h 101"/>
                <a:gd name="T80" fmla="*/ 10717158 w 68"/>
                <a:gd name="T81" fmla="*/ 461208362 h 101"/>
                <a:gd name="T82" fmla="*/ 58946093 w 68"/>
                <a:gd name="T83" fmla="*/ 456193379 h 101"/>
                <a:gd name="T84" fmla="*/ 21434317 w 68"/>
                <a:gd name="T85" fmla="*/ 491286655 h 101"/>
                <a:gd name="T86" fmla="*/ 69663238 w 68"/>
                <a:gd name="T87" fmla="*/ 476245851 h 101"/>
                <a:gd name="T88" fmla="*/ 64302994 w 68"/>
                <a:gd name="T89" fmla="*/ 491286655 h 101"/>
                <a:gd name="T90" fmla="*/ 48228947 w 68"/>
                <a:gd name="T91" fmla="*/ 491286655 h 101"/>
                <a:gd name="T92" fmla="*/ 48228947 w 68"/>
                <a:gd name="T93" fmla="*/ 506324420 h 101"/>
                <a:gd name="T94" fmla="*/ 80380435 w 68"/>
                <a:gd name="T95" fmla="*/ 496298322 h 101"/>
                <a:gd name="T96" fmla="*/ 91097650 w 68"/>
                <a:gd name="T97" fmla="*/ 501313305 h 101"/>
                <a:gd name="T98" fmla="*/ 112531941 w 68"/>
                <a:gd name="T99" fmla="*/ 491286655 h 101"/>
                <a:gd name="T100" fmla="*/ 166117702 w 68"/>
                <a:gd name="T101" fmla="*/ 471234183 h 101"/>
                <a:gd name="T102" fmla="*/ 171474534 w 68"/>
                <a:gd name="T103" fmla="*/ 451181435 h 101"/>
                <a:gd name="T104" fmla="*/ 182191818 w 68"/>
                <a:gd name="T105" fmla="*/ 466219477 h 101"/>
                <a:gd name="T106" fmla="*/ 208986284 w 68"/>
                <a:gd name="T107" fmla="*/ 446167005 h 101"/>
                <a:gd name="T108" fmla="*/ 230420714 w 68"/>
                <a:gd name="T109" fmla="*/ 441155614 h 101"/>
                <a:gd name="T110" fmla="*/ 235777545 w 68"/>
                <a:gd name="T111" fmla="*/ 426114534 h 101"/>
                <a:gd name="T112" fmla="*/ 326875091 w 68"/>
                <a:gd name="T113" fmla="*/ 416088436 h 101"/>
                <a:gd name="T114" fmla="*/ 342949068 w 68"/>
                <a:gd name="T115" fmla="*/ 406062062 h 101"/>
                <a:gd name="T116" fmla="*/ 364383637 w 68"/>
                <a:gd name="T117" fmla="*/ 315825527 h 101"/>
                <a:gd name="T118" fmla="*/ 359026666 w 68"/>
                <a:gd name="T119" fmla="*/ 260682750 h 101"/>
                <a:gd name="T120" fmla="*/ 342949068 w 68"/>
                <a:gd name="T121" fmla="*/ 185484255 h 101"/>
                <a:gd name="T122" fmla="*/ 348309382 w 68"/>
                <a:gd name="T123" fmla="*/ 170446490 h 10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8"/>
                <a:gd name="T187" fmla="*/ 0 h 101"/>
                <a:gd name="T188" fmla="*/ 68 w 68"/>
                <a:gd name="T189" fmla="*/ 101 h 10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8" h="101">
                  <a:moveTo>
                    <a:pt x="65" y="34"/>
                  </a:moveTo>
                  <a:lnTo>
                    <a:pt x="65" y="33"/>
                  </a:lnTo>
                  <a:lnTo>
                    <a:pt x="65" y="26"/>
                  </a:lnTo>
                  <a:lnTo>
                    <a:pt x="60" y="22"/>
                  </a:lnTo>
                  <a:lnTo>
                    <a:pt x="51" y="24"/>
                  </a:lnTo>
                  <a:lnTo>
                    <a:pt x="50" y="27"/>
                  </a:lnTo>
                  <a:lnTo>
                    <a:pt x="46" y="31"/>
                  </a:lnTo>
                  <a:lnTo>
                    <a:pt x="43" y="29"/>
                  </a:lnTo>
                  <a:lnTo>
                    <a:pt x="40" y="24"/>
                  </a:lnTo>
                  <a:lnTo>
                    <a:pt x="36" y="21"/>
                  </a:lnTo>
                  <a:lnTo>
                    <a:pt x="39" y="18"/>
                  </a:lnTo>
                  <a:lnTo>
                    <a:pt x="39" y="15"/>
                  </a:lnTo>
                  <a:lnTo>
                    <a:pt x="42" y="14"/>
                  </a:lnTo>
                  <a:lnTo>
                    <a:pt x="44" y="11"/>
                  </a:lnTo>
                  <a:lnTo>
                    <a:pt x="44" y="0"/>
                  </a:lnTo>
                  <a:lnTo>
                    <a:pt x="43" y="0"/>
                  </a:lnTo>
                  <a:lnTo>
                    <a:pt x="42" y="0"/>
                  </a:lnTo>
                  <a:lnTo>
                    <a:pt x="39" y="2"/>
                  </a:lnTo>
                  <a:lnTo>
                    <a:pt x="38" y="1"/>
                  </a:lnTo>
                  <a:lnTo>
                    <a:pt x="32" y="5"/>
                  </a:lnTo>
                  <a:lnTo>
                    <a:pt x="31" y="6"/>
                  </a:lnTo>
                  <a:lnTo>
                    <a:pt x="30" y="8"/>
                  </a:lnTo>
                  <a:lnTo>
                    <a:pt x="31" y="10"/>
                  </a:lnTo>
                  <a:lnTo>
                    <a:pt x="31" y="11"/>
                  </a:lnTo>
                  <a:lnTo>
                    <a:pt x="25" y="15"/>
                  </a:lnTo>
                  <a:lnTo>
                    <a:pt x="26" y="17"/>
                  </a:lnTo>
                  <a:lnTo>
                    <a:pt x="28" y="17"/>
                  </a:lnTo>
                  <a:lnTo>
                    <a:pt x="30" y="18"/>
                  </a:lnTo>
                  <a:lnTo>
                    <a:pt x="32" y="17"/>
                  </a:lnTo>
                  <a:lnTo>
                    <a:pt x="34" y="17"/>
                  </a:lnTo>
                  <a:lnTo>
                    <a:pt x="35" y="18"/>
                  </a:lnTo>
                  <a:lnTo>
                    <a:pt x="34" y="21"/>
                  </a:lnTo>
                  <a:lnTo>
                    <a:pt x="28" y="25"/>
                  </a:lnTo>
                  <a:lnTo>
                    <a:pt x="28" y="27"/>
                  </a:lnTo>
                  <a:lnTo>
                    <a:pt x="19" y="28"/>
                  </a:lnTo>
                  <a:lnTo>
                    <a:pt x="17" y="26"/>
                  </a:lnTo>
                  <a:lnTo>
                    <a:pt x="10" y="25"/>
                  </a:lnTo>
                  <a:lnTo>
                    <a:pt x="7" y="30"/>
                  </a:lnTo>
                  <a:lnTo>
                    <a:pt x="8" y="35"/>
                  </a:lnTo>
                  <a:lnTo>
                    <a:pt x="6" y="34"/>
                  </a:lnTo>
                  <a:lnTo>
                    <a:pt x="4" y="35"/>
                  </a:lnTo>
                  <a:lnTo>
                    <a:pt x="6" y="37"/>
                  </a:lnTo>
                  <a:lnTo>
                    <a:pt x="12" y="38"/>
                  </a:lnTo>
                  <a:lnTo>
                    <a:pt x="12" y="40"/>
                  </a:lnTo>
                  <a:lnTo>
                    <a:pt x="8" y="42"/>
                  </a:lnTo>
                  <a:lnTo>
                    <a:pt x="6" y="45"/>
                  </a:lnTo>
                  <a:lnTo>
                    <a:pt x="5" y="46"/>
                  </a:lnTo>
                  <a:lnTo>
                    <a:pt x="4" y="49"/>
                  </a:lnTo>
                  <a:lnTo>
                    <a:pt x="6" y="50"/>
                  </a:lnTo>
                  <a:lnTo>
                    <a:pt x="8" y="50"/>
                  </a:lnTo>
                  <a:lnTo>
                    <a:pt x="8" y="52"/>
                  </a:lnTo>
                  <a:lnTo>
                    <a:pt x="12" y="52"/>
                  </a:lnTo>
                  <a:lnTo>
                    <a:pt x="12" y="55"/>
                  </a:lnTo>
                  <a:lnTo>
                    <a:pt x="21" y="55"/>
                  </a:lnTo>
                  <a:lnTo>
                    <a:pt x="22" y="56"/>
                  </a:lnTo>
                  <a:lnTo>
                    <a:pt x="21" y="57"/>
                  </a:lnTo>
                  <a:lnTo>
                    <a:pt x="17" y="59"/>
                  </a:lnTo>
                  <a:lnTo>
                    <a:pt x="15" y="61"/>
                  </a:lnTo>
                  <a:lnTo>
                    <a:pt x="15" y="65"/>
                  </a:lnTo>
                  <a:lnTo>
                    <a:pt x="13" y="68"/>
                  </a:lnTo>
                  <a:lnTo>
                    <a:pt x="9" y="72"/>
                  </a:lnTo>
                  <a:lnTo>
                    <a:pt x="19" y="71"/>
                  </a:lnTo>
                  <a:lnTo>
                    <a:pt x="23" y="66"/>
                  </a:lnTo>
                  <a:lnTo>
                    <a:pt x="23" y="69"/>
                  </a:lnTo>
                  <a:lnTo>
                    <a:pt x="26" y="69"/>
                  </a:lnTo>
                  <a:lnTo>
                    <a:pt x="26" y="70"/>
                  </a:lnTo>
                  <a:lnTo>
                    <a:pt x="12" y="73"/>
                  </a:lnTo>
                  <a:lnTo>
                    <a:pt x="9" y="78"/>
                  </a:lnTo>
                  <a:lnTo>
                    <a:pt x="8" y="80"/>
                  </a:lnTo>
                  <a:lnTo>
                    <a:pt x="8" y="81"/>
                  </a:lnTo>
                  <a:lnTo>
                    <a:pt x="6" y="80"/>
                  </a:lnTo>
                  <a:lnTo>
                    <a:pt x="4" y="81"/>
                  </a:lnTo>
                  <a:lnTo>
                    <a:pt x="2" y="81"/>
                  </a:lnTo>
                  <a:lnTo>
                    <a:pt x="0" y="82"/>
                  </a:lnTo>
                  <a:lnTo>
                    <a:pt x="0" y="85"/>
                  </a:lnTo>
                  <a:lnTo>
                    <a:pt x="6" y="84"/>
                  </a:lnTo>
                  <a:lnTo>
                    <a:pt x="7" y="85"/>
                  </a:lnTo>
                  <a:lnTo>
                    <a:pt x="4" y="87"/>
                  </a:lnTo>
                  <a:lnTo>
                    <a:pt x="1" y="90"/>
                  </a:lnTo>
                  <a:lnTo>
                    <a:pt x="1" y="92"/>
                  </a:lnTo>
                  <a:lnTo>
                    <a:pt x="2" y="92"/>
                  </a:lnTo>
                  <a:lnTo>
                    <a:pt x="4" y="93"/>
                  </a:lnTo>
                  <a:lnTo>
                    <a:pt x="11" y="91"/>
                  </a:lnTo>
                  <a:lnTo>
                    <a:pt x="11" y="93"/>
                  </a:lnTo>
                  <a:lnTo>
                    <a:pt x="4" y="98"/>
                  </a:lnTo>
                  <a:lnTo>
                    <a:pt x="5" y="98"/>
                  </a:lnTo>
                  <a:lnTo>
                    <a:pt x="13" y="95"/>
                  </a:lnTo>
                  <a:lnTo>
                    <a:pt x="12" y="98"/>
                  </a:lnTo>
                  <a:lnTo>
                    <a:pt x="11" y="98"/>
                  </a:lnTo>
                  <a:lnTo>
                    <a:pt x="9" y="98"/>
                  </a:lnTo>
                  <a:lnTo>
                    <a:pt x="9" y="99"/>
                  </a:lnTo>
                  <a:lnTo>
                    <a:pt x="9" y="101"/>
                  </a:lnTo>
                  <a:lnTo>
                    <a:pt x="12" y="99"/>
                  </a:lnTo>
                  <a:lnTo>
                    <a:pt x="15" y="99"/>
                  </a:lnTo>
                  <a:lnTo>
                    <a:pt x="17" y="100"/>
                  </a:lnTo>
                  <a:lnTo>
                    <a:pt x="19" y="98"/>
                  </a:lnTo>
                  <a:lnTo>
                    <a:pt x="21" y="98"/>
                  </a:lnTo>
                  <a:lnTo>
                    <a:pt x="29" y="95"/>
                  </a:lnTo>
                  <a:lnTo>
                    <a:pt x="31" y="94"/>
                  </a:lnTo>
                  <a:lnTo>
                    <a:pt x="32" y="90"/>
                  </a:lnTo>
                  <a:lnTo>
                    <a:pt x="33" y="92"/>
                  </a:lnTo>
                  <a:lnTo>
                    <a:pt x="34" y="93"/>
                  </a:lnTo>
                  <a:lnTo>
                    <a:pt x="38" y="91"/>
                  </a:lnTo>
                  <a:lnTo>
                    <a:pt x="39" y="89"/>
                  </a:lnTo>
                  <a:lnTo>
                    <a:pt x="42" y="89"/>
                  </a:lnTo>
                  <a:lnTo>
                    <a:pt x="43" y="88"/>
                  </a:lnTo>
                  <a:lnTo>
                    <a:pt x="43" y="86"/>
                  </a:lnTo>
                  <a:lnTo>
                    <a:pt x="44" y="85"/>
                  </a:lnTo>
                  <a:lnTo>
                    <a:pt x="58" y="82"/>
                  </a:lnTo>
                  <a:lnTo>
                    <a:pt x="61" y="83"/>
                  </a:lnTo>
                  <a:lnTo>
                    <a:pt x="62" y="83"/>
                  </a:lnTo>
                  <a:lnTo>
                    <a:pt x="64" y="81"/>
                  </a:lnTo>
                  <a:lnTo>
                    <a:pt x="62" y="78"/>
                  </a:lnTo>
                  <a:lnTo>
                    <a:pt x="68" y="63"/>
                  </a:lnTo>
                  <a:lnTo>
                    <a:pt x="66" y="52"/>
                  </a:lnTo>
                  <a:lnTo>
                    <a:pt x="67" y="52"/>
                  </a:lnTo>
                  <a:lnTo>
                    <a:pt x="68" y="46"/>
                  </a:lnTo>
                  <a:lnTo>
                    <a:pt x="64" y="37"/>
                  </a:lnTo>
                  <a:lnTo>
                    <a:pt x="64" y="35"/>
                  </a:lnTo>
                  <a:lnTo>
                    <a:pt x="65" y="34"/>
                  </a:lnTo>
                  <a:close/>
                </a:path>
              </a:pathLst>
            </a:custGeom>
            <a:solidFill>
              <a:srgbClr val="C0C0C0"/>
            </a:solidFill>
            <a:ln w="4763">
              <a:solidFill>
                <a:srgbClr val="FFFFFF"/>
              </a:solidFill>
              <a:round/>
              <a:headEnd/>
              <a:tailEnd/>
            </a:ln>
          </p:spPr>
          <p:txBody>
            <a:bodyPr lIns="91429" tIns="45715" rIns="91429" bIns="45715"/>
            <a:lstStyle/>
            <a:p>
              <a:endParaRPr lang="ru-RU"/>
            </a:p>
          </p:txBody>
        </p:sp>
        <p:sp>
          <p:nvSpPr>
            <p:cNvPr id="143495" name="Freeform 795"/>
            <p:cNvSpPr>
              <a:spLocks/>
            </p:cNvSpPr>
            <p:nvPr/>
          </p:nvSpPr>
          <p:spPr bwMode="auto">
            <a:xfrm>
              <a:off x="2708" y="1378"/>
              <a:ext cx="61" cy="76"/>
            </a:xfrm>
            <a:custGeom>
              <a:avLst/>
              <a:gdLst>
                <a:gd name="T0" fmla="*/ 113279 w 56"/>
                <a:gd name="T1" fmla="*/ 214552 h 70"/>
                <a:gd name="T2" fmla="*/ 103841 w 56"/>
                <a:gd name="T3" fmla="*/ 180838 h 70"/>
                <a:gd name="T4" fmla="*/ 88108 w 56"/>
                <a:gd name="T5" fmla="*/ 174709 h 70"/>
                <a:gd name="T6" fmla="*/ 78668 w 56"/>
                <a:gd name="T7" fmla="*/ 165514 h 70"/>
                <a:gd name="T8" fmla="*/ 69225 w 56"/>
                <a:gd name="T9" fmla="*/ 159385 h 70"/>
                <a:gd name="T10" fmla="*/ 15735 w 56"/>
                <a:gd name="T11" fmla="*/ 177773 h 70"/>
                <a:gd name="T12" fmla="*/ 3147 w 56"/>
                <a:gd name="T13" fmla="*/ 168578 h 70"/>
                <a:gd name="T14" fmla="*/ 18878 w 56"/>
                <a:gd name="T15" fmla="*/ 171643 h 70"/>
                <a:gd name="T16" fmla="*/ 34613 w 56"/>
                <a:gd name="T17" fmla="*/ 168578 h 70"/>
                <a:gd name="T18" fmla="*/ 31467 w 56"/>
                <a:gd name="T19" fmla="*/ 162449 h 70"/>
                <a:gd name="T20" fmla="*/ 15735 w 56"/>
                <a:gd name="T21" fmla="*/ 162449 h 70"/>
                <a:gd name="T22" fmla="*/ 40907 w 56"/>
                <a:gd name="T23" fmla="*/ 150190 h 70"/>
                <a:gd name="T24" fmla="*/ 66082 w 56"/>
                <a:gd name="T25" fmla="*/ 144059 h 70"/>
                <a:gd name="T26" fmla="*/ 66082 w 56"/>
                <a:gd name="T27" fmla="*/ 134860 h 70"/>
                <a:gd name="T28" fmla="*/ 47201 w 56"/>
                <a:gd name="T29" fmla="*/ 140992 h 70"/>
                <a:gd name="T30" fmla="*/ 34613 w 56"/>
                <a:gd name="T31" fmla="*/ 134860 h 70"/>
                <a:gd name="T32" fmla="*/ 34613 w 56"/>
                <a:gd name="T33" fmla="*/ 122602 h 70"/>
                <a:gd name="T34" fmla="*/ 66082 w 56"/>
                <a:gd name="T35" fmla="*/ 45976 h 70"/>
                <a:gd name="T36" fmla="*/ 78668 w 56"/>
                <a:gd name="T37" fmla="*/ 52108 h 70"/>
                <a:gd name="T38" fmla="*/ 84960 w 56"/>
                <a:gd name="T39" fmla="*/ 58237 h 70"/>
                <a:gd name="T40" fmla="*/ 75520 w 56"/>
                <a:gd name="T41" fmla="*/ 64369 h 70"/>
                <a:gd name="T42" fmla="*/ 75520 w 56"/>
                <a:gd name="T43" fmla="*/ 73564 h 70"/>
                <a:gd name="T44" fmla="*/ 75520 w 56"/>
                <a:gd name="T45" fmla="*/ 85822 h 70"/>
                <a:gd name="T46" fmla="*/ 88108 w 56"/>
                <a:gd name="T47" fmla="*/ 95017 h 70"/>
                <a:gd name="T48" fmla="*/ 94399 w 56"/>
                <a:gd name="T49" fmla="*/ 91950 h 70"/>
                <a:gd name="T50" fmla="*/ 91255 w 56"/>
                <a:gd name="T51" fmla="*/ 79691 h 70"/>
                <a:gd name="T52" fmla="*/ 94399 w 56"/>
                <a:gd name="T53" fmla="*/ 73564 h 70"/>
                <a:gd name="T54" fmla="*/ 103841 w 56"/>
                <a:gd name="T55" fmla="*/ 49040 h 70"/>
                <a:gd name="T56" fmla="*/ 94399 w 56"/>
                <a:gd name="T57" fmla="*/ 45976 h 70"/>
                <a:gd name="T58" fmla="*/ 91255 w 56"/>
                <a:gd name="T59" fmla="*/ 30651 h 70"/>
                <a:gd name="T60" fmla="*/ 97547 w 56"/>
                <a:gd name="T61" fmla="*/ 18389 h 70"/>
                <a:gd name="T62" fmla="*/ 125866 w 56"/>
                <a:gd name="T63" fmla="*/ 6129 h 70"/>
                <a:gd name="T64" fmla="*/ 147895 w 56"/>
                <a:gd name="T65" fmla="*/ 3065 h 70"/>
                <a:gd name="T66" fmla="*/ 166775 w 56"/>
                <a:gd name="T67" fmla="*/ 6129 h 70"/>
                <a:gd name="T68" fmla="*/ 169919 w 56"/>
                <a:gd name="T69" fmla="*/ 55171 h 70"/>
                <a:gd name="T70" fmla="*/ 157333 w 56"/>
                <a:gd name="T71" fmla="*/ 73564 h 70"/>
                <a:gd name="T72" fmla="*/ 173068 w 56"/>
                <a:gd name="T73" fmla="*/ 91950 h 70"/>
                <a:gd name="T74" fmla="*/ 157333 w 56"/>
                <a:gd name="T75" fmla="*/ 107279 h 70"/>
                <a:gd name="T76" fmla="*/ 151041 w 56"/>
                <a:gd name="T77" fmla="*/ 125667 h 70"/>
                <a:gd name="T78" fmla="*/ 132160 w 56"/>
                <a:gd name="T79" fmla="*/ 125667 h 70"/>
                <a:gd name="T80" fmla="*/ 125866 w 56"/>
                <a:gd name="T81" fmla="*/ 180838 h 70"/>
                <a:gd name="T82" fmla="*/ 119573 w 56"/>
                <a:gd name="T83" fmla="*/ 193100 h 70"/>
                <a:gd name="T84" fmla="*/ 122722 w 56"/>
                <a:gd name="T85" fmla="*/ 214552 h 7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6"/>
                <a:gd name="T130" fmla="*/ 0 h 70"/>
                <a:gd name="T131" fmla="*/ 56 w 56"/>
                <a:gd name="T132" fmla="*/ 70 h 7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6" h="70">
                  <a:moveTo>
                    <a:pt x="39" y="70"/>
                  </a:moveTo>
                  <a:lnTo>
                    <a:pt x="36" y="70"/>
                  </a:lnTo>
                  <a:lnTo>
                    <a:pt x="34" y="68"/>
                  </a:lnTo>
                  <a:lnTo>
                    <a:pt x="33" y="59"/>
                  </a:lnTo>
                  <a:lnTo>
                    <a:pt x="31" y="57"/>
                  </a:lnTo>
                  <a:lnTo>
                    <a:pt x="28" y="57"/>
                  </a:lnTo>
                  <a:lnTo>
                    <a:pt x="26" y="56"/>
                  </a:lnTo>
                  <a:lnTo>
                    <a:pt x="25" y="54"/>
                  </a:lnTo>
                  <a:lnTo>
                    <a:pt x="24" y="54"/>
                  </a:lnTo>
                  <a:lnTo>
                    <a:pt x="22" y="52"/>
                  </a:lnTo>
                  <a:lnTo>
                    <a:pt x="15" y="53"/>
                  </a:lnTo>
                  <a:lnTo>
                    <a:pt x="5" y="58"/>
                  </a:lnTo>
                  <a:lnTo>
                    <a:pt x="0" y="55"/>
                  </a:lnTo>
                  <a:lnTo>
                    <a:pt x="1" y="55"/>
                  </a:lnTo>
                  <a:lnTo>
                    <a:pt x="2" y="54"/>
                  </a:lnTo>
                  <a:lnTo>
                    <a:pt x="6" y="56"/>
                  </a:lnTo>
                  <a:lnTo>
                    <a:pt x="8" y="55"/>
                  </a:lnTo>
                  <a:lnTo>
                    <a:pt x="11" y="55"/>
                  </a:lnTo>
                  <a:lnTo>
                    <a:pt x="12" y="54"/>
                  </a:lnTo>
                  <a:lnTo>
                    <a:pt x="10" y="53"/>
                  </a:lnTo>
                  <a:lnTo>
                    <a:pt x="7" y="54"/>
                  </a:lnTo>
                  <a:lnTo>
                    <a:pt x="5" y="53"/>
                  </a:lnTo>
                  <a:lnTo>
                    <a:pt x="6" y="51"/>
                  </a:lnTo>
                  <a:lnTo>
                    <a:pt x="13" y="49"/>
                  </a:lnTo>
                  <a:lnTo>
                    <a:pt x="16" y="48"/>
                  </a:lnTo>
                  <a:lnTo>
                    <a:pt x="21" y="47"/>
                  </a:lnTo>
                  <a:lnTo>
                    <a:pt x="22" y="45"/>
                  </a:lnTo>
                  <a:lnTo>
                    <a:pt x="21" y="44"/>
                  </a:lnTo>
                  <a:lnTo>
                    <a:pt x="18" y="47"/>
                  </a:lnTo>
                  <a:lnTo>
                    <a:pt x="15" y="46"/>
                  </a:lnTo>
                  <a:lnTo>
                    <a:pt x="13" y="45"/>
                  </a:lnTo>
                  <a:lnTo>
                    <a:pt x="11" y="44"/>
                  </a:lnTo>
                  <a:lnTo>
                    <a:pt x="11" y="41"/>
                  </a:lnTo>
                  <a:lnTo>
                    <a:pt x="11" y="40"/>
                  </a:lnTo>
                  <a:lnTo>
                    <a:pt x="18" y="32"/>
                  </a:lnTo>
                  <a:lnTo>
                    <a:pt x="21" y="15"/>
                  </a:lnTo>
                  <a:lnTo>
                    <a:pt x="24" y="15"/>
                  </a:lnTo>
                  <a:lnTo>
                    <a:pt x="25" y="17"/>
                  </a:lnTo>
                  <a:lnTo>
                    <a:pt x="27" y="18"/>
                  </a:lnTo>
                  <a:lnTo>
                    <a:pt x="27" y="19"/>
                  </a:lnTo>
                  <a:lnTo>
                    <a:pt x="27" y="20"/>
                  </a:lnTo>
                  <a:lnTo>
                    <a:pt x="24" y="21"/>
                  </a:lnTo>
                  <a:lnTo>
                    <a:pt x="24" y="22"/>
                  </a:lnTo>
                  <a:lnTo>
                    <a:pt x="24" y="24"/>
                  </a:lnTo>
                  <a:lnTo>
                    <a:pt x="24" y="27"/>
                  </a:lnTo>
                  <a:lnTo>
                    <a:pt x="24" y="28"/>
                  </a:lnTo>
                  <a:lnTo>
                    <a:pt x="25" y="30"/>
                  </a:lnTo>
                  <a:lnTo>
                    <a:pt x="28" y="31"/>
                  </a:lnTo>
                  <a:lnTo>
                    <a:pt x="30" y="31"/>
                  </a:lnTo>
                  <a:lnTo>
                    <a:pt x="30" y="30"/>
                  </a:lnTo>
                  <a:lnTo>
                    <a:pt x="30" y="28"/>
                  </a:lnTo>
                  <a:lnTo>
                    <a:pt x="29" y="26"/>
                  </a:lnTo>
                  <a:lnTo>
                    <a:pt x="29" y="25"/>
                  </a:lnTo>
                  <a:lnTo>
                    <a:pt x="30" y="24"/>
                  </a:lnTo>
                  <a:lnTo>
                    <a:pt x="32" y="23"/>
                  </a:lnTo>
                  <a:lnTo>
                    <a:pt x="33" y="16"/>
                  </a:lnTo>
                  <a:lnTo>
                    <a:pt x="32" y="15"/>
                  </a:lnTo>
                  <a:lnTo>
                    <a:pt x="30" y="15"/>
                  </a:lnTo>
                  <a:lnTo>
                    <a:pt x="29" y="10"/>
                  </a:lnTo>
                  <a:lnTo>
                    <a:pt x="30" y="9"/>
                  </a:lnTo>
                  <a:lnTo>
                    <a:pt x="31" y="6"/>
                  </a:lnTo>
                  <a:lnTo>
                    <a:pt x="37" y="2"/>
                  </a:lnTo>
                  <a:lnTo>
                    <a:pt x="40" y="2"/>
                  </a:lnTo>
                  <a:lnTo>
                    <a:pt x="44" y="3"/>
                  </a:lnTo>
                  <a:lnTo>
                    <a:pt x="47" y="1"/>
                  </a:lnTo>
                  <a:lnTo>
                    <a:pt x="50" y="0"/>
                  </a:lnTo>
                  <a:lnTo>
                    <a:pt x="53" y="2"/>
                  </a:lnTo>
                  <a:lnTo>
                    <a:pt x="56" y="5"/>
                  </a:lnTo>
                  <a:lnTo>
                    <a:pt x="54" y="18"/>
                  </a:lnTo>
                  <a:lnTo>
                    <a:pt x="50" y="22"/>
                  </a:lnTo>
                  <a:lnTo>
                    <a:pt x="50" y="24"/>
                  </a:lnTo>
                  <a:lnTo>
                    <a:pt x="55" y="27"/>
                  </a:lnTo>
                  <a:lnTo>
                    <a:pt x="55" y="30"/>
                  </a:lnTo>
                  <a:lnTo>
                    <a:pt x="53" y="33"/>
                  </a:lnTo>
                  <a:lnTo>
                    <a:pt x="50" y="35"/>
                  </a:lnTo>
                  <a:lnTo>
                    <a:pt x="50" y="38"/>
                  </a:lnTo>
                  <a:lnTo>
                    <a:pt x="48" y="41"/>
                  </a:lnTo>
                  <a:lnTo>
                    <a:pt x="45" y="42"/>
                  </a:lnTo>
                  <a:lnTo>
                    <a:pt x="42" y="41"/>
                  </a:lnTo>
                  <a:lnTo>
                    <a:pt x="39" y="41"/>
                  </a:lnTo>
                  <a:lnTo>
                    <a:pt x="40" y="59"/>
                  </a:lnTo>
                  <a:lnTo>
                    <a:pt x="38" y="62"/>
                  </a:lnTo>
                  <a:lnTo>
                    <a:pt x="38" y="63"/>
                  </a:lnTo>
                  <a:lnTo>
                    <a:pt x="39" y="68"/>
                  </a:lnTo>
                  <a:lnTo>
                    <a:pt x="39" y="7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496" name="Freeform 797"/>
            <p:cNvSpPr>
              <a:spLocks/>
            </p:cNvSpPr>
            <p:nvPr/>
          </p:nvSpPr>
          <p:spPr bwMode="auto">
            <a:xfrm>
              <a:off x="2706" y="1377"/>
              <a:ext cx="62" cy="75"/>
            </a:xfrm>
            <a:custGeom>
              <a:avLst/>
              <a:gdLst>
                <a:gd name="T0" fmla="*/ 111981 w 57"/>
                <a:gd name="T1" fmla="*/ 213434 h 69"/>
                <a:gd name="T2" fmla="*/ 105762 w 57"/>
                <a:gd name="T3" fmla="*/ 179408 h 69"/>
                <a:gd name="T4" fmla="*/ 87098 w 57"/>
                <a:gd name="T5" fmla="*/ 176317 h 69"/>
                <a:gd name="T6" fmla="*/ 80876 w 57"/>
                <a:gd name="T7" fmla="*/ 163942 h 69"/>
                <a:gd name="T8" fmla="*/ 71544 w 57"/>
                <a:gd name="T9" fmla="*/ 160846 h 69"/>
                <a:gd name="T10" fmla="*/ 15552 w 57"/>
                <a:gd name="T11" fmla="*/ 176317 h 69"/>
                <a:gd name="T12" fmla="*/ 3110 w 57"/>
                <a:gd name="T13" fmla="*/ 167034 h 69"/>
                <a:gd name="T14" fmla="*/ 18665 w 57"/>
                <a:gd name="T15" fmla="*/ 173220 h 69"/>
                <a:gd name="T16" fmla="*/ 34215 w 57"/>
                <a:gd name="T17" fmla="*/ 167034 h 69"/>
                <a:gd name="T18" fmla="*/ 31107 w 57"/>
                <a:gd name="T19" fmla="*/ 163942 h 69"/>
                <a:gd name="T20" fmla="*/ 15552 w 57"/>
                <a:gd name="T21" fmla="*/ 163942 h 69"/>
                <a:gd name="T22" fmla="*/ 40437 w 57"/>
                <a:gd name="T23" fmla="*/ 151568 h 69"/>
                <a:gd name="T24" fmla="*/ 65321 w 57"/>
                <a:gd name="T25" fmla="*/ 142288 h 69"/>
                <a:gd name="T26" fmla="*/ 65321 w 57"/>
                <a:gd name="T27" fmla="*/ 136101 h 69"/>
                <a:gd name="T28" fmla="*/ 46658 w 57"/>
                <a:gd name="T29" fmla="*/ 139195 h 69"/>
                <a:gd name="T30" fmla="*/ 34215 w 57"/>
                <a:gd name="T31" fmla="*/ 133009 h 69"/>
                <a:gd name="T32" fmla="*/ 34215 w 57"/>
                <a:gd name="T33" fmla="*/ 120638 h 69"/>
                <a:gd name="T34" fmla="*/ 68436 w 57"/>
                <a:gd name="T35" fmla="*/ 46401 h 69"/>
                <a:gd name="T36" fmla="*/ 80876 w 57"/>
                <a:gd name="T37" fmla="*/ 49493 h 69"/>
                <a:gd name="T38" fmla="*/ 83987 w 57"/>
                <a:gd name="T39" fmla="*/ 58773 h 69"/>
                <a:gd name="T40" fmla="*/ 74655 w 57"/>
                <a:gd name="T41" fmla="*/ 61865 h 69"/>
                <a:gd name="T42" fmla="*/ 74655 w 57"/>
                <a:gd name="T43" fmla="*/ 71143 h 69"/>
                <a:gd name="T44" fmla="*/ 74655 w 57"/>
                <a:gd name="T45" fmla="*/ 83518 h 69"/>
                <a:gd name="T46" fmla="*/ 87098 w 57"/>
                <a:gd name="T47" fmla="*/ 92796 h 69"/>
                <a:gd name="T48" fmla="*/ 96428 w 57"/>
                <a:gd name="T49" fmla="*/ 89703 h 69"/>
                <a:gd name="T50" fmla="*/ 90208 w 57"/>
                <a:gd name="T51" fmla="*/ 80423 h 69"/>
                <a:gd name="T52" fmla="*/ 93320 w 57"/>
                <a:gd name="T53" fmla="*/ 71143 h 69"/>
                <a:gd name="T54" fmla="*/ 102650 w 57"/>
                <a:gd name="T55" fmla="*/ 46401 h 69"/>
                <a:gd name="T56" fmla="*/ 96428 w 57"/>
                <a:gd name="T57" fmla="*/ 46401 h 69"/>
                <a:gd name="T58" fmla="*/ 93320 w 57"/>
                <a:gd name="T59" fmla="*/ 27838 h 69"/>
                <a:gd name="T60" fmla="*/ 96428 w 57"/>
                <a:gd name="T61" fmla="*/ 18560 h 69"/>
                <a:gd name="T62" fmla="*/ 124424 w 57"/>
                <a:gd name="T63" fmla="*/ 3093 h 69"/>
                <a:gd name="T64" fmla="*/ 146199 w 57"/>
                <a:gd name="T65" fmla="*/ 0 h 69"/>
                <a:gd name="T66" fmla="*/ 164861 w 57"/>
                <a:gd name="T67" fmla="*/ 3093 h 69"/>
                <a:gd name="T68" fmla="*/ 167973 w 57"/>
                <a:gd name="T69" fmla="*/ 55679 h 69"/>
                <a:gd name="T70" fmla="*/ 155535 w 57"/>
                <a:gd name="T71" fmla="*/ 71143 h 69"/>
                <a:gd name="T72" fmla="*/ 171084 w 57"/>
                <a:gd name="T73" fmla="*/ 89703 h 69"/>
                <a:gd name="T74" fmla="*/ 155535 w 57"/>
                <a:gd name="T75" fmla="*/ 105167 h 69"/>
                <a:gd name="T76" fmla="*/ 149310 w 57"/>
                <a:gd name="T77" fmla="*/ 126822 h 69"/>
                <a:gd name="T78" fmla="*/ 130647 w 57"/>
                <a:gd name="T79" fmla="*/ 123730 h 69"/>
                <a:gd name="T80" fmla="*/ 124424 w 57"/>
                <a:gd name="T81" fmla="*/ 179408 h 69"/>
                <a:gd name="T82" fmla="*/ 118205 w 57"/>
                <a:gd name="T83" fmla="*/ 194875 h 69"/>
                <a:gd name="T84" fmla="*/ 121312 w 57"/>
                <a:gd name="T85" fmla="*/ 213434 h 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
                <a:gd name="T130" fmla="*/ 0 h 69"/>
                <a:gd name="T131" fmla="*/ 57 w 57"/>
                <a:gd name="T132" fmla="*/ 69 h 6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 h="69">
                  <a:moveTo>
                    <a:pt x="39" y="69"/>
                  </a:moveTo>
                  <a:lnTo>
                    <a:pt x="36" y="69"/>
                  </a:lnTo>
                  <a:lnTo>
                    <a:pt x="34" y="68"/>
                  </a:lnTo>
                  <a:lnTo>
                    <a:pt x="34" y="58"/>
                  </a:lnTo>
                  <a:lnTo>
                    <a:pt x="31" y="57"/>
                  </a:lnTo>
                  <a:lnTo>
                    <a:pt x="28" y="57"/>
                  </a:lnTo>
                  <a:lnTo>
                    <a:pt x="26" y="56"/>
                  </a:lnTo>
                  <a:lnTo>
                    <a:pt x="26" y="53"/>
                  </a:lnTo>
                  <a:lnTo>
                    <a:pt x="24" y="53"/>
                  </a:lnTo>
                  <a:lnTo>
                    <a:pt x="23" y="52"/>
                  </a:lnTo>
                  <a:lnTo>
                    <a:pt x="15" y="53"/>
                  </a:lnTo>
                  <a:lnTo>
                    <a:pt x="5" y="57"/>
                  </a:lnTo>
                  <a:lnTo>
                    <a:pt x="0" y="54"/>
                  </a:lnTo>
                  <a:lnTo>
                    <a:pt x="1" y="54"/>
                  </a:lnTo>
                  <a:lnTo>
                    <a:pt x="3" y="53"/>
                  </a:lnTo>
                  <a:lnTo>
                    <a:pt x="6" y="56"/>
                  </a:lnTo>
                  <a:lnTo>
                    <a:pt x="8" y="54"/>
                  </a:lnTo>
                  <a:lnTo>
                    <a:pt x="11" y="54"/>
                  </a:lnTo>
                  <a:lnTo>
                    <a:pt x="12" y="53"/>
                  </a:lnTo>
                  <a:lnTo>
                    <a:pt x="10" y="53"/>
                  </a:lnTo>
                  <a:lnTo>
                    <a:pt x="7" y="53"/>
                  </a:lnTo>
                  <a:lnTo>
                    <a:pt x="5" y="53"/>
                  </a:lnTo>
                  <a:lnTo>
                    <a:pt x="7" y="50"/>
                  </a:lnTo>
                  <a:lnTo>
                    <a:pt x="13" y="49"/>
                  </a:lnTo>
                  <a:lnTo>
                    <a:pt x="16" y="48"/>
                  </a:lnTo>
                  <a:lnTo>
                    <a:pt x="21" y="46"/>
                  </a:lnTo>
                  <a:lnTo>
                    <a:pt x="23" y="45"/>
                  </a:lnTo>
                  <a:lnTo>
                    <a:pt x="21" y="44"/>
                  </a:lnTo>
                  <a:lnTo>
                    <a:pt x="18" y="46"/>
                  </a:lnTo>
                  <a:lnTo>
                    <a:pt x="15" y="45"/>
                  </a:lnTo>
                  <a:lnTo>
                    <a:pt x="13" y="45"/>
                  </a:lnTo>
                  <a:lnTo>
                    <a:pt x="11" y="43"/>
                  </a:lnTo>
                  <a:lnTo>
                    <a:pt x="11" y="40"/>
                  </a:lnTo>
                  <a:lnTo>
                    <a:pt x="11" y="39"/>
                  </a:lnTo>
                  <a:lnTo>
                    <a:pt x="18" y="31"/>
                  </a:lnTo>
                  <a:lnTo>
                    <a:pt x="22" y="15"/>
                  </a:lnTo>
                  <a:lnTo>
                    <a:pt x="24" y="14"/>
                  </a:lnTo>
                  <a:lnTo>
                    <a:pt x="26" y="16"/>
                  </a:lnTo>
                  <a:lnTo>
                    <a:pt x="27" y="18"/>
                  </a:lnTo>
                  <a:lnTo>
                    <a:pt x="27" y="19"/>
                  </a:lnTo>
                  <a:lnTo>
                    <a:pt x="24" y="20"/>
                  </a:lnTo>
                  <a:lnTo>
                    <a:pt x="24" y="21"/>
                  </a:lnTo>
                  <a:lnTo>
                    <a:pt x="24" y="23"/>
                  </a:lnTo>
                  <a:lnTo>
                    <a:pt x="24" y="26"/>
                  </a:lnTo>
                  <a:lnTo>
                    <a:pt x="24" y="27"/>
                  </a:lnTo>
                  <a:lnTo>
                    <a:pt x="26" y="29"/>
                  </a:lnTo>
                  <a:lnTo>
                    <a:pt x="28" y="30"/>
                  </a:lnTo>
                  <a:lnTo>
                    <a:pt x="30" y="30"/>
                  </a:lnTo>
                  <a:lnTo>
                    <a:pt x="31" y="29"/>
                  </a:lnTo>
                  <a:lnTo>
                    <a:pt x="30" y="27"/>
                  </a:lnTo>
                  <a:lnTo>
                    <a:pt x="29" y="26"/>
                  </a:lnTo>
                  <a:lnTo>
                    <a:pt x="29" y="24"/>
                  </a:lnTo>
                  <a:lnTo>
                    <a:pt x="30" y="23"/>
                  </a:lnTo>
                  <a:lnTo>
                    <a:pt x="32" y="22"/>
                  </a:lnTo>
                  <a:lnTo>
                    <a:pt x="33" y="15"/>
                  </a:lnTo>
                  <a:lnTo>
                    <a:pt x="32" y="15"/>
                  </a:lnTo>
                  <a:lnTo>
                    <a:pt x="31" y="15"/>
                  </a:lnTo>
                  <a:lnTo>
                    <a:pt x="30" y="14"/>
                  </a:lnTo>
                  <a:lnTo>
                    <a:pt x="30" y="9"/>
                  </a:lnTo>
                  <a:lnTo>
                    <a:pt x="30" y="8"/>
                  </a:lnTo>
                  <a:lnTo>
                    <a:pt x="31" y="6"/>
                  </a:lnTo>
                  <a:lnTo>
                    <a:pt x="37" y="1"/>
                  </a:lnTo>
                  <a:lnTo>
                    <a:pt x="40" y="1"/>
                  </a:lnTo>
                  <a:lnTo>
                    <a:pt x="44" y="2"/>
                  </a:lnTo>
                  <a:lnTo>
                    <a:pt x="47" y="0"/>
                  </a:lnTo>
                  <a:lnTo>
                    <a:pt x="50" y="0"/>
                  </a:lnTo>
                  <a:lnTo>
                    <a:pt x="53" y="1"/>
                  </a:lnTo>
                  <a:lnTo>
                    <a:pt x="57" y="4"/>
                  </a:lnTo>
                  <a:lnTo>
                    <a:pt x="54" y="18"/>
                  </a:lnTo>
                  <a:lnTo>
                    <a:pt x="50" y="21"/>
                  </a:lnTo>
                  <a:lnTo>
                    <a:pt x="50" y="23"/>
                  </a:lnTo>
                  <a:lnTo>
                    <a:pt x="56" y="26"/>
                  </a:lnTo>
                  <a:lnTo>
                    <a:pt x="55" y="29"/>
                  </a:lnTo>
                  <a:lnTo>
                    <a:pt x="53" y="32"/>
                  </a:lnTo>
                  <a:lnTo>
                    <a:pt x="50" y="34"/>
                  </a:lnTo>
                  <a:lnTo>
                    <a:pt x="50" y="38"/>
                  </a:lnTo>
                  <a:lnTo>
                    <a:pt x="48" y="41"/>
                  </a:lnTo>
                  <a:lnTo>
                    <a:pt x="46" y="41"/>
                  </a:lnTo>
                  <a:lnTo>
                    <a:pt x="42" y="40"/>
                  </a:lnTo>
                  <a:lnTo>
                    <a:pt x="39" y="40"/>
                  </a:lnTo>
                  <a:lnTo>
                    <a:pt x="40" y="58"/>
                  </a:lnTo>
                  <a:lnTo>
                    <a:pt x="38" y="61"/>
                  </a:lnTo>
                  <a:lnTo>
                    <a:pt x="38" y="63"/>
                  </a:lnTo>
                  <a:lnTo>
                    <a:pt x="39" y="68"/>
                  </a:lnTo>
                  <a:lnTo>
                    <a:pt x="39" y="69"/>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497" name="Freeform 946"/>
            <p:cNvSpPr>
              <a:spLocks/>
            </p:cNvSpPr>
            <p:nvPr/>
          </p:nvSpPr>
          <p:spPr bwMode="auto">
            <a:xfrm>
              <a:off x="2519" y="1251"/>
              <a:ext cx="8" cy="3"/>
            </a:xfrm>
            <a:custGeom>
              <a:avLst/>
              <a:gdLst>
                <a:gd name="T0" fmla="*/ 27720 w 7"/>
                <a:gd name="T1" fmla="*/ 0 h 3"/>
                <a:gd name="T2" fmla="*/ 32342 w 7"/>
                <a:gd name="T3" fmla="*/ 0 h 3"/>
                <a:gd name="T4" fmla="*/ 23103 w 7"/>
                <a:gd name="T5" fmla="*/ 0 h 3"/>
                <a:gd name="T6" fmla="*/ 0 w 7"/>
                <a:gd name="T7" fmla="*/ 0 h 3"/>
                <a:gd name="T8" fmla="*/ 0 w 7"/>
                <a:gd name="T9" fmla="*/ 3175 h 3"/>
                <a:gd name="T10" fmla="*/ 9240 w 7"/>
                <a:gd name="T11" fmla="*/ 4762 h 3"/>
                <a:gd name="T12" fmla="*/ 27720 w 7"/>
                <a:gd name="T13" fmla="*/ 4762 h 3"/>
                <a:gd name="T14" fmla="*/ 27720 w 7"/>
                <a:gd name="T15" fmla="*/ 0 h 3"/>
                <a:gd name="T16" fmla="*/ 0 60000 65536"/>
                <a:gd name="T17" fmla="*/ 0 60000 65536"/>
                <a:gd name="T18" fmla="*/ 0 60000 65536"/>
                <a:gd name="T19" fmla="*/ 0 60000 65536"/>
                <a:gd name="T20" fmla="*/ 0 60000 65536"/>
                <a:gd name="T21" fmla="*/ 0 60000 65536"/>
                <a:gd name="T22" fmla="*/ 0 60000 65536"/>
                <a:gd name="T23" fmla="*/ 0 60000 65536"/>
                <a:gd name="T24" fmla="*/ 0 w 7"/>
                <a:gd name="T25" fmla="*/ 0 h 3"/>
                <a:gd name="T26" fmla="*/ 7 w 7"/>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 h="3">
                  <a:moveTo>
                    <a:pt x="6" y="0"/>
                  </a:moveTo>
                  <a:lnTo>
                    <a:pt x="7" y="0"/>
                  </a:lnTo>
                  <a:lnTo>
                    <a:pt x="5" y="0"/>
                  </a:lnTo>
                  <a:lnTo>
                    <a:pt x="0" y="0"/>
                  </a:lnTo>
                  <a:lnTo>
                    <a:pt x="0" y="2"/>
                  </a:lnTo>
                  <a:lnTo>
                    <a:pt x="2" y="3"/>
                  </a:lnTo>
                  <a:lnTo>
                    <a:pt x="6" y="3"/>
                  </a:lnTo>
                  <a:lnTo>
                    <a:pt x="6"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498" name="Freeform 948"/>
            <p:cNvSpPr>
              <a:spLocks/>
            </p:cNvSpPr>
            <p:nvPr/>
          </p:nvSpPr>
          <p:spPr bwMode="auto">
            <a:xfrm>
              <a:off x="2517" y="1248"/>
              <a:ext cx="7" cy="5"/>
            </a:xfrm>
            <a:custGeom>
              <a:avLst/>
              <a:gdLst>
                <a:gd name="T0" fmla="*/ 9525 w 7"/>
                <a:gd name="T1" fmla="*/ 9462 h 4"/>
                <a:gd name="T2" fmla="*/ 11113 w 7"/>
                <a:gd name="T3" fmla="*/ 9462 h 4"/>
                <a:gd name="T4" fmla="*/ 7938 w 7"/>
                <a:gd name="T5" fmla="*/ 0 h 4"/>
                <a:gd name="T6" fmla="*/ 0 w 7"/>
                <a:gd name="T7" fmla="*/ 9462 h 4"/>
                <a:gd name="T8" fmla="*/ 0 w 7"/>
                <a:gd name="T9" fmla="*/ 18924 h 4"/>
                <a:gd name="T10" fmla="*/ 3175 w 7"/>
                <a:gd name="T11" fmla="*/ 37844 h 4"/>
                <a:gd name="T12" fmla="*/ 9525 w 7"/>
                <a:gd name="T13" fmla="*/ 37844 h 4"/>
                <a:gd name="T14" fmla="*/ 9525 w 7"/>
                <a:gd name="T15" fmla="*/ 9462 h 4"/>
                <a:gd name="T16" fmla="*/ 9525 w 7"/>
                <a:gd name="T17" fmla="*/ 946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4"/>
                <a:gd name="T29" fmla="*/ 7 w 7"/>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4">
                  <a:moveTo>
                    <a:pt x="6" y="1"/>
                  </a:moveTo>
                  <a:lnTo>
                    <a:pt x="7" y="1"/>
                  </a:lnTo>
                  <a:lnTo>
                    <a:pt x="5" y="0"/>
                  </a:lnTo>
                  <a:lnTo>
                    <a:pt x="0" y="1"/>
                  </a:lnTo>
                  <a:lnTo>
                    <a:pt x="0" y="2"/>
                  </a:lnTo>
                  <a:lnTo>
                    <a:pt x="2" y="4"/>
                  </a:lnTo>
                  <a:lnTo>
                    <a:pt x="6" y="4"/>
                  </a:lnTo>
                  <a:lnTo>
                    <a:pt x="6"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499" name="Freeform 954"/>
            <p:cNvSpPr>
              <a:spLocks/>
            </p:cNvSpPr>
            <p:nvPr/>
          </p:nvSpPr>
          <p:spPr bwMode="auto">
            <a:xfrm>
              <a:off x="2624" y="1455"/>
              <a:ext cx="6" cy="4"/>
            </a:xfrm>
            <a:custGeom>
              <a:avLst/>
              <a:gdLst>
                <a:gd name="T0" fmla="*/ 6350 w 6"/>
                <a:gd name="T1" fmla="*/ 0 h 4"/>
                <a:gd name="T2" fmla="*/ 4763 w 6"/>
                <a:gd name="T3" fmla="*/ 0 h 4"/>
                <a:gd name="T4" fmla="*/ 1588 w 6"/>
                <a:gd name="T5" fmla="*/ 0 h 4"/>
                <a:gd name="T6" fmla="*/ 0 w 6"/>
                <a:gd name="T7" fmla="*/ 1588 h 4"/>
                <a:gd name="T8" fmla="*/ 0 w 6"/>
                <a:gd name="T9" fmla="*/ 4763 h 4"/>
                <a:gd name="T10" fmla="*/ 0 w 6"/>
                <a:gd name="T11" fmla="*/ 4763 h 4"/>
                <a:gd name="T12" fmla="*/ 3175 w 6"/>
                <a:gd name="T13" fmla="*/ 6350 h 4"/>
                <a:gd name="T14" fmla="*/ 6350 w 6"/>
                <a:gd name="T15" fmla="*/ 4763 h 4"/>
                <a:gd name="T16" fmla="*/ 9525 w 6"/>
                <a:gd name="T17" fmla="*/ 1588 h 4"/>
                <a:gd name="T18" fmla="*/ 7938 w 6"/>
                <a:gd name="T19" fmla="*/ 1588 h 4"/>
                <a:gd name="T20" fmla="*/ 6350 w 6"/>
                <a:gd name="T21" fmla="*/ 0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4"/>
                <a:gd name="T35" fmla="*/ 6 w 6"/>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4">
                  <a:moveTo>
                    <a:pt x="4" y="0"/>
                  </a:moveTo>
                  <a:lnTo>
                    <a:pt x="3" y="0"/>
                  </a:lnTo>
                  <a:lnTo>
                    <a:pt x="1" y="0"/>
                  </a:lnTo>
                  <a:lnTo>
                    <a:pt x="0" y="1"/>
                  </a:lnTo>
                  <a:lnTo>
                    <a:pt x="0" y="3"/>
                  </a:lnTo>
                  <a:lnTo>
                    <a:pt x="2" y="4"/>
                  </a:lnTo>
                  <a:lnTo>
                    <a:pt x="4" y="3"/>
                  </a:lnTo>
                  <a:lnTo>
                    <a:pt x="6" y="1"/>
                  </a:lnTo>
                  <a:lnTo>
                    <a:pt x="5" y="1"/>
                  </a:lnTo>
                  <a:lnTo>
                    <a:pt x="4"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500" name="Freeform 955"/>
            <p:cNvSpPr>
              <a:spLocks/>
            </p:cNvSpPr>
            <p:nvPr/>
          </p:nvSpPr>
          <p:spPr bwMode="auto">
            <a:xfrm>
              <a:off x="2572" y="1380"/>
              <a:ext cx="6" cy="5"/>
            </a:xfrm>
            <a:custGeom>
              <a:avLst/>
              <a:gdLst>
                <a:gd name="T0" fmla="*/ 6350 w 6"/>
                <a:gd name="T1" fmla="*/ 37844 h 4"/>
                <a:gd name="T2" fmla="*/ 9525 w 6"/>
                <a:gd name="T3" fmla="*/ 28394 h 4"/>
                <a:gd name="T4" fmla="*/ 3175 w 6"/>
                <a:gd name="T5" fmla="*/ 0 h 4"/>
                <a:gd name="T6" fmla="*/ 0 w 6"/>
                <a:gd name="T7" fmla="*/ 0 h 4"/>
                <a:gd name="T8" fmla="*/ 6350 w 6"/>
                <a:gd name="T9" fmla="*/ 37844 h 4"/>
                <a:gd name="T10" fmla="*/ 0 60000 65536"/>
                <a:gd name="T11" fmla="*/ 0 60000 65536"/>
                <a:gd name="T12" fmla="*/ 0 60000 65536"/>
                <a:gd name="T13" fmla="*/ 0 60000 65536"/>
                <a:gd name="T14" fmla="*/ 0 60000 65536"/>
                <a:gd name="T15" fmla="*/ 0 w 6"/>
                <a:gd name="T16" fmla="*/ 0 h 4"/>
                <a:gd name="T17" fmla="*/ 6 w 6"/>
                <a:gd name="T18" fmla="*/ 4 h 4"/>
              </a:gdLst>
              <a:ahLst/>
              <a:cxnLst>
                <a:cxn ang="T10">
                  <a:pos x="T0" y="T1"/>
                </a:cxn>
                <a:cxn ang="T11">
                  <a:pos x="T2" y="T3"/>
                </a:cxn>
                <a:cxn ang="T12">
                  <a:pos x="T4" y="T5"/>
                </a:cxn>
                <a:cxn ang="T13">
                  <a:pos x="T6" y="T7"/>
                </a:cxn>
                <a:cxn ang="T14">
                  <a:pos x="T8" y="T9"/>
                </a:cxn>
              </a:cxnLst>
              <a:rect l="T15" t="T16" r="T17" b="T18"/>
              <a:pathLst>
                <a:path w="6" h="4">
                  <a:moveTo>
                    <a:pt x="4" y="4"/>
                  </a:moveTo>
                  <a:lnTo>
                    <a:pt x="6" y="3"/>
                  </a:lnTo>
                  <a:lnTo>
                    <a:pt x="2" y="0"/>
                  </a:lnTo>
                  <a:lnTo>
                    <a:pt x="0" y="0"/>
                  </a:lnTo>
                  <a:lnTo>
                    <a:pt x="4" y="4"/>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501" name="Freeform 956"/>
            <p:cNvSpPr>
              <a:spLocks/>
            </p:cNvSpPr>
            <p:nvPr/>
          </p:nvSpPr>
          <p:spPr bwMode="auto">
            <a:xfrm>
              <a:off x="2622" y="1453"/>
              <a:ext cx="6" cy="4"/>
            </a:xfrm>
            <a:custGeom>
              <a:avLst/>
              <a:gdLst>
                <a:gd name="T0" fmla="*/ 6350 w 6"/>
                <a:gd name="T1" fmla="*/ 1588 h 4"/>
                <a:gd name="T2" fmla="*/ 4763 w 6"/>
                <a:gd name="T3" fmla="*/ 0 h 4"/>
                <a:gd name="T4" fmla="*/ 3175 w 6"/>
                <a:gd name="T5" fmla="*/ 1588 h 4"/>
                <a:gd name="T6" fmla="*/ 0 w 6"/>
                <a:gd name="T7" fmla="*/ 3175 h 4"/>
                <a:gd name="T8" fmla="*/ 0 w 6"/>
                <a:gd name="T9" fmla="*/ 4763 h 4"/>
                <a:gd name="T10" fmla="*/ 0 w 6"/>
                <a:gd name="T11" fmla="*/ 4763 h 4"/>
                <a:gd name="T12" fmla="*/ 4763 w 6"/>
                <a:gd name="T13" fmla="*/ 6350 h 4"/>
                <a:gd name="T14" fmla="*/ 6350 w 6"/>
                <a:gd name="T15" fmla="*/ 4763 h 4"/>
                <a:gd name="T16" fmla="*/ 9525 w 6"/>
                <a:gd name="T17" fmla="*/ 3175 h 4"/>
                <a:gd name="T18" fmla="*/ 9525 w 6"/>
                <a:gd name="T19" fmla="*/ 3175 h 4"/>
                <a:gd name="T20" fmla="*/ 6350 w 6"/>
                <a:gd name="T21" fmla="*/ 1588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4"/>
                <a:gd name="T35" fmla="*/ 6 w 6"/>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4">
                  <a:moveTo>
                    <a:pt x="4" y="1"/>
                  </a:moveTo>
                  <a:lnTo>
                    <a:pt x="3" y="0"/>
                  </a:lnTo>
                  <a:lnTo>
                    <a:pt x="2" y="1"/>
                  </a:lnTo>
                  <a:lnTo>
                    <a:pt x="0" y="2"/>
                  </a:lnTo>
                  <a:lnTo>
                    <a:pt x="0" y="3"/>
                  </a:lnTo>
                  <a:lnTo>
                    <a:pt x="3" y="4"/>
                  </a:lnTo>
                  <a:lnTo>
                    <a:pt x="4" y="3"/>
                  </a:lnTo>
                  <a:lnTo>
                    <a:pt x="6" y="2"/>
                  </a:lnTo>
                  <a:lnTo>
                    <a:pt x="4"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502" name="Freeform 957"/>
            <p:cNvSpPr>
              <a:spLocks/>
            </p:cNvSpPr>
            <p:nvPr/>
          </p:nvSpPr>
          <p:spPr bwMode="auto">
            <a:xfrm>
              <a:off x="2571" y="1378"/>
              <a:ext cx="5" cy="5"/>
            </a:xfrm>
            <a:custGeom>
              <a:avLst/>
              <a:gdLst>
                <a:gd name="T0" fmla="*/ 4763 w 5"/>
                <a:gd name="T1" fmla="*/ 7937 h 5"/>
                <a:gd name="T2" fmla="*/ 7938 w 5"/>
                <a:gd name="T3" fmla="*/ 4762 h 5"/>
                <a:gd name="T4" fmla="*/ 1588 w 5"/>
                <a:gd name="T5" fmla="*/ 0 h 5"/>
                <a:gd name="T6" fmla="*/ 0 w 5"/>
                <a:gd name="T7" fmla="*/ 0 h 5"/>
                <a:gd name="T8" fmla="*/ 4763 w 5"/>
                <a:gd name="T9" fmla="*/ 7937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3" y="5"/>
                  </a:moveTo>
                  <a:lnTo>
                    <a:pt x="5" y="3"/>
                  </a:lnTo>
                  <a:lnTo>
                    <a:pt x="1" y="0"/>
                  </a:lnTo>
                  <a:lnTo>
                    <a:pt x="0" y="0"/>
                  </a:lnTo>
                  <a:lnTo>
                    <a:pt x="3" y="5"/>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503" name="Freeform 958"/>
            <p:cNvSpPr>
              <a:spLocks/>
            </p:cNvSpPr>
            <p:nvPr/>
          </p:nvSpPr>
          <p:spPr bwMode="auto">
            <a:xfrm>
              <a:off x="2566" y="1351"/>
              <a:ext cx="8" cy="10"/>
            </a:xfrm>
            <a:custGeom>
              <a:avLst/>
              <a:gdLst>
                <a:gd name="T0" fmla="*/ 9525 w 8"/>
                <a:gd name="T1" fmla="*/ 0 h 9"/>
                <a:gd name="T2" fmla="*/ 0 w 8"/>
                <a:gd name="T3" fmla="*/ 33193 h 9"/>
                <a:gd name="T4" fmla="*/ 4763 w 8"/>
                <a:gd name="T5" fmla="*/ 33193 h 9"/>
                <a:gd name="T6" fmla="*/ 9525 w 8"/>
                <a:gd name="T7" fmla="*/ 25816 h 9"/>
                <a:gd name="T8" fmla="*/ 12700 w 8"/>
                <a:gd name="T9" fmla="*/ 14752 h 9"/>
                <a:gd name="T10" fmla="*/ 12700 w 8"/>
                <a:gd name="T11" fmla="*/ 3689 h 9"/>
                <a:gd name="T12" fmla="*/ 9525 w 8"/>
                <a:gd name="T13" fmla="*/ 0 h 9"/>
                <a:gd name="T14" fmla="*/ 0 60000 65536"/>
                <a:gd name="T15" fmla="*/ 0 60000 65536"/>
                <a:gd name="T16" fmla="*/ 0 60000 65536"/>
                <a:gd name="T17" fmla="*/ 0 60000 65536"/>
                <a:gd name="T18" fmla="*/ 0 60000 65536"/>
                <a:gd name="T19" fmla="*/ 0 60000 65536"/>
                <a:gd name="T20" fmla="*/ 0 60000 65536"/>
                <a:gd name="T21" fmla="*/ 0 w 8"/>
                <a:gd name="T22" fmla="*/ 0 h 9"/>
                <a:gd name="T23" fmla="*/ 8 w 8"/>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9">
                  <a:moveTo>
                    <a:pt x="6" y="0"/>
                  </a:moveTo>
                  <a:lnTo>
                    <a:pt x="0" y="9"/>
                  </a:lnTo>
                  <a:lnTo>
                    <a:pt x="3" y="9"/>
                  </a:lnTo>
                  <a:lnTo>
                    <a:pt x="6" y="7"/>
                  </a:lnTo>
                  <a:lnTo>
                    <a:pt x="8" y="4"/>
                  </a:lnTo>
                  <a:lnTo>
                    <a:pt x="8" y="1"/>
                  </a:lnTo>
                  <a:lnTo>
                    <a:pt x="6"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504" name="Freeform 959"/>
            <p:cNvSpPr>
              <a:spLocks/>
            </p:cNvSpPr>
            <p:nvPr/>
          </p:nvSpPr>
          <p:spPr bwMode="auto">
            <a:xfrm>
              <a:off x="2556" y="1312"/>
              <a:ext cx="4" cy="9"/>
            </a:xfrm>
            <a:custGeom>
              <a:avLst/>
              <a:gdLst>
                <a:gd name="T0" fmla="*/ 0 w 4"/>
                <a:gd name="T1" fmla="*/ 0 h 8"/>
                <a:gd name="T2" fmla="*/ 0 w 4"/>
                <a:gd name="T3" fmla="*/ 24441 h 8"/>
                <a:gd name="T4" fmla="*/ 3175 w 4"/>
                <a:gd name="T5" fmla="*/ 32584 h 8"/>
                <a:gd name="T6" fmla="*/ 4763 w 4"/>
                <a:gd name="T7" fmla="*/ 28513 h 8"/>
                <a:gd name="T8" fmla="*/ 6350 w 4"/>
                <a:gd name="T9" fmla="*/ 12222 h 8"/>
                <a:gd name="T10" fmla="*/ 4763 w 4"/>
                <a:gd name="T11" fmla="*/ 0 h 8"/>
                <a:gd name="T12" fmla="*/ 0 w 4"/>
                <a:gd name="T13" fmla="*/ 0 h 8"/>
                <a:gd name="T14" fmla="*/ 0 60000 65536"/>
                <a:gd name="T15" fmla="*/ 0 60000 65536"/>
                <a:gd name="T16" fmla="*/ 0 60000 65536"/>
                <a:gd name="T17" fmla="*/ 0 60000 65536"/>
                <a:gd name="T18" fmla="*/ 0 60000 65536"/>
                <a:gd name="T19" fmla="*/ 0 60000 65536"/>
                <a:gd name="T20" fmla="*/ 0 60000 65536"/>
                <a:gd name="T21" fmla="*/ 0 w 4"/>
                <a:gd name="T22" fmla="*/ 0 h 8"/>
                <a:gd name="T23" fmla="*/ 4 w 4"/>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8">
                  <a:moveTo>
                    <a:pt x="0" y="0"/>
                  </a:moveTo>
                  <a:lnTo>
                    <a:pt x="0" y="6"/>
                  </a:lnTo>
                  <a:lnTo>
                    <a:pt x="2" y="8"/>
                  </a:lnTo>
                  <a:lnTo>
                    <a:pt x="3" y="7"/>
                  </a:lnTo>
                  <a:lnTo>
                    <a:pt x="4" y="3"/>
                  </a:lnTo>
                  <a:lnTo>
                    <a:pt x="3" y="0"/>
                  </a:lnTo>
                  <a:lnTo>
                    <a:pt x="0"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505" name="Freeform 960"/>
            <p:cNvSpPr>
              <a:spLocks/>
            </p:cNvSpPr>
            <p:nvPr/>
          </p:nvSpPr>
          <p:spPr bwMode="auto">
            <a:xfrm>
              <a:off x="2563" y="1349"/>
              <a:ext cx="9" cy="11"/>
            </a:xfrm>
            <a:custGeom>
              <a:avLst/>
              <a:gdLst>
                <a:gd name="T0" fmla="*/ 28513 w 8"/>
                <a:gd name="T1" fmla="*/ 0 h 10"/>
                <a:gd name="T2" fmla="*/ 0 w 8"/>
                <a:gd name="T3" fmla="*/ 34028 h 10"/>
                <a:gd name="T4" fmla="*/ 12222 w 8"/>
                <a:gd name="T5" fmla="*/ 30628 h 10"/>
                <a:gd name="T6" fmla="*/ 24441 w 8"/>
                <a:gd name="T7" fmla="*/ 23822 h 10"/>
                <a:gd name="T8" fmla="*/ 32584 w 8"/>
                <a:gd name="T9" fmla="*/ 13612 h 10"/>
                <a:gd name="T10" fmla="*/ 32584 w 8"/>
                <a:gd name="T11" fmla="*/ 3404 h 10"/>
                <a:gd name="T12" fmla="*/ 28513 w 8"/>
                <a:gd name="T13" fmla="*/ 0 h 10"/>
                <a:gd name="T14" fmla="*/ 0 60000 65536"/>
                <a:gd name="T15" fmla="*/ 0 60000 65536"/>
                <a:gd name="T16" fmla="*/ 0 60000 65536"/>
                <a:gd name="T17" fmla="*/ 0 60000 65536"/>
                <a:gd name="T18" fmla="*/ 0 60000 65536"/>
                <a:gd name="T19" fmla="*/ 0 60000 65536"/>
                <a:gd name="T20" fmla="*/ 0 60000 65536"/>
                <a:gd name="T21" fmla="*/ 0 w 8"/>
                <a:gd name="T22" fmla="*/ 0 h 10"/>
                <a:gd name="T23" fmla="*/ 8 w 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10">
                  <a:moveTo>
                    <a:pt x="7" y="0"/>
                  </a:moveTo>
                  <a:lnTo>
                    <a:pt x="0" y="10"/>
                  </a:lnTo>
                  <a:lnTo>
                    <a:pt x="3" y="9"/>
                  </a:lnTo>
                  <a:lnTo>
                    <a:pt x="6" y="7"/>
                  </a:lnTo>
                  <a:lnTo>
                    <a:pt x="8" y="4"/>
                  </a:lnTo>
                  <a:lnTo>
                    <a:pt x="8" y="1"/>
                  </a:lnTo>
                  <a:lnTo>
                    <a:pt x="7"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506" name="Freeform 961"/>
            <p:cNvSpPr>
              <a:spLocks/>
            </p:cNvSpPr>
            <p:nvPr/>
          </p:nvSpPr>
          <p:spPr bwMode="auto">
            <a:xfrm>
              <a:off x="2555" y="1311"/>
              <a:ext cx="3" cy="8"/>
            </a:xfrm>
            <a:custGeom>
              <a:avLst/>
              <a:gdLst>
                <a:gd name="T0" fmla="*/ 0 w 3"/>
                <a:gd name="T1" fmla="*/ 0 h 7"/>
                <a:gd name="T2" fmla="*/ 0 w 3"/>
                <a:gd name="T3" fmla="*/ 23101 h 7"/>
                <a:gd name="T4" fmla="*/ 1587 w 3"/>
                <a:gd name="T5" fmla="*/ 32337 h 7"/>
                <a:gd name="T6" fmla="*/ 4762 w 3"/>
                <a:gd name="T7" fmla="*/ 32337 h 7"/>
                <a:gd name="T8" fmla="*/ 4762 w 3"/>
                <a:gd name="T9" fmla="*/ 13855 h 7"/>
                <a:gd name="T10" fmla="*/ 4762 w 3"/>
                <a:gd name="T11" fmla="*/ 0 h 7"/>
                <a:gd name="T12" fmla="*/ 0 w 3"/>
                <a:gd name="T13" fmla="*/ 0 h 7"/>
                <a:gd name="T14" fmla="*/ 0 w 3"/>
                <a:gd name="T15" fmla="*/ 0 h 7"/>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7"/>
                <a:gd name="T26" fmla="*/ 3 w 3"/>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7">
                  <a:moveTo>
                    <a:pt x="0" y="0"/>
                  </a:moveTo>
                  <a:lnTo>
                    <a:pt x="0" y="5"/>
                  </a:lnTo>
                  <a:lnTo>
                    <a:pt x="1" y="7"/>
                  </a:lnTo>
                  <a:lnTo>
                    <a:pt x="3" y="7"/>
                  </a:lnTo>
                  <a:lnTo>
                    <a:pt x="3" y="3"/>
                  </a:lnTo>
                  <a:lnTo>
                    <a:pt x="3" y="0"/>
                  </a:lnTo>
                  <a:lnTo>
                    <a:pt x="0"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507" name="Freeform 962"/>
            <p:cNvSpPr>
              <a:spLocks/>
            </p:cNvSpPr>
            <p:nvPr/>
          </p:nvSpPr>
          <p:spPr bwMode="auto">
            <a:xfrm>
              <a:off x="2536" y="1306"/>
              <a:ext cx="7" cy="8"/>
            </a:xfrm>
            <a:custGeom>
              <a:avLst/>
              <a:gdLst>
                <a:gd name="T0" fmla="*/ 27246 w 6"/>
                <a:gd name="T1" fmla="*/ 1588 h 8"/>
                <a:gd name="T2" fmla="*/ 27246 w 6"/>
                <a:gd name="T3" fmla="*/ 0 h 8"/>
                <a:gd name="T4" fmla="*/ 16350 w 6"/>
                <a:gd name="T5" fmla="*/ 1588 h 8"/>
                <a:gd name="T6" fmla="*/ 5450 w 6"/>
                <a:gd name="T7" fmla="*/ 3175 h 8"/>
                <a:gd name="T8" fmla="*/ 0 w 6"/>
                <a:gd name="T9" fmla="*/ 7938 h 8"/>
                <a:gd name="T10" fmla="*/ 0 w 6"/>
                <a:gd name="T11" fmla="*/ 9525 h 8"/>
                <a:gd name="T12" fmla="*/ 10894 w 6"/>
                <a:gd name="T13" fmla="*/ 6350 h 8"/>
                <a:gd name="T14" fmla="*/ 16350 w 6"/>
                <a:gd name="T15" fmla="*/ 12700 h 8"/>
                <a:gd name="T16" fmla="*/ 32692 w 6"/>
                <a:gd name="T17" fmla="*/ 9525 h 8"/>
                <a:gd name="T18" fmla="*/ 32692 w 6"/>
                <a:gd name="T19" fmla="*/ 6350 h 8"/>
                <a:gd name="T20" fmla="*/ 27246 w 6"/>
                <a:gd name="T21" fmla="*/ 1588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8"/>
                <a:gd name="T35" fmla="*/ 6 w 6"/>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8">
                  <a:moveTo>
                    <a:pt x="5" y="1"/>
                  </a:moveTo>
                  <a:lnTo>
                    <a:pt x="5" y="0"/>
                  </a:lnTo>
                  <a:lnTo>
                    <a:pt x="3" y="1"/>
                  </a:lnTo>
                  <a:lnTo>
                    <a:pt x="1" y="2"/>
                  </a:lnTo>
                  <a:lnTo>
                    <a:pt x="0" y="5"/>
                  </a:lnTo>
                  <a:lnTo>
                    <a:pt x="0" y="6"/>
                  </a:lnTo>
                  <a:lnTo>
                    <a:pt x="2" y="4"/>
                  </a:lnTo>
                  <a:lnTo>
                    <a:pt x="3" y="8"/>
                  </a:lnTo>
                  <a:lnTo>
                    <a:pt x="6" y="6"/>
                  </a:lnTo>
                  <a:lnTo>
                    <a:pt x="6" y="4"/>
                  </a:lnTo>
                  <a:lnTo>
                    <a:pt x="5" y="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508" name="Freeform 963"/>
            <p:cNvSpPr>
              <a:spLocks/>
            </p:cNvSpPr>
            <p:nvPr/>
          </p:nvSpPr>
          <p:spPr bwMode="auto">
            <a:xfrm>
              <a:off x="2544" y="1300"/>
              <a:ext cx="5" cy="9"/>
            </a:xfrm>
            <a:custGeom>
              <a:avLst/>
              <a:gdLst>
                <a:gd name="T0" fmla="*/ 7937 w 5"/>
                <a:gd name="T1" fmla="*/ 0 h 8"/>
                <a:gd name="T2" fmla="*/ 4762 w 5"/>
                <a:gd name="T3" fmla="*/ 8147 h 8"/>
                <a:gd name="T4" fmla="*/ 3175 w 5"/>
                <a:gd name="T5" fmla="*/ 12222 h 8"/>
                <a:gd name="T6" fmla="*/ 3175 w 5"/>
                <a:gd name="T7" fmla="*/ 20366 h 8"/>
                <a:gd name="T8" fmla="*/ 0 w 5"/>
                <a:gd name="T9" fmla="*/ 24441 h 8"/>
                <a:gd name="T10" fmla="*/ 0 w 5"/>
                <a:gd name="T11" fmla="*/ 32584 h 8"/>
                <a:gd name="T12" fmla="*/ 3175 w 5"/>
                <a:gd name="T13" fmla="*/ 28513 h 8"/>
                <a:gd name="T14" fmla="*/ 7937 w 5"/>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8"/>
                <a:gd name="T26" fmla="*/ 5 w 5"/>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8">
                  <a:moveTo>
                    <a:pt x="5" y="0"/>
                  </a:moveTo>
                  <a:lnTo>
                    <a:pt x="3" y="2"/>
                  </a:lnTo>
                  <a:lnTo>
                    <a:pt x="2" y="3"/>
                  </a:lnTo>
                  <a:lnTo>
                    <a:pt x="2" y="5"/>
                  </a:lnTo>
                  <a:lnTo>
                    <a:pt x="0" y="6"/>
                  </a:lnTo>
                  <a:lnTo>
                    <a:pt x="0" y="8"/>
                  </a:lnTo>
                  <a:lnTo>
                    <a:pt x="2" y="7"/>
                  </a:lnTo>
                  <a:lnTo>
                    <a:pt x="5"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509" name="Freeform 964"/>
            <p:cNvSpPr>
              <a:spLocks/>
            </p:cNvSpPr>
            <p:nvPr/>
          </p:nvSpPr>
          <p:spPr bwMode="auto">
            <a:xfrm>
              <a:off x="2534" y="1303"/>
              <a:ext cx="8" cy="9"/>
            </a:xfrm>
            <a:custGeom>
              <a:avLst/>
              <a:gdLst>
                <a:gd name="T0" fmla="*/ 23103 w 7"/>
                <a:gd name="T1" fmla="*/ 4074 h 8"/>
                <a:gd name="T2" fmla="*/ 23103 w 7"/>
                <a:gd name="T3" fmla="*/ 0 h 8"/>
                <a:gd name="T4" fmla="*/ 18481 w 7"/>
                <a:gd name="T5" fmla="*/ 8147 h 8"/>
                <a:gd name="T6" fmla="*/ 4621 w 7"/>
                <a:gd name="T7" fmla="*/ 12222 h 8"/>
                <a:gd name="T8" fmla="*/ 0 w 7"/>
                <a:gd name="T9" fmla="*/ 24441 h 8"/>
                <a:gd name="T10" fmla="*/ 0 w 7"/>
                <a:gd name="T11" fmla="*/ 28513 h 8"/>
                <a:gd name="T12" fmla="*/ 13863 w 7"/>
                <a:gd name="T13" fmla="*/ 16293 h 8"/>
                <a:gd name="T14" fmla="*/ 18481 w 7"/>
                <a:gd name="T15" fmla="*/ 32584 h 8"/>
                <a:gd name="T16" fmla="*/ 32342 w 7"/>
                <a:gd name="T17" fmla="*/ 28513 h 8"/>
                <a:gd name="T18" fmla="*/ 32342 w 7"/>
                <a:gd name="T19" fmla="*/ 16293 h 8"/>
                <a:gd name="T20" fmla="*/ 23103 w 7"/>
                <a:gd name="T21" fmla="*/ 4074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8"/>
                <a:gd name="T35" fmla="*/ 7 w 7"/>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8">
                  <a:moveTo>
                    <a:pt x="5" y="1"/>
                  </a:moveTo>
                  <a:lnTo>
                    <a:pt x="5" y="0"/>
                  </a:lnTo>
                  <a:lnTo>
                    <a:pt x="4" y="2"/>
                  </a:lnTo>
                  <a:lnTo>
                    <a:pt x="1" y="3"/>
                  </a:lnTo>
                  <a:lnTo>
                    <a:pt x="0" y="6"/>
                  </a:lnTo>
                  <a:lnTo>
                    <a:pt x="0" y="7"/>
                  </a:lnTo>
                  <a:lnTo>
                    <a:pt x="3" y="4"/>
                  </a:lnTo>
                  <a:lnTo>
                    <a:pt x="4" y="8"/>
                  </a:lnTo>
                  <a:lnTo>
                    <a:pt x="7" y="7"/>
                  </a:lnTo>
                  <a:lnTo>
                    <a:pt x="7" y="4"/>
                  </a:lnTo>
                  <a:lnTo>
                    <a:pt x="5" y="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510" name="Freeform 965"/>
            <p:cNvSpPr>
              <a:spLocks/>
            </p:cNvSpPr>
            <p:nvPr/>
          </p:nvSpPr>
          <p:spPr bwMode="auto">
            <a:xfrm>
              <a:off x="2542" y="1298"/>
              <a:ext cx="5" cy="9"/>
            </a:xfrm>
            <a:custGeom>
              <a:avLst/>
              <a:gdLst>
                <a:gd name="T0" fmla="*/ 7937 w 5"/>
                <a:gd name="T1" fmla="*/ 0 h 8"/>
                <a:gd name="T2" fmla="*/ 4762 w 5"/>
                <a:gd name="T3" fmla="*/ 8147 h 8"/>
                <a:gd name="T4" fmla="*/ 3175 w 5"/>
                <a:gd name="T5" fmla="*/ 12222 h 8"/>
                <a:gd name="T6" fmla="*/ 3175 w 5"/>
                <a:gd name="T7" fmla="*/ 20366 h 8"/>
                <a:gd name="T8" fmla="*/ 0 w 5"/>
                <a:gd name="T9" fmla="*/ 28513 h 8"/>
                <a:gd name="T10" fmla="*/ 0 w 5"/>
                <a:gd name="T11" fmla="*/ 32584 h 8"/>
                <a:gd name="T12" fmla="*/ 3175 w 5"/>
                <a:gd name="T13" fmla="*/ 32584 h 8"/>
                <a:gd name="T14" fmla="*/ 7937 w 5"/>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8"/>
                <a:gd name="T26" fmla="*/ 5 w 5"/>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8">
                  <a:moveTo>
                    <a:pt x="5" y="0"/>
                  </a:moveTo>
                  <a:lnTo>
                    <a:pt x="3" y="2"/>
                  </a:lnTo>
                  <a:lnTo>
                    <a:pt x="2" y="3"/>
                  </a:lnTo>
                  <a:lnTo>
                    <a:pt x="2" y="5"/>
                  </a:lnTo>
                  <a:lnTo>
                    <a:pt x="0" y="7"/>
                  </a:lnTo>
                  <a:lnTo>
                    <a:pt x="0" y="8"/>
                  </a:lnTo>
                  <a:lnTo>
                    <a:pt x="2" y="8"/>
                  </a:lnTo>
                  <a:lnTo>
                    <a:pt x="5"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511" name="Freeform 966"/>
            <p:cNvSpPr>
              <a:spLocks/>
            </p:cNvSpPr>
            <p:nvPr/>
          </p:nvSpPr>
          <p:spPr bwMode="auto">
            <a:xfrm>
              <a:off x="2538" y="1283"/>
              <a:ext cx="11" cy="12"/>
            </a:xfrm>
            <a:custGeom>
              <a:avLst/>
              <a:gdLst>
                <a:gd name="T0" fmla="*/ 0 w 10"/>
                <a:gd name="T1" fmla="*/ 31843 h 11"/>
                <a:gd name="T2" fmla="*/ 0 w 10"/>
                <a:gd name="T3" fmla="*/ 28659 h 11"/>
                <a:gd name="T4" fmla="*/ 0 w 10"/>
                <a:gd name="T5" fmla="*/ 31843 h 11"/>
                <a:gd name="T6" fmla="*/ 3404 w 10"/>
                <a:gd name="T7" fmla="*/ 35027 h 11"/>
                <a:gd name="T8" fmla="*/ 17016 w 10"/>
                <a:gd name="T9" fmla="*/ 35027 h 11"/>
                <a:gd name="T10" fmla="*/ 23822 w 10"/>
                <a:gd name="T11" fmla="*/ 25476 h 11"/>
                <a:gd name="T12" fmla="*/ 34028 w 10"/>
                <a:gd name="T13" fmla="*/ 25476 h 11"/>
                <a:gd name="T14" fmla="*/ 30628 w 10"/>
                <a:gd name="T15" fmla="*/ 19107 h 11"/>
                <a:gd name="T16" fmla="*/ 17016 w 10"/>
                <a:gd name="T17" fmla="*/ 3182 h 11"/>
                <a:gd name="T18" fmla="*/ 13612 w 10"/>
                <a:gd name="T19" fmla="*/ 0 h 11"/>
                <a:gd name="T20" fmla="*/ 6805 w 10"/>
                <a:gd name="T21" fmla="*/ 3182 h 11"/>
                <a:gd name="T22" fmla="*/ 3404 w 10"/>
                <a:gd name="T23" fmla="*/ 6371 h 11"/>
                <a:gd name="T24" fmla="*/ 3404 w 10"/>
                <a:gd name="T25" fmla="*/ 9552 h 11"/>
                <a:gd name="T26" fmla="*/ 13612 w 10"/>
                <a:gd name="T27" fmla="*/ 15922 h 11"/>
                <a:gd name="T28" fmla="*/ 13612 w 10"/>
                <a:gd name="T29" fmla="*/ 22289 h 11"/>
                <a:gd name="T30" fmla="*/ 13612 w 10"/>
                <a:gd name="T31" fmla="*/ 25476 h 11"/>
                <a:gd name="T32" fmla="*/ 13612 w 10"/>
                <a:gd name="T33" fmla="*/ 28659 h 11"/>
                <a:gd name="T34" fmla="*/ 6805 w 10"/>
                <a:gd name="T35" fmla="*/ 31843 h 11"/>
                <a:gd name="T36" fmla="*/ 0 w 10"/>
                <a:gd name="T37" fmla="*/ 31843 h 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
                <a:gd name="T58" fmla="*/ 0 h 11"/>
                <a:gd name="T59" fmla="*/ 10 w 10"/>
                <a:gd name="T60" fmla="*/ 11 h 1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 h="11">
                  <a:moveTo>
                    <a:pt x="0" y="10"/>
                  </a:moveTo>
                  <a:lnTo>
                    <a:pt x="0" y="9"/>
                  </a:lnTo>
                  <a:lnTo>
                    <a:pt x="0" y="10"/>
                  </a:lnTo>
                  <a:lnTo>
                    <a:pt x="1" y="11"/>
                  </a:lnTo>
                  <a:lnTo>
                    <a:pt x="5" y="11"/>
                  </a:lnTo>
                  <a:lnTo>
                    <a:pt x="7" y="8"/>
                  </a:lnTo>
                  <a:lnTo>
                    <a:pt x="10" y="8"/>
                  </a:lnTo>
                  <a:lnTo>
                    <a:pt x="9" y="6"/>
                  </a:lnTo>
                  <a:lnTo>
                    <a:pt x="5" y="1"/>
                  </a:lnTo>
                  <a:lnTo>
                    <a:pt x="4" y="0"/>
                  </a:lnTo>
                  <a:lnTo>
                    <a:pt x="2" y="1"/>
                  </a:lnTo>
                  <a:lnTo>
                    <a:pt x="1" y="2"/>
                  </a:lnTo>
                  <a:lnTo>
                    <a:pt x="1" y="3"/>
                  </a:lnTo>
                  <a:lnTo>
                    <a:pt x="4" y="5"/>
                  </a:lnTo>
                  <a:lnTo>
                    <a:pt x="4" y="7"/>
                  </a:lnTo>
                  <a:lnTo>
                    <a:pt x="4" y="8"/>
                  </a:lnTo>
                  <a:lnTo>
                    <a:pt x="4" y="9"/>
                  </a:lnTo>
                  <a:lnTo>
                    <a:pt x="2" y="10"/>
                  </a:lnTo>
                  <a:lnTo>
                    <a:pt x="0" y="1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512" name="Freeform 967"/>
            <p:cNvSpPr>
              <a:spLocks/>
            </p:cNvSpPr>
            <p:nvPr/>
          </p:nvSpPr>
          <p:spPr bwMode="auto">
            <a:xfrm>
              <a:off x="2532" y="1249"/>
              <a:ext cx="17" cy="21"/>
            </a:xfrm>
            <a:custGeom>
              <a:avLst/>
              <a:gdLst>
                <a:gd name="T0" fmla="*/ 15470 w 16"/>
                <a:gd name="T1" fmla="*/ 0 h 19"/>
                <a:gd name="T2" fmla="*/ 15470 w 16"/>
                <a:gd name="T3" fmla="*/ 0 h 19"/>
                <a:gd name="T4" fmla="*/ 12892 w 16"/>
                <a:gd name="T5" fmla="*/ 21213 h 19"/>
                <a:gd name="T6" fmla="*/ 5156 w 16"/>
                <a:gd name="T7" fmla="*/ 14144 h 19"/>
                <a:gd name="T8" fmla="*/ 2578 w 16"/>
                <a:gd name="T9" fmla="*/ 21213 h 19"/>
                <a:gd name="T10" fmla="*/ 0 w 16"/>
                <a:gd name="T11" fmla="*/ 28284 h 19"/>
                <a:gd name="T12" fmla="*/ 5156 w 16"/>
                <a:gd name="T13" fmla="*/ 31819 h 19"/>
                <a:gd name="T14" fmla="*/ 7735 w 16"/>
                <a:gd name="T15" fmla="*/ 31819 h 19"/>
                <a:gd name="T16" fmla="*/ 12892 w 16"/>
                <a:gd name="T17" fmla="*/ 45960 h 19"/>
                <a:gd name="T18" fmla="*/ 15470 w 16"/>
                <a:gd name="T19" fmla="*/ 49496 h 19"/>
                <a:gd name="T20" fmla="*/ 15470 w 16"/>
                <a:gd name="T21" fmla="*/ 56566 h 19"/>
                <a:gd name="T22" fmla="*/ 30940 w 16"/>
                <a:gd name="T23" fmla="*/ 53035 h 19"/>
                <a:gd name="T24" fmla="*/ 30940 w 16"/>
                <a:gd name="T25" fmla="*/ 67173 h 19"/>
                <a:gd name="T26" fmla="*/ 36096 w 16"/>
                <a:gd name="T27" fmla="*/ 63639 h 19"/>
                <a:gd name="T28" fmla="*/ 41254 w 16"/>
                <a:gd name="T29" fmla="*/ 45960 h 19"/>
                <a:gd name="T30" fmla="*/ 30940 w 16"/>
                <a:gd name="T31" fmla="*/ 45960 h 19"/>
                <a:gd name="T32" fmla="*/ 28362 w 16"/>
                <a:gd name="T33" fmla="*/ 42422 h 19"/>
                <a:gd name="T34" fmla="*/ 28362 w 16"/>
                <a:gd name="T35" fmla="*/ 31819 h 19"/>
                <a:gd name="T36" fmla="*/ 23206 w 16"/>
                <a:gd name="T37" fmla="*/ 21213 h 19"/>
                <a:gd name="T38" fmla="*/ 20627 w 16"/>
                <a:gd name="T39" fmla="*/ 7069 h 19"/>
                <a:gd name="T40" fmla="*/ 15470 w 16"/>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19"/>
                <a:gd name="T65" fmla="*/ 16 w 16"/>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19">
                  <a:moveTo>
                    <a:pt x="6" y="0"/>
                  </a:moveTo>
                  <a:lnTo>
                    <a:pt x="6" y="0"/>
                  </a:lnTo>
                  <a:lnTo>
                    <a:pt x="5" y="6"/>
                  </a:lnTo>
                  <a:lnTo>
                    <a:pt x="2" y="4"/>
                  </a:lnTo>
                  <a:lnTo>
                    <a:pt x="1" y="6"/>
                  </a:lnTo>
                  <a:lnTo>
                    <a:pt x="0" y="8"/>
                  </a:lnTo>
                  <a:lnTo>
                    <a:pt x="2" y="9"/>
                  </a:lnTo>
                  <a:lnTo>
                    <a:pt x="3" y="9"/>
                  </a:lnTo>
                  <a:lnTo>
                    <a:pt x="5" y="13"/>
                  </a:lnTo>
                  <a:lnTo>
                    <a:pt x="6" y="14"/>
                  </a:lnTo>
                  <a:lnTo>
                    <a:pt x="6" y="16"/>
                  </a:lnTo>
                  <a:lnTo>
                    <a:pt x="12" y="15"/>
                  </a:lnTo>
                  <a:lnTo>
                    <a:pt x="12" y="19"/>
                  </a:lnTo>
                  <a:lnTo>
                    <a:pt x="14" y="18"/>
                  </a:lnTo>
                  <a:lnTo>
                    <a:pt x="16" y="13"/>
                  </a:lnTo>
                  <a:lnTo>
                    <a:pt x="12" y="13"/>
                  </a:lnTo>
                  <a:lnTo>
                    <a:pt x="11" y="12"/>
                  </a:lnTo>
                  <a:lnTo>
                    <a:pt x="11" y="9"/>
                  </a:lnTo>
                  <a:lnTo>
                    <a:pt x="9" y="6"/>
                  </a:lnTo>
                  <a:lnTo>
                    <a:pt x="8" y="2"/>
                  </a:lnTo>
                  <a:lnTo>
                    <a:pt x="6"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513" name="Freeform 968"/>
            <p:cNvSpPr>
              <a:spLocks/>
            </p:cNvSpPr>
            <p:nvPr/>
          </p:nvSpPr>
          <p:spPr bwMode="auto">
            <a:xfrm>
              <a:off x="2536" y="1282"/>
              <a:ext cx="11" cy="11"/>
            </a:xfrm>
            <a:custGeom>
              <a:avLst/>
              <a:gdLst>
                <a:gd name="T0" fmla="*/ 3404 w 10"/>
                <a:gd name="T1" fmla="*/ 30628 h 10"/>
                <a:gd name="T2" fmla="*/ 0 w 10"/>
                <a:gd name="T3" fmla="*/ 27223 h 10"/>
                <a:gd name="T4" fmla="*/ 3404 w 10"/>
                <a:gd name="T5" fmla="*/ 30628 h 10"/>
                <a:gd name="T6" fmla="*/ 6805 w 10"/>
                <a:gd name="T7" fmla="*/ 34028 h 10"/>
                <a:gd name="T8" fmla="*/ 17016 w 10"/>
                <a:gd name="T9" fmla="*/ 34028 h 10"/>
                <a:gd name="T10" fmla="*/ 23822 w 10"/>
                <a:gd name="T11" fmla="*/ 27223 h 10"/>
                <a:gd name="T12" fmla="*/ 34028 w 10"/>
                <a:gd name="T13" fmla="*/ 27223 h 10"/>
                <a:gd name="T14" fmla="*/ 34028 w 10"/>
                <a:gd name="T15" fmla="*/ 17016 h 10"/>
                <a:gd name="T16" fmla="*/ 17016 w 10"/>
                <a:gd name="T17" fmla="*/ 3404 h 10"/>
                <a:gd name="T18" fmla="*/ 17016 w 10"/>
                <a:gd name="T19" fmla="*/ 0 h 10"/>
                <a:gd name="T20" fmla="*/ 6805 w 10"/>
                <a:gd name="T21" fmla="*/ 0 h 10"/>
                <a:gd name="T22" fmla="*/ 6805 w 10"/>
                <a:gd name="T23" fmla="*/ 3404 h 10"/>
                <a:gd name="T24" fmla="*/ 6805 w 10"/>
                <a:gd name="T25" fmla="*/ 6805 h 10"/>
                <a:gd name="T26" fmla="*/ 17016 w 10"/>
                <a:gd name="T27" fmla="*/ 13612 h 10"/>
                <a:gd name="T28" fmla="*/ 13612 w 10"/>
                <a:gd name="T29" fmla="*/ 23822 h 10"/>
                <a:gd name="T30" fmla="*/ 17016 w 10"/>
                <a:gd name="T31" fmla="*/ 23822 h 10"/>
                <a:gd name="T32" fmla="*/ 13612 w 10"/>
                <a:gd name="T33" fmla="*/ 27223 h 10"/>
                <a:gd name="T34" fmla="*/ 6805 w 10"/>
                <a:gd name="T35" fmla="*/ 30628 h 10"/>
                <a:gd name="T36" fmla="*/ 3404 w 10"/>
                <a:gd name="T37" fmla="*/ 30628 h 10"/>
                <a:gd name="T38" fmla="*/ 3404 w 10"/>
                <a:gd name="T39" fmla="*/ 30628 h 1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
                <a:gd name="T61" fmla="*/ 0 h 10"/>
                <a:gd name="T62" fmla="*/ 10 w 10"/>
                <a:gd name="T63" fmla="*/ 10 h 1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 h="10">
                  <a:moveTo>
                    <a:pt x="1" y="9"/>
                  </a:moveTo>
                  <a:lnTo>
                    <a:pt x="0" y="8"/>
                  </a:lnTo>
                  <a:lnTo>
                    <a:pt x="1" y="9"/>
                  </a:lnTo>
                  <a:lnTo>
                    <a:pt x="2" y="10"/>
                  </a:lnTo>
                  <a:lnTo>
                    <a:pt x="5" y="10"/>
                  </a:lnTo>
                  <a:lnTo>
                    <a:pt x="7" y="8"/>
                  </a:lnTo>
                  <a:lnTo>
                    <a:pt x="10" y="8"/>
                  </a:lnTo>
                  <a:lnTo>
                    <a:pt x="10" y="5"/>
                  </a:lnTo>
                  <a:lnTo>
                    <a:pt x="5" y="1"/>
                  </a:lnTo>
                  <a:lnTo>
                    <a:pt x="5" y="0"/>
                  </a:lnTo>
                  <a:lnTo>
                    <a:pt x="2" y="0"/>
                  </a:lnTo>
                  <a:lnTo>
                    <a:pt x="2" y="1"/>
                  </a:lnTo>
                  <a:lnTo>
                    <a:pt x="2" y="2"/>
                  </a:lnTo>
                  <a:lnTo>
                    <a:pt x="5" y="4"/>
                  </a:lnTo>
                  <a:lnTo>
                    <a:pt x="4" y="7"/>
                  </a:lnTo>
                  <a:lnTo>
                    <a:pt x="5" y="7"/>
                  </a:lnTo>
                  <a:lnTo>
                    <a:pt x="4" y="8"/>
                  </a:lnTo>
                  <a:lnTo>
                    <a:pt x="2" y="9"/>
                  </a:lnTo>
                  <a:lnTo>
                    <a:pt x="1" y="9"/>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514" name="Freeform 969"/>
            <p:cNvSpPr>
              <a:spLocks/>
            </p:cNvSpPr>
            <p:nvPr/>
          </p:nvSpPr>
          <p:spPr bwMode="auto">
            <a:xfrm>
              <a:off x="2531" y="1247"/>
              <a:ext cx="16" cy="21"/>
            </a:xfrm>
            <a:custGeom>
              <a:avLst/>
              <a:gdLst>
                <a:gd name="T0" fmla="*/ 15962 w 15"/>
                <a:gd name="T1" fmla="*/ 0 h 19"/>
                <a:gd name="T2" fmla="*/ 13300 w 15"/>
                <a:gd name="T3" fmla="*/ 0 h 19"/>
                <a:gd name="T4" fmla="*/ 10643 w 15"/>
                <a:gd name="T5" fmla="*/ 21213 h 19"/>
                <a:gd name="T6" fmla="*/ 2659 w 15"/>
                <a:gd name="T7" fmla="*/ 14144 h 19"/>
                <a:gd name="T8" fmla="*/ 0 w 15"/>
                <a:gd name="T9" fmla="*/ 21213 h 19"/>
                <a:gd name="T10" fmla="*/ 0 w 15"/>
                <a:gd name="T11" fmla="*/ 31819 h 19"/>
                <a:gd name="T12" fmla="*/ 2659 w 15"/>
                <a:gd name="T13" fmla="*/ 35353 h 19"/>
                <a:gd name="T14" fmla="*/ 7980 w 15"/>
                <a:gd name="T15" fmla="*/ 35353 h 19"/>
                <a:gd name="T16" fmla="*/ 10643 w 15"/>
                <a:gd name="T17" fmla="*/ 45960 h 19"/>
                <a:gd name="T18" fmla="*/ 15962 w 15"/>
                <a:gd name="T19" fmla="*/ 49496 h 19"/>
                <a:gd name="T20" fmla="*/ 15962 w 15"/>
                <a:gd name="T21" fmla="*/ 60103 h 19"/>
                <a:gd name="T22" fmla="*/ 29265 w 15"/>
                <a:gd name="T23" fmla="*/ 53035 h 19"/>
                <a:gd name="T24" fmla="*/ 29265 w 15"/>
                <a:gd name="T25" fmla="*/ 67173 h 19"/>
                <a:gd name="T26" fmla="*/ 34585 w 15"/>
                <a:gd name="T27" fmla="*/ 63639 h 19"/>
                <a:gd name="T28" fmla="*/ 39904 w 15"/>
                <a:gd name="T29" fmla="*/ 49496 h 19"/>
                <a:gd name="T30" fmla="*/ 29265 w 15"/>
                <a:gd name="T31" fmla="*/ 45960 h 19"/>
                <a:gd name="T32" fmla="*/ 26603 w 15"/>
                <a:gd name="T33" fmla="*/ 42422 h 19"/>
                <a:gd name="T34" fmla="*/ 26603 w 15"/>
                <a:gd name="T35" fmla="*/ 31819 h 19"/>
                <a:gd name="T36" fmla="*/ 21283 w 15"/>
                <a:gd name="T37" fmla="*/ 21213 h 19"/>
                <a:gd name="T38" fmla="*/ 18622 w 15"/>
                <a:gd name="T39" fmla="*/ 7069 h 19"/>
                <a:gd name="T40" fmla="*/ 15962 w 15"/>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
                <a:gd name="T64" fmla="*/ 0 h 19"/>
                <a:gd name="T65" fmla="*/ 15 w 15"/>
                <a:gd name="T66" fmla="*/ 19 h 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 h="19">
                  <a:moveTo>
                    <a:pt x="6" y="0"/>
                  </a:moveTo>
                  <a:lnTo>
                    <a:pt x="5" y="0"/>
                  </a:lnTo>
                  <a:lnTo>
                    <a:pt x="4" y="6"/>
                  </a:lnTo>
                  <a:lnTo>
                    <a:pt x="1" y="4"/>
                  </a:lnTo>
                  <a:lnTo>
                    <a:pt x="0" y="6"/>
                  </a:lnTo>
                  <a:lnTo>
                    <a:pt x="0" y="9"/>
                  </a:lnTo>
                  <a:lnTo>
                    <a:pt x="1" y="10"/>
                  </a:lnTo>
                  <a:lnTo>
                    <a:pt x="3" y="10"/>
                  </a:lnTo>
                  <a:lnTo>
                    <a:pt x="4" y="13"/>
                  </a:lnTo>
                  <a:lnTo>
                    <a:pt x="6" y="14"/>
                  </a:lnTo>
                  <a:lnTo>
                    <a:pt x="6" y="17"/>
                  </a:lnTo>
                  <a:lnTo>
                    <a:pt x="11" y="15"/>
                  </a:lnTo>
                  <a:lnTo>
                    <a:pt x="11" y="19"/>
                  </a:lnTo>
                  <a:lnTo>
                    <a:pt x="13" y="18"/>
                  </a:lnTo>
                  <a:lnTo>
                    <a:pt x="15" y="14"/>
                  </a:lnTo>
                  <a:lnTo>
                    <a:pt x="11" y="13"/>
                  </a:lnTo>
                  <a:lnTo>
                    <a:pt x="10" y="12"/>
                  </a:lnTo>
                  <a:lnTo>
                    <a:pt x="10" y="9"/>
                  </a:lnTo>
                  <a:lnTo>
                    <a:pt x="8" y="6"/>
                  </a:lnTo>
                  <a:lnTo>
                    <a:pt x="7" y="2"/>
                  </a:lnTo>
                  <a:lnTo>
                    <a:pt x="6"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515" name="Freeform 47"/>
            <p:cNvSpPr>
              <a:spLocks/>
            </p:cNvSpPr>
            <p:nvPr/>
          </p:nvSpPr>
          <p:spPr bwMode="auto">
            <a:xfrm>
              <a:off x="2509" y="1323"/>
              <a:ext cx="45" cy="39"/>
            </a:xfrm>
            <a:custGeom>
              <a:avLst/>
              <a:gdLst>
                <a:gd name="T0" fmla="*/ 26744 w 41"/>
                <a:gd name="T1" fmla="*/ 33128 h 36"/>
                <a:gd name="T2" fmla="*/ 26744 w 41"/>
                <a:gd name="T3" fmla="*/ 42164 h 36"/>
                <a:gd name="T4" fmla="*/ 20057 w 41"/>
                <a:gd name="T5" fmla="*/ 51198 h 36"/>
                <a:gd name="T6" fmla="*/ 10028 w 41"/>
                <a:gd name="T7" fmla="*/ 51198 h 36"/>
                <a:gd name="T8" fmla="*/ 10028 w 41"/>
                <a:gd name="T9" fmla="*/ 63247 h 36"/>
                <a:gd name="T10" fmla="*/ 0 w 41"/>
                <a:gd name="T11" fmla="*/ 69270 h 36"/>
                <a:gd name="T12" fmla="*/ 13373 w 41"/>
                <a:gd name="T13" fmla="*/ 81317 h 36"/>
                <a:gd name="T14" fmla="*/ 23400 w 41"/>
                <a:gd name="T15" fmla="*/ 96373 h 36"/>
                <a:gd name="T16" fmla="*/ 33433 w 41"/>
                <a:gd name="T17" fmla="*/ 102399 h 36"/>
                <a:gd name="T18" fmla="*/ 43459 w 41"/>
                <a:gd name="T19" fmla="*/ 90350 h 36"/>
                <a:gd name="T20" fmla="*/ 50145 w 41"/>
                <a:gd name="T21" fmla="*/ 81317 h 36"/>
                <a:gd name="T22" fmla="*/ 80234 w 41"/>
                <a:gd name="T23" fmla="*/ 75293 h 36"/>
                <a:gd name="T24" fmla="*/ 93607 w 41"/>
                <a:gd name="T25" fmla="*/ 87339 h 36"/>
                <a:gd name="T26" fmla="*/ 93607 w 41"/>
                <a:gd name="T27" fmla="*/ 105410 h 36"/>
                <a:gd name="T28" fmla="*/ 96949 w 41"/>
                <a:gd name="T29" fmla="*/ 108419 h 36"/>
                <a:gd name="T30" fmla="*/ 100291 w 41"/>
                <a:gd name="T31" fmla="*/ 108419 h 36"/>
                <a:gd name="T32" fmla="*/ 113665 w 41"/>
                <a:gd name="T33" fmla="*/ 102399 h 36"/>
                <a:gd name="T34" fmla="*/ 117007 w 41"/>
                <a:gd name="T35" fmla="*/ 93363 h 36"/>
                <a:gd name="T36" fmla="*/ 127036 w 41"/>
                <a:gd name="T37" fmla="*/ 90350 h 36"/>
                <a:gd name="T38" fmla="*/ 133722 w 41"/>
                <a:gd name="T39" fmla="*/ 84327 h 36"/>
                <a:gd name="T40" fmla="*/ 127036 w 41"/>
                <a:gd name="T41" fmla="*/ 69270 h 36"/>
                <a:gd name="T42" fmla="*/ 133722 w 41"/>
                <a:gd name="T43" fmla="*/ 78304 h 36"/>
                <a:gd name="T44" fmla="*/ 137063 w 41"/>
                <a:gd name="T45" fmla="*/ 69270 h 36"/>
                <a:gd name="T46" fmla="*/ 130376 w 41"/>
                <a:gd name="T47" fmla="*/ 60233 h 36"/>
                <a:gd name="T48" fmla="*/ 127036 w 41"/>
                <a:gd name="T49" fmla="*/ 57224 h 36"/>
                <a:gd name="T50" fmla="*/ 113665 w 41"/>
                <a:gd name="T51" fmla="*/ 57224 h 36"/>
                <a:gd name="T52" fmla="*/ 117007 w 41"/>
                <a:gd name="T53" fmla="*/ 48186 h 36"/>
                <a:gd name="T54" fmla="*/ 117007 w 41"/>
                <a:gd name="T55" fmla="*/ 36139 h 36"/>
                <a:gd name="T56" fmla="*/ 103634 w 41"/>
                <a:gd name="T57" fmla="*/ 15058 h 36"/>
                <a:gd name="T58" fmla="*/ 86921 w 41"/>
                <a:gd name="T59" fmla="*/ 9037 h 36"/>
                <a:gd name="T60" fmla="*/ 63518 w 41"/>
                <a:gd name="T61" fmla="*/ 15058 h 36"/>
                <a:gd name="T62" fmla="*/ 56833 w 41"/>
                <a:gd name="T63" fmla="*/ 21083 h 36"/>
                <a:gd name="T64" fmla="*/ 50145 w 41"/>
                <a:gd name="T65" fmla="*/ 24093 h 36"/>
                <a:gd name="T66" fmla="*/ 46804 w 41"/>
                <a:gd name="T67" fmla="*/ 21083 h 36"/>
                <a:gd name="T68" fmla="*/ 56833 w 41"/>
                <a:gd name="T69" fmla="*/ 9037 h 36"/>
                <a:gd name="T70" fmla="*/ 53489 w 41"/>
                <a:gd name="T71" fmla="*/ 6027 h 36"/>
                <a:gd name="T72" fmla="*/ 46804 w 41"/>
                <a:gd name="T73" fmla="*/ 0 h 36"/>
                <a:gd name="T74" fmla="*/ 36772 w 41"/>
                <a:gd name="T75" fmla="*/ 0 h 36"/>
                <a:gd name="T76" fmla="*/ 36772 w 41"/>
                <a:gd name="T77" fmla="*/ 3011 h 36"/>
                <a:gd name="T78" fmla="*/ 33433 w 41"/>
                <a:gd name="T79" fmla="*/ 6027 h 36"/>
                <a:gd name="T80" fmla="*/ 30087 w 41"/>
                <a:gd name="T81" fmla="*/ 12047 h 36"/>
                <a:gd name="T82" fmla="*/ 33433 w 41"/>
                <a:gd name="T83" fmla="*/ 24093 h 36"/>
                <a:gd name="T84" fmla="*/ 30087 w 41"/>
                <a:gd name="T85" fmla="*/ 30117 h 36"/>
                <a:gd name="T86" fmla="*/ 26744 w 41"/>
                <a:gd name="T87" fmla="*/ 33128 h 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1"/>
                <a:gd name="T133" fmla="*/ 0 h 36"/>
                <a:gd name="T134" fmla="*/ 41 w 41"/>
                <a:gd name="T135" fmla="*/ 36 h 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1" h="36">
                  <a:moveTo>
                    <a:pt x="8" y="11"/>
                  </a:moveTo>
                  <a:lnTo>
                    <a:pt x="8" y="14"/>
                  </a:lnTo>
                  <a:lnTo>
                    <a:pt x="6" y="17"/>
                  </a:lnTo>
                  <a:lnTo>
                    <a:pt x="3" y="17"/>
                  </a:lnTo>
                  <a:lnTo>
                    <a:pt x="3" y="21"/>
                  </a:lnTo>
                  <a:lnTo>
                    <a:pt x="0" y="23"/>
                  </a:lnTo>
                  <a:lnTo>
                    <a:pt x="4" y="27"/>
                  </a:lnTo>
                  <a:lnTo>
                    <a:pt x="7" y="32"/>
                  </a:lnTo>
                  <a:lnTo>
                    <a:pt x="10" y="34"/>
                  </a:lnTo>
                  <a:lnTo>
                    <a:pt x="13" y="30"/>
                  </a:lnTo>
                  <a:lnTo>
                    <a:pt x="15" y="27"/>
                  </a:lnTo>
                  <a:lnTo>
                    <a:pt x="24" y="25"/>
                  </a:lnTo>
                  <a:lnTo>
                    <a:pt x="28" y="29"/>
                  </a:lnTo>
                  <a:lnTo>
                    <a:pt x="28" y="35"/>
                  </a:lnTo>
                  <a:lnTo>
                    <a:pt x="29" y="36"/>
                  </a:lnTo>
                  <a:lnTo>
                    <a:pt x="30" y="36"/>
                  </a:lnTo>
                  <a:lnTo>
                    <a:pt x="34" y="34"/>
                  </a:lnTo>
                  <a:lnTo>
                    <a:pt x="35" y="31"/>
                  </a:lnTo>
                  <a:lnTo>
                    <a:pt x="38" y="30"/>
                  </a:lnTo>
                  <a:lnTo>
                    <a:pt x="40" y="28"/>
                  </a:lnTo>
                  <a:lnTo>
                    <a:pt x="38" y="23"/>
                  </a:lnTo>
                  <a:lnTo>
                    <a:pt x="40" y="26"/>
                  </a:lnTo>
                  <a:lnTo>
                    <a:pt x="41" y="23"/>
                  </a:lnTo>
                  <a:lnTo>
                    <a:pt x="39" y="20"/>
                  </a:lnTo>
                  <a:lnTo>
                    <a:pt x="38" y="19"/>
                  </a:lnTo>
                  <a:lnTo>
                    <a:pt x="34" y="19"/>
                  </a:lnTo>
                  <a:lnTo>
                    <a:pt x="35" y="16"/>
                  </a:lnTo>
                  <a:lnTo>
                    <a:pt x="35" y="12"/>
                  </a:lnTo>
                  <a:lnTo>
                    <a:pt x="31" y="5"/>
                  </a:lnTo>
                  <a:lnTo>
                    <a:pt x="26" y="3"/>
                  </a:lnTo>
                  <a:lnTo>
                    <a:pt x="19" y="5"/>
                  </a:lnTo>
                  <a:lnTo>
                    <a:pt x="17" y="7"/>
                  </a:lnTo>
                  <a:lnTo>
                    <a:pt x="15" y="8"/>
                  </a:lnTo>
                  <a:lnTo>
                    <a:pt x="14" y="7"/>
                  </a:lnTo>
                  <a:lnTo>
                    <a:pt x="17" y="3"/>
                  </a:lnTo>
                  <a:lnTo>
                    <a:pt x="16" y="2"/>
                  </a:lnTo>
                  <a:lnTo>
                    <a:pt x="14" y="0"/>
                  </a:lnTo>
                  <a:lnTo>
                    <a:pt x="11" y="0"/>
                  </a:lnTo>
                  <a:lnTo>
                    <a:pt x="11" y="1"/>
                  </a:lnTo>
                  <a:lnTo>
                    <a:pt x="10" y="2"/>
                  </a:lnTo>
                  <a:lnTo>
                    <a:pt x="9" y="4"/>
                  </a:lnTo>
                  <a:lnTo>
                    <a:pt x="10" y="8"/>
                  </a:lnTo>
                  <a:lnTo>
                    <a:pt x="9" y="10"/>
                  </a:lnTo>
                  <a:lnTo>
                    <a:pt x="8" y="1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516" name="Freeform 49"/>
            <p:cNvSpPr>
              <a:spLocks/>
            </p:cNvSpPr>
            <p:nvPr/>
          </p:nvSpPr>
          <p:spPr bwMode="auto">
            <a:xfrm>
              <a:off x="2507" y="1321"/>
              <a:ext cx="44" cy="40"/>
            </a:xfrm>
            <a:custGeom>
              <a:avLst/>
              <a:gdLst>
                <a:gd name="T0" fmla="*/ 38344960 w 41"/>
                <a:gd name="T1" fmla="*/ 55916829 h 37"/>
                <a:gd name="T2" fmla="*/ 38344960 w 41"/>
                <a:gd name="T3" fmla="*/ 71164840 h 37"/>
                <a:gd name="T4" fmla="*/ 28758690 w 41"/>
                <a:gd name="T5" fmla="*/ 86416051 h 37"/>
                <a:gd name="T6" fmla="*/ 14377842 w 41"/>
                <a:gd name="T7" fmla="*/ 91497718 h 37"/>
                <a:gd name="T8" fmla="*/ 14377842 w 41"/>
                <a:gd name="T9" fmla="*/ 106748877 h 37"/>
                <a:gd name="T10" fmla="*/ 0 w 41"/>
                <a:gd name="T11" fmla="*/ 121996853 h 37"/>
                <a:gd name="T12" fmla="*/ 19172480 w 41"/>
                <a:gd name="T13" fmla="*/ 137248082 h 37"/>
                <a:gd name="T14" fmla="*/ 33550284 w 41"/>
                <a:gd name="T15" fmla="*/ 162662402 h 37"/>
                <a:gd name="T16" fmla="*/ 47931135 w 41"/>
                <a:gd name="T17" fmla="*/ 172828781 h 37"/>
                <a:gd name="T18" fmla="*/ 67103624 w 41"/>
                <a:gd name="T19" fmla="*/ 152496024 h 37"/>
                <a:gd name="T20" fmla="*/ 71895252 w 41"/>
                <a:gd name="T21" fmla="*/ 137248082 h 37"/>
                <a:gd name="T22" fmla="*/ 115034759 w 41"/>
                <a:gd name="T23" fmla="*/ 127081703 h 37"/>
                <a:gd name="T24" fmla="*/ 138998842 w 41"/>
                <a:gd name="T25" fmla="*/ 147414495 h 37"/>
                <a:gd name="T26" fmla="*/ 138998842 w 41"/>
                <a:gd name="T27" fmla="*/ 182995436 h 37"/>
                <a:gd name="T28" fmla="*/ 138998842 w 41"/>
                <a:gd name="T29" fmla="*/ 188080009 h 37"/>
                <a:gd name="T30" fmla="*/ 143793526 w 41"/>
                <a:gd name="T31" fmla="*/ 188080009 h 37"/>
                <a:gd name="T32" fmla="*/ 162965912 w 41"/>
                <a:gd name="T33" fmla="*/ 172828781 h 37"/>
                <a:gd name="T34" fmla="*/ 167757506 w 41"/>
                <a:gd name="T35" fmla="*/ 162662402 h 37"/>
                <a:gd name="T36" fmla="*/ 182138331 w 41"/>
                <a:gd name="T37" fmla="*/ 152496024 h 37"/>
                <a:gd name="T38" fmla="*/ 191724541 w 41"/>
                <a:gd name="T39" fmla="*/ 147414495 h 37"/>
                <a:gd name="T40" fmla="*/ 182138331 w 41"/>
                <a:gd name="T41" fmla="*/ 116915325 h 37"/>
                <a:gd name="T42" fmla="*/ 191724541 w 41"/>
                <a:gd name="T43" fmla="*/ 132163301 h 37"/>
                <a:gd name="T44" fmla="*/ 196516273 w 41"/>
                <a:gd name="T45" fmla="*/ 121996853 h 37"/>
                <a:gd name="T46" fmla="*/ 191724541 w 41"/>
                <a:gd name="T47" fmla="*/ 101664096 h 37"/>
                <a:gd name="T48" fmla="*/ 182138331 w 41"/>
                <a:gd name="T49" fmla="*/ 96582429 h 37"/>
                <a:gd name="T50" fmla="*/ 162965912 w 41"/>
                <a:gd name="T51" fmla="*/ 96582429 h 37"/>
                <a:gd name="T52" fmla="*/ 172552259 w 41"/>
                <a:gd name="T53" fmla="*/ 86416051 h 37"/>
                <a:gd name="T54" fmla="*/ 167757506 w 41"/>
                <a:gd name="T55" fmla="*/ 60998427 h 37"/>
                <a:gd name="T56" fmla="*/ 148585086 w 41"/>
                <a:gd name="T57" fmla="*/ 25417615 h 37"/>
                <a:gd name="T58" fmla="*/ 124620969 w 41"/>
                <a:gd name="T59" fmla="*/ 15251215 h 37"/>
                <a:gd name="T60" fmla="*/ 91067723 w 41"/>
                <a:gd name="T61" fmla="*/ 25417615 h 37"/>
                <a:gd name="T62" fmla="*/ 81481513 w 41"/>
                <a:gd name="T63" fmla="*/ 35584011 h 37"/>
                <a:gd name="T64" fmla="*/ 71895252 w 41"/>
                <a:gd name="T65" fmla="*/ 40665601 h 37"/>
                <a:gd name="T66" fmla="*/ 67103624 w 41"/>
                <a:gd name="T67" fmla="*/ 35584011 h 37"/>
                <a:gd name="T68" fmla="*/ 81481513 w 41"/>
                <a:gd name="T69" fmla="*/ 15251215 h 37"/>
                <a:gd name="T70" fmla="*/ 81481513 w 41"/>
                <a:gd name="T71" fmla="*/ 10166400 h 37"/>
                <a:gd name="T72" fmla="*/ 67103624 w 41"/>
                <a:gd name="T73" fmla="*/ 0 h 37"/>
                <a:gd name="T74" fmla="*/ 52722798 w 41"/>
                <a:gd name="T75" fmla="*/ 0 h 37"/>
                <a:gd name="T76" fmla="*/ 52722798 w 41"/>
                <a:gd name="T77" fmla="*/ 10166400 h 37"/>
                <a:gd name="T78" fmla="*/ 47931135 w 41"/>
                <a:gd name="T79" fmla="*/ 10166400 h 37"/>
                <a:gd name="T80" fmla="*/ 47931135 w 41"/>
                <a:gd name="T81" fmla="*/ 25417615 h 37"/>
                <a:gd name="T82" fmla="*/ 47931135 w 41"/>
                <a:gd name="T83" fmla="*/ 40665601 h 37"/>
                <a:gd name="T84" fmla="*/ 47931135 w 41"/>
                <a:gd name="T85" fmla="*/ 50832048 h 37"/>
                <a:gd name="T86" fmla="*/ 38344960 w 41"/>
                <a:gd name="T87" fmla="*/ 55916829 h 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1"/>
                <a:gd name="T133" fmla="*/ 0 h 37"/>
                <a:gd name="T134" fmla="*/ 41 w 41"/>
                <a:gd name="T135" fmla="*/ 37 h 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1" h="37">
                  <a:moveTo>
                    <a:pt x="8" y="11"/>
                  </a:moveTo>
                  <a:lnTo>
                    <a:pt x="8" y="14"/>
                  </a:lnTo>
                  <a:lnTo>
                    <a:pt x="6" y="17"/>
                  </a:lnTo>
                  <a:lnTo>
                    <a:pt x="3" y="18"/>
                  </a:lnTo>
                  <a:lnTo>
                    <a:pt x="3" y="21"/>
                  </a:lnTo>
                  <a:lnTo>
                    <a:pt x="0" y="24"/>
                  </a:lnTo>
                  <a:lnTo>
                    <a:pt x="4" y="27"/>
                  </a:lnTo>
                  <a:lnTo>
                    <a:pt x="7" y="32"/>
                  </a:lnTo>
                  <a:lnTo>
                    <a:pt x="10" y="34"/>
                  </a:lnTo>
                  <a:lnTo>
                    <a:pt x="14" y="30"/>
                  </a:lnTo>
                  <a:lnTo>
                    <a:pt x="15" y="27"/>
                  </a:lnTo>
                  <a:lnTo>
                    <a:pt x="24" y="25"/>
                  </a:lnTo>
                  <a:lnTo>
                    <a:pt x="29" y="29"/>
                  </a:lnTo>
                  <a:lnTo>
                    <a:pt x="29" y="36"/>
                  </a:lnTo>
                  <a:lnTo>
                    <a:pt x="29" y="37"/>
                  </a:lnTo>
                  <a:lnTo>
                    <a:pt x="30" y="37"/>
                  </a:lnTo>
                  <a:lnTo>
                    <a:pt x="34" y="34"/>
                  </a:lnTo>
                  <a:lnTo>
                    <a:pt x="35" y="32"/>
                  </a:lnTo>
                  <a:lnTo>
                    <a:pt x="38" y="30"/>
                  </a:lnTo>
                  <a:lnTo>
                    <a:pt x="40" y="29"/>
                  </a:lnTo>
                  <a:lnTo>
                    <a:pt x="38" y="23"/>
                  </a:lnTo>
                  <a:lnTo>
                    <a:pt x="40" y="26"/>
                  </a:lnTo>
                  <a:lnTo>
                    <a:pt x="41" y="24"/>
                  </a:lnTo>
                  <a:lnTo>
                    <a:pt x="40" y="20"/>
                  </a:lnTo>
                  <a:lnTo>
                    <a:pt x="38" y="19"/>
                  </a:lnTo>
                  <a:lnTo>
                    <a:pt x="34" y="19"/>
                  </a:lnTo>
                  <a:lnTo>
                    <a:pt x="36" y="17"/>
                  </a:lnTo>
                  <a:lnTo>
                    <a:pt x="35" y="12"/>
                  </a:lnTo>
                  <a:lnTo>
                    <a:pt x="31" y="5"/>
                  </a:lnTo>
                  <a:lnTo>
                    <a:pt x="26" y="3"/>
                  </a:lnTo>
                  <a:lnTo>
                    <a:pt x="19" y="5"/>
                  </a:lnTo>
                  <a:lnTo>
                    <a:pt x="17" y="7"/>
                  </a:lnTo>
                  <a:lnTo>
                    <a:pt x="15" y="8"/>
                  </a:lnTo>
                  <a:lnTo>
                    <a:pt x="14" y="7"/>
                  </a:lnTo>
                  <a:lnTo>
                    <a:pt x="17" y="3"/>
                  </a:lnTo>
                  <a:lnTo>
                    <a:pt x="17" y="2"/>
                  </a:lnTo>
                  <a:lnTo>
                    <a:pt x="14" y="0"/>
                  </a:lnTo>
                  <a:lnTo>
                    <a:pt x="11" y="0"/>
                  </a:lnTo>
                  <a:lnTo>
                    <a:pt x="11" y="2"/>
                  </a:lnTo>
                  <a:lnTo>
                    <a:pt x="10" y="2"/>
                  </a:lnTo>
                  <a:lnTo>
                    <a:pt x="10" y="5"/>
                  </a:lnTo>
                  <a:lnTo>
                    <a:pt x="10" y="8"/>
                  </a:lnTo>
                  <a:lnTo>
                    <a:pt x="10" y="10"/>
                  </a:lnTo>
                  <a:lnTo>
                    <a:pt x="8" y="11"/>
                  </a:lnTo>
                  <a:close/>
                </a:path>
              </a:pathLst>
            </a:custGeom>
            <a:solidFill>
              <a:srgbClr val="C0C0C0"/>
            </a:solidFill>
            <a:ln w="4763">
              <a:solidFill>
                <a:srgbClr val="FFFFFF"/>
              </a:solidFill>
              <a:round/>
              <a:headEnd/>
              <a:tailEnd/>
            </a:ln>
          </p:spPr>
          <p:txBody>
            <a:bodyPr lIns="91429" tIns="45715" rIns="91429" bIns="45715"/>
            <a:lstStyle/>
            <a:p>
              <a:endParaRPr lang="ru-RU"/>
            </a:p>
          </p:txBody>
        </p:sp>
        <p:sp>
          <p:nvSpPr>
            <p:cNvPr id="143517" name="Freeform 55"/>
            <p:cNvSpPr>
              <a:spLocks/>
            </p:cNvSpPr>
            <p:nvPr/>
          </p:nvSpPr>
          <p:spPr bwMode="auto">
            <a:xfrm>
              <a:off x="2750" y="1536"/>
              <a:ext cx="76" cy="44"/>
            </a:xfrm>
            <a:custGeom>
              <a:avLst/>
              <a:gdLst>
                <a:gd name="T0" fmla="*/ 49040 w 70"/>
                <a:gd name="T1" fmla="*/ 114509 h 41"/>
                <a:gd name="T2" fmla="*/ 45976 w 70"/>
                <a:gd name="T3" fmla="*/ 106133 h 41"/>
                <a:gd name="T4" fmla="*/ 39847 w 70"/>
                <a:gd name="T5" fmla="*/ 106133 h 41"/>
                <a:gd name="T6" fmla="*/ 36782 w 70"/>
                <a:gd name="T7" fmla="*/ 83788 h 41"/>
                <a:gd name="T8" fmla="*/ 33717 w 70"/>
                <a:gd name="T9" fmla="*/ 80995 h 41"/>
                <a:gd name="T10" fmla="*/ 18389 w 70"/>
                <a:gd name="T11" fmla="*/ 80995 h 41"/>
                <a:gd name="T12" fmla="*/ 9195 w 70"/>
                <a:gd name="T13" fmla="*/ 94958 h 41"/>
                <a:gd name="T14" fmla="*/ 3065 w 70"/>
                <a:gd name="T15" fmla="*/ 97754 h 41"/>
                <a:gd name="T16" fmla="*/ 0 w 70"/>
                <a:gd name="T17" fmla="*/ 94958 h 41"/>
                <a:gd name="T18" fmla="*/ 3065 w 70"/>
                <a:gd name="T19" fmla="*/ 67032 h 41"/>
                <a:gd name="T20" fmla="*/ 6129 w 70"/>
                <a:gd name="T21" fmla="*/ 64238 h 41"/>
                <a:gd name="T22" fmla="*/ 12261 w 70"/>
                <a:gd name="T23" fmla="*/ 61442 h 41"/>
                <a:gd name="T24" fmla="*/ 15325 w 70"/>
                <a:gd name="T25" fmla="*/ 55859 h 41"/>
                <a:gd name="T26" fmla="*/ 18389 w 70"/>
                <a:gd name="T27" fmla="*/ 53065 h 41"/>
                <a:gd name="T28" fmla="*/ 21457 w 70"/>
                <a:gd name="T29" fmla="*/ 44689 h 41"/>
                <a:gd name="T30" fmla="*/ 45976 w 70"/>
                <a:gd name="T31" fmla="*/ 19549 h 41"/>
                <a:gd name="T32" fmla="*/ 42911 w 70"/>
                <a:gd name="T33" fmla="*/ 13964 h 41"/>
                <a:gd name="T34" fmla="*/ 45976 w 70"/>
                <a:gd name="T35" fmla="*/ 5586 h 41"/>
                <a:gd name="T36" fmla="*/ 64369 w 70"/>
                <a:gd name="T37" fmla="*/ 11172 h 41"/>
                <a:gd name="T38" fmla="*/ 70497 w 70"/>
                <a:gd name="T39" fmla="*/ 5586 h 41"/>
                <a:gd name="T40" fmla="*/ 76628 w 70"/>
                <a:gd name="T41" fmla="*/ 2792 h 41"/>
                <a:gd name="T42" fmla="*/ 82759 w 70"/>
                <a:gd name="T43" fmla="*/ 5586 h 41"/>
                <a:gd name="T44" fmla="*/ 134860 w 70"/>
                <a:gd name="T45" fmla="*/ 0 h 41"/>
                <a:gd name="T46" fmla="*/ 168578 w 70"/>
                <a:gd name="T47" fmla="*/ 11172 h 41"/>
                <a:gd name="T48" fmla="*/ 177773 w 70"/>
                <a:gd name="T49" fmla="*/ 16758 h 41"/>
                <a:gd name="T50" fmla="*/ 171643 w 70"/>
                <a:gd name="T51" fmla="*/ 30723 h 41"/>
                <a:gd name="T52" fmla="*/ 177773 w 70"/>
                <a:gd name="T53" fmla="*/ 41893 h 41"/>
                <a:gd name="T54" fmla="*/ 196164 w 70"/>
                <a:gd name="T55" fmla="*/ 47480 h 41"/>
                <a:gd name="T56" fmla="*/ 202296 w 70"/>
                <a:gd name="T57" fmla="*/ 50273 h 41"/>
                <a:gd name="T58" fmla="*/ 208423 w 70"/>
                <a:gd name="T59" fmla="*/ 47480 h 41"/>
                <a:gd name="T60" fmla="*/ 214552 w 70"/>
                <a:gd name="T61" fmla="*/ 50273 h 41"/>
                <a:gd name="T62" fmla="*/ 214552 w 70"/>
                <a:gd name="T63" fmla="*/ 61442 h 41"/>
                <a:gd name="T64" fmla="*/ 214552 w 70"/>
                <a:gd name="T65" fmla="*/ 67032 h 41"/>
                <a:gd name="T66" fmla="*/ 211490 w 70"/>
                <a:gd name="T67" fmla="*/ 67032 h 41"/>
                <a:gd name="T68" fmla="*/ 199231 w 70"/>
                <a:gd name="T69" fmla="*/ 67032 h 41"/>
                <a:gd name="T70" fmla="*/ 199231 w 70"/>
                <a:gd name="T71" fmla="*/ 75408 h 41"/>
                <a:gd name="T72" fmla="*/ 199231 w 70"/>
                <a:gd name="T73" fmla="*/ 78202 h 41"/>
                <a:gd name="T74" fmla="*/ 202296 w 70"/>
                <a:gd name="T75" fmla="*/ 83788 h 41"/>
                <a:gd name="T76" fmla="*/ 199231 w 70"/>
                <a:gd name="T77" fmla="*/ 86581 h 41"/>
                <a:gd name="T78" fmla="*/ 171643 w 70"/>
                <a:gd name="T79" fmla="*/ 83788 h 41"/>
                <a:gd name="T80" fmla="*/ 168578 w 70"/>
                <a:gd name="T81" fmla="*/ 78202 h 41"/>
                <a:gd name="T82" fmla="*/ 162449 w 70"/>
                <a:gd name="T83" fmla="*/ 78202 h 41"/>
                <a:gd name="T84" fmla="*/ 159385 w 70"/>
                <a:gd name="T85" fmla="*/ 86581 h 41"/>
                <a:gd name="T86" fmla="*/ 150190 w 70"/>
                <a:gd name="T87" fmla="*/ 100548 h 41"/>
                <a:gd name="T88" fmla="*/ 147121 w 70"/>
                <a:gd name="T89" fmla="*/ 108924 h 41"/>
                <a:gd name="T90" fmla="*/ 144059 w 70"/>
                <a:gd name="T91" fmla="*/ 111718 h 41"/>
                <a:gd name="T92" fmla="*/ 137928 w 70"/>
                <a:gd name="T93" fmla="*/ 108924 h 41"/>
                <a:gd name="T94" fmla="*/ 131798 w 70"/>
                <a:gd name="T95" fmla="*/ 100548 h 41"/>
                <a:gd name="T96" fmla="*/ 122602 w 70"/>
                <a:gd name="T97" fmla="*/ 94958 h 41"/>
                <a:gd name="T98" fmla="*/ 116473 w 70"/>
                <a:gd name="T99" fmla="*/ 78202 h 41"/>
                <a:gd name="T100" fmla="*/ 107279 w 70"/>
                <a:gd name="T101" fmla="*/ 86581 h 41"/>
                <a:gd name="T102" fmla="*/ 104210 w 70"/>
                <a:gd name="T103" fmla="*/ 89374 h 41"/>
                <a:gd name="T104" fmla="*/ 104210 w 70"/>
                <a:gd name="T105" fmla="*/ 97754 h 41"/>
                <a:gd name="T106" fmla="*/ 91950 w 70"/>
                <a:gd name="T107" fmla="*/ 108924 h 41"/>
                <a:gd name="T108" fmla="*/ 49040 w 70"/>
                <a:gd name="T109" fmla="*/ 114509 h 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0"/>
                <a:gd name="T166" fmla="*/ 0 h 41"/>
                <a:gd name="T167" fmla="*/ 70 w 70"/>
                <a:gd name="T168" fmla="*/ 41 h 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0" h="41">
                  <a:moveTo>
                    <a:pt x="16" y="41"/>
                  </a:moveTo>
                  <a:lnTo>
                    <a:pt x="15" y="38"/>
                  </a:lnTo>
                  <a:lnTo>
                    <a:pt x="13" y="38"/>
                  </a:lnTo>
                  <a:lnTo>
                    <a:pt x="12" y="30"/>
                  </a:lnTo>
                  <a:lnTo>
                    <a:pt x="11" y="29"/>
                  </a:lnTo>
                  <a:lnTo>
                    <a:pt x="6" y="29"/>
                  </a:lnTo>
                  <a:lnTo>
                    <a:pt x="3" y="34"/>
                  </a:lnTo>
                  <a:lnTo>
                    <a:pt x="1" y="35"/>
                  </a:lnTo>
                  <a:lnTo>
                    <a:pt x="0" y="34"/>
                  </a:lnTo>
                  <a:lnTo>
                    <a:pt x="1" y="24"/>
                  </a:lnTo>
                  <a:lnTo>
                    <a:pt x="2" y="23"/>
                  </a:lnTo>
                  <a:lnTo>
                    <a:pt x="4" y="22"/>
                  </a:lnTo>
                  <a:lnTo>
                    <a:pt x="5" y="20"/>
                  </a:lnTo>
                  <a:lnTo>
                    <a:pt x="6" y="19"/>
                  </a:lnTo>
                  <a:lnTo>
                    <a:pt x="7" y="16"/>
                  </a:lnTo>
                  <a:lnTo>
                    <a:pt x="15" y="7"/>
                  </a:lnTo>
                  <a:lnTo>
                    <a:pt x="14" y="5"/>
                  </a:lnTo>
                  <a:lnTo>
                    <a:pt x="15" y="2"/>
                  </a:lnTo>
                  <a:lnTo>
                    <a:pt x="21" y="4"/>
                  </a:lnTo>
                  <a:lnTo>
                    <a:pt x="23" y="2"/>
                  </a:lnTo>
                  <a:lnTo>
                    <a:pt x="25" y="1"/>
                  </a:lnTo>
                  <a:lnTo>
                    <a:pt x="27" y="2"/>
                  </a:lnTo>
                  <a:lnTo>
                    <a:pt x="44" y="0"/>
                  </a:lnTo>
                  <a:lnTo>
                    <a:pt x="55" y="4"/>
                  </a:lnTo>
                  <a:lnTo>
                    <a:pt x="58" y="6"/>
                  </a:lnTo>
                  <a:lnTo>
                    <a:pt x="56" y="11"/>
                  </a:lnTo>
                  <a:lnTo>
                    <a:pt x="58" y="15"/>
                  </a:lnTo>
                  <a:lnTo>
                    <a:pt x="64" y="17"/>
                  </a:lnTo>
                  <a:lnTo>
                    <a:pt x="66" y="18"/>
                  </a:lnTo>
                  <a:lnTo>
                    <a:pt x="68" y="17"/>
                  </a:lnTo>
                  <a:lnTo>
                    <a:pt x="70" y="18"/>
                  </a:lnTo>
                  <a:lnTo>
                    <a:pt x="70" y="22"/>
                  </a:lnTo>
                  <a:lnTo>
                    <a:pt x="70" y="24"/>
                  </a:lnTo>
                  <a:lnTo>
                    <a:pt x="69" y="24"/>
                  </a:lnTo>
                  <a:lnTo>
                    <a:pt x="65" y="24"/>
                  </a:lnTo>
                  <a:lnTo>
                    <a:pt x="65" y="27"/>
                  </a:lnTo>
                  <a:lnTo>
                    <a:pt x="65" y="28"/>
                  </a:lnTo>
                  <a:lnTo>
                    <a:pt x="66" y="30"/>
                  </a:lnTo>
                  <a:lnTo>
                    <a:pt x="65" y="31"/>
                  </a:lnTo>
                  <a:lnTo>
                    <a:pt x="56" y="30"/>
                  </a:lnTo>
                  <a:lnTo>
                    <a:pt x="55" y="28"/>
                  </a:lnTo>
                  <a:lnTo>
                    <a:pt x="53" y="28"/>
                  </a:lnTo>
                  <a:lnTo>
                    <a:pt x="52" y="31"/>
                  </a:lnTo>
                  <a:lnTo>
                    <a:pt x="49" y="36"/>
                  </a:lnTo>
                  <a:lnTo>
                    <a:pt x="48" y="39"/>
                  </a:lnTo>
                  <a:lnTo>
                    <a:pt x="47" y="40"/>
                  </a:lnTo>
                  <a:lnTo>
                    <a:pt x="45" y="39"/>
                  </a:lnTo>
                  <a:lnTo>
                    <a:pt x="43" y="36"/>
                  </a:lnTo>
                  <a:lnTo>
                    <a:pt x="40" y="34"/>
                  </a:lnTo>
                  <a:lnTo>
                    <a:pt x="38" y="28"/>
                  </a:lnTo>
                  <a:lnTo>
                    <a:pt x="35" y="31"/>
                  </a:lnTo>
                  <a:lnTo>
                    <a:pt x="34" y="32"/>
                  </a:lnTo>
                  <a:lnTo>
                    <a:pt x="34" y="35"/>
                  </a:lnTo>
                  <a:lnTo>
                    <a:pt x="30" y="39"/>
                  </a:lnTo>
                  <a:lnTo>
                    <a:pt x="16" y="41"/>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518" name="Freeform 56"/>
            <p:cNvSpPr>
              <a:spLocks/>
            </p:cNvSpPr>
            <p:nvPr/>
          </p:nvSpPr>
          <p:spPr bwMode="auto">
            <a:xfrm>
              <a:off x="2695" y="1434"/>
              <a:ext cx="60" cy="52"/>
            </a:xfrm>
            <a:custGeom>
              <a:avLst/>
              <a:gdLst>
                <a:gd name="T0" fmla="*/ 149665 w 55"/>
                <a:gd name="T1" fmla="*/ 141550 h 48"/>
                <a:gd name="T2" fmla="*/ 140111 w 55"/>
                <a:gd name="T3" fmla="*/ 144560 h 48"/>
                <a:gd name="T4" fmla="*/ 130558 w 55"/>
                <a:gd name="T5" fmla="*/ 138538 h 48"/>
                <a:gd name="T6" fmla="*/ 114636 w 55"/>
                <a:gd name="T7" fmla="*/ 126491 h 48"/>
                <a:gd name="T8" fmla="*/ 114636 w 55"/>
                <a:gd name="T9" fmla="*/ 123480 h 48"/>
                <a:gd name="T10" fmla="*/ 108269 w 55"/>
                <a:gd name="T11" fmla="*/ 123480 h 48"/>
                <a:gd name="T12" fmla="*/ 108269 w 55"/>
                <a:gd name="T13" fmla="*/ 102399 h 48"/>
                <a:gd name="T14" fmla="*/ 105082 w 55"/>
                <a:gd name="T15" fmla="*/ 102399 h 48"/>
                <a:gd name="T16" fmla="*/ 95532 w 55"/>
                <a:gd name="T17" fmla="*/ 114444 h 48"/>
                <a:gd name="T18" fmla="*/ 85978 w 55"/>
                <a:gd name="T19" fmla="*/ 114444 h 48"/>
                <a:gd name="T20" fmla="*/ 76427 w 55"/>
                <a:gd name="T21" fmla="*/ 111435 h 48"/>
                <a:gd name="T22" fmla="*/ 70058 w 55"/>
                <a:gd name="T23" fmla="*/ 90350 h 48"/>
                <a:gd name="T24" fmla="*/ 66872 w 55"/>
                <a:gd name="T25" fmla="*/ 84327 h 48"/>
                <a:gd name="T26" fmla="*/ 31843 w 55"/>
                <a:gd name="T27" fmla="*/ 72281 h 48"/>
                <a:gd name="T28" fmla="*/ 22289 w 55"/>
                <a:gd name="T29" fmla="*/ 54211 h 48"/>
                <a:gd name="T30" fmla="*/ 12737 w 55"/>
                <a:gd name="T31" fmla="*/ 57224 h 48"/>
                <a:gd name="T32" fmla="*/ 0 w 55"/>
                <a:gd name="T33" fmla="*/ 51198 h 48"/>
                <a:gd name="T34" fmla="*/ 0 w 55"/>
                <a:gd name="T35" fmla="*/ 45176 h 48"/>
                <a:gd name="T36" fmla="*/ 0 w 55"/>
                <a:gd name="T37" fmla="*/ 27107 h 48"/>
                <a:gd name="T38" fmla="*/ 31843 w 55"/>
                <a:gd name="T39" fmla="*/ 9037 h 48"/>
                <a:gd name="T40" fmla="*/ 38212 w 55"/>
                <a:gd name="T41" fmla="*/ 9037 h 48"/>
                <a:gd name="T42" fmla="*/ 54133 w 55"/>
                <a:gd name="T43" fmla="*/ 18070 h 48"/>
                <a:gd name="T44" fmla="*/ 85978 w 55"/>
                <a:gd name="T45" fmla="*/ 3011 h 48"/>
                <a:gd name="T46" fmla="*/ 108269 w 55"/>
                <a:gd name="T47" fmla="*/ 0 h 48"/>
                <a:gd name="T48" fmla="*/ 114636 w 55"/>
                <a:gd name="T49" fmla="*/ 6027 h 48"/>
                <a:gd name="T50" fmla="*/ 117820 w 55"/>
                <a:gd name="T51" fmla="*/ 6027 h 48"/>
                <a:gd name="T52" fmla="*/ 121007 w 55"/>
                <a:gd name="T53" fmla="*/ 12047 h 48"/>
                <a:gd name="T54" fmla="*/ 127376 w 55"/>
                <a:gd name="T55" fmla="*/ 15058 h 48"/>
                <a:gd name="T56" fmla="*/ 136928 w 55"/>
                <a:gd name="T57" fmla="*/ 15058 h 48"/>
                <a:gd name="T58" fmla="*/ 143295 w 55"/>
                <a:gd name="T59" fmla="*/ 21083 h 48"/>
                <a:gd name="T60" fmla="*/ 146482 w 55"/>
                <a:gd name="T61" fmla="*/ 48187 h 48"/>
                <a:gd name="T62" fmla="*/ 152848 w 55"/>
                <a:gd name="T63" fmla="*/ 54211 h 48"/>
                <a:gd name="T64" fmla="*/ 162400 w 55"/>
                <a:gd name="T65" fmla="*/ 54211 h 48"/>
                <a:gd name="T66" fmla="*/ 168770 w 55"/>
                <a:gd name="T67" fmla="*/ 60233 h 48"/>
                <a:gd name="T68" fmla="*/ 168770 w 55"/>
                <a:gd name="T69" fmla="*/ 69270 h 48"/>
                <a:gd name="T70" fmla="*/ 175139 w 55"/>
                <a:gd name="T71" fmla="*/ 78304 h 48"/>
                <a:gd name="T72" fmla="*/ 175139 w 55"/>
                <a:gd name="T73" fmla="*/ 84327 h 48"/>
                <a:gd name="T74" fmla="*/ 165588 w 55"/>
                <a:gd name="T75" fmla="*/ 99387 h 48"/>
                <a:gd name="T76" fmla="*/ 159219 w 55"/>
                <a:gd name="T77" fmla="*/ 99387 h 48"/>
                <a:gd name="T78" fmla="*/ 149665 w 55"/>
                <a:gd name="T79" fmla="*/ 105411 h 48"/>
                <a:gd name="T80" fmla="*/ 143295 w 55"/>
                <a:gd name="T81" fmla="*/ 117456 h 48"/>
                <a:gd name="T82" fmla="*/ 149665 w 55"/>
                <a:gd name="T83" fmla="*/ 126491 h 48"/>
                <a:gd name="T84" fmla="*/ 149665 w 55"/>
                <a:gd name="T85" fmla="*/ 141550 h 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5"/>
                <a:gd name="T130" fmla="*/ 0 h 48"/>
                <a:gd name="T131" fmla="*/ 55 w 55"/>
                <a:gd name="T132" fmla="*/ 48 h 4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5" h="48">
                  <a:moveTo>
                    <a:pt x="47" y="47"/>
                  </a:moveTo>
                  <a:lnTo>
                    <a:pt x="44" y="48"/>
                  </a:lnTo>
                  <a:lnTo>
                    <a:pt x="41" y="46"/>
                  </a:lnTo>
                  <a:lnTo>
                    <a:pt x="36" y="42"/>
                  </a:lnTo>
                  <a:lnTo>
                    <a:pt x="36" y="41"/>
                  </a:lnTo>
                  <a:lnTo>
                    <a:pt x="34" y="41"/>
                  </a:lnTo>
                  <a:lnTo>
                    <a:pt x="34" y="34"/>
                  </a:lnTo>
                  <a:lnTo>
                    <a:pt x="33" y="34"/>
                  </a:lnTo>
                  <a:lnTo>
                    <a:pt x="30" y="38"/>
                  </a:lnTo>
                  <a:lnTo>
                    <a:pt x="27" y="38"/>
                  </a:lnTo>
                  <a:lnTo>
                    <a:pt x="24" y="37"/>
                  </a:lnTo>
                  <a:lnTo>
                    <a:pt x="22" y="30"/>
                  </a:lnTo>
                  <a:lnTo>
                    <a:pt x="21" y="28"/>
                  </a:lnTo>
                  <a:lnTo>
                    <a:pt x="10" y="24"/>
                  </a:lnTo>
                  <a:lnTo>
                    <a:pt x="7" y="18"/>
                  </a:lnTo>
                  <a:lnTo>
                    <a:pt x="4" y="19"/>
                  </a:lnTo>
                  <a:lnTo>
                    <a:pt x="0" y="17"/>
                  </a:lnTo>
                  <a:lnTo>
                    <a:pt x="0" y="15"/>
                  </a:lnTo>
                  <a:lnTo>
                    <a:pt x="0" y="9"/>
                  </a:lnTo>
                  <a:lnTo>
                    <a:pt x="10" y="3"/>
                  </a:lnTo>
                  <a:lnTo>
                    <a:pt x="12" y="3"/>
                  </a:lnTo>
                  <a:lnTo>
                    <a:pt x="17" y="6"/>
                  </a:lnTo>
                  <a:lnTo>
                    <a:pt x="27" y="1"/>
                  </a:lnTo>
                  <a:lnTo>
                    <a:pt x="34" y="0"/>
                  </a:lnTo>
                  <a:lnTo>
                    <a:pt x="36" y="2"/>
                  </a:lnTo>
                  <a:lnTo>
                    <a:pt x="37" y="2"/>
                  </a:lnTo>
                  <a:lnTo>
                    <a:pt x="38" y="4"/>
                  </a:lnTo>
                  <a:lnTo>
                    <a:pt x="40" y="5"/>
                  </a:lnTo>
                  <a:lnTo>
                    <a:pt x="43" y="5"/>
                  </a:lnTo>
                  <a:lnTo>
                    <a:pt x="45" y="7"/>
                  </a:lnTo>
                  <a:lnTo>
                    <a:pt x="46" y="16"/>
                  </a:lnTo>
                  <a:lnTo>
                    <a:pt x="48" y="18"/>
                  </a:lnTo>
                  <a:lnTo>
                    <a:pt x="51" y="18"/>
                  </a:lnTo>
                  <a:lnTo>
                    <a:pt x="53" y="20"/>
                  </a:lnTo>
                  <a:lnTo>
                    <a:pt x="53" y="23"/>
                  </a:lnTo>
                  <a:lnTo>
                    <a:pt x="55" y="26"/>
                  </a:lnTo>
                  <a:lnTo>
                    <a:pt x="55" y="28"/>
                  </a:lnTo>
                  <a:lnTo>
                    <a:pt x="52" y="33"/>
                  </a:lnTo>
                  <a:lnTo>
                    <a:pt x="50" y="33"/>
                  </a:lnTo>
                  <a:lnTo>
                    <a:pt x="47" y="35"/>
                  </a:lnTo>
                  <a:lnTo>
                    <a:pt x="45" y="39"/>
                  </a:lnTo>
                  <a:lnTo>
                    <a:pt x="47" y="42"/>
                  </a:lnTo>
                  <a:lnTo>
                    <a:pt x="47" y="47"/>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519" name="Freeform 57"/>
            <p:cNvSpPr>
              <a:spLocks/>
            </p:cNvSpPr>
            <p:nvPr/>
          </p:nvSpPr>
          <p:spPr bwMode="auto">
            <a:xfrm>
              <a:off x="2748" y="1534"/>
              <a:ext cx="77" cy="44"/>
            </a:xfrm>
            <a:custGeom>
              <a:avLst/>
              <a:gdLst>
                <a:gd name="T0" fmla="*/ 48605 w 71"/>
                <a:gd name="T1" fmla="*/ 114509 h 41"/>
                <a:gd name="T2" fmla="*/ 45569 w 71"/>
                <a:gd name="T3" fmla="*/ 106133 h 41"/>
                <a:gd name="T4" fmla="*/ 39494 w 71"/>
                <a:gd name="T5" fmla="*/ 106133 h 41"/>
                <a:gd name="T6" fmla="*/ 39494 w 71"/>
                <a:gd name="T7" fmla="*/ 83788 h 41"/>
                <a:gd name="T8" fmla="*/ 33417 w 71"/>
                <a:gd name="T9" fmla="*/ 80995 h 41"/>
                <a:gd name="T10" fmla="*/ 18229 w 71"/>
                <a:gd name="T11" fmla="*/ 80995 h 41"/>
                <a:gd name="T12" fmla="*/ 9115 w 71"/>
                <a:gd name="T13" fmla="*/ 94958 h 41"/>
                <a:gd name="T14" fmla="*/ 3039 w 71"/>
                <a:gd name="T15" fmla="*/ 100548 h 41"/>
                <a:gd name="T16" fmla="*/ 0 w 71"/>
                <a:gd name="T17" fmla="*/ 94958 h 41"/>
                <a:gd name="T18" fmla="*/ 6076 w 71"/>
                <a:gd name="T19" fmla="*/ 69823 h 41"/>
                <a:gd name="T20" fmla="*/ 9115 w 71"/>
                <a:gd name="T21" fmla="*/ 67032 h 41"/>
                <a:gd name="T22" fmla="*/ 12152 w 71"/>
                <a:gd name="T23" fmla="*/ 61442 h 41"/>
                <a:gd name="T24" fmla="*/ 18229 w 71"/>
                <a:gd name="T25" fmla="*/ 55859 h 41"/>
                <a:gd name="T26" fmla="*/ 18229 w 71"/>
                <a:gd name="T27" fmla="*/ 53065 h 41"/>
                <a:gd name="T28" fmla="*/ 21266 w 71"/>
                <a:gd name="T29" fmla="*/ 47480 h 41"/>
                <a:gd name="T30" fmla="*/ 45569 w 71"/>
                <a:gd name="T31" fmla="*/ 19549 h 41"/>
                <a:gd name="T32" fmla="*/ 42531 w 71"/>
                <a:gd name="T33" fmla="*/ 13964 h 41"/>
                <a:gd name="T34" fmla="*/ 45569 w 71"/>
                <a:gd name="T35" fmla="*/ 8377 h 41"/>
                <a:gd name="T36" fmla="*/ 63797 w 71"/>
                <a:gd name="T37" fmla="*/ 11172 h 41"/>
                <a:gd name="T38" fmla="*/ 69872 w 71"/>
                <a:gd name="T39" fmla="*/ 8377 h 41"/>
                <a:gd name="T40" fmla="*/ 75949 w 71"/>
                <a:gd name="T41" fmla="*/ 2792 h 41"/>
                <a:gd name="T42" fmla="*/ 82022 w 71"/>
                <a:gd name="T43" fmla="*/ 8377 h 41"/>
                <a:gd name="T44" fmla="*/ 136704 w 71"/>
                <a:gd name="T45" fmla="*/ 0 h 41"/>
                <a:gd name="T46" fmla="*/ 170123 w 71"/>
                <a:gd name="T47" fmla="*/ 11172 h 41"/>
                <a:gd name="T48" fmla="*/ 176199 w 71"/>
                <a:gd name="T49" fmla="*/ 16758 h 41"/>
                <a:gd name="T50" fmla="*/ 170123 w 71"/>
                <a:gd name="T51" fmla="*/ 30723 h 41"/>
                <a:gd name="T52" fmla="*/ 179235 w 71"/>
                <a:gd name="T53" fmla="*/ 41893 h 41"/>
                <a:gd name="T54" fmla="*/ 194424 w 71"/>
                <a:gd name="T55" fmla="*/ 50273 h 41"/>
                <a:gd name="T56" fmla="*/ 203539 w 71"/>
                <a:gd name="T57" fmla="*/ 50273 h 41"/>
                <a:gd name="T58" fmla="*/ 206578 w 71"/>
                <a:gd name="T59" fmla="*/ 47480 h 41"/>
                <a:gd name="T60" fmla="*/ 215691 w 71"/>
                <a:gd name="T61" fmla="*/ 50273 h 41"/>
                <a:gd name="T62" fmla="*/ 212651 w 71"/>
                <a:gd name="T63" fmla="*/ 61442 h 41"/>
                <a:gd name="T64" fmla="*/ 212651 w 71"/>
                <a:gd name="T65" fmla="*/ 67032 h 41"/>
                <a:gd name="T66" fmla="*/ 209615 w 71"/>
                <a:gd name="T67" fmla="*/ 69823 h 41"/>
                <a:gd name="T68" fmla="*/ 200499 w 71"/>
                <a:gd name="T69" fmla="*/ 69823 h 41"/>
                <a:gd name="T70" fmla="*/ 197464 w 71"/>
                <a:gd name="T71" fmla="*/ 75408 h 41"/>
                <a:gd name="T72" fmla="*/ 200499 w 71"/>
                <a:gd name="T73" fmla="*/ 80995 h 41"/>
                <a:gd name="T74" fmla="*/ 203539 w 71"/>
                <a:gd name="T75" fmla="*/ 83788 h 41"/>
                <a:gd name="T76" fmla="*/ 200499 w 71"/>
                <a:gd name="T77" fmla="*/ 89374 h 41"/>
                <a:gd name="T78" fmla="*/ 170123 w 71"/>
                <a:gd name="T79" fmla="*/ 83788 h 41"/>
                <a:gd name="T80" fmla="*/ 167086 w 71"/>
                <a:gd name="T81" fmla="*/ 80995 h 41"/>
                <a:gd name="T82" fmla="*/ 161009 w 71"/>
                <a:gd name="T83" fmla="*/ 78202 h 41"/>
                <a:gd name="T84" fmla="*/ 157970 w 71"/>
                <a:gd name="T85" fmla="*/ 86581 h 41"/>
                <a:gd name="T86" fmla="*/ 148859 w 71"/>
                <a:gd name="T87" fmla="*/ 103339 h 41"/>
                <a:gd name="T88" fmla="*/ 145820 w 71"/>
                <a:gd name="T89" fmla="*/ 111718 h 41"/>
                <a:gd name="T90" fmla="*/ 145820 w 71"/>
                <a:gd name="T91" fmla="*/ 111718 h 41"/>
                <a:gd name="T92" fmla="*/ 136704 w 71"/>
                <a:gd name="T93" fmla="*/ 111718 h 41"/>
                <a:gd name="T94" fmla="*/ 133669 w 71"/>
                <a:gd name="T95" fmla="*/ 103339 h 41"/>
                <a:gd name="T96" fmla="*/ 124553 w 71"/>
                <a:gd name="T97" fmla="*/ 94958 h 41"/>
                <a:gd name="T98" fmla="*/ 115440 w 71"/>
                <a:gd name="T99" fmla="*/ 80995 h 41"/>
                <a:gd name="T100" fmla="*/ 109365 w 71"/>
                <a:gd name="T101" fmla="*/ 86581 h 41"/>
                <a:gd name="T102" fmla="*/ 103288 w 71"/>
                <a:gd name="T103" fmla="*/ 92167 h 41"/>
                <a:gd name="T104" fmla="*/ 103288 w 71"/>
                <a:gd name="T105" fmla="*/ 100548 h 41"/>
                <a:gd name="T106" fmla="*/ 91139 w 71"/>
                <a:gd name="T107" fmla="*/ 111718 h 41"/>
                <a:gd name="T108" fmla="*/ 48605 w 71"/>
                <a:gd name="T109" fmla="*/ 114509 h 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1"/>
                <a:gd name="T166" fmla="*/ 0 h 41"/>
                <a:gd name="T167" fmla="*/ 71 w 71"/>
                <a:gd name="T168" fmla="*/ 41 h 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1" h="41">
                  <a:moveTo>
                    <a:pt x="16" y="41"/>
                  </a:moveTo>
                  <a:lnTo>
                    <a:pt x="15" y="38"/>
                  </a:lnTo>
                  <a:lnTo>
                    <a:pt x="13" y="38"/>
                  </a:lnTo>
                  <a:lnTo>
                    <a:pt x="13" y="30"/>
                  </a:lnTo>
                  <a:lnTo>
                    <a:pt x="11" y="29"/>
                  </a:lnTo>
                  <a:lnTo>
                    <a:pt x="6" y="29"/>
                  </a:lnTo>
                  <a:lnTo>
                    <a:pt x="3" y="34"/>
                  </a:lnTo>
                  <a:lnTo>
                    <a:pt x="1" y="36"/>
                  </a:lnTo>
                  <a:lnTo>
                    <a:pt x="0" y="34"/>
                  </a:lnTo>
                  <a:lnTo>
                    <a:pt x="2" y="25"/>
                  </a:lnTo>
                  <a:lnTo>
                    <a:pt x="3" y="24"/>
                  </a:lnTo>
                  <a:lnTo>
                    <a:pt x="4" y="22"/>
                  </a:lnTo>
                  <a:lnTo>
                    <a:pt x="6" y="20"/>
                  </a:lnTo>
                  <a:lnTo>
                    <a:pt x="6" y="19"/>
                  </a:lnTo>
                  <a:lnTo>
                    <a:pt x="7" y="17"/>
                  </a:lnTo>
                  <a:lnTo>
                    <a:pt x="15" y="7"/>
                  </a:lnTo>
                  <a:lnTo>
                    <a:pt x="14" y="5"/>
                  </a:lnTo>
                  <a:lnTo>
                    <a:pt x="15" y="3"/>
                  </a:lnTo>
                  <a:lnTo>
                    <a:pt x="21" y="4"/>
                  </a:lnTo>
                  <a:lnTo>
                    <a:pt x="23" y="3"/>
                  </a:lnTo>
                  <a:lnTo>
                    <a:pt x="25" y="1"/>
                  </a:lnTo>
                  <a:lnTo>
                    <a:pt x="27" y="3"/>
                  </a:lnTo>
                  <a:lnTo>
                    <a:pt x="45" y="0"/>
                  </a:lnTo>
                  <a:lnTo>
                    <a:pt x="56" y="4"/>
                  </a:lnTo>
                  <a:lnTo>
                    <a:pt x="58" y="6"/>
                  </a:lnTo>
                  <a:lnTo>
                    <a:pt x="56" y="11"/>
                  </a:lnTo>
                  <a:lnTo>
                    <a:pt x="59" y="15"/>
                  </a:lnTo>
                  <a:lnTo>
                    <a:pt x="64" y="18"/>
                  </a:lnTo>
                  <a:lnTo>
                    <a:pt x="67" y="18"/>
                  </a:lnTo>
                  <a:lnTo>
                    <a:pt x="68" y="17"/>
                  </a:lnTo>
                  <a:lnTo>
                    <a:pt x="71" y="18"/>
                  </a:lnTo>
                  <a:lnTo>
                    <a:pt x="70" y="22"/>
                  </a:lnTo>
                  <a:lnTo>
                    <a:pt x="70" y="24"/>
                  </a:lnTo>
                  <a:lnTo>
                    <a:pt x="69" y="25"/>
                  </a:lnTo>
                  <a:lnTo>
                    <a:pt x="66" y="25"/>
                  </a:lnTo>
                  <a:lnTo>
                    <a:pt x="65" y="27"/>
                  </a:lnTo>
                  <a:lnTo>
                    <a:pt x="66" y="29"/>
                  </a:lnTo>
                  <a:lnTo>
                    <a:pt x="67" y="30"/>
                  </a:lnTo>
                  <a:lnTo>
                    <a:pt x="66" y="32"/>
                  </a:lnTo>
                  <a:lnTo>
                    <a:pt x="56" y="30"/>
                  </a:lnTo>
                  <a:lnTo>
                    <a:pt x="55" y="29"/>
                  </a:lnTo>
                  <a:lnTo>
                    <a:pt x="53" y="28"/>
                  </a:lnTo>
                  <a:lnTo>
                    <a:pt x="52" y="31"/>
                  </a:lnTo>
                  <a:lnTo>
                    <a:pt x="49" y="37"/>
                  </a:lnTo>
                  <a:lnTo>
                    <a:pt x="48" y="40"/>
                  </a:lnTo>
                  <a:lnTo>
                    <a:pt x="45" y="40"/>
                  </a:lnTo>
                  <a:lnTo>
                    <a:pt x="44" y="37"/>
                  </a:lnTo>
                  <a:lnTo>
                    <a:pt x="41" y="34"/>
                  </a:lnTo>
                  <a:lnTo>
                    <a:pt x="38" y="29"/>
                  </a:lnTo>
                  <a:lnTo>
                    <a:pt x="36" y="31"/>
                  </a:lnTo>
                  <a:lnTo>
                    <a:pt x="34" y="33"/>
                  </a:lnTo>
                  <a:lnTo>
                    <a:pt x="34" y="36"/>
                  </a:lnTo>
                  <a:lnTo>
                    <a:pt x="30" y="40"/>
                  </a:lnTo>
                  <a:lnTo>
                    <a:pt x="16" y="41"/>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520" name="Freeform 58"/>
            <p:cNvSpPr>
              <a:spLocks/>
            </p:cNvSpPr>
            <p:nvPr/>
          </p:nvSpPr>
          <p:spPr bwMode="auto">
            <a:xfrm>
              <a:off x="2693" y="1436"/>
              <a:ext cx="60" cy="51"/>
            </a:xfrm>
            <a:custGeom>
              <a:avLst/>
              <a:gdLst>
                <a:gd name="T0" fmla="*/ 256844892 w 55"/>
                <a:gd name="T1" fmla="*/ 240885136 h 47"/>
                <a:gd name="T2" fmla="*/ 240451866 w 55"/>
                <a:gd name="T3" fmla="*/ 246123368 h 47"/>
                <a:gd name="T4" fmla="*/ 224056048 w 55"/>
                <a:gd name="T5" fmla="*/ 240885136 h 47"/>
                <a:gd name="T6" fmla="*/ 196733548 w 55"/>
                <a:gd name="T7" fmla="*/ 219938457 h 47"/>
                <a:gd name="T8" fmla="*/ 196733548 w 55"/>
                <a:gd name="T9" fmla="*/ 209465326 h 47"/>
                <a:gd name="T10" fmla="*/ 191266786 w 55"/>
                <a:gd name="T11" fmla="*/ 209465326 h 47"/>
                <a:gd name="T12" fmla="*/ 191266786 w 55"/>
                <a:gd name="T13" fmla="*/ 172810479 h 47"/>
                <a:gd name="T14" fmla="*/ 180337311 w 55"/>
                <a:gd name="T15" fmla="*/ 172810479 h 47"/>
                <a:gd name="T16" fmla="*/ 163944565 w 55"/>
                <a:gd name="T17" fmla="*/ 193757019 h 47"/>
                <a:gd name="T18" fmla="*/ 147548329 w 55"/>
                <a:gd name="T19" fmla="*/ 193757019 h 47"/>
                <a:gd name="T20" fmla="*/ 131155687 w 55"/>
                <a:gd name="T21" fmla="*/ 188518787 h 47"/>
                <a:gd name="T22" fmla="*/ 125689135 w 55"/>
                <a:gd name="T23" fmla="*/ 157098977 h 47"/>
                <a:gd name="T24" fmla="*/ 114759520 w 55"/>
                <a:gd name="T25" fmla="*/ 141390705 h 47"/>
                <a:gd name="T26" fmla="*/ 60111291 w 55"/>
                <a:gd name="T27" fmla="*/ 120444165 h 47"/>
                <a:gd name="T28" fmla="*/ 43718580 w 55"/>
                <a:gd name="T29" fmla="*/ 89024495 h 47"/>
                <a:gd name="T30" fmla="*/ 27322387 w 55"/>
                <a:gd name="T31" fmla="*/ 94259393 h 47"/>
                <a:gd name="T32" fmla="*/ 5463103 w 55"/>
                <a:gd name="T33" fmla="*/ 83786193 h 47"/>
                <a:gd name="T34" fmla="*/ 0 w 55"/>
                <a:gd name="T35" fmla="*/ 73312854 h 47"/>
                <a:gd name="T36" fmla="*/ 0 w 55"/>
                <a:gd name="T37" fmla="*/ 41893097 h 47"/>
                <a:gd name="T38" fmla="*/ 54648194 w 55"/>
                <a:gd name="T39" fmla="*/ 10473274 h 47"/>
                <a:gd name="T40" fmla="*/ 65577844 w 55"/>
                <a:gd name="T41" fmla="*/ 10473274 h 47"/>
                <a:gd name="T42" fmla="*/ 92900221 w 55"/>
                <a:gd name="T43" fmla="*/ 26184815 h 47"/>
                <a:gd name="T44" fmla="*/ 147548329 w 55"/>
                <a:gd name="T45" fmla="*/ 5238282 h 47"/>
                <a:gd name="T46" fmla="*/ 191266786 w 55"/>
                <a:gd name="T47" fmla="*/ 0 h 47"/>
                <a:gd name="T48" fmla="*/ 196733548 w 55"/>
                <a:gd name="T49" fmla="*/ 5238282 h 47"/>
                <a:gd name="T50" fmla="*/ 207663302 w 55"/>
                <a:gd name="T51" fmla="*/ 5238282 h 47"/>
                <a:gd name="T52" fmla="*/ 207663302 w 55"/>
                <a:gd name="T53" fmla="*/ 20946548 h 47"/>
                <a:gd name="T54" fmla="*/ 218592777 w 55"/>
                <a:gd name="T55" fmla="*/ 26184815 h 47"/>
                <a:gd name="T56" fmla="*/ 234985523 w 55"/>
                <a:gd name="T57" fmla="*/ 26184815 h 47"/>
                <a:gd name="T58" fmla="*/ 251381760 w 55"/>
                <a:gd name="T59" fmla="*/ 31419801 h 47"/>
                <a:gd name="T60" fmla="*/ 251381760 w 55"/>
                <a:gd name="T61" fmla="*/ 83786193 h 47"/>
                <a:gd name="T62" fmla="*/ 262311374 w 55"/>
                <a:gd name="T63" fmla="*/ 89024495 h 47"/>
                <a:gd name="T64" fmla="*/ 278703981 w 55"/>
                <a:gd name="T65" fmla="*/ 89024495 h 47"/>
                <a:gd name="T66" fmla="*/ 289633595 w 55"/>
                <a:gd name="T67" fmla="*/ 99497695 h 47"/>
                <a:gd name="T68" fmla="*/ 295100288 w 55"/>
                <a:gd name="T69" fmla="*/ 120444165 h 47"/>
                <a:gd name="T70" fmla="*/ 300563419 w 55"/>
                <a:gd name="T71" fmla="*/ 130917504 h 47"/>
                <a:gd name="T72" fmla="*/ 300563419 w 55"/>
                <a:gd name="T73" fmla="*/ 141390705 h 47"/>
                <a:gd name="T74" fmla="*/ 284170603 w 55"/>
                <a:gd name="T75" fmla="*/ 167572386 h 47"/>
                <a:gd name="T76" fmla="*/ 273241129 w 55"/>
                <a:gd name="T77" fmla="*/ 167572386 h 47"/>
                <a:gd name="T78" fmla="*/ 256844892 w 55"/>
                <a:gd name="T79" fmla="*/ 178045517 h 47"/>
                <a:gd name="T80" fmla="*/ 251381760 w 55"/>
                <a:gd name="T81" fmla="*/ 198992057 h 47"/>
                <a:gd name="T82" fmla="*/ 256844892 w 55"/>
                <a:gd name="T83" fmla="*/ 219938457 h 47"/>
                <a:gd name="T84" fmla="*/ 256844892 w 55"/>
                <a:gd name="T85" fmla="*/ 240885136 h 47"/>
                <a:gd name="T86" fmla="*/ 256844892 w 55"/>
                <a:gd name="T87" fmla="*/ 240885136 h 4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5"/>
                <a:gd name="T133" fmla="*/ 0 h 47"/>
                <a:gd name="T134" fmla="*/ 55 w 55"/>
                <a:gd name="T135" fmla="*/ 47 h 4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5" h="47">
                  <a:moveTo>
                    <a:pt x="47" y="46"/>
                  </a:moveTo>
                  <a:lnTo>
                    <a:pt x="44" y="47"/>
                  </a:lnTo>
                  <a:lnTo>
                    <a:pt x="41" y="46"/>
                  </a:lnTo>
                  <a:lnTo>
                    <a:pt x="36" y="42"/>
                  </a:lnTo>
                  <a:lnTo>
                    <a:pt x="36" y="40"/>
                  </a:lnTo>
                  <a:lnTo>
                    <a:pt x="35" y="40"/>
                  </a:lnTo>
                  <a:lnTo>
                    <a:pt x="35" y="33"/>
                  </a:lnTo>
                  <a:lnTo>
                    <a:pt x="33" y="33"/>
                  </a:lnTo>
                  <a:lnTo>
                    <a:pt x="30" y="37"/>
                  </a:lnTo>
                  <a:lnTo>
                    <a:pt x="27" y="37"/>
                  </a:lnTo>
                  <a:lnTo>
                    <a:pt x="24" y="36"/>
                  </a:lnTo>
                  <a:lnTo>
                    <a:pt x="23" y="30"/>
                  </a:lnTo>
                  <a:lnTo>
                    <a:pt x="21" y="27"/>
                  </a:lnTo>
                  <a:lnTo>
                    <a:pt x="11" y="23"/>
                  </a:lnTo>
                  <a:lnTo>
                    <a:pt x="8" y="17"/>
                  </a:lnTo>
                  <a:lnTo>
                    <a:pt x="5" y="18"/>
                  </a:lnTo>
                  <a:lnTo>
                    <a:pt x="1" y="16"/>
                  </a:lnTo>
                  <a:lnTo>
                    <a:pt x="0" y="14"/>
                  </a:lnTo>
                  <a:lnTo>
                    <a:pt x="0" y="8"/>
                  </a:lnTo>
                  <a:lnTo>
                    <a:pt x="10" y="2"/>
                  </a:lnTo>
                  <a:lnTo>
                    <a:pt x="12" y="2"/>
                  </a:lnTo>
                  <a:lnTo>
                    <a:pt x="17" y="5"/>
                  </a:lnTo>
                  <a:lnTo>
                    <a:pt x="27" y="1"/>
                  </a:lnTo>
                  <a:lnTo>
                    <a:pt x="35" y="0"/>
                  </a:lnTo>
                  <a:lnTo>
                    <a:pt x="36" y="1"/>
                  </a:lnTo>
                  <a:lnTo>
                    <a:pt x="38" y="1"/>
                  </a:lnTo>
                  <a:lnTo>
                    <a:pt x="38" y="4"/>
                  </a:lnTo>
                  <a:lnTo>
                    <a:pt x="40" y="5"/>
                  </a:lnTo>
                  <a:lnTo>
                    <a:pt x="43" y="5"/>
                  </a:lnTo>
                  <a:lnTo>
                    <a:pt x="46" y="6"/>
                  </a:lnTo>
                  <a:lnTo>
                    <a:pt x="46" y="16"/>
                  </a:lnTo>
                  <a:lnTo>
                    <a:pt x="48" y="17"/>
                  </a:lnTo>
                  <a:lnTo>
                    <a:pt x="51" y="17"/>
                  </a:lnTo>
                  <a:lnTo>
                    <a:pt x="53" y="19"/>
                  </a:lnTo>
                  <a:lnTo>
                    <a:pt x="54" y="23"/>
                  </a:lnTo>
                  <a:lnTo>
                    <a:pt x="55" y="25"/>
                  </a:lnTo>
                  <a:lnTo>
                    <a:pt x="55" y="27"/>
                  </a:lnTo>
                  <a:lnTo>
                    <a:pt x="52" y="32"/>
                  </a:lnTo>
                  <a:lnTo>
                    <a:pt x="50" y="32"/>
                  </a:lnTo>
                  <a:lnTo>
                    <a:pt x="47" y="34"/>
                  </a:lnTo>
                  <a:lnTo>
                    <a:pt x="46" y="38"/>
                  </a:lnTo>
                  <a:lnTo>
                    <a:pt x="47" y="42"/>
                  </a:lnTo>
                  <a:lnTo>
                    <a:pt x="47" y="46"/>
                  </a:lnTo>
                  <a:close/>
                </a:path>
              </a:pathLst>
            </a:custGeom>
            <a:solidFill>
              <a:srgbClr val="A11420"/>
            </a:solidFill>
            <a:ln w="4763">
              <a:solidFill>
                <a:srgbClr val="FFFFFF"/>
              </a:solidFill>
              <a:round/>
              <a:headEnd/>
              <a:tailEnd/>
            </a:ln>
          </p:spPr>
          <p:txBody>
            <a:bodyPr lIns="91429" tIns="45715" rIns="91429" bIns="45715"/>
            <a:lstStyle/>
            <a:p>
              <a:endParaRPr lang="ru-RU"/>
            </a:p>
          </p:txBody>
        </p:sp>
        <p:sp>
          <p:nvSpPr>
            <p:cNvPr id="143521" name="Freeform 213"/>
            <p:cNvSpPr>
              <a:spLocks/>
            </p:cNvSpPr>
            <p:nvPr/>
          </p:nvSpPr>
          <p:spPr bwMode="auto">
            <a:xfrm>
              <a:off x="2896" y="1596"/>
              <a:ext cx="6" cy="6"/>
            </a:xfrm>
            <a:custGeom>
              <a:avLst/>
              <a:gdLst>
                <a:gd name="T0" fmla="*/ 13651 w 5"/>
                <a:gd name="T1" fmla="*/ 0 h 5"/>
                <a:gd name="T2" fmla="*/ 13651 w 5"/>
                <a:gd name="T3" fmla="*/ 20476 h 5"/>
                <a:gd name="T4" fmla="*/ 34128 w 5"/>
                <a:gd name="T5" fmla="*/ 27305 h 5"/>
                <a:gd name="T6" fmla="*/ 34128 w 5"/>
                <a:gd name="T7" fmla="*/ 34128 h 5"/>
                <a:gd name="T8" fmla="*/ 20476 w 5"/>
                <a:gd name="T9" fmla="*/ 27305 h 5"/>
                <a:gd name="T10" fmla="*/ 6823 w 5"/>
                <a:gd name="T11" fmla="*/ 27305 h 5"/>
                <a:gd name="T12" fmla="*/ 0 w 5"/>
                <a:gd name="T13" fmla="*/ 27305 h 5"/>
                <a:gd name="T14" fmla="*/ 6823 w 5"/>
                <a:gd name="T15" fmla="*/ 6823 h 5"/>
                <a:gd name="T16" fmla="*/ 13651 w 5"/>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5"/>
                <a:gd name="T29" fmla="*/ 5 w 5"/>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5">
                  <a:moveTo>
                    <a:pt x="2" y="0"/>
                  </a:moveTo>
                  <a:lnTo>
                    <a:pt x="2" y="3"/>
                  </a:lnTo>
                  <a:lnTo>
                    <a:pt x="5" y="4"/>
                  </a:lnTo>
                  <a:lnTo>
                    <a:pt x="5" y="5"/>
                  </a:lnTo>
                  <a:lnTo>
                    <a:pt x="3" y="4"/>
                  </a:lnTo>
                  <a:lnTo>
                    <a:pt x="1" y="4"/>
                  </a:lnTo>
                  <a:lnTo>
                    <a:pt x="0" y="4"/>
                  </a:lnTo>
                  <a:lnTo>
                    <a:pt x="1" y="1"/>
                  </a:lnTo>
                  <a:lnTo>
                    <a:pt x="2" y="0"/>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522" name="Freeform 215"/>
            <p:cNvSpPr>
              <a:spLocks/>
            </p:cNvSpPr>
            <p:nvPr/>
          </p:nvSpPr>
          <p:spPr bwMode="auto">
            <a:xfrm>
              <a:off x="2894" y="1594"/>
              <a:ext cx="6" cy="7"/>
            </a:xfrm>
            <a:custGeom>
              <a:avLst/>
              <a:gdLst>
                <a:gd name="T0" fmla="*/ 13651 w 5"/>
                <a:gd name="T1" fmla="*/ 0 h 6"/>
                <a:gd name="T2" fmla="*/ 20476 w 5"/>
                <a:gd name="T3" fmla="*/ 16350 h 6"/>
                <a:gd name="T4" fmla="*/ 34128 w 5"/>
                <a:gd name="T5" fmla="*/ 21797 h 6"/>
                <a:gd name="T6" fmla="*/ 34128 w 5"/>
                <a:gd name="T7" fmla="*/ 32692 h 6"/>
                <a:gd name="T8" fmla="*/ 20476 w 5"/>
                <a:gd name="T9" fmla="*/ 21797 h 6"/>
                <a:gd name="T10" fmla="*/ 6823 w 5"/>
                <a:gd name="T11" fmla="*/ 21797 h 6"/>
                <a:gd name="T12" fmla="*/ 0 w 5"/>
                <a:gd name="T13" fmla="*/ 21797 h 6"/>
                <a:gd name="T14" fmla="*/ 6823 w 5"/>
                <a:gd name="T15" fmla="*/ 5450 h 6"/>
                <a:gd name="T16" fmla="*/ 13651 w 5"/>
                <a:gd name="T17" fmla="*/ 0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6"/>
                <a:gd name="T29" fmla="*/ 5 w 5"/>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6">
                  <a:moveTo>
                    <a:pt x="2" y="0"/>
                  </a:moveTo>
                  <a:lnTo>
                    <a:pt x="3" y="3"/>
                  </a:lnTo>
                  <a:lnTo>
                    <a:pt x="5" y="4"/>
                  </a:lnTo>
                  <a:lnTo>
                    <a:pt x="5" y="6"/>
                  </a:lnTo>
                  <a:lnTo>
                    <a:pt x="3" y="4"/>
                  </a:lnTo>
                  <a:lnTo>
                    <a:pt x="1" y="4"/>
                  </a:lnTo>
                  <a:lnTo>
                    <a:pt x="0" y="4"/>
                  </a:lnTo>
                  <a:lnTo>
                    <a:pt x="1" y="1"/>
                  </a:lnTo>
                  <a:lnTo>
                    <a:pt x="2" y="0"/>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523" name="Freeform 441"/>
            <p:cNvSpPr>
              <a:spLocks/>
            </p:cNvSpPr>
            <p:nvPr/>
          </p:nvSpPr>
          <p:spPr bwMode="auto">
            <a:xfrm>
              <a:off x="2811" y="1542"/>
              <a:ext cx="5" cy="10"/>
            </a:xfrm>
            <a:custGeom>
              <a:avLst/>
              <a:gdLst>
                <a:gd name="T0" fmla="*/ 3175 w 5"/>
                <a:gd name="T1" fmla="*/ 33190 h 9"/>
                <a:gd name="T2" fmla="*/ 7938 w 5"/>
                <a:gd name="T3" fmla="*/ 25814 h 9"/>
                <a:gd name="T4" fmla="*/ 4763 w 5"/>
                <a:gd name="T5" fmla="*/ 3688 h 9"/>
                <a:gd name="T6" fmla="*/ 3175 w 5"/>
                <a:gd name="T7" fmla="*/ 0 h 9"/>
                <a:gd name="T8" fmla="*/ 0 w 5"/>
                <a:gd name="T9" fmla="*/ 18440 h 9"/>
                <a:gd name="T10" fmla="*/ 3175 w 5"/>
                <a:gd name="T11" fmla="*/ 33190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2" y="9"/>
                  </a:moveTo>
                  <a:lnTo>
                    <a:pt x="5" y="7"/>
                  </a:lnTo>
                  <a:lnTo>
                    <a:pt x="3" y="1"/>
                  </a:lnTo>
                  <a:lnTo>
                    <a:pt x="2" y="0"/>
                  </a:lnTo>
                  <a:lnTo>
                    <a:pt x="0" y="5"/>
                  </a:lnTo>
                  <a:lnTo>
                    <a:pt x="2" y="9"/>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524" name="Freeform 443"/>
            <p:cNvSpPr>
              <a:spLocks/>
            </p:cNvSpPr>
            <p:nvPr/>
          </p:nvSpPr>
          <p:spPr bwMode="auto">
            <a:xfrm>
              <a:off x="2809" y="1540"/>
              <a:ext cx="5" cy="10"/>
            </a:xfrm>
            <a:custGeom>
              <a:avLst/>
              <a:gdLst>
                <a:gd name="T0" fmla="*/ 4763 w 5"/>
                <a:gd name="T1" fmla="*/ 33190 h 9"/>
                <a:gd name="T2" fmla="*/ 7938 w 5"/>
                <a:gd name="T3" fmla="*/ 25814 h 9"/>
                <a:gd name="T4" fmla="*/ 6350 w 5"/>
                <a:gd name="T5" fmla="*/ 3688 h 9"/>
                <a:gd name="T6" fmla="*/ 3175 w 5"/>
                <a:gd name="T7" fmla="*/ 0 h 9"/>
                <a:gd name="T8" fmla="*/ 0 w 5"/>
                <a:gd name="T9" fmla="*/ 18440 h 9"/>
                <a:gd name="T10" fmla="*/ 4763 w 5"/>
                <a:gd name="T11" fmla="*/ 33190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3" y="9"/>
                  </a:moveTo>
                  <a:lnTo>
                    <a:pt x="5" y="7"/>
                  </a:lnTo>
                  <a:lnTo>
                    <a:pt x="4" y="1"/>
                  </a:lnTo>
                  <a:lnTo>
                    <a:pt x="2" y="0"/>
                  </a:lnTo>
                  <a:lnTo>
                    <a:pt x="0" y="5"/>
                  </a:lnTo>
                  <a:lnTo>
                    <a:pt x="3" y="9"/>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525" name="Freeform 618"/>
            <p:cNvSpPr>
              <a:spLocks/>
            </p:cNvSpPr>
            <p:nvPr/>
          </p:nvSpPr>
          <p:spPr bwMode="auto">
            <a:xfrm>
              <a:off x="2749" y="1335"/>
              <a:ext cx="155" cy="208"/>
            </a:xfrm>
            <a:custGeom>
              <a:avLst/>
              <a:gdLst>
                <a:gd name="T0" fmla="*/ 232899 w 143"/>
                <a:gd name="T1" fmla="*/ 63560 h 193"/>
                <a:gd name="T2" fmla="*/ 238948 w 143"/>
                <a:gd name="T3" fmla="*/ 43338 h 193"/>
                <a:gd name="T4" fmla="*/ 214751 w 143"/>
                <a:gd name="T5" fmla="*/ 43338 h 193"/>
                <a:gd name="T6" fmla="*/ 196602 w 143"/>
                <a:gd name="T7" fmla="*/ 43338 h 193"/>
                <a:gd name="T8" fmla="*/ 187529 w 143"/>
                <a:gd name="T9" fmla="*/ 34670 h 193"/>
                <a:gd name="T10" fmla="*/ 187529 w 143"/>
                <a:gd name="T11" fmla="*/ 11557 h 193"/>
                <a:gd name="T12" fmla="*/ 169381 w 143"/>
                <a:gd name="T13" fmla="*/ 2886 h 193"/>
                <a:gd name="T14" fmla="*/ 133088 w 143"/>
                <a:gd name="T15" fmla="*/ 2886 h 193"/>
                <a:gd name="T16" fmla="*/ 136111 w 143"/>
                <a:gd name="T17" fmla="*/ 40446 h 193"/>
                <a:gd name="T18" fmla="*/ 136111 w 143"/>
                <a:gd name="T19" fmla="*/ 46226 h 193"/>
                <a:gd name="T20" fmla="*/ 142159 w 143"/>
                <a:gd name="T21" fmla="*/ 60669 h 193"/>
                <a:gd name="T22" fmla="*/ 142159 w 143"/>
                <a:gd name="T23" fmla="*/ 69338 h 193"/>
                <a:gd name="T24" fmla="*/ 151234 w 143"/>
                <a:gd name="T25" fmla="*/ 83783 h 193"/>
                <a:gd name="T26" fmla="*/ 124010 w 143"/>
                <a:gd name="T27" fmla="*/ 109786 h 193"/>
                <a:gd name="T28" fmla="*/ 114937 w 143"/>
                <a:gd name="T29" fmla="*/ 106895 h 193"/>
                <a:gd name="T30" fmla="*/ 105864 w 143"/>
                <a:gd name="T31" fmla="*/ 106895 h 193"/>
                <a:gd name="T32" fmla="*/ 63520 w 143"/>
                <a:gd name="T33" fmla="*/ 101117 h 193"/>
                <a:gd name="T34" fmla="*/ 54445 w 143"/>
                <a:gd name="T35" fmla="*/ 115564 h 193"/>
                <a:gd name="T36" fmla="*/ 72590 w 143"/>
                <a:gd name="T37" fmla="*/ 130010 h 193"/>
                <a:gd name="T38" fmla="*/ 54445 w 143"/>
                <a:gd name="T39" fmla="*/ 130010 h 193"/>
                <a:gd name="T40" fmla="*/ 36298 w 143"/>
                <a:gd name="T41" fmla="*/ 184900 h 193"/>
                <a:gd name="T42" fmla="*/ 45371 w 143"/>
                <a:gd name="T43" fmla="*/ 210903 h 193"/>
                <a:gd name="T44" fmla="*/ 30246 w 143"/>
                <a:gd name="T45" fmla="*/ 234017 h 193"/>
                <a:gd name="T46" fmla="*/ 3023 w 143"/>
                <a:gd name="T47" fmla="*/ 234017 h 193"/>
                <a:gd name="T48" fmla="*/ 0 w 143"/>
                <a:gd name="T49" fmla="*/ 297575 h 193"/>
                <a:gd name="T50" fmla="*/ 9075 w 143"/>
                <a:gd name="T51" fmla="*/ 323580 h 193"/>
                <a:gd name="T52" fmla="*/ 15123 w 143"/>
                <a:gd name="T53" fmla="*/ 346692 h 193"/>
                <a:gd name="T54" fmla="*/ 9075 w 143"/>
                <a:gd name="T55" fmla="*/ 369805 h 193"/>
                <a:gd name="T56" fmla="*/ 18147 w 143"/>
                <a:gd name="T57" fmla="*/ 398697 h 193"/>
                <a:gd name="T58" fmla="*/ 36298 w 143"/>
                <a:gd name="T59" fmla="*/ 427585 h 193"/>
                <a:gd name="T60" fmla="*/ 84691 w 143"/>
                <a:gd name="T61" fmla="*/ 473811 h 193"/>
                <a:gd name="T62" fmla="*/ 78641 w 143"/>
                <a:gd name="T63" fmla="*/ 540259 h 193"/>
                <a:gd name="T64" fmla="*/ 169381 w 143"/>
                <a:gd name="T65" fmla="*/ 548927 h 193"/>
                <a:gd name="T66" fmla="*/ 196602 w 143"/>
                <a:gd name="T67" fmla="*/ 543150 h 193"/>
                <a:gd name="T68" fmla="*/ 214751 w 143"/>
                <a:gd name="T69" fmla="*/ 554705 h 193"/>
                <a:gd name="T70" fmla="*/ 232899 w 143"/>
                <a:gd name="T71" fmla="*/ 543150 h 193"/>
                <a:gd name="T72" fmla="*/ 272222 w 143"/>
                <a:gd name="T73" fmla="*/ 540259 h 193"/>
                <a:gd name="T74" fmla="*/ 314567 w 143"/>
                <a:gd name="T75" fmla="*/ 537372 h 193"/>
                <a:gd name="T76" fmla="*/ 338762 w 143"/>
                <a:gd name="T77" fmla="*/ 540259 h 193"/>
                <a:gd name="T78" fmla="*/ 329688 w 143"/>
                <a:gd name="T79" fmla="*/ 505592 h 193"/>
                <a:gd name="T80" fmla="*/ 362962 w 143"/>
                <a:gd name="T81" fmla="*/ 473811 h 193"/>
                <a:gd name="T82" fmla="*/ 311541 w 143"/>
                <a:gd name="T83" fmla="*/ 395806 h 193"/>
                <a:gd name="T84" fmla="*/ 290369 w 143"/>
                <a:gd name="T85" fmla="*/ 358247 h 193"/>
                <a:gd name="T86" fmla="*/ 305492 w 143"/>
                <a:gd name="T87" fmla="*/ 361137 h 193"/>
                <a:gd name="T88" fmla="*/ 356913 w 143"/>
                <a:gd name="T89" fmla="*/ 329358 h 193"/>
                <a:gd name="T90" fmla="*/ 399257 w 143"/>
                <a:gd name="T91" fmla="*/ 288908 h 193"/>
                <a:gd name="T92" fmla="*/ 426476 w 143"/>
                <a:gd name="T93" fmla="*/ 309134 h 193"/>
                <a:gd name="T94" fmla="*/ 417405 w 143"/>
                <a:gd name="T95" fmla="*/ 251349 h 193"/>
                <a:gd name="T96" fmla="*/ 396232 w 143"/>
                <a:gd name="T97" fmla="*/ 158899 h 193"/>
                <a:gd name="T98" fmla="*/ 396232 w 143"/>
                <a:gd name="T99" fmla="*/ 89562 h 193"/>
                <a:gd name="T100" fmla="*/ 365985 w 143"/>
                <a:gd name="T101" fmla="*/ 60669 h 193"/>
                <a:gd name="T102" fmla="*/ 350860 w 143"/>
                <a:gd name="T103" fmla="*/ 57783 h 193"/>
                <a:gd name="T104" fmla="*/ 335739 w 143"/>
                <a:gd name="T105" fmla="*/ 43338 h 193"/>
                <a:gd name="T106" fmla="*/ 311541 w 143"/>
                <a:gd name="T107" fmla="*/ 46226 h 193"/>
                <a:gd name="T108" fmla="*/ 311541 w 143"/>
                <a:gd name="T109" fmla="*/ 37559 h 193"/>
                <a:gd name="T110" fmla="*/ 290369 w 143"/>
                <a:gd name="T111" fmla="*/ 60669 h 193"/>
                <a:gd name="T112" fmla="*/ 260122 w 143"/>
                <a:gd name="T113" fmla="*/ 72226 h 193"/>
                <a:gd name="T114" fmla="*/ 244995 w 143"/>
                <a:gd name="T115" fmla="*/ 72226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3"/>
                <a:gd name="T175" fmla="*/ 0 h 193"/>
                <a:gd name="T176" fmla="*/ 143 w 143"/>
                <a:gd name="T177" fmla="*/ 193 h 19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3" h="193">
                  <a:moveTo>
                    <a:pt x="77" y="26"/>
                  </a:moveTo>
                  <a:lnTo>
                    <a:pt x="76" y="25"/>
                  </a:lnTo>
                  <a:lnTo>
                    <a:pt x="77" y="22"/>
                  </a:lnTo>
                  <a:lnTo>
                    <a:pt x="81" y="18"/>
                  </a:lnTo>
                  <a:lnTo>
                    <a:pt x="81" y="16"/>
                  </a:lnTo>
                  <a:lnTo>
                    <a:pt x="79" y="15"/>
                  </a:lnTo>
                  <a:lnTo>
                    <a:pt x="75" y="16"/>
                  </a:lnTo>
                  <a:lnTo>
                    <a:pt x="73" y="16"/>
                  </a:lnTo>
                  <a:lnTo>
                    <a:pt x="71" y="15"/>
                  </a:lnTo>
                  <a:lnTo>
                    <a:pt x="68" y="13"/>
                  </a:lnTo>
                  <a:lnTo>
                    <a:pt x="67" y="15"/>
                  </a:lnTo>
                  <a:lnTo>
                    <a:pt x="65" y="15"/>
                  </a:lnTo>
                  <a:lnTo>
                    <a:pt x="65" y="13"/>
                  </a:lnTo>
                  <a:lnTo>
                    <a:pt x="63" y="13"/>
                  </a:lnTo>
                  <a:lnTo>
                    <a:pt x="62" y="12"/>
                  </a:lnTo>
                  <a:lnTo>
                    <a:pt x="63" y="9"/>
                  </a:lnTo>
                  <a:lnTo>
                    <a:pt x="63" y="6"/>
                  </a:lnTo>
                  <a:lnTo>
                    <a:pt x="62" y="4"/>
                  </a:lnTo>
                  <a:lnTo>
                    <a:pt x="58" y="2"/>
                  </a:lnTo>
                  <a:lnTo>
                    <a:pt x="55" y="2"/>
                  </a:lnTo>
                  <a:lnTo>
                    <a:pt x="56" y="1"/>
                  </a:lnTo>
                  <a:lnTo>
                    <a:pt x="53" y="2"/>
                  </a:lnTo>
                  <a:lnTo>
                    <a:pt x="46" y="0"/>
                  </a:lnTo>
                  <a:lnTo>
                    <a:pt x="44" y="1"/>
                  </a:lnTo>
                  <a:lnTo>
                    <a:pt x="44" y="4"/>
                  </a:lnTo>
                  <a:lnTo>
                    <a:pt x="49" y="11"/>
                  </a:lnTo>
                  <a:lnTo>
                    <a:pt x="45" y="14"/>
                  </a:lnTo>
                  <a:lnTo>
                    <a:pt x="44" y="15"/>
                  </a:lnTo>
                  <a:lnTo>
                    <a:pt x="43" y="16"/>
                  </a:lnTo>
                  <a:lnTo>
                    <a:pt x="45" y="16"/>
                  </a:lnTo>
                  <a:lnTo>
                    <a:pt x="47" y="17"/>
                  </a:lnTo>
                  <a:lnTo>
                    <a:pt x="46" y="19"/>
                  </a:lnTo>
                  <a:lnTo>
                    <a:pt x="47" y="21"/>
                  </a:lnTo>
                  <a:lnTo>
                    <a:pt x="48" y="22"/>
                  </a:lnTo>
                  <a:lnTo>
                    <a:pt x="48" y="23"/>
                  </a:lnTo>
                  <a:lnTo>
                    <a:pt x="47" y="24"/>
                  </a:lnTo>
                  <a:lnTo>
                    <a:pt x="47" y="25"/>
                  </a:lnTo>
                  <a:lnTo>
                    <a:pt x="50" y="28"/>
                  </a:lnTo>
                  <a:lnTo>
                    <a:pt x="50" y="29"/>
                  </a:lnTo>
                  <a:lnTo>
                    <a:pt x="43" y="30"/>
                  </a:lnTo>
                  <a:lnTo>
                    <a:pt x="42" y="32"/>
                  </a:lnTo>
                  <a:lnTo>
                    <a:pt x="41" y="38"/>
                  </a:lnTo>
                  <a:lnTo>
                    <a:pt x="43" y="44"/>
                  </a:lnTo>
                  <a:lnTo>
                    <a:pt x="40" y="38"/>
                  </a:lnTo>
                  <a:lnTo>
                    <a:pt x="38" y="37"/>
                  </a:lnTo>
                  <a:lnTo>
                    <a:pt x="37" y="40"/>
                  </a:lnTo>
                  <a:lnTo>
                    <a:pt x="36" y="40"/>
                  </a:lnTo>
                  <a:lnTo>
                    <a:pt x="35" y="37"/>
                  </a:lnTo>
                  <a:lnTo>
                    <a:pt x="33" y="34"/>
                  </a:lnTo>
                  <a:lnTo>
                    <a:pt x="29" y="33"/>
                  </a:lnTo>
                  <a:lnTo>
                    <a:pt x="21" y="35"/>
                  </a:lnTo>
                  <a:lnTo>
                    <a:pt x="20" y="37"/>
                  </a:lnTo>
                  <a:lnTo>
                    <a:pt x="19" y="38"/>
                  </a:lnTo>
                  <a:lnTo>
                    <a:pt x="18" y="40"/>
                  </a:lnTo>
                  <a:lnTo>
                    <a:pt x="18" y="41"/>
                  </a:lnTo>
                  <a:lnTo>
                    <a:pt x="21" y="42"/>
                  </a:lnTo>
                  <a:lnTo>
                    <a:pt x="24" y="45"/>
                  </a:lnTo>
                  <a:lnTo>
                    <a:pt x="25" y="47"/>
                  </a:lnTo>
                  <a:lnTo>
                    <a:pt x="23" y="44"/>
                  </a:lnTo>
                  <a:lnTo>
                    <a:pt x="18" y="45"/>
                  </a:lnTo>
                  <a:lnTo>
                    <a:pt x="16" y="58"/>
                  </a:lnTo>
                  <a:lnTo>
                    <a:pt x="12" y="62"/>
                  </a:lnTo>
                  <a:lnTo>
                    <a:pt x="12" y="64"/>
                  </a:lnTo>
                  <a:lnTo>
                    <a:pt x="17" y="67"/>
                  </a:lnTo>
                  <a:lnTo>
                    <a:pt x="17" y="70"/>
                  </a:lnTo>
                  <a:lnTo>
                    <a:pt x="15" y="73"/>
                  </a:lnTo>
                  <a:lnTo>
                    <a:pt x="12" y="75"/>
                  </a:lnTo>
                  <a:lnTo>
                    <a:pt x="12" y="78"/>
                  </a:lnTo>
                  <a:lnTo>
                    <a:pt x="10" y="81"/>
                  </a:lnTo>
                  <a:lnTo>
                    <a:pt x="7" y="82"/>
                  </a:lnTo>
                  <a:lnTo>
                    <a:pt x="4" y="81"/>
                  </a:lnTo>
                  <a:lnTo>
                    <a:pt x="1" y="81"/>
                  </a:lnTo>
                  <a:lnTo>
                    <a:pt x="2" y="99"/>
                  </a:lnTo>
                  <a:lnTo>
                    <a:pt x="0" y="102"/>
                  </a:lnTo>
                  <a:lnTo>
                    <a:pt x="0" y="103"/>
                  </a:lnTo>
                  <a:lnTo>
                    <a:pt x="1" y="108"/>
                  </a:lnTo>
                  <a:lnTo>
                    <a:pt x="1" y="110"/>
                  </a:lnTo>
                  <a:lnTo>
                    <a:pt x="3" y="112"/>
                  </a:lnTo>
                  <a:lnTo>
                    <a:pt x="3" y="115"/>
                  </a:lnTo>
                  <a:lnTo>
                    <a:pt x="5" y="118"/>
                  </a:lnTo>
                  <a:lnTo>
                    <a:pt x="5" y="120"/>
                  </a:lnTo>
                  <a:lnTo>
                    <a:pt x="2" y="125"/>
                  </a:lnTo>
                  <a:lnTo>
                    <a:pt x="4" y="126"/>
                  </a:lnTo>
                  <a:lnTo>
                    <a:pt x="3" y="128"/>
                  </a:lnTo>
                  <a:lnTo>
                    <a:pt x="3" y="130"/>
                  </a:lnTo>
                  <a:lnTo>
                    <a:pt x="6" y="134"/>
                  </a:lnTo>
                  <a:lnTo>
                    <a:pt x="6" y="138"/>
                  </a:lnTo>
                  <a:lnTo>
                    <a:pt x="5" y="140"/>
                  </a:lnTo>
                  <a:lnTo>
                    <a:pt x="10" y="145"/>
                  </a:lnTo>
                  <a:lnTo>
                    <a:pt x="12" y="148"/>
                  </a:lnTo>
                  <a:lnTo>
                    <a:pt x="33" y="154"/>
                  </a:lnTo>
                  <a:lnTo>
                    <a:pt x="33" y="157"/>
                  </a:lnTo>
                  <a:lnTo>
                    <a:pt x="28" y="164"/>
                  </a:lnTo>
                  <a:lnTo>
                    <a:pt x="25" y="175"/>
                  </a:lnTo>
                  <a:lnTo>
                    <a:pt x="25" y="186"/>
                  </a:lnTo>
                  <a:lnTo>
                    <a:pt x="26" y="187"/>
                  </a:lnTo>
                  <a:lnTo>
                    <a:pt x="28" y="188"/>
                  </a:lnTo>
                  <a:lnTo>
                    <a:pt x="45" y="186"/>
                  </a:lnTo>
                  <a:lnTo>
                    <a:pt x="56" y="190"/>
                  </a:lnTo>
                  <a:lnTo>
                    <a:pt x="59" y="188"/>
                  </a:lnTo>
                  <a:lnTo>
                    <a:pt x="62" y="188"/>
                  </a:lnTo>
                  <a:lnTo>
                    <a:pt x="65" y="188"/>
                  </a:lnTo>
                  <a:lnTo>
                    <a:pt x="66" y="191"/>
                  </a:lnTo>
                  <a:lnTo>
                    <a:pt x="69" y="193"/>
                  </a:lnTo>
                  <a:lnTo>
                    <a:pt x="71" y="192"/>
                  </a:lnTo>
                  <a:lnTo>
                    <a:pt x="71" y="190"/>
                  </a:lnTo>
                  <a:lnTo>
                    <a:pt x="73" y="188"/>
                  </a:lnTo>
                  <a:lnTo>
                    <a:pt x="77" y="188"/>
                  </a:lnTo>
                  <a:lnTo>
                    <a:pt x="81" y="190"/>
                  </a:lnTo>
                  <a:lnTo>
                    <a:pt x="85" y="190"/>
                  </a:lnTo>
                  <a:lnTo>
                    <a:pt x="90" y="187"/>
                  </a:lnTo>
                  <a:lnTo>
                    <a:pt x="100" y="186"/>
                  </a:lnTo>
                  <a:lnTo>
                    <a:pt x="101" y="184"/>
                  </a:lnTo>
                  <a:lnTo>
                    <a:pt x="104" y="186"/>
                  </a:lnTo>
                  <a:lnTo>
                    <a:pt x="109" y="186"/>
                  </a:lnTo>
                  <a:lnTo>
                    <a:pt x="110" y="187"/>
                  </a:lnTo>
                  <a:lnTo>
                    <a:pt x="112" y="187"/>
                  </a:lnTo>
                  <a:lnTo>
                    <a:pt x="112" y="184"/>
                  </a:lnTo>
                  <a:lnTo>
                    <a:pt x="110" y="180"/>
                  </a:lnTo>
                  <a:lnTo>
                    <a:pt x="109" y="175"/>
                  </a:lnTo>
                  <a:lnTo>
                    <a:pt x="111" y="172"/>
                  </a:lnTo>
                  <a:lnTo>
                    <a:pt x="118" y="169"/>
                  </a:lnTo>
                  <a:lnTo>
                    <a:pt x="120" y="164"/>
                  </a:lnTo>
                  <a:lnTo>
                    <a:pt x="125" y="161"/>
                  </a:lnTo>
                  <a:lnTo>
                    <a:pt x="125" y="159"/>
                  </a:lnTo>
                  <a:lnTo>
                    <a:pt x="103" y="137"/>
                  </a:lnTo>
                  <a:lnTo>
                    <a:pt x="102" y="129"/>
                  </a:lnTo>
                  <a:lnTo>
                    <a:pt x="98" y="127"/>
                  </a:lnTo>
                  <a:lnTo>
                    <a:pt x="96" y="124"/>
                  </a:lnTo>
                  <a:lnTo>
                    <a:pt x="96" y="122"/>
                  </a:lnTo>
                  <a:lnTo>
                    <a:pt x="96" y="120"/>
                  </a:lnTo>
                  <a:lnTo>
                    <a:pt x="101" y="125"/>
                  </a:lnTo>
                  <a:lnTo>
                    <a:pt x="103" y="121"/>
                  </a:lnTo>
                  <a:lnTo>
                    <a:pt x="118" y="114"/>
                  </a:lnTo>
                  <a:lnTo>
                    <a:pt x="119" y="111"/>
                  </a:lnTo>
                  <a:lnTo>
                    <a:pt x="131" y="107"/>
                  </a:lnTo>
                  <a:lnTo>
                    <a:pt x="132" y="100"/>
                  </a:lnTo>
                  <a:lnTo>
                    <a:pt x="135" y="101"/>
                  </a:lnTo>
                  <a:lnTo>
                    <a:pt x="139" y="107"/>
                  </a:lnTo>
                  <a:lnTo>
                    <a:pt x="141" y="107"/>
                  </a:lnTo>
                  <a:lnTo>
                    <a:pt x="143" y="94"/>
                  </a:lnTo>
                  <a:lnTo>
                    <a:pt x="142" y="92"/>
                  </a:lnTo>
                  <a:lnTo>
                    <a:pt x="138" y="87"/>
                  </a:lnTo>
                  <a:lnTo>
                    <a:pt x="135" y="60"/>
                  </a:lnTo>
                  <a:lnTo>
                    <a:pt x="131" y="57"/>
                  </a:lnTo>
                  <a:lnTo>
                    <a:pt x="131" y="55"/>
                  </a:lnTo>
                  <a:lnTo>
                    <a:pt x="134" y="47"/>
                  </a:lnTo>
                  <a:lnTo>
                    <a:pt x="134" y="39"/>
                  </a:lnTo>
                  <a:lnTo>
                    <a:pt x="131" y="31"/>
                  </a:lnTo>
                  <a:lnTo>
                    <a:pt x="124" y="30"/>
                  </a:lnTo>
                  <a:lnTo>
                    <a:pt x="124" y="25"/>
                  </a:lnTo>
                  <a:lnTo>
                    <a:pt x="121" y="21"/>
                  </a:lnTo>
                  <a:lnTo>
                    <a:pt x="118" y="22"/>
                  </a:lnTo>
                  <a:lnTo>
                    <a:pt x="116" y="20"/>
                  </a:lnTo>
                  <a:lnTo>
                    <a:pt x="115" y="18"/>
                  </a:lnTo>
                  <a:lnTo>
                    <a:pt x="113" y="16"/>
                  </a:lnTo>
                  <a:lnTo>
                    <a:pt x="111" y="15"/>
                  </a:lnTo>
                  <a:lnTo>
                    <a:pt x="104" y="16"/>
                  </a:lnTo>
                  <a:lnTo>
                    <a:pt x="103" y="17"/>
                  </a:lnTo>
                  <a:lnTo>
                    <a:pt x="103" y="16"/>
                  </a:lnTo>
                  <a:lnTo>
                    <a:pt x="108" y="13"/>
                  </a:lnTo>
                  <a:lnTo>
                    <a:pt x="105" y="12"/>
                  </a:lnTo>
                  <a:lnTo>
                    <a:pt x="103" y="13"/>
                  </a:lnTo>
                  <a:lnTo>
                    <a:pt x="99" y="17"/>
                  </a:lnTo>
                  <a:lnTo>
                    <a:pt x="98" y="20"/>
                  </a:lnTo>
                  <a:lnTo>
                    <a:pt x="96" y="21"/>
                  </a:lnTo>
                  <a:lnTo>
                    <a:pt x="96" y="19"/>
                  </a:lnTo>
                  <a:lnTo>
                    <a:pt x="91" y="21"/>
                  </a:lnTo>
                  <a:lnTo>
                    <a:pt x="86" y="25"/>
                  </a:lnTo>
                  <a:lnTo>
                    <a:pt x="88" y="26"/>
                  </a:lnTo>
                  <a:lnTo>
                    <a:pt x="85" y="26"/>
                  </a:lnTo>
                  <a:lnTo>
                    <a:pt x="81" y="25"/>
                  </a:lnTo>
                  <a:lnTo>
                    <a:pt x="77" y="28"/>
                  </a:lnTo>
                  <a:lnTo>
                    <a:pt x="77" y="26"/>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526" name="Freeform 619"/>
            <p:cNvSpPr>
              <a:spLocks/>
            </p:cNvSpPr>
            <p:nvPr/>
          </p:nvSpPr>
          <p:spPr bwMode="auto">
            <a:xfrm>
              <a:off x="2873" y="1341"/>
              <a:ext cx="8" cy="12"/>
            </a:xfrm>
            <a:custGeom>
              <a:avLst/>
              <a:gdLst>
                <a:gd name="T0" fmla="*/ 11113 w 8"/>
                <a:gd name="T1" fmla="*/ 19107 h 11"/>
                <a:gd name="T2" fmla="*/ 12700 w 8"/>
                <a:gd name="T3" fmla="*/ 25476 h 11"/>
                <a:gd name="T4" fmla="*/ 12700 w 8"/>
                <a:gd name="T5" fmla="*/ 31843 h 11"/>
                <a:gd name="T6" fmla="*/ 12700 w 8"/>
                <a:gd name="T7" fmla="*/ 35027 h 11"/>
                <a:gd name="T8" fmla="*/ 11113 w 8"/>
                <a:gd name="T9" fmla="*/ 31843 h 11"/>
                <a:gd name="T10" fmla="*/ 7938 w 8"/>
                <a:gd name="T11" fmla="*/ 35027 h 11"/>
                <a:gd name="T12" fmla="*/ 6350 w 8"/>
                <a:gd name="T13" fmla="*/ 35027 h 11"/>
                <a:gd name="T14" fmla="*/ 3175 w 8"/>
                <a:gd name="T15" fmla="*/ 35027 h 11"/>
                <a:gd name="T16" fmla="*/ 0 w 8"/>
                <a:gd name="T17" fmla="*/ 28659 h 11"/>
                <a:gd name="T18" fmla="*/ 1588 w 8"/>
                <a:gd name="T19" fmla="*/ 25476 h 11"/>
                <a:gd name="T20" fmla="*/ 1588 w 8"/>
                <a:gd name="T21" fmla="*/ 22289 h 11"/>
                <a:gd name="T22" fmla="*/ 0 w 8"/>
                <a:gd name="T23" fmla="*/ 15922 h 11"/>
                <a:gd name="T24" fmla="*/ 1588 w 8"/>
                <a:gd name="T25" fmla="*/ 15922 h 11"/>
                <a:gd name="T26" fmla="*/ 7938 w 8"/>
                <a:gd name="T27" fmla="*/ 19107 h 11"/>
                <a:gd name="T28" fmla="*/ 7938 w 8"/>
                <a:gd name="T29" fmla="*/ 15922 h 11"/>
                <a:gd name="T30" fmla="*/ 4763 w 8"/>
                <a:gd name="T31" fmla="*/ 9552 h 11"/>
                <a:gd name="T32" fmla="*/ 3175 w 8"/>
                <a:gd name="T33" fmla="*/ 6371 h 11"/>
                <a:gd name="T34" fmla="*/ 3175 w 8"/>
                <a:gd name="T35" fmla="*/ 0 h 11"/>
                <a:gd name="T36" fmla="*/ 6350 w 8"/>
                <a:gd name="T37" fmla="*/ 3182 h 11"/>
                <a:gd name="T38" fmla="*/ 6350 w 8"/>
                <a:gd name="T39" fmla="*/ 6371 h 11"/>
                <a:gd name="T40" fmla="*/ 11113 w 8"/>
                <a:gd name="T41" fmla="*/ 9552 h 11"/>
                <a:gd name="T42" fmla="*/ 12700 w 8"/>
                <a:gd name="T43" fmla="*/ 9552 h 11"/>
                <a:gd name="T44" fmla="*/ 11113 w 8"/>
                <a:gd name="T45" fmla="*/ 19107 h 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
                <a:gd name="T70" fmla="*/ 0 h 11"/>
                <a:gd name="T71" fmla="*/ 8 w 8"/>
                <a:gd name="T72" fmla="*/ 11 h 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 h="11">
                  <a:moveTo>
                    <a:pt x="7" y="6"/>
                  </a:moveTo>
                  <a:lnTo>
                    <a:pt x="8" y="8"/>
                  </a:lnTo>
                  <a:lnTo>
                    <a:pt x="8" y="10"/>
                  </a:lnTo>
                  <a:lnTo>
                    <a:pt x="8" y="11"/>
                  </a:lnTo>
                  <a:lnTo>
                    <a:pt x="7" y="10"/>
                  </a:lnTo>
                  <a:lnTo>
                    <a:pt x="5" y="11"/>
                  </a:lnTo>
                  <a:lnTo>
                    <a:pt x="4" y="11"/>
                  </a:lnTo>
                  <a:lnTo>
                    <a:pt x="2" y="11"/>
                  </a:lnTo>
                  <a:lnTo>
                    <a:pt x="0" y="9"/>
                  </a:lnTo>
                  <a:lnTo>
                    <a:pt x="1" y="8"/>
                  </a:lnTo>
                  <a:lnTo>
                    <a:pt x="1" y="7"/>
                  </a:lnTo>
                  <a:lnTo>
                    <a:pt x="0" y="5"/>
                  </a:lnTo>
                  <a:lnTo>
                    <a:pt x="1" y="5"/>
                  </a:lnTo>
                  <a:lnTo>
                    <a:pt x="5" y="6"/>
                  </a:lnTo>
                  <a:lnTo>
                    <a:pt x="5" y="5"/>
                  </a:lnTo>
                  <a:lnTo>
                    <a:pt x="3" y="3"/>
                  </a:lnTo>
                  <a:lnTo>
                    <a:pt x="2" y="2"/>
                  </a:lnTo>
                  <a:lnTo>
                    <a:pt x="2" y="0"/>
                  </a:lnTo>
                  <a:lnTo>
                    <a:pt x="4" y="1"/>
                  </a:lnTo>
                  <a:lnTo>
                    <a:pt x="4" y="2"/>
                  </a:lnTo>
                  <a:lnTo>
                    <a:pt x="7" y="3"/>
                  </a:lnTo>
                  <a:lnTo>
                    <a:pt x="8" y="3"/>
                  </a:lnTo>
                  <a:lnTo>
                    <a:pt x="7" y="6"/>
                  </a:lnTo>
                  <a:close/>
                </a:path>
              </a:pathLst>
            </a:custGeom>
            <a:solidFill>
              <a:srgbClr val="D9D9D9"/>
            </a:solidFill>
            <a:ln w="9525">
              <a:solidFill>
                <a:srgbClr val="FFFFFF"/>
              </a:solidFill>
              <a:miter lim="800000"/>
              <a:headEnd/>
              <a:tailEnd/>
            </a:ln>
          </p:spPr>
          <p:txBody>
            <a:bodyPr lIns="91429" tIns="45715" rIns="91429" bIns="45715"/>
            <a:lstStyle/>
            <a:p>
              <a:endParaRPr lang="ru-RU"/>
            </a:p>
          </p:txBody>
        </p:sp>
        <p:sp>
          <p:nvSpPr>
            <p:cNvPr id="143527" name="Freeform 620"/>
            <p:cNvSpPr>
              <a:spLocks/>
            </p:cNvSpPr>
            <p:nvPr/>
          </p:nvSpPr>
          <p:spPr bwMode="auto">
            <a:xfrm>
              <a:off x="2747" y="1333"/>
              <a:ext cx="155" cy="208"/>
            </a:xfrm>
            <a:custGeom>
              <a:avLst/>
              <a:gdLst>
                <a:gd name="T0" fmla="*/ 232899 w 143"/>
                <a:gd name="T1" fmla="*/ 63560 h 193"/>
                <a:gd name="T2" fmla="*/ 241974 w 143"/>
                <a:gd name="T3" fmla="*/ 43338 h 193"/>
                <a:gd name="T4" fmla="*/ 217779 w 143"/>
                <a:gd name="T5" fmla="*/ 43338 h 193"/>
                <a:gd name="T6" fmla="*/ 196602 w 143"/>
                <a:gd name="T7" fmla="*/ 43338 h 193"/>
                <a:gd name="T8" fmla="*/ 187529 w 143"/>
                <a:gd name="T9" fmla="*/ 34670 h 193"/>
                <a:gd name="T10" fmla="*/ 187529 w 143"/>
                <a:gd name="T11" fmla="*/ 11557 h 193"/>
                <a:gd name="T12" fmla="*/ 169381 w 143"/>
                <a:gd name="T13" fmla="*/ 2886 h 193"/>
                <a:gd name="T14" fmla="*/ 133088 w 143"/>
                <a:gd name="T15" fmla="*/ 2886 h 193"/>
                <a:gd name="T16" fmla="*/ 136111 w 143"/>
                <a:gd name="T17" fmla="*/ 40446 h 193"/>
                <a:gd name="T18" fmla="*/ 136111 w 143"/>
                <a:gd name="T19" fmla="*/ 49111 h 193"/>
                <a:gd name="T20" fmla="*/ 142159 w 143"/>
                <a:gd name="T21" fmla="*/ 60669 h 193"/>
                <a:gd name="T22" fmla="*/ 142159 w 143"/>
                <a:gd name="T23" fmla="*/ 69338 h 193"/>
                <a:gd name="T24" fmla="*/ 151234 w 143"/>
                <a:gd name="T25" fmla="*/ 83783 h 193"/>
                <a:gd name="T26" fmla="*/ 127037 w 143"/>
                <a:gd name="T27" fmla="*/ 109786 h 193"/>
                <a:gd name="T28" fmla="*/ 114937 w 143"/>
                <a:gd name="T29" fmla="*/ 106895 h 193"/>
                <a:gd name="T30" fmla="*/ 105864 w 143"/>
                <a:gd name="T31" fmla="*/ 106895 h 193"/>
                <a:gd name="T32" fmla="*/ 66543 w 143"/>
                <a:gd name="T33" fmla="*/ 101117 h 193"/>
                <a:gd name="T34" fmla="*/ 57468 w 143"/>
                <a:gd name="T35" fmla="*/ 118452 h 193"/>
                <a:gd name="T36" fmla="*/ 72590 w 143"/>
                <a:gd name="T37" fmla="*/ 130010 h 193"/>
                <a:gd name="T38" fmla="*/ 57468 w 143"/>
                <a:gd name="T39" fmla="*/ 130010 h 193"/>
                <a:gd name="T40" fmla="*/ 36298 w 143"/>
                <a:gd name="T41" fmla="*/ 184900 h 193"/>
                <a:gd name="T42" fmla="*/ 45371 w 143"/>
                <a:gd name="T43" fmla="*/ 210903 h 193"/>
                <a:gd name="T44" fmla="*/ 30246 w 143"/>
                <a:gd name="T45" fmla="*/ 236907 h 193"/>
                <a:gd name="T46" fmla="*/ 3023 w 143"/>
                <a:gd name="T47" fmla="*/ 234017 h 193"/>
                <a:gd name="T48" fmla="*/ 0 w 143"/>
                <a:gd name="T49" fmla="*/ 300467 h 193"/>
                <a:gd name="T50" fmla="*/ 9075 w 143"/>
                <a:gd name="T51" fmla="*/ 323580 h 193"/>
                <a:gd name="T52" fmla="*/ 15123 w 143"/>
                <a:gd name="T53" fmla="*/ 346692 h 193"/>
                <a:gd name="T54" fmla="*/ 12100 w 143"/>
                <a:gd name="T55" fmla="*/ 369805 h 193"/>
                <a:gd name="T56" fmla="*/ 21171 w 143"/>
                <a:gd name="T57" fmla="*/ 401583 h 193"/>
                <a:gd name="T58" fmla="*/ 36298 w 143"/>
                <a:gd name="T59" fmla="*/ 427585 h 193"/>
                <a:gd name="T60" fmla="*/ 84691 w 143"/>
                <a:gd name="T61" fmla="*/ 476699 h 193"/>
                <a:gd name="T62" fmla="*/ 78641 w 143"/>
                <a:gd name="T63" fmla="*/ 540259 h 193"/>
                <a:gd name="T64" fmla="*/ 172404 w 143"/>
                <a:gd name="T65" fmla="*/ 548927 h 193"/>
                <a:gd name="T66" fmla="*/ 196602 w 143"/>
                <a:gd name="T67" fmla="*/ 546037 h 193"/>
                <a:gd name="T68" fmla="*/ 214751 w 143"/>
                <a:gd name="T69" fmla="*/ 554705 h 193"/>
                <a:gd name="T70" fmla="*/ 232899 w 143"/>
                <a:gd name="T71" fmla="*/ 546037 h 193"/>
                <a:gd name="T72" fmla="*/ 275246 w 143"/>
                <a:gd name="T73" fmla="*/ 540259 h 193"/>
                <a:gd name="T74" fmla="*/ 317592 w 143"/>
                <a:gd name="T75" fmla="*/ 537372 h 193"/>
                <a:gd name="T76" fmla="*/ 341787 w 143"/>
                <a:gd name="T77" fmla="*/ 540259 h 193"/>
                <a:gd name="T78" fmla="*/ 332713 w 143"/>
                <a:gd name="T79" fmla="*/ 508481 h 193"/>
                <a:gd name="T80" fmla="*/ 362962 w 143"/>
                <a:gd name="T81" fmla="*/ 473811 h 193"/>
                <a:gd name="T82" fmla="*/ 311541 w 143"/>
                <a:gd name="T83" fmla="*/ 398697 h 193"/>
                <a:gd name="T84" fmla="*/ 290369 w 143"/>
                <a:gd name="T85" fmla="*/ 358247 h 193"/>
                <a:gd name="T86" fmla="*/ 305492 w 143"/>
                <a:gd name="T87" fmla="*/ 361137 h 193"/>
                <a:gd name="T88" fmla="*/ 356913 w 143"/>
                <a:gd name="T89" fmla="*/ 329358 h 193"/>
                <a:gd name="T90" fmla="*/ 399257 w 143"/>
                <a:gd name="T91" fmla="*/ 291799 h 193"/>
                <a:gd name="T92" fmla="*/ 426476 w 143"/>
                <a:gd name="T93" fmla="*/ 312023 h 193"/>
                <a:gd name="T94" fmla="*/ 420429 w 143"/>
                <a:gd name="T95" fmla="*/ 251349 h 193"/>
                <a:gd name="T96" fmla="*/ 396232 w 143"/>
                <a:gd name="T97" fmla="*/ 158899 h 193"/>
                <a:gd name="T98" fmla="*/ 396232 w 143"/>
                <a:gd name="T99" fmla="*/ 92450 h 193"/>
                <a:gd name="T100" fmla="*/ 365985 w 143"/>
                <a:gd name="T101" fmla="*/ 63560 h 193"/>
                <a:gd name="T102" fmla="*/ 350860 w 143"/>
                <a:gd name="T103" fmla="*/ 57783 h 193"/>
                <a:gd name="T104" fmla="*/ 335739 w 143"/>
                <a:gd name="T105" fmla="*/ 43338 h 193"/>
                <a:gd name="T106" fmla="*/ 311541 w 143"/>
                <a:gd name="T107" fmla="*/ 49111 h 193"/>
                <a:gd name="T108" fmla="*/ 311541 w 143"/>
                <a:gd name="T109" fmla="*/ 37559 h 193"/>
                <a:gd name="T110" fmla="*/ 290369 w 143"/>
                <a:gd name="T111" fmla="*/ 63560 h 193"/>
                <a:gd name="T112" fmla="*/ 263146 w 143"/>
                <a:gd name="T113" fmla="*/ 72226 h 193"/>
                <a:gd name="T114" fmla="*/ 244995 w 143"/>
                <a:gd name="T115" fmla="*/ 72226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3"/>
                <a:gd name="T175" fmla="*/ 0 h 193"/>
                <a:gd name="T176" fmla="*/ 143 w 143"/>
                <a:gd name="T177" fmla="*/ 193 h 19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3" h="193">
                  <a:moveTo>
                    <a:pt x="77" y="26"/>
                  </a:moveTo>
                  <a:lnTo>
                    <a:pt x="76" y="25"/>
                  </a:lnTo>
                  <a:lnTo>
                    <a:pt x="77" y="22"/>
                  </a:lnTo>
                  <a:lnTo>
                    <a:pt x="81" y="18"/>
                  </a:lnTo>
                  <a:lnTo>
                    <a:pt x="81" y="16"/>
                  </a:lnTo>
                  <a:lnTo>
                    <a:pt x="80" y="15"/>
                  </a:lnTo>
                  <a:lnTo>
                    <a:pt x="75" y="17"/>
                  </a:lnTo>
                  <a:lnTo>
                    <a:pt x="73" y="17"/>
                  </a:lnTo>
                  <a:lnTo>
                    <a:pt x="72" y="15"/>
                  </a:lnTo>
                  <a:lnTo>
                    <a:pt x="68" y="14"/>
                  </a:lnTo>
                  <a:lnTo>
                    <a:pt x="67" y="15"/>
                  </a:lnTo>
                  <a:lnTo>
                    <a:pt x="65" y="15"/>
                  </a:lnTo>
                  <a:lnTo>
                    <a:pt x="65" y="13"/>
                  </a:lnTo>
                  <a:lnTo>
                    <a:pt x="63" y="13"/>
                  </a:lnTo>
                  <a:lnTo>
                    <a:pt x="62" y="12"/>
                  </a:lnTo>
                  <a:lnTo>
                    <a:pt x="64" y="10"/>
                  </a:lnTo>
                  <a:lnTo>
                    <a:pt x="64" y="7"/>
                  </a:lnTo>
                  <a:lnTo>
                    <a:pt x="62" y="4"/>
                  </a:lnTo>
                  <a:lnTo>
                    <a:pt x="58" y="2"/>
                  </a:lnTo>
                  <a:lnTo>
                    <a:pt x="56" y="3"/>
                  </a:lnTo>
                  <a:lnTo>
                    <a:pt x="56" y="1"/>
                  </a:lnTo>
                  <a:lnTo>
                    <a:pt x="53" y="2"/>
                  </a:lnTo>
                  <a:lnTo>
                    <a:pt x="46" y="0"/>
                  </a:lnTo>
                  <a:lnTo>
                    <a:pt x="44" y="1"/>
                  </a:lnTo>
                  <a:lnTo>
                    <a:pt x="44" y="4"/>
                  </a:lnTo>
                  <a:lnTo>
                    <a:pt x="49" y="11"/>
                  </a:lnTo>
                  <a:lnTo>
                    <a:pt x="45" y="14"/>
                  </a:lnTo>
                  <a:lnTo>
                    <a:pt x="45" y="15"/>
                  </a:lnTo>
                  <a:lnTo>
                    <a:pt x="43" y="17"/>
                  </a:lnTo>
                  <a:lnTo>
                    <a:pt x="45" y="17"/>
                  </a:lnTo>
                  <a:lnTo>
                    <a:pt x="47" y="18"/>
                  </a:lnTo>
                  <a:lnTo>
                    <a:pt x="46" y="19"/>
                  </a:lnTo>
                  <a:lnTo>
                    <a:pt x="47" y="21"/>
                  </a:lnTo>
                  <a:lnTo>
                    <a:pt x="49" y="22"/>
                  </a:lnTo>
                  <a:lnTo>
                    <a:pt x="48" y="23"/>
                  </a:lnTo>
                  <a:lnTo>
                    <a:pt x="47" y="24"/>
                  </a:lnTo>
                  <a:lnTo>
                    <a:pt x="47" y="26"/>
                  </a:lnTo>
                  <a:lnTo>
                    <a:pt x="50" y="29"/>
                  </a:lnTo>
                  <a:lnTo>
                    <a:pt x="43" y="30"/>
                  </a:lnTo>
                  <a:lnTo>
                    <a:pt x="42" y="33"/>
                  </a:lnTo>
                  <a:lnTo>
                    <a:pt x="42" y="38"/>
                  </a:lnTo>
                  <a:lnTo>
                    <a:pt x="43" y="44"/>
                  </a:lnTo>
                  <a:lnTo>
                    <a:pt x="41" y="38"/>
                  </a:lnTo>
                  <a:lnTo>
                    <a:pt x="38" y="37"/>
                  </a:lnTo>
                  <a:lnTo>
                    <a:pt x="38" y="41"/>
                  </a:lnTo>
                  <a:lnTo>
                    <a:pt x="36" y="41"/>
                  </a:lnTo>
                  <a:lnTo>
                    <a:pt x="35" y="37"/>
                  </a:lnTo>
                  <a:lnTo>
                    <a:pt x="34" y="34"/>
                  </a:lnTo>
                  <a:lnTo>
                    <a:pt x="29" y="33"/>
                  </a:lnTo>
                  <a:lnTo>
                    <a:pt x="22" y="35"/>
                  </a:lnTo>
                  <a:lnTo>
                    <a:pt x="20" y="37"/>
                  </a:lnTo>
                  <a:lnTo>
                    <a:pt x="19" y="38"/>
                  </a:lnTo>
                  <a:lnTo>
                    <a:pt x="19" y="41"/>
                  </a:lnTo>
                  <a:lnTo>
                    <a:pt x="22" y="42"/>
                  </a:lnTo>
                  <a:lnTo>
                    <a:pt x="24" y="45"/>
                  </a:lnTo>
                  <a:lnTo>
                    <a:pt x="25" y="47"/>
                  </a:lnTo>
                  <a:lnTo>
                    <a:pt x="23" y="44"/>
                  </a:lnTo>
                  <a:lnTo>
                    <a:pt x="19" y="45"/>
                  </a:lnTo>
                  <a:lnTo>
                    <a:pt x="16" y="59"/>
                  </a:lnTo>
                  <a:lnTo>
                    <a:pt x="12" y="62"/>
                  </a:lnTo>
                  <a:lnTo>
                    <a:pt x="12" y="64"/>
                  </a:lnTo>
                  <a:lnTo>
                    <a:pt x="18" y="67"/>
                  </a:lnTo>
                  <a:lnTo>
                    <a:pt x="17" y="70"/>
                  </a:lnTo>
                  <a:lnTo>
                    <a:pt x="15" y="73"/>
                  </a:lnTo>
                  <a:lnTo>
                    <a:pt x="12" y="75"/>
                  </a:lnTo>
                  <a:lnTo>
                    <a:pt x="12" y="79"/>
                  </a:lnTo>
                  <a:lnTo>
                    <a:pt x="10" y="82"/>
                  </a:lnTo>
                  <a:lnTo>
                    <a:pt x="8" y="82"/>
                  </a:lnTo>
                  <a:lnTo>
                    <a:pt x="4" y="81"/>
                  </a:lnTo>
                  <a:lnTo>
                    <a:pt x="1" y="81"/>
                  </a:lnTo>
                  <a:lnTo>
                    <a:pt x="2" y="99"/>
                  </a:lnTo>
                  <a:lnTo>
                    <a:pt x="0" y="102"/>
                  </a:lnTo>
                  <a:lnTo>
                    <a:pt x="0" y="104"/>
                  </a:lnTo>
                  <a:lnTo>
                    <a:pt x="1" y="109"/>
                  </a:lnTo>
                  <a:lnTo>
                    <a:pt x="1" y="110"/>
                  </a:lnTo>
                  <a:lnTo>
                    <a:pt x="3" y="112"/>
                  </a:lnTo>
                  <a:lnTo>
                    <a:pt x="4" y="116"/>
                  </a:lnTo>
                  <a:lnTo>
                    <a:pt x="5" y="118"/>
                  </a:lnTo>
                  <a:lnTo>
                    <a:pt x="5" y="120"/>
                  </a:lnTo>
                  <a:lnTo>
                    <a:pt x="2" y="125"/>
                  </a:lnTo>
                  <a:lnTo>
                    <a:pt x="4" y="126"/>
                  </a:lnTo>
                  <a:lnTo>
                    <a:pt x="4" y="128"/>
                  </a:lnTo>
                  <a:lnTo>
                    <a:pt x="4" y="131"/>
                  </a:lnTo>
                  <a:lnTo>
                    <a:pt x="6" y="135"/>
                  </a:lnTo>
                  <a:lnTo>
                    <a:pt x="7" y="139"/>
                  </a:lnTo>
                  <a:lnTo>
                    <a:pt x="5" y="140"/>
                  </a:lnTo>
                  <a:lnTo>
                    <a:pt x="11" y="146"/>
                  </a:lnTo>
                  <a:lnTo>
                    <a:pt x="12" y="148"/>
                  </a:lnTo>
                  <a:lnTo>
                    <a:pt x="34" y="154"/>
                  </a:lnTo>
                  <a:lnTo>
                    <a:pt x="33" y="158"/>
                  </a:lnTo>
                  <a:lnTo>
                    <a:pt x="28" y="165"/>
                  </a:lnTo>
                  <a:lnTo>
                    <a:pt x="25" y="175"/>
                  </a:lnTo>
                  <a:lnTo>
                    <a:pt x="25" y="186"/>
                  </a:lnTo>
                  <a:lnTo>
                    <a:pt x="26" y="187"/>
                  </a:lnTo>
                  <a:lnTo>
                    <a:pt x="28" y="189"/>
                  </a:lnTo>
                  <a:lnTo>
                    <a:pt x="46" y="186"/>
                  </a:lnTo>
                  <a:lnTo>
                    <a:pt x="57" y="190"/>
                  </a:lnTo>
                  <a:lnTo>
                    <a:pt x="60" y="189"/>
                  </a:lnTo>
                  <a:lnTo>
                    <a:pt x="62" y="189"/>
                  </a:lnTo>
                  <a:lnTo>
                    <a:pt x="65" y="189"/>
                  </a:lnTo>
                  <a:lnTo>
                    <a:pt x="67" y="192"/>
                  </a:lnTo>
                  <a:lnTo>
                    <a:pt x="69" y="193"/>
                  </a:lnTo>
                  <a:lnTo>
                    <a:pt x="71" y="192"/>
                  </a:lnTo>
                  <a:lnTo>
                    <a:pt x="72" y="190"/>
                  </a:lnTo>
                  <a:lnTo>
                    <a:pt x="73" y="188"/>
                  </a:lnTo>
                  <a:lnTo>
                    <a:pt x="77" y="189"/>
                  </a:lnTo>
                  <a:lnTo>
                    <a:pt x="81" y="190"/>
                  </a:lnTo>
                  <a:lnTo>
                    <a:pt x="85" y="190"/>
                  </a:lnTo>
                  <a:lnTo>
                    <a:pt x="91" y="187"/>
                  </a:lnTo>
                  <a:lnTo>
                    <a:pt x="100" y="186"/>
                  </a:lnTo>
                  <a:lnTo>
                    <a:pt x="101" y="185"/>
                  </a:lnTo>
                  <a:lnTo>
                    <a:pt x="105" y="186"/>
                  </a:lnTo>
                  <a:lnTo>
                    <a:pt x="109" y="186"/>
                  </a:lnTo>
                  <a:lnTo>
                    <a:pt x="110" y="188"/>
                  </a:lnTo>
                  <a:lnTo>
                    <a:pt x="113" y="187"/>
                  </a:lnTo>
                  <a:lnTo>
                    <a:pt x="112" y="185"/>
                  </a:lnTo>
                  <a:lnTo>
                    <a:pt x="110" y="180"/>
                  </a:lnTo>
                  <a:lnTo>
                    <a:pt x="110" y="176"/>
                  </a:lnTo>
                  <a:lnTo>
                    <a:pt x="111" y="172"/>
                  </a:lnTo>
                  <a:lnTo>
                    <a:pt x="118" y="169"/>
                  </a:lnTo>
                  <a:lnTo>
                    <a:pt x="120" y="164"/>
                  </a:lnTo>
                  <a:lnTo>
                    <a:pt x="125" y="162"/>
                  </a:lnTo>
                  <a:lnTo>
                    <a:pt x="125" y="159"/>
                  </a:lnTo>
                  <a:lnTo>
                    <a:pt x="103" y="138"/>
                  </a:lnTo>
                  <a:lnTo>
                    <a:pt x="102" y="129"/>
                  </a:lnTo>
                  <a:lnTo>
                    <a:pt x="98" y="128"/>
                  </a:lnTo>
                  <a:lnTo>
                    <a:pt x="96" y="124"/>
                  </a:lnTo>
                  <a:lnTo>
                    <a:pt x="96" y="122"/>
                  </a:lnTo>
                  <a:lnTo>
                    <a:pt x="96" y="120"/>
                  </a:lnTo>
                  <a:lnTo>
                    <a:pt x="101" y="125"/>
                  </a:lnTo>
                  <a:lnTo>
                    <a:pt x="102" y="125"/>
                  </a:lnTo>
                  <a:lnTo>
                    <a:pt x="103" y="121"/>
                  </a:lnTo>
                  <a:lnTo>
                    <a:pt x="118" y="114"/>
                  </a:lnTo>
                  <a:lnTo>
                    <a:pt x="120" y="111"/>
                  </a:lnTo>
                  <a:lnTo>
                    <a:pt x="131" y="107"/>
                  </a:lnTo>
                  <a:lnTo>
                    <a:pt x="132" y="101"/>
                  </a:lnTo>
                  <a:lnTo>
                    <a:pt x="135" y="101"/>
                  </a:lnTo>
                  <a:lnTo>
                    <a:pt x="139" y="108"/>
                  </a:lnTo>
                  <a:lnTo>
                    <a:pt x="141" y="108"/>
                  </a:lnTo>
                  <a:lnTo>
                    <a:pt x="143" y="94"/>
                  </a:lnTo>
                  <a:lnTo>
                    <a:pt x="143" y="93"/>
                  </a:lnTo>
                  <a:lnTo>
                    <a:pt x="139" y="87"/>
                  </a:lnTo>
                  <a:lnTo>
                    <a:pt x="135" y="60"/>
                  </a:lnTo>
                  <a:lnTo>
                    <a:pt x="131" y="57"/>
                  </a:lnTo>
                  <a:lnTo>
                    <a:pt x="131" y="55"/>
                  </a:lnTo>
                  <a:lnTo>
                    <a:pt x="134" y="48"/>
                  </a:lnTo>
                  <a:lnTo>
                    <a:pt x="134" y="40"/>
                  </a:lnTo>
                  <a:lnTo>
                    <a:pt x="131" y="32"/>
                  </a:lnTo>
                  <a:lnTo>
                    <a:pt x="125" y="30"/>
                  </a:lnTo>
                  <a:lnTo>
                    <a:pt x="124" y="26"/>
                  </a:lnTo>
                  <a:lnTo>
                    <a:pt x="121" y="22"/>
                  </a:lnTo>
                  <a:lnTo>
                    <a:pt x="118" y="22"/>
                  </a:lnTo>
                  <a:lnTo>
                    <a:pt x="117" y="20"/>
                  </a:lnTo>
                  <a:lnTo>
                    <a:pt x="116" y="20"/>
                  </a:lnTo>
                  <a:lnTo>
                    <a:pt x="115" y="18"/>
                  </a:lnTo>
                  <a:lnTo>
                    <a:pt x="113" y="17"/>
                  </a:lnTo>
                  <a:lnTo>
                    <a:pt x="111" y="15"/>
                  </a:lnTo>
                  <a:lnTo>
                    <a:pt x="105" y="17"/>
                  </a:lnTo>
                  <a:lnTo>
                    <a:pt x="103" y="18"/>
                  </a:lnTo>
                  <a:lnTo>
                    <a:pt x="103" y="17"/>
                  </a:lnTo>
                  <a:lnTo>
                    <a:pt x="108" y="13"/>
                  </a:lnTo>
                  <a:lnTo>
                    <a:pt x="106" y="13"/>
                  </a:lnTo>
                  <a:lnTo>
                    <a:pt x="103" y="13"/>
                  </a:lnTo>
                  <a:lnTo>
                    <a:pt x="99" y="18"/>
                  </a:lnTo>
                  <a:lnTo>
                    <a:pt x="98" y="21"/>
                  </a:lnTo>
                  <a:lnTo>
                    <a:pt x="96" y="22"/>
                  </a:lnTo>
                  <a:lnTo>
                    <a:pt x="96" y="19"/>
                  </a:lnTo>
                  <a:lnTo>
                    <a:pt x="91" y="21"/>
                  </a:lnTo>
                  <a:lnTo>
                    <a:pt x="87" y="25"/>
                  </a:lnTo>
                  <a:lnTo>
                    <a:pt x="88" y="26"/>
                  </a:lnTo>
                  <a:lnTo>
                    <a:pt x="85" y="26"/>
                  </a:lnTo>
                  <a:lnTo>
                    <a:pt x="81" y="25"/>
                  </a:lnTo>
                  <a:lnTo>
                    <a:pt x="77" y="28"/>
                  </a:lnTo>
                  <a:lnTo>
                    <a:pt x="77" y="26"/>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528" name="Freeform 621"/>
            <p:cNvSpPr>
              <a:spLocks/>
            </p:cNvSpPr>
            <p:nvPr/>
          </p:nvSpPr>
          <p:spPr bwMode="auto">
            <a:xfrm>
              <a:off x="2870" y="1340"/>
              <a:ext cx="9" cy="12"/>
            </a:xfrm>
            <a:custGeom>
              <a:avLst/>
              <a:gdLst>
                <a:gd name="T0" fmla="*/ 28513 w 8"/>
                <a:gd name="T1" fmla="*/ 19107 h 11"/>
                <a:gd name="T2" fmla="*/ 32584 w 8"/>
                <a:gd name="T3" fmla="*/ 22292 h 11"/>
                <a:gd name="T4" fmla="*/ 32584 w 8"/>
                <a:gd name="T5" fmla="*/ 31843 h 11"/>
                <a:gd name="T6" fmla="*/ 32584 w 8"/>
                <a:gd name="T7" fmla="*/ 31843 h 11"/>
                <a:gd name="T8" fmla="*/ 28513 w 8"/>
                <a:gd name="T9" fmla="*/ 31843 h 11"/>
                <a:gd name="T10" fmla="*/ 24441 w 8"/>
                <a:gd name="T11" fmla="*/ 31843 h 11"/>
                <a:gd name="T12" fmla="*/ 16293 w 8"/>
                <a:gd name="T13" fmla="*/ 35029 h 11"/>
                <a:gd name="T14" fmla="*/ 8147 w 8"/>
                <a:gd name="T15" fmla="*/ 31843 h 11"/>
                <a:gd name="T16" fmla="*/ 0 w 8"/>
                <a:gd name="T17" fmla="*/ 25476 h 11"/>
                <a:gd name="T18" fmla="*/ 4074 w 8"/>
                <a:gd name="T19" fmla="*/ 22292 h 11"/>
                <a:gd name="T20" fmla="*/ 4074 w 8"/>
                <a:gd name="T21" fmla="*/ 19107 h 11"/>
                <a:gd name="T22" fmla="*/ 0 w 8"/>
                <a:gd name="T23" fmla="*/ 12737 h 11"/>
                <a:gd name="T24" fmla="*/ 4074 w 8"/>
                <a:gd name="T25" fmla="*/ 12737 h 11"/>
                <a:gd name="T26" fmla="*/ 24441 w 8"/>
                <a:gd name="T27" fmla="*/ 15923 h 11"/>
                <a:gd name="T28" fmla="*/ 20366 w 8"/>
                <a:gd name="T29" fmla="*/ 12737 h 11"/>
                <a:gd name="T30" fmla="*/ 12222 w 8"/>
                <a:gd name="T31" fmla="*/ 9553 h 11"/>
                <a:gd name="T32" fmla="*/ 8147 w 8"/>
                <a:gd name="T33" fmla="*/ 3183 h 11"/>
                <a:gd name="T34" fmla="*/ 12222 w 8"/>
                <a:gd name="T35" fmla="*/ 0 h 11"/>
                <a:gd name="T36" fmla="*/ 16293 w 8"/>
                <a:gd name="T37" fmla="*/ 0 h 11"/>
                <a:gd name="T38" fmla="*/ 16293 w 8"/>
                <a:gd name="T39" fmla="*/ 3183 h 11"/>
                <a:gd name="T40" fmla="*/ 28513 w 8"/>
                <a:gd name="T41" fmla="*/ 6371 h 11"/>
                <a:gd name="T42" fmla="*/ 32584 w 8"/>
                <a:gd name="T43" fmla="*/ 9553 h 11"/>
                <a:gd name="T44" fmla="*/ 28513 w 8"/>
                <a:gd name="T45" fmla="*/ 19107 h 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
                <a:gd name="T70" fmla="*/ 0 h 11"/>
                <a:gd name="T71" fmla="*/ 8 w 8"/>
                <a:gd name="T72" fmla="*/ 11 h 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 h="11">
                  <a:moveTo>
                    <a:pt x="7" y="6"/>
                  </a:moveTo>
                  <a:lnTo>
                    <a:pt x="8" y="7"/>
                  </a:lnTo>
                  <a:lnTo>
                    <a:pt x="8" y="10"/>
                  </a:lnTo>
                  <a:lnTo>
                    <a:pt x="7" y="10"/>
                  </a:lnTo>
                  <a:lnTo>
                    <a:pt x="6" y="10"/>
                  </a:lnTo>
                  <a:lnTo>
                    <a:pt x="4" y="11"/>
                  </a:lnTo>
                  <a:lnTo>
                    <a:pt x="2" y="10"/>
                  </a:lnTo>
                  <a:lnTo>
                    <a:pt x="0" y="8"/>
                  </a:lnTo>
                  <a:lnTo>
                    <a:pt x="1" y="7"/>
                  </a:lnTo>
                  <a:lnTo>
                    <a:pt x="1" y="6"/>
                  </a:lnTo>
                  <a:lnTo>
                    <a:pt x="0" y="4"/>
                  </a:lnTo>
                  <a:lnTo>
                    <a:pt x="1" y="4"/>
                  </a:lnTo>
                  <a:lnTo>
                    <a:pt x="6" y="5"/>
                  </a:lnTo>
                  <a:lnTo>
                    <a:pt x="5" y="4"/>
                  </a:lnTo>
                  <a:lnTo>
                    <a:pt x="3" y="3"/>
                  </a:lnTo>
                  <a:lnTo>
                    <a:pt x="2" y="1"/>
                  </a:lnTo>
                  <a:lnTo>
                    <a:pt x="3" y="0"/>
                  </a:lnTo>
                  <a:lnTo>
                    <a:pt x="4" y="0"/>
                  </a:lnTo>
                  <a:lnTo>
                    <a:pt x="4" y="1"/>
                  </a:lnTo>
                  <a:lnTo>
                    <a:pt x="7" y="2"/>
                  </a:lnTo>
                  <a:lnTo>
                    <a:pt x="8" y="3"/>
                  </a:lnTo>
                  <a:lnTo>
                    <a:pt x="7" y="6"/>
                  </a:lnTo>
                  <a:close/>
                </a:path>
              </a:pathLst>
            </a:custGeom>
            <a:solidFill>
              <a:srgbClr val="D9D9D9"/>
            </a:solidFill>
            <a:ln w="4763">
              <a:solidFill>
                <a:srgbClr val="FFFFFF"/>
              </a:solidFill>
              <a:round/>
              <a:headEnd/>
              <a:tailEnd/>
            </a:ln>
          </p:spPr>
          <p:txBody>
            <a:bodyPr lIns="91429" tIns="45715" rIns="91429" bIns="45715"/>
            <a:lstStyle/>
            <a:p>
              <a:endParaRPr lang="ru-RU"/>
            </a:p>
          </p:txBody>
        </p:sp>
        <p:sp>
          <p:nvSpPr>
            <p:cNvPr id="143529" name="Freeform 210"/>
            <p:cNvSpPr>
              <a:spLocks/>
            </p:cNvSpPr>
            <p:nvPr/>
          </p:nvSpPr>
          <p:spPr bwMode="auto">
            <a:xfrm>
              <a:off x="2861" y="1759"/>
              <a:ext cx="54" cy="36"/>
            </a:xfrm>
            <a:custGeom>
              <a:avLst/>
              <a:gdLst>
                <a:gd name="T0" fmla="*/ 252133855 w 50"/>
                <a:gd name="T1" fmla="*/ 0 h 33"/>
                <a:gd name="T2" fmla="*/ 247092658 w 50"/>
                <a:gd name="T3" fmla="*/ 5463115 h 33"/>
                <a:gd name="T4" fmla="*/ 247092658 w 50"/>
                <a:gd name="T5" fmla="*/ 21859356 h 33"/>
                <a:gd name="T6" fmla="*/ 211792394 w 50"/>
                <a:gd name="T7" fmla="*/ 98367035 h 33"/>
                <a:gd name="T8" fmla="*/ 211792394 w 50"/>
                <a:gd name="T9" fmla="*/ 103830166 h 33"/>
                <a:gd name="T10" fmla="*/ 216836631 w 50"/>
                <a:gd name="T11" fmla="*/ 114759848 h 33"/>
                <a:gd name="T12" fmla="*/ 221877690 w 50"/>
                <a:gd name="T13" fmla="*/ 142085694 h 33"/>
                <a:gd name="T14" fmla="*/ 216836631 w 50"/>
                <a:gd name="T15" fmla="*/ 180337976 h 33"/>
                <a:gd name="T16" fmla="*/ 176495170 w 50"/>
                <a:gd name="T17" fmla="*/ 174874846 h 33"/>
                <a:gd name="T18" fmla="*/ 146239144 w 50"/>
                <a:gd name="T19" fmla="*/ 142085694 h 33"/>
                <a:gd name="T20" fmla="*/ 100853549 w 50"/>
                <a:gd name="T21" fmla="*/ 125689460 h 33"/>
                <a:gd name="T22" fmla="*/ 55471012 w 50"/>
                <a:gd name="T23" fmla="*/ 92900414 h 33"/>
                <a:gd name="T24" fmla="*/ 15129616 w 50"/>
                <a:gd name="T25" fmla="*/ 81970801 h 33"/>
                <a:gd name="T26" fmla="*/ 5044270 w 50"/>
                <a:gd name="T27" fmla="*/ 65578006 h 33"/>
                <a:gd name="T28" fmla="*/ 0 w 50"/>
                <a:gd name="T29" fmla="*/ 43718711 h 33"/>
                <a:gd name="T30" fmla="*/ 5044270 w 50"/>
                <a:gd name="T31" fmla="*/ 32789003 h 33"/>
                <a:gd name="T32" fmla="*/ 10085352 w 50"/>
                <a:gd name="T33" fmla="*/ 16392791 h 33"/>
                <a:gd name="T34" fmla="*/ 15129616 w 50"/>
                <a:gd name="T35" fmla="*/ 16392791 h 33"/>
                <a:gd name="T36" fmla="*/ 30256070 w 50"/>
                <a:gd name="T37" fmla="*/ 27322451 h 33"/>
                <a:gd name="T38" fmla="*/ 40341409 w 50"/>
                <a:gd name="T39" fmla="*/ 27322451 h 33"/>
                <a:gd name="T40" fmla="*/ 65556308 w 50"/>
                <a:gd name="T41" fmla="*/ 10929678 h 33"/>
                <a:gd name="T42" fmla="*/ 95812352 w 50"/>
                <a:gd name="T43" fmla="*/ 27322451 h 33"/>
                <a:gd name="T44" fmla="*/ 100853549 w 50"/>
                <a:gd name="T45" fmla="*/ 38252160 h 33"/>
                <a:gd name="T46" fmla="*/ 176495170 w 50"/>
                <a:gd name="T47" fmla="*/ 21859356 h 33"/>
                <a:gd name="T48" fmla="*/ 191621663 w 50"/>
                <a:gd name="T49" fmla="*/ 16392791 h 33"/>
                <a:gd name="T50" fmla="*/ 216836631 w 50"/>
                <a:gd name="T51" fmla="*/ 16392791 h 33"/>
                <a:gd name="T52" fmla="*/ 221877690 w 50"/>
                <a:gd name="T53" fmla="*/ 10929678 h 33"/>
                <a:gd name="T54" fmla="*/ 242048558 w 50"/>
                <a:gd name="T55" fmla="*/ 5463115 h 33"/>
                <a:gd name="T56" fmla="*/ 252133855 w 50"/>
                <a:gd name="T57" fmla="*/ 0 h 3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
                <a:gd name="T88" fmla="*/ 0 h 33"/>
                <a:gd name="T89" fmla="*/ 50 w 50"/>
                <a:gd name="T90" fmla="*/ 33 h 3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 h="33">
                  <a:moveTo>
                    <a:pt x="50" y="0"/>
                  </a:moveTo>
                  <a:lnTo>
                    <a:pt x="49" y="1"/>
                  </a:lnTo>
                  <a:lnTo>
                    <a:pt x="49" y="4"/>
                  </a:lnTo>
                  <a:lnTo>
                    <a:pt x="42" y="18"/>
                  </a:lnTo>
                  <a:lnTo>
                    <a:pt x="42" y="19"/>
                  </a:lnTo>
                  <a:lnTo>
                    <a:pt x="43" y="21"/>
                  </a:lnTo>
                  <a:lnTo>
                    <a:pt x="44" y="26"/>
                  </a:lnTo>
                  <a:lnTo>
                    <a:pt x="43" y="33"/>
                  </a:lnTo>
                  <a:lnTo>
                    <a:pt x="35" y="32"/>
                  </a:lnTo>
                  <a:lnTo>
                    <a:pt x="29" y="26"/>
                  </a:lnTo>
                  <a:lnTo>
                    <a:pt x="20" y="23"/>
                  </a:lnTo>
                  <a:lnTo>
                    <a:pt x="11" y="17"/>
                  </a:lnTo>
                  <a:lnTo>
                    <a:pt x="3" y="15"/>
                  </a:lnTo>
                  <a:lnTo>
                    <a:pt x="1" y="12"/>
                  </a:lnTo>
                  <a:lnTo>
                    <a:pt x="0" y="8"/>
                  </a:lnTo>
                  <a:lnTo>
                    <a:pt x="1" y="6"/>
                  </a:lnTo>
                  <a:lnTo>
                    <a:pt x="2" y="3"/>
                  </a:lnTo>
                  <a:lnTo>
                    <a:pt x="3" y="3"/>
                  </a:lnTo>
                  <a:lnTo>
                    <a:pt x="6" y="5"/>
                  </a:lnTo>
                  <a:lnTo>
                    <a:pt x="8" y="5"/>
                  </a:lnTo>
                  <a:lnTo>
                    <a:pt x="13" y="2"/>
                  </a:lnTo>
                  <a:lnTo>
                    <a:pt x="19" y="5"/>
                  </a:lnTo>
                  <a:lnTo>
                    <a:pt x="20" y="7"/>
                  </a:lnTo>
                  <a:lnTo>
                    <a:pt x="35" y="4"/>
                  </a:lnTo>
                  <a:lnTo>
                    <a:pt x="38" y="3"/>
                  </a:lnTo>
                  <a:lnTo>
                    <a:pt x="43" y="3"/>
                  </a:lnTo>
                  <a:lnTo>
                    <a:pt x="44" y="2"/>
                  </a:lnTo>
                  <a:lnTo>
                    <a:pt x="48" y="1"/>
                  </a:lnTo>
                  <a:lnTo>
                    <a:pt x="50" y="0"/>
                  </a:lnTo>
                  <a:close/>
                </a:path>
              </a:pathLst>
            </a:custGeom>
            <a:solidFill>
              <a:srgbClr val="A11420"/>
            </a:solidFill>
            <a:ln w="4763">
              <a:solidFill>
                <a:srgbClr val="FFFFFF"/>
              </a:solidFill>
              <a:round/>
              <a:headEnd/>
              <a:tailEnd/>
            </a:ln>
          </p:spPr>
          <p:txBody>
            <a:bodyPr lIns="91429" tIns="45715" rIns="91429" bIns="45715"/>
            <a:lstStyle/>
            <a:p>
              <a:endParaRPr lang="ru-RU"/>
            </a:p>
          </p:txBody>
        </p:sp>
        <p:sp>
          <p:nvSpPr>
            <p:cNvPr id="143530" name="Freeform 284"/>
            <p:cNvSpPr>
              <a:spLocks/>
            </p:cNvSpPr>
            <p:nvPr/>
          </p:nvSpPr>
          <p:spPr bwMode="auto">
            <a:xfrm>
              <a:off x="5150" y="3244"/>
              <a:ext cx="64" cy="68"/>
            </a:xfrm>
            <a:custGeom>
              <a:avLst/>
              <a:gdLst>
                <a:gd name="T0" fmla="*/ 0 w 59"/>
                <a:gd name="T1" fmla="*/ 0 h 63"/>
                <a:gd name="T2" fmla="*/ 10445452 w 59"/>
                <a:gd name="T3" fmla="*/ 0 h 63"/>
                <a:gd name="T4" fmla="*/ 31336344 w 59"/>
                <a:gd name="T5" fmla="*/ 15058594 h 63"/>
                <a:gd name="T6" fmla="*/ 41781810 w 59"/>
                <a:gd name="T7" fmla="*/ 10038019 h 63"/>
                <a:gd name="T8" fmla="*/ 47006187 w 59"/>
                <a:gd name="T9" fmla="*/ 10038019 h 63"/>
                <a:gd name="T10" fmla="*/ 104454464 w 59"/>
                <a:gd name="T11" fmla="*/ 45172627 h 63"/>
                <a:gd name="T12" fmla="*/ 161906021 w 59"/>
                <a:gd name="T13" fmla="*/ 50190067 h 63"/>
                <a:gd name="T14" fmla="*/ 193242496 w 59"/>
                <a:gd name="T15" fmla="*/ 30114045 h 63"/>
                <a:gd name="T16" fmla="*/ 229800050 w 59"/>
                <a:gd name="T17" fmla="*/ 30114045 h 63"/>
                <a:gd name="T18" fmla="*/ 240245403 w 59"/>
                <a:gd name="T19" fmla="*/ 15058594 h 63"/>
                <a:gd name="T20" fmla="*/ 266360520 w 59"/>
                <a:gd name="T21" fmla="*/ 20076039 h 63"/>
                <a:gd name="T22" fmla="*/ 271581877 w 59"/>
                <a:gd name="T23" fmla="*/ 10038019 h 63"/>
                <a:gd name="T24" fmla="*/ 282027230 w 59"/>
                <a:gd name="T25" fmla="*/ 15058594 h 63"/>
                <a:gd name="T26" fmla="*/ 292472791 w 59"/>
                <a:gd name="T27" fmla="*/ 30114045 h 63"/>
                <a:gd name="T28" fmla="*/ 302918005 w 59"/>
                <a:gd name="T29" fmla="*/ 145552743 h 63"/>
                <a:gd name="T30" fmla="*/ 308142278 w 59"/>
                <a:gd name="T31" fmla="*/ 160608172 h 63"/>
                <a:gd name="T32" fmla="*/ 308142278 w 59"/>
                <a:gd name="T33" fmla="*/ 175666780 h 63"/>
                <a:gd name="T34" fmla="*/ 302918005 w 59"/>
                <a:gd name="T35" fmla="*/ 145552743 h 63"/>
                <a:gd name="T36" fmla="*/ 297697064 w 59"/>
                <a:gd name="T37" fmla="*/ 140532159 h 63"/>
                <a:gd name="T38" fmla="*/ 276806012 w 59"/>
                <a:gd name="T39" fmla="*/ 170646093 h 63"/>
                <a:gd name="T40" fmla="*/ 276806012 w 59"/>
                <a:gd name="T41" fmla="*/ 190722209 h 63"/>
                <a:gd name="T42" fmla="*/ 271581877 w 59"/>
                <a:gd name="T43" fmla="*/ 195742758 h 63"/>
                <a:gd name="T44" fmla="*/ 271581877 w 59"/>
                <a:gd name="T45" fmla="*/ 220836246 h 63"/>
                <a:gd name="T46" fmla="*/ 266360520 w 59"/>
                <a:gd name="T47" fmla="*/ 225856795 h 63"/>
                <a:gd name="T48" fmla="*/ 255915167 w 59"/>
                <a:gd name="T49" fmla="*/ 225856795 h 63"/>
                <a:gd name="T50" fmla="*/ 240245403 w 59"/>
                <a:gd name="T51" fmla="*/ 225856795 h 63"/>
                <a:gd name="T52" fmla="*/ 235024184 w 59"/>
                <a:gd name="T53" fmla="*/ 230874166 h 63"/>
                <a:gd name="T54" fmla="*/ 235024184 w 59"/>
                <a:gd name="T55" fmla="*/ 240912224 h 63"/>
                <a:gd name="T56" fmla="*/ 229800050 w 59"/>
                <a:gd name="T57" fmla="*/ 255970831 h 63"/>
                <a:gd name="T58" fmla="*/ 219354420 w 59"/>
                <a:gd name="T59" fmla="*/ 260988341 h 63"/>
                <a:gd name="T60" fmla="*/ 214133479 w 59"/>
                <a:gd name="T61" fmla="*/ 276046948 h 63"/>
                <a:gd name="T62" fmla="*/ 208908928 w 59"/>
                <a:gd name="T63" fmla="*/ 266008889 h 63"/>
                <a:gd name="T64" fmla="*/ 198463576 w 59"/>
                <a:gd name="T65" fmla="*/ 260988341 h 63"/>
                <a:gd name="T66" fmla="*/ 193242496 w 59"/>
                <a:gd name="T67" fmla="*/ 271026261 h 63"/>
                <a:gd name="T68" fmla="*/ 193242496 w 59"/>
                <a:gd name="T69" fmla="*/ 301140228 h 63"/>
                <a:gd name="T70" fmla="*/ 177572592 w 59"/>
                <a:gd name="T71" fmla="*/ 311178287 h 63"/>
                <a:gd name="T72" fmla="*/ 172351374 w 59"/>
                <a:gd name="T73" fmla="*/ 316198974 h 63"/>
                <a:gd name="T74" fmla="*/ 161906021 w 59"/>
                <a:gd name="T75" fmla="*/ 311178287 h 63"/>
                <a:gd name="T76" fmla="*/ 151460669 w 59"/>
                <a:gd name="T77" fmla="*/ 301140228 h 63"/>
                <a:gd name="T78" fmla="*/ 141015142 w 59"/>
                <a:gd name="T79" fmla="*/ 311178287 h 63"/>
                <a:gd name="T80" fmla="*/ 130569720 w 59"/>
                <a:gd name="T81" fmla="*/ 301140228 h 63"/>
                <a:gd name="T82" fmla="*/ 114900025 w 59"/>
                <a:gd name="T83" fmla="*/ 301140228 h 63"/>
                <a:gd name="T84" fmla="*/ 109678876 w 59"/>
                <a:gd name="T85" fmla="*/ 296122857 h 63"/>
                <a:gd name="T86" fmla="*/ 120124368 w 59"/>
                <a:gd name="T87" fmla="*/ 286084730 h 63"/>
                <a:gd name="T88" fmla="*/ 125345378 w 59"/>
                <a:gd name="T89" fmla="*/ 281064319 h 63"/>
                <a:gd name="T90" fmla="*/ 109678876 w 59"/>
                <a:gd name="T91" fmla="*/ 281064319 h 63"/>
                <a:gd name="T92" fmla="*/ 94009042 w 59"/>
                <a:gd name="T93" fmla="*/ 276046948 h 63"/>
                <a:gd name="T94" fmla="*/ 57451575 w 59"/>
                <a:gd name="T95" fmla="*/ 220836246 h 63"/>
                <a:gd name="T96" fmla="*/ 36560730 w 59"/>
                <a:gd name="T97" fmla="*/ 155590663 h 63"/>
                <a:gd name="T98" fmla="*/ 57451575 w 59"/>
                <a:gd name="T99" fmla="*/ 185704838 h 63"/>
                <a:gd name="T100" fmla="*/ 67897101 w 59"/>
                <a:gd name="T101" fmla="*/ 170646093 h 63"/>
                <a:gd name="T102" fmla="*/ 57451575 w 59"/>
                <a:gd name="T103" fmla="*/ 160608172 h 63"/>
                <a:gd name="T104" fmla="*/ 0 w 59"/>
                <a:gd name="T105" fmla="*/ 55210650 h 63"/>
                <a:gd name="T106" fmla="*/ 0 w 59"/>
                <a:gd name="T107" fmla="*/ 0 h 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9"/>
                <a:gd name="T163" fmla="*/ 0 h 63"/>
                <a:gd name="T164" fmla="*/ 59 w 59"/>
                <a:gd name="T165" fmla="*/ 63 h 6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9" h="63">
                  <a:moveTo>
                    <a:pt x="0" y="0"/>
                  </a:moveTo>
                  <a:lnTo>
                    <a:pt x="2" y="0"/>
                  </a:lnTo>
                  <a:lnTo>
                    <a:pt x="6" y="3"/>
                  </a:lnTo>
                  <a:lnTo>
                    <a:pt x="8" y="2"/>
                  </a:lnTo>
                  <a:lnTo>
                    <a:pt x="9" y="2"/>
                  </a:lnTo>
                  <a:lnTo>
                    <a:pt x="20" y="9"/>
                  </a:lnTo>
                  <a:lnTo>
                    <a:pt x="31" y="10"/>
                  </a:lnTo>
                  <a:lnTo>
                    <a:pt x="37" y="6"/>
                  </a:lnTo>
                  <a:lnTo>
                    <a:pt x="44" y="6"/>
                  </a:lnTo>
                  <a:lnTo>
                    <a:pt x="46" y="3"/>
                  </a:lnTo>
                  <a:lnTo>
                    <a:pt x="51" y="4"/>
                  </a:lnTo>
                  <a:lnTo>
                    <a:pt x="52" y="2"/>
                  </a:lnTo>
                  <a:lnTo>
                    <a:pt x="54" y="3"/>
                  </a:lnTo>
                  <a:lnTo>
                    <a:pt x="56" y="6"/>
                  </a:lnTo>
                  <a:lnTo>
                    <a:pt x="58" y="29"/>
                  </a:lnTo>
                  <a:lnTo>
                    <a:pt x="59" y="32"/>
                  </a:lnTo>
                  <a:lnTo>
                    <a:pt x="59" y="35"/>
                  </a:lnTo>
                  <a:lnTo>
                    <a:pt x="58" y="29"/>
                  </a:lnTo>
                  <a:lnTo>
                    <a:pt x="57" y="28"/>
                  </a:lnTo>
                  <a:lnTo>
                    <a:pt x="53" y="34"/>
                  </a:lnTo>
                  <a:lnTo>
                    <a:pt x="53" y="38"/>
                  </a:lnTo>
                  <a:lnTo>
                    <a:pt x="52" y="39"/>
                  </a:lnTo>
                  <a:lnTo>
                    <a:pt x="52" y="44"/>
                  </a:lnTo>
                  <a:lnTo>
                    <a:pt x="51" y="45"/>
                  </a:lnTo>
                  <a:lnTo>
                    <a:pt x="49" y="45"/>
                  </a:lnTo>
                  <a:lnTo>
                    <a:pt x="46" y="45"/>
                  </a:lnTo>
                  <a:lnTo>
                    <a:pt x="45" y="46"/>
                  </a:lnTo>
                  <a:lnTo>
                    <a:pt x="45" y="48"/>
                  </a:lnTo>
                  <a:lnTo>
                    <a:pt x="44" y="51"/>
                  </a:lnTo>
                  <a:lnTo>
                    <a:pt x="42" y="52"/>
                  </a:lnTo>
                  <a:lnTo>
                    <a:pt x="41" y="55"/>
                  </a:lnTo>
                  <a:lnTo>
                    <a:pt x="40" y="53"/>
                  </a:lnTo>
                  <a:lnTo>
                    <a:pt x="38" y="52"/>
                  </a:lnTo>
                  <a:lnTo>
                    <a:pt x="37" y="54"/>
                  </a:lnTo>
                  <a:lnTo>
                    <a:pt x="37" y="60"/>
                  </a:lnTo>
                  <a:lnTo>
                    <a:pt x="34" y="62"/>
                  </a:lnTo>
                  <a:lnTo>
                    <a:pt x="33" y="63"/>
                  </a:lnTo>
                  <a:lnTo>
                    <a:pt x="31" y="62"/>
                  </a:lnTo>
                  <a:lnTo>
                    <a:pt x="29" y="60"/>
                  </a:lnTo>
                  <a:lnTo>
                    <a:pt x="27" y="62"/>
                  </a:lnTo>
                  <a:lnTo>
                    <a:pt x="25" y="60"/>
                  </a:lnTo>
                  <a:lnTo>
                    <a:pt x="22" y="60"/>
                  </a:lnTo>
                  <a:lnTo>
                    <a:pt x="21" y="59"/>
                  </a:lnTo>
                  <a:lnTo>
                    <a:pt x="23" y="57"/>
                  </a:lnTo>
                  <a:lnTo>
                    <a:pt x="24" y="56"/>
                  </a:lnTo>
                  <a:lnTo>
                    <a:pt x="21" y="56"/>
                  </a:lnTo>
                  <a:lnTo>
                    <a:pt x="18" y="55"/>
                  </a:lnTo>
                  <a:lnTo>
                    <a:pt x="11" y="44"/>
                  </a:lnTo>
                  <a:lnTo>
                    <a:pt x="7" y="31"/>
                  </a:lnTo>
                  <a:lnTo>
                    <a:pt x="11" y="37"/>
                  </a:lnTo>
                  <a:lnTo>
                    <a:pt x="13" y="34"/>
                  </a:lnTo>
                  <a:lnTo>
                    <a:pt x="11" y="32"/>
                  </a:lnTo>
                  <a:lnTo>
                    <a:pt x="0" y="11"/>
                  </a:lnTo>
                  <a:lnTo>
                    <a:pt x="0" y="0"/>
                  </a:lnTo>
                  <a:close/>
                </a:path>
              </a:pathLst>
            </a:custGeom>
            <a:solidFill>
              <a:srgbClr val="A11420"/>
            </a:solidFill>
            <a:ln w="9525">
              <a:solidFill>
                <a:srgbClr val="FFFFFF"/>
              </a:solidFill>
              <a:round/>
              <a:headEnd/>
              <a:tailEnd/>
            </a:ln>
          </p:spPr>
          <p:txBody>
            <a:bodyPr lIns="91429" tIns="45715" rIns="91429" bIns="45715"/>
            <a:lstStyle/>
            <a:p>
              <a:endParaRPr lang="ru-RU"/>
            </a:p>
          </p:txBody>
        </p:sp>
        <p:sp>
          <p:nvSpPr>
            <p:cNvPr id="143531" name="Freeform 287"/>
            <p:cNvSpPr>
              <a:spLocks/>
            </p:cNvSpPr>
            <p:nvPr/>
          </p:nvSpPr>
          <p:spPr bwMode="auto">
            <a:xfrm>
              <a:off x="4604" y="2661"/>
              <a:ext cx="699" cy="548"/>
            </a:xfrm>
            <a:custGeom>
              <a:avLst/>
              <a:gdLst>
                <a:gd name="T0" fmla="*/ 138227713 w 646"/>
                <a:gd name="T1" fmla="*/ 928752546 h 507"/>
                <a:gd name="T2" fmla="*/ 368603033 w 646"/>
                <a:gd name="T3" fmla="*/ 832326290 h 507"/>
                <a:gd name="T4" fmla="*/ 696250066 w 646"/>
                <a:gd name="T5" fmla="*/ 649620445 h 507"/>
                <a:gd name="T6" fmla="*/ 773043605 w 646"/>
                <a:gd name="T7" fmla="*/ 502439137 h 507"/>
                <a:gd name="T8" fmla="*/ 849834928 w 646"/>
                <a:gd name="T9" fmla="*/ 497365528 h 507"/>
                <a:gd name="T10" fmla="*/ 911268098 w 646"/>
                <a:gd name="T11" fmla="*/ 446614211 h 507"/>
                <a:gd name="T12" fmla="*/ 988062745 w 646"/>
                <a:gd name="T13" fmla="*/ 370484885 h 507"/>
                <a:gd name="T14" fmla="*/ 1044375237 w 646"/>
                <a:gd name="T15" fmla="*/ 274058699 h 507"/>
                <a:gd name="T16" fmla="*/ 1116048099 w 646"/>
                <a:gd name="T17" fmla="*/ 258831505 h 507"/>
                <a:gd name="T18" fmla="*/ 1223558223 w 646"/>
                <a:gd name="T19" fmla="*/ 365411275 h 507"/>
                <a:gd name="T20" fmla="*/ 1346425670 w 646"/>
                <a:gd name="T21" fmla="*/ 375561815 h 507"/>
                <a:gd name="T22" fmla="*/ 1387382224 w 646"/>
                <a:gd name="T23" fmla="*/ 238531117 h 507"/>
                <a:gd name="T24" fmla="*/ 1448815947 w 646"/>
                <a:gd name="T25" fmla="*/ 172555374 h 507"/>
                <a:gd name="T26" fmla="*/ 1556325240 w 646"/>
                <a:gd name="T27" fmla="*/ 71052275 h 507"/>
                <a:gd name="T28" fmla="*/ 1551206225 w 646"/>
                <a:gd name="T29" fmla="*/ 55825185 h 507"/>
                <a:gd name="T30" fmla="*/ 1627995886 w 646"/>
                <a:gd name="T31" fmla="*/ 86276096 h 507"/>
                <a:gd name="T32" fmla="*/ 1740625303 w 646"/>
                <a:gd name="T33" fmla="*/ 116727163 h 507"/>
                <a:gd name="T34" fmla="*/ 1848135704 w 646"/>
                <a:gd name="T35" fmla="*/ 126877357 h 507"/>
                <a:gd name="T36" fmla="*/ 1904448196 w 646"/>
                <a:gd name="T37" fmla="*/ 106576761 h 507"/>
                <a:gd name="T38" fmla="*/ 1904448196 w 646"/>
                <a:gd name="T39" fmla="*/ 213156704 h 507"/>
                <a:gd name="T40" fmla="*/ 1858374842 w 646"/>
                <a:gd name="T41" fmla="*/ 279132308 h 507"/>
                <a:gd name="T42" fmla="*/ 1919808566 w 646"/>
                <a:gd name="T43" fmla="*/ 431387018 h 507"/>
                <a:gd name="T44" fmla="*/ 2147483647 w 646"/>
                <a:gd name="T45" fmla="*/ 558267661 h 507"/>
                <a:gd name="T46" fmla="*/ 2147483647 w 646"/>
                <a:gd name="T47" fmla="*/ 45674853 h 507"/>
                <a:gd name="T48" fmla="*/ 2147483647 w 646"/>
                <a:gd name="T49" fmla="*/ 101503290 h 507"/>
                <a:gd name="T50" fmla="*/ 2147483647 w 646"/>
                <a:gd name="T51" fmla="*/ 309583029 h 507"/>
                <a:gd name="T52" fmla="*/ 2147483647 w 646"/>
                <a:gd name="T53" fmla="*/ 380635702 h 507"/>
                <a:gd name="T54" fmla="*/ 2147483647 w 646"/>
                <a:gd name="T55" fmla="*/ 654694055 h 507"/>
                <a:gd name="T56" fmla="*/ 2147483647 w 646"/>
                <a:gd name="T57" fmla="*/ 725746174 h 507"/>
                <a:gd name="T58" fmla="*/ 2147483647 w 646"/>
                <a:gd name="T59" fmla="*/ 827249913 h 507"/>
                <a:gd name="T60" fmla="*/ 2147483647 w 646"/>
                <a:gd name="T61" fmla="*/ 994731055 h 507"/>
                <a:gd name="T62" fmla="*/ 2147483647 w 646"/>
                <a:gd name="T63" fmla="*/ 999804665 h 507"/>
                <a:gd name="T64" fmla="*/ 2147483647 w 646"/>
                <a:gd name="T65" fmla="*/ 1228189324 h 507"/>
                <a:gd name="T66" fmla="*/ 2147483647 w 646"/>
                <a:gd name="T67" fmla="*/ 1426118765 h 507"/>
                <a:gd name="T68" fmla="*/ 2147483647 w 646"/>
                <a:gd name="T69" fmla="*/ 1898110572 h 507"/>
                <a:gd name="T70" fmla="*/ 2147483647 w 646"/>
                <a:gd name="T71" fmla="*/ 2024986233 h 507"/>
                <a:gd name="T72" fmla="*/ 2147483647 w 646"/>
                <a:gd name="T73" fmla="*/ 2147483647 h 507"/>
                <a:gd name="T74" fmla="*/ 2147483647 w 646"/>
                <a:gd name="T75" fmla="*/ 2147483647 h 507"/>
                <a:gd name="T76" fmla="*/ 2147483647 w 646"/>
                <a:gd name="T77" fmla="*/ 2147483647 h 507"/>
                <a:gd name="T78" fmla="*/ 2147483647 w 646"/>
                <a:gd name="T79" fmla="*/ 2147483647 h 507"/>
                <a:gd name="T80" fmla="*/ 2147483647 w 646"/>
                <a:gd name="T81" fmla="*/ 2147483647 h 507"/>
                <a:gd name="T82" fmla="*/ 2147483647 w 646"/>
                <a:gd name="T83" fmla="*/ 2147483647 h 507"/>
                <a:gd name="T84" fmla="*/ 2147483647 w 646"/>
                <a:gd name="T85" fmla="*/ 2147483647 h 507"/>
                <a:gd name="T86" fmla="*/ 2073393428 w 646"/>
                <a:gd name="T87" fmla="*/ 2126489419 h 507"/>
                <a:gd name="T88" fmla="*/ 1945404750 w 646"/>
                <a:gd name="T89" fmla="*/ 2146790499 h 507"/>
                <a:gd name="T90" fmla="*/ 2027315642 w 646"/>
                <a:gd name="T91" fmla="*/ 1953935774 h 507"/>
                <a:gd name="T92" fmla="*/ 1945404750 w 646"/>
                <a:gd name="T93" fmla="*/ 2024986233 h 507"/>
                <a:gd name="T94" fmla="*/ 1858374842 w 646"/>
                <a:gd name="T95" fmla="*/ 2146790499 h 507"/>
                <a:gd name="T96" fmla="*/ 1807180257 w 646"/>
                <a:gd name="T97" fmla="*/ 2050365350 h 507"/>
                <a:gd name="T98" fmla="*/ 1689429610 w 646"/>
                <a:gd name="T99" fmla="*/ 1908260005 h 507"/>
                <a:gd name="T100" fmla="*/ 1479533363 w 646"/>
                <a:gd name="T101" fmla="*/ 1811831535 h 507"/>
                <a:gd name="T102" fmla="*/ 911268098 w 646"/>
                <a:gd name="T103" fmla="*/ 1943785234 h 507"/>
                <a:gd name="T104" fmla="*/ 619459296 w 646"/>
                <a:gd name="T105" fmla="*/ 2045288420 h 507"/>
                <a:gd name="T106" fmla="*/ 414679988 w 646"/>
                <a:gd name="T107" fmla="*/ 2146790499 h 507"/>
                <a:gd name="T108" fmla="*/ 194540655 w 646"/>
                <a:gd name="T109" fmla="*/ 2080815863 h 507"/>
                <a:gd name="T110" fmla="*/ 204779517 w 646"/>
                <a:gd name="T111" fmla="*/ 1827057899 h 507"/>
                <a:gd name="T112" fmla="*/ 5121104 w 646"/>
                <a:gd name="T113" fmla="*/ 1339843049 h 507"/>
                <a:gd name="T114" fmla="*/ 46076972 w 646"/>
                <a:gd name="T115" fmla="*/ 1355066092 h 507"/>
                <a:gd name="T116" fmla="*/ 76793920 w 646"/>
                <a:gd name="T117" fmla="*/ 1309390323 h 507"/>
                <a:gd name="T118" fmla="*/ 30716922 w 646"/>
                <a:gd name="T119" fmla="*/ 1015032689 h 50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46"/>
                <a:gd name="T181" fmla="*/ 0 h 507"/>
                <a:gd name="T182" fmla="*/ 646 w 646"/>
                <a:gd name="T183" fmla="*/ 507 h 50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46" h="507">
                  <a:moveTo>
                    <a:pt x="12" y="185"/>
                  </a:moveTo>
                  <a:lnTo>
                    <a:pt x="13" y="184"/>
                  </a:lnTo>
                  <a:lnTo>
                    <a:pt x="13" y="189"/>
                  </a:lnTo>
                  <a:lnTo>
                    <a:pt x="12" y="190"/>
                  </a:lnTo>
                  <a:lnTo>
                    <a:pt x="12" y="192"/>
                  </a:lnTo>
                  <a:lnTo>
                    <a:pt x="13" y="192"/>
                  </a:lnTo>
                  <a:lnTo>
                    <a:pt x="12" y="196"/>
                  </a:lnTo>
                  <a:lnTo>
                    <a:pt x="14" y="197"/>
                  </a:lnTo>
                  <a:lnTo>
                    <a:pt x="16" y="194"/>
                  </a:lnTo>
                  <a:lnTo>
                    <a:pt x="20" y="186"/>
                  </a:lnTo>
                  <a:lnTo>
                    <a:pt x="27" y="183"/>
                  </a:lnTo>
                  <a:lnTo>
                    <a:pt x="29" y="181"/>
                  </a:lnTo>
                  <a:lnTo>
                    <a:pt x="35" y="180"/>
                  </a:lnTo>
                  <a:lnTo>
                    <a:pt x="38" y="175"/>
                  </a:lnTo>
                  <a:lnTo>
                    <a:pt x="40" y="174"/>
                  </a:lnTo>
                  <a:lnTo>
                    <a:pt x="42" y="171"/>
                  </a:lnTo>
                  <a:lnTo>
                    <a:pt x="56" y="163"/>
                  </a:lnTo>
                  <a:lnTo>
                    <a:pt x="57" y="164"/>
                  </a:lnTo>
                  <a:lnTo>
                    <a:pt x="62" y="164"/>
                  </a:lnTo>
                  <a:lnTo>
                    <a:pt x="64" y="165"/>
                  </a:lnTo>
                  <a:lnTo>
                    <a:pt x="67" y="165"/>
                  </a:lnTo>
                  <a:lnTo>
                    <a:pt x="72" y="164"/>
                  </a:lnTo>
                  <a:lnTo>
                    <a:pt x="78" y="160"/>
                  </a:lnTo>
                  <a:lnTo>
                    <a:pt x="87" y="158"/>
                  </a:lnTo>
                  <a:lnTo>
                    <a:pt x="93" y="152"/>
                  </a:lnTo>
                  <a:lnTo>
                    <a:pt x="97" y="152"/>
                  </a:lnTo>
                  <a:lnTo>
                    <a:pt x="100" y="154"/>
                  </a:lnTo>
                  <a:lnTo>
                    <a:pt x="123" y="147"/>
                  </a:lnTo>
                  <a:lnTo>
                    <a:pt x="132" y="140"/>
                  </a:lnTo>
                  <a:lnTo>
                    <a:pt x="133" y="137"/>
                  </a:lnTo>
                  <a:lnTo>
                    <a:pt x="133" y="135"/>
                  </a:lnTo>
                  <a:lnTo>
                    <a:pt x="136" y="130"/>
                  </a:lnTo>
                  <a:lnTo>
                    <a:pt x="136" y="128"/>
                  </a:lnTo>
                  <a:lnTo>
                    <a:pt x="138" y="128"/>
                  </a:lnTo>
                  <a:lnTo>
                    <a:pt x="144" y="122"/>
                  </a:lnTo>
                  <a:lnTo>
                    <a:pt x="145" y="121"/>
                  </a:lnTo>
                  <a:lnTo>
                    <a:pt x="144" y="120"/>
                  </a:lnTo>
                  <a:lnTo>
                    <a:pt x="142" y="111"/>
                  </a:lnTo>
                  <a:lnTo>
                    <a:pt x="142" y="107"/>
                  </a:lnTo>
                  <a:lnTo>
                    <a:pt x="145" y="104"/>
                  </a:lnTo>
                  <a:lnTo>
                    <a:pt x="146" y="103"/>
                  </a:lnTo>
                  <a:lnTo>
                    <a:pt x="148" y="103"/>
                  </a:lnTo>
                  <a:lnTo>
                    <a:pt x="149" y="101"/>
                  </a:lnTo>
                  <a:lnTo>
                    <a:pt x="151" y="99"/>
                  </a:lnTo>
                  <a:lnTo>
                    <a:pt x="152" y="99"/>
                  </a:lnTo>
                  <a:lnTo>
                    <a:pt x="152" y="98"/>
                  </a:lnTo>
                  <a:lnTo>
                    <a:pt x="153" y="94"/>
                  </a:lnTo>
                  <a:lnTo>
                    <a:pt x="154" y="94"/>
                  </a:lnTo>
                  <a:lnTo>
                    <a:pt x="163" y="112"/>
                  </a:lnTo>
                  <a:lnTo>
                    <a:pt x="164" y="113"/>
                  </a:lnTo>
                  <a:lnTo>
                    <a:pt x="165" y="110"/>
                  </a:lnTo>
                  <a:lnTo>
                    <a:pt x="166" y="105"/>
                  </a:lnTo>
                  <a:lnTo>
                    <a:pt x="168" y="105"/>
                  </a:lnTo>
                  <a:lnTo>
                    <a:pt x="167" y="101"/>
                  </a:lnTo>
                  <a:lnTo>
                    <a:pt x="166" y="98"/>
                  </a:lnTo>
                  <a:lnTo>
                    <a:pt x="164" y="97"/>
                  </a:lnTo>
                  <a:lnTo>
                    <a:pt x="164" y="95"/>
                  </a:lnTo>
                  <a:lnTo>
                    <a:pt x="164" y="91"/>
                  </a:lnTo>
                  <a:lnTo>
                    <a:pt x="166" y="89"/>
                  </a:lnTo>
                  <a:lnTo>
                    <a:pt x="168" y="91"/>
                  </a:lnTo>
                  <a:lnTo>
                    <a:pt x="171" y="90"/>
                  </a:lnTo>
                  <a:lnTo>
                    <a:pt x="175" y="95"/>
                  </a:lnTo>
                  <a:lnTo>
                    <a:pt x="179" y="95"/>
                  </a:lnTo>
                  <a:lnTo>
                    <a:pt x="180" y="94"/>
                  </a:lnTo>
                  <a:lnTo>
                    <a:pt x="177" y="93"/>
                  </a:lnTo>
                  <a:lnTo>
                    <a:pt x="178" y="88"/>
                  </a:lnTo>
                  <a:lnTo>
                    <a:pt x="181" y="86"/>
                  </a:lnTo>
                  <a:lnTo>
                    <a:pt x="182" y="84"/>
                  </a:lnTo>
                  <a:lnTo>
                    <a:pt x="180" y="79"/>
                  </a:lnTo>
                  <a:lnTo>
                    <a:pt x="182" y="77"/>
                  </a:lnTo>
                  <a:lnTo>
                    <a:pt x="184" y="76"/>
                  </a:lnTo>
                  <a:lnTo>
                    <a:pt x="187" y="78"/>
                  </a:lnTo>
                  <a:lnTo>
                    <a:pt x="188" y="78"/>
                  </a:lnTo>
                  <a:lnTo>
                    <a:pt x="187" y="74"/>
                  </a:lnTo>
                  <a:lnTo>
                    <a:pt x="187" y="72"/>
                  </a:lnTo>
                  <a:lnTo>
                    <a:pt x="188" y="71"/>
                  </a:lnTo>
                  <a:lnTo>
                    <a:pt x="193" y="73"/>
                  </a:lnTo>
                  <a:lnTo>
                    <a:pt x="193" y="71"/>
                  </a:lnTo>
                  <a:lnTo>
                    <a:pt x="191" y="68"/>
                  </a:lnTo>
                  <a:lnTo>
                    <a:pt x="191" y="65"/>
                  </a:lnTo>
                  <a:lnTo>
                    <a:pt x="197" y="63"/>
                  </a:lnTo>
                  <a:lnTo>
                    <a:pt x="199" y="63"/>
                  </a:lnTo>
                  <a:lnTo>
                    <a:pt x="200" y="65"/>
                  </a:lnTo>
                  <a:lnTo>
                    <a:pt x="204" y="63"/>
                  </a:lnTo>
                  <a:lnTo>
                    <a:pt x="205" y="59"/>
                  </a:lnTo>
                  <a:lnTo>
                    <a:pt x="205" y="57"/>
                  </a:lnTo>
                  <a:lnTo>
                    <a:pt x="203" y="55"/>
                  </a:lnTo>
                  <a:lnTo>
                    <a:pt x="204" y="54"/>
                  </a:lnTo>
                  <a:lnTo>
                    <a:pt x="206" y="55"/>
                  </a:lnTo>
                  <a:lnTo>
                    <a:pt x="206" y="58"/>
                  </a:lnTo>
                  <a:lnTo>
                    <a:pt x="208" y="57"/>
                  </a:lnTo>
                  <a:lnTo>
                    <a:pt x="209" y="55"/>
                  </a:lnTo>
                  <a:lnTo>
                    <a:pt x="210" y="55"/>
                  </a:lnTo>
                  <a:lnTo>
                    <a:pt x="210" y="57"/>
                  </a:lnTo>
                  <a:lnTo>
                    <a:pt x="212" y="56"/>
                  </a:lnTo>
                  <a:lnTo>
                    <a:pt x="215" y="54"/>
                  </a:lnTo>
                  <a:lnTo>
                    <a:pt x="216" y="53"/>
                  </a:lnTo>
                  <a:lnTo>
                    <a:pt x="216" y="51"/>
                  </a:lnTo>
                  <a:lnTo>
                    <a:pt x="218" y="51"/>
                  </a:lnTo>
                  <a:lnTo>
                    <a:pt x="219" y="52"/>
                  </a:lnTo>
                  <a:lnTo>
                    <a:pt x="221" y="53"/>
                  </a:lnTo>
                  <a:lnTo>
                    <a:pt x="224" y="53"/>
                  </a:lnTo>
                  <a:lnTo>
                    <a:pt x="229" y="56"/>
                  </a:lnTo>
                  <a:lnTo>
                    <a:pt x="234" y="63"/>
                  </a:lnTo>
                  <a:lnTo>
                    <a:pt x="238" y="66"/>
                  </a:lnTo>
                  <a:lnTo>
                    <a:pt x="237" y="74"/>
                  </a:lnTo>
                  <a:lnTo>
                    <a:pt x="238" y="75"/>
                  </a:lnTo>
                  <a:lnTo>
                    <a:pt x="239" y="74"/>
                  </a:lnTo>
                  <a:lnTo>
                    <a:pt x="239" y="72"/>
                  </a:lnTo>
                  <a:lnTo>
                    <a:pt x="239" y="71"/>
                  </a:lnTo>
                  <a:lnTo>
                    <a:pt x="240" y="70"/>
                  </a:lnTo>
                  <a:lnTo>
                    <a:pt x="241" y="70"/>
                  </a:lnTo>
                  <a:lnTo>
                    <a:pt x="242" y="69"/>
                  </a:lnTo>
                  <a:lnTo>
                    <a:pt x="244" y="70"/>
                  </a:lnTo>
                  <a:lnTo>
                    <a:pt x="243" y="68"/>
                  </a:lnTo>
                  <a:lnTo>
                    <a:pt x="244" y="68"/>
                  </a:lnTo>
                  <a:lnTo>
                    <a:pt x="247" y="68"/>
                  </a:lnTo>
                  <a:lnTo>
                    <a:pt x="254" y="68"/>
                  </a:lnTo>
                  <a:lnTo>
                    <a:pt x="261" y="74"/>
                  </a:lnTo>
                  <a:lnTo>
                    <a:pt x="263" y="74"/>
                  </a:lnTo>
                  <a:lnTo>
                    <a:pt x="262" y="69"/>
                  </a:lnTo>
                  <a:lnTo>
                    <a:pt x="264" y="68"/>
                  </a:lnTo>
                  <a:lnTo>
                    <a:pt x="258" y="60"/>
                  </a:lnTo>
                  <a:lnTo>
                    <a:pt x="259" y="55"/>
                  </a:lnTo>
                  <a:lnTo>
                    <a:pt x="260" y="56"/>
                  </a:lnTo>
                  <a:lnTo>
                    <a:pt x="261" y="55"/>
                  </a:lnTo>
                  <a:lnTo>
                    <a:pt x="265" y="50"/>
                  </a:lnTo>
                  <a:lnTo>
                    <a:pt x="265" y="48"/>
                  </a:lnTo>
                  <a:lnTo>
                    <a:pt x="266" y="46"/>
                  </a:lnTo>
                  <a:lnTo>
                    <a:pt x="271" y="47"/>
                  </a:lnTo>
                  <a:lnTo>
                    <a:pt x="273" y="45"/>
                  </a:lnTo>
                  <a:lnTo>
                    <a:pt x="273" y="42"/>
                  </a:lnTo>
                  <a:lnTo>
                    <a:pt x="270" y="42"/>
                  </a:lnTo>
                  <a:lnTo>
                    <a:pt x="270" y="40"/>
                  </a:lnTo>
                  <a:lnTo>
                    <a:pt x="271" y="37"/>
                  </a:lnTo>
                  <a:lnTo>
                    <a:pt x="272" y="34"/>
                  </a:lnTo>
                  <a:lnTo>
                    <a:pt x="277" y="32"/>
                  </a:lnTo>
                  <a:lnTo>
                    <a:pt x="278" y="30"/>
                  </a:lnTo>
                  <a:lnTo>
                    <a:pt x="280" y="30"/>
                  </a:lnTo>
                  <a:lnTo>
                    <a:pt x="282" y="32"/>
                  </a:lnTo>
                  <a:lnTo>
                    <a:pt x="283" y="34"/>
                  </a:lnTo>
                  <a:lnTo>
                    <a:pt x="284" y="32"/>
                  </a:lnTo>
                  <a:lnTo>
                    <a:pt x="282" y="29"/>
                  </a:lnTo>
                  <a:lnTo>
                    <a:pt x="283" y="28"/>
                  </a:lnTo>
                  <a:lnTo>
                    <a:pt x="285" y="26"/>
                  </a:lnTo>
                  <a:lnTo>
                    <a:pt x="288" y="27"/>
                  </a:lnTo>
                  <a:lnTo>
                    <a:pt x="289" y="26"/>
                  </a:lnTo>
                  <a:lnTo>
                    <a:pt x="301" y="27"/>
                  </a:lnTo>
                  <a:lnTo>
                    <a:pt x="310" y="23"/>
                  </a:lnTo>
                  <a:lnTo>
                    <a:pt x="309" y="16"/>
                  </a:lnTo>
                  <a:lnTo>
                    <a:pt x="307" y="15"/>
                  </a:lnTo>
                  <a:lnTo>
                    <a:pt x="304" y="14"/>
                  </a:lnTo>
                  <a:lnTo>
                    <a:pt x="303" y="15"/>
                  </a:lnTo>
                  <a:lnTo>
                    <a:pt x="299" y="11"/>
                  </a:lnTo>
                  <a:lnTo>
                    <a:pt x="296" y="10"/>
                  </a:lnTo>
                  <a:lnTo>
                    <a:pt x="297" y="10"/>
                  </a:lnTo>
                  <a:lnTo>
                    <a:pt x="299" y="10"/>
                  </a:lnTo>
                  <a:lnTo>
                    <a:pt x="299" y="9"/>
                  </a:lnTo>
                  <a:lnTo>
                    <a:pt x="300" y="8"/>
                  </a:lnTo>
                  <a:lnTo>
                    <a:pt x="300" y="9"/>
                  </a:lnTo>
                  <a:lnTo>
                    <a:pt x="301" y="14"/>
                  </a:lnTo>
                  <a:lnTo>
                    <a:pt x="303" y="11"/>
                  </a:lnTo>
                  <a:lnTo>
                    <a:pt x="303" y="9"/>
                  </a:lnTo>
                  <a:lnTo>
                    <a:pt x="304" y="9"/>
                  </a:lnTo>
                  <a:lnTo>
                    <a:pt x="305" y="10"/>
                  </a:lnTo>
                  <a:lnTo>
                    <a:pt x="306" y="10"/>
                  </a:lnTo>
                  <a:lnTo>
                    <a:pt x="308" y="12"/>
                  </a:lnTo>
                  <a:lnTo>
                    <a:pt x="311" y="15"/>
                  </a:lnTo>
                  <a:lnTo>
                    <a:pt x="311" y="12"/>
                  </a:lnTo>
                  <a:lnTo>
                    <a:pt x="313" y="12"/>
                  </a:lnTo>
                  <a:lnTo>
                    <a:pt x="314" y="13"/>
                  </a:lnTo>
                  <a:lnTo>
                    <a:pt x="315" y="15"/>
                  </a:lnTo>
                  <a:lnTo>
                    <a:pt x="318" y="17"/>
                  </a:lnTo>
                  <a:lnTo>
                    <a:pt x="322" y="18"/>
                  </a:lnTo>
                  <a:lnTo>
                    <a:pt x="323" y="18"/>
                  </a:lnTo>
                  <a:lnTo>
                    <a:pt x="324" y="18"/>
                  </a:lnTo>
                  <a:lnTo>
                    <a:pt x="325" y="19"/>
                  </a:lnTo>
                  <a:lnTo>
                    <a:pt x="328" y="18"/>
                  </a:lnTo>
                  <a:lnTo>
                    <a:pt x="328" y="19"/>
                  </a:lnTo>
                  <a:lnTo>
                    <a:pt x="329" y="21"/>
                  </a:lnTo>
                  <a:lnTo>
                    <a:pt x="332" y="21"/>
                  </a:lnTo>
                  <a:lnTo>
                    <a:pt x="335" y="22"/>
                  </a:lnTo>
                  <a:lnTo>
                    <a:pt x="338" y="22"/>
                  </a:lnTo>
                  <a:lnTo>
                    <a:pt x="340" y="23"/>
                  </a:lnTo>
                  <a:lnTo>
                    <a:pt x="343" y="22"/>
                  </a:lnTo>
                  <a:lnTo>
                    <a:pt x="345" y="24"/>
                  </a:lnTo>
                  <a:lnTo>
                    <a:pt x="348" y="24"/>
                  </a:lnTo>
                  <a:lnTo>
                    <a:pt x="349" y="25"/>
                  </a:lnTo>
                  <a:lnTo>
                    <a:pt x="351" y="26"/>
                  </a:lnTo>
                  <a:lnTo>
                    <a:pt x="354" y="23"/>
                  </a:lnTo>
                  <a:lnTo>
                    <a:pt x="356" y="22"/>
                  </a:lnTo>
                  <a:lnTo>
                    <a:pt x="360" y="22"/>
                  </a:lnTo>
                  <a:lnTo>
                    <a:pt x="363" y="21"/>
                  </a:lnTo>
                  <a:lnTo>
                    <a:pt x="361" y="24"/>
                  </a:lnTo>
                  <a:lnTo>
                    <a:pt x="361" y="25"/>
                  </a:lnTo>
                  <a:lnTo>
                    <a:pt x="362" y="25"/>
                  </a:lnTo>
                  <a:lnTo>
                    <a:pt x="364" y="24"/>
                  </a:lnTo>
                  <a:lnTo>
                    <a:pt x="364" y="25"/>
                  </a:lnTo>
                  <a:lnTo>
                    <a:pt x="364" y="30"/>
                  </a:lnTo>
                  <a:lnTo>
                    <a:pt x="364" y="31"/>
                  </a:lnTo>
                  <a:lnTo>
                    <a:pt x="367" y="30"/>
                  </a:lnTo>
                  <a:lnTo>
                    <a:pt x="368" y="26"/>
                  </a:lnTo>
                  <a:lnTo>
                    <a:pt x="368" y="23"/>
                  </a:lnTo>
                  <a:lnTo>
                    <a:pt x="371" y="21"/>
                  </a:lnTo>
                  <a:lnTo>
                    <a:pt x="372" y="21"/>
                  </a:lnTo>
                  <a:lnTo>
                    <a:pt x="373" y="23"/>
                  </a:lnTo>
                  <a:lnTo>
                    <a:pt x="373" y="27"/>
                  </a:lnTo>
                  <a:lnTo>
                    <a:pt x="375" y="26"/>
                  </a:lnTo>
                  <a:lnTo>
                    <a:pt x="377" y="26"/>
                  </a:lnTo>
                  <a:lnTo>
                    <a:pt x="379" y="27"/>
                  </a:lnTo>
                  <a:lnTo>
                    <a:pt x="375" y="34"/>
                  </a:lnTo>
                  <a:lnTo>
                    <a:pt x="373" y="35"/>
                  </a:lnTo>
                  <a:lnTo>
                    <a:pt x="372" y="35"/>
                  </a:lnTo>
                  <a:lnTo>
                    <a:pt x="373" y="38"/>
                  </a:lnTo>
                  <a:lnTo>
                    <a:pt x="372" y="42"/>
                  </a:lnTo>
                  <a:lnTo>
                    <a:pt x="371" y="42"/>
                  </a:lnTo>
                  <a:lnTo>
                    <a:pt x="368" y="42"/>
                  </a:lnTo>
                  <a:lnTo>
                    <a:pt x="368" y="40"/>
                  </a:lnTo>
                  <a:lnTo>
                    <a:pt x="367" y="42"/>
                  </a:lnTo>
                  <a:lnTo>
                    <a:pt x="367" y="45"/>
                  </a:lnTo>
                  <a:lnTo>
                    <a:pt x="366" y="45"/>
                  </a:lnTo>
                  <a:lnTo>
                    <a:pt x="365" y="42"/>
                  </a:lnTo>
                  <a:lnTo>
                    <a:pt x="364" y="42"/>
                  </a:lnTo>
                  <a:lnTo>
                    <a:pt x="362" y="50"/>
                  </a:lnTo>
                  <a:lnTo>
                    <a:pt x="365" y="49"/>
                  </a:lnTo>
                  <a:lnTo>
                    <a:pt x="363" y="55"/>
                  </a:lnTo>
                  <a:lnTo>
                    <a:pt x="363" y="56"/>
                  </a:lnTo>
                  <a:lnTo>
                    <a:pt x="358" y="68"/>
                  </a:lnTo>
                  <a:lnTo>
                    <a:pt x="358" y="71"/>
                  </a:lnTo>
                  <a:lnTo>
                    <a:pt x="360" y="72"/>
                  </a:lnTo>
                  <a:lnTo>
                    <a:pt x="361" y="73"/>
                  </a:lnTo>
                  <a:lnTo>
                    <a:pt x="363" y="73"/>
                  </a:lnTo>
                  <a:lnTo>
                    <a:pt x="365" y="75"/>
                  </a:lnTo>
                  <a:lnTo>
                    <a:pt x="370" y="77"/>
                  </a:lnTo>
                  <a:lnTo>
                    <a:pt x="372" y="83"/>
                  </a:lnTo>
                  <a:lnTo>
                    <a:pt x="372" y="87"/>
                  </a:lnTo>
                  <a:lnTo>
                    <a:pt x="375" y="85"/>
                  </a:lnTo>
                  <a:lnTo>
                    <a:pt x="380" y="86"/>
                  </a:lnTo>
                  <a:lnTo>
                    <a:pt x="384" y="86"/>
                  </a:lnTo>
                  <a:lnTo>
                    <a:pt x="386" y="88"/>
                  </a:lnTo>
                  <a:lnTo>
                    <a:pt x="395" y="94"/>
                  </a:lnTo>
                  <a:lnTo>
                    <a:pt x="399" y="98"/>
                  </a:lnTo>
                  <a:lnTo>
                    <a:pt x="411" y="101"/>
                  </a:lnTo>
                  <a:lnTo>
                    <a:pt x="414" y="103"/>
                  </a:lnTo>
                  <a:lnTo>
                    <a:pt x="416" y="109"/>
                  </a:lnTo>
                  <a:lnTo>
                    <a:pt x="429" y="116"/>
                  </a:lnTo>
                  <a:lnTo>
                    <a:pt x="441" y="112"/>
                  </a:lnTo>
                  <a:lnTo>
                    <a:pt x="443" y="110"/>
                  </a:lnTo>
                  <a:lnTo>
                    <a:pt x="455" y="72"/>
                  </a:lnTo>
                  <a:lnTo>
                    <a:pt x="452" y="48"/>
                  </a:lnTo>
                  <a:lnTo>
                    <a:pt x="455" y="42"/>
                  </a:lnTo>
                  <a:lnTo>
                    <a:pt x="455" y="38"/>
                  </a:lnTo>
                  <a:lnTo>
                    <a:pt x="456" y="35"/>
                  </a:lnTo>
                  <a:lnTo>
                    <a:pt x="456" y="32"/>
                  </a:lnTo>
                  <a:lnTo>
                    <a:pt x="454" y="31"/>
                  </a:lnTo>
                  <a:lnTo>
                    <a:pt x="455" y="22"/>
                  </a:lnTo>
                  <a:lnTo>
                    <a:pt x="459" y="21"/>
                  </a:lnTo>
                  <a:lnTo>
                    <a:pt x="461" y="14"/>
                  </a:lnTo>
                  <a:lnTo>
                    <a:pt x="464" y="9"/>
                  </a:lnTo>
                  <a:lnTo>
                    <a:pt x="464" y="4"/>
                  </a:lnTo>
                  <a:lnTo>
                    <a:pt x="466" y="3"/>
                  </a:lnTo>
                  <a:lnTo>
                    <a:pt x="467" y="3"/>
                  </a:lnTo>
                  <a:lnTo>
                    <a:pt x="470" y="2"/>
                  </a:lnTo>
                  <a:lnTo>
                    <a:pt x="471" y="0"/>
                  </a:lnTo>
                  <a:lnTo>
                    <a:pt x="473" y="1"/>
                  </a:lnTo>
                  <a:lnTo>
                    <a:pt x="473" y="2"/>
                  </a:lnTo>
                  <a:lnTo>
                    <a:pt x="473" y="5"/>
                  </a:lnTo>
                  <a:lnTo>
                    <a:pt x="474" y="20"/>
                  </a:lnTo>
                  <a:lnTo>
                    <a:pt x="478" y="20"/>
                  </a:lnTo>
                  <a:lnTo>
                    <a:pt x="478" y="22"/>
                  </a:lnTo>
                  <a:lnTo>
                    <a:pt x="478" y="26"/>
                  </a:lnTo>
                  <a:lnTo>
                    <a:pt x="479" y="27"/>
                  </a:lnTo>
                  <a:lnTo>
                    <a:pt x="481" y="30"/>
                  </a:lnTo>
                  <a:lnTo>
                    <a:pt x="482" y="31"/>
                  </a:lnTo>
                  <a:lnTo>
                    <a:pt x="482" y="35"/>
                  </a:lnTo>
                  <a:lnTo>
                    <a:pt x="484" y="36"/>
                  </a:lnTo>
                  <a:lnTo>
                    <a:pt x="486" y="44"/>
                  </a:lnTo>
                  <a:lnTo>
                    <a:pt x="485" y="50"/>
                  </a:lnTo>
                  <a:lnTo>
                    <a:pt x="488" y="59"/>
                  </a:lnTo>
                  <a:lnTo>
                    <a:pt x="490" y="61"/>
                  </a:lnTo>
                  <a:lnTo>
                    <a:pt x="493" y="62"/>
                  </a:lnTo>
                  <a:lnTo>
                    <a:pt x="497" y="59"/>
                  </a:lnTo>
                  <a:lnTo>
                    <a:pt x="500" y="58"/>
                  </a:lnTo>
                  <a:lnTo>
                    <a:pt x="502" y="58"/>
                  </a:lnTo>
                  <a:lnTo>
                    <a:pt x="504" y="63"/>
                  </a:lnTo>
                  <a:lnTo>
                    <a:pt x="507" y="64"/>
                  </a:lnTo>
                  <a:lnTo>
                    <a:pt x="509" y="67"/>
                  </a:lnTo>
                  <a:lnTo>
                    <a:pt x="511" y="68"/>
                  </a:lnTo>
                  <a:lnTo>
                    <a:pt x="514" y="71"/>
                  </a:lnTo>
                  <a:lnTo>
                    <a:pt x="513" y="73"/>
                  </a:lnTo>
                  <a:lnTo>
                    <a:pt x="514" y="75"/>
                  </a:lnTo>
                  <a:lnTo>
                    <a:pt x="513" y="81"/>
                  </a:lnTo>
                  <a:lnTo>
                    <a:pt x="515" y="84"/>
                  </a:lnTo>
                  <a:lnTo>
                    <a:pt x="515" y="86"/>
                  </a:lnTo>
                  <a:lnTo>
                    <a:pt x="516" y="88"/>
                  </a:lnTo>
                  <a:lnTo>
                    <a:pt x="517" y="97"/>
                  </a:lnTo>
                  <a:lnTo>
                    <a:pt x="521" y="102"/>
                  </a:lnTo>
                  <a:lnTo>
                    <a:pt x="523" y="102"/>
                  </a:lnTo>
                  <a:lnTo>
                    <a:pt x="527" y="120"/>
                  </a:lnTo>
                  <a:lnTo>
                    <a:pt x="526" y="124"/>
                  </a:lnTo>
                  <a:lnTo>
                    <a:pt x="527" y="128"/>
                  </a:lnTo>
                  <a:lnTo>
                    <a:pt x="529" y="129"/>
                  </a:lnTo>
                  <a:lnTo>
                    <a:pt x="530" y="130"/>
                  </a:lnTo>
                  <a:lnTo>
                    <a:pt x="530" y="131"/>
                  </a:lnTo>
                  <a:lnTo>
                    <a:pt x="531" y="130"/>
                  </a:lnTo>
                  <a:lnTo>
                    <a:pt x="531" y="131"/>
                  </a:lnTo>
                  <a:lnTo>
                    <a:pt x="530" y="132"/>
                  </a:lnTo>
                  <a:lnTo>
                    <a:pt x="531" y="133"/>
                  </a:lnTo>
                  <a:lnTo>
                    <a:pt x="531" y="135"/>
                  </a:lnTo>
                  <a:lnTo>
                    <a:pt x="532" y="137"/>
                  </a:lnTo>
                  <a:lnTo>
                    <a:pt x="535" y="139"/>
                  </a:lnTo>
                  <a:lnTo>
                    <a:pt x="537" y="141"/>
                  </a:lnTo>
                  <a:lnTo>
                    <a:pt x="545" y="143"/>
                  </a:lnTo>
                  <a:lnTo>
                    <a:pt x="546" y="143"/>
                  </a:lnTo>
                  <a:lnTo>
                    <a:pt x="548" y="141"/>
                  </a:lnTo>
                  <a:lnTo>
                    <a:pt x="550" y="149"/>
                  </a:lnTo>
                  <a:lnTo>
                    <a:pt x="552" y="151"/>
                  </a:lnTo>
                  <a:lnTo>
                    <a:pt x="555" y="150"/>
                  </a:lnTo>
                  <a:lnTo>
                    <a:pt x="557" y="151"/>
                  </a:lnTo>
                  <a:lnTo>
                    <a:pt x="560" y="151"/>
                  </a:lnTo>
                  <a:lnTo>
                    <a:pt x="563" y="156"/>
                  </a:lnTo>
                  <a:lnTo>
                    <a:pt x="564" y="155"/>
                  </a:lnTo>
                  <a:lnTo>
                    <a:pt x="570" y="159"/>
                  </a:lnTo>
                  <a:lnTo>
                    <a:pt x="571" y="163"/>
                  </a:lnTo>
                  <a:lnTo>
                    <a:pt x="569" y="162"/>
                  </a:lnTo>
                  <a:lnTo>
                    <a:pt x="569" y="166"/>
                  </a:lnTo>
                  <a:lnTo>
                    <a:pt x="570" y="167"/>
                  </a:lnTo>
                  <a:lnTo>
                    <a:pt x="573" y="168"/>
                  </a:lnTo>
                  <a:lnTo>
                    <a:pt x="579" y="178"/>
                  </a:lnTo>
                  <a:lnTo>
                    <a:pt x="581" y="179"/>
                  </a:lnTo>
                  <a:lnTo>
                    <a:pt x="581" y="188"/>
                  </a:lnTo>
                  <a:lnTo>
                    <a:pt x="582" y="190"/>
                  </a:lnTo>
                  <a:lnTo>
                    <a:pt x="583" y="192"/>
                  </a:lnTo>
                  <a:lnTo>
                    <a:pt x="584" y="194"/>
                  </a:lnTo>
                  <a:lnTo>
                    <a:pt x="584" y="196"/>
                  </a:lnTo>
                  <a:lnTo>
                    <a:pt x="585" y="196"/>
                  </a:lnTo>
                  <a:lnTo>
                    <a:pt x="586" y="196"/>
                  </a:lnTo>
                  <a:lnTo>
                    <a:pt x="588" y="196"/>
                  </a:lnTo>
                  <a:lnTo>
                    <a:pt x="588" y="191"/>
                  </a:lnTo>
                  <a:lnTo>
                    <a:pt x="590" y="190"/>
                  </a:lnTo>
                  <a:lnTo>
                    <a:pt x="591" y="193"/>
                  </a:lnTo>
                  <a:lnTo>
                    <a:pt x="598" y="197"/>
                  </a:lnTo>
                  <a:lnTo>
                    <a:pt x="598" y="193"/>
                  </a:lnTo>
                  <a:lnTo>
                    <a:pt x="600" y="194"/>
                  </a:lnTo>
                  <a:lnTo>
                    <a:pt x="600" y="196"/>
                  </a:lnTo>
                  <a:lnTo>
                    <a:pt x="600" y="197"/>
                  </a:lnTo>
                  <a:lnTo>
                    <a:pt x="603" y="214"/>
                  </a:lnTo>
                  <a:lnTo>
                    <a:pt x="611" y="222"/>
                  </a:lnTo>
                  <a:lnTo>
                    <a:pt x="615" y="222"/>
                  </a:lnTo>
                  <a:lnTo>
                    <a:pt x="617" y="224"/>
                  </a:lnTo>
                  <a:lnTo>
                    <a:pt x="621" y="230"/>
                  </a:lnTo>
                  <a:lnTo>
                    <a:pt x="621" y="231"/>
                  </a:lnTo>
                  <a:lnTo>
                    <a:pt x="624" y="233"/>
                  </a:lnTo>
                  <a:lnTo>
                    <a:pt x="627" y="234"/>
                  </a:lnTo>
                  <a:lnTo>
                    <a:pt x="627" y="235"/>
                  </a:lnTo>
                  <a:lnTo>
                    <a:pt x="631" y="241"/>
                  </a:lnTo>
                  <a:lnTo>
                    <a:pt x="630" y="242"/>
                  </a:lnTo>
                  <a:lnTo>
                    <a:pt x="633" y="244"/>
                  </a:lnTo>
                  <a:lnTo>
                    <a:pt x="635" y="251"/>
                  </a:lnTo>
                  <a:lnTo>
                    <a:pt x="637" y="256"/>
                  </a:lnTo>
                  <a:lnTo>
                    <a:pt x="638" y="254"/>
                  </a:lnTo>
                  <a:lnTo>
                    <a:pt x="638" y="258"/>
                  </a:lnTo>
                  <a:lnTo>
                    <a:pt x="638" y="263"/>
                  </a:lnTo>
                  <a:lnTo>
                    <a:pt x="641" y="277"/>
                  </a:lnTo>
                  <a:lnTo>
                    <a:pt x="639" y="276"/>
                  </a:lnTo>
                  <a:lnTo>
                    <a:pt x="638" y="278"/>
                  </a:lnTo>
                  <a:lnTo>
                    <a:pt x="639" y="279"/>
                  </a:lnTo>
                  <a:lnTo>
                    <a:pt x="640" y="281"/>
                  </a:lnTo>
                  <a:lnTo>
                    <a:pt x="641" y="283"/>
                  </a:lnTo>
                  <a:lnTo>
                    <a:pt x="646" y="299"/>
                  </a:lnTo>
                  <a:lnTo>
                    <a:pt x="641" y="333"/>
                  </a:lnTo>
                  <a:lnTo>
                    <a:pt x="640" y="334"/>
                  </a:lnTo>
                  <a:lnTo>
                    <a:pt x="638" y="340"/>
                  </a:lnTo>
                  <a:lnTo>
                    <a:pt x="638" y="351"/>
                  </a:lnTo>
                  <a:lnTo>
                    <a:pt x="637" y="353"/>
                  </a:lnTo>
                  <a:lnTo>
                    <a:pt x="637" y="354"/>
                  </a:lnTo>
                  <a:lnTo>
                    <a:pt x="630" y="370"/>
                  </a:lnTo>
                  <a:lnTo>
                    <a:pt x="629" y="371"/>
                  </a:lnTo>
                  <a:lnTo>
                    <a:pt x="629" y="374"/>
                  </a:lnTo>
                  <a:lnTo>
                    <a:pt x="629" y="375"/>
                  </a:lnTo>
                  <a:lnTo>
                    <a:pt x="625" y="380"/>
                  </a:lnTo>
                  <a:lnTo>
                    <a:pt x="623" y="380"/>
                  </a:lnTo>
                  <a:lnTo>
                    <a:pt x="622" y="381"/>
                  </a:lnTo>
                  <a:lnTo>
                    <a:pt x="624" y="382"/>
                  </a:lnTo>
                  <a:lnTo>
                    <a:pt x="619" y="384"/>
                  </a:lnTo>
                  <a:lnTo>
                    <a:pt x="612" y="396"/>
                  </a:lnTo>
                  <a:lnTo>
                    <a:pt x="610" y="397"/>
                  </a:lnTo>
                  <a:lnTo>
                    <a:pt x="609" y="398"/>
                  </a:lnTo>
                  <a:lnTo>
                    <a:pt x="611" y="399"/>
                  </a:lnTo>
                  <a:lnTo>
                    <a:pt x="611" y="403"/>
                  </a:lnTo>
                  <a:lnTo>
                    <a:pt x="609" y="406"/>
                  </a:lnTo>
                  <a:lnTo>
                    <a:pt x="608" y="409"/>
                  </a:lnTo>
                  <a:lnTo>
                    <a:pt x="606" y="412"/>
                  </a:lnTo>
                  <a:lnTo>
                    <a:pt x="602" y="429"/>
                  </a:lnTo>
                  <a:lnTo>
                    <a:pt x="599" y="427"/>
                  </a:lnTo>
                  <a:lnTo>
                    <a:pt x="597" y="432"/>
                  </a:lnTo>
                  <a:lnTo>
                    <a:pt x="596" y="435"/>
                  </a:lnTo>
                  <a:lnTo>
                    <a:pt x="595" y="438"/>
                  </a:lnTo>
                  <a:lnTo>
                    <a:pt x="594" y="438"/>
                  </a:lnTo>
                  <a:lnTo>
                    <a:pt x="593" y="440"/>
                  </a:lnTo>
                  <a:lnTo>
                    <a:pt x="591" y="449"/>
                  </a:lnTo>
                  <a:lnTo>
                    <a:pt x="592" y="451"/>
                  </a:lnTo>
                  <a:lnTo>
                    <a:pt x="589" y="463"/>
                  </a:lnTo>
                  <a:lnTo>
                    <a:pt x="590" y="471"/>
                  </a:lnTo>
                  <a:lnTo>
                    <a:pt x="589" y="475"/>
                  </a:lnTo>
                  <a:lnTo>
                    <a:pt x="587" y="474"/>
                  </a:lnTo>
                  <a:lnTo>
                    <a:pt x="585" y="474"/>
                  </a:lnTo>
                  <a:lnTo>
                    <a:pt x="585" y="478"/>
                  </a:lnTo>
                  <a:lnTo>
                    <a:pt x="564" y="480"/>
                  </a:lnTo>
                  <a:lnTo>
                    <a:pt x="546" y="490"/>
                  </a:lnTo>
                  <a:lnTo>
                    <a:pt x="544" y="492"/>
                  </a:lnTo>
                  <a:lnTo>
                    <a:pt x="543" y="493"/>
                  </a:lnTo>
                  <a:lnTo>
                    <a:pt x="540" y="496"/>
                  </a:lnTo>
                  <a:lnTo>
                    <a:pt x="538" y="497"/>
                  </a:lnTo>
                  <a:lnTo>
                    <a:pt x="538" y="496"/>
                  </a:lnTo>
                  <a:lnTo>
                    <a:pt x="534" y="497"/>
                  </a:lnTo>
                  <a:lnTo>
                    <a:pt x="531" y="497"/>
                  </a:lnTo>
                  <a:lnTo>
                    <a:pt x="530" y="498"/>
                  </a:lnTo>
                  <a:lnTo>
                    <a:pt x="530" y="500"/>
                  </a:lnTo>
                  <a:lnTo>
                    <a:pt x="531" y="502"/>
                  </a:lnTo>
                  <a:lnTo>
                    <a:pt x="532" y="500"/>
                  </a:lnTo>
                  <a:lnTo>
                    <a:pt x="534" y="499"/>
                  </a:lnTo>
                  <a:lnTo>
                    <a:pt x="535" y="499"/>
                  </a:lnTo>
                  <a:lnTo>
                    <a:pt x="534" y="505"/>
                  </a:lnTo>
                  <a:lnTo>
                    <a:pt x="532" y="507"/>
                  </a:lnTo>
                  <a:lnTo>
                    <a:pt x="528" y="501"/>
                  </a:lnTo>
                  <a:lnTo>
                    <a:pt x="527" y="501"/>
                  </a:lnTo>
                  <a:lnTo>
                    <a:pt x="524" y="500"/>
                  </a:lnTo>
                  <a:lnTo>
                    <a:pt x="523" y="497"/>
                  </a:lnTo>
                  <a:lnTo>
                    <a:pt x="520" y="497"/>
                  </a:lnTo>
                  <a:lnTo>
                    <a:pt x="518" y="495"/>
                  </a:lnTo>
                  <a:lnTo>
                    <a:pt x="517" y="493"/>
                  </a:lnTo>
                  <a:lnTo>
                    <a:pt x="518" y="490"/>
                  </a:lnTo>
                  <a:lnTo>
                    <a:pt x="516" y="488"/>
                  </a:lnTo>
                  <a:lnTo>
                    <a:pt x="513" y="491"/>
                  </a:lnTo>
                  <a:lnTo>
                    <a:pt x="510" y="492"/>
                  </a:lnTo>
                  <a:lnTo>
                    <a:pt x="507" y="490"/>
                  </a:lnTo>
                  <a:lnTo>
                    <a:pt x="505" y="489"/>
                  </a:lnTo>
                  <a:lnTo>
                    <a:pt x="509" y="489"/>
                  </a:lnTo>
                  <a:lnTo>
                    <a:pt x="511" y="486"/>
                  </a:lnTo>
                  <a:lnTo>
                    <a:pt x="510" y="482"/>
                  </a:lnTo>
                  <a:lnTo>
                    <a:pt x="507" y="481"/>
                  </a:lnTo>
                  <a:lnTo>
                    <a:pt x="503" y="484"/>
                  </a:lnTo>
                  <a:lnTo>
                    <a:pt x="500" y="485"/>
                  </a:lnTo>
                  <a:lnTo>
                    <a:pt x="504" y="487"/>
                  </a:lnTo>
                  <a:lnTo>
                    <a:pt x="504" y="488"/>
                  </a:lnTo>
                  <a:lnTo>
                    <a:pt x="498" y="490"/>
                  </a:lnTo>
                  <a:lnTo>
                    <a:pt x="495" y="492"/>
                  </a:lnTo>
                  <a:lnTo>
                    <a:pt x="492" y="496"/>
                  </a:lnTo>
                  <a:lnTo>
                    <a:pt x="484" y="500"/>
                  </a:lnTo>
                  <a:lnTo>
                    <a:pt x="482" y="499"/>
                  </a:lnTo>
                  <a:lnTo>
                    <a:pt x="458" y="489"/>
                  </a:lnTo>
                  <a:lnTo>
                    <a:pt x="455" y="489"/>
                  </a:lnTo>
                  <a:lnTo>
                    <a:pt x="453" y="491"/>
                  </a:lnTo>
                  <a:lnTo>
                    <a:pt x="451" y="488"/>
                  </a:lnTo>
                  <a:lnTo>
                    <a:pt x="445" y="485"/>
                  </a:lnTo>
                  <a:lnTo>
                    <a:pt x="440" y="484"/>
                  </a:lnTo>
                  <a:lnTo>
                    <a:pt x="436" y="481"/>
                  </a:lnTo>
                  <a:lnTo>
                    <a:pt x="433" y="478"/>
                  </a:lnTo>
                  <a:lnTo>
                    <a:pt x="432" y="474"/>
                  </a:lnTo>
                  <a:lnTo>
                    <a:pt x="429" y="472"/>
                  </a:lnTo>
                  <a:lnTo>
                    <a:pt x="425" y="463"/>
                  </a:lnTo>
                  <a:lnTo>
                    <a:pt x="425" y="462"/>
                  </a:lnTo>
                  <a:lnTo>
                    <a:pt x="426" y="459"/>
                  </a:lnTo>
                  <a:lnTo>
                    <a:pt x="426" y="455"/>
                  </a:lnTo>
                  <a:lnTo>
                    <a:pt x="424" y="447"/>
                  </a:lnTo>
                  <a:lnTo>
                    <a:pt x="417" y="438"/>
                  </a:lnTo>
                  <a:lnTo>
                    <a:pt x="418" y="433"/>
                  </a:lnTo>
                  <a:lnTo>
                    <a:pt x="418" y="432"/>
                  </a:lnTo>
                  <a:lnTo>
                    <a:pt x="414" y="433"/>
                  </a:lnTo>
                  <a:lnTo>
                    <a:pt x="405" y="436"/>
                  </a:lnTo>
                  <a:lnTo>
                    <a:pt x="402" y="437"/>
                  </a:lnTo>
                  <a:lnTo>
                    <a:pt x="399" y="436"/>
                  </a:lnTo>
                  <a:lnTo>
                    <a:pt x="404" y="429"/>
                  </a:lnTo>
                  <a:lnTo>
                    <a:pt x="405" y="424"/>
                  </a:lnTo>
                  <a:lnTo>
                    <a:pt x="405" y="419"/>
                  </a:lnTo>
                  <a:lnTo>
                    <a:pt x="403" y="414"/>
                  </a:lnTo>
                  <a:lnTo>
                    <a:pt x="399" y="409"/>
                  </a:lnTo>
                  <a:lnTo>
                    <a:pt x="395" y="416"/>
                  </a:lnTo>
                  <a:lnTo>
                    <a:pt x="393" y="426"/>
                  </a:lnTo>
                  <a:lnTo>
                    <a:pt x="393" y="427"/>
                  </a:lnTo>
                  <a:lnTo>
                    <a:pt x="390" y="427"/>
                  </a:lnTo>
                  <a:lnTo>
                    <a:pt x="387" y="428"/>
                  </a:lnTo>
                  <a:lnTo>
                    <a:pt x="383" y="428"/>
                  </a:lnTo>
                  <a:lnTo>
                    <a:pt x="381" y="430"/>
                  </a:lnTo>
                  <a:lnTo>
                    <a:pt x="379" y="428"/>
                  </a:lnTo>
                  <a:lnTo>
                    <a:pt x="380" y="423"/>
                  </a:lnTo>
                  <a:lnTo>
                    <a:pt x="384" y="423"/>
                  </a:lnTo>
                  <a:lnTo>
                    <a:pt x="387" y="421"/>
                  </a:lnTo>
                  <a:lnTo>
                    <a:pt x="389" y="413"/>
                  </a:lnTo>
                  <a:lnTo>
                    <a:pt x="388" y="413"/>
                  </a:lnTo>
                  <a:lnTo>
                    <a:pt x="388" y="408"/>
                  </a:lnTo>
                  <a:lnTo>
                    <a:pt x="392" y="399"/>
                  </a:lnTo>
                  <a:lnTo>
                    <a:pt x="394" y="398"/>
                  </a:lnTo>
                  <a:lnTo>
                    <a:pt x="395" y="395"/>
                  </a:lnTo>
                  <a:lnTo>
                    <a:pt x="395" y="389"/>
                  </a:lnTo>
                  <a:lnTo>
                    <a:pt x="397" y="389"/>
                  </a:lnTo>
                  <a:lnTo>
                    <a:pt x="396" y="385"/>
                  </a:lnTo>
                  <a:lnTo>
                    <a:pt x="396" y="382"/>
                  </a:lnTo>
                  <a:lnTo>
                    <a:pt x="395" y="380"/>
                  </a:lnTo>
                  <a:lnTo>
                    <a:pt x="395" y="378"/>
                  </a:lnTo>
                  <a:lnTo>
                    <a:pt x="393" y="376"/>
                  </a:lnTo>
                  <a:lnTo>
                    <a:pt x="392" y="379"/>
                  </a:lnTo>
                  <a:lnTo>
                    <a:pt x="392" y="385"/>
                  </a:lnTo>
                  <a:lnTo>
                    <a:pt x="391" y="385"/>
                  </a:lnTo>
                  <a:lnTo>
                    <a:pt x="386" y="395"/>
                  </a:lnTo>
                  <a:lnTo>
                    <a:pt x="385" y="397"/>
                  </a:lnTo>
                  <a:lnTo>
                    <a:pt x="384" y="399"/>
                  </a:lnTo>
                  <a:lnTo>
                    <a:pt x="380" y="399"/>
                  </a:lnTo>
                  <a:lnTo>
                    <a:pt x="379" y="400"/>
                  </a:lnTo>
                  <a:lnTo>
                    <a:pt x="379" y="401"/>
                  </a:lnTo>
                  <a:lnTo>
                    <a:pt x="375" y="403"/>
                  </a:lnTo>
                  <a:lnTo>
                    <a:pt x="373" y="405"/>
                  </a:lnTo>
                  <a:lnTo>
                    <a:pt x="372" y="406"/>
                  </a:lnTo>
                  <a:lnTo>
                    <a:pt x="370" y="410"/>
                  </a:lnTo>
                  <a:lnTo>
                    <a:pt x="364" y="416"/>
                  </a:lnTo>
                  <a:lnTo>
                    <a:pt x="363" y="420"/>
                  </a:lnTo>
                  <a:lnTo>
                    <a:pt x="364" y="419"/>
                  </a:lnTo>
                  <a:lnTo>
                    <a:pt x="364" y="425"/>
                  </a:lnTo>
                  <a:lnTo>
                    <a:pt x="363" y="423"/>
                  </a:lnTo>
                  <a:lnTo>
                    <a:pt x="361" y="424"/>
                  </a:lnTo>
                  <a:lnTo>
                    <a:pt x="358" y="420"/>
                  </a:lnTo>
                  <a:lnTo>
                    <a:pt x="355" y="419"/>
                  </a:lnTo>
                  <a:lnTo>
                    <a:pt x="353" y="416"/>
                  </a:lnTo>
                  <a:lnTo>
                    <a:pt x="351" y="416"/>
                  </a:lnTo>
                  <a:lnTo>
                    <a:pt x="351" y="413"/>
                  </a:lnTo>
                  <a:lnTo>
                    <a:pt x="356" y="417"/>
                  </a:lnTo>
                  <a:lnTo>
                    <a:pt x="356" y="414"/>
                  </a:lnTo>
                  <a:lnTo>
                    <a:pt x="355" y="410"/>
                  </a:lnTo>
                  <a:lnTo>
                    <a:pt x="353" y="408"/>
                  </a:lnTo>
                  <a:lnTo>
                    <a:pt x="353" y="404"/>
                  </a:lnTo>
                  <a:lnTo>
                    <a:pt x="350" y="401"/>
                  </a:lnTo>
                  <a:lnTo>
                    <a:pt x="348" y="398"/>
                  </a:lnTo>
                  <a:lnTo>
                    <a:pt x="346" y="393"/>
                  </a:lnTo>
                  <a:lnTo>
                    <a:pt x="344" y="389"/>
                  </a:lnTo>
                  <a:lnTo>
                    <a:pt x="343" y="390"/>
                  </a:lnTo>
                  <a:lnTo>
                    <a:pt x="337" y="387"/>
                  </a:lnTo>
                  <a:lnTo>
                    <a:pt x="334" y="384"/>
                  </a:lnTo>
                  <a:lnTo>
                    <a:pt x="334" y="381"/>
                  </a:lnTo>
                  <a:lnTo>
                    <a:pt x="336" y="381"/>
                  </a:lnTo>
                  <a:lnTo>
                    <a:pt x="337" y="377"/>
                  </a:lnTo>
                  <a:lnTo>
                    <a:pt x="330" y="376"/>
                  </a:lnTo>
                  <a:lnTo>
                    <a:pt x="325" y="369"/>
                  </a:lnTo>
                  <a:lnTo>
                    <a:pt x="323" y="368"/>
                  </a:lnTo>
                  <a:lnTo>
                    <a:pt x="323" y="371"/>
                  </a:lnTo>
                  <a:lnTo>
                    <a:pt x="320" y="370"/>
                  </a:lnTo>
                  <a:lnTo>
                    <a:pt x="311" y="366"/>
                  </a:lnTo>
                  <a:lnTo>
                    <a:pt x="310" y="366"/>
                  </a:lnTo>
                  <a:lnTo>
                    <a:pt x="307" y="367"/>
                  </a:lnTo>
                  <a:lnTo>
                    <a:pt x="306" y="367"/>
                  </a:lnTo>
                  <a:lnTo>
                    <a:pt x="304" y="366"/>
                  </a:lnTo>
                  <a:lnTo>
                    <a:pt x="296" y="359"/>
                  </a:lnTo>
                  <a:lnTo>
                    <a:pt x="289" y="357"/>
                  </a:lnTo>
                  <a:lnTo>
                    <a:pt x="256" y="359"/>
                  </a:lnTo>
                  <a:lnTo>
                    <a:pt x="239" y="368"/>
                  </a:lnTo>
                  <a:lnTo>
                    <a:pt x="231" y="369"/>
                  </a:lnTo>
                  <a:lnTo>
                    <a:pt x="226" y="371"/>
                  </a:lnTo>
                  <a:lnTo>
                    <a:pt x="210" y="371"/>
                  </a:lnTo>
                  <a:lnTo>
                    <a:pt x="206" y="371"/>
                  </a:lnTo>
                  <a:lnTo>
                    <a:pt x="202" y="372"/>
                  </a:lnTo>
                  <a:lnTo>
                    <a:pt x="191" y="379"/>
                  </a:lnTo>
                  <a:lnTo>
                    <a:pt x="187" y="380"/>
                  </a:lnTo>
                  <a:lnTo>
                    <a:pt x="182" y="383"/>
                  </a:lnTo>
                  <a:lnTo>
                    <a:pt x="178" y="383"/>
                  </a:lnTo>
                  <a:lnTo>
                    <a:pt x="175" y="386"/>
                  </a:lnTo>
                  <a:lnTo>
                    <a:pt x="168" y="401"/>
                  </a:lnTo>
                  <a:lnTo>
                    <a:pt x="162" y="402"/>
                  </a:lnTo>
                  <a:lnTo>
                    <a:pt x="160" y="402"/>
                  </a:lnTo>
                  <a:lnTo>
                    <a:pt x="157" y="401"/>
                  </a:lnTo>
                  <a:lnTo>
                    <a:pt x="144" y="403"/>
                  </a:lnTo>
                  <a:lnTo>
                    <a:pt x="142" y="401"/>
                  </a:lnTo>
                  <a:lnTo>
                    <a:pt x="141" y="401"/>
                  </a:lnTo>
                  <a:lnTo>
                    <a:pt x="135" y="402"/>
                  </a:lnTo>
                  <a:lnTo>
                    <a:pt x="126" y="401"/>
                  </a:lnTo>
                  <a:lnTo>
                    <a:pt x="121" y="403"/>
                  </a:lnTo>
                  <a:lnTo>
                    <a:pt x="109" y="402"/>
                  </a:lnTo>
                  <a:lnTo>
                    <a:pt x="106" y="404"/>
                  </a:lnTo>
                  <a:lnTo>
                    <a:pt x="103" y="406"/>
                  </a:lnTo>
                  <a:lnTo>
                    <a:pt x="102" y="409"/>
                  </a:lnTo>
                  <a:lnTo>
                    <a:pt x="102" y="410"/>
                  </a:lnTo>
                  <a:lnTo>
                    <a:pt x="100" y="412"/>
                  </a:lnTo>
                  <a:lnTo>
                    <a:pt x="91" y="413"/>
                  </a:lnTo>
                  <a:lnTo>
                    <a:pt x="85" y="419"/>
                  </a:lnTo>
                  <a:lnTo>
                    <a:pt x="83" y="421"/>
                  </a:lnTo>
                  <a:lnTo>
                    <a:pt x="81" y="423"/>
                  </a:lnTo>
                  <a:lnTo>
                    <a:pt x="79" y="424"/>
                  </a:lnTo>
                  <a:lnTo>
                    <a:pt x="76" y="423"/>
                  </a:lnTo>
                  <a:lnTo>
                    <a:pt x="75" y="425"/>
                  </a:lnTo>
                  <a:lnTo>
                    <a:pt x="73" y="425"/>
                  </a:lnTo>
                  <a:lnTo>
                    <a:pt x="70" y="426"/>
                  </a:lnTo>
                  <a:lnTo>
                    <a:pt x="69" y="423"/>
                  </a:lnTo>
                  <a:lnTo>
                    <a:pt x="55" y="423"/>
                  </a:lnTo>
                  <a:lnTo>
                    <a:pt x="53" y="421"/>
                  </a:lnTo>
                  <a:lnTo>
                    <a:pt x="50" y="420"/>
                  </a:lnTo>
                  <a:lnTo>
                    <a:pt x="47" y="420"/>
                  </a:lnTo>
                  <a:lnTo>
                    <a:pt x="38" y="410"/>
                  </a:lnTo>
                  <a:lnTo>
                    <a:pt x="31" y="409"/>
                  </a:lnTo>
                  <a:lnTo>
                    <a:pt x="31" y="396"/>
                  </a:lnTo>
                  <a:lnTo>
                    <a:pt x="34" y="397"/>
                  </a:lnTo>
                  <a:lnTo>
                    <a:pt x="36" y="397"/>
                  </a:lnTo>
                  <a:lnTo>
                    <a:pt x="40" y="387"/>
                  </a:lnTo>
                  <a:lnTo>
                    <a:pt x="40" y="385"/>
                  </a:lnTo>
                  <a:lnTo>
                    <a:pt x="39" y="381"/>
                  </a:lnTo>
                  <a:lnTo>
                    <a:pt x="39" y="377"/>
                  </a:lnTo>
                  <a:lnTo>
                    <a:pt x="40" y="379"/>
                  </a:lnTo>
                  <a:lnTo>
                    <a:pt x="41" y="376"/>
                  </a:lnTo>
                  <a:lnTo>
                    <a:pt x="40" y="360"/>
                  </a:lnTo>
                  <a:lnTo>
                    <a:pt x="31" y="341"/>
                  </a:lnTo>
                  <a:lnTo>
                    <a:pt x="28" y="319"/>
                  </a:lnTo>
                  <a:lnTo>
                    <a:pt x="22" y="307"/>
                  </a:lnTo>
                  <a:lnTo>
                    <a:pt x="21" y="303"/>
                  </a:lnTo>
                  <a:lnTo>
                    <a:pt x="15" y="293"/>
                  </a:lnTo>
                  <a:lnTo>
                    <a:pt x="15" y="287"/>
                  </a:lnTo>
                  <a:lnTo>
                    <a:pt x="11" y="276"/>
                  </a:lnTo>
                  <a:lnTo>
                    <a:pt x="8" y="274"/>
                  </a:lnTo>
                  <a:lnTo>
                    <a:pt x="3" y="268"/>
                  </a:lnTo>
                  <a:lnTo>
                    <a:pt x="2" y="266"/>
                  </a:lnTo>
                  <a:lnTo>
                    <a:pt x="1" y="264"/>
                  </a:lnTo>
                  <a:lnTo>
                    <a:pt x="0" y="261"/>
                  </a:lnTo>
                  <a:lnTo>
                    <a:pt x="0" y="260"/>
                  </a:lnTo>
                  <a:lnTo>
                    <a:pt x="0" y="261"/>
                  </a:lnTo>
                  <a:lnTo>
                    <a:pt x="2" y="261"/>
                  </a:lnTo>
                  <a:lnTo>
                    <a:pt x="2" y="262"/>
                  </a:lnTo>
                  <a:lnTo>
                    <a:pt x="4" y="264"/>
                  </a:lnTo>
                  <a:lnTo>
                    <a:pt x="4" y="267"/>
                  </a:lnTo>
                  <a:lnTo>
                    <a:pt x="5" y="266"/>
                  </a:lnTo>
                  <a:lnTo>
                    <a:pt x="6" y="268"/>
                  </a:lnTo>
                  <a:lnTo>
                    <a:pt x="8" y="268"/>
                  </a:lnTo>
                  <a:lnTo>
                    <a:pt x="9" y="267"/>
                  </a:lnTo>
                  <a:lnTo>
                    <a:pt x="9" y="264"/>
                  </a:lnTo>
                  <a:lnTo>
                    <a:pt x="6" y="261"/>
                  </a:lnTo>
                  <a:lnTo>
                    <a:pt x="4" y="253"/>
                  </a:lnTo>
                  <a:lnTo>
                    <a:pt x="3" y="250"/>
                  </a:lnTo>
                  <a:lnTo>
                    <a:pt x="5" y="251"/>
                  </a:lnTo>
                  <a:lnTo>
                    <a:pt x="7" y="261"/>
                  </a:lnTo>
                  <a:lnTo>
                    <a:pt x="9" y="258"/>
                  </a:lnTo>
                  <a:lnTo>
                    <a:pt x="11" y="264"/>
                  </a:lnTo>
                  <a:lnTo>
                    <a:pt x="13" y="264"/>
                  </a:lnTo>
                  <a:lnTo>
                    <a:pt x="14" y="262"/>
                  </a:lnTo>
                  <a:lnTo>
                    <a:pt x="15" y="258"/>
                  </a:lnTo>
                  <a:lnTo>
                    <a:pt x="15" y="253"/>
                  </a:lnTo>
                  <a:lnTo>
                    <a:pt x="12" y="251"/>
                  </a:lnTo>
                  <a:lnTo>
                    <a:pt x="11" y="247"/>
                  </a:lnTo>
                  <a:lnTo>
                    <a:pt x="10" y="249"/>
                  </a:lnTo>
                  <a:lnTo>
                    <a:pt x="11" y="246"/>
                  </a:lnTo>
                  <a:lnTo>
                    <a:pt x="2" y="230"/>
                  </a:lnTo>
                  <a:lnTo>
                    <a:pt x="2" y="222"/>
                  </a:lnTo>
                  <a:lnTo>
                    <a:pt x="4" y="219"/>
                  </a:lnTo>
                  <a:lnTo>
                    <a:pt x="8" y="214"/>
                  </a:lnTo>
                  <a:lnTo>
                    <a:pt x="8" y="203"/>
                  </a:lnTo>
                  <a:lnTo>
                    <a:pt x="6" y="200"/>
                  </a:lnTo>
                  <a:lnTo>
                    <a:pt x="11" y="186"/>
                  </a:lnTo>
                  <a:lnTo>
                    <a:pt x="12" y="185"/>
                  </a:lnTo>
                  <a:close/>
                </a:path>
              </a:pathLst>
            </a:custGeom>
            <a:solidFill>
              <a:srgbClr val="A11420"/>
            </a:solidFill>
            <a:ln w="9525">
              <a:solidFill>
                <a:srgbClr val="FFFFFF"/>
              </a:solidFill>
              <a:round/>
              <a:headEnd/>
              <a:tailEnd/>
            </a:ln>
          </p:spPr>
          <p:txBody>
            <a:bodyPr lIns="91429" tIns="45715" rIns="91429" bIns="45715"/>
            <a:lstStyle/>
            <a:p>
              <a:endParaRPr lang="ru-RU"/>
            </a:p>
          </p:txBody>
        </p:sp>
        <p:sp>
          <p:nvSpPr>
            <p:cNvPr id="143532" name="Freeform 342"/>
            <p:cNvSpPr>
              <a:spLocks/>
            </p:cNvSpPr>
            <p:nvPr/>
          </p:nvSpPr>
          <p:spPr bwMode="auto">
            <a:xfrm>
              <a:off x="3001" y="758"/>
              <a:ext cx="187" cy="422"/>
            </a:xfrm>
            <a:custGeom>
              <a:avLst/>
              <a:gdLst>
                <a:gd name="T0" fmla="*/ 111700867 w 173"/>
                <a:gd name="T1" fmla="*/ 353267161 h 390"/>
                <a:gd name="T2" fmla="*/ 233556268 w 173"/>
                <a:gd name="T3" fmla="*/ 527339899 h 390"/>
                <a:gd name="T4" fmla="*/ 233556268 w 173"/>
                <a:gd name="T5" fmla="*/ 645093496 h 390"/>
                <a:gd name="T6" fmla="*/ 253865472 w 173"/>
                <a:gd name="T7" fmla="*/ 793568752 h 390"/>
                <a:gd name="T8" fmla="*/ 294483951 w 173"/>
                <a:gd name="T9" fmla="*/ 916444310 h 390"/>
                <a:gd name="T10" fmla="*/ 324947965 w 173"/>
                <a:gd name="T11" fmla="*/ 921561701 h 390"/>
                <a:gd name="T12" fmla="*/ 385875717 w 173"/>
                <a:gd name="T13" fmla="*/ 1018840332 h 390"/>
                <a:gd name="T14" fmla="*/ 380800180 w 173"/>
                <a:gd name="T15" fmla="*/ 1100756263 h 390"/>
                <a:gd name="T16" fmla="*/ 330026823 w 173"/>
                <a:gd name="T17" fmla="*/ 1121235800 h 390"/>
                <a:gd name="T18" fmla="*/ 147243774 w 173"/>
                <a:gd name="T19" fmla="*/ 1392583567 h 390"/>
                <a:gd name="T20" fmla="*/ 91391594 w 173"/>
                <a:gd name="T21" fmla="*/ 1413061996 h 390"/>
                <a:gd name="T22" fmla="*/ 60927769 w 173"/>
                <a:gd name="T23" fmla="*/ 1454021069 h 390"/>
                <a:gd name="T24" fmla="*/ 40618496 w 173"/>
                <a:gd name="T25" fmla="*/ 1479620767 h 390"/>
                <a:gd name="T26" fmla="*/ 50773167 w 173"/>
                <a:gd name="T27" fmla="*/ 1587135288 h 390"/>
                <a:gd name="T28" fmla="*/ 66006662 w 173"/>
                <a:gd name="T29" fmla="*/ 1694652025 h 390"/>
                <a:gd name="T30" fmla="*/ 76161316 w 173"/>
                <a:gd name="T31" fmla="*/ 1710009184 h 390"/>
                <a:gd name="T32" fmla="*/ 60927769 w 173"/>
                <a:gd name="T33" fmla="*/ 1735609990 h 390"/>
                <a:gd name="T34" fmla="*/ 50773167 w 173"/>
                <a:gd name="T35" fmla="*/ 1791926223 h 390"/>
                <a:gd name="T36" fmla="*/ 50773167 w 173"/>
                <a:gd name="T37" fmla="*/ 1832885297 h 390"/>
                <a:gd name="T38" fmla="*/ 55852059 w 173"/>
                <a:gd name="T39" fmla="*/ 1853363725 h 390"/>
                <a:gd name="T40" fmla="*/ 142164813 w 173"/>
                <a:gd name="T41" fmla="*/ 1899442960 h 390"/>
                <a:gd name="T42" fmla="*/ 177707512 w 173"/>
                <a:gd name="T43" fmla="*/ 1909683282 h 390"/>
                <a:gd name="T44" fmla="*/ 192937859 w 173"/>
                <a:gd name="T45" fmla="*/ 1965999515 h 390"/>
                <a:gd name="T46" fmla="*/ 187862183 w 173"/>
                <a:gd name="T47" fmla="*/ 1996719374 h 390"/>
                <a:gd name="T48" fmla="*/ 223401735 w 173"/>
                <a:gd name="T49" fmla="*/ 1976238730 h 390"/>
                <a:gd name="T50" fmla="*/ 289408621 w 173"/>
                <a:gd name="T51" fmla="*/ 1955759193 h 390"/>
                <a:gd name="T52" fmla="*/ 340181494 w 173"/>
                <a:gd name="T53" fmla="*/ 1935280764 h 390"/>
                <a:gd name="T54" fmla="*/ 396030389 w 173"/>
                <a:gd name="T55" fmla="*/ 1904562013 h 390"/>
                <a:gd name="T56" fmla="*/ 426494680 w 173"/>
                <a:gd name="T57" fmla="*/ 1899442960 h 390"/>
                <a:gd name="T58" fmla="*/ 482346065 w 173"/>
                <a:gd name="T59" fmla="*/ 1889204854 h 390"/>
                <a:gd name="T60" fmla="*/ 563583436 w 173"/>
                <a:gd name="T61" fmla="*/ 1884082476 h 390"/>
                <a:gd name="T62" fmla="*/ 878377007 w 173"/>
                <a:gd name="T63" fmla="*/ 1510339518 h 390"/>
                <a:gd name="T64" fmla="*/ 847913269 w 173"/>
                <a:gd name="T65" fmla="*/ 1407944051 h 390"/>
                <a:gd name="T66" fmla="*/ 812370674 w 173"/>
                <a:gd name="T67" fmla="*/ 1254350295 h 390"/>
                <a:gd name="T68" fmla="*/ 781906383 w 173"/>
                <a:gd name="T69" fmla="*/ 1146833281 h 390"/>
                <a:gd name="T70" fmla="*/ 751442091 w 173"/>
                <a:gd name="T71" fmla="*/ 1070036958 h 390"/>
                <a:gd name="T72" fmla="*/ 776830292 w 173"/>
                <a:gd name="T73" fmla="*/ 947163061 h 390"/>
                <a:gd name="T74" fmla="*/ 761596486 w 173"/>
                <a:gd name="T75" fmla="*/ 527339899 h 390"/>
                <a:gd name="T76" fmla="*/ 660050878 w 173"/>
                <a:gd name="T77" fmla="*/ 424944432 h 390"/>
                <a:gd name="T78" fmla="*/ 654975341 w 173"/>
                <a:gd name="T79" fmla="*/ 276468690 h 390"/>
                <a:gd name="T80" fmla="*/ 675284131 w 173"/>
                <a:gd name="T81" fmla="*/ 204791697 h 390"/>
                <a:gd name="T82" fmla="*/ 670205273 w 173"/>
                <a:gd name="T83" fmla="*/ 56319297 h 390"/>
                <a:gd name="T84" fmla="*/ 604201707 w 173"/>
                <a:gd name="T85" fmla="*/ 0 h 390"/>
                <a:gd name="T86" fmla="*/ 421418313 w 173"/>
                <a:gd name="T87" fmla="*/ 112635409 h 390"/>
                <a:gd name="T88" fmla="*/ 324947965 w 173"/>
                <a:gd name="T89" fmla="*/ 322548410 h 390"/>
                <a:gd name="T90" fmla="*/ 248789935 w 173"/>
                <a:gd name="T91" fmla="*/ 302069427 h 390"/>
                <a:gd name="T92" fmla="*/ 152319449 w 173"/>
                <a:gd name="T93" fmla="*/ 302069427 h 390"/>
                <a:gd name="T94" fmla="*/ 55852059 w 173"/>
                <a:gd name="T95" fmla="*/ 168954585 h 390"/>
                <a:gd name="T96" fmla="*/ 15233533 w 173"/>
                <a:gd name="T97" fmla="*/ 215031188 h 39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3"/>
                <a:gd name="T148" fmla="*/ 0 h 390"/>
                <a:gd name="T149" fmla="*/ 173 w 173"/>
                <a:gd name="T150" fmla="*/ 390 h 39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3" h="390">
                  <a:moveTo>
                    <a:pt x="0" y="45"/>
                  </a:moveTo>
                  <a:lnTo>
                    <a:pt x="0" y="45"/>
                  </a:lnTo>
                  <a:lnTo>
                    <a:pt x="1" y="46"/>
                  </a:lnTo>
                  <a:lnTo>
                    <a:pt x="22" y="69"/>
                  </a:lnTo>
                  <a:lnTo>
                    <a:pt x="33" y="72"/>
                  </a:lnTo>
                  <a:lnTo>
                    <a:pt x="38" y="76"/>
                  </a:lnTo>
                  <a:lnTo>
                    <a:pt x="48" y="95"/>
                  </a:lnTo>
                  <a:lnTo>
                    <a:pt x="46" y="103"/>
                  </a:lnTo>
                  <a:lnTo>
                    <a:pt x="46" y="114"/>
                  </a:lnTo>
                  <a:lnTo>
                    <a:pt x="48" y="116"/>
                  </a:lnTo>
                  <a:lnTo>
                    <a:pt x="48" y="120"/>
                  </a:lnTo>
                  <a:lnTo>
                    <a:pt x="46" y="126"/>
                  </a:lnTo>
                  <a:lnTo>
                    <a:pt x="48" y="132"/>
                  </a:lnTo>
                  <a:lnTo>
                    <a:pt x="53" y="144"/>
                  </a:lnTo>
                  <a:lnTo>
                    <a:pt x="53" y="151"/>
                  </a:lnTo>
                  <a:lnTo>
                    <a:pt x="50" y="155"/>
                  </a:lnTo>
                  <a:lnTo>
                    <a:pt x="49" y="160"/>
                  </a:lnTo>
                  <a:lnTo>
                    <a:pt x="55" y="176"/>
                  </a:lnTo>
                  <a:lnTo>
                    <a:pt x="57" y="178"/>
                  </a:lnTo>
                  <a:lnTo>
                    <a:pt x="58" y="179"/>
                  </a:lnTo>
                  <a:lnTo>
                    <a:pt x="60" y="180"/>
                  </a:lnTo>
                  <a:lnTo>
                    <a:pt x="61" y="182"/>
                  </a:lnTo>
                  <a:lnTo>
                    <a:pt x="63" y="180"/>
                  </a:lnTo>
                  <a:lnTo>
                    <a:pt x="64" y="180"/>
                  </a:lnTo>
                  <a:lnTo>
                    <a:pt x="65" y="185"/>
                  </a:lnTo>
                  <a:lnTo>
                    <a:pt x="69" y="189"/>
                  </a:lnTo>
                  <a:lnTo>
                    <a:pt x="75" y="195"/>
                  </a:lnTo>
                  <a:lnTo>
                    <a:pt x="76" y="199"/>
                  </a:lnTo>
                  <a:lnTo>
                    <a:pt x="75" y="208"/>
                  </a:lnTo>
                  <a:lnTo>
                    <a:pt x="78" y="213"/>
                  </a:lnTo>
                  <a:lnTo>
                    <a:pt x="76" y="213"/>
                  </a:lnTo>
                  <a:lnTo>
                    <a:pt x="75" y="215"/>
                  </a:lnTo>
                  <a:lnTo>
                    <a:pt x="76" y="218"/>
                  </a:lnTo>
                  <a:lnTo>
                    <a:pt x="73" y="216"/>
                  </a:lnTo>
                  <a:lnTo>
                    <a:pt x="70" y="216"/>
                  </a:lnTo>
                  <a:lnTo>
                    <a:pt x="65" y="219"/>
                  </a:lnTo>
                  <a:lnTo>
                    <a:pt x="62" y="229"/>
                  </a:lnTo>
                  <a:lnTo>
                    <a:pt x="34" y="267"/>
                  </a:lnTo>
                  <a:lnTo>
                    <a:pt x="31" y="269"/>
                  </a:lnTo>
                  <a:lnTo>
                    <a:pt x="29" y="272"/>
                  </a:lnTo>
                  <a:lnTo>
                    <a:pt x="28" y="273"/>
                  </a:lnTo>
                  <a:lnTo>
                    <a:pt x="26" y="276"/>
                  </a:lnTo>
                  <a:lnTo>
                    <a:pt x="20" y="277"/>
                  </a:lnTo>
                  <a:lnTo>
                    <a:pt x="18" y="276"/>
                  </a:lnTo>
                  <a:lnTo>
                    <a:pt x="16" y="280"/>
                  </a:lnTo>
                  <a:lnTo>
                    <a:pt x="18" y="282"/>
                  </a:lnTo>
                  <a:lnTo>
                    <a:pt x="17" y="284"/>
                  </a:lnTo>
                  <a:lnTo>
                    <a:pt x="12" y="284"/>
                  </a:lnTo>
                  <a:lnTo>
                    <a:pt x="12" y="285"/>
                  </a:lnTo>
                  <a:lnTo>
                    <a:pt x="11" y="288"/>
                  </a:lnTo>
                  <a:lnTo>
                    <a:pt x="9" y="288"/>
                  </a:lnTo>
                  <a:lnTo>
                    <a:pt x="8" y="289"/>
                  </a:lnTo>
                  <a:lnTo>
                    <a:pt x="6" y="296"/>
                  </a:lnTo>
                  <a:lnTo>
                    <a:pt x="7" y="305"/>
                  </a:lnTo>
                  <a:lnTo>
                    <a:pt x="8" y="307"/>
                  </a:lnTo>
                  <a:lnTo>
                    <a:pt x="10" y="310"/>
                  </a:lnTo>
                  <a:lnTo>
                    <a:pt x="8" y="318"/>
                  </a:lnTo>
                  <a:lnTo>
                    <a:pt x="10" y="320"/>
                  </a:lnTo>
                  <a:lnTo>
                    <a:pt x="12" y="323"/>
                  </a:lnTo>
                  <a:lnTo>
                    <a:pt x="13" y="331"/>
                  </a:lnTo>
                  <a:lnTo>
                    <a:pt x="15" y="333"/>
                  </a:lnTo>
                  <a:lnTo>
                    <a:pt x="16" y="335"/>
                  </a:lnTo>
                  <a:lnTo>
                    <a:pt x="15" y="334"/>
                  </a:lnTo>
                  <a:lnTo>
                    <a:pt x="13" y="334"/>
                  </a:lnTo>
                  <a:lnTo>
                    <a:pt x="12" y="335"/>
                  </a:lnTo>
                  <a:lnTo>
                    <a:pt x="12" y="337"/>
                  </a:lnTo>
                  <a:lnTo>
                    <a:pt x="12" y="339"/>
                  </a:lnTo>
                  <a:lnTo>
                    <a:pt x="13" y="341"/>
                  </a:lnTo>
                  <a:lnTo>
                    <a:pt x="12" y="346"/>
                  </a:lnTo>
                  <a:lnTo>
                    <a:pt x="11" y="350"/>
                  </a:lnTo>
                  <a:lnTo>
                    <a:pt x="10" y="350"/>
                  </a:lnTo>
                  <a:lnTo>
                    <a:pt x="9" y="353"/>
                  </a:lnTo>
                  <a:lnTo>
                    <a:pt x="10" y="354"/>
                  </a:lnTo>
                  <a:lnTo>
                    <a:pt x="11" y="356"/>
                  </a:lnTo>
                  <a:lnTo>
                    <a:pt x="10" y="358"/>
                  </a:lnTo>
                  <a:lnTo>
                    <a:pt x="11" y="359"/>
                  </a:lnTo>
                  <a:lnTo>
                    <a:pt x="13" y="360"/>
                  </a:lnTo>
                  <a:lnTo>
                    <a:pt x="12" y="361"/>
                  </a:lnTo>
                  <a:lnTo>
                    <a:pt x="11" y="362"/>
                  </a:lnTo>
                  <a:lnTo>
                    <a:pt x="11" y="364"/>
                  </a:lnTo>
                  <a:lnTo>
                    <a:pt x="15" y="364"/>
                  </a:lnTo>
                  <a:lnTo>
                    <a:pt x="20" y="368"/>
                  </a:lnTo>
                  <a:lnTo>
                    <a:pt x="28" y="371"/>
                  </a:lnTo>
                  <a:lnTo>
                    <a:pt x="29" y="372"/>
                  </a:lnTo>
                  <a:lnTo>
                    <a:pt x="28" y="374"/>
                  </a:lnTo>
                  <a:lnTo>
                    <a:pt x="30" y="376"/>
                  </a:lnTo>
                  <a:lnTo>
                    <a:pt x="35" y="373"/>
                  </a:lnTo>
                  <a:lnTo>
                    <a:pt x="35" y="375"/>
                  </a:lnTo>
                  <a:lnTo>
                    <a:pt x="35" y="378"/>
                  </a:lnTo>
                  <a:lnTo>
                    <a:pt x="38" y="383"/>
                  </a:lnTo>
                  <a:lnTo>
                    <a:pt x="38" y="384"/>
                  </a:lnTo>
                  <a:lnTo>
                    <a:pt x="39" y="386"/>
                  </a:lnTo>
                  <a:lnTo>
                    <a:pt x="39" y="387"/>
                  </a:lnTo>
                  <a:lnTo>
                    <a:pt x="36" y="390"/>
                  </a:lnTo>
                  <a:lnTo>
                    <a:pt x="37" y="390"/>
                  </a:lnTo>
                  <a:lnTo>
                    <a:pt x="41" y="388"/>
                  </a:lnTo>
                  <a:lnTo>
                    <a:pt x="44" y="383"/>
                  </a:lnTo>
                  <a:lnTo>
                    <a:pt x="44" y="386"/>
                  </a:lnTo>
                  <a:lnTo>
                    <a:pt x="45" y="387"/>
                  </a:lnTo>
                  <a:lnTo>
                    <a:pt x="53" y="383"/>
                  </a:lnTo>
                  <a:lnTo>
                    <a:pt x="55" y="383"/>
                  </a:lnTo>
                  <a:lnTo>
                    <a:pt x="57" y="382"/>
                  </a:lnTo>
                  <a:lnTo>
                    <a:pt x="58" y="383"/>
                  </a:lnTo>
                  <a:lnTo>
                    <a:pt x="59" y="383"/>
                  </a:lnTo>
                  <a:lnTo>
                    <a:pt x="64" y="379"/>
                  </a:lnTo>
                  <a:lnTo>
                    <a:pt x="67" y="378"/>
                  </a:lnTo>
                  <a:lnTo>
                    <a:pt x="68" y="379"/>
                  </a:lnTo>
                  <a:lnTo>
                    <a:pt x="73" y="376"/>
                  </a:lnTo>
                  <a:lnTo>
                    <a:pt x="76" y="376"/>
                  </a:lnTo>
                  <a:lnTo>
                    <a:pt x="78" y="372"/>
                  </a:lnTo>
                  <a:lnTo>
                    <a:pt x="79" y="375"/>
                  </a:lnTo>
                  <a:lnTo>
                    <a:pt x="85" y="372"/>
                  </a:lnTo>
                  <a:lnTo>
                    <a:pt x="84" y="369"/>
                  </a:lnTo>
                  <a:lnTo>
                    <a:pt x="84" y="371"/>
                  </a:lnTo>
                  <a:lnTo>
                    <a:pt x="87" y="371"/>
                  </a:lnTo>
                  <a:lnTo>
                    <a:pt x="88" y="371"/>
                  </a:lnTo>
                  <a:lnTo>
                    <a:pt x="91" y="369"/>
                  </a:lnTo>
                  <a:lnTo>
                    <a:pt x="95" y="369"/>
                  </a:lnTo>
                  <a:lnTo>
                    <a:pt x="102" y="367"/>
                  </a:lnTo>
                  <a:lnTo>
                    <a:pt x="105" y="368"/>
                  </a:lnTo>
                  <a:lnTo>
                    <a:pt x="110" y="368"/>
                  </a:lnTo>
                  <a:lnTo>
                    <a:pt x="111" y="368"/>
                  </a:lnTo>
                  <a:lnTo>
                    <a:pt x="112" y="366"/>
                  </a:lnTo>
                  <a:lnTo>
                    <a:pt x="113" y="367"/>
                  </a:lnTo>
                  <a:lnTo>
                    <a:pt x="164" y="311"/>
                  </a:lnTo>
                  <a:lnTo>
                    <a:pt x="173" y="295"/>
                  </a:lnTo>
                  <a:lnTo>
                    <a:pt x="173" y="284"/>
                  </a:lnTo>
                  <a:lnTo>
                    <a:pt x="172" y="285"/>
                  </a:lnTo>
                  <a:lnTo>
                    <a:pt x="169" y="280"/>
                  </a:lnTo>
                  <a:lnTo>
                    <a:pt x="167" y="275"/>
                  </a:lnTo>
                  <a:lnTo>
                    <a:pt x="159" y="268"/>
                  </a:lnTo>
                  <a:lnTo>
                    <a:pt x="156" y="265"/>
                  </a:lnTo>
                  <a:lnTo>
                    <a:pt x="154" y="259"/>
                  </a:lnTo>
                  <a:lnTo>
                    <a:pt x="160" y="245"/>
                  </a:lnTo>
                  <a:lnTo>
                    <a:pt x="160" y="239"/>
                  </a:lnTo>
                  <a:lnTo>
                    <a:pt x="155" y="235"/>
                  </a:lnTo>
                  <a:lnTo>
                    <a:pt x="154" y="230"/>
                  </a:lnTo>
                  <a:lnTo>
                    <a:pt x="154" y="224"/>
                  </a:lnTo>
                  <a:lnTo>
                    <a:pt x="151" y="219"/>
                  </a:lnTo>
                  <a:lnTo>
                    <a:pt x="147" y="218"/>
                  </a:lnTo>
                  <a:lnTo>
                    <a:pt x="147" y="212"/>
                  </a:lnTo>
                  <a:lnTo>
                    <a:pt x="148" y="209"/>
                  </a:lnTo>
                  <a:lnTo>
                    <a:pt x="148" y="203"/>
                  </a:lnTo>
                  <a:lnTo>
                    <a:pt x="147" y="201"/>
                  </a:lnTo>
                  <a:lnTo>
                    <a:pt x="148" y="189"/>
                  </a:lnTo>
                  <a:lnTo>
                    <a:pt x="153" y="185"/>
                  </a:lnTo>
                  <a:lnTo>
                    <a:pt x="139" y="142"/>
                  </a:lnTo>
                  <a:lnTo>
                    <a:pt x="138" y="136"/>
                  </a:lnTo>
                  <a:lnTo>
                    <a:pt x="151" y="109"/>
                  </a:lnTo>
                  <a:lnTo>
                    <a:pt x="150" y="103"/>
                  </a:lnTo>
                  <a:lnTo>
                    <a:pt x="141" y="87"/>
                  </a:lnTo>
                  <a:lnTo>
                    <a:pt x="137" y="85"/>
                  </a:lnTo>
                  <a:lnTo>
                    <a:pt x="132" y="84"/>
                  </a:lnTo>
                  <a:lnTo>
                    <a:pt x="130" y="83"/>
                  </a:lnTo>
                  <a:lnTo>
                    <a:pt x="128" y="80"/>
                  </a:lnTo>
                  <a:lnTo>
                    <a:pt x="126" y="67"/>
                  </a:lnTo>
                  <a:lnTo>
                    <a:pt x="130" y="55"/>
                  </a:lnTo>
                  <a:lnTo>
                    <a:pt x="129" y="54"/>
                  </a:lnTo>
                  <a:lnTo>
                    <a:pt x="127" y="53"/>
                  </a:lnTo>
                  <a:lnTo>
                    <a:pt x="136" y="45"/>
                  </a:lnTo>
                  <a:lnTo>
                    <a:pt x="133" y="43"/>
                  </a:lnTo>
                  <a:lnTo>
                    <a:pt x="133" y="40"/>
                  </a:lnTo>
                  <a:lnTo>
                    <a:pt x="134" y="36"/>
                  </a:lnTo>
                  <a:lnTo>
                    <a:pt x="140" y="29"/>
                  </a:lnTo>
                  <a:lnTo>
                    <a:pt x="137" y="16"/>
                  </a:lnTo>
                  <a:lnTo>
                    <a:pt x="132" y="11"/>
                  </a:lnTo>
                  <a:lnTo>
                    <a:pt x="126" y="9"/>
                  </a:lnTo>
                  <a:lnTo>
                    <a:pt x="124" y="7"/>
                  </a:lnTo>
                  <a:lnTo>
                    <a:pt x="121" y="0"/>
                  </a:lnTo>
                  <a:lnTo>
                    <a:pt x="119" y="0"/>
                  </a:lnTo>
                  <a:lnTo>
                    <a:pt x="94" y="6"/>
                  </a:lnTo>
                  <a:lnTo>
                    <a:pt x="90" y="9"/>
                  </a:lnTo>
                  <a:lnTo>
                    <a:pt x="87" y="12"/>
                  </a:lnTo>
                  <a:lnTo>
                    <a:pt x="83" y="22"/>
                  </a:lnTo>
                  <a:lnTo>
                    <a:pt x="82" y="48"/>
                  </a:lnTo>
                  <a:lnTo>
                    <a:pt x="75" y="53"/>
                  </a:lnTo>
                  <a:lnTo>
                    <a:pt x="72" y="58"/>
                  </a:lnTo>
                  <a:lnTo>
                    <a:pt x="64" y="63"/>
                  </a:lnTo>
                  <a:lnTo>
                    <a:pt x="61" y="62"/>
                  </a:lnTo>
                  <a:lnTo>
                    <a:pt x="57" y="55"/>
                  </a:lnTo>
                  <a:lnTo>
                    <a:pt x="54" y="53"/>
                  </a:lnTo>
                  <a:lnTo>
                    <a:pt x="49" y="59"/>
                  </a:lnTo>
                  <a:lnTo>
                    <a:pt x="45" y="62"/>
                  </a:lnTo>
                  <a:lnTo>
                    <a:pt x="42" y="62"/>
                  </a:lnTo>
                  <a:lnTo>
                    <a:pt x="37" y="60"/>
                  </a:lnTo>
                  <a:lnTo>
                    <a:pt x="30" y="59"/>
                  </a:lnTo>
                  <a:lnTo>
                    <a:pt x="28" y="56"/>
                  </a:lnTo>
                  <a:lnTo>
                    <a:pt x="27" y="51"/>
                  </a:lnTo>
                  <a:lnTo>
                    <a:pt x="15" y="35"/>
                  </a:lnTo>
                  <a:lnTo>
                    <a:pt x="11" y="33"/>
                  </a:lnTo>
                  <a:lnTo>
                    <a:pt x="7" y="35"/>
                  </a:lnTo>
                  <a:lnTo>
                    <a:pt x="8" y="42"/>
                  </a:lnTo>
                  <a:lnTo>
                    <a:pt x="5" y="43"/>
                  </a:lnTo>
                  <a:lnTo>
                    <a:pt x="3" y="42"/>
                  </a:lnTo>
                  <a:lnTo>
                    <a:pt x="0" y="43"/>
                  </a:lnTo>
                  <a:lnTo>
                    <a:pt x="0" y="45"/>
                  </a:lnTo>
                  <a:close/>
                </a:path>
              </a:pathLst>
            </a:custGeom>
            <a:solidFill>
              <a:srgbClr val="A11420"/>
            </a:solidFill>
            <a:ln w="4763">
              <a:solidFill>
                <a:srgbClr val="FFFFFF"/>
              </a:solidFill>
              <a:round/>
              <a:headEnd/>
              <a:tailEnd/>
            </a:ln>
          </p:spPr>
          <p:txBody>
            <a:bodyPr lIns="91429" tIns="45715" rIns="91429" bIns="45715"/>
            <a:lstStyle/>
            <a:p>
              <a:endParaRPr lang="ru-RU"/>
            </a:p>
          </p:txBody>
        </p:sp>
        <p:sp>
          <p:nvSpPr>
            <p:cNvPr id="143533" name="Freeform 345"/>
            <p:cNvSpPr>
              <a:spLocks/>
            </p:cNvSpPr>
            <p:nvPr/>
          </p:nvSpPr>
          <p:spPr bwMode="auto">
            <a:xfrm>
              <a:off x="2761" y="1553"/>
              <a:ext cx="203" cy="215"/>
            </a:xfrm>
            <a:custGeom>
              <a:avLst/>
              <a:gdLst>
                <a:gd name="T0" fmla="*/ 292013487 w 188"/>
                <a:gd name="T1" fmla="*/ 55636244 h 199"/>
                <a:gd name="T2" fmla="*/ 266841565 w 188"/>
                <a:gd name="T3" fmla="*/ 65751708 h 199"/>
                <a:gd name="T4" fmla="*/ 271874857 w 188"/>
                <a:gd name="T5" fmla="*/ 96097909 h 199"/>
                <a:gd name="T6" fmla="*/ 206424914 w 188"/>
                <a:gd name="T7" fmla="*/ 75867120 h 199"/>
                <a:gd name="T8" fmla="*/ 181249882 w 188"/>
                <a:gd name="T9" fmla="*/ 136559488 h 199"/>
                <a:gd name="T10" fmla="*/ 161110906 w 188"/>
                <a:gd name="T11" fmla="*/ 121384771 h 199"/>
                <a:gd name="T12" fmla="*/ 120833197 w 188"/>
                <a:gd name="T13" fmla="*/ 91038587 h 199"/>
                <a:gd name="T14" fmla="*/ 90624941 w 188"/>
                <a:gd name="T15" fmla="*/ 136559488 h 199"/>
                <a:gd name="T16" fmla="*/ 25175162 w 188"/>
                <a:gd name="T17" fmla="*/ 212423427 h 199"/>
                <a:gd name="T18" fmla="*/ 0 w 188"/>
                <a:gd name="T19" fmla="*/ 247828933 h 199"/>
                <a:gd name="T20" fmla="*/ 15105739 w 188"/>
                <a:gd name="T21" fmla="*/ 263000331 h 199"/>
                <a:gd name="T22" fmla="*/ 15105739 w 188"/>
                <a:gd name="T23" fmla="*/ 318636558 h 199"/>
                <a:gd name="T24" fmla="*/ 70486017 w 188"/>
                <a:gd name="T25" fmla="*/ 348983226 h 199"/>
                <a:gd name="T26" fmla="*/ 65452897 w 188"/>
                <a:gd name="T27" fmla="*/ 374269534 h 199"/>
                <a:gd name="T28" fmla="*/ 120833197 w 188"/>
                <a:gd name="T29" fmla="*/ 354038883 h 199"/>
                <a:gd name="T30" fmla="*/ 140972034 w 188"/>
                <a:gd name="T31" fmla="*/ 323692768 h 199"/>
                <a:gd name="T32" fmla="*/ 276911053 w 188"/>
                <a:gd name="T33" fmla="*/ 359098136 h 199"/>
                <a:gd name="T34" fmla="*/ 352430138 w 188"/>
                <a:gd name="T35" fmla="*/ 515885475 h 199"/>
                <a:gd name="T36" fmla="*/ 382638463 w 188"/>
                <a:gd name="T37" fmla="*/ 526000385 h 199"/>
                <a:gd name="T38" fmla="*/ 427952609 w 188"/>
                <a:gd name="T39" fmla="*/ 571521770 h 199"/>
                <a:gd name="T40" fmla="*/ 563888138 w 188"/>
                <a:gd name="T41" fmla="*/ 657501277 h 199"/>
                <a:gd name="T42" fmla="*/ 619271772 w 188"/>
                <a:gd name="T43" fmla="*/ 708077766 h 199"/>
                <a:gd name="T44" fmla="*/ 644443625 w 188"/>
                <a:gd name="T45" fmla="*/ 718194060 h 199"/>
                <a:gd name="T46" fmla="*/ 664582877 w 188"/>
                <a:gd name="T47" fmla="*/ 748539069 h 199"/>
                <a:gd name="T48" fmla="*/ 684721024 w 188"/>
                <a:gd name="T49" fmla="*/ 773829802 h 199"/>
                <a:gd name="T50" fmla="*/ 714929349 w 188"/>
                <a:gd name="T51" fmla="*/ 778885737 h 199"/>
                <a:gd name="T52" fmla="*/ 740105072 w 188"/>
                <a:gd name="T53" fmla="*/ 945791305 h 199"/>
                <a:gd name="T54" fmla="*/ 730035446 w 188"/>
                <a:gd name="T55" fmla="*/ 1001423728 h 199"/>
                <a:gd name="T56" fmla="*/ 755207300 w 188"/>
                <a:gd name="T57" fmla="*/ 1001423728 h 199"/>
                <a:gd name="T58" fmla="*/ 790451544 w 188"/>
                <a:gd name="T59" fmla="*/ 960962426 h 199"/>
                <a:gd name="T60" fmla="*/ 795485251 w 188"/>
                <a:gd name="T61" fmla="*/ 910385383 h 199"/>
                <a:gd name="T62" fmla="*/ 835762650 w 188"/>
                <a:gd name="T63" fmla="*/ 890155009 h 199"/>
                <a:gd name="T64" fmla="*/ 810591349 w 188"/>
                <a:gd name="T65" fmla="*/ 834522032 h 199"/>
                <a:gd name="T66" fmla="*/ 795485251 w 188"/>
                <a:gd name="T67" fmla="*/ 773829802 h 199"/>
                <a:gd name="T68" fmla="*/ 865970975 w 188"/>
                <a:gd name="T69" fmla="*/ 753598322 h 199"/>
                <a:gd name="T70" fmla="*/ 931424649 w 188"/>
                <a:gd name="T71" fmla="*/ 804175917 h 199"/>
                <a:gd name="T72" fmla="*/ 906249479 w 188"/>
                <a:gd name="T73" fmla="*/ 713137573 h 199"/>
                <a:gd name="T74" fmla="*/ 750174698 w 188"/>
                <a:gd name="T75" fmla="*/ 637270349 h 199"/>
                <a:gd name="T76" fmla="*/ 740105072 w 188"/>
                <a:gd name="T77" fmla="*/ 622098675 h 199"/>
                <a:gd name="T78" fmla="*/ 760243219 w 188"/>
                <a:gd name="T79" fmla="*/ 591752560 h 199"/>
                <a:gd name="T80" fmla="*/ 730035446 w 188"/>
                <a:gd name="T81" fmla="*/ 581636819 h 199"/>
                <a:gd name="T82" fmla="*/ 684721024 w 188"/>
                <a:gd name="T83" fmla="*/ 581636819 h 199"/>
                <a:gd name="T84" fmla="*/ 644443625 w 188"/>
                <a:gd name="T85" fmla="*/ 566462241 h 199"/>
                <a:gd name="T86" fmla="*/ 594096048 w 188"/>
                <a:gd name="T87" fmla="*/ 515885475 h 199"/>
                <a:gd name="T88" fmla="*/ 533679812 w 188"/>
                <a:gd name="T89" fmla="*/ 394500462 h 199"/>
                <a:gd name="T90" fmla="*/ 448091308 w 188"/>
                <a:gd name="T91" fmla="*/ 313577304 h 199"/>
                <a:gd name="T92" fmla="*/ 463193536 w 188"/>
                <a:gd name="T93" fmla="*/ 247828933 h 199"/>
                <a:gd name="T94" fmla="*/ 443055113 w 188"/>
                <a:gd name="T95" fmla="*/ 212423427 h 199"/>
                <a:gd name="T96" fmla="*/ 468230284 w 188"/>
                <a:gd name="T97" fmla="*/ 187136427 h 199"/>
                <a:gd name="T98" fmla="*/ 538716284 w 188"/>
                <a:gd name="T99" fmla="*/ 161846384 h 199"/>
                <a:gd name="T100" fmla="*/ 563888138 w 188"/>
                <a:gd name="T101" fmla="*/ 166905637 h 199"/>
                <a:gd name="T102" fmla="*/ 563888138 w 188"/>
                <a:gd name="T103" fmla="*/ 182077174 h 199"/>
                <a:gd name="T104" fmla="*/ 578993959 w 188"/>
                <a:gd name="T105" fmla="*/ 171961848 h 199"/>
                <a:gd name="T106" fmla="*/ 563888138 w 188"/>
                <a:gd name="T107" fmla="*/ 156790312 h 199"/>
                <a:gd name="T108" fmla="*/ 548785634 w 188"/>
                <a:gd name="T109" fmla="*/ 136559488 h 199"/>
                <a:gd name="T110" fmla="*/ 543749715 w 188"/>
                <a:gd name="T111" fmla="*/ 106213373 h 199"/>
                <a:gd name="T112" fmla="*/ 543749715 w 188"/>
                <a:gd name="T113" fmla="*/ 85982445 h 199"/>
                <a:gd name="T114" fmla="*/ 468230284 w 188"/>
                <a:gd name="T115" fmla="*/ 45520884 h 199"/>
                <a:gd name="T116" fmla="*/ 432985487 w 188"/>
                <a:gd name="T117" fmla="*/ 10115399 h 199"/>
                <a:gd name="T118" fmla="*/ 417882707 w 188"/>
                <a:gd name="T119" fmla="*/ 5059290 h 199"/>
                <a:gd name="T120" fmla="*/ 297049959 w 188"/>
                <a:gd name="T121" fmla="*/ 25290086 h 1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8"/>
                <a:gd name="T184" fmla="*/ 0 h 199"/>
                <a:gd name="T185" fmla="*/ 188 w 188"/>
                <a:gd name="T186" fmla="*/ 199 h 1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8" h="199">
                  <a:moveTo>
                    <a:pt x="59" y="5"/>
                  </a:moveTo>
                  <a:lnTo>
                    <a:pt x="58" y="9"/>
                  </a:lnTo>
                  <a:lnTo>
                    <a:pt x="58" y="11"/>
                  </a:lnTo>
                  <a:lnTo>
                    <a:pt x="57" y="12"/>
                  </a:lnTo>
                  <a:lnTo>
                    <a:pt x="54" y="12"/>
                  </a:lnTo>
                  <a:lnTo>
                    <a:pt x="53" y="13"/>
                  </a:lnTo>
                  <a:lnTo>
                    <a:pt x="54" y="16"/>
                  </a:lnTo>
                  <a:lnTo>
                    <a:pt x="55" y="17"/>
                  </a:lnTo>
                  <a:lnTo>
                    <a:pt x="54" y="19"/>
                  </a:lnTo>
                  <a:lnTo>
                    <a:pt x="44" y="17"/>
                  </a:lnTo>
                  <a:lnTo>
                    <a:pt x="43" y="16"/>
                  </a:lnTo>
                  <a:lnTo>
                    <a:pt x="41" y="15"/>
                  </a:lnTo>
                  <a:lnTo>
                    <a:pt x="40" y="18"/>
                  </a:lnTo>
                  <a:lnTo>
                    <a:pt x="37" y="24"/>
                  </a:lnTo>
                  <a:lnTo>
                    <a:pt x="36" y="27"/>
                  </a:lnTo>
                  <a:lnTo>
                    <a:pt x="33" y="27"/>
                  </a:lnTo>
                  <a:lnTo>
                    <a:pt x="32" y="24"/>
                  </a:lnTo>
                  <a:lnTo>
                    <a:pt x="29" y="21"/>
                  </a:lnTo>
                  <a:lnTo>
                    <a:pt x="26" y="16"/>
                  </a:lnTo>
                  <a:lnTo>
                    <a:pt x="24" y="18"/>
                  </a:lnTo>
                  <a:lnTo>
                    <a:pt x="22" y="20"/>
                  </a:lnTo>
                  <a:lnTo>
                    <a:pt x="22" y="23"/>
                  </a:lnTo>
                  <a:lnTo>
                    <a:pt x="18" y="27"/>
                  </a:lnTo>
                  <a:lnTo>
                    <a:pt x="1" y="28"/>
                  </a:lnTo>
                  <a:lnTo>
                    <a:pt x="1" y="30"/>
                  </a:lnTo>
                  <a:lnTo>
                    <a:pt x="5" y="42"/>
                  </a:lnTo>
                  <a:lnTo>
                    <a:pt x="2" y="44"/>
                  </a:lnTo>
                  <a:lnTo>
                    <a:pt x="1" y="46"/>
                  </a:lnTo>
                  <a:lnTo>
                    <a:pt x="0" y="49"/>
                  </a:lnTo>
                  <a:lnTo>
                    <a:pt x="0" y="50"/>
                  </a:lnTo>
                  <a:lnTo>
                    <a:pt x="1" y="51"/>
                  </a:lnTo>
                  <a:lnTo>
                    <a:pt x="3" y="52"/>
                  </a:lnTo>
                  <a:lnTo>
                    <a:pt x="3" y="54"/>
                  </a:lnTo>
                  <a:lnTo>
                    <a:pt x="2" y="57"/>
                  </a:lnTo>
                  <a:lnTo>
                    <a:pt x="3" y="63"/>
                  </a:lnTo>
                  <a:lnTo>
                    <a:pt x="6" y="66"/>
                  </a:lnTo>
                  <a:lnTo>
                    <a:pt x="13" y="67"/>
                  </a:lnTo>
                  <a:lnTo>
                    <a:pt x="14" y="69"/>
                  </a:lnTo>
                  <a:lnTo>
                    <a:pt x="14" y="72"/>
                  </a:lnTo>
                  <a:lnTo>
                    <a:pt x="13" y="74"/>
                  </a:lnTo>
                  <a:lnTo>
                    <a:pt x="18" y="74"/>
                  </a:lnTo>
                  <a:lnTo>
                    <a:pt x="23" y="72"/>
                  </a:lnTo>
                  <a:lnTo>
                    <a:pt x="24" y="70"/>
                  </a:lnTo>
                  <a:lnTo>
                    <a:pt x="26" y="66"/>
                  </a:lnTo>
                  <a:lnTo>
                    <a:pt x="28" y="66"/>
                  </a:lnTo>
                  <a:lnTo>
                    <a:pt x="28" y="64"/>
                  </a:lnTo>
                  <a:lnTo>
                    <a:pt x="33" y="62"/>
                  </a:lnTo>
                  <a:lnTo>
                    <a:pt x="39" y="62"/>
                  </a:lnTo>
                  <a:lnTo>
                    <a:pt x="55" y="71"/>
                  </a:lnTo>
                  <a:lnTo>
                    <a:pt x="62" y="89"/>
                  </a:lnTo>
                  <a:lnTo>
                    <a:pt x="62" y="92"/>
                  </a:lnTo>
                  <a:lnTo>
                    <a:pt x="70" y="102"/>
                  </a:lnTo>
                  <a:lnTo>
                    <a:pt x="71" y="106"/>
                  </a:lnTo>
                  <a:lnTo>
                    <a:pt x="74" y="104"/>
                  </a:lnTo>
                  <a:lnTo>
                    <a:pt x="76" y="104"/>
                  </a:lnTo>
                  <a:lnTo>
                    <a:pt x="78" y="107"/>
                  </a:lnTo>
                  <a:lnTo>
                    <a:pt x="82" y="113"/>
                  </a:lnTo>
                  <a:lnTo>
                    <a:pt x="85" y="113"/>
                  </a:lnTo>
                  <a:lnTo>
                    <a:pt x="101" y="130"/>
                  </a:lnTo>
                  <a:lnTo>
                    <a:pt x="102" y="130"/>
                  </a:lnTo>
                  <a:lnTo>
                    <a:pt x="112" y="130"/>
                  </a:lnTo>
                  <a:lnTo>
                    <a:pt x="117" y="135"/>
                  </a:lnTo>
                  <a:lnTo>
                    <a:pt x="118" y="138"/>
                  </a:lnTo>
                  <a:lnTo>
                    <a:pt x="123" y="140"/>
                  </a:lnTo>
                  <a:lnTo>
                    <a:pt x="123" y="141"/>
                  </a:lnTo>
                  <a:lnTo>
                    <a:pt x="123" y="143"/>
                  </a:lnTo>
                  <a:lnTo>
                    <a:pt x="128" y="142"/>
                  </a:lnTo>
                  <a:lnTo>
                    <a:pt x="130" y="143"/>
                  </a:lnTo>
                  <a:lnTo>
                    <a:pt x="131" y="145"/>
                  </a:lnTo>
                  <a:lnTo>
                    <a:pt x="132" y="148"/>
                  </a:lnTo>
                  <a:lnTo>
                    <a:pt x="132" y="150"/>
                  </a:lnTo>
                  <a:lnTo>
                    <a:pt x="133" y="152"/>
                  </a:lnTo>
                  <a:lnTo>
                    <a:pt x="136" y="153"/>
                  </a:lnTo>
                  <a:lnTo>
                    <a:pt x="139" y="157"/>
                  </a:lnTo>
                  <a:lnTo>
                    <a:pt x="140" y="154"/>
                  </a:lnTo>
                  <a:lnTo>
                    <a:pt x="142" y="154"/>
                  </a:lnTo>
                  <a:lnTo>
                    <a:pt x="152" y="180"/>
                  </a:lnTo>
                  <a:lnTo>
                    <a:pt x="146" y="184"/>
                  </a:lnTo>
                  <a:lnTo>
                    <a:pt x="147" y="187"/>
                  </a:lnTo>
                  <a:lnTo>
                    <a:pt x="143" y="193"/>
                  </a:lnTo>
                  <a:lnTo>
                    <a:pt x="145" y="199"/>
                  </a:lnTo>
                  <a:lnTo>
                    <a:pt x="145" y="198"/>
                  </a:lnTo>
                  <a:lnTo>
                    <a:pt x="145" y="199"/>
                  </a:lnTo>
                  <a:lnTo>
                    <a:pt x="149" y="199"/>
                  </a:lnTo>
                  <a:lnTo>
                    <a:pt x="150" y="198"/>
                  </a:lnTo>
                  <a:lnTo>
                    <a:pt x="153" y="192"/>
                  </a:lnTo>
                  <a:lnTo>
                    <a:pt x="155" y="190"/>
                  </a:lnTo>
                  <a:lnTo>
                    <a:pt x="157" y="190"/>
                  </a:lnTo>
                  <a:lnTo>
                    <a:pt x="158" y="188"/>
                  </a:lnTo>
                  <a:lnTo>
                    <a:pt x="158" y="182"/>
                  </a:lnTo>
                  <a:lnTo>
                    <a:pt x="158" y="180"/>
                  </a:lnTo>
                  <a:lnTo>
                    <a:pt x="164" y="178"/>
                  </a:lnTo>
                  <a:lnTo>
                    <a:pt x="165" y="178"/>
                  </a:lnTo>
                  <a:lnTo>
                    <a:pt x="166" y="176"/>
                  </a:lnTo>
                  <a:lnTo>
                    <a:pt x="165" y="168"/>
                  </a:lnTo>
                  <a:lnTo>
                    <a:pt x="164" y="167"/>
                  </a:lnTo>
                  <a:lnTo>
                    <a:pt x="161" y="165"/>
                  </a:lnTo>
                  <a:lnTo>
                    <a:pt x="160" y="163"/>
                  </a:lnTo>
                  <a:lnTo>
                    <a:pt x="157" y="161"/>
                  </a:lnTo>
                  <a:lnTo>
                    <a:pt x="158" y="153"/>
                  </a:lnTo>
                  <a:lnTo>
                    <a:pt x="164" y="146"/>
                  </a:lnTo>
                  <a:lnTo>
                    <a:pt x="168" y="145"/>
                  </a:lnTo>
                  <a:lnTo>
                    <a:pt x="172" y="149"/>
                  </a:lnTo>
                  <a:lnTo>
                    <a:pt x="180" y="152"/>
                  </a:lnTo>
                  <a:lnTo>
                    <a:pt x="183" y="157"/>
                  </a:lnTo>
                  <a:lnTo>
                    <a:pt x="185" y="159"/>
                  </a:lnTo>
                  <a:lnTo>
                    <a:pt x="188" y="154"/>
                  </a:lnTo>
                  <a:lnTo>
                    <a:pt x="180" y="141"/>
                  </a:lnTo>
                  <a:lnTo>
                    <a:pt x="169" y="137"/>
                  </a:lnTo>
                  <a:lnTo>
                    <a:pt x="166" y="134"/>
                  </a:lnTo>
                  <a:lnTo>
                    <a:pt x="149" y="126"/>
                  </a:lnTo>
                  <a:lnTo>
                    <a:pt x="147" y="126"/>
                  </a:lnTo>
                  <a:lnTo>
                    <a:pt x="147" y="125"/>
                  </a:lnTo>
                  <a:lnTo>
                    <a:pt x="147" y="123"/>
                  </a:lnTo>
                  <a:lnTo>
                    <a:pt x="148" y="121"/>
                  </a:lnTo>
                  <a:lnTo>
                    <a:pt x="151" y="120"/>
                  </a:lnTo>
                  <a:lnTo>
                    <a:pt x="151" y="117"/>
                  </a:lnTo>
                  <a:lnTo>
                    <a:pt x="149" y="115"/>
                  </a:lnTo>
                  <a:lnTo>
                    <a:pt x="146" y="115"/>
                  </a:lnTo>
                  <a:lnTo>
                    <a:pt x="145" y="115"/>
                  </a:lnTo>
                  <a:lnTo>
                    <a:pt x="147" y="115"/>
                  </a:lnTo>
                  <a:lnTo>
                    <a:pt x="145" y="115"/>
                  </a:lnTo>
                  <a:lnTo>
                    <a:pt x="136" y="115"/>
                  </a:lnTo>
                  <a:lnTo>
                    <a:pt x="135" y="118"/>
                  </a:lnTo>
                  <a:lnTo>
                    <a:pt x="129" y="112"/>
                  </a:lnTo>
                  <a:lnTo>
                    <a:pt x="128" y="112"/>
                  </a:lnTo>
                  <a:lnTo>
                    <a:pt x="127" y="109"/>
                  </a:lnTo>
                  <a:lnTo>
                    <a:pt x="126" y="109"/>
                  </a:lnTo>
                  <a:lnTo>
                    <a:pt x="118" y="102"/>
                  </a:lnTo>
                  <a:lnTo>
                    <a:pt x="109" y="79"/>
                  </a:lnTo>
                  <a:lnTo>
                    <a:pt x="108" y="78"/>
                  </a:lnTo>
                  <a:lnTo>
                    <a:pt x="106" y="78"/>
                  </a:lnTo>
                  <a:lnTo>
                    <a:pt x="105" y="77"/>
                  </a:lnTo>
                  <a:lnTo>
                    <a:pt x="93" y="70"/>
                  </a:lnTo>
                  <a:lnTo>
                    <a:pt x="89" y="62"/>
                  </a:lnTo>
                  <a:lnTo>
                    <a:pt x="90" y="52"/>
                  </a:lnTo>
                  <a:lnTo>
                    <a:pt x="92" y="50"/>
                  </a:lnTo>
                  <a:lnTo>
                    <a:pt x="92" y="49"/>
                  </a:lnTo>
                  <a:lnTo>
                    <a:pt x="91" y="47"/>
                  </a:lnTo>
                  <a:lnTo>
                    <a:pt x="89" y="46"/>
                  </a:lnTo>
                  <a:lnTo>
                    <a:pt x="88" y="42"/>
                  </a:lnTo>
                  <a:lnTo>
                    <a:pt x="89" y="39"/>
                  </a:lnTo>
                  <a:lnTo>
                    <a:pt x="92" y="37"/>
                  </a:lnTo>
                  <a:lnTo>
                    <a:pt x="93" y="37"/>
                  </a:lnTo>
                  <a:lnTo>
                    <a:pt x="93" y="38"/>
                  </a:lnTo>
                  <a:lnTo>
                    <a:pt x="104" y="32"/>
                  </a:lnTo>
                  <a:lnTo>
                    <a:pt x="107" y="32"/>
                  </a:lnTo>
                  <a:lnTo>
                    <a:pt x="109" y="31"/>
                  </a:lnTo>
                  <a:lnTo>
                    <a:pt x="111" y="32"/>
                  </a:lnTo>
                  <a:lnTo>
                    <a:pt x="112" y="33"/>
                  </a:lnTo>
                  <a:lnTo>
                    <a:pt x="111" y="35"/>
                  </a:lnTo>
                  <a:lnTo>
                    <a:pt x="111" y="36"/>
                  </a:lnTo>
                  <a:lnTo>
                    <a:pt x="112" y="36"/>
                  </a:lnTo>
                  <a:lnTo>
                    <a:pt x="113" y="36"/>
                  </a:lnTo>
                  <a:lnTo>
                    <a:pt x="115" y="35"/>
                  </a:lnTo>
                  <a:lnTo>
                    <a:pt x="115" y="34"/>
                  </a:lnTo>
                  <a:lnTo>
                    <a:pt x="115" y="32"/>
                  </a:lnTo>
                  <a:lnTo>
                    <a:pt x="113" y="32"/>
                  </a:lnTo>
                  <a:lnTo>
                    <a:pt x="112" y="31"/>
                  </a:lnTo>
                  <a:lnTo>
                    <a:pt x="111" y="30"/>
                  </a:lnTo>
                  <a:lnTo>
                    <a:pt x="109" y="29"/>
                  </a:lnTo>
                  <a:lnTo>
                    <a:pt x="109" y="27"/>
                  </a:lnTo>
                  <a:lnTo>
                    <a:pt x="108" y="25"/>
                  </a:lnTo>
                  <a:lnTo>
                    <a:pt x="109" y="21"/>
                  </a:lnTo>
                  <a:lnTo>
                    <a:pt x="108" y="21"/>
                  </a:lnTo>
                  <a:lnTo>
                    <a:pt x="107" y="20"/>
                  </a:lnTo>
                  <a:lnTo>
                    <a:pt x="107" y="19"/>
                  </a:lnTo>
                  <a:lnTo>
                    <a:pt x="108" y="17"/>
                  </a:lnTo>
                  <a:lnTo>
                    <a:pt x="111" y="14"/>
                  </a:lnTo>
                  <a:lnTo>
                    <a:pt x="96" y="11"/>
                  </a:lnTo>
                  <a:lnTo>
                    <a:pt x="93" y="9"/>
                  </a:lnTo>
                  <a:lnTo>
                    <a:pt x="92" y="9"/>
                  </a:lnTo>
                  <a:lnTo>
                    <a:pt x="88" y="7"/>
                  </a:lnTo>
                  <a:lnTo>
                    <a:pt x="86" y="2"/>
                  </a:lnTo>
                  <a:lnTo>
                    <a:pt x="86" y="1"/>
                  </a:lnTo>
                  <a:lnTo>
                    <a:pt x="85" y="0"/>
                  </a:lnTo>
                  <a:lnTo>
                    <a:pt x="83" y="1"/>
                  </a:lnTo>
                  <a:lnTo>
                    <a:pt x="82" y="2"/>
                  </a:lnTo>
                  <a:lnTo>
                    <a:pt x="62" y="7"/>
                  </a:lnTo>
                  <a:lnTo>
                    <a:pt x="59" y="5"/>
                  </a:lnTo>
                  <a:close/>
                </a:path>
              </a:pathLst>
            </a:custGeom>
            <a:solidFill>
              <a:srgbClr val="A11420"/>
            </a:solidFill>
            <a:ln w="4763">
              <a:solidFill>
                <a:srgbClr val="FFFFFF"/>
              </a:solidFill>
              <a:round/>
              <a:headEnd/>
              <a:tailEnd/>
            </a:ln>
          </p:spPr>
          <p:txBody>
            <a:bodyPr lIns="91429" tIns="45715" rIns="91429" bIns="45715"/>
            <a:lstStyle/>
            <a:p>
              <a:endParaRPr lang="ru-RU"/>
            </a:p>
          </p:txBody>
        </p:sp>
        <p:sp>
          <p:nvSpPr>
            <p:cNvPr id="143534" name="Freeform 788"/>
            <p:cNvSpPr>
              <a:spLocks/>
            </p:cNvSpPr>
            <p:nvPr/>
          </p:nvSpPr>
          <p:spPr bwMode="auto">
            <a:xfrm>
              <a:off x="2468" y="1329"/>
              <a:ext cx="74" cy="109"/>
            </a:xfrm>
            <a:custGeom>
              <a:avLst/>
              <a:gdLst>
                <a:gd name="T0" fmla="*/ 348309382 w 68"/>
                <a:gd name="T1" fmla="*/ 165431784 h 101"/>
                <a:gd name="T2" fmla="*/ 321514777 w 68"/>
                <a:gd name="T3" fmla="*/ 110288973 h 101"/>
                <a:gd name="T4" fmla="*/ 267929260 w 68"/>
                <a:gd name="T5" fmla="*/ 135352904 h 101"/>
                <a:gd name="T6" fmla="*/ 230420714 w 68"/>
                <a:gd name="T7" fmla="*/ 145379174 h 101"/>
                <a:gd name="T8" fmla="*/ 192908824 w 68"/>
                <a:gd name="T9" fmla="*/ 105274197 h 101"/>
                <a:gd name="T10" fmla="*/ 208986284 w 68"/>
                <a:gd name="T11" fmla="*/ 75195421 h 101"/>
                <a:gd name="T12" fmla="*/ 235777545 w 68"/>
                <a:gd name="T13" fmla="*/ 55142829 h 101"/>
                <a:gd name="T14" fmla="*/ 230420714 w 68"/>
                <a:gd name="T15" fmla="*/ 0 h 101"/>
                <a:gd name="T16" fmla="*/ 208986284 w 68"/>
                <a:gd name="T17" fmla="*/ 10026266 h 101"/>
                <a:gd name="T18" fmla="*/ 171474534 w 68"/>
                <a:gd name="T19" fmla="*/ 25064061 h 101"/>
                <a:gd name="T20" fmla="*/ 160757389 w 68"/>
                <a:gd name="T21" fmla="*/ 40105064 h 101"/>
                <a:gd name="T22" fmla="*/ 166117702 w 68"/>
                <a:gd name="T23" fmla="*/ 55142829 h 101"/>
                <a:gd name="T24" fmla="*/ 139323063 w 68"/>
                <a:gd name="T25" fmla="*/ 85221726 h 101"/>
                <a:gd name="T26" fmla="*/ 160757389 w 68"/>
                <a:gd name="T27" fmla="*/ 90236363 h 101"/>
                <a:gd name="T28" fmla="*/ 182191818 w 68"/>
                <a:gd name="T29" fmla="*/ 85221726 h 101"/>
                <a:gd name="T30" fmla="*/ 182191818 w 68"/>
                <a:gd name="T31" fmla="*/ 105274197 h 101"/>
                <a:gd name="T32" fmla="*/ 150040243 w 68"/>
                <a:gd name="T33" fmla="*/ 125326669 h 101"/>
                <a:gd name="T34" fmla="*/ 101814726 w 68"/>
                <a:gd name="T35" fmla="*/ 140367680 h 101"/>
                <a:gd name="T36" fmla="*/ 53585779 w 68"/>
                <a:gd name="T37" fmla="*/ 125326669 h 101"/>
                <a:gd name="T38" fmla="*/ 42868633 w 68"/>
                <a:gd name="T39" fmla="*/ 175458020 h 101"/>
                <a:gd name="T40" fmla="*/ 21434317 w 68"/>
                <a:gd name="T41" fmla="*/ 175458020 h 101"/>
                <a:gd name="T42" fmla="*/ 64302994 w 68"/>
                <a:gd name="T43" fmla="*/ 190499100 h 101"/>
                <a:gd name="T44" fmla="*/ 42868633 w 68"/>
                <a:gd name="T45" fmla="*/ 210551571 h 101"/>
                <a:gd name="T46" fmla="*/ 26794596 w 68"/>
                <a:gd name="T47" fmla="*/ 230604181 h 101"/>
                <a:gd name="T48" fmla="*/ 32151497 w 68"/>
                <a:gd name="T49" fmla="*/ 250656652 h 101"/>
                <a:gd name="T50" fmla="*/ 42868633 w 68"/>
                <a:gd name="T51" fmla="*/ 260682750 h 101"/>
                <a:gd name="T52" fmla="*/ 64302994 w 68"/>
                <a:gd name="T53" fmla="*/ 275720653 h 101"/>
                <a:gd name="T54" fmla="*/ 117888773 w 68"/>
                <a:gd name="T55" fmla="*/ 280735359 h 101"/>
                <a:gd name="T56" fmla="*/ 91097650 w 68"/>
                <a:gd name="T57" fmla="*/ 295773055 h 101"/>
                <a:gd name="T58" fmla="*/ 80380435 w 68"/>
                <a:gd name="T59" fmla="*/ 325851901 h 101"/>
                <a:gd name="T60" fmla="*/ 48228947 w 68"/>
                <a:gd name="T61" fmla="*/ 360945452 h 101"/>
                <a:gd name="T62" fmla="*/ 123249086 w 68"/>
                <a:gd name="T63" fmla="*/ 330866607 h 101"/>
                <a:gd name="T64" fmla="*/ 139323063 w 68"/>
                <a:gd name="T65" fmla="*/ 345904648 h 101"/>
                <a:gd name="T66" fmla="*/ 64302994 w 68"/>
                <a:gd name="T67" fmla="*/ 365957120 h 101"/>
                <a:gd name="T68" fmla="*/ 42868633 w 68"/>
                <a:gd name="T69" fmla="*/ 401050671 h 101"/>
                <a:gd name="T70" fmla="*/ 32151497 w 68"/>
                <a:gd name="T71" fmla="*/ 401050671 h 101"/>
                <a:gd name="T72" fmla="*/ 10717158 w 68"/>
                <a:gd name="T73" fmla="*/ 406062062 h 101"/>
                <a:gd name="T74" fmla="*/ 0 w 68"/>
                <a:gd name="T75" fmla="*/ 426114534 h 101"/>
                <a:gd name="T76" fmla="*/ 37511767 w 68"/>
                <a:gd name="T77" fmla="*/ 426114534 h 101"/>
                <a:gd name="T78" fmla="*/ 5360272 w 68"/>
                <a:gd name="T79" fmla="*/ 451181435 h 101"/>
                <a:gd name="T80" fmla="*/ 10717158 w 68"/>
                <a:gd name="T81" fmla="*/ 461208362 h 101"/>
                <a:gd name="T82" fmla="*/ 58946093 w 68"/>
                <a:gd name="T83" fmla="*/ 456193379 h 101"/>
                <a:gd name="T84" fmla="*/ 21434317 w 68"/>
                <a:gd name="T85" fmla="*/ 491286655 h 101"/>
                <a:gd name="T86" fmla="*/ 69663238 w 68"/>
                <a:gd name="T87" fmla="*/ 476245851 h 101"/>
                <a:gd name="T88" fmla="*/ 64302994 w 68"/>
                <a:gd name="T89" fmla="*/ 491286655 h 101"/>
                <a:gd name="T90" fmla="*/ 48228947 w 68"/>
                <a:gd name="T91" fmla="*/ 491286655 h 101"/>
                <a:gd name="T92" fmla="*/ 48228947 w 68"/>
                <a:gd name="T93" fmla="*/ 506324420 h 101"/>
                <a:gd name="T94" fmla="*/ 80380435 w 68"/>
                <a:gd name="T95" fmla="*/ 496298322 h 101"/>
                <a:gd name="T96" fmla="*/ 91097650 w 68"/>
                <a:gd name="T97" fmla="*/ 501313305 h 101"/>
                <a:gd name="T98" fmla="*/ 112531941 w 68"/>
                <a:gd name="T99" fmla="*/ 491286655 h 101"/>
                <a:gd name="T100" fmla="*/ 166117702 w 68"/>
                <a:gd name="T101" fmla="*/ 471234183 h 101"/>
                <a:gd name="T102" fmla="*/ 171474534 w 68"/>
                <a:gd name="T103" fmla="*/ 451181435 h 101"/>
                <a:gd name="T104" fmla="*/ 182191818 w 68"/>
                <a:gd name="T105" fmla="*/ 466219477 h 101"/>
                <a:gd name="T106" fmla="*/ 208986284 w 68"/>
                <a:gd name="T107" fmla="*/ 446167005 h 101"/>
                <a:gd name="T108" fmla="*/ 230420714 w 68"/>
                <a:gd name="T109" fmla="*/ 441155614 h 101"/>
                <a:gd name="T110" fmla="*/ 235777545 w 68"/>
                <a:gd name="T111" fmla="*/ 426114534 h 101"/>
                <a:gd name="T112" fmla="*/ 326875091 w 68"/>
                <a:gd name="T113" fmla="*/ 416088436 h 101"/>
                <a:gd name="T114" fmla="*/ 342949068 w 68"/>
                <a:gd name="T115" fmla="*/ 406062062 h 101"/>
                <a:gd name="T116" fmla="*/ 364383637 w 68"/>
                <a:gd name="T117" fmla="*/ 315825527 h 101"/>
                <a:gd name="T118" fmla="*/ 359026666 w 68"/>
                <a:gd name="T119" fmla="*/ 260682750 h 101"/>
                <a:gd name="T120" fmla="*/ 342949068 w 68"/>
                <a:gd name="T121" fmla="*/ 185484255 h 101"/>
                <a:gd name="T122" fmla="*/ 348309382 w 68"/>
                <a:gd name="T123" fmla="*/ 170446490 h 10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8"/>
                <a:gd name="T187" fmla="*/ 0 h 101"/>
                <a:gd name="T188" fmla="*/ 68 w 68"/>
                <a:gd name="T189" fmla="*/ 101 h 10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8" h="101">
                  <a:moveTo>
                    <a:pt x="65" y="34"/>
                  </a:moveTo>
                  <a:lnTo>
                    <a:pt x="65" y="33"/>
                  </a:lnTo>
                  <a:lnTo>
                    <a:pt x="65" y="26"/>
                  </a:lnTo>
                  <a:lnTo>
                    <a:pt x="60" y="22"/>
                  </a:lnTo>
                  <a:lnTo>
                    <a:pt x="51" y="24"/>
                  </a:lnTo>
                  <a:lnTo>
                    <a:pt x="50" y="27"/>
                  </a:lnTo>
                  <a:lnTo>
                    <a:pt x="46" y="31"/>
                  </a:lnTo>
                  <a:lnTo>
                    <a:pt x="43" y="29"/>
                  </a:lnTo>
                  <a:lnTo>
                    <a:pt x="40" y="24"/>
                  </a:lnTo>
                  <a:lnTo>
                    <a:pt x="36" y="21"/>
                  </a:lnTo>
                  <a:lnTo>
                    <a:pt x="39" y="18"/>
                  </a:lnTo>
                  <a:lnTo>
                    <a:pt x="39" y="15"/>
                  </a:lnTo>
                  <a:lnTo>
                    <a:pt x="42" y="14"/>
                  </a:lnTo>
                  <a:lnTo>
                    <a:pt x="44" y="11"/>
                  </a:lnTo>
                  <a:lnTo>
                    <a:pt x="44" y="0"/>
                  </a:lnTo>
                  <a:lnTo>
                    <a:pt x="43" y="0"/>
                  </a:lnTo>
                  <a:lnTo>
                    <a:pt x="42" y="0"/>
                  </a:lnTo>
                  <a:lnTo>
                    <a:pt x="39" y="2"/>
                  </a:lnTo>
                  <a:lnTo>
                    <a:pt x="38" y="1"/>
                  </a:lnTo>
                  <a:lnTo>
                    <a:pt x="32" y="5"/>
                  </a:lnTo>
                  <a:lnTo>
                    <a:pt x="31" y="6"/>
                  </a:lnTo>
                  <a:lnTo>
                    <a:pt x="30" y="8"/>
                  </a:lnTo>
                  <a:lnTo>
                    <a:pt x="31" y="10"/>
                  </a:lnTo>
                  <a:lnTo>
                    <a:pt x="31" y="11"/>
                  </a:lnTo>
                  <a:lnTo>
                    <a:pt x="25" y="15"/>
                  </a:lnTo>
                  <a:lnTo>
                    <a:pt x="26" y="17"/>
                  </a:lnTo>
                  <a:lnTo>
                    <a:pt x="28" y="17"/>
                  </a:lnTo>
                  <a:lnTo>
                    <a:pt x="30" y="18"/>
                  </a:lnTo>
                  <a:lnTo>
                    <a:pt x="32" y="17"/>
                  </a:lnTo>
                  <a:lnTo>
                    <a:pt x="34" y="17"/>
                  </a:lnTo>
                  <a:lnTo>
                    <a:pt x="35" y="18"/>
                  </a:lnTo>
                  <a:lnTo>
                    <a:pt x="34" y="21"/>
                  </a:lnTo>
                  <a:lnTo>
                    <a:pt x="28" y="25"/>
                  </a:lnTo>
                  <a:lnTo>
                    <a:pt x="28" y="27"/>
                  </a:lnTo>
                  <a:lnTo>
                    <a:pt x="19" y="28"/>
                  </a:lnTo>
                  <a:lnTo>
                    <a:pt x="17" y="26"/>
                  </a:lnTo>
                  <a:lnTo>
                    <a:pt x="10" y="25"/>
                  </a:lnTo>
                  <a:lnTo>
                    <a:pt x="7" y="30"/>
                  </a:lnTo>
                  <a:lnTo>
                    <a:pt x="8" y="35"/>
                  </a:lnTo>
                  <a:lnTo>
                    <a:pt x="6" y="34"/>
                  </a:lnTo>
                  <a:lnTo>
                    <a:pt x="4" y="35"/>
                  </a:lnTo>
                  <a:lnTo>
                    <a:pt x="6" y="37"/>
                  </a:lnTo>
                  <a:lnTo>
                    <a:pt x="12" y="38"/>
                  </a:lnTo>
                  <a:lnTo>
                    <a:pt x="12" y="40"/>
                  </a:lnTo>
                  <a:lnTo>
                    <a:pt x="8" y="42"/>
                  </a:lnTo>
                  <a:lnTo>
                    <a:pt x="6" y="45"/>
                  </a:lnTo>
                  <a:lnTo>
                    <a:pt x="5" y="46"/>
                  </a:lnTo>
                  <a:lnTo>
                    <a:pt x="4" y="49"/>
                  </a:lnTo>
                  <a:lnTo>
                    <a:pt x="6" y="50"/>
                  </a:lnTo>
                  <a:lnTo>
                    <a:pt x="8" y="50"/>
                  </a:lnTo>
                  <a:lnTo>
                    <a:pt x="8" y="52"/>
                  </a:lnTo>
                  <a:lnTo>
                    <a:pt x="12" y="52"/>
                  </a:lnTo>
                  <a:lnTo>
                    <a:pt x="12" y="55"/>
                  </a:lnTo>
                  <a:lnTo>
                    <a:pt x="21" y="55"/>
                  </a:lnTo>
                  <a:lnTo>
                    <a:pt x="22" y="56"/>
                  </a:lnTo>
                  <a:lnTo>
                    <a:pt x="21" y="57"/>
                  </a:lnTo>
                  <a:lnTo>
                    <a:pt x="17" y="59"/>
                  </a:lnTo>
                  <a:lnTo>
                    <a:pt x="15" y="61"/>
                  </a:lnTo>
                  <a:lnTo>
                    <a:pt x="15" y="65"/>
                  </a:lnTo>
                  <a:lnTo>
                    <a:pt x="13" y="68"/>
                  </a:lnTo>
                  <a:lnTo>
                    <a:pt x="9" y="72"/>
                  </a:lnTo>
                  <a:lnTo>
                    <a:pt x="19" y="71"/>
                  </a:lnTo>
                  <a:lnTo>
                    <a:pt x="23" y="66"/>
                  </a:lnTo>
                  <a:lnTo>
                    <a:pt x="23" y="69"/>
                  </a:lnTo>
                  <a:lnTo>
                    <a:pt x="26" y="69"/>
                  </a:lnTo>
                  <a:lnTo>
                    <a:pt x="26" y="70"/>
                  </a:lnTo>
                  <a:lnTo>
                    <a:pt x="12" y="73"/>
                  </a:lnTo>
                  <a:lnTo>
                    <a:pt x="9" y="78"/>
                  </a:lnTo>
                  <a:lnTo>
                    <a:pt x="8" y="80"/>
                  </a:lnTo>
                  <a:lnTo>
                    <a:pt x="8" y="81"/>
                  </a:lnTo>
                  <a:lnTo>
                    <a:pt x="6" y="80"/>
                  </a:lnTo>
                  <a:lnTo>
                    <a:pt x="4" y="81"/>
                  </a:lnTo>
                  <a:lnTo>
                    <a:pt x="2" y="81"/>
                  </a:lnTo>
                  <a:lnTo>
                    <a:pt x="0" y="82"/>
                  </a:lnTo>
                  <a:lnTo>
                    <a:pt x="0" y="85"/>
                  </a:lnTo>
                  <a:lnTo>
                    <a:pt x="6" y="84"/>
                  </a:lnTo>
                  <a:lnTo>
                    <a:pt x="7" y="85"/>
                  </a:lnTo>
                  <a:lnTo>
                    <a:pt x="4" y="87"/>
                  </a:lnTo>
                  <a:lnTo>
                    <a:pt x="1" y="90"/>
                  </a:lnTo>
                  <a:lnTo>
                    <a:pt x="1" y="92"/>
                  </a:lnTo>
                  <a:lnTo>
                    <a:pt x="2" y="92"/>
                  </a:lnTo>
                  <a:lnTo>
                    <a:pt x="4" y="93"/>
                  </a:lnTo>
                  <a:lnTo>
                    <a:pt x="11" y="91"/>
                  </a:lnTo>
                  <a:lnTo>
                    <a:pt x="11" y="93"/>
                  </a:lnTo>
                  <a:lnTo>
                    <a:pt x="4" y="98"/>
                  </a:lnTo>
                  <a:lnTo>
                    <a:pt x="5" y="98"/>
                  </a:lnTo>
                  <a:lnTo>
                    <a:pt x="13" y="95"/>
                  </a:lnTo>
                  <a:lnTo>
                    <a:pt x="12" y="98"/>
                  </a:lnTo>
                  <a:lnTo>
                    <a:pt x="11" y="98"/>
                  </a:lnTo>
                  <a:lnTo>
                    <a:pt x="9" y="98"/>
                  </a:lnTo>
                  <a:lnTo>
                    <a:pt x="9" y="99"/>
                  </a:lnTo>
                  <a:lnTo>
                    <a:pt x="9" y="101"/>
                  </a:lnTo>
                  <a:lnTo>
                    <a:pt x="12" y="99"/>
                  </a:lnTo>
                  <a:lnTo>
                    <a:pt x="15" y="99"/>
                  </a:lnTo>
                  <a:lnTo>
                    <a:pt x="17" y="100"/>
                  </a:lnTo>
                  <a:lnTo>
                    <a:pt x="19" y="98"/>
                  </a:lnTo>
                  <a:lnTo>
                    <a:pt x="21" y="98"/>
                  </a:lnTo>
                  <a:lnTo>
                    <a:pt x="29" y="95"/>
                  </a:lnTo>
                  <a:lnTo>
                    <a:pt x="31" y="94"/>
                  </a:lnTo>
                  <a:lnTo>
                    <a:pt x="32" y="90"/>
                  </a:lnTo>
                  <a:lnTo>
                    <a:pt x="33" y="92"/>
                  </a:lnTo>
                  <a:lnTo>
                    <a:pt x="34" y="93"/>
                  </a:lnTo>
                  <a:lnTo>
                    <a:pt x="38" y="91"/>
                  </a:lnTo>
                  <a:lnTo>
                    <a:pt x="39" y="89"/>
                  </a:lnTo>
                  <a:lnTo>
                    <a:pt x="42" y="89"/>
                  </a:lnTo>
                  <a:lnTo>
                    <a:pt x="43" y="88"/>
                  </a:lnTo>
                  <a:lnTo>
                    <a:pt x="43" y="86"/>
                  </a:lnTo>
                  <a:lnTo>
                    <a:pt x="44" y="85"/>
                  </a:lnTo>
                  <a:lnTo>
                    <a:pt x="58" y="82"/>
                  </a:lnTo>
                  <a:lnTo>
                    <a:pt x="61" y="83"/>
                  </a:lnTo>
                  <a:lnTo>
                    <a:pt x="62" y="83"/>
                  </a:lnTo>
                  <a:lnTo>
                    <a:pt x="64" y="81"/>
                  </a:lnTo>
                  <a:lnTo>
                    <a:pt x="62" y="78"/>
                  </a:lnTo>
                  <a:lnTo>
                    <a:pt x="68" y="63"/>
                  </a:lnTo>
                  <a:lnTo>
                    <a:pt x="66" y="52"/>
                  </a:lnTo>
                  <a:lnTo>
                    <a:pt x="67" y="52"/>
                  </a:lnTo>
                  <a:lnTo>
                    <a:pt x="68" y="46"/>
                  </a:lnTo>
                  <a:lnTo>
                    <a:pt x="64" y="37"/>
                  </a:lnTo>
                  <a:lnTo>
                    <a:pt x="64" y="35"/>
                  </a:lnTo>
                  <a:lnTo>
                    <a:pt x="65" y="34"/>
                  </a:lnTo>
                  <a:close/>
                </a:path>
              </a:pathLst>
            </a:custGeom>
            <a:solidFill>
              <a:srgbClr val="A11420"/>
            </a:solidFill>
            <a:ln w="4763">
              <a:solidFill>
                <a:srgbClr val="FFFFFF"/>
              </a:solidFill>
              <a:round/>
              <a:headEnd/>
              <a:tailEnd/>
            </a:ln>
          </p:spPr>
          <p:txBody>
            <a:bodyPr lIns="91429" tIns="45715" rIns="91429" bIns="45715"/>
            <a:lstStyle/>
            <a:p>
              <a:endParaRPr lang="ru-RU"/>
            </a:p>
          </p:txBody>
        </p:sp>
        <p:sp>
          <p:nvSpPr>
            <p:cNvPr id="143535" name="Freeform 792"/>
            <p:cNvSpPr>
              <a:spLocks/>
            </p:cNvSpPr>
            <p:nvPr/>
          </p:nvSpPr>
          <p:spPr bwMode="auto">
            <a:xfrm>
              <a:off x="2836" y="807"/>
              <a:ext cx="226" cy="518"/>
            </a:xfrm>
            <a:custGeom>
              <a:avLst/>
              <a:gdLst>
                <a:gd name="T0" fmla="*/ 20371664 w 209"/>
                <a:gd name="T1" fmla="*/ 2002701982 h 479"/>
                <a:gd name="T2" fmla="*/ 40743294 w 209"/>
                <a:gd name="T3" fmla="*/ 2007797007 h 479"/>
                <a:gd name="T4" fmla="*/ 50929165 w 209"/>
                <a:gd name="T5" fmla="*/ 2074046729 h 479"/>
                <a:gd name="T6" fmla="*/ 71300769 w 209"/>
                <a:gd name="T7" fmla="*/ 2145389261 h 479"/>
                <a:gd name="T8" fmla="*/ 147692968 w 209"/>
                <a:gd name="T9" fmla="*/ 2147483647 h 479"/>
                <a:gd name="T10" fmla="*/ 112044167 w 209"/>
                <a:gd name="T11" fmla="*/ 2147483647 h 479"/>
                <a:gd name="T12" fmla="*/ 137507097 w 209"/>
                <a:gd name="T13" fmla="*/ 2147483647 h 479"/>
                <a:gd name="T14" fmla="*/ 249551333 w 209"/>
                <a:gd name="T15" fmla="*/ 2147483647 h 479"/>
                <a:gd name="T16" fmla="*/ 305574956 w 209"/>
                <a:gd name="T17" fmla="*/ 2147483647 h 479"/>
                <a:gd name="T18" fmla="*/ 422710346 w 209"/>
                <a:gd name="T19" fmla="*/ 2147483647 h 479"/>
                <a:gd name="T20" fmla="*/ 437990692 w 209"/>
                <a:gd name="T21" fmla="*/ 2104620201 h 479"/>
                <a:gd name="T22" fmla="*/ 448176667 w 209"/>
                <a:gd name="T23" fmla="*/ 2058757224 h 479"/>
                <a:gd name="T24" fmla="*/ 453267717 w 209"/>
                <a:gd name="T25" fmla="*/ 1997605849 h 479"/>
                <a:gd name="T26" fmla="*/ 463453692 w 209"/>
                <a:gd name="T27" fmla="*/ 1972127402 h 479"/>
                <a:gd name="T28" fmla="*/ 473639667 w 209"/>
                <a:gd name="T29" fmla="*/ 1941551714 h 479"/>
                <a:gd name="T30" fmla="*/ 534754409 w 209"/>
                <a:gd name="T31" fmla="*/ 1900784870 h 479"/>
                <a:gd name="T32" fmla="*/ 595869289 w 209"/>
                <a:gd name="T33" fmla="*/ 1854918570 h 479"/>
                <a:gd name="T34" fmla="*/ 499105711 w 209"/>
                <a:gd name="T35" fmla="*/ 1849824653 h 479"/>
                <a:gd name="T36" fmla="*/ 432896044 w 209"/>
                <a:gd name="T37" fmla="*/ 1809056700 h 479"/>
                <a:gd name="T38" fmla="*/ 488920013 w 209"/>
                <a:gd name="T39" fmla="*/ 1814152833 h 479"/>
                <a:gd name="T40" fmla="*/ 534754409 w 209"/>
                <a:gd name="T41" fmla="*/ 1809056700 h 479"/>
                <a:gd name="T42" fmla="*/ 626427214 w 209"/>
                <a:gd name="T43" fmla="*/ 1747906433 h 479"/>
                <a:gd name="T44" fmla="*/ 565312057 w 209"/>
                <a:gd name="T45" fmla="*/ 1666371636 h 479"/>
                <a:gd name="T46" fmla="*/ 504197038 w 209"/>
                <a:gd name="T47" fmla="*/ 1661274396 h 479"/>
                <a:gd name="T48" fmla="*/ 448176667 w 209"/>
                <a:gd name="T49" fmla="*/ 1691848976 h 479"/>
                <a:gd name="T50" fmla="*/ 488920013 w 209"/>
                <a:gd name="T51" fmla="*/ 1615411419 h 479"/>
                <a:gd name="T52" fmla="*/ 488920013 w 209"/>
                <a:gd name="T53" fmla="*/ 1442150667 h 479"/>
                <a:gd name="T54" fmla="*/ 504197038 w 209"/>
                <a:gd name="T55" fmla="*/ 1324942943 h 479"/>
                <a:gd name="T56" fmla="*/ 544940107 w 209"/>
                <a:gd name="T57" fmla="*/ 1294367256 h 479"/>
                <a:gd name="T58" fmla="*/ 560220730 w 209"/>
                <a:gd name="T59" fmla="*/ 1258696544 h 479"/>
                <a:gd name="T60" fmla="*/ 575497755 w 209"/>
                <a:gd name="T61" fmla="*/ 1223024724 h 479"/>
                <a:gd name="T62" fmla="*/ 621335334 w 209"/>
                <a:gd name="T63" fmla="*/ 1182256772 h 479"/>
                <a:gd name="T64" fmla="*/ 687541956 w 209"/>
                <a:gd name="T65" fmla="*/ 1121105120 h 479"/>
                <a:gd name="T66" fmla="*/ 748657252 w 209"/>
                <a:gd name="T67" fmla="*/ 1090529987 h 479"/>
                <a:gd name="T68" fmla="*/ 840329365 w 209"/>
                <a:gd name="T69" fmla="*/ 978419502 h 479"/>
                <a:gd name="T70" fmla="*/ 830143390 w 209"/>
                <a:gd name="T71" fmla="*/ 907076416 h 479"/>
                <a:gd name="T72" fmla="*/ 840329365 w 209"/>
                <a:gd name="T73" fmla="*/ 856116753 h 479"/>
                <a:gd name="T74" fmla="*/ 870887290 w 209"/>
                <a:gd name="T75" fmla="*/ 759295773 h 479"/>
                <a:gd name="T76" fmla="*/ 896353334 w 209"/>
                <a:gd name="T77" fmla="*/ 733814557 h 479"/>
                <a:gd name="T78" fmla="*/ 911630082 w 209"/>
                <a:gd name="T79" fmla="*/ 703238870 h 479"/>
                <a:gd name="T80" fmla="*/ 932002032 w 209"/>
                <a:gd name="T81" fmla="*/ 682854894 h 479"/>
                <a:gd name="T82" fmla="*/ 972745931 w 209"/>
                <a:gd name="T83" fmla="*/ 693046605 h 479"/>
                <a:gd name="T84" fmla="*/ 1054231516 w 209"/>
                <a:gd name="T85" fmla="*/ 687953241 h 479"/>
                <a:gd name="T86" fmla="*/ 1023674699 w 209"/>
                <a:gd name="T87" fmla="*/ 443347881 h 479"/>
                <a:gd name="T88" fmla="*/ 1023674699 w 209"/>
                <a:gd name="T89" fmla="*/ 254796448 h 479"/>
                <a:gd name="T90" fmla="*/ 743565372 w 209"/>
                <a:gd name="T91" fmla="*/ 0 h 479"/>
                <a:gd name="T92" fmla="*/ 738470723 w 209"/>
                <a:gd name="T93" fmla="*/ 61151219 h 479"/>
                <a:gd name="T94" fmla="*/ 718099327 w 209"/>
                <a:gd name="T95" fmla="*/ 142686068 h 479"/>
                <a:gd name="T96" fmla="*/ 570406151 w 209"/>
                <a:gd name="T97" fmla="*/ 224221038 h 479"/>
                <a:gd name="T98" fmla="*/ 458362365 w 209"/>
                <a:gd name="T99" fmla="*/ 264988436 h 479"/>
                <a:gd name="T100" fmla="*/ 356504277 w 209"/>
                <a:gd name="T101" fmla="*/ 540168584 h 479"/>
                <a:gd name="T102" fmla="*/ 218993824 w 209"/>
                <a:gd name="T103" fmla="*/ 912173656 h 479"/>
                <a:gd name="T104" fmla="*/ 152787617 w 209"/>
                <a:gd name="T105" fmla="*/ 1034475852 h 479"/>
                <a:gd name="T106" fmla="*/ 96763751 w 209"/>
                <a:gd name="T107" fmla="*/ 1202640194 h 479"/>
                <a:gd name="T108" fmla="*/ 101858330 w 209"/>
                <a:gd name="T109" fmla="*/ 1457436850 h 479"/>
                <a:gd name="T110" fmla="*/ 86577984 w 209"/>
                <a:gd name="T111" fmla="*/ 1569547334 h 479"/>
                <a:gd name="T112" fmla="*/ 96763751 w 209"/>
                <a:gd name="T113" fmla="*/ 1737715276 h 479"/>
                <a:gd name="T114" fmla="*/ 25462974 w 209"/>
                <a:gd name="T115" fmla="*/ 1910977135 h 47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9"/>
                <a:gd name="T175" fmla="*/ 0 h 479"/>
                <a:gd name="T176" fmla="*/ 209 w 209"/>
                <a:gd name="T177" fmla="*/ 479 h 47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9" h="479">
                  <a:moveTo>
                    <a:pt x="2" y="369"/>
                  </a:moveTo>
                  <a:lnTo>
                    <a:pt x="0" y="372"/>
                  </a:lnTo>
                  <a:lnTo>
                    <a:pt x="2" y="389"/>
                  </a:lnTo>
                  <a:lnTo>
                    <a:pt x="4" y="389"/>
                  </a:lnTo>
                  <a:lnTo>
                    <a:pt x="4" y="391"/>
                  </a:lnTo>
                  <a:lnTo>
                    <a:pt x="4" y="393"/>
                  </a:lnTo>
                  <a:lnTo>
                    <a:pt x="4" y="394"/>
                  </a:lnTo>
                  <a:lnTo>
                    <a:pt x="6" y="392"/>
                  </a:lnTo>
                  <a:lnTo>
                    <a:pt x="6" y="389"/>
                  </a:lnTo>
                  <a:lnTo>
                    <a:pt x="8" y="391"/>
                  </a:lnTo>
                  <a:lnTo>
                    <a:pt x="7" y="394"/>
                  </a:lnTo>
                  <a:lnTo>
                    <a:pt x="8" y="394"/>
                  </a:lnTo>
                  <a:lnTo>
                    <a:pt x="9" y="394"/>
                  </a:lnTo>
                  <a:lnTo>
                    <a:pt x="7" y="395"/>
                  </a:lnTo>
                  <a:lnTo>
                    <a:pt x="5" y="398"/>
                  </a:lnTo>
                  <a:lnTo>
                    <a:pt x="10" y="400"/>
                  </a:lnTo>
                  <a:lnTo>
                    <a:pt x="10" y="403"/>
                  </a:lnTo>
                  <a:lnTo>
                    <a:pt x="10" y="407"/>
                  </a:lnTo>
                  <a:lnTo>
                    <a:pt x="13" y="407"/>
                  </a:lnTo>
                  <a:lnTo>
                    <a:pt x="13" y="410"/>
                  </a:lnTo>
                  <a:lnTo>
                    <a:pt x="12" y="413"/>
                  </a:lnTo>
                  <a:lnTo>
                    <a:pt x="13" y="417"/>
                  </a:lnTo>
                  <a:lnTo>
                    <a:pt x="12" y="421"/>
                  </a:lnTo>
                  <a:lnTo>
                    <a:pt x="14" y="421"/>
                  </a:lnTo>
                  <a:lnTo>
                    <a:pt x="18" y="433"/>
                  </a:lnTo>
                  <a:lnTo>
                    <a:pt x="21" y="436"/>
                  </a:lnTo>
                  <a:lnTo>
                    <a:pt x="23" y="440"/>
                  </a:lnTo>
                  <a:lnTo>
                    <a:pt x="27" y="442"/>
                  </a:lnTo>
                  <a:lnTo>
                    <a:pt x="29" y="445"/>
                  </a:lnTo>
                  <a:lnTo>
                    <a:pt x="29" y="448"/>
                  </a:lnTo>
                  <a:lnTo>
                    <a:pt x="27" y="448"/>
                  </a:lnTo>
                  <a:lnTo>
                    <a:pt x="25" y="448"/>
                  </a:lnTo>
                  <a:lnTo>
                    <a:pt x="24" y="449"/>
                  </a:lnTo>
                  <a:lnTo>
                    <a:pt x="26" y="453"/>
                  </a:lnTo>
                  <a:lnTo>
                    <a:pt x="24" y="453"/>
                  </a:lnTo>
                  <a:lnTo>
                    <a:pt x="22" y="452"/>
                  </a:lnTo>
                  <a:lnTo>
                    <a:pt x="22" y="455"/>
                  </a:lnTo>
                  <a:lnTo>
                    <a:pt x="30" y="471"/>
                  </a:lnTo>
                  <a:lnTo>
                    <a:pt x="29" y="472"/>
                  </a:lnTo>
                  <a:lnTo>
                    <a:pt x="29" y="476"/>
                  </a:lnTo>
                  <a:lnTo>
                    <a:pt x="28" y="476"/>
                  </a:lnTo>
                  <a:lnTo>
                    <a:pt x="27" y="478"/>
                  </a:lnTo>
                  <a:lnTo>
                    <a:pt x="31" y="478"/>
                  </a:lnTo>
                  <a:lnTo>
                    <a:pt x="35" y="479"/>
                  </a:lnTo>
                  <a:lnTo>
                    <a:pt x="39" y="476"/>
                  </a:lnTo>
                  <a:lnTo>
                    <a:pt x="44" y="476"/>
                  </a:lnTo>
                  <a:lnTo>
                    <a:pt x="48" y="478"/>
                  </a:lnTo>
                  <a:lnTo>
                    <a:pt x="49" y="476"/>
                  </a:lnTo>
                  <a:lnTo>
                    <a:pt x="50" y="472"/>
                  </a:lnTo>
                  <a:lnTo>
                    <a:pt x="50" y="466"/>
                  </a:lnTo>
                  <a:lnTo>
                    <a:pt x="52" y="459"/>
                  </a:lnTo>
                  <a:lnTo>
                    <a:pt x="55" y="460"/>
                  </a:lnTo>
                  <a:lnTo>
                    <a:pt x="57" y="456"/>
                  </a:lnTo>
                  <a:lnTo>
                    <a:pt x="60" y="455"/>
                  </a:lnTo>
                  <a:lnTo>
                    <a:pt x="64" y="455"/>
                  </a:lnTo>
                  <a:lnTo>
                    <a:pt x="66" y="456"/>
                  </a:lnTo>
                  <a:lnTo>
                    <a:pt x="70" y="455"/>
                  </a:lnTo>
                  <a:lnTo>
                    <a:pt x="73" y="456"/>
                  </a:lnTo>
                  <a:lnTo>
                    <a:pt x="77" y="456"/>
                  </a:lnTo>
                  <a:lnTo>
                    <a:pt x="83" y="439"/>
                  </a:lnTo>
                  <a:lnTo>
                    <a:pt x="84" y="433"/>
                  </a:lnTo>
                  <a:lnTo>
                    <a:pt x="85" y="429"/>
                  </a:lnTo>
                  <a:lnTo>
                    <a:pt x="85" y="425"/>
                  </a:lnTo>
                  <a:lnTo>
                    <a:pt x="87" y="418"/>
                  </a:lnTo>
                  <a:lnTo>
                    <a:pt x="87" y="415"/>
                  </a:lnTo>
                  <a:lnTo>
                    <a:pt x="86" y="413"/>
                  </a:lnTo>
                  <a:lnTo>
                    <a:pt x="88" y="410"/>
                  </a:lnTo>
                  <a:lnTo>
                    <a:pt x="87" y="408"/>
                  </a:lnTo>
                  <a:lnTo>
                    <a:pt x="86" y="406"/>
                  </a:lnTo>
                  <a:lnTo>
                    <a:pt x="85" y="404"/>
                  </a:lnTo>
                  <a:lnTo>
                    <a:pt x="86" y="403"/>
                  </a:lnTo>
                  <a:lnTo>
                    <a:pt x="88" y="404"/>
                  </a:lnTo>
                  <a:lnTo>
                    <a:pt x="89" y="403"/>
                  </a:lnTo>
                  <a:lnTo>
                    <a:pt x="88" y="402"/>
                  </a:lnTo>
                  <a:lnTo>
                    <a:pt x="88" y="400"/>
                  </a:lnTo>
                  <a:lnTo>
                    <a:pt x="89" y="399"/>
                  </a:lnTo>
                  <a:lnTo>
                    <a:pt x="89" y="398"/>
                  </a:lnTo>
                  <a:lnTo>
                    <a:pt x="89" y="392"/>
                  </a:lnTo>
                  <a:lnTo>
                    <a:pt x="89" y="391"/>
                  </a:lnTo>
                  <a:lnTo>
                    <a:pt x="84" y="388"/>
                  </a:lnTo>
                  <a:lnTo>
                    <a:pt x="85" y="387"/>
                  </a:lnTo>
                  <a:lnTo>
                    <a:pt x="88" y="388"/>
                  </a:lnTo>
                  <a:lnTo>
                    <a:pt x="91" y="388"/>
                  </a:lnTo>
                  <a:lnTo>
                    <a:pt x="91" y="387"/>
                  </a:lnTo>
                  <a:lnTo>
                    <a:pt x="88" y="384"/>
                  </a:lnTo>
                  <a:lnTo>
                    <a:pt x="80" y="383"/>
                  </a:lnTo>
                  <a:lnTo>
                    <a:pt x="81" y="382"/>
                  </a:lnTo>
                  <a:lnTo>
                    <a:pt x="87" y="381"/>
                  </a:lnTo>
                  <a:lnTo>
                    <a:pt x="91" y="382"/>
                  </a:lnTo>
                  <a:lnTo>
                    <a:pt x="93" y="381"/>
                  </a:lnTo>
                  <a:lnTo>
                    <a:pt x="93" y="379"/>
                  </a:lnTo>
                  <a:lnTo>
                    <a:pt x="97" y="379"/>
                  </a:lnTo>
                  <a:lnTo>
                    <a:pt x="102" y="373"/>
                  </a:lnTo>
                  <a:lnTo>
                    <a:pt x="102" y="370"/>
                  </a:lnTo>
                  <a:lnTo>
                    <a:pt x="105" y="370"/>
                  </a:lnTo>
                  <a:lnTo>
                    <a:pt x="105" y="373"/>
                  </a:lnTo>
                  <a:lnTo>
                    <a:pt x="108" y="373"/>
                  </a:lnTo>
                  <a:lnTo>
                    <a:pt x="110" y="370"/>
                  </a:lnTo>
                  <a:lnTo>
                    <a:pt x="115" y="366"/>
                  </a:lnTo>
                  <a:lnTo>
                    <a:pt x="114" y="362"/>
                  </a:lnTo>
                  <a:lnTo>
                    <a:pt x="115" y="364"/>
                  </a:lnTo>
                  <a:lnTo>
                    <a:pt x="117" y="364"/>
                  </a:lnTo>
                  <a:lnTo>
                    <a:pt x="117" y="362"/>
                  </a:lnTo>
                  <a:lnTo>
                    <a:pt x="119" y="361"/>
                  </a:lnTo>
                  <a:lnTo>
                    <a:pt x="119" y="359"/>
                  </a:lnTo>
                  <a:lnTo>
                    <a:pt x="103" y="362"/>
                  </a:lnTo>
                  <a:lnTo>
                    <a:pt x="99" y="362"/>
                  </a:lnTo>
                  <a:lnTo>
                    <a:pt x="98" y="363"/>
                  </a:lnTo>
                  <a:lnTo>
                    <a:pt x="97" y="361"/>
                  </a:lnTo>
                  <a:lnTo>
                    <a:pt x="96" y="360"/>
                  </a:lnTo>
                  <a:lnTo>
                    <a:pt x="89" y="356"/>
                  </a:lnTo>
                  <a:lnTo>
                    <a:pt x="85" y="357"/>
                  </a:lnTo>
                  <a:lnTo>
                    <a:pt x="83" y="356"/>
                  </a:lnTo>
                  <a:lnTo>
                    <a:pt x="85" y="355"/>
                  </a:lnTo>
                  <a:lnTo>
                    <a:pt x="86" y="353"/>
                  </a:lnTo>
                  <a:lnTo>
                    <a:pt x="88" y="354"/>
                  </a:lnTo>
                  <a:lnTo>
                    <a:pt x="90" y="353"/>
                  </a:lnTo>
                  <a:lnTo>
                    <a:pt x="93" y="354"/>
                  </a:lnTo>
                  <a:lnTo>
                    <a:pt x="94" y="353"/>
                  </a:lnTo>
                  <a:lnTo>
                    <a:pt x="96" y="356"/>
                  </a:lnTo>
                  <a:lnTo>
                    <a:pt x="99" y="355"/>
                  </a:lnTo>
                  <a:lnTo>
                    <a:pt x="99" y="354"/>
                  </a:lnTo>
                  <a:lnTo>
                    <a:pt x="101" y="355"/>
                  </a:lnTo>
                  <a:lnTo>
                    <a:pt x="103" y="356"/>
                  </a:lnTo>
                  <a:lnTo>
                    <a:pt x="104" y="355"/>
                  </a:lnTo>
                  <a:lnTo>
                    <a:pt x="105" y="355"/>
                  </a:lnTo>
                  <a:lnTo>
                    <a:pt x="106" y="359"/>
                  </a:lnTo>
                  <a:lnTo>
                    <a:pt x="108" y="360"/>
                  </a:lnTo>
                  <a:lnTo>
                    <a:pt x="118" y="354"/>
                  </a:lnTo>
                  <a:lnTo>
                    <a:pt x="121" y="349"/>
                  </a:lnTo>
                  <a:lnTo>
                    <a:pt x="122" y="347"/>
                  </a:lnTo>
                  <a:lnTo>
                    <a:pt x="123" y="343"/>
                  </a:lnTo>
                  <a:lnTo>
                    <a:pt x="122" y="339"/>
                  </a:lnTo>
                  <a:lnTo>
                    <a:pt x="118" y="336"/>
                  </a:lnTo>
                  <a:lnTo>
                    <a:pt x="115" y="331"/>
                  </a:lnTo>
                  <a:lnTo>
                    <a:pt x="118" y="331"/>
                  </a:lnTo>
                  <a:lnTo>
                    <a:pt x="118" y="330"/>
                  </a:lnTo>
                  <a:lnTo>
                    <a:pt x="111" y="327"/>
                  </a:lnTo>
                  <a:lnTo>
                    <a:pt x="110" y="322"/>
                  </a:lnTo>
                  <a:lnTo>
                    <a:pt x="104" y="323"/>
                  </a:lnTo>
                  <a:lnTo>
                    <a:pt x="103" y="320"/>
                  </a:lnTo>
                  <a:lnTo>
                    <a:pt x="101" y="319"/>
                  </a:lnTo>
                  <a:lnTo>
                    <a:pt x="101" y="320"/>
                  </a:lnTo>
                  <a:lnTo>
                    <a:pt x="99" y="326"/>
                  </a:lnTo>
                  <a:lnTo>
                    <a:pt x="90" y="335"/>
                  </a:lnTo>
                  <a:lnTo>
                    <a:pt x="87" y="335"/>
                  </a:lnTo>
                  <a:lnTo>
                    <a:pt x="84" y="336"/>
                  </a:lnTo>
                  <a:lnTo>
                    <a:pt x="82" y="335"/>
                  </a:lnTo>
                  <a:lnTo>
                    <a:pt x="84" y="333"/>
                  </a:lnTo>
                  <a:lnTo>
                    <a:pt x="88" y="332"/>
                  </a:lnTo>
                  <a:lnTo>
                    <a:pt x="91" y="330"/>
                  </a:lnTo>
                  <a:lnTo>
                    <a:pt x="93" y="328"/>
                  </a:lnTo>
                  <a:lnTo>
                    <a:pt x="98" y="324"/>
                  </a:lnTo>
                  <a:lnTo>
                    <a:pt x="99" y="322"/>
                  </a:lnTo>
                  <a:lnTo>
                    <a:pt x="99" y="317"/>
                  </a:lnTo>
                  <a:lnTo>
                    <a:pt x="96" y="317"/>
                  </a:lnTo>
                  <a:lnTo>
                    <a:pt x="97" y="315"/>
                  </a:lnTo>
                  <a:lnTo>
                    <a:pt x="97" y="312"/>
                  </a:lnTo>
                  <a:lnTo>
                    <a:pt x="96" y="309"/>
                  </a:lnTo>
                  <a:lnTo>
                    <a:pt x="95" y="289"/>
                  </a:lnTo>
                  <a:lnTo>
                    <a:pt x="96" y="285"/>
                  </a:lnTo>
                  <a:lnTo>
                    <a:pt x="96" y="283"/>
                  </a:lnTo>
                  <a:lnTo>
                    <a:pt x="100" y="286"/>
                  </a:lnTo>
                  <a:lnTo>
                    <a:pt x="100" y="283"/>
                  </a:lnTo>
                  <a:lnTo>
                    <a:pt x="99" y="277"/>
                  </a:lnTo>
                  <a:lnTo>
                    <a:pt x="102" y="266"/>
                  </a:lnTo>
                  <a:lnTo>
                    <a:pt x="100" y="263"/>
                  </a:lnTo>
                  <a:lnTo>
                    <a:pt x="99" y="260"/>
                  </a:lnTo>
                  <a:lnTo>
                    <a:pt x="99" y="256"/>
                  </a:lnTo>
                  <a:lnTo>
                    <a:pt x="104" y="259"/>
                  </a:lnTo>
                  <a:lnTo>
                    <a:pt x="104" y="258"/>
                  </a:lnTo>
                  <a:lnTo>
                    <a:pt x="105" y="257"/>
                  </a:lnTo>
                  <a:lnTo>
                    <a:pt x="107" y="254"/>
                  </a:lnTo>
                  <a:lnTo>
                    <a:pt x="107" y="252"/>
                  </a:lnTo>
                  <a:lnTo>
                    <a:pt x="108" y="248"/>
                  </a:lnTo>
                  <a:lnTo>
                    <a:pt x="107" y="244"/>
                  </a:lnTo>
                  <a:lnTo>
                    <a:pt x="107" y="242"/>
                  </a:lnTo>
                  <a:lnTo>
                    <a:pt x="107" y="245"/>
                  </a:lnTo>
                  <a:lnTo>
                    <a:pt x="110" y="247"/>
                  </a:lnTo>
                  <a:lnTo>
                    <a:pt x="111" y="247"/>
                  </a:lnTo>
                  <a:lnTo>
                    <a:pt x="113" y="244"/>
                  </a:lnTo>
                  <a:lnTo>
                    <a:pt x="115" y="245"/>
                  </a:lnTo>
                  <a:lnTo>
                    <a:pt x="115" y="243"/>
                  </a:lnTo>
                  <a:lnTo>
                    <a:pt x="116" y="241"/>
                  </a:lnTo>
                  <a:lnTo>
                    <a:pt x="113" y="240"/>
                  </a:lnTo>
                  <a:lnTo>
                    <a:pt x="115" y="240"/>
                  </a:lnTo>
                  <a:lnTo>
                    <a:pt x="118" y="238"/>
                  </a:lnTo>
                  <a:lnTo>
                    <a:pt x="118" y="237"/>
                  </a:lnTo>
                  <a:lnTo>
                    <a:pt x="120" y="236"/>
                  </a:lnTo>
                  <a:lnTo>
                    <a:pt x="120" y="233"/>
                  </a:lnTo>
                  <a:lnTo>
                    <a:pt x="122" y="232"/>
                  </a:lnTo>
                  <a:lnTo>
                    <a:pt x="122" y="229"/>
                  </a:lnTo>
                  <a:lnTo>
                    <a:pt x="124" y="228"/>
                  </a:lnTo>
                  <a:lnTo>
                    <a:pt x="127" y="229"/>
                  </a:lnTo>
                  <a:lnTo>
                    <a:pt x="130" y="226"/>
                  </a:lnTo>
                  <a:lnTo>
                    <a:pt x="131" y="223"/>
                  </a:lnTo>
                  <a:lnTo>
                    <a:pt x="135" y="220"/>
                  </a:lnTo>
                  <a:lnTo>
                    <a:pt x="138" y="221"/>
                  </a:lnTo>
                  <a:lnTo>
                    <a:pt x="141" y="220"/>
                  </a:lnTo>
                  <a:lnTo>
                    <a:pt x="142" y="217"/>
                  </a:lnTo>
                  <a:lnTo>
                    <a:pt x="144" y="214"/>
                  </a:lnTo>
                  <a:lnTo>
                    <a:pt x="146" y="216"/>
                  </a:lnTo>
                  <a:lnTo>
                    <a:pt x="147" y="214"/>
                  </a:lnTo>
                  <a:lnTo>
                    <a:pt x="150" y="212"/>
                  </a:lnTo>
                  <a:lnTo>
                    <a:pt x="152" y="210"/>
                  </a:lnTo>
                  <a:lnTo>
                    <a:pt x="154" y="209"/>
                  </a:lnTo>
                  <a:lnTo>
                    <a:pt x="165" y="188"/>
                  </a:lnTo>
                  <a:lnTo>
                    <a:pt x="166" y="190"/>
                  </a:lnTo>
                  <a:lnTo>
                    <a:pt x="165" y="192"/>
                  </a:lnTo>
                  <a:lnTo>
                    <a:pt x="169" y="187"/>
                  </a:lnTo>
                  <a:lnTo>
                    <a:pt x="167" y="186"/>
                  </a:lnTo>
                  <a:lnTo>
                    <a:pt x="167" y="184"/>
                  </a:lnTo>
                  <a:lnTo>
                    <a:pt x="163" y="180"/>
                  </a:lnTo>
                  <a:lnTo>
                    <a:pt x="162" y="178"/>
                  </a:lnTo>
                  <a:lnTo>
                    <a:pt x="163" y="178"/>
                  </a:lnTo>
                  <a:lnTo>
                    <a:pt x="163" y="175"/>
                  </a:lnTo>
                  <a:lnTo>
                    <a:pt x="161" y="174"/>
                  </a:lnTo>
                  <a:lnTo>
                    <a:pt x="161" y="173"/>
                  </a:lnTo>
                  <a:lnTo>
                    <a:pt x="163" y="171"/>
                  </a:lnTo>
                  <a:lnTo>
                    <a:pt x="163" y="169"/>
                  </a:lnTo>
                  <a:lnTo>
                    <a:pt x="165" y="168"/>
                  </a:lnTo>
                  <a:lnTo>
                    <a:pt x="169" y="160"/>
                  </a:lnTo>
                  <a:lnTo>
                    <a:pt x="166" y="154"/>
                  </a:lnTo>
                  <a:lnTo>
                    <a:pt x="166" y="153"/>
                  </a:lnTo>
                  <a:lnTo>
                    <a:pt x="169" y="152"/>
                  </a:lnTo>
                  <a:lnTo>
                    <a:pt x="169" y="149"/>
                  </a:lnTo>
                  <a:lnTo>
                    <a:pt x="171" y="149"/>
                  </a:lnTo>
                  <a:lnTo>
                    <a:pt x="173" y="150"/>
                  </a:lnTo>
                  <a:lnTo>
                    <a:pt x="174" y="150"/>
                  </a:lnTo>
                  <a:lnTo>
                    <a:pt x="175" y="148"/>
                  </a:lnTo>
                  <a:lnTo>
                    <a:pt x="173" y="146"/>
                  </a:lnTo>
                  <a:lnTo>
                    <a:pt x="176" y="146"/>
                  </a:lnTo>
                  <a:lnTo>
                    <a:pt x="176" y="144"/>
                  </a:lnTo>
                  <a:lnTo>
                    <a:pt x="173" y="140"/>
                  </a:lnTo>
                  <a:lnTo>
                    <a:pt x="173" y="138"/>
                  </a:lnTo>
                  <a:lnTo>
                    <a:pt x="176" y="141"/>
                  </a:lnTo>
                  <a:lnTo>
                    <a:pt x="178" y="144"/>
                  </a:lnTo>
                  <a:lnTo>
                    <a:pt x="179" y="144"/>
                  </a:lnTo>
                  <a:lnTo>
                    <a:pt x="179" y="138"/>
                  </a:lnTo>
                  <a:lnTo>
                    <a:pt x="179" y="140"/>
                  </a:lnTo>
                  <a:lnTo>
                    <a:pt x="180" y="138"/>
                  </a:lnTo>
                  <a:lnTo>
                    <a:pt x="181" y="133"/>
                  </a:lnTo>
                  <a:lnTo>
                    <a:pt x="182" y="132"/>
                  </a:lnTo>
                  <a:lnTo>
                    <a:pt x="183" y="132"/>
                  </a:lnTo>
                  <a:lnTo>
                    <a:pt x="183" y="134"/>
                  </a:lnTo>
                  <a:lnTo>
                    <a:pt x="184" y="135"/>
                  </a:lnTo>
                  <a:lnTo>
                    <a:pt x="186" y="136"/>
                  </a:lnTo>
                  <a:lnTo>
                    <a:pt x="187" y="132"/>
                  </a:lnTo>
                  <a:lnTo>
                    <a:pt x="188" y="133"/>
                  </a:lnTo>
                  <a:lnTo>
                    <a:pt x="190" y="136"/>
                  </a:lnTo>
                  <a:lnTo>
                    <a:pt x="191" y="136"/>
                  </a:lnTo>
                  <a:lnTo>
                    <a:pt x="192" y="137"/>
                  </a:lnTo>
                  <a:lnTo>
                    <a:pt x="194" y="134"/>
                  </a:lnTo>
                  <a:lnTo>
                    <a:pt x="202" y="134"/>
                  </a:lnTo>
                  <a:lnTo>
                    <a:pt x="204" y="135"/>
                  </a:lnTo>
                  <a:lnTo>
                    <a:pt x="206" y="137"/>
                  </a:lnTo>
                  <a:lnTo>
                    <a:pt x="207" y="135"/>
                  </a:lnTo>
                  <a:lnTo>
                    <a:pt x="209" y="134"/>
                  </a:lnTo>
                  <a:lnTo>
                    <a:pt x="202" y="115"/>
                  </a:lnTo>
                  <a:lnTo>
                    <a:pt x="203" y="110"/>
                  </a:lnTo>
                  <a:lnTo>
                    <a:pt x="206" y="106"/>
                  </a:lnTo>
                  <a:lnTo>
                    <a:pt x="206" y="99"/>
                  </a:lnTo>
                  <a:lnTo>
                    <a:pt x="201" y="87"/>
                  </a:lnTo>
                  <a:lnTo>
                    <a:pt x="199" y="81"/>
                  </a:lnTo>
                  <a:lnTo>
                    <a:pt x="201" y="75"/>
                  </a:lnTo>
                  <a:lnTo>
                    <a:pt x="201" y="71"/>
                  </a:lnTo>
                  <a:lnTo>
                    <a:pt x="199" y="69"/>
                  </a:lnTo>
                  <a:lnTo>
                    <a:pt x="199" y="58"/>
                  </a:lnTo>
                  <a:lnTo>
                    <a:pt x="201" y="50"/>
                  </a:lnTo>
                  <a:lnTo>
                    <a:pt x="191" y="31"/>
                  </a:lnTo>
                  <a:lnTo>
                    <a:pt x="186" y="27"/>
                  </a:lnTo>
                  <a:lnTo>
                    <a:pt x="175" y="24"/>
                  </a:lnTo>
                  <a:lnTo>
                    <a:pt x="154" y="1"/>
                  </a:lnTo>
                  <a:lnTo>
                    <a:pt x="153" y="0"/>
                  </a:lnTo>
                  <a:lnTo>
                    <a:pt x="146" y="0"/>
                  </a:lnTo>
                  <a:lnTo>
                    <a:pt x="145" y="1"/>
                  </a:lnTo>
                  <a:lnTo>
                    <a:pt x="145" y="4"/>
                  </a:lnTo>
                  <a:lnTo>
                    <a:pt x="146" y="5"/>
                  </a:lnTo>
                  <a:lnTo>
                    <a:pt x="146" y="8"/>
                  </a:lnTo>
                  <a:lnTo>
                    <a:pt x="146" y="10"/>
                  </a:lnTo>
                  <a:lnTo>
                    <a:pt x="145" y="12"/>
                  </a:lnTo>
                  <a:lnTo>
                    <a:pt x="144" y="17"/>
                  </a:lnTo>
                  <a:lnTo>
                    <a:pt x="142" y="20"/>
                  </a:lnTo>
                  <a:lnTo>
                    <a:pt x="142" y="23"/>
                  </a:lnTo>
                  <a:lnTo>
                    <a:pt x="145" y="25"/>
                  </a:lnTo>
                  <a:lnTo>
                    <a:pt x="143" y="28"/>
                  </a:lnTo>
                  <a:lnTo>
                    <a:pt x="141" y="28"/>
                  </a:lnTo>
                  <a:lnTo>
                    <a:pt x="119" y="23"/>
                  </a:lnTo>
                  <a:lnTo>
                    <a:pt x="116" y="24"/>
                  </a:lnTo>
                  <a:lnTo>
                    <a:pt x="115" y="25"/>
                  </a:lnTo>
                  <a:lnTo>
                    <a:pt x="114" y="28"/>
                  </a:lnTo>
                  <a:lnTo>
                    <a:pt x="114" y="35"/>
                  </a:lnTo>
                  <a:lnTo>
                    <a:pt x="112" y="44"/>
                  </a:lnTo>
                  <a:lnTo>
                    <a:pt x="109" y="49"/>
                  </a:lnTo>
                  <a:lnTo>
                    <a:pt x="108" y="48"/>
                  </a:lnTo>
                  <a:lnTo>
                    <a:pt x="105" y="44"/>
                  </a:lnTo>
                  <a:lnTo>
                    <a:pt x="101" y="42"/>
                  </a:lnTo>
                  <a:lnTo>
                    <a:pt x="98" y="43"/>
                  </a:lnTo>
                  <a:lnTo>
                    <a:pt x="90" y="52"/>
                  </a:lnTo>
                  <a:lnTo>
                    <a:pt x="88" y="61"/>
                  </a:lnTo>
                  <a:lnTo>
                    <a:pt x="82" y="69"/>
                  </a:lnTo>
                  <a:lnTo>
                    <a:pt x="82" y="73"/>
                  </a:lnTo>
                  <a:lnTo>
                    <a:pt x="85" y="80"/>
                  </a:lnTo>
                  <a:lnTo>
                    <a:pt x="86" y="83"/>
                  </a:lnTo>
                  <a:lnTo>
                    <a:pt x="70" y="106"/>
                  </a:lnTo>
                  <a:lnTo>
                    <a:pt x="66" y="120"/>
                  </a:lnTo>
                  <a:lnTo>
                    <a:pt x="62" y="124"/>
                  </a:lnTo>
                  <a:lnTo>
                    <a:pt x="58" y="124"/>
                  </a:lnTo>
                  <a:lnTo>
                    <a:pt x="57" y="126"/>
                  </a:lnTo>
                  <a:lnTo>
                    <a:pt x="54" y="159"/>
                  </a:lnTo>
                  <a:lnTo>
                    <a:pt x="43" y="179"/>
                  </a:lnTo>
                  <a:lnTo>
                    <a:pt x="43" y="182"/>
                  </a:lnTo>
                  <a:lnTo>
                    <a:pt x="50" y="190"/>
                  </a:lnTo>
                  <a:lnTo>
                    <a:pt x="49" y="199"/>
                  </a:lnTo>
                  <a:lnTo>
                    <a:pt x="46" y="203"/>
                  </a:lnTo>
                  <a:lnTo>
                    <a:pt x="36" y="201"/>
                  </a:lnTo>
                  <a:lnTo>
                    <a:pt x="30" y="203"/>
                  </a:lnTo>
                  <a:lnTo>
                    <a:pt x="25" y="206"/>
                  </a:lnTo>
                  <a:lnTo>
                    <a:pt x="18" y="216"/>
                  </a:lnTo>
                  <a:lnTo>
                    <a:pt x="16" y="226"/>
                  </a:lnTo>
                  <a:lnTo>
                    <a:pt x="16" y="231"/>
                  </a:lnTo>
                  <a:lnTo>
                    <a:pt x="18" y="235"/>
                  </a:lnTo>
                  <a:lnTo>
                    <a:pt x="19" y="236"/>
                  </a:lnTo>
                  <a:lnTo>
                    <a:pt x="17" y="239"/>
                  </a:lnTo>
                  <a:lnTo>
                    <a:pt x="16" y="258"/>
                  </a:lnTo>
                  <a:lnTo>
                    <a:pt x="17" y="263"/>
                  </a:lnTo>
                  <a:lnTo>
                    <a:pt x="17" y="281"/>
                  </a:lnTo>
                  <a:lnTo>
                    <a:pt x="20" y="286"/>
                  </a:lnTo>
                  <a:lnTo>
                    <a:pt x="26" y="290"/>
                  </a:lnTo>
                  <a:lnTo>
                    <a:pt x="27" y="296"/>
                  </a:lnTo>
                  <a:lnTo>
                    <a:pt x="25" y="301"/>
                  </a:lnTo>
                  <a:lnTo>
                    <a:pt x="22" y="305"/>
                  </a:lnTo>
                  <a:lnTo>
                    <a:pt x="18" y="307"/>
                  </a:lnTo>
                  <a:lnTo>
                    <a:pt x="17" y="308"/>
                  </a:lnTo>
                  <a:lnTo>
                    <a:pt x="20" y="312"/>
                  </a:lnTo>
                  <a:lnTo>
                    <a:pt x="23" y="322"/>
                  </a:lnTo>
                  <a:lnTo>
                    <a:pt x="20" y="331"/>
                  </a:lnTo>
                  <a:lnTo>
                    <a:pt x="21" y="333"/>
                  </a:lnTo>
                  <a:lnTo>
                    <a:pt x="21" y="338"/>
                  </a:lnTo>
                  <a:lnTo>
                    <a:pt x="19" y="341"/>
                  </a:lnTo>
                  <a:lnTo>
                    <a:pt x="12" y="343"/>
                  </a:lnTo>
                  <a:lnTo>
                    <a:pt x="12" y="347"/>
                  </a:lnTo>
                  <a:lnTo>
                    <a:pt x="8" y="354"/>
                  </a:lnTo>
                  <a:lnTo>
                    <a:pt x="9" y="362"/>
                  </a:lnTo>
                  <a:lnTo>
                    <a:pt x="7" y="373"/>
                  </a:lnTo>
                  <a:lnTo>
                    <a:pt x="5" y="375"/>
                  </a:lnTo>
                  <a:lnTo>
                    <a:pt x="4" y="373"/>
                  </a:lnTo>
                  <a:lnTo>
                    <a:pt x="3" y="376"/>
                  </a:lnTo>
                  <a:lnTo>
                    <a:pt x="3" y="370"/>
                  </a:lnTo>
                  <a:lnTo>
                    <a:pt x="2" y="369"/>
                  </a:lnTo>
                  <a:close/>
                </a:path>
              </a:pathLst>
            </a:custGeom>
            <a:solidFill>
              <a:srgbClr val="A11420"/>
            </a:solidFill>
            <a:ln w="4763">
              <a:solidFill>
                <a:srgbClr val="FFFFFF"/>
              </a:solidFill>
              <a:round/>
              <a:headEnd/>
              <a:tailEnd/>
            </a:ln>
          </p:spPr>
          <p:txBody>
            <a:bodyPr lIns="91429" tIns="45715" rIns="91429" bIns="45715"/>
            <a:lstStyle/>
            <a:p>
              <a:endParaRPr lang="ru-RU"/>
            </a:p>
          </p:txBody>
        </p:sp>
        <p:sp>
          <p:nvSpPr>
            <p:cNvPr id="143536" name="Freeform 796"/>
            <p:cNvSpPr>
              <a:spLocks/>
            </p:cNvSpPr>
            <p:nvPr/>
          </p:nvSpPr>
          <p:spPr bwMode="auto">
            <a:xfrm>
              <a:off x="2809" y="1504"/>
              <a:ext cx="132" cy="65"/>
            </a:xfrm>
            <a:custGeom>
              <a:avLst/>
              <a:gdLst>
                <a:gd name="T0" fmla="*/ 347930239 w 122"/>
                <a:gd name="T1" fmla="*/ 41348119 h 60"/>
                <a:gd name="T2" fmla="*/ 312115160 w 122"/>
                <a:gd name="T3" fmla="*/ 77529311 h 60"/>
                <a:gd name="T4" fmla="*/ 271182186 w 122"/>
                <a:gd name="T5" fmla="*/ 113707227 h 60"/>
                <a:gd name="T6" fmla="*/ 281415482 w 122"/>
                <a:gd name="T7" fmla="*/ 160225341 h 60"/>
                <a:gd name="T8" fmla="*/ 271182186 w 122"/>
                <a:gd name="T9" fmla="*/ 175729379 h 60"/>
                <a:gd name="T10" fmla="*/ 245597494 w 122"/>
                <a:gd name="T11" fmla="*/ 165392337 h 60"/>
                <a:gd name="T12" fmla="*/ 220016125 w 122"/>
                <a:gd name="T13" fmla="*/ 165392337 h 60"/>
                <a:gd name="T14" fmla="*/ 143265199 w 122"/>
                <a:gd name="T15" fmla="*/ 186066422 h 60"/>
                <a:gd name="T16" fmla="*/ 102332364 w 122"/>
                <a:gd name="T17" fmla="*/ 180899426 h 60"/>
                <a:gd name="T18" fmla="*/ 76750857 w 122"/>
                <a:gd name="T19" fmla="*/ 186066422 h 60"/>
                <a:gd name="T20" fmla="*/ 61399373 w 122"/>
                <a:gd name="T21" fmla="*/ 201573511 h 60"/>
                <a:gd name="T22" fmla="*/ 40932921 w 122"/>
                <a:gd name="T23" fmla="*/ 180899426 h 60"/>
                <a:gd name="T24" fmla="*/ 15351453 w 122"/>
                <a:gd name="T25" fmla="*/ 180899426 h 60"/>
                <a:gd name="T26" fmla="*/ 10233230 w 122"/>
                <a:gd name="T27" fmla="*/ 196403326 h 60"/>
                <a:gd name="T28" fmla="*/ 25584684 w 122"/>
                <a:gd name="T29" fmla="*/ 232584501 h 60"/>
                <a:gd name="T30" fmla="*/ 25584684 w 122"/>
                <a:gd name="T31" fmla="*/ 253258725 h 60"/>
                <a:gd name="T32" fmla="*/ 61399373 w 122"/>
                <a:gd name="T33" fmla="*/ 253258725 h 60"/>
                <a:gd name="T34" fmla="*/ 92099000 w 122"/>
                <a:gd name="T35" fmla="*/ 268762486 h 60"/>
                <a:gd name="T36" fmla="*/ 199549673 w 122"/>
                <a:gd name="T37" fmla="*/ 237751358 h 60"/>
                <a:gd name="T38" fmla="*/ 214897885 w 122"/>
                <a:gd name="T39" fmla="*/ 237751358 h 60"/>
                <a:gd name="T40" fmla="*/ 225131180 w 122"/>
                <a:gd name="T41" fmla="*/ 268762486 h 60"/>
                <a:gd name="T42" fmla="*/ 250715873 w 122"/>
                <a:gd name="T43" fmla="*/ 279099668 h 60"/>
                <a:gd name="T44" fmla="*/ 409329457 w 122"/>
                <a:gd name="T45" fmla="*/ 310110310 h 60"/>
                <a:gd name="T46" fmla="*/ 434913872 w 122"/>
                <a:gd name="T47" fmla="*/ 284269714 h 60"/>
                <a:gd name="T48" fmla="*/ 480962108 w 122"/>
                <a:gd name="T49" fmla="*/ 289436572 h 60"/>
                <a:gd name="T50" fmla="*/ 496313090 w 122"/>
                <a:gd name="T51" fmla="*/ 273932533 h 60"/>
                <a:gd name="T52" fmla="*/ 527013114 w 122"/>
                <a:gd name="T53" fmla="*/ 263595768 h 60"/>
                <a:gd name="T54" fmla="*/ 552594483 w 122"/>
                <a:gd name="T55" fmla="*/ 242921544 h 60"/>
                <a:gd name="T56" fmla="*/ 567945741 w 122"/>
                <a:gd name="T57" fmla="*/ 206740507 h 60"/>
                <a:gd name="T58" fmla="*/ 567945741 w 122"/>
                <a:gd name="T59" fmla="*/ 165392337 h 60"/>
                <a:gd name="T60" fmla="*/ 619111664 w 122"/>
                <a:gd name="T61" fmla="*/ 155055155 h 60"/>
                <a:gd name="T62" fmla="*/ 624226996 w 122"/>
                <a:gd name="T63" fmla="*/ 113707227 h 60"/>
                <a:gd name="T64" fmla="*/ 603760682 w 122"/>
                <a:gd name="T65" fmla="*/ 36181201 h 60"/>
                <a:gd name="T66" fmla="*/ 542361326 w 122"/>
                <a:gd name="T67" fmla="*/ 25844175 h 60"/>
                <a:gd name="T68" fmla="*/ 455380463 w 122"/>
                <a:gd name="T69" fmla="*/ 0 h 60"/>
                <a:gd name="T70" fmla="*/ 429795770 w 122"/>
                <a:gd name="T71" fmla="*/ 41348119 h 60"/>
                <a:gd name="T72" fmla="*/ 383747811 w 122"/>
                <a:gd name="T73" fmla="*/ 46518235 h 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2"/>
                <a:gd name="T112" fmla="*/ 0 h 60"/>
                <a:gd name="T113" fmla="*/ 122 w 122"/>
                <a:gd name="T114" fmla="*/ 60 h 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2" h="60">
                  <a:moveTo>
                    <a:pt x="68" y="5"/>
                  </a:moveTo>
                  <a:lnTo>
                    <a:pt x="68" y="8"/>
                  </a:lnTo>
                  <a:lnTo>
                    <a:pt x="63" y="10"/>
                  </a:lnTo>
                  <a:lnTo>
                    <a:pt x="61" y="15"/>
                  </a:lnTo>
                  <a:lnTo>
                    <a:pt x="54" y="18"/>
                  </a:lnTo>
                  <a:lnTo>
                    <a:pt x="53" y="22"/>
                  </a:lnTo>
                  <a:lnTo>
                    <a:pt x="53" y="26"/>
                  </a:lnTo>
                  <a:lnTo>
                    <a:pt x="55" y="31"/>
                  </a:lnTo>
                  <a:lnTo>
                    <a:pt x="56" y="33"/>
                  </a:lnTo>
                  <a:lnTo>
                    <a:pt x="53" y="34"/>
                  </a:lnTo>
                  <a:lnTo>
                    <a:pt x="52" y="32"/>
                  </a:lnTo>
                  <a:lnTo>
                    <a:pt x="48" y="32"/>
                  </a:lnTo>
                  <a:lnTo>
                    <a:pt x="44" y="31"/>
                  </a:lnTo>
                  <a:lnTo>
                    <a:pt x="43" y="32"/>
                  </a:lnTo>
                  <a:lnTo>
                    <a:pt x="34" y="33"/>
                  </a:lnTo>
                  <a:lnTo>
                    <a:pt x="28" y="36"/>
                  </a:lnTo>
                  <a:lnTo>
                    <a:pt x="24" y="36"/>
                  </a:lnTo>
                  <a:lnTo>
                    <a:pt x="20" y="35"/>
                  </a:lnTo>
                  <a:lnTo>
                    <a:pt x="16" y="34"/>
                  </a:lnTo>
                  <a:lnTo>
                    <a:pt x="15" y="36"/>
                  </a:lnTo>
                  <a:lnTo>
                    <a:pt x="14" y="38"/>
                  </a:lnTo>
                  <a:lnTo>
                    <a:pt x="12" y="39"/>
                  </a:lnTo>
                  <a:lnTo>
                    <a:pt x="10" y="38"/>
                  </a:lnTo>
                  <a:lnTo>
                    <a:pt x="8" y="35"/>
                  </a:lnTo>
                  <a:lnTo>
                    <a:pt x="5" y="35"/>
                  </a:lnTo>
                  <a:lnTo>
                    <a:pt x="3" y="35"/>
                  </a:lnTo>
                  <a:lnTo>
                    <a:pt x="0" y="36"/>
                  </a:lnTo>
                  <a:lnTo>
                    <a:pt x="2" y="38"/>
                  </a:lnTo>
                  <a:lnTo>
                    <a:pt x="4" y="39"/>
                  </a:lnTo>
                  <a:lnTo>
                    <a:pt x="5" y="45"/>
                  </a:lnTo>
                  <a:lnTo>
                    <a:pt x="3" y="47"/>
                  </a:lnTo>
                  <a:lnTo>
                    <a:pt x="5" y="49"/>
                  </a:lnTo>
                  <a:lnTo>
                    <a:pt x="11" y="50"/>
                  </a:lnTo>
                  <a:lnTo>
                    <a:pt x="12" y="49"/>
                  </a:lnTo>
                  <a:lnTo>
                    <a:pt x="15" y="50"/>
                  </a:lnTo>
                  <a:lnTo>
                    <a:pt x="18" y="52"/>
                  </a:lnTo>
                  <a:lnTo>
                    <a:pt x="38" y="47"/>
                  </a:lnTo>
                  <a:lnTo>
                    <a:pt x="39" y="46"/>
                  </a:lnTo>
                  <a:lnTo>
                    <a:pt x="41" y="45"/>
                  </a:lnTo>
                  <a:lnTo>
                    <a:pt x="42" y="46"/>
                  </a:lnTo>
                  <a:lnTo>
                    <a:pt x="43" y="50"/>
                  </a:lnTo>
                  <a:lnTo>
                    <a:pt x="44" y="52"/>
                  </a:lnTo>
                  <a:lnTo>
                    <a:pt x="48" y="54"/>
                  </a:lnTo>
                  <a:lnTo>
                    <a:pt x="49" y="54"/>
                  </a:lnTo>
                  <a:lnTo>
                    <a:pt x="52" y="56"/>
                  </a:lnTo>
                  <a:lnTo>
                    <a:pt x="80" y="60"/>
                  </a:lnTo>
                  <a:lnTo>
                    <a:pt x="83" y="58"/>
                  </a:lnTo>
                  <a:lnTo>
                    <a:pt x="85" y="55"/>
                  </a:lnTo>
                  <a:lnTo>
                    <a:pt x="89" y="54"/>
                  </a:lnTo>
                  <a:lnTo>
                    <a:pt x="94" y="56"/>
                  </a:lnTo>
                  <a:lnTo>
                    <a:pt x="96" y="53"/>
                  </a:lnTo>
                  <a:lnTo>
                    <a:pt x="97" y="53"/>
                  </a:lnTo>
                  <a:lnTo>
                    <a:pt x="102" y="53"/>
                  </a:lnTo>
                  <a:lnTo>
                    <a:pt x="103" y="51"/>
                  </a:lnTo>
                  <a:lnTo>
                    <a:pt x="105" y="50"/>
                  </a:lnTo>
                  <a:lnTo>
                    <a:pt x="108" y="47"/>
                  </a:lnTo>
                  <a:lnTo>
                    <a:pt x="111" y="46"/>
                  </a:lnTo>
                  <a:lnTo>
                    <a:pt x="111" y="40"/>
                  </a:lnTo>
                  <a:lnTo>
                    <a:pt x="114" y="35"/>
                  </a:lnTo>
                  <a:lnTo>
                    <a:pt x="111" y="32"/>
                  </a:lnTo>
                  <a:lnTo>
                    <a:pt x="113" y="30"/>
                  </a:lnTo>
                  <a:lnTo>
                    <a:pt x="121" y="30"/>
                  </a:lnTo>
                  <a:lnTo>
                    <a:pt x="122" y="27"/>
                  </a:lnTo>
                  <a:lnTo>
                    <a:pt x="122" y="22"/>
                  </a:lnTo>
                  <a:lnTo>
                    <a:pt x="118" y="12"/>
                  </a:lnTo>
                  <a:lnTo>
                    <a:pt x="118" y="7"/>
                  </a:lnTo>
                  <a:lnTo>
                    <a:pt x="116" y="4"/>
                  </a:lnTo>
                  <a:lnTo>
                    <a:pt x="106" y="5"/>
                  </a:lnTo>
                  <a:lnTo>
                    <a:pt x="99" y="0"/>
                  </a:lnTo>
                  <a:lnTo>
                    <a:pt x="89" y="0"/>
                  </a:lnTo>
                  <a:lnTo>
                    <a:pt x="87" y="5"/>
                  </a:lnTo>
                  <a:lnTo>
                    <a:pt x="84" y="8"/>
                  </a:lnTo>
                  <a:lnTo>
                    <a:pt x="78" y="9"/>
                  </a:lnTo>
                  <a:lnTo>
                    <a:pt x="75" y="9"/>
                  </a:lnTo>
                  <a:lnTo>
                    <a:pt x="68" y="5"/>
                  </a:lnTo>
                  <a:close/>
                </a:path>
              </a:pathLst>
            </a:custGeom>
            <a:solidFill>
              <a:srgbClr val="A11420"/>
            </a:solidFill>
            <a:ln w="4763">
              <a:solidFill>
                <a:srgbClr val="FFFFFF"/>
              </a:solidFill>
              <a:round/>
              <a:headEnd/>
              <a:tailEnd/>
            </a:ln>
          </p:spPr>
          <p:txBody>
            <a:bodyPr lIns="91429" tIns="45715" rIns="91429" bIns="45715"/>
            <a:lstStyle/>
            <a:p>
              <a:endParaRPr lang="ru-RU"/>
            </a:p>
          </p:txBody>
        </p:sp>
        <p:sp>
          <p:nvSpPr>
            <p:cNvPr id="143537" name="Freeform 797"/>
            <p:cNvSpPr>
              <a:spLocks/>
            </p:cNvSpPr>
            <p:nvPr/>
          </p:nvSpPr>
          <p:spPr bwMode="auto">
            <a:xfrm>
              <a:off x="2706" y="1382"/>
              <a:ext cx="62" cy="75"/>
            </a:xfrm>
            <a:custGeom>
              <a:avLst/>
              <a:gdLst>
                <a:gd name="T0" fmla="*/ 192177776 w 57"/>
                <a:gd name="T1" fmla="*/ 366284777 h 69"/>
                <a:gd name="T2" fmla="*/ 181501353 w 57"/>
                <a:gd name="T3" fmla="*/ 307890368 h 69"/>
                <a:gd name="T4" fmla="*/ 149471805 w 57"/>
                <a:gd name="T5" fmla="*/ 302583657 h 69"/>
                <a:gd name="T6" fmla="*/ 138795138 w 57"/>
                <a:gd name="T7" fmla="*/ 281349510 h 69"/>
                <a:gd name="T8" fmla="*/ 122778624 w 57"/>
                <a:gd name="T9" fmla="*/ 276039461 h 69"/>
                <a:gd name="T10" fmla="*/ 26689692 w 57"/>
                <a:gd name="T11" fmla="*/ 302583657 h 69"/>
                <a:gd name="T12" fmla="*/ 5336595 w 57"/>
                <a:gd name="T13" fmla="*/ 286656499 h 69"/>
                <a:gd name="T14" fmla="*/ 32029644 w 57"/>
                <a:gd name="T15" fmla="*/ 297273329 h 69"/>
                <a:gd name="T16" fmla="*/ 58719301 w 57"/>
                <a:gd name="T17" fmla="*/ 286656499 h 69"/>
                <a:gd name="T18" fmla="*/ 53382725 w 57"/>
                <a:gd name="T19" fmla="*/ 281349510 h 69"/>
                <a:gd name="T20" fmla="*/ 26689692 w 57"/>
                <a:gd name="T21" fmla="*/ 281349510 h 69"/>
                <a:gd name="T22" fmla="*/ 69395829 w 57"/>
                <a:gd name="T23" fmla="*/ 260115850 h 69"/>
                <a:gd name="T24" fmla="*/ 112101922 w 57"/>
                <a:gd name="T25" fmla="*/ 244188762 h 69"/>
                <a:gd name="T26" fmla="*/ 112101922 w 57"/>
                <a:gd name="T27" fmla="*/ 233572001 h 69"/>
                <a:gd name="T28" fmla="*/ 80072443 w 57"/>
                <a:gd name="T29" fmla="*/ 238882190 h 69"/>
                <a:gd name="T30" fmla="*/ 58719301 w 57"/>
                <a:gd name="T31" fmla="*/ 228265151 h 69"/>
                <a:gd name="T32" fmla="*/ 58719301 w 57"/>
                <a:gd name="T33" fmla="*/ 207031213 h 69"/>
                <a:gd name="T34" fmla="*/ 117442083 w 57"/>
                <a:gd name="T35" fmla="*/ 79628452 h 69"/>
                <a:gd name="T36" fmla="*/ 138795138 w 57"/>
                <a:gd name="T37" fmla="*/ 84935232 h 69"/>
                <a:gd name="T38" fmla="*/ 144131609 w 57"/>
                <a:gd name="T39" fmla="*/ 100862321 h 69"/>
                <a:gd name="T40" fmla="*/ 128118576 w 57"/>
                <a:gd name="T41" fmla="*/ 106169031 h 69"/>
                <a:gd name="T42" fmla="*/ 128118576 w 57"/>
                <a:gd name="T43" fmla="*/ 122096120 h 69"/>
                <a:gd name="T44" fmla="*/ 128118576 w 57"/>
                <a:gd name="T45" fmla="*/ 143329850 h 69"/>
                <a:gd name="T46" fmla="*/ 149471805 w 57"/>
                <a:gd name="T47" fmla="*/ 159253564 h 69"/>
                <a:gd name="T48" fmla="*/ 165484839 w 57"/>
                <a:gd name="T49" fmla="*/ 153946854 h 69"/>
                <a:gd name="T50" fmla="*/ 154808276 w 57"/>
                <a:gd name="T51" fmla="*/ 138019730 h 69"/>
                <a:gd name="T52" fmla="*/ 160148089 w 57"/>
                <a:gd name="T53" fmla="*/ 122096120 h 69"/>
                <a:gd name="T54" fmla="*/ 176161401 w 57"/>
                <a:gd name="T55" fmla="*/ 79628452 h 69"/>
                <a:gd name="T56" fmla="*/ 165484839 w 57"/>
                <a:gd name="T57" fmla="*/ 79628452 h 69"/>
                <a:gd name="T58" fmla="*/ 160148089 w 57"/>
                <a:gd name="T59" fmla="*/ 47777735 h 69"/>
                <a:gd name="T60" fmla="*/ 165484839 w 57"/>
                <a:gd name="T61" fmla="*/ 31850742 h 69"/>
                <a:gd name="T62" fmla="*/ 213530901 w 57"/>
                <a:gd name="T63" fmla="*/ 5310126 h 69"/>
                <a:gd name="T64" fmla="*/ 250897060 w 57"/>
                <a:gd name="T65" fmla="*/ 0 h 69"/>
                <a:gd name="T66" fmla="*/ 282926608 w 57"/>
                <a:gd name="T67" fmla="*/ 5310126 h 69"/>
                <a:gd name="T68" fmla="*/ 288266560 w 57"/>
                <a:gd name="T69" fmla="*/ 95552132 h 69"/>
                <a:gd name="T70" fmla="*/ 266913714 w 57"/>
                <a:gd name="T71" fmla="*/ 122096120 h 69"/>
                <a:gd name="T72" fmla="*/ 293603380 w 57"/>
                <a:gd name="T73" fmla="*/ 153946854 h 69"/>
                <a:gd name="T74" fmla="*/ 266913714 w 57"/>
                <a:gd name="T75" fmla="*/ 180487364 h 69"/>
                <a:gd name="T76" fmla="*/ 256237151 w 57"/>
                <a:gd name="T77" fmla="*/ 217648252 h 69"/>
                <a:gd name="T78" fmla="*/ 224207325 w 57"/>
                <a:gd name="T79" fmla="*/ 212338063 h 69"/>
                <a:gd name="T80" fmla="*/ 213530901 w 57"/>
                <a:gd name="T81" fmla="*/ 307890368 h 69"/>
                <a:gd name="T82" fmla="*/ 202854339 w 57"/>
                <a:gd name="T83" fmla="*/ 334433939 h 69"/>
                <a:gd name="T84" fmla="*/ 208190949 w 57"/>
                <a:gd name="T85" fmla="*/ 366284777 h 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
                <a:gd name="T130" fmla="*/ 0 h 69"/>
                <a:gd name="T131" fmla="*/ 57 w 57"/>
                <a:gd name="T132" fmla="*/ 69 h 6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 h="69">
                  <a:moveTo>
                    <a:pt x="39" y="69"/>
                  </a:moveTo>
                  <a:lnTo>
                    <a:pt x="36" y="69"/>
                  </a:lnTo>
                  <a:lnTo>
                    <a:pt x="34" y="68"/>
                  </a:lnTo>
                  <a:lnTo>
                    <a:pt x="34" y="58"/>
                  </a:lnTo>
                  <a:lnTo>
                    <a:pt x="31" y="57"/>
                  </a:lnTo>
                  <a:lnTo>
                    <a:pt x="28" y="57"/>
                  </a:lnTo>
                  <a:lnTo>
                    <a:pt x="26" y="56"/>
                  </a:lnTo>
                  <a:lnTo>
                    <a:pt x="26" y="53"/>
                  </a:lnTo>
                  <a:lnTo>
                    <a:pt x="24" y="53"/>
                  </a:lnTo>
                  <a:lnTo>
                    <a:pt x="23" y="52"/>
                  </a:lnTo>
                  <a:lnTo>
                    <a:pt x="15" y="53"/>
                  </a:lnTo>
                  <a:lnTo>
                    <a:pt x="5" y="57"/>
                  </a:lnTo>
                  <a:lnTo>
                    <a:pt x="0" y="54"/>
                  </a:lnTo>
                  <a:lnTo>
                    <a:pt x="1" y="54"/>
                  </a:lnTo>
                  <a:lnTo>
                    <a:pt x="3" y="53"/>
                  </a:lnTo>
                  <a:lnTo>
                    <a:pt x="6" y="56"/>
                  </a:lnTo>
                  <a:lnTo>
                    <a:pt x="8" y="54"/>
                  </a:lnTo>
                  <a:lnTo>
                    <a:pt x="11" y="54"/>
                  </a:lnTo>
                  <a:lnTo>
                    <a:pt x="12" y="53"/>
                  </a:lnTo>
                  <a:lnTo>
                    <a:pt x="10" y="53"/>
                  </a:lnTo>
                  <a:lnTo>
                    <a:pt x="7" y="53"/>
                  </a:lnTo>
                  <a:lnTo>
                    <a:pt x="5" y="53"/>
                  </a:lnTo>
                  <a:lnTo>
                    <a:pt x="7" y="50"/>
                  </a:lnTo>
                  <a:lnTo>
                    <a:pt x="13" y="49"/>
                  </a:lnTo>
                  <a:lnTo>
                    <a:pt x="16" y="48"/>
                  </a:lnTo>
                  <a:lnTo>
                    <a:pt x="21" y="46"/>
                  </a:lnTo>
                  <a:lnTo>
                    <a:pt x="23" y="45"/>
                  </a:lnTo>
                  <a:lnTo>
                    <a:pt x="21" y="44"/>
                  </a:lnTo>
                  <a:lnTo>
                    <a:pt x="18" y="46"/>
                  </a:lnTo>
                  <a:lnTo>
                    <a:pt x="15" y="45"/>
                  </a:lnTo>
                  <a:lnTo>
                    <a:pt x="13" y="45"/>
                  </a:lnTo>
                  <a:lnTo>
                    <a:pt x="11" y="43"/>
                  </a:lnTo>
                  <a:lnTo>
                    <a:pt x="11" y="40"/>
                  </a:lnTo>
                  <a:lnTo>
                    <a:pt x="11" y="39"/>
                  </a:lnTo>
                  <a:lnTo>
                    <a:pt x="18" y="31"/>
                  </a:lnTo>
                  <a:lnTo>
                    <a:pt x="22" y="15"/>
                  </a:lnTo>
                  <a:lnTo>
                    <a:pt x="24" y="14"/>
                  </a:lnTo>
                  <a:lnTo>
                    <a:pt x="26" y="16"/>
                  </a:lnTo>
                  <a:lnTo>
                    <a:pt x="27" y="18"/>
                  </a:lnTo>
                  <a:lnTo>
                    <a:pt x="27" y="19"/>
                  </a:lnTo>
                  <a:lnTo>
                    <a:pt x="24" y="20"/>
                  </a:lnTo>
                  <a:lnTo>
                    <a:pt x="24" y="21"/>
                  </a:lnTo>
                  <a:lnTo>
                    <a:pt x="24" y="23"/>
                  </a:lnTo>
                  <a:lnTo>
                    <a:pt x="24" y="26"/>
                  </a:lnTo>
                  <a:lnTo>
                    <a:pt x="24" y="27"/>
                  </a:lnTo>
                  <a:lnTo>
                    <a:pt x="26" y="29"/>
                  </a:lnTo>
                  <a:lnTo>
                    <a:pt x="28" y="30"/>
                  </a:lnTo>
                  <a:lnTo>
                    <a:pt x="30" y="30"/>
                  </a:lnTo>
                  <a:lnTo>
                    <a:pt x="31" y="29"/>
                  </a:lnTo>
                  <a:lnTo>
                    <a:pt x="30" y="27"/>
                  </a:lnTo>
                  <a:lnTo>
                    <a:pt x="29" y="26"/>
                  </a:lnTo>
                  <a:lnTo>
                    <a:pt x="29" y="24"/>
                  </a:lnTo>
                  <a:lnTo>
                    <a:pt x="30" y="23"/>
                  </a:lnTo>
                  <a:lnTo>
                    <a:pt x="32" y="22"/>
                  </a:lnTo>
                  <a:lnTo>
                    <a:pt x="33" y="15"/>
                  </a:lnTo>
                  <a:lnTo>
                    <a:pt x="32" y="15"/>
                  </a:lnTo>
                  <a:lnTo>
                    <a:pt x="31" y="15"/>
                  </a:lnTo>
                  <a:lnTo>
                    <a:pt x="30" y="14"/>
                  </a:lnTo>
                  <a:lnTo>
                    <a:pt x="30" y="9"/>
                  </a:lnTo>
                  <a:lnTo>
                    <a:pt x="30" y="8"/>
                  </a:lnTo>
                  <a:lnTo>
                    <a:pt x="31" y="6"/>
                  </a:lnTo>
                  <a:lnTo>
                    <a:pt x="37" y="1"/>
                  </a:lnTo>
                  <a:lnTo>
                    <a:pt x="40" y="1"/>
                  </a:lnTo>
                  <a:lnTo>
                    <a:pt x="44" y="2"/>
                  </a:lnTo>
                  <a:lnTo>
                    <a:pt x="47" y="0"/>
                  </a:lnTo>
                  <a:lnTo>
                    <a:pt x="50" y="0"/>
                  </a:lnTo>
                  <a:lnTo>
                    <a:pt x="53" y="1"/>
                  </a:lnTo>
                  <a:lnTo>
                    <a:pt x="57" y="4"/>
                  </a:lnTo>
                  <a:lnTo>
                    <a:pt x="54" y="18"/>
                  </a:lnTo>
                  <a:lnTo>
                    <a:pt x="50" y="21"/>
                  </a:lnTo>
                  <a:lnTo>
                    <a:pt x="50" y="23"/>
                  </a:lnTo>
                  <a:lnTo>
                    <a:pt x="56" y="26"/>
                  </a:lnTo>
                  <a:lnTo>
                    <a:pt x="55" y="29"/>
                  </a:lnTo>
                  <a:lnTo>
                    <a:pt x="53" y="32"/>
                  </a:lnTo>
                  <a:lnTo>
                    <a:pt x="50" y="34"/>
                  </a:lnTo>
                  <a:lnTo>
                    <a:pt x="50" y="38"/>
                  </a:lnTo>
                  <a:lnTo>
                    <a:pt x="48" y="41"/>
                  </a:lnTo>
                  <a:lnTo>
                    <a:pt x="46" y="41"/>
                  </a:lnTo>
                  <a:lnTo>
                    <a:pt x="42" y="40"/>
                  </a:lnTo>
                  <a:lnTo>
                    <a:pt x="39" y="40"/>
                  </a:lnTo>
                  <a:lnTo>
                    <a:pt x="40" y="58"/>
                  </a:lnTo>
                  <a:lnTo>
                    <a:pt x="38" y="61"/>
                  </a:lnTo>
                  <a:lnTo>
                    <a:pt x="38" y="63"/>
                  </a:lnTo>
                  <a:lnTo>
                    <a:pt x="39" y="68"/>
                  </a:lnTo>
                  <a:lnTo>
                    <a:pt x="39" y="69"/>
                  </a:lnTo>
                  <a:close/>
                </a:path>
              </a:pathLst>
            </a:custGeom>
            <a:solidFill>
              <a:srgbClr val="A11420"/>
            </a:solidFill>
            <a:ln w="4763">
              <a:solidFill>
                <a:srgbClr val="FFFFFF"/>
              </a:solidFill>
              <a:round/>
              <a:headEnd/>
              <a:tailEnd/>
            </a:ln>
          </p:spPr>
          <p:txBody>
            <a:bodyPr lIns="91429" tIns="45715" rIns="91429" bIns="45715"/>
            <a:lstStyle/>
            <a:p>
              <a:endParaRPr lang="ru-RU"/>
            </a:p>
          </p:txBody>
        </p:sp>
        <p:sp>
          <p:nvSpPr>
            <p:cNvPr id="143538" name="Freeform 800"/>
            <p:cNvSpPr>
              <a:spLocks/>
            </p:cNvSpPr>
            <p:nvPr/>
          </p:nvSpPr>
          <p:spPr bwMode="auto">
            <a:xfrm>
              <a:off x="2564" y="1448"/>
              <a:ext cx="220" cy="220"/>
            </a:xfrm>
            <a:custGeom>
              <a:avLst/>
              <a:gdLst>
                <a:gd name="T0" fmla="*/ 523608131 w 203"/>
                <a:gd name="T1" fmla="*/ 94704364 h 204"/>
                <a:gd name="T2" fmla="*/ 440660171 w 203"/>
                <a:gd name="T3" fmla="*/ 159499504 h 204"/>
                <a:gd name="T4" fmla="*/ 430291745 w 203"/>
                <a:gd name="T5" fmla="*/ 199374190 h 204"/>
                <a:gd name="T6" fmla="*/ 388818043 w 203"/>
                <a:gd name="T7" fmla="*/ 219311602 h 204"/>
                <a:gd name="T8" fmla="*/ 290316542 w 203"/>
                <a:gd name="T9" fmla="*/ 189405553 h 204"/>
                <a:gd name="T10" fmla="*/ 238474137 w 203"/>
                <a:gd name="T11" fmla="*/ 174453978 h 204"/>
                <a:gd name="T12" fmla="*/ 279947978 w 203"/>
                <a:gd name="T13" fmla="*/ 299061457 h 204"/>
                <a:gd name="T14" fmla="*/ 243660014 w 203"/>
                <a:gd name="T15" fmla="*/ 299061457 h 204"/>
                <a:gd name="T16" fmla="*/ 145158271 w 203"/>
                <a:gd name="T17" fmla="*/ 279123976 h 204"/>
                <a:gd name="T18" fmla="*/ 98501812 w 203"/>
                <a:gd name="T19" fmla="*/ 294078519 h 204"/>
                <a:gd name="T20" fmla="*/ 31105338 w 203"/>
                <a:gd name="T21" fmla="*/ 338936281 h 204"/>
                <a:gd name="T22" fmla="*/ 15554290 w 203"/>
                <a:gd name="T23" fmla="*/ 358873831 h 204"/>
                <a:gd name="T24" fmla="*/ 15554290 w 203"/>
                <a:gd name="T25" fmla="*/ 378811105 h 204"/>
                <a:gd name="T26" fmla="*/ 51842215 w 203"/>
                <a:gd name="T27" fmla="*/ 398748380 h 204"/>
                <a:gd name="T28" fmla="*/ 145158271 w 203"/>
                <a:gd name="T29" fmla="*/ 433640542 h 204"/>
                <a:gd name="T30" fmla="*/ 181449460 w 203"/>
                <a:gd name="T31" fmla="*/ 438623204 h 204"/>
                <a:gd name="T32" fmla="*/ 212554737 w 203"/>
                <a:gd name="T33" fmla="*/ 468529391 h 204"/>
                <a:gd name="T34" fmla="*/ 228105850 w 203"/>
                <a:gd name="T35" fmla="*/ 483484279 h 204"/>
                <a:gd name="T36" fmla="*/ 222923163 w 203"/>
                <a:gd name="T37" fmla="*/ 508404215 h 204"/>
                <a:gd name="T38" fmla="*/ 305870637 w 203"/>
                <a:gd name="T39" fmla="*/ 583171615 h 204"/>
                <a:gd name="T40" fmla="*/ 300684760 w 203"/>
                <a:gd name="T41" fmla="*/ 637997462 h 204"/>
                <a:gd name="T42" fmla="*/ 342158185 w 203"/>
                <a:gd name="T43" fmla="*/ 697809837 h 204"/>
                <a:gd name="T44" fmla="*/ 305870637 w 203"/>
                <a:gd name="T45" fmla="*/ 752638997 h 204"/>
                <a:gd name="T46" fmla="*/ 264396866 w 203"/>
                <a:gd name="T47" fmla="*/ 907152318 h 204"/>
                <a:gd name="T48" fmla="*/ 311053186 w 203"/>
                <a:gd name="T49" fmla="*/ 947027419 h 204"/>
                <a:gd name="T50" fmla="*/ 456211700 w 203"/>
                <a:gd name="T51" fmla="*/ 976933882 h 204"/>
                <a:gd name="T52" fmla="*/ 549527253 w 203"/>
                <a:gd name="T53" fmla="*/ 1011826320 h 204"/>
                <a:gd name="T54" fmla="*/ 642843778 w 203"/>
                <a:gd name="T55" fmla="*/ 961982031 h 204"/>
                <a:gd name="T56" fmla="*/ 715422202 w 203"/>
                <a:gd name="T57" fmla="*/ 897184234 h 204"/>
                <a:gd name="T58" fmla="*/ 762082337 w 203"/>
                <a:gd name="T59" fmla="*/ 897184234 h 204"/>
                <a:gd name="T60" fmla="*/ 798370717 w 203"/>
                <a:gd name="T61" fmla="*/ 902170209 h 204"/>
                <a:gd name="T62" fmla="*/ 834661317 w 203"/>
                <a:gd name="T63" fmla="*/ 912138846 h 204"/>
                <a:gd name="T64" fmla="*/ 876135019 w 203"/>
                <a:gd name="T65" fmla="*/ 937058782 h 204"/>
                <a:gd name="T66" fmla="*/ 938346128 w 203"/>
                <a:gd name="T67" fmla="*/ 907152318 h 204"/>
                <a:gd name="T68" fmla="*/ 1010924553 w 203"/>
                <a:gd name="T69" fmla="*/ 852326471 h 204"/>
                <a:gd name="T70" fmla="*/ 1010924553 w 203"/>
                <a:gd name="T71" fmla="*/ 817435137 h 204"/>
                <a:gd name="T72" fmla="*/ 959082425 w 203"/>
                <a:gd name="T73" fmla="*/ 752638997 h 204"/>
                <a:gd name="T74" fmla="*/ 943528121 w 203"/>
                <a:gd name="T75" fmla="*/ 727716300 h 204"/>
                <a:gd name="T76" fmla="*/ 948713444 w 203"/>
                <a:gd name="T77" fmla="*/ 633014800 h 204"/>
                <a:gd name="T78" fmla="*/ 948713444 w 203"/>
                <a:gd name="T79" fmla="*/ 608091551 h 204"/>
                <a:gd name="T80" fmla="*/ 896871871 w 203"/>
                <a:gd name="T81" fmla="*/ 588154277 h 204"/>
                <a:gd name="T82" fmla="*/ 896871871 w 203"/>
                <a:gd name="T83" fmla="*/ 538310126 h 204"/>
                <a:gd name="T84" fmla="*/ 917608722 w 203"/>
                <a:gd name="T85" fmla="*/ 503421553 h 204"/>
                <a:gd name="T86" fmla="*/ 990188256 w 203"/>
                <a:gd name="T87" fmla="*/ 438623204 h 204"/>
                <a:gd name="T88" fmla="*/ 1021293533 w 203"/>
                <a:gd name="T89" fmla="*/ 314016069 h 204"/>
                <a:gd name="T90" fmla="*/ 922790715 w 203"/>
                <a:gd name="T91" fmla="*/ 204360165 h 204"/>
                <a:gd name="T92" fmla="*/ 845029742 w 203"/>
                <a:gd name="T93" fmla="*/ 189405553 h 204"/>
                <a:gd name="T94" fmla="*/ 798370717 w 203"/>
                <a:gd name="T95" fmla="*/ 154516566 h 204"/>
                <a:gd name="T96" fmla="*/ 756896460 w 203"/>
                <a:gd name="T97" fmla="*/ 139561988 h 204"/>
                <a:gd name="T98" fmla="*/ 673949055 w 203"/>
                <a:gd name="T99" fmla="*/ 69780994 h 204"/>
                <a:gd name="T100" fmla="*/ 622106371 w 203"/>
                <a:gd name="T101" fmla="*/ 0 h 20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03"/>
                <a:gd name="T154" fmla="*/ 0 h 204"/>
                <a:gd name="T155" fmla="*/ 203 w 203"/>
                <a:gd name="T156" fmla="*/ 204 h 20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03" h="204">
                  <a:moveTo>
                    <a:pt x="120" y="0"/>
                  </a:moveTo>
                  <a:lnTo>
                    <a:pt x="118" y="1"/>
                  </a:lnTo>
                  <a:lnTo>
                    <a:pt x="104" y="5"/>
                  </a:lnTo>
                  <a:lnTo>
                    <a:pt x="101" y="19"/>
                  </a:lnTo>
                  <a:lnTo>
                    <a:pt x="102" y="21"/>
                  </a:lnTo>
                  <a:lnTo>
                    <a:pt x="102" y="22"/>
                  </a:lnTo>
                  <a:lnTo>
                    <a:pt x="94" y="29"/>
                  </a:lnTo>
                  <a:lnTo>
                    <a:pt x="85" y="32"/>
                  </a:lnTo>
                  <a:lnTo>
                    <a:pt x="81" y="35"/>
                  </a:lnTo>
                  <a:lnTo>
                    <a:pt x="79" y="38"/>
                  </a:lnTo>
                  <a:lnTo>
                    <a:pt x="79" y="40"/>
                  </a:lnTo>
                  <a:lnTo>
                    <a:pt x="83" y="40"/>
                  </a:lnTo>
                  <a:lnTo>
                    <a:pt x="85" y="41"/>
                  </a:lnTo>
                  <a:lnTo>
                    <a:pt x="79" y="42"/>
                  </a:lnTo>
                  <a:lnTo>
                    <a:pt x="75" y="44"/>
                  </a:lnTo>
                  <a:lnTo>
                    <a:pt x="70" y="45"/>
                  </a:lnTo>
                  <a:lnTo>
                    <a:pt x="61" y="43"/>
                  </a:lnTo>
                  <a:lnTo>
                    <a:pt x="59" y="44"/>
                  </a:lnTo>
                  <a:lnTo>
                    <a:pt x="56" y="38"/>
                  </a:lnTo>
                  <a:lnTo>
                    <a:pt x="56" y="36"/>
                  </a:lnTo>
                  <a:lnTo>
                    <a:pt x="55" y="36"/>
                  </a:lnTo>
                  <a:lnTo>
                    <a:pt x="49" y="36"/>
                  </a:lnTo>
                  <a:lnTo>
                    <a:pt x="46" y="35"/>
                  </a:lnTo>
                  <a:lnTo>
                    <a:pt x="48" y="44"/>
                  </a:lnTo>
                  <a:lnTo>
                    <a:pt x="49" y="45"/>
                  </a:lnTo>
                  <a:lnTo>
                    <a:pt x="52" y="59"/>
                  </a:lnTo>
                  <a:lnTo>
                    <a:pt x="54" y="60"/>
                  </a:lnTo>
                  <a:lnTo>
                    <a:pt x="52" y="61"/>
                  </a:lnTo>
                  <a:lnTo>
                    <a:pt x="49" y="61"/>
                  </a:lnTo>
                  <a:lnTo>
                    <a:pt x="48" y="60"/>
                  </a:lnTo>
                  <a:lnTo>
                    <a:pt x="47" y="60"/>
                  </a:lnTo>
                  <a:lnTo>
                    <a:pt x="43" y="61"/>
                  </a:lnTo>
                  <a:lnTo>
                    <a:pt x="40" y="61"/>
                  </a:lnTo>
                  <a:lnTo>
                    <a:pt x="35" y="63"/>
                  </a:lnTo>
                  <a:lnTo>
                    <a:pt x="28" y="56"/>
                  </a:lnTo>
                  <a:lnTo>
                    <a:pt x="23" y="57"/>
                  </a:lnTo>
                  <a:lnTo>
                    <a:pt x="21" y="56"/>
                  </a:lnTo>
                  <a:lnTo>
                    <a:pt x="20" y="57"/>
                  </a:lnTo>
                  <a:lnTo>
                    <a:pt x="19" y="59"/>
                  </a:lnTo>
                  <a:lnTo>
                    <a:pt x="2" y="64"/>
                  </a:lnTo>
                  <a:lnTo>
                    <a:pt x="0" y="67"/>
                  </a:lnTo>
                  <a:lnTo>
                    <a:pt x="0" y="68"/>
                  </a:lnTo>
                  <a:lnTo>
                    <a:pt x="6" y="68"/>
                  </a:lnTo>
                  <a:lnTo>
                    <a:pt x="6" y="69"/>
                  </a:lnTo>
                  <a:lnTo>
                    <a:pt x="4" y="69"/>
                  </a:lnTo>
                  <a:lnTo>
                    <a:pt x="3" y="71"/>
                  </a:lnTo>
                  <a:lnTo>
                    <a:pt x="3" y="72"/>
                  </a:lnTo>
                  <a:lnTo>
                    <a:pt x="9" y="72"/>
                  </a:lnTo>
                  <a:lnTo>
                    <a:pt x="8" y="74"/>
                  </a:lnTo>
                  <a:lnTo>
                    <a:pt x="2" y="75"/>
                  </a:lnTo>
                  <a:lnTo>
                    <a:pt x="3" y="76"/>
                  </a:lnTo>
                  <a:lnTo>
                    <a:pt x="7" y="78"/>
                  </a:lnTo>
                  <a:lnTo>
                    <a:pt x="7" y="81"/>
                  </a:lnTo>
                  <a:lnTo>
                    <a:pt x="10" y="82"/>
                  </a:lnTo>
                  <a:lnTo>
                    <a:pt x="10" y="80"/>
                  </a:lnTo>
                  <a:lnTo>
                    <a:pt x="13" y="79"/>
                  </a:lnTo>
                  <a:lnTo>
                    <a:pt x="25" y="85"/>
                  </a:lnTo>
                  <a:lnTo>
                    <a:pt x="26" y="86"/>
                  </a:lnTo>
                  <a:lnTo>
                    <a:pt x="28" y="87"/>
                  </a:lnTo>
                  <a:lnTo>
                    <a:pt x="30" y="86"/>
                  </a:lnTo>
                  <a:lnTo>
                    <a:pt x="33" y="86"/>
                  </a:lnTo>
                  <a:lnTo>
                    <a:pt x="32" y="87"/>
                  </a:lnTo>
                  <a:lnTo>
                    <a:pt x="35" y="88"/>
                  </a:lnTo>
                  <a:lnTo>
                    <a:pt x="37" y="87"/>
                  </a:lnTo>
                  <a:lnTo>
                    <a:pt x="38" y="88"/>
                  </a:lnTo>
                  <a:lnTo>
                    <a:pt x="37" y="93"/>
                  </a:lnTo>
                  <a:lnTo>
                    <a:pt x="41" y="94"/>
                  </a:lnTo>
                  <a:lnTo>
                    <a:pt x="45" y="93"/>
                  </a:lnTo>
                  <a:lnTo>
                    <a:pt x="49" y="94"/>
                  </a:lnTo>
                  <a:lnTo>
                    <a:pt x="44" y="95"/>
                  </a:lnTo>
                  <a:lnTo>
                    <a:pt x="44" y="97"/>
                  </a:lnTo>
                  <a:lnTo>
                    <a:pt x="46" y="99"/>
                  </a:lnTo>
                  <a:lnTo>
                    <a:pt x="44" y="102"/>
                  </a:lnTo>
                  <a:lnTo>
                    <a:pt x="43" y="100"/>
                  </a:lnTo>
                  <a:lnTo>
                    <a:pt x="43" y="102"/>
                  </a:lnTo>
                  <a:lnTo>
                    <a:pt x="48" y="109"/>
                  </a:lnTo>
                  <a:lnTo>
                    <a:pt x="48" y="111"/>
                  </a:lnTo>
                  <a:lnTo>
                    <a:pt x="55" y="116"/>
                  </a:lnTo>
                  <a:lnTo>
                    <a:pt x="59" y="117"/>
                  </a:lnTo>
                  <a:lnTo>
                    <a:pt x="59" y="118"/>
                  </a:lnTo>
                  <a:lnTo>
                    <a:pt x="60" y="121"/>
                  </a:lnTo>
                  <a:lnTo>
                    <a:pt x="60" y="125"/>
                  </a:lnTo>
                  <a:lnTo>
                    <a:pt x="58" y="128"/>
                  </a:lnTo>
                  <a:lnTo>
                    <a:pt x="59" y="131"/>
                  </a:lnTo>
                  <a:lnTo>
                    <a:pt x="62" y="133"/>
                  </a:lnTo>
                  <a:lnTo>
                    <a:pt x="65" y="136"/>
                  </a:lnTo>
                  <a:lnTo>
                    <a:pt x="66" y="140"/>
                  </a:lnTo>
                  <a:lnTo>
                    <a:pt x="60" y="134"/>
                  </a:lnTo>
                  <a:lnTo>
                    <a:pt x="59" y="136"/>
                  </a:lnTo>
                  <a:lnTo>
                    <a:pt x="57" y="154"/>
                  </a:lnTo>
                  <a:lnTo>
                    <a:pt x="59" y="151"/>
                  </a:lnTo>
                  <a:lnTo>
                    <a:pt x="60" y="153"/>
                  </a:lnTo>
                  <a:lnTo>
                    <a:pt x="57" y="156"/>
                  </a:lnTo>
                  <a:lnTo>
                    <a:pt x="53" y="180"/>
                  </a:lnTo>
                  <a:lnTo>
                    <a:pt x="51" y="182"/>
                  </a:lnTo>
                  <a:lnTo>
                    <a:pt x="47" y="182"/>
                  </a:lnTo>
                  <a:lnTo>
                    <a:pt x="48" y="183"/>
                  </a:lnTo>
                  <a:lnTo>
                    <a:pt x="57" y="190"/>
                  </a:lnTo>
                  <a:lnTo>
                    <a:pt x="60" y="190"/>
                  </a:lnTo>
                  <a:lnTo>
                    <a:pt x="65" y="194"/>
                  </a:lnTo>
                  <a:lnTo>
                    <a:pt x="83" y="198"/>
                  </a:lnTo>
                  <a:lnTo>
                    <a:pt x="85" y="197"/>
                  </a:lnTo>
                  <a:lnTo>
                    <a:pt x="88" y="196"/>
                  </a:lnTo>
                  <a:lnTo>
                    <a:pt x="90" y="195"/>
                  </a:lnTo>
                  <a:lnTo>
                    <a:pt x="97" y="199"/>
                  </a:lnTo>
                  <a:lnTo>
                    <a:pt x="101" y="200"/>
                  </a:lnTo>
                  <a:lnTo>
                    <a:pt x="106" y="203"/>
                  </a:lnTo>
                  <a:lnTo>
                    <a:pt x="108" y="204"/>
                  </a:lnTo>
                  <a:lnTo>
                    <a:pt x="126" y="203"/>
                  </a:lnTo>
                  <a:lnTo>
                    <a:pt x="125" y="194"/>
                  </a:lnTo>
                  <a:lnTo>
                    <a:pt x="124" y="193"/>
                  </a:lnTo>
                  <a:lnTo>
                    <a:pt x="125" y="189"/>
                  </a:lnTo>
                  <a:lnTo>
                    <a:pt x="127" y="186"/>
                  </a:lnTo>
                  <a:lnTo>
                    <a:pt x="135" y="181"/>
                  </a:lnTo>
                  <a:lnTo>
                    <a:pt x="138" y="180"/>
                  </a:lnTo>
                  <a:lnTo>
                    <a:pt x="140" y="178"/>
                  </a:lnTo>
                  <a:lnTo>
                    <a:pt x="142" y="178"/>
                  </a:lnTo>
                  <a:lnTo>
                    <a:pt x="143" y="179"/>
                  </a:lnTo>
                  <a:lnTo>
                    <a:pt x="147" y="180"/>
                  </a:lnTo>
                  <a:lnTo>
                    <a:pt x="148" y="181"/>
                  </a:lnTo>
                  <a:lnTo>
                    <a:pt x="149" y="182"/>
                  </a:lnTo>
                  <a:lnTo>
                    <a:pt x="154" y="182"/>
                  </a:lnTo>
                  <a:lnTo>
                    <a:pt x="154" y="181"/>
                  </a:lnTo>
                  <a:lnTo>
                    <a:pt x="157" y="181"/>
                  </a:lnTo>
                  <a:lnTo>
                    <a:pt x="158" y="182"/>
                  </a:lnTo>
                  <a:lnTo>
                    <a:pt x="159" y="182"/>
                  </a:lnTo>
                  <a:lnTo>
                    <a:pt x="161" y="183"/>
                  </a:lnTo>
                  <a:lnTo>
                    <a:pt x="162" y="185"/>
                  </a:lnTo>
                  <a:lnTo>
                    <a:pt x="163" y="185"/>
                  </a:lnTo>
                  <a:lnTo>
                    <a:pt x="166" y="185"/>
                  </a:lnTo>
                  <a:lnTo>
                    <a:pt x="169" y="188"/>
                  </a:lnTo>
                  <a:lnTo>
                    <a:pt x="174" y="188"/>
                  </a:lnTo>
                  <a:lnTo>
                    <a:pt x="181" y="185"/>
                  </a:lnTo>
                  <a:lnTo>
                    <a:pt x="181" y="184"/>
                  </a:lnTo>
                  <a:lnTo>
                    <a:pt x="181" y="182"/>
                  </a:lnTo>
                  <a:lnTo>
                    <a:pt x="189" y="176"/>
                  </a:lnTo>
                  <a:lnTo>
                    <a:pt x="189" y="175"/>
                  </a:lnTo>
                  <a:lnTo>
                    <a:pt x="195" y="172"/>
                  </a:lnTo>
                  <a:lnTo>
                    <a:pt x="195" y="171"/>
                  </a:lnTo>
                  <a:lnTo>
                    <a:pt x="196" y="169"/>
                  </a:lnTo>
                  <a:lnTo>
                    <a:pt x="196" y="166"/>
                  </a:lnTo>
                  <a:lnTo>
                    <a:pt x="195" y="164"/>
                  </a:lnTo>
                  <a:lnTo>
                    <a:pt x="188" y="163"/>
                  </a:lnTo>
                  <a:lnTo>
                    <a:pt x="185" y="160"/>
                  </a:lnTo>
                  <a:lnTo>
                    <a:pt x="184" y="154"/>
                  </a:lnTo>
                  <a:lnTo>
                    <a:pt x="185" y="151"/>
                  </a:lnTo>
                  <a:lnTo>
                    <a:pt x="185" y="149"/>
                  </a:lnTo>
                  <a:lnTo>
                    <a:pt x="183" y="148"/>
                  </a:lnTo>
                  <a:lnTo>
                    <a:pt x="182" y="147"/>
                  </a:lnTo>
                  <a:lnTo>
                    <a:pt x="182" y="146"/>
                  </a:lnTo>
                  <a:lnTo>
                    <a:pt x="183" y="143"/>
                  </a:lnTo>
                  <a:lnTo>
                    <a:pt x="184" y="141"/>
                  </a:lnTo>
                  <a:lnTo>
                    <a:pt x="187" y="139"/>
                  </a:lnTo>
                  <a:lnTo>
                    <a:pt x="183" y="127"/>
                  </a:lnTo>
                  <a:lnTo>
                    <a:pt x="183" y="125"/>
                  </a:lnTo>
                  <a:lnTo>
                    <a:pt x="186" y="125"/>
                  </a:lnTo>
                  <a:lnTo>
                    <a:pt x="185" y="122"/>
                  </a:lnTo>
                  <a:lnTo>
                    <a:pt x="183" y="122"/>
                  </a:lnTo>
                  <a:lnTo>
                    <a:pt x="183" y="114"/>
                  </a:lnTo>
                  <a:lnTo>
                    <a:pt x="181" y="113"/>
                  </a:lnTo>
                  <a:lnTo>
                    <a:pt x="176" y="113"/>
                  </a:lnTo>
                  <a:lnTo>
                    <a:pt x="173" y="118"/>
                  </a:lnTo>
                  <a:lnTo>
                    <a:pt x="171" y="120"/>
                  </a:lnTo>
                  <a:lnTo>
                    <a:pt x="170" y="118"/>
                  </a:lnTo>
                  <a:lnTo>
                    <a:pt x="172" y="109"/>
                  </a:lnTo>
                  <a:lnTo>
                    <a:pt x="173" y="108"/>
                  </a:lnTo>
                  <a:lnTo>
                    <a:pt x="174" y="105"/>
                  </a:lnTo>
                  <a:lnTo>
                    <a:pt x="176" y="104"/>
                  </a:lnTo>
                  <a:lnTo>
                    <a:pt x="176" y="103"/>
                  </a:lnTo>
                  <a:lnTo>
                    <a:pt x="177" y="101"/>
                  </a:lnTo>
                  <a:lnTo>
                    <a:pt x="185" y="91"/>
                  </a:lnTo>
                  <a:lnTo>
                    <a:pt x="184" y="89"/>
                  </a:lnTo>
                  <a:lnTo>
                    <a:pt x="185" y="87"/>
                  </a:lnTo>
                  <a:lnTo>
                    <a:pt x="191" y="88"/>
                  </a:lnTo>
                  <a:lnTo>
                    <a:pt x="195" y="85"/>
                  </a:lnTo>
                  <a:lnTo>
                    <a:pt x="194" y="84"/>
                  </a:lnTo>
                  <a:lnTo>
                    <a:pt x="194" y="73"/>
                  </a:lnTo>
                  <a:lnTo>
                    <a:pt x="197" y="63"/>
                  </a:lnTo>
                  <a:lnTo>
                    <a:pt x="202" y="56"/>
                  </a:lnTo>
                  <a:lnTo>
                    <a:pt x="203" y="52"/>
                  </a:lnTo>
                  <a:lnTo>
                    <a:pt x="181" y="46"/>
                  </a:lnTo>
                  <a:lnTo>
                    <a:pt x="178" y="41"/>
                  </a:lnTo>
                  <a:lnTo>
                    <a:pt x="174" y="38"/>
                  </a:lnTo>
                  <a:lnTo>
                    <a:pt x="170" y="38"/>
                  </a:lnTo>
                  <a:lnTo>
                    <a:pt x="166" y="37"/>
                  </a:lnTo>
                  <a:lnTo>
                    <a:pt x="163" y="38"/>
                  </a:lnTo>
                  <a:lnTo>
                    <a:pt x="160" y="37"/>
                  </a:lnTo>
                  <a:lnTo>
                    <a:pt x="155" y="33"/>
                  </a:lnTo>
                  <a:lnTo>
                    <a:pt x="155" y="31"/>
                  </a:lnTo>
                  <a:lnTo>
                    <a:pt x="154" y="31"/>
                  </a:lnTo>
                  <a:lnTo>
                    <a:pt x="154" y="24"/>
                  </a:lnTo>
                  <a:lnTo>
                    <a:pt x="152" y="24"/>
                  </a:lnTo>
                  <a:lnTo>
                    <a:pt x="149" y="28"/>
                  </a:lnTo>
                  <a:lnTo>
                    <a:pt x="146" y="28"/>
                  </a:lnTo>
                  <a:lnTo>
                    <a:pt x="143" y="27"/>
                  </a:lnTo>
                  <a:lnTo>
                    <a:pt x="142" y="21"/>
                  </a:lnTo>
                  <a:lnTo>
                    <a:pt x="140" y="18"/>
                  </a:lnTo>
                  <a:lnTo>
                    <a:pt x="130" y="14"/>
                  </a:lnTo>
                  <a:lnTo>
                    <a:pt x="127" y="8"/>
                  </a:lnTo>
                  <a:lnTo>
                    <a:pt x="124" y="9"/>
                  </a:lnTo>
                  <a:lnTo>
                    <a:pt x="120" y="7"/>
                  </a:lnTo>
                  <a:lnTo>
                    <a:pt x="120" y="0"/>
                  </a:lnTo>
                  <a:close/>
                </a:path>
              </a:pathLst>
            </a:custGeom>
            <a:solidFill>
              <a:srgbClr val="A11420"/>
            </a:solidFill>
            <a:ln w="4763">
              <a:solidFill>
                <a:srgbClr val="FFFFFF"/>
              </a:solidFill>
              <a:round/>
              <a:headEnd/>
              <a:tailEnd/>
            </a:ln>
          </p:spPr>
          <p:txBody>
            <a:bodyPr lIns="91429" tIns="45715" rIns="91429" bIns="45715"/>
            <a:lstStyle/>
            <a:p>
              <a:endParaRPr lang="ru-RU"/>
            </a:p>
          </p:txBody>
        </p:sp>
        <p:sp>
          <p:nvSpPr>
            <p:cNvPr id="143539" name="Freeform 951"/>
            <p:cNvSpPr>
              <a:spLocks/>
            </p:cNvSpPr>
            <p:nvPr/>
          </p:nvSpPr>
          <p:spPr bwMode="auto">
            <a:xfrm>
              <a:off x="2543" y="1223"/>
              <a:ext cx="135" cy="257"/>
            </a:xfrm>
            <a:custGeom>
              <a:avLst/>
              <a:gdLst>
                <a:gd name="T0" fmla="*/ 327775669 w 125"/>
                <a:gd name="T1" fmla="*/ 1123116423 h 238"/>
                <a:gd name="T2" fmla="*/ 383243350 w 125"/>
                <a:gd name="T3" fmla="*/ 1097933574 h 238"/>
                <a:gd name="T4" fmla="*/ 418543754 w 125"/>
                <a:gd name="T5" fmla="*/ 1097933574 h 238"/>
                <a:gd name="T6" fmla="*/ 574865508 w 125"/>
                <a:gd name="T7" fmla="*/ 1072752383 h 238"/>
                <a:gd name="T8" fmla="*/ 549653580 w 125"/>
                <a:gd name="T9" fmla="*/ 1012316089 h 238"/>
                <a:gd name="T10" fmla="*/ 564779520 w 125"/>
                <a:gd name="T11" fmla="*/ 982097112 h 238"/>
                <a:gd name="T12" fmla="*/ 595035964 w 125"/>
                <a:gd name="T13" fmla="*/ 966986518 h 238"/>
                <a:gd name="T14" fmla="*/ 625292268 w 125"/>
                <a:gd name="T15" fmla="*/ 926695839 h 238"/>
                <a:gd name="T16" fmla="*/ 534523492 w 125"/>
                <a:gd name="T17" fmla="*/ 820932738 h 238"/>
                <a:gd name="T18" fmla="*/ 519397551 w 125"/>
                <a:gd name="T19" fmla="*/ 795749337 h 238"/>
                <a:gd name="T20" fmla="*/ 463926276 w 125"/>
                <a:gd name="T21" fmla="*/ 715166320 h 238"/>
                <a:gd name="T22" fmla="*/ 479056088 w 125"/>
                <a:gd name="T23" fmla="*/ 674876195 h 238"/>
                <a:gd name="T24" fmla="*/ 368117133 w 125"/>
                <a:gd name="T25" fmla="*/ 513711406 h 238"/>
                <a:gd name="T26" fmla="*/ 277348840 w 125"/>
                <a:gd name="T27" fmla="*/ 392838541 h 238"/>
                <a:gd name="T28" fmla="*/ 242048573 w 125"/>
                <a:gd name="T29" fmla="*/ 372692372 h 238"/>
                <a:gd name="T30" fmla="*/ 252133870 w 125"/>
                <a:gd name="T31" fmla="*/ 327366948 h 238"/>
                <a:gd name="T32" fmla="*/ 307604799 w 125"/>
                <a:gd name="T33" fmla="*/ 266930308 h 238"/>
                <a:gd name="T34" fmla="*/ 242048573 w 125"/>
                <a:gd name="T35" fmla="*/ 146056889 h 238"/>
                <a:gd name="T36" fmla="*/ 156324588 w 125"/>
                <a:gd name="T37" fmla="*/ 151091773 h 238"/>
                <a:gd name="T38" fmla="*/ 181536378 w 125"/>
                <a:gd name="T39" fmla="*/ 125911308 h 238"/>
                <a:gd name="T40" fmla="*/ 206751348 w 125"/>
                <a:gd name="T41" fmla="*/ 75547407 h 238"/>
                <a:gd name="T42" fmla="*/ 141194880 w 125"/>
                <a:gd name="T43" fmla="*/ 20145555 h 238"/>
                <a:gd name="T44" fmla="*/ 75641765 w 125"/>
                <a:gd name="T45" fmla="*/ 65474651 h 238"/>
                <a:gd name="T46" fmla="*/ 70597440 w 125"/>
                <a:gd name="T47" fmla="*/ 105765692 h 238"/>
                <a:gd name="T48" fmla="*/ 25214978 w 125"/>
                <a:gd name="T49" fmla="*/ 166202505 h 238"/>
                <a:gd name="T50" fmla="*/ 50426777 w 125"/>
                <a:gd name="T51" fmla="*/ 196420791 h 238"/>
                <a:gd name="T52" fmla="*/ 40341412 w 125"/>
                <a:gd name="T53" fmla="*/ 231673960 h 238"/>
                <a:gd name="T54" fmla="*/ 20170706 w 125"/>
                <a:gd name="T55" fmla="*/ 282037585 h 238"/>
                <a:gd name="T56" fmla="*/ 15129626 w 125"/>
                <a:gd name="T57" fmla="*/ 307221332 h 238"/>
                <a:gd name="T58" fmla="*/ 40341412 w 125"/>
                <a:gd name="T59" fmla="*/ 407949135 h 238"/>
                <a:gd name="T60" fmla="*/ 35300310 w 125"/>
                <a:gd name="T61" fmla="*/ 453275112 h 238"/>
                <a:gd name="T62" fmla="*/ 55471016 w 125"/>
                <a:gd name="T63" fmla="*/ 392838541 h 238"/>
                <a:gd name="T64" fmla="*/ 70597440 w 125"/>
                <a:gd name="T65" fmla="*/ 407949135 h 238"/>
                <a:gd name="T66" fmla="*/ 90768189 w 125"/>
                <a:gd name="T67" fmla="*/ 402911349 h 238"/>
                <a:gd name="T68" fmla="*/ 100853555 w 125"/>
                <a:gd name="T69" fmla="*/ 418021943 h 238"/>
                <a:gd name="T70" fmla="*/ 90768189 w 125"/>
                <a:gd name="T71" fmla="*/ 533857022 h 238"/>
                <a:gd name="T72" fmla="*/ 90768189 w 125"/>
                <a:gd name="T73" fmla="*/ 584221476 h 238"/>
                <a:gd name="T74" fmla="*/ 136153891 w 125"/>
                <a:gd name="T75" fmla="*/ 579186316 h 238"/>
                <a:gd name="T76" fmla="*/ 201707110 w 125"/>
                <a:gd name="T77" fmla="*/ 548968169 h 238"/>
                <a:gd name="T78" fmla="*/ 216836645 w 125"/>
                <a:gd name="T79" fmla="*/ 559040700 h 238"/>
                <a:gd name="T80" fmla="*/ 216836645 w 125"/>
                <a:gd name="T81" fmla="*/ 644657771 h 238"/>
                <a:gd name="T82" fmla="*/ 272304325 w 125"/>
                <a:gd name="T83" fmla="*/ 644657771 h 238"/>
                <a:gd name="T84" fmla="*/ 262219167 w 125"/>
                <a:gd name="T85" fmla="*/ 705094065 h 238"/>
                <a:gd name="T86" fmla="*/ 252133870 w 125"/>
                <a:gd name="T87" fmla="*/ 755458658 h 238"/>
                <a:gd name="T88" fmla="*/ 146239153 w 125"/>
                <a:gd name="T89" fmla="*/ 820932738 h 238"/>
                <a:gd name="T90" fmla="*/ 70597440 w 125"/>
                <a:gd name="T91" fmla="*/ 961952049 h 238"/>
                <a:gd name="T92" fmla="*/ 105897793 w 125"/>
                <a:gd name="T93" fmla="*/ 987132134 h 238"/>
                <a:gd name="T94" fmla="*/ 146239153 w 125"/>
                <a:gd name="T95" fmla="*/ 992170473 h 238"/>
                <a:gd name="T96" fmla="*/ 206751348 w 125"/>
                <a:gd name="T97" fmla="*/ 1017350558 h 238"/>
                <a:gd name="T98" fmla="*/ 287434137 w 125"/>
                <a:gd name="T99" fmla="*/ 972024857 h 238"/>
                <a:gd name="T100" fmla="*/ 161365646 w 125"/>
                <a:gd name="T101" fmla="*/ 1047569534 h 238"/>
                <a:gd name="T102" fmla="*/ 40341412 w 125"/>
                <a:gd name="T103" fmla="*/ 1188587463 h 238"/>
                <a:gd name="T104" fmla="*/ 75641765 w 125"/>
                <a:gd name="T105" fmla="*/ 1188587463 h 238"/>
                <a:gd name="T106" fmla="*/ 115983228 w 125"/>
                <a:gd name="T107" fmla="*/ 1153334294 h 238"/>
                <a:gd name="T108" fmla="*/ 211792545 w 125"/>
                <a:gd name="T109" fmla="*/ 1118078084 h 2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25"/>
                <a:gd name="T166" fmla="*/ 0 h 238"/>
                <a:gd name="T167" fmla="*/ 125 w 125"/>
                <a:gd name="T168" fmla="*/ 238 h 2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25" h="238">
                  <a:moveTo>
                    <a:pt x="58" y="224"/>
                  </a:moveTo>
                  <a:lnTo>
                    <a:pt x="58" y="224"/>
                  </a:lnTo>
                  <a:lnTo>
                    <a:pt x="59" y="223"/>
                  </a:lnTo>
                  <a:lnTo>
                    <a:pt x="62" y="222"/>
                  </a:lnTo>
                  <a:lnTo>
                    <a:pt x="65" y="223"/>
                  </a:lnTo>
                  <a:lnTo>
                    <a:pt x="67" y="222"/>
                  </a:lnTo>
                  <a:lnTo>
                    <a:pt x="65" y="220"/>
                  </a:lnTo>
                  <a:lnTo>
                    <a:pt x="73" y="220"/>
                  </a:lnTo>
                  <a:lnTo>
                    <a:pt x="74" y="219"/>
                  </a:lnTo>
                  <a:lnTo>
                    <a:pt x="76" y="218"/>
                  </a:lnTo>
                  <a:lnTo>
                    <a:pt x="76" y="215"/>
                  </a:lnTo>
                  <a:lnTo>
                    <a:pt x="78" y="216"/>
                  </a:lnTo>
                  <a:lnTo>
                    <a:pt x="80" y="217"/>
                  </a:lnTo>
                  <a:lnTo>
                    <a:pt x="82" y="216"/>
                  </a:lnTo>
                  <a:lnTo>
                    <a:pt x="83" y="218"/>
                  </a:lnTo>
                  <a:lnTo>
                    <a:pt x="84" y="219"/>
                  </a:lnTo>
                  <a:lnTo>
                    <a:pt x="95" y="217"/>
                  </a:lnTo>
                  <a:lnTo>
                    <a:pt x="99" y="218"/>
                  </a:lnTo>
                  <a:lnTo>
                    <a:pt x="113" y="214"/>
                  </a:lnTo>
                  <a:lnTo>
                    <a:pt x="114" y="213"/>
                  </a:lnTo>
                  <a:lnTo>
                    <a:pt x="120" y="208"/>
                  </a:lnTo>
                  <a:lnTo>
                    <a:pt x="121" y="205"/>
                  </a:lnTo>
                  <a:lnTo>
                    <a:pt x="120" y="204"/>
                  </a:lnTo>
                  <a:lnTo>
                    <a:pt x="109" y="204"/>
                  </a:lnTo>
                  <a:lnTo>
                    <a:pt x="109" y="201"/>
                  </a:lnTo>
                  <a:lnTo>
                    <a:pt x="107" y="199"/>
                  </a:lnTo>
                  <a:lnTo>
                    <a:pt x="110" y="198"/>
                  </a:lnTo>
                  <a:lnTo>
                    <a:pt x="111" y="196"/>
                  </a:lnTo>
                  <a:lnTo>
                    <a:pt x="113" y="195"/>
                  </a:lnTo>
                  <a:lnTo>
                    <a:pt x="112" y="195"/>
                  </a:lnTo>
                  <a:lnTo>
                    <a:pt x="110" y="193"/>
                  </a:lnTo>
                  <a:lnTo>
                    <a:pt x="112" y="192"/>
                  </a:lnTo>
                  <a:lnTo>
                    <a:pt x="114" y="192"/>
                  </a:lnTo>
                  <a:lnTo>
                    <a:pt x="115" y="192"/>
                  </a:lnTo>
                  <a:lnTo>
                    <a:pt x="118" y="192"/>
                  </a:lnTo>
                  <a:lnTo>
                    <a:pt x="118" y="190"/>
                  </a:lnTo>
                  <a:lnTo>
                    <a:pt x="118" y="188"/>
                  </a:lnTo>
                  <a:lnTo>
                    <a:pt x="119" y="188"/>
                  </a:lnTo>
                  <a:lnTo>
                    <a:pt x="121" y="186"/>
                  </a:lnTo>
                  <a:lnTo>
                    <a:pt x="124" y="184"/>
                  </a:lnTo>
                  <a:lnTo>
                    <a:pt x="125" y="173"/>
                  </a:lnTo>
                  <a:lnTo>
                    <a:pt x="124" y="169"/>
                  </a:lnTo>
                  <a:lnTo>
                    <a:pt x="122" y="165"/>
                  </a:lnTo>
                  <a:lnTo>
                    <a:pt x="117" y="162"/>
                  </a:lnTo>
                  <a:lnTo>
                    <a:pt x="106" y="163"/>
                  </a:lnTo>
                  <a:lnTo>
                    <a:pt x="103" y="167"/>
                  </a:lnTo>
                  <a:lnTo>
                    <a:pt x="102" y="166"/>
                  </a:lnTo>
                  <a:lnTo>
                    <a:pt x="98" y="165"/>
                  </a:lnTo>
                  <a:lnTo>
                    <a:pt x="99" y="162"/>
                  </a:lnTo>
                  <a:lnTo>
                    <a:pt x="103" y="158"/>
                  </a:lnTo>
                  <a:lnTo>
                    <a:pt x="103" y="156"/>
                  </a:lnTo>
                  <a:lnTo>
                    <a:pt x="103" y="153"/>
                  </a:lnTo>
                  <a:lnTo>
                    <a:pt x="98" y="146"/>
                  </a:lnTo>
                  <a:lnTo>
                    <a:pt x="97" y="145"/>
                  </a:lnTo>
                  <a:lnTo>
                    <a:pt x="92" y="142"/>
                  </a:lnTo>
                  <a:lnTo>
                    <a:pt x="94" y="140"/>
                  </a:lnTo>
                  <a:lnTo>
                    <a:pt x="97" y="144"/>
                  </a:lnTo>
                  <a:lnTo>
                    <a:pt x="101" y="144"/>
                  </a:lnTo>
                  <a:lnTo>
                    <a:pt x="100" y="139"/>
                  </a:lnTo>
                  <a:lnTo>
                    <a:pt x="95" y="134"/>
                  </a:lnTo>
                  <a:lnTo>
                    <a:pt x="94" y="130"/>
                  </a:lnTo>
                  <a:lnTo>
                    <a:pt x="88" y="120"/>
                  </a:lnTo>
                  <a:lnTo>
                    <a:pt x="80" y="117"/>
                  </a:lnTo>
                  <a:lnTo>
                    <a:pt x="79" y="116"/>
                  </a:lnTo>
                  <a:lnTo>
                    <a:pt x="73" y="102"/>
                  </a:lnTo>
                  <a:lnTo>
                    <a:pt x="72" y="91"/>
                  </a:lnTo>
                  <a:lnTo>
                    <a:pt x="67" y="86"/>
                  </a:lnTo>
                  <a:lnTo>
                    <a:pt x="65" y="82"/>
                  </a:lnTo>
                  <a:lnTo>
                    <a:pt x="56" y="78"/>
                  </a:lnTo>
                  <a:lnTo>
                    <a:pt x="55" y="78"/>
                  </a:lnTo>
                  <a:lnTo>
                    <a:pt x="50" y="79"/>
                  </a:lnTo>
                  <a:lnTo>
                    <a:pt x="45" y="78"/>
                  </a:lnTo>
                  <a:lnTo>
                    <a:pt x="46" y="75"/>
                  </a:lnTo>
                  <a:lnTo>
                    <a:pt x="48" y="74"/>
                  </a:lnTo>
                  <a:lnTo>
                    <a:pt x="53" y="73"/>
                  </a:lnTo>
                  <a:lnTo>
                    <a:pt x="56" y="71"/>
                  </a:lnTo>
                  <a:lnTo>
                    <a:pt x="53" y="67"/>
                  </a:lnTo>
                  <a:lnTo>
                    <a:pt x="51" y="66"/>
                  </a:lnTo>
                  <a:lnTo>
                    <a:pt x="50" y="65"/>
                  </a:lnTo>
                  <a:lnTo>
                    <a:pt x="53" y="65"/>
                  </a:lnTo>
                  <a:lnTo>
                    <a:pt x="55" y="64"/>
                  </a:lnTo>
                  <a:lnTo>
                    <a:pt x="57" y="61"/>
                  </a:lnTo>
                  <a:lnTo>
                    <a:pt x="57" y="59"/>
                  </a:lnTo>
                  <a:lnTo>
                    <a:pt x="61" y="53"/>
                  </a:lnTo>
                  <a:lnTo>
                    <a:pt x="64" y="42"/>
                  </a:lnTo>
                  <a:lnTo>
                    <a:pt x="68" y="37"/>
                  </a:lnTo>
                  <a:lnTo>
                    <a:pt x="68" y="32"/>
                  </a:lnTo>
                  <a:lnTo>
                    <a:pt x="67" y="30"/>
                  </a:lnTo>
                  <a:lnTo>
                    <a:pt x="48" y="29"/>
                  </a:lnTo>
                  <a:lnTo>
                    <a:pt x="45" y="28"/>
                  </a:lnTo>
                  <a:lnTo>
                    <a:pt x="34" y="32"/>
                  </a:lnTo>
                  <a:lnTo>
                    <a:pt x="32" y="34"/>
                  </a:lnTo>
                  <a:lnTo>
                    <a:pt x="31" y="33"/>
                  </a:lnTo>
                  <a:lnTo>
                    <a:pt x="31" y="30"/>
                  </a:lnTo>
                  <a:lnTo>
                    <a:pt x="29" y="30"/>
                  </a:lnTo>
                  <a:lnTo>
                    <a:pt x="29" y="29"/>
                  </a:lnTo>
                  <a:lnTo>
                    <a:pt x="33" y="28"/>
                  </a:lnTo>
                  <a:lnTo>
                    <a:pt x="36" y="25"/>
                  </a:lnTo>
                  <a:lnTo>
                    <a:pt x="31" y="25"/>
                  </a:lnTo>
                  <a:lnTo>
                    <a:pt x="31" y="22"/>
                  </a:lnTo>
                  <a:lnTo>
                    <a:pt x="32" y="23"/>
                  </a:lnTo>
                  <a:lnTo>
                    <a:pt x="35" y="19"/>
                  </a:lnTo>
                  <a:lnTo>
                    <a:pt x="41" y="15"/>
                  </a:lnTo>
                  <a:lnTo>
                    <a:pt x="43" y="11"/>
                  </a:lnTo>
                  <a:lnTo>
                    <a:pt x="47" y="9"/>
                  </a:lnTo>
                  <a:lnTo>
                    <a:pt x="48" y="2"/>
                  </a:lnTo>
                  <a:lnTo>
                    <a:pt x="44" y="0"/>
                  </a:lnTo>
                  <a:lnTo>
                    <a:pt x="28" y="4"/>
                  </a:lnTo>
                  <a:lnTo>
                    <a:pt x="27" y="3"/>
                  </a:lnTo>
                  <a:lnTo>
                    <a:pt x="22" y="2"/>
                  </a:lnTo>
                  <a:lnTo>
                    <a:pt x="19" y="3"/>
                  </a:lnTo>
                  <a:lnTo>
                    <a:pt x="16" y="8"/>
                  </a:lnTo>
                  <a:lnTo>
                    <a:pt x="15" y="13"/>
                  </a:lnTo>
                  <a:lnTo>
                    <a:pt x="12" y="13"/>
                  </a:lnTo>
                  <a:lnTo>
                    <a:pt x="12" y="17"/>
                  </a:lnTo>
                  <a:lnTo>
                    <a:pt x="11" y="18"/>
                  </a:lnTo>
                  <a:lnTo>
                    <a:pt x="11" y="19"/>
                  </a:lnTo>
                  <a:lnTo>
                    <a:pt x="14" y="21"/>
                  </a:lnTo>
                  <a:lnTo>
                    <a:pt x="6" y="26"/>
                  </a:lnTo>
                  <a:lnTo>
                    <a:pt x="6" y="32"/>
                  </a:lnTo>
                  <a:lnTo>
                    <a:pt x="8" y="33"/>
                  </a:lnTo>
                  <a:lnTo>
                    <a:pt x="7" y="33"/>
                  </a:lnTo>
                  <a:lnTo>
                    <a:pt x="5" y="33"/>
                  </a:lnTo>
                  <a:lnTo>
                    <a:pt x="4" y="33"/>
                  </a:lnTo>
                  <a:lnTo>
                    <a:pt x="5" y="38"/>
                  </a:lnTo>
                  <a:lnTo>
                    <a:pt x="7" y="38"/>
                  </a:lnTo>
                  <a:lnTo>
                    <a:pt x="10" y="37"/>
                  </a:lnTo>
                  <a:lnTo>
                    <a:pt x="10" y="39"/>
                  </a:lnTo>
                  <a:lnTo>
                    <a:pt x="8" y="40"/>
                  </a:lnTo>
                  <a:lnTo>
                    <a:pt x="10" y="40"/>
                  </a:lnTo>
                  <a:lnTo>
                    <a:pt x="8" y="44"/>
                  </a:lnTo>
                  <a:lnTo>
                    <a:pt x="8" y="46"/>
                  </a:lnTo>
                  <a:lnTo>
                    <a:pt x="7" y="48"/>
                  </a:lnTo>
                  <a:lnTo>
                    <a:pt x="7" y="49"/>
                  </a:lnTo>
                  <a:lnTo>
                    <a:pt x="5" y="50"/>
                  </a:lnTo>
                  <a:lnTo>
                    <a:pt x="5" y="52"/>
                  </a:lnTo>
                  <a:lnTo>
                    <a:pt x="4" y="56"/>
                  </a:lnTo>
                  <a:lnTo>
                    <a:pt x="1" y="57"/>
                  </a:lnTo>
                  <a:lnTo>
                    <a:pt x="0" y="57"/>
                  </a:lnTo>
                  <a:lnTo>
                    <a:pt x="0" y="59"/>
                  </a:lnTo>
                  <a:lnTo>
                    <a:pt x="3" y="59"/>
                  </a:lnTo>
                  <a:lnTo>
                    <a:pt x="3" y="61"/>
                  </a:lnTo>
                  <a:lnTo>
                    <a:pt x="7" y="64"/>
                  </a:lnTo>
                  <a:lnTo>
                    <a:pt x="13" y="60"/>
                  </a:lnTo>
                  <a:lnTo>
                    <a:pt x="14" y="60"/>
                  </a:lnTo>
                  <a:lnTo>
                    <a:pt x="14" y="62"/>
                  </a:lnTo>
                  <a:lnTo>
                    <a:pt x="8" y="81"/>
                  </a:lnTo>
                  <a:lnTo>
                    <a:pt x="8" y="83"/>
                  </a:lnTo>
                  <a:lnTo>
                    <a:pt x="10" y="83"/>
                  </a:lnTo>
                  <a:lnTo>
                    <a:pt x="10" y="86"/>
                  </a:lnTo>
                  <a:lnTo>
                    <a:pt x="7" y="90"/>
                  </a:lnTo>
                  <a:lnTo>
                    <a:pt x="5" y="97"/>
                  </a:lnTo>
                  <a:lnTo>
                    <a:pt x="8" y="97"/>
                  </a:lnTo>
                  <a:lnTo>
                    <a:pt x="8" y="96"/>
                  </a:lnTo>
                  <a:lnTo>
                    <a:pt x="12" y="85"/>
                  </a:lnTo>
                  <a:lnTo>
                    <a:pt x="11" y="78"/>
                  </a:lnTo>
                  <a:lnTo>
                    <a:pt x="16" y="72"/>
                  </a:lnTo>
                  <a:lnTo>
                    <a:pt x="15" y="74"/>
                  </a:lnTo>
                  <a:lnTo>
                    <a:pt x="14" y="79"/>
                  </a:lnTo>
                  <a:lnTo>
                    <a:pt x="14" y="82"/>
                  </a:lnTo>
                  <a:lnTo>
                    <a:pt x="14" y="81"/>
                  </a:lnTo>
                  <a:lnTo>
                    <a:pt x="15" y="81"/>
                  </a:lnTo>
                  <a:lnTo>
                    <a:pt x="15" y="80"/>
                  </a:lnTo>
                  <a:lnTo>
                    <a:pt x="16" y="79"/>
                  </a:lnTo>
                  <a:lnTo>
                    <a:pt x="18" y="81"/>
                  </a:lnTo>
                  <a:lnTo>
                    <a:pt x="18" y="80"/>
                  </a:lnTo>
                  <a:lnTo>
                    <a:pt x="18" y="76"/>
                  </a:lnTo>
                  <a:lnTo>
                    <a:pt x="21" y="78"/>
                  </a:lnTo>
                  <a:lnTo>
                    <a:pt x="23" y="79"/>
                  </a:lnTo>
                  <a:lnTo>
                    <a:pt x="21" y="80"/>
                  </a:lnTo>
                  <a:lnTo>
                    <a:pt x="20" y="83"/>
                  </a:lnTo>
                  <a:lnTo>
                    <a:pt x="20" y="87"/>
                  </a:lnTo>
                  <a:lnTo>
                    <a:pt x="20" y="89"/>
                  </a:lnTo>
                  <a:lnTo>
                    <a:pt x="22" y="90"/>
                  </a:lnTo>
                  <a:lnTo>
                    <a:pt x="23" y="93"/>
                  </a:lnTo>
                  <a:lnTo>
                    <a:pt x="18" y="106"/>
                  </a:lnTo>
                  <a:lnTo>
                    <a:pt x="18" y="109"/>
                  </a:lnTo>
                  <a:lnTo>
                    <a:pt x="15" y="107"/>
                  </a:lnTo>
                  <a:lnTo>
                    <a:pt x="15" y="109"/>
                  </a:lnTo>
                  <a:lnTo>
                    <a:pt x="18" y="116"/>
                  </a:lnTo>
                  <a:lnTo>
                    <a:pt x="19" y="116"/>
                  </a:lnTo>
                  <a:lnTo>
                    <a:pt x="19" y="112"/>
                  </a:lnTo>
                  <a:lnTo>
                    <a:pt x="19" y="111"/>
                  </a:lnTo>
                  <a:lnTo>
                    <a:pt x="20" y="110"/>
                  </a:lnTo>
                  <a:lnTo>
                    <a:pt x="27" y="115"/>
                  </a:lnTo>
                  <a:lnTo>
                    <a:pt x="28" y="113"/>
                  </a:lnTo>
                  <a:lnTo>
                    <a:pt x="28" y="111"/>
                  </a:lnTo>
                  <a:lnTo>
                    <a:pt x="35" y="112"/>
                  </a:lnTo>
                  <a:lnTo>
                    <a:pt x="39" y="110"/>
                  </a:lnTo>
                  <a:lnTo>
                    <a:pt x="40" y="109"/>
                  </a:lnTo>
                  <a:lnTo>
                    <a:pt x="42" y="108"/>
                  </a:lnTo>
                  <a:lnTo>
                    <a:pt x="48" y="108"/>
                  </a:lnTo>
                  <a:lnTo>
                    <a:pt x="48" y="109"/>
                  </a:lnTo>
                  <a:lnTo>
                    <a:pt x="46" y="109"/>
                  </a:lnTo>
                  <a:lnTo>
                    <a:pt x="43" y="111"/>
                  </a:lnTo>
                  <a:lnTo>
                    <a:pt x="39" y="121"/>
                  </a:lnTo>
                  <a:lnTo>
                    <a:pt x="40" y="123"/>
                  </a:lnTo>
                  <a:lnTo>
                    <a:pt x="42" y="125"/>
                  </a:lnTo>
                  <a:lnTo>
                    <a:pt x="43" y="128"/>
                  </a:lnTo>
                  <a:lnTo>
                    <a:pt x="44" y="127"/>
                  </a:lnTo>
                  <a:lnTo>
                    <a:pt x="46" y="131"/>
                  </a:lnTo>
                  <a:lnTo>
                    <a:pt x="50" y="130"/>
                  </a:lnTo>
                  <a:lnTo>
                    <a:pt x="53" y="127"/>
                  </a:lnTo>
                  <a:lnTo>
                    <a:pt x="54" y="128"/>
                  </a:lnTo>
                  <a:lnTo>
                    <a:pt x="53" y="130"/>
                  </a:lnTo>
                  <a:lnTo>
                    <a:pt x="52" y="135"/>
                  </a:lnTo>
                  <a:lnTo>
                    <a:pt x="50" y="136"/>
                  </a:lnTo>
                  <a:lnTo>
                    <a:pt x="50" y="139"/>
                  </a:lnTo>
                  <a:lnTo>
                    <a:pt x="52" y="140"/>
                  </a:lnTo>
                  <a:lnTo>
                    <a:pt x="50" y="143"/>
                  </a:lnTo>
                  <a:lnTo>
                    <a:pt x="49" y="147"/>
                  </a:lnTo>
                  <a:lnTo>
                    <a:pt x="50" y="149"/>
                  </a:lnTo>
                  <a:lnTo>
                    <a:pt x="52" y="150"/>
                  </a:lnTo>
                  <a:lnTo>
                    <a:pt x="50" y="150"/>
                  </a:lnTo>
                  <a:lnTo>
                    <a:pt x="49" y="153"/>
                  </a:lnTo>
                  <a:lnTo>
                    <a:pt x="38" y="152"/>
                  </a:lnTo>
                  <a:lnTo>
                    <a:pt x="23" y="165"/>
                  </a:lnTo>
                  <a:lnTo>
                    <a:pt x="24" y="166"/>
                  </a:lnTo>
                  <a:lnTo>
                    <a:pt x="29" y="163"/>
                  </a:lnTo>
                  <a:lnTo>
                    <a:pt x="32" y="162"/>
                  </a:lnTo>
                  <a:lnTo>
                    <a:pt x="33" y="172"/>
                  </a:lnTo>
                  <a:lnTo>
                    <a:pt x="35" y="173"/>
                  </a:lnTo>
                  <a:lnTo>
                    <a:pt x="31" y="180"/>
                  </a:lnTo>
                  <a:lnTo>
                    <a:pt x="14" y="191"/>
                  </a:lnTo>
                  <a:lnTo>
                    <a:pt x="15" y="191"/>
                  </a:lnTo>
                  <a:lnTo>
                    <a:pt x="16" y="196"/>
                  </a:lnTo>
                  <a:lnTo>
                    <a:pt x="18" y="196"/>
                  </a:lnTo>
                  <a:lnTo>
                    <a:pt x="19" y="197"/>
                  </a:lnTo>
                  <a:lnTo>
                    <a:pt x="21" y="196"/>
                  </a:lnTo>
                  <a:lnTo>
                    <a:pt x="24" y="193"/>
                  </a:lnTo>
                  <a:lnTo>
                    <a:pt x="26" y="192"/>
                  </a:lnTo>
                  <a:lnTo>
                    <a:pt x="27" y="193"/>
                  </a:lnTo>
                  <a:lnTo>
                    <a:pt x="28" y="196"/>
                  </a:lnTo>
                  <a:lnTo>
                    <a:pt x="29" y="197"/>
                  </a:lnTo>
                  <a:lnTo>
                    <a:pt x="33" y="198"/>
                  </a:lnTo>
                  <a:lnTo>
                    <a:pt x="35" y="196"/>
                  </a:lnTo>
                  <a:lnTo>
                    <a:pt x="37" y="196"/>
                  </a:lnTo>
                  <a:lnTo>
                    <a:pt x="41" y="202"/>
                  </a:lnTo>
                  <a:lnTo>
                    <a:pt x="43" y="203"/>
                  </a:lnTo>
                  <a:lnTo>
                    <a:pt x="45" y="202"/>
                  </a:lnTo>
                  <a:lnTo>
                    <a:pt x="47" y="201"/>
                  </a:lnTo>
                  <a:lnTo>
                    <a:pt x="49" y="199"/>
                  </a:lnTo>
                  <a:lnTo>
                    <a:pt x="57" y="193"/>
                  </a:lnTo>
                  <a:lnTo>
                    <a:pt x="57" y="196"/>
                  </a:lnTo>
                  <a:lnTo>
                    <a:pt x="51" y="203"/>
                  </a:lnTo>
                  <a:lnTo>
                    <a:pt x="50" y="205"/>
                  </a:lnTo>
                  <a:lnTo>
                    <a:pt x="49" y="207"/>
                  </a:lnTo>
                  <a:lnTo>
                    <a:pt x="32" y="208"/>
                  </a:lnTo>
                  <a:lnTo>
                    <a:pt x="30" y="211"/>
                  </a:lnTo>
                  <a:lnTo>
                    <a:pt x="27" y="214"/>
                  </a:lnTo>
                  <a:lnTo>
                    <a:pt x="26" y="218"/>
                  </a:lnTo>
                  <a:lnTo>
                    <a:pt x="9" y="234"/>
                  </a:lnTo>
                  <a:lnTo>
                    <a:pt x="8" y="236"/>
                  </a:lnTo>
                  <a:lnTo>
                    <a:pt x="8" y="237"/>
                  </a:lnTo>
                  <a:lnTo>
                    <a:pt x="9" y="235"/>
                  </a:lnTo>
                  <a:lnTo>
                    <a:pt x="10" y="235"/>
                  </a:lnTo>
                  <a:lnTo>
                    <a:pt x="14" y="237"/>
                  </a:lnTo>
                  <a:lnTo>
                    <a:pt x="15" y="236"/>
                  </a:lnTo>
                  <a:lnTo>
                    <a:pt x="15" y="238"/>
                  </a:lnTo>
                  <a:lnTo>
                    <a:pt x="16" y="236"/>
                  </a:lnTo>
                  <a:lnTo>
                    <a:pt x="18" y="234"/>
                  </a:lnTo>
                  <a:lnTo>
                    <a:pt x="21" y="232"/>
                  </a:lnTo>
                  <a:lnTo>
                    <a:pt x="23" y="229"/>
                  </a:lnTo>
                  <a:lnTo>
                    <a:pt x="31" y="229"/>
                  </a:lnTo>
                  <a:lnTo>
                    <a:pt x="37" y="231"/>
                  </a:lnTo>
                  <a:lnTo>
                    <a:pt x="39" y="231"/>
                  </a:lnTo>
                  <a:lnTo>
                    <a:pt x="41" y="229"/>
                  </a:lnTo>
                  <a:lnTo>
                    <a:pt x="42" y="222"/>
                  </a:lnTo>
                  <a:lnTo>
                    <a:pt x="43" y="222"/>
                  </a:lnTo>
                  <a:lnTo>
                    <a:pt x="45" y="222"/>
                  </a:lnTo>
                  <a:lnTo>
                    <a:pt x="53" y="219"/>
                  </a:lnTo>
                  <a:lnTo>
                    <a:pt x="58" y="224"/>
                  </a:lnTo>
                  <a:close/>
                </a:path>
              </a:pathLst>
            </a:custGeom>
            <a:solidFill>
              <a:srgbClr val="A11420"/>
            </a:solidFill>
            <a:ln w="9525">
              <a:solidFill>
                <a:srgbClr val="FFFFFF"/>
              </a:solidFill>
              <a:round/>
              <a:headEnd/>
              <a:tailEnd/>
            </a:ln>
          </p:spPr>
          <p:txBody>
            <a:bodyPr lIns="91429" tIns="45715" rIns="91429" bIns="45715"/>
            <a:lstStyle/>
            <a:p>
              <a:endParaRPr lang="ru-RU"/>
            </a:p>
          </p:txBody>
        </p:sp>
        <p:sp>
          <p:nvSpPr>
            <p:cNvPr id="143540" name="Freeform 49"/>
            <p:cNvSpPr>
              <a:spLocks/>
            </p:cNvSpPr>
            <p:nvPr/>
          </p:nvSpPr>
          <p:spPr bwMode="auto">
            <a:xfrm>
              <a:off x="2507" y="1326"/>
              <a:ext cx="44" cy="40"/>
            </a:xfrm>
            <a:custGeom>
              <a:avLst/>
              <a:gdLst>
                <a:gd name="T0" fmla="*/ 38344960 w 41"/>
                <a:gd name="T1" fmla="*/ 55916829 h 37"/>
                <a:gd name="T2" fmla="*/ 38344960 w 41"/>
                <a:gd name="T3" fmla="*/ 71164840 h 37"/>
                <a:gd name="T4" fmla="*/ 28758690 w 41"/>
                <a:gd name="T5" fmla="*/ 86416051 h 37"/>
                <a:gd name="T6" fmla="*/ 14377842 w 41"/>
                <a:gd name="T7" fmla="*/ 91497718 h 37"/>
                <a:gd name="T8" fmla="*/ 14377842 w 41"/>
                <a:gd name="T9" fmla="*/ 106748877 h 37"/>
                <a:gd name="T10" fmla="*/ 0 w 41"/>
                <a:gd name="T11" fmla="*/ 121996853 h 37"/>
                <a:gd name="T12" fmla="*/ 19172480 w 41"/>
                <a:gd name="T13" fmla="*/ 137248082 h 37"/>
                <a:gd name="T14" fmla="*/ 33550284 w 41"/>
                <a:gd name="T15" fmla="*/ 162662402 h 37"/>
                <a:gd name="T16" fmla="*/ 47931135 w 41"/>
                <a:gd name="T17" fmla="*/ 172828781 h 37"/>
                <a:gd name="T18" fmla="*/ 67103624 w 41"/>
                <a:gd name="T19" fmla="*/ 152496024 h 37"/>
                <a:gd name="T20" fmla="*/ 71895252 w 41"/>
                <a:gd name="T21" fmla="*/ 137248082 h 37"/>
                <a:gd name="T22" fmla="*/ 115034759 w 41"/>
                <a:gd name="T23" fmla="*/ 127081703 h 37"/>
                <a:gd name="T24" fmla="*/ 138998842 w 41"/>
                <a:gd name="T25" fmla="*/ 147414495 h 37"/>
                <a:gd name="T26" fmla="*/ 138998842 w 41"/>
                <a:gd name="T27" fmla="*/ 182995436 h 37"/>
                <a:gd name="T28" fmla="*/ 138998842 w 41"/>
                <a:gd name="T29" fmla="*/ 188080009 h 37"/>
                <a:gd name="T30" fmla="*/ 143793526 w 41"/>
                <a:gd name="T31" fmla="*/ 188080009 h 37"/>
                <a:gd name="T32" fmla="*/ 162965912 w 41"/>
                <a:gd name="T33" fmla="*/ 172828781 h 37"/>
                <a:gd name="T34" fmla="*/ 167757506 w 41"/>
                <a:gd name="T35" fmla="*/ 162662402 h 37"/>
                <a:gd name="T36" fmla="*/ 182138331 w 41"/>
                <a:gd name="T37" fmla="*/ 152496024 h 37"/>
                <a:gd name="T38" fmla="*/ 191724541 w 41"/>
                <a:gd name="T39" fmla="*/ 147414495 h 37"/>
                <a:gd name="T40" fmla="*/ 182138331 w 41"/>
                <a:gd name="T41" fmla="*/ 116915325 h 37"/>
                <a:gd name="T42" fmla="*/ 191724541 w 41"/>
                <a:gd name="T43" fmla="*/ 132163301 h 37"/>
                <a:gd name="T44" fmla="*/ 196516273 w 41"/>
                <a:gd name="T45" fmla="*/ 121996853 h 37"/>
                <a:gd name="T46" fmla="*/ 191724541 w 41"/>
                <a:gd name="T47" fmla="*/ 101664096 h 37"/>
                <a:gd name="T48" fmla="*/ 182138331 w 41"/>
                <a:gd name="T49" fmla="*/ 96582429 h 37"/>
                <a:gd name="T50" fmla="*/ 162965912 w 41"/>
                <a:gd name="T51" fmla="*/ 96582429 h 37"/>
                <a:gd name="T52" fmla="*/ 172552259 w 41"/>
                <a:gd name="T53" fmla="*/ 86416051 h 37"/>
                <a:gd name="T54" fmla="*/ 167757506 w 41"/>
                <a:gd name="T55" fmla="*/ 60998427 h 37"/>
                <a:gd name="T56" fmla="*/ 148585086 w 41"/>
                <a:gd name="T57" fmla="*/ 25417615 h 37"/>
                <a:gd name="T58" fmla="*/ 124620969 w 41"/>
                <a:gd name="T59" fmla="*/ 15251215 h 37"/>
                <a:gd name="T60" fmla="*/ 91067723 w 41"/>
                <a:gd name="T61" fmla="*/ 25417615 h 37"/>
                <a:gd name="T62" fmla="*/ 81481513 w 41"/>
                <a:gd name="T63" fmla="*/ 35584011 h 37"/>
                <a:gd name="T64" fmla="*/ 71895252 w 41"/>
                <a:gd name="T65" fmla="*/ 40665601 h 37"/>
                <a:gd name="T66" fmla="*/ 67103624 w 41"/>
                <a:gd name="T67" fmla="*/ 35584011 h 37"/>
                <a:gd name="T68" fmla="*/ 81481513 w 41"/>
                <a:gd name="T69" fmla="*/ 15251215 h 37"/>
                <a:gd name="T70" fmla="*/ 81481513 w 41"/>
                <a:gd name="T71" fmla="*/ 10166400 h 37"/>
                <a:gd name="T72" fmla="*/ 67103624 w 41"/>
                <a:gd name="T73" fmla="*/ 0 h 37"/>
                <a:gd name="T74" fmla="*/ 52722798 w 41"/>
                <a:gd name="T75" fmla="*/ 0 h 37"/>
                <a:gd name="T76" fmla="*/ 52722798 w 41"/>
                <a:gd name="T77" fmla="*/ 10166400 h 37"/>
                <a:gd name="T78" fmla="*/ 47931135 w 41"/>
                <a:gd name="T79" fmla="*/ 10166400 h 37"/>
                <a:gd name="T80" fmla="*/ 47931135 w 41"/>
                <a:gd name="T81" fmla="*/ 25417615 h 37"/>
                <a:gd name="T82" fmla="*/ 47931135 w 41"/>
                <a:gd name="T83" fmla="*/ 40665601 h 37"/>
                <a:gd name="T84" fmla="*/ 47931135 w 41"/>
                <a:gd name="T85" fmla="*/ 50832048 h 37"/>
                <a:gd name="T86" fmla="*/ 38344960 w 41"/>
                <a:gd name="T87" fmla="*/ 55916829 h 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1"/>
                <a:gd name="T133" fmla="*/ 0 h 37"/>
                <a:gd name="T134" fmla="*/ 41 w 41"/>
                <a:gd name="T135" fmla="*/ 37 h 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1" h="37">
                  <a:moveTo>
                    <a:pt x="8" y="11"/>
                  </a:moveTo>
                  <a:lnTo>
                    <a:pt x="8" y="14"/>
                  </a:lnTo>
                  <a:lnTo>
                    <a:pt x="6" y="17"/>
                  </a:lnTo>
                  <a:lnTo>
                    <a:pt x="3" y="18"/>
                  </a:lnTo>
                  <a:lnTo>
                    <a:pt x="3" y="21"/>
                  </a:lnTo>
                  <a:lnTo>
                    <a:pt x="0" y="24"/>
                  </a:lnTo>
                  <a:lnTo>
                    <a:pt x="4" y="27"/>
                  </a:lnTo>
                  <a:lnTo>
                    <a:pt x="7" y="32"/>
                  </a:lnTo>
                  <a:lnTo>
                    <a:pt x="10" y="34"/>
                  </a:lnTo>
                  <a:lnTo>
                    <a:pt x="14" y="30"/>
                  </a:lnTo>
                  <a:lnTo>
                    <a:pt x="15" y="27"/>
                  </a:lnTo>
                  <a:lnTo>
                    <a:pt x="24" y="25"/>
                  </a:lnTo>
                  <a:lnTo>
                    <a:pt x="29" y="29"/>
                  </a:lnTo>
                  <a:lnTo>
                    <a:pt x="29" y="36"/>
                  </a:lnTo>
                  <a:lnTo>
                    <a:pt x="29" y="37"/>
                  </a:lnTo>
                  <a:lnTo>
                    <a:pt x="30" y="37"/>
                  </a:lnTo>
                  <a:lnTo>
                    <a:pt x="34" y="34"/>
                  </a:lnTo>
                  <a:lnTo>
                    <a:pt x="35" y="32"/>
                  </a:lnTo>
                  <a:lnTo>
                    <a:pt x="38" y="30"/>
                  </a:lnTo>
                  <a:lnTo>
                    <a:pt x="40" y="29"/>
                  </a:lnTo>
                  <a:lnTo>
                    <a:pt x="38" y="23"/>
                  </a:lnTo>
                  <a:lnTo>
                    <a:pt x="40" y="26"/>
                  </a:lnTo>
                  <a:lnTo>
                    <a:pt x="41" y="24"/>
                  </a:lnTo>
                  <a:lnTo>
                    <a:pt x="40" y="20"/>
                  </a:lnTo>
                  <a:lnTo>
                    <a:pt x="38" y="19"/>
                  </a:lnTo>
                  <a:lnTo>
                    <a:pt x="34" y="19"/>
                  </a:lnTo>
                  <a:lnTo>
                    <a:pt x="36" y="17"/>
                  </a:lnTo>
                  <a:lnTo>
                    <a:pt x="35" y="12"/>
                  </a:lnTo>
                  <a:lnTo>
                    <a:pt x="31" y="5"/>
                  </a:lnTo>
                  <a:lnTo>
                    <a:pt x="26" y="3"/>
                  </a:lnTo>
                  <a:lnTo>
                    <a:pt x="19" y="5"/>
                  </a:lnTo>
                  <a:lnTo>
                    <a:pt x="17" y="7"/>
                  </a:lnTo>
                  <a:lnTo>
                    <a:pt x="15" y="8"/>
                  </a:lnTo>
                  <a:lnTo>
                    <a:pt x="14" y="7"/>
                  </a:lnTo>
                  <a:lnTo>
                    <a:pt x="17" y="3"/>
                  </a:lnTo>
                  <a:lnTo>
                    <a:pt x="17" y="2"/>
                  </a:lnTo>
                  <a:lnTo>
                    <a:pt x="14" y="0"/>
                  </a:lnTo>
                  <a:lnTo>
                    <a:pt x="11" y="0"/>
                  </a:lnTo>
                  <a:lnTo>
                    <a:pt x="11" y="2"/>
                  </a:lnTo>
                  <a:lnTo>
                    <a:pt x="10" y="2"/>
                  </a:lnTo>
                  <a:lnTo>
                    <a:pt x="10" y="5"/>
                  </a:lnTo>
                  <a:lnTo>
                    <a:pt x="10" y="8"/>
                  </a:lnTo>
                  <a:lnTo>
                    <a:pt x="10" y="10"/>
                  </a:lnTo>
                  <a:lnTo>
                    <a:pt x="8" y="11"/>
                  </a:lnTo>
                  <a:close/>
                </a:path>
              </a:pathLst>
            </a:custGeom>
            <a:solidFill>
              <a:srgbClr val="A11420"/>
            </a:solidFill>
            <a:ln w="4763">
              <a:solidFill>
                <a:srgbClr val="FFFFFF"/>
              </a:solidFill>
              <a:round/>
              <a:headEnd/>
              <a:tailEnd/>
            </a:ln>
          </p:spPr>
          <p:txBody>
            <a:bodyPr lIns="91429" tIns="45715" rIns="91429" bIns="45715"/>
            <a:lstStyle/>
            <a:p>
              <a:endParaRPr lang="ru-RU"/>
            </a:p>
          </p:txBody>
        </p:sp>
        <p:sp>
          <p:nvSpPr>
            <p:cNvPr id="143541" name="Freeform 50"/>
            <p:cNvSpPr>
              <a:spLocks/>
            </p:cNvSpPr>
            <p:nvPr/>
          </p:nvSpPr>
          <p:spPr bwMode="auto">
            <a:xfrm>
              <a:off x="2732" y="705"/>
              <a:ext cx="450" cy="536"/>
            </a:xfrm>
            <a:custGeom>
              <a:avLst/>
              <a:gdLst>
                <a:gd name="T0" fmla="*/ 2002206982 w 416"/>
                <a:gd name="T1" fmla="*/ 344542513 h 496"/>
                <a:gd name="T2" fmla="*/ 1935808601 w 416"/>
                <a:gd name="T3" fmla="*/ 238141422 h 496"/>
                <a:gd name="T4" fmla="*/ 2058391334 w 416"/>
                <a:gd name="T5" fmla="*/ 126671811 h 496"/>
                <a:gd name="T6" fmla="*/ 1981776711 w 416"/>
                <a:gd name="T7" fmla="*/ 65870113 h 496"/>
                <a:gd name="T8" fmla="*/ 1884732924 w 416"/>
                <a:gd name="T9" fmla="*/ 131736906 h 496"/>
                <a:gd name="T10" fmla="*/ 1894948059 w 416"/>
                <a:gd name="T11" fmla="*/ 10133609 h 496"/>
                <a:gd name="T12" fmla="*/ 1772363111 w 416"/>
                <a:gd name="T13" fmla="*/ 121603327 h 496"/>
                <a:gd name="T14" fmla="*/ 1639564134 w 416"/>
                <a:gd name="T15" fmla="*/ 197606968 h 496"/>
                <a:gd name="T16" fmla="*/ 1614024080 w 416"/>
                <a:gd name="T17" fmla="*/ 45602851 h 496"/>
                <a:gd name="T18" fmla="*/ 1516980293 w 416"/>
                <a:gd name="T19" fmla="*/ 172271257 h 496"/>
                <a:gd name="T20" fmla="*/ 1419932076 w 416"/>
                <a:gd name="T21" fmla="*/ 212805849 h 496"/>
                <a:gd name="T22" fmla="*/ 1353533695 w 416"/>
                <a:gd name="T23" fmla="*/ 197606968 h 496"/>
                <a:gd name="T24" fmla="*/ 1312673153 w 416"/>
                <a:gd name="T25" fmla="*/ 298943103 h 496"/>
                <a:gd name="T26" fmla="*/ 1230949854 w 416"/>
                <a:gd name="T27" fmla="*/ 420546603 h 496"/>
                <a:gd name="T28" fmla="*/ 1179873069 w 416"/>
                <a:gd name="T29" fmla="*/ 425611698 h 496"/>
                <a:gd name="T30" fmla="*/ 1093041372 w 416"/>
                <a:gd name="T31" fmla="*/ 410412540 h 496"/>
                <a:gd name="T32" fmla="*/ 1047074370 w 416"/>
                <a:gd name="T33" fmla="*/ 521882531 h 496"/>
                <a:gd name="T34" fmla="*/ 944920246 w 416"/>
                <a:gd name="T35" fmla="*/ 587749376 h 496"/>
                <a:gd name="T36" fmla="*/ 1001103491 w 416"/>
                <a:gd name="T37" fmla="*/ 648550988 h 496"/>
                <a:gd name="T38" fmla="*/ 919380746 w 416"/>
                <a:gd name="T39" fmla="*/ 714421844 h 496"/>
                <a:gd name="T40" fmla="*/ 847873136 w 416"/>
                <a:gd name="T41" fmla="*/ 734688311 h 496"/>
                <a:gd name="T42" fmla="*/ 847873136 w 416"/>
                <a:gd name="T43" fmla="*/ 825890452 h 496"/>
                <a:gd name="T44" fmla="*/ 750829349 w 416"/>
                <a:gd name="T45" fmla="*/ 922159071 h 496"/>
                <a:gd name="T46" fmla="*/ 674212510 w 416"/>
                <a:gd name="T47" fmla="*/ 1013361212 h 496"/>
                <a:gd name="T48" fmla="*/ 643566550 w 416"/>
                <a:gd name="T49" fmla="*/ 1104563353 h 496"/>
                <a:gd name="T50" fmla="*/ 628245508 w 416"/>
                <a:gd name="T51" fmla="*/ 1165365795 h 496"/>
                <a:gd name="T52" fmla="*/ 592489765 w 416"/>
                <a:gd name="T53" fmla="*/ 1236300917 h 496"/>
                <a:gd name="T54" fmla="*/ 566952895 w 416"/>
                <a:gd name="T55" fmla="*/ 1297101975 h 496"/>
                <a:gd name="T56" fmla="*/ 526091799 w 416"/>
                <a:gd name="T57" fmla="*/ 1398438180 h 496"/>
                <a:gd name="T58" fmla="*/ 383076857 w 416"/>
                <a:gd name="T59" fmla="*/ 1550441379 h 496"/>
                <a:gd name="T60" fmla="*/ 454584190 w 416"/>
                <a:gd name="T61" fmla="*/ 1575777644 h 496"/>
                <a:gd name="T62" fmla="*/ 372861721 w 416"/>
                <a:gd name="T63" fmla="*/ 1575777644 h 496"/>
                <a:gd name="T64" fmla="*/ 286029539 w 416"/>
                <a:gd name="T65" fmla="*/ 1621377608 h 496"/>
                <a:gd name="T66" fmla="*/ 229846848 w 416"/>
                <a:gd name="T67" fmla="*/ 1656847935 h 496"/>
                <a:gd name="T68" fmla="*/ 209416162 w 416"/>
                <a:gd name="T69" fmla="*/ 1748050076 h 496"/>
                <a:gd name="T70" fmla="*/ 117478039 w 416"/>
                <a:gd name="T71" fmla="*/ 1788584115 h 496"/>
                <a:gd name="T72" fmla="*/ 71507385 w 416"/>
                <a:gd name="T73" fmla="*/ 1839252217 h 496"/>
                <a:gd name="T74" fmla="*/ 76616666 w 416"/>
                <a:gd name="T75" fmla="*/ 1889920319 h 496"/>
                <a:gd name="T76" fmla="*/ 20430695 w 416"/>
                <a:gd name="T77" fmla="*/ 1935518070 h 496"/>
                <a:gd name="T78" fmla="*/ 102153466 w 416"/>
                <a:gd name="T79" fmla="*/ 2006454298 h 496"/>
                <a:gd name="T80" fmla="*/ 194091520 w 416"/>
                <a:gd name="T81" fmla="*/ 1976054322 h 496"/>
                <a:gd name="T82" fmla="*/ 132799496 w 416"/>
                <a:gd name="T83" fmla="*/ 2021656500 h 496"/>
                <a:gd name="T84" fmla="*/ 20430695 w 416"/>
                <a:gd name="T85" fmla="*/ 2082457558 h 496"/>
                <a:gd name="T86" fmla="*/ 10215347 w 416"/>
                <a:gd name="T87" fmla="*/ 2143260830 h 496"/>
                <a:gd name="T88" fmla="*/ 51076733 w 416"/>
                <a:gd name="T89" fmla="*/ 2147483647 h 496"/>
                <a:gd name="T90" fmla="*/ 127693313 w 416"/>
                <a:gd name="T91" fmla="*/ 2133126767 h 496"/>
                <a:gd name="T92" fmla="*/ 71507385 w 416"/>
                <a:gd name="T93" fmla="*/ 2147483647 h 496"/>
                <a:gd name="T94" fmla="*/ 56185997 w 416"/>
                <a:gd name="T95" fmla="*/ 2147483647 h 496"/>
                <a:gd name="T96" fmla="*/ 71507385 w 416"/>
                <a:gd name="T97" fmla="*/ 2147483647 h 496"/>
                <a:gd name="T98" fmla="*/ 163445421 w 416"/>
                <a:gd name="T99" fmla="*/ 2147483647 h 496"/>
                <a:gd name="T100" fmla="*/ 342215484 w 416"/>
                <a:gd name="T101" fmla="*/ 2147483647 h 496"/>
                <a:gd name="T102" fmla="*/ 423938506 w 416"/>
                <a:gd name="T103" fmla="*/ 2147483647 h 496"/>
                <a:gd name="T104" fmla="*/ 454584190 w 416"/>
                <a:gd name="T105" fmla="*/ 2147483647 h 496"/>
                <a:gd name="T106" fmla="*/ 526091799 w 416"/>
                <a:gd name="T107" fmla="*/ 2147483647 h 496"/>
                <a:gd name="T108" fmla="*/ 582274629 w 416"/>
                <a:gd name="T109" fmla="*/ 2031790563 h 496"/>
                <a:gd name="T110" fmla="*/ 582274629 w 416"/>
                <a:gd name="T111" fmla="*/ 1666981998 h 496"/>
                <a:gd name="T112" fmla="*/ 766150944 w 416"/>
                <a:gd name="T113" fmla="*/ 1286969019 h 496"/>
                <a:gd name="T114" fmla="*/ 990888355 w 416"/>
                <a:gd name="T115" fmla="*/ 694153718 h 496"/>
                <a:gd name="T116" fmla="*/ 1230949854 w 416"/>
                <a:gd name="T117" fmla="*/ 602951577 h 496"/>
                <a:gd name="T118" fmla="*/ 1271812611 w 416"/>
                <a:gd name="T119" fmla="*/ 466146290 h 496"/>
                <a:gd name="T120" fmla="*/ 1501654267 w 416"/>
                <a:gd name="T121" fmla="*/ 562417123 h 496"/>
                <a:gd name="T122" fmla="*/ 1879623141 w 416"/>
                <a:gd name="T123" fmla="*/ 248274931 h 496"/>
                <a:gd name="T124" fmla="*/ 1981776711 w 416"/>
                <a:gd name="T125" fmla="*/ 461080919 h 4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16"/>
                <a:gd name="T190" fmla="*/ 0 h 496"/>
                <a:gd name="T191" fmla="*/ 416 w 416"/>
                <a:gd name="T192" fmla="*/ 496 h 49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16" h="496">
                  <a:moveTo>
                    <a:pt x="414" y="62"/>
                  </a:moveTo>
                  <a:lnTo>
                    <a:pt x="407" y="61"/>
                  </a:lnTo>
                  <a:lnTo>
                    <a:pt x="406" y="67"/>
                  </a:lnTo>
                  <a:lnTo>
                    <a:pt x="405" y="67"/>
                  </a:lnTo>
                  <a:lnTo>
                    <a:pt x="405" y="66"/>
                  </a:lnTo>
                  <a:lnTo>
                    <a:pt x="403" y="65"/>
                  </a:lnTo>
                  <a:lnTo>
                    <a:pt x="401" y="64"/>
                  </a:lnTo>
                  <a:lnTo>
                    <a:pt x="401" y="67"/>
                  </a:lnTo>
                  <a:lnTo>
                    <a:pt x="400" y="68"/>
                  </a:lnTo>
                  <a:lnTo>
                    <a:pt x="399" y="65"/>
                  </a:lnTo>
                  <a:lnTo>
                    <a:pt x="396" y="65"/>
                  </a:lnTo>
                  <a:lnTo>
                    <a:pt x="392" y="68"/>
                  </a:lnTo>
                  <a:lnTo>
                    <a:pt x="394" y="64"/>
                  </a:lnTo>
                  <a:lnTo>
                    <a:pt x="396" y="62"/>
                  </a:lnTo>
                  <a:lnTo>
                    <a:pt x="397" y="61"/>
                  </a:lnTo>
                  <a:lnTo>
                    <a:pt x="399" y="60"/>
                  </a:lnTo>
                  <a:lnTo>
                    <a:pt x="398" y="58"/>
                  </a:lnTo>
                  <a:lnTo>
                    <a:pt x="397" y="56"/>
                  </a:lnTo>
                  <a:lnTo>
                    <a:pt x="391" y="56"/>
                  </a:lnTo>
                  <a:lnTo>
                    <a:pt x="392" y="55"/>
                  </a:lnTo>
                  <a:lnTo>
                    <a:pt x="390" y="53"/>
                  </a:lnTo>
                  <a:lnTo>
                    <a:pt x="386" y="51"/>
                  </a:lnTo>
                  <a:lnTo>
                    <a:pt x="383" y="48"/>
                  </a:lnTo>
                  <a:lnTo>
                    <a:pt x="379" y="47"/>
                  </a:lnTo>
                  <a:lnTo>
                    <a:pt x="378" y="45"/>
                  </a:lnTo>
                  <a:lnTo>
                    <a:pt x="378" y="44"/>
                  </a:lnTo>
                  <a:lnTo>
                    <a:pt x="378" y="43"/>
                  </a:lnTo>
                  <a:lnTo>
                    <a:pt x="400" y="48"/>
                  </a:lnTo>
                  <a:lnTo>
                    <a:pt x="410" y="39"/>
                  </a:lnTo>
                  <a:lnTo>
                    <a:pt x="413" y="38"/>
                  </a:lnTo>
                  <a:lnTo>
                    <a:pt x="416" y="36"/>
                  </a:lnTo>
                  <a:lnTo>
                    <a:pt x="415" y="32"/>
                  </a:lnTo>
                  <a:lnTo>
                    <a:pt x="412" y="30"/>
                  </a:lnTo>
                  <a:lnTo>
                    <a:pt x="409" y="26"/>
                  </a:lnTo>
                  <a:lnTo>
                    <a:pt x="404" y="26"/>
                  </a:lnTo>
                  <a:lnTo>
                    <a:pt x="403" y="25"/>
                  </a:lnTo>
                  <a:lnTo>
                    <a:pt x="405" y="23"/>
                  </a:lnTo>
                  <a:lnTo>
                    <a:pt x="400" y="20"/>
                  </a:lnTo>
                  <a:lnTo>
                    <a:pt x="399" y="18"/>
                  </a:lnTo>
                  <a:lnTo>
                    <a:pt x="397" y="20"/>
                  </a:lnTo>
                  <a:lnTo>
                    <a:pt x="395" y="22"/>
                  </a:lnTo>
                  <a:lnTo>
                    <a:pt x="395" y="19"/>
                  </a:lnTo>
                  <a:lnTo>
                    <a:pt x="394" y="18"/>
                  </a:lnTo>
                  <a:lnTo>
                    <a:pt x="389" y="20"/>
                  </a:lnTo>
                  <a:lnTo>
                    <a:pt x="388" y="19"/>
                  </a:lnTo>
                  <a:lnTo>
                    <a:pt x="388" y="18"/>
                  </a:lnTo>
                  <a:lnTo>
                    <a:pt x="388" y="17"/>
                  </a:lnTo>
                  <a:lnTo>
                    <a:pt x="388" y="13"/>
                  </a:lnTo>
                  <a:lnTo>
                    <a:pt x="387" y="13"/>
                  </a:lnTo>
                  <a:lnTo>
                    <a:pt x="386" y="11"/>
                  </a:lnTo>
                  <a:lnTo>
                    <a:pt x="384" y="12"/>
                  </a:lnTo>
                  <a:lnTo>
                    <a:pt x="381" y="11"/>
                  </a:lnTo>
                  <a:lnTo>
                    <a:pt x="379" y="11"/>
                  </a:lnTo>
                  <a:lnTo>
                    <a:pt x="377" y="16"/>
                  </a:lnTo>
                  <a:lnTo>
                    <a:pt x="377" y="30"/>
                  </a:lnTo>
                  <a:lnTo>
                    <a:pt x="373" y="31"/>
                  </a:lnTo>
                  <a:lnTo>
                    <a:pt x="370" y="29"/>
                  </a:lnTo>
                  <a:lnTo>
                    <a:pt x="367" y="30"/>
                  </a:lnTo>
                  <a:lnTo>
                    <a:pt x="366" y="29"/>
                  </a:lnTo>
                  <a:lnTo>
                    <a:pt x="369" y="26"/>
                  </a:lnTo>
                  <a:lnTo>
                    <a:pt x="372" y="22"/>
                  </a:lnTo>
                  <a:lnTo>
                    <a:pt x="371" y="19"/>
                  </a:lnTo>
                  <a:lnTo>
                    <a:pt x="366" y="23"/>
                  </a:lnTo>
                  <a:lnTo>
                    <a:pt x="363" y="23"/>
                  </a:lnTo>
                  <a:lnTo>
                    <a:pt x="368" y="19"/>
                  </a:lnTo>
                  <a:lnTo>
                    <a:pt x="365" y="16"/>
                  </a:lnTo>
                  <a:lnTo>
                    <a:pt x="367" y="13"/>
                  </a:lnTo>
                  <a:lnTo>
                    <a:pt x="372" y="13"/>
                  </a:lnTo>
                  <a:lnTo>
                    <a:pt x="374" y="10"/>
                  </a:lnTo>
                  <a:lnTo>
                    <a:pt x="374" y="5"/>
                  </a:lnTo>
                  <a:lnTo>
                    <a:pt x="371" y="5"/>
                  </a:lnTo>
                  <a:lnTo>
                    <a:pt x="371" y="2"/>
                  </a:lnTo>
                  <a:lnTo>
                    <a:pt x="370" y="0"/>
                  </a:lnTo>
                  <a:lnTo>
                    <a:pt x="368" y="0"/>
                  </a:lnTo>
                  <a:lnTo>
                    <a:pt x="364" y="3"/>
                  </a:lnTo>
                  <a:lnTo>
                    <a:pt x="361" y="0"/>
                  </a:lnTo>
                  <a:lnTo>
                    <a:pt x="355" y="19"/>
                  </a:lnTo>
                  <a:lnTo>
                    <a:pt x="355" y="23"/>
                  </a:lnTo>
                  <a:lnTo>
                    <a:pt x="353" y="23"/>
                  </a:lnTo>
                  <a:lnTo>
                    <a:pt x="352" y="26"/>
                  </a:lnTo>
                  <a:lnTo>
                    <a:pt x="352" y="30"/>
                  </a:lnTo>
                  <a:lnTo>
                    <a:pt x="348" y="30"/>
                  </a:lnTo>
                  <a:lnTo>
                    <a:pt x="344" y="34"/>
                  </a:lnTo>
                  <a:lnTo>
                    <a:pt x="347" y="24"/>
                  </a:lnTo>
                  <a:lnTo>
                    <a:pt x="344" y="20"/>
                  </a:lnTo>
                  <a:lnTo>
                    <a:pt x="346" y="18"/>
                  </a:lnTo>
                  <a:lnTo>
                    <a:pt x="346" y="8"/>
                  </a:lnTo>
                  <a:lnTo>
                    <a:pt x="344" y="7"/>
                  </a:lnTo>
                  <a:lnTo>
                    <a:pt x="343" y="8"/>
                  </a:lnTo>
                  <a:lnTo>
                    <a:pt x="325" y="41"/>
                  </a:lnTo>
                  <a:lnTo>
                    <a:pt x="327" y="38"/>
                  </a:lnTo>
                  <a:lnTo>
                    <a:pt x="321" y="49"/>
                  </a:lnTo>
                  <a:lnTo>
                    <a:pt x="318" y="50"/>
                  </a:lnTo>
                  <a:lnTo>
                    <a:pt x="318" y="43"/>
                  </a:lnTo>
                  <a:lnTo>
                    <a:pt x="320" y="40"/>
                  </a:lnTo>
                  <a:lnTo>
                    <a:pt x="321" y="39"/>
                  </a:lnTo>
                  <a:lnTo>
                    <a:pt x="321" y="37"/>
                  </a:lnTo>
                  <a:lnTo>
                    <a:pt x="322" y="32"/>
                  </a:lnTo>
                  <a:lnTo>
                    <a:pt x="322" y="30"/>
                  </a:lnTo>
                  <a:lnTo>
                    <a:pt x="332" y="12"/>
                  </a:lnTo>
                  <a:lnTo>
                    <a:pt x="329" y="10"/>
                  </a:lnTo>
                  <a:lnTo>
                    <a:pt x="325" y="13"/>
                  </a:lnTo>
                  <a:lnTo>
                    <a:pt x="322" y="14"/>
                  </a:lnTo>
                  <a:lnTo>
                    <a:pt x="322" y="11"/>
                  </a:lnTo>
                  <a:lnTo>
                    <a:pt x="320" y="9"/>
                  </a:lnTo>
                  <a:lnTo>
                    <a:pt x="320" y="7"/>
                  </a:lnTo>
                  <a:lnTo>
                    <a:pt x="319" y="5"/>
                  </a:lnTo>
                  <a:lnTo>
                    <a:pt x="316" y="9"/>
                  </a:lnTo>
                  <a:lnTo>
                    <a:pt x="315" y="7"/>
                  </a:lnTo>
                  <a:lnTo>
                    <a:pt x="313" y="7"/>
                  </a:lnTo>
                  <a:lnTo>
                    <a:pt x="313" y="14"/>
                  </a:lnTo>
                  <a:lnTo>
                    <a:pt x="309" y="13"/>
                  </a:lnTo>
                  <a:lnTo>
                    <a:pt x="310" y="17"/>
                  </a:lnTo>
                  <a:lnTo>
                    <a:pt x="313" y="19"/>
                  </a:lnTo>
                  <a:lnTo>
                    <a:pt x="313" y="20"/>
                  </a:lnTo>
                  <a:lnTo>
                    <a:pt x="309" y="23"/>
                  </a:lnTo>
                  <a:lnTo>
                    <a:pt x="307" y="26"/>
                  </a:lnTo>
                  <a:lnTo>
                    <a:pt x="308" y="30"/>
                  </a:lnTo>
                  <a:lnTo>
                    <a:pt x="301" y="30"/>
                  </a:lnTo>
                  <a:lnTo>
                    <a:pt x="297" y="34"/>
                  </a:lnTo>
                  <a:lnTo>
                    <a:pt x="295" y="37"/>
                  </a:lnTo>
                  <a:lnTo>
                    <a:pt x="292" y="42"/>
                  </a:lnTo>
                  <a:lnTo>
                    <a:pt x="291" y="43"/>
                  </a:lnTo>
                  <a:lnTo>
                    <a:pt x="293" y="46"/>
                  </a:lnTo>
                  <a:lnTo>
                    <a:pt x="291" y="53"/>
                  </a:lnTo>
                  <a:lnTo>
                    <a:pt x="288" y="53"/>
                  </a:lnTo>
                  <a:lnTo>
                    <a:pt x="287" y="52"/>
                  </a:lnTo>
                  <a:lnTo>
                    <a:pt x="287" y="49"/>
                  </a:lnTo>
                  <a:lnTo>
                    <a:pt x="288" y="48"/>
                  </a:lnTo>
                  <a:lnTo>
                    <a:pt x="285" y="46"/>
                  </a:lnTo>
                  <a:lnTo>
                    <a:pt x="287" y="43"/>
                  </a:lnTo>
                  <a:lnTo>
                    <a:pt x="278" y="42"/>
                  </a:lnTo>
                  <a:lnTo>
                    <a:pt x="279" y="46"/>
                  </a:lnTo>
                  <a:lnTo>
                    <a:pt x="277" y="46"/>
                  </a:lnTo>
                  <a:lnTo>
                    <a:pt x="275" y="45"/>
                  </a:lnTo>
                  <a:lnTo>
                    <a:pt x="275" y="43"/>
                  </a:lnTo>
                  <a:lnTo>
                    <a:pt x="274" y="41"/>
                  </a:lnTo>
                  <a:lnTo>
                    <a:pt x="273" y="41"/>
                  </a:lnTo>
                  <a:lnTo>
                    <a:pt x="272" y="38"/>
                  </a:lnTo>
                  <a:lnTo>
                    <a:pt x="271" y="40"/>
                  </a:lnTo>
                  <a:lnTo>
                    <a:pt x="270" y="38"/>
                  </a:lnTo>
                  <a:lnTo>
                    <a:pt x="268" y="40"/>
                  </a:lnTo>
                  <a:lnTo>
                    <a:pt x="268" y="45"/>
                  </a:lnTo>
                  <a:lnTo>
                    <a:pt x="265" y="39"/>
                  </a:lnTo>
                  <a:lnTo>
                    <a:pt x="264" y="38"/>
                  </a:lnTo>
                  <a:lnTo>
                    <a:pt x="264" y="46"/>
                  </a:lnTo>
                  <a:lnTo>
                    <a:pt x="269" y="49"/>
                  </a:lnTo>
                  <a:lnTo>
                    <a:pt x="271" y="49"/>
                  </a:lnTo>
                  <a:lnTo>
                    <a:pt x="271" y="58"/>
                  </a:lnTo>
                  <a:lnTo>
                    <a:pt x="271" y="61"/>
                  </a:lnTo>
                  <a:lnTo>
                    <a:pt x="271" y="65"/>
                  </a:lnTo>
                  <a:lnTo>
                    <a:pt x="260" y="50"/>
                  </a:lnTo>
                  <a:lnTo>
                    <a:pt x="261" y="56"/>
                  </a:lnTo>
                  <a:lnTo>
                    <a:pt x="259" y="56"/>
                  </a:lnTo>
                  <a:lnTo>
                    <a:pt x="258" y="59"/>
                  </a:lnTo>
                  <a:lnTo>
                    <a:pt x="257" y="59"/>
                  </a:lnTo>
                  <a:lnTo>
                    <a:pt x="256" y="61"/>
                  </a:lnTo>
                  <a:lnTo>
                    <a:pt x="254" y="60"/>
                  </a:lnTo>
                  <a:lnTo>
                    <a:pt x="254" y="58"/>
                  </a:lnTo>
                  <a:lnTo>
                    <a:pt x="256" y="55"/>
                  </a:lnTo>
                  <a:lnTo>
                    <a:pt x="253" y="56"/>
                  </a:lnTo>
                  <a:lnTo>
                    <a:pt x="251" y="59"/>
                  </a:lnTo>
                  <a:lnTo>
                    <a:pt x="250" y="63"/>
                  </a:lnTo>
                  <a:lnTo>
                    <a:pt x="248" y="64"/>
                  </a:lnTo>
                  <a:lnTo>
                    <a:pt x="249" y="70"/>
                  </a:lnTo>
                  <a:lnTo>
                    <a:pt x="245" y="74"/>
                  </a:lnTo>
                  <a:lnTo>
                    <a:pt x="243" y="80"/>
                  </a:lnTo>
                  <a:lnTo>
                    <a:pt x="241" y="83"/>
                  </a:lnTo>
                  <a:lnTo>
                    <a:pt x="244" y="76"/>
                  </a:lnTo>
                  <a:lnTo>
                    <a:pt x="244" y="55"/>
                  </a:lnTo>
                  <a:lnTo>
                    <a:pt x="241" y="56"/>
                  </a:lnTo>
                  <a:lnTo>
                    <a:pt x="237" y="65"/>
                  </a:lnTo>
                  <a:lnTo>
                    <a:pt x="234" y="77"/>
                  </a:lnTo>
                  <a:lnTo>
                    <a:pt x="234" y="62"/>
                  </a:lnTo>
                  <a:lnTo>
                    <a:pt x="226" y="63"/>
                  </a:lnTo>
                  <a:lnTo>
                    <a:pt x="223" y="68"/>
                  </a:lnTo>
                  <a:lnTo>
                    <a:pt x="224" y="76"/>
                  </a:lnTo>
                  <a:lnTo>
                    <a:pt x="227" y="79"/>
                  </a:lnTo>
                  <a:lnTo>
                    <a:pt x="229" y="80"/>
                  </a:lnTo>
                  <a:lnTo>
                    <a:pt x="231" y="84"/>
                  </a:lnTo>
                  <a:lnTo>
                    <a:pt x="231" y="87"/>
                  </a:lnTo>
                  <a:lnTo>
                    <a:pt x="229" y="87"/>
                  </a:lnTo>
                  <a:lnTo>
                    <a:pt x="227" y="82"/>
                  </a:lnTo>
                  <a:lnTo>
                    <a:pt x="223" y="80"/>
                  </a:lnTo>
                  <a:lnTo>
                    <a:pt x="219" y="73"/>
                  </a:lnTo>
                  <a:lnTo>
                    <a:pt x="215" y="73"/>
                  </a:lnTo>
                  <a:lnTo>
                    <a:pt x="217" y="79"/>
                  </a:lnTo>
                  <a:lnTo>
                    <a:pt x="221" y="82"/>
                  </a:lnTo>
                  <a:lnTo>
                    <a:pt x="218" y="85"/>
                  </a:lnTo>
                  <a:lnTo>
                    <a:pt x="216" y="83"/>
                  </a:lnTo>
                  <a:lnTo>
                    <a:pt x="215" y="85"/>
                  </a:lnTo>
                  <a:lnTo>
                    <a:pt x="214" y="81"/>
                  </a:lnTo>
                  <a:lnTo>
                    <a:pt x="212" y="83"/>
                  </a:lnTo>
                  <a:lnTo>
                    <a:pt x="212" y="81"/>
                  </a:lnTo>
                  <a:lnTo>
                    <a:pt x="212" y="77"/>
                  </a:lnTo>
                  <a:lnTo>
                    <a:pt x="211" y="76"/>
                  </a:lnTo>
                  <a:lnTo>
                    <a:pt x="208" y="84"/>
                  </a:lnTo>
                  <a:lnTo>
                    <a:pt x="208" y="87"/>
                  </a:lnTo>
                  <a:lnTo>
                    <a:pt x="210" y="89"/>
                  </a:lnTo>
                  <a:lnTo>
                    <a:pt x="201" y="94"/>
                  </a:lnTo>
                  <a:lnTo>
                    <a:pt x="200" y="99"/>
                  </a:lnTo>
                  <a:lnTo>
                    <a:pt x="201" y="102"/>
                  </a:lnTo>
                  <a:lnTo>
                    <a:pt x="203" y="100"/>
                  </a:lnTo>
                  <a:lnTo>
                    <a:pt x="205" y="103"/>
                  </a:lnTo>
                  <a:lnTo>
                    <a:pt x="201" y="103"/>
                  </a:lnTo>
                  <a:lnTo>
                    <a:pt x="203" y="106"/>
                  </a:lnTo>
                  <a:lnTo>
                    <a:pt x="203" y="108"/>
                  </a:lnTo>
                  <a:lnTo>
                    <a:pt x="199" y="107"/>
                  </a:lnTo>
                  <a:lnTo>
                    <a:pt x="197" y="107"/>
                  </a:lnTo>
                  <a:lnTo>
                    <a:pt x="200" y="110"/>
                  </a:lnTo>
                  <a:lnTo>
                    <a:pt x="198" y="111"/>
                  </a:lnTo>
                  <a:lnTo>
                    <a:pt x="195" y="110"/>
                  </a:lnTo>
                  <a:lnTo>
                    <a:pt x="194" y="112"/>
                  </a:lnTo>
                  <a:lnTo>
                    <a:pt x="192" y="111"/>
                  </a:lnTo>
                  <a:lnTo>
                    <a:pt x="188" y="113"/>
                  </a:lnTo>
                  <a:lnTo>
                    <a:pt x="185" y="116"/>
                  </a:lnTo>
                  <a:lnTo>
                    <a:pt x="184" y="117"/>
                  </a:lnTo>
                  <a:lnTo>
                    <a:pt x="184" y="118"/>
                  </a:lnTo>
                  <a:lnTo>
                    <a:pt x="187" y="120"/>
                  </a:lnTo>
                  <a:lnTo>
                    <a:pt x="189" y="119"/>
                  </a:lnTo>
                  <a:lnTo>
                    <a:pt x="191" y="117"/>
                  </a:lnTo>
                  <a:lnTo>
                    <a:pt x="196" y="121"/>
                  </a:lnTo>
                  <a:lnTo>
                    <a:pt x="199" y="118"/>
                  </a:lnTo>
                  <a:lnTo>
                    <a:pt x="200" y="119"/>
                  </a:lnTo>
                  <a:lnTo>
                    <a:pt x="201" y="122"/>
                  </a:lnTo>
                  <a:lnTo>
                    <a:pt x="198" y="122"/>
                  </a:lnTo>
                  <a:lnTo>
                    <a:pt x="197" y="124"/>
                  </a:lnTo>
                  <a:lnTo>
                    <a:pt x="196" y="128"/>
                  </a:lnTo>
                  <a:lnTo>
                    <a:pt x="192" y="125"/>
                  </a:lnTo>
                  <a:lnTo>
                    <a:pt x="188" y="125"/>
                  </a:lnTo>
                  <a:lnTo>
                    <a:pt x="188" y="124"/>
                  </a:lnTo>
                  <a:lnTo>
                    <a:pt x="184" y="122"/>
                  </a:lnTo>
                  <a:lnTo>
                    <a:pt x="180" y="125"/>
                  </a:lnTo>
                  <a:lnTo>
                    <a:pt x="179" y="128"/>
                  </a:lnTo>
                  <a:lnTo>
                    <a:pt x="182" y="132"/>
                  </a:lnTo>
                  <a:lnTo>
                    <a:pt x="182" y="134"/>
                  </a:lnTo>
                  <a:lnTo>
                    <a:pt x="180" y="134"/>
                  </a:lnTo>
                  <a:lnTo>
                    <a:pt x="182" y="138"/>
                  </a:lnTo>
                  <a:lnTo>
                    <a:pt x="182" y="141"/>
                  </a:lnTo>
                  <a:lnTo>
                    <a:pt x="180" y="141"/>
                  </a:lnTo>
                  <a:lnTo>
                    <a:pt x="180" y="144"/>
                  </a:lnTo>
                  <a:lnTo>
                    <a:pt x="178" y="144"/>
                  </a:lnTo>
                  <a:lnTo>
                    <a:pt x="176" y="133"/>
                  </a:lnTo>
                  <a:lnTo>
                    <a:pt x="174" y="133"/>
                  </a:lnTo>
                  <a:lnTo>
                    <a:pt x="173" y="137"/>
                  </a:lnTo>
                  <a:lnTo>
                    <a:pt x="170" y="137"/>
                  </a:lnTo>
                  <a:lnTo>
                    <a:pt x="170" y="138"/>
                  </a:lnTo>
                  <a:lnTo>
                    <a:pt x="173" y="139"/>
                  </a:lnTo>
                  <a:lnTo>
                    <a:pt x="172" y="141"/>
                  </a:lnTo>
                  <a:lnTo>
                    <a:pt x="169" y="141"/>
                  </a:lnTo>
                  <a:lnTo>
                    <a:pt x="167" y="143"/>
                  </a:lnTo>
                  <a:lnTo>
                    <a:pt x="166" y="145"/>
                  </a:lnTo>
                  <a:lnTo>
                    <a:pt x="167" y="148"/>
                  </a:lnTo>
                  <a:lnTo>
                    <a:pt x="169" y="150"/>
                  </a:lnTo>
                  <a:lnTo>
                    <a:pt x="167" y="151"/>
                  </a:lnTo>
                  <a:lnTo>
                    <a:pt x="169" y="152"/>
                  </a:lnTo>
                  <a:lnTo>
                    <a:pt x="167" y="153"/>
                  </a:lnTo>
                  <a:lnTo>
                    <a:pt x="166" y="157"/>
                  </a:lnTo>
                  <a:lnTo>
                    <a:pt x="165" y="157"/>
                  </a:lnTo>
                  <a:lnTo>
                    <a:pt x="163" y="157"/>
                  </a:lnTo>
                  <a:lnTo>
                    <a:pt x="163" y="159"/>
                  </a:lnTo>
                  <a:lnTo>
                    <a:pt x="166" y="160"/>
                  </a:lnTo>
                  <a:lnTo>
                    <a:pt x="172" y="157"/>
                  </a:lnTo>
                  <a:lnTo>
                    <a:pt x="166" y="163"/>
                  </a:lnTo>
                  <a:lnTo>
                    <a:pt x="161" y="162"/>
                  </a:lnTo>
                  <a:lnTo>
                    <a:pt x="159" y="161"/>
                  </a:lnTo>
                  <a:lnTo>
                    <a:pt x="159" y="159"/>
                  </a:lnTo>
                  <a:lnTo>
                    <a:pt x="157" y="159"/>
                  </a:lnTo>
                  <a:lnTo>
                    <a:pt x="154" y="162"/>
                  </a:lnTo>
                  <a:lnTo>
                    <a:pt x="152" y="167"/>
                  </a:lnTo>
                  <a:lnTo>
                    <a:pt x="149" y="169"/>
                  </a:lnTo>
                  <a:lnTo>
                    <a:pt x="149" y="172"/>
                  </a:lnTo>
                  <a:lnTo>
                    <a:pt x="151" y="172"/>
                  </a:lnTo>
                  <a:lnTo>
                    <a:pt x="150" y="175"/>
                  </a:lnTo>
                  <a:lnTo>
                    <a:pt x="148" y="176"/>
                  </a:lnTo>
                  <a:lnTo>
                    <a:pt x="147" y="182"/>
                  </a:lnTo>
                  <a:lnTo>
                    <a:pt x="144" y="182"/>
                  </a:lnTo>
                  <a:lnTo>
                    <a:pt x="143" y="183"/>
                  </a:lnTo>
                  <a:lnTo>
                    <a:pt x="141" y="183"/>
                  </a:lnTo>
                  <a:lnTo>
                    <a:pt x="138" y="186"/>
                  </a:lnTo>
                  <a:lnTo>
                    <a:pt x="140" y="189"/>
                  </a:lnTo>
                  <a:lnTo>
                    <a:pt x="139" y="190"/>
                  </a:lnTo>
                  <a:lnTo>
                    <a:pt x="136" y="191"/>
                  </a:lnTo>
                  <a:lnTo>
                    <a:pt x="136" y="194"/>
                  </a:lnTo>
                  <a:lnTo>
                    <a:pt x="132" y="194"/>
                  </a:lnTo>
                  <a:lnTo>
                    <a:pt x="134" y="196"/>
                  </a:lnTo>
                  <a:lnTo>
                    <a:pt x="132" y="197"/>
                  </a:lnTo>
                  <a:lnTo>
                    <a:pt x="132" y="200"/>
                  </a:lnTo>
                  <a:lnTo>
                    <a:pt x="135" y="200"/>
                  </a:lnTo>
                  <a:lnTo>
                    <a:pt x="135" y="202"/>
                  </a:lnTo>
                  <a:lnTo>
                    <a:pt x="132" y="204"/>
                  </a:lnTo>
                  <a:lnTo>
                    <a:pt x="130" y="202"/>
                  </a:lnTo>
                  <a:lnTo>
                    <a:pt x="130" y="207"/>
                  </a:lnTo>
                  <a:lnTo>
                    <a:pt x="132" y="209"/>
                  </a:lnTo>
                  <a:lnTo>
                    <a:pt x="134" y="208"/>
                  </a:lnTo>
                  <a:lnTo>
                    <a:pt x="135" y="209"/>
                  </a:lnTo>
                  <a:lnTo>
                    <a:pt x="134" y="211"/>
                  </a:lnTo>
                  <a:lnTo>
                    <a:pt x="128" y="212"/>
                  </a:lnTo>
                  <a:lnTo>
                    <a:pt x="127" y="213"/>
                  </a:lnTo>
                  <a:lnTo>
                    <a:pt x="126" y="218"/>
                  </a:lnTo>
                  <a:lnTo>
                    <a:pt x="124" y="220"/>
                  </a:lnTo>
                  <a:lnTo>
                    <a:pt x="121" y="220"/>
                  </a:lnTo>
                  <a:lnTo>
                    <a:pt x="120" y="225"/>
                  </a:lnTo>
                  <a:lnTo>
                    <a:pt x="122" y="224"/>
                  </a:lnTo>
                  <a:lnTo>
                    <a:pt x="125" y="222"/>
                  </a:lnTo>
                  <a:lnTo>
                    <a:pt x="128" y="220"/>
                  </a:lnTo>
                  <a:lnTo>
                    <a:pt x="128" y="223"/>
                  </a:lnTo>
                  <a:lnTo>
                    <a:pt x="129" y="227"/>
                  </a:lnTo>
                  <a:lnTo>
                    <a:pt x="124" y="225"/>
                  </a:lnTo>
                  <a:lnTo>
                    <a:pt x="124" y="228"/>
                  </a:lnTo>
                  <a:lnTo>
                    <a:pt x="125" y="228"/>
                  </a:lnTo>
                  <a:lnTo>
                    <a:pt x="123" y="230"/>
                  </a:lnTo>
                  <a:lnTo>
                    <a:pt x="122" y="232"/>
                  </a:lnTo>
                  <a:lnTo>
                    <a:pt x="123" y="235"/>
                  </a:lnTo>
                  <a:lnTo>
                    <a:pt x="122" y="235"/>
                  </a:lnTo>
                  <a:lnTo>
                    <a:pt x="120" y="234"/>
                  </a:lnTo>
                  <a:lnTo>
                    <a:pt x="119" y="236"/>
                  </a:lnTo>
                  <a:lnTo>
                    <a:pt x="120" y="239"/>
                  </a:lnTo>
                  <a:lnTo>
                    <a:pt x="121" y="240"/>
                  </a:lnTo>
                  <a:lnTo>
                    <a:pt x="122" y="246"/>
                  </a:lnTo>
                  <a:lnTo>
                    <a:pt x="120" y="243"/>
                  </a:lnTo>
                  <a:lnTo>
                    <a:pt x="118" y="243"/>
                  </a:lnTo>
                  <a:lnTo>
                    <a:pt x="116" y="239"/>
                  </a:lnTo>
                  <a:lnTo>
                    <a:pt x="116" y="244"/>
                  </a:lnTo>
                  <a:lnTo>
                    <a:pt x="115" y="246"/>
                  </a:lnTo>
                  <a:lnTo>
                    <a:pt x="113" y="246"/>
                  </a:lnTo>
                  <a:lnTo>
                    <a:pt x="112" y="249"/>
                  </a:lnTo>
                  <a:lnTo>
                    <a:pt x="114" y="250"/>
                  </a:lnTo>
                  <a:lnTo>
                    <a:pt x="116" y="249"/>
                  </a:lnTo>
                  <a:lnTo>
                    <a:pt x="117" y="247"/>
                  </a:lnTo>
                  <a:lnTo>
                    <a:pt x="117" y="248"/>
                  </a:lnTo>
                  <a:lnTo>
                    <a:pt x="117" y="251"/>
                  </a:lnTo>
                  <a:lnTo>
                    <a:pt x="118" y="254"/>
                  </a:lnTo>
                  <a:lnTo>
                    <a:pt x="116" y="255"/>
                  </a:lnTo>
                  <a:lnTo>
                    <a:pt x="112" y="254"/>
                  </a:lnTo>
                  <a:lnTo>
                    <a:pt x="111" y="256"/>
                  </a:lnTo>
                  <a:lnTo>
                    <a:pt x="109" y="255"/>
                  </a:lnTo>
                  <a:lnTo>
                    <a:pt x="107" y="258"/>
                  </a:lnTo>
                  <a:lnTo>
                    <a:pt x="106" y="261"/>
                  </a:lnTo>
                  <a:lnTo>
                    <a:pt x="105" y="262"/>
                  </a:lnTo>
                  <a:lnTo>
                    <a:pt x="102" y="263"/>
                  </a:lnTo>
                  <a:lnTo>
                    <a:pt x="101" y="269"/>
                  </a:lnTo>
                  <a:lnTo>
                    <a:pt x="104" y="269"/>
                  </a:lnTo>
                  <a:lnTo>
                    <a:pt x="106" y="267"/>
                  </a:lnTo>
                  <a:lnTo>
                    <a:pt x="108" y="268"/>
                  </a:lnTo>
                  <a:lnTo>
                    <a:pt x="103" y="270"/>
                  </a:lnTo>
                  <a:lnTo>
                    <a:pt x="102" y="273"/>
                  </a:lnTo>
                  <a:lnTo>
                    <a:pt x="103" y="276"/>
                  </a:lnTo>
                  <a:lnTo>
                    <a:pt x="102" y="278"/>
                  </a:lnTo>
                  <a:lnTo>
                    <a:pt x="99" y="279"/>
                  </a:lnTo>
                  <a:lnTo>
                    <a:pt x="95" y="276"/>
                  </a:lnTo>
                  <a:lnTo>
                    <a:pt x="94" y="276"/>
                  </a:lnTo>
                  <a:lnTo>
                    <a:pt x="91" y="280"/>
                  </a:lnTo>
                  <a:lnTo>
                    <a:pt x="89" y="282"/>
                  </a:lnTo>
                  <a:lnTo>
                    <a:pt x="88" y="284"/>
                  </a:lnTo>
                  <a:lnTo>
                    <a:pt x="81" y="295"/>
                  </a:lnTo>
                  <a:lnTo>
                    <a:pt x="82" y="298"/>
                  </a:lnTo>
                  <a:lnTo>
                    <a:pt x="82" y="299"/>
                  </a:lnTo>
                  <a:lnTo>
                    <a:pt x="75" y="303"/>
                  </a:lnTo>
                  <a:lnTo>
                    <a:pt x="75" y="306"/>
                  </a:lnTo>
                  <a:lnTo>
                    <a:pt x="76" y="307"/>
                  </a:lnTo>
                  <a:lnTo>
                    <a:pt x="79" y="306"/>
                  </a:lnTo>
                  <a:lnTo>
                    <a:pt x="78" y="310"/>
                  </a:lnTo>
                  <a:lnTo>
                    <a:pt x="80" y="314"/>
                  </a:lnTo>
                  <a:lnTo>
                    <a:pt x="82" y="314"/>
                  </a:lnTo>
                  <a:lnTo>
                    <a:pt x="99" y="304"/>
                  </a:lnTo>
                  <a:lnTo>
                    <a:pt x="101" y="301"/>
                  </a:lnTo>
                  <a:lnTo>
                    <a:pt x="102" y="303"/>
                  </a:lnTo>
                  <a:lnTo>
                    <a:pt x="101" y="304"/>
                  </a:lnTo>
                  <a:lnTo>
                    <a:pt x="97" y="307"/>
                  </a:lnTo>
                  <a:lnTo>
                    <a:pt x="95" y="307"/>
                  </a:lnTo>
                  <a:lnTo>
                    <a:pt x="89" y="311"/>
                  </a:lnTo>
                  <a:lnTo>
                    <a:pt x="91" y="314"/>
                  </a:lnTo>
                  <a:lnTo>
                    <a:pt x="85" y="316"/>
                  </a:lnTo>
                  <a:lnTo>
                    <a:pt x="82" y="316"/>
                  </a:lnTo>
                  <a:lnTo>
                    <a:pt x="82" y="317"/>
                  </a:lnTo>
                  <a:lnTo>
                    <a:pt x="82" y="319"/>
                  </a:lnTo>
                  <a:lnTo>
                    <a:pt x="81" y="320"/>
                  </a:lnTo>
                  <a:lnTo>
                    <a:pt x="79" y="319"/>
                  </a:lnTo>
                  <a:lnTo>
                    <a:pt x="79" y="316"/>
                  </a:lnTo>
                  <a:lnTo>
                    <a:pt x="76" y="312"/>
                  </a:lnTo>
                  <a:lnTo>
                    <a:pt x="75" y="311"/>
                  </a:lnTo>
                  <a:lnTo>
                    <a:pt x="73" y="311"/>
                  </a:lnTo>
                  <a:lnTo>
                    <a:pt x="72" y="312"/>
                  </a:lnTo>
                  <a:lnTo>
                    <a:pt x="70" y="312"/>
                  </a:lnTo>
                  <a:lnTo>
                    <a:pt x="68" y="315"/>
                  </a:lnTo>
                  <a:lnTo>
                    <a:pt x="68" y="316"/>
                  </a:lnTo>
                  <a:lnTo>
                    <a:pt x="70" y="318"/>
                  </a:lnTo>
                  <a:lnTo>
                    <a:pt x="70" y="319"/>
                  </a:lnTo>
                  <a:lnTo>
                    <a:pt x="67" y="321"/>
                  </a:lnTo>
                  <a:lnTo>
                    <a:pt x="66" y="319"/>
                  </a:lnTo>
                  <a:lnTo>
                    <a:pt x="66" y="317"/>
                  </a:lnTo>
                  <a:lnTo>
                    <a:pt x="65" y="315"/>
                  </a:lnTo>
                  <a:lnTo>
                    <a:pt x="57" y="318"/>
                  </a:lnTo>
                  <a:lnTo>
                    <a:pt x="56" y="320"/>
                  </a:lnTo>
                  <a:lnTo>
                    <a:pt x="55" y="323"/>
                  </a:lnTo>
                  <a:lnTo>
                    <a:pt x="53" y="323"/>
                  </a:lnTo>
                  <a:lnTo>
                    <a:pt x="53" y="325"/>
                  </a:lnTo>
                  <a:lnTo>
                    <a:pt x="53" y="326"/>
                  </a:lnTo>
                  <a:lnTo>
                    <a:pt x="51" y="326"/>
                  </a:lnTo>
                  <a:lnTo>
                    <a:pt x="51" y="325"/>
                  </a:lnTo>
                  <a:lnTo>
                    <a:pt x="50" y="324"/>
                  </a:lnTo>
                  <a:lnTo>
                    <a:pt x="49" y="324"/>
                  </a:lnTo>
                  <a:lnTo>
                    <a:pt x="48" y="325"/>
                  </a:lnTo>
                  <a:lnTo>
                    <a:pt x="48" y="327"/>
                  </a:lnTo>
                  <a:lnTo>
                    <a:pt x="45" y="327"/>
                  </a:lnTo>
                  <a:lnTo>
                    <a:pt x="41" y="330"/>
                  </a:lnTo>
                  <a:lnTo>
                    <a:pt x="39" y="337"/>
                  </a:lnTo>
                  <a:lnTo>
                    <a:pt x="37" y="335"/>
                  </a:lnTo>
                  <a:lnTo>
                    <a:pt x="34" y="335"/>
                  </a:lnTo>
                  <a:lnTo>
                    <a:pt x="32" y="337"/>
                  </a:lnTo>
                  <a:lnTo>
                    <a:pt x="30" y="339"/>
                  </a:lnTo>
                  <a:lnTo>
                    <a:pt x="33" y="341"/>
                  </a:lnTo>
                  <a:lnTo>
                    <a:pt x="32" y="343"/>
                  </a:lnTo>
                  <a:lnTo>
                    <a:pt x="35" y="343"/>
                  </a:lnTo>
                  <a:lnTo>
                    <a:pt x="38" y="342"/>
                  </a:lnTo>
                  <a:lnTo>
                    <a:pt x="39" y="344"/>
                  </a:lnTo>
                  <a:lnTo>
                    <a:pt x="41" y="345"/>
                  </a:lnTo>
                  <a:lnTo>
                    <a:pt x="39" y="348"/>
                  </a:lnTo>
                  <a:lnTo>
                    <a:pt x="40" y="349"/>
                  </a:lnTo>
                  <a:lnTo>
                    <a:pt x="37" y="348"/>
                  </a:lnTo>
                  <a:lnTo>
                    <a:pt x="26" y="348"/>
                  </a:lnTo>
                  <a:lnTo>
                    <a:pt x="25" y="349"/>
                  </a:lnTo>
                  <a:lnTo>
                    <a:pt x="23" y="348"/>
                  </a:lnTo>
                  <a:lnTo>
                    <a:pt x="21" y="350"/>
                  </a:lnTo>
                  <a:lnTo>
                    <a:pt x="23" y="351"/>
                  </a:lnTo>
                  <a:lnTo>
                    <a:pt x="21" y="352"/>
                  </a:lnTo>
                  <a:lnTo>
                    <a:pt x="22" y="353"/>
                  </a:lnTo>
                  <a:lnTo>
                    <a:pt x="23" y="353"/>
                  </a:lnTo>
                  <a:lnTo>
                    <a:pt x="25" y="353"/>
                  </a:lnTo>
                  <a:lnTo>
                    <a:pt x="23" y="356"/>
                  </a:lnTo>
                  <a:lnTo>
                    <a:pt x="25" y="362"/>
                  </a:lnTo>
                  <a:lnTo>
                    <a:pt x="23" y="363"/>
                  </a:lnTo>
                  <a:lnTo>
                    <a:pt x="22" y="358"/>
                  </a:lnTo>
                  <a:lnTo>
                    <a:pt x="21" y="357"/>
                  </a:lnTo>
                  <a:lnTo>
                    <a:pt x="18" y="358"/>
                  </a:lnTo>
                  <a:lnTo>
                    <a:pt x="15" y="364"/>
                  </a:lnTo>
                  <a:lnTo>
                    <a:pt x="17" y="365"/>
                  </a:lnTo>
                  <a:lnTo>
                    <a:pt x="18" y="367"/>
                  </a:lnTo>
                  <a:lnTo>
                    <a:pt x="15" y="365"/>
                  </a:lnTo>
                  <a:lnTo>
                    <a:pt x="14" y="363"/>
                  </a:lnTo>
                  <a:lnTo>
                    <a:pt x="11" y="364"/>
                  </a:lnTo>
                  <a:lnTo>
                    <a:pt x="7" y="364"/>
                  </a:lnTo>
                  <a:lnTo>
                    <a:pt x="7" y="365"/>
                  </a:lnTo>
                  <a:lnTo>
                    <a:pt x="8" y="367"/>
                  </a:lnTo>
                  <a:lnTo>
                    <a:pt x="3" y="364"/>
                  </a:lnTo>
                  <a:lnTo>
                    <a:pt x="2" y="364"/>
                  </a:lnTo>
                  <a:lnTo>
                    <a:pt x="4" y="369"/>
                  </a:lnTo>
                  <a:lnTo>
                    <a:pt x="3" y="370"/>
                  </a:lnTo>
                  <a:lnTo>
                    <a:pt x="3" y="371"/>
                  </a:lnTo>
                  <a:lnTo>
                    <a:pt x="19" y="369"/>
                  </a:lnTo>
                  <a:lnTo>
                    <a:pt x="14" y="372"/>
                  </a:lnTo>
                  <a:lnTo>
                    <a:pt x="15" y="373"/>
                  </a:lnTo>
                  <a:lnTo>
                    <a:pt x="21" y="372"/>
                  </a:lnTo>
                  <a:lnTo>
                    <a:pt x="22" y="372"/>
                  </a:lnTo>
                  <a:lnTo>
                    <a:pt x="19" y="374"/>
                  </a:lnTo>
                  <a:lnTo>
                    <a:pt x="10" y="375"/>
                  </a:lnTo>
                  <a:lnTo>
                    <a:pt x="8" y="373"/>
                  </a:lnTo>
                  <a:lnTo>
                    <a:pt x="6" y="373"/>
                  </a:lnTo>
                  <a:lnTo>
                    <a:pt x="3" y="376"/>
                  </a:lnTo>
                  <a:lnTo>
                    <a:pt x="3" y="378"/>
                  </a:lnTo>
                  <a:lnTo>
                    <a:pt x="0" y="378"/>
                  </a:lnTo>
                  <a:lnTo>
                    <a:pt x="0" y="380"/>
                  </a:lnTo>
                  <a:lnTo>
                    <a:pt x="4" y="382"/>
                  </a:lnTo>
                  <a:lnTo>
                    <a:pt x="4" y="383"/>
                  </a:lnTo>
                  <a:lnTo>
                    <a:pt x="4" y="386"/>
                  </a:lnTo>
                  <a:lnTo>
                    <a:pt x="0" y="390"/>
                  </a:lnTo>
                  <a:lnTo>
                    <a:pt x="1" y="391"/>
                  </a:lnTo>
                  <a:lnTo>
                    <a:pt x="0" y="392"/>
                  </a:lnTo>
                  <a:lnTo>
                    <a:pt x="0" y="394"/>
                  </a:lnTo>
                  <a:lnTo>
                    <a:pt x="2" y="395"/>
                  </a:lnTo>
                  <a:lnTo>
                    <a:pt x="2" y="398"/>
                  </a:lnTo>
                  <a:lnTo>
                    <a:pt x="6" y="398"/>
                  </a:lnTo>
                  <a:lnTo>
                    <a:pt x="15" y="395"/>
                  </a:lnTo>
                  <a:lnTo>
                    <a:pt x="17" y="396"/>
                  </a:lnTo>
                  <a:lnTo>
                    <a:pt x="20" y="396"/>
                  </a:lnTo>
                  <a:lnTo>
                    <a:pt x="23" y="388"/>
                  </a:lnTo>
                  <a:lnTo>
                    <a:pt x="24" y="391"/>
                  </a:lnTo>
                  <a:lnTo>
                    <a:pt x="23" y="395"/>
                  </a:lnTo>
                  <a:lnTo>
                    <a:pt x="25" y="396"/>
                  </a:lnTo>
                  <a:lnTo>
                    <a:pt x="29" y="396"/>
                  </a:lnTo>
                  <a:lnTo>
                    <a:pt x="30" y="395"/>
                  </a:lnTo>
                  <a:lnTo>
                    <a:pt x="32" y="396"/>
                  </a:lnTo>
                  <a:lnTo>
                    <a:pt x="35" y="392"/>
                  </a:lnTo>
                  <a:lnTo>
                    <a:pt x="36" y="386"/>
                  </a:lnTo>
                  <a:lnTo>
                    <a:pt x="40" y="384"/>
                  </a:lnTo>
                  <a:lnTo>
                    <a:pt x="40" y="385"/>
                  </a:lnTo>
                  <a:lnTo>
                    <a:pt x="38" y="390"/>
                  </a:lnTo>
                  <a:lnTo>
                    <a:pt x="37" y="394"/>
                  </a:lnTo>
                  <a:lnTo>
                    <a:pt x="38" y="394"/>
                  </a:lnTo>
                  <a:lnTo>
                    <a:pt x="40" y="393"/>
                  </a:lnTo>
                  <a:lnTo>
                    <a:pt x="42" y="394"/>
                  </a:lnTo>
                  <a:lnTo>
                    <a:pt x="38" y="397"/>
                  </a:lnTo>
                  <a:lnTo>
                    <a:pt x="33" y="399"/>
                  </a:lnTo>
                  <a:lnTo>
                    <a:pt x="32" y="402"/>
                  </a:lnTo>
                  <a:lnTo>
                    <a:pt x="34" y="403"/>
                  </a:lnTo>
                  <a:lnTo>
                    <a:pt x="30" y="406"/>
                  </a:lnTo>
                  <a:lnTo>
                    <a:pt x="30" y="403"/>
                  </a:lnTo>
                  <a:lnTo>
                    <a:pt x="29" y="401"/>
                  </a:lnTo>
                  <a:lnTo>
                    <a:pt x="26" y="399"/>
                  </a:lnTo>
                  <a:lnTo>
                    <a:pt x="23" y="399"/>
                  </a:lnTo>
                  <a:lnTo>
                    <a:pt x="19" y="400"/>
                  </a:lnTo>
                  <a:lnTo>
                    <a:pt x="16" y="399"/>
                  </a:lnTo>
                  <a:lnTo>
                    <a:pt x="13" y="400"/>
                  </a:lnTo>
                  <a:lnTo>
                    <a:pt x="10" y="399"/>
                  </a:lnTo>
                  <a:lnTo>
                    <a:pt x="8" y="402"/>
                  </a:lnTo>
                  <a:lnTo>
                    <a:pt x="3" y="400"/>
                  </a:lnTo>
                  <a:lnTo>
                    <a:pt x="1" y="404"/>
                  </a:lnTo>
                  <a:lnTo>
                    <a:pt x="0" y="407"/>
                  </a:lnTo>
                  <a:lnTo>
                    <a:pt x="3" y="407"/>
                  </a:lnTo>
                  <a:lnTo>
                    <a:pt x="4" y="407"/>
                  </a:lnTo>
                  <a:lnTo>
                    <a:pt x="4" y="411"/>
                  </a:lnTo>
                  <a:lnTo>
                    <a:pt x="2" y="410"/>
                  </a:lnTo>
                  <a:lnTo>
                    <a:pt x="0" y="408"/>
                  </a:lnTo>
                  <a:lnTo>
                    <a:pt x="0" y="409"/>
                  </a:lnTo>
                  <a:lnTo>
                    <a:pt x="0" y="410"/>
                  </a:lnTo>
                  <a:lnTo>
                    <a:pt x="3" y="416"/>
                  </a:lnTo>
                  <a:lnTo>
                    <a:pt x="4" y="416"/>
                  </a:lnTo>
                  <a:lnTo>
                    <a:pt x="8" y="413"/>
                  </a:lnTo>
                  <a:lnTo>
                    <a:pt x="11" y="413"/>
                  </a:lnTo>
                  <a:lnTo>
                    <a:pt x="6" y="418"/>
                  </a:lnTo>
                  <a:lnTo>
                    <a:pt x="6" y="420"/>
                  </a:lnTo>
                  <a:lnTo>
                    <a:pt x="3" y="421"/>
                  </a:lnTo>
                  <a:lnTo>
                    <a:pt x="2" y="423"/>
                  </a:lnTo>
                  <a:lnTo>
                    <a:pt x="3" y="425"/>
                  </a:lnTo>
                  <a:lnTo>
                    <a:pt x="4" y="427"/>
                  </a:lnTo>
                  <a:lnTo>
                    <a:pt x="4" y="429"/>
                  </a:lnTo>
                  <a:lnTo>
                    <a:pt x="6" y="428"/>
                  </a:lnTo>
                  <a:lnTo>
                    <a:pt x="8" y="425"/>
                  </a:lnTo>
                  <a:lnTo>
                    <a:pt x="8" y="428"/>
                  </a:lnTo>
                  <a:lnTo>
                    <a:pt x="11" y="432"/>
                  </a:lnTo>
                  <a:lnTo>
                    <a:pt x="8" y="432"/>
                  </a:lnTo>
                  <a:lnTo>
                    <a:pt x="6" y="434"/>
                  </a:lnTo>
                  <a:lnTo>
                    <a:pt x="6" y="436"/>
                  </a:lnTo>
                  <a:lnTo>
                    <a:pt x="7" y="437"/>
                  </a:lnTo>
                  <a:lnTo>
                    <a:pt x="10" y="435"/>
                  </a:lnTo>
                  <a:lnTo>
                    <a:pt x="12" y="432"/>
                  </a:lnTo>
                  <a:lnTo>
                    <a:pt x="13" y="428"/>
                  </a:lnTo>
                  <a:lnTo>
                    <a:pt x="15" y="426"/>
                  </a:lnTo>
                  <a:lnTo>
                    <a:pt x="21" y="417"/>
                  </a:lnTo>
                  <a:lnTo>
                    <a:pt x="23" y="414"/>
                  </a:lnTo>
                  <a:lnTo>
                    <a:pt x="25" y="416"/>
                  </a:lnTo>
                  <a:lnTo>
                    <a:pt x="25" y="417"/>
                  </a:lnTo>
                  <a:lnTo>
                    <a:pt x="29" y="416"/>
                  </a:lnTo>
                  <a:lnTo>
                    <a:pt x="32" y="417"/>
                  </a:lnTo>
                  <a:lnTo>
                    <a:pt x="26" y="419"/>
                  </a:lnTo>
                  <a:lnTo>
                    <a:pt x="26" y="424"/>
                  </a:lnTo>
                  <a:lnTo>
                    <a:pt x="25" y="421"/>
                  </a:lnTo>
                  <a:lnTo>
                    <a:pt x="23" y="420"/>
                  </a:lnTo>
                  <a:lnTo>
                    <a:pt x="18" y="428"/>
                  </a:lnTo>
                  <a:lnTo>
                    <a:pt x="20" y="429"/>
                  </a:lnTo>
                  <a:lnTo>
                    <a:pt x="20" y="430"/>
                  </a:lnTo>
                  <a:lnTo>
                    <a:pt x="17" y="432"/>
                  </a:lnTo>
                  <a:lnTo>
                    <a:pt x="11" y="439"/>
                  </a:lnTo>
                  <a:lnTo>
                    <a:pt x="13" y="440"/>
                  </a:lnTo>
                  <a:lnTo>
                    <a:pt x="19" y="440"/>
                  </a:lnTo>
                  <a:lnTo>
                    <a:pt x="21" y="439"/>
                  </a:lnTo>
                  <a:lnTo>
                    <a:pt x="21" y="440"/>
                  </a:lnTo>
                  <a:lnTo>
                    <a:pt x="15" y="443"/>
                  </a:lnTo>
                  <a:lnTo>
                    <a:pt x="14" y="444"/>
                  </a:lnTo>
                  <a:lnTo>
                    <a:pt x="13" y="445"/>
                  </a:lnTo>
                  <a:lnTo>
                    <a:pt x="10" y="445"/>
                  </a:lnTo>
                  <a:lnTo>
                    <a:pt x="9" y="446"/>
                  </a:lnTo>
                  <a:lnTo>
                    <a:pt x="7" y="445"/>
                  </a:lnTo>
                  <a:lnTo>
                    <a:pt x="3" y="451"/>
                  </a:lnTo>
                  <a:lnTo>
                    <a:pt x="3" y="454"/>
                  </a:lnTo>
                  <a:lnTo>
                    <a:pt x="4" y="455"/>
                  </a:lnTo>
                  <a:lnTo>
                    <a:pt x="4" y="456"/>
                  </a:lnTo>
                  <a:lnTo>
                    <a:pt x="7" y="455"/>
                  </a:lnTo>
                  <a:lnTo>
                    <a:pt x="8" y="453"/>
                  </a:lnTo>
                  <a:lnTo>
                    <a:pt x="9" y="455"/>
                  </a:lnTo>
                  <a:lnTo>
                    <a:pt x="11" y="455"/>
                  </a:lnTo>
                  <a:lnTo>
                    <a:pt x="12" y="454"/>
                  </a:lnTo>
                  <a:lnTo>
                    <a:pt x="11" y="452"/>
                  </a:lnTo>
                  <a:lnTo>
                    <a:pt x="14" y="453"/>
                  </a:lnTo>
                  <a:lnTo>
                    <a:pt x="18" y="451"/>
                  </a:lnTo>
                  <a:lnTo>
                    <a:pt x="19" y="449"/>
                  </a:lnTo>
                  <a:lnTo>
                    <a:pt x="21" y="450"/>
                  </a:lnTo>
                  <a:lnTo>
                    <a:pt x="17" y="455"/>
                  </a:lnTo>
                  <a:lnTo>
                    <a:pt x="18" y="455"/>
                  </a:lnTo>
                  <a:lnTo>
                    <a:pt x="18" y="458"/>
                  </a:lnTo>
                  <a:lnTo>
                    <a:pt x="16" y="463"/>
                  </a:lnTo>
                  <a:lnTo>
                    <a:pt x="14" y="464"/>
                  </a:lnTo>
                  <a:lnTo>
                    <a:pt x="14" y="467"/>
                  </a:lnTo>
                  <a:lnTo>
                    <a:pt x="13" y="467"/>
                  </a:lnTo>
                  <a:lnTo>
                    <a:pt x="11" y="468"/>
                  </a:lnTo>
                  <a:lnTo>
                    <a:pt x="10" y="466"/>
                  </a:lnTo>
                  <a:lnTo>
                    <a:pt x="9" y="466"/>
                  </a:lnTo>
                  <a:lnTo>
                    <a:pt x="7" y="475"/>
                  </a:lnTo>
                  <a:lnTo>
                    <a:pt x="21" y="488"/>
                  </a:lnTo>
                  <a:lnTo>
                    <a:pt x="25" y="489"/>
                  </a:lnTo>
                  <a:lnTo>
                    <a:pt x="26" y="485"/>
                  </a:lnTo>
                  <a:lnTo>
                    <a:pt x="26" y="494"/>
                  </a:lnTo>
                  <a:lnTo>
                    <a:pt x="28" y="493"/>
                  </a:lnTo>
                  <a:lnTo>
                    <a:pt x="30" y="494"/>
                  </a:lnTo>
                  <a:lnTo>
                    <a:pt x="32" y="492"/>
                  </a:lnTo>
                  <a:lnTo>
                    <a:pt x="36" y="492"/>
                  </a:lnTo>
                  <a:lnTo>
                    <a:pt x="34" y="494"/>
                  </a:lnTo>
                  <a:lnTo>
                    <a:pt x="38" y="496"/>
                  </a:lnTo>
                  <a:lnTo>
                    <a:pt x="42" y="494"/>
                  </a:lnTo>
                  <a:lnTo>
                    <a:pt x="46" y="492"/>
                  </a:lnTo>
                  <a:lnTo>
                    <a:pt x="47" y="488"/>
                  </a:lnTo>
                  <a:lnTo>
                    <a:pt x="49" y="490"/>
                  </a:lnTo>
                  <a:lnTo>
                    <a:pt x="55" y="487"/>
                  </a:lnTo>
                  <a:lnTo>
                    <a:pt x="61" y="479"/>
                  </a:lnTo>
                  <a:lnTo>
                    <a:pt x="64" y="477"/>
                  </a:lnTo>
                  <a:lnTo>
                    <a:pt x="65" y="474"/>
                  </a:lnTo>
                  <a:lnTo>
                    <a:pt x="67" y="473"/>
                  </a:lnTo>
                  <a:lnTo>
                    <a:pt x="68" y="471"/>
                  </a:lnTo>
                  <a:lnTo>
                    <a:pt x="72" y="466"/>
                  </a:lnTo>
                  <a:lnTo>
                    <a:pt x="72" y="463"/>
                  </a:lnTo>
                  <a:lnTo>
                    <a:pt x="76" y="466"/>
                  </a:lnTo>
                  <a:lnTo>
                    <a:pt x="79" y="466"/>
                  </a:lnTo>
                  <a:lnTo>
                    <a:pt x="82" y="464"/>
                  </a:lnTo>
                  <a:lnTo>
                    <a:pt x="83" y="459"/>
                  </a:lnTo>
                  <a:lnTo>
                    <a:pt x="85" y="457"/>
                  </a:lnTo>
                  <a:lnTo>
                    <a:pt x="85" y="454"/>
                  </a:lnTo>
                  <a:lnTo>
                    <a:pt x="83" y="451"/>
                  </a:lnTo>
                  <a:lnTo>
                    <a:pt x="82" y="449"/>
                  </a:lnTo>
                  <a:lnTo>
                    <a:pt x="83" y="448"/>
                  </a:lnTo>
                  <a:lnTo>
                    <a:pt x="83" y="447"/>
                  </a:lnTo>
                  <a:lnTo>
                    <a:pt x="82" y="443"/>
                  </a:lnTo>
                  <a:lnTo>
                    <a:pt x="83" y="444"/>
                  </a:lnTo>
                  <a:lnTo>
                    <a:pt x="85" y="447"/>
                  </a:lnTo>
                  <a:lnTo>
                    <a:pt x="85" y="449"/>
                  </a:lnTo>
                  <a:lnTo>
                    <a:pt x="87" y="448"/>
                  </a:lnTo>
                  <a:lnTo>
                    <a:pt x="87" y="447"/>
                  </a:lnTo>
                  <a:lnTo>
                    <a:pt x="86" y="444"/>
                  </a:lnTo>
                  <a:lnTo>
                    <a:pt x="85" y="440"/>
                  </a:lnTo>
                  <a:lnTo>
                    <a:pt x="86" y="439"/>
                  </a:lnTo>
                  <a:lnTo>
                    <a:pt x="87" y="439"/>
                  </a:lnTo>
                  <a:lnTo>
                    <a:pt x="89" y="437"/>
                  </a:lnTo>
                  <a:lnTo>
                    <a:pt x="90" y="439"/>
                  </a:lnTo>
                  <a:lnTo>
                    <a:pt x="90" y="441"/>
                  </a:lnTo>
                  <a:lnTo>
                    <a:pt x="88" y="442"/>
                  </a:lnTo>
                  <a:lnTo>
                    <a:pt x="90" y="459"/>
                  </a:lnTo>
                  <a:lnTo>
                    <a:pt x="92" y="458"/>
                  </a:lnTo>
                  <a:lnTo>
                    <a:pt x="95" y="461"/>
                  </a:lnTo>
                  <a:lnTo>
                    <a:pt x="97" y="460"/>
                  </a:lnTo>
                  <a:lnTo>
                    <a:pt x="99" y="464"/>
                  </a:lnTo>
                  <a:lnTo>
                    <a:pt x="99" y="470"/>
                  </a:lnTo>
                  <a:lnTo>
                    <a:pt x="100" y="467"/>
                  </a:lnTo>
                  <a:lnTo>
                    <a:pt x="101" y="469"/>
                  </a:lnTo>
                  <a:lnTo>
                    <a:pt x="103" y="467"/>
                  </a:lnTo>
                  <a:lnTo>
                    <a:pt x="105" y="456"/>
                  </a:lnTo>
                  <a:lnTo>
                    <a:pt x="104" y="448"/>
                  </a:lnTo>
                  <a:lnTo>
                    <a:pt x="108" y="441"/>
                  </a:lnTo>
                  <a:lnTo>
                    <a:pt x="108" y="437"/>
                  </a:lnTo>
                  <a:lnTo>
                    <a:pt x="115" y="435"/>
                  </a:lnTo>
                  <a:lnTo>
                    <a:pt x="117" y="432"/>
                  </a:lnTo>
                  <a:lnTo>
                    <a:pt x="117" y="427"/>
                  </a:lnTo>
                  <a:lnTo>
                    <a:pt x="116" y="425"/>
                  </a:lnTo>
                  <a:lnTo>
                    <a:pt x="119" y="416"/>
                  </a:lnTo>
                  <a:lnTo>
                    <a:pt x="116" y="406"/>
                  </a:lnTo>
                  <a:lnTo>
                    <a:pt x="113" y="403"/>
                  </a:lnTo>
                  <a:lnTo>
                    <a:pt x="114" y="401"/>
                  </a:lnTo>
                  <a:lnTo>
                    <a:pt x="118" y="399"/>
                  </a:lnTo>
                  <a:lnTo>
                    <a:pt x="121" y="395"/>
                  </a:lnTo>
                  <a:lnTo>
                    <a:pt x="123" y="390"/>
                  </a:lnTo>
                  <a:lnTo>
                    <a:pt x="122" y="384"/>
                  </a:lnTo>
                  <a:lnTo>
                    <a:pt x="116" y="380"/>
                  </a:lnTo>
                  <a:lnTo>
                    <a:pt x="113" y="375"/>
                  </a:lnTo>
                  <a:lnTo>
                    <a:pt x="113" y="357"/>
                  </a:lnTo>
                  <a:lnTo>
                    <a:pt x="112" y="353"/>
                  </a:lnTo>
                  <a:lnTo>
                    <a:pt x="112" y="352"/>
                  </a:lnTo>
                  <a:lnTo>
                    <a:pt x="113" y="333"/>
                  </a:lnTo>
                  <a:lnTo>
                    <a:pt x="115" y="331"/>
                  </a:lnTo>
                  <a:lnTo>
                    <a:pt x="114" y="329"/>
                  </a:lnTo>
                  <a:lnTo>
                    <a:pt x="112" y="325"/>
                  </a:lnTo>
                  <a:lnTo>
                    <a:pt x="112" y="320"/>
                  </a:lnTo>
                  <a:lnTo>
                    <a:pt x="114" y="310"/>
                  </a:lnTo>
                  <a:lnTo>
                    <a:pt x="121" y="300"/>
                  </a:lnTo>
                  <a:lnTo>
                    <a:pt x="126" y="297"/>
                  </a:lnTo>
                  <a:lnTo>
                    <a:pt x="132" y="296"/>
                  </a:lnTo>
                  <a:lnTo>
                    <a:pt x="142" y="297"/>
                  </a:lnTo>
                  <a:lnTo>
                    <a:pt x="145" y="293"/>
                  </a:lnTo>
                  <a:lnTo>
                    <a:pt x="146" y="284"/>
                  </a:lnTo>
                  <a:lnTo>
                    <a:pt x="139" y="276"/>
                  </a:lnTo>
                  <a:lnTo>
                    <a:pt x="139" y="273"/>
                  </a:lnTo>
                  <a:lnTo>
                    <a:pt x="150" y="254"/>
                  </a:lnTo>
                  <a:lnTo>
                    <a:pt x="153" y="220"/>
                  </a:lnTo>
                  <a:lnTo>
                    <a:pt x="154" y="218"/>
                  </a:lnTo>
                  <a:lnTo>
                    <a:pt x="158" y="218"/>
                  </a:lnTo>
                  <a:lnTo>
                    <a:pt x="162" y="214"/>
                  </a:lnTo>
                  <a:lnTo>
                    <a:pt x="166" y="200"/>
                  </a:lnTo>
                  <a:lnTo>
                    <a:pt x="182" y="177"/>
                  </a:lnTo>
                  <a:lnTo>
                    <a:pt x="181" y="174"/>
                  </a:lnTo>
                  <a:lnTo>
                    <a:pt x="178" y="167"/>
                  </a:lnTo>
                  <a:lnTo>
                    <a:pt x="178" y="163"/>
                  </a:lnTo>
                  <a:lnTo>
                    <a:pt x="184" y="155"/>
                  </a:lnTo>
                  <a:lnTo>
                    <a:pt x="186" y="146"/>
                  </a:lnTo>
                  <a:lnTo>
                    <a:pt x="194" y="137"/>
                  </a:lnTo>
                  <a:lnTo>
                    <a:pt x="197" y="136"/>
                  </a:lnTo>
                  <a:lnTo>
                    <a:pt x="201" y="138"/>
                  </a:lnTo>
                  <a:lnTo>
                    <a:pt x="204" y="142"/>
                  </a:lnTo>
                  <a:lnTo>
                    <a:pt x="205" y="143"/>
                  </a:lnTo>
                  <a:lnTo>
                    <a:pt x="210" y="129"/>
                  </a:lnTo>
                  <a:lnTo>
                    <a:pt x="210" y="122"/>
                  </a:lnTo>
                  <a:lnTo>
                    <a:pt x="211" y="119"/>
                  </a:lnTo>
                  <a:lnTo>
                    <a:pt x="212" y="118"/>
                  </a:lnTo>
                  <a:lnTo>
                    <a:pt x="215" y="117"/>
                  </a:lnTo>
                  <a:lnTo>
                    <a:pt x="237" y="122"/>
                  </a:lnTo>
                  <a:lnTo>
                    <a:pt x="239" y="122"/>
                  </a:lnTo>
                  <a:lnTo>
                    <a:pt x="241" y="119"/>
                  </a:lnTo>
                  <a:lnTo>
                    <a:pt x="238" y="117"/>
                  </a:lnTo>
                  <a:lnTo>
                    <a:pt x="238" y="114"/>
                  </a:lnTo>
                  <a:lnTo>
                    <a:pt x="240" y="111"/>
                  </a:lnTo>
                  <a:lnTo>
                    <a:pt x="241" y="106"/>
                  </a:lnTo>
                  <a:lnTo>
                    <a:pt x="242" y="105"/>
                  </a:lnTo>
                  <a:lnTo>
                    <a:pt x="242" y="102"/>
                  </a:lnTo>
                  <a:lnTo>
                    <a:pt x="242" y="99"/>
                  </a:lnTo>
                  <a:lnTo>
                    <a:pt x="241" y="98"/>
                  </a:lnTo>
                  <a:lnTo>
                    <a:pt x="241" y="95"/>
                  </a:lnTo>
                  <a:lnTo>
                    <a:pt x="242" y="94"/>
                  </a:lnTo>
                  <a:lnTo>
                    <a:pt x="249" y="94"/>
                  </a:lnTo>
                  <a:lnTo>
                    <a:pt x="249" y="92"/>
                  </a:lnTo>
                  <a:lnTo>
                    <a:pt x="252" y="91"/>
                  </a:lnTo>
                  <a:lnTo>
                    <a:pt x="254" y="92"/>
                  </a:lnTo>
                  <a:lnTo>
                    <a:pt x="257" y="91"/>
                  </a:lnTo>
                  <a:lnTo>
                    <a:pt x="256" y="84"/>
                  </a:lnTo>
                  <a:lnTo>
                    <a:pt x="260" y="82"/>
                  </a:lnTo>
                  <a:lnTo>
                    <a:pt x="264" y="84"/>
                  </a:lnTo>
                  <a:lnTo>
                    <a:pt x="276" y="100"/>
                  </a:lnTo>
                  <a:lnTo>
                    <a:pt x="277" y="105"/>
                  </a:lnTo>
                  <a:lnTo>
                    <a:pt x="279" y="108"/>
                  </a:lnTo>
                  <a:lnTo>
                    <a:pt x="286" y="109"/>
                  </a:lnTo>
                  <a:lnTo>
                    <a:pt x="291" y="111"/>
                  </a:lnTo>
                  <a:lnTo>
                    <a:pt x="294" y="111"/>
                  </a:lnTo>
                  <a:lnTo>
                    <a:pt x="298" y="108"/>
                  </a:lnTo>
                  <a:lnTo>
                    <a:pt x="303" y="102"/>
                  </a:lnTo>
                  <a:lnTo>
                    <a:pt x="306" y="104"/>
                  </a:lnTo>
                  <a:lnTo>
                    <a:pt x="310" y="111"/>
                  </a:lnTo>
                  <a:lnTo>
                    <a:pt x="313" y="112"/>
                  </a:lnTo>
                  <a:lnTo>
                    <a:pt x="321" y="107"/>
                  </a:lnTo>
                  <a:lnTo>
                    <a:pt x="324" y="103"/>
                  </a:lnTo>
                  <a:lnTo>
                    <a:pt x="331" y="97"/>
                  </a:lnTo>
                  <a:lnTo>
                    <a:pt x="332" y="71"/>
                  </a:lnTo>
                  <a:lnTo>
                    <a:pt x="336" y="61"/>
                  </a:lnTo>
                  <a:lnTo>
                    <a:pt x="339" y="58"/>
                  </a:lnTo>
                  <a:lnTo>
                    <a:pt x="368" y="49"/>
                  </a:lnTo>
                  <a:lnTo>
                    <a:pt x="370" y="50"/>
                  </a:lnTo>
                  <a:lnTo>
                    <a:pt x="373" y="56"/>
                  </a:lnTo>
                  <a:lnTo>
                    <a:pt x="375" y="58"/>
                  </a:lnTo>
                  <a:lnTo>
                    <a:pt x="381" y="60"/>
                  </a:lnTo>
                  <a:lnTo>
                    <a:pt x="386" y="65"/>
                  </a:lnTo>
                  <a:lnTo>
                    <a:pt x="389" y="78"/>
                  </a:lnTo>
                  <a:lnTo>
                    <a:pt x="383" y="85"/>
                  </a:lnTo>
                  <a:lnTo>
                    <a:pt x="382" y="89"/>
                  </a:lnTo>
                  <a:lnTo>
                    <a:pt x="382" y="92"/>
                  </a:lnTo>
                  <a:lnTo>
                    <a:pt x="385" y="94"/>
                  </a:lnTo>
                  <a:lnTo>
                    <a:pt x="386" y="94"/>
                  </a:lnTo>
                  <a:lnTo>
                    <a:pt x="388" y="91"/>
                  </a:lnTo>
                  <a:lnTo>
                    <a:pt x="389" y="90"/>
                  </a:lnTo>
                  <a:lnTo>
                    <a:pt x="389" y="87"/>
                  </a:lnTo>
                  <a:lnTo>
                    <a:pt x="389" y="85"/>
                  </a:lnTo>
                  <a:lnTo>
                    <a:pt x="399" y="80"/>
                  </a:lnTo>
                  <a:lnTo>
                    <a:pt x="401" y="78"/>
                  </a:lnTo>
                  <a:lnTo>
                    <a:pt x="403" y="69"/>
                  </a:lnTo>
                  <a:lnTo>
                    <a:pt x="409" y="73"/>
                  </a:lnTo>
                  <a:lnTo>
                    <a:pt x="412" y="72"/>
                  </a:lnTo>
                  <a:lnTo>
                    <a:pt x="414" y="66"/>
                  </a:lnTo>
                  <a:lnTo>
                    <a:pt x="415" y="64"/>
                  </a:lnTo>
                  <a:lnTo>
                    <a:pt x="414" y="62"/>
                  </a:lnTo>
                  <a:close/>
                </a:path>
              </a:pathLst>
            </a:custGeom>
            <a:solidFill>
              <a:srgbClr val="A11420"/>
            </a:solidFill>
            <a:ln w="4763">
              <a:solidFill>
                <a:srgbClr val="FFFFFF"/>
              </a:solidFill>
              <a:round/>
              <a:headEnd/>
              <a:tailEnd/>
            </a:ln>
          </p:spPr>
          <p:txBody>
            <a:bodyPr lIns="91429" tIns="45715" rIns="91429" bIns="45715"/>
            <a:lstStyle/>
            <a:p>
              <a:endParaRPr lang="ru-RU"/>
            </a:p>
          </p:txBody>
        </p:sp>
        <p:sp>
          <p:nvSpPr>
            <p:cNvPr id="143542" name="Freeform 57"/>
            <p:cNvSpPr>
              <a:spLocks/>
            </p:cNvSpPr>
            <p:nvPr/>
          </p:nvSpPr>
          <p:spPr bwMode="auto">
            <a:xfrm>
              <a:off x="2748" y="1539"/>
              <a:ext cx="77" cy="44"/>
            </a:xfrm>
            <a:custGeom>
              <a:avLst/>
              <a:gdLst>
                <a:gd name="T0" fmla="*/ 83415769 w 71"/>
                <a:gd name="T1" fmla="*/ 196516273 h 41"/>
                <a:gd name="T2" fmla="*/ 78203960 w 71"/>
                <a:gd name="T3" fmla="*/ 182138331 h 41"/>
                <a:gd name="T4" fmla="*/ 67776993 w 71"/>
                <a:gd name="T5" fmla="*/ 182138331 h 41"/>
                <a:gd name="T6" fmla="*/ 67776993 w 71"/>
                <a:gd name="T7" fmla="*/ 143793526 h 41"/>
                <a:gd name="T8" fmla="*/ 57350044 w 71"/>
                <a:gd name="T9" fmla="*/ 138998842 h 41"/>
                <a:gd name="T10" fmla="*/ 31280944 w 71"/>
                <a:gd name="T11" fmla="*/ 138998842 h 41"/>
                <a:gd name="T12" fmla="*/ 15642120 w 71"/>
                <a:gd name="T13" fmla="*/ 162965912 h 41"/>
                <a:gd name="T14" fmla="*/ 5215134 w 71"/>
                <a:gd name="T15" fmla="*/ 172552259 h 41"/>
                <a:gd name="T16" fmla="*/ 0 w 71"/>
                <a:gd name="T17" fmla="*/ 162965912 h 41"/>
                <a:gd name="T18" fmla="*/ 10426980 w 71"/>
                <a:gd name="T19" fmla="*/ 119826422 h 41"/>
                <a:gd name="T20" fmla="*/ 15642120 w 71"/>
                <a:gd name="T21" fmla="*/ 115034759 h 41"/>
                <a:gd name="T22" fmla="*/ 20853960 w 71"/>
                <a:gd name="T23" fmla="*/ 105448618 h 41"/>
                <a:gd name="T24" fmla="*/ 31280944 w 71"/>
                <a:gd name="T25" fmla="*/ 95862271 h 41"/>
                <a:gd name="T26" fmla="*/ 31280944 w 71"/>
                <a:gd name="T27" fmla="*/ 91067723 h 41"/>
                <a:gd name="T28" fmla="*/ 36496041 w 71"/>
                <a:gd name="T29" fmla="*/ 81481513 h 41"/>
                <a:gd name="T30" fmla="*/ 78203960 w 71"/>
                <a:gd name="T31" fmla="*/ 33550284 h 41"/>
                <a:gd name="T32" fmla="*/ 72988889 w 71"/>
                <a:gd name="T33" fmla="*/ 23964091 h 41"/>
                <a:gd name="T34" fmla="*/ 78203960 w 71"/>
                <a:gd name="T35" fmla="*/ 14377842 h 41"/>
                <a:gd name="T36" fmla="*/ 109484947 w 71"/>
                <a:gd name="T37" fmla="*/ 19172480 h 41"/>
                <a:gd name="T38" fmla="*/ 119911966 w 71"/>
                <a:gd name="T39" fmla="*/ 14377842 h 41"/>
                <a:gd name="T40" fmla="*/ 130338915 w 71"/>
                <a:gd name="T41" fmla="*/ 4791609 h 41"/>
                <a:gd name="T42" fmla="*/ 140765726 w 71"/>
                <a:gd name="T43" fmla="*/ 14377842 h 41"/>
                <a:gd name="T44" fmla="*/ 234608722 w 71"/>
                <a:gd name="T45" fmla="*/ 0 h 41"/>
                <a:gd name="T46" fmla="*/ 291955556 w 71"/>
                <a:gd name="T47" fmla="*/ 19172480 h 41"/>
                <a:gd name="T48" fmla="*/ 302382089 w 71"/>
                <a:gd name="T49" fmla="*/ 28758690 h 41"/>
                <a:gd name="T50" fmla="*/ 291955556 w 71"/>
                <a:gd name="T51" fmla="*/ 52722798 h 41"/>
                <a:gd name="T52" fmla="*/ 307597438 w 71"/>
                <a:gd name="T53" fmla="*/ 71895252 h 41"/>
                <a:gd name="T54" fmla="*/ 333663076 w 71"/>
                <a:gd name="T55" fmla="*/ 86276129 h 41"/>
                <a:gd name="T56" fmla="*/ 349305235 w 71"/>
                <a:gd name="T57" fmla="*/ 86276129 h 41"/>
                <a:gd name="T58" fmla="*/ 354517252 w 71"/>
                <a:gd name="T59" fmla="*/ 81481513 h 41"/>
                <a:gd name="T60" fmla="*/ 370159412 w 71"/>
                <a:gd name="T61" fmla="*/ 86276129 h 41"/>
                <a:gd name="T62" fmla="*/ 364944341 w 71"/>
                <a:gd name="T63" fmla="*/ 105448618 h 41"/>
                <a:gd name="T64" fmla="*/ 364944341 w 71"/>
                <a:gd name="T65" fmla="*/ 115034759 h 41"/>
                <a:gd name="T66" fmla="*/ 359732601 w 71"/>
                <a:gd name="T67" fmla="*/ 119826422 h 41"/>
                <a:gd name="T68" fmla="*/ 344090164 w 71"/>
                <a:gd name="T69" fmla="*/ 119826422 h 41"/>
                <a:gd name="T70" fmla="*/ 338878425 w 71"/>
                <a:gd name="T71" fmla="*/ 129412700 h 41"/>
                <a:gd name="T72" fmla="*/ 344090164 w 71"/>
                <a:gd name="T73" fmla="*/ 138998842 h 41"/>
                <a:gd name="T74" fmla="*/ 349305235 w 71"/>
                <a:gd name="T75" fmla="*/ 143793526 h 41"/>
                <a:gd name="T76" fmla="*/ 344090164 w 71"/>
                <a:gd name="T77" fmla="*/ 153379839 h 41"/>
                <a:gd name="T78" fmla="*/ 291955556 w 71"/>
                <a:gd name="T79" fmla="*/ 143793526 h 41"/>
                <a:gd name="T80" fmla="*/ 286743608 w 71"/>
                <a:gd name="T81" fmla="*/ 138998842 h 41"/>
                <a:gd name="T82" fmla="*/ 276316520 w 71"/>
                <a:gd name="T83" fmla="*/ 134207248 h 41"/>
                <a:gd name="T84" fmla="*/ 271101449 w 71"/>
                <a:gd name="T85" fmla="*/ 148585086 h 41"/>
                <a:gd name="T86" fmla="*/ 255462621 w 71"/>
                <a:gd name="T87" fmla="*/ 177343853 h 41"/>
                <a:gd name="T88" fmla="*/ 250247411 w 71"/>
                <a:gd name="T89" fmla="*/ 191724541 h 41"/>
                <a:gd name="T90" fmla="*/ 250247411 w 71"/>
                <a:gd name="T91" fmla="*/ 191724541 h 41"/>
                <a:gd name="T92" fmla="*/ 234608722 w 71"/>
                <a:gd name="T93" fmla="*/ 191724541 h 41"/>
                <a:gd name="T94" fmla="*/ 229393512 w 71"/>
                <a:gd name="T95" fmla="*/ 177343853 h 41"/>
                <a:gd name="T96" fmla="*/ 213754684 w 71"/>
                <a:gd name="T97" fmla="*/ 162965912 h 41"/>
                <a:gd name="T98" fmla="*/ 198112664 w 71"/>
                <a:gd name="T99" fmla="*/ 138998842 h 41"/>
                <a:gd name="T100" fmla="*/ 187685576 w 71"/>
                <a:gd name="T101" fmla="*/ 148585086 h 41"/>
                <a:gd name="T102" fmla="*/ 177258626 w 71"/>
                <a:gd name="T103" fmla="*/ 158171296 h 41"/>
                <a:gd name="T104" fmla="*/ 177258626 w 71"/>
                <a:gd name="T105" fmla="*/ 172552259 h 41"/>
                <a:gd name="T106" fmla="*/ 156404589 w 71"/>
                <a:gd name="T107" fmla="*/ 191724541 h 41"/>
                <a:gd name="T108" fmla="*/ 83415769 w 71"/>
                <a:gd name="T109" fmla="*/ 196516273 h 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1"/>
                <a:gd name="T166" fmla="*/ 0 h 41"/>
                <a:gd name="T167" fmla="*/ 71 w 71"/>
                <a:gd name="T168" fmla="*/ 41 h 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1" h="41">
                  <a:moveTo>
                    <a:pt x="16" y="41"/>
                  </a:moveTo>
                  <a:lnTo>
                    <a:pt x="15" y="38"/>
                  </a:lnTo>
                  <a:lnTo>
                    <a:pt x="13" y="38"/>
                  </a:lnTo>
                  <a:lnTo>
                    <a:pt x="13" y="30"/>
                  </a:lnTo>
                  <a:lnTo>
                    <a:pt x="11" y="29"/>
                  </a:lnTo>
                  <a:lnTo>
                    <a:pt x="6" y="29"/>
                  </a:lnTo>
                  <a:lnTo>
                    <a:pt x="3" y="34"/>
                  </a:lnTo>
                  <a:lnTo>
                    <a:pt x="1" y="36"/>
                  </a:lnTo>
                  <a:lnTo>
                    <a:pt x="0" y="34"/>
                  </a:lnTo>
                  <a:lnTo>
                    <a:pt x="2" y="25"/>
                  </a:lnTo>
                  <a:lnTo>
                    <a:pt x="3" y="24"/>
                  </a:lnTo>
                  <a:lnTo>
                    <a:pt x="4" y="22"/>
                  </a:lnTo>
                  <a:lnTo>
                    <a:pt x="6" y="20"/>
                  </a:lnTo>
                  <a:lnTo>
                    <a:pt x="6" y="19"/>
                  </a:lnTo>
                  <a:lnTo>
                    <a:pt x="7" y="17"/>
                  </a:lnTo>
                  <a:lnTo>
                    <a:pt x="15" y="7"/>
                  </a:lnTo>
                  <a:lnTo>
                    <a:pt x="14" y="5"/>
                  </a:lnTo>
                  <a:lnTo>
                    <a:pt x="15" y="3"/>
                  </a:lnTo>
                  <a:lnTo>
                    <a:pt x="21" y="4"/>
                  </a:lnTo>
                  <a:lnTo>
                    <a:pt x="23" y="3"/>
                  </a:lnTo>
                  <a:lnTo>
                    <a:pt x="25" y="1"/>
                  </a:lnTo>
                  <a:lnTo>
                    <a:pt x="27" y="3"/>
                  </a:lnTo>
                  <a:lnTo>
                    <a:pt x="45" y="0"/>
                  </a:lnTo>
                  <a:lnTo>
                    <a:pt x="56" y="4"/>
                  </a:lnTo>
                  <a:lnTo>
                    <a:pt x="58" y="6"/>
                  </a:lnTo>
                  <a:lnTo>
                    <a:pt x="56" y="11"/>
                  </a:lnTo>
                  <a:lnTo>
                    <a:pt x="59" y="15"/>
                  </a:lnTo>
                  <a:lnTo>
                    <a:pt x="64" y="18"/>
                  </a:lnTo>
                  <a:lnTo>
                    <a:pt x="67" y="18"/>
                  </a:lnTo>
                  <a:lnTo>
                    <a:pt x="68" y="17"/>
                  </a:lnTo>
                  <a:lnTo>
                    <a:pt x="71" y="18"/>
                  </a:lnTo>
                  <a:lnTo>
                    <a:pt x="70" y="22"/>
                  </a:lnTo>
                  <a:lnTo>
                    <a:pt x="70" y="24"/>
                  </a:lnTo>
                  <a:lnTo>
                    <a:pt x="69" y="25"/>
                  </a:lnTo>
                  <a:lnTo>
                    <a:pt x="66" y="25"/>
                  </a:lnTo>
                  <a:lnTo>
                    <a:pt x="65" y="27"/>
                  </a:lnTo>
                  <a:lnTo>
                    <a:pt x="66" y="29"/>
                  </a:lnTo>
                  <a:lnTo>
                    <a:pt x="67" y="30"/>
                  </a:lnTo>
                  <a:lnTo>
                    <a:pt x="66" y="32"/>
                  </a:lnTo>
                  <a:lnTo>
                    <a:pt x="56" y="30"/>
                  </a:lnTo>
                  <a:lnTo>
                    <a:pt x="55" y="29"/>
                  </a:lnTo>
                  <a:lnTo>
                    <a:pt x="53" y="28"/>
                  </a:lnTo>
                  <a:lnTo>
                    <a:pt x="52" y="31"/>
                  </a:lnTo>
                  <a:lnTo>
                    <a:pt x="49" y="37"/>
                  </a:lnTo>
                  <a:lnTo>
                    <a:pt x="48" y="40"/>
                  </a:lnTo>
                  <a:lnTo>
                    <a:pt x="45" y="40"/>
                  </a:lnTo>
                  <a:lnTo>
                    <a:pt x="44" y="37"/>
                  </a:lnTo>
                  <a:lnTo>
                    <a:pt x="41" y="34"/>
                  </a:lnTo>
                  <a:lnTo>
                    <a:pt x="38" y="29"/>
                  </a:lnTo>
                  <a:lnTo>
                    <a:pt x="36" y="31"/>
                  </a:lnTo>
                  <a:lnTo>
                    <a:pt x="34" y="33"/>
                  </a:lnTo>
                  <a:lnTo>
                    <a:pt x="34" y="36"/>
                  </a:lnTo>
                  <a:lnTo>
                    <a:pt x="30" y="40"/>
                  </a:lnTo>
                  <a:lnTo>
                    <a:pt x="16" y="41"/>
                  </a:lnTo>
                  <a:close/>
                </a:path>
              </a:pathLst>
            </a:custGeom>
            <a:solidFill>
              <a:srgbClr val="A11420"/>
            </a:solidFill>
            <a:ln w="4763">
              <a:solidFill>
                <a:srgbClr val="FFFFFF"/>
              </a:solidFill>
              <a:round/>
              <a:headEnd/>
              <a:tailEnd/>
            </a:ln>
          </p:spPr>
          <p:txBody>
            <a:bodyPr lIns="91429" tIns="45715" rIns="91429" bIns="45715"/>
            <a:lstStyle/>
            <a:p>
              <a:endParaRPr lang="ru-RU"/>
            </a:p>
          </p:txBody>
        </p:sp>
        <p:sp>
          <p:nvSpPr>
            <p:cNvPr id="143543" name="Freeform 62"/>
            <p:cNvSpPr>
              <a:spLocks/>
            </p:cNvSpPr>
            <p:nvPr/>
          </p:nvSpPr>
          <p:spPr bwMode="auto">
            <a:xfrm>
              <a:off x="2487" y="1636"/>
              <a:ext cx="216" cy="172"/>
            </a:xfrm>
            <a:custGeom>
              <a:avLst/>
              <a:gdLst>
                <a:gd name="T0" fmla="*/ 146238867 w 200"/>
                <a:gd name="T1" fmla="*/ 659033891 h 159"/>
                <a:gd name="T2" fmla="*/ 186579914 w 200"/>
                <a:gd name="T3" fmla="*/ 592621476 h 159"/>
                <a:gd name="T4" fmla="*/ 166409460 w 200"/>
                <a:gd name="T5" fmla="*/ 556857951 h 159"/>
                <a:gd name="T6" fmla="*/ 186579914 w 200"/>
                <a:gd name="T7" fmla="*/ 505770051 h 159"/>
                <a:gd name="T8" fmla="*/ 161365222 w 200"/>
                <a:gd name="T9" fmla="*/ 449574717 h 159"/>
                <a:gd name="T10" fmla="*/ 186579914 w 200"/>
                <a:gd name="T11" fmla="*/ 434246602 h 159"/>
                <a:gd name="T12" fmla="*/ 201706268 w 200"/>
                <a:gd name="T13" fmla="*/ 403593695 h 159"/>
                <a:gd name="T14" fmla="*/ 206750644 w 200"/>
                <a:gd name="T15" fmla="*/ 296310738 h 159"/>
                <a:gd name="T16" fmla="*/ 247092105 w 200"/>
                <a:gd name="T17" fmla="*/ 235004994 h 159"/>
                <a:gd name="T18" fmla="*/ 181535814 w 200"/>
                <a:gd name="T19" fmla="*/ 199241747 h 159"/>
                <a:gd name="T20" fmla="*/ 105897441 w 200"/>
                <a:gd name="T21" fmla="*/ 209459382 h 159"/>
                <a:gd name="T22" fmla="*/ 95812076 w 200"/>
                <a:gd name="T23" fmla="*/ 183916955 h 159"/>
                <a:gd name="T24" fmla="*/ 40341305 w 200"/>
                <a:gd name="T25" fmla="*/ 209459382 h 159"/>
                <a:gd name="T26" fmla="*/ 35300221 w 200"/>
                <a:gd name="T27" fmla="*/ 189023973 h 159"/>
                <a:gd name="T28" fmla="*/ 55470839 w 200"/>
                <a:gd name="T29" fmla="*/ 158371343 h 159"/>
                <a:gd name="T30" fmla="*/ 45385543 w 200"/>
                <a:gd name="T31" fmla="*/ 148153707 h 159"/>
                <a:gd name="T32" fmla="*/ 40341305 w 200"/>
                <a:gd name="T33" fmla="*/ 122611246 h 159"/>
                <a:gd name="T34" fmla="*/ 25214891 w 200"/>
                <a:gd name="T35" fmla="*/ 117500835 h 159"/>
                <a:gd name="T36" fmla="*/ 0 w 200"/>
                <a:gd name="T37" fmla="*/ 86848067 h 159"/>
                <a:gd name="T38" fmla="*/ 25214891 w 200"/>
                <a:gd name="T39" fmla="*/ 51087987 h 159"/>
                <a:gd name="T40" fmla="*/ 70597297 w 200"/>
                <a:gd name="T41" fmla="*/ 45977612 h 159"/>
                <a:gd name="T42" fmla="*/ 85726849 w 200"/>
                <a:gd name="T43" fmla="*/ 20435210 h 159"/>
                <a:gd name="T44" fmla="*/ 126068102 w 200"/>
                <a:gd name="T45" fmla="*/ 0 h 159"/>
                <a:gd name="T46" fmla="*/ 252133163 w 200"/>
                <a:gd name="T47" fmla="*/ 20435210 h 159"/>
                <a:gd name="T48" fmla="*/ 600077815 w 200"/>
                <a:gd name="T49" fmla="*/ 40870421 h 159"/>
                <a:gd name="T50" fmla="*/ 650504987 w 200"/>
                <a:gd name="T51" fmla="*/ 81740842 h 159"/>
                <a:gd name="T52" fmla="*/ 690846171 w 200"/>
                <a:gd name="T53" fmla="*/ 102175974 h 159"/>
                <a:gd name="T54" fmla="*/ 791699409 w 200"/>
                <a:gd name="T55" fmla="*/ 117500835 h 159"/>
                <a:gd name="T56" fmla="*/ 816910507 w 200"/>
                <a:gd name="T57" fmla="*/ 107283269 h 159"/>
                <a:gd name="T58" fmla="*/ 867337125 w 200"/>
                <a:gd name="T59" fmla="*/ 148153707 h 159"/>
                <a:gd name="T60" fmla="*/ 887507994 w 200"/>
                <a:gd name="T61" fmla="*/ 148153707 h 159"/>
                <a:gd name="T62" fmla="*/ 897593981 w 200"/>
                <a:gd name="T63" fmla="*/ 148153707 h 159"/>
                <a:gd name="T64" fmla="*/ 998447219 w 200"/>
                <a:gd name="T65" fmla="*/ 148153707 h 159"/>
                <a:gd name="T66" fmla="*/ 1008532654 w 200"/>
                <a:gd name="T67" fmla="*/ 163481684 h 159"/>
                <a:gd name="T68" fmla="*/ 1003490766 w 200"/>
                <a:gd name="T69" fmla="*/ 183916955 h 159"/>
                <a:gd name="T70" fmla="*/ 993405884 w 200"/>
                <a:gd name="T71" fmla="*/ 214569584 h 159"/>
                <a:gd name="T72" fmla="*/ 832040593 w 200"/>
                <a:gd name="T73" fmla="*/ 301417617 h 159"/>
                <a:gd name="T74" fmla="*/ 811870278 w 200"/>
                <a:gd name="T75" fmla="*/ 332070524 h 159"/>
                <a:gd name="T76" fmla="*/ 721102474 w 200"/>
                <a:gd name="T77" fmla="*/ 475116867 h 159"/>
                <a:gd name="T78" fmla="*/ 726143256 w 200"/>
                <a:gd name="T79" fmla="*/ 485334503 h 159"/>
                <a:gd name="T80" fmla="*/ 741272237 w 200"/>
                <a:gd name="T81" fmla="*/ 521097612 h 159"/>
                <a:gd name="T82" fmla="*/ 761443106 w 200"/>
                <a:gd name="T83" fmla="*/ 526204768 h 159"/>
                <a:gd name="T84" fmla="*/ 756399006 w 200"/>
                <a:gd name="T85" fmla="*/ 546640316 h 159"/>
                <a:gd name="T86" fmla="*/ 685802072 w 200"/>
                <a:gd name="T87" fmla="*/ 643709100 h 159"/>
                <a:gd name="T88" fmla="*/ 640419552 w 200"/>
                <a:gd name="T89" fmla="*/ 664144924 h 159"/>
                <a:gd name="T90" fmla="*/ 595034268 w 200"/>
                <a:gd name="T91" fmla="*/ 730556786 h 159"/>
                <a:gd name="T92" fmla="*/ 579907499 w 200"/>
                <a:gd name="T93" fmla="*/ 740774422 h 159"/>
                <a:gd name="T94" fmla="*/ 534522353 w 200"/>
                <a:gd name="T95" fmla="*/ 745885455 h 159"/>
                <a:gd name="T96" fmla="*/ 468968965 w 200"/>
                <a:gd name="T97" fmla="*/ 745885455 h 159"/>
                <a:gd name="T98" fmla="*/ 398371754 w 200"/>
                <a:gd name="T99" fmla="*/ 750992611 h 159"/>
                <a:gd name="T100" fmla="*/ 363071628 w 200"/>
                <a:gd name="T101" fmla="*/ 771427882 h 159"/>
                <a:gd name="T102" fmla="*/ 332815601 w 200"/>
                <a:gd name="T103" fmla="*/ 791862599 h 159"/>
                <a:gd name="T104" fmla="*/ 322730444 w 200"/>
                <a:gd name="T105" fmla="*/ 807191268 h 159"/>
                <a:gd name="T106" fmla="*/ 287433290 w 200"/>
                <a:gd name="T107" fmla="*/ 807191268 h 159"/>
                <a:gd name="T108" fmla="*/ 252133163 w 200"/>
                <a:gd name="T109" fmla="*/ 771427882 h 159"/>
                <a:gd name="T110" fmla="*/ 242047729 w 200"/>
                <a:gd name="T111" fmla="*/ 750992611 h 159"/>
                <a:gd name="T112" fmla="*/ 221876999 w 200"/>
                <a:gd name="T113" fmla="*/ 710122623 h 159"/>
                <a:gd name="T114" fmla="*/ 186579914 w 200"/>
                <a:gd name="T115" fmla="*/ 694796723 h 159"/>
                <a:gd name="T116" fmla="*/ 156324025 w 200"/>
                <a:gd name="T117" fmla="*/ 694796723 h 1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0"/>
                <a:gd name="T178" fmla="*/ 0 h 159"/>
                <a:gd name="T179" fmla="*/ 200 w 200"/>
                <a:gd name="T180" fmla="*/ 159 h 15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0" h="159">
                  <a:moveTo>
                    <a:pt x="31" y="136"/>
                  </a:moveTo>
                  <a:lnTo>
                    <a:pt x="29" y="129"/>
                  </a:lnTo>
                  <a:lnTo>
                    <a:pt x="38" y="120"/>
                  </a:lnTo>
                  <a:lnTo>
                    <a:pt x="37" y="116"/>
                  </a:lnTo>
                  <a:lnTo>
                    <a:pt x="34" y="113"/>
                  </a:lnTo>
                  <a:lnTo>
                    <a:pt x="33" y="109"/>
                  </a:lnTo>
                  <a:lnTo>
                    <a:pt x="33" y="106"/>
                  </a:lnTo>
                  <a:lnTo>
                    <a:pt x="37" y="99"/>
                  </a:lnTo>
                  <a:lnTo>
                    <a:pt x="32" y="92"/>
                  </a:lnTo>
                  <a:lnTo>
                    <a:pt x="32" y="88"/>
                  </a:lnTo>
                  <a:lnTo>
                    <a:pt x="34" y="86"/>
                  </a:lnTo>
                  <a:lnTo>
                    <a:pt x="37" y="85"/>
                  </a:lnTo>
                  <a:lnTo>
                    <a:pt x="40" y="82"/>
                  </a:lnTo>
                  <a:lnTo>
                    <a:pt x="40" y="79"/>
                  </a:lnTo>
                  <a:lnTo>
                    <a:pt x="38" y="76"/>
                  </a:lnTo>
                  <a:lnTo>
                    <a:pt x="41" y="58"/>
                  </a:lnTo>
                  <a:lnTo>
                    <a:pt x="49" y="48"/>
                  </a:lnTo>
                  <a:lnTo>
                    <a:pt x="49" y="46"/>
                  </a:lnTo>
                  <a:lnTo>
                    <a:pt x="45" y="40"/>
                  </a:lnTo>
                  <a:lnTo>
                    <a:pt x="36" y="39"/>
                  </a:lnTo>
                  <a:lnTo>
                    <a:pt x="32" y="41"/>
                  </a:lnTo>
                  <a:lnTo>
                    <a:pt x="21" y="41"/>
                  </a:lnTo>
                  <a:lnTo>
                    <a:pt x="19" y="39"/>
                  </a:lnTo>
                  <a:lnTo>
                    <a:pt x="19" y="36"/>
                  </a:lnTo>
                  <a:lnTo>
                    <a:pt x="11" y="38"/>
                  </a:lnTo>
                  <a:lnTo>
                    <a:pt x="8" y="41"/>
                  </a:lnTo>
                  <a:lnTo>
                    <a:pt x="7" y="40"/>
                  </a:lnTo>
                  <a:lnTo>
                    <a:pt x="7" y="37"/>
                  </a:lnTo>
                  <a:lnTo>
                    <a:pt x="9" y="34"/>
                  </a:lnTo>
                  <a:lnTo>
                    <a:pt x="11" y="31"/>
                  </a:lnTo>
                  <a:lnTo>
                    <a:pt x="8" y="31"/>
                  </a:lnTo>
                  <a:lnTo>
                    <a:pt x="9" y="29"/>
                  </a:lnTo>
                  <a:lnTo>
                    <a:pt x="6" y="28"/>
                  </a:lnTo>
                  <a:lnTo>
                    <a:pt x="8" y="24"/>
                  </a:lnTo>
                  <a:lnTo>
                    <a:pt x="7" y="24"/>
                  </a:lnTo>
                  <a:lnTo>
                    <a:pt x="5" y="23"/>
                  </a:lnTo>
                  <a:lnTo>
                    <a:pt x="5" y="20"/>
                  </a:lnTo>
                  <a:lnTo>
                    <a:pt x="0" y="17"/>
                  </a:lnTo>
                  <a:lnTo>
                    <a:pt x="2" y="13"/>
                  </a:lnTo>
                  <a:lnTo>
                    <a:pt x="5" y="10"/>
                  </a:lnTo>
                  <a:lnTo>
                    <a:pt x="9" y="9"/>
                  </a:lnTo>
                  <a:lnTo>
                    <a:pt x="14" y="9"/>
                  </a:lnTo>
                  <a:lnTo>
                    <a:pt x="17" y="7"/>
                  </a:lnTo>
                  <a:lnTo>
                    <a:pt x="17" y="4"/>
                  </a:lnTo>
                  <a:lnTo>
                    <a:pt x="18" y="1"/>
                  </a:lnTo>
                  <a:lnTo>
                    <a:pt x="25" y="0"/>
                  </a:lnTo>
                  <a:lnTo>
                    <a:pt x="32" y="3"/>
                  </a:lnTo>
                  <a:lnTo>
                    <a:pt x="50" y="4"/>
                  </a:lnTo>
                  <a:lnTo>
                    <a:pt x="53" y="2"/>
                  </a:lnTo>
                  <a:lnTo>
                    <a:pt x="119" y="8"/>
                  </a:lnTo>
                  <a:lnTo>
                    <a:pt x="120" y="9"/>
                  </a:lnTo>
                  <a:lnTo>
                    <a:pt x="129" y="16"/>
                  </a:lnTo>
                  <a:lnTo>
                    <a:pt x="132" y="16"/>
                  </a:lnTo>
                  <a:lnTo>
                    <a:pt x="137" y="20"/>
                  </a:lnTo>
                  <a:lnTo>
                    <a:pt x="155" y="24"/>
                  </a:lnTo>
                  <a:lnTo>
                    <a:pt x="157" y="23"/>
                  </a:lnTo>
                  <a:lnTo>
                    <a:pt x="160" y="22"/>
                  </a:lnTo>
                  <a:lnTo>
                    <a:pt x="162" y="21"/>
                  </a:lnTo>
                  <a:lnTo>
                    <a:pt x="171" y="27"/>
                  </a:lnTo>
                  <a:lnTo>
                    <a:pt x="172" y="29"/>
                  </a:lnTo>
                  <a:lnTo>
                    <a:pt x="174" y="29"/>
                  </a:lnTo>
                  <a:lnTo>
                    <a:pt x="176" y="29"/>
                  </a:lnTo>
                  <a:lnTo>
                    <a:pt x="174" y="27"/>
                  </a:lnTo>
                  <a:lnTo>
                    <a:pt x="178" y="29"/>
                  </a:lnTo>
                  <a:lnTo>
                    <a:pt x="180" y="30"/>
                  </a:lnTo>
                  <a:lnTo>
                    <a:pt x="198" y="29"/>
                  </a:lnTo>
                  <a:lnTo>
                    <a:pt x="200" y="30"/>
                  </a:lnTo>
                  <a:lnTo>
                    <a:pt x="200" y="32"/>
                  </a:lnTo>
                  <a:lnTo>
                    <a:pt x="199" y="33"/>
                  </a:lnTo>
                  <a:lnTo>
                    <a:pt x="199" y="36"/>
                  </a:lnTo>
                  <a:lnTo>
                    <a:pt x="200" y="39"/>
                  </a:lnTo>
                  <a:lnTo>
                    <a:pt x="197" y="42"/>
                  </a:lnTo>
                  <a:lnTo>
                    <a:pt x="182" y="53"/>
                  </a:lnTo>
                  <a:lnTo>
                    <a:pt x="165" y="59"/>
                  </a:lnTo>
                  <a:lnTo>
                    <a:pt x="161" y="63"/>
                  </a:lnTo>
                  <a:lnTo>
                    <a:pt x="161" y="65"/>
                  </a:lnTo>
                  <a:lnTo>
                    <a:pt x="144" y="87"/>
                  </a:lnTo>
                  <a:lnTo>
                    <a:pt x="143" y="93"/>
                  </a:lnTo>
                  <a:lnTo>
                    <a:pt x="143" y="94"/>
                  </a:lnTo>
                  <a:lnTo>
                    <a:pt x="144" y="95"/>
                  </a:lnTo>
                  <a:lnTo>
                    <a:pt x="145" y="101"/>
                  </a:lnTo>
                  <a:lnTo>
                    <a:pt x="147" y="102"/>
                  </a:lnTo>
                  <a:lnTo>
                    <a:pt x="149" y="103"/>
                  </a:lnTo>
                  <a:lnTo>
                    <a:pt x="151" y="103"/>
                  </a:lnTo>
                  <a:lnTo>
                    <a:pt x="151" y="105"/>
                  </a:lnTo>
                  <a:lnTo>
                    <a:pt x="150" y="107"/>
                  </a:lnTo>
                  <a:lnTo>
                    <a:pt x="142" y="114"/>
                  </a:lnTo>
                  <a:lnTo>
                    <a:pt x="136" y="126"/>
                  </a:lnTo>
                  <a:lnTo>
                    <a:pt x="136" y="129"/>
                  </a:lnTo>
                  <a:lnTo>
                    <a:pt x="127" y="130"/>
                  </a:lnTo>
                  <a:lnTo>
                    <a:pt x="121" y="135"/>
                  </a:lnTo>
                  <a:lnTo>
                    <a:pt x="118" y="143"/>
                  </a:lnTo>
                  <a:lnTo>
                    <a:pt x="117" y="145"/>
                  </a:lnTo>
                  <a:lnTo>
                    <a:pt x="115" y="145"/>
                  </a:lnTo>
                  <a:lnTo>
                    <a:pt x="111" y="145"/>
                  </a:lnTo>
                  <a:lnTo>
                    <a:pt x="106" y="146"/>
                  </a:lnTo>
                  <a:lnTo>
                    <a:pt x="98" y="145"/>
                  </a:lnTo>
                  <a:lnTo>
                    <a:pt x="93" y="146"/>
                  </a:lnTo>
                  <a:lnTo>
                    <a:pt x="90" y="145"/>
                  </a:lnTo>
                  <a:lnTo>
                    <a:pt x="79" y="147"/>
                  </a:lnTo>
                  <a:lnTo>
                    <a:pt x="75" y="150"/>
                  </a:lnTo>
                  <a:lnTo>
                    <a:pt x="72" y="151"/>
                  </a:lnTo>
                  <a:lnTo>
                    <a:pt x="68" y="152"/>
                  </a:lnTo>
                  <a:lnTo>
                    <a:pt x="66" y="155"/>
                  </a:lnTo>
                  <a:lnTo>
                    <a:pt x="66" y="156"/>
                  </a:lnTo>
                  <a:lnTo>
                    <a:pt x="64" y="158"/>
                  </a:lnTo>
                  <a:lnTo>
                    <a:pt x="62" y="159"/>
                  </a:lnTo>
                  <a:lnTo>
                    <a:pt x="57" y="158"/>
                  </a:lnTo>
                  <a:lnTo>
                    <a:pt x="53" y="156"/>
                  </a:lnTo>
                  <a:lnTo>
                    <a:pt x="50" y="151"/>
                  </a:lnTo>
                  <a:lnTo>
                    <a:pt x="49" y="148"/>
                  </a:lnTo>
                  <a:lnTo>
                    <a:pt x="48" y="147"/>
                  </a:lnTo>
                  <a:lnTo>
                    <a:pt x="47" y="142"/>
                  </a:lnTo>
                  <a:lnTo>
                    <a:pt x="44" y="139"/>
                  </a:lnTo>
                  <a:lnTo>
                    <a:pt x="39" y="136"/>
                  </a:lnTo>
                  <a:lnTo>
                    <a:pt x="37" y="136"/>
                  </a:lnTo>
                  <a:lnTo>
                    <a:pt x="31" y="136"/>
                  </a:lnTo>
                  <a:close/>
                </a:path>
              </a:pathLst>
            </a:custGeom>
            <a:solidFill>
              <a:srgbClr val="A11420"/>
            </a:solidFill>
            <a:ln w="4763">
              <a:solidFill>
                <a:srgbClr val="FFFFFF"/>
              </a:solidFill>
              <a:round/>
              <a:headEnd/>
              <a:tailEnd/>
            </a:ln>
          </p:spPr>
          <p:txBody>
            <a:bodyPr lIns="91429" tIns="45715" rIns="91429" bIns="45715"/>
            <a:lstStyle/>
            <a:p>
              <a:endParaRPr lang="ru-RU"/>
            </a:p>
          </p:txBody>
        </p:sp>
        <p:sp>
          <p:nvSpPr>
            <p:cNvPr id="143544" name="Freeform 206"/>
            <p:cNvSpPr>
              <a:spLocks/>
            </p:cNvSpPr>
            <p:nvPr/>
          </p:nvSpPr>
          <p:spPr bwMode="auto">
            <a:xfrm>
              <a:off x="3919" y="1382"/>
              <a:ext cx="1058" cy="736"/>
            </a:xfrm>
            <a:custGeom>
              <a:avLst/>
              <a:gdLst>
                <a:gd name="T0" fmla="*/ 2147483647 w 979"/>
                <a:gd name="T1" fmla="*/ 2147483647 h 681"/>
                <a:gd name="T2" fmla="*/ 2147483647 w 979"/>
                <a:gd name="T3" fmla="*/ 2147483647 h 681"/>
                <a:gd name="T4" fmla="*/ 2147483647 w 979"/>
                <a:gd name="T5" fmla="*/ 2147483647 h 681"/>
                <a:gd name="T6" fmla="*/ 2147483647 w 979"/>
                <a:gd name="T7" fmla="*/ 2147483647 h 681"/>
                <a:gd name="T8" fmla="*/ 2147483647 w 979"/>
                <a:gd name="T9" fmla="*/ 2147483647 h 681"/>
                <a:gd name="T10" fmla="*/ 2147483647 w 979"/>
                <a:gd name="T11" fmla="*/ 2147483647 h 681"/>
                <a:gd name="T12" fmla="*/ 2147483647 w 979"/>
                <a:gd name="T13" fmla="*/ 2147483647 h 681"/>
                <a:gd name="T14" fmla="*/ 2042667602 w 979"/>
                <a:gd name="T15" fmla="*/ 2147483647 h 681"/>
                <a:gd name="T16" fmla="*/ 2022393016 w 979"/>
                <a:gd name="T17" fmla="*/ 2147483647 h 681"/>
                <a:gd name="T18" fmla="*/ 1839921740 w 979"/>
                <a:gd name="T19" fmla="*/ 2147483647 h 681"/>
                <a:gd name="T20" fmla="*/ 1657449358 w 979"/>
                <a:gd name="T21" fmla="*/ 2147483647 h 681"/>
                <a:gd name="T22" fmla="*/ 1353330565 w 979"/>
                <a:gd name="T23" fmla="*/ 2147483647 h 681"/>
                <a:gd name="T24" fmla="*/ 1226615785 w 979"/>
                <a:gd name="T25" fmla="*/ 2147483647 h 681"/>
                <a:gd name="T26" fmla="*/ 1110034147 w 979"/>
                <a:gd name="T27" fmla="*/ 2147483647 h 681"/>
                <a:gd name="T28" fmla="*/ 988387184 w 979"/>
                <a:gd name="T29" fmla="*/ 2147483647 h 681"/>
                <a:gd name="T30" fmla="*/ 876876406 w 979"/>
                <a:gd name="T31" fmla="*/ 2147483647 h 681"/>
                <a:gd name="T32" fmla="*/ 826189941 w 979"/>
                <a:gd name="T33" fmla="*/ 2147483647 h 681"/>
                <a:gd name="T34" fmla="*/ 623443525 w 979"/>
                <a:gd name="T35" fmla="*/ 2147483647 h 681"/>
                <a:gd name="T36" fmla="*/ 537278332 w 979"/>
                <a:gd name="T37" fmla="*/ 2147483647 h 681"/>
                <a:gd name="T38" fmla="*/ 446042141 w 979"/>
                <a:gd name="T39" fmla="*/ 2147483647 h 681"/>
                <a:gd name="T40" fmla="*/ 415629985 w 979"/>
                <a:gd name="T41" fmla="*/ 2147483647 h 681"/>
                <a:gd name="T42" fmla="*/ 440971835 w 979"/>
                <a:gd name="T43" fmla="*/ 2147483647 h 681"/>
                <a:gd name="T44" fmla="*/ 451109128 w 979"/>
                <a:gd name="T45" fmla="*/ 2147483647 h 681"/>
                <a:gd name="T46" fmla="*/ 451109128 w 979"/>
                <a:gd name="T47" fmla="*/ 2147483647 h 681"/>
                <a:gd name="T48" fmla="*/ 527140486 w 979"/>
                <a:gd name="T49" fmla="*/ 2114712364 h 681"/>
                <a:gd name="T50" fmla="*/ 496728607 w 979"/>
                <a:gd name="T51" fmla="*/ 2048783941 h 681"/>
                <a:gd name="T52" fmla="*/ 440971835 w 979"/>
                <a:gd name="T53" fmla="*/ 2013287597 h 681"/>
                <a:gd name="T54" fmla="*/ 238225350 w 979"/>
                <a:gd name="T55" fmla="*/ 2018357397 h 681"/>
                <a:gd name="T56" fmla="*/ 187538746 w 979"/>
                <a:gd name="T57" fmla="*/ 1977787933 h 681"/>
                <a:gd name="T58" fmla="*/ 96302936 w 979"/>
                <a:gd name="T59" fmla="*/ 1911862830 h 681"/>
                <a:gd name="T60" fmla="*/ 106440229 w 979"/>
                <a:gd name="T61" fmla="*/ 1830721689 h 681"/>
                <a:gd name="T62" fmla="*/ 91235880 w 979"/>
                <a:gd name="T63" fmla="*/ 1561944839 h 681"/>
                <a:gd name="T64" fmla="*/ 527140486 w 979"/>
                <a:gd name="T65" fmla="*/ 1379380038 h 681"/>
                <a:gd name="T66" fmla="*/ 755228889 w 979"/>
                <a:gd name="T67" fmla="*/ 791114786 h 681"/>
                <a:gd name="T68" fmla="*/ 1079623375 w 979"/>
                <a:gd name="T69" fmla="*/ 588265252 h 681"/>
                <a:gd name="T70" fmla="*/ 1388813581 w 979"/>
                <a:gd name="T71" fmla="*/ 867185574 h 681"/>
                <a:gd name="T72" fmla="*/ 2147483647 w 979"/>
                <a:gd name="T73" fmla="*/ 1343882587 h 681"/>
                <a:gd name="T74" fmla="*/ 2147483647 w 979"/>
                <a:gd name="T75" fmla="*/ 1338810574 h 681"/>
                <a:gd name="T76" fmla="*/ 2147483647 w 979"/>
                <a:gd name="T77" fmla="*/ 1075104907 h 681"/>
                <a:gd name="T78" fmla="*/ 2147483647 w 979"/>
                <a:gd name="T79" fmla="*/ 704905505 h 681"/>
                <a:gd name="T80" fmla="*/ 2147483647 w 979"/>
                <a:gd name="T81" fmla="*/ 496982160 h 681"/>
                <a:gd name="T82" fmla="*/ 2147483647 w 979"/>
                <a:gd name="T83" fmla="*/ 131852591 h 681"/>
                <a:gd name="T84" fmla="*/ 2147483647 w 979"/>
                <a:gd name="T85" fmla="*/ 147067835 h 681"/>
                <a:gd name="T86" fmla="*/ 2147483647 w 979"/>
                <a:gd name="T87" fmla="*/ 583195452 h 681"/>
                <a:gd name="T88" fmla="*/ 2147483647 w 979"/>
                <a:gd name="T89" fmla="*/ 638978189 h 681"/>
                <a:gd name="T90" fmla="*/ 2147483647 w 979"/>
                <a:gd name="T91" fmla="*/ 1085247827 h 681"/>
                <a:gd name="T92" fmla="*/ 2147483647 w 979"/>
                <a:gd name="T93" fmla="*/ 1399665876 h 681"/>
                <a:gd name="T94" fmla="*/ 2147483647 w 979"/>
                <a:gd name="T95" fmla="*/ 1678584538 h 681"/>
                <a:gd name="T96" fmla="*/ 2147483647 w 979"/>
                <a:gd name="T97" fmla="*/ 1627873262 h 681"/>
                <a:gd name="T98" fmla="*/ 2147483647 w 979"/>
                <a:gd name="T99" fmla="*/ 1678584538 h 681"/>
                <a:gd name="T100" fmla="*/ 2147483647 w 979"/>
                <a:gd name="T101" fmla="*/ 1845934408 h 681"/>
                <a:gd name="T102" fmla="*/ 2147483647 w 979"/>
                <a:gd name="T103" fmla="*/ 1866219140 h 681"/>
                <a:gd name="T104" fmla="*/ 2147483647 w 979"/>
                <a:gd name="T105" fmla="*/ 1922005749 h 681"/>
                <a:gd name="T106" fmla="*/ 2147483647 w 979"/>
                <a:gd name="T107" fmla="*/ 2013287597 h 681"/>
                <a:gd name="T108" fmla="*/ 2147483647 w 979"/>
                <a:gd name="T109" fmla="*/ 2147483647 h 681"/>
                <a:gd name="T110" fmla="*/ 2147483647 w 979"/>
                <a:gd name="T111" fmla="*/ 2147483647 h 681"/>
                <a:gd name="T112" fmla="*/ 2147483647 w 979"/>
                <a:gd name="T113" fmla="*/ 2147483647 h 681"/>
                <a:gd name="T114" fmla="*/ 2147483647 w 979"/>
                <a:gd name="T115" fmla="*/ 2147483647 h 681"/>
                <a:gd name="T116" fmla="*/ 2147483647 w 979"/>
                <a:gd name="T117" fmla="*/ 2147483647 h 681"/>
                <a:gd name="T118" fmla="*/ 2147483647 w 979"/>
                <a:gd name="T119" fmla="*/ 2147483647 h 681"/>
                <a:gd name="T120" fmla="*/ 2147483647 w 979"/>
                <a:gd name="T121" fmla="*/ 2147483647 h 681"/>
                <a:gd name="T122" fmla="*/ 2147483647 w 979"/>
                <a:gd name="T123" fmla="*/ 2147483647 h 681"/>
                <a:gd name="T124" fmla="*/ 2147483647 w 979"/>
                <a:gd name="T125" fmla="*/ 2147483647 h 68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79"/>
                <a:gd name="T190" fmla="*/ 0 h 681"/>
                <a:gd name="T191" fmla="*/ 979 w 979"/>
                <a:gd name="T192" fmla="*/ 681 h 68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79" h="681">
                  <a:moveTo>
                    <a:pt x="654" y="642"/>
                  </a:moveTo>
                  <a:lnTo>
                    <a:pt x="653" y="644"/>
                  </a:lnTo>
                  <a:lnTo>
                    <a:pt x="653" y="643"/>
                  </a:lnTo>
                  <a:lnTo>
                    <a:pt x="653" y="642"/>
                  </a:lnTo>
                  <a:lnTo>
                    <a:pt x="652" y="641"/>
                  </a:lnTo>
                  <a:lnTo>
                    <a:pt x="650" y="642"/>
                  </a:lnTo>
                  <a:lnTo>
                    <a:pt x="649" y="642"/>
                  </a:lnTo>
                  <a:lnTo>
                    <a:pt x="649" y="643"/>
                  </a:lnTo>
                  <a:lnTo>
                    <a:pt x="650" y="645"/>
                  </a:lnTo>
                  <a:lnTo>
                    <a:pt x="645" y="646"/>
                  </a:lnTo>
                  <a:lnTo>
                    <a:pt x="645" y="644"/>
                  </a:lnTo>
                  <a:lnTo>
                    <a:pt x="645" y="642"/>
                  </a:lnTo>
                  <a:lnTo>
                    <a:pt x="642" y="640"/>
                  </a:lnTo>
                  <a:lnTo>
                    <a:pt x="639" y="639"/>
                  </a:lnTo>
                  <a:lnTo>
                    <a:pt x="638" y="637"/>
                  </a:lnTo>
                  <a:lnTo>
                    <a:pt x="638" y="647"/>
                  </a:lnTo>
                  <a:lnTo>
                    <a:pt x="637" y="647"/>
                  </a:lnTo>
                  <a:lnTo>
                    <a:pt x="636" y="647"/>
                  </a:lnTo>
                  <a:lnTo>
                    <a:pt x="631" y="643"/>
                  </a:lnTo>
                  <a:lnTo>
                    <a:pt x="630" y="641"/>
                  </a:lnTo>
                  <a:lnTo>
                    <a:pt x="628" y="648"/>
                  </a:lnTo>
                  <a:lnTo>
                    <a:pt x="629" y="652"/>
                  </a:lnTo>
                  <a:lnTo>
                    <a:pt x="628" y="653"/>
                  </a:lnTo>
                  <a:lnTo>
                    <a:pt x="627" y="652"/>
                  </a:lnTo>
                  <a:lnTo>
                    <a:pt x="623" y="655"/>
                  </a:lnTo>
                  <a:lnTo>
                    <a:pt x="619" y="655"/>
                  </a:lnTo>
                  <a:lnTo>
                    <a:pt x="617" y="656"/>
                  </a:lnTo>
                  <a:lnTo>
                    <a:pt x="615" y="656"/>
                  </a:lnTo>
                  <a:lnTo>
                    <a:pt x="614" y="655"/>
                  </a:lnTo>
                  <a:lnTo>
                    <a:pt x="611" y="655"/>
                  </a:lnTo>
                  <a:lnTo>
                    <a:pt x="608" y="658"/>
                  </a:lnTo>
                  <a:lnTo>
                    <a:pt x="601" y="660"/>
                  </a:lnTo>
                  <a:lnTo>
                    <a:pt x="598" y="659"/>
                  </a:lnTo>
                  <a:lnTo>
                    <a:pt x="597" y="660"/>
                  </a:lnTo>
                  <a:lnTo>
                    <a:pt x="590" y="663"/>
                  </a:lnTo>
                  <a:lnTo>
                    <a:pt x="587" y="662"/>
                  </a:lnTo>
                  <a:lnTo>
                    <a:pt x="585" y="670"/>
                  </a:lnTo>
                  <a:lnTo>
                    <a:pt x="587" y="676"/>
                  </a:lnTo>
                  <a:lnTo>
                    <a:pt x="587" y="679"/>
                  </a:lnTo>
                  <a:lnTo>
                    <a:pt x="583" y="681"/>
                  </a:lnTo>
                  <a:lnTo>
                    <a:pt x="580" y="679"/>
                  </a:lnTo>
                  <a:lnTo>
                    <a:pt x="575" y="668"/>
                  </a:lnTo>
                  <a:lnTo>
                    <a:pt x="577" y="661"/>
                  </a:lnTo>
                  <a:lnTo>
                    <a:pt x="576" y="659"/>
                  </a:lnTo>
                  <a:lnTo>
                    <a:pt x="571" y="662"/>
                  </a:lnTo>
                  <a:lnTo>
                    <a:pt x="568" y="662"/>
                  </a:lnTo>
                  <a:lnTo>
                    <a:pt x="567" y="660"/>
                  </a:lnTo>
                  <a:lnTo>
                    <a:pt x="567" y="659"/>
                  </a:lnTo>
                  <a:lnTo>
                    <a:pt x="559" y="656"/>
                  </a:lnTo>
                  <a:lnTo>
                    <a:pt x="558" y="656"/>
                  </a:lnTo>
                  <a:lnTo>
                    <a:pt x="556" y="659"/>
                  </a:lnTo>
                  <a:lnTo>
                    <a:pt x="554" y="659"/>
                  </a:lnTo>
                  <a:lnTo>
                    <a:pt x="554" y="662"/>
                  </a:lnTo>
                  <a:lnTo>
                    <a:pt x="553" y="658"/>
                  </a:lnTo>
                  <a:lnTo>
                    <a:pt x="548" y="660"/>
                  </a:lnTo>
                  <a:lnTo>
                    <a:pt x="547" y="659"/>
                  </a:lnTo>
                  <a:lnTo>
                    <a:pt x="538" y="659"/>
                  </a:lnTo>
                  <a:lnTo>
                    <a:pt x="537" y="657"/>
                  </a:lnTo>
                  <a:lnTo>
                    <a:pt x="530" y="653"/>
                  </a:lnTo>
                  <a:lnTo>
                    <a:pt x="528" y="649"/>
                  </a:lnTo>
                  <a:lnTo>
                    <a:pt x="526" y="645"/>
                  </a:lnTo>
                  <a:lnTo>
                    <a:pt x="528" y="641"/>
                  </a:lnTo>
                  <a:lnTo>
                    <a:pt x="526" y="638"/>
                  </a:lnTo>
                  <a:lnTo>
                    <a:pt x="517" y="637"/>
                  </a:lnTo>
                  <a:lnTo>
                    <a:pt x="505" y="630"/>
                  </a:lnTo>
                  <a:lnTo>
                    <a:pt x="503" y="631"/>
                  </a:lnTo>
                  <a:lnTo>
                    <a:pt x="497" y="636"/>
                  </a:lnTo>
                  <a:lnTo>
                    <a:pt x="491" y="639"/>
                  </a:lnTo>
                  <a:lnTo>
                    <a:pt x="488" y="638"/>
                  </a:lnTo>
                  <a:lnTo>
                    <a:pt x="486" y="640"/>
                  </a:lnTo>
                  <a:lnTo>
                    <a:pt x="483" y="642"/>
                  </a:lnTo>
                  <a:lnTo>
                    <a:pt x="482" y="640"/>
                  </a:lnTo>
                  <a:lnTo>
                    <a:pt x="478" y="641"/>
                  </a:lnTo>
                  <a:lnTo>
                    <a:pt x="476" y="640"/>
                  </a:lnTo>
                  <a:lnTo>
                    <a:pt x="475" y="640"/>
                  </a:lnTo>
                  <a:lnTo>
                    <a:pt x="470" y="643"/>
                  </a:lnTo>
                  <a:lnTo>
                    <a:pt x="468" y="643"/>
                  </a:lnTo>
                  <a:lnTo>
                    <a:pt x="467" y="640"/>
                  </a:lnTo>
                  <a:lnTo>
                    <a:pt x="462" y="640"/>
                  </a:lnTo>
                  <a:lnTo>
                    <a:pt x="461" y="639"/>
                  </a:lnTo>
                  <a:lnTo>
                    <a:pt x="461" y="640"/>
                  </a:lnTo>
                  <a:lnTo>
                    <a:pt x="458" y="644"/>
                  </a:lnTo>
                  <a:lnTo>
                    <a:pt x="458" y="645"/>
                  </a:lnTo>
                  <a:lnTo>
                    <a:pt x="456" y="644"/>
                  </a:lnTo>
                  <a:lnTo>
                    <a:pt x="456" y="643"/>
                  </a:lnTo>
                  <a:lnTo>
                    <a:pt x="450" y="643"/>
                  </a:lnTo>
                  <a:lnTo>
                    <a:pt x="448" y="645"/>
                  </a:lnTo>
                  <a:lnTo>
                    <a:pt x="448" y="653"/>
                  </a:lnTo>
                  <a:lnTo>
                    <a:pt x="450" y="658"/>
                  </a:lnTo>
                  <a:lnTo>
                    <a:pt x="449" y="662"/>
                  </a:lnTo>
                  <a:lnTo>
                    <a:pt x="448" y="663"/>
                  </a:lnTo>
                  <a:lnTo>
                    <a:pt x="442" y="664"/>
                  </a:lnTo>
                  <a:lnTo>
                    <a:pt x="440" y="655"/>
                  </a:lnTo>
                  <a:lnTo>
                    <a:pt x="437" y="655"/>
                  </a:lnTo>
                  <a:lnTo>
                    <a:pt x="433" y="658"/>
                  </a:lnTo>
                  <a:lnTo>
                    <a:pt x="426" y="659"/>
                  </a:lnTo>
                  <a:lnTo>
                    <a:pt x="421" y="653"/>
                  </a:lnTo>
                  <a:lnTo>
                    <a:pt x="420" y="651"/>
                  </a:lnTo>
                  <a:lnTo>
                    <a:pt x="411" y="648"/>
                  </a:lnTo>
                  <a:lnTo>
                    <a:pt x="414" y="634"/>
                  </a:lnTo>
                  <a:lnTo>
                    <a:pt x="405" y="629"/>
                  </a:lnTo>
                  <a:lnTo>
                    <a:pt x="405" y="623"/>
                  </a:lnTo>
                  <a:lnTo>
                    <a:pt x="403" y="619"/>
                  </a:lnTo>
                  <a:lnTo>
                    <a:pt x="403" y="616"/>
                  </a:lnTo>
                  <a:lnTo>
                    <a:pt x="392" y="616"/>
                  </a:lnTo>
                  <a:lnTo>
                    <a:pt x="385" y="622"/>
                  </a:lnTo>
                  <a:lnTo>
                    <a:pt x="384" y="621"/>
                  </a:lnTo>
                  <a:lnTo>
                    <a:pt x="386" y="615"/>
                  </a:lnTo>
                  <a:lnTo>
                    <a:pt x="387" y="613"/>
                  </a:lnTo>
                  <a:lnTo>
                    <a:pt x="386" y="609"/>
                  </a:lnTo>
                  <a:lnTo>
                    <a:pt x="388" y="599"/>
                  </a:lnTo>
                  <a:lnTo>
                    <a:pt x="392" y="596"/>
                  </a:lnTo>
                  <a:lnTo>
                    <a:pt x="393" y="593"/>
                  </a:lnTo>
                  <a:lnTo>
                    <a:pt x="395" y="592"/>
                  </a:lnTo>
                  <a:lnTo>
                    <a:pt x="400" y="581"/>
                  </a:lnTo>
                  <a:lnTo>
                    <a:pt x="399" y="554"/>
                  </a:lnTo>
                  <a:lnTo>
                    <a:pt x="394" y="554"/>
                  </a:lnTo>
                  <a:lnTo>
                    <a:pt x="393" y="552"/>
                  </a:lnTo>
                  <a:lnTo>
                    <a:pt x="392" y="546"/>
                  </a:lnTo>
                  <a:lnTo>
                    <a:pt x="388" y="543"/>
                  </a:lnTo>
                  <a:lnTo>
                    <a:pt x="385" y="541"/>
                  </a:lnTo>
                  <a:lnTo>
                    <a:pt x="384" y="541"/>
                  </a:lnTo>
                  <a:lnTo>
                    <a:pt x="382" y="543"/>
                  </a:lnTo>
                  <a:lnTo>
                    <a:pt x="380" y="543"/>
                  </a:lnTo>
                  <a:lnTo>
                    <a:pt x="379" y="540"/>
                  </a:lnTo>
                  <a:lnTo>
                    <a:pt x="375" y="539"/>
                  </a:lnTo>
                  <a:lnTo>
                    <a:pt x="371" y="539"/>
                  </a:lnTo>
                  <a:lnTo>
                    <a:pt x="369" y="538"/>
                  </a:lnTo>
                  <a:lnTo>
                    <a:pt x="363" y="538"/>
                  </a:lnTo>
                  <a:lnTo>
                    <a:pt x="364" y="529"/>
                  </a:lnTo>
                  <a:lnTo>
                    <a:pt x="361" y="528"/>
                  </a:lnTo>
                  <a:lnTo>
                    <a:pt x="361" y="525"/>
                  </a:lnTo>
                  <a:lnTo>
                    <a:pt x="361" y="523"/>
                  </a:lnTo>
                  <a:lnTo>
                    <a:pt x="358" y="520"/>
                  </a:lnTo>
                  <a:lnTo>
                    <a:pt x="354" y="520"/>
                  </a:lnTo>
                  <a:lnTo>
                    <a:pt x="350" y="523"/>
                  </a:lnTo>
                  <a:lnTo>
                    <a:pt x="346" y="524"/>
                  </a:lnTo>
                  <a:lnTo>
                    <a:pt x="338" y="524"/>
                  </a:lnTo>
                  <a:lnTo>
                    <a:pt x="336" y="523"/>
                  </a:lnTo>
                  <a:lnTo>
                    <a:pt x="335" y="523"/>
                  </a:lnTo>
                  <a:lnTo>
                    <a:pt x="329" y="526"/>
                  </a:lnTo>
                  <a:lnTo>
                    <a:pt x="327" y="529"/>
                  </a:lnTo>
                  <a:lnTo>
                    <a:pt x="321" y="534"/>
                  </a:lnTo>
                  <a:lnTo>
                    <a:pt x="317" y="535"/>
                  </a:lnTo>
                  <a:lnTo>
                    <a:pt x="310" y="542"/>
                  </a:lnTo>
                  <a:lnTo>
                    <a:pt x="289" y="550"/>
                  </a:lnTo>
                  <a:lnTo>
                    <a:pt x="285" y="547"/>
                  </a:lnTo>
                  <a:lnTo>
                    <a:pt x="284" y="546"/>
                  </a:lnTo>
                  <a:lnTo>
                    <a:pt x="283" y="546"/>
                  </a:lnTo>
                  <a:lnTo>
                    <a:pt x="279" y="547"/>
                  </a:lnTo>
                  <a:lnTo>
                    <a:pt x="269" y="545"/>
                  </a:lnTo>
                  <a:lnTo>
                    <a:pt x="267" y="543"/>
                  </a:lnTo>
                  <a:lnTo>
                    <a:pt x="266" y="542"/>
                  </a:lnTo>
                  <a:lnTo>
                    <a:pt x="264" y="541"/>
                  </a:lnTo>
                  <a:lnTo>
                    <a:pt x="260" y="542"/>
                  </a:lnTo>
                  <a:lnTo>
                    <a:pt x="257" y="543"/>
                  </a:lnTo>
                  <a:lnTo>
                    <a:pt x="253" y="546"/>
                  </a:lnTo>
                  <a:lnTo>
                    <a:pt x="250" y="551"/>
                  </a:lnTo>
                  <a:lnTo>
                    <a:pt x="245" y="557"/>
                  </a:lnTo>
                  <a:lnTo>
                    <a:pt x="244" y="558"/>
                  </a:lnTo>
                  <a:lnTo>
                    <a:pt x="243" y="558"/>
                  </a:lnTo>
                  <a:lnTo>
                    <a:pt x="242" y="558"/>
                  </a:lnTo>
                  <a:lnTo>
                    <a:pt x="241" y="557"/>
                  </a:lnTo>
                  <a:lnTo>
                    <a:pt x="241" y="555"/>
                  </a:lnTo>
                  <a:lnTo>
                    <a:pt x="242" y="551"/>
                  </a:lnTo>
                  <a:lnTo>
                    <a:pt x="242" y="546"/>
                  </a:lnTo>
                  <a:lnTo>
                    <a:pt x="241" y="546"/>
                  </a:lnTo>
                  <a:lnTo>
                    <a:pt x="240" y="545"/>
                  </a:lnTo>
                  <a:lnTo>
                    <a:pt x="238" y="545"/>
                  </a:lnTo>
                  <a:lnTo>
                    <a:pt x="236" y="547"/>
                  </a:lnTo>
                  <a:lnTo>
                    <a:pt x="234" y="547"/>
                  </a:lnTo>
                  <a:lnTo>
                    <a:pt x="231" y="548"/>
                  </a:lnTo>
                  <a:lnTo>
                    <a:pt x="231" y="549"/>
                  </a:lnTo>
                  <a:lnTo>
                    <a:pt x="230" y="548"/>
                  </a:lnTo>
                  <a:lnTo>
                    <a:pt x="227" y="549"/>
                  </a:lnTo>
                  <a:lnTo>
                    <a:pt x="226" y="550"/>
                  </a:lnTo>
                  <a:lnTo>
                    <a:pt x="221" y="550"/>
                  </a:lnTo>
                  <a:lnTo>
                    <a:pt x="219" y="550"/>
                  </a:lnTo>
                  <a:lnTo>
                    <a:pt x="218" y="550"/>
                  </a:lnTo>
                  <a:lnTo>
                    <a:pt x="212" y="548"/>
                  </a:lnTo>
                  <a:lnTo>
                    <a:pt x="211" y="546"/>
                  </a:lnTo>
                  <a:lnTo>
                    <a:pt x="208" y="546"/>
                  </a:lnTo>
                  <a:lnTo>
                    <a:pt x="207" y="546"/>
                  </a:lnTo>
                  <a:lnTo>
                    <a:pt x="205" y="549"/>
                  </a:lnTo>
                  <a:lnTo>
                    <a:pt x="204" y="549"/>
                  </a:lnTo>
                  <a:lnTo>
                    <a:pt x="203" y="548"/>
                  </a:lnTo>
                  <a:lnTo>
                    <a:pt x="202" y="549"/>
                  </a:lnTo>
                  <a:lnTo>
                    <a:pt x="199" y="547"/>
                  </a:lnTo>
                  <a:lnTo>
                    <a:pt x="199" y="548"/>
                  </a:lnTo>
                  <a:lnTo>
                    <a:pt x="196" y="549"/>
                  </a:lnTo>
                  <a:lnTo>
                    <a:pt x="195" y="546"/>
                  </a:lnTo>
                  <a:lnTo>
                    <a:pt x="194" y="545"/>
                  </a:lnTo>
                  <a:lnTo>
                    <a:pt x="193" y="543"/>
                  </a:lnTo>
                  <a:lnTo>
                    <a:pt x="190" y="543"/>
                  </a:lnTo>
                  <a:lnTo>
                    <a:pt x="188" y="543"/>
                  </a:lnTo>
                  <a:lnTo>
                    <a:pt x="184" y="541"/>
                  </a:lnTo>
                  <a:lnTo>
                    <a:pt x="184" y="539"/>
                  </a:lnTo>
                  <a:lnTo>
                    <a:pt x="184" y="535"/>
                  </a:lnTo>
                  <a:lnTo>
                    <a:pt x="184" y="534"/>
                  </a:lnTo>
                  <a:lnTo>
                    <a:pt x="182" y="535"/>
                  </a:lnTo>
                  <a:lnTo>
                    <a:pt x="178" y="535"/>
                  </a:lnTo>
                  <a:lnTo>
                    <a:pt x="176" y="535"/>
                  </a:lnTo>
                  <a:lnTo>
                    <a:pt x="174" y="535"/>
                  </a:lnTo>
                  <a:lnTo>
                    <a:pt x="173" y="534"/>
                  </a:lnTo>
                  <a:lnTo>
                    <a:pt x="172" y="534"/>
                  </a:lnTo>
                  <a:lnTo>
                    <a:pt x="170" y="533"/>
                  </a:lnTo>
                  <a:lnTo>
                    <a:pt x="170" y="531"/>
                  </a:lnTo>
                  <a:lnTo>
                    <a:pt x="168" y="532"/>
                  </a:lnTo>
                  <a:lnTo>
                    <a:pt x="168" y="531"/>
                  </a:lnTo>
                  <a:lnTo>
                    <a:pt x="169" y="527"/>
                  </a:lnTo>
                  <a:lnTo>
                    <a:pt x="168" y="526"/>
                  </a:lnTo>
                  <a:lnTo>
                    <a:pt x="170" y="524"/>
                  </a:lnTo>
                  <a:lnTo>
                    <a:pt x="169" y="523"/>
                  </a:lnTo>
                  <a:lnTo>
                    <a:pt x="167" y="523"/>
                  </a:lnTo>
                  <a:lnTo>
                    <a:pt x="165" y="523"/>
                  </a:lnTo>
                  <a:lnTo>
                    <a:pt x="164" y="523"/>
                  </a:lnTo>
                  <a:lnTo>
                    <a:pt x="163" y="524"/>
                  </a:lnTo>
                  <a:lnTo>
                    <a:pt x="162" y="526"/>
                  </a:lnTo>
                  <a:lnTo>
                    <a:pt x="161" y="526"/>
                  </a:lnTo>
                  <a:lnTo>
                    <a:pt x="160" y="527"/>
                  </a:lnTo>
                  <a:lnTo>
                    <a:pt x="157" y="527"/>
                  </a:lnTo>
                  <a:lnTo>
                    <a:pt x="156" y="526"/>
                  </a:lnTo>
                  <a:lnTo>
                    <a:pt x="155" y="520"/>
                  </a:lnTo>
                  <a:lnTo>
                    <a:pt x="150" y="515"/>
                  </a:lnTo>
                  <a:lnTo>
                    <a:pt x="146" y="514"/>
                  </a:lnTo>
                  <a:lnTo>
                    <a:pt x="142" y="509"/>
                  </a:lnTo>
                  <a:lnTo>
                    <a:pt x="129" y="505"/>
                  </a:lnTo>
                  <a:lnTo>
                    <a:pt x="128" y="505"/>
                  </a:lnTo>
                  <a:lnTo>
                    <a:pt x="123" y="504"/>
                  </a:lnTo>
                  <a:lnTo>
                    <a:pt x="123" y="505"/>
                  </a:lnTo>
                  <a:lnTo>
                    <a:pt x="123" y="507"/>
                  </a:lnTo>
                  <a:lnTo>
                    <a:pt x="122" y="508"/>
                  </a:lnTo>
                  <a:lnTo>
                    <a:pt x="123" y="509"/>
                  </a:lnTo>
                  <a:lnTo>
                    <a:pt x="122" y="509"/>
                  </a:lnTo>
                  <a:lnTo>
                    <a:pt x="120" y="508"/>
                  </a:lnTo>
                  <a:lnTo>
                    <a:pt x="119" y="506"/>
                  </a:lnTo>
                  <a:lnTo>
                    <a:pt x="117" y="505"/>
                  </a:lnTo>
                  <a:lnTo>
                    <a:pt x="112" y="504"/>
                  </a:lnTo>
                  <a:lnTo>
                    <a:pt x="112" y="503"/>
                  </a:lnTo>
                  <a:lnTo>
                    <a:pt x="110" y="501"/>
                  </a:lnTo>
                  <a:lnTo>
                    <a:pt x="109" y="501"/>
                  </a:lnTo>
                  <a:lnTo>
                    <a:pt x="106" y="499"/>
                  </a:lnTo>
                  <a:lnTo>
                    <a:pt x="102" y="497"/>
                  </a:lnTo>
                  <a:lnTo>
                    <a:pt x="101" y="496"/>
                  </a:lnTo>
                  <a:lnTo>
                    <a:pt x="101" y="494"/>
                  </a:lnTo>
                  <a:lnTo>
                    <a:pt x="101" y="493"/>
                  </a:lnTo>
                  <a:lnTo>
                    <a:pt x="100" y="493"/>
                  </a:lnTo>
                  <a:lnTo>
                    <a:pt x="98" y="493"/>
                  </a:lnTo>
                  <a:lnTo>
                    <a:pt x="97" y="493"/>
                  </a:lnTo>
                  <a:lnTo>
                    <a:pt x="95" y="493"/>
                  </a:lnTo>
                  <a:lnTo>
                    <a:pt x="94" y="493"/>
                  </a:lnTo>
                  <a:lnTo>
                    <a:pt x="94" y="491"/>
                  </a:lnTo>
                  <a:lnTo>
                    <a:pt x="94" y="490"/>
                  </a:lnTo>
                  <a:lnTo>
                    <a:pt x="93" y="490"/>
                  </a:lnTo>
                  <a:lnTo>
                    <a:pt x="88" y="491"/>
                  </a:lnTo>
                  <a:lnTo>
                    <a:pt x="86" y="492"/>
                  </a:lnTo>
                  <a:lnTo>
                    <a:pt x="85" y="492"/>
                  </a:lnTo>
                  <a:lnTo>
                    <a:pt x="85" y="491"/>
                  </a:lnTo>
                  <a:lnTo>
                    <a:pt x="85" y="489"/>
                  </a:lnTo>
                  <a:lnTo>
                    <a:pt x="83" y="488"/>
                  </a:lnTo>
                  <a:lnTo>
                    <a:pt x="82" y="486"/>
                  </a:lnTo>
                  <a:lnTo>
                    <a:pt x="82" y="485"/>
                  </a:lnTo>
                  <a:lnTo>
                    <a:pt x="81" y="483"/>
                  </a:lnTo>
                  <a:lnTo>
                    <a:pt x="81" y="482"/>
                  </a:lnTo>
                  <a:lnTo>
                    <a:pt x="82" y="480"/>
                  </a:lnTo>
                  <a:lnTo>
                    <a:pt x="81" y="478"/>
                  </a:lnTo>
                  <a:lnTo>
                    <a:pt x="81" y="475"/>
                  </a:lnTo>
                  <a:lnTo>
                    <a:pt x="82" y="473"/>
                  </a:lnTo>
                  <a:lnTo>
                    <a:pt x="77" y="468"/>
                  </a:lnTo>
                  <a:lnTo>
                    <a:pt x="77" y="465"/>
                  </a:lnTo>
                  <a:lnTo>
                    <a:pt x="77" y="463"/>
                  </a:lnTo>
                  <a:lnTo>
                    <a:pt x="77" y="462"/>
                  </a:lnTo>
                  <a:lnTo>
                    <a:pt x="80" y="462"/>
                  </a:lnTo>
                  <a:lnTo>
                    <a:pt x="81" y="461"/>
                  </a:lnTo>
                  <a:lnTo>
                    <a:pt x="82" y="463"/>
                  </a:lnTo>
                  <a:lnTo>
                    <a:pt x="82" y="464"/>
                  </a:lnTo>
                  <a:lnTo>
                    <a:pt x="83" y="465"/>
                  </a:lnTo>
                  <a:lnTo>
                    <a:pt x="85" y="466"/>
                  </a:lnTo>
                  <a:lnTo>
                    <a:pt x="86" y="466"/>
                  </a:lnTo>
                  <a:lnTo>
                    <a:pt x="87" y="465"/>
                  </a:lnTo>
                  <a:lnTo>
                    <a:pt x="88" y="464"/>
                  </a:lnTo>
                  <a:lnTo>
                    <a:pt x="89" y="463"/>
                  </a:lnTo>
                  <a:lnTo>
                    <a:pt x="90" y="461"/>
                  </a:lnTo>
                  <a:lnTo>
                    <a:pt x="91" y="463"/>
                  </a:lnTo>
                  <a:lnTo>
                    <a:pt x="92" y="463"/>
                  </a:lnTo>
                  <a:lnTo>
                    <a:pt x="95" y="459"/>
                  </a:lnTo>
                  <a:lnTo>
                    <a:pt x="92" y="454"/>
                  </a:lnTo>
                  <a:lnTo>
                    <a:pt x="91" y="453"/>
                  </a:lnTo>
                  <a:lnTo>
                    <a:pt x="92" y="452"/>
                  </a:lnTo>
                  <a:lnTo>
                    <a:pt x="92" y="451"/>
                  </a:lnTo>
                  <a:lnTo>
                    <a:pt x="89" y="450"/>
                  </a:lnTo>
                  <a:lnTo>
                    <a:pt x="87" y="450"/>
                  </a:lnTo>
                  <a:lnTo>
                    <a:pt x="87" y="449"/>
                  </a:lnTo>
                  <a:lnTo>
                    <a:pt x="85" y="447"/>
                  </a:lnTo>
                  <a:lnTo>
                    <a:pt x="85" y="443"/>
                  </a:lnTo>
                  <a:lnTo>
                    <a:pt x="86" y="442"/>
                  </a:lnTo>
                  <a:lnTo>
                    <a:pt x="86" y="440"/>
                  </a:lnTo>
                  <a:lnTo>
                    <a:pt x="86" y="439"/>
                  </a:lnTo>
                  <a:lnTo>
                    <a:pt x="85" y="437"/>
                  </a:lnTo>
                  <a:lnTo>
                    <a:pt x="85" y="435"/>
                  </a:lnTo>
                  <a:lnTo>
                    <a:pt x="87" y="435"/>
                  </a:lnTo>
                  <a:lnTo>
                    <a:pt x="89" y="434"/>
                  </a:lnTo>
                  <a:lnTo>
                    <a:pt x="91" y="435"/>
                  </a:lnTo>
                  <a:lnTo>
                    <a:pt x="93" y="435"/>
                  </a:lnTo>
                  <a:lnTo>
                    <a:pt x="96" y="430"/>
                  </a:lnTo>
                  <a:lnTo>
                    <a:pt x="96" y="427"/>
                  </a:lnTo>
                  <a:lnTo>
                    <a:pt x="98" y="427"/>
                  </a:lnTo>
                  <a:lnTo>
                    <a:pt x="98" y="426"/>
                  </a:lnTo>
                  <a:lnTo>
                    <a:pt x="98" y="425"/>
                  </a:lnTo>
                  <a:lnTo>
                    <a:pt x="98" y="424"/>
                  </a:lnTo>
                  <a:lnTo>
                    <a:pt x="100" y="424"/>
                  </a:lnTo>
                  <a:lnTo>
                    <a:pt x="100" y="423"/>
                  </a:lnTo>
                  <a:lnTo>
                    <a:pt x="102" y="420"/>
                  </a:lnTo>
                  <a:lnTo>
                    <a:pt x="102" y="418"/>
                  </a:lnTo>
                  <a:lnTo>
                    <a:pt x="104" y="417"/>
                  </a:lnTo>
                  <a:lnTo>
                    <a:pt x="105" y="412"/>
                  </a:lnTo>
                  <a:lnTo>
                    <a:pt x="106" y="411"/>
                  </a:lnTo>
                  <a:lnTo>
                    <a:pt x="106" y="408"/>
                  </a:lnTo>
                  <a:lnTo>
                    <a:pt x="108" y="406"/>
                  </a:lnTo>
                  <a:lnTo>
                    <a:pt x="107" y="405"/>
                  </a:lnTo>
                  <a:lnTo>
                    <a:pt x="106" y="405"/>
                  </a:lnTo>
                  <a:lnTo>
                    <a:pt x="105" y="405"/>
                  </a:lnTo>
                  <a:lnTo>
                    <a:pt x="103" y="407"/>
                  </a:lnTo>
                  <a:lnTo>
                    <a:pt x="102" y="407"/>
                  </a:lnTo>
                  <a:lnTo>
                    <a:pt x="101" y="406"/>
                  </a:lnTo>
                  <a:lnTo>
                    <a:pt x="101" y="403"/>
                  </a:lnTo>
                  <a:lnTo>
                    <a:pt x="100" y="404"/>
                  </a:lnTo>
                  <a:lnTo>
                    <a:pt x="98" y="404"/>
                  </a:lnTo>
                  <a:lnTo>
                    <a:pt x="98" y="402"/>
                  </a:lnTo>
                  <a:lnTo>
                    <a:pt x="97" y="402"/>
                  </a:lnTo>
                  <a:lnTo>
                    <a:pt x="96" y="402"/>
                  </a:lnTo>
                  <a:lnTo>
                    <a:pt x="96" y="399"/>
                  </a:lnTo>
                  <a:lnTo>
                    <a:pt x="95" y="399"/>
                  </a:lnTo>
                  <a:lnTo>
                    <a:pt x="94" y="398"/>
                  </a:lnTo>
                  <a:lnTo>
                    <a:pt x="93" y="398"/>
                  </a:lnTo>
                  <a:lnTo>
                    <a:pt x="91" y="397"/>
                  </a:lnTo>
                  <a:lnTo>
                    <a:pt x="91" y="396"/>
                  </a:lnTo>
                  <a:lnTo>
                    <a:pt x="90" y="396"/>
                  </a:lnTo>
                  <a:lnTo>
                    <a:pt x="89" y="397"/>
                  </a:lnTo>
                  <a:lnTo>
                    <a:pt x="87" y="397"/>
                  </a:lnTo>
                  <a:lnTo>
                    <a:pt x="85" y="397"/>
                  </a:lnTo>
                  <a:lnTo>
                    <a:pt x="81" y="398"/>
                  </a:lnTo>
                  <a:lnTo>
                    <a:pt x="73" y="403"/>
                  </a:lnTo>
                  <a:lnTo>
                    <a:pt x="71" y="405"/>
                  </a:lnTo>
                  <a:lnTo>
                    <a:pt x="70" y="405"/>
                  </a:lnTo>
                  <a:lnTo>
                    <a:pt x="69" y="406"/>
                  </a:lnTo>
                  <a:lnTo>
                    <a:pt x="67" y="405"/>
                  </a:lnTo>
                  <a:lnTo>
                    <a:pt x="66" y="406"/>
                  </a:lnTo>
                  <a:lnTo>
                    <a:pt x="61" y="406"/>
                  </a:lnTo>
                  <a:lnTo>
                    <a:pt x="59" y="405"/>
                  </a:lnTo>
                  <a:lnTo>
                    <a:pt x="57" y="405"/>
                  </a:lnTo>
                  <a:lnTo>
                    <a:pt x="47" y="400"/>
                  </a:lnTo>
                  <a:lnTo>
                    <a:pt x="47" y="398"/>
                  </a:lnTo>
                  <a:lnTo>
                    <a:pt x="47" y="397"/>
                  </a:lnTo>
                  <a:lnTo>
                    <a:pt x="45" y="397"/>
                  </a:lnTo>
                  <a:lnTo>
                    <a:pt x="44" y="398"/>
                  </a:lnTo>
                  <a:lnTo>
                    <a:pt x="43" y="398"/>
                  </a:lnTo>
                  <a:lnTo>
                    <a:pt x="41" y="399"/>
                  </a:lnTo>
                  <a:lnTo>
                    <a:pt x="40" y="398"/>
                  </a:lnTo>
                  <a:lnTo>
                    <a:pt x="38" y="395"/>
                  </a:lnTo>
                  <a:lnTo>
                    <a:pt x="37" y="395"/>
                  </a:lnTo>
                  <a:lnTo>
                    <a:pt x="36" y="394"/>
                  </a:lnTo>
                  <a:lnTo>
                    <a:pt x="36" y="393"/>
                  </a:lnTo>
                  <a:lnTo>
                    <a:pt x="37" y="393"/>
                  </a:lnTo>
                  <a:lnTo>
                    <a:pt x="38" y="391"/>
                  </a:lnTo>
                  <a:lnTo>
                    <a:pt x="37" y="390"/>
                  </a:lnTo>
                  <a:lnTo>
                    <a:pt x="37" y="386"/>
                  </a:lnTo>
                  <a:lnTo>
                    <a:pt x="37" y="384"/>
                  </a:lnTo>
                  <a:lnTo>
                    <a:pt x="32" y="380"/>
                  </a:lnTo>
                  <a:lnTo>
                    <a:pt x="30" y="380"/>
                  </a:lnTo>
                  <a:lnTo>
                    <a:pt x="29" y="382"/>
                  </a:lnTo>
                  <a:lnTo>
                    <a:pt x="28" y="381"/>
                  </a:lnTo>
                  <a:lnTo>
                    <a:pt x="28" y="378"/>
                  </a:lnTo>
                  <a:lnTo>
                    <a:pt x="28" y="377"/>
                  </a:lnTo>
                  <a:lnTo>
                    <a:pt x="25" y="378"/>
                  </a:lnTo>
                  <a:lnTo>
                    <a:pt x="24" y="376"/>
                  </a:lnTo>
                  <a:lnTo>
                    <a:pt x="23" y="376"/>
                  </a:lnTo>
                  <a:lnTo>
                    <a:pt x="19" y="377"/>
                  </a:lnTo>
                  <a:lnTo>
                    <a:pt x="15" y="376"/>
                  </a:lnTo>
                  <a:lnTo>
                    <a:pt x="16" y="375"/>
                  </a:lnTo>
                  <a:lnTo>
                    <a:pt x="15" y="374"/>
                  </a:lnTo>
                  <a:lnTo>
                    <a:pt x="14" y="374"/>
                  </a:lnTo>
                  <a:lnTo>
                    <a:pt x="13" y="372"/>
                  </a:lnTo>
                  <a:lnTo>
                    <a:pt x="15" y="370"/>
                  </a:lnTo>
                  <a:lnTo>
                    <a:pt x="17" y="370"/>
                  </a:lnTo>
                  <a:lnTo>
                    <a:pt x="18" y="371"/>
                  </a:lnTo>
                  <a:lnTo>
                    <a:pt x="19" y="370"/>
                  </a:lnTo>
                  <a:lnTo>
                    <a:pt x="18" y="371"/>
                  </a:lnTo>
                  <a:lnTo>
                    <a:pt x="20" y="371"/>
                  </a:lnTo>
                  <a:lnTo>
                    <a:pt x="21" y="371"/>
                  </a:lnTo>
                  <a:lnTo>
                    <a:pt x="21" y="361"/>
                  </a:lnTo>
                  <a:lnTo>
                    <a:pt x="18" y="353"/>
                  </a:lnTo>
                  <a:lnTo>
                    <a:pt x="18" y="348"/>
                  </a:lnTo>
                  <a:lnTo>
                    <a:pt x="16" y="344"/>
                  </a:lnTo>
                  <a:lnTo>
                    <a:pt x="11" y="344"/>
                  </a:lnTo>
                  <a:lnTo>
                    <a:pt x="5" y="345"/>
                  </a:lnTo>
                  <a:lnTo>
                    <a:pt x="2" y="344"/>
                  </a:lnTo>
                  <a:lnTo>
                    <a:pt x="0" y="333"/>
                  </a:lnTo>
                  <a:lnTo>
                    <a:pt x="3" y="323"/>
                  </a:lnTo>
                  <a:lnTo>
                    <a:pt x="3" y="319"/>
                  </a:lnTo>
                  <a:lnTo>
                    <a:pt x="6" y="314"/>
                  </a:lnTo>
                  <a:lnTo>
                    <a:pt x="14" y="310"/>
                  </a:lnTo>
                  <a:lnTo>
                    <a:pt x="16" y="308"/>
                  </a:lnTo>
                  <a:lnTo>
                    <a:pt x="18" y="308"/>
                  </a:lnTo>
                  <a:lnTo>
                    <a:pt x="20" y="304"/>
                  </a:lnTo>
                  <a:lnTo>
                    <a:pt x="23" y="305"/>
                  </a:lnTo>
                  <a:lnTo>
                    <a:pt x="27" y="303"/>
                  </a:lnTo>
                  <a:lnTo>
                    <a:pt x="30" y="304"/>
                  </a:lnTo>
                  <a:lnTo>
                    <a:pt x="32" y="308"/>
                  </a:lnTo>
                  <a:lnTo>
                    <a:pt x="43" y="307"/>
                  </a:lnTo>
                  <a:lnTo>
                    <a:pt x="47" y="304"/>
                  </a:lnTo>
                  <a:lnTo>
                    <a:pt x="48" y="299"/>
                  </a:lnTo>
                  <a:lnTo>
                    <a:pt x="51" y="296"/>
                  </a:lnTo>
                  <a:lnTo>
                    <a:pt x="73" y="291"/>
                  </a:lnTo>
                  <a:lnTo>
                    <a:pt x="75" y="288"/>
                  </a:lnTo>
                  <a:lnTo>
                    <a:pt x="80" y="283"/>
                  </a:lnTo>
                  <a:lnTo>
                    <a:pt x="104" y="272"/>
                  </a:lnTo>
                  <a:lnTo>
                    <a:pt x="106" y="268"/>
                  </a:lnTo>
                  <a:lnTo>
                    <a:pt x="107" y="257"/>
                  </a:lnTo>
                  <a:lnTo>
                    <a:pt x="109" y="254"/>
                  </a:lnTo>
                  <a:lnTo>
                    <a:pt x="109" y="250"/>
                  </a:lnTo>
                  <a:lnTo>
                    <a:pt x="112" y="247"/>
                  </a:lnTo>
                  <a:lnTo>
                    <a:pt x="105" y="216"/>
                  </a:lnTo>
                  <a:lnTo>
                    <a:pt x="103" y="212"/>
                  </a:lnTo>
                  <a:lnTo>
                    <a:pt x="101" y="209"/>
                  </a:lnTo>
                  <a:lnTo>
                    <a:pt x="104" y="208"/>
                  </a:lnTo>
                  <a:lnTo>
                    <a:pt x="137" y="202"/>
                  </a:lnTo>
                  <a:lnTo>
                    <a:pt x="139" y="200"/>
                  </a:lnTo>
                  <a:lnTo>
                    <a:pt x="137" y="190"/>
                  </a:lnTo>
                  <a:lnTo>
                    <a:pt x="149" y="156"/>
                  </a:lnTo>
                  <a:lnTo>
                    <a:pt x="156" y="156"/>
                  </a:lnTo>
                  <a:lnTo>
                    <a:pt x="159" y="158"/>
                  </a:lnTo>
                  <a:lnTo>
                    <a:pt x="164" y="160"/>
                  </a:lnTo>
                  <a:lnTo>
                    <a:pt x="174" y="159"/>
                  </a:lnTo>
                  <a:lnTo>
                    <a:pt x="179" y="164"/>
                  </a:lnTo>
                  <a:lnTo>
                    <a:pt x="184" y="160"/>
                  </a:lnTo>
                  <a:lnTo>
                    <a:pt x="191" y="158"/>
                  </a:lnTo>
                  <a:lnTo>
                    <a:pt x="192" y="134"/>
                  </a:lnTo>
                  <a:lnTo>
                    <a:pt x="195" y="128"/>
                  </a:lnTo>
                  <a:lnTo>
                    <a:pt x="200" y="128"/>
                  </a:lnTo>
                  <a:lnTo>
                    <a:pt x="206" y="126"/>
                  </a:lnTo>
                  <a:lnTo>
                    <a:pt x="210" y="122"/>
                  </a:lnTo>
                  <a:lnTo>
                    <a:pt x="213" y="116"/>
                  </a:lnTo>
                  <a:lnTo>
                    <a:pt x="221" y="118"/>
                  </a:lnTo>
                  <a:lnTo>
                    <a:pt x="225" y="113"/>
                  </a:lnTo>
                  <a:lnTo>
                    <a:pt x="226" y="113"/>
                  </a:lnTo>
                  <a:lnTo>
                    <a:pt x="226" y="114"/>
                  </a:lnTo>
                  <a:lnTo>
                    <a:pt x="230" y="125"/>
                  </a:lnTo>
                  <a:lnTo>
                    <a:pt x="240" y="132"/>
                  </a:lnTo>
                  <a:lnTo>
                    <a:pt x="242" y="138"/>
                  </a:lnTo>
                  <a:lnTo>
                    <a:pt x="246" y="141"/>
                  </a:lnTo>
                  <a:lnTo>
                    <a:pt x="249" y="138"/>
                  </a:lnTo>
                  <a:lnTo>
                    <a:pt x="254" y="139"/>
                  </a:lnTo>
                  <a:lnTo>
                    <a:pt x="258" y="141"/>
                  </a:lnTo>
                  <a:lnTo>
                    <a:pt x="263" y="142"/>
                  </a:lnTo>
                  <a:lnTo>
                    <a:pt x="274" y="171"/>
                  </a:lnTo>
                  <a:lnTo>
                    <a:pt x="275" y="190"/>
                  </a:lnTo>
                  <a:lnTo>
                    <a:pt x="273" y="195"/>
                  </a:lnTo>
                  <a:lnTo>
                    <a:pt x="272" y="199"/>
                  </a:lnTo>
                  <a:lnTo>
                    <a:pt x="275" y="201"/>
                  </a:lnTo>
                  <a:lnTo>
                    <a:pt x="301" y="207"/>
                  </a:lnTo>
                  <a:lnTo>
                    <a:pt x="308" y="205"/>
                  </a:lnTo>
                  <a:lnTo>
                    <a:pt x="343" y="221"/>
                  </a:lnTo>
                  <a:lnTo>
                    <a:pt x="346" y="221"/>
                  </a:lnTo>
                  <a:lnTo>
                    <a:pt x="370" y="255"/>
                  </a:lnTo>
                  <a:lnTo>
                    <a:pt x="374" y="257"/>
                  </a:lnTo>
                  <a:lnTo>
                    <a:pt x="428" y="253"/>
                  </a:lnTo>
                  <a:lnTo>
                    <a:pt x="446" y="258"/>
                  </a:lnTo>
                  <a:lnTo>
                    <a:pt x="454" y="265"/>
                  </a:lnTo>
                  <a:lnTo>
                    <a:pt x="481" y="276"/>
                  </a:lnTo>
                  <a:lnTo>
                    <a:pt x="490" y="277"/>
                  </a:lnTo>
                  <a:lnTo>
                    <a:pt x="491" y="277"/>
                  </a:lnTo>
                  <a:lnTo>
                    <a:pt x="495" y="280"/>
                  </a:lnTo>
                  <a:lnTo>
                    <a:pt x="498" y="281"/>
                  </a:lnTo>
                  <a:lnTo>
                    <a:pt x="501" y="281"/>
                  </a:lnTo>
                  <a:lnTo>
                    <a:pt x="507" y="276"/>
                  </a:lnTo>
                  <a:lnTo>
                    <a:pt x="522" y="271"/>
                  </a:lnTo>
                  <a:lnTo>
                    <a:pt x="525" y="268"/>
                  </a:lnTo>
                  <a:lnTo>
                    <a:pt x="544" y="264"/>
                  </a:lnTo>
                  <a:lnTo>
                    <a:pt x="552" y="264"/>
                  </a:lnTo>
                  <a:lnTo>
                    <a:pt x="556" y="262"/>
                  </a:lnTo>
                  <a:lnTo>
                    <a:pt x="564" y="264"/>
                  </a:lnTo>
                  <a:lnTo>
                    <a:pt x="566" y="264"/>
                  </a:lnTo>
                  <a:lnTo>
                    <a:pt x="574" y="263"/>
                  </a:lnTo>
                  <a:lnTo>
                    <a:pt x="593" y="253"/>
                  </a:lnTo>
                  <a:lnTo>
                    <a:pt x="596" y="249"/>
                  </a:lnTo>
                  <a:lnTo>
                    <a:pt x="612" y="235"/>
                  </a:lnTo>
                  <a:lnTo>
                    <a:pt x="612" y="231"/>
                  </a:lnTo>
                  <a:lnTo>
                    <a:pt x="605" y="222"/>
                  </a:lnTo>
                  <a:lnTo>
                    <a:pt x="606" y="217"/>
                  </a:lnTo>
                  <a:lnTo>
                    <a:pt x="613" y="207"/>
                  </a:lnTo>
                  <a:lnTo>
                    <a:pt x="619" y="205"/>
                  </a:lnTo>
                  <a:lnTo>
                    <a:pt x="623" y="207"/>
                  </a:lnTo>
                  <a:lnTo>
                    <a:pt x="627" y="211"/>
                  </a:lnTo>
                  <a:lnTo>
                    <a:pt x="638" y="212"/>
                  </a:lnTo>
                  <a:lnTo>
                    <a:pt x="646" y="207"/>
                  </a:lnTo>
                  <a:lnTo>
                    <a:pt x="658" y="194"/>
                  </a:lnTo>
                  <a:lnTo>
                    <a:pt x="664" y="194"/>
                  </a:lnTo>
                  <a:lnTo>
                    <a:pt x="672" y="190"/>
                  </a:lnTo>
                  <a:lnTo>
                    <a:pt x="691" y="170"/>
                  </a:lnTo>
                  <a:lnTo>
                    <a:pt x="719" y="166"/>
                  </a:lnTo>
                  <a:lnTo>
                    <a:pt x="730" y="169"/>
                  </a:lnTo>
                  <a:lnTo>
                    <a:pt x="733" y="167"/>
                  </a:lnTo>
                  <a:lnTo>
                    <a:pt x="732" y="163"/>
                  </a:lnTo>
                  <a:lnTo>
                    <a:pt x="729" y="161"/>
                  </a:lnTo>
                  <a:lnTo>
                    <a:pt x="729" y="155"/>
                  </a:lnTo>
                  <a:lnTo>
                    <a:pt x="727" y="151"/>
                  </a:lnTo>
                  <a:lnTo>
                    <a:pt x="715" y="139"/>
                  </a:lnTo>
                  <a:lnTo>
                    <a:pt x="713" y="135"/>
                  </a:lnTo>
                  <a:lnTo>
                    <a:pt x="699" y="145"/>
                  </a:lnTo>
                  <a:lnTo>
                    <a:pt x="684" y="148"/>
                  </a:lnTo>
                  <a:lnTo>
                    <a:pt x="673" y="145"/>
                  </a:lnTo>
                  <a:lnTo>
                    <a:pt x="670" y="140"/>
                  </a:lnTo>
                  <a:lnTo>
                    <a:pt x="669" y="128"/>
                  </a:lnTo>
                  <a:lnTo>
                    <a:pt x="672" y="123"/>
                  </a:lnTo>
                  <a:lnTo>
                    <a:pt x="672" y="108"/>
                  </a:lnTo>
                  <a:lnTo>
                    <a:pt x="680" y="93"/>
                  </a:lnTo>
                  <a:lnTo>
                    <a:pt x="683" y="90"/>
                  </a:lnTo>
                  <a:lnTo>
                    <a:pt x="683" y="89"/>
                  </a:lnTo>
                  <a:lnTo>
                    <a:pt x="707" y="99"/>
                  </a:lnTo>
                  <a:lnTo>
                    <a:pt x="710" y="98"/>
                  </a:lnTo>
                  <a:lnTo>
                    <a:pt x="729" y="86"/>
                  </a:lnTo>
                  <a:lnTo>
                    <a:pt x="729" y="84"/>
                  </a:lnTo>
                  <a:lnTo>
                    <a:pt x="729" y="80"/>
                  </a:lnTo>
                  <a:lnTo>
                    <a:pt x="730" y="76"/>
                  </a:lnTo>
                  <a:lnTo>
                    <a:pt x="734" y="69"/>
                  </a:lnTo>
                  <a:lnTo>
                    <a:pt x="741" y="49"/>
                  </a:lnTo>
                  <a:lnTo>
                    <a:pt x="746" y="46"/>
                  </a:lnTo>
                  <a:lnTo>
                    <a:pt x="753" y="39"/>
                  </a:lnTo>
                  <a:lnTo>
                    <a:pt x="753" y="37"/>
                  </a:lnTo>
                  <a:lnTo>
                    <a:pt x="752" y="34"/>
                  </a:lnTo>
                  <a:lnTo>
                    <a:pt x="752" y="26"/>
                  </a:lnTo>
                  <a:lnTo>
                    <a:pt x="751" y="25"/>
                  </a:lnTo>
                  <a:lnTo>
                    <a:pt x="741" y="26"/>
                  </a:lnTo>
                  <a:lnTo>
                    <a:pt x="741" y="25"/>
                  </a:lnTo>
                  <a:lnTo>
                    <a:pt x="742" y="21"/>
                  </a:lnTo>
                  <a:lnTo>
                    <a:pt x="749" y="15"/>
                  </a:lnTo>
                  <a:lnTo>
                    <a:pt x="751" y="11"/>
                  </a:lnTo>
                  <a:lnTo>
                    <a:pt x="756" y="7"/>
                  </a:lnTo>
                  <a:lnTo>
                    <a:pt x="799" y="0"/>
                  </a:lnTo>
                  <a:lnTo>
                    <a:pt x="812" y="9"/>
                  </a:lnTo>
                  <a:lnTo>
                    <a:pt x="817" y="10"/>
                  </a:lnTo>
                  <a:lnTo>
                    <a:pt x="823" y="10"/>
                  </a:lnTo>
                  <a:lnTo>
                    <a:pt x="832" y="12"/>
                  </a:lnTo>
                  <a:lnTo>
                    <a:pt x="838" y="22"/>
                  </a:lnTo>
                  <a:lnTo>
                    <a:pt x="838" y="26"/>
                  </a:lnTo>
                  <a:lnTo>
                    <a:pt x="843" y="29"/>
                  </a:lnTo>
                  <a:lnTo>
                    <a:pt x="843" y="32"/>
                  </a:lnTo>
                  <a:lnTo>
                    <a:pt x="843" y="30"/>
                  </a:lnTo>
                  <a:lnTo>
                    <a:pt x="861" y="84"/>
                  </a:lnTo>
                  <a:lnTo>
                    <a:pt x="861" y="85"/>
                  </a:lnTo>
                  <a:lnTo>
                    <a:pt x="861" y="86"/>
                  </a:lnTo>
                  <a:lnTo>
                    <a:pt x="861" y="97"/>
                  </a:lnTo>
                  <a:lnTo>
                    <a:pt x="865" y="100"/>
                  </a:lnTo>
                  <a:lnTo>
                    <a:pt x="872" y="101"/>
                  </a:lnTo>
                  <a:lnTo>
                    <a:pt x="878" y="99"/>
                  </a:lnTo>
                  <a:lnTo>
                    <a:pt x="893" y="104"/>
                  </a:lnTo>
                  <a:lnTo>
                    <a:pt x="903" y="113"/>
                  </a:lnTo>
                  <a:lnTo>
                    <a:pt x="907" y="115"/>
                  </a:lnTo>
                  <a:lnTo>
                    <a:pt x="911" y="115"/>
                  </a:lnTo>
                  <a:lnTo>
                    <a:pt x="912" y="117"/>
                  </a:lnTo>
                  <a:lnTo>
                    <a:pt x="912" y="118"/>
                  </a:lnTo>
                  <a:lnTo>
                    <a:pt x="912" y="123"/>
                  </a:lnTo>
                  <a:lnTo>
                    <a:pt x="915" y="126"/>
                  </a:lnTo>
                  <a:lnTo>
                    <a:pt x="915" y="135"/>
                  </a:lnTo>
                  <a:lnTo>
                    <a:pt x="919" y="144"/>
                  </a:lnTo>
                  <a:lnTo>
                    <a:pt x="925" y="144"/>
                  </a:lnTo>
                  <a:lnTo>
                    <a:pt x="930" y="145"/>
                  </a:lnTo>
                  <a:lnTo>
                    <a:pt x="935" y="145"/>
                  </a:lnTo>
                  <a:lnTo>
                    <a:pt x="954" y="134"/>
                  </a:lnTo>
                  <a:lnTo>
                    <a:pt x="960" y="134"/>
                  </a:lnTo>
                  <a:lnTo>
                    <a:pt x="979" y="126"/>
                  </a:lnTo>
                  <a:lnTo>
                    <a:pt x="976" y="130"/>
                  </a:lnTo>
                  <a:lnTo>
                    <a:pt x="976" y="136"/>
                  </a:lnTo>
                  <a:lnTo>
                    <a:pt x="978" y="141"/>
                  </a:lnTo>
                  <a:lnTo>
                    <a:pt x="978" y="147"/>
                  </a:lnTo>
                  <a:lnTo>
                    <a:pt x="970" y="154"/>
                  </a:lnTo>
                  <a:lnTo>
                    <a:pt x="963" y="181"/>
                  </a:lnTo>
                  <a:lnTo>
                    <a:pt x="953" y="198"/>
                  </a:lnTo>
                  <a:lnTo>
                    <a:pt x="952" y="204"/>
                  </a:lnTo>
                  <a:lnTo>
                    <a:pt x="948" y="207"/>
                  </a:lnTo>
                  <a:lnTo>
                    <a:pt x="947" y="205"/>
                  </a:lnTo>
                  <a:lnTo>
                    <a:pt x="933" y="202"/>
                  </a:lnTo>
                  <a:lnTo>
                    <a:pt x="918" y="214"/>
                  </a:lnTo>
                  <a:lnTo>
                    <a:pt x="920" y="218"/>
                  </a:lnTo>
                  <a:lnTo>
                    <a:pt x="922" y="243"/>
                  </a:lnTo>
                  <a:lnTo>
                    <a:pt x="917" y="250"/>
                  </a:lnTo>
                  <a:lnTo>
                    <a:pt x="911" y="255"/>
                  </a:lnTo>
                  <a:lnTo>
                    <a:pt x="911" y="261"/>
                  </a:lnTo>
                  <a:lnTo>
                    <a:pt x="909" y="260"/>
                  </a:lnTo>
                  <a:lnTo>
                    <a:pt x="907" y="255"/>
                  </a:lnTo>
                  <a:lnTo>
                    <a:pt x="904" y="253"/>
                  </a:lnTo>
                  <a:lnTo>
                    <a:pt x="900" y="255"/>
                  </a:lnTo>
                  <a:lnTo>
                    <a:pt x="895" y="266"/>
                  </a:lnTo>
                  <a:lnTo>
                    <a:pt x="886" y="272"/>
                  </a:lnTo>
                  <a:lnTo>
                    <a:pt x="873" y="274"/>
                  </a:lnTo>
                  <a:lnTo>
                    <a:pt x="872" y="276"/>
                  </a:lnTo>
                  <a:lnTo>
                    <a:pt x="874" y="285"/>
                  </a:lnTo>
                  <a:lnTo>
                    <a:pt x="862" y="287"/>
                  </a:lnTo>
                  <a:lnTo>
                    <a:pt x="857" y="284"/>
                  </a:lnTo>
                  <a:lnTo>
                    <a:pt x="852" y="283"/>
                  </a:lnTo>
                  <a:lnTo>
                    <a:pt x="824" y="304"/>
                  </a:lnTo>
                  <a:lnTo>
                    <a:pt x="820" y="306"/>
                  </a:lnTo>
                  <a:lnTo>
                    <a:pt x="812" y="317"/>
                  </a:lnTo>
                  <a:lnTo>
                    <a:pt x="811" y="318"/>
                  </a:lnTo>
                  <a:lnTo>
                    <a:pt x="798" y="322"/>
                  </a:lnTo>
                  <a:lnTo>
                    <a:pt x="796" y="320"/>
                  </a:lnTo>
                  <a:lnTo>
                    <a:pt x="790" y="324"/>
                  </a:lnTo>
                  <a:lnTo>
                    <a:pt x="780" y="329"/>
                  </a:lnTo>
                  <a:lnTo>
                    <a:pt x="778" y="331"/>
                  </a:lnTo>
                  <a:lnTo>
                    <a:pt x="775" y="335"/>
                  </a:lnTo>
                  <a:lnTo>
                    <a:pt x="772" y="337"/>
                  </a:lnTo>
                  <a:lnTo>
                    <a:pt x="770" y="337"/>
                  </a:lnTo>
                  <a:lnTo>
                    <a:pt x="768" y="339"/>
                  </a:lnTo>
                  <a:lnTo>
                    <a:pt x="762" y="341"/>
                  </a:lnTo>
                  <a:lnTo>
                    <a:pt x="760" y="340"/>
                  </a:lnTo>
                  <a:lnTo>
                    <a:pt x="763" y="337"/>
                  </a:lnTo>
                  <a:lnTo>
                    <a:pt x="767" y="336"/>
                  </a:lnTo>
                  <a:lnTo>
                    <a:pt x="770" y="329"/>
                  </a:lnTo>
                  <a:lnTo>
                    <a:pt x="765" y="326"/>
                  </a:lnTo>
                  <a:lnTo>
                    <a:pt x="763" y="326"/>
                  </a:lnTo>
                  <a:lnTo>
                    <a:pt x="766" y="324"/>
                  </a:lnTo>
                  <a:lnTo>
                    <a:pt x="766" y="321"/>
                  </a:lnTo>
                  <a:lnTo>
                    <a:pt x="770" y="318"/>
                  </a:lnTo>
                  <a:lnTo>
                    <a:pt x="778" y="306"/>
                  </a:lnTo>
                  <a:lnTo>
                    <a:pt x="778" y="304"/>
                  </a:lnTo>
                  <a:lnTo>
                    <a:pt x="774" y="300"/>
                  </a:lnTo>
                  <a:lnTo>
                    <a:pt x="773" y="296"/>
                  </a:lnTo>
                  <a:lnTo>
                    <a:pt x="771" y="294"/>
                  </a:lnTo>
                  <a:lnTo>
                    <a:pt x="770" y="296"/>
                  </a:lnTo>
                  <a:lnTo>
                    <a:pt x="763" y="296"/>
                  </a:lnTo>
                  <a:lnTo>
                    <a:pt x="760" y="298"/>
                  </a:lnTo>
                  <a:lnTo>
                    <a:pt x="749" y="312"/>
                  </a:lnTo>
                  <a:lnTo>
                    <a:pt x="734" y="320"/>
                  </a:lnTo>
                  <a:lnTo>
                    <a:pt x="731" y="328"/>
                  </a:lnTo>
                  <a:lnTo>
                    <a:pt x="729" y="331"/>
                  </a:lnTo>
                  <a:lnTo>
                    <a:pt x="726" y="333"/>
                  </a:lnTo>
                  <a:lnTo>
                    <a:pt x="715" y="334"/>
                  </a:lnTo>
                  <a:lnTo>
                    <a:pt x="713" y="333"/>
                  </a:lnTo>
                  <a:lnTo>
                    <a:pt x="710" y="333"/>
                  </a:lnTo>
                  <a:lnTo>
                    <a:pt x="707" y="336"/>
                  </a:lnTo>
                  <a:lnTo>
                    <a:pt x="704" y="346"/>
                  </a:lnTo>
                  <a:lnTo>
                    <a:pt x="711" y="355"/>
                  </a:lnTo>
                  <a:lnTo>
                    <a:pt x="713" y="356"/>
                  </a:lnTo>
                  <a:lnTo>
                    <a:pt x="715" y="356"/>
                  </a:lnTo>
                  <a:lnTo>
                    <a:pt x="717" y="358"/>
                  </a:lnTo>
                  <a:lnTo>
                    <a:pt x="719" y="358"/>
                  </a:lnTo>
                  <a:lnTo>
                    <a:pt x="721" y="361"/>
                  </a:lnTo>
                  <a:lnTo>
                    <a:pt x="723" y="364"/>
                  </a:lnTo>
                  <a:lnTo>
                    <a:pt x="724" y="368"/>
                  </a:lnTo>
                  <a:lnTo>
                    <a:pt x="726" y="372"/>
                  </a:lnTo>
                  <a:lnTo>
                    <a:pt x="734" y="375"/>
                  </a:lnTo>
                  <a:lnTo>
                    <a:pt x="738" y="374"/>
                  </a:lnTo>
                  <a:lnTo>
                    <a:pt x="742" y="370"/>
                  </a:lnTo>
                  <a:lnTo>
                    <a:pt x="745" y="367"/>
                  </a:lnTo>
                  <a:lnTo>
                    <a:pt x="748" y="364"/>
                  </a:lnTo>
                  <a:lnTo>
                    <a:pt x="753" y="361"/>
                  </a:lnTo>
                  <a:lnTo>
                    <a:pt x="756" y="361"/>
                  </a:lnTo>
                  <a:lnTo>
                    <a:pt x="762" y="365"/>
                  </a:lnTo>
                  <a:lnTo>
                    <a:pt x="765" y="366"/>
                  </a:lnTo>
                  <a:lnTo>
                    <a:pt x="767" y="368"/>
                  </a:lnTo>
                  <a:lnTo>
                    <a:pt x="773" y="368"/>
                  </a:lnTo>
                  <a:lnTo>
                    <a:pt x="775" y="367"/>
                  </a:lnTo>
                  <a:lnTo>
                    <a:pt x="779" y="368"/>
                  </a:lnTo>
                  <a:lnTo>
                    <a:pt x="783" y="369"/>
                  </a:lnTo>
                  <a:lnTo>
                    <a:pt x="784" y="370"/>
                  </a:lnTo>
                  <a:lnTo>
                    <a:pt x="783" y="373"/>
                  </a:lnTo>
                  <a:lnTo>
                    <a:pt x="782" y="376"/>
                  </a:lnTo>
                  <a:lnTo>
                    <a:pt x="782" y="377"/>
                  </a:lnTo>
                  <a:lnTo>
                    <a:pt x="779" y="381"/>
                  </a:lnTo>
                  <a:lnTo>
                    <a:pt x="778" y="380"/>
                  </a:lnTo>
                  <a:lnTo>
                    <a:pt x="776" y="377"/>
                  </a:lnTo>
                  <a:lnTo>
                    <a:pt x="775" y="378"/>
                  </a:lnTo>
                  <a:lnTo>
                    <a:pt x="773" y="378"/>
                  </a:lnTo>
                  <a:lnTo>
                    <a:pt x="771" y="379"/>
                  </a:lnTo>
                  <a:lnTo>
                    <a:pt x="769" y="382"/>
                  </a:lnTo>
                  <a:lnTo>
                    <a:pt x="763" y="383"/>
                  </a:lnTo>
                  <a:lnTo>
                    <a:pt x="759" y="384"/>
                  </a:lnTo>
                  <a:lnTo>
                    <a:pt x="756" y="384"/>
                  </a:lnTo>
                  <a:lnTo>
                    <a:pt x="756" y="389"/>
                  </a:lnTo>
                  <a:lnTo>
                    <a:pt x="755" y="389"/>
                  </a:lnTo>
                  <a:lnTo>
                    <a:pt x="755" y="390"/>
                  </a:lnTo>
                  <a:lnTo>
                    <a:pt x="752" y="395"/>
                  </a:lnTo>
                  <a:lnTo>
                    <a:pt x="749" y="395"/>
                  </a:lnTo>
                  <a:lnTo>
                    <a:pt x="748" y="392"/>
                  </a:lnTo>
                  <a:lnTo>
                    <a:pt x="745" y="392"/>
                  </a:lnTo>
                  <a:lnTo>
                    <a:pt x="743" y="394"/>
                  </a:lnTo>
                  <a:lnTo>
                    <a:pt x="746" y="397"/>
                  </a:lnTo>
                  <a:lnTo>
                    <a:pt x="742" y="402"/>
                  </a:lnTo>
                  <a:lnTo>
                    <a:pt x="737" y="405"/>
                  </a:lnTo>
                  <a:lnTo>
                    <a:pt x="729" y="418"/>
                  </a:lnTo>
                  <a:lnTo>
                    <a:pt x="730" y="421"/>
                  </a:lnTo>
                  <a:lnTo>
                    <a:pt x="746" y="429"/>
                  </a:lnTo>
                  <a:lnTo>
                    <a:pt x="748" y="432"/>
                  </a:lnTo>
                  <a:lnTo>
                    <a:pt x="749" y="437"/>
                  </a:lnTo>
                  <a:lnTo>
                    <a:pt x="751" y="440"/>
                  </a:lnTo>
                  <a:lnTo>
                    <a:pt x="757" y="460"/>
                  </a:lnTo>
                  <a:lnTo>
                    <a:pt x="759" y="464"/>
                  </a:lnTo>
                  <a:lnTo>
                    <a:pt x="763" y="466"/>
                  </a:lnTo>
                  <a:lnTo>
                    <a:pt x="764" y="469"/>
                  </a:lnTo>
                  <a:lnTo>
                    <a:pt x="772" y="479"/>
                  </a:lnTo>
                  <a:lnTo>
                    <a:pt x="772" y="480"/>
                  </a:lnTo>
                  <a:lnTo>
                    <a:pt x="762" y="476"/>
                  </a:lnTo>
                  <a:lnTo>
                    <a:pt x="759" y="476"/>
                  </a:lnTo>
                  <a:lnTo>
                    <a:pt x="752" y="472"/>
                  </a:lnTo>
                  <a:lnTo>
                    <a:pt x="744" y="474"/>
                  </a:lnTo>
                  <a:lnTo>
                    <a:pt x="744" y="475"/>
                  </a:lnTo>
                  <a:lnTo>
                    <a:pt x="752" y="474"/>
                  </a:lnTo>
                  <a:lnTo>
                    <a:pt x="753" y="475"/>
                  </a:lnTo>
                  <a:lnTo>
                    <a:pt x="753" y="477"/>
                  </a:lnTo>
                  <a:lnTo>
                    <a:pt x="757" y="478"/>
                  </a:lnTo>
                  <a:lnTo>
                    <a:pt x="761" y="480"/>
                  </a:lnTo>
                  <a:lnTo>
                    <a:pt x="764" y="484"/>
                  </a:lnTo>
                  <a:lnTo>
                    <a:pt x="768" y="486"/>
                  </a:lnTo>
                  <a:lnTo>
                    <a:pt x="772" y="493"/>
                  </a:lnTo>
                  <a:lnTo>
                    <a:pt x="772" y="494"/>
                  </a:lnTo>
                  <a:lnTo>
                    <a:pt x="768" y="494"/>
                  </a:lnTo>
                  <a:lnTo>
                    <a:pt x="765" y="497"/>
                  </a:lnTo>
                  <a:lnTo>
                    <a:pt x="759" y="500"/>
                  </a:lnTo>
                  <a:lnTo>
                    <a:pt x="758" y="501"/>
                  </a:lnTo>
                  <a:lnTo>
                    <a:pt x="755" y="503"/>
                  </a:lnTo>
                  <a:lnTo>
                    <a:pt x="748" y="504"/>
                  </a:lnTo>
                  <a:lnTo>
                    <a:pt x="744" y="505"/>
                  </a:lnTo>
                  <a:lnTo>
                    <a:pt x="748" y="505"/>
                  </a:lnTo>
                  <a:lnTo>
                    <a:pt x="755" y="508"/>
                  </a:lnTo>
                  <a:lnTo>
                    <a:pt x="760" y="505"/>
                  </a:lnTo>
                  <a:lnTo>
                    <a:pt x="763" y="506"/>
                  </a:lnTo>
                  <a:lnTo>
                    <a:pt x="766" y="508"/>
                  </a:lnTo>
                  <a:lnTo>
                    <a:pt x="767" y="510"/>
                  </a:lnTo>
                  <a:lnTo>
                    <a:pt x="770" y="512"/>
                  </a:lnTo>
                  <a:lnTo>
                    <a:pt x="773" y="512"/>
                  </a:lnTo>
                  <a:lnTo>
                    <a:pt x="774" y="512"/>
                  </a:lnTo>
                  <a:lnTo>
                    <a:pt x="765" y="520"/>
                  </a:lnTo>
                  <a:lnTo>
                    <a:pt x="766" y="520"/>
                  </a:lnTo>
                  <a:lnTo>
                    <a:pt x="771" y="518"/>
                  </a:lnTo>
                  <a:lnTo>
                    <a:pt x="771" y="524"/>
                  </a:lnTo>
                  <a:lnTo>
                    <a:pt x="770" y="523"/>
                  </a:lnTo>
                  <a:lnTo>
                    <a:pt x="769" y="524"/>
                  </a:lnTo>
                  <a:lnTo>
                    <a:pt x="765" y="525"/>
                  </a:lnTo>
                  <a:lnTo>
                    <a:pt x="765" y="526"/>
                  </a:lnTo>
                  <a:lnTo>
                    <a:pt x="767" y="529"/>
                  </a:lnTo>
                  <a:lnTo>
                    <a:pt x="766" y="533"/>
                  </a:lnTo>
                  <a:lnTo>
                    <a:pt x="765" y="534"/>
                  </a:lnTo>
                  <a:lnTo>
                    <a:pt x="765" y="539"/>
                  </a:lnTo>
                  <a:lnTo>
                    <a:pt x="763" y="543"/>
                  </a:lnTo>
                  <a:lnTo>
                    <a:pt x="762" y="543"/>
                  </a:lnTo>
                  <a:lnTo>
                    <a:pt x="760" y="541"/>
                  </a:lnTo>
                  <a:lnTo>
                    <a:pt x="759" y="542"/>
                  </a:lnTo>
                  <a:lnTo>
                    <a:pt x="751" y="556"/>
                  </a:lnTo>
                  <a:lnTo>
                    <a:pt x="750" y="557"/>
                  </a:lnTo>
                  <a:lnTo>
                    <a:pt x="747" y="562"/>
                  </a:lnTo>
                  <a:lnTo>
                    <a:pt x="743" y="566"/>
                  </a:lnTo>
                  <a:lnTo>
                    <a:pt x="742" y="571"/>
                  </a:lnTo>
                  <a:lnTo>
                    <a:pt x="740" y="573"/>
                  </a:lnTo>
                  <a:lnTo>
                    <a:pt x="740" y="572"/>
                  </a:lnTo>
                  <a:lnTo>
                    <a:pt x="739" y="568"/>
                  </a:lnTo>
                  <a:lnTo>
                    <a:pt x="737" y="568"/>
                  </a:lnTo>
                  <a:lnTo>
                    <a:pt x="734" y="571"/>
                  </a:lnTo>
                  <a:lnTo>
                    <a:pt x="737" y="575"/>
                  </a:lnTo>
                  <a:lnTo>
                    <a:pt x="737" y="576"/>
                  </a:lnTo>
                  <a:lnTo>
                    <a:pt x="735" y="581"/>
                  </a:lnTo>
                  <a:lnTo>
                    <a:pt x="736" y="582"/>
                  </a:lnTo>
                  <a:lnTo>
                    <a:pt x="734" y="586"/>
                  </a:lnTo>
                  <a:lnTo>
                    <a:pt x="733" y="587"/>
                  </a:lnTo>
                  <a:lnTo>
                    <a:pt x="732" y="589"/>
                  </a:lnTo>
                  <a:lnTo>
                    <a:pt x="733" y="591"/>
                  </a:lnTo>
                  <a:lnTo>
                    <a:pt x="732" y="592"/>
                  </a:lnTo>
                  <a:lnTo>
                    <a:pt x="731" y="591"/>
                  </a:lnTo>
                  <a:lnTo>
                    <a:pt x="729" y="591"/>
                  </a:lnTo>
                  <a:lnTo>
                    <a:pt x="728" y="593"/>
                  </a:lnTo>
                  <a:lnTo>
                    <a:pt x="729" y="595"/>
                  </a:lnTo>
                  <a:lnTo>
                    <a:pt x="727" y="596"/>
                  </a:lnTo>
                  <a:lnTo>
                    <a:pt x="726" y="596"/>
                  </a:lnTo>
                  <a:lnTo>
                    <a:pt x="725" y="596"/>
                  </a:lnTo>
                  <a:lnTo>
                    <a:pt x="723" y="600"/>
                  </a:lnTo>
                  <a:lnTo>
                    <a:pt x="721" y="602"/>
                  </a:lnTo>
                  <a:lnTo>
                    <a:pt x="721" y="605"/>
                  </a:lnTo>
                  <a:lnTo>
                    <a:pt x="719" y="606"/>
                  </a:lnTo>
                  <a:lnTo>
                    <a:pt x="714" y="607"/>
                  </a:lnTo>
                  <a:lnTo>
                    <a:pt x="712" y="607"/>
                  </a:lnTo>
                  <a:lnTo>
                    <a:pt x="709" y="609"/>
                  </a:lnTo>
                  <a:lnTo>
                    <a:pt x="710" y="610"/>
                  </a:lnTo>
                  <a:lnTo>
                    <a:pt x="711" y="611"/>
                  </a:lnTo>
                  <a:lnTo>
                    <a:pt x="710" y="614"/>
                  </a:lnTo>
                  <a:lnTo>
                    <a:pt x="706" y="618"/>
                  </a:lnTo>
                  <a:lnTo>
                    <a:pt x="704" y="618"/>
                  </a:lnTo>
                  <a:lnTo>
                    <a:pt x="703" y="621"/>
                  </a:lnTo>
                  <a:lnTo>
                    <a:pt x="702" y="619"/>
                  </a:lnTo>
                  <a:lnTo>
                    <a:pt x="701" y="620"/>
                  </a:lnTo>
                  <a:lnTo>
                    <a:pt x="700" y="623"/>
                  </a:lnTo>
                  <a:lnTo>
                    <a:pt x="699" y="622"/>
                  </a:lnTo>
                  <a:lnTo>
                    <a:pt x="696" y="624"/>
                  </a:lnTo>
                  <a:lnTo>
                    <a:pt x="695" y="624"/>
                  </a:lnTo>
                  <a:lnTo>
                    <a:pt x="692" y="625"/>
                  </a:lnTo>
                  <a:lnTo>
                    <a:pt x="687" y="633"/>
                  </a:lnTo>
                  <a:lnTo>
                    <a:pt x="676" y="638"/>
                  </a:lnTo>
                  <a:lnTo>
                    <a:pt x="672" y="637"/>
                  </a:lnTo>
                  <a:lnTo>
                    <a:pt x="670" y="638"/>
                  </a:lnTo>
                  <a:lnTo>
                    <a:pt x="670" y="640"/>
                  </a:lnTo>
                  <a:lnTo>
                    <a:pt x="669" y="640"/>
                  </a:lnTo>
                  <a:lnTo>
                    <a:pt x="667" y="639"/>
                  </a:lnTo>
                  <a:lnTo>
                    <a:pt x="667" y="638"/>
                  </a:lnTo>
                  <a:lnTo>
                    <a:pt x="664" y="637"/>
                  </a:lnTo>
                  <a:lnTo>
                    <a:pt x="662" y="638"/>
                  </a:lnTo>
                  <a:lnTo>
                    <a:pt x="660" y="641"/>
                  </a:lnTo>
                  <a:lnTo>
                    <a:pt x="658" y="641"/>
                  </a:lnTo>
                  <a:lnTo>
                    <a:pt x="657" y="640"/>
                  </a:lnTo>
                  <a:lnTo>
                    <a:pt x="657" y="638"/>
                  </a:lnTo>
                  <a:lnTo>
                    <a:pt x="655" y="639"/>
                  </a:lnTo>
                  <a:lnTo>
                    <a:pt x="655" y="642"/>
                  </a:lnTo>
                  <a:lnTo>
                    <a:pt x="654" y="642"/>
                  </a:lnTo>
                  <a:close/>
                </a:path>
              </a:pathLst>
            </a:custGeom>
            <a:solidFill>
              <a:srgbClr val="A11420"/>
            </a:solidFill>
            <a:ln w="4763">
              <a:solidFill>
                <a:srgbClr val="FFFFFF"/>
              </a:solidFill>
              <a:round/>
              <a:headEnd/>
              <a:tailEnd/>
            </a:ln>
          </p:spPr>
          <p:txBody>
            <a:bodyPr lIns="91429" tIns="45715" rIns="91429" bIns="45715"/>
            <a:lstStyle/>
            <a:p>
              <a:endParaRPr lang="ru-RU"/>
            </a:p>
          </p:txBody>
        </p:sp>
        <p:sp>
          <p:nvSpPr>
            <p:cNvPr id="143545" name="Freeform 600"/>
            <p:cNvSpPr>
              <a:spLocks/>
            </p:cNvSpPr>
            <p:nvPr/>
          </p:nvSpPr>
          <p:spPr bwMode="auto">
            <a:xfrm>
              <a:off x="2877" y="1558"/>
              <a:ext cx="55" cy="39"/>
            </a:xfrm>
            <a:custGeom>
              <a:avLst/>
              <a:gdLst>
                <a:gd name="T0" fmla="*/ 199372533 w 51"/>
                <a:gd name="T1" fmla="*/ 5170187 h 36"/>
                <a:gd name="T2" fmla="*/ 169466622 w 51"/>
                <a:gd name="T3" fmla="*/ 15507299 h 36"/>
                <a:gd name="T4" fmla="*/ 154512148 w 51"/>
                <a:gd name="T5" fmla="*/ 31011357 h 36"/>
                <a:gd name="T6" fmla="*/ 109654904 w 51"/>
                <a:gd name="T7" fmla="*/ 25844414 h 36"/>
                <a:gd name="T8" fmla="*/ 84731724 w 51"/>
                <a:gd name="T9" fmla="*/ 51685569 h 36"/>
                <a:gd name="T10" fmla="*/ 4982746 w 51"/>
                <a:gd name="T11" fmla="*/ 62022679 h 36"/>
                <a:gd name="T12" fmla="*/ 0 w 51"/>
                <a:gd name="T13" fmla="*/ 77529991 h 36"/>
                <a:gd name="T14" fmla="*/ 9968633 w 51"/>
                <a:gd name="T15" fmla="*/ 82696917 h 36"/>
                <a:gd name="T16" fmla="*/ 9968633 w 51"/>
                <a:gd name="T17" fmla="*/ 113708317 h 36"/>
                <a:gd name="T18" fmla="*/ 19937265 w 51"/>
                <a:gd name="T19" fmla="*/ 129215543 h 36"/>
                <a:gd name="T20" fmla="*/ 29905868 w 51"/>
                <a:gd name="T21" fmla="*/ 139552653 h 36"/>
                <a:gd name="T22" fmla="*/ 39874496 w 51"/>
                <a:gd name="T23" fmla="*/ 149889798 h 36"/>
                <a:gd name="T24" fmla="*/ 29905868 w 51"/>
                <a:gd name="T25" fmla="*/ 160226839 h 36"/>
                <a:gd name="T26" fmla="*/ 19937265 w 51"/>
                <a:gd name="T27" fmla="*/ 160226839 h 36"/>
                <a:gd name="T28" fmla="*/ 19937265 w 51"/>
                <a:gd name="T29" fmla="*/ 175730875 h 36"/>
                <a:gd name="T30" fmla="*/ 44857262 w 51"/>
                <a:gd name="T31" fmla="*/ 165393834 h 36"/>
                <a:gd name="T32" fmla="*/ 74763087 w 51"/>
                <a:gd name="T33" fmla="*/ 175730875 h 36"/>
                <a:gd name="T34" fmla="*/ 94700361 w 51"/>
                <a:gd name="T35" fmla="*/ 149889798 h 36"/>
                <a:gd name="T36" fmla="*/ 114637566 w 51"/>
                <a:gd name="T37" fmla="*/ 180901059 h 36"/>
                <a:gd name="T38" fmla="*/ 119623472 w 51"/>
                <a:gd name="T39" fmla="*/ 170564018 h 36"/>
                <a:gd name="T40" fmla="*/ 124606134 w 51"/>
                <a:gd name="T41" fmla="*/ 175730875 h 36"/>
                <a:gd name="T42" fmla="*/ 139560677 w 51"/>
                <a:gd name="T43" fmla="*/ 186068054 h 36"/>
                <a:gd name="T44" fmla="*/ 144543546 w 51"/>
                <a:gd name="T45" fmla="*/ 160226839 h 36"/>
                <a:gd name="T46" fmla="*/ 144543546 w 51"/>
                <a:gd name="T47" fmla="*/ 144719579 h 36"/>
                <a:gd name="T48" fmla="*/ 174449422 w 51"/>
                <a:gd name="T49" fmla="*/ 129215543 h 36"/>
                <a:gd name="T50" fmla="*/ 179435259 w 51"/>
                <a:gd name="T51" fmla="*/ 103371138 h 36"/>
                <a:gd name="T52" fmla="*/ 169466622 w 51"/>
                <a:gd name="T53" fmla="*/ 87867101 h 36"/>
                <a:gd name="T54" fmla="*/ 204355195 w 51"/>
                <a:gd name="T55" fmla="*/ 72359789 h 36"/>
                <a:gd name="T56" fmla="*/ 209341170 w 51"/>
                <a:gd name="T57" fmla="*/ 56855753 h 36"/>
                <a:gd name="T58" fmla="*/ 224292469 w 51"/>
                <a:gd name="T59" fmla="*/ 62022679 h 36"/>
                <a:gd name="T60" fmla="*/ 224292469 w 51"/>
                <a:gd name="T61" fmla="*/ 51685569 h 36"/>
                <a:gd name="T62" fmla="*/ 229278444 w 51"/>
                <a:gd name="T63" fmla="*/ 36181541 h 36"/>
                <a:gd name="T64" fmla="*/ 249215718 w 51"/>
                <a:gd name="T65" fmla="*/ 46518608 h 36"/>
                <a:gd name="T66" fmla="*/ 254198242 w 51"/>
                <a:gd name="T67" fmla="*/ 46518608 h 36"/>
                <a:gd name="T68" fmla="*/ 219309807 w 51"/>
                <a:gd name="T69" fmla="*/ 0 h 36"/>
                <a:gd name="T70" fmla="*/ 209341170 w 51"/>
                <a:gd name="T71" fmla="*/ 0 h 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1"/>
                <a:gd name="T109" fmla="*/ 0 h 36"/>
                <a:gd name="T110" fmla="*/ 51 w 51"/>
                <a:gd name="T111" fmla="*/ 36 h 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1" h="36">
                  <a:moveTo>
                    <a:pt x="42" y="0"/>
                  </a:moveTo>
                  <a:lnTo>
                    <a:pt x="40" y="1"/>
                  </a:lnTo>
                  <a:lnTo>
                    <a:pt x="39" y="3"/>
                  </a:lnTo>
                  <a:lnTo>
                    <a:pt x="34" y="3"/>
                  </a:lnTo>
                  <a:lnTo>
                    <a:pt x="33" y="3"/>
                  </a:lnTo>
                  <a:lnTo>
                    <a:pt x="31" y="6"/>
                  </a:lnTo>
                  <a:lnTo>
                    <a:pt x="26" y="4"/>
                  </a:lnTo>
                  <a:lnTo>
                    <a:pt x="22" y="5"/>
                  </a:lnTo>
                  <a:lnTo>
                    <a:pt x="20" y="8"/>
                  </a:lnTo>
                  <a:lnTo>
                    <a:pt x="17" y="10"/>
                  </a:lnTo>
                  <a:lnTo>
                    <a:pt x="4" y="9"/>
                  </a:lnTo>
                  <a:lnTo>
                    <a:pt x="1" y="12"/>
                  </a:lnTo>
                  <a:lnTo>
                    <a:pt x="0" y="14"/>
                  </a:lnTo>
                  <a:lnTo>
                    <a:pt x="0" y="15"/>
                  </a:lnTo>
                  <a:lnTo>
                    <a:pt x="1" y="16"/>
                  </a:lnTo>
                  <a:lnTo>
                    <a:pt x="2" y="16"/>
                  </a:lnTo>
                  <a:lnTo>
                    <a:pt x="1" y="20"/>
                  </a:lnTo>
                  <a:lnTo>
                    <a:pt x="2" y="22"/>
                  </a:lnTo>
                  <a:lnTo>
                    <a:pt x="2" y="24"/>
                  </a:lnTo>
                  <a:lnTo>
                    <a:pt x="4" y="25"/>
                  </a:lnTo>
                  <a:lnTo>
                    <a:pt x="5" y="26"/>
                  </a:lnTo>
                  <a:lnTo>
                    <a:pt x="6" y="27"/>
                  </a:lnTo>
                  <a:lnTo>
                    <a:pt x="8" y="27"/>
                  </a:lnTo>
                  <a:lnTo>
                    <a:pt x="8" y="29"/>
                  </a:lnTo>
                  <a:lnTo>
                    <a:pt x="8" y="30"/>
                  </a:lnTo>
                  <a:lnTo>
                    <a:pt x="6" y="31"/>
                  </a:lnTo>
                  <a:lnTo>
                    <a:pt x="5" y="31"/>
                  </a:lnTo>
                  <a:lnTo>
                    <a:pt x="4" y="31"/>
                  </a:lnTo>
                  <a:lnTo>
                    <a:pt x="1" y="32"/>
                  </a:lnTo>
                  <a:lnTo>
                    <a:pt x="4" y="34"/>
                  </a:lnTo>
                  <a:lnTo>
                    <a:pt x="8" y="34"/>
                  </a:lnTo>
                  <a:lnTo>
                    <a:pt x="9" y="32"/>
                  </a:lnTo>
                  <a:lnTo>
                    <a:pt x="10" y="34"/>
                  </a:lnTo>
                  <a:lnTo>
                    <a:pt x="15" y="34"/>
                  </a:lnTo>
                  <a:lnTo>
                    <a:pt x="17" y="29"/>
                  </a:lnTo>
                  <a:lnTo>
                    <a:pt x="19" y="29"/>
                  </a:lnTo>
                  <a:lnTo>
                    <a:pt x="22" y="35"/>
                  </a:lnTo>
                  <a:lnTo>
                    <a:pt x="23" y="35"/>
                  </a:lnTo>
                  <a:lnTo>
                    <a:pt x="23" y="33"/>
                  </a:lnTo>
                  <a:lnTo>
                    <a:pt x="24" y="33"/>
                  </a:lnTo>
                  <a:lnTo>
                    <a:pt x="24" y="34"/>
                  </a:lnTo>
                  <a:lnTo>
                    <a:pt x="25" y="34"/>
                  </a:lnTo>
                  <a:lnTo>
                    <a:pt x="27" y="36"/>
                  </a:lnTo>
                  <a:lnTo>
                    <a:pt x="28" y="36"/>
                  </a:lnTo>
                  <a:lnTo>
                    <a:pt x="29" y="35"/>
                  </a:lnTo>
                  <a:lnTo>
                    <a:pt x="29" y="31"/>
                  </a:lnTo>
                  <a:lnTo>
                    <a:pt x="30" y="30"/>
                  </a:lnTo>
                  <a:lnTo>
                    <a:pt x="29" y="28"/>
                  </a:lnTo>
                  <a:lnTo>
                    <a:pt x="32" y="26"/>
                  </a:lnTo>
                  <a:lnTo>
                    <a:pt x="35" y="25"/>
                  </a:lnTo>
                  <a:lnTo>
                    <a:pt x="36" y="23"/>
                  </a:lnTo>
                  <a:lnTo>
                    <a:pt x="36" y="20"/>
                  </a:lnTo>
                  <a:lnTo>
                    <a:pt x="34" y="18"/>
                  </a:lnTo>
                  <a:lnTo>
                    <a:pt x="34" y="17"/>
                  </a:lnTo>
                  <a:lnTo>
                    <a:pt x="35" y="15"/>
                  </a:lnTo>
                  <a:lnTo>
                    <a:pt x="41" y="14"/>
                  </a:lnTo>
                  <a:lnTo>
                    <a:pt x="42" y="13"/>
                  </a:lnTo>
                  <a:lnTo>
                    <a:pt x="42" y="11"/>
                  </a:lnTo>
                  <a:lnTo>
                    <a:pt x="44" y="11"/>
                  </a:lnTo>
                  <a:lnTo>
                    <a:pt x="45" y="12"/>
                  </a:lnTo>
                  <a:lnTo>
                    <a:pt x="45" y="11"/>
                  </a:lnTo>
                  <a:lnTo>
                    <a:pt x="45" y="10"/>
                  </a:lnTo>
                  <a:lnTo>
                    <a:pt x="45" y="8"/>
                  </a:lnTo>
                  <a:lnTo>
                    <a:pt x="46" y="7"/>
                  </a:lnTo>
                  <a:lnTo>
                    <a:pt x="47" y="7"/>
                  </a:lnTo>
                  <a:lnTo>
                    <a:pt x="50" y="9"/>
                  </a:lnTo>
                  <a:lnTo>
                    <a:pt x="51" y="8"/>
                  </a:lnTo>
                  <a:lnTo>
                    <a:pt x="51" y="9"/>
                  </a:lnTo>
                  <a:lnTo>
                    <a:pt x="47" y="1"/>
                  </a:lnTo>
                  <a:lnTo>
                    <a:pt x="44" y="0"/>
                  </a:lnTo>
                  <a:lnTo>
                    <a:pt x="42" y="0"/>
                  </a:lnTo>
                  <a:close/>
                </a:path>
              </a:pathLst>
            </a:custGeom>
            <a:solidFill>
              <a:srgbClr val="A11420"/>
            </a:solidFill>
            <a:ln w="4763">
              <a:solidFill>
                <a:srgbClr val="FFFFFF"/>
              </a:solidFill>
              <a:round/>
              <a:headEnd/>
              <a:tailEnd/>
            </a:ln>
          </p:spPr>
          <p:txBody>
            <a:bodyPr lIns="91429" tIns="45715" rIns="91429" bIns="45715"/>
            <a:lstStyle/>
            <a:p>
              <a:endParaRPr lang="ru-RU"/>
            </a:p>
          </p:txBody>
        </p:sp>
        <p:sp>
          <p:nvSpPr>
            <p:cNvPr id="143546" name="Freeform 620"/>
            <p:cNvSpPr>
              <a:spLocks/>
            </p:cNvSpPr>
            <p:nvPr/>
          </p:nvSpPr>
          <p:spPr bwMode="auto">
            <a:xfrm>
              <a:off x="2747" y="1338"/>
              <a:ext cx="155" cy="208"/>
            </a:xfrm>
            <a:custGeom>
              <a:avLst/>
              <a:gdLst>
                <a:gd name="T0" fmla="*/ 399688561 w 143"/>
                <a:gd name="T1" fmla="*/ 109078528 h 193"/>
                <a:gd name="T2" fmla="*/ 415262538 w 143"/>
                <a:gd name="T3" fmla="*/ 74370223 h 193"/>
                <a:gd name="T4" fmla="*/ 373736187 w 143"/>
                <a:gd name="T5" fmla="*/ 74370223 h 193"/>
                <a:gd name="T6" fmla="*/ 337399312 w 143"/>
                <a:gd name="T7" fmla="*/ 74370223 h 193"/>
                <a:gd name="T8" fmla="*/ 321828665 w 143"/>
                <a:gd name="T9" fmla="*/ 59497431 h 193"/>
                <a:gd name="T10" fmla="*/ 321828665 w 143"/>
                <a:gd name="T11" fmla="*/ 19832451 h 193"/>
                <a:gd name="T12" fmla="*/ 290683694 w 143"/>
                <a:gd name="T13" fmla="*/ 4956561 h 193"/>
                <a:gd name="T14" fmla="*/ 228394445 w 143"/>
                <a:gd name="T15" fmla="*/ 4956561 h 193"/>
                <a:gd name="T16" fmla="*/ 233583504 w 143"/>
                <a:gd name="T17" fmla="*/ 69413660 h 193"/>
                <a:gd name="T18" fmla="*/ 233583504 w 143"/>
                <a:gd name="T19" fmla="*/ 84286488 h 193"/>
                <a:gd name="T20" fmla="*/ 243965231 w 143"/>
                <a:gd name="T21" fmla="*/ 104118878 h 193"/>
                <a:gd name="T22" fmla="*/ 243965231 w 143"/>
                <a:gd name="T23" fmla="*/ 118994861 h 193"/>
                <a:gd name="T24" fmla="*/ 259539069 w 143"/>
                <a:gd name="T25" fmla="*/ 143783867 h 193"/>
                <a:gd name="T26" fmla="*/ 218012718 w 143"/>
                <a:gd name="T27" fmla="*/ 188408401 h 193"/>
                <a:gd name="T28" fmla="*/ 197249681 w 143"/>
                <a:gd name="T29" fmla="*/ 183448613 h 193"/>
                <a:gd name="T30" fmla="*/ 181675704 w 143"/>
                <a:gd name="T31" fmla="*/ 183448613 h 193"/>
                <a:gd name="T32" fmla="*/ 114197222 w 143"/>
                <a:gd name="T33" fmla="*/ 173532349 h 193"/>
                <a:gd name="T34" fmla="*/ 98623176 w 143"/>
                <a:gd name="T35" fmla="*/ 203281280 h 193"/>
                <a:gd name="T36" fmla="*/ 124578741 w 143"/>
                <a:gd name="T37" fmla="*/ 223113671 h 193"/>
                <a:gd name="T38" fmla="*/ 98623176 w 143"/>
                <a:gd name="T39" fmla="*/ 223113671 h 193"/>
                <a:gd name="T40" fmla="*/ 62289370 w 143"/>
                <a:gd name="T41" fmla="*/ 317319216 h 193"/>
                <a:gd name="T42" fmla="*/ 77860070 w 143"/>
                <a:gd name="T43" fmla="*/ 361941026 h 193"/>
                <a:gd name="T44" fmla="*/ 51907817 w 143"/>
                <a:gd name="T45" fmla="*/ 406565319 h 193"/>
                <a:gd name="T46" fmla="*/ 5189144 w 143"/>
                <a:gd name="T47" fmla="*/ 401605807 h 193"/>
                <a:gd name="T48" fmla="*/ 0 w 143"/>
                <a:gd name="T49" fmla="*/ 515644226 h 193"/>
                <a:gd name="T50" fmla="*/ 15570712 w 143"/>
                <a:gd name="T51" fmla="*/ 555308732 h 193"/>
                <a:gd name="T52" fmla="*/ 25952278 w 143"/>
                <a:gd name="T53" fmla="*/ 594973927 h 193"/>
                <a:gd name="T54" fmla="*/ 20763115 w 143"/>
                <a:gd name="T55" fmla="*/ 634638432 h 193"/>
                <a:gd name="T56" fmla="*/ 36333849 w 143"/>
                <a:gd name="T57" fmla="*/ 689176507 h 193"/>
                <a:gd name="T58" fmla="*/ 62289370 w 143"/>
                <a:gd name="T59" fmla="*/ 733801075 h 193"/>
                <a:gd name="T60" fmla="*/ 145341847 w 143"/>
                <a:gd name="T61" fmla="*/ 818087391 h 193"/>
                <a:gd name="T62" fmla="*/ 134960259 w 143"/>
                <a:gd name="T63" fmla="*/ 927166298 h 193"/>
                <a:gd name="T64" fmla="*/ 295872961 w 143"/>
                <a:gd name="T65" fmla="*/ 942042074 h 193"/>
                <a:gd name="T66" fmla="*/ 337399312 w 143"/>
                <a:gd name="T67" fmla="*/ 937082562 h 193"/>
                <a:gd name="T68" fmla="*/ 368543937 w 143"/>
                <a:gd name="T69" fmla="*/ 951958890 h 193"/>
                <a:gd name="T70" fmla="*/ 399688561 w 143"/>
                <a:gd name="T71" fmla="*/ 937082562 h 193"/>
                <a:gd name="T72" fmla="*/ 472359814 w 143"/>
                <a:gd name="T73" fmla="*/ 927166298 h 193"/>
                <a:gd name="T74" fmla="*/ 545030235 w 143"/>
                <a:gd name="T75" fmla="*/ 922209545 h 193"/>
                <a:gd name="T76" fmla="*/ 586556447 w 143"/>
                <a:gd name="T77" fmla="*/ 927166298 h 193"/>
                <a:gd name="T78" fmla="*/ 570985938 w 143"/>
                <a:gd name="T79" fmla="*/ 872628224 h 193"/>
                <a:gd name="T80" fmla="*/ 622893877 w 143"/>
                <a:gd name="T81" fmla="*/ 813130638 h 193"/>
                <a:gd name="T82" fmla="*/ 534649063 w 143"/>
                <a:gd name="T83" fmla="*/ 684219754 h 193"/>
                <a:gd name="T84" fmla="*/ 498314963 w 143"/>
                <a:gd name="T85" fmla="*/ 614806456 h 193"/>
                <a:gd name="T86" fmla="*/ 524267059 w 143"/>
                <a:gd name="T87" fmla="*/ 619763208 h 193"/>
                <a:gd name="T88" fmla="*/ 612512150 w 143"/>
                <a:gd name="T89" fmla="*/ 565225272 h 193"/>
                <a:gd name="T90" fmla="*/ 685183681 w 143"/>
                <a:gd name="T91" fmla="*/ 500768450 h 193"/>
                <a:gd name="T92" fmla="*/ 731898398 w 143"/>
                <a:gd name="T93" fmla="*/ 535476479 h 193"/>
                <a:gd name="T94" fmla="*/ 721516671 w 143"/>
                <a:gd name="T95" fmla="*/ 431354876 h 193"/>
                <a:gd name="T96" fmla="*/ 679990320 w 143"/>
                <a:gd name="T97" fmla="*/ 272694578 h 193"/>
                <a:gd name="T98" fmla="*/ 679990320 w 143"/>
                <a:gd name="T99" fmla="*/ 158659608 h 193"/>
                <a:gd name="T100" fmla="*/ 628082798 w 143"/>
                <a:gd name="T101" fmla="*/ 109078528 h 193"/>
                <a:gd name="T102" fmla="*/ 602130424 w 143"/>
                <a:gd name="T103" fmla="*/ 99162264 h 193"/>
                <a:gd name="T104" fmla="*/ 576175136 w 143"/>
                <a:gd name="T105" fmla="*/ 74370223 h 193"/>
                <a:gd name="T106" fmla="*/ 534649063 w 143"/>
                <a:gd name="T107" fmla="*/ 84286488 h 193"/>
                <a:gd name="T108" fmla="*/ 534649063 w 143"/>
                <a:gd name="T109" fmla="*/ 64453976 h 193"/>
                <a:gd name="T110" fmla="*/ 498314963 w 143"/>
                <a:gd name="T111" fmla="*/ 109078528 h 193"/>
                <a:gd name="T112" fmla="*/ 451596361 w 143"/>
                <a:gd name="T113" fmla="*/ 123951269 h 193"/>
                <a:gd name="T114" fmla="*/ 420451459 w 143"/>
                <a:gd name="T115" fmla="*/ 123951269 h 1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3"/>
                <a:gd name="T175" fmla="*/ 0 h 193"/>
                <a:gd name="T176" fmla="*/ 143 w 143"/>
                <a:gd name="T177" fmla="*/ 193 h 19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3" h="193">
                  <a:moveTo>
                    <a:pt x="77" y="26"/>
                  </a:moveTo>
                  <a:lnTo>
                    <a:pt x="76" y="25"/>
                  </a:lnTo>
                  <a:lnTo>
                    <a:pt x="77" y="22"/>
                  </a:lnTo>
                  <a:lnTo>
                    <a:pt x="81" y="18"/>
                  </a:lnTo>
                  <a:lnTo>
                    <a:pt x="81" y="16"/>
                  </a:lnTo>
                  <a:lnTo>
                    <a:pt x="80" y="15"/>
                  </a:lnTo>
                  <a:lnTo>
                    <a:pt x="75" y="17"/>
                  </a:lnTo>
                  <a:lnTo>
                    <a:pt x="73" y="17"/>
                  </a:lnTo>
                  <a:lnTo>
                    <a:pt x="72" y="15"/>
                  </a:lnTo>
                  <a:lnTo>
                    <a:pt x="68" y="14"/>
                  </a:lnTo>
                  <a:lnTo>
                    <a:pt x="67" y="15"/>
                  </a:lnTo>
                  <a:lnTo>
                    <a:pt x="65" y="15"/>
                  </a:lnTo>
                  <a:lnTo>
                    <a:pt x="65" y="13"/>
                  </a:lnTo>
                  <a:lnTo>
                    <a:pt x="63" y="13"/>
                  </a:lnTo>
                  <a:lnTo>
                    <a:pt x="62" y="12"/>
                  </a:lnTo>
                  <a:lnTo>
                    <a:pt x="64" y="10"/>
                  </a:lnTo>
                  <a:lnTo>
                    <a:pt x="64" y="7"/>
                  </a:lnTo>
                  <a:lnTo>
                    <a:pt x="62" y="4"/>
                  </a:lnTo>
                  <a:lnTo>
                    <a:pt x="58" y="2"/>
                  </a:lnTo>
                  <a:lnTo>
                    <a:pt x="56" y="3"/>
                  </a:lnTo>
                  <a:lnTo>
                    <a:pt x="56" y="1"/>
                  </a:lnTo>
                  <a:lnTo>
                    <a:pt x="53" y="2"/>
                  </a:lnTo>
                  <a:lnTo>
                    <a:pt x="46" y="0"/>
                  </a:lnTo>
                  <a:lnTo>
                    <a:pt x="44" y="1"/>
                  </a:lnTo>
                  <a:lnTo>
                    <a:pt x="44" y="4"/>
                  </a:lnTo>
                  <a:lnTo>
                    <a:pt x="49" y="11"/>
                  </a:lnTo>
                  <a:lnTo>
                    <a:pt x="45" y="14"/>
                  </a:lnTo>
                  <a:lnTo>
                    <a:pt x="45" y="15"/>
                  </a:lnTo>
                  <a:lnTo>
                    <a:pt x="43" y="17"/>
                  </a:lnTo>
                  <a:lnTo>
                    <a:pt x="45" y="17"/>
                  </a:lnTo>
                  <a:lnTo>
                    <a:pt x="47" y="18"/>
                  </a:lnTo>
                  <a:lnTo>
                    <a:pt x="46" y="19"/>
                  </a:lnTo>
                  <a:lnTo>
                    <a:pt x="47" y="21"/>
                  </a:lnTo>
                  <a:lnTo>
                    <a:pt x="49" y="22"/>
                  </a:lnTo>
                  <a:lnTo>
                    <a:pt x="48" y="23"/>
                  </a:lnTo>
                  <a:lnTo>
                    <a:pt x="47" y="24"/>
                  </a:lnTo>
                  <a:lnTo>
                    <a:pt x="47" y="26"/>
                  </a:lnTo>
                  <a:lnTo>
                    <a:pt x="50" y="29"/>
                  </a:lnTo>
                  <a:lnTo>
                    <a:pt x="43" y="30"/>
                  </a:lnTo>
                  <a:lnTo>
                    <a:pt x="42" y="33"/>
                  </a:lnTo>
                  <a:lnTo>
                    <a:pt x="42" y="38"/>
                  </a:lnTo>
                  <a:lnTo>
                    <a:pt x="43" y="44"/>
                  </a:lnTo>
                  <a:lnTo>
                    <a:pt x="41" y="38"/>
                  </a:lnTo>
                  <a:lnTo>
                    <a:pt x="38" y="37"/>
                  </a:lnTo>
                  <a:lnTo>
                    <a:pt x="38" y="41"/>
                  </a:lnTo>
                  <a:lnTo>
                    <a:pt x="36" y="41"/>
                  </a:lnTo>
                  <a:lnTo>
                    <a:pt x="35" y="37"/>
                  </a:lnTo>
                  <a:lnTo>
                    <a:pt x="34" y="34"/>
                  </a:lnTo>
                  <a:lnTo>
                    <a:pt x="29" y="33"/>
                  </a:lnTo>
                  <a:lnTo>
                    <a:pt x="22" y="35"/>
                  </a:lnTo>
                  <a:lnTo>
                    <a:pt x="20" y="37"/>
                  </a:lnTo>
                  <a:lnTo>
                    <a:pt x="19" y="38"/>
                  </a:lnTo>
                  <a:lnTo>
                    <a:pt x="19" y="41"/>
                  </a:lnTo>
                  <a:lnTo>
                    <a:pt x="22" y="42"/>
                  </a:lnTo>
                  <a:lnTo>
                    <a:pt x="24" y="45"/>
                  </a:lnTo>
                  <a:lnTo>
                    <a:pt x="25" y="47"/>
                  </a:lnTo>
                  <a:lnTo>
                    <a:pt x="23" y="44"/>
                  </a:lnTo>
                  <a:lnTo>
                    <a:pt x="19" y="45"/>
                  </a:lnTo>
                  <a:lnTo>
                    <a:pt x="16" y="59"/>
                  </a:lnTo>
                  <a:lnTo>
                    <a:pt x="12" y="62"/>
                  </a:lnTo>
                  <a:lnTo>
                    <a:pt x="12" y="64"/>
                  </a:lnTo>
                  <a:lnTo>
                    <a:pt x="18" y="67"/>
                  </a:lnTo>
                  <a:lnTo>
                    <a:pt x="17" y="70"/>
                  </a:lnTo>
                  <a:lnTo>
                    <a:pt x="15" y="73"/>
                  </a:lnTo>
                  <a:lnTo>
                    <a:pt x="12" y="75"/>
                  </a:lnTo>
                  <a:lnTo>
                    <a:pt x="12" y="79"/>
                  </a:lnTo>
                  <a:lnTo>
                    <a:pt x="10" y="82"/>
                  </a:lnTo>
                  <a:lnTo>
                    <a:pt x="8" y="82"/>
                  </a:lnTo>
                  <a:lnTo>
                    <a:pt x="4" y="81"/>
                  </a:lnTo>
                  <a:lnTo>
                    <a:pt x="1" y="81"/>
                  </a:lnTo>
                  <a:lnTo>
                    <a:pt x="2" y="99"/>
                  </a:lnTo>
                  <a:lnTo>
                    <a:pt x="0" y="102"/>
                  </a:lnTo>
                  <a:lnTo>
                    <a:pt x="0" y="104"/>
                  </a:lnTo>
                  <a:lnTo>
                    <a:pt x="1" y="109"/>
                  </a:lnTo>
                  <a:lnTo>
                    <a:pt x="1" y="110"/>
                  </a:lnTo>
                  <a:lnTo>
                    <a:pt x="3" y="112"/>
                  </a:lnTo>
                  <a:lnTo>
                    <a:pt x="4" y="116"/>
                  </a:lnTo>
                  <a:lnTo>
                    <a:pt x="5" y="118"/>
                  </a:lnTo>
                  <a:lnTo>
                    <a:pt x="5" y="120"/>
                  </a:lnTo>
                  <a:lnTo>
                    <a:pt x="2" y="125"/>
                  </a:lnTo>
                  <a:lnTo>
                    <a:pt x="4" y="126"/>
                  </a:lnTo>
                  <a:lnTo>
                    <a:pt x="4" y="128"/>
                  </a:lnTo>
                  <a:lnTo>
                    <a:pt x="4" y="131"/>
                  </a:lnTo>
                  <a:lnTo>
                    <a:pt x="6" y="135"/>
                  </a:lnTo>
                  <a:lnTo>
                    <a:pt x="7" y="139"/>
                  </a:lnTo>
                  <a:lnTo>
                    <a:pt x="5" y="140"/>
                  </a:lnTo>
                  <a:lnTo>
                    <a:pt x="11" y="146"/>
                  </a:lnTo>
                  <a:lnTo>
                    <a:pt x="12" y="148"/>
                  </a:lnTo>
                  <a:lnTo>
                    <a:pt x="34" y="154"/>
                  </a:lnTo>
                  <a:lnTo>
                    <a:pt x="33" y="158"/>
                  </a:lnTo>
                  <a:lnTo>
                    <a:pt x="28" y="165"/>
                  </a:lnTo>
                  <a:lnTo>
                    <a:pt x="25" y="175"/>
                  </a:lnTo>
                  <a:lnTo>
                    <a:pt x="25" y="186"/>
                  </a:lnTo>
                  <a:lnTo>
                    <a:pt x="26" y="187"/>
                  </a:lnTo>
                  <a:lnTo>
                    <a:pt x="28" y="189"/>
                  </a:lnTo>
                  <a:lnTo>
                    <a:pt x="46" y="186"/>
                  </a:lnTo>
                  <a:lnTo>
                    <a:pt x="57" y="190"/>
                  </a:lnTo>
                  <a:lnTo>
                    <a:pt x="60" y="189"/>
                  </a:lnTo>
                  <a:lnTo>
                    <a:pt x="62" y="189"/>
                  </a:lnTo>
                  <a:lnTo>
                    <a:pt x="65" y="189"/>
                  </a:lnTo>
                  <a:lnTo>
                    <a:pt x="67" y="192"/>
                  </a:lnTo>
                  <a:lnTo>
                    <a:pt x="69" y="193"/>
                  </a:lnTo>
                  <a:lnTo>
                    <a:pt x="71" y="192"/>
                  </a:lnTo>
                  <a:lnTo>
                    <a:pt x="72" y="190"/>
                  </a:lnTo>
                  <a:lnTo>
                    <a:pt x="73" y="188"/>
                  </a:lnTo>
                  <a:lnTo>
                    <a:pt x="77" y="189"/>
                  </a:lnTo>
                  <a:lnTo>
                    <a:pt x="81" y="190"/>
                  </a:lnTo>
                  <a:lnTo>
                    <a:pt x="85" y="190"/>
                  </a:lnTo>
                  <a:lnTo>
                    <a:pt x="91" y="187"/>
                  </a:lnTo>
                  <a:lnTo>
                    <a:pt x="100" y="186"/>
                  </a:lnTo>
                  <a:lnTo>
                    <a:pt x="101" y="185"/>
                  </a:lnTo>
                  <a:lnTo>
                    <a:pt x="105" y="186"/>
                  </a:lnTo>
                  <a:lnTo>
                    <a:pt x="109" y="186"/>
                  </a:lnTo>
                  <a:lnTo>
                    <a:pt x="110" y="188"/>
                  </a:lnTo>
                  <a:lnTo>
                    <a:pt x="113" y="187"/>
                  </a:lnTo>
                  <a:lnTo>
                    <a:pt x="112" y="185"/>
                  </a:lnTo>
                  <a:lnTo>
                    <a:pt x="110" y="180"/>
                  </a:lnTo>
                  <a:lnTo>
                    <a:pt x="110" y="176"/>
                  </a:lnTo>
                  <a:lnTo>
                    <a:pt x="111" y="172"/>
                  </a:lnTo>
                  <a:lnTo>
                    <a:pt x="118" y="169"/>
                  </a:lnTo>
                  <a:lnTo>
                    <a:pt x="120" y="164"/>
                  </a:lnTo>
                  <a:lnTo>
                    <a:pt x="125" y="162"/>
                  </a:lnTo>
                  <a:lnTo>
                    <a:pt x="125" y="159"/>
                  </a:lnTo>
                  <a:lnTo>
                    <a:pt x="103" y="138"/>
                  </a:lnTo>
                  <a:lnTo>
                    <a:pt x="102" y="129"/>
                  </a:lnTo>
                  <a:lnTo>
                    <a:pt x="98" y="128"/>
                  </a:lnTo>
                  <a:lnTo>
                    <a:pt x="96" y="124"/>
                  </a:lnTo>
                  <a:lnTo>
                    <a:pt x="96" y="122"/>
                  </a:lnTo>
                  <a:lnTo>
                    <a:pt x="96" y="120"/>
                  </a:lnTo>
                  <a:lnTo>
                    <a:pt x="101" y="125"/>
                  </a:lnTo>
                  <a:lnTo>
                    <a:pt x="102" y="125"/>
                  </a:lnTo>
                  <a:lnTo>
                    <a:pt x="103" y="121"/>
                  </a:lnTo>
                  <a:lnTo>
                    <a:pt x="118" y="114"/>
                  </a:lnTo>
                  <a:lnTo>
                    <a:pt x="120" y="111"/>
                  </a:lnTo>
                  <a:lnTo>
                    <a:pt x="131" y="107"/>
                  </a:lnTo>
                  <a:lnTo>
                    <a:pt x="132" y="101"/>
                  </a:lnTo>
                  <a:lnTo>
                    <a:pt x="135" y="101"/>
                  </a:lnTo>
                  <a:lnTo>
                    <a:pt x="139" y="108"/>
                  </a:lnTo>
                  <a:lnTo>
                    <a:pt x="141" y="108"/>
                  </a:lnTo>
                  <a:lnTo>
                    <a:pt x="143" y="94"/>
                  </a:lnTo>
                  <a:lnTo>
                    <a:pt x="143" y="93"/>
                  </a:lnTo>
                  <a:lnTo>
                    <a:pt x="139" y="87"/>
                  </a:lnTo>
                  <a:lnTo>
                    <a:pt x="135" y="60"/>
                  </a:lnTo>
                  <a:lnTo>
                    <a:pt x="131" y="57"/>
                  </a:lnTo>
                  <a:lnTo>
                    <a:pt x="131" y="55"/>
                  </a:lnTo>
                  <a:lnTo>
                    <a:pt x="134" y="48"/>
                  </a:lnTo>
                  <a:lnTo>
                    <a:pt x="134" y="40"/>
                  </a:lnTo>
                  <a:lnTo>
                    <a:pt x="131" y="32"/>
                  </a:lnTo>
                  <a:lnTo>
                    <a:pt x="125" y="30"/>
                  </a:lnTo>
                  <a:lnTo>
                    <a:pt x="124" y="26"/>
                  </a:lnTo>
                  <a:lnTo>
                    <a:pt x="121" y="22"/>
                  </a:lnTo>
                  <a:lnTo>
                    <a:pt x="118" y="22"/>
                  </a:lnTo>
                  <a:lnTo>
                    <a:pt x="117" y="20"/>
                  </a:lnTo>
                  <a:lnTo>
                    <a:pt x="116" y="20"/>
                  </a:lnTo>
                  <a:lnTo>
                    <a:pt x="115" y="18"/>
                  </a:lnTo>
                  <a:lnTo>
                    <a:pt x="113" y="17"/>
                  </a:lnTo>
                  <a:lnTo>
                    <a:pt x="111" y="15"/>
                  </a:lnTo>
                  <a:lnTo>
                    <a:pt x="105" y="17"/>
                  </a:lnTo>
                  <a:lnTo>
                    <a:pt x="103" y="18"/>
                  </a:lnTo>
                  <a:lnTo>
                    <a:pt x="103" y="17"/>
                  </a:lnTo>
                  <a:lnTo>
                    <a:pt x="108" y="13"/>
                  </a:lnTo>
                  <a:lnTo>
                    <a:pt x="106" y="13"/>
                  </a:lnTo>
                  <a:lnTo>
                    <a:pt x="103" y="13"/>
                  </a:lnTo>
                  <a:lnTo>
                    <a:pt x="99" y="18"/>
                  </a:lnTo>
                  <a:lnTo>
                    <a:pt x="98" y="21"/>
                  </a:lnTo>
                  <a:lnTo>
                    <a:pt x="96" y="22"/>
                  </a:lnTo>
                  <a:lnTo>
                    <a:pt x="96" y="19"/>
                  </a:lnTo>
                  <a:lnTo>
                    <a:pt x="91" y="21"/>
                  </a:lnTo>
                  <a:lnTo>
                    <a:pt x="87" y="25"/>
                  </a:lnTo>
                  <a:lnTo>
                    <a:pt x="88" y="26"/>
                  </a:lnTo>
                  <a:lnTo>
                    <a:pt x="85" y="26"/>
                  </a:lnTo>
                  <a:lnTo>
                    <a:pt x="81" y="25"/>
                  </a:lnTo>
                  <a:lnTo>
                    <a:pt x="77" y="28"/>
                  </a:lnTo>
                  <a:lnTo>
                    <a:pt x="77" y="26"/>
                  </a:lnTo>
                  <a:close/>
                </a:path>
              </a:pathLst>
            </a:custGeom>
            <a:solidFill>
              <a:srgbClr val="A11420"/>
            </a:solidFill>
            <a:ln w="4763">
              <a:solidFill>
                <a:srgbClr val="FFFFFF"/>
              </a:solidFill>
              <a:round/>
              <a:headEnd/>
              <a:tailEnd/>
            </a:ln>
          </p:spPr>
          <p:txBody>
            <a:bodyPr lIns="91429" tIns="45715" rIns="91429" bIns="45715"/>
            <a:lstStyle/>
            <a:p>
              <a:endParaRPr lang="ru-RU"/>
            </a:p>
          </p:txBody>
        </p:sp>
        <p:sp>
          <p:nvSpPr>
            <p:cNvPr id="143547" name="Freeform 631"/>
            <p:cNvSpPr>
              <a:spLocks/>
            </p:cNvSpPr>
            <p:nvPr/>
          </p:nvSpPr>
          <p:spPr bwMode="auto">
            <a:xfrm>
              <a:off x="491" y="1495"/>
              <a:ext cx="999" cy="535"/>
            </a:xfrm>
            <a:custGeom>
              <a:avLst/>
              <a:gdLst>
                <a:gd name="T0" fmla="*/ 2147483647 w 924"/>
                <a:gd name="T1" fmla="*/ 252628826 h 494"/>
                <a:gd name="T2" fmla="*/ 2147483647 w 924"/>
                <a:gd name="T3" fmla="*/ 494943236 h 494"/>
                <a:gd name="T4" fmla="*/ 2147483647 w 924"/>
                <a:gd name="T5" fmla="*/ 644459021 h 494"/>
                <a:gd name="T6" fmla="*/ 2147483647 w 924"/>
                <a:gd name="T7" fmla="*/ 726949399 h 494"/>
                <a:gd name="T8" fmla="*/ 2147483647 w 924"/>
                <a:gd name="T9" fmla="*/ 922864254 h 494"/>
                <a:gd name="T10" fmla="*/ 2147483647 w 924"/>
                <a:gd name="T11" fmla="*/ 804282430 h 494"/>
                <a:gd name="T12" fmla="*/ 2147483647 w 924"/>
                <a:gd name="T13" fmla="*/ 649612487 h 494"/>
                <a:gd name="T14" fmla="*/ 2147483647 w 924"/>
                <a:gd name="T15" fmla="*/ 458855672 h 494"/>
                <a:gd name="T16" fmla="*/ 2147483647 w 924"/>
                <a:gd name="T17" fmla="*/ 546499792 h 494"/>
                <a:gd name="T18" fmla="*/ 2147483647 w 924"/>
                <a:gd name="T19" fmla="*/ 886773917 h 494"/>
                <a:gd name="T20" fmla="*/ 2147483647 w 924"/>
                <a:gd name="T21" fmla="*/ 536188980 h 494"/>
                <a:gd name="T22" fmla="*/ 2147483647 w 924"/>
                <a:gd name="T23" fmla="*/ 433075592 h 494"/>
                <a:gd name="T24" fmla="*/ 2147483647 w 924"/>
                <a:gd name="T25" fmla="*/ 360896026 h 494"/>
                <a:gd name="T26" fmla="*/ 2147483647 w 924"/>
                <a:gd name="T27" fmla="*/ 314496540 h 494"/>
                <a:gd name="T28" fmla="*/ 2147483647 w 924"/>
                <a:gd name="T29" fmla="*/ 340273293 h 494"/>
                <a:gd name="T30" fmla="*/ 2147483647 w 924"/>
                <a:gd name="T31" fmla="*/ 164981241 h 494"/>
                <a:gd name="T32" fmla="*/ 2147483647 w 924"/>
                <a:gd name="T33" fmla="*/ 97959126 h 494"/>
                <a:gd name="T34" fmla="*/ 167855551 w 924"/>
                <a:gd name="T35" fmla="*/ 77336531 h 494"/>
                <a:gd name="T36" fmla="*/ 193286434 w 924"/>
                <a:gd name="T37" fmla="*/ 201072271 h 494"/>
                <a:gd name="T38" fmla="*/ 162767520 w 924"/>
                <a:gd name="T39" fmla="*/ 170138449 h 494"/>
                <a:gd name="T40" fmla="*/ 61037777 w 924"/>
                <a:gd name="T41" fmla="*/ 288717084 h 494"/>
                <a:gd name="T42" fmla="*/ 66125877 w 924"/>
                <a:gd name="T43" fmla="*/ 376364462 h 494"/>
                <a:gd name="T44" fmla="*/ 45779980 w 924"/>
                <a:gd name="T45" fmla="*/ 701169874 h 494"/>
                <a:gd name="T46" fmla="*/ 137336671 w 924"/>
                <a:gd name="T47" fmla="*/ 1268291983 h 494"/>
                <a:gd name="T48" fmla="*/ 203459314 w 924"/>
                <a:gd name="T49" fmla="*/ 1299224973 h 494"/>
                <a:gd name="T50" fmla="*/ 223805210 w 924"/>
                <a:gd name="T51" fmla="*/ 1448742006 h 494"/>
                <a:gd name="T52" fmla="*/ 412006935 w 924"/>
                <a:gd name="T53" fmla="*/ 1670433059 h 494"/>
                <a:gd name="T54" fmla="*/ 620550751 w 924"/>
                <a:gd name="T55" fmla="*/ 1856036547 h 494"/>
                <a:gd name="T56" fmla="*/ 1739578532 w 924"/>
                <a:gd name="T57" fmla="*/ 2147483647 h 494"/>
                <a:gd name="T58" fmla="*/ 2147483647 w 924"/>
                <a:gd name="T59" fmla="*/ 2147483647 h 494"/>
                <a:gd name="T60" fmla="*/ 2147483647 w 924"/>
                <a:gd name="T61" fmla="*/ 2147483647 h 494"/>
                <a:gd name="T62" fmla="*/ 2147483647 w 924"/>
                <a:gd name="T63" fmla="*/ 2147483647 h 494"/>
                <a:gd name="T64" fmla="*/ 2147483647 w 924"/>
                <a:gd name="T65" fmla="*/ 2147483647 h 494"/>
                <a:gd name="T66" fmla="*/ 2147483647 w 924"/>
                <a:gd name="T67" fmla="*/ 2113819601 h 494"/>
                <a:gd name="T68" fmla="*/ 2147483647 w 924"/>
                <a:gd name="T69" fmla="*/ 2129288869 h 494"/>
                <a:gd name="T70" fmla="*/ 2147483647 w 924"/>
                <a:gd name="T71" fmla="*/ 2147483647 h 494"/>
                <a:gd name="T72" fmla="*/ 2147483647 w 924"/>
                <a:gd name="T73" fmla="*/ 2082885502 h 494"/>
                <a:gd name="T74" fmla="*/ 2147483647 w 924"/>
                <a:gd name="T75" fmla="*/ 2062262769 h 494"/>
                <a:gd name="T76" fmla="*/ 2147483647 w 924"/>
                <a:gd name="T77" fmla="*/ 2041641145 h 494"/>
                <a:gd name="T78" fmla="*/ 2147483647 w 924"/>
                <a:gd name="T79" fmla="*/ 2093196868 h 494"/>
                <a:gd name="T80" fmla="*/ 2147483647 w 924"/>
                <a:gd name="T81" fmla="*/ 2147483647 h 494"/>
                <a:gd name="T82" fmla="*/ 2147483647 w 924"/>
                <a:gd name="T83" fmla="*/ 2147483647 h 494"/>
                <a:gd name="T84" fmla="*/ 2147483647 w 924"/>
                <a:gd name="T85" fmla="*/ 2147483647 h 494"/>
                <a:gd name="T86" fmla="*/ 2147483647 w 924"/>
                <a:gd name="T87" fmla="*/ 1845726290 h 494"/>
                <a:gd name="T88" fmla="*/ 2147483647 w 924"/>
                <a:gd name="T89" fmla="*/ 1721989892 h 494"/>
                <a:gd name="T90" fmla="*/ 2147483647 w 924"/>
                <a:gd name="T91" fmla="*/ 1603412504 h 494"/>
                <a:gd name="T92" fmla="*/ 2147483647 w 924"/>
                <a:gd name="T93" fmla="*/ 1546697770 h 494"/>
                <a:gd name="T94" fmla="*/ 2147483647 w 924"/>
                <a:gd name="T95" fmla="*/ 1489987472 h 494"/>
                <a:gd name="T96" fmla="*/ 2147483647 w 924"/>
                <a:gd name="T97" fmla="*/ 1397186282 h 494"/>
                <a:gd name="T98" fmla="*/ 2147483647 w 924"/>
                <a:gd name="T99" fmla="*/ 1309537449 h 494"/>
                <a:gd name="T100" fmla="*/ 2147483647 w 924"/>
                <a:gd name="T101" fmla="*/ 1273449884 h 494"/>
                <a:gd name="T102" fmla="*/ 2147483647 w 924"/>
                <a:gd name="T103" fmla="*/ 1139401842 h 494"/>
                <a:gd name="T104" fmla="*/ 2147483647 w 924"/>
                <a:gd name="T105" fmla="*/ 1237357883 h 494"/>
                <a:gd name="T106" fmla="*/ 2147483647 w 924"/>
                <a:gd name="T107" fmla="*/ 1386873807 h 494"/>
                <a:gd name="T108" fmla="*/ 2147483647 w 924"/>
                <a:gd name="T109" fmla="*/ 1196113526 h 494"/>
                <a:gd name="T110" fmla="*/ 2147483647 w 924"/>
                <a:gd name="T111" fmla="*/ 1041442751 h 494"/>
                <a:gd name="T112" fmla="*/ 2147483647 w 924"/>
                <a:gd name="T113" fmla="*/ 922864254 h 494"/>
                <a:gd name="T114" fmla="*/ 2147483647 w 924"/>
                <a:gd name="T115" fmla="*/ 897084174 h 494"/>
                <a:gd name="T116" fmla="*/ 2147483647 w 924"/>
                <a:gd name="T117" fmla="*/ 804282430 h 494"/>
                <a:gd name="T118" fmla="*/ 2147483647 w 924"/>
                <a:gd name="T119" fmla="*/ 665081200 h 494"/>
                <a:gd name="T120" fmla="*/ 2147483647 w 924"/>
                <a:gd name="T121" fmla="*/ 608367575 h 494"/>
                <a:gd name="T122" fmla="*/ 2147483647 w 924"/>
                <a:gd name="T123" fmla="*/ 572279594 h 4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24"/>
                <a:gd name="T187" fmla="*/ 0 h 494"/>
                <a:gd name="T188" fmla="*/ 924 w 924"/>
                <a:gd name="T189" fmla="*/ 494 h 4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24" h="494">
                  <a:moveTo>
                    <a:pt x="923" y="106"/>
                  </a:moveTo>
                  <a:lnTo>
                    <a:pt x="921" y="106"/>
                  </a:lnTo>
                  <a:lnTo>
                    <a:pt x="921" y="105"/>
                  </a:lnTo>
                  <a:lnTo>
                    <a:pt x="922" y="104"/>
                  </a:lnTo>
                  <a:lnTo>
                    <a:pt x="922" y="99"/>
                  </a:lnTo>
                  <a:lnTo>
                    <a:pt x="921" y="100"/>
                  </a:lnTo>
                  <a:lnTo>
                    <a:pt x="920" y="100"/>
                  </a:lnTo>
                  <a:lnTo>
                    <a:pt x="918" y="99"/>
                  </a:lnTo>
                  <a:lnTo>
                    <a:pt x="915" y="98"/>
                  </a:lnTo>
                  <a:lnTo>
                    <a:pt x="914" y="95"/>
                  </a:lnTo>
                  <a:lnTo>
                    <a:pt x="914" y="91"/>
                  </a:lnTo>
                  <a:lnTo>
                    <a:pt x="910" y="88"/>
                  </a:lnTo>
                  <a:lnTo>
                    <a:pt x="910" y="57"/>
                  </a:lnTo>
                  <a:lnTo>
                    <a:pt x="902" y="49"/>
                  </a:lnTo>
                  <a:lnTo>
                    <a:pt x="900" y="49"/>
                  </a:lnTo>
                  <a:lnTo>
                    <a:pt x="898" y="53"/>
                  </a:lnTo>
                  <a:lnTo>
                    <a:pt x="893" y="54"/>
                  </a:lnTo>
                  <a:lnTo>
                    <a:pt x="890" y="52"/>
                  </a:lnTo>
                  <a:lnTo>
                    <a:pt x="888" y="49"/>
                  </a:lnTo>
                  <a:lnTo>
                    <a:pt x="886" y="47"/>
                  </a:lnTo>
                  <a:lnTo>
                    <a:pt x="884" y="47"/>
                  </a:lnTo>
                  <a:lnTo>
                    <a:pt x="882" y="49"/>
                  </a:lnTo>
                  <a:lnTo>
                    <a:pt x="869" y="78"/>
                  </a:lnTo>
                  <a:lnTo>
                    <a:pt x="868" y="89"/>
                  </a:lnTo>
                  <a:lnTo>
                    <a:pt x="864" y="92"/>
                  </a:lnTo>
                  <a:lnTo>
                    <a:pt x="864" y="93"/>
                  </a:lnTo>
                  <a:lnTo>
                    <a:pt x="864" y="96"/>
                  </a:lnTo>
                  <a:lnTo>
                    <a:pt x="862" y="96"/>
                  </a:lnTo>
                  <a:lnTo>
                    <a:pt x="862" y="97"/>
                  </a:lnTo>
                  <a:lnTo>
                    <a:pt x="859" y="96"/>
                  </a:lnTo>
                  <a:lnTo>
                    <a:pt x="856" y="97"/>
                  </a:lnTo>
                  <a:lnTo>
                    <a:pt x="852" y="98"/>
                  </a:lnTo>
                  <a:lnTo>
                    <a:pt x="851" y="99"/>
                  </a:lnTo>
                  <a:lnTo>
                    <a:pt x="849" y="104"/>
                  </a:lnTo>
                  <a:lnTo>
                    <a:pt x="794" y="104"/>
                  </a:lnTo>
                  <a:lnTo>
                    <a:pt x="784" y="111"/>
                  </a:lnTo>
                  <a:lnTo>
                    <a:pt x="781" y="118"/>
                  </a:lnTo>
                  <a:lnTo>
                    <a:pt x="774" y="122"/>
                  </a:lnTo>
                  <a:lnTo>
                    <a:pt x="773" y="123"/>
                  </a:lnTo>
                  <a:lnTo>
                    <a:pt x="774" y="125"/>
                  </a:lnTo>
                  <a:lnTo>
                    <a:pt x="775" y="125"/>
                  </a:lnTo>
                  <a:lnTo>
                    <a:pt x="777" y="126"/>
                  </a:lnTo>
                  <a:lnTo>
                    <a:pt x="777" y="127"/>
                  </a:lnTo>
                  <a:lnTo>
                    <a:pt x="775" y="127"/>
                  </a:lnTo>
                  <a:lnTo>
                    <a:pt x="774" y="127"/>
                  </a:lnTo>
                  <a:lnTo>
                    <a:pt x="774" y="129"/>
                  </a:lnTo>
                  <a:lnTo>
                    <a:pt x="775" y="131"/>
                  </a:lnTo>
                  <a:lnTo>
                    <a:pt x="776" y="134"/>
                  </a:lnTo>
                  <a:lnTo>
                    <a:pt x="775" y="135"/>
                  </a:lnTo>
                  <a:lnTo>
                    <a:pt x="771" y="137"/>
                  </a:lnTo>
                  <a:lnTo>
                    <a:pt x="766" y="140"/>
                  </a:lnTo>
                  <a:lnTo>
                    <a:pt x="763" y="141"/>
                  </a:lnTo>
                  <a:lnTo>
                    <a:pt x="757" y="141"/>
                  </a:lnTo>
                  <a:lnTo>
                    <a:pt x="756" y="141"/>
                  </a:lnTo>
                  <a:lnTo>
                    <a:pt x="754" y="142"/>
                  </a:lnTo>
                  <a:lnTo>
                    <a:pt x="751" y="140"/>
                  </a:lnTo>
                  <a:lnTo>
                    <a:pt x="745" y="139"/>
                  </a:lnTo>
                  <a:lnTo>
                    <a:pt x="729" y="142"/>
                  </a:lnTo>
                  <a:lnTo>
                    <a:pt x="732" y="152"/>
                  </a:lnTo>
                  <a:lnTo>
                    <a:pt x="729" y="155"/>
                  </a:lnTo>
                  <a:lnTo>
                    <a:pt x="728" y="156"/>
                  </a:lnTo>
                  <a:lnTo>
                    <a:pt x="727" y="157"/>
                  </a:lnTo>
                  <a:lnTo>
                    <a:pt x="725" y="157"/>
                  </a:lnTo>
                  <a:lnTo>
                    <a:pt x="715" y="165"/>
                  </a:lnTo>
                  <a:lnTo>
                    <a:pt x="712" y="165"/>
                  </a:lnTo>
                  <a:lnTo>
                    <a:pt x="685" y="179"/>
                  </a:lnTo>
                  <a:lnTo>
                    <a:pt x="680" y="179"/>
                  </a:lnTo>
                  <a:lnTo>
                    <a:pt x="675" y="181"/>
                  </a:lnTo>
                  <a:lnTo>
                    <a:pt x="669" y="180"/>
                  </a:lnTo>
                  <a:lnTo>
                    <a:pt x="669" y="179"/>
                  </a:lnTo>
                  <a:lnTo>
                    <a:pt x="667" y="179"/>
                  </a:lnTo>
                  <a:lnTo>
                    <a:pt x="665" y="179"/>
                  </a:lnTo>
                  <a:lnTo>
                    <a:pt x="663" y="177"/>
                  </a:lnTo>
                  <a:lnTo>
                    <a:pt x="659" y="176"/>
                  </a:lnTo>
                  <a:lnTo>
                    <a:pt x="664" y="169"/>
                  </a:lnTo>
                  <a:lnTo>
                    <a:pt x="664" y="166"/>
                  </a:lnTo>
                  <a:lnTo>
                    <a:pt x="666" y="163"/>
                  </a:lnTo>
                  <a:lnTo>
                    <a:pt x="667" y="161"/>
                  </a:lnTo>
                  <a:lnTo>
                    <a:pt x="667" y="159"/>
                  </a:lnTo>
                  <a:lnTo>
                    <a:pt x="668" y="157"/>
                  </a:lnTo>
                  <a:lnTo>
                    <a:pt x="669" y="156"/>
                  </a:lnTo>
                  <a:lnTo>
                    <a:pt x="674" y="156"/>
                  </a:lnTo>
                  <a:lnTo>
                    <a:pt x="675" y="146"/>
                  </a:lnTo>
                  <a:lnTo>
                    <a:pt x="674" y="142"/>
                  </a:lnTo>
                  <a:lnTo>
                    <a:pt x="672" y="133"/>
                  </a:lnTo>
                  <a:lnTo>
                    <a:pt x="667" y="124"/>
                  </a:lnTo>
                  <a:lnTo>
                    <a:pt x="665" y="125"/>
                  </a:lnTo>
                  <a:lnTo>
                    <a:pt x="660" y="126"/>
                  </a:lnTo>
                  <a:lnTo>
                    <a:pt x="660" y="127"/>
                  </a:lnTo>
                  <a:lnTo>
                    <a:pt x="657" y="131"/>
                  </a:lnTo>
                  <a:lnTo>
                    <a:pt x="654" y="133"/>
                  </a:lnTo>
                  <a:lnTo>
                    <a:pt x="652" y="133"/>
                  </a:lnTo>
                  <a:lnTo>
                    <a:pt x="651" y="131"/>
                  </a:lnTo>
                  <a:lnTo>
                    <a:pt x="653" y="126"/>
                  </a:lnTo>
                  <a:lnTo>
                    <a:pt x="657" y="123"/>
                  </a:lnTo>
                  <a:lnTo>
                    <a:pt x="659" y="120"/>
                  </a:lnTo>
                  <a:lnTo>
                    <a:pt x="660" y="118"/>
                  </a:lnTo>
                  <a:lnTo>
                    <a:pt x="661" y="116"/>
                  </a:lnTo>
                  <a:lnTo>
                    <a:pt x="660" y="107"/>
                  </a:lnTo>
                  <a:lnTo>
                    <a:pt x="659" y="105"/>
                  </a:lnTo>
                  <a:lnTo>
                    <a:pt x="659" y="103"/>
                  </a:lnTo>
                  <a:lnTo>
                    <a:pt x="660" y="102"/>
                  </a:lnTo>
                  <a:lnTo>
                    <a:pt x="658" y="97"/>
                  </a:lnTo>
                  <a:lnTo>
                    <a:pt x="656" y="96"/>
                  </a:lnTo>
                  <a:lnTo>
                    <a:pt x="652" y="94"/>
                  </a:lnTo>
                  <a:lnTo>
                    <a:pt x="650" y="93"/>
                  </a:lnTo>
                  <a:lnTo>
                    <a:pt x="648" y="92"/>
                  </a:lnTo>
                  <a:lnTo>
                    <a:pt x="645" y="89"/>
                  </a:lnTo>
                  <a:lnTo>
                    <a:pt x="644" y="88"/>
                  </a:lnTo>
                  <a:lnTo>
                    <a:pt x="641" y="89"/>
                  </a:lnTo>
                  <a:lnTo>
                    <a:pt x="641" y="88"/>
                  </a:lnTo>
                  <a:lnTo>
                    <a:pt x="638" y="87"/>
                  </a:lnTo>
                  <a:lnTo>
                    <a:pt x="634" y="88"/>
                  </a:lnTo>
                  <a:lnTo>
                    <a:pt x="633" y="89"/>
                  </a:lnTo>
                  <a:lnTo>
                    <a:pt x="633" y="93"/>
                  </a:lnTo>
                  <a:lnTo>
                    <a:pt x="634" y="95"/>
                  </a:lnTo>
                  <a:lnTo>
                    <a:pt x="634" y="96"/>
                  </a:lnTo>
                  <a:lnTo>
                    <a:pt x="627" y="97"/>
                  </a:lnTo>
                  <a:lnTo>
                    <a:pt x="626" y="105"/>
                  </a:lnTo>
                  <a:lnTo>
                    <a:pt x="625" y="105"/>
                  </a:lnTo>
                  <a:lnTo>
                    <a:pt x="624" y="107"/>
                  </a:lnTo>
                  <a:lnTo>
                    <a:pt x="623" y="106"/>
                  </a:lnTo>
                  <a:lnTo>
                    <a:pt x="623" y="102"/>
                  </a:lnTo>
                  <a:lnTo>
                    <a:pt x="622" y="100"/>
                  </a:lnTo>
                  <a:lnTo>
                    <a:pt x="622" y="102"/>
                  </a:lnTo>
                  <a:lnTo>
                    <a:pt x="619" y="103"/>
                  </a:lnTo>
                  <a:lnTo>
                    <a:pt x="616" y="106"/>
                  </a:lnTo>
                  <a:lnTo>
                    <a:pt x="615" y="108"/>
                  </a:lnTo>
                  <a:lnTo>
                    <a:pt x="614" y="110"/>
                  </a:lnTo>
                  <a:lnTo>
                    <a:pt x="613" y="119"/>
                  </a:lnTo>
                  <a:lnTo>
                    <a:pt x="613" y="120"/>
                  </a:lnTo>
                  <a:lnTo>
                    <a:pt x="611" y="122"/>
                  </a:lnTo>
                  <a:lnTo>
                    <a:pt x="609" y="133"/>
                  </a:lnTo>
                  <a:lnTo>
                    <a:pt x="614" y="145"/>
                  </a:lnTo>
                  <a:lnTo>
                    <a:pt x="614" y="155"/>
                  </a:lnTo>
                  <a:lnTo>
                    <a:pt x="607" y="172"/>
                  </a:lnTo>
                  <a:lnTo>
                    <a:pt x="599" y="176"/>
                  </a:lnTo>
                  <a:lnTo>
                    <a:pt x="596" y="176"/>
                  </a:lnTo>
                  <a:lnTo>
                    <a:pt x="593" y="175"/>
                  </a:lnTo>
                  <a:lnTo>
                    <a:pt x="589" y="163"/>
                  </a:lnTo>
                  <a:lnTo>
                    <a:pt x="588" y="143"/>
                  </a:lnTo>
                  <a:lnTo>
                    <a:pt x="601" y="100"/>
                  </a:lnTo>
                  <a:lnTo>
                    <a:pt x="600" y="97"/>
                  </a:lnTo>
                  <a:lnTo>
                    <a:pt x="596" y="102"/>
                  </a:lnTo>
                  <a:lnTo>
                    <a:pt x="595" y="107"/>
                  </a:lnTo>
                  <a:lnTo>
                    <a:pt x="593" y="107"/>
                  </a:lnTo>
                  <a:lnTo>
                    <a:pt x="587" y="114"/>
                  </a:lnTo>
                  <a:lnTo>
                    <a:pt x="587" y="112"/>
                  </a:lnTo>
                  <a:lnTo>
                    <a:pt x="589" y="106"/>
                  </a:lnTo>
                  <a:lnTo>
                    <a:pt x="591" y="104"/>
                  </a:lnTo>
                  <a:lnTo>
                    <a:pt x="603" y="87"/>
                  </a:lnTo>
                  <a:lnTo>
                    <a:pt x="606" y="85"/>
                  </a:lnTo>
                  <a:lnTo>
                    <a:pt x="608" y="84"/>
                  </a:lnTo>
                  <a:lnTo>
                    <a:pt x="608" y="89"/>
                  </a:lnTo>
                  <a:lnTo>
                    <a:pt x="609" y="89"/>
                  </a:lnTo>
                  <a:lnTo>
                    <a:pt x="614" y="84"/>
                  </a:lnTo>
                  <a:lnTo>
                    <a:pt x="623" y="82"/>
                  </a:lnTo>
                  <a:lnTo>
                    <a:pt x="625" y="80"/>
                  </a:lnTo>
                  <a:lnTo>
                    <a:pt x="629" y="79"/>
                  </a:lnTo>
                  <a:lnTo>
                    <a:pt x="632" y="80"/>
                  </a:lnTo>
                  <a:lnTo>
                    <a:pt x="636" y="82"/>
                  </a:lnTo>
                  <a:lnTo>
                    <a:pt x="637" y="84"/>
                  </a:lnTo>
                  <a:lnTo>
                    <a:pt x="640" y="84"/>
                  </a:lnTo>
                  <a:lnTo>
                    <a:pt x="640" y="81"/>
                  </a:lnTo>
                  <a:lnTo>
                    <a:pt x="641" y="80"/>
                  </a:lnTo>
                  <a:lnTo>
                    <a:pt x="642" y="81"/>
                  </a:lnTo>
                  <a:lnTo>
                    <a:pt x="643" y="83"/>
                  </a:lnTo>
                  <a:lnTo>
                    <a:pt x="650" y="81"/>
                  </a:lnTo>
                  <a:lnTo>
                    <a:pt x="650" y="80"/>
                  </a:lnTo>
                  <a:lnTo>
                    <a:pt x="649" y="79"/>
                  </a:lnTo>
                  <a:lnTo>
                    <a:pt x="648" y="77"/>
                  </a:lnTo>
                  <a:lnTo>
                    <a:pt x="646" y="76"/>
                  </a:lnTo>
                  <a:lnTo>
                    <a:pt x="645" y="73"/>
                  </a:lnTo>
                  <a:lnTo>
                    <a:pt x="645" y="72"/>
                  </a:lnTo>
                  <a:lnTo>
                    <a:pt x="645" y="70"/>
                  </a:lnTo>
                  <a:lnTo>
                    <a:pt x="644" y="69"/>
                  </a:lnTo>
                  <a:lnTo>
                    <a:pt x="638" y="70"/>
                  </a:lnTo>
                  <a:lnTo>
                    <a:pt x="633" y="68"/>
                  </a:lnTo>
                  <a:lnTo>
                    <a:pt x="633" y="65"/>
                  </a:lnTo>
                  <a:lnTo>
                    <a:pt x="632" y="63"/>
                  </a:lnTo>
                  <a:lnTo>
                    <a:pt x="630" y="63"/>
                  </a:lnTo>
                  <a:lnTo>
                    <a:pt x="627" y="65"/>
                  </a:lnTo>
                  <a:lnTo>
                    <a:pt x="615" y="65"/>
                  </a:lnTo>
                  <a:lnTo>
                    <a:pt x="610" y="68"/>
                  </a:lnTo>
                  <a:lnTo>
                    <a:pt x="608" y="70"/>
                  </a:lnTo>
                  <a:lnTo>
                    <a:pt x="606" y="70"/>
                  </a:lnTo>
                  <a:lnTo>
                    <a:pt x="599" y="69"/>
                  </a:lnTo>
                  <a:lnTo>
                    <a:pt x="597" y="70"/>
                  </a:lnTo>
                  <a:lnTo>
                    <a:pt x="592" y="64"/>
                  </a:lnTo>
                  <a:lnTo>
                    <a:pt x="587" y="61"/>
                  </a:lnTo>
                  <a:lnTo>
                    <a:pt x="582" y="61"/>
                  </a:lnTo>
                  <a:lnTo>
                    <a:pt x="580" y="61"/>
                  </a:lnTo>
                  <a:lnTo>
                    <a:pt x="578" y="63"/>
                  </a:lnTo>
                  <a:lnTo>
                    <a:pt x="578" y="58"/>
                  </a:lnTo>
                  <a:lnTo>
                    <a:pt x="580" y="57"/>
                  </a:lnTo>
                  <a:lnTo>
                    <a:pt x="582" y="55"/>
                  </a:lnTo>
                  <a:lnTo>
                    <a:pt x="587" y="50"/>
                  </a:lnTo>
                  <a:lnTo>
                    <a:pt x="589" y="48"/>
                  </a:lnTo>
                  <a:lnTo>
                    <a:pt x="589" y="46"/>
                  </a:lnTo>
                  <a:lnTo>
                    <a:pt x="585" y="46"/>
                  </a:lnTo>
                  <a:lnTo>
                    <a:pt x="579" y="49"/>
                  </a:lnTo>
                  <a:lnTo>
                    <a:pt x="565" y="61"/>
                  </a:lnTo>
                  <a:lnTo>
                    <a:pt x="557" y="63"/>
                  </a:lnTo>
                  <a:lnTo>
                    <a:pt x="551" y="67"/>
                  </a:lnTo>
                  <a:lnTo>
                    <a:pt x="542" y="66"/>
                  </a:lnTo>
                  <a:lnTo>
                    <a:pt x="540" y="68"/>
                  </a:lnTo>
                  <a:lnTo>
                    <a:pt x="540" y="67"/>
                  </a:lnTo>
                  <a:lnTo>
                    <a:pt x="540" y="64"/>
                  </a:lnTo>
                  <a:lnTo>
                    <a:pt x="540" y="61"/>
                  </a:lnTo>
                  <a:lnTo>
                    <a:pt x="539" y="59"/>
                  </a:lnTo>
                  <a:lnTo>
                    <a:pt x="528" y="66"/>
                  </a:lnTo>
                  <a:lnTo>
                    <a:pt x="524" y="67"/>
                  </a:lnTo>
                  <a:lnTo>
                    <a:pt x="522" y="66"/>
                  </a:lnTo>
                  <a:lnTo>
                    <a:pt x="520" y="65"/>
                  </a:lnTo>
                  <a:lnTo>
                    <a:pt x="546" y="42"/>
                  </a:lnTo>
                  <a:lnTo>
                    <a:pt x="551" y="40"/>
                  </a:lnTo>
                  <a:lnTo>
                    <a:pt x="558" y="34"/>
                  </a:lnTo>
                  <a:lnTo>
                    <a:pt x="557" y="34"/>
                  </a:lnTo>
                  <a:lnTo>
                    <a:pt x="553" y="32"/>
                  </a:lnTo>
                  <a:lnTo>
                    <a:pt x="545" y="32"/>
                  </a:lnTo>
                  <a:lnTo>
                    <a:pt x="540" y="30"/>
                  </a:lnTo>
                  <a:lnTo>
                    <a:pt x="538" y="30"/>
                  </a:lnTo>
                  <a:lnTo>
                    <a:pt x="534" y="32"/>
                  </a:lnTo>
                  <a:lnTo>
                    <a:pt x="532" y="32"/>
                  </a:lnTo>
                  <a:lnTo>
                    <a:pt x="528" y="31"/>
                  </a:lnTo>
                  <a:lnTo>
                    <a:pt x="526" y="28"/>
                  </a:lnTo>
                  <a:lnTo>
                    <a:pt x="516" y="23"/>
                  </a:lnTo>
                  <a:lnTo>
                    <a:pt x="515" y="21"/>
                  </a:lnTo>
                  <a:lnTo>
                    <a:pt x="509" y="19"/>
                  </a:lnTo>
                  <a:lnTo>
                    <a:pt x="502" y="18"/>
                  </a:lnTo>
                  <a:lnTo>
                    <a:pt x="499" y="20"/>
                  </a:lnTo>
                  <a:lnTo>
                    <a:pt x="496" y="20"/>
                  </a:lnTo>
                  <a:lnTo>
                    <a:pt x="494" y="19"/>
                  </a:lnTo>
                  <a:lnTo>
                    <a:pt x="493" y="18"/>
                  </a:lnTo>
                  <a:lnTo>
                    <a:pt x="489" y="16"/>
                  </a:lnTo>
                  <a:lnTo>
                    <a:pt x="484" y="17"/>
                  </a:lnTo>
                  <a:lnTo>
                    <a:pt x="483" y="16"/>
                  </a:lnTo>
                  <a:lnTo>
                    <a:pt x="481" y="16"/>
                  </a:lnTo>
                  <a:lnTo>
                    <a:pt x="479" y="10"/>
                  </a:lnTo>
                  <a:lnTo>
                    <a:pt x="478" y="10"/>
                  </a:lnTo>
                  <a:lnTo>
                    <a:pt x="475" y="0"/>
                  </a:lnTo>
                  <a:lnTo>
                    <a:pt x="471" y="0"/>
                  </a:lnTo>
                  <a:lnTo>
                    <a:pt x="471" y="11"/>
                  </a:lnTo>
                  <a:lnTo>
                    <a:pt x="30" y="10"/>
                  </a:lnTo>
                  <a:lnTo>
                    <a:pt x="31" y="13"/>
                  </a:lnTo>
                  <a:lnTo>
                    <a:pt x="33" y="15"/>
                  </a:lnTo>
                  <a:lnTo>
                    <a:pt x="35" y="15"/>
                  </a:lnTo>
                  <a:lnTo>
                    <a:pt x="38" y="16"/>
                  </a:lnTo>
                  <a:lnTo>
                    <a:pt x="38" y="17"/>
                  </a:lnTo>
                  <a:lnTo>
                    <a:pt x="36" y="16"/>
                  </a:lnTo>
                  <a:lnTo>
                    <a:pt x="36" y="17"/>
                  </a:lnTo>
                  <a:lnTo>
                    <a:pt x="36" y="20"/>
                  </a:lnTo>
                  <a:lnTo>
                    <a:pt x="35" y="21"/>
                  </a:lnTo>
                  <a:lnTo>
                    <a:pt x="33" y="22"/>
                  </a:lnTo>
                  <a:lnTo>
                    <a:pt x="33" y="23"/>
                  </a:lnTo>
                  <a:lnTo>
                    <a:pt x="35" y="24"/>
                  </a:lnTo>
                  <a:lnTo>
                    <a:pt x="36" y="24"/>
                  </a:lnTo>
                  <a:lnTo>
                    <a:pt x="39" y="30"/>
                  </a:lnTo>
                  <a:lnTo>
                    <a:pt x="38" y="39"/>
                  </a:lnTo>
                  <a:lnTo>
                    <a:pt x="36" y="37"/>
                  </a:lnTo>
                  <a:lnTo>
                    <a:pt x="36" y="36"/>
                  </a:lnTo>
                  <a:lnTo>
                    <a:pt x="34" y="37"/>
                  </a:lnTo>
                  <a:lnTo>
                    <a:pt x="32" y="42"/>
                  </a:lnTo>
                  <a:lnTo>
                    <a:pt x="29" y="43"/>
                  </a:lnTo>
                  <a:lnTo>
                    <a:pt x="28" y="45"/>
                  </a:lnTo>
                  <a:lnTo>
                    <a:pt x="29" y="46"/>
                  </a:lnTo>
                  <a:lnTo>
                    <a:pt x="29" y="47"/>
                  </a:lnTo>
                  <a:lnTo>
                    <a:pt x="27" y="47"/>
                  </a:lnTo>
                  <a:lnTo>
                    <a:pt x="27" y="44"/>
                  </a:lnTo>
                  <a:lnTo>
                    <a:pt x="30" y="37"/>
                  </a:lnTo>
                  <a:lnTo>
                    <a:pt x="31" y="36"/>
                  </a:lnTo>
                  <a:lnTo>
                    <a:pt x="32" y="35"/>
                  </a:lnTo>
                  <a:lnTo>
                    <a:pt x="32" y="33"/>
                  </a:lnTo>
                  <a:lnTo>
                    <a:pt x="31" y="30"/>
                  </a:lnTo>
                  <a:lnTo>
                    <a:pt x="28" y="31"/>
                  </a:lnTo>
                  <a:lnTo>
                    <a:pt x="24" y="29"/>
                  </a:lnTo>
                  <a:lnTo>
                    <a:pt x="13" y="28"/>
                  </a:lnTo>
                  <a:lnTo>
                    <a:pt x="2" y="24"/>
                  </a:lnTo>
                  <a:lnTo>
                    <a:pt x="1" y="25"/>
                  </a:lnTo>
                  <a:lnTo>
                    <a:pt x="0" y="28"/>
                  </a:lnTo>
                  <a:lnTo>
                    <a:pt x="0" y="31"/>
                  </a:lnTo>
                  <a:lnTo>
                    <a:pt x="2" y="35"/>
                  </a:lnTo>
                  <a:lnTo>
                    <a:pt x="4" y="38"/>
                  </a:lnTo>
                  <a:lnTo>
                    <a:pt x="9" y="56"/>
                  </a:lnTo>
                  <a:lnTo>
                    <a:pt x="9" y="57"/>
                  </a:lnTo>
                  <a:lnTo>
                    <a:pt x="10" y="55"/>
                  </a:lnTo>
                  <a:lnTo>
                    <a:pt x="12" y="56"/>
                  </a:lnTo>
                  <a:lnTo>
                    <a:pt x="12" y="58"/>
                  </a:lnTo>
                  <a:lnTo>
                    <a:pt x="10" y="59"/>
                  </a:lnTo>
                  <a:lnTo>
                    <a:pt x="10" y="62"/>
                  </a:lnTo>
                  <a:lnTo>
                    <a:pt x="11" y="62"/>
                  </a:lnTo>
                  <a:lnTo>
                    <a:pt x="12" y="63"/>
                  </a:lnTo>
                  <a:lnTo>
                    <a:pt x="13" y="63"/>
                  </a:lnTo>
                  <a:lnTo>
                    <a:pt x="13" y="69"/>
                  </a:lnTo>
                  <a:lnTo>
                    <a:pt x="13" y="70"/>
                  </a:lnTo>
                  <a:lnTo>
                    <a:pt x="12" y="70"/>
                  </a:lnTo>
                  <a:lnTo>
                    <a:pt x="12" y="66"/>
                  </a:lnTo>
                  <a:lnTo>
                    <a:pt x="10" y="65"/>
                  </a:lnTo>
                  <a:lnTo>
                    <a:pt x="11" y="72"/>
                  </a:lnTo>
                  <a:lnTo>
                    <a:pt x="13" y="73"/>
                  </a:lnTo>
                  <a:lnTo>
                    <a:pt x="19" y="73"/>
                  </a:lnTo>
                  <a:lnTo>
                    <a:pt x="23" y="76"/>
                  </a:lnTo>
                  <a:lnTo>
                    <a:pt x="23" y="77"/>
                  </a:lnTo>
                  <a:lnTo>
                    <a:pt x="19" y="76"/>
                  </a:lnTo>
                  <a:lnTo>
                    <a:pt x="14" y="76"/>
                  </a:lnTo>
                  <a:lnTo>
                    <a:pt x="13" y="77"/>
                  </a:lnTo>
                  <a:lnTo>
                    <a:pt x="12" y="85"/>
                  </a:lnTo>
                  <a:lnTo>
                    <a:pt x="13" y="86"/>
                  </a:lnTo>
                  <a:lnTo>
                    <a:pt x="13" y="88"/>
                  </a:lnTo>
                  <a:lnTo>
                    <a:pt x="13" y="91"/>
                  </a:lnTo>
                  <a:lnTo>
                    <a:pt x="12" y="93"/>
                  </a:lnTo>
                  <a:lnTo>
                    <a:pt x="8" y="135"/>
                  </a:lnTo>
                  <a:lnTo>
                    <a:pt x="8" y="136"/>
                  </a:lnTo>
                  <a:lnTo>
                    <a:pt x="9" y="136"/>
                  </a:lnTo>
                  <a:lnTo>
                    <a:pt x="9" y="138"/>
                  </a:lnTo>
                  <a:lnTo>
                    <a:pt x="7" y="140"/>
                  </a:lnTo>
                  <a:lnTo>
                    <a:pt x="6" y="142"/>
                  </a:lnTo>
                  <a:lnTo>
                    <a:pt x="4" y="150"/>
                  </a:lnTo>
                  <a:lnTo>
                    <a:pt x="11" y="182"/>
                  </a:lnTo>
                  <a:lnTo>
                    <a:pt x="10" y="194"/>
                  </a:lnTo>
                  <a:lnTo>
                    <a:pt x="6" y="201"/>
                  </a:lnTo>
                  <a:lnTo>
                    <a:pt x="6" y="205"/>
                  </a:lnTo>
                  <a:lnTo>
                    <a:pt x="8" y="206"/>
                  </a:lnTo>
                  <a:lnTo>
                    <a:pt x="16" y="218"/>
                  </a:lnTo>
                  <a:lnTo>
                    <a:pt x="16" y="219"/>
                  </a:lnTo>
                  <a:lnTo>
                    <a:pt x="16" y="224"/>
                  </a:lnTo>
                  <a:lnTo>
                    <a:pt x="18" y="235"/>
                  </a:lnTo>
                  <a:lnTo>
                    <a:pt x="27" y="246"/>
                  </a:lnTo>
                  <a:lnTo>
                    <a:pt x="28" y="248"/>
                  </a:lnTo>
                  <a:lnTo>
                    <a:pt x="28" y="250"/>
                  </a:lnTo>
                  <a:lnTo>
                    <a:pt x="29" y="251"/>
                  </a:lnTo>
                  <a:lnTo>
                    <a:pt x="31" y="253"/>
                  </a:lnTo>
                  <a:lnTo>
                    <a:pt x="33" y="254"/>
                  </a:lnTo>
                  <a:lnTo>
                    <a:pt x="34" y="255"/>
                  </a:lnTo>
                  <a:lnTo>
                    <a:pt x="35" y="254"/>
                  </a:lnTo>
                  <a:lnTo>
                    <a:pt x="36" y="253"/>
                  </a:lnTo>
                  <a:lnTo>
                    <a:pt x="36" y="249"/>
                  </a:lnTo>
                  <a:lnTo>
                    <a:pt x="40" y="249"/>
                  </a:lnTo>
                  <a:lnTo>
                    <a:pt x="43" y="251"/>
                  </a:lnTo>
                  <a:lnTo>
                    <a:pt x="42" y="252"/>
                  </a:lnTo>
                  <a:lnTo>
                    <a:pt x="40" y="252"/>
                  </a:lnTo>
                  <a:lnTo>
                    <a:pt x="39" y="254"/>
                  </a:lnTo>
                  <a:lnTo>
                    <a:pt x="39" y="255"/>
                  </a:lnTo>
                  <a:lnTo>
                    <a:pt x="42" y="260"/>
                  </a:lnTo>
                  <a:lnTo>
                    <a:pt x="42" y="262"/>
                  </a:lnTo>
                  <a:lnTo>
                    <a:pt x="38" y="258"/>
                  </a:lnTo>
                  <a:lnTo>
                    <a:pt x="37" y="257"/>
                  </a:lnTo>
                  <a:lnTo>
                    <a:pt x="36" y="256"/>
                  </a:lnTo>
                  <a:lnTo>
                    <a:pt x="36" y="259"/>
                  </a:lnTo>
                  <a:lnTo>
                    <a:pt x="39" y="270"/>
                  </a:lnTo>
                  <a:lnTo>
                    <a:pt x="41" y="273"/>
                  </a:lnTo>
                  <a:lnTo>
                    <a:pt x="45" y="273"/>
                  </a:lnTo>
                  <a:lnTo>
                    <a:pt x="47" y="275"/>
                  </a:lnTo>
                  <a:lnTo>
                    <a:pt x="47" y="279"/>
                  </a:lnTo>
                  <a:lnTo>
                    <a:pt x="44" y="281"/>
                  </a:lnTo>
                  <a:lnTo>
                    <a:pt x="45" y="285"/>
                  </a:lnTo>
                  <a:lnTo>
                    <a:pt x="60" y="303"/>
                  </a:lnTo>
                  <a:lnTo>
                    <a:pt x="62" y="304"/>
                  </a:lnTo>
                  <a:lnTo>
                    <a:pt x="62" y="307"/>
                  </a:lnTo>
                  <a:lnTo>
                    <a:pt x="65" y="308"/>
                  </a:lnTo>
                  <a:lnTo>
                    <a:pt x="66" y="311"/>
                  </a:lnTo>
                  <a:lnTo>
                    <a:pt x="66" y="313"/>
                  </a:lnTo>
                  <a:lnTo>
                    <a:pt x="66" y="320"/>
                  </a:lnTo>
                  <a:lnTo>
                    <a:pt x="67" y="320"/>
                  </a:lnTo>
                  <a:lnTo>
                    <a:pt x="74" y="322"/>
                  </a:lnTo>
                  <a:lnTo>
                    <a:pt x="78" y="324"/>
                  </a:lnTo>
                  <a:lnTo>
                    <a:pt x="79" y="323"/>
                  </a:lnTo>
                  <a:lnTo>
                    <a:pt x="81" y="324"/>
                  </a:lnTo>
                  <a:lnTo>
                    <a:pt x="86" y="326"/>
                  </a:lnTo>
                  <a:lnTo>
                    <a:pt x="88" y="328"/>
                  </a:lnTo>
                  <a:lnTo>
                    <a:pt x="95" y="331"/>
                  </a:lnTo>
                  <a:lnTo>
                    <a:pt x="95" y="332"/>
                  </a:lnTo>
                  <a:lnTo>
                    <a:pt x="96" y="330"/>
                  </a:lnTo>
                  <a:lnTo>
                    <a:pt x="97" y="330"/>
                  </a:lnTo>
                  <a:lnTo>
                    <a:pt x="99" y="331"/>
                  </a:lnTo>
                  <a:lnTo>
                    <a:pt x="101" y="332"/>
                  </a:lnTo>
                  <a:lnTo>
                    <a:pt x="101" y="335"/>
                  </a:lnTo>
                  <a:lnTo>
                    <a:pt x="102" y="337"/>
                  </a:lnTo>
                  <a:lnTo>
                    <a:pt x="106" y="337"/>
                  </a:lnTo>
                  <a:lnTo>
                    <a:pt x="118" y="347"/>
                  </a:lnTo>
                  <a:lnTo>
                    <a:pt x="119" y="350"/>
                  </a:lnTo>
                  <a:lnTo>
                    <a:pt x="122" y="360"/>
                  </a:lnTo>
                  <a:lnTo>
                    <a:pt x="157" y="357"/>
                  </a:lnTo>
                  <a:lnTo>
                    <a:pt x="158" y="358"/>
                  </a:lnTo>
                  <a:lnTo>
                    <a:pt x="218" y="381"/>
                  </a:lnTo>
                  <a:lnTo>
                    <a:pt x="262" y="381"/>
                  </a:lnTo>
                  <a:lnTo>
                    <a:pt x="262" y="373"/>
                  </a:lnTo>
                  <a:lnTo>
                    <a:pt x="288" y="372"/>
                  </a:lnTo>
                  <a:lnTo>
                    <a:pt x="292" y="375"/>
                  </a:lnTo>
                  <a:lnTo>
                    <a:pt x="294" y="379"/>
                  </a:lnTo>
                  <a:lnTo>
                    <a:pt x="298" y="380"/>
                  </a:lnTo>
                  <a:lnTo>
                    <a:pt x="301" y="384"/>
                  </a:lnTo>
                  <a:lnTo>
                    <a:pt x="315" y="395"/>
                  </a:lnTo>
                  <a:lnTo>
                    <a:pt x="319" y="409"/>
                  </a:lnTo>
                  <a:lnTo>
                    <a:pt x="336" y="424"/>
                  </a:lnTo>
                  <a:lnTo>
                    <a:pt x="342" y="425"/>
                  </a:lnTo>
                  <a:lnTo>
                    <a:pt x="350" y="411"/>
                  </a:lnTo>
                  <a:lnTo>
                    <a:pt x="354" y="410"/>
                  </a:lnTo>
                  <a:lnTo>
                    <a:pt x="357" y="410"/>
                  </a:lnTo>
                  <a:lnTo>
                    <a:pt x="370" y="410"/>
                  </a:lnTo>
                  <a:lnTo>
                    <a:pt x="382" y="422"/>
                  </a:lnTo>
                  <a:lnTo>
                    <a:pt x="388" y="436"/>
                  </a:lnTo>
                  <a:lnTo>
                    <a:pt x="392" y="441"/>
                  </a:lnTo>
                  <a:lnTo>
                    <a:pt x="395" y="446"/>
                  </a:lnTo>
                  <a:lnTo>
                    <a:pt x="400" y="450"/>
                  </a:lnTo>
                  <a:lnTo>
                    <a:pt x="404" y="464"/>
                  </a:lnTo>
                  <a:lnTo>
                    <a:pt x="410" y="471"/>
                  </a:lnTo>
                  <a:lnTo>
                    <a:pt x="414" y="474"/>
                  </a:lnTo>
                  <a:lnTo>
                    <a:pt x="418" y="475"/>
                  </a:lnTo>
                  <a:lnTo>
                    <a:pt x="423" y="477"/>
                  </a:lnTo>
                  <a:lnTo>
                    <a:pt x="430" y="478"/>
                  </a:lnTo>
                  <a:lnTo>
                    <a:pt x="436" y="480"/>
                  </a:lnTo>
                  <a:lnTo>
                    <a:pt x="441" y="481"/>
                  </a:lnTo>
                  <a:lnTo>
                    <a:pt x="441" y="480"/>
                  </a:lnTo>
                  <a:lnTo>
                    <a:pt x="440" y="479"/>
                  </a:lnTo>
                  <a:lnTo>
                    <a:pt x="438" y="474"/>
                  </a:lnTo>
                  <a:lnTo>
                    <a:pt x="437" y="474"/>
                  </a:lnTo>
                  <a:lnTo>
                    <a:pt x="436" y="463"/>
                  </a:lnTo>
                  <a:lnTo>
                    <a:pt x="437" y="462"/>
                  </a:lnTo>
                  <a:lnTo>
                    <a:pt x="437" y="459"/>
                  </a:lnTo>
                  <a:lnTo>
                    <a:pt x="437" y="458"/>
                  </a:lnTo>
                  <a:lnTo>
                    <a:pt x="434" y="458"/>
                  </a:lnTo>
                  <a:lnTo>
                    <a:pt x="434" y="457"/>
                  </a:lnTo>
                  <a:lnTo>
                    <a:pt x="434" y="456"/>
                  </a:lnTo>
                  <a:lnTo>
                    <a:pt x="436" y="456"/>
                  </a:lnTo>
                  <a:lnTo>
                    <a:pt x="437" y="457"/>
                  </a:lnTo>
                  <a:lnTo>
                    <a:pt x="438" y="456"/>
                  </a:lnTo>
                  <a:lnTo>
                    <a:pt x="439" y="450"/>
                  </a:lnTo>
                  <a:lnTo>
                    <a:pt x="437" y="447"/>
                  </a:lnTo>
                  <a:lnTo>
                    <a:pt x="442" y="446"/>
                  </a:lnTo>
                  <a:lnTo>
                    <a:pt x="443" y="443"/>
                  </a:lnTo>
                  <a:lnTo>
                    <a:pt x="443" y="442"/>
                  </a:lnTo>
                  <a:lnTo>
                    <a:pt x="441" y="443"/>
                  </a:lnTo>
                  <a:lnTo>
                    <a:pt x="441" y="442"/>
                  </a:lnTo>
                  <a:lnTo>
                    <a:pt x="444" y="440"/>
                  </a:lnTo>
                  <a:lnTo>
                    <a:pt x="445" y="440"/>
                  </a:lnTo>
                  <a:lnTo>
                    <a:pt x="447" y="438"/>
                  </a:lnTo>
                  <a:lnTo>
                    <a:pt x="447" y="437"/>
                  </a:lnTo>
                  <a:lnTo>
                    <a:pt x="448" y="437"/>
                  </a:lnTo>
                  <a:lnTo>
                    <a:pt x="451" y="437"/>
                  </a:lnTo>
                  <a:lnTo>
                    <a:pt x="452" y="436"/>
                  </a:lnTo>
                  <a:lnTo>
                    <a:pt x="452" y="434"/>
                  </a:lnTo>
                  <a:lnTo>
                    <a:pt x="451" y="433"/>
                  </a:lnTo>
                  <a:lnTo>
                    <a:pt x="451" y="432"/>
                  </a:lnTo>
                  <a:lnTo>
                    <a:pt x="451" y="431"/>
                  </a:lnTo>
                  <a:lnTo>
                    <a:pt x="452" y="432"/>
                  </a:lnTo>
                  <a:lnTo>
                    <a:pt x="453" y="432"/>
                  </a:lnTo>
                  <a:lnTo>
                    <a:pt x="454" y="432"/>
                  </a:lnTo>
                  <a:lnTo>
                    <a:pt x="454" y="431"/>
                  </a:lnTo>
                  <a:lnTo>
                    <a:pt x="454" y="430"/>
                  </a:lnTo>
                  <a:lnTo>
                    <a:pt x="455" y="430"/>
                  </a:lnTo>
                  <a:lnTo>
                    <a:pt x="456" y="432"/>
                  </a:lnTo>
                  <a:lnTo>
                    <a:pt x="457" y="432"/>
                  </a:lnTo>
                  <a:lnTo>
                    <a:pt x="457" y="430"/>
                  </a:lnTo>
                  <a:lnTo>
                    <a:pt x="458" y="432"/>
                  </a:lnTo>
                  <a:lnTo>
                    <a:pt x="463" y="431"/>
                  </a:lnTo>
                  <a:lnTo>
                    <a:pt x="463" y="432"/>
                  </a:lnTo>
                  <a:lnTo>
                    <a:pt x="457" y="434"/>
                  </a:lnTo>
                  <a:lnTo>
                    <a:pt x="456" y="435"/>
                  </a:lnTo>
                  <a:lnTo>
                    <a:pt x="457" y="436"/>
                  </a:lnTo>
                  <a:lnTo>
                    <a:pt x="472" y="427"/>
                  </a:lnTo>
                  <a:lnTo>
                    <a:pt x="474" y="421"/>
                  </a:lnTo>
                  <a:lnTo>
                    <a:pt x="475" y="411"/>
                  </a:lnTo>
                  <a:lnTo>
                    <a:pt x="476" y="411"/>
                  </a:lnTo>
                  <a:lnTo>
                    <a:pt x="476" y="410"/>
                  </a:lnTo>
                  <a:lnTo>
                    <a:pt x="477" y="410"/>
                  </a:lnTo>
                  <a:lnTo>
                    <a:pt x="478" y="414"/>
                  </a:lnTo>
                  <a:lnTo>
                    <a:pt x="480" y="414"/>
                  </a:lnTo>
                  <a:lnTo>
                    <a:pt x="479" y="415"/>
                  </a:lnTo>
                  <a:lnTo>
                    <a:pt x="477" y="415"/>
                  </a:lnTo>
                  <a:lnTo>
                    <a:pt x="478" y="416"/>
                  </a:lnTo>
                  <a:lnTo>
                    <a:pt x="487" y="412"/>
                  </a:lnTo>
                  <a:lnTo>
                    <a:pt x="501" y="410"/>
                  </a:lnTo>
                  <a:lnTo>
                    <a:pt x="517" y="414"/>
                  </a:lnTo>
                  <a:lnTo>
                    <a:pt x="519" y="413"/>
                  </a:lnTo>
                  <a:lnTo>
                    <a:pt x="519" y="411"/>
                  </a:lnTo>
                  <a:lnTo>
                    <a:pt x="520" y="410"/>
                  </a:lnTo>
                  <a:lnTo>
                    <a:pt x="523" y="410"/>
                  </a:lnTo>
                  <a:lnTo>
                    <a:pt x="528" y="413"/>
                  </a:lnTo>
                  <a:lnTo>
                    <a:pt x="529" y="414"/>
                  </a:lnTo>
                  <a:lnTo>
                    <a:pt x="531" y="415"/>
                  </a:lnTo>
                  <a:lnTo>
                    <a:pt x="535" y="420"/>
                  </a:lnTo>
                  <a:lnTo>
                    <a:pt x="538" y="420"/>
                  </a:lnTo>
                  <a:lnTo>
                    <a:pt x="539" y="421"/>
                  </a:lnTo>
                  <a:lnTo>
                    <a:pt x="541" y="421"/>
                  </a:lnTo>
                  <a:lnTo>
                    <a:pt x="543" y="420"/>
                  </a:lnTo>
                  <a:lnTo>
                    <a:pt x="545" y="421"/>
                  </a:lnTo>
                  <a:lnTo>
                    <a:pt x="546" y="421"/>
                  </a:lnTo>
                  <a:lnTo>
                    <a:pt x="551" y="421"/>
                  </a:lnTo>
                  <a:lnTo>
                    <a:pt x="553" y="419"/>
                  </a:lnTo>
                  <a:lnTo>
                    <a:pt x="553" y="418"/>
                  </a:lnTo>
                  <a:lnTo>
                    <a:pt x="553" y="417"/>
                  </a:lnTo>
                  <a:lnTo>
                    <a:pt x="554" y="417"/>
                  </a:lnTo>
                  <a:lnTo>
                    <a:pt x="555" y="417"/>
                  </a:lnTo>
                  <a:lnTo>
                    <a:pt x="557" y="418"/>
                  </a:lnTo>
                  <a:lnTo>
                    <a:pt x="561" y="420"/>
                  </a:lnTo>
                  <a:lnTo>
                    <a:pt x="563" y="424"/>
                  </a:lnTo>
                  <a:lnTo>
                    <a:pt x="567" y="422"/>
                  </a:lnTo>
                  <a:lnTo>
                    <a:pt x="568" y="421"/>
                  </a:lnTo>
                  <a:lnTo>
                    <a:pt x="566" y="419"/>
                  </a:lnTo>
                  <a:lnTo>
                    <a:pt x="561" y="417"/>
                  </a:lnTo>
                  <a:lnTo>
                    <a:pt x="559" y="414"/>
                  </a:lnTo>
                  <a:lnTo>
                    <a:pt x="561" y="411"/>
                  </a:lnTo>
                  <a:lnTo>
                    <a:pt x="563" y="409"/>
                  </a:lnTo>
                  <a:lnTo>
                    <a:pt x="565" y="405"/>
                  </a:lnTo>
                  <a:lnTo>
                    <a:pt x="564" y="404"/>
                  </a:lnTo>
                  <a:lnTo>
                    <a:pt x="563" y="404"/>
                  </a:lnTo>
                  <a:lnTo>
                    <a:pt x="560" y="406"/>
                  </a:lnTo>
                  <a:lnTo>
                    <a:pt x="558" y="407"/>
                  </a:lnTo>
                  <a:lnTo>
                    <a:pt x="557" y="407"/>
                  </a:lnTo>
                  <a:lnTo>
                    <a:pt x="556" y="403"/>
                  </a:lnTo>
                  <a:lnTo>
                    <a:pt x="555" y="403"/>
                  </a:lnTo>
                  <a:lnTo>
                    <a:pt x="554" y="403"/>
                  </a:lnTo>
                  <a:lnTo>
                    <a:pt x="552" y="405"/>
                  </a:lnTo>
                  <a:lnTo>
                    <a:pt x="549" y="405"/>
                  </a:lnTo>
                  <a:lnTo>
                    <a:pt x="547" y="403"/>
                  </a:lnTo>
                  <a:lnTo>
                    <a:pt x="548" y="400"/>
                  </a:lnTo>
                  <a:lnTo>
                    <a:pt x="551" y="399"/>
                  </a:lnTo>
                  <a:lnTo>
                    <a:pt x="560" y="402"/>
                  </a:lnTo>
                  <a:lnTo>
                    <a:pt x="563" y="400"/>
                  </a:lnTo>
                  <a:lnTo>
                    <a:pt x="566" y="400"/>
                  </a:lnTo>
                  <a:lnTo>
                    <a:pt x="569" y="399"/>
                  </a:lnTo>
                  <a:lnTo>
                    <a:pt x="582" y="399"/>
                  </a:lnTo>
                  <a:lnTo>
                    <a:pt x="583" y="399"/>
                  </a:lnTo>
                  <a:lnTo>
                    <a:pt x="585" y="389"/>
                  </a:lnTo>
                  <a:lnTo>
                    <a:pt x="587" y="399"/>
                  </a:lnTo>
                  <a:lnTo>
                    <a:pt x="586" y="401"/>
                  </a:lnTo>
                  <a:lnTo>
                    <a:pt x="586" y="402"/>
                  </a:lnTo>
                  <a:lnTo>
                    <a:pt x="595" y="399"/>
                  </a:lnTo>
                  <a:lnTo>
                    <a:pt x="597" y="397"/>
                  </a:lnTo>
                  <a:lnTo>
                    <a:pt x="599" y="397"/>
                  </a:lnTo>
                  <a:lnTo>
                    <a:pt x="600" y="396"/>
                  </a:lnTo>
                  <a:lnTo>
                    <a:pt x="601" y="396"/>
                  </a:lnTo>
                  <a:lnTo>
                    <a:pt x="600" y="399"/>
                  </a:lnTo>
                  <a:lnTo>
                    <a:pt x="612" y="397"/>
                  </a:lnTo>
                  <a:lnTo>
                    <a:pt x="613" y="398"/>
                  </a:lnTo>
                  <a:lnTo>
                    <a:pt x="613" y="399"/>
                  </a:lnTo>
                  <a:lnTo>
                    <a:pt x="612" y="399"/>
                  </a:lnTo>
                  <a:lnTo>
                    <a:pt x="625" y="406"/>
                  </a:lnTo>
                  <a:lnTo>
                    <a:pt x="628" y="410"/>
                  </a:lnTo>
                  <a:lnTo>
                    <a:pt x="629" y="411"/>
                  </a:lnTo>
                  <a:lnTo>
                    <a:pt x="637" y="410"/>
                  </a:lnTo>
                  <a:lnTo>
                    <a:pt x="641" y="407"/>
                  </a:lnTo>
                  <a:lnTo>
                    <a:pt x="643" y="407"/>
                  </a:lnTo>
                  <a:lnTo>
                    <a:pt x="644" y="407"/>
                  </a:lnTo>
                  <a:lnTo>
                    <a:pt x="644" y="406"/>
                  </a:lnTo>
                  <a:lnTo>
                    <a:pt x="645" y="404"/>
                  </a:lnTo>
                  <a:lnTo>
                    <a:pt x="648" y="404"/>
                  </a:lnTo>
                  <a:lnTo>
                    <a:pt x="652" y="406"/>
                  </a:lnTo>
                  <a:lnTo>
                    <a:pt x="657" y="411"/>
                  </a:lnTo>
                  <a:lnTo>
                    <a:pt x="659" y="412"/>
                  </a:lnTo>
                  <a:lnTo>
                    <a:pt x="659" y="414"/>
                  </a:lnTo>
                  <a:lnTo>
                    <a:pt x="660" y="415"/>
                  </a:lnTo>
                  <a:lnTo>
                    <a:pt x="665" y="420"/>
                  </a:lnTo>
                  <a:lnTo>
                    <a:pt x="669" y="422"/>
                  </a:lnTo>
                  <a:lnTo>
                    <a:pt x="669" y="423"/>
                  </a:lnTo>
                  <a:lnTo>
                    <a:pt x="669" y="445"/>
                  </a:lnTo>
                  <a:lnTo>
                    <a:pt x="671" y="445"/>
                  </a:lnTo>
                  <a:lnTo>
                    <a:pt x="671" y="443"/>
                  </a:lnTo>
                  <a:lnTo>
                    <a:pt x="672" y="443"/>
                  </a:lnTo>
                  <a:lnTo>
                    <a:pt x="674" y="444"/>
                  </a:lnTo>
                  <a:lnTo>
                    <a:pt x="672" y="451"/>
                  </a:lnTo>
                  <a:lnTo>
                    <a:pt x="672" y="454"/>
                  </a:lnTo>
                  <a:lnTo>
                    <a:pt x="678" y="463"/>
                  </a:lnTo>
                  <a:lnTo>
                    <a:pt x="680" y="462"/>
                  </a:lnTo>
                  <a:lnTo>
                    <a:pt x="681" y="467"/>
                  </a:lnTo>
                  <a:lnTo>
                    <a:pt x="682" y="467"/>
                  </a:lnTo>
                  <a:lnTo>
                    <a:pt x="683" y="467"/>
                  </a:lnTo>
                  <a:lnTo>
                    <a:pt x="682" y="470"/>
                  </a:lnTo>
                  <a:lnTo>
                    <a:pt x="686" y="479"/>
                  </a:lnTo>
                  <a:lnTo>
                    <a:pt x="687" y="480"/>
                  </a:lnTo>
                  <a:lnTo>
                    <a:pt x="690" y="480"/>
                  </a:lnTo>
                  <a:lnTo>
                    <a:pt x="691" y="482"/>
                  </a:lnTo>
                  <a:lnTo>
                    <a:pt x="695" y="489"/>
                  </a:lnTo>
                  <a:lnTo>
                    <a:pt x="694" y="493"/>
                  </a:lnTo>
                  <a:lnTo>
                    <a:pt x="695" y="493"/>
                  </a:lnTo>
                  <a:lnTo>
                    <a:pt x="695" y="494"/>
                  </a:lnTo>
                  <a:lnTo>
                    <a:pt x="702" y="493"/>
                  </a:lnTo>
                  <a:lnTo>
                    <a:pt x="706" y="491"/>
                  </a:lnTo>
                  <a:lnTo>
                    <a:pt x="708" y="493"/>
                  </a:lnTo>
                  <a:lnTo>
                    <a:pt x="709" y="490"/>
                  </a:lnTo>
                  <a:lnTo>
                    <a:pt x="708" y="489"/>
                  </a:lnTo>
                  <a:lnTo>
                    <a:pt x="712" y="477"/>
                  </a:lnTo>
                  <a:lnTo>
                    <a:pt x="712" y="461"/>
                  </a:lnTo>
                  <a:lnTo>
                    <a:pt x="703" y="440"/>
                  </a:lnTo>
                  <a:lnTo>
                    <a:pt x="703" y="433"/>
                  </a:lnTo>
                  <a:lnTo>
                    <a:pt x="689" y="395"/>
                  </a:lnTo>
                  <a:lnTo>
                    <a:pt x="690" y="393"/>
                  </a:lnTo>
                  <a:lnTo>
                    <a:pt x="690" y="388"/>
                  </a:lnTo>
                  <a:lnTo>
                    <a:pt x="698" y="369"/>
                  </a:lnTo>
                  <a:lnTo>
                    <a:pt x="699" y="369"/>
                  </a:lnTo>
                  <a:lnTo>
                    <a:pt x="699" y="367"/>
                  </a:lnTo>
                  <a:lnTo>
                    <a:pt x="699" y="366"/>
                  </a:lnTo>
                  <a:lnTo>
                    <a:pt x="702" y="365"/>
                  </a:lnTo>
                  <a:lnTo>
                    <a:pt x="703" y="365"/>
                  </a:lnTo>
                  <a:lnTo>
                    <a:pt x="705" y="364"/>
                  </a:lnTo>
                  <a:lnTo>
                    <a:pt x="702" y="360"/>
                  </a:lnTo>
                  <a:lnTo>
                    <a:pt x="702" y="358"/>
                  </a:lnTo>
                  <a:lnTo>
                    <a:pt x="712" y="358"/>
                  </a:lnTo>
                  <a:lnTo>
                    <a:pt x="713" y="358"/>
                  </a:lnTo>
                  <a:lnTo>
                    <a:pt x="720" y="353"/>
                  </a:lnTo>
                  <a:lnTo>
                    <a:pt x="721" y="353"/>
                  </a:lnTo>
                  <a:lnTo>
                    <a:pt x="722" y="352"/>
                  </a:lnTo>
                  <a:lnTo>
                    <a:pt x="722" y="350"/>
                  </a:lnTo>
                  <a:lnTo>
                    <a:pt x="725" y="349"/>
                  </a:lnTo>
                  <a:lnTo>
                    <a:pt x="727" y="347"/>
                  </a:lnTo>
                  <a:lnTo>
                    <a:pt x="728" y="346"/>
                  </a:lnTo>
                  <a:lnTo>
                    <a:pt x="727" y="344"/>
                  </a:lnTo>
                  <a:lnTo>
                    <a:pt x="729" y="343"/>
                  </a:lnTo>
                  <a:lnTo>
                    <a:pt x="731" y="339"/>
                  </a:lnTo>
                  <a:lnTo>
                    <a:pt x="733" y="337"/>
                  </a:lnTo>
                  <a:lnTo>
                    <a:pt x="736" y="335"/>
                  </a:lnTo>
                  <a:lnTo>
                    <a:pt x="737" y="334"/>
                  </a:lnTo>
                  <a:lnTo>
                    <a:pt x="744" y="332"/>
                  </a:lnTo>
                  <a:lnTo>
                    <a:pt x="750" y="330"/>
                  </a:lnTo>
                  <a:lnTo>
                    <a:pt x="750" y="328"/>
                  </a:lnTo>
                  <a:lnTo>
                    <a:pt x="754" y="324"/>
                  </a:lnTo>
                  <a:lnTo>
                    <a:pt x="761" y="319"/>
                  </a:lnTo>
                  <a:lnTo>
                    <a:pt x="767" y="319"/>
                  </a:lnTo>
                  <a:lnTo>
                    <a:pt x="771" y="316"/>
                  </a:lnTo>
                  <a:lnTo>
                    <a:pt x="773" y="314"/>
                  </a:lnTo>
                  <a:lnTo>
                    <a:pt x="773" y="312"/>
                  </a:lnTo>
                  <a:lnTo>
                    <a:pt x="770" y="312"/>
                  </a:lnTo>
                  <a:lnTo>
                    <a:pt x="769" y="312"/>
                  </a:lnTo>
                  <a:lnTo>
                    <a:pt x="768" y="313"/>
                  </a:lnTo>
                  <a:lnTo>
                    <a:pt x="768" y="312"/>
                  </a:lnTo>
                  <a:lnTo>
                    <a:pt x="768" y="311"/>
                  </a:lnTo>
                  <a:lnTo>
                    <a:pt x="770" y="309"/>
                  </a:lnTo>
                  <a:lnTo>
                    <a:pt x="770" y="308"/>
                  </a:lnTo>
                  <a:lnTo>
                    <a:pt x="771" y="307"/>
                  </a:lnTo>
                  <a:lnTo>
                    <a:pt x="770" y="305"/>
                  </a:lnTo>
                  <a:lnTo>
                    <a:pt x="766" y="304"/>
                  </a:lnTo>
                  <a:lnTo>
                    <a:pt x="769" y="304"/>
                  </a:lnTo>
                  <a:lnTo>
                    <a:pt x="771" y="302"/>
                  </a:lnTo>
                  <a:lnTo>
                    <a:pt x="772" y="304"/>
                  </a:lnTo>
                  <a:lnTo>
                    <a:pt x="773" y="304"/>
                  </a:lnTo>
                  <a:lnTo>
                    <a:pt x="774" y="305"/>
                  </a:lnTo>
                  <a:lnTo>
                    <a:pt x="777" y="305"/>
                  </a:lnTo>
                  <a:lnTo>
                    <a:pt x="778" y="305"/>
                  </a:lnTo>
                  <a:lnTo>
                    <a:pt x="781" y="301"/>
                  </a:lnTo>
                  <a:lnTo>
                    <a:pt x="783" y="300"/>
                  </a:lnTo>
                  <a:lnTo>
                    <a:pt x="782" y="296"/>
                  </a:lnTo>
                  <a:lnTo>
                    <a:pt x="781" y="294"/>
                  </a:lnTo>
                  <a:lnTo>
                    <a:pt x="778" y="298"/>
                  </a:lnTo>
                  <a:lnTo>
                    <a:pt x="778" y="297"/>
                  </a:lnTo>
                  <a:lnTo>
                    <a:pt x="778" y="293"/>
                  </a:lnTo>
                  <a:lnTo>
                    <a:pt x="770" y="294"/>
                  </a:lnTo>
                  <a:lnTo>
                    <a:pt x="769" y="294"/>
                  </a:lnTo>
                  <a:lnTo>
                    <a:pt x="768" y="288"/>
                  </a:lnTo>
                  <a:lnTo>
                    <a:pt x="769" y="287"/>
                  </a:lnTo>
                  <a:lnTo>
                    <a:pt x="770" y="291"/>
                  </a:lnTo>
                  <a:lnTo>
                    <a:pt x="771" y="292"/>
                  </a:lnTo>
                  <a:lnTo>
                    <a:pt x="772" y="292"/>
                  </a:lnTo>
                  <a:lnTo>
                    <a:pt x="776" y="289"/>
                  </a:lnTo>
                  <a:lnTo>
                    <a:pt x="778" y="289"/>
                  </a:lnTo>
                  <a:lnTo>
                    <a:pt x="778" y="288"/>
                  </a:lnTo>
                  <a:lnTo>
                    <a:pt x="780" y="289"/>
                  </a:lnTo>
                  <a:lnTo>
                    <a:pt x="781" y="289"/>
                  </a:lnTo>
                  <a:lnTo>
                    <a:pt x="782" y="291"/>
                  </a:lnTo>
                  <a:lnTo>
                    <a:pt x="780" y="285"/>
                  </a:lnTo>
                  <a:lnTo>
                    <a:pt x="780" y="284"/>
                  </a:lnTo>
                  <a:lnTo>
                    <a:pt x="781" y="279"/>
                  </a:lnTo>
                  <a:lnTo>
                    <a:pt x="780" y="275"/>
                  </a:lnTo>
                  <a:lnTo>
                    <a:pt x="775" y="274"/>
                  </a:lnTo>
                  <a:lnTo>
                    <a:pt x="774" y="274"/>
                  </a:lnTo>
                  <a:lnTo>
                    <a:pt x="774" y="275"/>
                  </a:lnTo>
                  <a:lnTo>
                    <a:pt x="770" y="273"/>
                  </a:lnTo>
                  <a:lnTo>
                    <a:pt x="771" y="271"/>
                  </a:lnTo>
                  <a:lnTo>
                    <a:pt x="774" y="271"/>
                  </a:lnTo>
                  <a:lnTo>
                    <a:pt x="775" y="271"/>
                  </a:lnTo>
                  <a:lnTo>
                    <a:pt x="775" y="270"/>
                  </a:lnTo>
                  <a:lnTo>
                    <a:pt x="773" y="269"/>
                  </a:lnTo>
                  <a:lnTo>
                    <a:pt x="773" y="267"/>
                  </a:lnTo>
                  <a:lnTo>
                    <a:pt x="773" y="266"/>
                  </a:lnTo>
                  <a:lnTo>
                    <a:pt x="774" y="266"/>
                  </a:lnTo>
                  <a:lnTo>
                    <a:pt x="775" y="266"/>
                  </a:lnTo>
                  <a:lnTo>
                    <a:pt x="774" y="263"/>
                  </a:lnTo>
                  <a:lnTo>
                    <a:pt x="773" y="262"/>
                  </a:lnTo>
                  <a:lnTo>
                    <a:pt x="772" y="259"/>
                  </a:lnTo>
                  <a:lnTo>
                    <a:pt x="773" y="259"/>
                  </a:lnTo>
                  <a:lnTo>
                    <a:pt x="774" y="256"/>
                  </a:lnTo>
                  <a:lnTo>
                    <a:pt x="774" y="254"/>
                  </a:lnTo>
                  <a:lnTo>
                    <a:pt x="772" y="252"/>
                  </a:lnTo>
                  <a:lnTo>
                    <a:pt x="766" y="249"/>
                  </a:lnTo>
                  <a:lnTo>
                    <a:pt x="763" y="247"/>
                  </a:lnTo>
                  <a:lnTo>
                    <a:pt x="758" y="244"/>
                  </a:lnTo>
                  <a:lnTo>
                    <a:pt x="757" y="244"/>
                  </a:lnTo>
                  <a:lnTo>
                    <a:pt x="757" y="243"/>
                  </a:lnTo>
                  <a:lnTo>
                    <a:pt x="758" y="241"/>
                  </a:lnTo>
                  <a:lnTo>
                    <a:pt x="759" y="240"/>
                  </a:lnTo>
                  <a:lnTo>
                    <a:pt x="759" y="241"/>
                  </a:lnTo>
                  <a:lnTo>
                    <a:pt x="758" y="243"/>
                  </a:lnTo>
                  <a:lnTo>
                    <a:pt x="759" y="244"/>
                  </a:lnTo>
                  <a:lnTo>
                    <a:pt x="765" y="246"/>
                  </a:lnTo>
                  <a:lnTo>
                    <a:pt x="766" y="246"/>
                  </a:lnTo>
                  <a:lnTo>
                    <a:pt x="767" y="247"/>
                  </a:lnTo>
                  <a:lnTo>
                    <a:pt x="770" y="248"/>
                  </a:lnTo>
                  <a:lnTo>
                    <a:pt x="771" y="249"/>
                  </a:lnTo>
                  <a:lnTo>
                    <a:pt x="773" y="250"/>
                  </a:lnTo>
                  <a:lnTo>
                    <a:pt x="771" y="246"/>
                  </a:lnTo>
                  <a:lnTo>
                    <a:pt x="770" y="244"/>
                  </a:lnTo>
                  <a:lnTo>
                    <a:pt x="771" y="243"/>
                  </a:lnTo>
                  <a:lnTo>
                    <a:pt x="770" y="238"/>
                  </a:lnTo>
                  <a:lnTo>
                    <a:pt x="771" y="231"/>
                  </a:lnTo>
                  <a:lnTo>
                    <a:pt x="770" y="228"/>
                  </a:lnTo>
                  <a:lnTo>
                    <a:pt x="773" y="226"/>
                  </a:lnTo>
                  <a:lnTo>
                    <a:pt x="776" y="224"/>
                  </a:lnTo>
                  <a:lnTo>
                    <a:pt x="778" y="220"/>
                  </a:lnTo>
                  <a:lnTo>
                    <a:pt x="779" y="221"/>
                  </a:lnTo>
                  <a:lnTo>
                    <a:pt x="780" y="221"/>
                  </a:lnTo>
                  <a:lnTo>
                    <a:pt x="780" y="222"/>
                  </a:lnTo>
                  <a:lnTo>
                    <a:pt x="778" y="225"/>
                  </a:lnTo>
                  <a:lnTo>
                    <a:pt x="777" y="225"/>
                  </a:lnTo>
                  <a:lnTo>
                    <a:pt x="776" y="226"/>
                  </a:lnTo>
                  <a:lnTo>
                    <a:pt x="776" y="229"/>
                  </a:lnTo>
                  <a:lnTo>
                    <a:pt x="777" y="230"/>
                  </a:lnTo>
                  <a:lnTo>
                    <a:pt x="777" y="231"/>
                  </a:lnTo>
                  <a:lnTo>
                    <a:pt x="774" y="233"/>
                  </a:lnTo>
                  <a:lnTo>
                    <a:pt x="775" y="235"/>
                  </a:lnTo>
                  <a:lnTo>
                    <a:pt x="777" y="235"/>
                  </a:lnTo>
                  <a:lnTo>
                    <a:pt x="777" y="239"/>
                  </a:lnTo>
                  <a:lnTo>
                    <a:pt x="775" y="240"/>
                  </a:lnTo>
                  <a:lnTo>
                    <a:pt x="775" y="241"/>
                  </a:lnTo>
                  <a:lnTo>
                    <a:pt x="775" y="243"/>
                  </a:lnTo>
                  <a:lnTo>
                    <a:pt x="775" y="244"/>
                  </a:lnTo>
                  <a:lnTo>
                    <a:pt x="777" y="247"/>
                  </a:lnTo>
                  <a:lnTo>
                    <a:pt x="780" y="247"/>
                  </a:lnTo>
                  <a:lnTo>
                    <a:pt x="781" y="247"/>
                  </a:lnTo>
                  <a:lnTo>
                    <a:pt x="782" y="251"/>
                  </a:lnTo>
                  <a:lnTo>
                    <a:pt x="782" y="252"/>
                  </a:lnTo>
                  <a:lnTo>
                    <a:pt x="782" y="253"/>
                  </a:lnTo>
                  <a:lnTo>
                    <a:pt x="784" y="254"/>
                  </a:lnTo>
                  <a:lnTo>
                    <a:pt x="784" y="255"/>
                  </a:lnTo>
                  <a:lnTo>
                    <a:pt x="782" y="256"/>
                  </a:lnTo>
                  <a:lnTo>
                    <a:pt x="779" y="263"/>
                  </a:lnTo>
                  <a:lnTo>
                    <a:pt x="780" y="269"/>
                  </a:lnTo>
                  <a:lnTo>
                    <a:pt x="780" y="270"/>
                  </a:lnTo>
                  <a:lnTo>
                    <a:pt x="781" y="270"/>
                  </a:lnTo>
                  <a:lnTo>
                    <a:pt x="782" y="269"/>
                  </a:lnTo>
                  <a:lnTo>
                    <a:pt x="790" y="252"/>
                  </a:lnTo>
                  <a:lnTo>
                    <a:pt x="790" y="249"/>
                  </a:lnTo>
                  <a:lnTo>
                    <a:pt x="793" y="246"/>
                  </a:lnTo>
                  <a:lnTo>
                    <a:pt x="794" y="241"/>
                  </a:lnTo>
                  <a:lnTo>
                    <a:pt x="785" y="222"/>
                  </a:lnTo>
                  <a:lnTo>
                    <a:pt x="786" y="221"/>
                  </a:lnTo>
                  <a:lnTo>
                    <a:pt x="789" y="225"/>
                  </a:lnTo>
                  <a:lnTo>
                    <a:pt x="792" y="226"/>
                  </a:lnTo>
                  <a:lnTo>
                    <a:pt x="794" y="228"/>
                  </a:lnTo>
                  <a:lnTo>
                    <a:pt x="797" y="228"/>
                  </a:lnTo>
                  <a:lnTo>
                    <a:pt x="797" y="232"/>
                  </a:lnTo>
                  <a:lnTo>
                    <a:pt x="805" y="221"/>
                  </a:lnTo>
                  <a:lnTo>
                    <a:pt x="805" y="220"/>
                  </a:lnTo>
                  <a:lnTo>
                    <a:pt x="807" y="220"/>
                  </a:lnTo>
                  <a:lnTo>
                    <a:pt x="807" y="218"/>
                  </a:lnTo>
                  <a:lnTo>
                    <a:pt x="808" y="213"/>
                  </a:lnTo>
                  <a:lnTo>
                    <a:pt x="809" y="212"/>
                  </a:lnTo>
                  <a:lnTo>
                    <a:pt x="810" y="212"/>
                  </a:lnTo>
                  <a:lnTo>
                    <a:pt x="812" y="206"/>
                  </a:lnTo>
                  <a:lnTo>
                    <a:pt x="811" y="205"/>
                  </a:lnTo>
                  <a:lnTo>
                    <a:pt x="809" y="203"/>
                  </a:lnTo>
                  <a:lnTo>
                    <a:pt x="808" y="202"/>
                  </a:lnTo>
                  <a:lnTo>
                    <a:pt x="807" y="202"/>
                  </a:lnTo>
                  <a:lnTo>
                    <a:pt x="807" y="200"/>
                  </a:lnTo>
                  <a:lnTo>
                    <a:pt x="812" y="193"/>
                  </a:lnTo>
                  <a:lnTo>
                    <a:pt x="814" y="193"/>
                  </a:lnTo>
                  <a:lnTo>
                    <a:pt x="815" y="190"/>
                  </a:lnTo>
                  <a:lnTo>
                    <a:pt x="826" y="187"/>
                  </a:lnTo>
                  <a:lnTo>
                    <a:pt x="827" y="185"/>
                  </a:lnTo>
                  <a:lnTo>
                    <a:pt x="829" y="184"/>
                  </a:lnTo>
                  <a:lnTo>
                    <a:pt x="833" y="185"/>
                  </a:lnTo>
                  <a:lnTo>
                    <a:pt x="851" y="182"/>
                  </a:lnTo>
                  <a:lnTo>
                    <a:pt x="853" y="180"/>
                  </a:lnTo>
                  <a:lnTo>
                    <a:pt x="854" y="176"/>
                  </a:lnTo>
                  <a:lnTo>
                    <a:pt x="856" y="176"/>
                  </a:lnTo>
                  <a:lnTo>
                    <a:pt x="857" y="179"/>
                  </a:lnTo>
                  <a:lnTo>
                    <a:pt x="860" y="179"/>
                  </a:lnTo>
                  <a:lnTo>
                    <a:pt x="864" y="176"/>
                  </a:lnTo>
                  <a:lnTo>
                    <a:pt x="865" y="176"/>
                  </a:lnTo>
                  <a:lnTo>
                    <a:pt x="866" y="179"/>
                  </a:lnTo>
                  <a:lnTo>
                    <a:pt x="867" y="179"/>
                  </a:lnTo>
                  <a:lnTo>
                    <a:pt x="871" y="178"/>
                  </a:lnTo>
                  <a:lnTo>
                    <a:pt x="873" y="178"/>
                  </a:lnTo>
                  <a:lnTo>
                    <a:pt x="876" y="176"/>
                  </a:lnTo>
                  <a:lnTo>
                    <a:pt x="877" y="175"/>
                  </a:lnTo>
                  <a:lnTo>
                    <a:pt x="876" y="171"/>
                  </a:lnTo>
                  <a:lnTo>
                    <a:pt x="876" y="170"/>
                  </a:lnTo>
                  <a:lnTo>
                    <a:pt x="875" y="170"/>
                  </a:lnTo>
                  <a:lnTo>
                    <a:pt x="875" y="174"/>
                  </a:lnTo>
                  <a:lnTo>
                    <a:pt x="875" y="175"/>
                  </a:lnTo>
                  <a:lnTo>
                    <a:pt x="872" y="176"/>
                  </a:lnTo>
                  <a:lnTo>
                    <a:pt x="867" y="173"/>
                  </a:lnTo>
                  <a:lnTo>
                    <a:pt x="865" y="169"/>
                  </a:lnTo>
                  <a:lnTo>
                    <a:pt x="864" y="169"/>
                  </a:lnTo>
                  <a:lnTo>
                    <a:pt x="864" y="166"/>
                  </a:lnTo>
                  <a:lnTo>
                    <a:pt x="862" y="164"/>
                  </a:lnTo>
                  <a:lnTo>
                    <a:pt x="860" y="163"/>
                  </a:lnTo>
                  <a:lnTo>
                    <a:pt x="860" y="161"/>
                  </a:lnTo>
                  <a:lnTo>
                    <a:pt x="860" y="160"/>
                  </a:lnTo>
                  <a:lnTo>
                    <a:pt x="861" y="159"/>
                  </a:lnTo>
                  <a:lnTo>
                    <a:pt x="862" y="157"/>
                  </a:lnTo>
                  <a:lnTo>
                    <a:pt x="864" y="156"/>
                  </a:lnTo>
                  <a:lnTo>
                    <a:pt x="861" y="150"/>
                  </a:lnTo>
                  <a:lnTo>
                    <a:pt x="862" y="146"/>
                  </a:lnTo>
                  <a:lnTo>
                    <a:pt x="866" y="142"/>
                  </a:lnTo>
                  <a:lnTo>
                    <a:pt x="871" y="135"/>
                  </a:lnTo>
                  <a:lnTo>
                    <a:pt x="872" y="132"/>
                  </a:lnTo>
                  <a:lnTo>
                    <a:pt x="874" y="130"/>
                  </a:lnTo>
                  <a:lnTo>
                    <a:pt x="876" y="129"/>
                  </a:lnTo>
                  <a:lnTo>
                    <a:pt x="877" y="129"/>
                  </a:lnTo>
                  <a:lnTo>
                    <a:pt x="879" y="131"/>
                  </a:lnTo>
                  <a:lnTo>
                    <a:pt x="880" y="130"/>
                  </a:lnTo>
                  <a:lnTo>
                    <a:pt x="880" y="127"/>
                  </a:lnTo>
                  <a:lnTo>
                    <a:pt x="881" y="127"/>
                  </a:lnTo>
                  <a:lnTo>
                    <a:pt x="882" y="129"/>
                  </a:lnTo>
                  <a:lnTo>
                    <a:pt x="883" y="129"/>
                  </a:lnTo>
                  <a:lnTo>
                    <a:pt x="884" y="129"/>
                  </a:lnTo>
                  <a:lnTo>
                    <a:pt x="886" y="126"/>
                  </a:lnTo>
                  <a:lnTo>
                    <a:pt x="887" y="125"/>
                  </a:lnTo>
                  <a:lnTo>
                    <a:pt x="888" y="126"/>
                  </a:lnTo>
                  <a:lnTo>
                    <a:pt x="889" y="126"/>
                  </a:lnTo>
                  <a:lnTo>
                    <a:pt x="890" y="123"/>
                  </a:lnTo>
                  <a:lnTo>
                    <a:pt x="891" y="121"/>
                  </a:lnTo>
                  <a:lnTo>
                    <a:pt x="892" y="119"/>
                  </a:lnTo>
                  <a:lnTo>
                    <a:pt x="892" y="116"/>
                  </a:lnTo>
                  <a:lnTo>
                    <a:pt x="894" y="115"/>
                  </a:lnTo>
                  <a:lnTo>
                    <a:pt x="895" y="114"/>
                  </a:lnTo>
                  <a:lnTo>
                    <a:pt x="895" y="115"/>
                  </a:lnTo>
                  <a:lnTo>
                    <a:pt x="896" y="116"/>
                  </a:lnTo>
                  <a:lnTo>
                    <a:pt x="896" y="118"/>
                  </a:lnTo>
                  <a:lnTo>
                    <a:pt x="898" y="119"/>
                  </a:lnTo>
                  <a:lnTo>
                    <a:pt x="899" y="118"/>
                  </a:lnTo>
                  <a:lnTo>
                    <a:pt x="902" y="120"/>
                  </a:lnTo>
                  <a:lnTo>
                    <a:pt x="903" y="120"/>
                  </a:lnTo>
                  <a:lnTo>
                    <a:pt x="904" y="118"/>
                  </a:lnTo>
                  <a:lnTo>
                    <a:pt x="906" y="116"/>
                  </a:lnTo>
                  <a:lnTo>
                    <a:pt x="907" y="116"/>
                  </a:lnTo>
                  <a:lnTo>
                    <a:pt x="910" y="115"/>
                  </a:lnTo>
                  <a:lnTo>
                    <a:pt x="910" y="114"/>
                  </a:lnTo>
                  <a:lnTo>
                    <a:pt x="915" y="113"/>
                  </a:lnTo>
                  <a:lnTo>
                    <a:pt x="916" y="112"/>
                  </a:lnTo>
                  <a:lnTo>
                    <a:pt x="918" y="112"/>
                  </a:lnTo>
                  <a:lnTo>
                    <a:pt x="919" y="111"/>
                  </a:lnTo>
                  <a:lnTo>
                    <a:pt x="921" y="111"/>
                  </a:lnTo>
                  <a:lnTo>
                    <a:pt x="923" y="109"/>
                  </a:lnTo>
                  <a:lnTo>
                    <a:pt x="924" y="108"/>
                  </a:lnTo>
                  <a:lnTo>
                    <a:pt x="923" y="106"/>
                  </a:lnTo>
                  <a:close/>
                </a:path>
              </a:pathLst>
            </a:custGeom>
            <a:solidFill>
              <a:srgbClr val="A11420"/>
            </a:solidFill>
            <a:ln w="9525">
              <a:solidFill>
                <a:srgbClr val="FFFFFF"/>
              </a:solidFill>
              <a:round/>
              <a:headEnd/>
              <a:tailEnd/>
            </a:ln>
          </p:spPr>
          <p:txBody>
            <a:bodyPr lIns="91429" tIns="45715" rIns="91429" bIns="45715"/>
            <a:lstStyle/>
            <a:p>
              <a:endParaRPr lang="ru-RU"/>
            </a:p>
          </p:txBody>
        </p:sp>
        <p:sp>
          <p:nvSpPr>
            <p:cNvPr id="143548" name="Freeform 735"/>
            <p:cNvSpPr>
              <a:spLocks/>
            </p:cNvSpPr>
            <p:nvPr/>
          </p:nvSpPr>
          <p:spPr bwMode="auto">
            <a:xfrm>
              <a:off x="-261" y="692"/>
              <a:ext cx="516" cy="648"/>
            </a:xfrm>
            <a:custGeom>
              <a:avLst/>
              <a:gdLst>
                <a:gd name="T0" fmla="*/ 1979428209 w 478"/>
                <a:gd name="T1" fmla="*/ 301514887 h 599"/>
                <a:gd name="T2" fmla="*/ 1778471002 w 478"/>
                <a:gd name="T3" fmla="*/ 291294363 h 599"/>
                <a:gd name="T4" fmla="*/ 1361487700 w 478"/>
                <a:gd name="T5" fmla="*/ 224857284 h 599"/>
                <a:gd name="T6" fmla="*/ 1220817103 w 478"/>
                <a:gd name="T7" fmla="*/ 122649513 h 599"/>
                <a:gd name="T8" fmla="*/ 1034930167 w 478"/>
                <a:gd name="T9" fmla="*/ 76657568 h 599"/>
                <a:gd name="T10" fmla="*/ 984690589 w 478"/>
                <a:gd name="T11" fmla="*/ 97099171 h 599"/>
                <a:gd name="T12" fmla="*/ 899284743 w 478"/>
                <a:gd name="T13" fmla="*/ 51103990 h 599"/>
                <a:gd name="T14" fmla="*/ 733494357 w 478"/>
                <a:gd name="T15" fmla="*/ 107319972 h 599"/>
                <a:gd name="T16" fmla="*/ 648089064 w 478"/>
                <a:gd name="T17" fmla="*/ 260631889 h 599"/>
                <a:gd name="T18" fmla="*/ 512441015 w 478"/>
                <a:gd name="T19" fmla="*/ 265740490 h 599"/>
                <a:gd name="T20" fmla="*/ 427035722 w 478"/>
                <a:gd name="T21" fmla="*/ 424164504 h 599"/>
                <a:gd name="T22" fmla="*/ 160765834 w 478"/>
                <a:gd name="T23" fmla="*/ 674572615 h 599"/>
                <a:gd name="T24" fmla="*/ 351675250 w 478"/>
                <a:gd name="T25" fmla="*/ 935203881 h 599"/>
                <a:gd name="T26" fmla="*/ 517466189 w 478"/>
                <a:gd name="T27" fmla="*/ 996529243 h 599"/>
                <a:gd name="T28" fmla="*/ 653110921 w 478"/>
                <a:gd name="T29" fmla="*/ 1073183869 h 599"/>
                <a:gd name="T30" fmla="*/ 587801349 w 478"/>
                <a:gd name="T31" fmla="*/ 1119178306 h 599"/>
                <a:gd name="T32" fmla="*/ 577753627 w 478"/>
                <a:gd name="T33" fmla="*/ 1149841264 h 599"/>
                <a:gd name="T34" fmla="*/ 437083582 w 478"/>
                <a:gd name="T35" fmla="*/ 1190723639 h 599"/>
                <a:gd name="T36" fmla="*/ 251196439 w 478"/>
                <a:gd name="T37" fmla="*/ 1114066521 h 599"/>
                <a:gd name="T38" fmla="*/ 65312698 w 478"/>
                <a:gd name="T39" fmla="*/ 1226494505 h 599"/>
                <a:gd name="T40" fmla="*/ 105504226 w 478"/>
                <a:gd name="T41" fmla="*/ 1374698064 h 599"/>
                <a:gd name="T42" fmla="*/ 401914551 w 478"/>
                <a:gd name="T43" fmla="*/ 1517788176 h 599"/>
                <a:gd name="T44" fmla="*/ 552632456 w 478"/>
                <a:gd name="T45" fmla="*/ 1436022872 h 599"/>
                <a:gd name="T46" fmla="*/ 592823759 w 478"/>
                <a:gd name="T47" fmla="*/ 1614884958 h 599"/>
                <a:gd name="T48" fmla="*/ 351675250 w 478"/>
                <a:gd name="T49" fmla="*/ 1773308764 h 599"/>
                <a:gd name="T50" fmla="*/ 190909415 w 478"/>
                <a:gd name="T51" fmla="*/ 1972613561 h 599"/>
                <a:gd name="T52" fmla="*/ 231100857 w 478"/>
                <a:gd name="T53" fmla="*/ 2023719229 h 599"/>
                <a:gd name="T54" fmla="*/ 256221889 w 478"/>
                <a:gd name="T55" fmla="*/ 2120818227 h 599"/>
                <a:gd name="T56" fmla="*/ 331579529 w 478"/>
                <a:gd name="T57" fmla="*/ 2147483647 h 599"/>
                <a:gd name="T58" fmla="*/ 452153853 w 478"/>
                <a:gd name="T59" fmla="*/ 2147483647 h 599"/>
                <a:gd name="T60" fmla="*/ 492345294 w 478"/>
                <a:gd name="T61" fmla="*/ 2147483647 h 599"/>
                <a:gd name="T62" fmla="*/ 537562462 w 478"/>
                <a:gd name="T63" fmla="*/ 2147483647 h 599"/>
                <a:gd name="T64" fmla="*/ 683254779 w 478"/>
                <a:gd name="T65" fmla="*/ 2147483647 h 599"/>
                <a:gd name="T66" fmla="*/ 864115712 w 478"/>
                <a:gd name="T67" fmla="*/ 2147483647 h 599"/>
                <a:gd name="T68" fmla="*/ 788759108 w 478"/>
                <a:gd name="T69" fmla="*/ 2147483647 h 599"/>
                <a:gd name="T70" fmla="*/ 602871343 w 478"/>
                <a:gd name="T71" fmla="*/ 2147483647 h 599"/>
                <a:gd name="T72" fmla="*/ 422010272 w 478"/>
                <a:gd name="T73" fmla="*/ 2147483647 h 599"/>
                <a:gd name="T74" fmla="*/ 406940001 w 478"/>
                <a:gd name="T75" fmla="*/ 2147483647 h 599"/>
                <a:gd name="T76" fmla="*/ 522488875 w 478"/>
                <a:gd name="T77" fmla="*/ 2147483647 h 599"/>
                <a:gd name="T78" fmla="*/ 648089064 w 478"/>
                <a:gd name="T79" fmla="*/ 2147483647 h 599"/>
                <a:gd name="T80" fmla="*/ 718423810 w 478"/>
                <a:gd name="T81" fmla="*/ 2147483647 h 599"/>
                <a:gd name="T82" fmla="*/ 874163849 w 478"/>
                <a:gd name="T83" fmla="*/ 2147483647 h 599"/>
                <a:gd name="T84" fmla="*/ 984690589 w 478"/>
                <a:gd name="T85" fmla="*/ 2147483647 h 599"/>
                <a:gd name="T86" fmla="*/ 1125360633 w 478"/>
                <a:gd name="T87" fmla="*/ 2147483647 h 599"/>
                <a:gd name="T88" fmla="*/ 1150480975 w 478"/>
                <a:gd name="T89" fmla="*/ 2147483647 h 599"/>
                <a:gd name="T90" fmla="*/ 1200720829 w 478"/>
                <a:gd name="T91" fmla="*/ 2147483647 h 599"/>
                <a:gd name="T92" fmla="*/ 1411726173 w 478"/>
                <a:gd name="T93" fmla="*/ 2079932806 h 599"/>
                <a:gd name="T94" fmla="*/ 1411726173 w 478"/>
                <a:gd name="T95" fmla="*/ 2120818227 h 599"/>
                <a:gd name="T96" fmla="*/ 1341391427 w 478"/>
                <a:gd name="T97" fmla="*/ 2147483647 h 599"/>
                <a:gd name="T98" fmla="*/ 1356462526 w 478"/>
                <a:gd name="T99" fmla="*/ 2147483647 h 599"/>
                <a:gd name="T100" fmla="*/ 1492109055 w 478"/>
                <a:gd name="T101" fmla="*/ 2147483647 h 599"/>
                <a:gd name="T102" fmla="*/ 1597610069 w 478"/>
                <a:gd name="T103" fmla="*/ 2147483647 h 599"/>
                <a:gd name="T104" fmla="*/ 1582538969 w 478"/>
                <a:gd name="T105" fmla="*/ 2141257614 h 599"/>
                <a:gd name="T106" fmla="*/ 1677994057 w 478"/>
                <a:gd name="T107" fmla="*/ 2120818227 h 599"/>
                <a:gd name="T108" fmla="*/ 1773449144 w 478"/>
                <a:gd name="T109" fmla="*/ 2147483647 h 599"/>
                <a:gd name="T110" fmla="*/ 1873928300 w 478"/>
                <a:gd name="T111" fmla="*/ 2147483647 h 599"/>
                <a:gd name="T112" fmla="*/ 2054789234 w 478"/>
                <a:gd name="T113" fmla="*/ 2147483647 h 599"/>
                <a:gd name="T114" fmla="*/ 2147483647 w 478"/>
                <a:gd name="T115" fmla="*/ 2147483647 h 599"/>
                <a:gd name="T116" fmla="*/ 2147483647 w 478"/>
                <a:gd name="T117" fmla="*/ 2147483647 h 599"/>
                <a:gd name="T118" fmla="*/ 2147483647 w 478"/>
                <a:gd name="T119" fmla="*/ 2147483647 h 5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78"/>
                <a:gd name="T181" fmla="*/ 0 h 599"/>
                <a:gd name="T182" fmla="*/ 478 w 478"/>
                <a:gd name="T183" fmla="*/ 599 h 5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78" h="599">
                  <a:moveTo>
                    <a:pt x="434" y="428"/>
                  </a:moveTo>
                  <a:lnTo>
                    <a:pt x="434" y="77"/>
                  </a:lnTo>
                  <a:lnTo>
                    <a:pt x="433" y="77"/>
                  </a:lnTo>
                  <a:lnTo>
                    <a:pt x="431" y="77"/>
                  </a:lnTo>
                  <a:lnTo>
                    <a:pt x="431" y="78"/>
                  </a:lnTo>
                  <a:lnTo>
                    <a:pt x="429" y="81"/>
                  </a:lnTo>
                  <a:lnTo>
                    <a:pt x="428" y="81"/>
                  </a:lnTo>
                  <a:lnTo>
                    <a:pt x="425" y="76"/>
                  </a:lnTo>
                  <a:lnTo>
                    <a:pt x="417" y="73"/>
                  </a:lnTo>
                  <a:lnTo>
                    <a:pt x="417" y="71"/>
                  </a:lnTo>
                  <a:lnTo>
                    <a:pt x="411" y="68"/>
                  </a:lnTo>
                  <a:lnTo>
                    <a:pt x="411" y="67"/>
                  </a:lnTo>
                  <a:lnTo>
                    <a:pt x="409" y="65"/>
                  </a:lnTo>
                  <a:lnTo>
                    <a:pt x="398" y="59"/>
                  </a:lnTo>
                  <a:lnTo>
                    <a:pt x="397" y="60"/>
                  </a:lnTo>
                  <a:lnTo>
                    <a:pt x="395" y="60"/>
                  </a:lnTo>
                  <a:lnTo>
                    <a:pt x="394" y="59"/>
                  </a:lnTo>
                  <a:lnTo>
                    <a:pt x="394" y="62"/>
                  </a:lnTo>
                  <a:lnTo>
                    <a:pt x="394" y="64"/>
                  </a:lnTo>
                  <a:lnTo>
                    <a:pt x="391" y="61"/>
                  </a:lnTo>
                  <a:lnTo>
                    <a:pt x="390" y="60"/>
                  </a:lnTo>
                  <a:lnTo>
                    <a:pt x="388" y="61"/>
                  </a:lnTo>
                  <a:lnTo>
                    <a:pt x="380" y="62"/>
                  </a:lnTo>
                  <a:lnTo>
                    <a:pt x="380" y="63"/>
                  </a:lnTo>
                  <a:lnTo>
                    <a:pt x="376" y="66"/>
                  </a:lnTo>
                  <a:lnTo>
                    <a:pt x="373" y="66"/>
                  </a:lnTo>
                  <a:lnTo>
                    <a:pt x="372" y="64"/>
                  </a:lnTo>
                  <a:lnTo>
                    <a:pt x="371" y="66"/>
                  </a:lnTo>
                  <a:lnTo>
                    <a:pt x="365" y="65"/>
                  </a:lnTo>
                  <a:lnTo>
                    <a:pt x="365" y="64"/>
                  </a:lnTo>
                  <a:lnTo>
                    <a:pt x="365" y="62"/>
                  </a:lnTo>
                  <a:lnTo>
                    <a:pt x="360" y="62"/>
                  </a:lnTo>
                  <a:lnTo>
                    <a:pt x="357" y="59"/>
                  </a:lnTo>
                  <a:lnTo>
                    <a:pt x="354" y="57"/>
                  </a:lnTo>
                  <a:lnTo>
                    <a:pt x="338" y="58"/>
                  </a:lnTo>
                  <a:lnTo>
                    <a:pt x="329" y="54"/>
                  </a:lnTo>
                  <a:lnTo>
                    <a:pt x="326" y="53"/>
                  </a:lnTo>
                  <a:lnTo>
                    <a:pt x="323" y="50"/>
                  </a:lnTo>
                  <a:lnTo>
                    <a:pt x="318" y="49"/>
                  </a:lnTo>
                  <a:lnTo>
                    <a:pt x="314" y="49"/>
                  </a:lnTo>
                  <a:lnTo>
                    <a:pt x="313" y="46"/>
                  </a:lnTo>
                  <a:lnTo>
                    <a:pt x="301" y="42"/>
                  </a:lnTo>
                  <a:lnTo>
                    <a:pt x="295" y="42"/>
                  </a:lnTo>
                  <a:lnTo>
                    <a:pt x="292" y="43"/>
                  </a:lnTo>
                  <a:lnTo>
                    <a:pt x="285" y="46"/>
                  </a:lnTo>
                  <a:lnTo>
                    <a:pt x="285" y="44"/>
                  </a:lnTo>
                  <a:lnTo>
                    <a:pt x="288" y="44"/>
                  </a:lnTo>
                  <a:lnTo>
                    <a:pt x="286" y="42"/>
                  </a:lnTo>
                  <a:lnTo>
                    <a:pt x="285" y="41"/>
                  </a:lnTo>
                  <a:lnTo>
                    <a:pt x="282" y="41"/>
                  </a:lnTo>
                  <a:lnTo>
                    <a:pt x="271" y="44"/>
                  </a:lnTo>
                  <a:lnTo>
                    <a:pt x="262" y="43"/>
                  </a:lnTo>
                  <a:lnTo>
                    <a:pt x="265" y="41"/>
                  </a:lnTo>
                  <a:lnTo>
                    <a:pt x="265" y="39"/>
                  </a:lnTo>
                  <a:lnTo>
                    <a:pt x="255" y="39"/>
                  </a:lnTo>
                  <a:lnTo>
                    <a:pt x="253" y="38"/>
                  </a:lnTo>
                  <a:lnTo>
                    <a:pt x="259" y="37"/>
                  </a:lnTo>
                  <a:lnTo>
                    <a:pt x="258" y="35"/>
                  </a:lnTo>
                  <a:lnTo>
                    <a:pt x="255" y="35"/>
                  </a:lnTo>
                  <a:lnTo>
                    <a:pt x="254" y="34"/>
                  </a:lnTo>
                  <a:lnTo>
                    <a:pt x="256" y="29"/>
                  </a:lnTo>
                  <a:lnTo>
                    <a:pt x="257" y="25"/>
                  </a:lnTo>
                  <a:lnTo>
                    <a:pt x="251" y="23"/>
                  </a:lnTo>
                  <a:lnTo>
                    <a:pt x="246" y="23"/>
                  </a:lnTo>
                  <a:lnTo>
                    <a:pt x="247" y="28"/>
                  </a:lnTo>
                  <a:lnTo>
                    <a:pt x="246" y="27"/>
                  </a:lnTo>
                  <a:lnTo>
                    <a:pt x="244" y="28"/>
                  </a:lnTo>
                  <a:lnTo>
                    <a:pt x="243" y="24"/>
                  </a:lnTo>
                  <a:lnTo>
                    <a:pt x="241" y="20"/>
                  </a:lnTo>
                  <a:lnTo>
                    <a:pt x="236" y="21"/>
                  </a:lnTo>
                  <a:lnTo>
                    <a:pt x="231" y="24"/>
                  </a:lnTo>
                  <a:lnTo>
                    <a:pt x="229" y="21"/>
                  </a:lnTo>
                  <a:lnTo>
                    <a:pt x="227" y="23"/>
                  </a:lnTo>
                  <a:lnTo>
                    <a:pt x="225" y="27"/>
                  </a:lnTo>
                  <a:lnTo>
                    <a:pt x="223" y="27"/>
                  </a:lnTo>
                  <a:lnTo>
                    <a:pt x="221" y="24"/>
                  </a:lnTo>
                  <a:lnTo>
                    <a:pt x="218" y="24"/>
                  </a:lnTo>
                  <a:lnTo>
                    <a:pt x="216" y="23"/>
                  </a:lnTo>
                  <a:lnTo>
                    <a:pt x="217" y="21"/>
                  </a:lnTo>
                  <a:lnTo>
                    <a:pt x="214" y="13"/>
                  </a:lnTo>
                  <a:lnTo>
                    <a:pt x="209" y="11"/>
                  </a:lnTo>
                  <a:lnTo>
                    <a:pt x="209" y="14"/>
                  </a:lnTo>
                  <a:lnTo>
                    <a:pt x="208" y="12"/>
                  </a:lnTo>
                  <a:lnTo>
                    <a:pt x="208" y="15"/>
                  </a:lnTo>
                  <a:lnTo>
                    <a:pt x="206" y="15"/>
                  </a:lnTo>
                  <a:lnTo>
                    <a:pt x="204" y="17"/>
                  </a:lnTo>
                  <a:lnTo>
                    <a:pt x="203" y="21"/>
                  </a:lnTo>
                  <a:lnTo>
                    <a:pt x="206" y="24"/>
                  </a:lnTo>
                  <a:lnTo>
                    <a:pt x="206" y="27"/>
                  </a:lnTo>
                  <a:lnTo>
                    <a:pt x="206" y="31"/>
                  </a:lnTo>
                  <a:lnTo>
                    <a:pt x="203" y="30"/>
                  </a:lnTo>
                  <a:lnTo>
                    <a:pt x="203" y="27"/>
                  </a:lnTo>
                  <a:lnTo>
                    <a:pt x="201" y="25"/>
                  </a:lnTo>
                  <a:lnTo>
                    <a:pt x="199" y="28"/>
                  </a:lnTo>
                  <a:lnTo>
                    <a:pt x="198" y="24"/>
                  </a:lnTo>
                  <a:lnTo>
                    <a:pt x="197" y="28"/>
                  </a:lnTo>
                  <a:lnTo>
                    <a:pt x="192" y="24"/>
                  </a:lnTo>
                  <a:lnTo>
                    <a:pt x="190" y="24"/>
                  </a:lnTo>
                  <a:lnTo>
                    <a:pt x="189" y="25"/>
                  </a:lnTo>
                  <a:lnTo>
                    <a:pt x="191" y="19"/>
                  </a:lnTo>
                  <a:lnTo>
                    <a:pt x="193" y="21"/>
                  </a:lnTo>
                  <a:lnTo>
                    <a:pt x="196" y="19"/>
                  </a:lnTo>
                  <a:lnTo>
                    <a:pt x="201" y="14"/>
                  </a:lnTo>
                  <a:lnTo>
                    <a:pt x="202" y="12"/>
                  </a:lnTo>
                  <a:lnTo>
                    <a:pt x="201" y="10"/>
                  </a:lnTo>
                  <a:lnTo>
                    <a:pt x="199" y="8"/>
                  </a:lnTo>
                  <a:lnTo>
                    <a:pt x="193" y="9"/>
                  </a:lnTo>
                  <a:lnTo>
                    <a:pt x="193" y="8"/>
                  </a:lnTo>
                  <a:lnTo>
                    <a:pt x="192" y="5"/>
                  </a:lnTo>
                  <a:lnTo>
                    <a:pt x="190" y="4"/>
                  </a:lnTo>
                  <a:lnTo>
                    <a:pt x="188" y="4"/>
                  </a:lnTo>
                  <a:lnTo>
                    <a:pt x="185" y="3"/>
                  </a:lnTo>
                  <a:lnTo>
                    <a:pt x="183" y="0"/>
                  </a:lnTo>
                  <a:lnTo>
                    <a:pt x="182" y="1"/>
                  </a:lnTo>
                  <a:lnTo>
                    <a:pt x="181" y="3"/>
                  </a:lnTo>
                  <a:lnTo>
                    <a:pt x="179" y="5"/>
                  </a:lnTo>
                  <a:lnTo>
                    <a:pt x="179" y="7"/>
                  </a:lnTo>
                  <a:lnTo>
                    <a:pt x="178" y="6"/>
                  </a:lnTo>
                  <a:lnTo>
                    <a:pt x="179" y="10"/>
                  </a:lnTo>
                  <a:lnTo>
                    <a:pt x="178" y="11"/>
                  </a:lnTo>
                  <a:lnTo>
                    <a:pt x="176" y="10"/>
                  </a:lnTo>
                  <a:lnTo>
                    <a:pt x="175" y="10"/>
                  </a:lnTo>
                  <a:lnTo>
                    <a:pt x="171" y="18"/>
                  </a:lnTo>
                  <a:lnTo>
                    <a:pt x="163" y="25"/>
                  </a:lnTo>
                  <a:lnTo>
                    <a:pt x="156" y="25"/>
                  </a:lnTo>
                  <a:lnTo>
                    <a:pt x="157" y="27"/>
                  </a:lnTo>
                  <a:lnTo>
                    <a:pt x="149" y="28"/>
                  </a:lnTo>
                  <a:lnTo>
                    <a:pt x="144" y="27"/>
                  </a:lnTo>
                  <a:lnTo>
                    <a:pt x="145" y="28"/>
                  </a:lnTo>
                  <a:lnTo>
                    <a:pt x="142" y="30"/>
                  </a:lnTo>
                  <a:lnTo>
                    <a:pt x="143" y="33"/>
                  </a:lnTo>
                  <a:lnTo>
                    <a:pt x="138" y="30"/>
                  </a:lnTo>
                  <a:lnTo>
                    <a:pt x="140" y="27"/>
                  </a:lnTo>
                  <a:lnTo>
                    <a:pt x="141" y="24"/>
                  </a:lnTo>
                  <a:lnTo>
                    <a:pt x="145" y="23"/>
                  </a:lnTo>
                  <a:lnTo>
                    <a:pt x="146" y="21"/>
                  </a:lnTo>
                  <a:lnTo>
                    <a:pt x="136" y="26"/>
                  </a:lnTo>
                  <a:lnTo>
                    <a:pt x="132" y="30"/>
                  </a:lnTo>
                  <a:lnTo>
                    <a:pt x="131" y="32"/>
                  </a:lnTo>
                  <a:lnTo>
                    <a:pt x="131" y="33"/>
                  </a:lnTo>
                  <a:lnTo>
                    <a:pt x="129" y="34"/>
                  </a:lnTo>
                  <a:lnTo>
                    <a:pt x="130" y="35"/>
                  </a:lnTo>
                  <a:lnTo>
                    <a:pt x="132" y="36"/>
                  </a:lnTo>
                  <a:lnTo>
                    <a:pt x="133" y="40"/>
                  </a:lnTo>
                  <a:lnTo>
                    <a:pt x="136" y="41"/>
                  </a:lnTo>
                  <a:lnTo>
                    <a:pt x="138" y="41"/>
                  </a:lnTo>
                  <a:lnTo>
                    <a:pt x="135" y="42"/>
                  </a:lnTo>
                  <a:lnTo>
                    <a:pt x="132" y="42"/>
                  </a:lnTo>
                  <a:lnTo>
                    <a:pt x="131" y="45"/>
                  </a:lnTo>
                  <a:lnTo>
                    <a:pt x="132" y="47"/>
                  </a:lnTo>
                  <a:lnTo>
                    <a:pt x="132" y="51"/>
                  </a:lnTo>
                  <a:lnTo>
                    <a:pt x="131" y="53"/>
                  </a:lnTo>
                  <a:lnTo>
                    <a:pt x="129" y="51"/>
                  </a:lnTo>
                  <a:lnTo>
                    <a:pt x="129" y="47"/>
                  </a:lnTo>
                  <a:lnTo>
                    <a:pt x="126" y="50"/>
                  </a:lnTo>
                  <a:lnTo>
                    <a:pt x="129" y="46"/>
                  </a:lnTo>
                  <a:lnTo>
                    <a:pt x="128" y="43"/>
                  </a:lnTo>
                  <a:lnTo>
                    <a:pt x="130" y="41"/>
                  </a:lnTo>
                  <a:lnTo>
                    <a:pt x="129" y="38"/>
                  </a:lnTo>
                  <a:lnTo>
                    <a:pt x="126" y="37"/>
                  </a:lnTo>
                  <a:lnTo>
                    <a:pt x="119" y="43"/>
                  </a:lnTo>
                  <a:lnTo>
                    <a:pt x="118" y="44"/>
                  </a:lnTo>
                  <a:lnTo>
                    <a:pt x="122" y="43"/>
                  </a:lnTo>
                  <a:lnTo>
                    <a:pt x="119" y="46"/>
                  </a:lnTo>
                  <a:lnTo>
                    <a:pt x="107" y="54"/>
                  </a:lnTo>
                  <a:lnTo>
                    <a:pt x="102" y="55"/>
                  </a:lnTo>
                  <a:lnTo>
                    <a:pt x="99" y="58"/>
                  </a:lnTo>
                  <a:lnTo>
                    <a:pt x="100" y="56"/>
                  </a:lnTo>
                  <a:lnTo>
                    <a:pt x="100" y="54"/>
                  </a:lnTo>
                  <a:lnTo>
                    <a:pt x="102" y="52"/>
                  </a:lnTo>
                  <a:lnTo>
                    <a:pt x="99" y="51"/>
                  </a:lnTo>
                  <a:lnTo>
                    <a:pt x="95" y="58"/>
                  </a:lnTo>
                  <a:lnTo>
                    <a:pt x="95" y="62"/>
                  </a:lnTo>
                  <a:lnTo>
                    <a:pt x="100" y="67"/>
                  </a:lnTo>
                  <a:lnTo>
                    <a:pt x="103" y="68"/>
                  </a:lnTo>
                  <a:lnTo>
                    <a:pt x="103" y="70"/>
                  </a:lnTo>
                  <a:lnTo>
                    <a:pt x="95" y="66"/>
                  </a:lnTo>
                  <a:lnTo>
                    <a:pt x="94" y="64"/>
                  </a:lnTo>
                  <a:lnTo>
                    <a:pt x="91" y="63"/>
                  </a:lnTo>
                  <a:lnTo>
                    <a:pt x="83" y="74"/>
                  </a:lnTo>
                  <a:lnTo>
                    <a:pt x="86" y="76"/>
                  </a:lnTo>
                  <a:lnTo>
                    <a:pt x="93" y="76"/>
                  </a:lnTo>
                  <a:lnTo>
                    <a:pt x="92" y="77"/>
                  </a:lnTo>
                  <a:lnTo>
                    <a:pt x="84" y="77"/>
                  </a:lnTo>
                  <a:lnTo>
                    <a:pt x="82" y="77"/>
                  </a:lnTo>
                  <a:lnTo>
                    <a:pt x="81" y="78"/>
                  </a:lnTo>
                  <a:lnTo>
                    <a:pt x="85" y="83"/>
                  </a:lnTo>
                  <a:lnTo>
                    <a:pt x="88" y="84"/>
                  </a:lnTo>
                  <a:lnTo>
                    <a:pt x="87" y="85"/>
                  </a:lnTo>
                  <a:lnTo>
                    <a:pt x="81" y="81"/>
                  </a:lnTo>
                  <a:lnTo>
                    <a:pt x="82" y="84"/>
                  </a:lnTo>
                  <a:lnTo>
                    <a:pt x="80" y="93"/>
                  </a:lnTo>
                  <a:lnTo>
                    <a:pt x="79" y="95"/>
                  </a:lnTo>
                  <a:lnTo>
                    <a:pt x="78" y="89"/>
                  </a:lnTo>
                  <a:lnTo>
                    <a:pt x="73" y="104"/>
                  </a:lnTo>
                  <a:lnTo>
                    <a:pt x="66" y="111"/>
                  </a:lnTo>
                  <a:lnTo>
                    <a:pt x="37" y="117"/>
                  </a:lnTo>
                  <a:lnTo>
                    <a:pt x="34" y="117"/>
                  </a:lnTo>
                  <a:lnTo>
                    <a:pt x="36" y="116"/>
                  </a:lnTo>
                  <a:lnTo>
                    <a:pt x="36" y="115"/>
                  </a:lnTo>
                  <a:lnTo>
                    <a:pt x="30" y="115"/>
                  </a:lnTo>
                  <a:lnTo>
                    <a:pt x="29" y="133"/>
                  </a:lnTo>
                  <a:lnTo>
                    <a:pt x="30" y="133"/>
                  </a:lnTo>
                  <a:lnTo>
                    <a:pt x="32" y="132"/>
                  </a:lnTo>
                  <a:lnTo>
                    <a:pt x="30" y="134"/>
                  </a:lnTo>
                  <a:lnTo>
                    <a:pt x="26" y="136"/>
                  </a:lnTo>
                  <a:lnTo>
                    <a:pt x="25" y="138"/>
                  </a:lnTo>
                  <a:lnTo>
                    <a:pt x="23" y="138"/>
                  </a:lnTo>
                  <a:lnTo>
                    <a:pt x="25" y="136"/>
                  </a:lnTo>
                  <a:lnTo>
                    <a:pt x="26" y="133"/>
                  </a:lnTo>
                  <a:lnTo>
                    <a:pt x="21" y="137"/>
                  </a:lnTo>
                  <a:lnTo>
                    <a:pt x="20" y="138"/>
                  </a:lnTo>
                  <a:lnTo>
                    <a:pt x="30" y="143"/>
                  </a:lnTo>
                  <a:lnTo>
                    <a:pt x="35" y="149"/>
                  </a:lnTo>
                  <a:lnTo>
                    <a:pt x="41" y="153"/>
                  </a:lnTo>
                  <a:lnTo>
                    <a:pt x="45" y="154"/>
                  </a:lnTo>
                  <a:lnTo>
                    <a:pt x="65" y="171"/>
                  </a:lnTo>
                  <a:lnTo>
                    <a:pt x="65" y="173"/>
                  </a:lnTo>
                  <a:lnTo>
                    <a:pt x="67" y="175"/>
                  </a:lnTo>
                  <a:lnTo>
                    <a:pt x="69" y="182"/>
                  </a:lnTo>
                  <a:lnTo>
                    <a:pt x="70" y="183"/>
                  </a:lnTo>
                  <a:lnTo>
                    <a:pt x="72" y="191"/>
                  </a:lnTo>
                  <a:lnTo>
                    <a:pt x="85" y="197"/>
                  </a:lnTo>
                  <a:lnTo>
                    <a:pt x="84" y="196"/>
                  </a:lnTo>
                  <a:lnTo>
                    <a:pt x="85" y="194"/>
                  </a:lnTo>
                  <a:lnTo>
                    <a:pt x="86" y="192"/>
                  </a:lnTo>
                  <a:lnTo>
                    <a:pt x="90" y="193"/>
                  </a:lnTo>
                  <a:lnTo>
                    <a:pt x="91" y="191"/>
                  </a:lnTo>
                  <a:lnTo>
                    <a:pt x="90" y="190"/>
                  </a:lnTo>
                  <a:lnTo>
                    <a:pt x="92" y="189"/>
                  </a:lnTo>
                  <a:lnTo>
                    <a:pt x="93" y="189"/>
                  </a:lnTo>
                  <a:lnTo>
                    <a:pt x="89" y="196"/>
                  </a:lnTo>
                  <a:lnTo>
                    <a:pt x="91" y="198"/>
                  </a:lnTo>
                  <a:lnTo>
                    <a:pt x="93" y="195"/>
                  </a:lnTo>
                  <a:lnTo>
                    <a:pt x="98" y="194"/>
                  </a:lnTo>
                  <a:lnTo>
                    <a:pt x="102" y="195"/>
                  </a:lnTo>
                  <a:lnTo>
                    <a:pt x="103" y="195"/>
                  </a:lnTo>
                  <a:lnTo>
                    <a:pt x="106" y="198"/>
                  </a:lnTo>
                  <a:lnTo>
                    <a:pt x="105" y="199"/>
                  </a:lnTo>
                  <a:lnTo>
                    <a:pt x="102" y="200"/>
                  </a:lnTo>
                  <a:lnTo>
                    <a:pt x="100" y="206"/>
                  </a:lnTo>
                  <a:lnTo>
                    <a:pt x="104" y="212"/>
                  </a:lnTo>
                  <a:lnTo>
                    <a:pt x="108" y="214"/>
                  </a:lnTo>
                  <a:lnTo>
                    <a:pt x="109" y="213"/>
                  </a:lnTo>
                  <a:lnTo>
                    <a:pt x="109" y="210"/>
                  </a:lnTo>
                  <a:lnTo>
                    <a:pt x="110" y="209"/>
                  </a:lnTo>
                  <a:lnTo>
                    <a:pt x="110" y="212"/>
                  </a:lnTo>
                  <a:lnTo>
                    <a:pt x="111" y="212"/>
                  </a:lnTo>
                  <a:lnTo>
                    <a:pt x="112" y="210"/>
                  </a:lnTo>
                  <a:lnTo>
                    <a:pt x="117" y="210"/>
                  </a:lnTo>
                  <a:lnTo>
                    <a:pt x="121" y="213"/>
                  </a:lnTo>
                  <a:lnTo>
                    <a:pt x="125" y="212"/>
                  </a:lnTo>
                  <a:lnTo>
                    <a:pt x="127" y="210"/>
                  </a:lnTo>
                  <a:lnTo>
                    <a:pt x="130" y="210"/>
                  </a:lnTo>
                  <a:lnTo>
                    <a:pt x="132" y="209"/>
                  </a:lnTo>
                  <a:lnTo>
                    <a:pt x="137" y="209"/>
                  </a:lnTo>
                  <a:lnTo>
                    <a:pt x="136" y="210"/>
                  </a:lnTo>
                  <a:lnTo>
                    <a:pt x="129" y="213"/>
                  </a:lnTo>
                  <a:lnTo>
                    <a:pt x="127" y="216"/>
                  </a:lnTo>
                  <a:lnTo>
                    <a:pt x="129" y="216"/>
                  </a:lnTo>
                  <a:lnTo>
                    <a:pt x="129" y="215"/>
                  </a:lnTo>
                  <a:lnTo>
                    <a:pt x="136" y="213"/>
                  </a:lnTo>
                  <a:lnTo>
                    <a:pt x="138" y="213"/>
                  </a:lnTo>
                  <a:lnTo>
                    <a:pt x="138" y="216"/>
                  </a:lnTo>
                  <a:lnTo>
                    <a:pt x="136" y="217"/>
                  </a:lnTo>
                  <a:lnTo>
                    <a:pt x="129" y="218"/>
                  </a:lnTo>
                  <a:lnTo>
                    <a:pt x="127" y="219"/>
                  </a:lnTo>
                  <a:lnTo>
                    <a:pt x="126" y="221"/>
                  </a:lnTo>
                  <a:lnTo>
                    <a:pt x="120" y="222"/>
                  </a:lnTo>
                  <a:lnTo>
                    <a:pt x="118" y="221"/>
                  </a:lnTo>
                  <a:lnTo>
                    <a:pt x="117" y="219"/>
                  </a:lnTo>
                  <a:lnTo>
                    <a:pt x="115" y="218"/>
                  </a:lnTo>
                  <a:lnTo>
                    <a:pt x="114" y="217"/>
                  </a:lnTo>
                  <a:lnTo>
                    <a:pt x="112" y="217"/>
                  </a:lnTo>
                  <a:lnTo>
                    <a:pt x="111" y="215"/>
                  </a:lnTo>
                  <a:lnTo>
                    <a:pt x="110" y="216"/>
                  </a:lnTo>
                  <a:lnTo>
                    <a:pt x="108" y="217"/>
                  </a:lnTo>
                  <a:lnTo>
                    <a:pt x="103" y="217"/>
                  </a:lnTo>
                  <a:lnTo>
                    <a:pt x="100" y="214"/>
                  </a:lnTo>
                  <a:lnTo>
                    <a:pt x="97" y="209"/>
                  </a:lnTo>
                  <a:lnTo>
                    <a:pt x="100" y="217"/>
                  </a:lnTo>
                  <a:lnTo>
                    <a:pt x="99" y="220"/>
                  </a:lnTo>
                  <a:lnTo>
                    <a:pt x="99" y="224"/>
                  </a:lnTo>
                  <a:lnTo>
                    <a:pt x="102" y="224"/>
                  </a:lnTo>
                  <a:lnTo>
                    <a:pt x="100" y="223"/>
                  </a:lnTo>
                  <a:lnTo>
                    <a:pt x="102" y="220"/>
                  </a:lnTo>
                  <a:lnTo>
                    <a:pt x="113" y="223"/>
                  </a:lnTo>
                  <a:lnTo>
                    <a:pt x="115" y="225"/>
                  </a:lnTo>
                  <a:lnTo>
                    <a:pt x="115" y="228"/>
                  </a:lnTo>
                  <a:lnTo>
                    <a:pt x="112" y="231"/>
                  </a:lnTo>
                  <a:lnTo>
                    <a:pt x="113" y="229"/>
                  </a:lnTo>
                  <a:lnTo>
                    <a:pt x="112" y="227"/>
                  </a:lnTo>
                  <a:lnTo>
                    <a:pt x="106" y="225"/>
                  </a:lnTo>
                  <a:lnTo>
                    <a:pt x="102" y="234"/>
                  </a:lnTo>
                  <a:lnTo>
                    <a:pt x="102" y="236"/>
                  </a:lnTo>
                  <a:lnTo>
                    <a:pt x="101" y="237"/>
                  </a:lnTo>
                  <a:lnTo>
                    <a:pt x="99" y="236"/>
                  </a:lnTo>
                  <a:lnTo>
                    <a:pt x="99" y="235"/>
                  </a:lnTo>
                  <a:lnTo>
                    <a:pt x="97" y="233"/>
                  </a:lnTo>
                  <a:lnTo>
                    <a:pt x="94" y="233"/>
                  </a:lnTo>
                  <a:lnTo>
                    <a:pt x="94" y="235"/>
                  </a:lnTo>
                  <a:lnTo>
                    <a:pt x="92" y="233"/>
                  </a:lnTo>
                  <a:lnTo>
                    <a:pt x="88" y="234"/>
                  </a:lnTo>
                  <a:lnTo>
                    <a:pt x="88" y="233"/>
                  </a:lnTo>
                  <a:lnTo>
                    <a:pt x="87" y="233"/>
                  </a:lnTo>
                  <a:lnTo>
                    <a:pt x="87" y="232"/>
                  </a:lnTo>
                  <a:lnTo>
                    <a:pt x="84" y="232"/>
                  </a:lnTo>
                  <a:lnTo>
                    <a:pt x="83" y="234"/>
                  </a:lnTo>
                  <a:lnTo>
                    <a:pt x="82" y="233"/>
                  </a:lnTo>
                  <a:lnTo>
                    <a:pt x="72" y="233"/>
                  </a:lnTo>
                  <a:lnTo>
                    <a:pt x="69" y="231"/>
                  </a:lnTo>
                  <a:lnTo>
                    <a:pt x="69" y="228"/>
                  </a:lnTo>
                  <a:lnTo>
                    <a:pt x="65" y="228"/>
                  </a:lnTo>
                  <a:lnTo>
                    <a:pt x="70" y="224"/>
                  </a:lnTo>
                  <a:lnTo>
                    <a:pt x="69" y="221"/>
                  </a:lnTo>
                  <a:lnTo>
                    <a:pt x="70" y="217"/>
                  </a:lnTo>
                  <a:lnTo>
                    <a:pt x="69" y="214"/>
                  </a:lnTo>
                  <a:lnTo>
                    <a:pt x="66" y="213"/>
                  </a:lnTo>
                  <a:lnTo>
                    <a:pt x="67" y="212"/>
                  </a:lnTo>
                  <a:lnTo>
                    <a:pt x="72" y="212"/>
                  </a:lnTo>
                  <a:lnTo>
                    <a:pt x="55" y="213"/>
                  </a:lnTo>
                  <a:lnTo>
                    <a:pt x="50" y="218"/>
                  </a:lnTo>
                  <a:lnTo>
                    <a:pt x="47" y="218"/>
                  </a:lnTo>
                  <a:lnTo>
                    <a:pt x="45" y="220"/>
                  </a:lnTo>
                  <a:lnTo>
                    <a:pt x="44" y="219"/>
                  </a:lnTo>
                  <a:lnTo>
                    <a:pt x="37" y="225"/>
                  </a:lnTo>
                  <a:lnTo>
                    <a:pt x="40" y="228"/>
                  </a:lnTo>
                  <a:lnTo>
                    <a:pt x="42" y="231"/>
                  </a:lnTo>
                  <a:lnTo>
                    <a:pt x="40" y="231"/>
                  </a:lnTo>
                  <a:lnTo>
                    <a:pt x="34" y="232"/>
                  </a:lnTo>
                  <a:lnTo>
                    <a:pt x="32" y="231"/>
                  </a:lnTo>
                  <a:lnTo>
                    <a:pt x="32" y="229"/>
                  </a:lnTo>
                  <a:lnTo>
                    <a:pt x="23" y="234"/>
                  </a:lnTo>
                  <a:lnTo>
                    <a:pt x="21" y="236"/>
                  </a:lnTo>
                  <a:lnTo>
                    <a:pt x="20" y="236"/>
                  </a:lnTo>
                  <a:lnTo>
                    <a:pt x="20" y="237"/>
                  </a:lnTo>
                  <a:lnTo>
                    <a:pt x="18" y="240"/>
                  </a:lnTo>
                  <a:lnTo>
                    <a:pt x="15" y="241"/>
                  </a:lnTo>
                  <a:lnTo>
                    <a:pt x="13" y="240"/>
                  </a:lnTo>
                  <a:lnTo>
                    <a:pt x="11" y="242"/>
                  </a:lnTo>
                  <a:lnTo>
                    <a:pt x="9" y="244"/>
                  </a:lnTo>
                  <a:lnTo>
                    <a:pt x="9" y="245"/>
                  </a:lnTo>
                  <a:lnTo>
                    <a:pt x="10" y="246"/>
                  </a:lnTo>
                  <a:lnTo>
                    <a:pt x="3" y="250"/>
                  </a:lnTo>
                  <a:lnTo>
                    <a:pt x="2" y="250"/>
                  </a:lnTo>
                  <a:lnTo>
                    <a:pt x="4" y="246"/>
                  </a:lnTo>
                  <a:lnTo>
                    <a:pt x="0" y="248"/>
                  </a:lnTo>
                  <a:lnTo>
                    <a:pt x="0" y="251"/>
                  </a:lnTo>
                  <a:lnTo>
                    <a:pt x="13" y="260"/>
                  </a:lnTo>
                  <a:lnTo>
                    <a:pt x="21" y="263"/>
                  </a:lnTo>
                  <a:lnTo>
                    <a:pt x="22" y="262"/>
                  </a:lnTo>
                  <a:lnTo>
                    <a:pt x="20" y="260"/>
                  </a:lnTo>
                  <a:lnTo>
                    <a:pt x="31" y="263"/>
                  </a:lnTo>
                  <a:lnTo>
                    <a:pt x="26" y="266"/>
                  </a:lnTo>
                  <a:lnTo>
                    <a:pt x="24" y="269"/>
                  </a:lnTo>
                  <a:lnTo>
                    <a:pt x="21" y="269"/>
                  </a:lnTo>
                  <a:lnTo>
                    <a:pt x="21" y="266"/>
                  </a:lnTo>
                  <a:lnTo>
                    <a:pt x="20" y="265"/>
                  </a:lnTo>
                  <a:lnTo>
                    <a:pt x="20" y="267"/>
                  </a:lnTo>
                  <a:lnTo>
                    <a:pt x="23" y="274"/>
                  </a:lnTo>
                  <a:lnTo>
                    <a:pt x="27" y="278"/>
                  </a:lnTo>
                  <a:lnTo>
                    <a:pt x="27" y="281"/>
                  </a:lnTo>
                  <a:lnTo>
                    <a:pt x="26" y="285"/>
                  </a:lnTo>
                  <a:lnTo>
                    <a:pt x="30" y="289"/>
                  </a:lnTo>
                  <a:lnTo>
                    <a:pt x="31" y="289"/>
                  </a:lnTo>
                  <a:lnTo>
                    <a:pt x="32" y="290"/>
                  </a:lnTo>
                  <a:lnTo>
                    <a:pt x="47" y="293"/>
                  </a:lnTo>
                  <a:lnTo>
                    <a:pt x="53" y="296"/>
                  </a:lnTo>
                  <a:lnTo>
                    <a:pt x="61" y="291"/>
                  </a:lnTo>
                  <a:lnTo>
                    <a:pt x="68" y="292"/>
                  </a:lnTo>
                  <a:lnTo>
                    <a:pt x="72" y="290"/>
                  </a:lnTo>
                  <a:lnTo>
                    <a:pt x="77" y="293"/>
                  </a:lnTo>
                  <a:lnTo>
                    <a:pt x="80" y="297"/>
                  </a:lnTo>
                  <a:lnTo>
                    <a:pt x="81" y="296"/>
                  </a:lnTo>
                  <a:lnTo>
                    <a:pt x="81" y="293"/>
                  </a:lnTo>
                  <a:lnTo>
                    <a:pt x="79" y="292"/>
                  </a:lnTo>
                  <a:lnTo>
                    <a:pt x="77" y="290"/>
                  </a:lnTo>
                  <a:lnTo>
                    <a:pt x="76" y="289"/>
                  </a:lnTo>
                  <a:lnTo>
                    <a:pt x="80" y="289"/>
                  </a:lnTo>
                  <a:lnTo>
                    <a:pt x="82" y="291"/>
                  </a:lnTo>
                  <a:lnTo>
                    <a:pt x="85" y="293"/>
                  </a:lnTo>
                  <a:lnTo>
                    <a:pt x="86" y="301"/>
                  </a:lnTo>
                  <a:lnTo>
                    <a:pt x="87" y="301"/>
                  </a:lnTo>
                  <a:lnTo>
                    <a:pt x="91" y="292"/>
                  </a:lnTo>
                  <a:lnTo>
                    <a:pt x="97" y="286"/>
                  </a:lnTo>
                  <a:lnTo>
                    <a:pt x="103" y="284"/>
                  </a:lnTo>
                  <a:lnTo>
                    <a:pt x="102" y="282"/>
                  </a:lnTo>
                  <a:lnTo>
                    <a:pt x="107" y="284"/>
                  </a:lnTo>
                  <a:lnTo>
                    <a:pt x="108" y="283"/>
                  </a:lnTo>
                  <a:lnTo>
                    <a:pt x="110" y="281"/>
                  </a:lnTo>
                  <a:lnTo>
                    <a:pt x="114" y="278"/>
                  </a:lnTo>
                  <a:lnTo>
                    <a:pt x="117" y="283"/>
                  </a:lnTo>
                  <a:lnTo>
                    <a:pt x="118" y="283"/>
                  </a:lnTo>
                  <a:lnTo>
                    <a:pt x="118" y="288"/>
                  </a:lnTo>
                  <a:lnTo>
                    <a:pt x="115" y="293"/>
                  </a:lnTo>
                  <a:lnTo>
                    <a:pt x="112" y="294"/>
                  </a:lnTo>
                  <a:lnTo>
                    <a:pt x="109" y="293"/>
                  </a:lnTo>
                  <a:lnTo>
                    <a:pt x="107" y="293"/>
                  </a:lnTo>
                  <a:lnTo>
                    <a:pt x="107" y="296"/>
                  </a:lnTo>
                  <a:lnTo>
                    <a:pt x="107" y="298"/>
                  </a:lnTo>
                  <a:lnTo>
                    <a:pt x="109" y="296"/>
                  </a:lnTo>
                  <a:lnTo>
                    <a:pt x="111" y="297"/>
                  </a:lnTo>
                  <a:lnTo>
                    <a:pt x="116" y="307"/>
                  </a:lnTo>
                  <a:lnTo>
                    <a:pt x="116" y="309"/>
                  </a:lnTo>
                  <a:lnTo>
                    <a:pt x="115" y="311"/>
                  </a:lnTo>
                  <a:lnTo>
                    <a:pt x="117" y="312"/>
                  </a:lnTo>
                  <a:lnTo>
                    <a:pt x="118" y="316"/>
                  </a:lnTo>
                  <a:lnTo>
                    <a:pt x="118" y="320"/>
                  </a:lnTo>
                  <a:lnTo>
                    <a:pt x="113" y="328"/>
                  </a:lnTo>
                  <a:lnTo>
                    <a:pt x="111" y="331"/>
                  </a:lnTo>
                  <a:lnTo>
                    <a:pt x="108" y="331"/>
                  </a:lnTo>
                  <a:lnTo>
                    <a:pt x="106" y="331"/>
                  </a:lnTo>
                  <a:lnTo>
                    <a:pt x="103" y="332"/>
                  </a:lnTo>
                  <a:lnTo>
                    <a:pt x="100" y="332"/>
                  </a:lnTo>
                  <a:lnTo>
                    <a:pt x="95" y="334"/>
                  </a:lnTo>
                  <a:lnTo>
                    <a:pt x="94" y="334"/>
                  </a:lnTo>
                  <a:lnTo>
                    <a:pt x="97" y="331"/>
                  </a:lnTo>
                  <a:lnTo>
                    <a:pt x="97" y="330"/>
                  </a:lnTo>
                  <a:lnTo>
                    <a:pt x="94" y="330"/>
                  </a:lnTo>
                  <a:lnTo>
                    <a:pt x="82" y="345"/>
                  </a:lnTo>
                  <a:lnTo>
                    <a:pt x="79" y="346"/>
                  </a:lnTo>
                  <a:lnTo>
                    <a:pt x="76" y="345"/>
                  </a:lnTo>
                  <a:lnTo>
                    <a:pt x="74" y="344"/>
                  </a:lnTo>
                  <a:lnTo>
                    <a:pt x="70" y="347"/>
                  </a:lnTo>
                  <a:lnTo>
                    <a:pt x="65" y="349"/>
                  </a:lnTo>
                  <a:lnTo>
                    <a:pt x="64" y="351"/>
                  </a:lnTo>
                  <a:lnTo>
                    <a:pt x="64" y="352"/>
                  </a:lnTo>
                  <a:lnTo>
                    <a:pt x="64" y="353"/>
                  </a:lnTo>
                  <a:lnTo>
                    <a:pt x="65" y="356"/>
                  </a:lnTo>
                  <a:lnTo>
                    <a:pt x="64" y="357"/>
                  </a:lnTo>
                  <a:lnTo>
                    <a:pt x="59" y="356"/>
                  </a:lnTo>
                  <a:lnTo>
                    <a:pt x="56" y="357"/>
                  </a:lnTo>
                  <a:lnTo>
                    <a:pt x="53" y="361"/>
                  </a:lnTo>
                  <a:lnTo>
                    <a:pt x="51" y="364"/>
                  </a:lnTo>
                  <a:lnTo>
                    <a:pt x="50" y="363"/>
                  </a:lnTo>
                  <a:lnTo>
                    <a:pt x="47" y="363"/>
                  </a:lnTo>
                  <a:lnTo>
                    <a:pt x="43" y="369"/>
                  </a:lnTo>
                  <a:lnTo>
                    <a:pt x="42" y="369"/>
                  </a:lnTo>
                  <a:lnTo>
                    <a:pt x="40" y="371"/>
                  </a:lnTo>
                  <a:lnTo>
                    <a:pt x="38" y="379"/>
                  </a:lnTo>
                  <a:lnTo>
                    <a:pt x="38" y="386"/>
                  </a:lnTo>
                  <a:lnTo>
                    <a:pt x="37" y="387"/>
                  </a:lnTo>
                  <a:lnTo>
                    <a:pt x="34" y="388"/>
                  </a:lnTo>
                  <a:lnTo>
                    <a:pt x="32" y="388"/>
                  </a:lnTo>
                  <a:lnTo>
                    <a:pt x="31" y="388"/>
                  </a:lnTo>
                  <a:lnTo>
                    <a:pt x="31" y="390"/>
                  </a:lnTo>
                  <a:lnTo>
                    <a:pt x="35" y="392"/>
                  </a:lnTo>
                  <a:lnTo>
                    <a:pt x="34" y="394"/>
                  </a:lnTo>
                  <a:lnTo>
                    <a:pt x="30" y="395"/>
                  </a:lnTo>
                  <a:lnTo>
                    <a:pt x="30" y="398"/>
                  </a:lnTo>
                  <a:lnTo>
                    <a:pt x="31" y="398"/>
                  </a:lnTo>
                  <a:lnTo>
                    <a:pt x="36" y="397"/>
                  </a:lnTo>
                  <a:lnTo>
                    <a:pt x="39" y="396"/>
                  </a:lnTo>
                  <a:lnTo>
                    <a:pt x="40" y="395"/>
                  </a:lnTo>
                  <a:lnTo>
                    <a:pt x="46" y="394"/>
                  </a:lnTo>
                  <a:lnTo>
                    <a:pt x="46" y="395"/>
                  </a:lnTo>
                  <a:lnTo>
                    <a:pt x="44" y="395"/>
                  </a:lnTo>
                  <a:lnTo>
                    <a:pt x="46" y="396"/>
                  </a:lnTo>
                  <a:lnTo>
                    <a:pt x="39" y="398"/>
                  </a:lnTo>
                  <a:lnTo>
                    <a:pt x="37" y="398"/>
                  </a:lnTo>
                  <a:lnTo>
                    <a:pt x="35" y="400"/>
                  </a:lnTo>
                  <a:lnTo>
                    <a:pt x="35" y="402"/>
                  </a:lnTo>
                  <a:lnTo>
                    <a:pt x="39" y="405"/>
                  </a:lnTo>
                  <a:lnTo>
                    <a:pt x="43" y="402"/>
                  </a:lnTo>
                  <a:lnTo>
                    <a:pt x="44" y="402"/>
                  </a:lnTo>
                  <a:lnTo>
                    <a:pt x="43" y="404"/>
                  </a:lnTo>
                  <a:lnTo>
                    <a:pt x="42" y="407"/>
                  </a:lnTo>
                  <a:lnTo>
                    <a:pt x="43" y="410"/>
                  </a:lnTo>
                  <a:lnTo>
                    <a:pt x="44" y="411"/>
                  </a:lnTo>
                  <a:lnTo>
                    <a:pt x="45" y="414"/>
                  </a:lnTo>
                  <a:lnTo>
                    <a:pt x="46" y="415"/>
                  </a:lnTo>
                  <a:lnTo>
                    <a:pt x="47" y="417"/>
                  </a:lnTo>
                  <a:lnTo>
                    <a:pt x="49" y="415"/>
                  </a:lnTo>
                  <a:lnTo>
                    <a:pt x="51" y="412"/>
                  </a:lnTo>
                  <a:lnTo>
                    <a:pt x="51" y="415"/>
                  </a:lnTo>
                  <a:lnTo>
                    <a:pt x="53" y="415"/>
                  </a:lnTo>
                  <a:lnTo>
                    <a:pt x="57" y="415"/>
                  </a:lnTo>
                  <a:lnTo>
                    <a:pt x="54" y="419"/>
                  </a:lnTo>
                  <a:lnTo>
                    <a:pt x="64" y="422"/>
                  </a:lnTo>
                  <a:lnTo>
                    <a:pt x="67" y="420"/>
                  </a:lnTo>
                  <a:lnTo>
                    <a:pt x="70" y="420"/>
                  </a:lnTo>
                  <a:lnTo>
                    <a:pt x="70" y="423"/>
                  </a:lnTo>
                  <a:lnTo>
                    <a:pt x="69" y="425"/>
                  </a:lnTo>
                  <a:lnTo>
                    <a:pt x="64" y="427"/>
                  </a:lnTo>
                  <a:lnTo>
                    <a:pt x="58" y="437"/>
                  </a:lnTo>
                  <a:lnTo>
                    <a:pt x="57" y="439"/>
                  </a:lnTo>
                  <a:lnTo>
                    <a:pt x="57" y="442"/>
                  </a:lnTo>
                  <a:lnTo>
                    <a:pt x="59" y="447"/>
                  </a:lnTo>
                  <a:lnTo>
                    <a:pt x="61" y="448"/>
                  </a:lnTo>
                  <a:lnTo>
                    <a:pt x="63" y="447"/>
                  </a:lnTo>
                  <a:lnTo>
                    <a:pt x="65" y="445"/>
                  </a:lnTo>
                  <a:lnTo>
                    <a:pt x="66" y="447"/>
                  </a:lnTo>
                  <a:lnTo>
                    <a:pt x="65" y="448"/>
                  </a:lnTo>
                  <a:lnTo>
                    <a:pt x="65" y="449"/>
                  </a:lnTo>
                  <a:lnTo>
                    <a:pt x="70" y="448"/>
                  </a:lnTo>
                  <a:lnTo>
                    <a:pt x="69" y="449"/>
                  </a:lnTo>
                  <a:lnTo>
                    <a:pt x="65" y="450"/>
                  </a:lnTo>
                  <a:lnTo>
                    <a:pt x="63" y="451"/>
                  </a:lnTo>
                  <a:lnTo>
                    <a:pt x="64" y="453"/>
                  </a:lnTo>
                  <a:lnTo>
                    <a:pt x="68" y="456"/>
                  </a:lnTo>
                  <a:lnTo>
                    <a:pt x="70" y="456"/>
                  </a:lnTo>
                  <a:lnTo>
                    <a:pt x="72" y="457"/>
                  </a:lnTo>
                  <a:lnTo>
                    <a:pt x="73" y="457"/>
                  </a:lnTo>
                  <a:lnTo>
                    <a:pt x="74" y="457"/>
                  </a:lnTo>
                  <a:lnTo>
                    <a:pt x="76" y="457"/>
                  </a:lnTo>
                  <a:lnTo>
                    <a:pt x="78" y="458"/>
                  </a:lnTo>
                  <a:lnTo>
                    <a:pt x="81" y="458"/>
                  </a:lnTo>
                  <a:lnTo>
                    <a:pt x="88" y="448"/>
                  </a:lnTo>
                  <a:lnTo>
                    <a:pt x="90" y="444"/>
                  </a:lnTo>
                  <a:lnTo>
                    <a:pt x="92" y="442"/>
                  </a:lnTo>
                  <a:lnTo>
                    <a:pt x="91" y="441"/>
                  </a:lnTo>
                  <a:lnTo>
                    <a:pt x="89" y="440"/>
                  </a:lnTo>
                  <a:lnTo>
                    <a:pt x="88" y="437"/>
                  </a:lnTo>
                  <a:lnTo>
                    <a:pt x="93" y="428"/>
                  </a:lnTo>
                  <a:lnTo>
                    <a:pt x="102" y="421"/>
                  </a:lnTo>
                  <a:lnTo>
                    <a:pt x="106" y="421"/>
                  </a:lnTo>
                  <a:lnTo>
                    <a:pt x="91" y="436"/>
                  </a:lnTo>
                  <a:lnTo>
                    <a:pt x="91" y="438"/>
                  </a:lnTo>
                  <a:lnTo>
                    <a:pt x="91" y="439"/>
                  </a:lnTo>
                  <a:lnTo>
                    <a:pt x="93" y="440"/>
                  </a:lnTo>
                  <a:lnTo>
                    <a:pt x="94" y="446"/>
                  </a:lnTo>
                  <a:lnTo>
                    <a:pt x="102" y="462"/>
                  </a:lnTo>
                  <a:lnTo>
                    <a:pt x="102" y="464"/>
                  </a:lnTo>
                  <a:lnTo>
                    <a:pt x="99" y="468"/>
                  </a:lnTo>
                  <a:lnTo>
                    <a:pt x="99" y="469"/>
                  </a:lnTo>
                  <a:lnTo>
                    <a:pt x="98" y="470"/>
                  </a:lnTo>
                  <a:lnTo>
                    <a:pt x="97" y="472"/>
                  </a:lnTo>
                  <a:lnTo>
                    <a:pt x="99" y="476"/>
                  </a:lnTo>
                  <a:lnTo>
                    <a:pt x="100" y="475"/>
                  </a:lnTo>
                  <a:lnTo>
                    <a:pt x="103" y="475"/>
                  </a:lnTo>
                  <a:lnTo>
                    <a:pt x="104" y="476"/>
                  </a:lnTo>
                  <a:lnTo>
                    <a:pt x="103" y="476"/>
                  </a:lnTo>
                  <a:lnTo>
                    <a:pt x="101" y="479"/>
                  </a:lnTo>
                  <a:lnTo>
                    <a:pt x="102" y="483"/>
                  </a:lnTo>
                  <a:lnTo>
                    <a:pt x="103" y="483"/>
                  </a:lnTo>
                  <a:lnTo>
                    <a:pt x="104" y="485"/>
                  </a:lnTo>
                  <a:lnTo>
                    <a:pt x="103" y="485"/>
                  </a:lnTo>
                  <a:lnTo>
                    <a:pt x="100" y="488"/>
                  </a:lnTo>
                  <a:lnTo>
                    <a:pt x="98" y="488"/>
                  </a:lnTo>
                  <a:lnTo>
                    <a:pt x="95" y="490"/>
                  </a:lnTo>
                  <a:lnTo>
                    <a:pt x="100" y="491"/>
                  </a:lnTo>
                  <a:lnTo>
                    <a:pt x="104" y="489"/>
                  </a:lnTo>
                  <a:lnTo>
                    <a:pt x="107" y="486"/>
                  </a:lnTo>
                  <a:lnTo>
                    <a:pt x="109" y="485"/>
                  </a:lnTo>
                  <a:lnTo>
                    <a:pt x="114" y="481"/>
                  </a:lnTo>
                  <a:lnTo>
                    <a:pt x="117" y="481"/>
                  </a:lnTo>
                  <a:lnTo>
                    <a:pt x="121" y="478"/>
                  </a:lnTo>
                  <a:lnTo>
                    <a:pt x="125" y="470"/>
                  </a:lnTo>
                  <a:lnTo>
                    <a:pt x="125" y="476"/>
                  </a:lnTo>
                  <a:lnTo>
                    <a:pt x="125" y="477"/>
                  </a:lnTo>
                  <a:lnTo>
                    <a:pt x="124" y="479"/>
                  </a:lnTo>
                  <a:lnTo>
                    <a:pt x="125" y="481"/>
                  </a:lnTo>
                  <a:lnTo>
                    <a:pt x="126" y="483"/>
                  </a:lnTo>
                  <a:lnTo>
                    <a:pt x="127" y="482"/>
                  </a:lnTo>
                  <a:lnTo>
                    <a:pt x="129" y="484"/>
                  </a:lnTo>
                  <a:lnTo>
                    <a:pt x="130" y="485"/>
                  </a:lnTo>
                  <a:lnTo>
                    <a:pt x="133" y="482"/>
                  </a:lnTo>
                  <a:lnTo>
                    <a:pt x="134" y="481"/>
                  </a:lnTo>
                  <a:lnTo>
                    <a:pt x="135" y="482"/>
                  </a:lnTo>
                  <a:lnTo>
                    <a:pt x="136" y="482"/>
                  </a:lnTo>
                  <a:lnTo>
                    <a:pt x="136" y="484"/>
                  </a:lnTo>
                  <a:lnTo>
                    <a:pt x="137" y="485"/>
                  </a:lnTo>
                  <a:lnTo>
                    <a:pt x="144" y="495"/>
                  </a:lnTo>
                  <a:lnTo>
                    <a:pt x="145" y="497"/>
                  </a:lnTo>
                  <a:lnTo>
                    <a:pt x="146" y="497"/>
                  </a:lnTo>
                  <a:lnTo>
                    <a:pt x="149" y="494"/>
                  </a:lnTo>
                  <a:lnTo>
                    <a:pt x="149" y="490"/>
                  </a:lnTo>
                  <a:lnTo>
                    <a:pt x="147" y="487"/>
                  </a:lnTo>
                  <a:lnTo>
                    <a:pt x="149" y="483"/>
                  </a:lnTo>
                  <a:lnTo>
                    <a:pt x="152" y="481"/>
                  </a:lnTo>
                  <a:lnTo>
                    <a:pt x="153" y="479"/>
                  </a:lnTo>
                  <a:lnTo>
                    <a:pt x="153" y="478"/>
                  </a:lnTo>
                  <a:lnTo>
                    <a:pt x="154" y="481"/>
                  </a:lnTo>
                  <a:lnTo>
                    <a:pt x="153" y="485"/>
                  </a:lnTo>
                  <a:lnTo>
                    <a:pt x="157" y="489"/>
                  </a:lnTo>
                  <a:lnTo>
                    <a:pt x="160" y="490"/>
                  </a:lnTo>
                  <a:lnTo>
                    <a:pt x="172" y="482"/>
                  </a:lnTo>
                  <a:lnTo>
                    <a:pt x="177" y="478"/>
                  </a:lnTo>
                  <a:lnTo>
                    <a:pt x="181" y="475"/>
                  </a:lnTo>
                  <a:lnTo>
                    <a:pt x="182" y="476"/>
                  </a:lnTo>
                  <a:lnTo>
                    <a:pt x="177" y="484"/>
                  </a:lnTo>
                  <a:lnTo>
                    <a:pt x="175" y="485"/>
                  </a:lnTo>
                  <a:lnTo>
                    <a:pt x="176" y="486"/>
                  </a:lnTo>
                  <a:lnTo>
                    <a:pt x="174" y="490"/>
                  </a:lnTo>
                  <a:lnTo>
                    <a:pt x="171" y="492"/>
                  </a:lnTo>
                  <a:lnTo>
                    <a:pt x="169" y="500"/>
                  </a:lnTo>
                  <a:lnTo>
                    <a:pt x="172" y="500"/>
                  </a:lnTo>
                  <a:lnTo>
                    <a:pt x="168" y="505"/>
                  </a:lnTo>
                  <a:lnTo>
                    <a:pt x="165" y="520"/>
                  </a:lnTo>
                  <a:lnTo>
                    <a:pt x="160" y="529"/>
                  </a:lnTo>
                  <a:lnTo>
                    <a:pt x="159" y="528"/>
                  </a:lnTo>
                  <a:lnTo>
                    <a:pt x="158" y="529"/>
                  </a:lnTo>
                  <a:lnTo>
                    <a:pt x="157" y="531"/>
                  </a:lnTo>
                  <a:lnTo>
                    <a:pt x="153" y="536"/>
                  </a:lnTo>
                  <a:lnTo>
                    <a:pt x="150" y="544"/>
                  </a:lnTo>
                  <a:lnTo>
                    <a:pt x="148" y="544"/>
                  </a:lnTo>
                  <a:lnTo>
                    <a:pt x="147" y="545"/>
                  </a:lnTo>
                  <a:lnTo>
                    <a:pt x="145" y="544"/>
                  </a:lnTo>
                  <a:lnTo>
                    <a:pt x="141" y="548"/>
                  </a:lnTo>
                  <a:lnTo>
                    <a:pt x="138" y="548"/>
                  </a:lnTo>
                  <a:lnTo>
                    <a:pt x="133" y="552"/>
                  </a:lnTo>
                  <a:lnTo>
                    <a:pt x="131" y="551"/>
                  </a:lnTo>
                  <a:lnTo>
                    <a:pt x="122" y="564"/>
                  </a:lnTo>
                  <a:lnTo>
                    <a:pt x="121" y="569"/>
                  </a:lnTo>
                  <a:lnTo>
                    <a:pt x="120" y="570"/>
                  </a:lnTo>
                  <a:lnTo>
                    <a:pt x="124" y="572"/>
                  </a:lnTo>
                  <a:lnTo>
                    <a:pt x="125" y="573"/>
                  </a:lnTo>
                  <a:lnTo>
                    <a:pt x="122" y="573"/>
                  </a:lnTo>
                  <a:lnTo>
                    <a:pt x="120" y="571"/>
                  </a:lnTo>
                  <a:lnTo>
                    <a:pt x="118" y="571"/>
                  </a:lnTo>
                  <a:lnTo>
                    <a:pt x="118" y="572"/>
                  </a:lnTo>
                  <a:lnTo>
                    <a:pt x="117" y="573"/>
                  </a:lnTo>
                  <a:lnTo>
                    <a:pt x="115" y="572"/>
                  </a:lnTo>
                  <a:lnTo>
                    <a:pt x="114" y="570"/>
                  </a:lnTo>
                  <a:lnTo>
                    <a:pt x="115" y="569"/>
                  </a:lnTo>
                  <a:lnTo>
                    <a:pt x="115" y="567"/>
                  </a:lnTo>
                  <a:lnTo>
                    <a:pt x="112" y="568"/>
                  </a:lnTo>
                  <a:lnTo>
                    <a:pt x="110" y="567"/>
                  </a:lnTo>
                  <a:lnTo>
                    <a:pt x="108" y="567"/>
                  </a:lnTo>
                  <a:lnTo>
                    <a:pt x="91" y="578"/>
                  </a:lnTo>
                  <a:lnTo>
                    <a:pt x="89" y="581"/>
                  </a:lnTo>
                  <a:lnTo>
                    <a:pt x="88" y="582"/>
                  </a:lnTo>
                  <a:lnTo>
                    <a:pt x="88" y="583"/>
                  </a:lnTo>
                  <a:lnTo>
                    <a:pt x="88" y="585"/>
                  </a:lnTo>
                  <a:lnTo>
                    <a:pt x="84" y="587"/>
                  </a:lnTo>
                  <a:lnTo>
                    <a:pt x="84" y="589"/>
                  </a:lnTo>
                  <a:lnTo>
                    <a:pt x="82" y="590"/>
                  </a:lnTo>
                  <a:lnTo>
                    <a:pt x="81" y="589"/>
                  </a:lnTo>
                  <a:lnTo>
                    <a:pt x="80" y="589"/>
                  </a:lnTo>
                  <a:lnTo>
                    <a:pt x="79" y="590"/>
                  </a:lnTo>
                  <a:lnTo>
                    <a:pt x="77" y="592"/>
                  </a:lnTo>
                  <a:lnTo>
                    <a:pt x="76" y="592"/>
                  </a:lnTo>
                  <a:lnTo>
                    <a:pt x="73" y="593"/>
                  </a:lnTo>
                  <a:lnTo>
                    <a:pt x="74" y="593"/>
                  </a:lnTo>
                  <a:lnTo>
                    <a:pt x="75" y="593"/>
                  </a:lnTo>
                  <a:lnTo>
                    <a:pt x="76" y="596"/>
                  </a:lnTo>
                  <a:lnTo>
                    <a:pt x="76" y="599"/>
                  </a:lnTo>
                  <a:lnTo>
                    <a:pt x="77" y="599"/>
                  </a:lnTo>
                  <a:lnTo>
                    <a:pt x="78" y="598"/>
                  </a:lnTo>
                  <a:lnTo>
                    <a:pt x="79" y="596"/>
                  </a:lnTo>
                  <a:lnTo>
                    <a:pt x="78" y="593"/>
                  </a:lnTo>
                  <a:lnTo>
                    <a:pt x="80" y="593"/>
                  </a:lnTo>
                  <a:lnTo>
                    <a:pt x="81" y="595"/>
                  </a:lnTo>
                  <a:lnTo>
                    <a:pt x="83" y="597"/>
                  </a:lnTo>
                  <a:lnTo>
                    <a:pt x="88" y="595"/>
                  </a:lnTo>
                  <a:lnTo>
                    <a:pt x="87" y="589"/>
                  </a:lnTo>
                  <a:lnTo>
                    <a:pt x="87" y="588"/>
                  </a:lnTo>
                  <a:lnTo>
                    <a:pt x="89" y="590"/>
                  </a:lnTo>
                  <a:lnTo>
                    <a:pt x="90" y="592"/>
                  </a:lnTo>
                  <a:lnTo>
                    <a:pt x="89" y="593"/>
                  </a:lnTo>
                  <a:lnTo>
                    <a:pt x="91" y="593"/>
                  </a:lnTo>
                  <a:lnTo>
                    <a:pt x="92" y="594"/>
                  </a:lnTo>
                  <a:lnTo>
                    <a:pt x="94" y="593"/>
                  </a:lnTo>
                  <a:lnTo>
                    <a:pt x="95" y="592"/>
                  </a:lnTo>
                  <a:lnTo>
                    <a:pt x="96" y="593"/>
                  </a:lnTo>
                  <a:lnTo>
                    <a:pt x="97" y="592"/>
                  </a:lnTo>
                  <a:lnTo>
                    <a:pt x="98" y="589"/>
                  </a:lnTo>
                  <a:lnTo>
                    <a:pt x="100" y="587"/>
                  </a:lnTo>
                  <a:lnTo>
                    <a:pt x="102" y="580"/>
                  </a:lnTo>
                  <a:lnTo>
                    <a:pt x="104" y="578"/>
                  </a:lnTo>
                  <a:lnTo>
                    <a:pt x="106" y="578"/>
                  </a:lnTo>
                  <a:lnTo>
                    <a:pt x="106" y="581"/>
                  </a:lnTo>
                  <a:lnTo>
                    <a:pt x="104" y="584"/>
                  </a:lnTo>
                  <a:lnTo>
                    <a:pt x="106" y="585"/>
                  </a:lnTo>
                  <a:lnTo>
                    <a:pt x="109" y="584"/>
                  </a:lnTo>
                  <a:lnTo>
                    <a:pt x="114" y="582"/>
                  </a:lnTo>
                  <a:lnTo>
                    <a:pt x="118" y="582"/>
                  </a:lnTo>
                  <a:lnTo>
                    <a:pt x="117" y="581"/>
                  </a:lnTo>
                  <a:lnTo>
                    <a:pt x="118" y="580"/>
                  </a:lnTo>
                  <a:lnTo>
                    <a:pt x="119" y="579"/>
                  </a:lnTo>
                  <a:lnTo>
                    <a:pt x="121" y="581"/>
                  </a:lnTo>
                  <a:lnTo>
                    <a:pt x="122" y="578"/>
                  </a:lnTo>
                  <a:lnTo>
                    <a:pt x="122" y="577"/>
                  </a:lnTo>
                  <a:lnTo>
                    <a:pt x="123" y="577"/>
                  </a:lnTo>
                  <a:lnTo>
                    <a:pt x="126" y="576"/>
                  </a:lnTo>
                  <a:lnTo>
                    <a:pt x="127" y="574"/>
                  </a:lnTo>
                  <a:lnTo>
                    <a:pt x="129" y="574"/>
                  </a:lnTo>
                  <a:lnTo>
                    <a:pt x="130" y="574"/>
                  </a:lnTo>
                  <a:lnTo>
                    <a:pt x="131" y="572"/>
                  </a:lnTo>
                  <a:lnTo>
                    <a:pt x="133" y="572"/>
                  </a:lnTo>
                  <a:lnTo>
                    <a:pt x="134" y="574"/>
                  </a:lnTo>
                  <a:lnTo>
                    <a:pt x="134" y="580"/>
                  </a:lnTo>
                  <a:lnTo>
                    <a:pt x="137" y="571"/>
                  </a:lnTo>
                  <a:lnTo>
                    <a:pt x="138" y="571"/>
                  </a:lnTo>
                  <a:lnTo>
                    <a:pt x="145" y="570"/>
                  </a:lnTo>
                  <a:lnTo>
                    <a:pt x="148" y="568"/>
                  </a:lnTo>
                  <a:lnTo>
                    <a:pt x="150" y="568"/>
                  </a:lnTo>
                  <a:lnTo>
                    <a:pt x="151" y="566"/>
                  </a:lnTo>
                  <a:lnTo>
                    <a:pt x="151" y="561"/>
                  </a:lnTo>
                  <a:lnTo>
                    <a:pt x="148" y="561"/>
                  </a:lnTo>
                  <a:lnTo>
                    <a:pt x="145" y="559"/>
                  </a:lnTo>
                  <a:lnTo>
                    <a:pt x="144" y="557"/>
                  </a:lnTo>
                  <a:lnTo>
                    <a:pt x="143" y="554"/>
                  </a:lnTo>
                  <a:lnTo>
                    <a:pt x="145" y="554"/>
                  </a:lnTo>
                  <a:lnTo>
                    <a:pt x="147" y="559"/>
                  </a:lnTo>
                  <a:lnTo>
                    <a:pt x="150" y="559"/>
                  </a:lnTo>
                  <a:lnTo>
                    <a:pt x="155" y="555"/>
                  </a:lnTo>
                  <a:lnTo>
                    <a:pt x="157" y="554"/>
                  </a:lnTo>
                  <a:lnTo>
                    <a:pt x="163" y="554"/>
                  </a:lnTo>
                  <a:lnTo>
                    <a:pt x="163" y="551"/>
                  </a:lnTo>
                  <a:lnTo>
                    <a:pt x="160" y="552"/>
                  </a:lnTo>
                  <a:lnTo>
                    <a:pt x="161" y="551"/>
                  </a:lnTo>
                  <a:lnTo>
                    <a:pt x="165" y="548"/>
                  </a:lnTo>
                  <a:lnTo>
                    <a:pt x="166" y="550"/>
                  </a:lnTo>
                  <a:lnTo>
                    <a:pt x="169" y="550"/>
                  </a:lnTo>
                  <a:lnTo>
                    <a:pt x="168" y="546"/>
                  </a:lnTo>
                  <a:lnTo>
                    <a:pt x="169" y="544"/>
                  </a:lnTo>
                  <a:lnTo>
                    <a:pt x="171" y="543"/>
                  </a:lnTo>
                  <a:lnTo>
                    <a:pt x="174" y="545"/>
                  </a:lnTo>
                  <a:lnTo>
                    <a:pt x="178" y="541"/>
                  </a:lnTo>
                  <a:lnTo>
                    <a:pt x="179" y="540"/>
                  </a:lnTo>
                  <a:lnTo>
                    <a:pt x="180" y="540"/>
                  </a:lnTo>
                  <a:lnTo>
                    <a:pt x="180" y="539"/>
                  </a:lnTo>
                  <a:lnTo>
                    <a:pt x="181" y="538"/>
                  </a:lnTo>
                  <a:lnTo>
                    <a:pt x="182" y="539"/>
                  </a:lnTo>
                  <a:lnTo>
                    <a:pt x="183" y="538"/>
                  </a:lnTo>
                  <a:lnTo>
                    <a:pt x="185" y="537"/>
                  </a:lnTo>
                  <a:lnTo>
                    <a:pt x="186" y="534"/>
                  </a:lnTo>
                  <a:lnTo>
                    <a:pt x="187" y="531"/>
                  </a:lnTo>
                  <a:lnTo>
                    <a:pt x="185" y="531"/>
                  </a:lnTo>
                  <a:lnTo>
                    <a:pt x="184" y="529"/>
                  </a:lnTo>
                  <a:lnTo>
                    <a:pt x="185" y="528"/>
                  </a:lnTo>
                  <a:lnTo>
                    <a:pt x="190" y="524"/>
                  </a:lnTo>
                  <a:lnTo>
                    <a:pt x="191" y="525"/>
                  </a:lnTo>
                  <a:lnTo>
                    <a:pt x="193" y="521"/>
                  </a:lnTo>
                  <a:lnTo>
                    <a:pt x="196" y="521"/>
                  </a:lnTo>
                  <a:lnTo>
                    <a:pt x="197" y="521"/>
                  </a:lnTo>
                  <a:lnTo>
                    <a:pt x="198" y="519"/>
                  </a:lnTo>
                  <a:lnTo>
                    <a:pt x="198" y="516"/>
                  </a:lnTo>
                  <a:lnTo>
                    <a:pt x="200" y="517"/>
                  </a:lnTo>
                  <a:lnTo>
                    <a:pt x="202" y="518"/>
                  </a:lnTo>
                  <a:lnTo>
                    <a:pt x="204" y="514"/>
                  </a:lnTo>
                  <a:lnTo>
                    <a:pt x="205" y="514"/>
                  </a:lnTo>
                  <a:lnTo>
                    <a:pt x="208" y="511"/>
                  </a:lnTo>
                  <a:lnTo>
                    <a:pt x="209" y="509"/>
                  </a:lnTo>
                  <a:lnTo>
                    <a:pt x="216" y="507"/>
                  </a:lnTo>
                  <a:lnTo>
                    <a:pt x="218" y="505"/>
                  </a:lnTo>
                  <a:lnTo>
                    <a:pt x="220" y="505"/>
                  </a:lnTo>
                  <a:lnTo>
                    <a:pt x="223" y="504"/>
                  </a:lnTo>
                  <a:lnTo>
                    <a:pt x="223" y="501"/>
                  </a:lnTo>
                  <a:lnTo>
                    <a:pt x="221" y="500"/>
                  </a:lnTo>
                  <a:lnTo>
                    <a:pt x="224" y="498"/>
                  </a:lnTo>
                  <a:lnTo>
                    <a:pt x="224" y="497"/>
                  </a:lnTo>
                  <a:lnTo>
                    <a:pt x="224" y="495"/>
                  </a:lnTo>
                  <a:lnTo>
                    <a:pt x="224" y="494"/>
                  </a:lnTo>
                  <a:lnTo>
                    <a:pt x="225" y="494"/>
                  </a:lnTo>
                  <a:lnTo>
                    <a:pt x="228" y="491"/>
                  </a:lnTo>
                  <a:lnTo>
                    <a:pt x="232" y="489"/>
                  </a:lnTo>
                  <a:lnTo>
                    <a:pt x="235" y="487"/>
                  </a:lnTo>
                  <a:lnTo>
                    <a:pt x="235" y="482"/>
                  </a:lnTo>
                  <a:lnTo>
                    <a:pt x="234" y="481"/>
                  </a:lnTo>
                  <a:lnTo>
                    <a:pt x="229" y="479"/>
                  </a:lnTo>
                  <a:lnTo>
                    <a:pt x="229" y="478"/>
                  </a:lnTo>
                  <a:lnTo>
                    <a:pt x="227" y="476"/>
                  </a:lnTo>
                  <a:lnTo>
                    <a:pt x="223" y="478"/>
                  </a:lnTo>
                  <a:lnTo>
                    <a:pt x="221" y="478"/>
                  </a:lnTo>
                  <a:lnTo>
                    <a:pt x="224" y="467"/>
                  </a:lnTo>
                  <a:lnTo>
                    <a:pt x="227" y="467"/>
                  </a:lnTo>
                  <a:lnTo>
                    <a:pt x="229" y="465"/>
                  </a:lnTo>
                  <a:lnTo>
                    <a:pt x="229" y="463"/>
                  </a:lnTo>
                  <a:lnTo>
                    <a:pt x="231" y="461"/>
                  </a:lnTo>
                  <a:lnTo>
                    <a:pt x="231" y="459"/>
                  </a:lnTo>
                  <a:lnTo>
                    <a:pt x="231" y="457"/>
                  </a:lnTo>
                  <a:lnTo>
                    <a:pt x="232" y="458"/>
                  </a:lnTo>
                  <a:lnTo>
                    <a:pt x="233" y="455"/>
                  </a:lnTo>
                  <a:lnTo>
                    <a:pt x="235" y="455"/>
                  </a:lnTo>
                  <a:lnTo>
                    <a:pt x="235" y="457"/>
                  </a:lnTo>
                  <a:lnTo>
                    <a:pt x="238" y="457"/>
                  </a:lnTo>
                  <a:lnTo>
                    <a:pt x="240" y="455"/>
                  </a:lnTo>
                  <a:lnTo>
                    <a:pt x="240" y="453"/>
                  </a:lnTo>
                  <a:lnTo>
                    <a:pt x="237" y="452"/>
                  </a:lnTo>
                  <a:lnTo>
                    <a:pt x="239" y="451"/>
                  </a:lnTo>
                  <a:lnTo>
                    <a:pt x="244" y="451"/>
                  </a:lnTo>
                  <a:lnTo>
                    <a:pt x="246" y="448"/>
                  </a:lnTo>
                  <a:lnTo>
                    <a:pt x="246" y="445"/>
                  </a:lnTo>
                  <a:lnTo>
                    <a:pt x="246" y="444"/>
                  </a:lnTo>
                  <a:lnTo>
                    <a:pt x="239" y="438"/>
                  </a:lnTo>
                  <a:lnTo>
                    <a:pt x="241" y="438"/>
                  </a:lnTo>
                  <a:lnTo>
                    <a:pt x="243" y="440"/>
                  </a:lnTo>
                  <a:lnTo>
                    <a:pt x="247" y="440"/>
                  </a:lnTo>
                  <a:lnTo>
                    <a:pt x="252" y="435"/>
                  </a:lnTo>
                  <a:lnTo>
                    <a:pt x="254" y="429"/>
                  </a:lnTo>
                  <a:lnTo>
                    <a:pt x="259" y="422"/>
                  </a:lnTo>
                  <a:lnTo>
                    <a:pt x="261" y="418"/>
                  </a:lnTo>
                  <a:lnTo>
                    <a:pt x="270" y="413"/>
                  </a:lnTo>
                  <a:lnTo>
                    <a:pt x="277" y="406"/>
                  </a:lnTo>
                  <a:lnTo>
                    <a:pt x="277" y="404"/>
                  </a:lnTo>
                  <a:lnTo>
                    <a:pt x="277" y="401"/>
                  </a:lnTo>
                  <a:lnTo>
                    <a:pt x="285" y="372"/>
                  </a:lnTo>
                  <a:lnTo>
                    <a:pt x="286" y="373"/>
                  </a:lnTo>
                  <a:lnTo>
                    <a:pt x="285" y="388"/>
                  </a:lnTo>
                  <a:lnTo>
                    <a:pt x="281" y="398"/>
                  </a:lnTo>
                  <a:lnTo>
                    <a:pt x="280" y="406"/>
                  </a:lnTo>
                  <a:lnTo>
                    <a:pt x="281" y="407"/>
                  </a:lnTo>
                  <a:lnTo>
                    <a:pt x="287" y="407"/>
                  </a:lnTo>
                  <a:lnTo>
                    <a:pt x="293" y="400"/>
                  </a:lnTo>
                  <a:lnTo>
                    <a:pt x="297" y="398"/>
                  </a:lnTo>
                  <a:lnTo>
                    <a:pt x="300" y="398"/>
                  </a:lnTo>
                  <a:lnTo>
                    <a:pt x="297" y="401"/>
                  </a:lnTo>
                  <a:lnTo>
                    <a:pt x="295" y="402"/>
                  </a:lnTo>
                  <a:lnTo>
                    <a:pt x="292" y="404"/>
                  </a:lnTo>
                  <a:lnTo>
                    <a:pt x="291" y="407"/>
                  </a:lnTo>
                  <a:lnTo>
                    <a:pt x="288" y="409"/>
                  </a:lnTo>
                  <a:lnTo>
                    <a:pt x="288" y="412"/>
                  </a:lnTo>
                  <a:lnTo>
                    <a:pt x="290" y="414"/>
                  </a:lnTo>
                  <a:lnTo>
                    <a:pt x="304" y="419"/>
                  </a:lnTo>
                  <a:lnTo>
                    <a:pt x="292" y="417"/>
                  </a:lnTo>
                  <a:lnTo>
                    <a:pt x="287" y="419"/>
                  </a:lnTo>
                  <a:lnTo>
                    <a:pt x="285" y="419"/>
                  </a:lnTo>
                  <a:lnTo>
                    <a:pt x="282" y="415"/>
                  </a:lnTo>
                  <a:lnTo>
                    <a:pt x="281" y="415"/>
                  </a:lnTo>
                  <a:lnTo>
                    <a:pt x="268" y="423"/>
                  </a:lnTo>
                  <a:lnTo>
                    <a:pt x="267" y="426"/>
                  </a:lnTo>
                  <a:lnTo>
                    <a:pt x="268" y="434"/>
                  </a:lnTo>
                  <a:lnTo>
                    <a:pt x="267" y="439"/>
                  </a:lnTo>
                  <a:lnTo>
                    <a:pt x="266" y="442"/>
                  </a:lnTo>
                  <a:lnTo>
                    <a:pt x="263" y="444"/>
                  </a:lnTo>
                  <a:lnTo>
                    <a:pt x="262" y="448"/>
                  </a:lnTo>
                  <a:lnTo>
                    <a:pt x="262" y="449"/>
                  </a:lnTo>
                  <a:lnTo>
                    <a:pt x="260" y="453"/>
                  </a:lnTo>
                  <a:lnTo>
                    <a:pt x="259" y="455"/>
                  </a:lnTo>
                  <a:lnTo>
                    <a:pt x="261" y="457"/>
                  </a:lnTo>
                  <a:lnTo>
                    <a:pt x="265" y="459"/>
                  </a:lnTo>
                  <a:lnTo>
                    <a:pt x="272" y="455"/>
                  </a:lnTo>
                  <a:lnTo>
                    <a:pt x="273" y="455"/>
                  </a:lnTo>
                  <a:lnTo>
                    <a:pt x="270" y="461"/>
                  </a:lnTo>
                  <a:lnTo>
                    <a:pt x="269" y="463"/>
                  </a:lnTo>
                  <a:lnTo>
                    <a:pt x="267" y="463"/>
                  </a:lnTo>
                  <a:lnTo>
                    <a:pt x="266" y="464"/>
                  </a:lnTo>
                  <a:lnTo>
                    <a:pt x="267" y="465"/>
                  </a:lnTo>
                  <a:lnTo>
                    <a:pt x="265" y="464"/>
                  </a:lnTo>
                  <a:lnTo>
                    <a:pt x="263" y="464"/>
                  </a:lnTo>
                  <a:lnTo>
                    <a:pt x="262" y="465"/>
                  </a:lnTo>
                  <a:lnTo>
                    <a:pt x="262" y="467"/>
                  </a:lnTo>
                  <a:lnTo>
                    <a:pt x="261" y="464"/>
                  </a:lnTo>
                  <a:lnTo>
                    <a:pt x="259" y="467"/>
                  </a:lnTo>
                  <a:lnTo>
                    <a:pt x="259" y="468"/>
                  </a:lnTo>
                  <a:lnTo>
                    <a:pt x="258" y="469"/>
                  </a:lnTo>
                  <a:lnTo>
                    <a:pt x="258" y="471"/>
                  </a:lnTo>
                  <a:lnTo>
                    <a:pt x="261" y="472"/>
                  </a:lnTo>
                  <a:lnTo>
                    <a:pt x="262" y="474"/>
                  </a:lnTo>
                  <a:lnTo>
                    <a:pt x="265" y="472"/>
                  </a:lnTo>
                  <a:lnTo>
                    <a:pt x="270" y="472"/>
                  </a:lnTo>
                  <a:lnTo>
                    <a:pt x="269" y="469"/>
                  </a:lnTo>
                  <a:lnTo>
                    <a:pt x="270" y="468"/>
                  </a:lnTo>
                  <a:lnTo>
                    <a:pt x="272" y="470"/>
                  </a:lnTo>
                  <a:lnTo>
                    <a:pt x="274" y="471"/>
                  </a:lnTo>
                  <a:lnTo>
                    <a:pt x="280" y="462"/>
                  </a:lnTo>
                  <a:lnTo>
                    <a:pt x="281" y="463"/>
                  </a:lnTo>
                  <a:lnTo>
                    <a:pt x="284" y="461"/>
                  </a:lnTo>
                  <a:lnTo>
                    <a:pt x="282" y="468"/>
                  </a:lnTo>
                  <a:lnTo>
                    <a:pt x="286" y="462"/>
                  </a:lnTo>
                  <a:lnTo>
                    <a:pt x="286" y="459"/>
                  </a:lnTo>
                  <a:lnTo>
                    <a:pt x="290" y="456"/>
                  </a:lnTo>
                  <a:lnTo>
                    <a:pt x="291" y="457"/>
                  </a:lnTo>
                  <a:lnTo>
                    <a:pt x="293" y="455"/>
                  </a:lnTo>
                  <a:lnTo>
                    <a:pt x="292" y="452"/>
                  </a:lnTo>
                  <a:lnTo>
                    <a:pt x="292" y="451"/>
                  </a:lnTo>
                  <a:lnTo>
                    <a:pt x="293" y="449"/>
                  </a:lnTo>
                  <a:lnTo>
                    <a:pt x="295" y="457"/>
                  </a:lnTo>
                  <a:lnTo>
                    <a:pt x="296" y="449"/>
                  </a:lnTo>
                  <a:lnTo>
                    <a:pt x="297" y="448"/>
                  </a:lnTo>
                  <a:lnTo>
                    <a:pt x="298" y="445"/>
                  </a:lnTo>
                  <a:lnTo>
                    <a:pt x="299" y="448"/>
                  </a:lnTo>
                  <a:lnTo>
                    <a:pt x="300" y="448"/>
                  </a:lnTo>
                  <a:lnTo>
                    <a:pt x="302" y="448"/>
                  </a:lnTo>
                  <a:lnTo>
                    <a:pt x="303" y="449"/>
                  </a:lnTo>
                  <a:lnTo>
                    <a:pt x="308" y="449"/>
                  </a:lnTo>
                  <a:lnTo>
                    <a:pt x="311" y="448"/>
                  </a:lnTo>
                  <a:lnTo>
                    <a:pt x="312" y="448"/>
                  </a:lnTo>
                  <a:lnTo>
                    <a:pt x="314" y="443"/>
                  </a:lnTo>
                  <a:lnTo>
                    <a:pt x="315" y="444"/>
                  </a:lnTo>
                  <a:lnTo>
                    <a:pt x="316" y="442"/>
                  </a:lnTo>
                  <a:lnTo>
                    <a:pt x="318" y="440"/>
                  </a:lnTo>
                  <a:lnTo>
                    <a:pt x="316" y="440"/>
                  </a:lnTo>
                  <a:lnTo>
                    <a:pt x="316" y="439"/>
                  </a:lnTo>
                  <a:lnTo>
                    <a:pt x="314" y="440"/>
                  </a:lnTo>
                  <a:lnTo>
                    <a:pt x="315" y="436"/>
                  </a:lnTo>
                  <a:lnTo>
                    <a:pt x="318" y="434"/>
                  </a:lnTo>
                  <a:lnTo>
                    <a:pt x="319" y="434"/>
                  </a:lnTo>
                  <a:lnTo>
                    <a:pt x="320" y="430"/>
                  </a:lnTo>
                  <a:lnTo>
                    <a:pt x="319" y="429"/>
                  </a:lnTo>
                  <a:lnTo>
                    <a:pt x="316" y="431"/>
                  </a:lnTo>
                  <a:lnTo>
                    <a:pt x="314" y="431"/>
                  </a:lnTo>
                  <a:lnTo>
                    <a:pt x="311" y="432"/>
                  </a:lnTo>
                  <a:lnTo>
                    <a:pt x="311" y="430"/>
                  </a:lnTo>
                  <a:lnTo>
                    <a:pt x="314" y="429"/>
                  </a:lnTo>
                  <a:lnTo>
                    <a:pt x="316" y="427"/>
                  </a:lnTo>
                  <a:lnTo>
                    <a:pt x="316" y="424"/>
                  </a:lnTo>
                  <a:lnTo>
                    <a:pt x="314" y="425"/>
                  </a:lnTo>
                  <a:lnTo>
                    <a:pt x="314" y="424"/>
                  </a:lnTo>
                  <a:lnTo>
                    <a:pt x="311" y="425"/>
                  </a:lnTo>
                  <a:lnTo>
                    <a:pt x="311" y="422"/>
                  </a:lnTo>
                  <a:lnTo>
                    <a:pt x="310" y="422"/>
                  </a:lnTo>
                  <a:lnTo>
                    <a:pt x="311" y="420"/>
                  </a:lnTo>
                  <a:lnTo>
                    <a:pt x="315" y="419"/>
                  </a:lnTo>
                  <a:lnTo>
                    <a:pt x="316" y="415"/>
                  </a:lnTo>
                  <a:lnTo>
                    <a:pt x="314" y="415"/>
                  </a:lnTo>
                  <a:lnTo>
                    <a:pt x="316" y="412"/>
                  </a:lnTo>
                  <a:lnTo>
                    <a:pt x="318" y="411"/>
                  </a:lnTo>
                  <a:lnTo>
                    <a:pt x="318" y="414"/>
                  </a:lnTo>
                  <a:lnTo>
                    <a:pt x="319" y="413"/>
                  </a:lnTo>
                  <a:lnTo>
                    <a:pt x="321" y="410"/>
                  </a:lnTo>
                  <a:lnTo>
                    <a:pt x="324" y="407"/>
                  </a:lnTo>
                  <a:lnTo>
                    <a:pt x="324" y="410"/>
                  </a:lnTo>
                  <a:lnTo>
                    <a:pt x="320" y="418"/>
                  </a:lnTo>
                  <a:lnTo>
                    <a:pt x="322" y="419"/>
                  </a:lnTo>
                  <a:lnTo>
                    <a:pt x="324" y="419"/>
                  </a:lnTo>
                  <a:lnTo>
                    <a:pt x="325" y="418"/>
                  </a:lnTo>
                  <a:lnTo>
                    <a:pt x="326" y="410"/>
                  </a:lnTo>
                  <a:lnTo>
                    <a:pt x="327" y="414"/>
                  </a:lnTo>
                  <a:lnTo>
                    <a:pt x="327" y="416"/>
                  </a:lnTo>
                  <a:lnTo>
                    <a:pt x="334" y="415"/>
                  </a:lnTo>
                  <a:lnTo>
                    <a:pt x="335" y="416"/>
                  </a:lnTo>
                  <a:lnTo>
                    <a:pt x="338" y="415"/>
                  </a:lnTo>
                  <a:lnTo>
                    <a:pt x="341" y="413"/>
                  </a:lnTo>
                  <a:lnTo>
                    <a:pt x="344" y="411"/>
                  </a:lnTo>
                  <a:lnTo>
                    <a:pt x="347" y="411"/>
                  </a:lnTo>
                  <a:lnTo>
                    <a:pt x="347" y="412"/>
                  </a:lnTo>
                  <a:lnTo>
                    <a:pt x="342" y="413"/>
                  </a:lnTo>
                  <a:lnTo>
                    <a:pt x="342" y="420"/>
                  </a:lnTo>
                  <a:lnTo>
                    <a:pt x="343" y="421"/>
                  </a:lnTo>
                  <a:lnTo>
                    <a:pt x="349" y="419"/>
                  </a:lnTo>
                  <a:lnTo>
                    <a:pt x="349" y="421"/>
                  </a:lnTo>
                  <a:lnTo>
                    <a:pt x="341" y="425"/>
                  </a:lnTo>
                  <a:lnTo>
                    <a:pt x="345" y="425"/>
                  </a:lnTo>
                  <a:lnTo>
                    <a:pt x="350" y="421"/>
                  </a:lnTo>
                  <a:lnTo>
                    <a:pt x="352" y="422"/>
                  </a:lnTo>
                  <a:lnTo>
                    <a:pt x="348" y="427"/>
                  </a:lnTo>
                  <a:lnTo>
                    <a:pt x="353" y="425"/>
                  </a:lnTo>
                  <a:lnTo>
                    <a:pt x="354" y="426"/>
                  </a:lnTo>
                  <a:lnTo>
                    <a:pt x="357" y="426"/>
                  </a:lnTo>
                  <a:lnTo>
                    <a:pt x="357" y="427"/>
                  </a:lnTo>
                  <a:lnTo>
                    <a:pt x="355" y="430"/>
                  </a:lnTo>
                  <a:lnTo>
                    <a:pt x="357" y="431"/>
                  </a:lnTo>
                  <a:lnTo>
                    <a:pt x="362" y="436"/>
                  </a:lnTo>
                  <a:lnTo>
                    <a:pt x="364" y="437"/>
                  </a:lnTo>
                  <a:lnTo>
                    <a:pt x="365" y="437"/>
                  </a:lnTo>
                  <a:lnTo>
                    <a:pt x="365" y="436"/>
                  </a:lnTo>
                  <a:lnTo>
                    <a:pt x="367" y="435"/>
                  </a:lnTo>
                  <a:lnTo>
                    <a:pt x="367" y="433"/>
                  </a:lnTo>
                  <a:lnTo>
                    <a:pt x="367" y="432"/>
                  </a:lnTo>
                  <a:lnTo>
                    <a:pt x="369" y="432"/>
                  </a:lnTo>
                  <a:lnTo>
                    <a:pt x="370" y="433"/>
                  </a:lnTo>
                  <a:lnTo>
                    <a:pt x="371" y="435"/>
                  </a:lnTo>
                  <a:lnTo>
                    <a:pt x="371" y="438"/>
                  </a:lnTo>
                  <a:lnTo>
                    <a:pt x="373" y="439"/>
                  </a:lnTo>
                  <a:lnTo>
                    <a:pt x="375" y="441"/>
                  </a:lnTo>
                  <a:lnTo>
                    <a:pt x="376" y="442"/>
                  </a:lnTo>
                  <a:lnTo>
                    <a:pt x="376" y="441"/>
                  </a:lnTo>
                  <a:lnTo>
                    <a:pt x="379" y="442"/>
                  </a:lnTo>
                  <a:lnTo>
                    <a:pt x="380" y="442"/>
                  </a:lnTo>
                  <a:lnTo>
                    <a:pt x="382" y="442"/>
                  </a:lnTo>
                  <a:lnTo>
                    <a:pt x="383" y="445"/>
                  </a:lnTo>
                  <a:lnTo>
                    <a:pt x="383" y="446"/>
                  </a:lnTo>
                  <a:lnTo>
                    <a:pt x="383" y="447"/>
                  </a:lnTo>
                  <a:lnTo>
                    <a:pt x="384" y="448"/>
                  </a:lnTo>
                  <a:lnTo>
                    <a:pt x="387" y="448"/>
                  </a:lnTo>
                  <a:lnTo>
                    <a:pt x="390" y="447"/>
                  </a:lnTo>
                  <a:lnTo>
                    <a:pt x="400" y="447"/>
                  </a:lnTo>
                  <a:lnTo>
                    <a:pt x="401" y="444"/>
                  </a:lnTo>
                  <a:lnTo>
                    <a:pt x="404" y="445"/>
                  </a:lnTo>
                  <a:lnTo>
                    <a:pt x="405" y="445"/>
                  </a:lnTo>
                  <a:lnTo>
                    <a:pt x="409" y="445"/>
                  </a:lnTo>
                  <a:lnTo>
                    <a:pt x="410" y="447"/>
                  </a:lnTo>
                  <a:lnTo>
                    <a:pt x="422" y="449"/>
                  </a:lnTo>
                  <a:lnTo>
                    <a:pt x="426" y="447"/>
                  </a:lnTo>
                  <a:lnTo>
                    <a:pt x="428" y="448"/>
                  </a:lnTo>
                  <a:lnTo>
                    <a:pt x="428" y="449"/>
                  </a:lnTo>
                  <a:lnTo>
                    <a:pt x="426" y="450"/>
                  </a:lnTo>
                  <a:lnTo>
                    <a:pt x="426" y="451"/>
                  </a:lnTo>
                  <a:lnTo>
                    <a:pt x="433" y="454"/>
                  </a:lnTo>
                  <a:lnTo>
                    <a:pt x="444" y="456"/>
                  </a:lnTo>
                  <a:lnTo>
                    <a:pt x="449" y="454"/>
                  </a:lnTo>
                  <a:lnTo>
                    <a:pt x="454" y="448"/>
                  </a:lnTo>
                  <a:lnTo>
                    <a:pt x="455" y="446"/>
                  </a:lnTo>
                  <a:lnTo>
                    <a:pt x="456" y="445"/>
                  </a:lnTo>
                  <a:lnTo>
                    <a:pt x="461" y="451"/>
                  </a:lnTo>
                  <a:lnTo>
                    <a:pt x="464" y="452"/>
                  </a:lnTo>
                  <a:lnTo>
                    <a:pt x="463" y="452"/>
                  </a:lnTo>
                  <a:lnTo>
                    <a:pt x="461" y="454"/>
                  </a:lnTo>
                  <a:lnTo>
                    <a:pt x="462" y="461"/>
                  </a:lnTo>
                  <a:lnTo>
                    <a:pt x="461" y="461"/>
                  </a:lnTo>
                  <a:lnTo>
                    <a:pt x="459" y="460"/>
                  </a:lnTo>
                  <a:lnTo>
                    <a:pt x="459" y="455"/>
                  </a:lnTo>
                  <a:lnTo>
                    <a:pt x="459" y="453"/>
                  </a:lnTo>
                  <a:lnTo>
                    <a:pt x="459" y="451"/>
                  </a:lnTo>
                  <a:lnTo>
                    <a:pt x="458" y="449"/>
                  </a:lnTo>
                  <a:lnTo>
                    <a:pt x="458" y="448"/>
                  </a:lnTo>
                  <a:lnTo>
                    <a:pt x="456" y="450"/>
                  </a:lnTo>
                  <a:lnTo>
                    <a:pt x="456" y="451"/>
                  </a:lnTo>
                  <a:lnTo>
                    <a:pt x="456" y="455"/>
                  </a:lnTo>
                  <a:lnTo>
                    <a:pt x="456" y="456"/>
                  </a:lnTo>
                  <a:lnTo>
                    <a:pt x="456" y="458"/>
                  </a:lnTo>
                  <a:lnTo>
                    <a:pt x="455" y="461"/>
                  </a:lnTo>
                  <a:lnTo>
                    <a:pt x="454" y="461"/>
                  </a:lnTo>
                  <a:lnTo>
                    <a:pt x="452" y="463"/>
                  </a:lnTo>
                  <a:lnTo>
                    <a:pt x="453" y="464"/>
                  </a:lnTo>
                  <a:lnTo>
                    <a:pt x="458" y="466"/>
                  </a:lnTo>
                  <a:lnTo>
                    <a:pt x="458" y="467"/>
                  </a:lnTo>
                  <a:lnTo>
                    <a:pt x="459" y="467"/>
                  </a:lnTo>
                  <a:lnTo>
                    <a:pt x="461" y="467"/>
                  </a:lnTo>
                  <a:lnTo>
                    <a:pt x="462" y="468"/>
                  </a:lnTo>
                  <a:lnTo>
                    <a:pt x="461" y="468"/>
                  </a:lnTo>
                  <a:lnTo>
                    <a:pt x="467" y="471"/>
                  </a:lnTo>
                  <a:lnTo>
                    <a:pt x="470" y="475"/>
                  </a:lnTo>
                  <a:lnTo>
                    <a:pt x="470" y="474"/>
                  </a:lnTo>
                  <a:lnTo>
                    <a:pt x="471" y="472"/>
                  </a:lnTo>
                  <a:lnTo>
                    <a:pt x="475" y="473"/>
                  </a:lnTo>
                  <a:lnTo>
                    <a:pt x="476" y="472"/>
                  </a:lnTo>
                  <a:lnTo>
                    <a:pt x="477" y="469"/>
                  </a:lnTo>
                  <a:lnTo>
                    <a:pt x="475" y="467"/>
                  </a:lnTo>
                  <a:lnTo>
                    <a:pt x="476" y="467"/>
                  </a:lnTo>
                  <a:lnTo>
                    <a:pt x="477" y="467"/>
                  </a:lnTo>
                  <a:lnTo>
                    <a:pt x="478" y="466"/>
                  </a:lnTo>
                  <a:lnTo>
                    <a:pt x="462" y="447"/>
                  </a:lnTo>
                  <a:lnTo>
                    <a:pt x="463" y="446"/>
                  </a:lnTo>
                  <a:lnTo>
                    <a:pt x="463" y="438"/>
                  </a:lnTo>
                  <a:lnTo>
                    <a:pt x="454" y="438"/>
                  </a:lnTo>
                  <a:lnTo>
                    <a:pt x="450" y="442"/>
                  </a:lnTo>
                  <a:lnTo>
                    <a:pt x="448" y="442"/>
                  </a:lnTo>
                  <a:lnTo>
                    <a:pt x="444" y="439"/>
                  </a:lnTo>
                  <a:lnTo>
                    <a:pt x="440" y="442"/>
                  </a:lnTo>
                  <a:lnTo>
                    <a:pt x="434" y="438"/>
                  </a:lnTo>
                  <a:lnTo>
                    <a:pt x="434" y="428"/>
                  </a:lnTo>
                  <a:close/>
                </a:path>
              </a:pathLst>
            </a:custGeom>
            <a:solidFill>
              <a:srgbClr val="A11420"/>
            </a:solidFill>
            <a:ln w="9525">
              <a:solidFill>
                <a:srgbClr val="FFFFFF"/>
              </a:solidFill>
              <a:round/>
              <a:headEnd/>
              <a:tailEnd/>
            </a:ln>
          </p:spPr>
          <p:txBody>
            <a:bodyPr lIns="91429" tIns="45715" rIns="91429" bIns="45715"/>
            <a:lstStyle/>
            <a:p>
              <a:endParaRPr lang="ru-RU"/>
            </a:p>
          </p:txBody>
        </p:sp>
      </p:grpSp>
      <p:grpSp>
        <p:nvGrpSpPr>
          <p:cNvPr id="26" name="Groupe 5"/>
          <p:cNvGrpSpPr>
            <a:grpSpLocks/>
          </p:cNvGrpSpPr>
          <p:nvPr/>
        </p:nvGrpSpPr>
        <p:grpSpPr bwMode="auto">
          <a:xfrm>
            <a:off x="3943350" y="2921000"/>
            <a:ext cx="1485900" cy="993775"/>
            <a:chOff x="3943350" y="2921000"/>
            <a:chExt cx="1485900" cy="993775"/>
          </a:xfrm>
        </p:grpSpPr>
        <p:sp>
          <p:nvSpPr>
            <p:cNvPr id="143462" name="Freeform 832"/>
            <p:cNvSpPr>
              <a:spLocks/>
            </p:cNvSpPr>
            <p:nvPr/>
          </p:nvSpPr>
          <p:spPr bwMode="auto">
            <a:xfrm>
              <a:off x="4913313" y="3700463"/>
              <a:ext cx="84137" cy="68262"/>
            </a:xfrm>
            <a:custGeom>
              <a:avLst/>
              <a:gdLst>
                <a:gd name="T0" fmla="*/ 2147483647 w 49"/>
                <a:gd name="T1" fmla="*/ 2147483647 h 40"/>
                <a:gd name="T2" fmla="*/ 2147483647 w 49"/>
                <a:gd name="T3" fmla="*/ 2147483647 h 40"/>
                <a:gd name="T4" fmla="*/ 2147483647 w 49"/>
                <a:gd name="T5" fmla="*/ 2147483647 h 40"/>
                <a:gd name="T6" fmla="*/ 2147483647 w 49"/>
                <a:gd name="T7" fmla="*/ 0 h 40"/>
                <a:gd name="T8" fmla="*/ 2147483647 w 49"/>
                <a:gd name="T9" fmla="*/ 2147483647 h 40"/>
                <a:gd name="T10" fmla="*/ 2147483647 w 49"/>
                <a:gd name="T11" fmla="*/ 2147483647 h 40"/>
                <a:gd name="T12" fmla="*/ 2147483647 w 49"/>
                <a:gd name="T13" fmla="*/ 2147483647 h 40"/>
                <a:gd name="T14" fmla="*/ 2147483647 w 49"/>
                <a:gd name="T15" fmla="*/ 2147483647 h 40"/>
                <a:gd name="T16" fmla="*/ 2147483647 w 49"/>
                <a:gd name="T17" fmla="*/ 2147483647 h 40"/>
                <a:gd name="T18" fmla="*/ 2147483647 w 49"/>
                <a:gd name="T19" fmla="*/ 2147483647 h 40"/>
                <a:gd name="T20" fmla="*/ 2147483647 w 49"/>
                <a:gd name="T21" fmla="*/ 2147483647 h 40"/>
                <a:gd name="T22" fmla="*/ 0 w 49"/>
                <a:gd name="T23" fmla="*/ 2147483647 h 40"/>
                <a:gd name="T24" fmla="*/ 2147483647 w 49"/>
                <a:gd name="T25" fmla="*/ 2147483647 h 40"/>
                <a:gd name="T26" fmla="*/ 2147483647 w 49"/>
                <a:gd name="T27" fmla="*/ 2147483647 h 40"/>
                <a:gd name="T28" fmla="*/ 2147483647 w 49"/>
                <a:gd name="T29" fmla="*/ 2147483647 h 40"/>
                <a:gd name="T30" fmla="*/ 2147483647 w 49"/>
                <a:gd name="T31" fmla="*/ 2147483647 h 40"/>
                <a:gd name="T32" fmla="*/ 2147483647 w 49"/>
                <a:gd name="T33" fmla="*/ 2147483647 h 40"/>
                <a:gd name="T34" fmla="*/ 2147483647 w 49"/>
                <a:gd name="T35" fmla="*/ 2147483647 h 40"/>
                <a:gd name="T36" fmla="*/ 2147483647 w 49"/>
                <a:gd name="T37" fmla="*/ 2147483647 h 40"/>
                <a:gd name="T38" fmla="*/ 2147483647 w 49"/>
                <a:gd name="T39" fmla="*/ 2147483647 h 40"/>
                <a:gd name="T40" fmla="*/ 2147483647 w 49"/>
                <a:gd name="T41" fmla="*/ 2147483647 h 40"/>
                <a:gd name="T42" fmla="*/ 2147483647 w 49"/>
                <a:gd name="T43" fmla="*/ 2147483647 h 40"/>
                <a:gd name="T44" fmla="*/ 2147483647 w 49"/>
                <a:gd name="T45" fmla="*/ 2147483647 h 40"/>
                <a:gd name="T46" fmla="*/ 2147483647 w 49"/>
                <a:gd name="T47" fmla="*/ 2147483647 h 40"/>
                <a:gd name="T48" fmla="*/ 2147483647 w 49"/>
                <a:gd name="T49" fmla="*/ 2147483647 h 40"/>
                <a:gd name="T50" fmla="*/ 2147483647 w 49"/>
                <a:gd name="T51" fmla="*/ 2147483647 h 40"/>
                <a:gd name="T52" fmla="*/ 2147483647 w 49"/>
                <a:gd name="T53" fmla="*/ 2147483647 h 40"/>
                <a:gd name="T54" fmla="*/ 2147483647 w 49"/>
                <a:gd name="T55" fmla="*/ 2147483647 h 40"/>
                <a:gd name="T56" fmla="*/ 2147483647 w 49"/>
                <a:gd name="T57" fmla="*/ 2147483647 h 40"/>
                <a:gd name="T58" fmla="*/ 2147483647 w 49"/>
                <a:gd name="T59" fmla="*/ 2147483647 h 40"/>
                <a:gd name="T60" fmla="*/ 2147483647 w 49"/>
                <a:gd name="T61" fmla="*/ 2147483647 h 40"/>
                <a:gd name="T62" fmla="*/ 2147483647 w 49"/>
                <a:gd name="T63" fmla="*/ 2147483647 h 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9"/>
                <a:gd name="T97" fmla="*/ 0 h 40"/>
                <a:gd name="T98" fmla="*/ 49 w 49"/>
                <a:gd name="T99" fmla="*/ 40 h 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9" h="40">
                  <a:moveTo>
                    <a:pt x="32" y="2"/>
                  </a:moveTo>
                  <a:lnTo>
                    <a:pt x="30" y="1"/>
                  </a:lnTo>
                  <a:lnTo>
                    <a:pt x="23" y="2"/>
                  </a:lnTo>
                  <a:lnTo>
                    <a:pt x="18" y="0"/>
                  </a:lnTo>
                  <a:lnTo>
                    <a:pt x="8" y="2"/>
                  </a:lnTo>
                  <a:lnTo>
                    <a:pt x="5" y="5"/>
                  </a:lnTo>
                  <a:lnTo>
                    <a:pt x="6" y="7"/>
                  </a:lnTo>
                  <a:lnTo>
                    <a:pt x="8" y="9"/>
                  </a:lnTo>
                  <a:lnTo>
                    <a:pt x="8" y="12"/>
                  </a:lnTo>
                  <a:lnTo>
                    <a:pt x="5" y="15"/>
                  </a:lnTo>
                  <a:lnTo>
                    <a:pt x="4" y="23"/>
                  </a:lnTo>
                  <a:lnTo>
                    <a:pt x="0" y="27"/>
                  </a:lnTo>
                  <a:lnTo>
                    <a:pt x="1" y="29"/>
                  </a:lnTo>
                  <a:lnTo>
                    <a:pt x="3" y="30"/>
                  </a:lnTo>
                  <a:lnTo>
                    <a:pt x="13" y="29"/>
                  </a:lnTo>
                  <a:lnTo>
                    <a:pt x="11" y="31"/>
                  </a:lnTo>
                  <a:lnTo>
                    <a:pt x="4" y="34"/>
                  </a:lnTo>
                  <a:lnTo>
                    <a:pt x="3" y="40"/>
                  </a:lnTo>
                  <a:lnTo>
                    <a:pt x="5" y="39"/>
                  </a:lnTo>
                  <a:lnTo>
                    <a:pt x="7" y="36"/>
                  </a:lnTo>
                  <a:lnTo>
                    <a:pt x="25" y="21"/>
                  </a:lnTo>
                  <a:lnTo>
                    <a:pt x="41" y="21"/>
                  </a:lnTo>
                  <a:lnTo>
                    <a:pt x="43" y="22"/>
                  </a:lnTo>
                  <a:lnTo>
                    <a:pt x="47" y="21"/>
                  </a:lnTo>
                  <a:lnTo>
                    <a:pt x="49" y="19"/>
                  </a:lnTo>
                  <a:lnTo>
                    <a:pt x="49" y="16"/>
                  </a:lnTo>
                  <a:lnTo>
                    <a:pt x="46" y="16"/>
                  </a:lnTo>
                  <a:lnTo>
                    <a:pt x="37" y="12"/>
                  </a:lnTo>
                  <a:lnTo>
                    <a:pt x="33" y="8"/>
                  </a:lnTo>
                  <a:lnTo>
                    <a:pt x="32" y="4"/>
                  </a:lnTo>
                  <a:lnTo>
                    <a:pt x="32" y="2"/>
                  </a:lnTo>
                  <a:close/>
                </a:path>
              </a:pathLst>
            </a:custGeom>
            <a:solidFill>
              <a:srgbClr val="FF6700"/>
            </a:solidFill>
            <a:ln w="4763">
              <a:solidFill>
                <a:srgbClr val="FFFFFF"/>
              </a:solidFill>
              <a:round/>
              <a:headEnd/>
              <a:tailEnd/>
            </a:ln>
          </p:spPr>
          <p:txBody>
            <a:bodyPr lIns="91429" tIns="45715" rIns="91429" bIns="45715"/>
            <a:lstStyle/>
            <a:p>
              <a:endParaRPr lang="ru-RU"/>
            </a:p>
          </p:txBody>
        </p:sp>
        <p:grpSp>
          <p:nvGrpSpPr>
            <p:cNvPr id="27" name="Groupe 3"/>
            <p:cNvGrpSpPr>
              <a:grpSpLocks/>
            </p:cNvGrpSpPr>
            <p:nvPr/>
          </p:nvGrpSpPr>
          <p:grpSpPr bwMode="auto">
            <a:xfrm>
              <a:off x="3943350" y="2921000"/>
              <a:ext cx="1485900" cy="993775"/>
              <a:chOff x="3943350" y="2921000"/>
              <a:chExt cx="1485900" cy="993775"/>
            </a:xfrm>
          </p:grpSpPr>
          <p:sp>
            <p:nvSpPr>
              <p:cNvPr id="143464" name="Freeform 407"/>
              <p:cNvSpPr>
                <a:spLocks/>
              </p:cNvSpPr>
              <p:nvPr/>
            </p:nvSpPr>
            <p:spPr bwMode="auto">
              <a:xfrm>
                <a:off x="4586288" y="3167063"/>
                <a:ext cx="273050" cy="255587"/>
              </a:xfrm>
              <a:custGeom>
                <a:avLst/>
                <a:gdLst>
                  <a:gd name="T0" fmla="*/ 2147483647 w 159"/>
                  <a:gd name="T1" fmla="*/ 2147483647 h 149"/>
                  <a:gd name="T2" fmla="*/ 2147483647 w 159"/>
                  <a:gd name="T3" fmla="*/ 2147483647 h 149"/>
                  <a:gd name="T4" fmla="*/ 2147483647 w 159"/>
                  <a:gd name="T5" fmla="*/ 2147483647 h 149"/>
                  <a:gd name="T6" fmla="*/ 2147483647 w 159"/>
                  <a:gd name="T7" fmla="*/ 2147483647 h 149"/>
                  <a:gd name="T8" fmla="*/ 2147483647 w 159"/>
                  <a:gd name="T9" fmla="*/ 2147483647 h 149"/>
                  <a:gd name="T10" fmla="*/ 2147483647 w 159"/>
                  <a:gd name="T11" fmla="*/ 2147483647 h 149"/>
                  <a:gd name="T12" fmla="*/ 2147483647 w 159"/>
                  <a:gd name="T13" fmla="*/ 2147483647 h 149"/>
                  <a:gd name="T14" fmla="*/ 2147483647 w 159"/>
                  <a:gd name="T15" fmla="*/ 2147483647 h 149"/>
                  <a:gd name="T16" fmla="*/ 2147483647 w 159"/>
                  <a:gd name="T17" fmla="*/ 2147483647 h 149"/>
                  <a:gd name="T18" fmla="*/ 2147483647 w 159"/>
                  <a:gd name="T19" fmla="*/ 2147483647 h 149"/>
                  <a:gd name="T20" fmla="*/ 2147483647 w 159"/>
                  <a:gd name="T21" fmla="*/ 2147483647 h 149"/>
                  <a:gd name="T22" fmla="*/ 2147483647 w 159"/>
                  <a:gd name="T23" fmla="*/ 2147483647 h 149"/>
                  <a:gd name="T24" fmla="*/ 2147483647 w 159"/>
                  <a:gd name="T25" fmla="*/ 2147483647 h 149"/>
                  <a:gd name="T26" fmla="*/ 2147483647 w 159"/>
                  <a:gd name="T27" fmla="*/ 2147483647 h 149"/>
                  <a:gd name="T28" fmla="*/ 2147483647 w 159"/>
                  <a:gd name="T29" fmla="*/ 2147483647 h 149"/>
                  <a:gd name="T30" fmla="*/ 2147483647 w 159"/>
                  <a:gd name="T31" fmla="*/ 2147483647 h 149"/>
                  <a:gd name="T32" fmla="*/ 2147483647 w 159"/>
                  <a:gd name="T33" fmla="*/ 2147483647 h 149"/>
                  <a:gd name="T34" fmla="*/ 2147483647 w 159"/>
                  <a:gd name="T35" fmla="*/ 2147483647 h 149"/>
                  <a:gd name="T36" fmla="*/ 2147483647 w 159"/>
                  <a:gd name="T37" fmla="*/ 2147483647 h 149"/>
                  <a:gd name="T38" fmla="*/ 2147483647 w 159"/>
                  <a:gd name="T39" fmla="*/ 2147483647 h 149"/>
                  <a:gd name="T40" fmla="*/ 2147483647 w 159"/>
                  <a:gd name="T41" fmla="*/ 2147483647 h 149"/>
                  <a:gd name="T42" fmla="*/ 2147483647 w 159"/>
                  <a:gd name="T43" fmla="*/ 2147483647 h 149"/>
                  <a:gd name="T44" fmla="*/ 2147483647 w 159"/>
                  <a:gd name="T45" fmla="*/ 2147483647 h 149"/>
                  <a:gd name="T46" fmla="*/ 2147483647 w 159"/>
                  <a:gd name="T47" fmla="*/ 2147483647 h 149"/>
                  <a:gd name="T48" fmla="*/ 0 w 159"/>
                  <a:gd name="T49" fmla="*/ 2147483647 h 149"/>
                  <a:gd name="T50" fmla="*/ 2147483647 w 159"/>
                  <a:gd name="T51" fmla="*/ 2147483647 h 149"/>
                  <a:gd name="T52" fmla="*/ 2147483647 w 159"/>
                  <a:gd name="T53" fmla="*/ 2147483647 h 149"/>
                  <a:gd name="T54" fmla="*/ 2147483647 w 159"/>
                  <a:gd name="T55" fmla="*/ 2147483647 h 149"/>
                  <a:gd name="T56" fmla="*/ 2147483647 w 159"/>
                  <a:gd name="T57" fmla="*/ 2147483647 h 149"/>
                  <a:gd name="T58" fmla="*/ 2147483647 w 159"/>
                  <a:gd name="T59" fmla="*/ 2147483647 h 149"/>
                  <a:gd name="T60" fmla="*/ 2147483647 w 159"/>
                  <a:gd name="T61" fmla="*/ 2147483647 h 149"/>
                  <a:gd name="T62" fmla="*/ 2147483647 w 159"/>
                  <a:gd name="T63" fmla="*/ 2147483647 h 149"/>
                  <a:gd name="T64" fmla="*/ 2147483647 w 159"/>
                  <a:gd name="T65" fmla="*/ 2147483647 h 149"/>
                  <a:gd name="T66" fmla="*/ 2147483647 w 159"/>
                  <a:gd name="T67" fmla="*/ 2147483647 h 149"/>
                  <a:gd name="T68" fmla="*/ 2147483647 w 159"/>
                  <a:gd name="T69" fmla="*/ 2147483647 h 149"/>
                  <a:gd name="T70" fmla="*/ 2147483647 w 159"/>
                  <a:gd name="T71" fmla="*/ 2147483647 h 149"/>
                  <a:gd name="T72" fmla="*/ 2147483647 w 159"/>
                  <a:gd name="T73" fmla="*/ 2147483647 h 149"/>
                  <a:gd name="T74" fmla="*/ 2147483647 w 159"/>
                  <a:gd name="T75" fmla="*/ 2147483647 h 149"/>
                  <a:gd name="T76" fmla="*/ 2147483647 w 159"/>
                  <a:gd name="T77" fmla="*/ 2147483647 h 149"/>
                  <a:gd name="T78" fmla="*/ 2147483647 w 159"/>
                  <a:gd name="T79" fmla="*/ 2147483647 h 149"/>
                  <a:gd name="T80" fmla="*/ 2147483647 w 159"/>
                  <a:gd name="T81" fmla="*/ 2147483647 h 149"/>
                  <a:gd name="T82" fmla="*/ 2147483647 w 159"/>
                  <a:gd name="T83" fmla="*/ 2147483647 h 149"/>
                  <a:gd name="T84" fmla="*/ 2147483647 w 159"/>
                  <a:gd name="T85" fmla="*/ 2147483647 h 14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9"/>
                  <a:gd name="T130" fmla="*/ 0 h 149"/>
                  <a:gd name="T131" fmla="*/ 159 w 159"/>
                  <a:gd name="T132" fmla="*/ 149 h 14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9" h="149">
                    <a:moveTo>
                      <a:pt x="149" y="87"/>
                    </a:moveTo>
                    <a:lnTo>
                      <a:pt x="154" y="100"/>
                    </a:lnTo>
                    <a:lnTo>
                      <a:pt x="157" y="104"/>
                    </a:lnTo>
                    <a:lnTo>
                      <a:pt x="157" y="107"/>
                    </a:lnTo>
                    <a:lnTo>
                      <a:pt x="159" y="112"/>
                    </a:lnTo>
                    <a:lnTo>
                      <a:pt x="157" y="115"/>
                    </a:lnTo>
                    <a:lnTo>
                      <a:pt x="146" y="124"/>
                    </a:lnTo>
                    <a:lnTo>
                      <a:pt x="137" y="141"/>
                    </a:lnTo>
                    <a:lnTo>
                      <a:pt x="137" y="145"/>
                    </a:lnTo>
                    <a:lnTo>
                      <a:pt x="137" y="148"/>
                    </a:lnTo>
                    <a:lnTo>
                      <a:pt x="134" y="149"/>
                    </a:lnTo>
                    <a:lnTo>
                      <a:pt x="130" y="148"/>
                    </a:lnTo>
                    <a:lnTo>
                      <a:pt x="122" y="141"/>
                    </a:lnTo>
                    <a:lnTo>
                      <a:pt x="114" y="141"/>
                    </a:lnTo>
                    <a:lnTo>
                      <a:pt x="108" y="144"/>
                    </a:lnTo>
                    <a:lnTo>
                      <a:pt x="105" y="141"/>
                    </a:lnTo>
                    <a:lnTo>
                      <a:pt x="100" y="141"/>
                    </a:lnTo>
                    <a:lnTo>
                      <a:pt x="97" y="144"/>
                    </a:lnTo>
                    <a:lnTo>
                      <a:pt x="95" y="146"/>
                    </a:lnTo>
                    <a:lnTo>
                      <a:pt x="92" y="145"/>
                    </a:lnTo>
                    <a:lnTo>
                      <a:pt x="85" y="138"/>
                    </a:lnTo>
                    <a:lnTo>
                      <a:pt x="79" y="140"/>
                    </a:lnTo>
                    <a:lnTo>
                      <a:pt x="70" y="136"/>
                    </a:lnTo>
                    <a:lnTo>
                      <a:pt x="65" y="127"/>
                    </a:lnTo>
                    <a:lnTo>
                      <a:pt x="62" y="126"/>
                    </a:lnTo>
                    <a:lnTo>
                      <a:pt x="60" y="127"/>
                    </a:lnTo>
                    <a:lnTo>
                      <a:pt x="58" y="125"/>
                    </a:lnTo>
                    <a:lnTo>
                      <a:pt x="57" y="120"/>
                    </a:lnTo>
                    <a:lnTo>
                      <a:pt x="44" y="116"/>
                    </a:lnTo>
                    <a:lnTo>
                      <a:pt x="44" y="118"/>
                    </a:lnTo>
                    <a:lnTo>
                      <a:pt x="45" y="121"/>
                    </a:lnTo>
                    <a:lnTo>
                      <a:pt x="42" y="122"/>
                    </a:lnTo>
                    <a:lnTo>
                      <a:pt x="40" y="122"/>
                    </a:lnTo>
                    <a:lnTo>
                      <a:pt x="34" y="116"/>
                    </a:lnTo>
                    <a:lnTo>
                      <a:pt x="35" y="113"/>
                    </a:lnTo>
                    <a:lnTo>
                      <a:pt x="35" y="112"/>
                    </a:lnTo>
                    <a:lnTo>
                      <a:pt x="32" y="111"/>
                    </a:lnTo>
                    <a:lnTo>
                      <a:pt x="29" y="108"/>
                    </a:lnTo>
                    <a:lnTo>
                      <a:pt x="20" y="107"/>
                    </a:lnTo>
                    <a:lnTo>
                      <a:pt x="19" y="104"/>
                    </a:lnTo>
                    <a:lnTo>
                      <a:pt x="16" y="102"/>
                    </a:lnTo>
                    <a:lnTo>
                      <a:pt x="12" y="107"/>
                    </a:lnTo>
                    <a:lnTo>
                      <a:pt x="10" y="106"/>
                    </a:lnTo>
                    <a:lnTo>
                      <a:pt x="12" y="92"/>
                    </a:lnTo>
                    <a:lnTo>
                      <a:pt x="12" y="91"/>
                    </a:lnTo>
                    <a:lnTo>
                      <a:pt x="8" y="85"/>
                    </a:lnTo>
                    <a:lnTo>
                      <a:pt x="4" y="58"/>
                    </a:lnTo>
                    <a:lnTo>
                      <a:pt x="0" y="55"/>
                    </a:lnTo>
                    <a:lnTo>
                      <a:pt x="0" y="53"/>
                    </a:lnTo>
                    <a:lnTo>
                      <a:pt x="3" y="46"/>
                    </a:lnTo>
                    <a:lnTo>
                      <a:pt x="3" y="38"/>
                    </a:lnTo>
                    <a:lnTo>
                      <a:pt x="0" y="30"/>
                    </a:lnTo>
                    <a:lnTo>
                      <a:pt x="5" y="32"/>
                    </a:lnTo>
                    <a:lnTo>
                      <a:pt x="6" y="30"/>
                    </a:lnTo>
                    <a:lnTo>
                      <a:pt x="6" y="28"/>
                    </a:lnTo>
                    <a:lnTo>
                      <a:pt x="2" y="27"/>
                    </a:lnTo>
                    <a:lnTo>
                      <a:pt x="5" y="25"/>
                    </a:lnTo>
                    <a:lnTo>
                      <a:pt x="8" y="24"/>
                    </a:lnTo>
                    <a:lnTo>
                      <a:pt x="8" y="25"/>
                    </a:lnTo>
                    <a:lnTo>
                      <a:pt x="11" y="21"/>
                    </a:lnTo>
                    <a:lnTo>
                      <a:pt x="29" y="15"/>
                    </a:lnTo>
                    <a:lnTo>
                      <a:pt x="39" y="8"/>
                    </a:lnTo>
                    <a:lnTo>
                      <a:pt x="50" y="2"/>
                    </a:lnTo>
                    <a:lnTo>
                      <a:pt x="66" y="0"/>
                    </a:lnTo>
                    <a:lnTo>
                      <a:pt x="73" y="2"/>
                    </a:lnTo>
                    <a:lnTo>
                      <a:pt x="74" y="4"/>
                    </a:lnTo>
                    <a:lnTo>
                      <a:pt x="74" y="6"/>
                    </a:lnTo>
                    <a:lnTo>
                      <a:pt x="69" y="3"/>
                    </a:lnTo>
                    <a:lnTo>
                      <a:pt x="73" y="15"/>
                    </a:lnTo>
                    <a:lnTo>
                      <a:pt x="74" y="15"/>
                    </a:lnTo>
                    <a:lnTo>
                      <a:pt x="75" y="14"/>
                    </a:lnTo>
                    <a:lnTo>
                      <a:pt x="76" y="13"/>
                    </a:lnTo>
                    <a:lnTo>
                      <a:pt x="77" y="14"/>
                    </a:lnTo>
                    <a:lnTo>
                      <a:pt x="85" y="12"/>
                    </a:lnTo>
                    <a:lnTo>
                      <a:pt x="87" y="11"/>
                    </a:lnTo>
                    <a:lnTo>
                      <a:pt x="110" y="15"/>
                    </a:lnTo>
                    <a:lnTo>
                      <a:pt x="139" y="12"/>
                    </a:lnTo>
                    <a:lnTo>
                      <a:pt x="149" y="18"/>
                    </a:lnTo>
                    <a:lnTo>
                      <a:pt x="156" y="57"/>
                    </a:lnTo>
                    <a:lnTo>
                      <a:pt x="152" y="62"/>
                    </a:lnTo>
                    <a:lnTo>
                      <a:pt x="148" y="64"/>
                    </a:lnTo>
                    <a:lnTo>
                      <a:pt x="145" y="68"/>
                    </a:lnTo>
                    <a:lnTo>
                      <a:pt x="146" y="71"/>
                    </a:lnTo>
                    <a:lnTo>
                      <a:pt x="150" y="75"/>
                    </a:lnTo>
                    <a:lnTo>
                      <a:pt x="149" y="87"/>
                    </a:lnTo>
                    <a:close/>
                  </a:path>
                </a:pathLst>
              </a:custGeom>
              <a:solidFill>
                <a:srgbClr val="FF6700"/>
              </a:solidFill>
              <a:ln w="4763">
                <a:solidFill>
                  <a:srgbClr val="FFFFFF"/>
                </a:solidFill>
                <a:round/>
                <a:headEnd/>
                <a:tailEnd/>
              </a:ln>
            </p:spPr>
            <p:txBody>
              <a:bodyPr lIns="91429" tIns="45715" rIns="91429" bIns="45715"/>
              <a:lstStyle/>
              <a:p>
                <a:endParaRPr lang="ru-RU"/>
              </a:p>
            </p:txBody>
          </p:sp>
          <p:sp>
            <p:nvSpPr>
              <p:cNvPr id="143465" name="Freeform 801"/>
              <p:cNvSpPr>
                <a:spLocks/>
              </p:cNvSpPr>
              <p:nvPr/>
            </p:nvSpPr>
            <p:spPr bwMode="auto">
              <a:xfrm>
                <a:off x="3943350" y="3698875"/>
                <a:ext cx="88900" cy="177800"/>
              </a:xfrm>
              <a:custGeom>
                <a:avLst/>
                <a:gdLst>
                  <a:gd name="T0" fmla="*/ 2147483647 w 51"/>
                  <a:gd name="T1" fmla="*/ 2147483647 h 104"/>
                  <a:gd name="T2" fmla="*/ 2147483647 w 51"/>
                  <a:gd name="T3" fmla="*/ 2147483647 h 104"/>
                  <a:gd name="T4" fmla="*/ 2147483647 w 51"/>
                  <a:gd name="T5" fmla="*/ 2147483647 h 104"/>
                  <a:gd name="T6" fmla="*/ 2147483647 w 51"/>
                  <a:gd name="T7" fmla="*/ 2147483647 h 104"/>
                  <a:gd name="T8" fmla="*/ 2147483647 w 51"/>
                  <a:gd name="T9" fmla="*/ 2147483647 h 104"/>
                  <a:gd name="T10" fmla="*/ 2147483647 w 51"/>
                  <a:gd name="T11" fmla="*/ 2147483647 h 104"/>
                  <a:gd name="T12" fmla="*/ 2147483647 w 51"/>
                  <a:gd name="T13" fmla="*/ 2147483647 h 104"/>
                  <a:gd name="T14" fmla="*/ 2147483647 w 51"/>
                  <a:gd name="T15" fmla="*/ 2147483647 h 104"/>
                  <a:gd name="T16" fmla="*/ 2147483647 w 51"/>
                  <a:gd name="T17" fmla="*/ 2147483647 h 104"/>
                  <a:gd name="T18" fmla="*/ 2147483647 w 51"/>
                  <a:gd name="T19" fmla="*/ 2147483647 h 104"/>
                  <a:gd name="T20" fmla="*/ 2147483647 w 51"/>
                  <a:gd name="T21" fmla="*/ 2147483647 h 104"/>
                  <a:gd name="T22" fmla="*/ 2147483647 w 51"/>
                  <a:gd name="T23" fmla="*/ 2147483647 h 104"/>
                  <a:gd name="T24" fmla="*/ 2147483647 w 51"/>
                  <a:gd name="T25" fmla="*/ 2147483647 h 104"/>
                  <a:gd name="T26" fmla="*/ 2147483647 w 51"/>
                  <a:gd name="T27" fmla="*/ 2147483647 h 104"/>
                  <a:gd name="T28" fmla="*/ 2147483647 w 51"/>
                  <a:gd name="T29" fmla="*/ 2147483647 h 104"/>
                  <a:gd name="T30" fmla="*/ 2147483647 w 51"/>
                  <a:gd name="T31" fmla="*/ 2147483647 h 104"/>
                  <a:gd name="T32" fmla="*/ 2147483647 w 51"/>
                  <a:gd name="T33" fmla="*/ 2147483647 h 104"/>
                  <a:gd name="T34" fmla="*/ 2147483647 w 51"/>
                  <a:gd name="T35" fmla="*/ 2147483647 h 104"/>
                  <a:gd name="T36" fmla="*/ 2147483647 w 51"/>
                  <a:gd name="T37" fmla="*/ 2147483647 h 104"/>
                  <a:gd name="T38" fmla="*/ 2147483647 w 51"/>
                  <a:gd name="T39" fmla="*/ 2147483647 h 104"/>
                  <a:gd name="T40" fmla="*/ 2147483647 w 51"/>
                  <a:gd name="T41" fmla="*/ 2147483647 h 104"/>
                  <a:gd name="T42" fmla="*/ 2147483647 w 51"/>
                  <a:gd name="T43" fmla="*/ 2147483647 h 104"/>
                  <a:gd name="T44" fmla="*/ 2147483647 w 51"/>
                  <a:gd name="T45" fmla="*/ 2147483647 h 104"/>
                  <a:gd name="T46" fmla="*/ 2147483647 w 51"/>
                  <a:gd name="T47" fmla="*/ 2147483647 h 104"/>
                  <a:gd name="T48" fmla="*/ 2147483647 w 51"/>
                  <a:gd name="T49" fmla="*/ 0 h 104"/>
                  <a:gd name="T50" fmla="*/ 2147483647 w 51"/>
                  <a:gd name="T51" fmla="*/ 2147483647 h 104"/>
                  <a:gd name="T52" fmla="*/ 2147483647 w 51"/>
                  <a:gd name="T53" fmla="*/ 2147483647 h 104"/>
                  <a:gd name="T54" fmla="*/ 2147483647 w 51"/>
                  <a:gd name="T55" fmla="*/ 2147483647 h 104"/>
                  <a:gd name="T56" fmla="*/ 2147483647 w 51"/>
                  <a:gd name="T57" fmla="*/ 2147483647 h 104"/>
                  <a:gd name="T58" fmla="*/ 2147483647 w 51"/>
                  <a:gd name="T59" fmla="*/ 2147483647 h 104"/>
                  <a:gd name="T60" fmla="*/ 2147483647 w 51"/>
                  <a:gd name="T61" fmla="*/ 2147483647 h 104"/>
                  <a:gd name="T62" fmla="*/ 2147483647 w 51"/>
                  <a:gd name="T63" fmla="*/ 2147483647 h 104"/>
                  <a:gd name="T64" fmla="*/ 0 w 51"/>
                  <a:gd name="T65" fmla="*/ 2147483647 h 104"/>
                  <a:gd name="T66" fmla="*/ 0 w 51"/>
                  <a:gd name="T67" fmla="*/ 2147483647 h 104"/>
                  <a:gd name="T68" fmla="*/ 2147483647 w 51"/>
                  <a:gd name="T69" fmla="*/ 2147483647 h 104"/>
                  <a:gd name="T70" fmla="*/ 2147483647 w 51"/>
                  <a:gd name="T71" fmla="*/ 2147483647 h 104"/>
                  <a:gd name="T72" fmla="*/ 2147483647 w 51"/>
                  <a:gd name="T73" fmla="*/ 2147483647 h 104"/>
                  <a:gd name="T74" fmla="*/ 2147483647 w 51"/>
                  <a:gd name="T75" fmla="*/ 2147483647 h 104"/>
                  <a:gd name="T76" fmla="*/ 2147483647 w 51"/>
                  <a:gd name="T77" fmla="*/ 2147483647 h 104"/>
                  <a:gd name="T78" fmla="*/ 2147483647 w 51"/>
                  <a:gd name="T79" fmla="*/ 2147483647 h 104"/>
                  <a:gd name="T80" fmla="*/ 2147483647 w 51"/>
                  <a:gd name="T81" fmla="*/ 2147483647 h 104"/>
                  <a:gd name="T82" fmla="*/ 2147483647 w 51"/>
                  <a:gd name="T83" fmla="*/ 2147483647 h 104"/>
                  <a:gd name="T84" fmla="*/ 2147483647 w 51"/>
                  <a:gd name="T85" fmla="*/ 2147483647 h 104"/>
                  <a:gd name="T86" fmla="*/ 2147483647 w 51"/>
                  <a:gd name="T87" fmla="*/ 2147483647 h 104"/>
                  <a:gd name="T88" fmla="*/ 2147483647 w 51"/>
                  <a:gd name="T89" fmla="*/ 2147483647 h 104"/>
                  <a:gd name="T90" fmla="*/ 2147483647 w 51"/>
                  <a:gd name="T91" fmla="*/ 2147483647 h 104"/>
                  <a:gd name="T92" fmla="*/ 2147483647 w 51"/>
                  <a:gd name="T93" fmla="*/ 2147483647 h 104"/>
                  <a:gd name="T94" fmla="*/ 2147483647 w 51"/>
                  <a:gd name="T95" fmla="*/ 2147483647 h 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1"/>
                  <a:gd name="T145" fmla="*/ 0 h 104"/>
                  <a:gd name="T146" fmla="*/ 51 w 51"/>
                  <a:gd name="T147" fmla="*/ 104 h 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1" h="104">
                    <a:moveTo>
                      <a:pt x="33" y="100"/>
                    </a:moveTo>
                    <a:lnTo>
                      <a:pt x="31" y="93"/>
                    </a:lnTo>
                    <a:lnTo>
                      <a:pt x="40" y="84"/>
                    </a:lnTo>
                    <a:lnTo>
                      <a:pt x="39" y="80"/>
                    </a:lnTo>
                    <a:lnTo>
                      <a:pt x="36" y="77"/>
                    </a:lnTo>
                    <a:lnTo>
                      <a:pt x="35" y="73"/>
                    </a:lnTo>
                    <a:lnTo>
                      <a:pt x="35" y="70"/>
                    </a:lnTo>
                    <a:lnTo>
                      <a:pt x="39" y="63"/>
                    </a:lnTo>
                    <a:lnTo>
                      <a:pt x="34" y="56"/>
                    </a:lnTo>
                    <a:lnTo>
                      <a:pt x="34" y="52"/>
                    </a:lnTo>
                    <a:lnTo>
                      <a:pt x="36" y="50"/>
                    </a:lnTo>
                    <a:lnTo>
                      <a:pt x="39" y="49"/>
                    </a:lnTo>
                    <a:lnTo>
                      <a:pt x="42" y="46"/>
                    </a:lnTo>
                    <a:lnTo>
                      <a:pt x="42" y="43"/>
                    </a:lnTo>
                    <a:lnTo>
                      <a:pt x="40" y="40"/>
                    </a:lnTo>
                    <a:lnTo>
                      <a:pt x="43" y="22"/>
                    </a:lnTo>
                    <a:lnTo>
                      <a:pt x="50" y="16"/>
                    </a:lnTo>
                    <a:lnTo>
                      <a:pt x="51" y="12"/>
                    </a:lnTo>
                    <a:lnTo>
                      <a:pt x="51" y="10"/>
                    </a:lnTo>
                    <a:lnTo>
                      <a:pt x="47" y="4"/>
                    </a:lnTo>
                    <a:lnTo>
                      <a:pt x="38" y="3"/>
                    </a:lnTo>
                    <a:lnTo>
                      <a:pt x="34" y="5"/>
                    </a:lnTo>
                    <a:lnTo>
                      <a:pt x="23" y="5"/>
                    </a:lnTo>
                    <a:lnTo>
                      <a:pt x="21" y="3"/>
                    </a:lnTo>
                    <a:lnTo>
                      <a:pt x="21" y="0"/>
                    </a:lnTo>
                    <a:lnTo>
                      <a:pt x="13" y="2"/>
                    </a:lnTo>
                    <a:lnTo>
                      <a:pt x="10" y="5"/>
                    </a:lnTo>
                    <a:lnTo>
                      <a:pt x="13" y="21"/>
                    </a:lnTo>
                    <a:lnTo>
                      <a:pt x="12" y="24"/>
                    </a:lnTo>
                    <a:lnTo>
                      <a:pt x="6" y="50"/>
                    </a:lnTo>
                    <a:lnTo>
                      <a:pt x="1" y="59"/>
                    </a:lnTo>
                    <a:lnTo>
                      <a:pt x="1" y="64"/>
                    </a:lnTo>
                    <a:lnTo>
                      <a:pt x="0" y="69"/>
                    </a:lnTo>
                    <a:lnTo>
                      <a:pt x="0" y="70"/>
                    </a:lnTo>
                    <a:lnTo>
                      <a:pt x="2" y="71"/>
                    </a:lnTo>
                    <a:lnTo>
                      <a:pt x="5" y="75"/>
                    </a:lnTo>
                    <a:lnTo>
                      <a:pt x="12" y="74"/>
                    </a:lnTo>
                    <a:lnTo>
                      <a:pt x="12" y="75"/>
                    </a:lnTo>
                    <a:lnTo>
                      <a:pt x="11" y="76"/>
                    </a:lnTo>
                    <a:lnTo>
                      <a:pt x="11" y="93"/>
                    </a:lnTo>
                    <a:lnTo>
                      <a:pt x="9" y="99"/>
                    </a:lnTo>
                    <a:lnTo>
                      <a:pt x="8" y="102"/>
                    </a:lnTo>
                    <a:lnTo>
                      <a:pt x="9" y="103"/>
                    </a:lnTo>
                    <a:lnTo>
                      <a:pt x="12" y="103"/>
                    </a:lnTo>
                    <a:lnTo>
                      <a:pt x="20" y="103"/>
                    </a:lnTo>
                    <a:lnTo>
                      <a:pt x="23" y="104"/>
                    </a:lnTo>
                    <a:lnTo>
                      <a:pt x="25" y="104"/>
                    </a:lnTo>
                    <a:lnTo>
                      <a:pt x="33" y="100"/>
                    </a:lnTo>
                    <a:close/>
                  </a:path>
                </a:pathLst>
              </a:custGeom>
              <a:solidFill>
                <a:srgbClr val="FF6700"/>
              </a:solidFill>
              <a:ln w="4763">
                <a:solidFill>
                  <a:srgbClr val="FFFFFF"/>
                </a:solidFill>
                <a:round/>
                <a:headEnd/>
                <a:tailEnd/>
              </a:ln>
            </p:spPr>
            <p:txBody>
              <a:bodyPr lIns="91429" tIns="45715" rIns="91429" bIns="45715"/>
              <a:lstStyle/>
              <a:p>
                <a:endParaRPr lang="ru-RU"/>
              </a:p>
            </p:txBody>
          </p:sp>
          <p:sp>
            <p:nvSpPr>
              <p:cNvPr id="143466" name="Freeform 54"/>
              <p:cNvSpPr>
                <a:spLocks/>
              </p:cNvSpPr>
              <p:nvPr/>
            </p:nvSpPr>
            <p:spPr bwMode="auto">
              <a:xfrm>
                <a:off x="4525963" y="3336925"/>
                <a:ext cx="188912" cy="111125"/>
              </a:xfrm>
              <a:custGeom>
                <a:avLst/>
                <a:gdLst>
                  <a:gd name="T0" fmla="*/ 2147483647 w 110"/>
                  <a:gd name="T1" fmla="*/ 2147483647 h 65"/>
                  <a:gd name="T2" fmla="*/ 2147483647 w 110"/>
                  <a:gd name="T3" fmla="*/ 2147483647 h 65"/>
                  <a:gd name="T4" fmla="*/ 2147483647 w 110"/>
                  <a:gd name="T5" fmla="*/ 2147483647 h 65"/>
                  <a:gd name="T6" fmla="*/ 2147483647 w 110"/>
                  <a:gd name="T7" fmla="*/ 2147483647 h 65"/>
                  <a:gd name="T8" fmla="*/ 2147483647 w 110"/>
                  <a:gd name="T9" fmla="*/ 2147483647 h 65"/>
                  <a:gd name="T10" fmla="*/ 2147483647 w 110"/>
                  <a:gd name="T11" fmla="*/ 2147483647 h 65"/>
                  <a:gd name="T12" fmla="*/ 2147483647 w 110"/>
                  <a:gd name="T13" fmla="*/ 2147483647 h 65"/>
                  <a:gd name="T14" fmla="*/ 2147483647 w 110"/>
                  <a:gd name="T15" fmla="*/ 2147483647 h 65"/>
                  <a:gd name="T16" fmla="*/ 2147483647 w 110"/>
                  <a:gd name="T17" fmla="*/ 2147483647 h 65"/>
                  <a:gd name="T18" fmla="*/ 2147483647 w 110"/>
                  <a:gd name="T19" fmla="*/ 2147483647 h 65"/>
                  <a:gd name="T20" fmla="*/ 2147483647 w 110"/>
                  <a:gd name="T21" fmla="*/ 2147483647 h 65"/>
                  <a:gd name="T22" fmla="*/ 2147483647 w 110"/>
                  <a:gd name="T23" fmla="*/ 2147483647 h 65"/>
                  <a:gd name="T24" fmla="*/ 2147483647 w 110"/>
                  <a:gd name="T25" fmla="*/ 2147483647 h 65"/>
                  <a:gd name="T26" fmla="*/ 2147483647 w 110"/>
                  <a:gd name="T27" fmla="*/ 2147483647 h 65"/>
                  <a:gd name="T28" fmla="*/ 0 w 110"/>
                  <a:gd name="T29" fmla="*/ 2147483647 h 65"/>
                  <a:gd name="T30" fmla="*/ 0 w 110"/>
                  <a:gd name="T31" fmla="*/ 2147483647 h 65"/>
                  <a:gd name="T32" fmla="*/ 2147483647 w 110"/>
                  <a:gd name="T33" fmla="*/ 2147483647 h 65"/>
                  <a:gd name="T34" fmla="*/ 2147483647 w 110"/>
                  <a:gd name="T35" fmla="*/ 2147483647 h 65"/>
                  <a:gd name="T36" fmla="*/ 2147483647 w 110"/>
                  <a:gd name="T37" fmla="*/ 2147483647 h 65"/>
                  <a:gd name="T38" fmla="*/ 2147483647 w 110"/>
                  <a:gd name="T39" fmla="*/ 0 h 65"/>
                  <a:gd name="T40" fmla="*/ 2147483647 w 110"/>
                  <a:gd name="T41" fmla="*/ 2147483647 h 65"/>
                  <a:gd name="T42" fmla="*/ 2147483647 w 110"/>
                  <a:gd name="T43" fmla="*/ 2147483647 h 65"/>
                  <a:gd name="T44" fmla="*/ 2147483647 w 110"/>
                  <a:gd name="T45" fmla="*/ 2147483647 h 65"/>
                  <a:gd name="T46" fmla="*/ 2147483647 w 110"/>
                  <a:gd name="T47" fmla="*/ 2147483647 h 65"/>
                  <a:gd name="T48" fmla="*/ 2147483647 w 110"/>
                  <a:gd name="T49" fmla="*/ 2147483647 h 65"/>
                  <a:gd name="T50" fmla="*/ 2147483647 w 110"/>
                  <a:gd name="T51" fmla="*/ 2147483647 h 65"/>
                  <a:gd name="T52" fmla="*/ 2147483647 w 110"/>
                  <a:gd name="T53" fmla="*/ 2147483647 h 65"/>
                  <a:gd name="T54" fmla="*/ 2147483647 w 110"/>
                  <a:gd name="T55" fmla="*/ 2147483647 h 65"/>
                  <a:gd name="T56" fmla="*/ 2147483647 w 110"/>
                  <a:gd name="T57" fmla="*/ 2147483647 h 65"/>
                  <a:gd name="T58" fmla="*/ 2147483647 w 110"/>
                  <a:gd name="T59" fmla="*/ 2147483647 h 65"/>
                  <a:gd name="T60" fmla="*/ 2147483647 w 110"/>
                  <a:gd name="T61" fmla="*/ 2147483647 h 65"/>
                  <a:gd name="T62" fmla="*/ 2147483647 w 110"/>
                  <a:gd name="T63" fmla="*/ 2147483647 h 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0"/>
                  <a:gd name="T97" fmla="*/ 0 h 65"/>
                  <a:gd name="T98" fmla="*/ 110 w 110"/>
                  <a:gd name="T99" fmla="*/ 65 h 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0" h="65">
                    <a:moveTo>
                      <a:pt x="110" y="39"/>
                    </a:moveTo>
                    <a:lnTo>
                      <a:pt x="108" y="41"/>
                    </a:lnTo>
                    <a:lnTo>
                      <a:pt x="105" y="41"/>
                    </a:lnTo>
                    <a:lnTo>
                      <a:pt x="102" y="45"/>
                    </a:lnTo>
                    <a:lnTo>
                      <a:pt x="100" y="46"/>
                    </a:lnTo>
                    <a:lnTo>
                      <a:pt x="99" y="47"/>
                    </a:lnTo>
                    <a:lnTo>
                      <a:pt x="99" y="51"/>
                    </a:lnTo>
                    <a:lnTo>
                      <a:pt x="97" y="54"/>
                    </a:lnTo>
                    <a:lnTo>
                      <a:pt x="95" y="54"/>
                    </a:lnTo>
                    <a:lnTo>
                      <a:pt x="95" y="56"/>
                    </a:lnTo>
                    <a:lnTo>
                      <a:pt x="91" y="59"/>
                    </a:lnTo>
                    <a:lnTo>
                      <a:pt x="86" y="60"/>
                    </a:lnTo>
                    <a:lnTo>
                      <a:pt x="85" y="58"/>
                    </a:lnTo>
                    <a:lnTo>
                      <a:pt x="83" y="58"/>
                    </a:lnTo>
                    <a:lnTo>
                      <a:pt x="79" y="65"/>
                    </a:lnTo>
                    <a:lnTo>
                      <a:pt x="79" y="61"/>
                    </a:lnTo>
                    <a:lnTo>
                      <a:pt x="77" y="57"/>
                    </a:lnTo>
                    <a:lnTo>
                      <a:pt x="67" y="58"/>
                    </a:lnTo>
                    <a:lnTo>
                      <a:pt x="60" y="53"/>
                    </a:lnTo>
                    <a:lnTo>
                      <a:pt x="50" y="53"/>
                    </a:lnTo>
                    <a:lnTo>
                      <a:pt x="48" y="58"/>
                    </a:lnTo>
                    <a:lnTo>
                      <a:pt x="45" y="61"/>
                    </a:lnTo>
                    <a:lnTo>
                      <a:pt x="42" y="62"/>
                    </a:lnTo>
                    <a:lnTo>
                      <a:pt x="35" y="62"/>
                    </a:lnTo>
                    <a:lnTo>
                      <a:pt x="33" y="60"/>
                    </a:lnTo>
                    <a:lnTo>
                      <a:pt x="29" y="59"/>
                    </a:lnTo>
                    <a:lnTo>
                      <a:pt x="7" y="37"/>
                    </a:lnTo>
                    <a:lnTo>
                      <a:pt x="6" y="28"/>
                    </a:lnTo>
                    <a:lnTo>
                      <a:pt x="2" y="27"/>
                    </a:lnTo>
                    <a:lnTo>
                      <a:pt x="0" y="23"/>
                    </a:lnTo>
                    <a:lnTo>
                      <a:pt x="0" y="21"/>
                    </a:lnTo>
                    <a:lnTo>
                      <a:pt x="0" y="19"/>
                    </a:lnTo>
                    <a:lnTo>
                      <a:pt x="5" y="24"/>
                    </a:lnTo>
                    <a:lnTo>
                      <a:pt x="6" y="24"/>
                    </a:lnTo>
                    <a:lnTo>
                      <a:pt x="7" y="20"/>
                    </a:lnTo>
                    <a:lnTo>
                      <a:pt x="22" y="13"/>
                    </a:lnTo>
                    <a:lnTo>
                      <a:pt x="24" y="11"/>
                    </a:lnTo>
                    <a:lnTo>
                      <a:pt x="35" y="6"/>
                    </a:lnTo>
                    <a:lnTo>
                      <a:pt x="36" y="0"/>
                    </a:lnTo>
                    <a:lnTo>
                      <a:pt x="39" y="0"/>
                    </a:lnTo>
                    <a:lnTo>
                      <a:pt x="43" y="7"/>
                    </a:lnTo>
                    <a:lnTo>
                      <a:pt x="45" y="7"/>
                    </a:lnTo>
                    <a:lnTo>
                      <a:pt x="47" y="8"/>
                    </a:lnTo>
                    <a:lnTo>
                      <a:pt x="51" y="3"/>
                    </a:lnTo>
                    <a:lnTo>
                      <a:pt x="54" y="5"/>
                    </a:lnTo>
                    <a:lnTo>
                      <a:pt x="55" y="8"/>
                    </a:lnTo>
                    <a:lnTo>
                      <a:pt x="57" y="8"/>
                    </a:lnTo>
                    <a:lnTo>
                      <a:pt x="64" y="9"/>
                    </a:lnTo>
                    <a:lnTo>
                      <a:pt x="67" y="12"/>
                    </a:lnTo>
                    <a:lnTo>
                      <a:pt x="70" y="13"/>
                    </a:lnTo>
                    <a:lnTo>
                      <a:pt x="70" y="14"/>
                    </a:lnTo>
                    <a:lnTo>
                      <a:pt x="69" y="17"/>
                    </a:lnTo>
                    <a:lnTo>
                      <a:pt x="75" y="23"/>
                    </a:lnTo>
                    <a:lnTo>
                      <a:pt x="77" y="23"/>
                    </a:lnTo>
                    <a:lnTo>
                      <a:pt x="80" y="22"/>
                    </a:lnTo>
                    <a:lnTo>
                      <a:pt x="79" y="19"/>
                    </a:lnTo>
                    <a:lnTo>
                      <a:pt x="79" y="17"/>
                    </a:lnTo>
                    <a:lnTo>
                      <a:pt x="92" y="22"/>
                    </a:lnTo>
                    <a:lnTo>
                      <a:pt x="93" y="26"/>
                    </a:lnTo>
                    <a:lnTo>
                      <a:pt x="95" y="28"/>
                    </a:lnTo>
                    <a:lnTo>
                      <a:pt x="97" y="27"/>
                    </a:lnTo>
                    <a:lnTo>
                      <a:pt x="100" y="28"/>
                    </a:lnTo>
                    <a:lnTo>
                      <a:pt x="105" y="37"/>
                    </a:lnTo>
                    <a:lnTo>
                      <a:pt x="110" y="39"/>
                    </a:lnTo>
                    <a:close/>
                  </a:path>
                </a:pathLst>
              </a:custGeom>
              <a:solidFill>
                <a:srgbClr val="FF6700"/>
              </a:solidFill>
              <a:ln w="4763">
                <a:solidFill>
                  <a:srgbClr val="FFFFFF"/>
                </a:solidFill>
                <a:round/>
                <a:headEnd/>
                <a:tailEnd/>
              </a:ln>
            </p:spPr>
            <p:txBody>
              <a:bodyPr lIns="91429" tIns="45715" rIns="91429" bIns="45715"/>
              <a:lstStyle/>
              <a:p>
                <a:endParaRPr lang="ru-RU"/>
              </a:p>
            </p:txBody>
          </p:sp>
          <p:grpSp>
            <p:nvGrpSpPr>
              <p:cNvPr id="28" name="Group 219"/>
              <p:cNvGrpSpPr>
                <a:grpSpLocks/>
              </p:cNvGrpSpPr>
              <p:nvPr/>
            </p:nvGrpSpPr>
            <p:grpSpPr bwMode="auto">
              <a:xfrm>
                <a:off x="4773613" y="2921000"/>
                <a:ext cx="655637" cy="993775"/>
                <a:chOff x="2245" y="3060"/>
                <a:chExt cx="413" cy="626"/>
              </a:xfrm>
            </p:grpSpPr>
            <p:sp>
              <p:nvSpPr>
                <p:cNvPr id="143468" name="Freeform 410"/>
                <p:cNvSpPr>
                  <a:spLocks/>
                </p:cNvSpPr>
                <p:nvPr/>
              </p:nvSpPr>
              <p:spPr bwMode="auto">
                <a:xfrm>
                  <a:off x="2245" y="3113"/>
                  <a:ext cx="128" cy="76"/>
                </a:xfrm>
                <a:custGeom>
                  <a:avLst/>
                  <a:gdLst>
                    <a:gd name="T0" fmla="*/ 0 w 119"/>
                    <a:gd name="T1" fmla="*/ 278787334 h 70"/>
                    <a:gd name="T2" fmla="*/ 48817200 w 119"/>
                    <a:gd name="T3" fmla="*/ 94681853 h 70"/>
                    <a:gd name="T4" fmla="*/ 122041459 w 119"/>
                    <a:gd name="T5" fmla="*/ 47342629 h 70"/>
                    <a:gd name="T6" fmla="*/ 165978620 w 119"/>
                    <a:gd name="T7" fmla="*/ 131504263 h 70"/>
                    <a:gd name="T8" fmla="*/ 180622057 w 119"/>
                    <a:gd name="T9" fmla="*/ 136762731 h 70"/>
                    <a:gd name="T10" fmla="*/ 209912374 w 119"/>
                    <a:gd name="T11" fmla="*/ 168323302 h 70"/>
                    <a:gd name="T12" fmla="*/ 239202690 w 119"/>
                    <a:gd name="T13" fmla="*/ 152544632 h 70"/>
                    <a:gd name="T14" fmla="*/ 248966312 w 119"/>
                    <a:gd name="T15" fmla="*/ 173585036 h 70"/>
                    <a:gd name="T16" fmla="*/ 263613054 w 119"/>
                    <a:gd name="T17" fmla="*/ 131504263 h 70"/>
                    <a:gd name="T18" fmla="*/ 273376263 w 119"/>
                    <a:gd name="T19" fmla="*/ 21040413 h 70"/>
                    <a:gd name="T20" fmla="*/ 307547014 w 119"/>
                    <a:gd name="T21" fmla="*/ 5261767 h 70"/>
                    <a:gd name="T22" fmla="*/ 366127647 w 119"/>
                    <a:gd name="T23" fmla="*/ 5261767 h 70"/>
                    <a:gd name="T24" fmla="*/ 405181310 w 119"/>
                    <a:gd name="T25" fmla="*/ 31560632 h 70"/>
                    <a:gd name="T26" fmla="*/ 439354746 w 119"/>
                    <a:gd name="T27" fmla="*/ 73641449 h 70"/>
                    <a:gd name="T28" fmla="*/ 468644925 w 119"/>
                    <a:gd name="T29" fmla="*/ 68383033 h 70"/>
                    <a:gd name="T30" fmla="*/ 512579366 w 119"/>
                    <a:gd name="T31" fmla="*/ 73641449 h 70"/>
                    <a:gd name="T32" fmla="*/ 527226108 w 119"/>
                    <a:gd name="T33" fmla="*/ 94681853 h 70"/>
                    <a:gd name="T34" fmla="*/ 541869545 w 119"/>
                    <a:gd name="T35" fmla="*/ 110463859 h 70"/>
                    <a:gd name="T36" fmla="*/ 532105785 w 119"/>
                    <a:gd name="T37" fmla="*/ 173585036 h 70"/>
                    <a:gd name="T38" fmla="*/ 551633030 w 119"/>
                    <a:gd name="T39" fmla="*/ 184105447 h 70"/>
                    <a:gd name="T40" fmla="*/ 580923346 w 119"/>
                    <a:gd name="T41" fmla="*/ 252485057 h 70"/>
                    <a:gd name="T42" fmla="*/ 566279771 w 119"/>
                    <a:gd name="T43" fmla="*/ 289307467 h 70"/>
                    <a:gd name="T44" fmla="*/ 532105785 w 119"/>
                    <a:gd name="T45" fmla="*/ 326126472 h 70"/>
                    <a:gd name="T46" fmla="*/ 507698863 w 119"/>
                    <a:gd name="T47" fmla="*/ 352428749 h 70"/>
                    <a:gd name="T48" fmla="*/ 473525428 w 119"/>
                    <a:gd name="T49" fmla="*/ 347167293 h 70"/>
                    <a:gd name="T50" fmla="*/ 463761668 w 119"/>
                    <a:gd name="T51" fmla="*/ 368207280 h 70"/>
                    <a:gd name="T52" fmla="*/ 439354746 w 119"/>
                    <a:gd name="T53" fmla="*/ 357687425 h 70"/>
                    <a:gd name="T54" fmla="*/ 405181310 w 119"/>
                    <a:gd name="T55" fmla="*/ 315606339 h 70"/>
                    <a:gd name="T56" fmla="*/ 346600678 w 119"/>
                    <a:gd name="T57" fmla="*/ 289307467 h 70"/>
                    <a:gd name="T58" fmla="*/ 322193480 w 119"/>
                    <a:gd name="T59" fmla="*/ 252485057 h 70"/>
                    <a:gd name="T60" fmla="*/ 302666786 w 119"/>
                    <a:gd name="T61" fmla="*/ 247226659 h 70"/>
                    <a:gd name="T62" fmla="*/ 263613054 w 119"/>
                    <a:gd name="T63" fmla="*/ 273525462 h 70"/>
                    <a:gd name="T64" fmla="*/ 185505452 w 119"/>
                    <a:gd name="T65" fmla="*/ 252485057 h 70"/>
                    <a:gd name="T66" fmla="*/ 165978620 w 119"/>
                    <a:gd name="T67" fmla="*/ 252485057 h 70"/>
                    <a:gd name="T68" fmla="*/ 141568360 w 119"/>
                    <a:gd name="T69" fmla="*/ 257746652 h 70"/>
                    <a:gd name="T70" fmla="*/ 92751074 w 119"/>
                    <a:gd name="T71" fmla="*/ 252485057 h 70"/>
                    <a:gd name="T72" fmla="*/ 29290308 w 119"/>
                    <a:gd name="T73" fmla="*/ 294565796 h 70"/>
                    <a:gd name="T74" fmla="*/ 4880187 w 119"/>
                    <a:gd name="T75" fmla="*/ 299827530 h 7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9"/>
                    <a:gd name="T115" fmla="*/ 0 h 70"/>
                    <a:gd name="T116" fmla="*/ 119 w 119"/>
                    <a:gd name="T117" fmla="*/ 70 h 7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9" h="70">
                      <a:moveTo>
                        <a:pt x="1" y="57"/>
                      </a:moveTo>
                      <a:lnTo>
                        <a:pt x="0" y="53"/>
                      </a:lnTo>
                      <a:lnTo>
                        <a:pt x="2" y="39"/>
                      </a:lnTo>
                      <a:lnTo>
                        <a:pt x="10" y="18"/>
                      </a:lnTo>
                      <a:lnTo>
                        <a:pt x="15" y="13"/>
                      </a:lnTo>
                      <a:lnTo>
                        <a:pt x="25" y="9"/>
                      </a:lnTo>
                      <a:lnTo>
                        <a:pt x="33" y="19"/>
                      </a:lnTo>
                      <a:lnTo>
                        <a:pt x="34" y="25"/>
                      </a:lnTo>
                      <a:lnTo>
                        <a:pt x="36" y="22"/>
                      </a:lnTo>
                      <a:lnTo>
                        <a:pt x="37" y="26"/>
                      </a:lnTo>
                      <a:lnTo>
                        <a:pt x="39" y="29"/>
                      </a:lnTo>
                      <a:lnTo>
                        <a:pt x="43" y="32"/>
                      </a:lnTo>
                      <a:lnTo>
                        <a:pt x="45" y="32"/>
                      </a:lnTo>
                      <a:lnTo>
                        <a:pt x="49" y="29"/>
                      </a:lnTo>
                      <a:lnTo>
                        <a:pt x="49" y="31"/>
                      </a:lnTo>
                      <a:lnTo>
                        <a:pt x="51" y="33"/>
                      </a:lnTo>
                      <a:lnTo>
                        <a:pt x="51" y="29"/>
                      </a:lnTo>
                      <a:lnTo>
                        <a:pt x="54" y="25"/>
                      </a:lnTo>
                      <a:lnTo>
                        <a:pt x="54" y="6"/>
                      </a:lnTo>
                      <a:lnTo>
                        <a:pt x="56" y="4"/>
                      </a:lnTo>
                      <a:lnTo>
                        <a:pt x="59" y="4"/>
                      </a:lnTo>
                      <a:lnTo>
                        <a:pt x="63" y="1"/>
                      </a:lnTo>
                      <a:lnTo>
                        <a:pt x="70" y="0"/>
                      </a:lnTo>
                      <a:lnTo>
                        <a:pt x="75" y="1"/>
                      </a:lnTo>
                      <a:lnTo>
                        <a:pt x="78" y="4"/>
                      </a:lnTo>
                      <a:lnTo>
                        <a:pt x="83" y="6"/>
                      </a:lnTo>
                      <a:lnTo>
                        <a:pt x="85" y="8"/>
                      </a:lnTo>
                      <a:lnTo>
                        <a:pt x="90" y="14"/>
                      </a:lnTo>
                      <a:lnTo>
                        <a:pt x="93" y="14"/>
                      </a:lnTo>
                      <a:lnTo>
                        <a:pt x="96" y="13"/>
                      </a:lnTo>
                      <a:lnTo>
                        <a:pt x="100" y="13"/>
                      </a:lnTo>
                      <a:lnTo>
                        <a:pt x="105" y="14"/>
                      </a:lnTo>
                      <a:lnTo>
                        <a:pt x="106" y="16"/>
                      </a:lnTo>
                      <a:lnTo>
                        <a:pt x="108" y="18"/>
                      </a:lnTo>
                      <a:lnTo>
                        <a:pt x="110" y="19"/>
                      </a:lnTo>
                      <a:lnTo>
                        <a:pt x="111" y="21"/>
                      </a:lnTo>
                      <a:lnTo>
                        <a:pt x="112" y="23"/>
                      </a:lnTo>
                      <a:lnTo>
                        <a:pt x="109" y="33"/>
                      </a:lnTo>
                      <a:lnTo>
                        <a:pt x="111" y="33"/>
                      </a:lnTo>
                      <a:lnTo>
                        <a:pt x="113" y="35"/>
                      </a:lnTo>
                      <a:lnTo>
                        <a:pt x="113" y="37"/>
                      </a:lnTo>
                      <a:lnTo>
                        <a:pt x="119" y="48"/>
                      </a:lnTo>
                      <a:lnTo>
                        <a:pt x="119" y="55"/>
                      </a:lnTo>
                      <a:lnTo>
                        <a:pt x="116" y="55"/>
                      </a:lnTo>
                      <a:lnTo>
                        <a:pt x="110" y="60"/>
                      </a:lnTo>
                      <a:lnTo>
                        <a:pt x="109" y="62"/>
                      </a:lnTo>
                      <a:lnTo>
                        <a:pt x="106" y="66"/>
                      </a:lnTo>
                      <a:lnTo>
                        <a:pt x="104" y="67"/>
                      </a:lnTo>
                      <a:lnTo>
                        <a:pt x="99" y="65"/>
                      </a:lnTo>
                      <a:lnTo>
                        <a:pt x="97" y="66"/>
                      </a:lnTo>
                      <a:lnTo>
                        <a:pt x="97" y="68"/>
                      </a:lnTo>
                      <a:lnTo>
                        <a:pt x="95" y="70"/>
                      </a:lnTo>
                      <a:lnTo>
                        <a:pt x="93" y="69"/>
                      </a:lnTo>
                      <a:lnTo>
                        <a:pt x="90" y="68"/>
                      </a:lnTo>
                      <a:lnTo>
                        <a:pt x="89" y="67"/>
                      </a:lnTo>
                      <a:lnTo>
                        <a:pt x="83" y="60"/>
                      </a:lnTo>
                      <a:lnTo>
                        <a:pt x="75" y="55"/>
                      </a:lnTo>
                      <a:lnTo>
                        <a:pt x="71" y="55"/>
                      </a:lnTo>
                      <a:lnTo>
                        <a:pt x="68" y="55"/>
                      </a:lnTo>
                      <a:lnTo>
                        <a:pt x="66" y="48"/>
                      </a:lnTo>
                      <a:lnTo>
                        <a:pt x="64" y="46"/>
                      </a:lnTo>
                      <a:lnTo>
                        <a:pt x="62" y="47"/>
                      </a:lnTo>
                      <a:lnTo>
                        <a:pt x="59" y="51"/>
                      </a:lnTo>
                      <a:lnTo>
                        <a:pt x="54" y="52"/>
                      </a:lnTo>
                      <a:lnTo>
                        <a:pt x="45" y="48"/>
                      </a:lnTo>
                      <a:lnTo>
                        <a:pt x="38" y="48"/>
                      </a:lnTo>
                      <a:lnTo>
                        <a:pt x="36" y="48"/>
                      </a:lnTo>
                      <a:lnTo>
                        <a:pt x="34" y="48"/>
                      </a:lnTo>
                      <a:lnTo>
                        <a:pt x="32" y="49"/>
                      </a:lnTo>
                      <a:lnTo>
                        <a:pt x="29" y="49"/>
                      </a:lnTo>
                      <a:lnTo>
                        <a:pt x="27" y="48"/>
                      </a:lnTo>
                      <a:lnTo>
                        <a:pt x="19" y="48"/>
                      </a:lnTo>
                      <a:lnTo>
                        <a:pt x="9" y="52"/>
                      </a:lnTo>
                      <a:lnTo>
                        <a:pt x="6" y="56"/>
                      </a:lnTo>
                      <a:lnTo>
                        <a:pt x="4" y="57"/>
                      </a:lnTo>
                      <a:lnTo>
                        <a:pt x="1" y="57"/>
                      </a:lnTo>
                      <a:close/>
                    </a:path>
                  </a:pathLst>
                </a:custGeom>
                <a:solidFill>
                  <a:srgbClr val="FF6700"/>
                </a:solidFill>
                <a:ln w="4763">
                  <a:solidFill>
                    <a:srgbClr val="FFFFFF"/>
                  </a:solidFill>
                  <a:round/>
                  <a:headEnd/>
                  <a:tailEnd/>
                </a:ln>
              </p:spPr>
              <p:txBody>
                <a:bodyPr lIns="91429" tIns="45715" rIns="91429" bIns="45715"/>
                <a:lstStyle/>
                <a:p>
                  <a:endParaRPr lang="ru-RU"/>
                </a:p>
              </p:txBody>
            </p:sp>
            <p:sp>
              <p:nvSpPr>
                <p:cNvPr id="143469" name="Freeform 804"/>
                <p:cNvSpPr>
                  <a:spLocks/>
                </p:cNvSpPr>
                <p:nvPr/>
              </p:nvSpPr>
              <p:spPr bwMode="auto">
                <a:xfrm>
                  <a:off x="2335" y="3548"/>
                  <a:ext cx="323" cy="138"/>
                </a:xfrm>
                <a:custGeom>
                  <a:avLst/>
                  <a:gdLst>
                    <a:gd name="T0" fmla="*/ 830383911 w 298"/>
                    <a:gd name="T1" fmla="*/ 561956018 h 128"/>
                    <a:gd name="T2" fmla="*/ 794057256 w 298"/>
                    <a:gd name="T3" fmla="*/ 561956018 h 128"/>
                    <a:gd name="T4" fmla="*/ 721398397 w 298"/>
                    <a:gd name="T5" fmla="*/ 542063604 h 128"/>
                    <a:gd name="T6" fmla="*/ 664308183 w 298"/>
                    <a:gd name="T7" fmla="*/ 591794226 h 128"/>
                    <a:gd name="T8" fmla="*/ 602029161 w 298"/>
                    <a:gd name="T9" fmla="*/ 601740709 h 128"/>
                    <a:gd name="T10" fmla="*/ 430763931 w 298"/>
                    <a:gd name="T11" fmla="*/ 537089258 h 128"/>
                    <a:gd name="T12" fmla="*/ 368484908 w 298"/>
                    <a:gd name="T13" fmla="*/ 576873259 h 128"/>
                    <a:gd name="T14" fmla="*/ 269875000 w 298"/>
                    <a:gd name="T15" fmla="*/ 596765535 h 128"/>
                    <a:gd name="T16" fmla="*/ 233547374 w 298"/>
                    <a:gd name="T17" fmla="*/ 556981672 h 128"/>
                    <a:gd name="T18" fmla="*/ 207595978 w 298"/>
                    <a:gd name="T19" fmla="*/ 542063604 h 128"/>
                    <a:gd name="T20" fmla="*/ 166077046 w 298"/>
                    <a:gd name="T21" fmla="*/ 561956018 h 128"/>
                    <a:gd name="T22" fmla="*/ 108989711 w 298"/>
                    <a:gd name="T23" fmla="*/ 556981672 h 128"/>
                    <a:gd name="T24" fmla="*/ 166077046 w 298"/>
                    <a:gd name="T25" fmla="*/ 537089258 h 128"/>
                    <a:gd name="T26" fmla="*/ 108989711 w 298"/>
                    <a:gd name="T27" fmla="*/ 522171741 h 128"/>
                    <a:gd name="T28" fmla="*/ 93418360 w 298"/>
                    <a:gd name="T29" fmla="*/ 482387464 h 128"/>
                    <a:gd name="T30" fmla="*/ 88230037 w 298"/>
                    <a:gd name="T31" fmla="*/ 467466635 h 128"/>
                    <a:gd name="T32" fmla="*/ 88230037 w 298"/>
                    <a:gd name="T33" fmla="*/ 422710772 h 128"/>
                    <a:gd name="T34" fmla="*/ 31139450 w 298"/>
                    <a:gd name="T35" fmla="*/ 407789944 h 128"/>
                    <a:gd name="T36" fmla="*/ 25951162 w 298"/>
                    <a:gd name="T37" fmla="*/ 382926219 h 128"/>
                    <a:gd name="T38" fmla="*/ 31139450 w 298"/>
                    <a:gd name="T39" fmla="*/ 358059459 h 128"/>
                    <a:gd name="T40" fmla="*/ 83038523 w 298"/>
                    <a:gd name="T41" fmla="*/ 372980012 h 128"/>
                    <a:gd name="T42" fmla="*/ 72658668 w 298"/>
                    <a:gd name="T43" fmla="*/ 338167321 h 128"/>
                    <a:gd name="T44" fmla="*/ 51899064 w 298"/>
                    <a:gd name="T45" fmla="*/ 298382768 h 128"/>
                    <a:gd name="T46" fmla="*/ 5191538 w 298"/>
                    <a:gd name="T47" fmla="*/ 268544629 h 128"/>
                    <a:gd name="T48" fmla="*/ 20759631 w 298"/>
                    <a:gd name="T49" fmla="*/ 218814145 h 128"/>
                    <a:gd name="T50" fmla="*/ 103797989 w 298"/>
                    <a:gd name="T51" fmla="*/ 179029730 h 128"/>
                    <a:gd name="T52" fmla="*/ 145317337 w 298"/>
                    <a:gd name="T53" fmla="*/ 164112213 h 128"/>
                    <a:gd name="T54" fmla="*/ 243927211 w 298"/>
                    <a:gd name="T55" fmla="*/ 164112213 h 128"/>
                    <a:gd name="T56" fmla="*/ 311394417 w 298"/>
                    <a:gd name="T57" fmla="*/ 144220040 h 128"/>
                    <a:gd name="T58" fmla="*/ 269875000 w 298"/>
                    <a:gd name="T59" fmla="*/ 139245418 h 128"/>
                    <a:gd name="T60" fmla="*/ 243927211 w 298"/>
                    <a:gd name="T61" fmla="*/ 114381625 h 128"/>
                    <a:gd name="T62" fmla="*/ 290634674 w 298"/>
                    <a:gd name="T63" fmla="*/ 104435625 h 128"/>
                    <a:gd name="T64" fmla="*/ 415191955 w 298"/>
                    <a:gd name="T65" fmla="*/ 109407072 h 128"/>
                    <a:gd name="T66" fmla="*/ 721398397 w 298"/>
                    <a:gd name="T67" fmla="*/ 9946108 h 128"/>
                    <a:gd name="T68" fmla="*/ 757726161 w 298"/>
                    <a:gd name="T69" fmla="*/ 14920712 h 128"/>
                    <a:gd name="T70" fmla="*/ 851144695 w 298"/>
                    <a:gd name="T71" fmla="*/ 84543417 h 128"/>
                    <a:gd name="T72" fmla="*/ 996461858 w 298"/>
                    <a:gd name="T73" fmla="*/ 124327763 h 128"/>
                    <a:gd name="T74" fmla="*/ 1266337344 w 298"/>
                    <a:gd name="T75" fmla="*/ 59676571 h 128"/>
                    <a:gd name="T76" fmla="*/ 1313047720 w 298"/>
                    <a:gd name="T77" fmla="*/ 54705123 h 128"/>
                    <a:gd name="T78" fmla="*/ 1370135714 w 298"/>
                    <a:gd name="T79" fmla="*/ 49730467 h 128"/>
                    <a:gd name="T80" fmla="*/ 1442794573 w 298"/>
                    <a:gd name="T81" fmla="*/ 109407072 h 128"/>
                    <a:gd name="T82" fmla="*/ 1499884787 w 298"/>
                    <a:gd name="T83" fmla="*/ 203896490 h 128"/>
                    <a:gd name="T84" fmla="*/ 1520644461 w 298"/>
                    <a:gd name="T85" fmla="*/ 268544629 h 128"/>
                    <a:gd name="T86" fmla="*/ 1525832160 w 298"/>
                    <a:gd name="T87" fmla="*/ 447574497 h 128"/>
                    <a:gd name="T88" fmla="*/ 1515452323 w 298"/>
                    <a:gd name="T89" fmla="*/ 502279602 h 128"/>
                    <a:gd name="T90" fmla="*/ 1359754767 w 298"/>
                    <a:gd name="T91" fmla="*/ 507250912 h 128"/>
                    <a:gd name="T92" fmla="*/ 1338996203 w 298"/>
                    <a:gd name="T93" fmla="*/ 497304705 h 128"/>
                    <a:gd name="T94" fmla="*/ 1245577670 w 298"/>
                    <a:gd name="T95" fmla="*/ 512225534 h 128"/>
                    <a:gd name="T96" fmla="*/ 1146970605 w 298"/>
                    <a:gd name="T97" fmla="*/ 537089258 h 128"/>
                    <a:gd name="T98" fmla="*/ 1027600814 w 298"/>
                    <a:gd name="T99" fmla="*/ 532117672 h 128"/>
                    <a:gd name="T100" fmla="*/ 939374419 w 298"/>
                    <a:gd name="T101" fmla="*/ 556981672 h 128"/>
                    <a:gd name="T102" fmla="*/ 908234908 w 298"/>
                    <a:gd name="T103" fmla="*/ 547035189 h 128"/>
                    <a:gd name="T104" fmla="*/ 877095397 w 298"/>
                    <a:gd name="T105" fmla="*/ 537089258 h 128"/>
                    <a:gd name="T106" fmla="*/ 866715560 w 298"/>
                    <a:gd name="T107" fmla="*/ 576873259 h 128"/>
                    <a:gd name="T108" fmla="*/ 866715560 w 298"/>
                    <a:gd name="T109" fmla="*/ 596765535 h 128"/>
                    <a:gd name="T110" fmla="*/ 835577159 w 298"/>
                    <a:gd name="T111" fmla="*/ 631579055 h 128"/>
                    <a:gd name="T112" fmla="*/ 814816375 w 298"/>
                    <a:gd name="T113" fmla="*/ 626603881 h 1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8"/>
                    <a:gd name="T172" fmla="*/ 0 h 128"/>
                    <a:gd name="T173" fmla="*/ 298 w 298"/>
                    <a:gd name="T174" fmla="*/ 128 h 1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8" h="128">
                      <a:moveTo>
                        <a:pt x="157" y="124"/>
                      </a:moveTo>
                      <a:lnTo>
                        <a:pt x="156" y="120"/>
                      </a:lnTo>
                      <a:lnTo>
                        <a:pt x="157" y="115"/>
                      </a:lnTo>
                      <a:lnTo>
                        <a:pt x="160" y="113"/>
                      </a:lnTo>
                      <a:lnTo>
                        <a:pt x="161" y="111"/>
                      </a:lnTo>
                      <a:lnTo>
                        <a:pt x="159" y="108"/>
                      </a:lnTo>
                      <a:lnTo>
                        <a:pt x="154" y="110"/>
                      </a:lnTo>
                      <a:lnTo>
                        <a:pt x="153" y="113"/>
                      </a:lnTo>
                      <a:lnTo>
                        <a:pt x="151" y="114"/>
                      </a:lnTo>
                      <a:lnTo>
                        <a:pt x="147" y="114"/>
                      </a:lnTo>
                      <a:lnTo>
                        <a:pt x="142" y="110"/>
                      </a:lnTo>
                      <a:lnTo>
                        <a:pt x="139" y="109"/>
                      </a:lnTo>
                      <a:lnTo>
                        <a:pt x="138" y="109"/>
                      </a:lnTo>
                      <a:lnTo>
                        <a:pt x="134" y="111"/>
                      </a:lnTo>
                      <a:lnTo>
                        <a:pt x="129" y="116"/>
                      </a:lnTo>
                      <a:lnTo>
                        <a:pt x="128" y="119"/>
                      </a:lnTo>
                      <a:lnTo>
                        <a:pt x="125" y="119"/>
                      </a:lnTo>
                      <a:lnTo>
                        <a:pt x="122" y="121"/>
                      </a:lnTo>
                      <a:lnTo>
                        <a:pt x="119" y="123"/>
                      </a:lnTo>
                      <a:lnTo>
                        <a:pt x="116" y="121"/>
                      </a:lnTo>
                      <a:lnTo>
                        <a:pt x="108" y="124"/>
                      </a:lnTo>
                      <a:lnTo>
                        <a:pt x="103" y="123"/>
                      </a:lnTo>
                      <a:lnTo>
                        <a:pt x="99" y="117"/>
                      </a:lnTo>
                      <a:lnTo>
                        <a:pt x="83" y="108"/>
                      </a:lnTo>
                      <a:lnTo>
                        <a:pt x="73" y="108"/>
                      </a:lnTo>
                      <a:lnTo>
                        <a:pt x="72" y="110"/>
                      </a:lnTo>
                      <a:lnTo>
                        <a:pt x="72" y="114"/>
                      </a:lnTo>
                      <a:lnTo>
                        <a:pt x="71" y="116"/>
                      </a:lnTo>
                      <a:lnTo>
                        <a:pt x="70" y="119"/>
                      </a:lnTo>
                      <a:lnTo>
                        <a:pt x="61" y="121"/>
                      </a:lnTo>
                      <a:lnTo>
                        <a:pt x="54" y="121"/>
                      </a:lnTo>
                      <a:lnTo>
                        <a:pt x="52" y="120"/>
                      </a:lnTo>
                      <a:lnTo>
                        <a:pt x="49" y="117"/>
                      </a:lnTo>
                      <a:lnTo>
                        <a:pt x="48" y="112"/>
                      </a:lnTo>
                      <a:lnTo>
                        <a:pt x="46" y="110"/>
                      </a:lnTo>
                      <a:lnTo>
                        <a:pt x="45" y="112"/>
                      </a:lnTo>
                      <a:lnTo>
                        <a:pt x="45" y="113"/>
                      </a:lnTo>
                      <a:lnTo>
                        <a:pt x="44" y="113"/>
                      </a:lnTo>
                      <a:lnTo>
                        <a:pt x="42" y="111"/>
                      </a:lnTo>
                      <a:lnTo>
                        <a:pt x="40" y="109"/>
                      </a:lnTo>
                      <a:lnTo>
                        <a:pt x="39" y="109"/>
                      </a:lnTo>
                      <a:lnTo>
                        <a:pt x="35" y="109"/>
                      </a:lnTo>
                      <a:lnTo>
                        <a:pt x="35" y="111"/>
                      </a:lnTo>
                      <a:lnTo>
                        <a:pt x="32" y="113"/>
                      </a:lnTo>
                      <a:lnTo>
                        <a:pt x="31" y="113"/>
                      </a:lnTo>
                      <a:lnTo>
                        <a:pt x="32" y="111"/>
                      </a:lnTo>
                      <a:lnTo>
                        <a:pt x="32" y="110"/>
                      </a:lnTo>
                      <a:lnTo>
                        <a:pt x="21" y="112"/>
                      </a:lnTo>
                      <a:lnTo>
                        <a:pt x="23" y="110"/>
                      </a:lnTo>
                      <a:lnTo>
                        <a:pt x="26" y="109"/>
                      </a:lnTo>
                      <a:lnTo>
                        <a:pt x="30" y="109"/>
                      </a:lnTo>
                      <a:lnTo>
                        <a:pt x="32" y="108"/>
                      </a:lnTo>
                      <a:lnTo>
                        <a:pt x="32" y="107"/>
                      </a:lnTo>
                      <a:lnTo>
                        <a:pt x="35" y="106"/>
                      </a:lnTo>
                      <a:lnTo>
                        <a:pt x="36" y="104"/>
                      </a:lnTo>
                      <a:lnTo>
                        <a:pt x="21" y="105"/>
                      </a:lnTo>
                      <a:lnTo>
                        <a:pt x="20" y="104"/>
                      </a:lnTo>
                      <a:lnTo>
                        <a:pt x="23" y="100"/>
                      </a:lnTo>
                      <a:lnTo>
                        <a:pt x="20" y="97"/>
                      </a:lnTo>
                      <a:lnTo>
                        <a:pt x="18" y="97"/>
                      </a:lnTo>
                      <a:lnTo>
                        <a:pt x="19" y="95"/>
                      </a:lnTo>
                      <a:lnTo>
                        <a:pt x="21" y="94"/>
                      </a:lnTo>
                      <a:lnTo>
                        <a:pt x="21" y="93"/>
                      </a:lnTo>
                      <a:lnTo>
                        <a:pt x="17" y="94"/>
                      </a:lnTo>
                      <a:lnTo>
                        <a:pt x="16" y="91"/>
                      </a:lnTo>
                      <a:lnTo>
                        <a:pt x="17" y="90"/>
                      </a:lnTo>
                      <a:lnTo>
                        <a:pt x="18" y="88"/>
                      </a:lnTo>
                      <a:lnTo>
                        <a:pt x="17" y="85"/>
                      </a:lnTo>
                      <a:lnTo>
                        <a:pt x="15" y="83"/>
                      </a:lnTo>
                      <a:lnTo>
                        <a:pt x="11" y="83"/>
                      </a:lnTo>
                      <a:lnTo>
                        <a:pt x="9" y="81"/>
                      </a:lnTo>
                      <a:lnTo>
                        <a:pt x="6" y="82"/>
                      </a:lnTo>
                      <a:lnTo>
                        <a:pt x="5" y="81"/>
                      </a:lnTo>
                      <a:lnTo>
                        <a:pt x="3" y="79"/>
                      </a:lnTo>
                      <a:lnTo>
                        <a:pt x="3" y="78"/>
                      </a:lnTo>
                      <a:lnTo>
                        <a:pt x="5" y="77"/>
                      </a:lnTo>
                      <a:lnTo>
                        <a:pt x="5" y="75"/>
                      </a:lnTo>
                      <a:lnTo>
                        <a:pt x="5" y="74"/>
                      </a:lnTo>
                      <a:lnTo>
                        <a:pt x="6" y="71"/>
                      </a:lnTo>
                      <a:lnTo>
                        <a:pt x="6" y="72"/>
                      </a:lnTo>
                      <a:lnTo>
                        <a:pt x="9" y="76"/>
                      </a:lnTo>
                      <a:lnTo>
                        <a:pt x="10" y="77"/>
                      </a:lnTo>
                      <a:lnTo>
                        <a:pt x="16" y="76"/>
                      </a:lnTo>
                      <a:lnTo>
                        <a:pt x="16" y="75"/>
                      </a:lnTo>
                      <a:lnTo>
                        <a:pt x="12" y="74"/>
                      </a:lnTo>
                      <a:lnTo>
                        <a:pt x="11" y="72"/>
                      </a:lnTo>
                      <a:lnTo>
                        <a:pt x="12" y="70"/>
                      </a:lnTo>
                      <a:lnTo>
                        <a:pt x="14" y="68"/>
                      </a:lnTo>
                      <a:lnTo>
                        <a:pt x="13" y="66"/>
                      </a:lnTo>
                      <a:lnTo>
                        <a:pt x="12" y="64"/>
                      </a:lnTo>
                      <a:lnTo>
                        <a:pt x="12" y="63"/>
                      </a:lnTo>
                      <a:lnTo>
                        <a:pt x="10" y="60"/>
                      </a:lnTo>
                      <a:lnTo>
                        <a:pt x="10" y="57"/>
                      </a:lnTo>
                      <a:lnTo>
                        <a:pt x="13" y="54"/>
                      </a:lnTo>
                      <a:lnTo>
                        <a:pt x="12" y="53"/>
                      </a:lnTo>
                      <a:lnTo>
                        <a:pt x="1" y="54"/>
                      </a:lnTo>
                      <a:lnTo>
                        <a:pt x="0" y="53"/>
                      </a:lnTo>
                      <a:lnTo>
                        <a:pt x="1" y="47"/>
                      </a:lnTo>
                      <a:lnTo>
                        <a:pt x="3" y="44"/>
                      </a:lnTo>
                      <a:lnTo>
                        <a:pt x="4" y="44"/>
                      </a:lnTo>
                      <a:lnTo>
                        <a:pt x="10" y="36"/>
                      </a:lnTo>
                      <a:lnTo>
                        <a:pt x="14" y="36"/>
                      </a:lnTo>
                      <a:lnTo>
                        <a:pt x="18" y="34"/>
                      </a:lnTo>
                      <a:lnTo>
                        <a:pt x="20" y="36"/>
                      </a:lnTo>
                      <a:lnTo>
                        <a:pt x="24" y="37"/>
                      </a:lnTo>
                      <a:lnTo>
                        <a:pt x="27" y="37"/>
                      </a:lnTo>
                      <a:lnTo>
                        <a:pt x="26" y="33"/>
                      </a:lnTo>
                      <a:lnTo>
                        <a:pt x="28" y="33"/>
                      </a:lnTo>
                      <a:lnTo>
                        <a:pt x="30" y="34"/>
                      </a:lnTo>
                      <a:lnTo>
                        <a:pt x="30" y="36"/>
                      </a:lnTo>
                      <a:lnTo>
                        <a:pt x="47" y="35"/>
                      </a:lnTo>
                      <a:lnTo>
                        <a:pt x="47" y="33"/>
                      </a:lnTo>
                      <a:lnTo>
                        <a:pt x="44" y="33"/>
                      </a:lnTo>
                      <a:lnTo>
                        <a:pt x="44" y="32"/>
                      </a:lnTo>
                      <a:lnTo>
                        <a:pt x="47" y="30"/>
                      </a:lnTo>
                      <a:lnTo>
                        <a:pt x="60" y="29"/>
                      </a:lnTo>
                      <a:lnTo>
                        <a:pt x="59" y="28"/>
                      </a:lnTo>
                      <a:lnTo>
                        <a:pt x="58" y="28"/>
                      </a:lnTo>
                      <a:lnTo>
                        <a:pt x="56" y="28"/>
                      </a:lnTo>
                      <a:lnTo>
                        <a:pt x="52" y="28"/>
                      </a:lnTo>
                      <a:lnTo>
                        <a:pt x="51" y="26"/>
                      </a:lnTo>
                      <a:lnTo>
                        <a:pt x="50" y="26"/>
                      </a:lnTo>
                      <a:lnTo>
                        <a:pt x="49" y="24"/>
                      </a:lnTo>
                      <a:lnTo>
                        <a:pt x="47" y="23"/>
                      </a:lnTo>
                      <a:lnTo>
                        <a:pt x="50" y="18"/>
                      </a:lnTo>
                      <a:lnTo>
                        <a:pt x="50" y="19"/>
                      </a:lnTo>
                      <a:lnTo>
                        <a:pt x="53" y="19"/>
                      </a:lnTo>
                      <a:lnTo>
                        <a:pt x="56" y="21"/>
                      </a:lnTo>
                      <a:lnTo>
                        <a:pt x="71" y="21"/>
                      </a:lnTo>
                      <a:lnTo>
                        <a:pt x="73" y="22"/>
                      </a:lnTo>
                      <a:lnTo>
                        <a:pt x="74" y="21"/>
                      </a:lnTo>
                      <a:lnTo>
                        <a:pt x="80" y="22"/>
                      </a:lnTo>
                      <a:lnTo>
                        <a:pt x="85" y="21"/>
                      </a:lnTo>
                      <a:lnTo>
                        <a:pt x="86" y="17"/>
                      </a:lnTo>
                      <a:lnTo>
                        <a:pt x="116" y="2"/>
                      </a:lnTo>
                      <a:lnTo>
                        <a:pt x="139" y="2"/>
                      </a:lnTo>
                      <a:lnTo>
                        <a:pt x="142" y="0"/>
                      </a:lnTo>
                      <a:lnTo>
                        <a:pt x="144" y="0"/>
                      </a:lnTo>
                      <a:lnTo>
                        <a:pt x="146" y="1"/>
                      </a:lnTo>
                      <a:lnTo>
                        <a:pt x="146" y="3"/>
                      </a:lnTo>
                      <a:lnTo>
                        <a:pt x="148" y="6"/>
                      </a:lnTo>
                      <a:lnTo>
                        <a:pt x="156" y="10"/>
                      </a:lnTo>
                      <a:lnTo>
                        <a:pt x="160" y="8"/>
                      </a:lnTo>
                      <a:lnTo>
                        <a:pt x="164" y="17"/>
                      </a:lnTo>
                      <a:lnTo>
                        <a:pt x="172" y="18"/>
                      </a:lnTo>
                      <a:lnTo>
                        <a:pt x="182" y="23"/>
                      </a:lnTo>
                      <a:lnTo>
                        <a:pt x="186" y="21"/>
                      </a:lnTo>
                      <a:lnTo>
                        <a:pt x="192" y="25"/>
                      </a:lnTo>
                      <a:lnTo>
                        <a:pt x="211" y="21"/>
                      </a:lnTo>
                      <a:lnTo>
                        <a:pt x="221" y="23"/>
                      </a:lnTo>
                      <a:lnTo>
                        <a:pt x="228" y="23"/>
                      </a:lnTo>
                      <a:lnTo>
                        <a:pt x="244" y="12"/>
                      </a:lnTo>
                      <a:lnTo>
                        <a:pt x="245" y="10"/>
                      </a:lnTo>
                      <a:lnTo>
                        <a:pt x="248" y="12"/>
                      </a:lnTo>
                      <a:lnTo>
                        <a:pt x="250" y="12"/>
                      </a:lnTo>
                      <a:lnTo>
                        <a:pt x="253" y="11"/>
                      </a:lnTo>
                      <a:lnTo>
                        <a:pt x="259" y="13"/>
                      </a:lnTo>
                      <a:lnTo>
                        <a:pt x="261" y="13"/>
                      </a:lnTo>
                      <a:lnTo>
                        <a:pt x="262" y="11"/>
                      </a:lnTo>
                      <a:lnTo>
                        <a:pt x="264" y="10"/>
                      </a:lnTo>
                      <a:lnTo>
                        <a:pt x="266" y="10"/>
                      </a:lnTo>
                      <a:lnTo>
                        <a:pt x="271" y="17"/>
                      </a:lnTo>
                      <a:lnTo>
                        <a:pt x="274" y="18"/>
                      </a:lnTo>
                      <a:lnTo>
                        <a:pt x="278" y="22"/>
                      </a:lnTo>
                      <a:lnTo>
                        <a:pt x="280" y="26"/>
                      </a:lnTo>
                      <a:lnTo>
                        <a:pt x="281" y="36"/>
                      </a:lnTo>
                      <a:lnTo>
                        <a:pt x="283" y="38"/>
                      </a:lnTo>
                      <a:lnTo>
                        <a:pt x="289" y="41"/>
                      </a:lnTo>
                      <a:lnTo>
                        <a:pt x="292" y="45"/>
                      </a:lnTo>
                      <a:lnTo>
                        <a:pt x="294" y="46"/>
                      </a:lnTo>
                      <a:lnTo>
                        <a:pt x="296" y="47"/>
                      </a:lnTo>
                      <a:lnTo>
                        <a:pt x="293" y="54"/>
                      </a:lnTo>
                      <a:lnTo>
                        <a:pt x="288" y="57"/>
                      </a:lnTo>
                      <a:lnTo>
                        <a:pt x="291" y="64"/>
                      </a:lnTo>
                      <a:lnTo>
                        <a:pt x="291" y="87"/>
                      </a:lnTo>
                      <a:lnTo>
                        <a:pt x="294" y="90"/>
                      </a:lnTo>
                      <a:lnTo>
                        <a:pt x="298" y="95"/>
                      </a:lnTo>
                      <a:lnTo>
                        <a:pt x="298" y="100"/>
                      </a:lnTo>
                      <a:lnTo>
                        <a:pt x="297" y="102"/>
                      </a:lnTo>
                      <a:lnTo>
                        <a:pt x="292" y="101"/>
                      </a:lnTo>
                      <a:lnTo>
                        <a:pt x="289" y="98"/>
                      </a:lnTo>
                      <a:lnTo>
                        <a:pt x="275" y="98"/>
                      </a:lnTo>
                      <a:lnTo>
                        <a:pt x="269" y="95"/>
                      </a:lnTo>
                      <a:lnTo>
                        <a:pt x="262" y="102"/>
                      </a:lnTo>
                      <a:lnTo>
                        <a:pt x="259" y="102"/>
                      </a:lnTo>
                      <a:lnTo>
                        <a:pt x="259" y="101"/>
                      </a:lnTo>
                      <a:lnTo>
                        <a:pt x="259" y="100"/>
                      </a:lnTo>
                      <a:lnTo>
                        <a:pt x="258" y="100"/>
                      </a:lnTo>
                      <a:lnTo>
                        <a:pt x="258" y="98"/>
                      </a:lnTo>
                      <a:lnTo>
                        <a:pt x="255" y="101"/>
                      </a:lnTo>
                      <a:lnTo>
                        <a:pt x="250" y="103"/>
                      </a:lnTo>
                      <a:lnTo>
                        <a:pt x="240" y="103"/>
                      </a:lnTo>
                      <a:lnTo>
                        <a:pt x="237" y="102"/>
                      </a:lnTo>
                      <a:lnTo>
                        <a:pt x="229" y="104"/>
                      </a:lnTo>
                      <a:lnTo>
                        <a:pt x="224" y="107"/>
                      </a:lnTo>
                      <a:lnTo>
                        <a:pt x="221" y="108"/>
                      </a:lnTo>
                      <a:lnTo>
                        <a:pt x="219" y="109"/>
                      </a:lnTo>
                      <a:lnTo>
                        <a:pt x="210" y="112"/>
                      </a:lnTo>
                      <a:lnTo>
                        <a:pt x="201" y="110"/>
                      </a:lnTo>
                      <a:lnTo>
                        <a:pt x="198" y="107"/>
                      </a:lnTo>
                      <a:lnTo>
                        <a:pt x="196" y="106"/>
                      </a:lnTo>
                      <a:lnTo>
                        <a:pt x="192" y="107"/>
                      </a:lnTo>
                      <a:lnTo>
                        <a:pt x="183" y="111"/>
                      </a:lnTo>
                      <a:lnTo>
                        <a:pt x="181" y="112"/>
                      </a:lnTo>
                      <a:lnTo>
                        <a:pt x="177" y="111"/>
                      </a:lnTo>
                      <a:lnTo>
                        <a:pt x="175" y="112"/>
                      </a:lnTo>
                      <a:lnTo>
                        <a:pt x="175" y="111"/>
                      </a:lnTo>
                      <a:lnTo>
                        <a:pt x="175" y="110"/>
                      </a:lnTo>
                      <a:lnTo>
                        <a:pt x="173" y="109"/>
                      </a:lnTo>
                      <a:lnTo>
                        <a:pt x="171" y="109"/>
                      </a:lnTo>
                      <a:lnTo>
                        <a:pt x="169" y="108"/>
                      </a:lnTo>
                      <a:lnTo>
                        <a:pt x="168" y="111"/>
                      </a:lnTo>
                      <a:lnTo>
                        <a:pt x="167" y="112"/>
                      </a:lnTo>
                      <a:lnTo>
                        <a:pt x="167" y="113"/>
                      </a:lnTo>
                      <a:lnTo>
                        <a:pt x="167" y="116"/>
                      </a:lnTo>
                      <a:lnTo>
                        <a:pt x="169" y="119"/>
                      </a:lnTo>
                      <a:lnTo>
                        <a:pt x="169" y="120"/>
                      </a:lnTo>
                      <a:lnTo>
                        <a:pt x="168" y="120"/>
                      </a:lnTo>
                      <a:lnTo>
                        <a:pt x="167" y="120"/>
                      </a:lnTo>
                      <a:lnTo>
                        <a:pt x="164" y="121"/>
                      </a:lnTo>
                      <a:lnTo>
                        <a:pt x="164" y="124"/>
                      </a:lnTo>
                      <a:lnTo>
                        <a:pt x="162" y="126"/>
                      </a:lnTo>
                      <a:lnTo>
                        <a:pt x="161" y="127"/>
                      </a:lnTo>
                      <a:lnTo>
                        <a:pt x="160" y="128"/>
                      </a:lnTo>
                      <a:lnTo>
                        <a:pt x="158" y="127"/>
                      </a:lnTo>
                      <a:lnTo>
                        <a:pt x="158" y="126"/>
                      </a:lnTo>
                      <a:lnTo>
                        <a:pt x="157" y="126"/>
                      </a:lnTo>
                      <a:lnTo>
                        <a:pt x="157" y="124"/>
                      </a:lnTo>
                      <a:close/>
                    </a:path>
                  </a:pathLst>
                </a:custGeom>
                <a:solidFill>
                  <a:srgbClr val="FF6700"/>
                </a:solidFill>
                <a:ln w="4763">
                  <a:solidFill>
                    <a:srgbClr val="FFFFFF"/>
                  </a:solidFill>
                  <a:round/>
                  <a:headEnd/>
                  <a:tailEnd/>
                </a:ln>
              </p:spPr>
              <p:txBody>
                <a:bodyPr lIns="91429" tIns="45715" rIns="91429" bIns="45715"/>
                <a:lstStyle/>
                <a:p>
                  <a:endParaRPr lang="ru-RU"/>
                </a:p>
              </p:txBody>
            </p:sp>
            <p:sp>
              <p:nvSpPr>
                <p:cNvPr id="143470" name="Freeform 234"/>
                <p:cNvSpPr>
                  <a:spLocks/>
                </p:cNvSpPr>
                <p:nvPr/>
              </p:nvSpPr>
              <p:spPr bwMode="auto">
                <a:xfrm>
                  <a:off x="2246" y="3163"/>
                  <a:ext cx="99" cy="77"/>
                </a:xfrm>
                <a:custGeom>
                  <a:avLst/>
                  <a:gdLst>
                    <a:gd name="T0" fmla="*/ 9796654 w 92"/>
                    <a:gd name="T1" fmla="*/ 119911966 h 71"/>
                    <a:gd name="T2" fmla="*/ 19593307 w 92"/>
                    <a:gd name="T3" fmla="*/ 156404589 h 71"/>
                    <a:gd name="T4" fmla="*/ 19593307 w 92"/>
                    <a:gd name="T5" fmla="*/ 172046887 h 71"/>
                    <a:gd name="T6" fmla="*/ 39186615 w 92"/>
                    <a:gd name="T7" fmla="*/ 177258626 h 71"/>
                    <a:gd name="T8" fmla="*/ 58779931 w 92"/>
                    <a:gd name="T9" fmla="*/ 187685576 h 71"/>
                    <a:gd name="T10" fmla="*/ 97966545 w 92"/>
                    <a:gd name="T11" fmla="*/ 203327735 h 71"/>
                    <a:gd name="T12" fmla="*/ 132256484 w 92"/>
                    <a:gd name="T13" fmla="*/ 208539613 h 71"/>
                    <a:gd name="T14" fmla="*/ 137153246 w 92"/>
                    <a:gd name="T15" fmla="*/ 265889570 h 71"/>
                    <a:gd name="T16" fmla="*/ 191036191 w 92"/>
                    <a:gd name="T17" fmla="*/ 338878425 h 71"/>
                    <a:gd name="T18" fmla="*/ 215526475 w 92"/>
                    <a:gd name="T19" fmla="*/ 370159412 h 71"/>
                    <a:gd name="T20" fmla="*/ 264509662 w 92"/>
                    <a:gd name="T21" fmla="*/ 370159412 h 71"/>
                    <a:gd name="T22" fmla="*/ 284102909 w 92"/>
                    <a:gd name="T23" fmla="*/ 359732601 h 71"/>
                    <a:gd name="T24" fmla="*/ 303696363 w 92"/>
                    <a:gd name="T25" fmla="*/ 364944341 h 71"/>
                    <a:gd name="T26" fmla="*/ 308596293 w 92"/>
                    <a:gd name="T27" fmla="*/ 333663076 h 71"/>
                    <a:gd name="T28" fmla="*/ 328189402 w 92"/>
                    <a:gd name="T29" fmla="*/ 328451614 h 71"/>
                    <a:gd name="T30" fmla="*/ 347782511 w 92"/>
                    <a:gd name="T31" fmla="*/ 323236543 h 71"/>
                    <a:gd name="T32" fmla="*/ 367376172 w 92"/>
                    <a:gd name="T33" fmla="*/ 338878425 h 71"/>
                    <a:gd name="T34" fmla="*/ 377173002 w 92"/>
                    <a:gd name="T35" fmla="*/ 323236543 h 71"/>
                    <a:gd name="T36" fmla="*/ 362475966 w 92"/>
                    <a:gd name="T37" fmla="*/ 302382089 h 71"/>
                    <a:gd name="T38" fmla="*/ 377173002 w 92"/>
                    <a:gd name="T39" fmla="*/ 271101449 h 71"/>
                    <a:gd name="T40" fmla="*/ 382069902 w 92"/>
                    <a:gd name="T41" fmla="*/ 245035533 h 71"/>
                    <a:gd name="T42" fmla="*/ 382069902 w 92"/>
                    <a:gd name="T43" fmla="*/ 218966424 h 71"/>
                    <a:gd name="T44" fmla="*/ 401662736 w 92"/>
                    <a:gd name="T45" fmla="*/ 213754684 h 71"/>
                    <a:gd name="T46" fmla="*/ 421255845 w 92"/>
                    <a:gd name="T47" fmla="*/ 198112664 h 71"/>
                    <a:gd name="T48" fmla="*/ 450646335 w 92"/>
                    <a:gd name="T49" fmla="*/ 172046887 h 71"/>
                    <a:gd name="T50" fmla="*/ 431052951 w 92"/>
                    <a:gd name="T51" fmla="*/ 166831538 h 71"/>
                    <a:gd name="T52" fmla="*/ 445749435 w 92"/>
                    <a:gd name="T53" fmla="*/ 135550724 h 71"/>
                    <a:gd name="T54" fmla="*/ 450646335 w 92"/>
                    <a:gd name="T55" fmla="*/ 119911966 h 71"/>
                    <a:gd name="T56" fmla="*/ 431052951 w 92"/>
                    <a:gd name="T57" fmla="*/ 109484947 h 71"/>
                    <a:gd name="T58" fmla="*/ 362475966 w 92"/>
                    <a:gd name="T59" fmla="*/ 46923060 h 71"/>
                    <a:gd name="T60" fmla="*/ 328189402 w 92"/>
                    <a:gd name="T61" fmla="*/ 46923060 h 71"/>
                    <a:gd name="T62" fmla="*/ 308596293 w 92"/>
                    <a:gd name="T63" fmla="*/ 0 h 71"/>
                    <a:gd name="T64" fmla="*/ 284102909 w 92"/>
                    <a:gd name="T65" fmla="*/ 26069083 h 71"/>
                    <a:gd name="T66" fmla="*/ 215526475 w 92"/>
                    <a:gd name="T67" fmla="*/ 10426980 h 71"/>
                    <a:gd name="T68" fmla="*/ 171443081 w 92"/>
                    <a:gd name="T69" fmla="*/ 10426980 h 71"/>
                    <a:gd name="T70" fmla="*/ 151849696 w 92"/>
                    <a:gd name="T71" fmla="*/ 15642120 h 71"/>
                    <a:gd name="T72" fmla="*/ 127356622 w 92"/>
                    <a:gd name="T73" fmla="*/ 10426980 h 71"/>
                    <a:gd name="T74" fmla="*/ 39186615 w 92"/>
                    <a:gd name="T75" fmla="*/ 31280944 h 71"/>
                    <a:gd name="T76" fmla="*/ 14696532 w 92"/>
                    <a:gd name="T77" fmla="*/ 57350044 h 7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2"/>
                    <a:gd name="T118" fmla="*/ 0 h 71"/>
                    <a:gd name="T119" fmla="*/ 92 w 92"/>
                    <a:gd name="T120" fmla="*/ 71 h 7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2" h="71">
                      <a:moveTo>
                        <a:pt x="0" y="11"/>
                      </a:moveTo>
                      <a:lnTo>
                        <a:pt x="2" y="23"/>
                      </a:lnTo>
                      <a:lnTo>
                        <a:pt x="1" y="16"/>
                      </a:lnTo>
                      <a:lnTo>
                        <a:pt x="4" y="30"/>
                      </a:lnTo>
                      <a:lnTo>
                        <a:pt x="3" y="33"/>
                      </a:lnTo>
                      <a:lnTo>
                        <a:pt x="4" y="33"/>
                      </a:lnTo>
                      <a:lnTo>
                        <a:pt x="5" y="34"/>
                      </a:lnTo>
                      <a:lnTo>
                        <a:pt x="8" y="34"/>
                      </a:lnTo>
                      <a:lnTo>
                        <a:pt x="9" y="36"/>
                      </a:lnTo>
                      <a:lnTo>
                        <a:pt x="12" y="36"/>
                      </a:lnTo>
                      <a:lnTo>
                        <a:pt x="13" y="38"/>
                      </a:lnTo>
                      <a:lnTo>
                        <a:pt x="20" y="39"/>
                      </a:lnTo>
                      <a:lnTo>
                        <a:pt x="25" y="39"/>
                      </a:lnTo>
                      <a:lnTo>
                        <a:pt x="27" y="40"/>
                      </a:lnTo>
                      <a:lnTo>
                        <a:pt x="30" y="47"/>
                      </a:lnTo>
                      <a:lnTo>
                        <a:pt x="28" y="51"/>
                      </a:lnTo>
                      <a:lnTo>
                        <a:pt x="29" y="59"/>
                      </a:lnTo>
                      <a:lnTo>
                        <a:pt x="39" y="65"/>
                      </a:lnTo>
                      <a:lnTo>
                        <a:pt x="40" y="70"/>
                      </a:lnTo>
                      <a:lnTo>
                        <a:pt x="44" y="71"/>
                      </a:lnTo>
                      <a:lnTo>
                        <a:pt x="49" y="71"/>
                      </a:lnTo>
                      <a:lnTo>
                        <a:pt x="54" y="71"/>
                      </a:lnTo>
                      <a:lnTo>
                        <a:pt x="56" y="70"/>
                      </a:lnTo>
                      <a:lnTo>
                        <a:pt x="58" y="69"/>
                      </a:lnTo>
                      <a:lnTo>
                        <a:pt x="60" y="70"/>
                      </a:lnTo>
                      <a:lnTo>
                        <a:pt x="62" y="70"/>
                      </a:lnTo>
                      <a:lnTo>
                        <a:pt x="61" y="65"/>
                      </a:lnTo>
                      <a:lnTo>
                        <a:pt x="63" y="64"/>
                      </a:lnTo>
                      <a:lnTo>
                        <a:pt x="66" y="64"/>
                      </a:lnTo>
                      <a:lnTo>
                        <a:pt x="67" y="63"/>
                      </a:lnTo>
                      <a:lnTo>
                        <a:pt x="69" y="62"/>
                      </a:lnTo>
                      <a:lnTo>
                        <a:pt x="71" y="62"/>
                      </a:lnTo>
                      <a:lnTo>
                        <a:pt x="73" y="64"/>
                      </a:lnTo>
                      <a:lnTo>
                        <a:pt x="75" y="65"/>
                      </a:lnTo>
                      <a:lnTo>
                        <a:pt x="77" y="64"/>
                      </a:lnTo>
                      <a:lnTo>
                        <a:pt x="77" y="62"/>
                      </a:lnTo>
                      <a:lnTo>
                        <a:pt x="75" y="60"/>
                      </a:lnTo>
                      <a:lnTo>
                        <a:pt x="74" y="58"/>
                      </a:lnTo>
                      <a:lnTo>
                        <a:pt x="74" y="56"/>
                      </a:lnTo>
                      <a:lnTo>
                        <a:pt x="77" y="52"/>
                      </a:lnTo>
                      <a:lnTo>
                        <a:pt x="77" y="49"/>
                      </a:lnTo>
                      <a:lnTo>
                        <a:pt x="78" y="47"/>
                      </a:lnTo>
                      <a:lnTo>
                        <a:pt x="78" y="44"/>
                      </a:lnTo>
                      <a:lnTo>
                        <a:pt x="78" y="42"/>
                      </a:lnTo>
                      <a:lnTo>
                        <a:pt x="80" y="41"/>
                      </a:lnTo>
                      <a:lnTo>
                        <a:pt x="82" y="41"/>
                      </a:lnTo>
                      <a:lnTo>
                        <a:pt x="84" y="39"/>
                      </a:lnTo>
                      <a:lnTo>
                        <a:pt x="86" y="38"/>
                      </a:lnTo>
                      <a:lnTo>
                        <a:pt x="90" y="38"/>
                      </a:lnTo>
                      <a:lnTo>
                        <a:pt x="92" y="33"/>
                      </a:lnTo>
                      <a:lnTo>
                        <a:pt x="91" y="32"/>
                      </a:lnTo>
                      <a:lnTo>
                        <a:pt x="88" y="32"/>
                      </a:lnTo>
                      <a:lnTo>
                        <a:pt x="88" y="27"/>
                      </a:lnTo>
                      <a:lnTo>
                        <a:pt x="91" y="26"/>
                      </a:lnTo>
                      <a:lnTo>
                        <a:pt x="92" y="24"/>
                      </a:lnTo>
                      <a:lnTo>
                        <a:pt x="92" y="23"/>
                      </a:lnTo>
                      <a:lnTo>
                        <a:pt x="89" y="22"/>
                      </a:lnTo>
                      <a:lnTo>
                        <a:pt x="88" y="21"/>
                      </a:lnTo>
                      <a:lnTo>
                        <a:pt x="82" y="14"/>
                      </a:lnTo>
                      <a:lnTo>
                        <a:pt x="74" y="9"/>
                      </a:lnTo>
                      <a:lnTo>
                        <a:pt x="70" y="9"/>
                      </a:lnTo>
                      <a:lnTo>
                        <a:pt x="67" y="9"/>
                      </a:lnTo>
                      <a:lnTo>
                        <a:pt x="65" y="2"/>
                      </a:lnTo>
                      <a:lnTo>
                        <a:pt x="63" y="0"/>
                      </a:lnTo>
                      <a:lnTo>
                        <a:pt x="61" y="1"/>
                      </a:lnTo>
                      <a:lnTo>
                        <a:pt x="58" y="5"/>
                      </a:lnTo>
                      <a:lnTo>
                        <a:pt x="53" y="6"/>
                      </a:lnTo>
                      <a:lnTo>
                        <a:pt x="44" y="2"/>
                      </a:lnTo>
                      <a:lnTo>
                        <a:pt x="37" y="2"/>
                      </a:lnTo>
                      <a:lnTo>
                        <a:pt x="35" y="2"/>
                      </a:lnTo>
                      <a:lnTo>
                        <a:pt x="33" y="2"/>
                      </a:lnTo>
                      <a:lnTo>
                        <a:pt x="31" y="3"/>
                      </a:lnTo>
                      <a:lnTo>
                        <a:pt x="28" y="3"/>
                      </a:lnTo>
                      <a:lnTo>
                        <a:pt x="26" y="2"/>
                      </a:lnTo>
                      <a:lnTo>
                        <a:pt x="18" y="2"/>
                      </a:lnTo>
                      <a:lnTo>
                        <a:pt x="8" y="6"/>
                      </a:lnTo>
                      <a:lnTo>
                        <a:pt x="5" y="10"/>
                      </a:lnTo>
                      <a:lnTo>
                        <a:pt x="3" y="11"/>
                      </a:lnTo>
                      <a:lnTo>
                        <a:pt x="0" y="11"/>
                      </a:lnTo>
                      <a:close/>
                    </a:path>
                  </a:pathLst>
                </a:custGeom>
                <a:solidFill>
                  <a:srgbClr val="FF6700"/>
                </a:solidFill>
                <a:ln w="4763">
                  <a:solidFill>
                    <a:srgbClr val="FFFFFF"/>
                  </a:solidFill>
                  <a:round/>
                  <a:headEnd/>
                  <a:tailEnd/>
                </a:ln>
              </p:spPr>
              <p:txBody>
                <a:bodyPr lIns="91429" tIns="45715" rIns="91429" bIns="45715"/>
                <a:lstStyle/>
                <a:p>
                  <a:endParaRPr lang="ru-RU"/>
                </a:p>
              </p:txBody>
            </p:sp>
            <p:sp>
              <p:nvSpPr>
                <p:cNvPr id="143471" name="Freeform 617"/>
                <p:cNvSpPr>
                  <a:spLocks/>
                </p:cNvSpPr>
                <p:nvPr/>
              </p:nvSpPr>
              <p:spPr bwMode="auto">
                <a:xfrm>
                  <a:off x="2288" y="3060"/>
                  <a:ext cx="83" cy="69"/>
                </a:xfrm>
                <a:custGeom>
                  <a:avLst/>
                  <a:gdLst>
                    <a:gd name="T0" fmla="*/ 173791945 w 77"/>
                    <a:gd name="T1" fmla="*/ 0 h 64"/>
                    <a:gd name="T2" fmla="*/ 198621189 w 77"/>
                    <a:gd name="T3" fmla="*/ 4974615 h 64"/>
                    <a:gd name="T4" fmla="*/ 263171484 w 77"/>
                    <a:gd name="T5" fmla="*/ 29838285 h 64"/>
                    <a:gd name="T6" fmla="*/ 342619587 w 77"/>
                    <a:gd name="T7" fmla="*/ 34812890 h 64"/>
                    <a:gd name="T8" fmla="*/ 362482044 w 77"/>
                    <a:gd name="T9" fmla="*/ 19892216 h 64"/>
                    <a:gd name="T10" fmla="*/ 382343949 w 77"/>
                    <a:gd name="T11" fmla="*/ 29838285 h 64"/>
                    <a:gd name="T12" fmla="*/ 382343949 w 77"/>
                    <a:gd name="T13" fmla="*/ 54705123 h 64"/>
                    <a:gd name="T14" fmla="*/ 342619587 w 77"/>
                    <a:gd name="T15" fmla="*/ 114381625 h 64"/>
                    <a:gd name="T16" fmla="*/ 342619587 w 77"/>
                    <a:gd name="T17" fmla="*/ 159137591 h 64"/>
                    <a:gd name="T18" fmla="*/ 352550953 w 77"/>
                    <a:gd name="T19" fmla="*/ 184004489 h 64"/>
                    <a:gd name="T20" fmla="*/ 327725021 w 77"/>
                    <a:gd name="T21" fmla="*/ 213842559 h 64"/>
                    <a:gd name="T22" fmla="*/ 327725021 w 77"/>
                    <a:gd name="T23" fmla="*/ 233734836 h 64"/>
                    <a:gd name="T24" fmla="*/ 377379921 w 77"/>
                    <a:gd name="T25" fmla="*/ 258598560 h 64"/>
                    <a:gd name="T26" fmla="*/ 362482044 w 77"/>
                    <a:gd name="T27" fmla="*/ 278490836 h 64"/>
                    <a:gd name="T28" fmla="*/ 337655835 w 77"/>
                    <a:gd name="T29" fmla="*/ 273519251 h 64"/>
                    <a:gd name="T30" fmla="*/ 322757406 w 77"/>
                    <a:gd name="T31" fmla="*/ 318275182 h 64"/>
                    <a:gd name="T32" fmla="*/ 278069361 w 77"/>
                    <a:gd name="T33" fmla="*/ 313303597 h 64"/>
                    <a:gd name="T34" fmla="*/ 248276366 w 77"/>
                    <a:gd name="T35" fmla="*/ 318275182 h 64"/>
                    <a:gd name="T36" fmla="*/ 213516169 w 77"/>
                    <a:gd name="T37" fmla="*/ 278490836 h 64"/>
                    <a:gd name="T38" fmla="*/ 173791945 w 77"/>
                    <a:gd name="T39" fmla="*/ 253627112 h 64"/>
                    <a:gd name="T40" fmla="*/ 114205644 w 77"/>
                    <a:gd name="T41" fmla="*/ 253627112 h 64"/>
                    <a:gd name="T42" fmla="*/ 79448483 w 77"/>
                    <a:gd name="T43" fmla="*/ 268544629 h 64"/>
                    <a:gd name="T44" fmla="*/ 84412372 w 77"/>
                    <a:gd name="T45" fmla="*/ 208867937 h 64"/>
                    <a:gd name="T46" fmla="*/ 64550312 w 77"/>
                    <a:gd name="T47" fmla="*/ 198921868 h 64"/>
                    <a:gd name="T48" fmla="*/ 44688200 w 77"/>
                    <a:gd name="T49" fmla="*/ 218814145 h 64"/>
                    <a:gd name="T50" fmla="*/ 29793159 w 77"/>
                    <a:gd name="T51" fmla="*/ 203896490 h 64"/>
                    <a:gd name="T52" fmla="*/ 14895019 w 77"/>
                    <a:gd name="T53" fmla="*/ 184004489 h 64"/>
                    <a:gd name="T54" fmla="*/ 0 w 77"/>
                    <a:gd name="T55" fmla="*/ 154166005 h 64"/>
                    <a:gd name="T56" fmla="*/ 24826079 w 77"/>
                    <a:gd name="T57" fmla="*/ 144220040 h 64"/>
                    <a:gd name="T58" fmla="*/ 0 w 77"/>
                    <a:gd name="T59" fmla="*/ 134273763 h 64"/>
                    <a:gd name="T60" fmla="*/ 4963965 w 77"/>
                    <a:gd name="T61" fmla="*/ 109407072 h 64"/>
                    <a:gd name="T62" fmla="*/ 0 w 77"/>
                    <a:gd name="T63" fmla="*/ 99460934 h 64"/>
                    <a:gd name="T64" fmla="*/ 9931060 w 77"/>
                    <a:gd name="T65" fmla="*/ 64651227 h 64"/>
                    <a:gd name="T66" fmla="*/ 49655297 w 77"/>
                    <a:gd name="T67" fmla="*/ 49730467 h 64"/>
                    <a:gd name="T68" fmla="*/ 64550312 w 77"/>
                    <a:gd name="T69" fmla="*/ 39784398 h 64"/>
                    <a:gd name="T70" fmla="*/ 109241616 w 77"/>
                    <a:gd name="T71" fmla="*/ 29838285 h 64"/>
                    <a:gd name="T72" fmla="*/ 124136665 w 77"/>
                    <a:gd name="T73" fmla="*/ 24866803 h 64"/>
                    <a:gd name="T74" fmla="*/ 158896965 w 77"/>
                    <a:gd name="T75" fmla="*/ 14920712 h 64"/>
                    <a:gd name="T76" fmla="*/ 173791945 w 77"/>
                    <a:gd name="T77" fmla="*/ 4974615 h 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7"/>
                    <a:gd name="T118" fmla="*/ 0 h 64"/>
                    <a:gd name="T119" fmla="*/ 77 w 77"/>
                    <a:gd name="T120" fmla="*/ 64 h 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7" h="64">
                      <a:moveTo>
                        <a:pt x="35" y="1"/>
                      </a:moveTo>
                      <a:lnTo>
                        <a:pt x="35" y="0"/>
                      </a:lnTo>
                      <a:lnTo>
                        <a:pt x="38" y="2"/>
                      </a:lnTo>
                      <a:lnTo>
                        <a:pt x="40" y="1"/>
                      </a:lnTo>
                      <a:lnTo>
                        <a:pt x="52" y="4"/>
                      </a:lnTo>
                      <a:lnTo>
                        <a:pt x="53" y="6"/>
                      </a:lnTo>
                      <a:lnTo>
                        <a:pt x="57" y="7"/>
                      </a:lnTo>
                      <a:lnTo>
                        <a:pt x="69" y="7"/>
                      </a:lnTo>
                      <a:lnTo>
                        <a:pt x="73" y="6"/>
                      </a:lnTo>
                      <a:lnTo>
                        <a:pt x="73" y="4"/>
                      </a:lnTo>
                      <a:lnTo>
                        <a:pt x="76" y="4"/>
                      </a:lnTo>
                      <a:lnTo>
                        <a:pt x="77" y="6"/>
                      </a:lnTo>
                      <a:lnTo>
                        <a:pt x="77" y="9"/>
                      </a:lnTo>
                      <a:lnTo>
                        <a:pt x="77" y="11"/>
                      </a:lnTo>
                      <a:lnTo>
                        <a:pt x="73" y="14"/>
                      </a:lnTo>
                      <a:lnTo>
                        <a:pt x="69" y="23"/>
                      </a:lnTo>
                      <a:lnTo>
                        <a:pt x="70" y="26"/>
                      </a:lnTo>
                      <a:lnTo>
                        <a:pt x="69" y="32"/>
                      </a:lnTo>
                      <a:lnTo>
                        <a:pt x="71" y="35"/>
                      </a:lnTo>
                      <a:lnTo>
                        <a:pt x="71" y="37"/>
                      </a:lnTo>
                      <a:lnTo>
                        <a:pt x="70" y="39"/>
                      </a:lnTo>
                      <a:lnTo>
                        <a:pt x="66" y="43"/>
                      </a:lnTo>
                      <a:lnTo>
                        <a:pt x="65" y="45"/>
                      </a:lnTo>
                      <a:lnTo>
                        <a:pt x="66" y="47"/>
                      </a:lnTo>
                      <a:lnTo>
                        <a:pt x="73" y="47"/>
                      </a:lnTo>
                      <a:lnTo>
                        <a:pt x="76" y="52"/>
                      </a:lnTo>
                      <a:lnTo>
                        <a:pt x="76" y="56"/>
                      </a:lnTo>
                      <a:lnTo>
                        <a:pt x="73" y="56"/>
                      </a:lnTo>
                      <a:lnTo>
                        <a:pt x="68" y="51"/>
                      </a:lnTo>
                      <a:lnTo>
                        <a:pt x="68" y="55"/>
                      </a:lnTo>
                      <a:lnTo>
                        <a:pt x="65" y="62"/>
                      </a:lnTo>
                      <a:lnTo>
                        <a:pt x="65" y="64"/>
                      </a:lnTo>
                      <a:lnTo>
                        <a:pt x="60" y="63"/>
                      </a:lnTo>
                      <a:lnTo>
                        <a:pt x="56" y="63"/>
                      </a:lnTo>
                      <a:lnTo>
                        <a:pt x="53" y="64"/>
                      </a:lnTo>
                      <a:lnTo>
                        <a:pt x="50" y="64"/>
                      </a:lnTo>
                      <a:lnTo>
                        <a:pt x="45" y="58"/>
                      </a:lnTo>
                      <a:lnTo>
                        <a:pt x="43" y="56"/>
                      </a:lnTo>
                      <a:lnTo>
                        <a:pt x="38" y="54"/>
                      </a:lnTo>
                      <a:lnTo>
                        <a:pt x="35" y="51"/>
                      </a:lnTo>
                      <a:lnTo>
                        <a:pt x="30" y="50"/>
                      </a:lnTo>
                      <a:lnTo>
                        <a:pt x="23" y="51"/>
                      </a:lnTo>
                      <a:lnTo>
                        <a:pt x="19" y="54"/>
                      </a:lnTo>
                      <a:lnTo>
                        <a:pt x="16" y="54"/>
                      </a:lnTo>
                      <a:lnTo>
                        <a:pt x="14" y="56"/>
                      </a:lnTo>
                      <a:lnTo>
                        <a:pt x="17" y="42"/>
                      </a:lnTo>
                      <a:lnTo>
                        <a:pt x="17" y="40"/>
                      </a:lnTo>
                      <a:lnTo>
                        <a:pt x="13" y="40"/>
                      </a:lnTo>
                      <a:lnTo>
                        <a:pt x="12" y="42"/>
                      </a:lnTo>
                      <a:lnTo>
                        <a:pt x="9" y="44"/>
                      </a:lnTo>
                      <a:lnTo>
                        <a:pt x="8" y="41"/>
                      </a:lnTo>
                      <a:lnTo>
                        <a:pt x="6" y="41"/>
                      </a:lnTo>
                      <a:lnTo>
                        <a:pt x="4" y="41"/>
                      </a:lnTo>
                      <a:lnTo>
                        <a:pt x="3" y="37"/>
                      </a:lnTo>
                      <a:lnTo>
                        <a:pt x="1" y="35"/>
                      </a:lnTo>
                      <a:lnTo>
                        <a:pt x="0" y="31"/>
                      </a:lnTo>
                      <a:lnTo>
                        <a:pt x="1" y="29"/>
                      </a:lnTo>
                      <a:lnTo>
                        <a:pt x="5" y="29"/>
                      </a:lnTo>
                      <a:lnTo>
                        <a:pt x="4" y="27"/>
                      </a:lnTo>
                      <a:lnTo>
                        <a:pt x="0" y="27"/>
                      </a:lnTo>
                      <a:lnTo>
                        <a:pt x="0" y="23"/>
                      </a:lnTo>
                      <a:lnTo>
                        <a:pt x="1" y="22"/>
                      </a:lnTo>
                      <a:lnTo>
                        <a:pt x="1" y="20"/>
                      </a:lnTo>
                      <a:lnTo>
                        <a:pt x="0" y="20"/>
                      </a:lnTo>
                      <a:lnTo>
                        <a:pt x="0" y="14"/>
                      </a:lnTo>
                      <a:lnTo>
                        <a:pt x="2" y="13"/>
                      </a:lnTo>
                      <a:lnTo>
                        <a:pt x="10" y="11"/>
                      </a:lnTo>
                      <a:lnTo>
                        <a:pt x="10" y="10"/>
                      </a:lnTo>
                      <a:lnTo>
                        <a:pt x="11" y="9"/>
                      </a:lnTo>
                      <a:lnTo>
                        <a:pt x="13" y="8"/>
                      </a:lnTo>
                      <a:lnTo>
                        <a:pt x="16" y="6"/>
                      </a:lnTo>
                      <a:lnTo>
                        <a:pt x="22" y="6"/>
                      </a:lnTo>
                      <a:lnTo>
                        <a:pt x="22" y="3"/>
                      </a:lnTo>
                      <a:lnTo>
                        <a:pt x="25" y="5"/>
                      </a:lnTo>
                      <a:lnTo>
                        <a:pt x="31" y="5"/>
                      </a:lnTo>
                      <a:lnTo>
                        <a:pt x="32" y="3"/>
                      </a:lnTo>
                      <a:lnTo>
                        <a:pt x="32" y="1"/>
                      </a:lnTo>
                      <a:lnTo>
                        <a:pt x="35" y="1"/>
                      </a:lnTo>
                      <a:close/>
                    </a:path>
                  </a:pathLst>
                </a:custGeom>
                <a:solidFill>
                  <a:srgbClr val="FF6700"/>
                </a:solidFill>
                <a:ln w="4763">
                  <a:solidFill>
                    <a:srgbClr val="FFFFFF"/>
                  </a:solidFill>
                  <a:round/>
                  <a:headEnd/>
                  <a:tailEnd/>
                </a:ln>
              </p:spPr>
              <p:txBody>
                <a:bodyPr lIns="91429" tIns="45715" rIns="91429" bIns="45715"/>
                <a:lstStyle/>
                <a:p>
                  <a:endParaRPr lang="ru-RU"/>
                </a:p>
              </p:txBody>
            </p:sp>
          </p:grpSp>
        </p:grpSp>
      </p:grpSp>
      <p:sp>
        <p:nvSpPr>
          <p:cNvPr id="143457" name="Slide Number Placeholder 2"/>
          <p:cNvSpPr>
            <a:spLocks noGrp="1"/>
          </p:cNvSpPr>
          <p:nvPr>
            <p:ph type="sldNum" sz="quarter" idx="12"/>
          </p:nvPr>
        </p:nvSpPr>
        <p:spPr>
          <a:xfrm>
            <a:off x="6888163" y="6572250"/>
            <a:ext cx="1905000" cy="457200"/>
          </a:xfrm>
        </p:spPr>
        <p:txBody>
          <a:bodyPr/>
          <a:lstStyle/>
          <a:p>
            <a:pPr fontAlgn="base">
              <a:spcBef>
                <a:spcPct val="0"/>
              </a:spcBef>
              <a:spcAft>
                <a:spcPct val="0"/>
              </a:spcAft>
              <a:defRPr/>
            </a:pPr>
            <a:fld id="{BA51D5E3-E0F3-45EA-A49D-EE8EA2FD4AFB}" type="slidenum">
              <a:rPr lang="en-US" sz="1200" smtClean="0">
                <a:solidFill>
                  <a:srgbClr val="002656"/>
                </a:solidFill>
                <a:latin typeface="Calibri" pitchFamily="34" charset="0"/>
                <a:cs typeface="MS PGothic"/>
              </a:rPr>
              <a:pPr fontAlgn="base">
                <a:spcBef>
                  <a:spcPct val="0"/>
                </a:spcBef>
                <a:spcAft>
                  <a:spcPct val="0"/>
                </a:spcAft>
                <a:defRPr/>
              </a:pPr>
              <a:t>16</a:t>
            </a:fld>
            <a:endParaRPr lang="en-US" sz="1200" smtClean="0">
              <a:solidFill>
                <a:srgbClr val="002656"/>
              </a:solidFill>
              <a:latin typeface="Calibri" pitchFamily="34" charset="0"/>
              <a:cs typeface="MS PGothic"/>
            </a:endParaRPr>
          </a:p>
        </p:txBody>
      </p:sp>
      <p:sp>
        <p:nvSpPr>
          <p:cNvPr id="3" name="Rectangle à coins arrondis 2"/>
          <p:cNvSpPr>
            <a:spLocks noChangeArrowheads="1"/>
          </p:cNvSpPr>
          <p:nvPr/>
        </p:nvSpPr>
        <p:spPr bwMode="auto">
          <a:xfrm>
            <a:off x="107950" y="5545138"/>
            <a:ext cx="325438" cy="187325"/>
          </a:xfrm>
          <a:prstGeom prst="roundRect">
            <a:avLst>
              <a:gd name="adj" fmla="val 16667"/>
            </a:avLst>
          </a:prstGeom>
          <a:solidFill>
            <a:srgbClr val="A11420"/>
          </a:solidFill>
          <a:ln w="9525" algn="ctr">
            <a:solidFill>
              <a:schemeClr val="bg1"/>
            </a:solidFill>
            <a:round/>
            <a:headEnd/>
            <a:tailEnd/>
          </a:ln>
        </p:spPr>
        <p:txBody>
          <a:bodyPr/>
          <a:lstStyle/>
          <a:p>
            <a:pPr eaLnBrk="0" hangingPunct="0"/>
            <a:endParaRPr lang="ru-RU" sz="2400" b="1">
              <a:solidFill>
                <a:srgbClr val="000000"/>
              </a:solidFill>
            </a:endParaRPr>
          </a:p>
        </p:txBody>
      </p:sp>
      <p:sp>
        <p:nvSpPr>
          <p:cNvPr id="1329" name="Rectangle à coins arrondis 1328"/>
          <p:cNvSpPr>
            <a:spLocks noChangeArrowheads="1"/>
          </p:cNvSpPr>
          <p:nvPr/>
        </p:nvSpPr>
        <p:spPr bwMode="auto">
          <a:xfrm>
            <a:off x="107950" y="6249988"/>
            <a:ext cx="325438" cy="187325"/>
          </a:xfrm>
          <a:prstGeom prst="roundRect">
            <a:avLst>
              <a:gd name="adj" fmla="val 16667"/>
            </a:avLst>
          </a:prstGeom>
          <a:solidFill>
            <a:srgbClr val="FF6700"/>
          </a:solidFill>
          <a:ln w="9525" algn="ctr">
            <a:solidFill>
              <a:schemeClr val="bg1"/>
            </a:solidFill>
            <a:round/>
            <a:headEnd/>
            <a:tailEnd/>
          </a:ln>
        </p:spPr>
        <p:txBody>
          <a:bodyPr/>
          <a:lstStyle/>
          <a:p>
            <a:pPr eaLnBrk="0" hangingPunct="0"/>
            <a:endParaRPr lang="ru-RU" sz="2400" b="1">
              <a:solidFill>
                <a:srgbClr val="000000"/>
              </a:solidFill>
            </a:endParaRPr>
          </a:p>
        </p:txBody>
      </p:sp>
      <p:sp>
        <p:nvSpPr>
          <p:cNvPr id="5" name="Rectangle 4"/>
          <p:cNvSpPr/>
          <p:nvPr/>
        </p:nvSpPr>
        <p:spPr>
          <a:xfrm>
            <a:off x="430213" y="5516563"/>
            <a:ext cx="1812925" cy="493712"/>
          </a:xfrm>
          <a:prstGeom prst="rect">
            <a:avLst/>
          </a:prstGeom>
        </p:spPr>
        <p:txBody>
          <a:bodyPr>
            <a:spAutoFit/>
          </a:bodyPr>
          <a:lstStyle/>
          <a:p>
            <a:pPr fontAlgn="auto">
              <a:spcBef>
                <a:spcPts val="0"/>
              </a:spcBef>
              <a:spcAft>
                <a:spcPts val="0"/>
              </a:spcAft>
              <a:defRPr/>
            </a:pPr>
            <a:r>
              <a:rPr lang="en-GB" sz="1300" b="1" kern="0" dirty="0">
                <a:solidFill>
                  <a:srgbClr val="042D56"/>
                </a:solidFill>
                <a:latin typeface="+mn-lt"/>
                <a:ea typeface="+mn-ea"/>
                <a:cs typeface="+mn-cs"/>
              </a:rPr>
              <a:t>Up-to-date audience measurements</a:t>
            </a:r>
            <a:endParaRPr lang="fr-FR" sz="1300" b="1" dirty="0">
              <a:solidFill>
                <a:srgbClr val="000000"/>
              </a:solidFill>
              <a:latin typeface="+mn-lt"/>
              <a:ea typeface="+mn-ea"/>
              <a:cs typeface="+mn-cs"/>
            </a:endParaRPr>
          </a:p>
        </p:txBody>
      </p:sp>
      <p:sp>
        <p:nvSpPr>
          <p:cNvPr id="1332" name="Rectangle 1331"/>
          <p:cNvSpPr/>
          <p:nvPr/>
        </p:nvSpPr>
        <p:spPr>
          <a:xfrm>
            <a:off x="430213" y="6189663"/>
            <a:ext cx="2068512" cy="492125"/>
          </a:xfrm>
          <a:prstGeom prst="rect">
            <a:avLst/>
          </a:prstGeom>
        </p:spPr>
        <p:txBody>
          <a:bodyPr>
            <a:spAutoFit/>
          </a:bodyPr>
          <a:lstStyle/>
          <a:p>
            <a:pPr fontAlgn="auto">
              <a:spcBef>
                <a:spcPts val="0"/>
              </a:spcBef>
              <a:spcAft>
                <a:spcPts val="0"/>
              </a:spcAft>
              <a:defRPr/>
            </a:pPr>
            <a:r>
              <a:rPr lang="en-GB" sz="1300" b="1" kern="0" dirty="0">
                <a:solidFill>
                  <a:srgbClr val="042D56"/>
                </a:solidFill>
                <a:latin typeface="+mn-lt"/>
                <a:ea typeface="+mn-ea"/>
                <a:cs typeface="+mn-cs"/>
              </a:rPr>
              <a:t>Industry measurements in solid progress</a:t>
            </a:r>
            <a:endParaRPr lang="fr-FR" sz="1300" b="1" dirty="0">
              <a:solidFill>
                <a:srgbClr val="000000"/>
              </a:solidFill>
              <a:latin typeface="+mn-lt"/>
              <a:ea typeface="+mn-ea"/>
              <a:cs typeface="+mn-cs"/>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750"/>
                                        <p:tgtEl>
                                          <p:spTgt spid="3"/>
                                        </p:tgtEl>
                                      </p:cBhvr>
                                    </p:animEffect>
                                  </p:childTnLst>
                                </p:cTn>
                              </p:par>
                              <p:par>
                                <p:cTn id="11" presetID="53"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fltVal val="0"/>
                                          </p:val>
                                        </p:tav>
                                        <p:tav tm="100000">
                                          <p:val>
                                            <p:strVal val="#ppt_w"/>
                                          </p:val>
                                        </p:tav>
                                      </p:tavLst>
                                    </p:anim>
                                    <p:anim calcmode="lin" valueType="num">
                                      <p:cBhvr>
                                        <p:cTn id="14" dur="1000" fill="hold"/>
                                        <p:tgtEl>
                                          <p:spTgt spid="23"/>
                                        </p:tgtEl>
                                        <p:attrNameLst>
                                          <p:attrName>ppt_h</p:attrName>
                                        </p:attrNameLst>
                                      </p:cBhvr>
                                      <p:tavLst>
                                        <p:tav tm="0">
                                          <p:val>
                                            <p:fltVal val="0"/>
                                          </p:val>
                                        </p:tav>
                                        <p:tav tm="100000">
                                          <p:val>
                                            <p:strVal val="#ppt_h"/>
                                          </p:val>
                                        </p:tav>
                                      </p:tavLst>
                                    </p:anim>
                                    <p:animEffect transition="in" filter="fade">
                                      <p:cBhvr>
                                        <p:cTn id="15" dur="1000"/>
                                        <p:tgtEl>
                                          <p:spTgt spid="23"/>
                                        </p:tgtEl>
                                      </p:cBhvr>
                                    </p:animEffect>
                                  </p:childTnLst>
                                </p:cTn>
                              </p:par>
                            </p:childTnLst>
                          </p:cTn>
                        </p:par>
                        <p:par>
                          <p:cTn id="16" fill="hold" nodeType="afterGroup">
                            <p:stCondLst>
                              <p:cond delay="1000"/>
                            </p:stCondLst>
                            <p:childTnLst>
                              <p:par>
                                <p:cTn id="17" presetID="53" presetClass="exit" presetSubtype="0" fill="hold" nodeType="afterEffect">
                                  <p:stCondLst>
                                    <p:cond delay="1500"/>
                                  </p:stCondLst>
                                  <p:childTnLst>
                                    <p:anim calcmode="lin" valueType="num">
                                      <p:cBhvr>
                                        <p:cTn id="18" dur="1000"/>
                                        <p:tgtEl>
                                          <p:spTgt spid="23"/>
                                        </p:tgtEl>
                                        <p:attrNameLst>
                                          <p:attrName>ppt_w</p:attrName>
                                        </p:attrNameLst>
                                      </p:cBhvr>
                                      <p:tavLst>
                                        <p:tav tm="0">
                                          <p:val>
                                            <p:strVal val="ppt_w"/>
                                          </p:val>
                                        </p:tav>
                                        <p:tav tm="100000">
                                          <p:val>
                                            <p:fltVal val="0"/>
                                          </p:val>
                                        </p:tav>
                                      </p:tavLst>
                                    </p:anim>
                                    <p:anim calcmode="lin" valueType="num">
                                      <p:cBhvr>
                                        <p:cTn id="19" dur="1000"/>
                                        <p:tgtEl>
                                          <p:spTgt spid="23"/>
                                        </p:tgtEl>
                                        <p:attrNameLst>
                                          <p:attrName>ppt_h</p:attrName>
                                        </p:attrNameLst>
                                      </p:cBhvr>
                                      <p:tavLst>
                                        <p:tav tm="0">
                                          <p:val>
                                            <p:strVal val="ppt_h"/>
                                          </p:val>
                                        </p:tav>
                                        <p:tav tm="100000">
                                          <p:val>
                                            <p:fltVal val="0"/>
                                          </p:val>
                                        </p:tav>
                                      </p:tavLst>
                                    </p:anim>
                                    <p:animEffect transition="out" filter="fade">
                                      <p:cBhvr>
                                        <p:cTn id="20" dur="1000"/>
                                        <p:tgtEl>
                                          <p:spTgt spid="23"/>
                                        </p:tgtEl>
                                      </p:cBhvr>
                                    </p:animEffect>
                                    <p:set>
                                      <p:cBhvr>
                                        <p:cTn id="21" dur="1" fill="hold">
                                          <p:stCondLst>
                                            <p:cond delay="999"/>
                                          </p:stCondLst>
                                        </p:cTn>
                                        <p:tgtEl>
                                          <p:spTgt spid="23"/>
                                        </p:tgtEl>
                                        <p:attrNameLst>
                                          <p:attrName>style.visibility</p:attrName>
                                        </p:attrNameLst>
                                      </p:cBhvr>
                                      <p:to>
                                        <p:strVal val="hidden"/>
                                      </p:to>
                                    </p:set>
                                  </p:childTnLst>
                                </p:cTn>
                              </p:par>
                              <p:par>
                                <p:cTn id="22" presetID="53" presetClass="entr" presetSubtype="0" fill="hold" nodeType="withEffect">
                                  <p:stCondLst>
                                    <p:cond delay="140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Effect transition="in" filter="fade">
                                      <p:cBhvr>
                                        <p:cTn id="26" dur="1000"/>
                                        <p:tgtEl>
                                          <p:spTgt spid="7"/>
                                        </p:tgtEl>
                                      </p:cBhvr>
                                    </p:animEffect>
                                  </p:childTnLst>
                                </p:cTn>
                              </p:par>
                            </p:childTnLst>
                          </p:cTn>
                        </p:par>
                        <p:par>
                          <p:cTn id="27" fill="hold" nodeType="afterGroup">
                            <p:stCondLst>
                              <p:cond delay="3500"/>
                            </p:stCondLst>
                            <p:childTnLst>
                              <p:par>
                                <p:cTn id="28" presetID="53" presetClass="exit" presetSubtype="0" fill="hold" nodeType="afterEffect">
                                  <p:stCondLst>
                                    <p:cond delay="1400"/>
                                  </p:stCondLst>
                                  <p:childTnLst>
                                    <p:anim calcmode="lin" valueType="num">
                                      <p:cBhvr>
                                        <p:cTn id="29" dur="1000"/>
                                        <p:tgtEl>
                                          <p:spTgt spid="7"/>
                                        </p:tgtEl>
                                        <p:attrNameLst>
                                          <p:attrName>ppt_w</p:attrName>
                                        </p:attrNameLst>
                                      </p:cBhvr>
                                      <p:tavLst>
                                        <p:tav tm="0">
                                          <p:val>
                                            <p:strVal val="ppt_w"/>
                                          </p:val>
                                        </p:tav>
                                        <p:tav tm="100000">
                                          <p:val>
                                            <p:fltVal val="0"/>
                                          </p:val>
                                        </p:tav>
                                      </p:tavLst>
                                    </p:anim>
                                    <p:anim calcmode="lin" valueType="num">
                                      <p:cBhvr>
                                        <p:cTn id="30" dur="1000"/>
                                        <p:tgtEl>
                                          <p:spTgt spid="7"/>
                                        </p:tgtEl>
                                        <p:attrNameLst>
                                          <p:attrName>ppt_h</p:attrName>
                                        </p:attrNameLst>
                                      </p:cBhvr>
                                      <p:tavLst>
                                        <p:tav tm="0">
                                          <p:val>
                                            <p:strVal val="ppt_h"/>
                                          </p:val>
                                        </p:tav>
                                        <p:tav tm="100000">
                                          <p:val>
                                            <p:fltVal val="0"/>
                                          </p:val>
                                        </p:tav>
                                      </p:tavLst>
                                    </p:anim>
                                    <p:animEffect transition="out" filter="fade">
                                      <p:cBhvr>
                                        <p:cTn id="31" dur="1000"/>
                                        <p:tgtEl>
                                          <p:spTgt spid="7"/>
                                        </p:tgtEl>
                                      </p:cBhvr>
                                    </p:animEffect>
                                    <p:set>
                                      <p:cBhvr>
                                        <p:cTn id="32" dur="1" fill="hold">
                                          <p:stCondLst>
                                            <p:cond delay="999"/>
                                          </p:stCondLst>
                                        </p:cTn>
                                        <p:tgtEl>
                                          <p:spTgt spid="7"/>
                                        </p:tgtEl>
                                        <p:attrNameLst>
                                          <p:attrName>style.visibility</p:attrName>
                                        </p:attrNameLst>
                                      </p:cBhvr>
                                      <p:to>
                                        <p:strVal val="hidden"/>
                                      </p:to>
                                    </p:set>
                                  </p:childTnLst>
                                </p:cTn>
                              </p:par>
                              <p:par>
                                <p:cTn id="33" presetID="53" presetClass="entr" presetSubtype="0" fill="hold" nodeType="withEffect">
                                  <p:stCondLst>
                                    <p:cond delay="130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Effect transition="in" filter="fade">
                                      <p:cBhvr>
                                        <p:cTn id="37" dur="1000"/>
                                        <p:tgtEl>
                                          <p:spTgt spid="8"/>
                                        </p:tgtEl>
                                      </p:cBhvr>
                                    </p:animEffect>
                                  </p:childTnLst>
                                </p:cTn>
                              </p:par>
                            </p:childTnLst>
                          </p:cTn>
                        </p:par>
                        <p:par>
                          <p:cTn id="38" fill="hold" nodeType="afterGroup">
                            <p:stCondLst>
                              <p:cond delay="5900"/>
                            </p:stCondLst>
                            <p:childTnLst>
                              <p:par>
                                <p:cTn id="39" presetID="53" presetClass="exit" presetSubtype="0" fill="hold" nodeType="afterEffect">
                                  <p:stCondLst>
                                    <p:cond delay="1400"/>
                                  </p:stCondLst>
                                  <p:childTnLst>
                                    <p:anim calcmode="lin" valueType="num">
                                      <p:cBhvr>
                                        <p:cTn id="40" dur="1000"/>
                                        <p:tgtEl>
                                          <p:spTgt spid="8"/>
                                        </p:tgtEl>
                                        <p:attrNameLst>
                                          <p:attrName>ppt_w</p:attrName>
                                        </p:attrNameLst>
                                      </p:cBhvr>
                                      <p:tavLst>
                                        <p:tav tm="0">
                                          <p:val>
                                            <p:strVal val="ppt_w"/>
                                          </p:val>
                                        </p:tav>
                                        <p:tav tm="100000">
                                          <p:val>
                                            <p:fltVal val="0"/>
                                          </p:val>
                                        </p:tav>
                                      </p:tavLst>
                                    </p:anim>
                                    <p:anim calcmode="lin" valueType="num">
                                      <p:cBhvr>
                                        <p:cTn id="41" dur="1000"/>
                                        <p:tgtEl>
                                          <p:spTgt spid="8"/>
                                        </p:tgtEl>
                                        <p:attrNameLst>
                                          <p:attrName>ppt_h</p:attrName>
                                        </p:attrNameLst>
                                      </p:cBhvr>
                                      <p:tavLst>
                                        <p:tav tm="0">
                                          <p:val>
                                            <p:strVal val="ppt_h"/>
                                          </p:val>
                                        </p:tav>
                                        <p:tav tm="100000">
                                          <p:val>
                                            <p:fltVal val="0"/>
                                          </p:val>
                                        </p:tav>
                                      </p:tavLst>
                                    </p:anim>
                                    <p:animEffect transition="out" filter="fade">
                                      <p:cBhvr>
                                        <p:cTn id="42" dur="1000"/>
                                        <p:tgtEl>
                                          <p:spTgt spid="8"/>
                                        </p:tgtEl>
                                      </p:cBhvr>
                                    </p:animEffect>
                                    <p:set>
                                      <p:cBhvr>
                                        <p:cTn id="43" dur="1" fill="hold">
                                          <p:stCondLst>
                                            <p:cond delay="999"/>
                                          </p:stCondLst>
                                        </p:cTn>
                                        <p:tgtEl>
                                          <p:spTgt spid="8"/>
                                        </p:tgtEl>
                                        <p:attrNameLst>
                                          <p:attrName>style.visibility</p:attrName>
                                        </p:attrNameLst>
                                      </p:cBhvr>
                                      <p:to>
                                        <p:strVal val="hidden"/>
                                      </p:to>
                                    </p:set>
                                  </p:childTnLst>
                                </p:cTn>
                              </p:par>
                              <p:par>
                                <p:cTn id="44" presetID="53" presetClass="entr" presetSubtype="0" fill="hold" nodeType="withEffect">
                                  <p:stCondLst>
                                    <p:cond delay="1300"/>
                                  </p:stCondLst>
                                  <p:childTnLst>
                                    <p:set>
                                      <p:cBhvr>
                                        <p:cTn id="45" dur="1" fill="hold">
                                          <p:stCondLst>
                                            <p:cond delay="0"/>
                                          </p:stCondLst>
                                        </p:cTn>
                                        <p:tgtEl>
                                          <p:spTgt spid="24"/>
                                        </p:tgtEl>
                                        <p:attrNameLst>
                                          <p:attrName>style.visibility</p:attrName>
                                        </p:attrNameLst>
                                      </p:cBhvr>
                                      <p:to>
                                        <p:strVal val="visible"/>
                                      </p:to>
                                    </p:set>
                                    <p:anim calcmode="lin" valueType="num">
                                      <p:cBhvr>
                                        <p:cTn id="46" dur="1000" fill="hold"/>
                                        <p:tgtEl>
                                          <p:spTgt spid="24"/>
                                        </p:tgtEl>
                                        <p:attrNameLst>
                                          <p:attrName>ppt_w</p:attrName>
                                        </p:attrNameLst>
                                      </p:cBhvr>
                                      <p:tavLst>
                                        <p:tav tm="0">
                                          <p:val>
                                            <p:fltVal val="0"/>
                                          </p:val>
                                        </p:tav>
                                        <p:tav tm="100000">
                                          <p:val>
                                            <p:strVal val="#ppt_w"/>
                                          </p:val>
                                        </p:tav>
                                      </p:tavLst>
                                    </p:anim>
                                    <p:anim calcmode="lin" valueType="num">
                                      <p:cBhvr>
                                        <p:cTn id="47" dur="1000" fill="hold"/>
                                        <p:tgtEl>
                                          <p:spTgt spid="24"/>
                                        </p:tgtEl>
                                        <p:attrNameLst>
                                          <p:attrName>ppt_h</p:attrName>
                                        </p:attrNameLst>
                                      </p:cBhvr>
                                      <p:tavLst>
                                        <p:tav tm="0">
                                          <p:val>
                                            <p:fltVal val="0"/>
                                          </p:val>
                                        </p:tav>
                                        <p:tav tm="100000">
                                          <p:val>
                                            <p:strVal val="#ppt_h"/>
                                          </p:val>
                                        </p:tav>
                                      </p:tavLst>
                                    </p:anim>
                                    <p:animEffect transition="in" filter="fade">
                                      <p:cBhvr>
                                        <p:cTn id="48" dur="1000"/>
                                        <p:tgtEl>
                                          <p:spTgt spid="24"/>
                                        </p:tgtEl>
                                      </p:cBhvr>
                                    </p:animEffect>
                                  </p:childTnLst>
                                </p:cTn>
                              </p:par>
                            </p:childTnLst>
                          </p:cTn>
                        </p:par>
                        <p:par>
                          <p:cTn id="49" fill="hold" nodeType="afterGroup">
                            <p:stCondLst>
                              <p:cond delay="8300"/>
                            </p:stCondLst>
                            <p:childTnLst>
                              <p:par>
                                <p:cTn id="50" presetID="53" presetClass="exit" presetSubtype="0" fill="hold" nodeType="afterEffect">
                                  <p:stCondLst>
                                    <p:cond delay="1400"/>
                                  </p:stCondLst>
                                  <p:childTnLst>
                                    <p:anim calcmode="lin" valueType="num">
                                      <p:cBhvr>
                                        <p:cTn id="51" dur="1000"/>
                                        <p:tgtEl>
                                          <p:spTgt spid="24"/>
                                        </p:tgtEl>
                                        <p:attrNameLst>
                                          <p:attrName>ppt_w</p:attrName>
                                        </p:attrNameLst>
                                      </p:cBhvr>
                                      <p:tavLst>
                                        <p:tav tm="0">
                                          <p:val>
                                            <p:strVal val="ppt_w"/>
                                          </p:val>
                                        </p:tav>
                                        <p:tav tm="100000">
                                          <p:val>
                                            <p:fltVal val="0"/>
                                          </p:val>
                                        </p:tav>
                                      </p:tavLst>
                                    </p:anim>
                                    <p:anim calcmode="lin" valueType="num">
                                      <p:cBhvr>
                                        <p:cTn id="52" dur="1000"/>
                                        <p:tgtEl>
                                          <p:spTgt spid="24"/>
                                        </p:tgtEl>
                                        <p:attrNameLst>
                                          <p:attrName>ppt_h</p:attrName>
                                        </p:attrNameLst>
                                      </p:cBhvr>
                                      <p:tavLst>
                                        <p:tav tm="0">
                                          <p:val>
                                            <p:strVal val="ppt_h"/>
                                          </p:val>
                                        </p:tav>
                                        <p:tav tm="100000">
                                          <p:val>
                                            <p:fltVal val="0"/>
                                          </p:val>
                                        </p:tav>
                                      </p:tavLst>
                                    </p:anim>
                                    <p:animEffect transition="out" filter="fade">
                                      <p:cBhvr>
                                        <p:cTn id="53" dur="1000"/>
                                        <p:tgtEl>
                                          <p:spTgt spid="24"/>
                                        </p:tgtEl>
                                      </p:cBhvr>
                                    </p:animEffect>
                                    <p:set>
                                      <p:cBhvr>
                                        <p:cTn id="54" dur="1" fill="hold">
                                          <p:stCondLst>
                                            <p:cond delay="999"/>
                                          </p:stCondLst>
                                        </p:cTn>
                                        <p:tgtEl>
                                          <p:spTgt spid="24"/>
                                        </p:tgtEl>
                                        <p:attrNameLst>
                                          <p:attrName>style.visibility</p:attrName>
                                        </p:attrNameLst>
                                      </p:cBhvr>
                                      <p:to>
                                        <p:strVal val="hidden"/>
                                      </p:to>
                                    </p:set>
                                  </p:childTnLst>
                                </p:cTn>
                              </p:par>
                              <p:par>
                                <p:cTn id="55" presetID="53" presetClass="entr" presetSubtype="0" fill="hold" nodeType="withEffect">
                                  <p:stCondLst>
                                    <p:cond delay="1300"/>
                                  </p:stCondLst>
                                  <p:childTnLst>
                                    <p:set>
                                      <p:cBhvr>
                                        <p:cTn id="56" dur="1" fill="hold">
                                          <p:stCondLst>
                                            <p:cond delay="0"/>
                                          </p:stCondLst>
                                        </p:cTn>
                                        <p:tgtEl>
                                          <p:spTgt spid="9"/>
                                        </p:tgtEl>
                                        <p:attrNameLst>
                                          <p:attrName>style.visibility</p:attrName>
                                        </p:attrNameLst>
                                      </p:cBhvr>
                                      <p:to>
                                        <p:strVal val="visible"/>
                                      </p:to>
                                    </p:set>
                                    <p:anim calcmode="lin" valueType="num">
                                      <p:cBhvr>
                                        <p:cTn id="57" dur="1000" fill="hold"/>
                                        <p:tgtEl>
                                          <p:spTgt spid="9"/>
                                        </p:tgtEl>
                                        <p:attrNameLst>
                                          <p:attrName>ppt_w</p:attrName>
                                        </p:attrNameLst>
                                      </p:cBhvr>
                                      <p:tavLst>
                                        <p:tav tm="0">
                                          <p:val>
                                            <p:fltVal val="0"/>
                                          </p:val>
                                        </p:tav>
                                        <p:tav tm="100000">
                                          <p:val>
                                            <p:strVal val="#ppt_w"/>
                                          </p:val>
                                        </p:tav>
                                      </p:tavLst>
                                    </p:anim>
                                    <p:anim calcmode="lin" valueType="num">
                                      <p:cBhvr>
                                        <p:cTn id="58" dur="1000" fill="hold"/>
                                        <p:tgtEl>
                                          <p:spTgt spid="9"/>
                                        </p:tgtEl>
                                        <p:attrNameLst>
                                          <p:attrName>ppt_h</p:attrName>
                                        </p:attrNameLst>
                                      </p:cBhvr>
                                      <p:tavLst>
                                        <p:tav tm="0">
                                          <p:val>
                                            <p:fltVal val="0"/>
                                          </p:val>
                                        </p:tav>
                                        <p:tav tm="100000">
                                          <p:val>
                                            <p:strVal val="#ppt_h"/>
                                          </p:val>
                                        </p:tav>
                                      </p:tavLst>
                                    </p:anim>
                                    <p:animEffect transition="in" filter="fade">
                                      <p:cBhvr>
                                        <p:cTn id="59" dur="1000"/>
                                        <p:tgtEl>
                                          <p:spTgt spid="9"/>
                                        </p:tgtEl>
                                      </p:cBhvr>
                                    </p:animEffect>
                                  </p:childTnLst>
                                </p:cTn>
                              </p:par>
                            </p:childTnLst>
                          </p:cTn>
                        </p:par>
                        <p:par>
                          <p:cTn id="60" fill="hold" nodeType="afterGroup">
                            <p:stCondLst>
                              <p:cond delay="10700"/>
                            </p:stCondLst>
                            <p:childTnLst>
                              <p:par>
                                <p:cTn id="61" presetID="53" presetClass="exit" presetSubtype="0" fill="hold" nodeType="afterEffect">
                                  <p:stCondLst>
                                    <p:cond delay="1400"/>
                                  </p:stCondLst>
                                  <p:childTnLst>
                                    <p:anim calcmode="lin" valueType="num">
                                      <p:cBhvr>
                                        <p:cTn id="62" dur="1000"/>
                                        <p:tgtEl>
                                          <p:spTgt spid="9"/>
                                        </p:tgtEl>
                                        <p:attrNameLst>
                                          <p:attrName>ppt_w</p:attrName>
                                        </p:attrNameLst>
                                      </p:cBhvr>
                                      <p:tavLst>
                                        <p:tav tm="0">
                                          <p:val>
                                            <p:strVal val="ppt_w"/>
                                          </p:val>
                                        </p:tav>
                                        <p:tav tm="100000">
                                          <p:val>
                                            <p:fltVal val="0"/>
                                          </p:val>
                                        </p:tav>
                                      </p:tavLst>
                                    </p:anim>
                                    <p:anim calcmode="lin" valueType="num">
                                      <p:cBhvr>
                                        <p:cTn id="63" dur="1000"/>
                                        <p:tgtEl>
                                          <p:spTgt spid="9"/>
                                        </p:tgtEl>
                                        <p:attrNameLst>
                                          <p:attrName>ppt_h</p:attrName>
                                        </p:attrNameLst>
                                      </p:cBhvr>
                                      <p:tavLst>
                                        <p:tav tm="0">
                                          <p:val>
                                            <p:strVal val="ppt_h"/>
                                          </p:val>
                                        </p:tav>
                                        <p:tav tm="100000">
                                          <p:val>
                                            <p:fltVal val="0"/>
                                          </p:val>
                                        </p:tav>
                                      </p:tavLst>
                                    </p:anim>
                                    <p:animEffect transition="out" filter="fade">
                                      <p:cBhvr>
                                        <p:cTn id="64" dur="1000"/>
                                        <p:tgtEl>
                                          <p:spTgt spid="9"/>
                                        </p:tgtEl>
                                      </p:cBhvr>
                                    </p:animEffect>
                                    <p:set>
                                      <p:cBhvr>
                                        <p:cTn id="65" dur="1" fill="hold">
                                          <p:stCondLst>
                                            <p:cond delay="999"/>
                                          </p:stCondLst>
                                        </p:cTn>
                                        <p:tgtEl>
                                          <p:spTgt spid="9"/>
                                        </p:tgtEl>
                                        <p:attrNameLst>
                                          <p:attrName>style.visibility</p:attrName>
                                        </p:attrNameLst>
                                      </p:cBhvr>
                                      <p:to>
                                        <p:strVal val="hidden"/>
                                      </p:to>
                                    </p:set>
                                  </p:childTnLst>
                                </p:cTn>
                              </p:par>
                              <p:par>
                                <p:cTn id="66" presetID="53" presetClass="entr" presetSubtype="0" fill="hold" nodeType="withEffect">
                                  <p:stCondLst>
                                    <p:cond delay="1200"/>
                                  </p:stCondLst>
                                  <p:childTnLst>
                                    <p:set>
                                      <p:cBhvr>
                                        <p:cTn id="67" dur="1" fill="hold">
                                          <p:stCondLst>
                                            <p:cond delay="0"/>
                                          </p:stCondLst>
                                        </p:cTn>
                                        <p:tgtEl>
                                          <p:spTgt spid="10"/>
                                        </p:tgtEl>
                                        <p:attrNameLst>
                                          <p:attrName>style.visibility</p:attrName>
                                        </p:attrNameLst>
                                      </p:cBhvr>
                                      <p:to>
                                        <p:strVal val="visible"/>
                                      </p:to>
                                    </p:set>
                                    <p:anim calcmode="lin" valueType="num">
                                      <p:cBhvr>
                                        <p:cTn id="68" dur="1000" fill="hold"/>
                                        <p:tgtEl>
                                          <p:spTgt spid="10"/>
                                        </p:tgtEl>
                                        <p:attrNameLst>
                                          <p:attrName>ppt_w</p:attrName>
                                        </p:attrNameLst>
                                      </p:cBhvr>
                                      <p:tavLst>
                                        <p:tav tm="0">
                                          <p:val>
                                            <p:fltVal val="0"/>
                                          </p:val>
                                        </p:tav>
                                        <p:tav tm="100000">
                                          <p:val>
                                            <p:strVal val="#ppt_w"/>
                                          </p:val>
                                        </p:tav>
                                      </p:tavLst>
                                    </p:anim>
                                    <p:anim calcmode="lin" valueType="num">
                                      <p:cBhvr>
                                        <p:cTn id="69" dur="1000" fill="hold"/>
                                        <p:tgtEl>
                                          <p:spTgt spid="10"/>
                                        </p:tgtEl>
                                        <p:attrNameLst>
                                          <p:attrName>ppt_h</p:attrName>
                                        </p:attrNameLst>
                                      </p:cBhvr>
                                      <p:tavLst>
                                        <p:tav tm="0">
                                          <p:val>
                                            <p:fltVal val="0"/>
                                          </p:val>
                                        </p:tav>
                                        <p:tav tm="100000">
                                          <p:val>
                                            <p:strVal val="#ppt_h"/>
                                          </p:val>
                                        </p:tav>
                                      </p:tavLst>
                                    </p:anim>
                                    <p:animEffect transition="in" filter="fade">
                                      <p:cBhvr>
                                        <p:cTn id="70" dur="1000"/>
                                        <p:tgtEl>
                                          <p:spTgt spid="10"/>
                                        </p:tgtEl>
                                      </p:cBhvr>
                                    </p:animEffect>
                                  </p:childTnLst>
                                </p:cTn>
                              </p:par>
                            </p:childTnLst>
                          </p:cTn>
                        </p:par>
                        <p:par>
                          <p:cTn id="71" fill="hold" nodeType="afterGroup">
                            <p:stCondLst>
                              <p:cond delay="13100"/>
                            </p:stCondLst>
                            <p:childTnLst>
                              <p:par>
                                <p:cTn id="72" presetID="53" presetClass="exit" presetSubtype="0" fill="hold" nodeType="afterEffect">
                                  <p:stCondLst>
                                    <p:cond delay="900"/>
                                  </p:stCondLst>
                                  <p:childTnLst>
                                    <p:anim calcmode="lin" valueType="num">
                                      <p:cBhvr>
                                        <p:cTn id="73" dur="1000"/>
                                        <p:tgtEl>
                                          <p:spTgt spid="10"/>
                                        </p:tgtEl>
                                        <p:attrNameLst>
                                          <p:attrName>ppt_w</p:attrName>
                                        </p:attrNameLst>
                                      </p:cBhvr>
                                      <p:tavLst>
                                        <p:tav tm="0">
                                          <p:val>
                                            <p:strVal val="ppt_w"/>
                                          </p:val>
                                        </p:tav>
                                        <p:tav tm="100000">
                                          <p:val>
                                            <p:fltVal val="0"/>
                                          </p:val>
                                        </p:tav>
                                      </p:tavLst>
                                    </p:anim>
                                    <p:anim calcmode="lin" valueType="num">
                                      <p:cBhvr>
                                        <p:cTn id="74" dur="1000"/>
                                        <p:tgtEl>
                                          <p:spTgt spid="10"/>
                                        </p:tgtEl>
                                        <p:attrNameLst>
                                          <p:attrName>ppt_h</p:attrName>
                                        </p:attrNameLst>
                                      </p:cBhvr>
                                      <p:tavLst>
                                        <p:tav tm="0">
                                          <p:val>
                                            <p:strVal val="ppt_h"/>
                                          </p:val>
                                        </p:tav>
                                        <p:tav tm="100000">
                                          <p:val>
                                            <p:fltVal val="0"/>
                                          </p:val>
                                        </p:tav>
                                      </p:tavLst>
                                    </p:anim>
                                    <p:animEffect transition="out" filter="fade">
                                      <p:cBhvr>
                                        <p:cTn id="75" dur="1000"/>
                                        <p:tgtEl>
                                          <p:spTgt spid="10"/>
                                        </p:tgtEl>
                                      </p:cBhvr>
                                    </p:animEffect>
                                    <p:set>
                                      <p:cBhvr>
                                        <p:cTn id="76" dur="1" fill="hold">
                                          <p:stCondLst>
                                            <p:cond delay="999"/>
                                          </p:stCondLst>
                                        </p:cTn>
                                        <p:tgtEl>
                                          <p:spTgt spid="10"/>
                                        </p:tgtEl>
                                        <p:attrNameLst>
                                          <p:attrName>style.visibility</p:attrName>
                                        </p:attrNameLst>
                                      </p:cBhvr>
                                      <p:to>
                                        <p:strVal val="hidden"/>
                                      </p:to>
                                    </p:set>
                                  </p:childTnLst>
                                </p:cTn>
                              </p:par>
                              <p:par>
                                <p:cTn id="77" presetID="53" presetClass="entr" presetSubtype="0" fill="hold" nodeType="withEffect">
                                  <p:stCondLst>
                                    <p:cond delay="800"/>
                                  </p:stCondLst>
                                  <p:childTnLst>
                                    <p:set>
                                      <p:cBhvr>
                                        <p:cTn id="78" dur="1" fill="hold">
                                          <p:stCondLst>
                                            <p:cond delay="0"/>
                                          </p:stCondLst>
                                        </p:cTn>
                                        <p:tgtEl>
                                          <p:spTgt spid="11"/>
                                        </p:tgtEl>
                                        <p:attrNameLst>
                                          <p:attrName>style.visibility</p:attrName>
                                        </p:attrNameLst>
                                      </p:cBhvr>
                                      <p:to>
                                        <p:strVal val="visible"/>
                                      </p:to>
                                    </p:set>
                                    <p:anim calcmode="lin" valueType="num">
                                      <p:cBhvr>
                                        <p:cTn id="79" dur="1000" fill="hold"/>
                                        <p:tgtEl>
                                          <p:spTgt spid="11"/>
                                        </p:tgtEl>
                                        <p:attrNameLst>
                                          <p:attrName>ppt_w</p:attrName>
                                        </p:attrNameLst>
                                      </p:cBhvr>
                                      <p:tavLst>
                                        <p:tav tm="0">
                                          <p:val>
                                            <p:fltVal val="0"/>
                                          </p:val>
                                        </p:tav>
                                        <p:tav tm="100000">
                                          <p:val>
                                            <p:strVal val="#ppt_w"/>
                                          </p:val>
                                        </p:tav>
                                      </p:tavLst>
                                    </p:anim>
                                    <p:anim calcmode="lin" valueType="num">
                                      <p:cBhvr>
                                        <p:cTn id="80" dur="1000" fill="hold"/>
                                        <p:tgtEl>
                                          <p:spTgt spid="11"/>
                                        </p:tgtEl>
                                        <p:attrNameLst>
                                          <p:attrName>ppt_h</p:attrName>
                                        </p:attrNameLst>
                                      </p:cBhvr>
                                      <p:tavLst>
                                        <p:tav tm="0">
                                          <p:val>
                                            <p:fltVal val="0"/>
                                          </p:val>
                                        </p:tav>
                                        <p:tav tm="100000">
                                          <p:val>
                                            <p:strVal val="#ppt_h"/>
                                          </p:val>
                                        </p:tav>
                                      </p:tavLst>
                                    </p:anim>
                                    <p:animEffect transition="in" filter="fade">
                                      <p:cBhvr>
                                        <p:cTn id="81" dur="1000"/>
                                        <p:tgtEl>
                                          <p:spTgt spid="11"/>
                                        </p:tgtEl>
                                      </p:cBhvr>
                                    </p:animEffect>
                                  </p:childTnLst>
                                </p:cTn>
                              </p:par>
                            </p:childTnLst>
                          </p:cTn>
                        </p:par>
                        <p:par>
                          <p:cTn id="82" fill="hold" nodeType="afterGroup">
                            <p:stCondLst>
                              <p:cond delay="15000"/>
                            </p:stCondLst>
                            <p:childTnLst>
                              <p:par>
                                <p:cTn id="83" presetID="53" presetClass="exit" presetSubtype="0" fill="hold" nodeType="afterEffect">
                                  <p:stCondLst>
                                    <p:cond delay="1000"/>
                                  </p:stCondLst>
                                  <p:childTnLst>
                                    <p:anim calcmode="lin" valueType="num">
                                      <p:cBhvr>
                                        <p:cTn id="84" dur="1000"/>
                                        <p:tgtEl>
                                          <p:spTgt spid="11"/>
                                        </p:tgtEl>
                                        <p:attrNameLst>
                                          <p:attrName>ppt_w</p:attrName>
                                        </p:attrNameLst>
                                      </p:cBhvr>
                                      <p:tavLst>
                                        <p:tav tm="0">
                                          <p:val>
                                            <p:strVal val="ppt_w"/>
                                          </p:val>
                                        </p:tav>
                                        <p:tav tm="100000">
                                          <p:val>
                                            <p:fltVal val="0"/>
                                          </p:val>
                                        </p:tav>
                                      </p:tavLst>
                                    </p:anim>
                                    <p:anim calcmode="lin" valueType="num">
                                      <p:cBhvr>
                                        <p:cTn id="85" dur="1000"/>
                                        <p:tgtEl>
                                          <p:spTgt spid="11"/>
                                        </p:tgtEl>
                                        <p:attrNameLst>
                                          <p:attrName>ppt_h</p:attrName>
                                        </p:attrNameLst>
                                      </p:cBhvr>
                                      <p:tavLst>
                                        <p:tav tm="0">
                                          <p:val>
                                            <p:strVal val="ppt_h"/>
                                          </p:val>
                                        </p:tav>
                                        <p:tav tm="100000">
                                          <p:val>
                                            <p:fltVal val="0"/>
                                          </p:val>
                                        </p:tav>
                                      </p:tavLst>
                                    </p:anim>
                                    <p:animEffect transition="out" filter="fade">
                                      <p:cBhvr>
                                        <p:cTn id="86" dur="1000"/>
                                        <p:tgtEl>
                                          <p:spTgt spid="11"/>
                                        </p:tgtEl>
                                      </p:cBhvr>
                                    </p:animEffect>
                                    <p:set>
                                      <p:cBhvr>
                                        <p:cTn id="87" dur="1" fill="hold">
                                          <p:stCondLst>
                                            <p:cond delay="999"/>
                                          </p:stCondLst>
                                        </p:cTn>
                                        <p:tgtEl>
                                          <p:spTgt spid="11"/>
                                        </p:tgtEl>
                                        <p:attrNameLst>
                                          <p:attrName>style.visibility</p:attrName>
                                        </p:attrNameLst>
                                      </p:cBhvr>
                                      <p:to>
                                        <p:strVal val="hidden"/>
                                      </p:to>
                                    </p:set>
                                  </p:childTnLst>
                                </p:cTn>
                              </p:par>
                              <p:par>
                                <p:cTn id="88" presetID="53" presetClass="entr" presetSubtype="0" fill="hold" nodeType="withEffect">
                                  <p:stCondLst>
                                    <p:cond delay="900"/>
                                  </p:stCondLst>
                                  <p:childTnLst>
                                    <p:set>
                                      <p:cBhvr>
                                        <p:cTn id="89" dur="1" fill="hold">
                                          <p:stCondLst>
                                            <p:cond delay="0"/>
                                          </p:stCondLst>
                                        </p:cTn>
                                        <p:tgtEl>
                                          <p:spTgt spid="12"/>
                                        </p:tgtEl>
                                        <p:attrNameLst>
                                          <p:attrName>style.visibility</p:attrName>
                                        </p:attrNameLst>
                                      </p:cBhvr>
                                      <p:to>
                                        <p:strVal val="visible"/>
                                      </p:to>
                                    </p:set>
                                    <p:anim calcmode="lin" valueType="num">
                                      <p:cBhvr>
                                        <p:cTn id="90" dur="1000" fill="hold"/>
                                        <p:tgtEl>
                                          <p:spTgt spid="12"/>
                                        </p:tgtEl>
                                        <p:attrNameLst>
                                          <p:attrName>ppt_w</p:attrName>
                                        </p:attrNameLst>
                                      </p:cBhvr>
                                      <p:tavLst>
                                        <p:tav tm="0">
                                          <p:val>
                                            <p:fltVal val="0"/>
                                          </p:val>
                                        </p:tav>
                                        <p:tav tm="100000">
                                          <p:val>
                                            <p:strVal val="#ppt_w"/>
                                          </p:val>
                                        </p:tav>
                                      </p:tavLst>
                                    </p:anim>
                                    <p:anim calcmode="lin" valueType="num">
                                      <p:cBhvr>
                                        <p:cTn id="91" dur="1000" fill="hold"/>
                                        <p:tgtEl>
                                          <p:spTgt spid="12"/>
                                        </p:tgtEl>
                                        <p:attrNameLst>
                                          <p:attrName>ppt_h</p:attrName>
                                        </p:attrNameLst>
                                      </p:cBhvr>
                                      <p:tavLst>
                                        <p:tav tm="0">
                                          <p:val>
                                            <p:fltVal val="0"/>
                                          </p:val>
                                        </p:tav>
                                        <p:tav tm="100000">
                                          <p:val>
                                            <p:strVal val="#ppt_h"/>
                                          </p:val>
                                        </p:tav>
                                      </p:tavLst>
                                    </p:anim>
                                    <p:animEffect transition="in" filter="fade">
                                      <p:cBhvr>
                                        <p:cTn id="92" dur="1000"/>
                                        <p:tgtEl>
                                          <p:spTgt spid="12"/>
                                        </p:tgtEl>
                                      </p:cBhvr>
                                    </p:animEffect>
                                  </p:childTnLst>
                                </p:cTn>
                              </p:par>
                            </p:childTnLst>
                          </p:cTn>
                        </p:par>
                        <p:par>
                          <p:cTn id="93" fill="hold" nodeType="afterGroup">
                            <p:stCondLst>
                              <p:cond delay="17000"/>
                            </p:stCondLst>
                            <p:childTnLst>
                              <p:par>
                                <p:cTn id="94" presetID="53" presetClass="exit" presetSubtype="0" fill="hold" nodeType="afterEffect">
                                  <p:stCondLst>
                                    <p:cond delay="800"/>
                                  </p:stCondLst>
                                  <p:childTnLst>
                                    <p:anim calcmode="lin" valueType="num">
                                      <p:cBhvr>
                                        <p:cTn id="95" dur="1000"/>
                                        <p:tgtEl>
                                          <p:spTgt spid="12"/>
                                        </p:tgtEl>
                                        <p:attrNameLst>
                                          <p:attrName>ppt_w</p:attrName>
                                        </p:attrNameLst>
                                      </p:cBhvr>
                                      <p:tavLst>
                                        <p:tav tm="0">
                                          <p:val>
                                            <p:strVal val="ppt_w"/>
                                          </p:val>
                                        </p:tav>
                                        <p:tav tm="100000">
                                          <p:val>
                                            <p:fltVal val="0"/>
                                          </p:val>
                                        </p:tav>
                                      </p:tavLst>
                                    </p:anim>
                                    <p:anim calcmode="lin" valueType="num">
                                      <p:cBhvr>
                                        <p:cTn id="96" dur="1000"/>
                                        <p:tgtEl>
                                          <p:spTgt spid="12"/>
                                        </p:tgtEl>
                                        <p:attrNameLst>
                                          <p:attrName>ppt_h</p:attrName>
                                        </p:attrNameLst>
                                      </p:cBhvr>
                                      <p:tavLst>
                                        <p:tav tm="0">
                                          <p:val>
                                            <p:strVal val="ppt_h"/>
                                          </p:val>
                                        </p:tav>
                                        <p:tav tm="100000">
                                          <p:val>
                                            <p:fltVal val="0"/>
                                          </p:val>
                                        </p:tav>
                                      </p:tavLst>
                                    </p:anim>
                                    <p:animEffect transition="out" filter="fade">
                                      <p:cBhvr>
                                        <p:cTn id="97" dur="1000"/>
                                        <p:tgtEl>
                                          <p:spTgt spid="12"/>
                                        </p:tgtEl>
                                      </p:cBhvr>
                                    </p:animEffect>
                                    <p:set>
                                      <p:cBhvr>
                                        <p:cTn id="98" dur="1" fill="hold">
                                          <p:stCondLst>
                                            <p:cond delay="999"/>
                                          </p:stCondLst>
                                        </p:cTn>
                                        <p:tgtEl>
                                          <p:spTgt spid="12"/>
                                        </p:tgtEl>
                                        <p:attrNameLst>
                                          <p:attrName>style.visibility</p:attrName>
                                        </p:attrNameLst>
                                      </p:cBhvr>
                                      <p:to>
                                        <p:strVal val="hidden"/>
                                      </p:to>
                                    </p:set>
                                  </p:childTnLst>
                                </p:cTn>
                              </p:par>
                              <p:par>
                                <p:cTn id="99" presetID="53" presetClass="entr" presetSubtype="0" fill="hold" nodeType="withEffect">
                                  <p:stCondLst>
                                    <p:cond delay="800"/>
                                  </p:stCondLst>
                                  <p:childTnLst>
                                    <p:set>
                                      <p:cBhvr>
                                        <p:cTn id="100" dur="1" fill="hold">
                                          <p:stCondLst>
                                            <p:cond delay="0"/>
                                          </p:stCondLst>
                                        </p:cTn>
                                        <p:tgtEl>
                                          <p:spTgt spid="13"/>
                                        </p:tgtEl>
                                        <p:attrNameLst>
                                          <p:attrName>style.visibility</p:attrName>
                                        </p:attrNameLst>
                                      </p:cBhvr>
                                      <p:to>
                                        <p:strVal val="visible"/>
                                      </p:to>
                                    </p:set>
                                    <p:anim calcmode="lin" valueType="num">
                                      <p:cBhvr>
                                        <p:cTn id="101" dur="1000" fill="hold"/>
                                        <p:tgtEl>
                                          <p:spTgt spid="13"/>
                                        </p:tgtEl>
                                        <p:attrNameLst>
                                          <p:attrName>ppt_w</p:attrName>
                                        </p:attrNameLst>
                                      </p:cBhvr>
                                      <p:tavLst>
                                        <p:tav tm="0">
                                          <p:val>
                                            <p:fltVal val="0"/>
                                          </p:val>
                                        </p:tav>
                                        <p:tav tm="100000">
                                          <p:val>
                                            <p:strVal val="#ppt_w"/>
                                          </p:val>
                                        </p:tav>
                                      </p:tavLst>
                                    </p:anim>
                                    <p:anim calcmode="lin" valueType="num">
                                      <p:cBhvr>
                                        <p:cTn id="102" dur="1000" fill="hold"/>
                                        <p:tgtEl>
                                          <p:spTgt spid="13"/>
                                        </p:tgtEl>
                                        <p:attrNameLst>
                                          <p:attrName>ppt_h</p:attrName>
                                        </p:attrNameLst>
                                      </p:cBhvr>
                                      <p:tavLst>
                                        <p:tav tm="0">
                                          <p:val>
                                            <p:fltVal val="0"/>
                                          </p:val>
                                        </p:tav>
                                        <p:tav tm="100000">
                                          <p:val>
                                            <p:strVal val="#ppt_h"/>
                                          </p:val>
                                        </p:tav>
                                      </p:tavLst>
                                    </p:anim>
                                    <p:animEffect transition="in" filter="fade">
                                      <p:cBhvr>
                                        <p:cTn id="103" dur="1000"/>
                                        <p:tgtEl>
                                          <p:spTgt spid="13"/>
                                        </p:tgtEl>
                                      </p:cBhvr>
                                    </p:animEffect>
                                  </p:childTnLst>
                                </p:cTn>
                              </p:par>
                            </p:childTnLst>
                          </p:cTn>
                        </p:par>
                        <p:par>
                          <p:cTn id="104" fill="hold" nodeType="afterGroup">
                            <p:stCondLst>
                              <p:cond delay="18800"/>
                            </p:stCondLst>
                            <p:childTnLst>
                              <p:par>
                                <p:cTn id="105" presetID="53" presetClass="exit" presetSubtype="0" fill="hold" nodeType="afterEffect">
                                  <p:stCondLst>
                                    <p:cond delay="900"/>
                                  </p:stCondLst>
                                  <p:childTnLst>
                                    <p:anim calcmode="lin" valueType="num">
                                      <p:cBhvr>
                                        <p:cTn id="106" dur="1000"/>
                                        <p:tgtEl>
                                          <p:spTgt spid="13"/>
                                        </p:tgtEl>
                                        <p:attrNameLst>
                                          <p:attrName>ppt_w</p:attrName>
                                        </p:attrNameLst>
                                      </p:cBhvr>
                                      <p:tavLst>
                                        <p:tav tm="0">
                                          <p:val>
                                            <p:strVal val="ppt_w"/>
                                          </p:val>
                                        </p:tav>
                                        <p:tav tm="100000">
                                          <p:val>
                                            <p:fltVal val="0"/>
                                          </p:val>
                                        </p:tav>
                                      </p:tavLst>
                                    </p:anim>
                                    <p:anim calcmode="lin" valueType="num">
                                      <p:cBhvr>
                                        <p:cTn id="107" dur="1000"/>
                                        <p:tgtEl>
                                          <p:spTgt spid="13"/>
                                        </p:tgtEl>
                                        <p:attrNameLst>
                                          <p:attrName>ppt_h</p:attrName>
                                        </p:attrNameLst>
                                      </p:cBhvr>
                                      <p:tavLst>
                                        <p:tav tm="0">
                                          <p:val>
                                            <p:strVal val="ppt_h"/>
                                          </p:val>
                                        </p:tav>
                                        <p:tav tm="100000">
                                          <p:val>
                                            <p:fltVal val="0"/>
                                          </p:val>
                                        </p:tav>
                                      </p:tavLst>
                                    </p:anim>
                                    <p:animEffect transition="out" filter="fade">
                                      <p:cBhvr>
                                        <p:cTn id="108" dur="1000"/>
                                        <p:tgtEl>
                                          <p:spTgt spid="13"/>
                                        </p:tgtEl>
                                      </p:cBhvr>
                                    </p:animEffect>
                                    <p:set>
                                      <p:cBhvr>
                                        <p:cTn id="109" dur="1" fill="hold">
                                          <p:stCondLst>
                                            <p:cond delay="999"/>
                                          </p:stCondLst>
                                        </p:cTn>
                                        <p:tgtEl>
                                          <p:spTgt spid="13"/>
                                        </p:tgtEl>
                                        <p:attrNameLst>
                                          <p:attrName>style.visibility</p:attrName>
                                        </p:attrNameLst>
                                      </p:cBhvr>
                                      <p:to>
                                        <p:strVal val="hidden"/>
                                      </p:to>
                                    </p:set>
                                  </p:childTnLst>
                                </p:cTn>
                              </p:par>
                              <p:par>
                                <p:cTn id="110" presetID="53" presetClass="entr" presetSubtype="0" fill="hold" nodeType="withEffect">
                                  <p:stCondLst>
                                    <p:cond delay="700"/>
                                  </p:stCondLst>
                                  <p:childTnLst>
                                    <p:set>
                                      <p:cBhvr>
                                        <p:cTn id="111" dur="1" fill="hold">
                                          <p:stCondLst>
                                            <p:cond delay="0"/>
                                          </p:stCondLst>
                                        </p:cTn>
                                        <p:tgtEl>
                                          <p:spTgt spid="14"/>
                                        </p:tgtEl>
                                        <p:attrNameLst>
                                          <p:attrName>style.visibility</p:attrName>
                                        </p:attrNameLst>
                                      </p:cBhvr>
                                      <p:to>
                                        <p:strVal val="visible"/>
                                      </p:to>
                                    </p:set>
                                    <p:anim calcmode="lin" valueType="num">
                                      <p:cBhvr>
                                        <p:cTn id="112" dur="1000" fill="hold"/>
                                        <p:tgtEl>
                                          <p:spTgt spid="14"/>
                                        </p:tgtEl>
                                        <p:attrNameLst>
                                          <p:attrName>ppt_w</p:attrName>
                                        </p:attrNameLst>
                                      </p:cBhvr>
                                      <p:tavLst>
                                        <p:tav tm="0">
                                          <p:val>
                                            <p:fltVal val="0"/>
                                          </p:val>
                                        </p:tav>
                                        <p:tav tm="100000">
                                          <p:val>
                                            <p:strVal val="#ppt_w"/>
                                          </p:val>
                                        </p:tav>
                                      </p:tavLst>
                                    </p:anim>
                                    <p:anim calcmode="lin" valueType="num">
                                      <p:cBhvr>
                                        <p:cTn id="113" dur="1000" fill="hold"/>
                                        <p:tgtEl>
                                          <p:spTgt spid="14"/>
                                        </p:tgtEl>
                                        <p:attrNameLst>
                                          <p:attrName>ppt_h</p:attrName>
                                        </p:attrNameLst>
                                      </p:cBhvr>
                                      <p:tavLst>
                                        <p:tav tm="0">
                                          <p:val>
                                            <p:fltVal val="0"/>
                                          </p:val>
                                        </p:tav>
                                        <p:tav tm="100000">
                                          <p:val>
                                            <p:strVal val="#ppt_h"/>
                                          </p:val>
                                        </p:tav>
                                      </p:tavLst>
                                    </p:anim>
                                    <p:animEffect transition="in" filter="fade">
                                      <p:cBhvr>
                                        <p:cTn id="114" dur="1000"/>
                                        <p:tgtEl>
                                          <p:spTgt spid="14"/>
                                        </p:tgtEl>
                                      </p:cBhvr>
                                    </p:animEffect>
                                  </p:childTnLst>
                                </p:cTn>
                              </p:par>
                              <p:par>
                                <p:cTn id="115" presetID="53" presetClass="exit" presetSubtype="0" fill="hold" nodeType="withEffect">
                                  <p:stCondLst>
                                    <p:cond delay="2700"/>
                                  </p:stCondLst>
                                  <p:childTnLst>
                                    <p:anim calcmode="lin" valueType="num">
                                      <p:cBhvr>
                                        <p:cTn id="116" dur="1000"/>
                                        <p:tgtEl>
                                          <p:spTgt spid="14"/>
                                        </p:tgtEl>
                                        <p:attrNameLst>
                                          <p:attrName>ppt_w</p:attrName>
                                        </p:attrNameLst>
                                      </p:cBhvr>
                                      <p:tavLst>
                                        <p:tav tm="0">
                                          <p:val>
                                            <p:strVal val="ppt_w"/>
                                          </p:val>
                                        </p:tav>
                                        <p:tav tm="100000">
                                          <p:val>
                                            <p:fltVal val="0"/>
                                          </p:val>
                                        </p:tav>
                                      </p:tavLst>
                                    </p:anim>
                                    <p:anim calcmode="lin" valueType="num">
                                      <p:cBhvr>
                                        <p:cTn id="117" dur="1000"/>
                                        <p:tgtEl>
                                          <p:spTgt spid="14"/>
                                        </p:tgtEl>
                                        <p:attrNameLst>
                                          <p:attrName>ppt_h</p:attrName>
                                        </p:attrNameLst>
                                      </p:cBhvr>
                                      <p:tavLst>
                                        <p:tav tm="0">
                                          <p:val>
                                            <p:strVal val="ppt_h"/>
                                          </p:val>
                                        </p:tav>
                                        <p:tav tm="100000">
                                          <p:val>
                                            <p:fltVal val="0"/>
                                          </p:val>
                                        </p:tav>
                                      </p:tavLst>
                                    </p:anim>
                                    <p:animEffect transition="out" filter="fade">
                                      <p:cBhvr>
                                        <p:cTn id="118" dur="1000"/>
                                        <p:tgtEl>
                                          <p:spTgt spid="14"/>
                                        </p:tgtEl>
                                      </p:cBhvr>
                                    </p:animEffect>
                                    <p:set>
                                      <p:cBhvr>
                                        <p:cTn id="119" dur="1" fill="hold">
                                          <p:stCondLst>
                                            <p:cond delay="999"/>
                                          </p:stCondLst>
                                        </p:cTn>
                                        <p:tgtEl>
                                          <p:spTgt spid="14"/>
                                        </p:tgtEl>
                                        <p:attrNameLst>
                                          <p:attrName>style.visibility</p:attrName>
                                        </p:attrNameLst>
                                      </p:cBhvr>
                                      <p:to>
                                        <p:strVal val="hidden"/>
                                      </p:to>
                                    </p:set>
                                  </p:childTnLst>
                                </p:cTn>
                              </p:par>
                              <p:par>
                                <p:cTn id="120" presetID="53" presetClass="entr" presetSubtype="0" fill="hold" nodeType="withEffect">
                                  <p:stCondLst>
                                    <p:cond delay="2400"/>
                                  </p:stCondLst>
                                  <p:childTnLst>
                                    <p:set>
                                      <p:cBhvr>
                                        <p:cTn id="121" dur="1" fill="hold">
                                          <p:stCondLst>
                                            <p:cond delay="0"/>
                                          </p:stCondLst>
                                        </p:cTn>
                                        <p:tgtEl>
                                          <p:spTgt spid="15"/>
                                        </p:tgtEl>
                                        <p:attrNameLst>
                                          <p:attrName>style.visibility</p:attrName>
                                        </p:attrNameLst>
                                      </p:cBhvr>
                                      <p:to>
                                        <p:strVal val="visible"/>
                                      </p:to>
                                    </p:set>
                                    <p:anim calcmode="lin" valueType="num">
                                      <p:cBhvr>
                                        <p:cTn id="122" dur="1000" fill="hold"/>
                                        <p:tgtEl>
                                          <p:spTgt spid="15"/>
                                        </p:tgtEl>
                                        <p:attrNameLst>
                                          <p:attrName>ppt_w</p:attrName>
                                        </p:attrNameLst>
                                      </p:cBhvr>
                                      <p:tavLst>
                                        <p:tav tm="0">
                                          <p:val>
                                            <p:fltVal val="0"/>
                                          </p:val>
                                        </p:tav>
                                        <p:tav tm="100000">
                                          <p:val>
                                            <p:strVal val="#ppt_w"/>
                                          </p:val>
                                        </p:tav>
                                      </p:tavLst>
                                    </p:anim>
                                    <p:anim calcmode="lin" valueType="num">
                                      <p:cBhvr>
                                        <p:cTn id="123" dur="1000" fill="hold"/>
                                        <p:tgtEl>
                                          <p:spTgt spid="15"/>
                                        </p:tgtEl>
                                        <p:attrNameLst>
                                          <p:attrName>ppt_h</p:attrName>
                                        </p:attrNameLst>
                                      </p:cBhvr>
                                      <p:tavLst>
                                        <p:tav tm="0">
                                          <p:val>
                                            <p:fltVal val="0"/>
                                          </p:val>
                                        </p:tav>
                                        <p:tav tm="100000">
                                          <p:val>
                                            <p:strVal val="#ppt_h"/>
                                          </p:val>
                                        </p:tav>
                                      </p:tavLst>
                                    </p:anim>
                                    <p:animEffect transition="in" filter="fade">
                                      <p:cBhvr>
                                        <p:cTn id="124" dur="1000"/>
                                        <p:tgtEl>
                                          <p:spTgt spid="15"/>
                                        </p:tgtEl>
                                      </p:cBhvr>
                                    </p:animEffect>
                                  </p:childTnLst>
                                </p:cTn>
                              </p:par>
                              <p:par>
                                <p:cTn id="125" presetID="53" presetClass="exit" presetSubtype="0" fill="hold" nodeType="withEffect">
                                  <p:stCondLst>
                                    <p:cond delay="4400"/>
                                  </p:stCondLst>
                                  <p:childTnLst>
                                    <p:anim calcmode="lin" valueType="num">
                                      <p:cBhvr>
                                        <p:cTn id="126" dur="1000"/>
                                        <p:tgtEl>
                                          <p:spTgt spid="15"/>
                                        </p:tgtEl>
                                        <p:attrNameLst>
                                          <p:attrName>ppt_w</p:attrName>
                                        </p:attrNameLst>
                                      </p:cBhvr>
                                      <p:tavLst>
                                        <p:tav tm="0">
                                          <p:val>
                                            <p:strVal val="ppt_w"/>
                                          </p:val>
                                        </p:tav>
                                        <p:tav tm="100000">
                                          <p:val>
                                            <p:fltVal val="0"/>
                                          </p:val>
                                        </p:tav>
                                      </p:tavLst>
                                    </p:anim>
                                    <p:anim calcmode="lin" valueType="num">
                                      <p:cBhvr>
                                        <p:cTn id="127" dur="1000"/>
                                        <p:tgtEl>
                                          <p:spTgt spid="15"/>
                                        </p:tgtEl>
                                        <p:attrNameLst>
                                          <p:attrName>ppt_h</p:attrName>
                                        </p:attrNameLst>
                                      </p:cBhvr>
                                      <p:tavLst>
                                        <p:tav tm="0">
                                          <p:val>
                                            <p:strVal val="ppt_h"/>
                                          </p:val>
                                        </p:tav>
                                        <p:tav tm="100000">
                                          <p:val>
                                            <p:fltVal val="0"/>
                                          </p:val>
                                        </p:tav>
                                      </p:tavLst>
                                    </p:anim>
                                    <p:animEffect transition="out" filter="fade">
                                      <p:cBhvr>
                                        <p:cTn id="128" dur="1000"/>
                                        <p:tgtEl>
                                          <p:spTgt spid="15"/>
                                        </p:tgtEl>
                                      </p:cBhvr>
                                    </p:animEffect>
                                    <p:set>
                                      <p:cBhvr>
                                        <p:cTn id="129" dur="1" fill="hold">
                                          <p:stCondLst>
                                            <p:cond delay="999"/>
                                          </p:stCondLst>
                                        </p:cTn>
                                        <p:tgtEl>
                                          <p:spTgt spid="15"/>
                                        </p:tgtEl>
                                        <p:attrNameLst>
                                          <p:attrName>style.visibility</p:attrName>
                                        </p:attrNameLst>
                                      </p:cBhvr>
                                      <p:to>
                                        <p:strVal val="hidden"/>
                                      </p:to>
                                    </p:set>
                                  </p:childTnLst>
                                </p:cTn>
                              </p:par>
                              <p:par>
                                <p:cTn id="130" presetID="53" presetClass="entr" presetSubtype="0" fill="hold" nodeType="withEffect">
                                  <p:stCondLst>
                                    <p:cond delay="3900"/>
                                  </p:stCondLst>
                                  <p:childTnLst>
                                    <p:set>
                                      <p:cBhvr>
                                        <p:cTn id="131" dur="1" fill="hold">
                                          <p:stCondLst>
                                            <p:cond delay="0"/>
                                          </p:stCondLst>
                                        </p:cTn>
                                        <p:tgtEl>
                                          <p:spTgt spid="16"/>
                                        </p:tgtEl>
                                        <p:attrNameLst>
                                          <p:attrName>style.visibility</p:attrName>
                                        </p:attrNameLst>
                                      </p:cBhvr>
                                      <p:to>
                                        <p:strVal val="visible"/>
                                      </p:to>
                                    </p:set>
                                    <p:anim calcmode="lin" valueType="num">
                                      <p:cBhvr>
                                        <p:cTn id="132" dur="1000" fill="hold"/>
                                        <p:tgtEl>
                                          <p:spTgt spid="16"/>
                                        </p:tgtEl>
                                        <p:attrNameLst>
                                          <p:attrName>ppt_w</p:attrName>
                                        </p:attrNameLst>
                                      </p:cBhvr>
                                      <p:tavLst>
                                        <p:tav tm="0">
                                          <p:val>
                                            <p:fltVal val="0"/>
                                          </p:val>
                                        </p:tav>
                                        <p:tav tm="100000">
                                          <p:val>
                                            <p:strVal val="#ppt_w"/>
                                          </p:val>
                                        </p:tav>
                                      </p:tavLst>
                                    </p:anim>
                                    <p:anim calcmode="lin" valueType="num">
                                      <p:cBhvr>
                                        <p:cTn id="133" dur="1000" fill="hold"/>
                                        <p:tgtEl>
                                          <p:spTgt spid="16"/>
                                        </p:tgtEl>
                                        <p:attrNameLst>
                                          <p:attrName>ppt_h</p:attrName>
                                        </p:attrNameLst>
                                      </p:cBhvr>
                                      <p:tavLst>
                                        <p:tav tm="0">
                                          <p:val>
                                            <p:fltVal val="0"/>
                                          </p:val>
                                        </p:tav>
                                        <p:tav tm="100000">
                                          <p:val>
                                            <p:strVal val="#ppt_h"/>
                                          </p:val>
                                        </p:tav>
                                      </p:tavLst>
                                    </p:anim>
                                    <p:animEffect transition="in" filter="fade">
                                      <p:cBhvr>
                                        <p:cTn id="134" dur="1000"/>
                                        <p:tgtEl>
                                          <p:spTgt spid="16"/>
                                        </p:tgtEl>
                                      </p:cBhvr>
                                    </p:animEffect>
                                  </p:childTnLst>
                                </p:cTn>
                              </p:par>
                              <p:par>
                                <p:cTn id="135" presetID="53" presetClass="exit" presetSubtype="0" fill="hold" nodeType="withEffect">
                                  <p:stCondLst>
                                    <p:cond delay="5700"/>
                                  </p:stCondLst>
                                  <p:childTnLst>
                                    <p:anim calcmode="lin" valueType="num">
                                      <p:cBhvr>
                                        <p:cTn id="136" dur="1000"/>
                                        <p:tgtEl>
                                          <p:spTgt spid="16"/>
                                        </p:tgtEl>
                                        <p:attrNameLst>
                                          <p:attrName>ppt_w</p:attrName>
                                        </p:attrNameLst>
                                      </p:cBhvr>
                                      <p:tavLst>
                                        <p:tav tm="0">
                                          <p:val>
                                            <p:strVal val="ppt_w"/>
                                          </p:val>
                                        </p:tav>
                                        <p:tav tm="100000">
                                          <p:val>
                                            <p:fltVal val="0"/>
                                          </p:val>
                                        </p:tav>
                                      </p:tavLst>
                                    </p:anim>
                                    <p:anim calcmode="lin" valueType="num">
                                      <p:cBhvr>
                                        <p:cTn id="137" dur="1000"/>
                                        <p:tgtEl>
                                          <p:spTgt spid="16"/>
                                        </p:tgtEl>
                                        <p:attrNameLst>
                                          <p:attrName>ppt_h</p:attrName>
                                        </p:attrNameLst>
                                      </p:cBhvr>
                                      <p:tavLst>
                                        <p:tav tm="0">
                                          <p:val>
                                            <p:strVal val="ppt_h"/>
                                          </p:val>
                                        </p:tav>
                                        <p:tav tm="100000">
                                          <p:val>
                                            <p:fltVal val="0"/>
                                          </p:val>
                                        </p:tav>
                                      </p:tavLst>
                                    </p:anim>
                                    <p:animEffect transition="out" filter="fade">
                                      <p:cBhvr>
                                        <p:cTn id="138" dur="1000"/>
                                        <p:tgtEl>
                                          <p:spTgt spid="16"/>
                                        </p:tgtEl>
                                      </p:cBhvr>
                                    </p:animEffect>
                                    <p:set>
                                      <p:cBhvr>
                                        <p:cTn id="139" dur="1" fill="hold">
                                          <p:stCondLst>
                                            <p:cond delay="999"/>
                                          </p:stCondLst>
                                        </p:cTn>
                                        <p:tgtEl>
                                          <p:spTgt spid="16"/>
                                        </p:tgtEl>
                                        <p:attrNameLst>
                                          <p:attrName>style.visibility</p:attrName>
                                        </p:attrNameLst>
                                      </p:cBhvr>
                                      <p:to>
                                        <p:strVal val="hidden"/>
                                      </p:to>
                                    </p:set>
                                  </p:childTnLst>
                                </p:cTn>
                              </p:par>
                              <p:par>
                                <p:cTn id="140" presetID="53" presetClass="entr" presetSubtype="0" fill="hold" nodeType="withEffect">
                                  <p:stCondLst>
                                    <p:cond delay="5900"/>
                                  </p:stCondLst>
                                  <p:childTnLst>
                                    <p:set>
                                      <p:cBhvr>
                                        <p:cTn id="141" dur="1" fill="hold">
                                          <p:stCondLst>
                                            <p:cond delay="0"/>
                                          </p:stCondLst>
                                        </p:cTn>
                                        <p:tgtEl>
                                          <p:spTgt spid="18"/>
                                        </p:tgtEl>
                                        <p:attrNameLst>
                                          <p:attrName>style.visibility</p:attrName>
                                        </p:attrNameLst>
                                      </p:cBhvr>
                                      <p:to>
                                        <p:strVal val="visible"/>
                                      </p:to>
                                    </p:set>
                                    <p:anim calcmode="lin" valueType="num">
                                      <p:cBhvr>
                                        <p:cTn id="142" dur="1000" fill="hold"/>
                                        <p:tgtEl>
                                          <p:spTgt spid="18"/>
                                        </p:tgtEl>
                                        <p:attrNameLst>
                                          <p:attrName>ppt_w</p:attrName>
                                        </p:attrNameLst>
                                      </p:cBhvr>
                                      <p:tavLst>
                                        <p:tav tm="0">
                                          <p:val>
                                            <p:fltVal val="0"/>
                                          </p:val>
                                        </p:tav>
                                        <p:tav tm="100000">
                                          <p:val>
                                            <p:strVal val="#ppt_w"/>
                                          </p:val>
                                        </p:tav>
                                      </p:tavLst>
                                    </p:anim>
                                    <p:anim calcmode="lin" valueType="num">
                                      <p:cBhvr>
                                        <p:cTn id="143" dur="1000" fill="hold"/>
                                        <p:tgtEl>
                                          <p:spTgt spid="18"/>
                                        </p:tgtEl>
                                        <p:attrNameLst>
                                          <p:attrName>ppt_h</p:attrName>
                                        </p:attrNameLst>
                                      </p:cBhvr>
                                      <p:tavLst>
                                        <p:tav tm="0">
                                          <p:val>
                                            <p:fltVal val="0"/>
                                          </p:val>
                                        </p:tav>
                                        <p:tav tm="100000">
                                          <p:val>
                                            <p:strVal val="#ppt_h"/>
                                          </p:val>
                                        </p:tav>
                                      </p:tavLst>
                                    </p:anim>
                                    <p:animEffect transition="in" filter="fade">
                                      <p:cBhvr>
                                        <p:cTn id="144" dur="1000"/>
                                        <p:tgtEl>
                                          <p:spTgt spid="18"/>
                                        </p:tgtEl>
                                      </p:cBhvr>
                                    </p:animEffect>
                                  </p:childTnLst>
                                </p:cTn>
                              </p:par>
                              <p:par>
                                <p:cTn id="145" presetID="53" presetClass="exit" presetSubtype="0" fill="hold" nodeType="withEffect">
                                  <p:stCondLst>
                                    <p:cond delay="7500"/>
                                  </p:stCondLst>
                                  <p:childTnLst>
                                    <p:anim calcmode="lin" valueType="num">
                                      <p:cBhvr>
                                        <p:cTn id="146" dur="1000"/>
                                        <p:tgtEl>
                                          <p:spTgt spid="18"/>
                                        </p:tgtEl>
                                        <p:attrNameLst>
                                          <p:attrName>ppt_w</p:attrName>
                                        </p:attrNameLst>
                                      </p:cBhvr>
                                      <p:tavLst>
                                        <p:tav tm="0">
                                          <p:val>
                                            <p:strVal val="ppt_w"/>
                                          </p:val>
                                        </p:tav>
                                        <p:tav tm="100000">
                                          <p:val>
                                            <p:fltVal val="0"/>
                                          </p:val>
                                        </p:tav>
                                      </p:tavLst>
                                    </p:anim>
                                    <p:anim calcmode="lin" valueType="num">
                                      <p:cBhvr>
                                        <p:cTn id="147" dur="1000"/>
                                        <p:tgtEl>
                                          <p:spTgt spid="18"/>
                                        </p:tgtEl>
                                        <p:attrNameLst>
                                          <p:attrName>ppt_h</p:attrName>
                                        </p:attrNameLst>
                                      </p:cBhvr>
                                      <p:tavLst>
                                        <p:tav tm="0">
                                          <p:val>
                                            <p:strVal val="ppt_h"/>
                                          </p:val>
                                        </p:tav>
                                        <p:tav tm="100000">
                                          <p:val>
                                            <p:fltVal val="0"/>
                                          </p:val>
                                        </p:tav>
                                      </p:tavLst>
                                    </p:anim>
                                    <p:animEffect transition="out" filter="fade">
                                      <p:cBhvr>
                                        <p:cTn id="148" dur="1000"/>
                                        <p:tgtEl>
                                          <p:spTgt spid="18"/>
                                        </p:tgtEl>
                                      </p:cBhvr>
                                    </p:animEffect>
                                    <p:set>
                                      <p:cBhvr>
                                        <p:cTn id="149" dur="1" fill="hold">
                                          <p:stCondLst>
                                            <p:cond delay="999"/>
                                          </p:stCondLst>
                                        </p:cTn>
                                        <p:tgtEl>
                                          <p:spTgt spid="18"/>
                                        </p:tgtEl>
                                        <p:attrNameLst>
                                          <p:attrName>style.visibility</p:attrName>
                                        </p:attrNameLst>
                                      </p:cBhvr>
                                      <p:to>
                                        <p:strVal val="hidden"/>
                                      </p:to>
                                    </p:set>
                                  </p:childTnLst>
                                </p:cTn>
                              </p:par>
                              <p:par>
                                <p:cTn id="150" presetID="53" presetClass="entr" presetSubtype="0" fill="hold" nodeType="withEffect">
                                  <p:stCondLst>
                                    <p:cond delay="7500"/>
                                  </p:stCondLst>
                                  <p:childTnLst>
                                    <p:set>
                                      <p:cBhvr>
                                        <p:cTn id="151" dur="1" fill="hold">
                                          <p:stCondLst>
                                            <p:cond delay="0"/>
                                          </p:stCondLst>
                                        </p:cTn>
                                        <p:tgtEl>
                                          <p:spTgt spid="21"/>
                                        </p:tgtEl>
                                        <p:attrNameLst>
                                          <p:attrName>style.visibility</p:attrName>
                                        </p:attrNameLst>
                                      </p:cBhvr>
                                      <p:to>
                                        <p:strVal val="visible"/>
                                      </p:to>
                                    </p:set>
                                    <p:anim calcmode="lin" valueType="num">
                                      <p:cBhvr>
                                        <p:cTn id="152" dur="1000" fill="hold"/>
                                        <p:tgtEl>
                                          <p:spTgt spid="21"/>
                                        </p:tgtEl>
                                        <p:attrNameLst>
                                          <p:attrName>ppt_w</p:attrName>
                                        </p:attrNameLst>
                                      </p:cBhvr>
                                      <p:tavLst>
                                        <p:tav tm="0">
                                          <p:val>
                                            <p:fltVal val="0"/>
                                          </p:val>
                                        </p:tav>
                                        <p:tav tm="100000">
                                          <p:val>
                                            <p:strVal val="#ppt_w"/>
                                          </p:val>
                                        </p:tav>
                                      </p:tavLst>
                                    </p:anim>
                                    <p:anim calcmode="lin" valueType="num">
                                      <p:cBhvr>
                                        <p:cTn id="153" dur="1000" fill="hold"/>
                                        <p:tgtEl>
                                          <p:spTgt spid="21"/>
                                        </p:tgtEl>
                                        <p:attrNameLst>
                                          <p:attrName>ppt_h</p:attrName>
                                        </p:attrNameLst>
                                      </p:cBhvr>
                                      <p:tavLst>
                                        <p:tav tm="0">
                                          <p:val>
                                            <p:fltVal val="0"/>
                                          </p:val>
                                        </p:tav>
                                        <p:tav tm="100000">
                                          <p:val>
                                            <p:strVal val="#ppt_h"/>
                                          </p:val>
                                        </p:tav>
                                      </p:tavLst>
                                    </p:anim>
                                    <p:animEffect transition="in" filter="fade">
                                      <p:cBhvr>
                                        <p:cTn id="154" dur="1000"/>
                                        <p:tgtEl>
                                          <p:spTgt spid="21"/>
                                        </p:tgtEl>
                                      </p:cBhvr>
                                    </p:animEffect>
                                  </p:childTnLst>
                                </p:cTn>
                              </p:par>
                              <p:par>
                                <p:cTn id="155" presetID="53" presetClass="exit" presetSubtype="0" fill="hold" nodeType="withEffect">
                                  <p:stCondLst>
                                    <p:cond delay="9100"/>
                                  </p:stCondLst>
                                  <p:childTnLst>
                                    <p:anim calcmode="lin" valueType="num">
                                      <p:cBhvr>
                                        <p:cTn id="156" dur="1000"/>
                                        <p:tgtEl>
                                          <p:spTgt spid="21"/>
                                        </p:tgtEl>
                                        <p:attrNameLst>
                                          <p:attrName>ppt_w</p:attrName>
                                        </p:attrNameLst>
                                      </p:cBhvr>
                                      <p:tavLst>
                                        <p:tav tm="0">
                                          <p:val>
                                            <p:strVal val="ppt_w"/>
                                          </p:val>
                                        </p:tav>
                                        <p:tav tm="100000">
                                          <p:val>
                                            <p:fltVal val="0"/>
                                          </p:val>
                                        </p:tav>
                                      </p:tavLst>
                                    </p:anim>
                                    <p:anim calcmode="lin" valueType="num">
                                      <p:cBhvr>
                                        <p:cTn id="157" dur="1000"/>
                                        <p:tgtEl>
                                          <p:spTgt spid="21"/>
                                        </p:tgtEl>
                                        <p:attrNameLst>
                                          <p:attrName>ppt_h</p:attrName>
                                        </p:attrNameLst>
                                      </p:cBhvr>
                                      <p:tavLst>
                                        <p:tav tm="0">
                                          <p:val>
                                            <p:strVal val="ppt_h"/>
                                          </p:val>
                                        </p:tav>
                                        <p:tav tm="100000">
                                          <p:val>
                                            <p:fltVal val="0"/>
                                          </p:val>
                                        </p:tav>
                                      </p:tavLst>
                                    </p:anim>
                                    <p:animEffect transition="out" filter="fade">
                                      <p:cBhvr>
                                        <p:cTn id="158" dur="1000"/>
                                        <p:tgtEl>
                                          <p:spTgt spid="21"/>
                                        </p:tgtEl>
                                      </p:cBhvr>
                                    </p:animEffect>
                                    <p:set>
                                      <p:cBhvr>
                                        <p:cTn id="159" dur="1" fill="hold">
                                          <p:stCondLst>
                                            <p:cond delay="999"/>
                                          </p:stCondLst>
                                        </p:cTn>
                                        <p:tgtEl>
                                          <p:spTgt spid="21"/>
                                        </p:tgtEl>
                                        <p:attrNameLst>
                                          <p:attrName>style.visibility</p:attrName>
                                        </p:attrNameLst>
                                      </p:cBhvr>
                                      <p:to>
                                        <p:strVal val="hidden"/>
                                      </p:to>
                                    </p:set>
                                  </p:childTnLst>
                                </p:cTn>
                              </p:par>
                              <p:par>
                                <p:cTn id="160" presetID="53" presetClass="entr" presetSubtype="0" fill="hold" nodeType="withEffect">
                                  <p:stCondLst>
                                    <p:cond delay="9400"/>
                                  </p:stCondLst>
                                  <p:childTnLst>
                                    <p:set>
                                      <p:cBhvr>
                                        <p:cTn id="161" dur="1" fill="hold">
                                          <p:stCondLst>
                                            <p:cond delay="0"/>
                                          </p:stCondLst>
                                        </p:cTn>
                                        <p:tgtEl>
                                          <p:spTgt spid="22"/>
                                        </p:tgtEl>
                                        <p:attrNameLst>
                                          <p:attrName>style.visibility</p:attrName>
                                        </p:attrNameLst>
                                      </p:cBhvr>
                                      <p:to>
                                        <p:strVal val="visible"/>
                                      </p:to>
                                    </p:set>
                                    <p:anim calcmode="lin" valueType="num">
                                      <p:cBhvr>
                                        <p:cTn id="162" dur="1000" fill="hold"/>
                                        <p:tgtEl>
                                          <p:spTgt spid="22"/>
                                        </p:tgtEl>
                                        <p:attrNameLst>
                                          <p:attrName>ppt_w</p:attrName>
                                        </p:attrNameLst>
                                      </p:cBhvr>
                                      <p:tavLst>
                                        <p:tav tm="0">
                                          <p:val>
                                            <p:fltVal val="0"/>
                                          </p:val>
                                        </p:tav>
                                        <p:tav tm="100000">
                                          <p:val>
                                            <p:strVal val="#ppt_w"/>
                                          </p:val>
                                        </p:tav>
                                      </p:tavLst>
                                    </p:anim>
                                    <p:anim calcmode="lin" valueType="num">
                                      <p:cBhvr>
                                        <p:cTn id="163" dur="1000" fill="hold"/>
                                        <p:tgtEl>
                                          <p:spTgt spid="22"/>
                                        </p:tgtEl>
                                        <p:attrNameLst>
                                          <p:attrName>ppt_h</p:attrName>
                                        </p:attrNameLst>
                                      </p:cBhvr>
                                      <p:tavLst>
                                        <p:tav tm="0">
                                          <p:val>
                                            <p:fltVal val="0"/>
                                          </p:val>
                                        </p:tav>
                                        <p:tav tm="100000">
                                          <p:val>
                                            <p:strVal val="#ppt_h"/>
                                          </p:val>
                                        </p:tav>
                                      </p:tavLst>
                                    </p:anim>
                                    <p:animEffect transition="in" filter="fade">
                                      <p:cBhvr>
                                        <p:cTn id="164" dur="1000"/>
                                        <p:tgtEl>
                                          <p:spTgt spid="22"/>
                                        </p:tgtEl>
                                      </p:cBhvr>
                                    </p:animEffect>
                                  </p:childTnLst>
                                </p:cTn>
                              </p:par>
                              <p:par>
                                <p:cTn id="165" presetID="53" presetClass="exit" presetSubtype="0" fill="hold" nodeType="withEffect">
                                  <p:stCondLst>
                                    <p:cond delay="11000"/>
                                  </p:stCondLst>
                                  <p:childTnLst>
                                    <p:anim calcmode="lin" valueType="num">
                                      <p:cBhvr>
                                        <p:cTn id="166" dur="1000"/>
                                        <p:tgtEl>
                                          <p:spTgt spid="22"/>
                                        </p:tgtEl>
                                        <p:attrNameLst>
                                          <p:attrName>ppt_w</p:attrName>
                                        </p:attrNameLst>
                                      </p:cBhvr>
                                      <p:tavLst>
                                        <p:tav tm="0">
                                          <p:val>
                                            <p:strVal val="ppt_w"/>
                                          </p:val>
                                        </p:tav>
                                        <p:tav tm="100000">
                                          <p:val>
                                            <p:fltVal val="0"/>
                                          </p:val>
                                        </p:tav>
                                      </p:tavLst>
                                    </p:anim>
                                    <p:anim calcmode="lin" valueType="num">
                                      <p:cBhvr>
                                        <p:cTn id="167" dur="1000"/>
                                        <p:tgtEl>
                                          <p:spTgt spid="22"/>
                                        </p:tgtEl>
                                        <p:attrNameLst>
                                          <p:attrName>ppt_h</p:attrName>
                                        </p:attrNameLst>
                                      </p:cBhvr>
                                      <p:tavLst>
                                        <p:tav tm="0">
                                          <p:val>
                                            <p:strVal val="ppt_h"/>
                                          </p:val>
                                        </p:tav>
                                        <p:tav tm="100000">
                                          <p:val>
                                            <p:fltVal val="0"/>
                                          </p:val>
                                        </p:tav>
                                      </p:tavLst>
                                    </p:anim>
                                    <p:animEffect transition="out" filter="fade">
                                      <p:cBhvr>
                                        <p:cTn id="168" dur="1000"/>
                                        <p:tgtEl>
                                          <p:spTgt spid="22"/>
                                        </p:tgtEl>
                                      </p:cBhvr>
                                    </p:animEffect>
                                    <p:set>
                                      <p:cBhvr>
                                        <p:cTn id="169" dur="1" fill="hold">
                                          <p:stCondLst>
                                            <p:cond delay="999"/>
                                          </p:stCondLst>
                                        </p:cTn>
                                        <p:tgtEl>
                                          <p:spTgt spid="22"/>
                                        </p:tgtEl>
                                        <p:attrNameLst>
                                          <p:attrName>style.visibility</p:attrName>
                                        </p:attrNameLst>
                                      </p:cBhvr>
                                      <p:to>
                                        <p:strVal val="hidden"/>
                                      </p:to>
                                    </p:set>
                                  </p:childTnLst>
                                </p:cTn>
                              </p:par>
                              <p:par>
                                <p:cTn id="170" presetID="53" presetClass="entr" presetSubtype="0" fill="hold" nodeType="withEffect">
                                  <p:stCondLst>
                                    <p:cond delay="11400"/>
                                  </p:stCondLst>
                                  <p:childTnLst>
                                    <p:set>
                                      <p:cBhvr>
                                        <p:cTn id="171" dur="1" fill="hold">
                                          <p:stCondLst>
                                            <p:cond delay="0"/>
                                          </p:stCondLst>
                                        </p:cTn>
                                        <p:tgtEl>
                                          <p:spTgt spid="20"/>
                                        </p:tgtEl>
                                        <p:attrNameLst>
                                          <p:attrName>style.visibility</p:attrName>
                                        </p:attrNameLst>
                                      </p:cBhvr>
                                      <p:to>
                                        <p:strVal val="visible"/>
                                      </p:to>
                                    </p:set>
                                    <p:anim calcmode="lin" valueType="num">
                                      <p:cBhvr>
                                        <p:cTn id="172" dur="1000" fill="hold"/>
                                        <p:tgtEl>
                                          <p:spTgt spid="20"/>
                                        </p:tgtEl>
                                        <p:attrNameLst>
                                          <p:attrName>ppt_w</p:attrName>
                                        </p:attrNameLst>
                                      </p:cBhvr>
                                      <p:tavLst>
                                        <p:tav tm="0">
                                          <p:val>
                                            <p:fltVal val="0"/>
                                          </p:val>
                                        </p:tav>
                                        <p:tav tm="100000">
                                          <p:val>
                                            <p:strVal val="#ppt_w"/>
                                          </p:val>
                                        </p:tav>
                                      </p:tavLst>
                                    </p:anim>
                                    <p:anim calcmode="lin" valueType="num">
                                      <p:cBhvr>
                                        <p:cTn id="173" dur="1000" fill="hold"/>
                                        <p:tgtEl>
                                          <p:spTgt spid="20"/>
                                        </p:tgtEl>
                                        <p:attrNameLst>
                                          <p:attrName>ppt_h</p:attrName>
                                        </p:attrNameLst>
                                      </p:cBhvr>
                                      <p:tavLst>
                                        <p:tav tm="0">
                                          <p:val>
                                            <p:fltVal val="0"/>
                                          </p:val>
                                        </p:tav>
                                        <p:tav tm="100000">
                                          <p:val>
                                            <p:strVal val="#ppt_h"/>
                                          </p:val>
                                        </p:tav>
                                      </p:tavLst>
                                    </p:anim>
                                    <p:animEffect transition="in" filter="fade">
                                      <p:cBhvr>
                                        <p:cTn id="174" dur="1000"/>
                                        <p:tgtEl>
                                          <p:spTgt spid="20"/>
                                        </p:tgtEl>
                                      </p:cBhvr>
                                    </p:animEffect>
                                  </p:childTnLst>
                                </p:cTn>
                              </p:par>
                              <p:par>
                                <p:cTn id="175" presetID="53" presetClass="exit" presetSubtype="0" fill="hold" nodeType="withEffect">
                                  <p:stCondLst>
                                    <p:cond delay="13100"/>
                                  </p:stCondLst>
                                  <p:childTnLst>
                                    <p:anim calcmode="lin" valueType="num">
                                      <p:cBhvr>
                                        <p:cTn id="176" dur="1000"/>
                                        <p:tgtEl>
                                          <p:spTgt spid="20"/>
                                        </p:tgtEl>
                                        <p:attrNameLst>
                                          <p:attrName>ppt_w</p:attrName>
                                        </p:attrNameLst>
                                      </p:cBhvr>
                                      <p:tavLst>
                                        <p:tav tm="0">
                                          <p:val>
                                            <p:strVal val="ppt_w"/>
                                          </p:val>
                                        </p:tav>
                                        <p:tav tm="100000">
                                          <p:val>
                                            <p:fltVal val="0"/>
                                          </p:val>
                                        </p:tav>
                                      </p:tavLst>
                                    </p:anim>
                                    <p:anim calcmode="lin" valueType="num">
                                      <p:cBhvr>
                                        <p:cTn id="177" dur="1000"/>
                                        <p:tgtEl>
                                          <p:spTgt spid="20"/>
                                        </p:tgtEl>
                                        <p:attrNameLst>
                                          <p:attrName>ppt_h</p:attrName>
                                        </p:attrNameLst>
                                      </p:cBhvr>
                                      <p:tavLst>
                                        <p:tav tm="0">
                                          <p:val>
                                            <p:strVal val="ppt_h"/>
                                          </p:val>
                                        </p:tav>
                                        <p:tav tm="100000">
                                          <p:val>
                                            <p:fltVal val="0"/>
                                          </p:val>
                                        </p:tav>
                                      </p:tavLst>
                                    </p:anim>
                                    <p:animEffect transition="out" filter="fade">
                                      <p:cBhvr>
                                        <p:cTn id="178" dur="1000"/>
                                        <p:tgtEl>
                                          <p:spTgt spid="20"/>
                                        </p:tgtEl>
                                      </p:cBhvr>
                                    </p:animEffect>
                                    <p:set>
                                      <p:cBhvr>
                                        <p:cTn id="179" dur="1" fill="hold">
                                          <p:stCondLst>
                                            <p:cond delay="999"/>
                                          </p:stCondLst>
                                        </p:cTn>
                                        <p:tgtEl>
                                          <p:spTgt spid="20"/>
                                        </p:tgtEl>
                                        <p:attrNameLst>
                                          <p:attrName>style.visibility</p:attrName>
                                        </p:attrNameLst>
                                      </p:cBhvr>
                                      <p:to>
                                        <p:strVal val="hidden"/>
                                      </p:to>
                                    </p:set>
                                  </p:childTnLst>
                                </p:cTn>
                              </p:par>
                            </p:childTnLst>
                          </p:cTn>
                        </p:par>
                        <p:par>
                          <p:cTn id="180" fill="hold" nodeType="afterGroup">
                            <p:stCondLst>
                              <p:cond delay="32900"/>
                            </p:stCondLst>
                            <p:childTnLst>
                              <p:par>
                                <p:cTn id="181" presetID="10" presetClass="entr" presetSubtype="0" fill="hold" nodeType="afterEffect">
                                  <p:stCondLst>
                                    <p:cond delay="0"/>
                                  </p:stCondLst>
                                  <p:childTnLst>
                                    <p:set>
                                      <p:cBhvr>
                                        <p:cTn id="182" dur="1" fill="hold">
                                          <p:stCondLst>
                                            <p:cond delay="0"/>
                                          </p:stCondLst>
                                        </p:cTn>
                                        <p:tgtEl>
                                          <p:spTgt spid="25"/>
                                        </p:tgtEl>
                                        <p:attrNameLst>
                                          <p:attrName>style.visibility</p:attrName>
                                        </p:attrNameLst>
                                      </p:cBhvr>
                                      <p:to>
                                        <p:strVal val="visible"/>
                                      </p:to>
                                    </p:set>
                                    <p:animEffect transition="in" filter="fade">
                                      <p:cBhvr>
                                        <p:cTn id="183" dur="2000"/>
                                        <p:tgtEl>
                                          <p:spTgt spid="25"/>
                                        </p:tgtEl>
                                      </p:cBhvr>
                                    </p:animEffect>
                                  </p:childTnLst>
                                </p:cTn>
                              </p:par>
                              <p:par>
                                <p:cTn id="184" presetID="10" presetClass="entr" presetSubtype="0" fill="hold" nodeType="withEffect">
                                  <p:stCondLst>
                                    <p:cond delay="0"/>
                                  </p:stCondLst>
                                  <p:childTnLst>
                                    <p:set>
                                      <p:cBhvr>
                                        <p:cTn id="185" dur="1" fill="hold">
                                          <p:stCondLst>
                                            <p:cond delay="0"/>
                                          </p:stCondLst>
                                        </p:cTn>
                                        <p:tgtEl>
                                          <p:spTgt spid="26"/>
                                        </p:tgtEl>
                                        <p:attrNameLst>
                                          <p:attrName>style.visibility</p:attrName>
                                        </p:attrNameLst>
                                      </p:cBhvr>
                                      <p:to>
                                        <p:strVal val="visible"/>
                                      </p:to>
                                    </p:set>
                                    <p:animEffect transition="in" filter="fade">
                                      <p:cBhvr>
                                        <p:cTn id="186" dur="2000"/>
                                        <p:tgtEl>
                                          <p:spTgt spid="26"/>
                                        </p:tgtEl>
                                      </p:cBhvr>
                                    </p:animEffect>
                                  </p:childTnLst>
                                </p:cTn>
                              </p:par>
                              <p:par>
                                <p:cTn id="187" presetID="10" presetClass="entr" presetSubtype="0" fill="hold" grpId="0" nodeType="withEffect">
                                  <p:stCondLst>
                                    <p:cond delay="0"/>
                                  </p:stCondLst>
                                  <p:childTnLst>
                                    <p:set>
                                      <p:cBhvr>
                                        <p:cTn id="188" dur="1" fill="hold">
                                          <p:stCondLst>
                                            <p:cond delay="0"/>
                                          </p:stCondLst>
                                        </p:cTn>
                                        <p:tgtEl>
                                          <p:spTgt spid="21028"/>
                                        </p:tgtEl>
                                        <p:attrNameLst>
                                          <p:attrName>style.visibility</p:attrName>
                                        </p:attrNameLst>
                                      </p:cBhvr>
                                      <p:to>
                                        <p:strVal val="visible"/>
                                      </p:to>
                                    </p:set>
                                    <p:animEffect transition="in" filter="fade">
                                      <p:cBhvr>
                                        <p:cTn id="189" dur="2000"/>
                                        <p:tgtEl>
                                          <p:spTgt spid="21028"/>
                                        </p:tgtEl>
                                      </p:cBhvr>
                                    </p:animEffect>
                                  </p:childTnLst>
                                </p:cTn>
                              </p:par>
                              <p:par>
                                <p:cTn id="190" presetID="10" presetClass="entr" presetSubtype="0" fill="hold" grpId="0" nodeType="withEffect">
                                  <p:stCondLst>
                                    <p:cond delay="0"/>
                                  </p:stCondLst>
                                  <p:childTnLst>
                                    <p:set>
                                      <p:cBhvr>
                                        <p:cTn id="191" dur="1" fill="hold">
                                          <p:stCondLst>
                                            <p:cond delay="0"/>
                                          </p:stCondLst>
                                        </p:cTn>
                                        <p:tgtEl>
                                          <p:spTgt spid="1329"/>
                                        </p:tgtEl>
                                        <p:attrNameLst>
                                          <p:attrName>style.visibility</p:attrName>
                                        </p:attrNameLst>
                                      </p:cBhvr>
                                      <p:to>
                                        <p:strVal val="visible"/>
                                      </p:to>
                                    </p:set>
                                    <p:animEffect transition="in" filter="fade">
                                      <p:cBhvr>
                                        <p:cTn id="192" dur="500"/>
                                        <p:tgtEl>
                                          <p:spTgt spid="1329"/>
                                        </p:tgtEl>
                                      </p:cBhvr>
                                    </p:animEffect>
                                  </p:childTnLst>
                                </p:cTn>
                              </p:par>
                              <p:par>
                                <p:cTn id="193" presetID="10" presetClass="entr" presetSubtype="0" fill="hold" grpId="0" nodeType="withEffect">
                                  <p:stCondLst>
                                    <p:cond delay="0"/>
                                  </p:stCondLst>
                                  <p:childTnLst>
                                    <p:set>
                                      <p:cBhvr>
                                        <p:cTn id="194" dur="1" fill="hold">
                                          <p:stCondLst>
                                            <p:cond delay="0"/>
                                          </p:stCondLst>
                                        </p:cTn>
                                        <p:tgtEl>
                                          <p:spTgt spid="1332"/>
                                        </p:tgtEl>
                                        <p:attrNameLst>
                                          <p:attrName>style.visibility</p:attrName>
                                        </p:attrNameLst>
                                      </p:cBhvr>
                                      <p:to>
                                        <p:strVal val="visible"/>
                                      </p:to>
                                    </p:set>
                                    <p:animEffect transition="in" filter="fade">
                                      <p:cBhvr>
                                        <p:cTn id="195" dur="500"/>
                                        <p:tgtEl>
                                          <p:spTgt spid="1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28" grpId="0" animBg="1"/>
      <p:bldP spid="3" grpId="0" animBg="1"/>
      <p:bldP spid="1329" grpId="0" animBg="1"/>
      <p:bldP spid="5" grpId="0"/>
      <p:bldP spid="13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4"/>
          <p:cNvSpPr>
            <a:spLocks noGrp="1"/>
          </p:cNvSpPr>
          <p:nvPr>
            <p:ph type="title" idx="4294967295"/>
          </p:nvPr>
        </p:nvSpPr>
        <p:spPr>
          <a:xfrm>
            <a:off x="2190750" y="144463"/>
            <a:ext cx="6702425" cy="981075"/>
          </a:xfrm>
        </p:spPr>
        <p:txBody>
          <a:bodyPr lIns="91429" tIns="45715" rIns="91429" bIns="45715"/>
          <a:lstStyle/>
          <a:p>
            <a:pPr eaLnBrk="1" hangingPunct="1"/>
            <a:r>
              <a:rPr lang="en-GB" b="0" smtClean="0"/>
              <a:t>OUTDOOR ACCOUNTABILITY</a:t>
            </a:r>
            <a:br>
              <a:rPr lang="en-GB" b="0" smtClean="0"/>
            </a:br>
            <a:r>
              <a:rPr lang="en-GB" smtClean="0"/>
              <a:t>CONSISTENT METHODOLOGY</a:t>
            </a:r>
            <a:endParaRPr lang="fr-FR" smtClean="0">
              <a:cs typeface="Arial" charset="0"/>
            </a:endParaRPr>
          </a:p>
        </p:txBody>
      </p:sp>
      <p:sp>
        <p:nvSpPr>
          <p:cNvPr id="48130" name="Rectangle 5"/>
          <p:cNvSpPr>
            <a:spLocks noGrp="1"/>
          </p:cNvSpPr>
          <p:nvPr>
            <p:ph type="body" idx="4294967295"/>
          </p:nvPr>
        </p:nvSpPr>
        <p:spPr>
          <a:xfrm>
            <a:off x="341313" y="1579563"/>
            <a:ext cx="4806950" cy="1119187"/>
          </a:xfrm>
        </p:spPr>
        <p:txBody>
          <a:bodyPr lIns="91429" tIns="45715" rIns="91429" bIns="45715"/>
          <a:lstStyle/>
          <a:p>
            <a:pPr marL="0" indent="0" eaLnBrk="1" hangingPunct="1">
              <a:lnSpc>
                <a:spcPct val="110000"/>
              </a:lnSpc>
              <a:buFont typeface="Times" pitchFamily="18" charset="0"/>
              <a:buNone/>
            </a:pPr>
            <a:r>
              <a:rPr lang="en-GB" smtClean="0">
                <a:cs typeface="Arial" charset="0"/>
              </a:rPr>
              <a:t>Since 2009, the Outdoor Industry has a </a:t>
            </a:r>
            <a:r>
              <a:rPr lang="en-GB" smtClean="0">
                <a:solidFill>
                  <a:srgbClr val="FF7F00"/>
                </a:solidFill>
                <a:cs typeface="Arial" charset="0"/>
              </a:rPr>
              <a:t>globally recognised </a:t>
            </a:r>
            <a:r>
              <a:rPr lang="en-GB" smtClean="0">
                <a:cs typeface="Arial" charset="0"/>
              </a:rPr>
              <a:t>methodology, </a:t>
            </a:r>
            <a:r>
              <a:rPr lang="en-GB" smtClean="0">
                <a:solidFill>
                  <a:srgbClr val="FF7F00"/>
                </a:solidFill>
                <a:cs typeface="Arial" charset="0"/>
              </a:rPr>
              <a:t>endorsed by our customers</a:t>
            </a:r>
            <a:endParaRPr lang="fr-FR" smtClean="0">
              <a:solidFill>
                <a:srgbClr val="FF7F00"/>
              </a:solidFill>
              <a:cs typeface="Arial" charset="0"/>
            </a:endParaRPr>
          </a:p>
        </p:txBody>
      </p:sp>
      <p:pic>
        <p:nvPicPr>
          <p:cNvPr id="7172" name="Picture 4" descr="Esomar 2"/>
          <p:cNvPicPr>
            <a:picLocks noChangeAspect="1" noChangeArrowheads="1"/>
          </p:cNvPicPr>
          <p:nvPr/>
        </p:nvPicPr>
        <p:blipFill>
          <a:blip r:embed="rId3" cstate="print"/>
          <a:srcRect/>
          <a:stretch>
            <a:fillRect/>
          </a:stretch>
        </p:blipFill>
        <p:spPr bwMode="auto">
          <a:xfrm>
            <a:off x="5599113" y="1341438"/>
            <a:ext cx="3251200" cy="4578350"/>
          </a:xfrm>
          <a:prstGeom prst="rect">
            <a:avLst/>
          </a:prstGeom>
          <a:noFill/>
          <a:ln w="9525">
            <a:noFill/>
            <a:miter lim="800000"/>
            <a:headEnd/>
            <a:tailEnd/>
          </a:ln>
          <a:effectLst>
            <a:outerShdw blurRad="63500" sx="102000" sy="102000" algn="ctr" rotWithShape="0">
              <a:prstClr val="black">
                <a:alpha val="40000"/>
              </a:prstClr>
            </a:outerShdw>
          </a:effectLst>
          <a:extLst>
            <a:ext uri="{909E8E84-426E-40DD-AFC4-6F175D3DCCD1}"/>
          </a:extLst>
        </p:spPr>
      </p:pic>
      <p:sp>
        <p:nvSpPr>
          <p:cNvPr id="48132" name="Rectangle 8"/>
          <p:cNvSpPr>
            <a:spLocks noChangeArrowheads="1"/>
          </p:cNvSpPr>
          <p:nvPr/>
        </p:nvSpPr>
        <p:spPr bwMode="auto">
          <a:xfrm>
            <a:off x="266700" y="2741613"/>
            <a:ext cx="4584700" cy="2200275"/>
          </a:xfrm>
          <a:prstGeom prst="rect">
            <a:avLst/>
          </a:prstGeom>
          <a:solidFill>
            <a:schemeClr val="bg1"/>
          </a:solidFill>
          <a:ln w="9525">
            <a:noFill/>
            <a:miter lim="800000"/>
            <a:headEnd/>
            <a:tailEnd/>
          </a:ln>
        </p:spPr>
        <p:txBody>
          <a:bodyPr wrap="none" lIns="91429" tIns="45715" rIns="91429" bIns="45715" anchor="ctr"/>
          <a:lstStyle/>
          <a:p>
            <a:endParaRPr lang="es-ES_tradnl">
              <a:solidFill>
                <a:srgbClr val="000000"/>
              </a:solidFill>
              <a:cs typeface="Arial" charset="0"/>
            </a:endParaRPr>
          </a:p>
        </p:txBody>
      </p:sp>
      <p:pic>
        <p:nvPicPr>
          <p:cNvPr id="48133" name="Picture 9" descr="wfa_logo"/>
          <p:cNvPicPr>
            <a:picLocks noChangeAspect="1" noChangeArrowheads="1"/>
          </p:cNvPicPr>
          <p:nvPr/>
        </p:nvPicPr>
        <p:blipFill>
          <a:blip r:embed="rId4" cstate="print"/>
          <a:srcRect/>
          <a:stretch>
            <a:fillRect/>
          </a:stretch>
        </p:blipFill>
        <p:spPr bwMode="auto">
          <a:xfrm>
            <a:off x="722313" y="2820988"/>
            <a:ext cx="1763712" cy="801687"/>
          </a:xfrm>
          <a:prstGeom prst="rect">
            <a:avLst/>
          </a:prstGeom>
          <a:solidFill>
            <a:schemeClr val="bg1"/>
          </a:solidFill>
          <a:ln w="9525">
            <a:noFill/>
            <a:miter lim="800000"/>
            <a:headEnd/>
            <a:tailEnd/>
          </a:ln>
        </p:spPr>
      </p:pic>
      <p:pic>
        <p:nvPicPr>
          <p:cNvPr id="48134" name="Picture 10" descr="EACAlogofinalEFSP"/>
          <p:cNvPicPr>
            <a:picLocks noChangeAspect="1" noChangeArrowheads="1"/>
          </p:cNvPicPr>
          <p:nvPr/>
        </p:nvPicPr>
        <p:blipFill>
          <a:blip r:embed="rId5" cstate="print"/>
          <a:srcRect/>
          <a:stretch>
            <a:fillRect/>
          </a:stretch>
        </p:blipFill>
        <p:spPr bwMode="auto">
          <a:xfrm>
            <a:off x="3203575" y="2698750"/>
            <a:ext cx="1290638" cy="1076325"/>
          </a:xfrm>
          <a:prstGeom prst="rect">
            <a:avLst/>
          </a:prstGeom>
          <a:solidFill>
            <a:schemeClr val="bg1"/>
          </a:solidFill>
          <a:ln w="9525">
            <a:noFill/>
            <a:miter lim="800000"/>
            <a:headEnd/>
            <a:tailEnd/>
          </a:ln>
        </p:spPr>
      </p:pic>
      <p:pic>
        <p:nvPicPr>
          <p:cNvPr id="48135" name="Picture 12" descr="mrc_logo-2005%20-%20hi-def_small"/>
          <p:cNvPicPr>
            <a:picLocks noChangeAspect="1" noChangeArrowheads="1"/>
          </p:cNvPicPr>
          <p:nvPr/>
        </p:nvPicPr>
        <p:blipFill>
          <a:blip r:embed="rId6" cstate="print"/>
          <a:srcRect/>
          <a:stretch>
            <a:fillRect/>
          </a:stretch>
        </p:blipFill>
        <p:spPr bwMode="auto">
          <a:xfrm>
            <a:off x="3979863" y="3824288"/>
            <a:ext cx="1020762" cy="919162"/>
          </a:xfrm>
          <a:prstGeom prst="rect">
            <a:avLst/>
          </a:prstGeom>
          <a:solidFill>
            <a:schemeClr val="bg1"/>
          </a:solidFill>
          <a:ln w="9525">
            <a:noFill/>
            <a:miter lim="800000"/>
            <a:headEnd/>
            <a:tailEnd/>
          </a:ln>
        </p:spPr>
      </p:pic>
      <p:pic>
        <p:nvPicPr>
          <p:cNvPr id="48136" name="Picture 13" descr="Esomar logo"/>
          <p:cNvPicPr>
            <a:picLocks noChangeAspect="1" noChangeArrowheads="1"/>
          </p:cNvPicPr>
          <p:nvPr/>
        </p:nvPicPr>
        <p:blipFill>
          <a:blip r:embed="rId7" cstate="print"/>
          <a:srcRect/>
          <a:stretch>
            <a:fillRect/>
          </a:stretch>
        </p:blipFill>
        <p:spPr bwMode="auto">
          <a:xfrm>
            <a:off x="1979613" y="4071938"/>
            <a:ext cx="1614487" cy="588962"/>
          </a:xfrm>
          <a:prstGeom prst="rect">
            <a:avLst/>
          </a:prstGeom>
          <a:solidFill>
            <a:schemeClr val="bg1"/>
          </a:solidFill>
          <a:ln w="9525">
            <a:noFill/>
            <a:miter lim="800000"/>
            <a:headEnd/>
            <a:tailEnd/>
          </a:ln>
        </p:spPr>
      </p:pic>
      <p:sp>
        <p:nvSpPr>
          <p:cNvPr id="48137" name="Slide Number Placeholder 2"/>
          <p:cNvSpPr>
            <a:spLocks noGrp="1"/>
          </p:cNvSpPr>
          <p:nvPr>
            <p:ph type="sldNum" sz="quarter" idx="12"/>
          </p:nvPr>
        </p:nvSpPr>
        <p:spPr>
          <a:xfrm>
            <a:off x="6888163" y="6400800"/>
            <a:ext cx="1905000" cy="457200"/>
          </a:xfrm>
        </p:spPr>
        <p:txBody>
          <a:bodyPr/>
          <a:lstStyle/>
          <a:p>
            <a:pPr fontAlgn="base">
              <a:spcBef>
                <a:spcPct val="0"/>
              </a:spcBef>
              <a:spcAft>
                <a:spcPct val="0"/>
              </a:spcAft>
              <a:defRPr/>
            </a:pPr>
            <a:fld id="{0841D573-AC89-4646-8812-2D062C3B7FCF}" type="slidenum">
              <a:rPr lang="en-US" sz="1200" smtClean="0">
                <a:solidFill>
                  <a:srgbClr val="002656"/>
                </a:solidFill>
                <a:latin typeface="Calibri" pitchFamily="34" charset="0"/>
                <a:cs typeface="MS PGothic"/>
              </a:rPr>
              <a:pPr fontAlgn="base">
                <a:spcBef>
                  <a:spcPct val="0"/>
                </a:spcBef>
                <a:spcAft>
                  <a:spcPct val="0"/>
                </a:spcAft>
                <a:defRPr/>
              </a:pPr>
              <a:t>17</a:t>
            </a:fld>
            <a:endParaRPr lang="en-US" sz="1200" smtClean="0">
              <a:solidFill>
                <a:srgbClr val="002656"/>
              </a:solidFill>
              <a:latin typeface="Calibri" pitchFamily="34" charset="0"/>
              <a:cs typeface="MS PGothic"/>
            </a:endParaRPr>
          </a:p>
        </p:txBody>
      </p:sp>
      <p:grpSp>
        <p:nvGrpSpPr>
          <p:cNvPr id="3" name="Groupe 2"/>
          <p:cNvGrpSpPr>
            <a:grpSpLocks/>
          </p:cNvGrpSpPr>
          <p:nvPr/>
        </p:nvGrpSpPr>
        <p:grpSpPr bwMode="auto">
          <a:xfrm>
            <a:off x="363538" y="3816350"/>
            <a:ext cx="1400175" cy="1030288"/>
            <a:chOff x="362846" y="3671976"/>
            <a:chExt cx="1400842" cy="1030144"/>
          </a:xfrm>
        </p:grpSpPr>
        <p:pic>
          <p:nvPicPr>
            <p:cNvPr id="48140" name="Picture 2" descr="4A's"/>
            <p:cNvPicPr>
              <a:picLocks noChangeAspect="1" noChangeArrowheads="1"/>
            </p:cNvPicPr>
            <p:nvPr/>
          </p:nvPicPr>
          <p:blipFill>
            <a:blip r:embed="rId8" cstate="print"/>
            <a:srcRect/>
            <a:stretch>
              <a:fillRect/>
            </a:stretch>
          </p:blipFill>
          <p:spPr bwMode="auto">
            <a:xfrm>
              <a:off x="415195" y="3671976"/>
              <a:ext cx="1296144" cy="682915"/>
            </a:xfrm>
            <a:prstGeom prst="rect">
              <a:avLst/>
            </a:prstGeom>
            <a:noFill/>
            <a:ln w="9525">
              <a:noFill/>
              <a:miter lim="800000"/>
              <a:headEnd/>
              <a:tailEnd/>
            </a:ln>
          </p:spPr>
        </p:pic>
        <p:sp>
          <p:nvSpPr>
            <p:cNvPr id="2" name="Rectangle 1"/>
            <p:cNvSpPr/>
            <p:nvPr/>
          </p:nvSpPr>
          <p:spPr>
            <a:xfrm>
              <a:off x="362846" y="4332284"/>
              <a:ext cx="1400842" cy="369836"/>
            </a:xfrm>
            <a:prstGeom prst="rect">
              <a:avLst/>
            </a:prstGeom>
          </p:spPr>
          <p:txBody>
            <a:bodyPr>
              <a:spAutoFit/>
            </a:bodyPr>
            <a:lstStyle/>
            <a:p>
              <a:pPr algn="ctr" fontAlgn="auto">
                <a:spcBef>
                  <a:spcPts val="0"/>
                </a:spcBef>
                <a:spcAft>
                  <a:spcPts val="0"/>
                </a:spcAft>
                <a:defRPr/>
              </a:pPr>
              <a:r>
                <a:rPr lang="en-GB" sz="900" dirty="0">
                  <a:solidFill>
                    <a:schemeClr val="tx2">
                      <a:lumMod val="75000"/>
                      <a:lumOff val="25000"/>
                    </a:schemeClr>
                  </a:solidFill>
                  <a:latin typeface="Arial" pitchFamily="34" charset="0"/>
                  <a:ea typeface="+mn-ea"/>
                  <a:cs typeface="Arial" pitchFamily="34" charset="0"/>
                </a:rPr>
                <a:t>American Association of Advertising Agencies</a:t>
              </a:r>
              <a:endParaRPr lang="fr-FR" sz="900" dirty="0">
                <a:solidFill>
                  <a:schemeClr val="tx2">
                    <a:lumMod val="75000"/>
                    <a:lumOff val="25000"/>
                  </a:schemeClr>
                </a:solidFill>
                <a:latin typeface="+mn-lt"/>
                <a:ea typeface="+mn-ea"/>
                <a:cs typeface="+mn-cs"/>
              </a:endParaRPr>
            </a:p>
          </p:txBody>
        </p:sp>
      </p:grpSp>
      <p:sp>
        <p:nvSpPr>
          <p:cNvPr id="48139" name="Rectangle 5"/>
          <p:cNvSpPr txBox="1">
            <a:spLocks/>
          </p:cNvSpPr>
          <p:nvPr/>
        </p:nvSpPr>
        <p:spPr bwMode="auto">
          <a:xfrm>
            <a:off x="341313" y="5114925"/>
            <a:ext cx="5022850" cy="835025"/>
          </a:xfrm>
          <a:prstGeom prst="rect">
            <a:avLst/>
          </a:prstGeom>
          <a:noFill/>
          <a:ln w="9525">
            <a:noFill/>
            <a:miter lim="800000"/>
            <a:headEnd/>
            <a:tailEnd/>
          </a:ln>
        </p:spPr>
        <p:txBody>
          <a:bodyPr lIns="91429" tIns="45715" rIns="91429" bIns="45715"/>
          <a:lstStyle/>
          <a:p>
            <a:pPr>
              <a:lnSpc>
                <a:spcPct val="110000"/>
              </a:lnSpc>
              <a:spcBef>
                <a:spcPct val="20000"/>
              </a:spcBef>
              <a:buClr>
                <a:srgbClr val="FF7F00"/>
              </a:buClr>
              <a:buSzPct val="140000"/>
              <a:buFont typeface="Times" pitchFamily="18" charset="0"/>
              <a:buNone/>
            </a:pPr>
            <a:r>
              <a:rPr lang="en-GB" sz="2000" b="1">
                <a:solidFill>
                  <a:srgbClr val="FF7F00"/>
                </a:solidFill>
                <a:cs typeface="Arial" charset="0"/>
              </a:rPr>
              <a:t>JCDecaux was a leading player </a:t>
            </a:r>
            <a:r>
              <a:rPr lang="en-GB" sz="2000" b="1">
                <a:solidFill>
                  <a:srgbClr val="042D56"/>
                </a:solidFill>
                <a:cs typeface="Arial" charset="0"/>
              </a:rPr>
              <a:t>in this initiative </a:t>
            </a:r>
            <a:r>
              <a:rPr lang="en-GB" sz="1600">
                <a:solidFill>
                  <a:srgbClr val="042D56"/>
                </a:solidFill>
                <a:cs typeface="Arial" charset="0"/>
              </a:rPr>
              <a:t>(we chaired the technical committee)</a:t>
            </a:r>
          </a:p>
        </p:txBody>
      </p:sp>
    </p:spTree>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a:xfrm>
            <a:off x="2195513" y="0"/>
            <a:ext cx="6702425" cy="1165225"/>
          </a:xfrm>
        </p:spPr>
        <p:txBody>
          <a:bodyPr/>
          <a:lstStyle/>
          <a:p>
            <a:pPr eaLnBrk="1" hangingPunct="1"/>
            <a:r>
              <a:rPr lang="en-GB" b="0" smtClean="0"/>
              <a:t>OUTDOOR ACCOUNTABILITY</a:t>
            </a:r>
            <a:br>
              <a:rPr lang="en-GB" b="0" smtClean="0"/>
            </a:br>
            <a:r>
              <a:rPr lang="en-GB" smtClean="0"/>
              <a:t>CONSISTENT METHODOLOGY</a:t>
            </a:r>
          </a:p>
        </p:txBody>
      </p:sp>
      <p:sp>
        <p:nvSpPr>
          <p:cNvPr id="50178" name="Content Placeholder 2"/>
          <p:cNvSpPr>
            <a:spLocks noGrp="1"/>
          </p:cNvSpPr>
          <p:nvPr>
            <p:ph sz="quarter" idx="13"/>
          </p:nvPr>
        </p:nvSpPr>
        <p:spPr>
          <a:xfrm>
            <a:off x="179388" y="1301750"/>
            <a:ext cx="1728787" cy="4386263"/>
          </a:xfrm>
        </p:spPr>
        <p:txBody>
          <a:bodyPr/>
          <a:lstStyle/>
          <a:p>
            <a:pPr marL="0" indent="0" eaLnBrk="1" hangingPunct="1">
              <a:buFont typeface="Times" pitchFamily="18" charset="0"/>
              <a:buNone/>
            </a:pPr>
            <a:r>
              <a:rPr lang="en-GB" smtClean="0"/>
              <a:t>UK</a:t>
            </a:r>
            <a:br>
              <a:rPr lang="en-GB" smtClean="0"/>
            </a:br>
            <a:endParaRPr lang="en-GB" smtClean="0"/>
          </a:p>
          <a:p>
            <a:pPr marL="0" indent="0" eaLnBrk="1" hangingPunct="1">
              <a:buFont typeface="Times" pitchFamily="18" charset="0"/>
              <a:buNone/>
            </a:pPr>
            <a:r>
              <a:rPr lang="en-GB" smtClean="0"/>
              <a:t>Ireland</a:t>
            </a:r>
            <a:br>
              <a:rPr lang="en-GB" smtClean="0"/>
            </a:br>
            <a:endParaRPr lang="en-GB" smtClean="0"/>
          </a:p>
          <a:p>
            <a:pPr marL="0" indent="0" eaLnBrk="1" hangingPunct="1">
              <a:buFont typeface="Times" pitchFamily="18" charset="0"/>
              <a:buNone/>
            </a:pPr>
            <a:r>
              <a:rPr lang="en-GB" smtClean="0"/>
              <a:t>Germany</a:t>
            </a:r>
            <a:br>
              <a:rPr lang="en-GB" smtClean="0"/>
            </a:br>
            <a:endParaRPr lang="en-GB" smtClean="0"/>
          </a:p>
          <a:p>
            <a:pPr marL="0" indent="0" eaLnBrk="1" hangingPunct="1">
              <a:buFont typeface="Times" pitchFamily="18" charset="0"/>
              <a:buNone/>
            </a:pPr>
            <a:r>
              <a:rPr lang="en-GB" smtClean="0"/>
              <a:t>Norway</a:t>
            </a:r>
            <a:br>
              <a:rPr lang="en-GB" smtClean="0"/>
            </a:br>
            <a:endParaRPr lang="en-GB" smtClean="0"/>
          </a:p>
          <a:p>
            <a:pPr marL="0" indent="0" eaLnBrk="1" hangingPunct="1">
              <a:buFont typeface="Times" pitchFamily="18" charset="0"/>
              <a:buNone/>
            </a:pPr>
            <a:r>
              <a:rPr lang="en-GB" smtClean="0"/>
              <a:t>Belgium</a:t>
            </a:r>
            <a:br>
              <a:rPr lang="en-GB" smtClean="0"/>
            </a:br>
            <a:endParaRPr lang="en-GB" smtClean="0"/>
          </a:p>
          <a:p>
            <a:pPr marL="0" indent="0" eaLnBrk="1" hangingPunct="1">
              <a:buFont typeface="Times" pitchFamily="18" charset="0"/>
              <a:buNone/>
            </a:pPr>
            <a:r>
              <a:rPr lang="en-GB" smtClean="0"/>
              <a:t>Spain</a:t>
            </a:r>
          </a:p>
          <a:p>
            <a:pPr marL="0" indent="0" eaLnBrk="1" hangingPunct="1">
              <a:buFont typeface="Times" pitchFamily="18" charset="0"/>
              <a:buNone/>
            </a:pPr>
            <a:endParaRPr lang="en-GB" smtClean="0"/>
          </a:p>
          <a:p>
            <a:pPr marL="0" indent="0" eaLnBrk="1" hangingPunct="1">
              <a:buFont typeface="Times" pitchFamily="18" charset="0"/>
              <a:buNone/>
            </a:pPr>
            <a:r>
              <a:rPr lang="en-GB" smtClean="0"/>
              <a:t>USA</a:t>
            </a:r>
            <a:br>
              <a:rPr lang="en-GB" smtClean="0"/>
            </a:br>
            <a:endParaRPr lang="en-GB" smtClean="0"/>
          </a:p>
        </p:txBody>
      </p:sp>
      <p:sp>
        <p:nvSpPr>
          <p:cNvPr id="50179" name="Slide Number Placeholder 3"/>
          <p:cNvSpPr>
            <a:spLocks noGrp="1"/>
          </p:cNvSpPr>
          <p:nvPr>
            <p:ph type="sldNum" sz="quarter" idx="16"/>
          </p:nvPr>
        </p:nvSpPr>
        <p:spPr>
          <a:xfrm>
            <a:off x="6888163" y="6035675"/>
            <a:ext cx="1905000" cy="457200"/>
          </a:xfrm>
        </p:spPr>
        <p:txBody>
          <a:bodyPr/>
          <a:lstStyle/>
          <a:p>
            <a:pPr fontAlgn="base">
              <a:spcBef>
                <a:spcPct val="0"/>
              </a:spcBef>
              <a:spcAft>
                <a:spcPct val="0"/>
              </a:spcAft>
              <a:defRPr/>
            </a:pPr>
            <a:fld id="{98205F09-1FE2-47C7-B235-C0BC605F1D0E}" type="slidenum">
              <a:rPr lang="en-US" smtClean="0">
                <a:cs typeface="MS PGothic"/>
              </a:rPr>
              <a:pPr fontAlgn="base">
                <a:spcBef>
                  <a:spcPct val="0"/>
                </a:spcBef>
                <a:spcAft>
                  <a:spcPct val="0"/>
                </a:spcAft>
                <a:defRPr/>
              </a:pPr>
              <a:t>18</a:t>
            </a:fld>
            <a:endParaRPr lang="en-US" smtClean="0">
              <a:cs typeface="MS PGothic"/>
            </a:endParaRPr>
          </a:p>
        </p:txBody>
      </p:sp>
      <p:sp>
        <p:nvSpPr>
          <p:cNvPr id="50180" name="Content Placeholder 2"/>
          <p:cNvSpPr txBox="1">
            <a:spLocks/>
          </p:cNvSpPr>
          <p:nvPr/>
        </p:nvSpPr>
        <p:spPr bwMode="auto">
          <a:xfrm>
            <a:off x="1495425" y="4721225"/>
            <a:ext cx="1514475" cy="323850"/>
          </a:xfrm>
          <a:prstGeom prst="rect">
            <a:avLst/>
          </a:prstGeom>
          <a:noFill/>
          <a:ln w="9525">
            <a:noFill/>
            <a:miter lim="800000"/>
            <a:headEnd/>
            <a:tailEnd/>
          </a:ln>
        </p:spPr>
        <p:txBody>
          <a:bodyPr/>
          <a:lstStyle/>
          <a:p>
            <a:pPr>
              <a:spcBef>
                <a:spcPct val="20000"/>
              </a:spcBef>
              <a:buClr>
                <a:srgbClr val="FF7F00"/>
              </a:buClr>
              <a:buSzPct val="140000"/>
              <a:buFont typeface="Times" pitchFamily="18" charset="0"/>
              <a:buNone/>
            </a:pPr>
            <a:r>
              <a:rPr lang="es-ES_tradnl" b="1">
                <a:solidFill>
                  <a:srgbClr val="FFCC00"/>
                </a:solidFill>
                <a:latin typeface="Arial Black" pitchFamily="34" charset="0"/>
              </a:rPr>
              <a:t>GEOMEX</a:t>
            </a:r>
            <a:endParaRPr lang="en-GB" b="1">
              <a:solidFill>
                <a:srgbClr val="042D56"/>
              </a:solidFill>
            </a:endParaRPr>
          </a:p>
        </p:txBody>
      </p:sp>
      <p:sp>
        <p:nvSpPr>
          <p:cNvPr id="50181" name="Content Placeholder 2"/>
          <p:cNvSpPr txBox="1">
            <a:spLocks/>
          </p:cNvSpPr>
          <p:nvPr/>
        </p:nvSpPr>
        <p:spPr bwMode="auto">
          <a:xfrm>
            <a:off x="6084888" y="1301750"/>
            <a:ext cx="2038350" cy="5295900"/>
          </a:xfrm>
          <a:prstGeom prst="rect">
            <a:avLst/>
          </a:prstGeom>
          <a:noFill/>
          <a:ln w="9525">
            <a:noFill/>
            <a:miter lim="800000"/>
            <a:headEnd/>
            <a:tailEnd/>
          </a:ln>
        </p:spPr>
        <p:txBody>
          <a:bodyPr/>
          <a:lstStyle/>
          <a:p>
            <a:pPr>
              <a:spcBef>
                <a:spcPct val="20000"/>
              </a:spcBef>
              <a:buClr>
                <a:srgbClr val="FF7F00"/>
              </a:buClr>
              <a:buSzPct val="140000"/>
              <a:buFont typeface="Times" pitchFamily="18" charset="0"/>
              <a:buNone/>
            </a:pPr>
            <a:r>
              <a:rPr lang="en-GB" sz="2000" b="1">
                <a:solidFill>
                  <a:srgbClr val="042D56"/>
                </a:solidFill>
              </a:rPr>
              <a:t>Switzerland</a:t>
            </a:r>
            <a:br>
              <a:rPr lang="en-GB" sz="2000" b="1">
                <a:solidFill>
                  <a:srgbClr val="042D56"/>
                </a:solidFill>
              </a:rPr>
            </a:br>
            <a:endParaRPr lang="en-GB" sz="2000" b="1">
              <a:solidFill>
                <a:srgbClr val="042D56"/>
              </a:solidFill>
            </a:endParaRPr>
          </a:p>
          <a:p>
            <a:pPr>
              <a:spcBef>
                <a:spcPct val="20000"/>
              </a:spcBef>
              <a:buClr>
                <a:srgbClr val="FF7F00"/>
              </a:buClr>
              <a:buSzPct val="140000"/>
              <a:buFont typeface="Times" pitchFamily="18" charset="0"/>
              <a:buNone/>
            </a:pPr>
            <a:r>
              <a:rPr lang="en-GB" sz="2000" b="1">
                <a:solidFill>
                  <a:srgbClr val="042D56"/>
                </a:solidFill>
              </a:rPr>
              <a:t>Finland</a:t>
            </a:r>
            <a:br>
              <a:rPr lang="en-GB" sz="2000" b="1">
                <a:solidFill>
                  <a:srgbClr val="042D56"/>
                </a:solidFill>
              </a:rPr>
            </a:br>
            <a:endParaRPr lang="en-GB" sz="2000" b="1">
              <a:solidFill>
                <a:srgbClr val="042D56"/>
              </a:solidFill>
            </a:endParaRPr>
          </a:p>
          <a:p>
            <a:pPr>
              <a:spcBef>
                <a:spcPct val="20000"/>
              </a:spcBef>
              <a:buClr>
                <a:srgbClr val="FF7F00"/>
              </a:buClr>
              <a:buSzPct val="140000"/>
              <a:buFont typeface="Times" pitchFamily="18" charset="0"/>
              <a:buNone/>
            </a:pPr>
            <a:r>
              <a:rPr lang="en-GB" sz="2000" b="1">
                <a:solidFill>
                  <a:srgbClr val="042D56"/>
                </a:solidFill>
              </a:rPr>
              <a:t>Czech Rep.</a:t>
            </a:r>
            <a:br>
              <a:rPr lang="en-GB" sz="2000" b="1">
                <a:solidFill>
                  <a:srgbClr val="042D56"/>
                </a:solidFill>
              </a:rPr>
            </a:br>
            <a:endParaRPr lang="en-GB" sz="2000" b="1">
              <a:solidFill>
                <a:srgbClr val="042D56"/>
              </a:solidFill>
            </a:endParaRPr>
          </a:p>
          <a:p>
            <a:pPr>
              <a:spcBef>
                <a:spcPct val="20000"/>
              </a:spcBef>
              <a:buClr>
                <a:srgbClr val="FF7F00"/>
              </a:buClr>
              <a:buSzPct val="140000"/>
              <a:buFont typeface="Times" pitchFamily="18" charset="0"/>
              <a:buNone/>
            </a:pPr>
            <a:r>
              <a:rPr lang="en-GB" sz="2000" b="1">
                <a:solidFill>
                  <a:srgbClr val="042D56"/>
                </a:solidFill>
              </a:rPr>
              <a:t>Austria</a:t>
            </a:r>
            <a:br>
              <a:rPr lang="en-GB" sz="2000" b="1">
                <a:solidFill>
                  <a:srgbClr val="042D56"/>
                </a:solidFill>
              </a:rPr>
            </a:br>
            <a:endParaRPr lang="en-GB" sz="2000" b="1">
              <a:solidFill>
                <a:srgbClr val="042D56"/>
              </a:solidFill>
            </a:endParaRPr>
          </a:p>
          <a:p>
            <a:pPr>
              <a:spcBef>
                <a:spcPct val="20000"/>
              </a:spcBef>
              <a:buClr>
                <a:srgbClr val="FF7F00"/>
              </a:buClr>
              <a:buSzPct val="140000"/>
              <a:buFont typeface="Times" pitchFamily="18" charset="0"/>
              <a:buNone/>
            </a:pPr>
            <a:r>
              <a:rPr lang="en-GB" sz="2000" b="1">
                <a:solidFill>
                  <a:srgbClr val="042D56"/>
                </a:solidFill>
              </a:rPr>
              <a:t>Holland</a:t>
            </a:r>
          </a:p>
          <a:p>
            <a:pPr>
              <a:spcBef>
                <a:spcPct val="20000"/>
              </a:spcBef>
              <a:buClr>
                <a:srgbClr val="FF7F00"/>
              </a:buClr>
              <a:buSzPct val="140000"/>
              <a:buFont typeface="Times" pitchFamily="18" charset="0"/>
              <a:buNone/>
            </a:pPr>
            <a:endParaRPr lang="en-GB" sz="2000" b="1">
              <a:solidFill>
                <a:srgbClr val="042D56"/>
              </a:solidFill>
            </a:endParaRPr>
          </a:p>
          <a:p>
            <a:pPr>
              <a:spcBef>
                <a:spcPct val="20000"/>
              </a:spcBef>
              <a:buClr>
                <a:srgbClr val="FF7F00"/>
              </a:buClr>
              <a:buSzPct val="140000"/>
              <a:buFont typeface="Times" pitchFamily="18" charset="0"/>
              <a:buNone/>
            </a:pPr>
            <a:endParaRPr lang="en-GB" sz="2000" b="1">
              <a:solidFill>
                <a:srgbClr val="042D56"/>
              </a:solidFill>
            </a:endParaRPr>
          </a:p>
          <a:p>
            <a:pPr>
              <a:spcBef>
                <a:spcPct val="20000"/>
              </a:spcBef>
              <a:buClr>
                <a:srgbClr val="FF7F00"/>
              </a:buClr>
              <a:buSzPct val="140000"/>
              <a:buFont typeface="Times" pitchFamily="18" charset="0"/>
              <a:buNone/>
            </a:pPr>
            <a:endParaRPr lang="en-GB" sz="2000" b="1">
              <a:solidFill>
                <a:srgbClr val="042D56"/>
              </a:solidFill>
            </a:endParaRPr>
          </a:p>
          <a:p>
            <a:pPr>
              <a:spcBef>
                <a:spcPct val="20000"/>
              </a:spcBef>
              <a:buClr>
                <a:srgbClr val="FF7F00"/>
              </a:buClr>
              <a:buSzPct val="140000"/>
              <a:buFont typeface="Times" pitchFamily="18" charset="0"/>
              <a:buNone/>
            </a:pPr>
            <a:r>
              <a:rPr lang="en-GB" sz="2000" b="1">
                <a:solidFill>
                  <a:srgbClr val="042D56"/>
                </a:solidFill>
              </a:rPr>
              <a:t>China</a:t>
            </a:r>
          </a:p>
        </p:txBody>
      </p:sp>
      <p:pic>
        <p:nvPicPr>
          <p:cNvPr id="8" name="Picture 9" descr="Logo_Reiter212x90"/>
          <p:cNvPicPr>
            <a:picLocks noChangeAspect="1" noChangeArrowheads="1"/>
          </p:cNvPicPr>
          <p:nvPr/>
        </p:nvPicPr>
        <p:blipFill>
          <a:blip r:embed="rId3" cstate="print"/>
          <a:srcRect/>
          <a:stretch>
            <a:fillRect/>
          </a:stretch>
        </p:blipFill>
        <p:spPr bwMode="auto">
          <a:xfrm>
            <a:off x="7723188" y="1301750"/>
            <a:ext cx="1252537" cy="531813"/>
          </a:xfrm>
          <a:prstGeom prst="rect">
            <a:avLst/>
          </a:prstGeom>
          <a:noFill/>
          <a:ln w="9525">
            <a:noFill/>
            <a:miter lim="800000"/>
            <a:headEnd/>
            <a:tailEnd/>
          </a:ln>
        </p:spPr>
      </p:pic>
      <p:pic>
        <p:nvPicPr>
          <p:cNvPr id="50183" name="Picture 2053" descr="C:\Documents and Settings\EddlestN\My Documents\Europe - Nordic\Finland\launch\OI_logo_rgb.jpg"/>
          <p:cNvPicPr>
            <a:picLocks noChangeAspect="1" noChangeArrowheads="1"/>
          </p:cNvPicPr>
          <p:nvPr/>
        </p:nvPicPr>
        <p:blipFill>
          <a:blip r:embed="rId4" cstate="print"/>
          <a:srcRect/>
          <a:stretch>
            <a:fillRect/>
          </a:stretch>
        </p:blipFill>
        <p:spPr bwMode="auto">
          <a:xfrm>
            <a:off x="7291388" y="2093913"/>
            <a:ext cx="1817687" cy="200025"/>
          </a:xfrm>
          <a:prstGeom prst="rect">
            <a:avLst/>
          </a:prstGeom>
          <a:noFill/>
          <a:ln w="9525">
            <a:noFill/>
            <a:miter lim="800000"/>
            <a:headEnd/>
            <a:tailEnd/>
          </a:ln>
        </p:spPr>
      </p:pic>
      <p:pic>
        <p:nvPicPr>
          <p:cNvPr id="50184" name="Picture 3"/>
          <p:cNvPicPr>
            <a:picLocks noChangeAspect="1" noChangeArrowheads="1"/>
          </p:cNvPicPr>
          <p:nvPr/>
        </p:nvPicPr>
        <p:blipFill>
          <a:blip r:embed="rId5" cstate="print"/>
          <a:srcRect/>
          <a:stretch>
            <a:fillRect/>
          </a:stretch>
        </p:blipFill>
        <p:spPr bwMode="auto">
          <a:xfrm>
            <a:off x="1409700" y="3422650"/>
            <a:ext cx="1687513" cy="254000"/>
          </a:xfrm>
          <a:prstGeom prst="rect">
            <a:avLst/>
          </a:prstGeom>
          <a:noFill/>
          <a:ln w="9525">
            <a:noFill/>
            <a:miter lim="800000"/>
            <a:headEnd/>
            <a:tailEnd/>
          </a:ln>
        </p:spPr>
      </p:pic>
      <p:pic>
        <p:nvPicPr>
          <p:cNvPr id="50185" name="Picture 5" descr="top"/>
          <p:cNvPicPr>
            <a:picLocks noChangeAspect="1" noChangeArrowheads="1"/>
          </p:cNvPicPr>
          <p:nvPr/>
        </p:nvPicPr>
        <p:blipFill>
          <a:blip r:embed="rId6" cstate="print"/>
          <a:srcRect/>
          <a:stretch>
            <a:fillRect/>
          </a:stretch>
        </p:blipFill>
        <p:spPr bwMode="auto">
          <a:xfrm>
            <a:off x="4224338" y="2741613"/>
            <a:ext cx="1860550" cy="176212"/>
          </a:xfrm>
          <a:prstGeom prst="rect">
            <a:avLst/>
          </a:prstGeom>
          <a:noFill/>
          <a:ln w="9525">
            <a:noFill/>
            <a:miter lim="800000"/>
            <a:headEnd/>
            <a:tailEnd/>
          </a:ln>
        </p:spPr>
      </p:pic>
      <p:pic>
        <p:nvPicPr>
          <p:cNvPr id="50186" name="Picture 11" descr="D:\JNOR_LOGO\JNOR_LOGO_SMALL.jpg"/>
          <p:cNvPicPr>
            <a:picLocks noChangeAspect="1" noChangeArrowheads="1"/>
          </p:cNvPicPr>
          <p:nvPr/>
        </p:nvPicPr>
        <p:blipFill>
          <a:blip r:embed="rId7" cstate="print"/>
          <a:srcRect/>
          <a:stretch>
            <a:fillRect/>
          </a:stretch>
        </p:blipFill>
        <p:spPr bwMode="auto">
          <a:xfrm>
            <a:off x="1601788" y="2020888"/>
            <a:ext cx="1301750" cy="428625"/>
          </a:xfrm>
          <a:prstGeom prst="rect">
            <a:avLst/>
          </a:prstGeom>
          <a:noFill/>
          <a:ln w="9525">
            <a:noFill/>
            <a:miter lim="800000"/>
            <a:headEnd/>
            <a:tailEnd/>
          </a:ln>
        </p:spPr>
      </p:pic>
      <p:sp>
        <p:nvSpPr>
          <p:cNvPr id="50187" name="Content Placeholder 2"/>
          <p:cNvSpPr txBox="1">
            <a:spLocks/>
          </p:cNvSpPr>
          <p:nvPr/>
        </p:nvSpPr>
        <p:spPr bwMode="auto">
          <a:xfrm>
            <a:off x="3276600" y="1301750"/>
            <a:ext cx="2038350" cy="3195638"/>
          </a:xfrm>
          <a:prstGeom prst="rect">
            <a:avLst/>
          </a:prstGeom>
          <a:noFill/>
          <a:ln w="9525">
            <a:noFill/>
            <a:miter lim="800000"/>
            <a:headEnd/>
            <a:tailEnd/>
          </a:ln>
        </p:spPr>
        <p:txBody>
          <a:bodyPr/>
          <a:lstStyle/>
          <a:p>
            <a:pPr>
              <a:spcBef>
                <a:spcPct val="20000"/>
              </a:spcBef>
              <a:buClr>
                <a:srgbClr val="FF7F00"/>
              </a:buClr>
              <a:buSzPct val="140000"/>
              <a:buFont typeface="Times" pitchFamily="18" charset="0"/>
              <a:buNone/>
            </a:pPr>
            <a:r>
              <a:rPr lang="en-GB" sz="2000" b="1">
                <a:solidFill>
                  <a:srgbClr val="042D56"/>
                </a:solidFill>
              </a:rPr>
              <a:t>France</a:t>
            </a:r>
            <a:br>
              <a:rPr lang="en-GB" sz="2000" b="1">
                <a:solidFill>
                  <a:srgbClr val="042D56"/>
                </a:solidFill>
              </a:rPr>
            </a:br>
            <a:endParaRPr lang="en-GB" sz="2000" b="1">
              <a:solidFill>
                <a:srgbClr val="042D56"/>
              </a:solidFill>
            </a:endParaRPr>
          </a:p>
          <a:p>
            <a:pPr>
              <a:spcBef>
                <a:spcPct val="20000"/>
              </a:spcBef>
              <a:buClr>
                <a:srgbClr val="FF7F00"/>
              </a:buClr>
              <a:buSzPct val="140000"/>
              <a:buFont typeface="Times" pitchFamily="18" charset="0"/>
              <a:buNone/>
            </a:pPr>
            <a:r>
              <a:rPr lang="en-GB" sz="2000" b="1">
                <a:solidFill>
                  <a:srgbClr val="042D56"/>
                </a:solidFill>
              </a:rPr>
              <a:t>Italy</a:t>
            </a:r>
            <a:br>
              <a:rPr lang="en-GB" sz="2000" b="1">
                <a:solidFill>
                  <a:srgbClr val="042D56"/>
                </a:solidFill>
              </a:rPr>
            </a:br>
            <a:endParaRPr lang="en-GB" sz="2000" b="1">
              <a:solidFill>
                <a:srgbClr val="042D56"/>
              </a:solidFill>
            </a:endParaRPr>
          </a:p>
          <a:p>
            <a:pPr>
              <a:spcBef>
                <a:spcPct val="20000"/>
              </a:spcBef>
              <a:buClr>
                <a:srgbClr val="FF7F00"/>
              </a:buClr>
              <a:buSzPct val="140000"/>
              <a:buFont typeface="Times" pitchFamily="18" charset="0"/>
              <a:buNone/>
            </a:pPr>
            <a:r>
              <a:rPr lang="en-GB" sz="2000" b="1">
                <a:solidFill>
                  <a:srgbClr val="042D56"/>
                </a:solidFill>
              </a:rPr>
              <a:t>Sweden</a:t>
            </a:r>
            <a:br>
              <a:rPr lang="en-GB" sz="2000" b="1">
                <a:solidFill>
                  <a:srgbClr val="042D56"/>
                </a:solidFill>
              </a:rPr>
            </a:br>
            <a:endParaRPr lang="en-GB" sz="2000" b="1">
              <a:solidFill>
                <a:srgbClr val="042D56"/>
              </a:solidFill>
            </a:endParaRPr>
          </a:p>
          <a:p>
            <a:pPr>
              <a:spcBef>
                <a:spcPct val="20000"/>
              </a:spcBef>
              <a:buClr>
                <a:srgbClr val="FF7F00"/>
              </a:buClr>
              <a:buSzPct val="140000"/>
              <a:buFont typeface="Times" pitchFamily="18" charset="0"/>
              <a:buNone/>
            </a:pPr>
            <a:r>
              <a:rPr lang="en-GB" sz="2000" b="1">
                <a:solidFill>
                  <a:srgbClr val="042D56"/>
                </a:solidFill>
              </a:rPr>
              <a:t>Denmark</a:t>
            </a:r>
            <a:br>
              <a:rPr lang="en-GB" sz="2000" b="1">
                <a:solidFill>
                  <a:srgbClr val="042D56"/>
                </a:solidFill>
              </a:rPr>
            </a:br>
            <a:endParaRPr lang="en-GB" sz="2000" b="1">
              <a:solidFill>
                <a:srgbClr val="042D56"/>
              </a:solidFill>
            </a:endParaRPr>
          </a:p>
          <a:p>
            <a:pPr>
              <a:spcBef>
                <a:spcPct val="20000"/>
              </a:spcBef>
              <a:buClr>
                <a:srgbClr val="FF7F00"/>
              </a:buClr>
              <a:buSzPct val="140000"/>
              <a:buFont typeface="Times" pitchFamily="18" charset="0"/>
              <a:buNone/>
            </a:pPr>
            <a:r>
              <a:rPr lang="en-GB" sz="2000" b="1">
                <a:solidFill>
                  <a:srgbClr val="042D56"/>
                </a:solidFill>
              </a:rPr>
              <a:t>Poland</a:t>
            </a:r>
          </a:p>
          <a:p>
            <a:pPr>
              <a:spcBef>
                <a:spcPct val="20000"/>
              </a:spcBef>
              <a:buClr>
                <a:srgbClr val="FF7F00"/>
              </a:buClr>
              <a:buSzPct val="140000"/>
              <a:buFont typeface="Times" pitchFamily="18" charset="0"/>
              <a:buNone/>
            </a:pPr>
            <a:endParaRPr lang="en-GB" sz="2000" b="1">
              <a:solidFill>
                <a:srgbClr val="042D56"/>
              </a:solidFill>
            </a:endParaRPr>
          </a:p>
          <a:p>
            <a:pPr>
              <a:spcBef>
                <a:spcPct val="20000"/>
              </a:spcBef>
              <a:buClr>
                <a:srgbClr val="FF7F00"/>
              </a:buClr>
              <a:buSzPct val="140000"/>
              <a:buFont typeface="Times" pitchFamily="18" charset="0"/>
              <a:buNone/>
            </a:pPr>
            <a:r>
              <a:rPr lang="en-GB" sz="2000" b="1">
                <a:solidFill>
                  <a:srgbClr val="042D56"/>
                </a:solidFill>
              </a:rPr>
              <a:t>Slovenia</a:t>
            </a:r>
          </a:p>
          <a:p>
            <a:pPr>
              <a:spcBef>
                <a:spcPct val="20000"/>
              </a:spcBef>
              <a:buClr>
                <a:srgbClr val="FF7F00"/>
              </a:buClr>
              <a:buSzPct val="140000"/>
              <a:buFont typeface="Times" pitchFamily="18" charset="0"/>
              <a:buNone/>
            </a:pPr>
            <a:endParaRPr lang="en-GB" sz="2000" b="1">
              <a:solidFill>
                <a:srgbClr val="042D56"/>
              </a:solidFill>
            </a:endParaRPr>
          </a:p>
          <a:p>
            <a:pPr>
              <a:spcBef>
                <a:spcPct val="20000"/>
              </a:spcBef>
              <a:buClr>
                <a:srgbClr val="FF7F00"/>
              </a:buClr>
              <a:buSzPct val="140000"/>
              <a:buFont typeface="Times" pitchFamily="18" charset="0"/>
              <a:buNone/>
            </a:pPr>
            <a:r>
              <a:rPr lang="en-GB" sz="2000" b="1">
                <a:solidFill>
                  <a:srgbClr val="042D56"/>
                </a:solidFill>
              </a:rPr>
              <a:t>Australia</a:t>
            </a:r>
          </a:p>
        </p:txBody>
      </p:sp>
      <p:pic>
        <p:nvPicPr>
          <p:cNvPr id="50188" name="Picture 17" descr="logo">
            <a:hlinkClick r:id="rId8"/>
          </p:cNvPr>
          <p:cNvPicPr>
            <a:picLocks noChangeAspect="1" noChangeArrowheads="1"/>
          </p:cNvPicPr>
          <p:nvPr/>
        </p:nvPicPr>
        <p:blipFill>
          <a:blip r:embed="rId9" cstate="print"/>
          <a:srcRect/>
          <a:stretch>
            <a:fillRect/>
          </a:stretch>
        </p:blipFill>
        <p:spPr bwMode="auto">
          <a:xfrm>
            <a:off x="7246938" y="3978275"/>
            <a:ext cx="1728787" cy="492125"/>
          </a:xfrm>
          <a:prstGeom prst="rect">
            <a:avLst/>
          </a:prstGeom>
          <a:noFill/>
          <a:ln w="9525">
            <a:noFill/>
            <a:miter lim="800000"/>
            <a:headEnd/>
            <a:tailEnd/>
          </a:ln>
        </p:spPr>
      </p:pic>
      <p:pic>
        <p:nvPicPr>
          <p:cNvPr id="50189" name="Picture 3" descr="Logo affimetrie"/>
          <p:cNvPicPr>
            <a:picLocks noChangeAspect="1" noChangeArrowheads="1"/>
          </p:cNvPicPr>
          <p:nvPr/>
        </p:nvPicPr>
        <p:blipFill>
          <a:blip r:embed="rId10" cstate="print"/>
          <a:srcRect/>
          <a:stretch>
            <a:fillRect/>
          </a:stretch>
        </p:blipFill>
        <p:spPr bwMode="auto">
          <a:xfrm>
            <a:off x="4660900" y="1381125"/>
            <a:ext cx="1206500" cy="352425"/>
          </a:xfrm>
          <a:prstGeom prst="rect">
            <a:avLst/>
          </a:prstGeom>
          <a:noFill/>
          <a:ln w="9525">
            <a:noFill/>
            <a:miter lim="800000"/>
            <a:headEnd/>
            <a:tailEnd/>
          </a:ln>
        </p:spPr>
      </p:pic>
      <p:pic>
        <p:nvPicPr>
          <p:cNvPr id="50190" name="Picture 14"/>
          <p:cNvPicPr>
            <a:picLocks noChangeAspect="1"/>
          </p:cNvPicPr>
          <p:nvPr/>
        </p:nvPicPr>
        <p:blipFill>
          <a:blip r:embed="rId11" cstate="print"/>
          <a:srcRect/>
          <a:stretch>
            <a:fillRect/>
          </a:stretch>
        </p:blipFill>
        <p:spPr bwMode="auto">
          <a:xfrm>
            <a:off x="4427538" y="2022475"/>
            <a:ext cx="2447925" cy="298450"/>
          </a:xfrm>
          <a:prstGeom prst="rect">
            <a:avLst/>
          </a:prstGeom>
          <a:noFill/>
          <a:ln w="9525">
            <a:noFill/>
            <a:miter lim="800000"/>
            <a:headEnd/>
            <a:tailEnd/>
          </a:ln>
        </p:spPr>
      </p:pic>
      <p:pic>
        <p:nvPicPr>
          <p:cNvPr id="50191" name="Picture 2" descr="http://www.afajcd.dk/files/a_afajcdecaux/outdoormeter.jpg"/>
          <p:cNvPicPr>
            <a:picLocks noChangeAspect="1" noChangeArrowheads="1"/>
          </p:cNvPicPr>
          <p:nvPr/>
        </p:nvPicPr>
        <p:blipFill>
          <a:blip r:embed="rId12" cstate="print"/>
          <a:srcRect/>
          <a:stretch>
            <a:fillRect/>
          </a:stretch>
        </p:blipFill>
        <p:spPr bwMode="auto">
          <a:xfrm>
            <a:off x="4572000" y="3268663"/>
            <a:ext cx="1373188" cy="547687"/>
          </a:xfrm>
          <a:prstGeom prst="rect">
            <a:avLst/>
          </a:prstGeom>
          <a:noFill/>
          <a:ln w="9525">
            <a:noFill/>
            <a:miter lim="800000"/>
            <a:headEnd/>
            <a:tailEnd/>
          </a:ln>
        </p:spPr>
      </p:pic>
      <p:pic>
        <p:nvPicPr>
          <p:cNvPr id="50192" name="Picture 3"/>
          <p:cNvPicPr>
            <a:picLocks noChangeAspect="1" noChangeArrowheads="1"/>
          </p:cNvPicPr>
          <p:nvPr/>
        </p:nvPicPr>
        <p:blipFill>
          <a:blip r:embed="rId13" cstate="print"/>
          <a:srcRect/>
          <a:stretch>
            <a:fillRect/>
          </a:stretch>
        </p:blipFill>
        <p:spPr bwMode="auto">
          <a:xfrm>
            <a:off x="7810500" y="3268663"/>
            <a:ext cx="1079500" cy="504825"/>
          </a:xfrm>
          <a:prstGeom prst="rect">
            <a:avLst/>
          </a:prstGeom>
          <a:noFill/>
          <a:ln w="9525">
            <a:noFill/>
            <a:miter lim="800000"/>
            <a:headEnd/>
            <a:tailEnd/>
          </a:ln>
        </p:spPr>
      </p:pic>
      <p:pic>
        <p:nvPicPr>
          <p:cNvPr id="50193" name="Picture 5" descr="Home"/>
          <p:cNvPicPr>
            <a:picLocks noChangeAspect="1" noChangeArrowheads="1"/>
          </p:cNvPicPr>
          <p:nvPr/>
        </p:nvPicPr>
        <p:blipFill>
          <a:blip r:embed="rId14" cstate="print"/>
          <a:srcRect/>
          <a:stretch>
            <a:fillRect/>
          </a:stretch>
        </p:blipFill>
        <p:spPr bwMode="auto">
          <a:xfrm>
            <a:off x="8329613" y="2590800"/>
            <a:ext cx="476250" cy="476250"/>
          </a:xfrm>
          <a:prstGeom prst="rect">
            <a:avLst/>
          </a:prstGeom>
          <a:noFill/>
          <a:ln w="9525">
            <a:noFill/>
            <a:miter lim="800000"/>
            <a:headEnd/>
            <a:tailEnd/>
          </a:ln>
        </p:spPr>
      </p:pic>
      <p:sp>
        <p:nvSpPr>
          <p:cNvPr id="50194" name="TextBox 20"/>
          <p:cNvSpPr txBox="1">
            <a:spLocks noChangeArrowheads="1"/>
          </p:cNvSpPr>
          <p:nvPr/>
        </p:nvSpPr>
        <p:spPr bwMode="auto">
          <a:xfrm>
            <a:off x="4537075" y="4025900"/>
            <a:ext cx="1233488" cy="339725"/>
          </a:xfrm>
          <a:prstGeom prst="rect">
            <a:avLst/>
          </a:prstGeom>
          <a:noFill/>
          <a:ln w="9525">
            <a:noFill/>
            <a:miter lim="800000"/>
            <a:headEnd/>
            <a:tailEnd/>
          </a:ln>
        </p:spPr>
        <p:txBody>
          <a:bodyPr wrap="none">
            <a:spAutoFit/>
          </a:bodyPr>
          <a:lstStyle/>
          <a:p>
            <a:r>
              <a:rPr lang="en-GB" sz="1600" i="1"/>
              <a:t>In Progress</a:t>
            </a:r>
          </a:p>
        </p:txBody>
      </p:sp>
      <p:pic>
        <p:nvPicPr>
          <p:cNvPr id="50195" name="Picture 2"/>
          <p:cNvPicPr>
            <a:picLocks noChangeAspect="1" noChangeArrowheads="1"/>
          </p:cNvPicPr>
          <p:nvPr/>
        </p:nvPicPr>
        <p:blipFill>
          <a:blip r:embed="rId15" cstate="print"/>
          <a:srcRect/>
          <a:stretch>
            <a:fillRect/>
          </a:stretch>
        </p:blipFill>
        <p:spPr bwMode="auto">
          <a:xfrm>
            <a:off x="1447800" y="1211263"/>
            <a:ext cx="1520825" cy="631825"/>
          </a:xfrm>
          <a:prstGeom prst="rect">
            <a:avLst/>
          </a:prstGeom>
          <a:noFill/>
          <a:ln w="9525">
            <a:noFill/>
            <a:miter lim="800000"/>
            <a:headEnd/>
            <a:tailEnd/>
          </a:ln>
        </p:spPr>
      </p:pic>
      <p:pic>
        <p:nvPicPr>
          <p:cNvPr id="50196" name="Image 13"/>
          <p:cNvPicPr>
            <a:picLocks noChangeAspect="1"/>
          </p:cNvPicPr>
          <p:nvPr/>
        </p:nvPicPr>
        <p:blipFill>
          <a:blip r:embed="rId16" cstate="print"/>
          <a:srcRect/>
          <a:stretch>
            <a:fillRect/>
          </a:stretch>
        </p:blipFill>
        <p:spPr bwMode="auto">
          <a:xfrm>
            <a:off x="4603750" y="4656138"/>
            <a:ext cx="977900" cy="455612"/>
          </a:xfrm>
          <a:prstGeom prst="rect">
            <a:avLst/>
          </a:prstGeom>
          <a:noFill/>
          <a:ln w="9525">
            <a:noFill/>
            <a:miter lim="800000"/>
            <a:headEnd/>
            <a:tailEnd/>
          </a:ln>
        </p:spPr>
      </p:pic>
      <p:pic>
        <p:nvPicPr>
          <p:cNvPr id="50197" name="Picture 2" descr="http://www.eyesonratings.com/images/logo_02.png"/>
          <p:cNvPicPr>
            <a:picLocks noChangeAspect="1" noChangeArrowheads="1"/>
          </p:cNvPicPr>
          <p:nvPr/>
        </p:nvPicPr>
        <p:blipFill>
          <a:blip r:embed="rId17" cstate="print"/>
          <a:srcRect r="5206"/>
          <a:stretch>
            <a:fillRect/>
          </a:stretch>
        </p:blipFill>
        <p:spPr bwMode="auto">
          <a:xfrm>
            <a:off x="1908175" y="5310188"/>
            <a:ext cx="657225" cy="406400"/>
          </a:xfrm>
          <a:prstGeom prst="rect">
            <a:avLst/>
          </a:prstGeom>
          <a:noFill/>
          <a:ln w="9525">
            <a:noFill/>
            <a:miter lim="800000"/>
            <a:headEnd/>
            <a:tailEnd/>
          </a:ln>
        </p:spPr>
      </p:pic>
      <p:pic>
        <p:nvPicPr>
          <p:cNvPr id="50198" name="Image 19"/>
          <p:cNvPicPr>
            <a:picLocks noChangeAspect="1"/>
          </p:cNvPicPr>
          <p:nvPr/>
        </p:nvPicPr>
        <p:blipFill>
          <a:blip r:embed="rId18" cstate="print"/>
          <a:srcRect/>
          <a:stretch>
            <a:fillRect/>
          </a:stretch>
        </p:blipFill>
        <p:spPr bwMode="auto">
          <a:xfrm>
            <a:off x="7138988" y="5310188"/>
            <a:ext cx="1223962" cy="611187"/>
          </a:xfrm>
          <a:prstGeom prst="rect">
            <a:avLst/>
          </a:prstGeom>
          <a:noFill/>
          <a:ln w="9525">
            <a:noFill/>
            <a:miter lim="800000"/>
            <a:headEnd/>
            <a:tailEnd/>
          </a:ln>
        </p:spPr>
      </p:pic>
      <p:pic>
        <p:nvPicPr>
          <p:cNvPr id="50199" name="Image 21"/>
          <p:cNvPicPr>
            <a:picLocks noChangeAspect="1"/>
          </p:cNvPicPr>
          <p:nvPr/>
        </p:nvPicPr>
        <p:blipFill>
          <a:blip r:embed="rId19" cstate="print"/>
          <a:srcRect/>
          <a:stretch>
            <a:fillRect/>
          </a:stretch>
        </p:blipFill>
        <p:spPr bwMode="auto">
          <a:xfrm>
            <a:off x="4562475" y="5464175"/>
            <a:ext cx="1304925" cy="374650"/>
          </a:xfrm>
          <a:prstGeom prst="rect">
            <a:avLst/>
          </a:prstGeom>
          <a:noFill/>
          <a:ln w="9525">
            <a:noFill/>
            <a:miter lim="800000"/>
            <a:headEnd/>
            <a:tailEnd/>
          </a:ln>
        </p:spPr>
      </p:pic>
      <p:pic>
        <p:nvPicPr>
          <p:cNvPr id="50200" name="Image 22"/>
          <p:cNvPicPr>
            <a:picLocks noChangeAspect="1"/>
          </p:cNvPicPr>
          <p:nvPr/>
        </p:nvPicPr>
        <p:blipFill>
          <a:blip r:embed="rId20" cstate="print"/>
          <a:srcRect l="24625" t="17032" r="26126" b="54414"/>
          <a:stretch>
            <a:fillRect/>
          </a:stretch>
        </p:blipFill>
        <p:spPr bwMode="auto">
          <a:xfrm>
            <a:off x="1449388" y="2597150"/>
            <a:ext cx="1665287" cy="412750"/>
          </a:xfrm>
          <a:prstGeom prst="rect">
            <a:avLst/>
          </a:prstGeom>
          <a:noFill/>
          <a:ln w="9525">
            <a:noFill/>
            <a:miter lim="800000"/>
            <a:headEnd/>
            <a:tailEnd/>
          </a:ln>
        </p:spPr>
      </p:pic>
      <p:pic>
        <p:nvPicPr>
          <p:cNvPr id="50201" name="Picture 4" descr="cim logo"/>
          <p:cNvPicPr>
            <a:picLocks noChangeAspect="1" noChangeArrowheads="1"/>
          </p:cNvPicPr>
          <p:nvPr/>
        </p:nvPicPr>
        <p:blipFill>
          <a:blip r:embed="rId21" cstate="print"/>
          <a:srcRect/>
          <a:stretch>
            <a:fillRect/>
          </a:stretch>
        </p:blipFill>
        <p:spPr bwMode="auto">
          <a:xfrm>
            <a:off x="1931988" y="3949700"/>
            <a:ext cx="552450" cy="541338"/>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a:xfrm>
            <a:off x="2195513" y="0"/>
            <a:ext cx="6702425" cy="1165225"/>
          </a:xfrm>
        </p:spPr>
        <p:txBody>
          <a:bodyPr/>
          <a:lstStyle/>
          <a:p>
            <a:pPr eaLnBrk="1" hangingPunct="1"/>
            <a:r>
              <a:rPr lang="en-US" b="0" smtClean="0"/>
              <a:t>GUIDELINES RECOMMEND</a:t>
            </a:r>
            <a:br>
              <a:rPr lang="en-US" b="0" smtClean="0"/>
            </a:br>
            <a:r>
              <a:rPr lang="en-US" smtClean="0"/>
              <a:t>AN INTEGRATED APPROACH</a:t>
            </a:r>
            <a:endParaRPr lang="en-GB" smtClean="0"/>
          </a:p>
        </p:txBody>
      </p:sp>
      <p:sp>
        <p:nvSpPr>
          <p:cNvPr id="52226" name="Slide Number Placeholder 3"/>
          <p:cNvSpPr>
            <a:spLocks noGrp="1"/>
          </p:cNvSpPr>
          <p:nvPr>
            <p:ph type="sldNum" sz="quarter" idx="16"/>
          </p:nvPr>
        </p:nvSpPr>
        <p:spPr>
          <a:xfrm>
            <a:off x="8604250" y="6499225"/>
            <a:ext cx="360363" cy="385763"/>
          </a:xfrm>
        </p:spPr>
        <p:txBody>
          <a:bodyPr/>
          <a:lstStyle/>
          <a:p>
            <a:pPr fontAlgn="base">
              <a:spcBef>
                <a:spcPct val="0"/>
              </a:spcBef>
              <a:spcAft>
                <a:spcPct val="0"/>
              </a:spcAft>
              <a:defRPr/>
            </a:pPr>
            <a:fld id="{E58833A0-1E67-438F-BA43-18D987C3CF0A}" type="slidenum">
              <a:rPr lang="en-US" smtClean="0">
                <a:cs typeface="MS PGothic"/>
              </a:rPr>
              <a:pPr fontAlgn="base">
                <a:spcBef>
                  <a:spcPct val="0"/>
                </a:spcBef>
                <a:spcAft>
                  <a:spcPct val="0"/>
                </a:spcAft>
                <a:defRPr/>
              </a:pPr>
              <a:t>19</a:t>
            </a:fld>
            <a:endParaRPr lang="en-US" smtClean="0">
              <a:cs typeface="MS PGothic"/>
            </a:endParaRPr>
          </a:p>
        </p:txBody>
      </p:sp>
      <p:pic>
        <p:nvPicPr>
          <p:cNvPr id="60" name="Espace réservé du contenu 2"/>
          <p:cNvPicPr>
            <a:picLocks noChangeAspect="1"/>
          </p:cNvPicPr>
          <p:nvPr/>
        </p:nvPicPr>
        <p:blipFill rotWithShape="1">
          <a:blip r:embed="rId3" cstate="print">
            <a:clrChange>
              <a:clrFrom>
                <a:srgbClr val="FFFFFF"/>
              </a:clrFrom>
              <a:clrTo>
                <a:srgbClr val="FFFFFF">
                  <a:alpha val="0"/>
                </a:srgbClr>
              </a:clrTo>
            </a:clrChange>
            <a:duotone>
              <a:srgbClr val="00D2FF">
                <a:shade val="45000"/>
                <a:satMod val="135000"/>
              </a:srgbClr>
              <a:prstClr val="white"/>
            </a:duotone>
            <a:extLst>
              <a:ext uri="{28A0092B-C50C-407E-A947-70E740481C1C}"/>
            </a:extLst>
          </a:blip>
          <a:srcRect t="6414" b="18782"/>
          <a:stretch/>
        </p:blipFill>
        <p:spPr bwMode="auto">
          <a:xfrm>
            <a:off x="1044128" y="1628800"/>
            <a:ext cx="7343776" cy="3390387"/>
          </a:xfrm>
          <a:prstGeom prst="rect">
            <a:avLst/>
          </a:prstGeom>
          <a:noFill/>
          <a:ln w="9525">
            <a:noFill/>
            <a:miter lim="800000"/>
            <a:headEnd/>
            <a:tailEnd/>
          </a:ln>
        </p:spPr>
      </p:pic>
      <p:grpSp>
        <p:nvGrpSpPr>
          <p:cNvPr id="2" name="Groupe 60"/>
          <p:cNvGrpSpPr>
            <a:grpSpLocks/>
          </p:cNvGrpSpPr>
          <p:nvPr/>
        </p:nvGrpSpPr>
        <p:grpSpPr bwMode="auto">
          <a:xfrm>
            <a:off x="6156325" y="1641475"/>
            <a:ext cx="1295400" cy="1223963"/>
            <a:chOff x="6282190" y="1641094"/>
            <a:chExt cx="1296144" cy="1224000"/>
          </a:xfrm>
        </p:grpSpPr>
        <p:sp>
          <p:nvSpPr>
            <p:cNvPr id="62" name="Ellipse 61"/>
            <p:cNvSpPr/>
            <p:nvPr/>
          </p:nvSpPr>
          <p:spPr bwMode="auto">
            <a:xfrm>
              <a:off x="6318724" y="1641094"/>
              <a:ext cx="1223077" cy="1224000"/>
            </a:xfrm>
            <a:prstGeom prst="ellipse">
              <a:avLst/>
            </a:prstGeom>
            <a:solidFill>
              <a:srgbClr val="3FBCDD"/>
            </a:solidFill>
            <a:ln w="9525" cap="flat" cmpd="sng" algn="ctr">
              <a:noFill/>
              <a:prstDash val="solid"/>
              <a:round/>
              <a:headEnd type="none" w="med" len="med"/>
              <a:tailEnd type="none" w="med" len="med"/>
            </a:ln>
            <a:effectLst/>
          </p:spPr>
          <p:txBody>
            <a:bodyPr/>
            <a:lstStyle/>
            <a:p>
              <a:pPr eaLnBrk="0" hangingPunct="0">
                <a:defRPr/>
              </a:pPr>
              <a:endParaRPr lang="fr-FR" sz="2400" b="1" kern="0">
                <a:solidFill>
                  <a:srgbClr val="000000"/>
                </a:solidFill>
                <a:ea typeface="MS PGothic" pitchFamily="34" charset="-128"/>
                <a:cs typeface="+mn-cs"/>
              </a:endParaRPr>
            </a:p>
          </p:txBody>
        </p:sp>
        <p:sp>
          <p:nvSpPr>
            <p:cNvPr id="63" name="Rectangle 62"/>
            <p:cNvSpPr/>
            <p:nvPr/>
          </p:nvSpPr>
          <p:spPr>
            <a:xfrm>
              <a:off x="6282190" y="1976067"/>
              <a:ext cx="1296144" cy="554054"/>
            </a:xfrm>
            <a:prstGeom prst="rect">
              <a:avLst/>
            </a:prstGeom>
          </p:spPr>
          <p:txBody>
            <a:bodyPr>
              <a:spAutoFit/>
            </a:bodyPr>
            <a:lstStyle/>
            <a:p>
              <a:pPr algn="ctr" fontAlgn="auto">
                <a:lnSpc>
                  <a:spcPts val="1800"/>
                </a:lnSpc>
                <a:spcBef>
                  <a:spcPts val="0"/>
                </a:spcBef>
                <a:spcAft>
                  <a:spcPts val="0"/>
                </a:spcAft>
                <a:defRPr/>
              </a:pPr>
              <a:r>
                <a:rPr lang="en-GB" sz="1600" b="1" kern="0" dirty="0">
                  <a:solidFill>
                    <a:srgbClr val="FFFFFF"/>
                  </a:solidFill>
                  <a:latin typeface="+mn-lt"/>
                  <a:ea typeface="ＭＳ Ｐゴシック" charset="-128"/>
                  <a:cs typeface="+mn-cs"/>
                </a:rPr>
                <a:t>Travel</a:t>
              </a:r>
            </a:p>
            <a:p>
              <a:pPr algn="ctr" fontAlgn="auto">
                <a:lnSpc>
                  <a:spcPts val="1800"/>
                </a:lnSpc>
                <a:spcBef>
                  <a:spcPts val="0"/>
                </a:spcBef>
                <a:spcAft>
                  <a:spcPts val="0"/>
                </a:spcAft>
                <a:defRPr/>
              </a:pPr>
              <a:r>
                <a:rPr lang="en-GB" sz="1600" b="1" kern="0" dirty="0">
                  <a:solidFill>
                    <a:srgbClr val="FFFFFF"/>
                  </a:solidFill>
                  <a:latin typeface="+mn-lt"/>
                  <a:ea typeface="ＭＳ Ｐゴシック" charset="-128"/>
                  <a:cs typeface="+mn-cs"/>
                </a:rPr>
                <a:t>Survey</a:t>
              </a:r>
            </a:p>
          </p:txBody>
        </p:sp>
      </p:grpSp>
      <p:grpSp>
        <p:nvGrpSpPr>
          <p:cNvPr id="3" name="Groupe 63"/>
          <p:cNvGrpSpPr>
            <a:grpSpLocks/>
          </p:cNvGrpSpPr>
          <p:nvPr/>
        </p:nvGrpSpPr>
        <p:grpSpPr bwMode="auto">
          <a:xfrm>
            <a:off x="6659563" y="3802063"/>
            <a:ext cx="1296987" cy="1223962"/>
            <a:chOff x="6714238" y="3801334"/>
            <a:chExt cx="1296144" cy="1224000"/>
          </a:xfrm>
        </p:grpSpPr>
        <p:sp>
          <p:nvSpPr>
            <p:cNvPr id="65" name="Ellipse 64"/>
            <p:cNvSpPr/>
            <p:nvPr/>
          </p:nvSpPr>
          <p:spPr bwMode="auto">
            <a:xfrm>
              <a:off x="6750726" y="3801334"/>
              <a:ext cx="1223167" cy="1224000"/>
            </a:xfrm>
            <a:prstGeom prst="ellipse">
              <a:avLst/>
            </a:prstGeom>
            <a:solidFill>
              <a:srgbClr val="3FBCDD"/>
            </a:solidFill>
            <a:ln w="9525" cap="flat" cmpd="sng" algn="ctr">
              <a:noFill/>
              <a:prstDash val="solid"/>
              <a:round/>
              <a:headEnd type="none" w="med" len="med"/>
              <a:tailEnd type="none" w="med" len="med"/>
            </a:ln>
            <a:effectLst/>
          </p:spPr>
          <p:txBody>
            <a:bodyPr/>
            <a:lstStyle/>
            <a:p>
              <a:pPr eaLnBrk="0" hangingPunct="0">
                <a:defRPr/>
              </a:pPr>
              <a:endParaRPr lang="fr-FR" sz="2400" b="1" kern="0">
                <a:solidFill>
                  <a:srgbClr val="000000"/>
                </a:solidFill>
                <a:ea typeface="MS PGothic" pitchFamily="34" charset="-128"/>
                <a:cs typeface="+mn-cs"/>
              </a:endParaRPr>
            </a:p>
          </p:txBody>
        </p:sp>
        <p:sp>
          <p:nvSpPr>
            <p:cNvPr id="66" name="Rectangle 65"/>
            <p:cNvSpPr/>
            <p:nvPr/>
          </p:nvSpPr>
          <p:spPr>
            <a:xfrm>
              <a:off x="6714238" y="4136306"/>
              <a:ext cx="1296144" cy="554055"/>
            </a:xfrm>
            <a:prstGeom prst="rect">
              <a:avLst/>
            </a:prstGeom>
          </p:spPr>
          <p:txBody>
            <a:bodyPr>
              <a:spAutoFit/>
            </a:bodyPr>
            <a:lstStyle/>
            <a:p>
              <a:pPr algn="ctr" fontAlgn="auto">
                <a:lnSpc>
                  <a:spcPts val="1800"/>
                </a:lnSpc>
                <a:spcBef>
                  <a:spcPts val="0"/>
                </a:spcBef>
                <a:spcAft>
                  <a:spcPts val="0"/>
                </a:spcAft>
                <a:defRPr/>
              </a:pPr>
              <a:r>
                <a:rPr lang="en-GB" sz="1600" b="1" kern="0" dirty="0">
                  <a:solidFill>
                    <a:srgbClr val="FFFFFF"/>
                  </a:solidFill>
                  <a:latin typeface="+mn-lt"/>
                  <a:ea typeface="ＭＳ Ｐゴシック" charset="-128"/>
                  <a:cs typeface="+mn-cs"/>
                </a:rPr>
                <a:t>Traffic</a:t>
              </a:r>
            </a:p>
            <a:p>
              <a:pPr algn="ctr" fontAlgn="auto">
                <a:lnSpc>
                  <a:spcPts val="1800"/>
                </a:lnSpc>
                <a:spcBef>
                  <a:spcPts val="0"/>
                </a:spcBef>
                <a:spcAft>
                  <a:spcPts val="0"/>
                </a:spcAft>
                <a:defRPr/>
              </a:pPr>
              <a:r>
                <a:rPr lang="en-GB" sz="1600" b="1" kern="0" dirty="0">
                  <a:solidFill>
                    <a:srgbClr val="FFFFFF"/>
                  </a:solidFill>
                  <a:latin typeface="+mn-lt"/>
                  <a:ea typeface="ＭＳ Ｐゴシック" charset="-128"/>
                  <a:cs typeface="+mn-cs"/>
                </a:rPr>
                <a:t>Weighting</a:t>
              </a:r>
            </a:p>
          </p:txBody>
        </p:sp>
      </p:grpSp>
      <p:grpSp>
        <p:nvGrpSpPr>
          <p:cNvPr id="4" name="Groupe 66"/>
          <p:cNvGrpSpPr>
            <a:grpSpLocks/>
          </p:cNvGrpSpPr>
          <p:nvPr/>
        </p:nvGrpSpPr>
        <p:grpSpPr bwMode="auto">
          <a:xfrm>
            <a:off x="971550" y="3283423"/>
            <a:ext cx="1671624" cy="1669577"/>
            <a:chOff x="899592" y="3657318"/>
            <a:chExt cx="1296144" cy="1296000"/>
          </a:xfrm>
        </p:grpSpPr>
        <p:sp>
          <p:nvSpPr>
            <p:cNvPr id="68" name="Ellipse 67"/>
            <p:cNvSpPr>
              <a:spLocks noChangeAspect="1"/>
            </p:cNvSpPr>
            <p:nvPr/>
          </p:nvSpPr>
          <p:spPr bwMode="auto">
            <a:xfrm>
              <a:off x="899592" y="3657318"/>
              <a:ext cx="1296144" cy="1296000"/>
            </a:xfrm>
            <a:prstGeom prst="ellipse">
              <a:avLst/>
            </a:prstGeom>
            <a:solidFill>
              <a:srgbClr val="3FBCDD"/>
            </a:solidFill>
            <a:ln w="9525" cap="flat" cmpd="sng" algn="ctr">
              <a:noFill/>
              <a:prstDash val="solid"/>
              <a:round/>
              <a:headEnd type="none" w="med" len="med"/>
              <a:tailEnd type="none" w="med" len="med"/>
            </a:ln>
            <a:effectLst/>
          </p:spPr>
          <p:txBody>
            <a:bodyPr/>
            <a:lstStyle/>
            <a:p>
              <a:pPr eaLnBrk="0" hangingPunct="0">
                <a:defRPr/>
              </a:pPr>
              <a:endParaRPr lang="fr-FR" sz="2400" b="1" kern="0">
                <a:solidFill>
                  <a:srgbClr val="000000"/>
                </a:solidFill>
                <a:ea typeface="MS PGothic" pitchFamily="34" charset="-128"/>
                <a:cs typeface="+mn-cs"/>
              </a:endParaRPr>
            </a:p>
          </p:txBody>
        </p:sp>
        <p:sp>
          <p:nvSpPr>
            <p:cNvPr id="69" name="Rectangle 68"/>
            <p:cNvSpPr/>
            <p:nvPr/>
          </p:nvSpPr>
          <p:spPr>
            <a:xfrm>
              <a:off x="899592" y="4028965"/>
              <a:ext cx="1296144" cy="430038"/>
            </a:xfrm>
            <a:prstGeom prst="rect">
              <a:avLst/>
            </a:prstGeom>
          </p:spPr>
          <p:txBody>
            <a:bodyPr lIns="0" rIns="0">
              <a:spAutoFit/>
            </a:bodyPr>
            <a:lstStyle/>
            <a:p>
              <a:pPr algn="ctr" fontAlgn="auto">
                <a:lnSpc>
                  <a:spcPts val="1800"/>
                </a:lnSpc>
                <a:spcBef>
                  <a:spcPts val="0"/>
                </a:spcBef>
                <a:spcAft>
                  <a:spcPts val="0"/>
                </a:spcAft>
                <a:defRPr/>
              </a:pPr>
              <a:r>
                <a:rPr lang="en-US" sz="1600" b="1" kern="0" dirty="0" smtClean="0">
                  <a:solidFill>
                    <a:srgbClr val="FFFFFF"/>
                  </a:solidFill>
                  <a:latin typeface="+mn-lt"/>
                  <a:ea typeface="ＭＳ Ｐゴシック" charset="-128"/>
                  <a:cs typeface="+mn-cs"/>
                </a:rPr>
                <a:t>Panel </a:t>
              </a:r>
              <a:r>
                <a:rPr lang="en-US" sz="1500" b="1" kern="0" dirty="0" smtClean="0">
                  <a:solidFill>
                    <a:srgbClr val="FFFFFF"/>
                  </a:solidFill>
                  <a:latin typeface="+mn-lt"/>
                  <a:ea typeface="ＭＳ Ｐゴシック" charset="-128"/>
                  <a:cs typeface="+mn-cs"/>
                </a:rPr>
                <a:t>Classification</a:t>
              </a:r>
              <a:endParaRPr lang="en-US" sz="1500" b="1" kern="0" dirty="0">
                <a:solidFill>
                  <a:srgbClr val="FFFFFF"/>
                </a:solidFill>
                <a:latin typeface="+mn-lt"/>
                <a:ea typeface="ＭＳ Ｐゴシック" charset="-128"/>
                <a:cs typeface="+mn-cs"/>
              </a:endParaRPr>
            </a:p>
          </p:txBody>
        </p:sp>
      </p:grpSp>
      <p:grpSp>
        <p:nvGrpSpPr>
          <p:cNvPr id="5" name="Groupe 69"/>
          <p:cNvGrpSpPr>
            <a:grpSpLocks/>
          </p:cNvGrpSpPr>
          <p:nvPr/>
        </p:nvGrpSpPr>
        <p:grpSpPr bwMode="auto">
          <a:xfrm>
            <a:off x="1476375" y="1635125"/>
            <a:ext cx="1295400" cy="1223963"/>
            <a:chOff x="1313638" y="1634947"/>
            <a:chExt cx="1296144" cy="1224000"/>
          </a:xfrm>
        </p:grpSpPr>
        <p:sp>
          <p:nvSpPr>
            <p:cNvPr id="71" name="Ellipse 70"/>
            <p:cNvSpPr/>
            <p:nvPr/>
          </p:nvSpPr>
          <p:spPr bwMode="auto">
            <a:xfrm>
              <a:off x="1350172" y="1634947"/>
              <a:ext cx="1223077" cy="1224000"/>
            </a:xfrm>
            <a:prstGeom prst="ellipse">
              <a:avLst/>
            </a:prstGeom>
            <a:solidFill>
              <a:srgbClr val="3FBCDD"/>
            </a:solidFill>
            <a:ln w="9525" cap="flat" cmpd="sng" algn="ctr">
              <a:noFill/>
              <a:prstDash val="solid"/>
              <a:round/>
              <a:headEnd type="none" w="med" len="med"/>
              <a:tailEnd type="none" w="med" len="med"/>
            </a:ln>
            <a:effectLst/>
          </p:spPr>
          <p:txBody>
            <a:bodyPr/>
            <a:lstStyle/>
            <a:p>
              <a:pPr eaLnBrk="0" hangingPunct="0">
                <a:defRPr/>
              </a:pPr>
              <a:endParaRPr lang="fr-FR" sz="2400" b="1" kern="0">
                <a:solidFill>
                  <a:srgbClr val="000000"/>
                </a:solidFill>
                <a:ea typeface="MS PGothic" pitchFamily="34" charset="-128"/>
                <a:cs typeface="+mn-cs"/>
              </a:endParaRPr>
            </a:p>
          </p:txBody>
        </p:sp>
        <p:sp>
          <p:nvSpPr>
            <p:cNvPr id="72" name="Rectangle 71"/>
            <p:cNvSpPr/>
            <p:nvPr/>
          </p:nvSpPr>
          <p:spPr>
            <a:xfrm>
              <a:off x="1313638" y="1969920"/>
              <a:ext cx="1296144" cy="554054"/>
            </a:xfrm>
            <a:prstGeom prst="rect">
              <a:avLst/>
            </a:prstGeom>
          </p:spPr>
          <p:txBody>
            <a:bodyPr>
              <a:spAutoFit/>
            </a:bodyPr>
            <a:lstStyle/>
            <a:p>
              <a:pPr algn="ctr" fontAlgn="auto">
                <a:lnSpc>
                  <a:spcPts val="1800"/>
                </a:lnSpc>
                <a:spcBef>
                  <a:spcPts val="0"/>
                </a:spcBef>
                <a:spcAft>
                  <a:spcPts val="0"/>
                </a:spcAft>
                <a:defRPr/>
              </a:pPr>
              <a:r>
                <a:rPr lang="en-GB" sz="1600" b="1" kern="0" dirty="0">
                  <a:solidFill>
                    <a:srgbClr val="FFFFFF"/>
                  </a:solidFill>
                  <a:latin typeface="+mn-lt"/>
                  <a:ea typeface="ＭＳ Ｐゴシック" charset="-128"/>
                  <a:cs typeface="+mn-cs"/>
                </a:rPr>
                <a:t>Visibility Study</a:t>
              </a:r>
            </a:p>
          </p:txBody>
        </p:sp>
      </p:grpSp>
      <p:grpSp>
        <p:nvGrpSpPr>
          <p:cNvPr id="6" name="Groupe 72"/>
          <p:cNvGrpSpPr>
            <a:grpSpLocks/>
          </p:cNvGrpSpPr>
          <p:nvPr/>
        </p:nvGrpSpPr>
        <p:grpSpPr bwMode="auto">
          <a:xfrm>
            <a:off x="3833813" y="2720975"/>
            <a:ext cx="1296987" cy="1223963"/>
            <a:chOff x="3833918" y="2721214"/>
            <a:chExt cx="1296144" cy="1224000"/>
          </a:xfrm>
        </p:grpSpPr>
        <p:sp>
          <p:nvSpPr>
            <p:cNvPr id="74" name="Ellipse 73"/>
            <p:cNvSpPr/>
            <p:nvPr/>
          </p:nvSpPr>
          <p:spPr bwMode="auto">
            <a:xfrm>
              <a:off x="3870406" y="2721214"/>
              <a:ext cx="1223167" cy="1224000"/>
            </a:xfrm>
            <a:prstGeom prst="ellipse">
              <a:avLst/>
            </a:prstGeom>
            <a:solidFill>
              <a:srgbClr val="25ACD1"/>
            </a:solidFill>
            <a:ln w="9525" cap="flat" cmpd="sng" algn="ctr">
              <a:noFill/>
              <a:prstDash val="solid"/>
              <a:round/>
              <a:headEnd type="none" w="med" len="med"/>
              <a:tailEnd type="none" w="med" len="med"/>
            </a:ln>
            <a:effectLst/>
          </p:spPr>
          <p:txBody>
            <a:bodyPr/>
            <a:lstStyle/>
            <a:p>
              <a:pPr eaLnBrk="0" hangingPunct="0">
                <a:defRPr/>
              </a:pPr>
              <a:endParaRPr lang="fr-FR" sz="2400" b="1" kern="0">
                <a:solidFill>
                  <a:srgbClr val="000000"/>
                </a:solidFill>
                <a:ea typeface="MS PGothic" pitchFamily="34" charset="-128"/>
                <a:cs typeface="+mn-cs"/>
              </a:endParaRPr>
            </a:p>
          </p:txBody>
        </p:sp>
        <p:sp>
          <p:nvSpPr>
            <p:cNvPr id="75" name="Rectangle 74"/>
            <p:cNvSpPr/>
            <p:nvPr/>
          </p:nvSpPr>
          <p:spPr>
            <a:xfrm>
              <a:off x="3833918" y="3056187"/>
              <a:ext cx="1296144" cy="554054"/>
            </a:xfrm>
            <a:prstGeom prst="rect">
              <a:avLst/>
            </a:prstGeom>
          </p:spPr>
          <p:txBody>
            <a:bodyPr>
              <a:spAutoFit/>
            </a:bodyPr>
            <a:lstStyle/>
            <a:p>
              <a:pPr algn="ctr" fontAlgn="auto">
                <a:lnSpc>
                  <a:spcPts val="1800"/>
                </a:lnSpc>
                <a:spcBef>
                  <a:spcPts val="0"/>
                </a:spcBef>
                <a:spcAft>
                  <a:spcPts val="0"/>
                </a:spcAft>
                <a:buFont typeface="Wingdings" pitchFamily="2" charset="2"/>
                <a:buNone/>
                <a:defRPr/>
              </a:pPr>
              <a:r>
                <a:rPr lang="en-GB" sz="1600" b="1" kern="0" dirty="0">
                  <a:solidFill>
                    <a:srgbClr val="FFFFFF"/>
                  </a:solidFill>
                  <a:latin typeface="+mn-lt"/>
                  <a:ea typeface="ＭＳ Ｐゴシック" charset="-128"/>
                  <a:cs typeface="+mn-cs"/>
                </a:rPr>
                <a:t>Integrated </a:t>
              </a:r>
              <a:r>
                <a:rPr lang="en-GB" sz="1600" b="1" kern="0" dirty="0" smtClean="0">
                  <a:solidFill>
                    <a:srgbClr val="FFFFFF"/>
                  </a:solidFill>
                  <a:latin typeface="+mn-lt"/>
                  <a:ea typeface="ＭＳ Ｐゴシック" charset="-128"/>
                  <a:cs typeface="+mn-cs"/>
                </a:rPr>
                <a:t>Approach</a:t>
              </a:r>
              <a:endParaRPr lang="en-GB" sz="1600" b="1" kern="0" dirty="0">
                <a:solidFill>
                  <a:srgbClr val="FFFFFF"/>
                </a:solidFill>
                <a:latin typeface="+mn-lt"/>
                <a:ea typeface="ＭＳ Ｐゴシック" charset="-128"/>
                <a:cs typeface="+mn-cs"/>
              </a:endParaRPr>
            </a:p>
          </p:txBody>
        </p:sp>
      </p:grpSp>
    </p:spTree>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304"/>
          <p:cNvSpPr txBox="1">
            <a:spLocks noChangeArrowheads="1"/>
          </p:cNvSpPr>
          <p:nvPr/>
        </p:nvSpPr>
        <p:spPr bwMode="auto">
          <a:xfrm>
            <a:off x="-334963" y="1585913"/>
            <a:ext cx="6280151" cy="493712"/>
          </a:xfrm>
          <a:prstGeom prst="rect">
            <a:avLst/>
          </a:prstGeom>
          <a:noFill/>
          <a:ln w="9525">
            <a:noFill/>
            <a:miter lim="800000"/>
            <a:headEnd/>
            <a:tailEnd/>
          </a:ln>
        </p:spPr>
        <p:txBody>
          <a:bodyPr>
            <a:spAutoFit/>
          </a:bodyPr>
          <a:lstStyle/>
          <a:p>
            <a:pPr algn="ctr" eaLnBrk="0" hangingPunct="0">
              <a:lnSpc>
                <a:spcPct val="90000"/>
              </a:lnSpc>
            </a:pPr>
            <a:r>
              <a:rPr lang="en-US" altLang="fr-FR" sz="2900" b="1">
                <a:solidFill>
                  <a:schemeClr val="accent1"/>
                </a:solidFill>
              </a:rPr>
              <a:t>Over </a:t>
            </a:r>
            <a:r>
              <a:rPr lang="en-US" altLang="fr-FR" sz="2900" b="1">
                <a:solidFill>
                  <a:schemeClr val="accent2"/>
                </a:solidFill>
              </a:rPr>
              <a:t>55</a:t>
            </a:r>
            <a:r>
              <a:rPr lang="en-US" altLang="fr-FR" sz="2900" b="1">
                <a:solidFill>
                  <a:schemeClr val="accent1"/>
                </a:solidFill>
              </a:rPr>
              <a:t> countries Worldwide</a:t>
            </a:r>
          </a:p>
        </p:txBody>
      </p:sp>
      <p:sp>
        <p:nvSpPr>
          <p:cNvPr id="9" name="Rectangle à coins arrondis 8"/>
          <p:cNvSpPr/>
          <p:nvPr/>
        </p:nvSpPr>
        <p:spPr>
          <a:xfrm>
            <a:off x="6584645" y="2336826"/>
            <a:ext cx="2772934" cy="800087"/>
          </a:xfrm>
          <a:prstGeom prst="roundRect">
            <a:avLst>
              <a:gd name="adj" fmla="val 6191"/>
            </a:avLst>
          </a:prstGeom>
          <a:no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lnSpc>
                <a:spcPts val="2000"/>
              </a:lnSpc>
              <a:defRPr/>
            </a:pPr>
            <a:r>
              <a:rPr lang="en-US" sz="2000" b="1" dirty="0">
                <a:solidFill>
                  <a:schemeClr val="accent1"/>
                </a:solidFill>
              </a:rPr>
              <a:t>€ 2,623 million</a:t>
            </a:r>
            <a:r>
              <a:rPr lang="en-US" sz="2000" b="1" dirty="0">
                <a:solidFill>
                  <a:srgbClr val="FF7F00"/>
                </a:solidFill>
              </a:rPr>
              <a:t/>
            </a:r>
            <a:br>
              <a:rPr lang="en-US" sz="2000" b="1" dirty="0">
                <a:solidFill>
                  <a:srgbClr val="FF7F00"/>
                </a:solidFill>
              </a:rPr>
            </a:br>
            <a:r>
              <a:rPr lang="en-US" sz="1400" b="1" dirty="0">
                <a:solidFill>
                  <a:srgbClr val="002D4F"/>
                </a:solidFill>
              </a:rPr>
              <a:t>2012 revenues</a:t>
            </a:r>
          </a:p>
        </p:txBody>
      </p:sp>
      <p:sp>
        <p:nvSpPr>
          <p:cNvPr id="10" name="Rectangle à coins arrondis 9"/>
          <p:cNvSpPr/>
          <p:nvPr/>
        </p:nvSpPr>
        <p:spPr>
          <a:xfrm>
            <a:off x="6584645" y="3280830"/>
            <a:ext cx="2772934" cy="434971"/>
          </a:xfrm>
          <a:prstGeom prst="roundRect">
            <a:avLst>
              <a:gd name="adj" fmla="val 6191"/>
            </a:avLst>
          </a:prstGeom>
          <a:no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Ins="0" anchor="ctr"/>
          <a:lstStyle/>
          <a:p>
            <a:pPr eaLnBrk="0" hangingPunct="0">
              <a:lnSpc>
                <a:spcPct val="110000"/>
              </a:lnSpc>
              <a:defRPr/>
            </a:pPr>
            <a:r>
              <a:rPr lang="en-US" sz="2000" b="1" dirty="0">
                <a:solidFill>
                  <a:schemeClr val="accent1"/>
                </a:solidFill>
              </a:rPr>
              <a:t>10,484 </a:t>
            </a:r>
            <a:r>
              <a:rPr lang="en-US" sz="1400" b="1" dirty="0">
                <a:solidFill>
                  <a:srgbClr val="002D4F"/>
                </a:solidFill>
              </a:rPr>
              <a:t>employees</a:t>
            </a:r>
          </a:p>
        </p:txBody>
      </p:sp>
      <p:sp>
        <p:nvSpPr>
          <p:cNvPr id="13" name="Rectangle à coins arrondis 12"/>
          <p:cNvSpPr/>
          <p:nvPr/>
        </p:nvSpPr>
        <p:spPr>
          <a:xfrm>
            <a:off x="6549267" y="4981553"/>
            <a:ext cx="2341586" cy="747516"/>
          </a:xfrm>
          <a:prstGeom prst="roundRect">
            <a:avLst>
              <a:gd name="adj" fmla="val 6191"/>
            </a:avLst>
          </a:prstGeom>
          <a:no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lnSpc>
                <a:spcPts val="2000"/>
              </a:lnSpc>
              <a:defRPr/>
            </a:pPr>
            <a:r>
              <a:rPr lang="en-US" sz="2000" b="1" dirty="0">
                <a:solidFill>
                  <a:schemeClr val="accent1"/>
                </a:solidFill>
              </a:rPr>
              <a:t>3,700 cities</a:t>
            </a:r>
            <a:r>
              <a:rPr lang="en-US" sz="2000" b="1" dirty="0">
                <a:solidFill>
                  <a:srgbClr val="FF7F00"/>
                </a:solidFill>
              </a:rPr>
              <a:t/>
            </a:r>
            <a:br>
              <a:rPr lang="en-US" sz="2000" b="1" dirty="0">
                <a:solidFill>
                  <a:srgbClr val="FF7F00"/>
                </a:solidFill>
              </a:rPr>
            </a:br>
            <a:r>
              <a:rPr lang="en-US" sz="1400" b="1" dirty="0">
                <a:solidFill>
                  <a:srgbClr val="002D4F"/>
                </a:solidFill>
              </a:rPr>
              <a:t>over 10,000 inhabitants</a:t>
            </a:r>
            <a:endParaRPr lang="en-US" sz="2400" b="1" dirty="0">
              <a:solidFill>
                <a:srgbClr val="002D4F"/>
              </a:solidFill>
            </a:endParaRPr>
          </a:p>
        </p:txBody>
      </p:sp>
      <p:sp>
        <p:nvSpPr>
          <p:cNvPr id="14" name="Rectangle à coins arrondis 13"/>
          <p:cNvSpPr/>
          <p:nvPr/>
        </p:nvSpPr>
        <p:spPr>
          <a:xfrm>
            <a:off x="6584645" y="3978272"/>
            <a:ext cx="2772934" cy="800087"/>
          </a:xfrm>
          <a:prstGeom prst="roundRect">
            <a:avLst>
              <a:gd name="adj" fmla="val 6191"/>
            </a:avLst>
          </a:prstGeom>
          <a:noFill/>
          <a:ln>
            <a:no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lnSpc>
                <a:spcPts val="2000"/>
              </a:lnSpc>
              <a:defRPr/>
            </a:pPr>
            <a:r>
              <a:rPr lang="en-US" sz="1500" b="1" dirty="0">
                <a:solidFill>
                  <a:srgbClr val="002D4F"/>
                </a:solidFill>
              </a:rPr>
              <a:t>Daily worldwide audience</a:t>
            </a:r>
            <a:r>
              <a:rPr lang="en-US" sz="1600" b="1" dirty="0">
                <a:solidFill>
                  <a:srgbClr val="002D4F"/>
                </a:solidFill>
              </a:rPr>
              <a:t/>
            </a:r>
            <a:br>
              <a:rPr lang="en-US" sz="1600" b="1" dirty="0">
                <a:solidFill>
                  <a:srgbClr val="002D4F"/>
                </a:solidFill>
              </a:rPr>
            </a:br>
            <a:r>
              <a:rPr lang="en-US" sz="1500" b="1" dirty="0">
                <a:solidFill>
                  <a:srgbClr val="002D4F"/>
                </a:solidFill>
              </a:rPr>
              <a:t>of</a:t>
            </a:r>
            <a:r>
              <a:rPr lang="en-US" sz="1600" b="1" dirty="0">
                <a:solidFill>
                  <a:srgbClr val="002D4F"/>
                </a:solidFill>
              </a:rPr>
              <a:t> </a:t>
            </a:r>
            <a:r>
              <a:rPr lang="en-US" sz="2000" b="1" dirty="0">
                <a:solidFill>
                  <a:schemeClr val="accent1"/>
                </a:solidFill>
              </a:rPr>
              <a:t>300 million </a:t>
            </a:r>
            <a:r>
              <a:rPr lang="en-US" sz="1600" b="1" dirty="0">
                <a:solidFill>
                  <a:srgbClr val="002D4F"/>
                </a:solidFill>
              </a:rPr>
              <a:t>people</a:t>
            </a:r>
          </a:p>
        </p:txBody>
      </p:sp>
      <p:cxnSp>
        <p:nvCxnSpPr>
          <p:cNvPr id="20494" name="Connecteur droit 3"/>
          <p:cNvCxnSpPr>
            <a:cxnSpLocks noChangeShapeType="1"/>
          </p:cNvCxnSpPr>
          <p:nvPr/>
        </p:nvCxnSpPr>
        <p:spPr bwMode="auto">
          <a:xfrm>
            <a:off x="6635750" y="2978150"/>
            <a:ext cx="2663825" cy="0"/>
          </a:xfrm>
          <a:prstGeom prst="line">
            <a:avLst/>
          </a:prstGeom>
          <a:noFill/>
          <a:ln w="9525" algn="ctr">
            <a:solidFill>
              <a:schemeClr val="accent2"/>
            </a:solidFill>
            <a:round/>
            <a:headEnd/>
            <a:tailEnd/>
          </a:ln>
        </p:spPr>
      </p:cxnSp>
      <p:cxnSp>
        <p:nvCxnSpPr>
          <p:cNvPr id="20495" name="Connecteur droit 317"/>
          <p:cNvCxnSpPr>
            <a:cxnSpLocks noChangeShapeType="1"/>
          </p:cNvCxnSpPr>
          <p:nvPr/>
        </p:nvCxnSpPr>
        <p:spPr bwMode="auto">
          <a:xfrm>
            <a:off x="6638925" y="3686175"/>
            <a:ext cx="2641600" cy="0"/>
          </a:xfrm>
          <a:prstGeom prst="line">
            <a:avLst/>
          </a:prstGeom>
          <a:noFill/>
          <a:ln w="9525" algn="ctr">
            <a:solidFill>
              <a:schemeClr val="accent2"/>
            </a:solidFill>
            <a:round/>
            <a:headEnd/>
            <a:tailEnd/>
          </a:ln>
        </p:spPr>
      </p:cxnSp>
      <p:cxnSp>
        <p:nvCxnSpPr>
          <p:cNvPr id="20496" name="Connecteur droit 322"/>
          <p:cNvCxnSpPr>
            <a:cxnSpLocks noChangeShapeType="1"/>
          </p:cNvCxnSpPr>
          <p:nvPr/>
        </p:nvCxnSpPr>
        <p:spPr bwMode="auto">
          <a:xfrm>
            <a:off x="6646863" y="4654550"/>
            <a:ext cx="2641600" cy="0"/>
          </a:xfrm>
          <a:prstGeom prst="line">
            <a:avLst/>
          </a:prstGeom>
          <a:noFill/>
          <a:ln w="9525" algn="ctr">
            <a:solidFill>
              <a:schemeClr val="accent2"/>
            </a:solidFill>
            <a:round/>
            <a:headEnd/>
            <a:tailEnd/>
          </a:ln>
        </p:spPr>
      </p:cxnSp>
      <p:cxnSp>
        <p:nvCxnSpPr>
          <p:cNvPr id="20497" name="Connecteur droit 323"/>
          <p:cNvCxnSpPr>
            <a:cxnSpLocks noChangeShapeType="1"/>
          </p:cNvCxnSpPr>
          <p:nvPr/>
        </p:nvCxnSpPr>
        <p:spPr bwMode="auto">
          <a:xfrm>
            <a:off x="6646863" y="5662613"/>
            <a:ext cx="2641600" cy="0"/>
          </a:xfrm>
          <a:prstGeom prst="line">
            <a:avLst/>
          </a:prstGeom>
          <a:noFill/>
          <a:ln w="9525" algn="ctr">
            <a:solidFill>
              <a:schemeClr val="accent2"/>
            </a:solidFill>
            <a:round/>
            <a:headEnd/>
            <a:tailEnd/>
          </a:ln>
        </p:spPr>
      </p:cxnSp>
      <p:sp>
        <p:nvSpPr>
          <p:cNvPr id="20498" name="Titre 1"/>
          <p:cNvSpPr>
            <a:spLocks noGrp="1"/>
          </p:cNvSpPr>
          <p:nvPr>
            <p:ph type="title"/>
          </p:nvPr>
        </p:nvSpPr>
        <p:spPr/>
        <p:txBody>
          <a:bodyPr/>
          <a:lstStyle/>
          <a:p>
            <a:pPr eaLnBrk="1" hangingPunct="1"/>
            <a:r>
              <a:rPr lang="en-US" smtClean="0"/>
              <a:t>JCDecaux Group overview</a:t>
            </a:r>
            <a:br>
              <a:rPr lang="en-US" smtClean="0"/>
            </a:br>
            <a:r>
              <a:rPr lang="en-US" smtClean="0"/>
              <a:t>Global Presence</a:t>
            </a:r>
            <a:endParaRPr lang="fr-FR" smtClean="0"/>
          </a:p>
        </p:txBody>
      </p:sp>
      <p:sp>
        <p:nvSpPr>
          <p:cNvPr id="20499" name="Rectangle 16"/>
          <p:cNvSpPr>
            <a:spLocks noChangeArrowheads="1"/>
          </p:cNvSpPr>
          <p:nvPr/>
        </p:nvSpPr>
        <p:spPr bwMode="auto">
          <a:xfrm>
            <a:off x="0" y="6381750"/>
            <a:ext cx="9144000" cy="261938"/>
          </a:xfrm>
          <a:prstGeom prst="rect">
            <a:avLst/>
          </a:prstGeom>
          <a:noFill/>
          <a:ln w="9525">
            <a:noFill/>
            <a:miter lim="800000"/>
            <a:headEnd/>
            <a:tailEnd/>
          </a:ln>
        </p:spPr>
        <p:txBody>
          <a:bodyPr>
            <a:spAutoFit/>
          </a:bodyPr>
          <a:lstStyle/>
          <a:p>
            <a:pPr algn="ctr" defTabSz="457200"/>
            <a:r>
              <a:rPr lang="en-GB" sz="1100">
                <a:solidFill>
                  <a:srgbClr val="7F7F7F"/>
                </a:solidFill>
                <a:cs typeface="Arial" charset="0"/>
              </a:rPr>
              <a:t>Key figures as of December 31</a:t>
            </a:r>
            <a:r>
              <a:rPr lang="en-GB" sz="1100" baseline="30000">
                <a:solidFill>
                  <a:srgbClr val="7F7F7F"/>
                </a:solidFill>
                <a:cs typeface="Arial" charset="0"/>
              </a:rPr>
              <a:t>st,</a:t>
            </a:r>
            <a:r>
              <a:rPr lang="en-GB" sz="1100">
                <a:solidFill>
                  <a:srgbClr val="7F7F7F"/>
                </a:solidFill>
                <a:cs typeface="Arial" charset="0"/>
              </a:rPr>
              <a:t> 2012</a:t>
            </a:r>
            <a:endParaRPr lang="en-GB" sz="1100" baseline="30000">
              <a:solidFill>
                <a:srgbClr val="7F7F7F"/>
              </a:solidFill>
              <a:cs typeface="Arial" charset="0"/>
            </a:endParaRPr>
          </a:p>
        </p:txBody>
      </p:sp>
      <p:pic>
        <p:nvPicPr>
          <p:cNvPr id="20500" name="Picture 2" descr="C:\Users\Casha\Desktop\carto.png"/>
          <p:cNvPicPr>
            <a:picLocks noChangeAspect="1" noChangeArrowheads="1"/>
          </p:cNvPicPr>
          <p:nvPr/>
        </p:nvPicPr>
        <p:blipFill>
          <a:blip r:embed="rId2" cstate="print"/>
          <a:srcRect/>
          <a:stretch>
            <a:fillRect/>
          </a:stretch>
        </p:blipFill>
        <p:spPr bwMode="auto">
          <a:xfrm>
            <a:off x="179388" y="2335213"/>
            <a:ext cx="6223000" cy="339725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2195513" y="0"/>
            <a:ext cx="6702425" cy="1165225"/>
          </a:xfrm>
        </p:spPr>
        <p:txBody>
          <a:bodyPr/>
          <a:lstStyle/>
          <a:p>
            <a:pPr eaLnBrk="1" hangingPunct="1"/>
            <a:r>
              <a:rPr lang="en-US" b="0" smtClean="0"/>
              <a:t>GUIDELINES RECOMMEND</a:t>
            </a:r>
            <a:br>
              <a:rPr lang="en-US" b="0" smtClean="0"/>
            </a:br>
            <a:r>
              <a:rPr lang="en-US" smtClean="0"/>
              <a:t>AN INTEGRATED APPROACH</a:t>
            </a:r>
            <a:endParaRPr lang="en-GB" smtClean="0"/>
          </a:p>
        </p:txBody>
      </p:sp>
      <p:sp>
        <p:nvSpPr>
          <p:cNvPr id="54274" name="Slide Number Placeholder 3"/>
          <p:cNvSpPr>
            <a:spLocks noGrp="1"/>
          </p:cNvSpPr>
          <p:nvPr>
            <p:ph type="sldNum" sz="quarter" idx="16"/>
          </p:nvPr>
        </p:nvSpPr>
        <p:spPr>
          <a:xfrm>
            <a:off x="8604250" y="6499225"/>
            <a:ext cx="360363" cy="385763"/>
          </a:xfrm>
        </p:spPr>
        <p:txBody>
          <a:bodyPr/>
          <a:lstStyle/>
          <a:p>
            <a:pPr fontAlgn="base">
              <a:spcBef>
                <a:spcPct val="0"/>
              </a:spcBef>
              <a:spcAft>
                <a:spcPct val="0"/>
              </a:spcAft>
              <a:defRPr/>
            </a:pPr>
            <a:fld id="{E0DBAAA8-057D-4DD3-9159-6EBBE30451F3}" type="slidenum">
              <a:rPr lang="en-US" smtClean="0">
                <a:cs typeface="MS PGothic"/>
              </a:rPr>
              <a:pPr fontAlgn="base">
                <a:spcBef>
                  <a:spcPct val="0"/>
                </a:spcBef>
                <a:spcAft>
                  <a:spcPct val="0"/>
                </a:spcAft>
                <a:defRPr/>
              </a:pPr>
              <a:t>20</a:t>
            </a:fld>
            <a:endParaRPr lang="en-US" smtClean="0">
              <a:cs typeface="MS PGothic"/>
            </a:endParaRPr>
          </a:p>
        </p:txBody>
      </p:sp>
      <p:grpSp>
        <p:nvGrpSpPr>
          <p:cNvPr id="2" name="Groupe 4"/>
          <p:cNvGrpSpPr>
            <a:grpSpLocks/>
          </p:cNvGrpSpPr>
          <p:nvPr/>
        </p:nvGrpSpPr>
        <p:grpSpPr bwMode="auto">
          <a:xfrm>
            <a:off x="1398588" y="-7938"/>
            <a:ext cx="2597150" cy="1420813"/>
            <a:chOff x="841616" y="1412776"/>
            <a:chExt cx="2597285" cy="1420717"/>
          </a:xfrm>
        </p:grpSpPr>
        <p:pic>
          <p:nvPicPr>
            <p:cNvPr id="54298" name="Picture 3"/>
            <p:cNvPicPr>
              <a:picLocks noChangeAspect="1" noChangeArrowheads="1"/>
            </p:cNvPicPr>
            <p:nvPr/>
          </p:nvPicPr>
          <p:blipFill>
            <a:blip r:embed="rId3" cstate="print"/>
            <a:srcRect l="7027" r="58192" b="66537"/>
            <a:stretch>
              <a:fillRect/>
            </a:stretch>
          </p:blipFill>
          <p:spPr bwMode="auto">
            <a:xfrm rot="1238788" flipH="1" flipV="1">
              <a:off x="841616" y="1412776"/>
              <a:ext cx="2597285" cy="1252603"/>
            </a:xfrm>
            <a:prstGeom prst="rect">
              <a:avLst/>
            </a:prstGeom>
            <a:noFill/>
            <a:ln w="9525">
              <a:noFill/>
              <a:miter lim="800000"/>
              <a:headEnd/>
              <a:tailEnd/>
            </a:ln>
          </p:spPr>
        </p:pic>
        <p:grpSp>
          <p:nvGrpSpPr>
            <p:cNvPr id="3" name="Groupe 2"/>
            <p:cNvGrpSpPr>
              <a:grpSpLocks/>
            </p:cNvGrpSpPr>
            <p:nvPr/>
          </p:nvGrpSpPr>
          <p:grpSpPr bwMode="auto">
            <a:xfrm>
              <a:off x="2072340" y="1609493"/>
              <a:ext cx="1296144" cy="1224000"/>
              <a:chOff x="2072340" y="1609493"/>
              <a:chExt cx="1296144" cy="1224000"/>
            </a:xfrm>
          </p:grpSpPr>
          <p:sp>
            <p:nvSpPr>
              <p:cNvPr id="28" name="Ellipse 27"/>
              <p:cNvSpPr/>
              <p:nvPr/>
            </p:nvSpPr>
            <p:spPr bwMode="auto">
              <a:xfrm>
                <a:off x="2108507" y="1609614"/>
                <a:ext cx="1224025" cy="1223879"/>
              </a:xfrm>
              <a:prstGeom prst="ellipse">
                <a:avLst/>
              </a:prstGeom>
              <a:solidFill>
                <a:srgbClr val="3FBCDD"/>
              </a:solidFill>
              <a:ln w="9525" cap="flat" cmpd="sng" algn="ctr">
                <a:noFill/>
                <a:prstDash val="solid"/>
                <a:round/>
                <a:headEnd type="none" w="med" len="med"/>
                <a:tailEnd type="none" w="med" len="med"/>
              </a:ln>
              <a:effectLst/>
            </p:spPr>
            <p:txBody>
              <a:bodyPr/>
              <a:lstStyle/>
              <a:p>
                <a:pPr eaLnBrk="0" hangingPunct="0">
                  <a:defRPr/>
                </a:pPr>
                <a:endParaRPr lang="fr-FR" sz="2400" b="1" kern="0">
                  <a:solidFill>
                    <a:srgbClr val="000000"/>
                  </a:solidFill>
                  <a:ea typeface="MS PGothic" pitchFamily="34" charset="-128"/>
                  <a:cs typeface="+mn-cs"/>
                </a:endParaRPr>
              </a:p>
            </p:txBody>
          </p:sp>
          <p:sp>
            <p:nvSpPr>
              <p:cNvPr id="29" name="Rectangle 28"/>
              <p:cNvSpPr/>
              <p:nvPr/>
            </p:nvSpPr>
            <p:spPr>
              <a:xfrm>
                <a:off x="2071992" y="1931854"/>
                <a:ext cx="1297055" cy="579399"/>
              </a:xfrm>
              <a:prstGeom prst="rect">
                <a:avLst/>
              </a:prstGeom>
            </p:spPr>
            <p:txBody>
              <a:bodyPr>
                <a:spAutoFit/>
              </a:bodyPr>
              <a:lstStyle/>
              <a:p>
                <a:pPr algn="ctr" fontAlgn="auto">
                  <a:lnSpc>
                    <a:spcPts val="1900"/>
                  </a:lnSpc>
                  <a:spcBef>
                    <a:spcPts val="0"/>
                  </a:spcBef>
                  <a:spcAft>
                    <a:spcPts val="0"/>
                  </a:spcAft>
                  <a:defRPr/>
                </a:pPr>
                <a:r>
                  <a:rPr lang="en-GB" b="1" kern="0" dirty="0">
                    <a:solidFill>
                      <a:srgbClr val="FFFFFF"/>
                    </a:solidFill>
                    <a:latin typeface="+mn-lt"/>
                    <a:ea typeface="ＭＳ Ｐゴシック" charset="-128"/>
                    <a:cs typeface="+mn-cs"/>
                  </a:rPr>
                  <a:t>Travel Survey</a:t>
                </a:r>
              </a:p>
            </p:txBody>
          </p:sp>
        </p:grpSp>
      </p:grpSp>
      <p:grpSp>
        <p:nvGrpSpPr>
          <p:cNvPr id="4" name="Groupe 5"/>
          <p:cNvGrpSpPr>
            <a:grpSpLocks/>
          </p:cNvGrpSpPr>
          <p:nvPr/>
        </p:nvGrpSpPr>
        <p:grpSpPr bwMode="auto">
          <a:xfrm>
            <a:off x="250825" y="2247900"/>
            <a:ext cx="4248150" cy="3619500"/>
            <a:chOff x="251520" y="2247255"/>
            <a:chExt cx="4248150" cy="3619565"/>
          </a:xfrm>
        </p:grpSpPr>
        <p:pic>
          <p:nvPicPr>
            <p:cNvPr id="32" name="Picture 3" descr="From%20Page%207"/>
            <p:cNvPicPr>
              <a:picLocks noChangeAspect="1" noChangeArrowheads="1"/>
            </p:cNvPicPr>
            <p:nvPr/>
          </p:nvPicPr>
          <p:blipFill rotWithShape="1">
            <a:blip r:embed="rId4" cstate="print">
              <a:extLst>
                <a:ext uri="{28A0092B-C50C-407E-A947-70E740481C1C}"/>
              </a:extLst>
            </a:blip>
            <a:srcRect l="7777" t="4732" r="55902" b="41048"/>
            <a:stretch/>
          </p:blipFill>
          <p:spPr bwMode="auto">
            <a:xfrm>
              <a:off x="953115" y="2762908"/>
              <a:ext cx="2610773" cy="2319944"/>
            </a:xfrm>
            <a:prstGeom prst="roundRect">
              <a:avLst>
                <a:gd name="adj" fmla="val 6690"/>
              </a:avLst>
            </a:prstGeom>
            <a:solidFill>
              <a:srgbClr val="FFFFFF">
                <a:shade val="85000"/>
              </a:srgbClr>
            </a:solidFill>
            <a:ln>
              <a:noFill/>
            </a:ln>
            <a:effectLst/>
            <a:extLst>
              <a:ext uri="{91240B29-F687-4F45-9708-019B960494DF}"/>
            </a:extLst>
          </p:spPr>
        </p:pic>
        <p:sp>
          <p:nvSpPr>
            <p:cNvPr id="54291" name="ZoneTexte 35"/>
            <p:cNvSpPr txBox="1">
              <a:spLocks noChangeArrowheads="1"/>
            </p:cNvSpPr>
            <p:nvPr/>
          </p:nvSpPr>
          <p:spPr bwMode="auto">
            <a:xfrm>
              <a:off x="251520" y="2247255"/>
              <a:ext cx="4248150" cy="461665"/>
            </a:xfrm>
            <a:prstGeom prst="rect">
              <a:avLst/>
            </a:prstGeom>
            <a:noFill/>
            <a:ln w="9525">
              <a:noFill/>
              <a:miter lim="800000"/>
              <a:headEnd/>
              <a:tailEnd/>
            </a:ln>
          </p:spPr>
          <p:txBody>
            <a:bodyPr>
              <a:spAutoFit/>
            </a:bodyPr>
            <a:lstStyle/>
            <a:p>
              <a:pPr algn="ctr"/>
              <a:r>
                <a:rPr lang="en-US" sz="2400" b="1">
                  <a:solidFill>
                    <a:srgbClr val="002060"/>
                  </a:solidFill>
                </a:rPr>
                <a:t>GeoCATI</a:t>
              </a:r>
              <a:endParaRPr lang="en-US" sz="2800" b="1">
                <a:solidFill>
                  <a:srgbClr val="002060"/>
                </a:solidFill>
              </a:endParaRPr>
            </a:p>
          </p:txBody>
        </p:sp>
        <p:sp>
          <p:nvSpPr>
            <p:cNvPr id="54292" name="ZoneTexte 39"/>
            <p:cNvSpPr txBox="1">
              <a:spLocks noChangeArrowheads="1"/>
            </p:cNvSpPr>
            <p:nvPr/>
          </p:nvSpPr>
          <p:spPr bwMode="auto">
            <a:xfrm>
              <a:off x="899592" y="5220489"/>
              <a:ext cx="3546555" cy="646331"/>
            </a:xfrm>
            <a:prstGeom prst="rect">
              <a:avLst/>
            </a:prstGeom>
            <a:noFill/>
            <a:ln w="9525">
              <a:noFill/>
              <a:miter lim="800000"/>
              <a:headEnd/>
              <a:tailEnd/>
            </a:ln>
          </p:spPr>
          <p:txBody>
            <a:bodyPr>
              <a:spAutoFit/>
            </a:bodyPr>
            <a:lstStyle/>
            <a:p>
              <a:r>
                <a:rPr lang="en-US" dirty="0">
                  <a:solidFill>
                    <a:srgbClr val="002060"/>
                  </a:solidFill>
                </a:rPr>
                <a:t>Lower cost for extensive geographic coverage</a:t>
              </a:r>
              <a:endParaRPr lang="en-US" sz="2000" dirty="0">
                <a:solidFill>
                  <a:srgbClr val="002060"/>
                </a:solidFill>
              </a:endParaRPr>
            </a:p>
          </p:txBody>
        </p:sp>
        <p:grpSp>
          <p:nvGrpSpPr>
            <p:cNvPr id="5" name="Groupe 11"/>
            <p:cNvGrpSpPr>
              <a:grpSpLocks/>
            </p:cNvGrpSpPr>
            <p:nvPr/>
          </p:nvGrpSpPr>
          <p:grpSpPr bwMode="auto">
            <a:xfrm>
              <a:off x="309775" y="5148631"/>
              <a:ext cx="518550" cy="569818"/>
              <a:chOff x="-140789" y="2303016"/>
              <a:chExt cx="720821" cy="792088"/>
            </a:xfrm>
          </p:grpSpPr>
          <p:sp>
            <p:nvSpPr>
              <p:cNvPr id="11" name="Ellipse 10"/>
              <p:cNvSpPr/>
              <p:nvPr/>
            </p:nvSpPr>
            <p:spPr bwMode="auto">
              <a:xfrm>
                <a:off x="-140789" y="2303016"/>
                <a:ext cx="720821" cy="792088"/>
              </a:xfrm>
              <a:prstGeom prst="ellipse">
                <a:avLst/>
              </a:prstGeom>
              <a:solidFill>
                <a:schemeClr val="bg1">
                  <a:lumMod val="9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eaLnBrk="0" hangingPunct="0">
                  <a:defRPr/>
                </a:pPr>
                <a:endParaRPr lang="fr-FR" sz="2400" b="1">
                  <a:solidFill>
                    <a:schemeClr val="tx1"/>
                  </a:solidFill>
                </a:endParaRPr>
              </a:p>
            </p:txBody>
          </p:sp>
          <p:pic>
            <p:nvPicPr>
              <p:cNvPr id="54297" name="Image 9"/>
              <p:cNvPicPr>
                <a:picLocks noChangeAspect="1"/>
              </p:cNvPicPr>
              <p:nvPr/>
            </p:nvPicPr>
            <p:blipFill>
              <a:blip r:embed="rId5" cstate="print"/>
              <a:srcRect/>
              <a:stretch>
                <a:fillRect/>
              </a:stretch>
            </p:blipFill>
            <p:spPr bwMode="auto">
              <a:xfrm>
                <a:off x="-89021" y="2390418"/>
                <a:ext cx="617285" cy="617285"/>
              </a:xfrm>
              <a:prstGeom prst="rect">
                <a:avLst/>
              </a:prstGeom>
              <a:noFill/>
              <a:ln w="9525">
                <a:noFill/>
                <a:miter lim="800000"/>
                <a:headEnd/>
                <a:tailEnd/>
              </a:ln>
            </p:spPr>
          </p:pic>
        </p:grpSp>
      </p:grpSp>
      <p:sp>
        <p:nvSpPr>
          <p:cNvPr id="48" name="ZoneTexte 47"/>
          <p:cNvSpPr txBox="1">
            <a:spLocks noChangeArrowheads="1"/>
          </p:cNvSpPr>
          <p:nvPr/>
        </p:nvSpPr>
        <p:spPr bwMode="auto">
          <a:xfrm>
            <a:off x="3552825" y="3770313"/>
            <a:ext cx="2117725" cy="461962"/>
          </a:xfrm>
          <a:prstGeom prst="rect">
            <a:avLst/>
          </a:prstGeom>
          <a:noFill/>
          <a:ln w="9525">
            <a:noFill/>
            <a:miter lim="800000"/>
            <a:headEnd/>
            <a:tailEnd/>
          </a:ln>
        </p:spPr>
        <p:txBody>
          <a:bodyPr>
            <a:spAutoFit/>
          </a:bodyPr>
          <a:lstStyle/>
          <a:p>
            <a:pPr algn="ctr"/>
            <a:r>
              <a:rPr lang="en-US" sz="2400" b="1" dirty="0">
                <a:solidFill>
                  <a:srgbClr val="25ACD1"/>
                </a:solidFill>
              </a:rPr>
              <a:t>AND / OR</a:t>
            </a:r>
            <a:endParaRPr lang="en-US" sz="2800" b="1" dirty="0">
              <a:solidFill>
                <a:srgbClr val="25ACD1"/>
              </a:solidFill>
            </a:endParaRPr>
          </a:p>
        </p:txBody>
      </p:sp>
      <p:sp>
        <p:nvSpPr>
          <p:cNvPr id="54278" name="Rectangle 12"/>
          <p:cNvSpPr>
            <a:spLocks noChangeArrowheads="1"/>
          </p:cNvSpPr>
          <p:nvPr/>
        </p:nvSpPr>
        <p:spPr bwMode="auto">
          <a:xfrm>
            <a:off x="-107950" y="6021388"/>
            <a:ext cx="9251950" cy="323850"/>
          </a:xfrm>
          <a:prstGeom prst="rect">
            <a:avLst/>
          </a:prstGeom>
          <a:solidFill>
            <a:schemeClr val="bg1"/>
          </a:solidFill>
          <a:ln w="9525" algn="ctr">
            <a:noFill/>
            <a:round/>
            <a:headEnd/>
            <a:tailEnd/>
          </a:ln>
        </p:spPr>
        <p:txBody>
          <a:bodyPr/>
          <a:lstStyle/>
          <a:p>
            <a:pPr eaLnBrk="0" hangingPunct="0"/>
            <a:endParaRPr lang="ru-RU" sz="2400" b="1"/>
          </a:p>
        </p:txBody>
      </p:sp>
      <p:grpSp>
        <p:nvGrpSpPr>
          <p:cNvPr id="6" name="Groupe 6"/>
          <p:cNvGrpSpPr>
            <a:grpSpLocks/>
          </p:cNvGrpSpPr>
          <p:nvPr/>
        </p:nvGrpSpPr>
        <p:grpSpPr bwMode="auto">
          <a:xfrm>
            <a:off x="4583113" y="2247900"/>
            <a:ext cx="4256087" cy="4460875"/>
            <a:chOff x="4583212" y="2247255"/>
            <a:chExt cx="4255746" cy="4461014"/>
          </a:xfrm>
        </p:grpSpPr>
        <p:sp>
          <p:nvSpPr>
            <p:cNvPr id="54281" name="ZoneTexte 37"/>
            <p:cNvSpPr txBox="1">
              <a:spLocks noChangeArrowheads="1"/>
            </p:cNvSpPr>
            <p:nvPr/>
          </p:nvSpPr>
          <p:spPr bwMode="auto">
            <a:xfrm>
              <a:off x="4583212" y="2247255"/>
              <a:ext cx="4248150" cy="461665"/>
            </a:xfrm>
            <a:prstGeom prst="rect">
              <a:avLst/>
            </a:prstGeom>
            <a:noFill/>
            <a:ln w="9525">
              <a:noFill/>
              <a:miter lim="800000"/>
              <a:headEnd/>
              <a:tailEnd/>
            </a:ln>
          </p:spPr>
          <p:txBody>
            <a:bodyPr>
              <a:spAutoFit/>
            </a:bodyPr>
            <a:lstStyle/>
            <a:p>
              <a:pPr algn="ctr"/>
              <a:r>
                <a:rPr lang="en-US" sz="2400" b="1">
                  <a:solidFill>
                    <a:srgbClr val="002060"/>
                  </a:solidFill>
                </a:rPr>
                <a:t>GPS</a:t>
              </a:r>
              <a:endParaRPr lang="en-US" sz="2800" b="1">
                <a:solidFill>
                  <a:srgbClr val="002060"/>
                </a:solidFill>
              </a:endParaRPr>
            </a:p>
          </p:txBody>
        </p:sp>
        <p:pic>
          <p:nvPicPr>
            <p:cNvPr id="54282" name="Image 8"/>
            <p:cNvPicPr>
              <a:picLocks noChangeAspect="1"/>
            </p:cNvPicPr>
            <p:nvPr/>
          </p:nvPicPr>
          <p:blipFill>
            <a:blip r:embed="rId6" cstate="print"/>
            <a:srcRect/>
            <a:stretch>
              <a:fillRect/>
            </a:stretch>
          </p:blipFill>
          <p:spPr bwMode="auto">
            <a:xfrm>
              <a:off x="5670607" y="2762908"/>
              <a:ext cx="2080246" cy="2456983"/>
            </a:xfrm>
            <a:prstGeom prst="rect">
              <a:avLst/>
            </a:prstGeom>
            <a:noFill/>
            <a:ln w="9525">
              <a:noFill/>
              <a:miter lim="800000"/>
              <a:headEnd/>
              <a:tailEnd/>
            </a:ln>
          </p:spPr>
        </p:pic>
        <p:sp>
          <p:nvSpPr>
            <p:cNvPr id="54283" name="ZoneTexte 40"/>
            <p:cNvSpPr txBox="1">
              <a:spLocks noChangeArrowheads="1"/>
            </p:cNvSpPr>
            <p:nvPr/>
          </p:nvSpPr>
          <p:spPr bwMode="auto">
            <a:xfrm>
              <a:off x="5670606" y="5220489"/>
              <a:ext cx="3168352" cy="646331"/>
            </a:xfrm>
            <a:prstGeom prst="rect">
              <a:avLst/>
            </a:prstGeom>
            <a:noFill/>
            <a:ln w="9525">
              <a:noFill/>
              <a:miter lim="800000"/>
              <a:headEnd/>
              <a:tailEnd/>
            </a:ln>
          </p:spPr>
          <p:txBody>
            <a:bodyPr>
              <a:spAutoFit/>
            </a:bodyPr>
            <a:lstStyle/>
            <a:p>
              <a:r>
                <a:rPr lang="en-US" dirty="0">
                  <a:solidFill>
                    <a:srgbClr val="002060"/>
                  </a:solidFill>
                </a:rPr>
                <a:t>Increasingly accurate</a:t>
              </a:r>
              <a:br>
                <a:rPr lang="en-US" dirty="0">
                  <a:solidFill>
                    <a:srgbClr val="002060"/>
                  </a:solidFill>
                </a:rPr>
              </a:br>
              <a:r>
                <a:rPr lang="en-US" dirty="0">
                  <a:solidFill>
                    <a:srgbClr val="002060"/>
                  </a:solidFill>
                </a:rPr>
                <a:t>(passive measure)</a:t>
              </a:r>
              <a:endParaRPr lang="en-US" sz="2000" dirty="0">
                <a:solidFill>
                  <a:srgbClr val="002060"/>
                </a:solidFill>
              </a:endParaRPr>
            </a:p>
          </p:txBody>
        </p:sp>
        <p:grpSp>
          <p:nvGrpSpPr>
            <p:cNvPr id="7" name="Groupe 44"/>
            <p:cNvGrpSpPr>
              <a:grpSpLocks/>
            </p:cNvGrpSpPr>
            <p:nvPr/>
          </p:nvGrpSpPr>
          <p:grpSpPr bwMode="auto">
            <a:xfrm>
              <a:off x="5004048" y="5148631"/>
              <a:ext cx="518550" cy="569818"/>
              <a:chOff x="-140789" y="2303016"/>
              <a:chExt cx="720821" cy="792088"/>
            </a:xfrm>
          </p:grpSpPr>
          <p:sp>
            <p:nvSpPr>
              <p:cNvPr id="46" name="Ellipse 45"/>
              <p:cNvSpPr/>
              <p:nvPr/>
            </p:nvSpPr>
            <p:spPr bwMode="auto">
              <a:xfrm>
                <a:off x="-140789" y="2303016"/>
                <a:ext cx="720821" cy="792088"/>
              </a:xfrm>
              <a:prstGeom prst="ellipse">
                <a:avLst/>
              </a:prstGeom>
              <a:solidFill>
                <a:schemeClr val="bg1">
                  <a:lumMod val="9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eaLnBrk="0" hangingPunct="0">
                  <a:defRPr/>
                </a:pPr>
                <a:endParaRPr lang="fr-FR" sz="2400" b="1">
                  <a:solidFill>
                    <a:schemeClr val="tx1"/>
                  </a:solidFill>
                </a:endParaRPr>
              </a:p>
            </p:txBody>
          </p:sp>
          <p:pic>
            <p:nvPicPr>
              <p:cNvPr id="54289" name="Image 46"/>
              <p:cNvPicPr>
                <a:picLocks noChangeAspect="1"/>
              </p:cNvPicPr>
              <p:nvPr/>
            </p:nvPicPr>
            <p:blipFill>
              <a:blip r:embed="rId5" cstate="print"/>
              <a:srcRect/>
              <a:stretch>
                <a:fillRect/>
              </a:stretch>
            </p:blipFill>
            <p:spPr bwMode="auto">
              <a:xfrm>
                <a:off x="-89021" y="2390418"/>
                <a:ext cx="617285" cy="617285"/>
              </a:xfrm>
              <a:prstGeom prst="rect">
                <a:avLst/>
              </a:prstGeom>
              <a:noFill/>
              <a:ln w="9525">
                <a:noFill/>
                <a:miter lim="800000"/>
                <a:headEnd/>
                <a:tailEnd/>
              </a:ln>
            </p:spPr>
          </p:pic>
        </p:grpSp>
        <p:sp>
          <p:nvSpPr>
            <p:cNvPr id="54285" name="ZoneTexte 48"/>
            <p:cNvSpPr txBox="1">
              <a:spLocks noChangeArrowheads="1"/>
            </p:cNvSpPr>
            <p:nvPr/>
          </p:nvSpPr>
          <p:spPr bwMode="auto">
            <a:xfrm>
              <a:off x="4932040" y="5877272"/>
              <a:ext cx="3528392" cy="830997"/>
            </a:xfrm>
            <a:prstGeom prst="rect">
              <a:avLst/>
            </a:prstGeom>
            <a:noFill/>
            <a:ln w="9525">
              <a:noFill/>
              <a:miter lim="800000"/>
              <a:headEnd/>
              <a:tailEnd/>
            </a:ln>
          </p:spPr>
          <p:txBody>
            <a:bodyPr>
              <a:spAutoFit/>
            </a:bodyPr>
            <a:lstStyle/>
            <a:p>
              <a:r>
                <a:rPr lang="en-US" sz="1600" i="1">
                  <a:solidFill>
                    <a:srgbClr val="002060"/>
                  </a:solidFill>
                </a:rPr>
                <a:t>Used in the Netherlands, Germany, Switzerland, Italy, Austria, the UK and soon in Turkey</a:t>
              </a:r>
              <a:endParaRPr lang="en-US" i="1">
                <a:solidFill>
                  <a:srgbClr val="002060"/>
                </a:solidFill>
              </a:endParaRPr>
            </a:p>
          </p:txBody>
        </p:sp>
      </p:grpSp>
      <p:sp>
        <p:nvSpPr>
          <p:cNvPr id="54280" name="Rectangle 5"/>
          <p:cNvSpPr txBox="1">
            <a:spLocks/>
          </p:cNvSpPr>
          <p:nvPr/>
        </p:nvSpPr>
        <p:spPr bwMode="auto">
          <a:xfrm>
            <a:off x="341313" y="1500188"/>
            <a:ext cx="8497887" cy="560387"/>
          </a:xfrm>
          <a:prstGeom prst="rect">
            <a:avLst/>
          </a:prstGeom>
          <a:noFill/>
          <a:ln w="9525">
            <a:noFill/>
            <a:miter lim="800000"/>
            <a:headEnd/>
            <a:tailEnd/>
          </a:ln>
        </p:spPr>
        <p:txBody>
          <a:bodyPr lIns="91429" tIns="45715" rIns="91429" bIns="45715"/>
          <a:lstStyle/>
          <a:p>
            <a:pPr>
              <a:lnSpc>
                <a:spcPct val="110000"/>
              </a:lnSpc>
              <a:spcBef>
                <a:spcPct val="20000"/>
              </a:spcBef>
              <a:buClr>
                <a:srgbClr val="FF7F00"/>
              </a:buClr>
              <a:buSzPct val="140000"/>
              <a:buFont typeface="Times" pitchFamily="18" charset="0"/>
              <a:buNone/>
            </a:pPr>
            <a:r>
              <a:rPr lang="en-GB" sz="2000" b="1" i="1" dirty="0">
                <a:solidFill>
                  <a:srgbClr val="25ACD1"/>
                </a:solidFill>
                <a:cs typeface="Arial" charset="0"/>
              </a:rPr>
              <a:t>Purpose</a:t>
            </a:r>
            <a:r>
              <a:rPr lang="en-GB" b="1" i="1" dirty="0">
                <a:solidFill>
                  <a:srgbClr val="25ACD1"/>
                </a:solidFill>
                <a:cs typeface="Arial" charset="0"/>
              </a:rPr>
              <a:t> </a:t>
            </a:r>
            <a:r>
              <a:rPr lang="en-GB" sz="2000" b="1" i="1" dirty="0">
                <a:solidFill>
                  <a:srgbClr val="25ACD1"/>
                </a:solidFill>
                <a:cs typeface="Arial" charset="0"/>
                <a:sym typeface="Wingdings" pitchFamily="2" charset="2"/>
              </a:rPr>
              <a:t> </a:t>
            </a:r>
            <a:r>
              <a:rPr lang="en-GB" sz="2000" i="1" dirty="0">
                <a:solidFill>
                  <a:srgbClr val="002060"/>
                </a:solidFill>
                <a:cs typeface="Arial" charset="0"/>
              </a:rPr>
              <a:t>establish the </a:t>
            </a:r>
            <a:r>
              <a:rPr lang="en-GB" sz="2000" b="1" i="1" dirty="0">
                <a:solidFill>
                  <a:srgbClr val="FF7F00"/>
                </a:solidFill>
                <a:cs typeface="Arial" charset="0"/>
              </a:rPr>
              <a:t>numbers</a:t>
            </a:r>
            <a:r>
              <a:rPr lang="en-GB" sz="2000" i="1" dirty="0">
                <a:solidFill>
                  <a:srgbClr val="FF7F00"/>
                </a:solidFill>
                <a:cs typeface="Arial" charset="0"/>
              </a:rPr>
              <a:t> </a:t>
            </a:r>
            <a:r>
              <a:rPr lang="en-GB" sz="2000" i="1" dirty="0">
                <a:solidFill>
                  <a:srgbClr val="002060"/>
                </a:solidFill>
                <a:cs typeface="Arial" charset="0"/>
              </a:rPr>
              <a:t>and demographic </a:t>
            </a:r>
            <a:r>
              <a:rPr lang="en-GB" sz="2000" b="1" i="1" dirty="0">
                <a:solidFill>
                  <a:srgbClr val="FF7F00"/>
                </a:solidFill>
                <a:cs typeface="Arial" charset="0"/>
              </a:rPr>
              <a:t>profile</a:t>
            </a:r>
            <a:r>
              <a:rPr lang="en-GB" sz="2000" i="1" dirty="0">
                <a:solidFill>
                  <a:srgbClr val="FF7F00"/>
                </a:solidFill>
                <a:cs typeface="Arial" charset="0"/>
              </a:rPr>
              <a:t> </a:t>
            </a:r>
            <a:r>
              <a:rPr lang="en-GB" sz="2000" i="1" dirty="0">
                <a:solidFill>
                  <a:srgbClr val="002060"/>
                </a:solidFill>
                <a:cs typeface="Arial" charset="0"/>
              </a:rPr>
              <a:t>of people  passing panels to calculate </a:t>
            </a:r>
            <a:r>
              <a:rPr lang="en-GB" sz="2000" b="1" i="1" dirty="0">
                <a:solidFill>
                  <a:srgbClr val="FF7F00"/>
                </a:solidFill>
                <a:cs typeface="Arial" charset="0"/>
              </a:rPr>
              <a:t>reach</a:t>
            </a:r>
            <a:r>
              <a:rPr lang="en-GB" sz="2000" i="1" dirty="0">
                <a:solidFill>
                  <a:srgbClr val="002060"/>
                </a:solidFill>
                <a:cs typeface="Arial" charset="0"/>
              </a:rPr>
              <a:t> and </a:t>
            </a:r>
            <a:r>
              <a:rPr lang="en-GB" sz="2000" b="1" i="1" dirty="0">
                <a:solidFill>
                  <a:srgbClr val="FF7F00"/>
                </a:solidFill>
                <a:cs typeface="Arial" charset="0"/>
              </a:rPr>
              <a:t>frequency</a:t>
            </a:r>
            <a:endParaRPr lang="fr-FR" sz="2000" b="1" i="1" dirty="0">
              <a:solidFill>
                <a:srgbClr val="FF7F00"/>
              </a:solidFill>
              <a:cs typeface="Arial"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wipe(left)">
                                      <p:cBhvr>
                                        <p:cTn id="11" dur="500"/>
                                        <p:tgtEl>
                                          <p:spTgt spid="4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a:xfrm>
            <a:off x="2195513" y="0"/>
            <a:ext cx="6702425" cy="1165225"/>
          </a:xfrm>
        </p:spPr>
        <p:txBody>
          <a:bodyPr/>
          <a:lstStyle/>
          <a:p>
            <a:pPr eaLnBrk="1" hangingPunct="1"/>
            <a:r>
              <a:rPr lang="en-US" b="0" smtClean="0"/>
              <a:t>GUIDELINES RECOMMEND</a:t>
            </a:r>
            <a:br>
              <a:rPr lang="en-US" b="0" smtClean="0"/>
            </a:br>
            <a:r>
              <a:rPr lang="en-US" smtClean="0"/>
              <a:t>AN INTEGRATED APPROACH</a:t>
            </a:r>
            <a:endParaRPr lang="en-GB" smtClean="0"/>
          </a:p>
        </p:txBody>
      </p:sp>
      <p:sp>
        <p:nvSpPr>
          <p:cNvPr id="56322" name="Slide Number Placeholder 3"/>
          <p:cNvSpPr>
            <a:spLocks noGrp="1"/>
          </p:cNvSpPr>
          <p:nvPr>
            <p:ph type="sldNum" sz="quarter" idx="16"/>
          </p:nvPr>
        </p:nvSpPr>
        <p:spPr>
          <a:xfrm>
            <a:off x="8604250" y="6499225"/>
            <a:ext cx="360363" cy="385763"/>
          </a:xfrm>
        </p:spPr>
        <p:txBody>
          <a:bodyPr/>
          <a:lstStyle/>
          <a:p>
            <a:pPr fontAlgn="base">
              <a:spcBef>
                <a:spcPct val="0"/>
              </a:spcBef>
              <a:spcAft>
                <a:spcPct val="0"/>
              </a:spcAft>
              <a:defRPr/>
            </a:pPr>
            <a:fld id="{42692CF6-9EF5-4624-B399-9883F2B6D81D}" type="slidenum">
              <a:rPr lang="en-US" smtClean="0">
                <a:cs typeface="MS PGothic"/>
              </a:rPr>
              <a:pPr fontAlgn="base">
                <a:spcBef>
                  <a:spcPct val="0"/>
                </a:spcBef>
                <a:spcAft>
                  <a:spcPct val="0"/>
                </a:spcAft>
                <a:defRPr/>
              </a:pPr>
              <a:t>21</a:t>
            </a:fld>
            <a:endParaRPr lang="en-US" smtClean="0">
              <a:cs typeface="MS PGothic"/>
            </a:endParaRPr>
          </a:p>
        </p:txBody>
      </p:sp>
      <p:grpSp>
        <p:nvGrpSpPr>
          <p:cNvPr id="2" name="Groupe 4"/>
          <p:cNvGrpSpPr>
            <a:grpSpLocks/>
          </p:cNvGrpSpPr>
          <p:nvPr/>
        </p:nvGrpSpPr>
        <p:grpSpPr bwMode="auto">
          <a:xfrm>
            <a:off x="1398588" y="-7938"/>
            <a:ext cx="2597150" cy="1420813"/>
            <a:chOff x="841616" y="1412776"/>
            <a:chExt cx="2597285" cy="1420717"/>
          </a:xfrm>
        </p:grpSpPr>
        <p:pic>
          <p:nvPicPr>
            <p:cNvPr id="56338" name="Picture 3"/>
            <p:cNvPicPr>
              <a:picLocks noChangeAspect="1" noChangeArrowheads="1"/>
            </p:cNvPicPr>
            <p:nvPr/>
          </p:nvPicPr>
          <p:blipFill>
            <a:blip r:embed="rId3" cstate="print"/>
            <a:srcRect l="7027" r="58192" b="66537"/>
            <a:stretch>
              <a:fillRect/>
            </a:stretch>
          </p:blipFill>
          <p:spPr bwMode="auto">
            <a:xfrm rot="1238788" flipH="1" flipV="1">
              <a:off x="841616" y="1412776"/>
              <a:ext cx="2597285" cy="1252603"/>
            </a:xfrm>
            <a:prstGeom prst="rect">
              <a:avLst/>
            </a:prstGeom>
            <a:noFill/>
            <a:ln w="9525">
              <a:noFill/>
              <a:miter lim="800000"/>
              <a:headEnd/>
              <a:tailEnd/>
            </a:ln>
          </p:spPr>
        </p:pic>
        <p:grpSp>
          <p:nvGrpSpPr>
            <p:cNvPr id="3" name="Groupe 2"/>
            <p:cNvGrpSpPr>
              <a:grpSpLocks/>
            </p:cNvGrpSpPr>
            <p:nvPr/>
          </p:nvGrpSpPr>
          <p:grpSpPr bwMode="auto">
            <a:xfrm>
              <a:off x="2072340" y="1609493"/>
              <a:ext cx="1296144" cy="1224000"/>
              <a:chOff x="2072340" y="1609493"/>
              <a:chExt cx="1296144" cy="1224000"/>
            </a:xfrm>
          </p:grpSpPr>
          <p:sp>
            <p:nvSpPr>
              <p:cNvPr id="28" name="Ellipse 27"/>
              <p:cNvSpPr/>
              <p:nvPr/>
            </p:nvSpPr>
            <p:spPr bwMode="auto">
              <a:xfrm>
                <a:off x="2108507" y="1609614"/>
                <a:ext cx="1224025" cy="1223879"/>
              </a:xfrm>
              <a:prstGeom prst="ellipse">
                <a:avLst/>
              </a:prstGeom>
              <a:solidFill>
                <a:srgbClr val="3FBCDD"/>
              </a:solidFill>
              <a:ln w="9525" cap="flat" cmpd="sng" algn="ctr">
                <a:noFill/>
                <a:prstDash val="solid"/>
                <a:round/>
                <a:headEnd type="none" w="med" len="med"/>
                <a:tailEnd type="none" w="med" len="med"/>
              </a:ln>
              <a:effectLst/>
            </p:spPr>
            <p:txBody>
              <a:bodyPr/>
              <a:lstStyle/>
              <a:p>
                <a:pPr eaLnBrk="0" hangingPunct="0">
                  <a:defRPr/>
                </a:pPr>
                <a:endParaRPr lang="fr-FR" sz="2400" b="1" kern="0">
                  <a:solidFill>
                    <a:srgbClr val="000000"/>
                  </a:solidFill>
                  <a:ea typeface="MS PGothic" pitchFamily="34" charset="-128"/>
                  <a:cs typeface="+mn-cs"/>
                </a:endParaRPr>
              </a:p>
            </p:txBody>
          </p:sp>
          <p:sp>
            <p:nvSpPr>
              <p:cNvPr id="29" name="Rectangle 28"/>
              <p:cNvSpPr/>
              <p:nvPr/>
            </p:nvSpPr>
            <p:spPr>
              <a:xfrm>
                <a:off x="2071992" y="1931854"/>
                <a:ext cx="1297055" cy="554000"/>
              </a:xfrm>
              <a:prstGeom prst="rect">
                <a:avLst/>
              </a:prstGeom>
            </p:spPr>
            <p:txBody>
              <a:bodyPr>
                <a:spAutoFit/>
              </a:bodyPr>
              <a:lstStyle/>
              <a:p>
                <a:pPr algn="ctr" fontAlgn="auto">
                  <a:lnSpc>
                    <a:spcPts val="1800"/>
                  </a:lnSpc>
                  <a:spcBef>
                    <a:spcPts val="0"/>
                  </a:spcBef>
                  <a:spcAft>
                    <a:spcPts val="0"/>
                  </a:spcAft>
                  <a:defRPr/>
                </a:pPr>
                <a:r>
                  <a:rPr lang="en-GB" b="1" kern="0" dirty="0">
                    <a:solidFill>
                      <a:srgbClr val="FFFFFF"/>
                    </a:solidFill>
                    <a:latin typeface="+mn-lt"/>
                    <a:ea typeface="ＭＳ Ｐゴシック" charset="-128"/>
                    <a:cs typeface="+mn-cs"/>
                  </a:rPr>
                  <a:t>Traffic</a:t>
                </a:r>
              </a:p>
              <a:p>
                <a:pPr algn="ctr" fontAlgn="auto">
                  <a:lnSpc>
                    <a:spcPts val="1800"/>
                  </a:lnSpc>
                  <a:spcBef>
                    <a:spcPts val="0"/>
                  </a:spcBef>
                  <a:spcAft>
                    <a:spcPts val="0"/>
                  </a:spcAft>
                  <a:defRPr/>
                </a:pPr>
                <a:r>
                  <a:rPr lang="en-GB" b="1" kern="0" dirty="0">
                    <a:solidFill>
                      <a:srgbClr val="FFFFFF"/>
                    </a:solidFill>
                    <a:latin typeface="+mn-lt"/>
                    <a:ea typeface="ＭＳ Ｐゴシック" charset="-128"/>
                    <a:cs typeface="+mn-cs"/>
                  </a:rPr>
                  <a:t>Weighting</a:t>
                </a:r>
              </a:p>
            </p:txBody>
          </p:sp>
        </p:grpSp>
      </p:grpSp>
      <p:sp>
        <p:nvSpPr>
          <p:cNvPr id="56324" name="Rectangle 5"/>
          <p:cNvSpPr txBox="1">
            <a:spLocks/>
          </p:cNvSpPr>
          <p:nvPr/>
        </p:nvSpPr>
        <p:spPr bwMode="auto">
          <a:xfrm>
            <a:off x="341313" y="1500188"/>
            <a:ext cx="8497887" cy="849312"/>
          </a:xfrm>
          <a:prstGeom prst="rect">
            <a:avLst/>
          </a:prstGeom>
          <a:noFill/>
          <a:ln w="9525">
            <a:noFill/>
            <a:miter lim="800000"/>
            <a:headEnd/>
            <a:tailEnd/>
          </a:ln>
        </p:spPr>
        <p:txBody>
          <a:bodyPr lIns="91429" tIns="45715" rIns="91429" bIns="45715"/>
          <a:lstStyle/>
          <a:p>
            <a:pPr>
              <a:lnSpc>
                <a:spcPct val="110000"/>
              </a:lnSpc>
              <a:spcBef>
                <a:spcPct val="20000"/>
              </a:spcBef>
              <a:buClr>
                <a:srgbClr val="FF7F00"/>
              </a:buClr>
              <a:buSzPct val="140000"/>
              <a:buFont typeface="Times" pitchFamily="18" charset="0"/>
              <a:buNone/>
            </a:pPr>
            <a:r>
              <a:rPr lang="en-GB" sz="2000" b="1" i="1">
                <a:solidFill>
                  <a:srgbClr val="25ACD1"/>
                </a:solidFill>
                <a:cs typeface="Arial" charset="0"/>
              </a:rPr>
              <a:t>Purpose</a:t>
            </a:r>
            <a:r>
              <a:rPr lang="en-GB" b="1" i="1">
                <a:solidFill>
                  <a:srgbClr val="25ACD1"/>
                </a:solidFill>
                <a:cs typeface="Arial" charset="0"/>
              </a:rPr>
              <a:t> </a:t>
            </a:r>
            <a:r>
              <a:rPr lang="en-GB" sz="2000" b="1" i="1">
                <a:solidFill>
                  <a:srgbClr val="25ACD1"/>
                </a:solidFill>
                <a:cs typeface="Arial" charset="0"/>
                <a:sym typeface="Wingdings" pitchFamily="2" charset="2"/>
              </a:rPr>
              <a:t> </a:t>
            </a:r>
            <a:r>
              <a:rPr lang="en-GB" sz="2000" b="1" i="1">
                <a:solidFill>
                  <a:srgbClr val="FF7F00"/>
                </a:solidFill>
                <a:cs typeface="Arial" charset="0"/>
              </a:rPr>
              <a:t>affix audience numbers </a:t>
            </a:r>
            <a:r>
              <a:rPr lang="en-GB" sz="2000" i="1">
                <a:solidFill>
                  <a:srgbClr val="002060"/>
                </a:solidFill>
                <a:cs typeface="Arial" charset="0"/>
              </a:rPr>
              <a:t>and </a:t>
            </a:r>
            <a:r>
              <a:rPr lang="en-GB" sz="2000" b="1" i="1">
                <a:solidFill>
                  <a:srgbClr val="FF7F00"/>
                </a:solidFill>
                <a:cs typeface="Arial" charset="0"/>
                <a:sym typeface="Wingdings" pitchFamily="2" charset="2"/>
              </a:rPr>
              <a:t>complement the travel survey </a:t>
            </a:r>
            <a:r>
              <a:rPr lang="en-GB" sz="2000" i="1">
                <a:solidFill>
                  <a:srgbClr val="002060"/>
                </a:solidFill>
                <a:cs typeface="Arial" charset="0"/>
                <a:sym typeface="Wingdings" pitchFamily="2" charset="2"/>
              </a:rPr>
              <a:t>with traffic flows in pathways not covered by the survey</a:t>
            </a:r>
            <a:endParaRPr lang="fr-FR" sz="2000" b="1" i="1">
              <a:solidFill>
                <a:srgbClr val="FF7F00"/>
              </a:solidFill>
              <a:cs typeface="Arial" charset="0"/>
            </a:endParaRPr>
          </a:p>
        </p:txBody>
      </p:sp>
      <p:pic>
        <p:nvPicPr>
          <p:cNvPr id="56325" name="Image 34"/>
          <p:cNvPicPr>
            <a:picLocks noChangeAspect="1"/>
          </p:cNvPicPr>
          <p:nvPr/>
        </p:nvPicPr>
        <p:blipFill>
          <a:blip r:embed="rId4" cstate="print"/>
          <a:srcRect t="18617" b="20444"/>
          <a:stretch>
            <a:fillRect/>
          </a:stretch>
        </p:blipFill>
        <p:spPr bwMode="auto">
          <a:xfrm>
            <a:off x="1187450" y="2439988"/>
            <a:ext cx="1492250" cy="909637"/>
          </a:xfrm>
          <a:prstGeom prst="rect">
            <a:avLst/>
          </a:prstGeom>
          <a:noFill/>
          <a:ln w="9525">
            <a:noFill/>
            <a:miter lim="800000"/>
            <a:headEnd/>
            <a:tailEnd/>
          </a:ln>
        </p:spPr>
      </p:pic>
      <p:grpSp>
        <p:nvGrpSpPr>
          <p:cNvPr id="4" name="Groupe 20"/>
          <p:cNvGrpSpPr>
            <a:grpSpLocks/>
          </p:cNvGrpSpPr>
          <p:nvPr/>
        </p:nvGrpSpPr>
        <p:grpSpPr bwMode="auto">
          <a:xfrm>
            <a:off x="2484438" y="2509838"/>
            <a:ext cx="5975350" cy="939800"/>
            <a:chOff x="1979712" y="2276872"/>
            <a:chExt cx="5432859" cy="938719"/>
          </a:xfrm>
        </p:grpSpPr>
        <p:sp>
          <p:nvSpPr>
            <p:cNvPr id="56336" name="Rectangle 13"/>
            <p:cNvSpPr>
              <a:spLocks noChangeArrowheads="1"/>
            </p:cNvSpPr>
            <p:nvPr/>
          </p:nvSpPr>
          <p:spPr bwMode="auto">
            <a:xfrm>
              <a:off x="2267744" y="2276872"/>
              <a:ext cx="5144827" cy="938719"/>
            </a:xfrm>
            <a:prstGeom prst="rect">
              <a:avLst/>
            </a:prstGeom>
            <a:noFill/>
            <a:ln w="9525">
              <a:noFill/>
              <a:miter lim="800000"/>
              <a:headEnd/>
              <a:tailEnd/>
            </a:ln>
          </p:spPr>
          <p:txBody>
            <a:bodyPr>
              <a:spAutoFit/>
            </a:bodyPr>
            <a:lstStyle/>
            <a:p>
              <a:pPr>
                <a:lnSpc>
                  <a:spcPct val="110000"/>
                </a:lnSpc>
              </a:pPr>
              <a:r>
                <a:rPr lang="fr-FR" sz="2000">
                  <a:solidFill>
                    <a:srgbClr val="002060"/>
                  </a:solidFill>
                </a:rPr>
                <a:t>Dedicated observations </a:t>
              </a:r>
            </a:p>
            <a:p>
              <a:pPr>
                <a:lnSpc>
                  <a:spcPct val="110000"/>
                </a:lnSpc>
              </a:pPr>
              <a:r>
                <a:rPr lang="fr-FR" sz="1000">
                  <a:solidFill>
                    <a:srgbClr val="002060"/>
                  </a:solidFill>
                </a:rPr>
                <a:t/>
              </a:r>
              <a:br>
                <a:rPr lang="fr-FR" sz="1000">
                  <a:solidFill>
                    <a:srgbClr val="002060"/>
                  </a:solidFill>
                </a:rPr>
              </a:br>
              <a:r>
                <a:rPr lang="fr-FR" sz="2000">
                  <a:solidFill>
                    <a:srgbClr val="002060"/>
                  </a:solidFill>
                </a:rPr>
                <a:t>data from Local Authorities </a:t>
              </a:r>
              <a:r>
                <a:rPr lang="fr-FR">
                  <a:solidFill>
                    <a:srgbClr val="002060"/>
                  </a:solidFill>
                </a:rPr>
                <a:t>&amp; Transport Companies</a:t>
              </a:r>
            </a:p>
          </p:txBody>
        </p:sp>
        <p:sp>
          <p:nvSpPr>
            <p:cNvPr id="37" name="Rectangle 36"/>
            <p:cNvSpPr/>
            <p:nvPr/>
          </p:nvSpPr>
          <p:spPr>
            <a:xfrm>
              <a:off x="1979712" y="2481423"/>
              <a:ext cx="359400" cy="529615"/>
            </a:xfrm>
            <a:prstGeom prst="rect">
              <a:avLst/>
            </a:prstGeom>
            <a:noFill/>
          </p:spPr>
          <p:txBody>
            <a:bodyPr>
              <a:spAutoFit/>
            </a:bodyPr>
            <a:lstStyle/>
            <a:p>
              <a:pPr fontAlgn="auto">
                <a:lnSpc>
                  <a:spcPct val="110000"/>
                </a:lnSpc>
                <a:spcBef>
                  <a:spcPts val="0"/>
                </a:spcBef>
                <a:spcAft>
                  <a:spcPts val="0"/>
                </a:spcAft>
                <a:defRPr/>
              </a:pPr>
              <a:r>
                <a:rPr lang="fr-FR" sz="2800" b="1" dirty="0">
                  <a:solidFill>
                    <a:srgbClr val="25ACD1"/>
                  </a:solidFill>
                  <a:effectLst>
                    <a:outerShdw blurRad="38100" dist="38100" dir="2700000" algn="tl">
                      <a:srgbClr val="000000">
                        <a:alpha val="43137"/>
                      </a:srgbClr>
                    </a:outerShdw>
                  </a:effectLst>
                  <a:latin typeface="+mn-lt"/>
                  <a:ea typeface="+mn-ea"/>
                  <a:cs typeface="+mn-cs"/>
                </a:rPr>
                <a:t>+</a:t>
              </a:r>
              <a:endParaRPr lang="fr-FR" sz="2400" dirty="0">
                <a:solidFill>
                  <a:srgbClr val="002060"/>
                </a:solidFill>
                <a:latin typeface="+mn-lt"/>
                <a:ea typeface="+mn-ea"/>
                <a:cs typeface="+mn-cs"/>
              </a:endParaRPr>
            </a:p>
          </p:txBody>
        </p:sp>
      </p:grpSp>
      <p:sp>
        <p:nvSpPr>
          <p:cNvPr id="43" name="Rectangle 42"/>
          <p:cNvSpPr>
            <a:spLocks noChangeArrowheads="1"/>
          </p:cNvSpPr>
          <p:nvPr/>
        </p:nvSpPr>
        <p:spPr bwMode="auto">
          <a:xfrm>
            <a:off x="179388" y="3644900"/>
            <a:ext cx="3087687" cy="466725"/>
          </a:xfrm>
          <a:prstGeom prst="rect">
            <a:avLst/>
          </a:prstGeom>
          <a:noFill/>
          <a:ln w="9525">
            <a:noFill/>
            <a:miter lim="800000"/>
            <a:headEnd/>
            <a:tailEnd/>
          </a:ln>
        </p:spPr>
        <p:txBody>
          <a:bodyPr>
            <a:spAutoFit/>
          </a:bodyPr>
          <a:lstStyle/>
          <a:p>
            <a:pPr>
              <a:lnSpc>
                <a:spcPct val="110000"/>
              </a:lnSpc>
            </a:pPr>
            <a:r>
              <a:rPr lang="fr-FR" sz="2400" b="1" i="1">
                <a:solidFill>
                  <a:srgbClr val="25ACD1"/>
                </a:solidFill>
              </a:rPr>
              <a:t>RISING TRENDS</a:t>
            </a:r>
            <a:endParaRPr lang="fr-FR" sz="2000" i="1">
              <a:solidFill>
                <a:srgbClr val="002060"/>
              </a:solidFill>
            </a:endParaRPr>
          </a:p>
        </p:txBody>
      </p:sp>
      <p:grpSp>
        <p:nvGrpSpPr>
          <p:cNvPr id="5" name="Groupe 52"/>
          <p:cNvGrpSpPr>
            <a:grpSpLocks/>
          </p:cNvGrpSpPr>
          <p:nvPr/>
        </p:nvGrpSpPr>
        <p:grpSpPr bwMode="auto">
          <a:xfrm>
            <a:off x="1517650" y="5276850"/>
            <a:ext cx="6942138" cy="822325"/>
            <a:chOff x="1517563" y="5277303"/>
            <a:chExt cx="6942349" cy="822189"/>
          </a:xfrm>
        </p:grpSpPr>
        <p:sp>
          <p:nvSpPr>
            <p:cNvPr id="56334" name="Rectangle 49"/>
            <p:cNvSpPr>
              <a:spLocks noChangeArrowheads="1"/>
            </p:cNvSpPr>
            <p:nvPr/>
          </p:nvSpPr>
          <p:spPr bwMode="auto">
            <a:xfrm>
              <a:off x="2699792" y="5303677"/>
              <a:ext cx="5760120" cy="769441"/>
            </a:xfrm>
            <a:prstGeom prst="rect">
              <a:avLst/>
            </a:prstGeom>
            <a:noFill/>
            <a:ln w="9525">
              <a:noFill/>
              <a:miter lim="800000"/>
              <a:headEnd/>
              <a:tailEnd/>
            </a:ln>
          </p:spPr>
          <p:txBody>
            <a:bodyPr>
              <a:spAutoFit/>
            </a:bodyPr>
            <a:lstStyle/>
            <a:p>
              <a:pPr>
                <a:lnSpc>
                  <a:spcPct val="110000"/>
                </a:lnSpc>
              </a:pPr>
              <a:r>
                <a:rPr lang="fr-FR" sz="2000" b="1">
                  <a:solidFill>
                    <a:srgbClr val="FF7F00"/>
                  </a:solidFill>
                </a:rPr>
                <a:t>Traffic Intensity Models </a:t>
              </a:r>
              <a:r>
                <a:rPr lang="fr-FR" sz="2000">
                  <a:solidFill>
                    <a:srgbClr val="002060"/>
                  </a:solidFill>
                </a:rPr>
                <a:t>to simulate traffic flows where no data is available</a:t>
              </a:r>
            </a:p>
          </p:txBody>
        </p:sp>
        <p:pic>
          <p:nvPicPr>
            <p:cNvPr id="56335" name="Image 43"/>
            <p:cNvPicPr>
              <a:picLocks noChangeAspect="1"/>
            </p:cNvPicPr>
            <p:nvPr/>
          </p:nvPicPr>
          <p:blipFill>
            <a:blip r:embed="rId5" cstate="print"/>
            <a:srcRect/>
            <a:stretch>
              <a:fillRect/>
            </a:stretch>
          </p:blipFill>
          <p:spPr bwMode="auto">
            <a:xfrm>
              <a:off x="1517563" y="5277303"/>
              <a:ext cx="822189" cy="822189"/>
            </a:xfrm>
            <a:prstGeom prst="rect">
              <a:avLst/>
            </a:prstGeom>
            <a:noFill/>
            <a:ln w="9525">
              <a:noFill/>
              <a:miter lim="800000"/>
              <a:headEnd/>
              <a:tailEnd/>
            </a:ln>
          </p:spPr>
        </p:pic>
      </p:grpSp>
      <p:grpSp>
        <p:nvGrpSpPr>
          <p:cNvPr id="6" name="Groupe 50"/>
          <p:cNvGrpSpPr>
            <a:grpSpLocks/>
          </p:cNvGrpSpPr>
          <p:nvPr/>
        </p:nvGrpSpPr>
        <p:grpSpPr bwMode="auto">
          <a:xfrm>
            <a:off x="1474788" y="4189413"/>
            <a:ext cx="6985000" cy="1039812"/>
            <a:chOff x="1475410" y="4190019"/>
            <a:chExt cx="6984502" cy="1039181"/>
          </a:xfrm>
        </p:grpSpPr>
        <p:grpSp>
          <p:nvGrpSpPr>
            <p:cNvPr id="7" name="Groupe 41"/>
            <p:cNvGrpSpPr>
              <a:grpSpLocks/>
            </p:cNvGrpSpPr>
            <p:nvPr/>
          </p:nvGrpSpPr>
          <p:grpSpPr bwMode="auto">
            <a:xfrm>
              <a:off x="1475410" y="4190019"/>
              <a:ext cx="864342" cy="1039181"/>
              <a:chOff x="625178" y="4443959"/>
              <a:chExt cx="864342" cy="1039181"/>
            </a:xfrm>
          </p:grpSpPr>
          <p:pic>
            <p:nvPicPr>
              <p:cNvPr id="56332" name="Image 29"/>
              <p:cNvPicPr>
                <a:picLocks noChangeAspect="1"/>
              </p:cNvPicPr>
              <p:nvPr/>
            </p:nvPicPr>
            <p:blipFill>
              <a:blip r:embed="rId6" cstate="print"/>
              <a:srcRect/>
              <a:stretch>
                <a:fillRect/>
              </a:stretch>
            </p:blipFill>
            <p:spPr bwMode="auto">
              <a:xfrm>
                <a:off x="625178" y="4618798"/>
                <a:ext cx="864342" cy="864342"/>
              </a:xfrm>
              <a:prstGeom prst="rect">
                <a:avLst/>
              </a:prstGeom>
              <a:noFill/>
              <a:ln w="9525">
                <a:noFill/>
                <a:miter lim="800000"/>
                <a:headEnd/>
                <a:tailEnd/>
              </a:ln>
            </p:spPr>
          </p:pic>
          <p:sp>
            <p:nvSpPr>
              <p:cNvPr id="39" name="Rectangle 38"/>
              <p:cNvSpPr/>
              <p:nvPr/>
            </p:nvSpPr>
            <p:spPr>
              <a:xfrm>
                <a:off x="764641" y="4443959"/>
                <a:ext cx="585417" cy="276999"/>
              </a:xfrm>
              <a:prstGeom prst="rect">
                <a:avLst/>
              </a:prstGeom>
            </p:spPr>
            <p:txBody>
              <a:bodyPr wrap="none">
                <a:spAutoFit/>
              </a:bodyPr>
              <a:lstStyle/>
              <a:p>
                <a:pPr algn="ctr" fontAlgn="auto">
                  <a:spcBef>
                    <a:spcPts val="0"/>
                  </a:spcBef>
                  <a:spcAft>
                    <a:spcPts val="0"/>
                  </a:spcAft>
                  <a:defRPr/>
                </a:pPr>
                <a:r>
                  <a:rPr lang="fr-FR" sz="1200" dirty="0">
                    <a:solidFill>
                      <a:srgbClr val="FF7F00"/>
                    </a:solidFill>
                    <a:effectLst>
                      <a:glow rad="101600">
                        <a:schemeClr val="accent2">
                          <a:satMod val="175000"/>
                          <a:alpha val="40000"/>
                        </a:schemeClr>
                      </a:glow>
                    </a:effectLst>
                    <a:latin typeface="+mn-lt"/>
                    <a:ea typeface="+mn-ea"/>
                    <a:cs typeface="+mn-cs"/>
                  </a:rPr>
                  <a:t>MALL</a:t>
                </a:r>
              </a:p>
            </p:txBody>
          </p:sp>
        </p:grpSp>
        <p:sp>
          <p:nvSpPr>
            <p:cNvPr id="56331" name="Rectangle 51"/>
            <p:cNvSpPr>
              <a:spLocks noChangeArrowheads="1"/>
            </p:cNvSpPr>
            <p:nvPr/>
          </p:nvSpPr>
          <p:spPr bwMode="auto">
            <a:xfrm>
              <a:off x="2699792" y="4507278"/>
              <a:ext cx="5760120" cy="404663"/>
            </a:xfrm>
            <a:prstGeom prst="rect">
              <a:avLst/>
            </a:prstGeom>
            <a:noFill/>
            <a:ln w="9525">
              <a:noFill/>
              <a:miter lim="800000"/>
              <a:headEnd/>
              <a:tailEnd/>
            </a:ln>
          </p:spPr>
          <p:txBody>
            <a:bodyPr>
              <a:spAutoFit/>
            </a:bodyPr>
            <a:lstStyle/>
            <a:p>
              <a:pPr>
                <a:lnSpc>
                  <a:spcPct val="110000"/>
                </a:lnSpc>
              </a:pPr>
              <a:r>
                <a:rPr lang="fr-FR" sz="2000">
                  <a:solidFill>
                    <a:srgbClr val="002060"/>
                  </a:solidFill>
                </a:rPr>
                <a:t>Integration of </a:t>
              </a:r>
              <a:r>
                <a:rPr lang="fr-FR" sz="2000" b="1">
                  <a:solidFill>
                    <a:srgbClr val="FF7F00"/>
                  </a:solidFill>
                </a:rPr>
                <a:t>indoor</a:t>
              </a:r>
              <a:r>
                <a:rPr lang="fr-FR" sz="2000">
                  <a:solidFill>
                    <a:srgbClr val="FF7F00"/>
                  </a:solidFill>
                </a:rPr>
                <a:t> </a:t>
              </a:r>
              <a:r>
                <a:rPr lang="fr-FR" sz="2000">
                  <a:solidFill>
                    <a:srgbClr val="002060"/>
                  </a:solidFill>
                </a:rPr>
                <a:t>environments</a:t>
              </a: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2195513" y="0"/>
            <a:ext cx="6702425" cy="1165225"/>
          </a:xfrm>
        </p:spPr>
        <p:txBody>
          <a:bodyPr/>
          <a:lstStyle/>
          <a:p>
            <a:pPr eaLnBrk="1" hangingPunct="1"/>
            <a:r>
              <a:rPr lang="en-US" b="0" smtClean="0"/>
              <a:t>GUIDELINES RECOMMEND</a:t>
            </a:r>
            <a:br>
              <a:rPr lang="en-US" b="0" smtClean="0"/>
            </a:br>
            <a:r>
              <a:rPr lang="en-US" smtClean="0"/>
              <a:t>AN INTEGRATED APPROACH</a:t>
            </a:r>
            <a:endParaRPr lang="en-GB" smtClean="0"/>
          </a:p>
        </p:txBody>
      </p:sp>
      <p:sp>
        <p:nvSpPr>
          <p:cNvPr id="58370" name="Slide Number Placeholder 3"/>
          <p:cNvSpPr>
            <a:spLocks noGrp="1"/>
          </p:cNvSpPr>
          <p:nvPr>
            <p:ph type="sldNum" sz="quarter" idx="16"/>
          </p:nvPr>
        </p:nvSpPr>
        <p:spPr>
          <a:xfrm>
            <a:off x="8604250" y="6499225"/>
            <a:ext cx="360363" cy="385763"/>
          </a:xfrm>
        </p:spPr>
        <p:txBody>
          <a:bodyPr/>
          <a:lstStyle/>
          <a:p>
            <a:pPr fontAlgn="base">
              <a:spcBef>
                <a:spcPct val="0"/>
              </a:spcBef>
              <a:spcAft>
                <a:spcPct val="0"/>
              </a:spcAft>
              <a:defRPr/>
            </a:pPr>
            <a:fld id="{34022257-6B16-4653-864A-AB9B6B3685A8}" type="slidenum">
              <a:rPr lang="en-US" smtClean="0">
                <a:cs typeface="MS PGothic"/>
              </a:rPr>
              <a:pPr fontAlgn="base">
                <a:spcBef>
                  <a:spcPct val="0"/>
                </a:spcBef>
                <a:spcAft>
                  <a:spcPct val="0"/>
                </a:spcAft>
                <a:defRPr/>
              </a:pPr>
              <a:t>22</a:t>
            </a:fld>
            <a:endParaRPr lang="en-US" smtClean="0">
              <a:cs typeface="MS PGothic"/>
            </a:endParaRPr>
          </a:p>
        </p:txBody>
      </p:sp>
      <p:grpSp>
        <p:nvGrpSpPr>
          <p:cNvPr id="2" name="Groupe 4"/>
          <p:cNvGrpSpPr>
            <a:grpSpLocks/>
          </p:cNvGrpSpPr>
          <p:nvPr/>
        </p:nvGrpSpPr>
        <p:grpSpPr bwMode="auto">
          <a:xfrm>
            <a:off x="1398588" y="-7938"/>
            <a:ext cx="2597150" cy="1492251"/>
            <a:chOff x="841616" y="1412776"/>
            <a:chExt cx="2597285" cy="1492861"/>
          </a:xfrm>
        </p:grpSpPr>
        <p:pic>
          <p:nvPicPr>
            <p:cNvPr id="58381" name="Picture 3"/>
            <p:cNvPicPr>
              <a:picLocks noChangeAspect="1" noChangeArrowheads="1"/>
            </p:cNvPicPr>
            <p:nvPr/>
          </p:nvPicPr>
          <p:blipFill>
            <a:blip r:embed="rId3" cstate="print"/>
            <a:srcRect l="7027" r="58192" b="66537"/>
            <a:stretch>
              <a:fillRect/>
            </a:stretch>
          </p:blipFill>
          <p:spPr bwMode="auto">
            <a:xfrm rot="1238788" flipH="1" flipV="1">
              <a:off x="841616" y="1412776"/>
              <a:ext cx="2597285" cy="1252603"/>
            </a:xfrm>
            <a:prstGeom prst="rect">
              <a:avLst/>
            </a:prstGeom>
            <a:noFill/>
            <a:ln w="9525">
              <a:noFill/>
              <a:miter lim="800000"/>
              <a:headEnd/>
              <a:tailEnd/>
            </a:ln>
          </p:spPr>
        </p:pic>
        <p:grpSp>
          <p:nvGrpSpPr>
            <p:cNvPr id="3" name="Groupe 2"/>
            <p:cNvGrpSpPr>
              <a:grpSpLocks/>
            </p:cNvGrpSpPr>
            <p:nvPr/>
          </p:nvGrpSpPr>
          <p:grpSpPr bwMode="auto">
            <a:xfrm>
              <a:off x="2008365" y="1581669"/>
              <a:ext cx="1324115" cy="1323968"/>
              <a:chOff x="2008365" y="1581669"/>
              <a:chExt cx="1324115" cy="1323968"/>
            </a:xfrm>
          </p:grpSpPr>
          <p:sp>
            <p:nvSpPr>
              <p:cNvPr id="28" name="Ellipse 27"/>
              <p:cNvSpPr/>
              <p:nvPr/>
            </p:nvSpPr>
            <p:spPr bwMode="auto">
              <a:xfrm>
                <a:off x="2008489" y="1581121"/>
                <a:ext cx="1324044" cy="1324516"/>
              </a:xfrm>
              <a:prstGeom prst="ellipse">
                <a:avLst/>
              </a:prstGeom>
              <a:solidFill>
                <a:srgbClr val="3FBCDD"/>
              </a:solidFill>
              <a:ln w="9525" cap="flat" cmpd="sng" algn="ctr">
                <a:noFill/>
                <a:prstDash val="solid"/>
                <a:round/>
                <a:headEnd type="none" w="med" len="med"/>
                <a:tailEnd type="none" w="med" len="med"/>
              </a:ln>
              <a:effectLst/>
            </p:spPr>
            <p:txBody>
              <a:bodyPr/>
              <a:lstStyle/>
              <a:p>
                <a:pPr eaLnBrk="0" hangingPunct="0">
                  <a:defRPr/>
                </a:pPr>
                <a:endParaRPr lang="fr-FR" sz="2400" b="1" kern="0">
                  <a:solidFill>
                    <a:srgbClr val="000000"/>
                  </a:solidFill>
                  <a:ea typeface="MS PGothic" pitchFamily="34" charset="-128"/>
                  <a:cs typeface="+mn-cs"/>
                </a:endParaRPr>
              </a:p>
            </p:txBody>
          </p:sp>
          <p:sp>
            <p:nvSpPr>
              <p:cNvPr id="29" name="Rectangle 28"/>
              <p:cNvSpPr/>
              <p:nvPr/>
            </p:nvSpPr>
            <p:spPr>
              <a:xfrm>
                <a:off x="2008489" y="1968629"/>
                <a:ext cx="1295468" cy="554263"/>
              </a:xfrm>
              <a:prstGeom prst="rect">
                <a:avLst/>
              </a:prstGeom>
            </p:spPr>
            <p:txBody>
              <a:bodyPr lIns="0" rIns="0">
                <a:spAutoFit/>
              </a:bodyPr>
              <a:lstStyle/>
              <a:p>
                <a:pPr algn="ctr" fontAlgn="auto">
                  <a:lnSpc>
                    <a:spcPts val="1800"/>
                  </a:lnSpc>
                  <a:spcBef>
                    <a:spcPts val="0"/>
                  </a:spcBef>
                  <a:spcAft>
                    <a:spcPts val="0"/>
                  </a:spcAft>
                  <a:defRPr/>
                </a:pPr>
                <a:r>
                  <a:rPr lang="en-GB" b="1" kern="0" dirty="0">
                    <a:solidFill>
                      <a:srgbClr val="FFFFFF"/>
                    </a:solidFill>
                    <a:latin typeface="+mn-lt"/>
                    <a:ea typeface="ＭＳ Ｐゴシック" charset="-128"/>
                    <a:cs typeface="+mn-cs"/>
                  </a:rPr>
                  <a:t>Panel </a:t>
                </a:r>
                <a:r>
                  <a:rPr lang="en-GB" sz="1600" b="1" kern="0" dirty="0">
                    <a:solidFill>
                      <a:srgbClr val="FFFFFF"/>
                    </a:solidFill>
                    <a:latin typeface="+mn-lt"/>
                    <a:ea typeface="ＭＳ Ｐゴシック" charset="-128"/>
                    <a:cs typeface="+mn-cs"/>
                  </a:rPr>
                  <a:t>classification</a:t>
                </a:r>
              </a:p>
            </p:txBody>
          </p:sp>
        </p:grpSp>
      </p:grpSp>
      <p:sp>
        <p:nvSpPr>
          <p:cNvPr id="58372" name="Rectangle 5"/>
          <p:cNvSpPr txBox="1">
            <a:spLocks/>
          </p:cNvSpPr>
          <p:nvPr/>
        </p:nvSpPr>
        <p:spPr bwMode="auto">
          <a:xfrm>
            <a:off x="341313" y="1500188"/>
            <a:ext cx="8497887" cy="849312"/>
          </a:xfrm>
          <a:prstGeom prst="rect">
            <a:avLst/>
          </a:prstGeom>
          <a:noFill/>
          <a:ln w="9525">
            <a:noFill/>
            <a:miter lim="800000"/>
            <a:headEnd/>
            <a:tailEnd/>
          </a:ln>
        </p:spPr>
        <p:txBody>
          <a:bodyPr lIns="91429" tIns="45715" rIns="91429" bIns="45715"/>
          <a:lstStyle/>
          <a:p>
            <a:pPr>
              <a:lnSpc>
                <a:spcPct val="110000"/>
              </a:lnSpc>
              <a:spcBef>
                <a:spcPct val="20000"/>
              </a:spcBef>
              <a:buClr>
                <a:srgbClr val="FF7F00"/>
              </a:buClr>
              <a:buSzPct val="140000"/>
              <a:buFont typeface="Times" pitchFamily="18" charset="0"/>
              <a:buNone/>
              <a:tabLst>
                <a:tab pos="1436688" algn="l"/>
              </a:tabLst>
            </a:pPr>
            <a:r>
              <a:rPr lang="en-GB" sz="2000" b="1" i="1">
                <a:solidFill>
                  <a:srgbClr val="25ACD1"/>
                </a:solidFill>
                <a:cs typeface="Arial" charset="0"/>
              </a:rPr>
              <a:t>Purpose</a:t>
            </a:r>
            <a:r>
              <a:rPr lang="en-GB" b="1" i="1">
                <a:solidFill>
                  <a:srgbClr val="25ACD1"/>
                </a:solidFill>
                <a:cs typeface="Arial" charset="0"/>
              </a:rPr>
              <a:t> </a:t>
            </a:r>
            <a:r>
              <a:rPr lang="en-GB" sz="2000" b="1" i="1">
                <a:solidFill>
                  <a:srgbClr val="25ACD1"/>
                </a:solidFill>
                <a:cs typeface="Arial" charset="0"/>
                <a:sym typeface="Wingdings" pitchFamily="2" charset="2"/>
              </a:rPr>
              <a:t> </a:t>
            </a:r>
            <a:r>
              <a:rPr lang="en-GB" sz="2200" b="1" i="1">
                <a:solidFill>
                  <a:srgbClr val="FF7F00"/>
                </a:solidFill>
                <a:cs typeface="Arial" charset="0"/>
                <a:sym typeface="Wingdings" pitchFamily="2" charset="2"/>
              </a:rPr>
              <a:t>accurate description of the type &amp; sitting </a:t>
            </a:r>
            <a:r>
              <a:rPr lang="en-GB" sz="2000" i="1">
                <a:solidFill>
                  <a:srgbClr val="002060"/>
                </a:solidFill>
                <a:cs typeface="Arial" charset="0"/>
                <a:sym typeface="Wingdings" pitchFamily="2" charset="2"/>
              </a:rPr>
              <a:t>of every 		display frame</a:t>
            </a:r>
            <a:endParaRPr lang="fr-FR" sz="2000" b="1" i="1">
              <a:solidFill>
                <a:srgbClr val="FF7F00"/>
              </a:solidFill>
              <a:cs typeface="Arial" charset="0"/>
            </a:endParaRPr>
          </a:p>
        </p:txBody>
      </p:sp>
      <p:grpSp>
        <p:nvGrpSpPr>
          <p:cNvPr id="4" name="Groupe 8"/>
          <p:cNvGrpSpPr>
            <a:grpSpLocks/>
          </p:cNvGrpSpPr>
          <p:nvPr/>
        </p:nvGrpSpPr>
        <p:grpSpPr bwMode="auto">
          <a:xfrm>
            <a:off x="276225" y="3292475"/>
            <a:ext cx="1370013" cy="1641475"/>
            <a:chOff x="323850" y="2866765"/>
            <a:chExt cx="1370851" cy="1642315"/>
          </a:xfrm>
        </p:grpSpPr>
        <p:pic>
          <p:nvPicPr>
            <p:cNvPr id="58378" name="Image 6"/>
            <p:cNvPicPr>
              <a:picLocks noChangeAspect="1"/>
            </p:cNvPicPr>
            <p:nvPr/>
          </p:nvPicPr>
          <p:blipFill>
            <a:blip r:embed="rId4" cstate="print"/>
            <a:srcRect/>
            <a:stretch>
              <a:fillRect/>
            </a:stretch>
          </p:blipFill>
          <p:spPr bwMode="auto">
            <a:xfrm>
              <a:off x="323850" y="3314784"/>
              <a:ext cx="1194296" cy="1194296"/>
            </a:xfrm>
            <a:prstGeom prst="rect">
              <a:avLst/>
            </a:prstGeom>
            <a:noFill/>
            <a:ln w="9525">
              <a:noFill/>
              <a:miter lim="800000"/>
              <a:headEnd/>
              <a:tailEnd/>
            </a:ln>
          </p:spPr>
        </p:pic>
        <p:pic>
          <p:nvPicPr>
            <p:cNvPr id="58379" name="Image 7"/>
            <p:cNvPicPr>
              <a:picLocks noChangeAspect="1"/>
            </p:cNvPicPr>
            <p:nvPr/>
          </p:nvPicPr>
          <p:blipFill>
            <a:blip r:embed="rId5" cstate="print"/>
            <a:srcRect/>
            <a:stretch>
              <a:fillRect/>
            </a:stretch>
          </p:blipFill>
          <p:spPr bwMode="auto">
            <a:xfrm>
              <a:off x="590718" y="2866765"/>
              <a:ext cx="670505" cy="896038"/>
            </a:xfrm>
            <a:prstGeom prst="rect">
              <a:avLst/>
            </a:prstGeom>
            <a:noFill/>
            <a:ln w="9525">
              <a:noFill/>
              <a:miter lim="800000"/>
              <a:headEnd/>
              <a:tailEnd/>
            </a:ln>
          </p:spPr>
        </p:pic>
        <p:pic>
          <p:nvPicPr>
            <p:cNvPr id="58380" name="Image 5"/>
            <p:cNvPicPr>
              <a:picLocks noChangeAspect="1"/>
            </p:cNvPicPr>
            <p:nvPr/>
          </p:nvPicPr>
          <p:blipFill>
            <a:blip r:embed="rId6" cstate="print"/>
            <a:srcRect/>
            <a:stretch>
              <a:fillRect/>
            </a:stretch>
          </p:blipFill>
          <p:spPr bwMode="auto">
            <a:xfrm>
              <a:off x="827745" y="3030226"/>
              <a:ext cx="866956" cy="869129"/>
            </a:xfrm>
            <a:prstGeom prst="rect">
              <a:avLst/>
            </a:prstGeom>
            <a:noFill/>
            <a:ln w="9525">
              <a:noFill/>
              <a:miter lim="800000"/>
              <a:headEnd/>
              <a:tailEnd/>
            </a:ln>
          </p:spPr>
        </p:pic>
      </p:grpSp>
      <p:sp>
        <p:nvSpPr>
          <p:cNvPr id="58374" name="Rectangle 5"/>
          <p:cNvSpPr txBox="1">
            <a:spLocks/>
          </p:cNvSpPr>
          <p:nvPr/>
        </p:nvSpPr>
        <p:spPr bwMode="auto">
          <a:xfrm>
            <a:off x="1619250" y="2636838"/>
            <a:ext cx="3744913" cy="2952750"/>
          </a:xfrm>
          <a:prstGeom prst="rect">
            <a:avLst/>
          </a:prstGeom>
          <a:noFill/>
          <a:ln w="9525">
            <a:noFill/>
            <a:miter lim="800000"/>
            <a:headEnd/>
            <a:tailEnd/>
          </a:ln>
        </p:spPr>
        <p:txBody>
          <a:bodyPr lIns="91429" tIns="45715" rIns="91429" bIns="45715"/>
          <a:lstStyle/>
          <a:p>
            <a:pPr marL="261938" indent="-261938">
              <a:lnSpc>
                <a:spcPct val="110000"/>
              </a:lnSpc>
              <a:spcBef>
                <a:spcPct val="20000"/>
              </a:spcBef>
              <a:buClr>
                <a:srgbClr val="25ACD1"/>
              </a:buClr>
              <a:buSzPct val="118000"/>
              <a:buFont typeface="Arial" charset="0"/>
              <a:buChar char="•"/>
              <a:tabLst>
                <a:tab pos="1436688" algn="l"/>
              </a:tabLst>
            </a:pPr>
            <a:r>
              <a:rPr lang="en-GB" b="1">
                <a:solidFill>
                  <a:srgbClr val="002060"/>
                </a:solidFill>
                <a:cs typeface="Arial" charset="0"/>
                <a:sym typeface="Wingdings" pitchFamily="2" charset="2"/>
              </a:rPr>
              <a:t>Precise location</a:t>
            </a:r>
          </a:p>
          <a:p>
            <a:pPr marL="261938" indent="-261938">
              <a:lnSpc>
                <a:spcPct val="110000"/>
              </a:lnSpc>
              <a:spcBef>
                <a:spcPct val="20000"/>
              </a:spcBef>
              <a:buClr>
                <a:srgbClr val="25ACD1"/>
              </a:buClr>
              <a:buSzPct val="118000"/>
              <a:buFont typeface="Arial" charset="0"/>
              <a:buChar char="•"/>
              <a:tabLst>
                <a:tab pos="1436688" algn="l"/>
              </a:tabLst>
            </a:pPr>
            <a:r>
              <a:rPr lang="fr-FR" b="1">
                <a:solidFill>
                  <a:srgbClr val="002060"/>
                </a:solidFill>
                <a:cs typeface="Arial" charset="0"/>
              </a:rPr>
              <a:t>Situation</a:t>
            </a:r>
            <a:r>
              <a:rPr lang="fr-FR" sz="1600">
                <a:solidFill>
                  <a:srgbClr val="002060"/>
                </a:solidFill>
                <a:cs typeface="Arial" charset="0"/>
              </a:rPr>
              <a:t> (roadside, retail…)</a:t>
            </a:r>
            <a:endParaRPr lang="fr-FR">
              <a:solidFill>
                <a:srgbClr val="002060"/>
              </a:solidFill>
              <a:cs typeface="Arial" charset="0"/>
            </a:endParaRPr>
          </a:p>
          <a:p>
            <a:pPr marL="261938" indent="-261938">
              <a:lnSpc>
                <a:spcPct val="110000"/>
              </a:lnSpc>
              <a:spcBef>
                <a:spcPct val="20000"/>
              </a:spcBef>
              <a:buClr>
                <a:srgbClr val="25ACD1"/>
              </a:buClr>
              <a:buSzPct val="118000"/>
              <a:buFont typeface="Arial" charset="0"/>
              <a:buChar char="•"/>
              <a:tabLst>
                <a:tab pos="1436688" algn="l"/>
              </a:tabLst>
            </a:pPr>
            <a:r>
              <a:rPr lang="fr-FR" b="1">
                <a:solidFill>
                  <a:srgbClr val="002060"/>
                </a:solidFill>
                <a:cs typeface="Arial" charset="0"/>
              </a:rPr>
              <a:t>Static or changing </a:t>
            </a:r>
            <a:r>
              <a:rPr lang="fr-FR">
                <a:solidFill>
                  <a:srgbClr val="002060"/>
                </a:solidFill>
                <a:cs typeface="Arial" charset="0"/>
              </a:rPr>
              <a:t>with timing</a:t>
            </a:r>
          </a:p>
          <a:p>
            <a:pPr marL="261938" indent="-261938">
              <a:lnSpc>
                <a:spcPct val="110000"/>
              </a:lnSpc>
              <a:spcBef>
                <a:spcPct val="20000"/>
              </a:spcBef>
              <a:buClr>
                <a:srgbClr val="25ACD1"/>
              </a:buClr>
              <a:buSzPct val="118000"/>
              <a:buFont typeface="Arial" charset="0"/>
              <a:buChar char="•"/>
              <a:tabLst>
                <a:tab pos="1436688" algn="l"/>
              </a:tabLst>
            </a:pPr>
            <a:r>
              <a:rPr lang="fr-FR" b="1">
                <a:solidFill>
                  <a:srgbClr val="002060"/>
                </a:solidFill>
                <a:cs typeface="Arial" charset="0"/>
              </a:rPr>
              <a:t>Illumination</a:t>
            </a:r>
          </a:p>
          <a:p>
            <a:pPr marL="261938" indent="-261938">
              <a:lnSpc>
                <a:spcPct val="110000"/>
              </a:lnSpc>
              <a:spcBef>
                <a:spcPct val="20000"/>
              </a:spcBef>
              <a:buClr>
                <a:srgbClr val="25ACD1"/>
              </a:buClr>
              <a:buSzPct val="118000"/>
              <a:buFont typeface="Arial" charset="0"/>
              <a:buChar char="•"/>
              <a:tabLst>
                <a:tab pos="1436688" algn="l"/>
              </a:tabLst>
            </a:pPr>
            <a:r>
              <a:rPr lang="fr-FR" b="1">
                <a:solidFill>
                  <a:srgbClr val="002060"/>
                </a:solidFill>
                <a:cs typeface="Arial" charset="0"/>
              </a:rPr>
              <a:t>Angle to primary travel path</a:t>
            </a:r>
          </a:p>
          <a:p>
            <a:pPr marL="261938" indent="-261938">
              <a:lnSpc>
                <a:spcPct val="110000"/>
              </a:lnSpc>
              <a:spcBef>
                <a:spcPct val="20000"/>
              </a:spcBef>
              <a:buClr>
                <a:srgbClr val="25ACD1"/>
              </a:buClr>
              <a:buSzPct val="118000"/>
              <a:buFont typeface="Arial" charset="0"/>
              <a:buChar char="•"/>
              <a:tabLst>
                <a:tab pos="1436688" algn="l"/>
              </a:tabLst>
            </a:pPr>
            <a:r>
              <a:rPr lang="fr-FR">
                <a:solidFill>
                  <a:srgbClr val="002060"/>
                </a:solidFill>
                <a:cs typeface="Arial" charset="0"/>
              </a:rPr>
              <a:t>Distance &amp; height from road</a:t>
            </a:r>
            <a:endParaRPr lang="fr-FR" b="1">
              <a:solidFill>
                <a:srgbClr val="002060"/>
              </a:solidFill>
              <a:cs typeface="Arial" charset="0"/>
            </a:endParaRPr>
          </a:p>
          <a:p>
            <a:pPr marL="261938" indent="-261938">
              <a:lnSpc>
                <a:spcPct val="110000"/>
              </a:lnSpc>
              <a:spcBef>
                <a:spcPct val="20000"/>
              </a:spcBef>
              <a:buClr>
                <a:srgbClr val="25ACD1"/>
              </a:buClr>
              <a:buSzPct val="118000"/>
              <a:buFont typeface="Arial" charset="0"/>
              <a:buChar char="•"/>
              <a:tabLst>
                <a:tab pos="1436688" algn="l"/>
              </a:tabLst>
            </a:pPr>
            <a:r>
              <a:rPr lang="fr-FR">
                <a:solidFill>
                  <a:srgbClr val="002060"/>
                </a:solidFill>
                <a:cs typeface="Arial" charset="0"/>
              </a:rPr>
              <a:t>Obstructions &gt; 10%</a:t>
            </a:r>
          </a:p>
          <a:p>
            <a:pPr marL="261938" indent="-261938">
              <a:lnSpc>
                <a:spcPct val="110000"/>
              </a:lnSpc>
              <a:spcBef>
                <a:spcPct val="20000"/>
              </a:spcBef>
              <a:buClr>
                <a:srgbClr val="25ACD1"/>
              </a:buClr>
              <a:buSzPct val="118000"/>
              <a:buFont typeface="Arial" charset="0"/>
              <a:buChar char="•"/>
              <a:tabLst>
                <a:tab pos="1436688" algn="l"/>
              </a:tabLst>
            </a:pPr>
            <a:r>
              <a:rPr lang="fr-FR">
                <a:solidFill>
                  <a:srgbClr val="002060"/>
                </a:solidFill>
                <a:cs typeface="Arial" charset="0"/>
              </a:rPr>
              <a:t>Clutter of the visual environment</a:t>
            </a:r>
          </a:p>
        </p:txBody>
      </p:sp>
      <p:grpSp>
        <p:nvGrpSpPr>
          <p:cNvPr id="5" name="Groupe 10"/>
          <p:cNvGrpSpPr>
            <a:grpSpLocks/>
          </p:cNvGrpSpPr>
          <p:nvPr/>
        </p:nvGrpSpPr>
        <p:grpSpPr bwMode="auto">
          <a:xfrm>
            <a:off x="5435600" y="2565400"/>
            <a:ext cx="3168650" cy="3095625"/>
            <a:chOff x="5436097" y="2564904"/>
            <a:chExt cx="3168351" cy="3096344"/>
          </a:xfrm>
        </p:grpSpPr>
        <p:sp>
          <p:nvSpPr>
            <p:cNvPr id="58376" name="Accolade fermante 9"/>
            <p:cNvSpPr>
              <a:spLocks/>
            </p:cNvSpPr>
            <p:nvPr/>
          </p:nvSpPr>
          <p:spPr bwMode="auto">
            <a:xfrm>
              <a:off x="5436097" y="2564904"/>
              <a:ext cx="288031" cy="3096344"/>
            </a:xfrm>
            <a:prstGeom prst="rightBrace">
              <a:avLst>
                <a:gd name="adj1" fmla="val 8311"/>
                <a:gd name="adj2" fmla="val 50000"/>
              </a:avLst>
            </a:prstGeom>
            <a:noFill/>
            <a:ln w="28575" algn="ctr">
              <a:solidFill>
                <a:srgbClr val="25ACD1"/>
              </a:solidFill>
              <a:round/>
              <a:headEnd/>
              <a:tailEnd/>
            </a:ln>
          </p:spPr>
          <p:txBody>
            <a:bodyPr/>
            <a:lstStyle/>
            <a:p>
              <a:pPr eaLnBrk="0" hangingPunct="0"/>
              <a:endParaRPr lang="ru-RU" sz="2400" b="1"/>
            </a:p>
          </p:txBody>
        </p:sp>
        <p:sp>
          <p:nvSpPr>
            <p:cNvPr id="58377" name="Rectangle 5"/>
            <p:cNvSpPr txBox="1">
              <a:spLocks/>
            </p:cNvSpPr>
            <p:nvPr/>
          </p:nvSpPr>
          <p:spPr bwMode="auto">
            <a:xfrm>
              <a:off x="5940152" y="2928411"/>
              <a:ext cx="2664296" cy="2369330"/>
            </a:xfrm>
            <a:prstGeom prst="rect">
              <a:avLst/>
            </a:prstGeom>
            <a:noFill/>
            <a:ln w="9525">
              <a:noFill/>
              <a:miter lim="800000"/>
              <a:headEnd/>
              <a:tailEnd/>
            </a:ln>
          </p:spPr>
          <p:txBody>
            <a:bodyPr lIns="91429" tIns="45715" rIns="91429" bIns="45715" anchor="ctr"/>
            <a:lstStyle/>
            <a:p>
              <a:pPr>
                <a:lnSpc>
                  <a:spcPct val="110000"/>
                </a:lnSpc>
                <a:spcBef>
                  <a:spcPct val="20000"/>
                </a:spcBef>
                <a:buClr>
                  <a:srgbClr val="25ACD1"/>
                </a:buClr>
                <a:buSzPct val="118000"/>
                <a:buFont typeface="Arial" charset="0"/>
                <a:buNone/>
                <a:tabLst>
                  <a:tab pos="1436688" algn="l"/>
                </a:tabLst>
              </a:pPr>
              <a:r>
                <a:rPr lang="fr-FR" sz="2400" b="1">
                  <a:solidFill>
                    <a:srgbClr val="25ACD1"/>
                  </a:solidFill>
                  <a:cs typeface="Arial" charset="0"/>
                  <a:sym typeface="Wingdings" pitchFamily="2" charset="2"/>
                </a:rPr>
                <a:t>Statistical modelling </a:t>
              </a:r>
              <a:br>
                <a:rPr lang="fr-FR" sz="2400" b="1">
                  <a:solidFill>
                    <a:srgbClr val="25ACD1"/>
                  </a:solidFill>
                  <a:cs typeface="Arial" charset="0"/>
                  <a:sym typeface="Wingdings" pitchFamily="2" charset="2"/>
                </a:rPr>
              </a:br>
              <a:r>
                <a:rPr lang="fr-FR" sz="2400">
                  <a:solidFill>
                    <a:srgbClr val="002060"/>
                  </a:solidFill>
                  <a:cs typeface="Arial" charset="0"/>
                  <a:sym typeface="Wingdings" pitchFamily="2" charset="2"/>
                </a:rPr>
                <a:t>of contacts</a:t>
              </a:r>
            </a:p>
            <a:p>
              <a:pPr>
                <a:lnSpc>
                  <a:spcPct val="110000"/>
                </a:lnSpc>
                <a:spcBef>
                  <a:spcPct val="20000"/>
                </a:spcBef>
                <a:buClr>
                  <a:srgbClr val="25ACD1"/>
                </a:buClr>
                <a:buSzPct val="118000"/>
                <a:buFont typeface="Arial" charset="0"/>
                <a:buNone/>
                <a:tabLst>
                  <a:tab pos="1436688" algn="l"/>
                </a:tabLst>
              </a:pPr>
              <a:r>
                <a:rPr lang="fr-FR" sz="2400">
                  <a:solidFill>
                    <a:srgbClr val="25ACD1"/>
                  </a:solidFill>
                  <a:cs typeface="Arial" charset="0"/>
                  <a:sym typeface="Wingdings" pitchFamily="2" charset="2"/>
                </a:rPr>
                <a:t>&amp;</a:t>
              </a:r>
              <a:r>
                <a:rPr lang="fr-FR" sz="2800">
                  <a:solidFill>
                    <a:srgbClr val="25ACD1"/>
                  </a:solidFill>
                  <a:cs typeface="Arial" charset="0"/>
                  <a:sym typeface="Wingdings" pitchFamily="2" charset="2"/>
                </a:rPr>
                <a:t> </a:t>
              </a:r>
              <a:r>
                <a:rPr lang="fr-FR" sz="2400" b="1">
                  <a:solidFill>
                    <a:srgbClr val="25ACD1"/>
                  </a:solidFill>
                  <a:cs typeface="Arial" charset="0"/>
                  <a:sym typeface="Wingdings" pitchFamily="2" charset="2"/>
                </a:rPr>
                <a:t>Visibility adjustment</a:t>
              </a:r>
              <a:endParaRPr lang="fr-FR" sz="2400" b="1">
                <a:solidFill>
                  <a:srgbClr val="25ACD1"/>
                </a:solidFill>
                <a:cs typeface="Arial"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xfrm>
            <a:off x="2195513" y="0"/>
            <a:ext cx="6702425" cy="1165225"/>
          </a:xfrm>
        </p:spPr>
        <p:txBody>
          <a:bodyPr/>
          <a:lstStyle/>
          <a:p>
            <a:pPr eaLnBrk="1" hangingPunct="1"/>
            <a:r>
              <a:rPr lang="en-US" b="0" smtClean="0"/>
              <a:t>GUIDELINES RECOMMEND</a:t>
            </a:r>
            <a:br>
              <a:rPr lang="en-US" b="0" smtClean="0"/>
            </a:br>
            <a:r>
              <a:rPr lang="en-US" smtClean="0"/>
              <a:t>AN INTEGRATED APPROACH</a:t>
            </a:r>
            <a:endParaRPr lang="en-GB" smtClean="0"/>
          </a:p>
        </p:txBody>
      </p:sp>
      <p:sp>
        <p:nvSpPr>
          <p:cNvPr id="60418" name="Slide Number Placeholder 3"/>
          <p:cNvSpPr>
            <a:spLocks noGrp="1"/>
          </p:cNvSpPr>
          <p:nvPr>
            <p:ph type="sldNum" sz="quarter" idx="16"/>
          </p:nvPr>
        </p:nvSpPr>
        <p:spPr>
          <a:xfrm>
            <a:off x="8604250" y="6499225"/>
            <a:ext cx="360363" cy="385763"/>
          </a:xfrm>
        </p:spPr>
        <p:txBody>
          <a:bodyPr/>
          <a:lstStyle/>
          <a:p>
            <a:pPr fontAlgn="base">
              <a:spcBef>
                <a:spcPct val="0"/>
              </a:spcBef>
              <a:spcAft>
                <a:spcPct val="0"/>
              </a:spcAft>
              <a:defRPr/>
            </a:pPr>
            <a:fld id="{2563EFB2-8FAF-4E7B-81D8-034B64D161DF}" type="slidenum">
              <a:rPr lang="en-US" smtClean="0">
                <a:cs typeface="MS PGothic"/>
              </a:rPr>
              <a:pPr fontAlgn="base">
                <a:spcBef>
                  <a:spcPct val="0"/>
                </a:spcBef>
                <a:spcAft>
                  <a:spcPct val="0"/>
                </a:spcAft>
                <a:defRPr/>
              </a:pPr>
              <a:t>23</a:t>
            </a:fld>
            <a:endParaRPr lang="en-US" smtClean="0">
              <a:cs typeface="MS PGothic"/>
            </a:endParaRPr>
          </a:p>
        </p:txBody>
      </p:sp>
      <p:grpSp>
        <p:nvGrpSpPr>
          <p:cNvPr id="2" name="Groupe 4"/>
          <p:cNvGrpSpPr>
            <a:grpSpLocks/>
          </p:cNvGrpSpPr>
          <p:nvPr/>
        </p:nvGrpSpPr>
        <p:grpSpPr bwMode="auto">
          <a:xfrm>
            <a:off x="1398588" y="-7938"/>
            <a:ext cx="2597150" cy="1492251"/>
            <a:chOff x="841616" y="1412776"/>
            <a:chExt cx="2597285" cy="1492861"/>
          </a:xfrm>
        </p:grpSpPr>
        <p:pic>
          <p:nvPicPr>
            <p:cNvPr id="60430" name="Picture 3"/>
            <p:cNvPicPr>
              <a:picLocks noChangeAspect="1" noChangeArrowheads="1"/>
            </p:cNvPicPr>
            <p:nvPr/>
          </p:nvPicPr>
          <p:blipFill>
            <a:blip r:embed="rId3" cstate="print"/>
            <a:srcRect l="7027" r="58192" b="66537"/>
            <a:stretch>
              <a:fillRect/>
            </a:stretch>
          </p:blipFill>
          <p:spPr bwMode="auto">
            <a:xfrm rot="1238788" flipH="1" flipV="1">
              <a:off x="841616" y="1412776"/>
              <a:ext cx="2597285" cy="1252603"/>
            </a:xfrm>
            <a:prstGeom prst="rect">
              <a:avLst/>
            </a:prstGeom>
            <a:noFill/>
            <a:ln w="9525">
              <a:noFill/>
              <a:miter lim="800000"/>
              <a:headEnd/>
              <a:tailEnd/>
            </a:ln>
          </p:spPr>
        </p:pic>
        <p:grpSp>
          <p:nvGrpSpPr>
            <p:cNvPr id="3" name="Groupe 2"/>
            <p:cNvGrpSpPr>
              <a:grpSpLocks/>
            </p:cNvGrpSpPr>
            <p:nvPr/>
          </p:nvGrpSpPr>
          <p:grpSpPr bwMode="auto">
            <a:xfrm>
              <a:off x="2008365" y="1581669"/>
              <a:ext cx="1324115" cy="1323968"/>
              <a:chOff x="2008365" y="1581669"/>
              <a:chExt cx="1324115" cy="1323968"/>
            </a:xfrm>
          </p:grpSpPr>
          <p:sp>
            <p:nvSpPr>
              <p:cNvPr id="28" name="Ellipse 27"/>
              <p:cNvSpPr/>
              <p:nvPr/>
            </p:nvSpPr>
            <p:spPr bwMode="auto">
              <a:xfrm>
                <a:off x="2008489" y="1581121"/>
                <a:ext cx="1324044" cy="1324516"/>
              </a:xfrm>
              <a:prstGeom prst="ellipse">
                <a:avLst/>
              </a:prstGeom>
              <a:solidFill>
                <a:srgbClr val="3FBCDD"/>
              </a:solidFill>
              <a:ln w="9525" cap="flat" cmpd="sng" algn="ctr">
                <a:noFill/>
                <a:prstDash val="solid"/>
                <a:round/>
                <a:headEnd type="none" w="med" len="med"/>
                <a:tailEnd type="none" w="med" len="med"/>
              </a:ln>
              <a:effectLst/>
            </p:spPr>
            <p:txBody>
              <a:bodyPr/>
              <a:lstStyle/>
              <a:p>
                <a:pPr eaLnBrk="0" hangingPunct="0">
                  <a:defRPr/>
                </a:pPr>
                <a:endParaRPr lang="fr-FR" sz="2400" b="1" kern="0">
                  <a:solidFill>
                    <a:srgbClr val="000000"/>
                  </a:solidFill>
                  <a:ea typeface="MS PGothic" pitchFamily="34" charset="-128"/>
                  <a:cs typeface="+mn-cs"/>
                </a:endParaRPr>
              </a:p>
            </p:txBody>
          </p:sp>
          <p:sp>
            <p:nvSpPr>
              <p:cNvPr id="29" name="Rectangle 28"/>
              <p:cNvSpPr/>
              <p:nvPr/>
            </p:nvSpPr>
            <p:spPr>
              <a:xfrm>
                <a:off x="2008489" y="1968629"/>
                <a:ext cx="1295468" cy="554263"/>
              </a:xfrm>
              <a:prstGeom prst="rect">
                <a:avLst/>
              </a:prstGeom>
            </p:spPr>
            <p:txBody>
              <a:bodyPr lIns="0" rIns="0">
                <a:spAutoFit/>
              </a:bodyPr>
              <a:lstStyle/>
              <a:p>
                <a:pPr algn="ctr" fontAlgn="auto">
                  <a:lnSpc>
                    <a:spcPts val="1800"/>
                  </a:lnSpc>
                  <a:spcBef>
                    <a:spcPts val="0"/>
                  </a:spcBef>
                  <a:spcAft>
                    <a:spcPts val="0"/>
                  </a:spcAft>
                  <a:defRPr/>
                </a:pPr>
                <a:r>
                  <a:rPr lang="en-GB" b="1" kern="0" dirty="0">
                    <a:solidFill>
                      <a:srgbClr val="FFFFFF"/>
                    </a:solidFill>
                    <a:latin typeface="+mn-lt"/>
                    <a:ea typeface="ＭＳ Ｐゴシック" charset="-128"/>
                    <a:cs typeface="+mn-cs"/>
                  </a:rPr>
                  <a:t>Visibility Study</a:t>
                </a:r>
              </a:p>
            </p:txBody>
          </p:sp>
        </p:grpSp>
      </p:grpSp>
      <p:sp>
        <p:nvSpPr>
          <p:cNvPr id="60420" name="Rectangle 5"/>
          <p:cNvSpPr txBox="1">
            <a:spLocks/>
          </p:cNvSpPr>
          <p:nvPr/>
        </p:nvSpPr>
        <p:spPr bwMode="auto">
          <a:xfrm>
            <a:off x="341313" y="1573213"/>
            <a:ext cx="8497887" cy="560387"/>
          </a:xfrm>
          <a:prstGeom prst="rect">
            <a:avLst/>
          </a:prstGeom>
          <a:noFill/>
          <a:ln w="9525">
            <a:noFill/>
            <a:miter lim="800000"/>
            <a:headEnd/>
            <a:tailEnd/>
          </a:ln>
        </p:spPr>
        <p:txBody>
          <a:bodyPr lIns="91429" tIns="45715" rIns="91429" bIns="45715"/>
          <a:lstStyle/>
          <a:p>
            <a:pPr>
              <a:lnSpc>
                <a:spcPct val="110000"/>
              </a:lnSpc>
              <a:spcBef>
                <a:spcPct val="20000"/>
              </a:spcBef>
              <a:buClr>
                <a:srgbClr val="FF7F00"/>
              </a:buClr>
              <a:buSzPct val="140000"/>
              <a:buFont typeface="Times" pitchFamily="18" charset="0"/>
              <a:buNone/>
              <a:tabLst>
                <a:tab pos="1436688" algn="l"/>
              </a:tabLst>
            </a:pPr>
            <a:r>
              <a:rPr lang="en-GB" sz="2400" b="1" i="1">
                <a:solidFill>
                  <a:srgbClr val="25ACD1"/>
                </a:solidFill>
                <a:cs typeface="Arial" charset="0"/>
              </a:rPr>
              <a:t>Purpose</a:t>
            </a:r>
            <a:r>
              <a:rPr lang="en-GB" sz="2000" b="1" i="1">
                <a:solidFill>
                  <a:srgbClr val="25ACD1"/>
                </a:solidFill>
                <a:cs typeface="Arial" charset="0"/>
              </a:rPr>
              <a:t> </a:t>
            </a:r>
            <a:r>
              <a:rPr lang="en-GB" sz="2400" b="1" i="1">
                <a:solidFill>
                  <a:srgbClr val="25ACD1"/>
                </a:solidFill>
                <a:cs typeface="Arial" charset="0"/>
                <a:sym typeface="Wingdings" pitchFamily="2" charset="2"/>
              </a:rPr>
              <a:t>  </a:t>
            </a:r>
            <a:r>
              <a:rPr lang="en-GB" sz="2400" i="1">
                <a:solidFill>
                  <a:srgbClr val="002060"/>
                </a:solidFill>
                <a:cs typeface="Arial" charset="0"/>
                <a:sym typeface="Wingdings" pitchFamily="2" charset="2"/>
              </a:rPr>
              <a:t>more </a:t>
            </a:r>
            <a:r>
              <a:rPr lang="en-GB" sz="2400" b="1" i="1">
                <a:solidFill>
                  <a:srgbClr val="FF7F00"/>
                </a:solidFill>
                <a:cs typeface="Arial" charset="0"/>
                <a:sym typeface="Wingdings" pitchFamily="2" charset="2"/>
              </a:rPr>
              <a:t>realistic contact definition</a:t>
            </a:r>
            <a:endParaRPr lang="fr-FR" sz="2400" b="1" i="1">
              <a:solidFill>
                <a:srgbClr val="FF7F00"/>
              </a:solidFill>
              <a:cs typeface="Arial" charset="0"/>
            </a:endParaRPr>
          </a:p>
        </p:txBody>
      </p:sp>
      <p:sp>
        <p:nvSpPr>
          <p:cNvPr id="20" name="Rectangle 3"/>
          <p:cNvSpPr txBox="1">
            <a:spLocks noChangeArrowheads="1"/>
          </p:cNvSpPr>
          <p:nvPr/>
        </p:nvSpPr>
        <p:spPr bwMode="auto">
          <a:xfrm>
            <a:off x="250825" y="2924175"/>
            <a:ext cx="5400675" cy="468313"/>
          </a:xfrm>
          <a:prstGeom prst="rect">
            <a:avLst/>
          </a:prstGeom>
          <a:noFill/>
          <a:ln w="9525">
            <a:noFill/>
            <a:miter lim="800000"/>
            <a:headEnd/>
            <a:tailEnd/>
          </a:ln>
        </p:spPr>
        <p:txBody>
          <a:bodyPr/>
          <a:lstStyle/>
          <a:p>
            <a:pPr marL="261938" indent="-247650">
              <a:spcBef>
                <a:spcPct val="20000"/>
              </a:spcBef>
              <a:buClr>
                <a:srgbClr val="25ACD1"/>
              </a:buClr>
              <a:buSzPct val="105000"/>
              <a:buFont typeface="Arial" charset="0"/>
              <a:buChar char="−"/>
            </a:pPr>
            <a:r>
              <a:rPr lang="en-GB" sz="2400" b="1">
                <a:solidFill>
                  <a:srgbClr val="25ACD1"/>
                </a:solidFill>
              </a:rPr>
              <a:t>Flow</a:t>
            </a:r>
            <a:r>
              <a:rPr lang="en-GB" sz="2000" b="1">
                <a:solidFill>
                  <a:srgbClr val="25ACD1"/>
                </a:solidFill>
              </a:rPr>
              <a:t> : </a:t>
            </a:r>
            <a:r>
              <a:rPr lang="en-GB">
                <a:solidFill>
                  <a:srgbClr val="042D56"/>
                </a:solidFill>
              </a:rPr>
              <a:t>number of passages past a panel </a:t>
            </a:r>
          </a:p>
        </p:txBody>
      </p:sp>
      <p:sp>
        <p:nvSpPr>
          <p:cNvPr id="12" name="Rectangle 11"/>
          <p:cNvSpPr>
            <a:spLocks noChangeArrowheads="1"/>
          </p:cNvSpPr>
          <p:nvPr/>
        </p:nvSpPr>
        <p:spPr bwMode="auto">
          <a:xfrm>
            <a:off x="250825" y="2305050"/>
            <a:ext cx="8450263" cy="403225"/>
          </a:xfrm>
          <a:prstGeom prst="rect">
            <a:avLst/>
          </a:prstGeom>
          <a:noFill/>
          <a:ln w="9525">
            <a:noFill/>
            <a:miter lim="800000"/>
            <a:headEnd/>
            <a:tailEnd/>
          </a:ln>
        </p:spPr>
        <p:txBody>
          <a:bodyPr>
            <a:spAutoFit/>
          </a:bodyPr>
          <a:lstStyle/>
          <a:p>
            <a:pPr>
              <a:lnSpc>
                <a:spcPct val="110000"/>
              </a:lnSpc>
            </a:pPr>
            <a:r>
              <a:rPr lang="en-GB" sz="2000">
                <a:solidFill>
                  <a:srgbClr val="042D56"/>
                </a:solidFill>
              </a:rPr>
              <a:t>Contact definition = increasing accuracy over time</a:t>
            </a:r>
            <a:endParaRPr lang="fr-FR" sz="2000">
              <a:solidFill>
                <a:srgbClr val="042D56"/>
              </a:solidFill>
            </a:endParaRPr>
          </a:p>
        </p:txBody>
      </p:sp>
      <p:sp>
        <p:nvSpPr>
          <p:cNvPr id="13" name="Flèche vers le bas 12"/>
          <p:cNvSpPr/>
          <p:nvPr/>
        </p:nvSpPr>
        <p:spPr bwMode="auto">
          <a:xfrm>
            <a:off x="250825" y="3048000"/>
            <a:ext cx="187325" cy="2808288"/>
          </a:xfrm>
          <a:prstGeom prst="downArrow">
            <a:avLst/>
          </a:prstGeom>
          <a:solidFill>
            <a:srgbClr val="25ACD1"/>
          </a:solidFill>
          <a:ln>
            <a:noFill/>
            <a:headEnd type="none" w="med" len="med"/>
            <a:tailEnd type="none" w="med" len="med"/>
          </a:ln>
          <a:effectLst>
            <a:outerShdw blurRad="50800" dist="38100" dir="13500000" algn="br"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lstStyle/>
          <a:p>
            <a:pPr eaLnBrk="0" hangingPunct="0">
              <a:defRPr/>
            </a:pPr>
            <a:endParaRPr lang="fr-FR" sz="2400" b="1">
              <a:solidFill>
                <a:schemeClr val="tx1"/>
              </a:solidFill>
            </a:endParaRPr>
          </a:p>
        </p:txBody>
      </p:sp>
      <p:sp>
        <p:nvSpPr>
          <p:cNvPr id="26" name="Rectangle 3"/>
          <p:cNvSpPr txBox="1">
            <a:spLocks noChangeArrowheads="1"/>
          </p:cNvSpPr>
          <p:nvPr/>
        </p:nvSpPr>
        <p:spPr bwMode="auto">
          <a:xfrm>
            <a:off x="250825" y="3683000"/>
            <a:ext cx="5616575" cy="860425"/>
          </a:xfrm>
          <a:prstGeom prst="rect">
            <a:avLst/>
          </a:prstGeom>
          <a:noFill/>
          <a:ln w="9525">
            <a:noFill/>
            <a:miter lim="800000"/>
            <a:headEnd/>
            <a:tailEnd/>
          </a:ln>
        </p:spPr>
        <p:txBody>
          <a:bodyPr/>
          <a:lstStyle/>
          <a:p>
            <a:pPr marL="261938" indent="-261938">
              <a:spcBef>
                <a:spcPct val="20000"/>
              </a:spcBef>
              <a:buClr>
                <a:srgbClr val="25ACD1"/>
              </a:buClr>
              <a:buSzPct val="105000"/>
              <a:buFont typeface="Arial" charset="0"/>
              <a:buChar char="−"/>
            </a:pPr>
            <a:r>
              <a:rPr lang="en-GB" sz="2400" b="1">
                <a:solidFill>
                  <a:srgbClr val="25ACD1"/>
                </a:solidFill>
              </a:rPr>
              <a:t>O</a:t>
            </a:r>
            <a:r>
              <a:rPr lang="en-GB" sz="2000" b="1">
                <a:solidFill>
                  <a:srgbClr val="25ACD1"/>
                </a:solidFill>
              </a:rPr>
              <a:t>pportunity </a:t>
            </a:r>
            <a:r>
              <a:rPr lang="en-GB" sz="2400" b="1">
                <a:solidFill>
                  <a:srgbClr val="25ACD1"/>
                </a:solidFill>
              </a:rPr>
              <a:t>T</a:t>
            </a:r>
            <a:r>
              <a:rPr lang="en-GB" sz="2000" b="1">
                <a:solidFill>
                  <a:srgbClr val="25ACD1"/>
                </a:solidFill>
              </a:rPr>
              <a:t>o </a:t>
            </a:r>
            <a:r>
              <a:rPr lang="en-GB" sz="2200" b="1">
                <a:solidFill>
                  <a:srgbClr val="25ACD1"/>
                </a:solidFill>
              </a:rPr>
              <a:t>S</a:t>
            </a:r>
            <a:r>
              <a:rPr lang="en-GB" sz="2000" b="1">
                <a:solidFill>
                  <a:srgbClr val="25ACD1"/>
                </a:solidFill>
              </a:rPr>
              <a:t>ee </a:t>
            </a:r>
            <a:r>
              <a:rPr lang="en-GB" sz="2200" b="1">
                <a:solidFill>
                  <a:srgbClr val="25ACD1"/>
                </a:solidFill>
              </a:rPr>
              <a:t>: </a:t>
            </a:r>
            <a:r>
              <a:rPr lang="en-GB">
                <a:solidFill>
                  <a:srgbClr val="042D56"/>
                </a:solidFill>
              </a:rPr>
              <a:t>number of passages that results in a </a:t>
            </a:r>
            <a:r>
              <a:rPr lang="en-GB" sz="2200" b="1">
                <a:solidFill>
                  <a:srgbClr val="FF9900"/>
                </a:solidFill>
              </a:rPr>
              <a:t>possible</a:t>
            </a:r>
            <a:r>
              <a:rPr lang="en-GB" sz="2400">
                <a:solidFill>
                  <a:srgbClr val="042D56"/>
                </a:solidFill>
              </a:rPr>
              <a:t> </a:t>
            </a:r>
            <a:r>
              <a:rPr lang="en-GB">
                <a:solidFill>
                  <a:srgbClr val="042D56"/>
                </a:solidFill>
              </a:rPr>
              <a:t>contact with the panel</a:t>
            </a:r>
            <a:endParaRPr lang="en-GB" sz="2000">
              <a:solidFill>
                <a:srgbClr val="042D56"/>
              </a:solidFill>
            </a:endParaRPr>
          </a:p>
        </p:txBody>
      </p:sp>
      <p:sp>
        <p:nvSpPr>
          <p:cNvPr id="30" name="Rectangle 3"/>
          <p:cNvSpPr txBox="1">
            <a:spLocks noChangeArrowheads="1"/>
          </p:cNvSpPr>
          <p:nvPr/>
        </p:nvSpPr>
        <p:spPr bwMode="auto">
          <a:xfrm>
            <a:off x="250825" y="4833938"/>
            <a:ext cx="5400675" cy="1022350"/>
          </a:xfrm>
          <a:prstGeom prst="rect">
            <a:avLst/>
          </a:prstGeom>
          <a:noFill/>
          <a:ln w="9525">
            <a:noFill/>
            <a:miter lim="800000"/>
            <a:headEnd/>
            <a:tailEnd/>
          </a:ln>
        </p:spPr>
        <p:txBody>
          <a:bodyPr/>
          <a:lstStyle/>
          <a:p>
            <a:pPr marL="261938" indent="-261938">
              <a:spcBef>
                <a:spcPct val="20000"/>
              </a:spcBef>
              <a:buClr>
                <a:srgbClr val="25ACD1"/>
              </a:buClr>
              <a:buSzPct val="105000"/>
              <a:buFont typeface="Arial" charset="0"/>
              <a:buChar char="−"/>
            </a:pPr>
            <a:r>
              <a:rPr lang="en-GB" sz="2400" b="1">
                <a:solidFill>
                  <a:srgbClr val="25ACD1"/>
                </a:solidFill>
              </a:rPr>
              <a:t>V</a:t>
            </a:r>
            <a:r>
              <a:rPr lang="en-GB" sz="2000" b="1">
                <a:solidFill>
                  <a:srgbClr val="25ACD1"/>
                </a:solidFill>
              </a:rPr>
              <a:t>isibility </a:t>
            </a:r>
            <a:r>
              <a:rPr lang="en-GB" sz="2400" b="1">
                <a:solidFill>
                  <a:srgbClr val="25ACD1"/>
                </a:solidFill>
              </a:rPr>
              <a:t>A</a:t>
            </a:r>
            <a:r>
              <a:rPr lang="en-GB" sz="2000" b="1">
                <a:solidFill>
                  <a:srgbClr val="25ACD1"/>
                </a:solidFill>
              </a:rPr>
              <a:t>djusted </a:t>
            </a:r>
            <a:r>
              <a:rPr lang="en-GB" sz="2400" b="1">
                <a:solidFill>
                  <a:srgbClr val="25ACD1"/>
                </a:solidFill>
              </a:rPr>
              <a:t>C</a:t>
            </a:r>
            <a:r>
              <a:rPr lang="en-GB" sz="2000" b="1">
                <a:solidFill>
                  <a:srgbClr val="25ACD1"/>
                </a:solidFill>
              </a:rPr>
              <a:t>ontact : </a:t>
            </a:r>
            <a:r>
              <a:rPr lang="en-GB">
                <a:solidFill>
                  <a:srgbClr val="042D56"/>
                </a:solidFill>
              </a:rPr>
              <a:t>number of passages that results in a </a:t>
            </a:r>
            <a:r>
              <a:rPr lang="en-GB" sz="2200" b="1">
                <a:solidFill>
                  <a:srgbClr val="FF9900"/>
                </a:solidFill>
              </a:rPr>
              <a:t>probable</a:t>
            </a:r>
            <a:r>
              <a:rPr lang="en-GB" sz="2000" b="1">
                <a:solidFill>
                  <a:srgbClr val="042D56"/>
                </a:solidFill>
              </a:rPr>
              <a:t> </a:t>
            </a:r>
            <a:r>
              <a:rPr lang="en-GB">
                <a:solidFill>
                  <a:srgbClr val="042D56"/>
                </a:solidFill>
              </a:rPr>
              <a:t>contact with the ad</a:t>
            </a:r>
          </a:p>
        </p:txBody>
      </p:sp>
      <p:pic>
        <p:nvPicPr>
          <p:cNvPr id="31" name="Picture 11"/>
          <p:cNvPicPr>
            <a:picLocks noChangeAspect="1" noChangeArrowheads="1"/>
          </p:cNvPicPr>
          <p:nvPr/>
        </p:nvPicPr>
        <p:blipFill>
          <a:blip r:embed="rId4" cstate="print"/>
          <a:srcRect l="20384" t="3911" r="22281" b="21817"/>
          <a:stretch>
            <a:fillRect/>
          </a:stretch>
        </p:blipFill>
        <p:spPr bwMode="auto">
          <a:xfrm>
            <a:off x="5867400" y="2811463"/>
            <a:ext cx="3457575" cy="2603500"/>
          </a:xfrm>
          <a:prstGeom prst="rect">
            <a:avLst/>
          </a:prstGeom>
          <a:noFill/>
          <a:ln w="9525">
            <a:noFill/>
            <a:miter lim="800000"/>
            <a:headEnd/>
            <a:tailEnd/>
          </a:ln>
        </p:spPr>
      </p:pic>
      <p:grpSp>
        <p:nvGrpSpPr>
          <p:cNvPr id="4" name="Groupe 16"/>
          <p:cNvGrpSpPr>
            <a:grpSpLocks/>
          </p:cNvGrpSpPr>
          <p:nvPr/>
        </p:nvGrpSpPr>
        <p:grpSpPr bwMode="auto">
          <a:xfrm>
            <a:off x="5580063" y="4941888"/>
            <a:ext cx="3671887" cy="1049337"/>
            <a:chOff x="5508104" y="4941168"/>
            <a:chExt cx="3672409" cy="1050092"/>
          </a:xfrm>
        </p:grpSpPr>
        <p:sp>
          <p:nvSpPr>
            <p:cNvPr id="60428" name="Rectangle 15"/>
            <p:cNvSpPr>
              <a:spLocks noChangeArrowheads="1"/>
            </p:cNvSpPr>
            <p:nvPr/>
          </p:nvSpPr>
          <p:spPr bwMode="auto">
            <a:xfrm>
              <a:off x="6228184" y="4975597"/>
              <a:ext cx="2952329" cy="1015663"/>
            </a:xfrm>
            <a:prstGeom prst="rect">
              <a:avLst/>
            </a:prstGeom>
            <a:solidFill>
              <a:schemeClr val="bg1"/>
            </a:solidFill>
            <a:ln w="9525">
              <a:noFill/>
              <a:miter lim="800000"/>
              <a:headEnd/>
              <a:tailEnd/>
            </a:ln>
          </p:spPr>
          <p:txBody>
            <a:bodyPr>
              <a:spAutoFit/>
            </a:bodyPr>
            <a:lstStyle/>
            <a:p>
              <a:r>
                <a:rPr lang="en-GB" sz="2000" b="1" i="1">
                  <a:solidFill>
                    <a:srgbClr val="25ACD1"/>
                  </a:solidFill>
                </a:rPr>
                <a:t>Eye movement research</a:t>
              </a:r>
            </a:p>
            <a:p>
              <a:r>
                <a:rPr lang="en-GB" b="1" i="1">
                  <a:solidFill>
                    <a:srgbClr val="042D56"/>
                  </a:solidFill>
                  <a:sym typeface="Wingdings" pitchFamily="2" charset="2"/>
                </a:rPr>
                <a:t></a:t>
              </a:r>
              <a:r>
                <a:rPr lang="en-GB" b="1" i="1">
                  <a:solidFill>
                    <a:srgbClr val="25ACD1"/>
                  </a:solidFill>
                  <a:sym typeface="Wingdings" pitchFamily="2" charset="2"/>
                </a:rPr>
                <a:t> </a:t>
              </a:r>
              <a:r>
                <a:rPr lang="en-GB" b="1" i="1">
                  <a:solidFill>
                    <a:srgbClr val="042D56"/>
                  </a:solidFill>
                </a:rPr>
                <a:t>Visibility algorithms</a:t>
              </a:r>
              <a:endParaRPr lang="en-GB" i="1">
                <a:solidFill>
                  <a:srgbClr val="042D56"/>
                </a:solidFill>
              </a:endParaRPr>
            </a:p>
          </p:txBody>
        </p:sp>
        <p:pic>
          <p:nvPicPr>
            <p:cNvPr id="60429" name="Image 22"/>
            <p:cNvPicPr>
              <a:picLocks noChangeAspect="1"/>
            </p:cNvPicPr>
            <p:nvPr/>
          </p:nvPicPr>
          <p:blipFill>
            <a:blip r:embed="rId5" cstate="print"/>
            <a:srcRect/>
            <a:stretch>
              <a:fillRect/>
            </a:stretch>
          </p:blipFill>
          <p:spPr bwMode="auto">
            <a:xfrm>
              <a:off x="5508104" y="4941168"/>
              <a:ext cx="762060" cy="762060"/>
            </a:xfrm>
            <a:prstGeom prst="rect">
              <a:avLst/>
            </a:prstGeom>
            <a:noFill/>
            <a:ln w="9525">
              <a:noFill/>
              <a:miter lim="800000"/>
              <a:headEnd/>
              <a:tailEnd/>
            </a:ln>
          </p:spPr>
        </p:pic>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 presetClass="exit" presetSubtype="0" fill="hold" nodeType="withEffect">
                                  <p:stCondLst>
                                    <p:cond delay="0"/>
                                  </p:stCondLst>
                                  <p:childTnLst>
                                    <p:set>
                                      <p:cBhvr>
                                        <p:cTn id="30" dur="1" fill="hold">
                                          <p:stCondLst>
                                            <p:cond delay="0"/>
                                          </p:stCondLst>
                                        </p:cTn>
                                        <p:tgtEl>
                                          <p:spTgt spid="31"/>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2" grpId="0"/>
      <p:bldP spid="13" grpId="0" animBg="1"/>
      <p:bldP spid="26"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re 1"/>
          <p:cNvSpPr>
            <a:spLocks noGrp="1"/>
          </p:cNvSpPr>
          <p:nvPr>
            <p:ph type="ctrTitle"/>
          </p:nvPr>
        </p:nvSpPr>
        <p:spPr/>
        <p:txBody>
          <a:bodyPr/>
          <a:lstStyle/>
          <a:p>
            <a:pPr eaLnBrk="1" hangingPunct="1"/>
            <a:endParaRPr lang="ru-RU" smtClean="0"/>
          </a:p>
        </p:txBody>
      </p:sp>
      <p:sp>
        <p:nvSpPr>
          <p:cNvPr id="62466" name="Sous-titre 2"/>
          <p:cNvSpPr>
            <a:spLocks noGrp="1"/>
          </p:cNvSpPr>
          <p:nvPr>
            <p:ph type="subTitle" idx="1"/>
          </p:nvPr>
        </p:nvSpPr>
        <p:spPr/>
        <p:txBody>
          <a:bodyPr/>
          <a:lstStyle/>
          <a:p>
            <a:pPr eaLnBrk="1" hangingPunct="1"/>
            <a:endParaRPr lang="ru-RU" smtClean="0"/>
          </a:p>
        </p:txBody>
      </p:sp>
      <p:pic>
        <p:nvPicPr>
          <p:cNvPr id="62468" name="Picture 2"/>
          <p:cNvPicPr>
            <a:picLocks noChangeAspect="1" noChangeArrowheads="1"/>
          </p:cNvPicPr>
          <p:nvPr/>
        </p:nvPicPr>
        <p:blipFill>
          <a:blip r:embed="rId3" cstate="print"/>
          <a:srcRect l="10596" t="12654" r="5281"/>
          <a:stretch>
            <a:fillRect/>
          </a:stretch>
        </p:blipFill>
        <p:spPr bwMode="auto">
          <a:xfrm>
            <a:off x="5867400" y="620713"/>
            <a:ext cx="1063625" cy="457200"/>
          </a:xfrm>
          <a:prstGeom prst="rect">
            <a:avLst/>
          </a:prstGeom>
          <a:noFill/>
          <a:ln w="9525">
            <a:noFill/>
            <a:miter lim="800000"/>
            <a:headEnd/>
            <a:tailEnd/>
          </a:ln>
        </p:spPr>
      </p:pic>
      <p:pic>
        <p:nvPicPr>
          <p:cNvPr id="62469" name="Picture 2"/>
          <p:cNvPicPr>
            <a:picLocks noChangeAspect="1" noChangeArrowheads="1"/>
          </p:cNvPicPr>
          <p:nvPr/>
        </p:nvPicPr>
        <p:blipFill>
          <a:blip r:embed="rId4" cstate="print"/>
          <a:srcRect/>
          <a:stretch>
            <a:fillRect/>
          </a:stretch>
        </p:blipFill>
        <p:spPr bwMode="auto">
          <a:xfrm>
            <a:off x="2241550" y="49213"/>
            <a:ext cx="6723063" cy="1152525"/>
          </a:xfrm>
          <a:prstGeom prst="rect">
            <a:avLst/>
          </a:prstGeom>
          <a:solidFill>
            <a:schemeClr val="bg1"/>
          </a:solidFill>
          <a:ln w="9525">
            <a:noFill/>
            <a:miter lim="800000"/>
            <a:headEnd/>
            <a:tailEnd/>
          </a:ln>
        </p:spPr>
      </p:pic>
      <p:pic>
        <p:nvPicPr>
          <p:cNvPr id="6" name="media1-p24.wmv">
            <a:hlinkClick r:id="" action="ppaction://media"/>
          </p:cNvPr>
          <p:cNvPicPr>
            <a:picLocks noRot="1" noChangeAspect="1"/>
          </p:cNvPicPr>
          <p:nvPr>
            <a:videoFile r:link="rId1"/>
          </p:nvPr>
        </p:nvPicPr>
        <p:blipFill>
          <a:blip r:embed="rId5" cstate="print"/>
          <a:stretch>
            <a:fillRect/>
          </a:stretch>
        </p:blipFill>
        <p:spPr>
          <a:xfrm>
            <a:off x="0" y="1124744"/>
            <a:ext cx="9144000" cy="51435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6"/>
          <p:cNvSpPr>
            <a:spLocks noGrp="1" noChangeArrowheads="1"/>
          </p:cNvSpPr>
          <p:nvPr>
            <p:ph type="body" idx="4294967295"/>
          </p:nvPr>
        </p:nvSpPr>
        <p:spPr>
          <a:xfrm>
            <a:off x="3132138" y="1916113"/>
            <a:ext cx="5688012" cy="3844925"/>
          </a:xfrm>
        </p:spPr>
        <p:txBody>
          <a:bodyPr/>
          <a:lstStyle/>
          <a:p>
            <a:pPr marL="0" indent="0" eaLnBrk="1" hangingPunct="1">
              <a:lnSpc>
                <a:spcPct val="110000"/>
              </a:lnSpc>
              <a:buFont typeface="Times" pitchFamily="18" charset="0"/>
              <a:buNone/>
            </a:pPr>
            <a:r>
              <a:rPr lang="en-GB" sz="2200" b="0" smtClean="0">
                <a:cs typeface="Arial" charset="0"/>
              </a:rPr>
              <a:t>Planners are moving </a:t>
            </a:r>
            <a:r>
              <a:rPr lang="en-GB" sz="2200" smtClean="0">
                <a:solidFill>
                  <a:srgbClr val="FF7F00"/>
                </a:solidFill>
                <a:cs typeface="Arial" charset="0"/>
              </a:rPr>
              <a:t>from buying media to buying audience</a:t>
            </a:r>
          </a:p>
          <a:p>
            <a:pPr marL="0" indent="0" eaLnBrk="1" hangingPunct="1">
              <a:lnSpc>
                <a:spcPct val="110000"/>
              </a:lnSpc>
              <a:buFont typeface="Times" pitchFamily="18" charset="0"/>
              <a:buNone/>
            </a:pPr>
            <a:endParaRPr lang="en-GB" sz="1600" smtClean="0">
              <a:solidFill>
                <a:srgbClr val="FF7F00"/>
              </a:solidFill>
              <a:cs typeface="Arial" charset="0"/>
            </a:endParaRPr>
          </a:p>
          <a:p>
            <a:pPr marL="0" indent="0" eaLnBrk="1" hangingPunct="1">
              <a:lnSpc>
                <a:spcPct val="110000"/>
              </a:lnSpc>
              <a:buFont typeface="Times" pitchFamily="18" charset="0"/>
              <a:buNone/>
            </a:pPr>
            <a:r>
              <a:rPr lang="en-US" sz="2200" smtClean="0">
                <a:solidFill>
                  <a:srgbClr val="FF7F00"/>
                </a:solidFill>
                <a:cs typeface="Arial" charset="0"/>
              </a:rPr>
              <a:t>OOH</a:t>
            </a:r>
            <a:r>
              <a:rPr lang="en-US" sz="2200" b="0" smtClean="0">
                <a:cs typeface="Arial" charset="0"/>
              </a:rPr>
              <a:t> is unlike other media in that </a:t>
            </a:r>
            <a:br>
              <a:rPr lang="en-US" sz="2200" b="0" smtClean="0">
                <a:cs typeface="Arial" charset="0"/>
              </a:rPr>
            </a:br>
            <a:r>
              <a:rPr lang="en-US" sz="2200" smtClean="0">
                <a:solidFill>
                  <a:srgbClr val="FF7F00"/>
                </a:solidFill>
                <a:cs typeface="Arial" charset="0"/>
              </a:rPr>
              <a:t>the medium is the message </a:t>
            </a:r>
          </a:p>
          <a:p>
            <a:pPr marL="0" indent="0" eaLnBrk="1" hangingPunct="1">
              <a:lnSpc>
                <a:spcPct val="110000"/>
              </a:lnSpc>
              <a:buFont typeface="Times" pitchFamily="18" charset="0"/>
              <a:buNone/>
            </a:pPr>
            <a:endParaRPr lang="en-GB" sz="1600" smtClean="0">
              <a:cs typeface="Arial" charset="0"/>
            </a:endParaRPr>
          </a:p>
          <a:p>
            <a:pPr marL="0" indent="0" eaLnBrk="1" hangingPunct="1">
              <a:lnSpc>
                <a:spcPct val="110000"/>
              </a:lnSpc>
              <a:buFont typeface="Times" pitchFamily="18" charset="0"/>
              <a:buNone/>
            </a:pPr>
            <a:r>
              <a:rPr lang="en-GB" sz="2200" b="0" smtClean="0">
                <a:cs typeface="Arial" charset="0"/>
              </a:rPr>
              <a:t>Outdoor is now well placed to provide </a:t>
            </a:r>
            <a:r>
              <a:rPr lang="en-GB" sz="2200" smtClean="0">
                <a:solidFill>
                  <a:srgbClr val="FF7F00"/>
                </a:solidFill>
                <a:cs typeface="Arial" charset="0"/>
              </a:rPr>
              <a:t>relevant comparative data for </a:t>
            </a:r>
            <a:br>
              <a:rPr lang="en-GB" sz="2200" smtClean="0">
                <a:solidFill>
                  <a:srgbClr val="FF7F00"/>
                </a:solidFill>
                <a:cs typeface="Arial" charset="0"/>
              </a:rPr>
            </a:br>
            <a:r>
              <a:rPr lang="en-GB" sz="2200" smtClean="0">
                <a:solidFill>
                  <a:srgbClr val="FF7F00"/>
                </a:solidFill>
                <a:cs typeface="Arial" charset="0"/>
              </a:rPr>
              <a:t>Multi Media Planning</a:t>
            </a:r>
          </a:p>
        </p:txBody>
      </p:sp>
      <p:sp>
        <p:nvSpPr>
          <p:cNvPr id="63490" name="Rectangle 5"/>
          <p:cNvSpPr>
            <a:spLocks noGrp="1" noChangeArrowheads="1"/>
          </p:cNvSpPr>
          <p:nvPr>
            <p:ph type="title"/>
          </p:nvPr>
        </p:nvSpPr>
        <p:spPr>
          <a:xfrm>
            <a:off x="2124075" y="188913"/>
            <a:ext cx="6767513" cy="914400"/>
          </a:xfrm>
        </p:spPr>
        <p:txBody>
          <a:bodyPr/>
          <a:lstStyle/>
          <a:p>
            <a:pPr eaLnBrk="1" hangingPunct="1"/>
            <a:r>
              <a:rPr lang="en-GB" smtClean="0">
                <a:cs typeface="Arial" charset="0"/>
              </a:rPr>
              <a:t>WHY AUDIENCE MEASUREMENT MATTERS</a:t>
            </a:r>
          </a:p>
        </p:txBody>
      </p:sp>
      <p:pic>
        <p:nvPicPr>
          <p:cNvPr id="8" name="Image 7"/>
          <p:cNvPicPr>
            <a:picLocks noChangeAspect="1"/>
          </p:cNvPicPr>
          <p:nvPr/>
        </p:nvPicPr>
        <p:blipFill rotWithShape="1">
          <a:blip r:embed="rId3" cstate="print">
            <a:extLst>
              <a:ext uri="{28A0092B-C50C-407E-A947-70E740481C1C}"/>
            </a:extLst>
          </a:blip>
          <a:srcRect l="42344"/>
          <a:stretch/>
        </p:blipFill>
        <p:spPr>
          <a:xfrm>
            <a:off x="250825" y="1772816"/>
            <a:ext cx="2664991" cy="3727451"/>
          </a:xfrm>
          <a:prstGeom prst="roundRect">
            <a:avLst>
              <a:gd name="adj" fmla="val 4791"/>
            </a:avLst>
          </a:prstGeom>
          <a:solidFill>
            <a:srgbClr val="FFFFFF">
              <a:shade val="85000"/>
            </a:srgbClr>
          </a:solidFill>
          <a:ln>
            <a:noFill/>
          </a:ln>
          <a:effectLst/>
        </p:spPr>
      </p:pic>
      <p:sp>
        <p:nvSpPr>
          <p:cNvPr id="63492" name="Slide Number Placeholder 2"/>
          <p:cNvSpPr>
            <a:spLocks noGrp="1"/>
          </p:cNvSpPr>
          <p:nvPr>
            <p:ph type="sldNum" sz="quarter" idx="16"/>
          </p:nvPr>
        </p:nvSpPr>
        <p:spPr>
          <a:xfrm>
            <a:off x="6888163" y="6400800"/>
            <a:ext cx="1905000" cy="457200"/>
          </a:xfrm>
        </p:spPr>
        <p:txBody>
          <a:bodyPr/>
          <a:lstStyle/>
          <a:p>
            <a:pPr fontAlgn="base">
              <a:spcBef>
                <a:spcPct val="0"/>
              </a:spcBef>
              <a:spcAft>
                <a:spcPct val="0"/>
              </a:spcAft>
              <a:defRPr/>
            </a:pPr>
            <a:fld id="{7209D447-2874-4490-86D7-467E55067261}" type="slidenum">
              <a:rPr lang="en-US" smtClean="0">
                <a:cs typeface="MS PGothic"/>
              </a:rPr>
              <a:pPr fontAlgn="base">
                <a:spcBef>
                  <a:spcPct val="0"/>
                </a:spcBef>
                <a:spcAft>
                  <a:spcPct val="0"/>
                </a:spcAft>
                <a:defRPr/>
              </a:pPr>
              <a:t>25</a:t>
            </a:fld>
            <a:endParaRPr lang="en-US" smtClean="0">
              <a:cs typeface="MS PGothic"/>
            </a:endParaRPr>
          </a:p>
        </p:txBody>
      </p:sp>
    </p:spTree>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à coins arrondis 16"/>
          <p:cNvSpPr/>
          <p:nvPr/>
        </p:nvSpPr>
        <p:spPr bwMode="auto">
          <a:xfrm>
            <a:off x="-107950" y="3557588"/>
            <a:ext cx="7704138" cy="831850"/>
          </a:xfrm>
          <a:prstGeom prst="roundRect">
            <a:avLst/>
          </a:prstGeom>
          <a:solidFill>
            <a:srgbClr val="80ABD2"/>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a:lstStyle/>
          <a:p>
            <a:pPr eaLnBrk="0" hangingPunct="0">
              <a:defRPr/>
            </a:pPr>
            <a:endParaRPr lang="fr-FR" sz="2400" b="1">
              <a:solidFill>
                <a:srgbClr val="000000"/>
              </a:solidFill>
            </a:endParaRPr>
          </a:p>
        </p:txBody>
      </p:sp>
      <p:sp>
        <p:nvSpPr>
          <p:cNvPr id="65538" name="Titre 1"/>
          <p:cNvSpPr>
            <a:spLocks noGrp="1"/>
          </p:cNvSpPr>
          <p:nvPr>
            <p:ph type="title"/>
          </p:nvPr>
        </p:nvSpPr>
        <p:spPr>
          <a:xfrm>
            <a:off x="2190750" y="44450"/>
            <a:ext cx="6702425" cy="1165225"/>
          </a:xfrm>
        </p:spPr>
        <p:txBody>
          <a:bodyPr/>
          <a:lstStyle/>
          <a:p>
            <a:pPr eaLnBrk="1" hangingPunct="1"/>
            <a:r>
              <a:rPr lang="en-US" smtClean="0"/>
              <a:t>AGENDA</a:t>
            </a:r>
            <a:br>
              <a:rPr lang="en-US" smtClean="0"/>
            </a:br>
            <a:r>
              <a:rPr lang="en-US" sz="2300" b="0" smtClean="0"/>
              <a:t>OUTDOOR RESEARCH &amp; INNOVATION</a:t>
            </a:r>
            <a:endParaRPr lang="en-US" sz="2300" smtClean="0"/>
          </a:p>
        </p:txBody>
      </p:sp>
      <p:sp>
        <p:nvSpPr>
          <p:cNvPr id="65539" name="Espace réservé du numéro de diapositive 3"/>
          <p:cNvSpPr>
            <a:spLocks noGrp="1"/>
          </p:cNvSpPr>
          <p:nvPr>
            <p:ph type="sldNum" sz="quarter" idx="12"/>
          </p:nvPr>
        </p:nvSpPr>
        <p:spPr/>
        <p:txBody>
          <a:bodyPr/>
          <a:lstStyle/>
          <a:p>
            <a:pPr fontAlgn="base">
              <a:spcBef>
                <a:spcPct val="0"/>
              </a:spcBef>
              <a:spcAft>
                <a:spcPct val="0"/>
              </a:spcAft>
              <a:defRPr/>
            </a:pPr>
            <a:fld id="{0970AEDB-9BBB-4362-A0D6-C310E02A1E1A}" type="slidenum">
              <a:rPr lang="en-US">
                <a:cs typeface="MS PGothic"/>
              </a:rPr>
              <a:pPr fontAlgn="base">
                <a:spcBef>
                  <a:spcPct val="0"/>
                </a:spcBef>
                <a:spcAft>
                  <a:spcPct val="0"/>
                </a:spcAft>
                <a:defRPr/>
              </a:pPr>
              <a:t>26</a:t>
            </a:fld>
            <a:endParaRPr lang="en-US">
              <a:cs typeface="MS PGothic"/>
            </a:endParaRPr>
          </a:p>
        </p:txBody>
      </p:sp>
      <p:sp>
        <p:nvSpPr>
          <p:cNvPr id="3" name="Espace réservé du contenu 2"/>
          <p:cNvSpPr>
            <a:spLocks noGrp="1"/>
          </p:cNvSpPr>
          <p:nvPr>
            <p:ph idx="1"/>
          </p:nvPr>
        </p:nvSpPr>
        <p:spPr>
          <a:xfrm>
            <a:off x="1142976" y="1534171"/>
            <a:ext cx="8001024" cy="612000"/>
          </a:xfrm>
        </p:spPr>
        <p:txBody>
          <a:bodyPr anchor="ctr">
            <a:scene3d>
              <a:camera prst="orthographicFront"/>
              <a:lightRig rig="brightRoom" dir="t"/>
            </a:scene3d>
            <a:sp3d contourW="6350" prstMaterial="plastic">
              <a:contourClr>
                <a:schemeClr val="accent1">
                  <a:tint val="100000"/>
                  <a:shade val="100000"/>
                  <a:hueMod val="100000"/>
                  <a:satMod val="100000"/>
                </a:schemeClr>
              </a:contourClr>
            </a:sp3d>
          </a:bodyPr>
          <a:lstStyle/>
          <a:p>
            <a:pPr marL="0" indent="0" eaLnBrk="1" hangingPunct="1">
              <a:lnSpc>
                <a:spcPct val="110000"/>
              </a:lnSpc>
              <a:buFont typeface="Times" pitchFamily="18" charset="0"/>
              <a:buNone/>
              <a:defRPr/>
            </a:pPr>
            <a:r>
              <a:rPr lang="en-US" altLang="ko-KR" sz="2200" b="0" kern="1200" cap="all" dirty="0">
                <a:solidFill>
                  <a:schemeClr val="accent1"/>
                </a:solidFill>
                <a:effectLst>
                  <a:outerShdw blurRad="19685" dist="12700" dir="5400000" algn="tl" rotWithShape="0">
                    <a:schemeClr val="accent1">
                      <a:satMod val="130000"/>
                      <a:alpha val="60000"/>
                    </a:schemeClr>
                  </a:outerShdw>
                </a:effectLst>
                <a:ea typeface="Gulim" pitchFamily="34" charset="-127"/>
                <a:cs typeface="+mn-cs"/>
              </a:rPr>
              <a:t>Understanding our </a:t>
            </a:r>
            <a:r>
              <a:rPr lang="en-US" altLang="ko-KR" sz="2200" kern="1200" cap="all" dirty="0">
                <a:solidFill>
                  <a:srgbClr val="4987BF"/>
                </a:solidFill>
                <a:effectLst>
                  <a:outerShdw blurRad="19685" dist="12700" dir="5400000" algn="tl" rotWithShape="0">
                    <a:schemeClr val="accent1">
                      <a:satMod val="130000"/>
                      <a:alpha val="60000"/>
                    </a:schemeClr>
                  </a:outerShdw>
                </a:effectLst>
                <a:ea typeface="Gulim" pitchFamily="34" charset="-127"/>
                <a:cs typeface="+mn-cs"/>
              </a:rPr>
              <a:t>environment</a:t>
            </a:r>
          </a:p>
        </p:txBody>
      </p:sp>
      <p:sp>
        <p:nvSpPr>
          <p:cNvPr id="7" name="ZoneTexte 6"/>
          <p:cNvSpPr txBox="1"/>
          <p:nvPr/>
        </p:nvSpPr>
        <p:spPr>
          <a:xfrm>
            <a:off x="395679" y="1424673"/>
            <a:ext cx="642942" cy="830997"/>
          </a:xfrm>
          <a:prstGeom prst="rect">
            <a:avLst/>
          </a:prstGeom>
          <a:noFill/>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defPPr>
              <a:defRPr lang="fr-FR"/>
            </a:defPPr>
            <a:lvl1pPr>
              <a:defRPr sz="4800" cap="all">
                <a:ln/>
                <a:solidFill>
                  <a:srgbClr val="4987BF"/>
                </a:solidFill>
                <a:effectLst>
                  <a:outerShdw blurRad="19685" dist="12700" dir="5400000" algn="tl" rotWithShape="0">
                    <a:srgbClr val="002D4F">
                      <a:satMod val="130000"/>
                      <a:alpha val="60000"/>
                    </a:srgbClr>
                  </a:outerShdw>
                </a:effectLst>
              </a:defRPr>
            </a:lvl1pPr>
          </a:lstStyle>
          <a:p>
            <a:pPr fontAlgn="auto">
              <a:spcBef>
                <a:spcPts val="0"/>
              </a:spcBef>
              <a:spcAft>
                <a:spcPts val="0"/>
              </a:spcAft>
              <a:defRPr/>
            </a:pPr>
            <a:r>
              <a:rPr lang="en-US" dirty="0">
                <a:latin typeface="+mn-lt"/>
                <a:ea typeface="+mn-ea"/>
                <a:cs typeface="+mn-cs"/>
              </a:rPr>
              <a:t>1</a:t>
            </a:r>
          </a:p>
        </p:txBody>
      </p:sp>
      <p:sp>
        <p:nvSpPr>
          <p:cNvPr id="65542" name="Rectangle 9"/>
          <p:cNvSpPr>
            <a:spLocks noChangeArrowheads="1"/>
          </p:cNvSpPr>
          <p:nvPr/>
        </p:nvSpPr>
        <p:spPr bwMode="auto">
          <a:xfrm>
            <a:off x="0" y="6021388"/>
            <a:ext cx="9144000" cy="287337"/>
          </a:xfrm>
          <a:prstGeom prst="rect">
            <a:avLst/>
          </a:prstGeom>
          <a:solidFill>
            <a:schemeClr val="bg1"/>
          </a:solidFill>
          <a:ln w="9525" algn="ctr">
            <a:noFill/>
            <a:round/>
            <a:headEnd/>
            <a:tailEnd/>
          </a:ln>
        </p:spPr>
        <p:txBody>
          <a:bodyPr/>
          <a:lstStyle/>
          <a:p>
            <a:pPr eaLnBrk="0" hangingPunct="0"/>
            <a:endParaRPr lang="en-US" sz="2400" b="1">
              <a:solidFill>
                <a:srgbClr val="000000"/>
              </a:solidFill>
            </a:endParaRPr>
          </a:p>
        </p:txBody>
      </p:sp>
      <p:grpSp>
        <p:nvGrpSpPr>
          <p:cNvPr id="2" name="Groupe 4"/>
          <p:cNvGrpSpPr>
            <a:grpSpLocks/>
          </p:cNvGrpSpPr>
          <p:nvPr/>
        </p:nvGrpSpPr>
        <p:grpSpPr bwMode="auto">
          <a:xfrm>
            <a:off x="395288" y="2487613"/>
            <a:ext cx="8748712" cy="831850"/>
            <a:chOff x="395679" y="2657928"/>
            <a:chExt cx="8748321" cy="830997"/>
          </a:xfrm>
        </p:grpSpPr>
        <p:sp>
          <p:nvSpPr>
            <p:cNvPr id="8" name="ZoneTexte 7"/>
            <p:cNvSpPr txBox="1"/>
            <p:nvPr/>
          </p:nvSpPr>
          <p:spPr>
            <a:xfrm>
              <a:off x="395679" y="2657928"/>
              <a:ext cx="642942" cy="830997"/>
            </a:xfrm>
            <a:prstGeom prst="rect">
              <a:avLst/>
            </a:prstGeom>
            <a:noFill/>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defPPr>
                <a:defRPr lang="fr-FR"/>
              </a:defPPr>
              <a:lvl1pPr>
                <a:defRPr sz="4800" cap="all">
                  <a:ln/>
                  <a:solidFill>
                    <a:srgbClr val="4987BF"/>
                  </a:solidFill>
                  <a:effectLst>
                    <a:outerShdw blurRad="19685" dist="12700" dir="5400000" algn="tl" rotWithShape="0">
                      <a:srgbClr val="002D4F">
                        <a:satMod val="130000"/>
                        <a:alpha val="60000"/>
                      </a:srgbClr>
                    </a:outerShdw>
                  </a:effectLst>
                </a:defRPr>
              </a:lvl1pPr>
            </a:lstStyle>
            <a:p>
              <a:pPr fontAlgn="auto">
                <a:spcBef>
                  <a:spcPts val="0"/>
                </a:spcBef>
                <a:spcAft>
                  <a:spcPts val="0"/>
                </a:spcAft>
                <a:defRPr/>
              </a:pPr>
              <a:r>
                <a:rPr lang="en-US" dirty="0">
                  <a:latin typeface="+mn-lt"/>
                  <a:ea typeface="+mn-ea"/>
                  <a:cs typeface="+mn-cs"/>
                </a:rPr>
                <a:t>2</a:t>
              </a:r>
            </a:p>
          </p:txBody>
        </p:sp>
        <p:sp>
          <p:nvSpPr>
            <p:cNvPr id="11" name="Espace réservé du contenu 2"/>
            <p:cNvSpPr txBox="1">
              <a:spLocks/>
            </p:cNvSpPr>
            <p:nvPr/>
          </p:nvSpPr>
          <p:spPr bwMode="auto">
            <a:xfrm>
              <a:off x="1142976" y="2767426"/>
              <a:ext cx="8001024" cy="612000"/>
            </a:xfrm>
            <a:prstGeom prst="rect">
              <a:avLst/>
            </a:prstGeom>
            <a:noFill/>
            <a:ln w="9525">
              <a:noFill/>
              <a:miter lim="800000"/>
              <a:headEnd/>
              <a:tailEnd/>
            </a:ln>
          </p:spPr>
          <p:txBody>
            <a:bodyPr anchor="ctr">
              <a:scene3d>
                <a:camera prst="orthographicFront"/>
                <a:lightRig rig="brightRoom" dir="t"/>
              </a:scene3d>
              <a:sp3d contourW="6350" prstMaterial="plastic">
                <a:contourClr>
                  <a:schemeClr val="accent1">
                    <a:tint val="100000"/>
                    <a:shade val="100000"/>
                    <a:hueMod val="100000"/>
                    <a:satMod val="100000"/>
                  </a:schemeClr>
                </a:contourClr>
              </a:sp3d>
            </a:bodyPr>
            <a:lstStyle/>
            <a:p>
              <a:pPr fontAlgn="auto">
                <a:lnSpc>
                  <a:spcPct val="110000"/>
                </a:lnSpc>
                <a:spcBef>
                  <a:spcPct val="20000"/>
                </a:spcBef>
                <a:spcAft>
                  <a:spcPts val="0"/>
                </a:spcAft>
                <a:buClr>
                  <a:srgbClr val="FF7F00"/>
                </a:buClr>
                <a:buSzPct val="140000"/>
                <a:defRPr/>
              </a:pPr>
              <a:r>
                <a:rPr lang="en-US" altLang="ko-KR" sz="2200" b="1" cap="all" dirty="0">
                  <a:solidFill>
                    <a:srgbClr val="4987BF"/>
                  </a:solidFill>
                  <a:effectLst>
                    <a:outerShdw blurRad="19685" dist="12700" dir="5400000" algn="tl" rotWithShape="0">
                      <a:schemeClr val="accent1">
                        <a:satMod val="130000"/>
                        <a:alpha val="60000"/>
                      </a:schemeClr>
                    </a:outerShdw>
                  </a:effectLst>
                  <a:latin typeface="+mn-lt"/>
                  <a:ea typeface="Gulim" pitchFamily="34" charset="-127"/>
                  <a:cs typeface="+mn-cs"/>
                </a:rPr>
                <a:t>AUDIENCE</a:t>
              </a:r>
              <a:r>
                <a:rPr lang="en-US" altLang="ko-KR" sz="2200" cap="all" dirty="0">
                  <a:solidFill>
                    <a:schemeClr val="accent1"/>
                  </a:solidFill>
                  <a:effectLst>
                    <a:outerShdw blurRad="19685" dist="12700" dir="5400000" algn="tl" rotWithShape="0">
                      <a:schemeClr val="accent1">
                        <a:satMod val="130000"/>
                        <a:alpha val="60000"/>
                      </a:schemeClr>
                    </a:outerShdw>
                  </a:effectLst>
                  <a:latin typeface="+mn-lt"/>
                  <a:ea typeface="Gulim" pitchFamily="34" charset="-127"/>
                  <a:cs typeface="+mn-cs"/>
                </a:rPr>
                <a:t> RESEARCH ON THE MOVE</a:t>
              </a:r>
            </a:p>
          </p:txBody>
        </p:sp>
      </p:grpSp>
      <p:grpSp>
        <p:nvGrpSpPr>
          <p:cNvPr id="4" name="Groupe 5"/>
          <p:cNvGrpSpPr>
            <a:grpSpLocks/>
          </p:cNvGrpSpPr>
          <p:nvPr/>
        </p:nvGrpSpPr>
        <p:grpSpPr bwMode="auto">
          <a:xfrm>
            <a:off x="395288" y="3551238"/>
            <a:ext cx="8748712" cy="830262"/>
            <a:chOff x="395679" y="4551219"/>
            <a:chExt cx="8748353" cy="830997"/>
          </a:xfrm>
        </p:grpSpPr>
        <p:sp>
          <p:nvSpPr>
            <p:cNvPr id="9" name="ZoneTexte 8"/>
            <p:cNvSpPr txBox="1"/>
            <p:nvPr/>
          </p:nvSpPr>
          <p:spPr>
            <a:xfrm>
              <a:off x="395679" y="4551219"/>
              <a:ext cx="642942" cy="830997"/>
            </a:xfrm>
            <a:prstGeom prst="rect">
              <a:avLst/>
            </a:prstGeom>
            <a:noFill/>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fontAlgn="auto">
                <a:spcBef>
                  <a:spcPts val="0"/>
                </a:spcBef>
                <a:spcAft>
                  <a:spcPts val="0"/>
                </a:spcAft>
                <a:defRPr/>
              </a:pPr>
              <a:r>
                <a:rPr lang="en-US" sz="4800" cap="all" dirty="0">
                  <a:ln/>
                  <a:solidFill>
                    <a:schemeClr val="bg1"/>
                  </a:solidFill>
                  <a:effectLst>
                    <a:outerShdw blurRad="19685" dist="12700" dir="5400000" algn="tl" rotWithShape="0">
                      <a:srgbClr val="002D4F">
                        <a:satMod val="130000"/>
                        <a:alpha val="60000"/>
                      </a:srgbClr>
                    </a:outerShdw>
                  </a:effectLst>
                  <a:latin typeface="+mn-lt"/>
                  <a:ea typeface="+mn-ea"/>
                  <a:cs typeface="+mn-cs"/>
                </a:rPr>
                <a:t>3</a:t>
              </a:r>
            </a:p>
          </p:txBody>
        </p:sp>
        <p:sp>
          <p:nvSpPr>
            <p:cNvPr id="12" name="Espace réservé du contenu 2"/>
            <p:cNvSpPr txBox="1">
              <a:spLocks/>
            </p:cNvSpPr>
            <p:nvPr/>
          </p:nvSpPr>
          <p:spPr bwMode="auto">
            <a:xfrm>
              <a:off x="1143008" y="4660717"/>
              <a:ext cx="8001024" cy="612000"/>
            </a:xfrm>
            <a:prstGeom prst="rect">
              <a:avLst/>
            </a:prstGeom>
            <a:noFill/>
            <a:ln w="9525">
              <a:noFill/>
              <a:miter lim="800000"/>
              <a:headEnd/>
              <a:tailEnd/>
            </a:ln>
          </p:spPr>
          <p:txBody>
            <a:bodyPr anchor="ctr">
              <a:scene3d>
                <a:camera prst="orthographicFront"/>
                <a:lightRig rig="brightRoom" dir="t"/>
              </a:scene3d>
              <a:sp3d contourW="6350" prstMaterial="plastic">
                <a:contourClr>
                  <a:schemeClr val="accent1">
                    <a:tint val="100000"/>
                    <a:shade val="100000"/>
                    <a:hueMod val="100000"/>
                    <a:satMod val="100000"/>
                  </a:schemeClr>
                </a:contourClr>
              </a:sp3d>
            </a:bodyPr>
            <a:lstStyle>
              <a:defPPr>
                <a:defRPr lang="fr-FR"/>
              </a:defPPr>
              <a:lvl1pPr lvl="0">
                <a:lnSpc>
                  <a:spcPct val="110000"/>
                </a:lnSpc>
                <a:spcBef>
                  <a:spcPct val="20000"/>
                </a:spcBef>
                <a:buClr>
                  <a:srgbClr val="FF7F00"/>
                </a:buClr>
                <a:buSzPct val="140000"/>
                <a:defRPr sz="2000" kern="0" cap="all">
                  <a:ln/>
                  <a:solidFill>
                    <a:schemeClr val="accent1"/>
                  </a:solidFill>
                  <a:effectLst>
                    <a:outerShdw blurRad="19685" dist="12700" dir="5400000" algn="tl" rotWithShape="0">
                      <a:schemeClr val="accent1">
                        <a:satMod val="130000"/>
                        <a:alpha val="60000"/>
                      </a:schemeClr>
                    </a:outerShdw>
                  </a:effectLst>
                  <a:ea typeface="Gulim" pitchFamily="34" charset="-127"/>
                </a:defRPr>
              </a:lvl1pPr>
            </a:lstStyle>
            <a:p>
              <a:pPr fontAlgn="auto">
                <a:spcAft>
                  <a:spcPts val="0"/>
                </a:spcAft>
                <a:defRPr/>
              </a:pPr>
              <a:r>
                <a:rPr lang="en-US" sz="2400" dirty="0" smtClean="0">
                  <a:ln>
                    <a:noFill/>
                  </a:ln>
                  <a:solidFill>
                    <a:schemeClr val="bg1"/>
                  </a:solidFill>
                  <a:effectLst/>
                  <a:latin typeface="+mn-lt"/>
                  <a:cs typeface="+mn-cs"/>
                </a:rPr>
                <a:t>Insights on Outdoor </a:t>
              </a:r>
              <a:r>
                <a:rPr lang="en-US" sz="2400" b="1" dirty="0">
                  <a:solidFill>
                    <a:schemeClr val="bg1"/>
                  </a:solidFill>
                  <a:effectLst>
                    <a:outerShdw blurRad="19685" dist="12700" dir="5400000" algn="tl" rotWithShape="0">
                      <a:srgbClr val="002D4F">
                        <a:satMod val="130000"/>
                        <a:alpha val="60000"/>
                      </a:srgbClr>
                    </a:outerShdw>
                  </a:effectLst>
                  <a:latin typeface="+mn-lt"/>
                  <a:cs typeface="+mn-cs"/>
                </a:rPr>
                <a:t>effectiveness</a:t>
              </a:r>
            </a:p>
          </p:txBody>
        </p:sp>
      </p:grpSp>
      <p:grpSp>
        <p:nvGrpSpPr>
          <p:cNvPr id="5" name="Groupe 12"/>
          <p:cNvGrpSpPr>
            <a:grpSpLocks/>
          </p:cNvGrpSpPr>
          <p:nvPr/>
        </p:nvGrpSpPr>
        <p:grpSpPr bwMode="auto">
          <a:xfrm>
            <a:off x="395288" y="4614863"/>
            <a:ext cx="8748712" cy="830262"/>
            <a:chOff x="395679" y="4558769"/>
            <a:chExt cx="8748353" cy="830997"/>
          </a:xfrm>
        </p:grpSpPr>
        <p:sp>
          <p:nvSpPr>
            <p:cNvPr id="14" name="ZoneTexte 13"/>
            <p:cNvSpPr txBox="1"/>
            <p:nvPr/>
          </p:nvSpPr>
          <p:spPr>
            <a:xfrm>
              <a:off x="395679" y="4558769"/>
              <a:ext cx="642942" cy="830997"/>
            </a:xfrm>
            <a:prstGeom prst="rect">
              <a:avLst/>
            </a:prstGeom>
            <a:noFill/>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fontAlgn="auto">
                <a:spcBef>
                  <a:spcPts val="0"/>
                </a:spcBef>
                <a:spcAft>
                  <a:spcPts val="0"/>
                </a:spcAft>
                <a:defRPr/>
              </a:pPr>
              <a:r>
                <a:rPr lang="en-US" sz="4800" cap="all" dirty="0">
                  <a:ln/>
                  <a:solidFill>
                    <a:srgbClr val="4987BF"/>
                  </a:solidFill>
                  <a:effectLst>
                    <a:outerShdw blurRad="19685" dist="12700" dir="5400000" algn="tl" rotWithShape="0">
                      <a:srgbClr val="002D4F">
                        <a:satMod val="130000"/>
                        <a:alpha val="60000"/>
                      </a:srgbClr>
                    </a:outerShdw>
                  </a:effectLst>
                  <a:latin typeface="+mn-lt"/>
                  <a:ea typeface="+mn-ea"/>
                  <a:cs typeface="+mn-cs"/>
                </a:rPr>
                <a:t>4</a:t>
              </a:r>
            </a:p>
          </p:txBody>
        </p:sp>
        <p:sp>
          <p:nvSpPr>
            <p:cNvPr id="15" name="Espace réservé du contenu 2"/>
            <p:cNvSpPr txBox="1">
              <a:spLocks/>
            </p:cNvSpPr>
            <p:nvPr/>
          </p:nvSpPr>
          <p:spPr bwMode="auto">
            <a:xfrm>
              <a:off x="1143008" y="4668267"/>
              <a:ext cx="8001024" cy="612000"/>
            </a:xfrm>
            <a:prstGeom prst="rect">
              <a:avLst/>
            </a:prstGeom>
            <a:noFill/>
            <a:ln w="9525">
              <a:noFill/>
              <a:miter lim="800000"/>
              <a:headEnd/>
              <a:tailEnd/>
            </a:ln>
          </p:spPr>
          <p:txBody>
            <a:bodyPr anchor="ctr">
              <a:scene3d>
                <a:camera prst="orthographicFront"/>
                <a:lightRig rig="brightRoom" dir="t"/>
              </a:scene3d>
              <a:sp3d contourW="6350" prstMaterial="plastic">
                <a:contourClr>
                  <a:schemeClr val="accent1">
                    <a:tint val="100000"/>
                    <a:shade val="100000"/>
                    <a:hueMod val="100000"/>
                    <a:satMod val="100000"/>
                  </a:schemeClr>
                </a:contourClr>
              </a:sp3d>
            </a:bodyPr>
            <a:lstStyle>
              <a:defPPr>
                <a:defRPr lang="fr-FR"/>
              </a:defPPr>
              <a:lvl1pPr lvl="0">
                <a:lnSpc>
                  <a:spcPct val="110000"/>
                </a:lnSpc>
                <a:spcBef>
                  <a:spcPct val="20000"/>
                </a:spcBef>
                <a:buClr>
                  <a:srgbClr val="FF7F00"/>
                </a:buClr>
                <a:buSzPct val="140000"/>
                <a:defRPr sz="2000" kern="0" cap="all">
                  <a:ln/>
                  <a:solidFill>
                    <a:schemeClr val="accent1"/>
                  </a:solidFill>
                  <a:effectLst>
                    <a:outerShdw blurRad="19685" dist="12700" dir="5400000" algn="tl" rotWithShape="0">
                      <a:schemeClr val="accent1">
                        <a:satMod val="130000"/>
                        <a:alpha val="60000"/>
                      </a:schemeClr>
                    </a:outerShdw>
                  </a:effectLst>
                  <a:ea typeface="Gulim" pitchFamily="34" charset="-127"/>
                </a:defRPr>
              </a:lvl1pPr>
            </a:lstStyle>
            <a:p>
              <a:pPr fontAlgn="auto">
                <a:spcAft>
                  <a:spcPts val="0"/>
                </a:spcAft>
                <a:defRPr/>
              </a:pPr>
              <a:r>
                <a:rPr lang="en-US" sz="2200" b="1" dirty="0">
                  <a:solidFill>
                    <a:srgbClr val="4987BF"/>
                  </a:solidFill>
                  <a:effectLst>
                    <a:outerShdw blurRad="19685" dist="12700" dir="5400000" algn="tl" rotWithShape="0">
                      <a:srgbClr val="002D4F">
                        <a:satMod val="130000"/>
                        <a:alpha val="60000"/>
                      </a:srgbClr>
                    </a:outerShdw>
                  </a:effectLst>
                  <a:latin typeface="+mn-lt"/>
                  <a:cs typeface="+mn-cs"/>
                </a:rPr>
                <a:t>Digital</a:t>
              </a:r>
              <a:r>
                <a:rPr lang="en-US" sz="2200" dirty="0">
                  <a:ln>
                    <a:noFill/>
                  </a:ln>
                  <a:solidFill>
                    <a:srgbClr val="4987BF"/>
                  </a:solidFill>
                  <a:effectLst/>
                  <a:latin typeface="+mn-lt"/>
                  <a:cs typeface="+mn-cs"/>
                </a:rPr>
                <a:t> </a:t>
              </a:r>
              <a:r>
                <a:rPr lang="en-US" sz="2200" dirty="0">
                  <a:ln>
                    <a:noFill/>
                  </a:ln>
                  <a:solidFill>
                    <a:srgbClr val="002D4F"/>
                  </a:solidFill>
                  <a:effectLst/>
                  <a:latin typeface="+mn-lt"/>
                  <a:cs typeface="+mn-cs"/>
                </a:rPr>
                <a:t>and </a:t>
              </a:r>
              <a:r>
                <a:rPr lang="en-US" sz="2200" b="1" dirty="0">
                  <a:solidFill>
                    <a:srgbClr val="4987BF"/>
                  </a:solidFill>
                  <a:effectLst>
                    <a:outerShdw blurRad="19685" dist="12700" dir="5400000" algn="tl" rotWithShape="0">
                      <a:srgbClr val="002D4F">
                        <a:satMod val="130000"/>
                        <a:alpha val="60000"/>
                      </a:srgbClr>
                    </a:outerShdw>
                  </a:effectLst>
                  <a:latin typeface="+mn-lt"/>
                  <a:cs typeface="+mn-cs"/>
                </a:rPr>
                <a:t>interactivity</a:t>
              </a:r>
              <a:r>
                <a:rPr lang="en-US" sz="2200" dirty="0">
                  <a:ln>
                    <a:noFill/>
                  </a:ln>
                  <a:solidFill>
                    <a:srgbClr val="4987BF"/>
                  </a:solidFill>
                  <a:effectLst/>
                  <a:latin typeface="+mn-lt"/>
                  <a:cs typeface="+mn-cs"/>
                </a:rPr>
                <a:t> </a:t>
              </a:r>
              <a:r>
                <a:rPr lang="en-US" sz="2200" dirty="0">
                  <a:ln>
                    <a:noFill/>
                  </a:ln>
                  <a:solidFill>
                    <a:srgbClr val="002D4F"/>
                  </a:solidFill>
                  <a:effectLst/>
                  <a:latin typeface="+mn-lt"/>
                  <a:cs typeface="+mn-cs"/>
                </a:rPr>
                <a:t>: new </a:t>
              </a:r>
              <a:r>
                <a:rPr lang="en-US" sz="2200" dirty="0" smtClean="0">
                  <a:ln>
                    <a:noFill/>
                  </a:ln>
                  <a:solidFill>
                    <a:srgbClr val="002D4F"/>
                  </a:solidFill>
                  <a:effectLst/>
                  <a:latin typeface="+mn-lt"/>
                  <a:cs typeface="+mn-cs"/>
                </a:rPr>
                <a:t>frontiers</a:t>
              </a:r>
              <a:endParaRPr lang="en-US" sz="2200" dirty="0">
                <a:ln>
                  <a:noFill/>
                </a:ln>
                <a:solidFill>
                  <a:srgbClr val="002D4F"/>
                </a:solidFill>
                <a:effectLst/>
                <a:latin typeface="+mn-lt"/>
                <a:cs typeface="+mn-cs"/>
              </a:endParaRPr>
            </a:p>
          </p:txBody>
        </p:sp>
      </p:grpSp>
      <p:pic>
        <p:nvPicPr>
          <p:cNvPr id="65546" name="Image 15"/>
          <p:cNvPicPr>
            <a:picLocks noChangeAspect="1"/>
          </p:cNvPicPr>
          <p:nvPr/>
        </p:nvPicPr>
        <p:blipFill>
          <a:blip r:embed="rId2" cstate="print"/>
          <a:srcRect/>
          <a:stretch>
            <a:fillRect/>
          </a:stretch>
        </p:blipFill>
        <p:spPr bwMode="auto">
          <a:xfrm>
            <a:off x="0" y="6237288"/>
            <a:ext cx="2573338" cy="6350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Espace réservé du numéro de diapositive 3"/>
          <p:cNvSpPr>
            <a:spLocks noGrp="1"/>
          </p:cNvSpPr>
          <p:nvPr>
            <p:ph type="sldNum" sz="quarter" idx="12"/>
          </p:nvPr>
        </p:nvSpPr>
        <p:spPr/>
        <p:txBody>
          <a:bodyPr/>
          <a:lstStyle/>
          <a:p>
            <a:pPr fontAlgn="base">
              <a:spcBef>
                <a:spcPct val="0"/>
              </a:spcBef>
              <a:spcAft>
                <a:spcPct val="0"/>
              </a:spcAft>
              <a:defRPr/>
            </a:pPr>
            <a:fld id="{6FD3CFBE-FF89-42B0-82C8-3BA5B2B3F09F}" type="slidenum">
              <a:rPr lang="fr-FR">
                <a:cs typeface="MS PGothic"/>
              </a:rPr>
              <a:pPr fontAlgn="base">
                <a:spcBef>
                  <a:spcPct val="0"/>
                </a:spcBef>
                <a:spcAft>
                  <a:spcPct val="0"/>
                </a:spcAft>
                <a:defRPr/>
              </a:pPr>
              <a:t>27</a:t>
            </a:fld>
            <a:endParaRPr lang="fr-FR">
              <a:cs typeface="MS PGothic"/>
            </a:endParaRPr>
          </a:p>
        </p:txBody>
      </p:sp>
      <p:sp>
        <p:nvSpPr>
          <p:cNvPr id="66562" name="Titre 2"/>
          <p:cNvSpPr>
            <a:spLocks noGrp="1"/>
          </p:cNvSpPr>
          <p:nvPr>
            <p:ph type="title"/>
          </p:nvPr>
        </p:nvSpPr>
        <p:spPr>
          <a:xfrm>
            <a:off x="2190750" y="44450"/>
            <a:ext cx="6702425" cy="1165225"/>
          </a:xfrm>
        </p:spPr>
        <p:txBody>
          <a:bodyPr/>
          <a:lstStyle/>
          <a:p>
            <a:pPr eaLnBrk="1" hangingPunct="1"/>
            <a:r>
              <a:rPr lang="fr-FR" smtClean="0"/>
              <a:t>CREATIVITY IS KEY !</a:t>
            </a:r>
          </a:p>
        </p:txBody>
      </p:sp>
      <p:pic>
        <p:nvPicPr>
          <p:cNvPr id="19" name="Picture 7"/>
          <p:cNvPicPr>
            <a:picLocks noChangeAspect="1" noChangeArrowheads="1"/>
          </p:cNvPicPr>
          <p:nvPr/>
        </p:nvPicPr>
        <p:blipFill>
          <a:blip r:embed="rId3" cstate="print"/>
          <a:srcRect/>
          <a:stretch>
            <a:fillRect/>
          </a:stretch>
        </p:blipFill>
        <p:spPr bwMode="auto">
          <a:xfrm>
            <a:off x="1095375" y="1773238"/>
            <a:ext cx="6953250" cy="3649662"/>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9227" name="Picture 11"/>
          <p:cNvPicPr>
            <a:picLocks noChangeAspect="1" noChangeArrowheads="1"/>
          </p:cNvPicPr>
          <p:nvPr/>
        </p:nvPicPr>
        <p:blipFill>
          <a:blip r:embed="rId4" cstate="print"/>
          <a:srcRect/>
          <a:stretch>
            <a:fillRect/>
          </a:stretch>
        </p:blipFill>
        <p:spPr bwMode="auto">
          <a:xfrm>
            <a:off x="357188" y="2222500"/>
            <a:ext cx="4133850" cy="3100388"/>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9228" name="Picture 12"/>
          <p:cNvPicPr>
            <a:picLocks noChangeAspect="1" noChangeArrowheads="1"/>
          </p:cNvPicPr>
          <p:nvPr/>
        </p:nvPicPr>
        <p:blipFill>
          <a:blip r:embed="rId5" cstate="print"/>
          <a:srcRect/>
          <a:stretch>
            <a:fillRect/>
          </a:stretch>
        </p:blipFill>
        <p:spPr bwMode="auto">
          <a:xfrm>
            <a:off x="4581525" y="2232025"/>
            <a:ext cx="4238625" cy="3087688"/>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grpSp>
        <p:nvGrpSpPr>
          <p:cNvPr id="3" name="Groupe 4"/>
          <p:cNvGrpSpPr>
            <a:grpSpLocks/>
          </p:cNvGrpSpPr>
          <p:nvPr/>
        </p:nvGrpSpPr>
        <p:grpSpPr bwMode="auto">
          <a:xfrm>
            <a:off x="250825" y="1989138"/>
            <a:ext cx="3933825" cy="2801937"/>
            <a:chOff x="323850" y="2509865"/>
            <a:chExt cx="3933552" cy="2801982"/>
          </a:xfrm>
        </p:grpSpPr>
        <p:pic>
          <p:nvPicPr>
            <p:cNvPr id="8194" name="Picture 2" descr="O:\paris\visuels à retravailler\SocieteGenerale.jpg"/>
            <p:cNvPicPr>
              <a:picLocks noChangeAspect="1" noChangeArrowheads="1"/>
            </p:cNvPicPr>
            <p:nvPr/>
          </p:nvPicPr>
          <p:blipFill>
            <a:blip r:embed="rId6" cstate="print"/>
            <a:srcRect/>
            <a:stretch>
              <a:fillRect/>
            </a:stretch>
          </p:blipFill>
          <p:spPr bwMode="auto">
            <a:xfrm>
              <a:off x="323850" y="2509865"/>
              <a:ext cx="3933552" cy="2801982"/>
            </a:xfrm>
            <a:prstGeom prst="rect">
              <a:avLst/>
            </a:prstGeom>
            <a:ln>
              <a:noFill/>
            </a:ln>
            <a:effectLst>
              <a:outerShdw blurRad="292100" dist="139700" dir="2700000" algn="tl" rotWithShape="0">
                <a:srgbClr val="333333">
                  <a:alpha val="65000"/>
                </a:srgbClr>
              </a:outerShdw>
            </a:effectLst>
            <a:extLst>
              <a:ext uri="{909E8E84-426E-40DD-AFC4-6F175D3DCCD1}"/>
            </a:extLst>
          </p:spPr>
        </p:pic>
        <p:sp>
          <p:nvSpPr>
            <p:cNvPr id="2" name="Rectangle 1"/>
            <p:cNvSpPr/>
            <p:nvPr/>
          </p:nvSpPr>
          <p:spPr bwMode="auto">
            <a:xfrm>
              <a:off x="2108076" y="4683187"/>
              <a:ext cx="360338" cy="360369"/>
            </a:xfrm>
            <a:prstGeom prst="rect">
              <a:avLst/>
            </a:prstGeom>
            <a:solidFill>
              <a:schemeClr val="bg1"/>
            </a:solidFill>
            <a:ln w="9525" cap="flat" cmpd="sng" algn="ctr">
              <a:solidFill>
                <a:schemeClr val="bg1">
                  <a:lumMod val="95000"/>
                </a:schemeClr>
              </a:solidFill>
              <a:prstDash val="solid"/>
              <a:round/>
              <a:headEnd type="none" w="med" len="med"/>
              <a:tailEnd type="none" w="med" len="med"/>
            </a:ln>
            <a:effectLst/>
          </p:spPr>
          <p:txBody>
            <a:bodyPr/>
            <a:lstStyle/>
            <a:p>
              <a:pPr eaLnBrk="0" hangingPunct="0">
                <a:defRPr/>
              </a:pPr>
              <a:endParaRPr lang="fr-FR" sz="2400" b="1">
                <a:ea typeface="MS PGothic" pitchFamily="34" charset="-128"/>
                <a:cs typeface="+mn-cs"/>
              </a:endParaRPr>
            </a:p>
          </p:txBody>
        </p:sp>
        <p:sp>
          <p:nvSpPr>
            <p:cNvPr id="11" name="Rectangle 10"/>
            <p:cNvSpPr/>
            <p:nvPr/>
          </p:nvSpPr>
          <p:spPr bwMode="auto">
            <a:xfrm>
              <a:off x="1871556" y="5173733"/>
              <a:ext cx="828617" cy="88901"/>
            </a:xfrm>
            <a:prstGeom prst="rect">
              <a:avLst/>
            </a:prstGeom>
            <a:solidFill>
              <a:schemeClr val="bg1">
                <a:lumMod val="95000"/>
              </a:schemeClr>
            </a:solidFill>
            <a:ln w="9525" cap="flat" cmpd="sng" algn="ctr">
              <a:solidFill>
                <a:schemeClr val="bg1">
                  <a:lumMod val="95000"/>
                </a:schemeClr>
              </a:solidFill>
              <a:prstDash val="solid"/>
              <a:round/>
              <a:headEnd type="none" w="med" len="med"/>
              <a:tailEnd type="none" w="med" len="med"/>
            </a:ln>
            <a:effectLst/>
          </p:spPr>
          <p:txBody>
            <a:bodyPr/>
            <a:lstStyle/>
            <a:p>
              <a:pPr eaLnBrk="0" hangingPunct="0">
                <a:defRPr/>
              </a:pPr>
              <a:endParaRPr lang="fr-FR" sz="2400" b="1">
                <a:ea typeface="MS PGothic" pitchFamily="34" charset="-128"/>
                <a:cs typeface="+mn-cs"/>
              </a:endParaRPr>
            </a:p>
          </p:txBody>
        </p:sp>
      </p:grpSp>
      <p:grpSp>
        <p:nvGrpSpPr>
          <p:cNvPr id="4" name="Groupe 5"/>
          <p:cNvGrpSpPr>
            <a:grpSpLocks/>
          </p:cNvGrpSpPr>
          <p:nvPr/>
        </p:nvGrpSpPr>
        <p:grpSpPr bwMode="auto">
          <a:xfrm>
            <a:off x="5148263" y="1690688"/>
            <a:ext cx="2592387" cy="3813175"/>
            <a:chOff x="5148064" y="1690951"/>
            <a:chExt cx="2592288" cy="3813209"/>
          </a:xfrm>
        </p:grpSpPr>
        <p:pic>
          <p:nvPicPr>
            <p:cNvPr id="66568" name="Picture 3" descr="O:\paris\visuels à retravailler\chrysler.jpg"/>
            <p:cNvPicPr>
              <a:picLocks noChangeAspect="1" noChangeArrowheads="1"/>
            </p:cNvPicPr>
            <p:nvPr/>
          </p:nvPicPr>
          <p:blipFill>
            <a:blip r:embed="rId7" cstate="print"/>
            <a:srcRect/>
            <a:stretch>
              <a:fillRect/>
            </a:stretch>
          </p:blipFill>
          <p:spPr bwMode="auto">
            <a:xfrm>
              <a:off x="5148064" y="1690951"/>
              <a:ext cx="2592288" cy="3813209"/>
            </a:xfrm>
            <a:prstGeom prst="rect">
              <a:avLst/>
            </a:prstGeom>
            <a:noFill/>
            <a:ln w="9525">
              <a:noFill/>
              <a:miter lim="800000"/>
              <a:headEnd/>
              <a:tailEnd/>
            </a:ln>
          </p:spPr>
        </p:pic>
        <p:sp>
          <p:nvSpPr>
            <p:cNvPr id="14" name="Rectangle 13"/>
            <p:cNvSpPr/>
            <p:nvPr/>
          </p:nvSpPr>
          <p:spPr bwMode="auto">
            <a:xfrm>
              <a:off x="5940196" y="4819941"/>
              <a:ext cx="1079459" cy="222252"/>
            </a:xfrm>
            <a:prstGeom prst="rect">
              <a:avLst/>
            </a:prstGeom>
            <a:solidFill>
              <a:schemeClr val="tx1"/>
            </a:solidFill>
            <a:ln w="9525" cap="flat" cmpd="sng" algn="ctr">
              <a:solidFill>
                <a:schemeClr val="bg1">
                  <a:lumMod val="50000"/>
                </a:schemeClr>
              </a:solidFill>
              <a:prstDash val="solid"/>
              <a:round/>
              <a:headEnd type="none" w="med" len="med"/>
              <a:tailEnd type="none" w="med" len="med"/>
            </a:ln>
            <a:effectLst/>
          </p:spPr>
          <p:txBody>
            <a:bodyPr/>
            <a:lstStyle/>
            <a:p>
              <a:pPr eaLnBrk="0" hangingPunct="0">
                <a:defRPr/>
              </a:pPr>
              <a:endParaRPr lang="fr-FR" sz="2400" b="1">
                <a:ea typeface="MS PGothic" pitchFamily="34" charset="-128"/>
                <a:cs typeface="+mn-cs"/>
              </a:endParaRPr>
            </a:p>
          </p:txBody>
        </p:sp>
        <p:sp>
          <p:nvSpPr>
            <p:cNvPr id="15" name="Rectangle 14"/>
            <p:cNvSpPr/>
            <p:nvPr/>
          </p:nvSpPr>
          <p:spPr bwMode="auto">
            <a:xfrm>
              <a:off x="5209974" y="2924449"/>
              <a:ext cx="792133" cy="144464"/>
            </a:xfrm>
            <a:prstGeom prst="rect">
              <a:avLst/>
            </a:prstGeom>
            <a:solidFill>
              <a:schemeClr val="tx1"/>
            </a:solidFill>
            <a:ln w="9525" cap="flat" cmpd="sng" algn="ctr">
              <a:solidFill>
                <a:schemeClr val="bg1">
                  <a:lumMod val="50000"/>
                </a:schemeClr>
              </a:solidFill>
              <a:prstDash val="solid"/>
              <a:round/>
              <a:headEnd type="none" w="med" len="med"/>
              <a:tailEnd type="none" w="med" len="med"/>
            </a:ln>
            <a:effectLst/>
          </p:spPr>
          <p:txBody>
            <a:bodyPr/>
            <a:lstStyle/>
            <a:p>
              <a:pPr eaLnBrk="0" hangingPunct="0">
                <a:defRPr/>
              </a:pPr>
              <a:endParaRPr lang="fr-FR" sz="2400" b="1">
                <a:ea typeface="MS PGothic" pitchFamily="34" charset="-128"/>
                <a:cs typeface="+mn-cs"/>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strVal val="#ppt_w*0.70"/>
                                          </p:val>
                                        </p:tav>
                                        <p:tav tm="100000">
                                          <p:val>
                                            <p:strVal val="#ppt_w"/>
                                          </p:val>
                                        </p:tav>
                                      </p:tavLst>
                                    </p:anim>
                                    <p:anim calcmode="lin" valueType="num">
                                      <p:cBhvr>
                                        <p:cTn id="8" dur="500" fill="hold"/>
                                        <p:tgtEl>
                                          <p:spTgt spid="19"/>
                                        </p:tgtEl>
                                        <p:attrNameLst>
                                          <p:attrName>ppt_h</p:attrName>
                                        </p:attrNameLst>
                                      </p:cBhvr>
                                      <p:tavLst>
                                        <p:tav tm="0">
                                          <p:val>
                                            <p:strVal val="#ppt_h"/>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42" presetClass="exit" presetSubtype="0" fill="hold" nodeType="afterEffect">
                                  <p:stCondLst>
                                    <p:cond delay="1500"/>
                                  </p:stCondLst>
                                  <p:childTnLst>
                                    <p:animEffect transition="out" filter="fade">
                                      <p:cBhvr>
                                        <p:cTn id="12" dur="1000"/>
                                        <p:tgtEl>
                                          <p:spTgt spid="19"/>
                                        </p:tgtEl>
                                      </p:cBhvr>
                                    </p:animEffect>
                                    <p:anim calcmode="lin" valueType="num">
                                      <p:cBhvr>
                                        <p:cTn id="13" dur="1000"/>
                                        <p:tgtEl>
                                          <p:spTgt spid="19"/>
                                        </p:tgtEl>
                                        <p:attrNameLst>
                                          <p:attrName>ppt_x</p:attrName>
                                        </p:attrNameLst>
                                      </p:cBhvr>
                                      <p:tavLst>
                                        <p:tav tm="0">
                                          <p:val>
                                            <p:strVal val="ppt_x"/>
                                          </p:val>
                                        </p:tav>
                                        <p:tav tm="100000">
                                          <p:val>
                                            <p:strVal val="ppt_x"/>
                                          </p:val>
                                        </p:tav>
                                      </p:tavLst>
                                    </p:anim>
                                    <p:anim calcmode="lin" valueType="num">
                                      <p:cBhvr>
                                        <p:cTn id="14" dur="1000"/>
                                        <p:tgtEl>
                                          <p:spTgt spid="19"/>
                                        </p:tgtEl>
                                        <p:attrNameLst>
                                          <p:attrName>ppt_y</p:attrName>
                                        </p:attrNameLst>
                                      </p:cBhvr>
                                      <p:tavLst>
                                        <p:tav tm="0">
                                          <p:val>
                                            <p:strVal val="ppt_y"/>
                                          </p:val>
                                        </p:tav>
                                        <p:tav tm="100000">
                                          <p:val>
                                            <p:strVal val="ppt_y+.1"/>
                                          </p:val>
                                        </p:tav>
                                      </p:tavLst>
                                    </p:anim>
                                    <p:set>
                                      <p:cBhvr>
                                        <p:cTn id="15" dur="1" fill="hold">
                                          <p:stCondLst>
                                            <p:cond delay="999"/>
                                          </p:stCondLst>
                                        </p:cTn>
                                        <p:tgtEl>
                                          <p:spTgt spid="19"/>
                                        </p:tgtEl>
                                        <p:attrNameLst>
                                          <p:attrName>style.visibility</p:attrName>
                                        </p:attrNameLst>
                                      </p:cBhvr>
                                      <p:to>
                                        <p:strVal val="hidden"/>
                                      </p:to>
                                    </p:set>
                                  </p:childTnLst>
                                </p:cTn>
                              </p:par>
                            </p:childTnLst>
                          </p:cTn>
                        </p:par>
                        <p:par>
                          <p:cTn id="16" fill="hold">
                            <p:stCondLst>
                              <p:cond delay="3000"/>
                            </p:stCondLst>
                            <p:childTnLst>
                              <p:par>
                                <p:cTn id="17" presetID="55" presetClass="entr" presetSubtype="0" fill="hold" nodeType="afterEffect">
                                  <p:stCondLst>
                                    <p:cond delay="0"/>
                                  </p:stCondLst>
                                  <p:childTnLst>
                                    <p:set>
                                      <p:cBhvr>
                                        <p:cTn id="18" dur="1" fill="hold">
                                          <p:stCondLst>
                                            <p:cond delay="0"/>
                                          </p:stCondLst>
                                        </p:cTn>
                                        <p:tgtEl>
                                          <p:spTgt spid="9227"/>
                                        </p:tgtEl>
                                        <p:attrNameLst>
                                          <p:attrName>style.visibility</p:attrName>
                                        </p:attrNameLst>
                                      </p:cBhvr>
                                      <p:to>
                                        <p:strVal val="visible"/>
                                      </p:to>
                                    </p:set>
                                    <p:anim calcmode="lin" valueType="num">
                                      <p:cBhvr>
                                        <p:cTn id="19" dur="1000" fill="hold"/>
                                        <p:tgtEl>
                                          <p:spTgt spid="9227"/>
                                        </p:tgtEl>
                                        <p:attrNameLst>
                                          <p:attrName>ppt_w</p:attrName>
                                        </p:attrNameLst>
                                      </p:cBhvr>
                                      <p:tavLst>
                                        <p:tav tm="0">
                                          <p:val>
                                            <p:strVal val="#ppt_w*0.70"/>
                                          </p:val>
                                        </p:tav>
                                        <p:tav tm="100000">
                                          <p:val>
                                            <p:strVal val="#ppt_w"/>
                                          </p:val>
                                        </p:tav>
                                      </p:tavLst>
                                    </p:anim>
                                    <p:anim calcmode="lin" valueType="num">
                                      <p:cBhvr>
                                        <p:cTn id="20" dur="1000" fill="hold"/>
                                        <p:tgtEl>
                                          <p:spTgt spid="9227"/>
                                        </p:tgtEl>
                                        <p:attrNameLst>
                                          <p:attrName>ppt_h</p:attrName>
                                        </p:attrNameLst>
                                      </p:cBhvr>
                                      <p:tavLst>
                                        <p:tav tm="0">
                                          <p:val>
                                            <p:strVal val="#ppt_h"/>
                                          </p:val>
                                        </p:tav>
                                        <p:tav tm="100000">
                                          <p:val>
                                            <p:strVal val="#ppt_h"/>
                                          </p:val>
                                        </p:tav>
                                      </p:tavLst>
                                    </p:anim>
                                    <p:animEffect transition="in" filter="fade">
                                      <p:cBhvr>
                                        <p:cTn id="21" dur="1000"/>
                                        <p:tgtEl>
                                          <p:spTgt spid="9227"/>
                                        </p:tgtEl>
                                      </p:cBhvr>
                                    </p:animEffect>
                                  </p:childTnLst>
                                </p:cTn>
                              </p:par>
                              <p:par>
                                <p:cTn id="22" presetID="55" presetClass="entr" presetSubtype="0" fill="hold" nodeType="withEffect">
                                  <p:stCondLst>
                                    <p:cond delay="0"/>
                                  </p:stCondLst>
                                  <p:childTnLst>
                                    <p:set>
                                      <p:cBhvr>
                                        <p:cTn id="23" dur="1" fill="hold">
                                          <p:stCondLst>
                                            <p:cond delay="0"/>
                                          </p:stCondLst>
                                        </p:cTn>
                                        <p:tgtEl>
                                          <p:spTgt spid="9228"/>
                                        </p:tgtEl>
                                        <p:attrNameLst>
                                          <p:attrName>style.visibility</p:attrName>
                                        </p:attrNameLst>
                                      </p:cBhvr>
                                      <p:to>
                                        <p:strVal val="visible"/>
                                      </p:to>
                                    </p:set>
                                    <p:anim calcmode="lin" valueType="num">
                                      <p:cBhvr>
                                        <p:cTn id="24" dur="1000" fill="hold"/>
                                        <p:tgtEl>
                                          <p:spTgt spid="9228"/>
                                        </p:tgtEl>
                                        <p:attrNameLst>
                                          <p:attrName>ppt_w</p:attrName>
                                        </p:attrNameLst>
                                      </p:cBhvr>
                                      <p:tavLst>
                                        <p:tav tm="0">
                                          <p:val>
                                            <p:strVal val="#ppt_w*0.70"/>
                                          </p:val>
                                        </p:tav>
                                        <p:tav tm="100000">
                                          <p:val>
                                            <p:strVal val="#ppt_w"/>
                                          </p:val>
                                        </p:tav>
                                      </p:tavLst>
                                    </p:anim>
                                    <p:anim calcmode="lin" valueType="num">
                                      <p:cBhvr>
                                        <p:cTn id="25" dur="1000" fill="hold"/>
                                        <p:tgtEl>
                                          <p:spTgt spid="9228"/>
                                        </p:tgtEl>
                                        <p:attrNameLst>
                                          <p:attrName>ppt_h</p:attrName>
                                        </p:attrNameLst>
                                      </p:cBhvr>
                                      <p:tavLst>
                                        <p:tav tm="0">
                                          <p:val>
                                            <p:strVal val="#ppt_h"/>
                                          </p:val>
                                        </p:tav>
                                        <p:tav tm="100000">
                                          <p:val>
                                            <p:strVal val="#ppt_h"/>
                                          </p:val>
                                        </p:tav>
                                      </p:tavLst>
                                    </p:anim>
                                    <p:animEffect transition="in" filter="fade">
                                      <p:cBhvr>
                                        <p:cTn id="26" dur="1000"/>
                                        <p:tgtEl>
                                          <p:spTgt spid="9228"/>
                                        </p:tgtEl>
                                      </p:cBhvr>
                                    </p:animEffect>
                                  </p:childTnLst>
                                </p:cTn>
                              </p:par>
                              <p:par>
                                <p:cTn id="27" presetID="42" presetClass="exit" presetSubtype="0" fill="hold" nodeType="withEffect">
                                  <p:stCondLst>
                                    <p:cond delay="2500"/>
                                  </p:stCondLst>
                                  <p:childTnLst>
                                    <p:animEffect transition="out" filter="fade">
                                      <p:cBhvr>
                                        <p:cTn id="28" dur="1000"/>
                                        <p:tgtEl>
                                          <p:spTgt spid="9227"/>
                                        </p:tgtEl>
                                      </p:cBhvr>
                                    </p:animEffect>
                                    <p:anim calcmode="lin" valueType="num">
                                      <p:cBhvr>
                                        <p:cTn id="29" dur="1000"/>
                                        <p:tgtEl>
                                          <p:spTgt spid="9227"/>
                                        </p:tgtEl>
                                        <p:attrNameLst>
                                          <p:attrName>ppt_x</p:attrName>
                                        </p:attrNameLst>
                                      </p:cBhvr>
                                      <p:tavLst>
                                        <p:tav tm="0">
                                          <p:val>
                                            <p:strVal val="ppt_x"/>
                                          </p:val>
                                        </p:tav>
                                        <p:tav tm="100000">
                                          <p:val>
                                            <p:strVal val="ppt_x"/>
                                          </p:val>
                                        </p:tav>
                                      </p:tavLst>
                                    </p:anim>
                                    <p:anim calcmode="lin" valueType="num">
                                      <p:cBhvr>
                                        <p:cTn id="30" dur="1000"/>
                                        <p:tgtEl>
                                          <p:spTgt spid="9227"/>
                                        </p:tgtEl>
                                        <p:attrNameLst>
                                          <p:attrName>ppt_y</p:attrName>
                                        </p:attrNameLst>
                                      </p:cBhvr>
                                      <p:tavLst>
                                        <p:tav tm="0">
                                          <p:val>
                                            <p:strVal val="ppt_y"/>
                                          </p:val>
                                        </p:tav>
                                        <p:tav tm="100000">
                                          <p:val>
                                            <p:strVal val="ppt_y+.1"/>
                                          </p:val>
                                        </p:tav>
                                      </p:tavLst>
                                    </p:anim>
                                    <p:set>
                                      <p:cBhvr>
                                        <p:cTn id="31" dur="1" fill="hold">
                                          <p:stCondLst>
                                            <p:cond delay="999"/>
                                          </p:stCondLst>
                                        </p:cTn>
                                        <p:tgtEl>
                                          <p:spTgt spid="9227"/>
                                        </p:tgtEl>
                                        <p:attrNameLst>
                                          <p:attrName>style.visibility</p:attrName>
                                        </p:attrNameLst>
                                      </p:cBhvr>
                                      <p:to>
                                        <p:strVal val="hidden"/>
                                      </p:to>
                                    </p:set>
                                  </p:childTnLst>
                                </p:cTn>
                              </p:par>
                              <p:par>
                                <p:cTn id="32" presetID="42" presetClass="exit" presetSubtype="0" fill="hold" nodeType="withEffect">
                                  <p:stCondLst>
                                    <p:cond delay="2500"/>
                                  </p:stCondLst>
                                  <p:childTnLst>
                                    <p:animEffect transition="out" filter="fade">
                                      <p:cBhvr>
                                        <p:cTn id="33" dur="1000"/>
                                        <p:tgtEl>
                                          <p:spTgt spid="9228"/>
                                        </p:tgtEl>
                                      </p:cBhvr>
                                    </p:animEffect>
                                    <p:anim calcmode="lin" valueType="num">
                                      <p:cBhvr>
                                        <p:cTn id="34" dur="1000"/>
                                        <p:tgtEl>
                                          <p:spTgt spid="9228"/>
                                        </p:tgtEl>
                                        <p:attrNameLst>
                                          <p:attrName>ppt_x</p:attrName>
                                        </p:attrNameLst>
                                      </p:cBhvr>
                                      <p:tavLst>
                                        <p:tav tm="0">
                                          <p:val>
                                            <p:strVal val="ppt_x"/>
                                          </p:val>
                                        </p:tav>
                                        <p:tav tm="100000">
                                          <p:val>
                                            <p:strVal val="ppt_x"/>
                                          </p:val>
                                        </p:tav>
                                      </p:tavLst>
                                    </p:anim>
                                    <p:anim calcmode="lin" valueType="num">
                                      <p:cBhvr>
                                        <p:cTn id="35" dur="1000"/>
                                        <p:tgtEl>
                                          <p:spTgt spid="9228"/>
                                        </p:tgtEl>
                                        <p:attrNameLst>
                                          <p:attrName>ppt_y</p:attrName>
                                        </p:attrNameLst>
                                      </p:cBhvr>
                                      <p:tavLst>
                                        <p:tav tm="0">
                                          <p:val>
                                            <p:strVal val="ppt_y"/>
                                          </p:val>
                                        </p:tav>
                                        <p:tav tm="100000">
                                          <p:val>
                                            <p:strVal val="ppt_y+.1"/>
                                          </p:val>
                                        </p:tav>
                                      </p:tavLst>
                                    </p:anim>
                                    <p:set>
                                      <p:cBhvr>
                                        <p:cTn id="36" dur="1" fill="hold">
                                          <p:stCondLst>
                                            <p:cond delay="999"/>
                                          </p:stCondLst>
                                        </p:cTn>
                                        <p:tgtEl>
                                          <p:spTgt spid="9228"/>
                                        </p:tgtEl>
                                        <p:attrNameLst>
                                          <p:attrName>style.visibility</p:attrName>
                                        </p:attrNameLst>
                                      </p:cBhvr>
                                      <p:to>
                                        <p:strVal val="hidden"/>
                                      </p:to>
                                    </p:set>
                                  </p:childTnLst>
                                </p:cTn>
                              </p:par>
                            </p:childTnLst>
                          </p:cTn>
                        </p:par>
                        <p:par>
                          <p:cTn id="37" fill="hold">
                            <p:stCondLst>
                              <p:cond delay="6500"/>
                            </p:stCondLst>
                            <p:childTnLst>
                              <p:par>
                                <p:cTn id="38" presetID="16" presetClass="entr" presetSubtype="37" fill="hold" nodeType="after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outVertical)">
                                      <p:cBhvr>
                                        <p:cTn id="40" dur="500"/>
                                        <p:tgtEl>
                                          <p:spTgt spid="3"/>
                                        </p:tgtEl>
                                      </p:cBhvr>
                                    </p:animEffect>
                                  </p:childTnLst>
                                </p:cTn>
                              </p:par>
                            </p:childTnLst>
                          </p:cTn>
                        </p:par>
                        <p:par>
                          <p:cTn id="41" fill="hold">
                            <p:stCondLst>
                              <p:cond delay="7000"/>
                            </p:stCondLst>
                            <p:childTnLst>
                              <p:par>
                                <p:cTn id="42" presetID="16" presetClass="entr" presetSubtype="37"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barn(outVertical)">
                                      <p:cBhvr>
                                        <p:cTn id="4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re 1"/>
          <p:cNvSpPr>
            <a:spLocks noGrp="1"/>
          </p:cNvSpPr>
          <p:nvPr>
            <p:ph type="title"/>
          </p:nvPr>
        </p:nvSpPr>
        <p:spPr>
          <a:xfrm>
            <a:off x="2190750" y="144463"/>
            <a:ext cx="6702425" cy="981075"/>
          </a:xfrm>
        </p:spPr>
        <p:txBody>
          <a:bodyPr/>
          <a:lstStyle/>
          <a:p>
            <a:pPr eaLnBrk="1" hangingPunct="1"/>
            <a:r>
              <a:rPr lang="fr-FR" smtClean="0"/>
              <a:t>APPROACHING OUTDOOR EFFECTIVENESS</a:t>
            </a:r>
          </a:p>
        </p:txBody>
      </p:sp>
      <p:sp>
        <p:nvSpPr>
          <p:cNvPr id="68610" name="Espace réservé du numéro de diapositive 3"/>
          <p:cNvSpPr>
            <a:spLocks noGrp="1"/>
          </p:cNvSpPr>
          <p:nvPr>
            <p:ph type="sldNum" sz="quarter" idx="12"/>
          </p:nvPr>
        </p:nvSpPr>
        <p:spPr/>
        <p:txBody>
          <a:bodyPr/>
          <a:lstStyle/>
          <a:p>
            <a:pPr fontAlgn="base">
              <a:spcBef>
                <a:spcPct val="0"/>
              </a:spcBef>
              <a:spcAft>
                <a:spcPct val="0"/>
              </a:spcAft>
              <a:defRPr/>
            </a:pPr>
            <a:fld id="{0E9E7CDC-6889-42EC-9DDE-A10BE6445A48}" type="slidenum">
              <a:rPr lang="fr-FR">
                <a:cs typeface="MS PGothic"/>
              </a:rPr>
              <a:pPr fontAlgn="base">
                <a:spcBef>
                  <a:spcPct val="0"/>
                </a:spcBef>
                <a:spcAft>
                  <a:spcPct val="0"/>
                </a:spcAft>
                <a:defRPr/>
              </a:pPr>
              <a:t>28</a:t>
            </a:fld>
            <a:endParaRPr lang="fr-FR">
              <a:cs typeface="MS PGothic"/>
            </a:endParaRPr>
          </a:p>
        </p:txBody>
      </p:sp>
      <p:sp>
        <p:nvSpPr>
          <p:cNvPr id="3" name="Espace réservé du contenu 2"/>
          <p:cNvSpPr>
            <a:spLocks noGrp="1"/>
          </p:cNvSpPr>
          <p:nvPr>
            <p:ph idx="1"/>
          </p:nvPr>
        </p:nvSpPr>
        <p:spPr>
          <a:xfrm>
            <a:off x="280988" y="1428750"/>
            <a:ext cx="8512175" cy="3886200"/>
          </a:xfrm>
        </p:spPr>
        <p:txBody>
          <a:bodyPr/>
          <a:lstStyle/>
          <a:p>
            <a:pPr eaLnBrk="1" hangingPunct="1"/>
            <a:r>
              <a:rPr lang="fr-FR" dirty="0" err="1" smtClean="0"/>
              <a:t>Outdoor</a:t>
            </a:r>
            <a:r>
              <a:rPr lang="fr-FR" dirty="0" smtClean="0"/>
              <a:t> </a:t>
            </a:r>
            <a:r>
              <a:rPr lang="fr-FR" dirty="0" err="1" smtClean="0"/>
              <a:t>effectiveness</a:t>
            </a:r>
            <a:r>
              <a:rPr lang="fr-FR" dirty="0" smtClean="0"/>
              <a:t> </a:t>
            </a:r>
            <a:r>
              <a:rPr lang="fr-FR" dirty="0" err="1" smtClean="0"/>
              <a:t>can</a:t>
            </a:r>
            <a:r>
              <a:rPr lang="fr-FR" dirty="0" smtClean="0"/>
              <a:t> </a:t>
            </a:r>
            <a:r>
              <a:rPr lang="fr-FR" dirty="0" err="1" smtClean="0"/>
              <a:t>be</a:t>
            </a:r>
            <a:r>
              <a:rPr lang="fr-FR" dirty="0" smtClean="0"/>
              <a:t> </a:t>
            </a:r>
            <a:r>
              <a:rPr lang="fr-FR" dirty="0" err="1" smtClean="0"/>
              <a:t>approached</a:t>
            </a:r>
            <a:r>
              <a:rPr lang="fr-FR" dirty="0" smtClean="0"/>
              <a:t> </a:t>
            </a:r>
            <a:r>
              <a:rPr lang="fr-FR" dirty="0" err="1" smtClean="0"/>
              <a:t>along</a:t>
            </a:r>
            <a:r>
              <a:rPr lang="fr-FR" dirty="0" smtClean="0"/>
              <a:t> 3 dimensions: </a:t>
            </a:r>
          </a:p>
        </p:txBody>
      </p:sp>
      <p:sp>
        <p:nvSpPr>
          <p:cNvPr id="19" name="Rectangle 18"/>
          <p:cNvSpPr/>
          <p:nvPr/>
        </p:nvSpPr>
        <p:spPr bwMode="auto">
          <a:xfrm>
            <a:off x="468313" y="2259013"/>
            <a:ext cx="2232025" cy="1025525"/>
          </a:xfrm>
          <a:prstGeom prst="rect">
            <a:avLst/>
          </a:prstGeom>
          <a:noFill/>
          <a:ln w="76200">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0" hangingPunct="0">
              <a:defRPr/>
            </a:pPr>
            <a:endParaRPr lang="fr-FR" sz="2400" b="1">
              <a:solidFill>
                <a:schemeClr val="tx1"/>
              </a:solidFill>
            </a:endParaRPr>
          </a:p>
        </p:txBody>
      </p:sp>
      <p:grpSp>
        <p:nvGrpSpPr>
          <p:cNvPr id="2" name="Groupe 37"/>
          <p:cNvGrpSpPr>
            <a:grpSpLocks/>
          </p:cNvGrpSpPr>
          <p:nvPr/>
        </p:nvGrpSpPr>
        <p:grpSpPr bwMode="auto">
          <a:xfrm>
            <a:off x="6516688" y="2276475"/>
            <a:ext cx="2279650" cy="3136900"/>
            <a:chOff x="6516216" y="2276872"/>
            <a:chExt cx="2279795" cy="3136885"/>
          </a:xfrm>
        </p:grpSpPr>
        <p:sp>
          <p:nvSpPr>
            <p:cNvPr id="37" name="Rectangle 36"/>
            <p:cNvSpPr/>
            <p:nvPr/>
          </p:nvSpPr>
          <p:spPr bwMode="auto">
            <a:xfrm>
              <a:off x="6516216" y="2276872"/>
              <a:ext cx="2232248" cy="1008112"/>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lgn="ctr" eaLnBrk="0" hangingPunct="0">
                <a:defRPr/>
              </a:pPr>
              <a:r>
                <a:rPr lang="en-US" sz="2400" b="1" dirty="0" smtClean="0">
                  <a:solidFill>
                    <a:schemeClr val="bg1"/>
                  </a:solidFill>
                </a:rPr>
                <a:t>Sales and R.O.I.</a:t>
              </a:r>
            </a:p>
            <a:p>
              <a:pPr algn="ctr" eaLnBrk="0" hangingPunct="0">
                <a:defRPr/>
              </a:pPr>
              <a:endParaRPr lang="fr-FR" sz="2400" b="1" dirty="0">
                <a:solidFill>
                  <a:schemeClr val="bg1"/>
                </a:solidFill>
              </a:endParaRPr>
            </a:p>
          </p:txBody>
        </p:sp>
        <p:pic>
          <p:nvPicPr>
            <p:cNvPr id="39" name="Picture 8"/>
            <p:cNvPicPr>
              <a:picLocks noChangeAspect="1" noChangeArrowheads="1"/>
            </p:cNvPicPr>
            <p:nvPr/>
          </p:nvPicPr>
          <p:blipFill rotWithShape="1">
            <a:blip r:embed="rId3" cstate="print"/>
            <a:srcRect l="12309" r="8202" b="6593"/>
            <a:stretch/>
          </p:blipFill>
          <p:spPr bwMode="auto">
            <a:xfrm>
              <a:off x="6516216" y="3429391"/>
              <a:ext cx="2279795" cy="1984366"/>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grpSp>
      <p:grpSp>
        <p:nvGrpSpPr>
          <p:cNvPr id="4" name="Groupe 4"/>
          <p:cNvGrpSpPr>
            <a:grpSpLocks/>
          </p:cNvGrpSpPr>
          <p:nvPr/>
        </p:nvGrpSpPr>
        <p:grpSpPr bwMode="auto">
          <a:xfrm>
            <a:off x="468313" y="2259013"/>
            <a:ext cx="2232025" cy="3171825"/>
            <a:chOff x="467544" y="2259720"/>
            <a:chExt cx="2232248" cy="3171797"/>
          </a:xfrm>
        </p:grpSpPr>
        <p:sp>
          <p:nvSpPr>
            <p:cNvPr id="18" name="Rectangle 17"/>
            <p:cNvSpPr/>
            <p:nvPr/>
          </p:nvSpPr>
          <p:spPr bwMode="auto">
            <a:xfrm>
              <a:off x="467544" y="2259720"/>
              <a:ext cx="2232248" cy="1008112"/>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lgn="ctr" eaLnBrk="0" hangingPunct="0">
                <a:defRPr/>
              </a:pPr>
              <a:r>
                <a:rPr lang="en-US" sz="2400" b="1" dirty="0" smtClean="0">
                  <a:solidFill>
                    <a:schemeClr val="bg1"/>
                  </a:solidFill>
                </a:rPr>
                <a:t>Creative execution</a:t>
              </a:r>
              <a:endParaRPr lang="en-US" sz="2400" b="1" dirty="0">
                <a:solidFill>
                  <a:schemeClr val="bg1"/>
                </a:solidFill>
              </a:endParaRPr>
            </a:p>
          </p:txBody>
        </p:sp>
        <p:pic>
          <p:nvPicPr>
            <p:cNvPr id="15" name="Picture 4" descr="Image libre de droits: Standing Out From the Crowd"/>
            <p:cNvPicPr>
              <a:picLocks noChangeAspect="1" noChangeArrowheads="1"/>
            </p:cNvPicPr>
            <p:nvPr/>
          </p:nvPicPr>
          <p:blipFill rotWithShape="1">
            <a:blip r:embed="rId4" cstate="print"/>
            <a:srcRect l="8748" t="12584" r="22298"/>
            <a:stretch/>
          </p:blipFill>
          <p:spPr bwMode="auto">
            <a:xfrm>
              <a:off x="467544" y="3532884"/>
              <a:ext cx="2232248" cy="1898633"/>
            </a:xfrm>
            <a:prstGeom prst="rect">
              <a:avLst/>
            </a:prstGeom>
            <a:ln>
              <a:noFill/>
            </a:ln>
            <a:effectLst>
              <a:outerShdw blurRad="292100" dist="139700" dir="2700000" algn="tl" rotWithShape="0">
                <a:srgbClr val="333333">
                  <a:alpha val="65000"/>
                </a:srgbClr>
              </a:outerShdw>
            </a:effectLst>
            <a:extLst>
              <a:ext uri="{909E8E84-426E-40DD-AFC4-6F175D3DCCD1}"/>
            </a:extLst>
          </p:spPr>
        </p:pic>
      </p:grpSp>
      <p:grpSp>
        <p:nvGrpSpPr>
          <p:cNvPr id="5" name="Groupe 5"/>
          <p:cNvGrpSpPr>
            <a:grpSpLocks/>
          </p:cNvGrpSpPr>
          <p:nvPr/>
        </p:nvGrpSpPr>
        <p:grpSpPr bwMode="auto">
          <a:xfrm>
            <a:off x="3425825" y="2276475"/>
            <a:ext cx="2363788" cy="3136900"/>
            <a:chOff x="3426270" y="2276872"/>
            <a:chExt cx="2363467" cy="3136885"/>
          </a:xfrm>
        </p:grpSpPr>
        <p:sp>
          <p:nvSpPr>
            <p:cNvPr id="36" name="Rectangle 35"/>
            <p:cNvSpPr/>
            <p:nvPr/>
          </p:nvSpPr>
          <p:spPr bwMode="auto">
            <a:xfrm>
              <a:off x="3426270" y="2276872"/>
              <a:ext cx="2363467" cy="1008112"/>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lgn="ctr" eaLnBrk="0" hangingPunct="0">
                <a:defRPr/>
              </a:pPr>
              <a:r>
                <a:rPr lang="en-US" sz="2400" b="1" dirty="0" smtClean="0">
                  <a:solidFill>
                    <a:schemeClr val="bg1"/>
                  </a:solidFill>
                </a:rPr>
                <a:t>Impact and brand effects</a:t>
              </a:r>
              <a:endParaRPr lang="en-US" sz="2400" b="1" dirty="0">
                <a:solidFill>
                  <a:schemeClr val="bg1"/>
                </a:solidFill>
              </a:endParaRPr>
            </a:p>
          </p:txBody>
        </p:sp>
        <p:pic>
          <p:nvPicPr>
            <p:cNvPr id="2050" name="Picture 2"/>
            <p:cNvPicPr>
              <a:picLocks noChangeAspect="1" noChangeArrowheads="1"/>
            </p:cNvPicPr>
            <p:nvPr/>
          </p:nvPicPr>
          <p:blipFill>
            <a:blip r:embed="rId5" cstate="print"/>
            <a:srcRect/>
            <a:stretch>
              <a:fillRect/>
            </a:stretch>
          </p:blipFill>
          <p:spPr bwMode="auto">
            <a:xfrm>
              <a:off x="3437381" y="3532579"/>
              <a:ext cx="2352356" cy="1881178"/>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out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2051050" y="103188"/>
            <a:ext cx="6913563" cy="1165225"/>
          </a:xfrm>
        </p:spPr>
        <p:txBody>
          <a:bodyPr/>
          <a:lstStyle/>
          <a:p>
            <a:pPr eaLnBrk="1" hangingPunct="1"/>
            <a:r>
              <a:rPr lang="en-US" sz="2200" smtClean="0"/>
              <a:t>ENSURING OPTIMAL VISIBILITY OF CREATIVES </a:t>
            </a:r>
            <a:r>
              <a:rPr lang="en-US" sz="2200" b="0" smtClean="0"/>
              <a:t>THE FIRST STEP TOWARD EFFECTIVENESS</a:t>
            </a:r>
          </a:p>
        </p:txBody>
      </p:sp>
      <p:sp>
        <p:nvSpPr>
          <p:cNvPr id="18434" name="Content Placeholder 2"/>
          <p:cNvSpPr>
            <a:spLocks noGrp="1"/>
          </p:cNvSpPr>
          <p:nvPr>
            <p:ph sz="quarter" idx="13"/>
          </p:nvPr>
        </p:nvSpPr>
        <p:spPr>
          <a:xfrm>
            <a:off x="179388" y="1628775"/>
            <a:ext cx="8713787" cy="1800225"/>
          </a:xfrm>
        </p:spPr>
        <p:txBody>
          <a:bodyPr/>
          <a:lstStyle/>
          <a:p>
            <a:pPr eaLnBrk="1" hangingPunct="1"/>
            <a:r>
              <a:rPr lang="en-US" smtClean="0"/>
              <a:t>Créaction is a new creative preview application available in 8 countries. Based on the 3D full HD rendering of a city, it’s the perfect tool to:</a:t>
            </a:r>
          </a:p>
          <a:p>
            <a:pPr eaLnBrk="1" hangingPunct="1"/>
            <a:endParaRPr lang="en-US" smtClean="0"/>
          </a:p>
          <a:p>
            <a:pPr lvl="1" eaLnBrk="1" hangingPunct="1">
              <a:buFont typeface="Wingdings" pitchFamily="2" charset="2"/>
              <a:buChar char="ü"/>
            </a:pPr>
            <a:r>
              <a:rPr lang="en-US" sz="2000" smtClean="0"/>
              <a:t>Optimize </a:t>
            </a:r>
            <a:r>
              <a:rPr lang="en-US" b="0" smtClean="0"/>
              <a:t>Outdoor creatives in real-life settings</a:t>
            </a:r>
          </a:p>
          <a:p>
            <a:pPr lvl="1" eaLnBrk="1" hangingPunct="1">
              <a:buFont typeface="Wingdings" pitchFamily="2" charset="2"/>
              <a:buChar char="ü"/>
            </a:pPr>
            <a:r>
              <a:rPr lang="en-US" sz="2000" smtClean="0"/>
              <a:t>Enhance </a:t>
            </a:r>
            <a:r>
              <a:rPr lang="en-US" b="0" smtClean="0"/>
              <a:t>attraction and differentiation</a:t>
            </a:r>
          </a:p>
          <a:p>
            <a:pPr lvl="1" eaLnBrk="1" hangingPunct="1">
              <a:buFont typeface="Wingdings" pitchFamily="2" charset="2"/>
              <a:buChar char="ü"/>
            </a:pPr>
            <a:r>
              <a:rPr lang="en-US" sz="2000" smtClean="0"/>
              <a:t>Improve </a:t>
            </a:r>
            <a:r>
              <a:rPr lang="en-US" b="0" smtClean="0"/>
              <a:t>impact through increased contrast</a:t>
            </a:r>
          </a:p>
          <a:p>
            <a:pPr algn="ctr" eaLnBrk="1" hangingPunct="1">
              <a:buFont typeface="Wingdings" pitchFamily="2" charset="2"/>
              <a:buChar char="è"/>
            </a:pPr>
            <a:endParaRPr lang="en-US" i="1" smtClean="0"/>
          </a:p>
          <a:p>
            <a:pPr lvl="1" eaLnBrk="1" hangingPunct="1"/>
            <a:endParaRPr lang="en-US" smtClean="0"/>
          </a:p>
          <a:p>
            <a:pPr lvl="1" eaLnBrk="1" hangingPunct="1"/>
            <a:endParaRPr lang="en-US" smtClean="0"/>
          </a:p>
          <a:p>
            <a:pPr lvl="1" eaLnBrk="1" hangingPunct="1"/>
            <a:endParaRPr lang="en-US" smtClean="0"/>
          </a:p>
        </p:txBody>
      </p:sp>
      <p:sp>
        <p:nvSpPr>
          <p:cNvPr id="70659" name="Slide Number Placeholder 3"/>
          <p:cNvSpPr>
            <a:spLocks noGrp="1"/>
          </p:cNvSpPr>
          <p:nvPr>
            <p:ph type="sldNum" sz="quarter" idx="16"/>
          </p:nvPr>
        </p:nvSpPr>
        <p:spPr/>
        <p:txBody>
          <a:bodyPr/>
          <a:lstStyle/>
          <a:p>
            <a:pPr fontAlgn="base">
              <a:spcBef>
                <a:spcPct val="0"/>
              </a:spcBef>
              <a:spcAft>
                <a:spcPct val="0"/>
              </a:spcAft>
              <a:defRPr/>
            </a:pPr>
            <a:fld id="{C42DEAA9-E622-42FE-806E-DAC5F11D8911}" type="slidenum">
              <a:rPr lang="en-US" smtClean="0">
                <a:cs typeface="MS PGothic"/>
              </a:rPr>
              <a:pPr fontAlgn="base">
                <a:spcBef>
                  <a:spcPct val="0"/>
                </a:spcBef>
                <a:spcAft>
                  <a:spcPct val="0"/>
                </a:spcAft>
                <a:defRPr/>
              </a:pPr>
              <a:t>29</a:t>
            </a:fld>
            <a:endParaRPr lang="en-US" smtClean="0">
              <a:cs typeface="MS PGothic"/>
            </a:endParaRPr>
          </a:p>
        </p:txBody>
      </p:sp>
      <p:pic>
        <p:nvPicPr>
          <p:cNvPr id="13" name="Picture 10"/>
          <p:cNvPicPr>
            <a:picLocks noChangeAspect="1" noChangeArrowheads="1"/>
          </p:cNvPicPr>
          <p:nvPr/>
        </p:nvPicPr>
        <p:blipFill>
          <a:blip r:embed="rId3" cstate="print"/>
          <a:srcRect/>
          <a:stretch>
            <a:fillRect/>
          </a:stretch>
        </p:blipFill>
        <p:spPr bwMode="auto">
          <a:xfrm>
            <a:off x="1476375" y="4221163"/>
            <a:ext cx="5838825" cy="1838325"/>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Effect transition="in" filter="fade">
                                      <p:cBhvr>
                                        <p:cTn id="7" dur="500"/>
                                        <p:tgtEl>
                                          <p:spTgt spid="1843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434">
                                            <p:txEl>
                                              <p:pRg st="2" end="2"/>
                                            </p:txEl>
                                          </p:spTgt>
                                        </p:tgtEl>
                                        <p:attrNameLst>
                                          <p:attrName>style.visibility</p:attrName>
                                        </p:attrNameLst>
                                      </p:cBhvr>
                                      <p:to>
                                        <p:strVal val="visible"/>
                                      </p:to>
                                    </p:set>
                                    <p:animEffect transition="in" filter="fade">
                                      <p:cBhvr>
                                        <p:cTn id="10" dur="500"/>
                                        <p:tgtEl>
                                          <p:spTgt spid="18434">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434">
                                            <p:txEl>
                                              <p:pRg st="3" end="3"/>
                                            </p:txEl>
                                          </p:spTgt>
                                        </p:tgtEl>
                                        <p:attrNameLst>
                                          <p:attrName>style.visibility</p:attrName>
                                        </p:attrNameLst>
                                      </p:cBhvr>
                                      <p:to>
                                        <p:strVal val="visible"/>
                                      </p:to>
                                    </p:set>
                                    <p:animEffect transition="in" filter="fade">
                                      <p:cBhvr>
                                        <p:cTn id="13" dur="500"/>
                                        <p:tgtEl>
                                          <p:spTgt spid="18434">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434">
                                            <p:txEl>
                                              <p:pRg st="4" end="4"/>
                                            </p:txEl>
                                          </p:spTgt>
                                        </p:tgtEl>
                                        <p:attrNameLst>
                                          <p:attrName>style.visibility</p:attrName>
                                        </p:attrNameLst>
                                      </p:cBhvr>
                                      <p:to>
                                        <p:strVal val="visible"/>
                                      </p:to>
                                    </p:set>
                                    <p:animEffect transition="in" filter="fade">
                                      <p:cBhvr>
                                        <p:cTn id="16" dur="500"/>
                                        <p:tgtEl>
                                          <p:spTgt spid="18434">
                                            <p:txEl>
                                              <p:pRg st="4" end="4"/>
                                            </p:txEl>
                                          </p:spTgt>
                                        </p:tgtEl>
                                      </p:cBhvr>
                                    </p:animEffec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Espace réservé du numéro de diapositive 34"/>
          <p:cNvSpPr>
            <a:spLocks noGrp="1"/>
          </p:cNvSpPr>
          <p:nvPr>
            <p:ph type="sldNum" sz="quarter" idx="10"/>
          </p:nvPr>
        </p:nvSpPr>
        <p:spPr/>
        <p:txBody>
          <a:bodyPr/>
          <a:lstStyle/>
          <a:p>
            <a:pPr fontAlgn="base">
              <a:spcBef>
                <a:spcPct val="0"/>
              </a:spcBef>
              <a:spcAft>
                <a:spcPct val="0"/>
              </a:spcAft>
              <a:defRPr/>
            </a:pPr>
            <a:fld id="{C87ECC55-E99D-4283-AC5A-9ED7F2900097}" type="slidenum">
              <a:rPr lang="fr-FR" smtClean="0">
                <a:solidFill>
                  <a:srgbClr val="545454"/>
                </a:solidFill>
                <a:cs typeface="MS PGothic"/>
              </a:rPr>
              <a:pPr fontAlgn="base">
                <a:spcBef>
                  <a:spcPct val="0"/>
                </a:spcBef>
                <a:spcAft>
                  <a:spcPct val="0"/>
                </a:spcAft>
                <a:defRPr/>
              </a:pPr>
              <a:t>3</a:t>
            </a:fld>
            <a:endParaRPr lang="fr-FR" smtClean="0">
              <a:solidFill>
                <a:srgbClr val="545454"/>
              </a:solidFill>
              <a:cs typeface="MS PGothic"/>
            </a:endParaRPr>
          </a:p>
        </p:txBody>
      </p:sp>
      <p:grpSp>
        <p:nvGrpSpPr>
          <p:cNvPr id="2" name="Group 3"/>
          <p:cNvGrpSpPr>
            <a:grpSpLocks/>
          </p:cNvGrpSpPr>
          <p:nvPr/>
        </p:nvGrpSpPr>
        <p:grpSpPr bwMode="auto">
          <a:xfrm>
            <a:off x="-76200" y="3906838"/>
            <a:ext cx="9220200" cy="842962"/>
            <a:chOff x="-48" y="2864"/>
            <a:chExt cx="5808" cy="531"/>
          </a:xfrm>
        </p:grpSpPr>
        <p:pic>
          <p:nvPicPr>
            <p:cNvPr id="21539" name="Picture 4" descr="rect_blanc"/>
            <p:cNvPicPr>
              <a:picLocks noChangeAspect="1" noChangeArrowheads="1"/>
            </p:cNvPicPr>
            <p:nvPr/>
          </p:nvPicPr>
          <p:blipFill>
            <a:blip r:embed="rId3" cstate="print"/>
            <a:srcRect/>
            <a:stretch>
              <a:fillRect/>
            </a:stretch>
          </p:blipFill>
          <p:spPr bwMode="auto">
            <a:xfrm>
              <a:off x="1606" y="2866"/>
              <a:ext cx="1100" cy="523"/>
            </a:xfrm>
            <a:prstGeom prst="rect">
              <a:avLst/>
            </a:prstGeom>
            <a:noFill/>
            <a:ln w="9525">
              <a:noFill/>
              <a:miter lim="800000"/>
              <a:headEnd/>
              <a:tailEnd/>
            </a:ln>
          </p:spPr>
        </p:pic>
        <p:pic>
          <p:nvPicPr>
            <p:cNvPr id="21540" name="Picture 5" descr="rect_blanc"/>
            <p:cNvPicPr>
              <a:picLocks noChangeAspect="1" noChangeArrowheads="1"/>
            </p:cNvPicPr>
            <p:nvPr/>
          </p:nvPicPr>
          <p:blipFill>
            <a:blip r:embed="rId3" cstate="print"/>
            <a:srcRect/>
            <a:stretch>
              <a:fillRect/>
            </a:stretch>
          </p:blipFill>
          <p:spPr bwMode="auto">
            <a:xfrm>
              <a:off x="3042" y="2872"/>
              <a:ext cx="1100" cy="523"/>
            </a:xfrm>
            <a:prstGeom prst="rect">
              <a:avLst/>
            </a:prstGeom>
            <a:noFill/>
            <a:ln w="9525">
              <a:noFill/>
              <a:miter lim="800000"/>
              <a:headEnd/>
              <a:tailEnd/>
            </a:ln>
          </p:spPr>
        </p:pic>
        <p:pic>
          <p:nvPicPr>
            <p:cNvPr id="21541" name="Picture 6" descr="rect_blanc"/>
            <p:cNvPicPr>
              <a:picLocks noChangeAspect="1" noChangeArrowheads="1"/>
            </p:cNvPicPr>
            <p:nvPr/>
          </p:nvPicPr>
          <p:blipFill>
            <a:blip r:embed="rId3" cstate="print"/>
            <a:srcRect/>
            <a:stretch>
              <a:fillRect/>
            </a:stretch>
          </p:blipFill>
          <p:spPr bwMode="auto">
            <a:xfrm>
              <a:off x="4566" y="2866"/>
              <a:ext cx="1100" cy="523"/>
            </a:xfrm>
            <a:prstGeom prst="rect">
              <a:avLst/>
            </a:prstGeom>
            <a:noFill/>
            <a:ln w="9525">
              <a:noFill/>
              <a:miter lim="800000"/>
              <a:headEnd/>
              <a:tailEnd/>
            </a:ln>
          </p:spPr>
        </p:pic>
        <p:sp>
          <p:nvSpPr>
            <p:cNvPr id="21542" name="Text Box 7"/>
            <p:cNvSpPr txBox="1">
              <a:spLocks noChangeArrowheads="1"/>
            </p:cNvSpPr>
            <p:nvPr/>
          </p:nvSpPr>
          <p:spPr bwMode="auto">
            <a:xfrm>
              <a:off x="4347" y="2936"/>
              <a:ext cx="1413" cy="337"/>
            </a:xfrm>
            <a:prstGeom prst="rect">
              <a:avLst/>
            </a:prstGeom>
            <a:noFill/>
            <a:ln w="9525">
              <a:noFill/>
              <a:miter lim="800000"/>
              <a:headEnd/>
              <a:tailEnd/>
            </a:ln>
          </p:spPr>
          <p:txBody>
            <a:bodyPr>
              <a:spAutoFit/>
            </a:bodyPr>
            <a:lstStyle/>
            <a:p>
              <a:pPr algn="ctr" defTabSz="457200">
                <a:lnSpc>
                  <a:spcPct val="80000"/>
                </a:lnSpc>
              </a:pPr>
              <a:r>
                <a:rPr kumimoji="1" lang="en-GB" b="1">
                  <a:solidFill>
                    <a:srgbClr val="060606"/>
                  </a:solidFill>
                  <a:ea typeface="Arial Unicode MS" pitchFamily="34" charset="-128"/>
                  <a:cs typeface="Arial" charset="0"/>
                </a:rPr>
                <a:t>N°1 </a:t>
              </a:r>
              <a:br>
                <a:rPr kumimoji="1" lang="en-GB" b="1">
                  <a:solidFill>
                    <a:srgbClr val="060606"/>
                  </a:solidFill>
                  <a:ea typeface="Arial Unicode MS" pitchFamily="34" charset="-128"/>
                  <a:cs typeface="Arial" charset="0"/>
                </a:rPr>
              </a:br>
              <a:r>
                <a:rPr kumimoji="1" lang="en-GB" b="1">
                  <a:solidFill>
                    <a:srgbClr val="060606"/>
                  </a:solidFill>
                  <a:ea typeface="Arial Unicode MS" pitchFamily="34" charset="-128"/>
                  <a:cs typeface="Arial" charset="0"/>
                </a:rPr>
                <a:t>in Europe</a:t>
              </a:r>
            </a:p>
          </p:txBody>
        </p:sp>
        <p:sp>
          <p:nvSpPr>
            <p:cNvPr id="21543" name="Text Box 8"/>
            <p:cNvSpPr txBox="1">
              <a:spLocks noChangeArrowheads="1"/>
            </p:cNvSpPr>
            <p:nvPr/>
          </p:nvSpPr>
          <p:spPr bwMode="auto">
            <a:xfrm>
              <a:off x="1437" y="2936"/>
              <a:ext cx="1411" cy="337"/>
            </a:xfrm>
            <a:prstGeom prst="rect">
              <a:avLst/>
            </a:prstGeom>
            <a:noFill/>
            <a:ln w="9525">
              <a:noFill/>
              <a:miter lim="800000"/>
              <a:headEnd/>
              <a:tailEnd/>
            </a:ln>
          </p:spPr>
          <p:txBody>
            <a:bodyPr>
              <a:spAutoFit/>
            </a:bodyPr>
            <a:lstStyle/>
            <a:p>
              <a:pPr algn="ctr" defTabSz="457200">
                <a:lnSpc>
                  <a:spcPct val="80000"/>
                </a:lnSpc>
              </a:pPr>
              <a:r>
                <a:rPr kumimoji="1" lang="en-GB" b="1">
                  <a:solidFill>
                    <a:srgbClr val="060606"/>
                  </a:solidFill>
                  <a:ea typeface="Arial Unicode MS" pitchFamily="34" charset="-128"/>
                  <a:cs typeface="Arial" charset="0"/>
                </a:rPr>
                <a:t>N°1 </a:t>
              </a:r>
              <a:br>
                <a:rPr kumimoji="1" lang="en-GB" b="1">
                  <a:solidFill>
                    <a:srgbClr val="060606"/>
                  </a:solidFill>
                  <a:ea typeface="Arial Unicode MS" pitchFamily="34" charset="-128"/>
                  <a:cs typeface="Arial" charset="0"/>
                </a:rPr>
              </a:br>
              <a:r>
                <a:rPr kumimoji="1" lang="en-GB" b="1">
                  <a:solidFill>
                    <a:srgbClr val="060606"/>
                  </a:solidFill>
                  <a:ea typeface="Arial Unicode MS" pitchFamily="34" charset="-128"/>
                  <a:cs typeface="Arial" charset="0"/>
                </a:rPr>
                <a:t>Worldwide</a:t>
              </a:r>
            </a:p>
          </p:txBody>
        </p:sp>
        <p:sp>
          <p:nvSpPr>
            <p:cNvPr id="21544" name="Text Box 9"/>
            <p:cNvSpPr txBox="1">
              <a:spLocks noChangeArrowheads="1"/>
            </p:cNvSpPr>
            <p:nvPr/>
          </p:nvSpPr>
          <p:spPr bwMode="auto">
            <a:xfrm>
              <a:off x="3074" y="2942"/>
              <a:ext cx="946" cy="337"/>
            </a:xfrm>
            <a:prstGeom prst="rect">
              <a:avLst/>
            </a:prstGeom>
            <a:noFill/>
            <a:ln w="9525">
              <a:noFill/>
              <a:miter lim="800000"/>
              <a:headEnd/>
              <a:tailEnd/>
            </a:ln>
          </p:spPr>
          <p:txBody>
            <a:bodyPr>
              <a:spAutoFit/>
            </a:bodyPr>
            <a:lstStyle/>
            <a:p>
              <a:pPr algn="ctr" defTabSz="457200">
                <a:lnSpc>
                  <a:spcPct val="80000"/>
                </a:lnSpc>
              </a:pPr>
              <a:r>
                <a:rPr kumimoji="1" lang="en-GB" b="1">
                  <a:solidFill>
                    <a:srgbClr val="060606"/>
                  </a:solidFill>
                  <a:ea typeface="Arial Unicode MS" pitchFamily="34" charset="-128"/>
                  <a:cs typeface="Arial" charset="0"/>
                </a:rPr>
                <a:t>N°1</a:t>
              </a:r>
            </a:p>
            <a:p>
              <a:pPr algn="ctr" defTabSz="457200">
                <a:lnSpc>
                  <a:spcPct val="80000"/>
                </a:lnSpc>
              </a:pPr>
              <a:r>
                <a:rPr kumimoji="1" lang="en-GB" b="1">
                  <a:solidFill>
                    <a:srgbClr val="060606"/>
                  </a:solidFill>
                  <a:ea typeface="Arial Unicode MS" pitchFamily="34" charset="-128"/>
                  <a:cs typeface="Arial" charset="0"/>
                </a:rPr>
                <a:t>Worldwide</a:t>
              </a:r>
            </a:p>
          </p:txBody>
        </p:sp>
        <p:pic>
          <p:nvPicPr>
            <p:cNvPr id="21545" name="Picture 10" descr="rect_blanc"/>
            <p:cNvPicPr>
              <a:picLocks noChangeAspect="1" noChangeArrowheads="1"/>
            </p:cNvPicPr>
            <p:nvPr/>
          </p:nvPicPr>
          <p:blipFill>
            <a:blip r:embed="rId3" cstate="print"/>
            <a:srcRect/>
            <a:stretch>
              <a:fillRect/>
            </a:stretch>
          </p:blipFill>
          <p:spPr bwMode="auto">
            <a:xfrm>
              <a:off x="154" y="2864"/>
              <a:ext cx="1075" cy="511"/>
            </a:xfrm>
            <a:prstGeom prst="rect">
              <a:avLst/>
            </a:prstGeom>
            <a:noFill/>
            <a:ln w="9525">
              <a:noFill/>
              <a:miter lim="800000"/>
              <a:headEnd/>
              <a:tailEnd/>
            </a:ln>
          </p:spPr>
        </p:pic>
        <p:sp>
          <p:nvSpPr>
            <p:cNvPr id="53" name="Text Box 11"/>
            <p:cNvSpPr txBox="1">
              <a:spLocks noChangeArrowheads="1"/>
            </p:cNvSpPr>
            <p:nvPr/>
          </p:nvSpPr>
          <p:spPr bwMode="auto">
            <a:xfrm>
              <a:off x="-48" y="2930"/>
              <a:ext cx="1426" cy="337"/>
            </a:xfrm>
            <a:prstGeom prst="rect">
              <a:avLst/>
            </a:prstGeom>
            <a:noFill/>
            <a:ln>
              <a:noFill/>
            </a:ln>
            <a:effectLst/>
            <a:extLst>
              <a:ext uri="{909E8E84-426E-40DD-AFC4-6F175D3DCCD1}"/>
              <a:ext uri="{91240B29-F687-4F45-9708-019B960494DF}"/>
              <a:ext uri="{AF507438-7753-43E0-B8FC-AC1667EBCBE1}"/>
            </a:extLst>
          </p:spPr>
          <p:txBody>
            <a:bodyPr>
              <a:spAutoFit/>
              <a:scene3d>
                <a:camera prst="orthographicFront"/>
                <a:lightRig rig="threePt" dir="t"/>
              </a:scene3d>
              <a:sp3d extrusionH="57150">
                <a:bevelT w="38100" h="38100" prst="angle"/>
              </a:sp3d>
            </a:bodyPr>
            <a:lstStyle>
              <a:lvl1pPr>
                <a:defRPr sz="2000">
                  <a:solidFill>
                    <a:schemeClr val="tx1"/>
                  </a:solidFill>
                  <a:latin typeface="ArialMS" charset="0"/>
                </a:defRPr>
              </a:lvl1pPr>
              <a:lvl2pPr marL="742950" indent="-285750">
                <a:defRPr sz="2000">
                  <a:solidFill>
                    <a:schemeClr val="tx1"/>
                  </a:solidFill>
                  <a:latin typeface="ArialMS" charset="0"/>
                </a:defRPr>
              </a:lvl2pPr>
              <a:lvl3pPr marL="1143000" indent="-228600">
                <a:defRPr sz="2000">
                  <a:solidFill>
                    <a:schemeClr val="tx1"/>
                  </a:solidFill>
                  <a:latin typeface="ArialMS" charset="0"/>
                </a:defRPr>
              </a:lvl3pPr>
              <a:lvl4pPr marL="1600200" indent="-228600">
                <a:defRPr sz="2000">
                  <a:solidFill>
                    <a:schemeClr val="tx1"/>
                  </a:solidFill>
                  <a:latin typeface="ArialMS" charset="0"/>
                </a:defRPr>
              </a:lvl4pPr>
              <a:lvl5pPr marL="2057400" indent="-228600">
                <a:defRPr sz="2000">
                  <a:solidFill>
                    <a:schemeClr val="tx1"/>
                  </a:solidFill>
                  <a:latin typeface="ArialMS" charset="0"/>
                </a:defRPr>
              </a:lvl5pPr>
              <a:lvl6pPr marL="2514600" indent="-228600" eaLnBrk="0" fontAlgn="base" hangingPunct="0">
                <a:spcBef>
                  <a:spcPct val="0"/>
                </a:spcBef>
                <a:spcAft>
                  <a:spcPct val="0"/>
                </a:spcAft>
                <a:defRPr sz="2000">
                  <a:solidFill>
                    <a:schemeClr val="tx1"/>
                  </a:solidFill>
                  <a:latin typeface="ArialMS" charset="0"/>
                </a:defRPr>
              </a:lvl6pPr>
              <a:lvl7pPr marL="2971800" indent="-228600" eaLnBrk="0" fontAlgn="base" hangingPunct="0">
                <a:spcBef>
                  <a:spcPct val="0"/>
                </a:spcBef>
                <a:spcAft>
                  <a:spcPct val="0"/>
                </a:spcAft>
                <a:defRPr sz="2000">
                  <a:solidFill>
                    <a:schemeClr val="tx1"/>
                  </a:solidFill>
                  <a:latin typeface="ArialMS" charset="0"/>
                </a:defRPr>
              </a:lvl7pPr>
              <a:lvl8pPr marL="3429000" indent="-228600" eaLnBrk="0" fontAlgn="base" hangingPunct="0">
                <a:spcBef>
                  <a:spcPct val="0"/>
                </a:spcBef>
                <a:spcAft>
                  <a:spcPct val="0"/>
                </a:spcAft>
                <a:defRPr sz="2000">
                  <a:solidFill>
                    <a:schemeClr val="tx1"/>
                  </a:solidFill>
                  <a:latin typeface="ArialMS" charset="0"/>
                </a:defRPr>
              </a:lvl8pPr>
              <a:lvl9pPr marL="3886200" indent="-228600" eaLnBrk="0" fontAlgn="base" hangingPunct="0">
                <a:spcBef>
                  <a:spcPct val="0"/>
                </a:spcBef>
                <a:spcAft>
                  <a:spcPct val="0"/>
                </a:spcAft>
                <a:defRPr sz="2000">
                  <a:solidFill>
                    <a:schemeClr val="tx1"/>
                  </a:solidFill>
                  <a:latin typeface="ArialMS" charset="0"/>
                </a:defRPr>
              </a:lvl9pPr>
            </a:lstStyle>
            <a:p>
              <a:pPr algn="ctr" defTabSz="457200">
                <a:lnSpc>
                  <a:spcPct val="80000"/>
                </a:lnSpc>
                <a:defRPr/>
              </a:pPr>
              <a:r>
                <a:rPr kumimoji="1" lang="en-GB" sz="1800" b="1" dirty="0">
                  <a:solidFill>
                    <a:srgbClr val="060606"/>
                  </a:solidFill>
                  <a:latin typeface="Arial" pitchFamily="34" charset="0"/>
                  <a:ea typeface="Arial Unicode MS" pitchFamily="34" charset="-128"/>
                  <a:cs typeface="Arial" pitchFamily="34" charset="0"/>
                </a:rPr>
                <a:t>N°1 </a:t>
              </a:r>
              <a:br>
                <a:rPr kumimoji="1" lang="en-GB" sz="1800" b="1" dirty="0">
                  <a:solidFill>
                    <a:srgbClr val="060606"/>
                  </a:solidFill>
                  <a:latin typeface="Arial" pitchFamily="34" charset="0"/>
                  <a:ea typeface="Arial Unicode MS" pitchFamily="34" charset="-128"/>
                  <a:cs typeface="Arial" pitchFamily="34" charset="0"/>
                </a:rPr>
              </a:br>
              <a:r>
                <a:rPr kumimoji="1" lang="en-GB" sz="1800" b="1" dirty="0">
                  <a:solidFill>
                    <a:srgbClr val="060606"/>
                  </a:solidFill>
                  <a:latin typeface="Arial" pitchFamily="34" charset="0"/>
                  <a:ea typeface="Arial Unicode MS" pitchFamily="34" charset="-128"/>
                  <a:cs typeface="Arial" pitchFamily="34" charset="0"/>
                </a:rPr>
                <a:t>Worldwide</a:t>
              </a:r>
              <a:endParaRPr kumimoji="1" lang="en-GB" sz="1800" dirty="0">
                <a:solidFill>
                  <a:srgbClr val="060606"/>
                </a:solidFill>
                <a:latin typeface="Arial" pitchFamily="34" charset="0"/>
                <a:ea typeface="Arial Unicode MS" pitchFamily="34" charset="-128"/>
                <a:cs typeface="Arial" pitchFamily="34" charset="0"/>
              </a:endParaRPr>
            </a:p>
          </p:txBody>
        </p:sp>
      </p:grpSp>
      <p:grpSp>
        <p:nvGrpSpPr>
          <p:cNvPr id="3" name="Groupe 5"/>
          <p:cNvGrpSpPr>
            <a:grpSpLocks/>
          </p:cNvGrpSpPr>
          <p:nvPr/>
        </p:nvGrpSpPr>
        <p:grpSpPr bwMode="auto">
          <a:xfrm>
            <a:off x="539750" y="4637088"/>
            <a:ext cx="7920038" cy="1168400"/>
            <a:chOff x="539750" y="4637669"/>
            <a:chExt cx="7920037" cy="1167595"/>
          </a:xfrm>
        </p:grpSpPr>
        <p:sp>
          <p:nvSpPr>
            <p:cNvPr id="40" name="Rectangle 2"/>
            <p:cNvSpPr>
              <a:spLocks noChangeArrowheads="1"/>
            </p:cNvSpPr>
            <p:nvPr/>
          </p:nvSpPr>
          <p:spPr bwMode="auto">
            <a:xfrm>
              <a:off x="1547813" y="4854352"/>
              <a:ext cx="6070600" cy="950912"/>
            </a:xfrm>
            <a:prstGeom prst="rect">
              <a:avLst/>
            </a:prstGeom>
            <a:noFill/>
            <a:ln>
              <a:noFill/>
            </a:ln>
            <a:effectLst/>
            <a:extLst>
              <a:ext uri="{909E8E84-426E-40DD-AFC4-6F175D3DCCD1}"/>
              <a:ext uri="{91240B29-F687-4F45-9708-019B960494DF}"/>
              <a:ext uri="{AF507438-7753-43E0-B8FC-AC1667EBCBE1}"/>
            </a:extLst>
          </p:spPr>
          <p:txBody>
            <a:bodyPr anchor="ctr">
              <a:scene3d>
                <a:camera prst="orthographicFront"/>
                <a:lightRig rig="threePt" dir="t"/>
              </a:scene3d>
              <a:sp3d extrusionH="57150">
                <a:bevelT w="38100" h="38100" prst="convex"/>
              </a:sp3d>
            </a:bodyPr>
            <a:lstStyle/>
            <a:p>
              <a:pPr algn="ctr" defTabSz="457200">
                <a:lnSpc>
                  <a:spcPct val="165000"/>
                </a:lnSpc>
                <a:defRPr/>
              </a:pPr>
              <a:r>
                <a:rPr kumimoji="1" lang="en-GB" sz="2400" b="1" dirty="0">
                  <a:solidFill>
                    <a:srgbClr val="002656"/>
                  </a:solidFill>
                  <a:latin typeface="+mn-lt"/>
                  <a:ea typeface="Arial Unicode MS" pitchFamily="34" charset="-128"/>
                  <a:cs typeface="Arial" pitchFamily="34" charset="0"/>
                </a:rPr>
                <a:t>N°1 worldwide in Outdoor Advertising</a:t>
              </a:r>
            </a:p>
            <a:p>
              <a:pPr algn="ctr" defTabSz="457200">
                <a:lnSpc>
                  <a:spcPct val="165000"/>
                </a:lnSpc>
                <a:defRPr/>
              </a:pPr>
              <a:r>
                <a:rPr kumimoji="1" lang="en-GB" sz="2000" dirty="0">
                  <a:solidFill>
                    <a:srgbClr val="002656"/>
                  </a:solidFill>
                  <a:latin typeface="+mn-lt"/>
                  <a:ea typeface="Arial Unicode MS" pitchFamily="34" charset="-128"/>
                  <a:cs typeface="Arial" pitchFamily="34" charset="0"/>
                </a:rPr>
                <a:t>and the only pure player in Outdoor advertising</a:t>
              </a:r>
            </a:p>
          </p:txBody>
        </p:sp>
        <p:sp>
          <p:nvSpPr>
            <p:cNvPr id="21535" name="Freeform 12"/>
            <p:cNvSpPr>
              <a:spLocks/>
            </p:cNvSpPr>
            <p:nvPr/>
          </p:nvSpPr>
          <p:spPr bwMode="auto">
            <a:xfrm>
              <a:off x="539750" y="4637669"/>
              <a:ext cx="1101725" cy="493563"/>
            </a:xfrm>
            <a:custGeom>
              <a:avLst/>
              <a:gdLst>
                <a:gd name="T0" fmla="*/ 0 w 552"/>
                <a:gd name="T1" fmla="*/ 0 h 360"/>
                <a:gd name="T2" fmla="*/ 0 w 552"/>
                <a:gd name="T3" fmla="*/ 2147483647 h 360"/>
                <a:gd name="T4" fmla="*/ 2147483647 w 552"/>
                <a:gd name="T5" fmla="*/ 2147483647 h 360"/>
                <a:gd name="T6" fmla="*/ 0 60000 65536"/>
                <a:gd name="T7" fmla="*/ 0 60000 65536"/>
                <a:gd name="T8" fmla="*/ 0 60000 65536"/>
                <a:gd name="T9" fmla="*/ 0 w 552"/>
                <a:gd name="T10" fmla="*/ 0 h 360"/>
                <a:gd name="T11" fmla="*/ 552 w 552"/>
                <a:gd name="T12" fmla="*/ 360 h 360"/>
              </a:gdLst>
              <a:ahLst/>
              <a:cxnLst>
                <a:cxn ang="T6">
                  <a:pos x="T0" y="T1"/>
                </a:cxn>
                <a:cxn ang="T7">
                  <a:pos x="T2" y="T3"/>
                </a:cxn>
                <a:cxn ang="T8">
                  <a:pos x="T4" y="T5"/>
                </a:cxn>
              </a:cxnLst>
              <a:rect l="T9" t="T10" r="T11" b="T12"/>
              <a:pathLst>
                <a:path w="552" h="360">
                  <a:moveTo>
                    <a:pt x="0" y="0"/>
                  </a:moveTo>
                  <a:lnTo>
                    <a:pt x="0" y="360"/>
                  </a:lnTo>
                  <a:lnTo>
                    <a:pt x="552" y="360"/>
                  </a:lnTo>
                </a:path>
              </a:pathLst>
            </a:custGeom>
            <a:noFill/>
            <a:ln w="22225">
              <a:solidFill>
                <a:srgbClr val="B2B2B2"/>
              </a:solidFill>
              <a:round/>
              <a:headEnd type="none" w="med" len="med"/>
              <a:tailEnd type="triangle" w="med" len="med"/>
            </a:ln>
          </p:spPr>
          <p:txBody>
            <a:bodyPr/>
            <a:lstStyle/>
            <a:p>
              <a:endParaRPr lang="ru-RU"/>
            </a:p>
          </p:txBody>
        </p:sp>
        <p:sp>
          <p:nvSpPr>
            <p:cNvPr id="21536" name="Freeform 13"/>
            <p:cNvSpPr>
              <a:spLocks/>
            </p:cNvSpPr>
            <p:nvPr/>
          </p:nvSpPr>
          <p:spPr bwMode="auto">
            <a:xfrm flipH="1">
              <a:off x="7478712" y="4653544"/>
              <a:ext cx="981075" cy="465730"/>
            </a:xfrm>
            <a:custGeom>
              <a:avLst/>
              <a:gdLst>
                <a:gd name="T0" fmla="*/ 0 w 552"/>
                <a:gd name="T1" fmla="*/ 0 h 360"/>
                <a:gd name="T2" fmla="*/ 0 w 552"/>
                <a:gd name="T3" fmla="*/ 2147483647 h 360"/>
                <a:gd name="T4" fmla="*/ 2147483647 w 552"/>
                <a:gd name="T5" fmla="*/ 2147483647 h 360"/>
                <a:gd name="T6" fmla="*/ 0 60000 65536"/>
                <a:gd name="T7" fmla="*/ 0 60000 65536"/>
                <a:gd name="T8" fmla="*/ 0 60000 65536"/>
                <a:gd name="T9" fmla="*/ 0 w 552"/>
                <a:gd name="T10" fmla="*/ 0 h 360"/>
                <a:gd name="T11" fmla="*/ 552 w 552"/>
                <a:gd name="T12" fmla="*/ 360 h 360"/>
              </a:gdLst>
              <a:ahLst/>
              <a:cxnLst>
                <a:cxn ang="T6">
                  <a:pos x="T0" y="T1"/>
                </a:cxn>
                <a:cxn ang="T7">
                  <a:pos x="T2" y="T3"/>
                </a:cxn>
                <a:cxn ang="T8">
                  <a:pos x="T4" y="T5"/>
                </a:cxn>
              </a:cxnLst>
              <a:rect l="T9" t="T10" r="T11" b="T12"/>
              <a:pathLst>
                <a:path w="552" h="360">
                  <a:moveTo>
                    <a:pt x="0" y="0"/>
                  </a:moveTo>
                  <a:lnTo>
                    <a:pt x="0" y="360"/>
                  </a:lnTo>
                  <a:lnTo>
                    <a:pt x="552" y="360"/>
                  </a:lnTo>
                </a:path>
              </a:pathLst>
            </a:custGeom>
            <a:noFill/>
            <a:ln w="22225">
              <a:solidFill>
                <a:srgbClr val="B2B2B2"/>
              </a:solidFill>
              <a:round/>
              <a:headEnd type="none" w="med" len="med"/>
              <a:tailEnd type="triangle" w="med" len="med"/>
            </a:ln>
          </p:spPr>
          <p:txBody>
            <a:bodyPr/>
            <a:lstStyle/>
            <a:p>
              <a:endParaRPr lang="ru-RU"/>
            </a:p>
          </p:txBody>
        </p:sp>
        <p:sp>
          <p:nvSpPr>
            <p:cNvPr id="21537" name="Line 14"/>
            <p:cNvSpPr>
              <a:spLocks noChangeShapeType="1"/>
            </p:cNvSpPr>
            <p:nvPr/>
          </p:nvSpPr>
          <p:spPr bwMode="auto">
            <a:xfrm>
              <a:off x="3371850" y="4686881"/>
              <a:ext cx="0" cy="190500"/>
            </a:xfrm>
            <a:prstGeom prst="line">
              <a:avLst/>
            </a:prstGeom>
            <a:noFill/>
            <a:ln w="22225">
              <a:solidFill>
                <a:srgbClr val="B2B2B2"/>
              </a:solidFill>
              <a:round/>
              <a:headEnd/>
              <a:tailEnd type="triangle" w="med" len="med"/>
            </a:ln>
          </p:spPr>
          <p:txBody>
            <a:bodyPr/>
            <a:lstStyle/>
            <a:p>
              <a:endParaRPr lang="ru-RU"/>
            </a:p>
          </p:txBody>
        </p:sp>
        <p:sp>
          <p:nvSpPr>
            <p:cNvPr id="21538" name="Line 15"/>
            <p:cNvSpPr>
              <a:spLocks noChangeShapeType="1"/>
            </p:cNvSpPr>
            <p:nvPr/>
          </p:nvSpPr>
          <p:spPr bwMode="auto">
            <a:xfrm>
              <a:off x="5629275" y="4677356"/>
              <a:ext cx="0" cy="190500"/>
            </a:xfrm>
            <a:prstGeom prst="line">
              <a:avLst/>
            </a:prstGeom>
            <a:noFill/>
            <a:ln w="22225">
              <a:solidFill>
                <a:srgbClr val="B2B2B2"/>
              </a:solidFill>
              <a:round/>
              <a:headEnd/>
              <a:tailEnd type="triangle" w="med" len="med"/>
            </a:ln>
          </p:spPr>
          <p:txBody>
            <a:bodyPr/>
            <a:lstStyle/>
            <a:p>
              <a:endParaRPr lang="ru-RU"/>
            </a:p>
          </p:txBody>
        </p:sp>
      </p:grpSp>
      <p:grpSp>
        <p:nvGrpSpPr>
          <p:cNvPr id="4" name="Groupe 3"/>
          <p:cNvGrpSpPr>
            <a:grpSpLocks/>
          </p:cNvGrpSpPr>
          <p:nvPr/>
        </p:nvGrpSpPr>
        <p:grpSpPr bwMode="auto">
          <a:xfrm>
            <a:off x="4560888" y="1538288"/>
            <a:ext cx="2309812" cy="2139950"/>
            <a:chOff x="4560672" y="1538869"/>
            <a:chExt cx="2310108" cy="2139950"/>
          </a:xfrm>
        </p:grpSpPr>
        <p:sp>
          <p:nvSpPr>
            <p:cNvPr id="74" name="Rectangle 27"/>
            <p:cNvSpPr>
              <a:spLocks noChangeArrowheads="1"/>
            </p:cNvSpPr>
            <p:nvPr/>
          </p:nvSpPr>
          <p:spPr bwMode="auto">
            <a:xfrm>
              <a:off x="4603368" y="1538869"/>
              <a:ext cx="2236787" cy="360362"/>
            </a:xfrm>
            <a:prstGeom prst="rect">
              <a:avLst/>
            </a:prstGeom>
            <a:solidFill>
              <a:srgbClr val="002656"/>
            </a:solidFill>
            <a:ln w="9525">
              <a:noFill/>
              <a:miter lim="800000"/>
              <a:headEnd/>
              <a:tailEnd/>
            </a:ln>
            <a:effectLst/>
            <a:scene3d>
              <a:camera prst="orthographicFront">
                <a:rot lat="0" lon="0" rev="0"/>
              </a:camera>
              <a:lightRig rig="contrasting" dir="t">
                <a:rot lat="0" lon="0" rev="7800000"/>
              </a:lightRig>
            </a:scene3d>
            <a:sp3d>
              <a:bevelT w="139700" h="139700"/>
            </a:sp3d>
            <a:extLst/>
          </p:spPr>
          <p:txBody>
            <a:bodyPr wrap="none" anchor="ctr"/>
            <a:lstStyle/>
            <a:p>
              <a:pPr defTabSz="457200">
                <a:defRPr/>
              </a:pPr>
              <a:endParaRPr lang="en-US" sz="2400">
                <a:solidFill>
                  <a:prstClr val="white"/>
                </a:solidFill>
                <a:latin typeface="Calibri" charset="0"/>
                <a:ea typeface="ＭＳ Ｐゴシック" charset="0"/>
                <a:cs typeface="+mn-cs"/>
              </a:endParaRPr>
            </a:p>
          </p:txBody>
        </p:sp>
        <p:sp>
          <p:nvSpPr>
            <p:cNvPr id="75" name="Text Box 28"/>
            <p:cNvSpPr txBox="1">
              <a:spLocks noChangeArrowheads="1"/>
            </p:cNvSpPr>
            <p:nvPr/>
          </p:nvSpPr>
          <p:spPr bwMode="auto">
            <a:xfrm>
              <a:off x="4560672" y="1557676"/>
              <a:ext cx="2310108" cy="307777"/>
            </a:xfrm>
            <a:prstGeom prst="rect">
              <a:avLst/>
            </a:prstGeom>
            <a:noFill/>
            <a:ln>
              <a:noFill/>
            </a:ln>
            <a:effectLst/>
            <a:extLst>
              <a:ext uri="{909E8E84-426E-40DD-AFC4-6F175D3DCCD1}"/>
              <a:ext uri="{91240B29-F687-4F45-9708-019B960494DF}"/>
              <a:ext uri="{AF507438-7753-43E0-B8FC-AC1667EBCBE1}"/>
            </a:extLst>
          </p:spPr>
          <p:txBody>
            <a:bodyPr>
              <a:spAutoFit/>
              <a:scene3d>
                <a:camera prst="orthographicFront"/>
                <a:lightRig rig="threePt" dir="t"/>
              </a:scene3d>
              <a:sp3d extrusionH="57150">
                <a:bevelT w="69850" h="38100" prst="cross"/>
              </a:sp3d>
            </a:bodyPr>
            <a:lstStyle>
              <a:lvl1pPr>
                <a:defRPr sz="2000">
                  <a:solidFill>
                    <a:schemeClr val="tx1"/>
                  </a:solidFill>
                  <a:latin typeface="ArialMS" charset="0"/>
                </a:defRPr>
              </a:lvl1pPr>
              <a:lvl2pPr marL="742950" indent="-285750">
                <a:defRPr sz="2000">
                  <a:solidFill>
                    <a:schemeClr val="tx1"/>
                  </a:solidFill>
                  <a:latin typeface="ArialMS" charset="0"/>
                </a:defRPr>
              </a:lvl2pPr>
              <a:lvl3pPr marL="1143000" indent="-228600">
                <a:defRPr sz="2000">
                  <a:solidFill>
                    <a:schemeClr val="tx1"/>
                  </a:solidFill>
                  <a:latin typeface="ArialMS" charset="0"/>
                </a:defRPr>
              </a:lvl3pPr>
              <a:lvl4pPr marL="1600200" indent="-228600">
                <a:defRPr sz="2000">
                  <a:solidFill>
                    <a:schemeClr val="tx1"/>
                  </a:solidFill>
                  <a:latin typeface="ArialMS" charset="0"/>
                </a:defRPr>
              </a:lvl4pPr>
              <a:lvl5pPr marL="2057400" indent="-228600">
                <a:defRPr sz="2000">
                  <a:solidFill>
                    <a:schemeClr val="tx1"/>
                  </a:solidFill>
                  <a:latin typeface="ArialMS" charset="0"/>
                </a:defRPr>
              </a:lvl5pPr>
              <a:lvl6pPr marL="2514600" indent="-228600" eaLnBrk="0" fontAlgn="base" hangingPunct="0">
                <a:spcBef>
                  <a:spcPct val="0"/>
                </a:spcBef>
                <a:spcAft>
                  <a:spcPct val="0"/>
                </a:spcAft>
                <a:defRPr sz="2000">
                  <a:solidFill>
                    <a:schemeClr val="tx1"/>
                  </a:solidFill>
                  <a:latin typeface="ArialMS" charset="0"/>
                </a:defRPr>
              </a:lvl6pPr>
              <a:lvl7pPr marL="2971800" indent="-228600" eaLnBrk="0" fontAlgn="base" hangingPunct="0">
                <a:spcBef>
                  <a:spcPct val="0"/>
                </a:spcBef>
                <a:spcAft>
                  <a:spcPct val="0"/>
                </a:spcAft>
                <a:defRPr sz="2000">
                  <a:solidFill>
                    <a:schemeClr val="tx1"/>
                  </a:solidFill>
                  <a:latin typeface="ArialMS" charset="0"/>
                </a:defRPr>
              </a:lvl7pPr>
              <a:lvl8pPr marL="3429000" indent="-228600" eaLnBrk="0" fontAlgn="base" hangingPunct="0">
                <a:spcBef>
                  <a:spcPct val="0"/>
                </a:spcBef>
                <a:spcAft>
                  <a:spcPct val="0"/>
                </a:spcAft>
                <a:defRPr sz="2000">
                  <a:solidFill>
                    <a:schemeClr val="tx1"/>
                  </a:solidFill>
                  <a:latin typeface="ArialMS" charset="0"/>
                </a:defRPr>
              </a:lvl8pPr>
              <a:lvl9pPr marL="3886200" indent="-228600" eaLnBrk="0" fontAlgn="base" hangingPunct="0">
                <a:spcBef>
                  <a:spcPct val="0"/>
                </a:spcBef>
                <a:spcAft>
                  <a:spcPct val="0"/>
                </a:spcAft>
                <a:defRPr sz="2000">
                  <a:solidFill>
                    <a:schemeClr val="tx1"/>
                  </a:solidFill>
                  <a:latin typeface="ArialMS" charset="0"/>
                </a:defRPr>
              </a:lvl9pPr>
            </a:lstStyle>
            <a:p>
              <a:pPr algn="ctr" defTabSz="457200">
                <a:defRPr/>
              </a:pPr>
              <a:r>
                <a:rPr kumimoji="1" lang="en-GB" sz="1400" b="1" dirty="0">
                  <a:solidFill>
                    <a:prstClr val="white"/>
                  </a:solidFill>
                  <a:latin typeface="Arial" pitchFamily="34" charset="0"/>
                  <a:ea typeface="Arial Unicode MS" pitchFamily="34" charset="-128"/>
                  <a:cs typeface="Arial" pitchFamily="34" charset="0"/>
                </a:rPr>
                <a:t>Transport Advertising</a:t>
              </a:r>
            </a:p>
          </p:txBody>
        </p:sp>
        <p:pic>
          <p:nvPicPr>
            <p:cNvPr id="21533" name="Picture 4"/>
            <p:cNvPicPr>
              <a:picLocks noChangeAspect="1" noChangeArrowheads="1"/>
            </p:cNvPicPr>
            <p:nvPr/>
          </p:nvPicPr>
          <p:blipFill>
            <a:blip r:embed="rId4" cstate="print"/>
            <a:srcRect l="23505" t="19708" r="9735" b="4796"/>
            <a:stretch>
              <a:fillRect/>
            </a:stretch>
          </p:blipFill>
          <p:spPr bwMode="auto">
            <a:xfrm>
              <a:off x="4606432" y="1994480"/>
              <a:ext cx="2233723" cy="1684339"/>
            </a:xfrm>
            <a:prstGeom prst="rect">
              <a:avLst/>
            </a:prstGeom>
            <a:noFill/>
            <a:ln w="9525">
              <a:solidFill>
                <a:srgbClr val="FBECEF"/>
              </a:solidFill>
              <a:miter lim="800000"/>
              <a:headEnd/>
              <a:tailEnd/>
            </a:ln>
          </p:spPr>
        </p:pic>
      </p:grpSp>
      <p:grpSp>
        <p:nvGrpSpPr>
          <p:cNvPr id="5" name="Groupe 1"/>
          <p:cNvGrpSpPr>
            <a:grpSpLocks/>
          </p:cNvGrpSpPr>
          <p:nvPr/>
        </p:nvGrpSpPr>
        <p:grpSpPr bwMode="auto">
          <a:xfrm>
            <a:off x="12700" y="1538288"/>
            <a:ext cx="2236788" cy="2139950"/>
            <a:chOff x="13260" y="1538869"/>
            <a:chExt cx="2236788" cy="2139950"/>
          </a:xfrm>
        </p:grpSpPr>
        <p:sp>
          <p:nvSpPr>
            <p:cNvPr id="70" name="Rectangle 17"/>
            <p:cNvSpPr>
              <a:spLocks noChangeArrowheads="1"/>
            </p:cNvSpPr>
            <p:nvPr/>
          </p:nvSpPr>
          <p:spPr bwMode="auto">
            <a:xfrm>
              <a:off x="13260" y="1538869"/>
              <a:ext cx="2236788" cy="360362"/>
            </a:xfrm>
            <a:prstGeom prst="rect">
              <a:avLst/>
            </a:prstGeom>
            <a:solidFill>
              <a:srgbClr val="002656"/>
            </a:solidFill>
            <a:ln w="9525">
              <a:noFill/>
              <a:miter lim="800000"/>
              <a:headEnd/>
              <a:tailEnd/>
            </a:ln>
            <a:effectLst/>
            <a:scene3d>
              <a:camera prst="orthographicFront">
                <a:rot lat="0" lon="0" rev="0"/>
              </a:camera>
              <a:lightRig rig="contrasting" dir="t">
                <a:rot lat="0" lon="0" rev="7800000"/>
              </a:lightRig>
            </a:scene3d>
            <a:sp3d>
              <a:bevelT w="139700" h="139700"/>
            </a:sp3d>
            <a:extLst/>
          </p:spPr>
          <p:txBody>
            <a:bodyPr wrap="none" anchor="ctr"/>
            <a:lstStyle/>
            <a:p>
              <a:pPr defTabSz="457200">
                <a:defRPr/>
              </a:pPr>
              <a:endParaRPr lang="en-US" sz="2400">
                <a:solidFill>
                  <a:prstClr val="white"/>
                </a:solidFill>
                <a:latin typeface="Calibri" charset="0"/>
                <a:ea typeface="ＭＳ Ｐゴシック" charset="0"/>
                <a:cs typeface="+mn-cs"/>
              </a:endParaRPr>
            </a:p>
          </p:txBody>
        </p:sp>
        <p:sp>
          <p:nvSpPr>
            <p:cNvPr id="71" name="Text Box 18"/>
            <p:cNvSpPr txBox="1">
              <a:spLocks noChangeArrowheads="1"/>
            </p:cNvSpPr>
            <p:nvPr/>
          </p:nvSpPr>
          <p:spPr bwMode="auto">
            <a:xfrm>
              <a:off x="13260" y="1564792"/>
              <a:ext cx="2214563" cy="307777"/>
            </a:xfrm>
            <a:prstGeom prst="rect">
              <a:avLst/>
            </a:prstGeom>
            <a:noFill/>
            <a:ln>
              <a:noFill/>
            </a:ln>
            <a:effectLst/>
            <a:extLst>
              <a:ext uri="{909E8E84-426E-40DD-AFC4-6F175D3DCCD1}"/>
              <a:ext uri="{91240B29-F687-4F45-9708-019B960494DF}"/>
              <a:ext uri="{AF507438-7753-43E0-B8FC-AC1667EBCBE1}"/>
            </a:extLst>
          </p:spPr>
          <p:txBody>
            <a:bodyPr>
              <a:spAutoFit/>
              <a:scene3d>
                <a:camera prst="orthographicFront"/>
                <a:lightRig rig="threePt" dir="t"/>
              </a:scene3d>
              <a:sp3d extrusionH="57150">
                <a:bevelT w="69850" h="38100" prst="cross"/>
              </a:sp3d>
            </a:bodyPr>
            <a:lstStyle>
              <a:lvl1pPr>
                <a:defRPr sz="2000">
                  <a:solidFill>
                    <a:schemeClr val="tx1"/>
                  </a:solidFill>
                  <a:latin typeface="ArialMS" charset="0"/>
                </a:defRPr>
              </a:lvl1pPr>
              <a:lvl2pPr marL="742950" indent="-285750">
                <a:defRPr sz="2000">
                  <a:solidFill>
                    <a:schemeClr val="tx1"/>
                  </a:solidFill>
                  <a:latin typeface="ArialMS" charset="0"/>
                </a:defRPr>
              </a:lvl2pPr>
              <a:lvl3pPr marL="1143000" indent="-228600">
                <a:defRPr sz="2000">
                  <a:solidFill>
                    <a:schemeClr val="tx1"/>
                  </a:solidFill>
                  <a:latin typeface="ArialMS" charset="0"/>
                </a:defRPr>
              </a:lvl3pPr>
              <a:lvl4pPr marL="1600200" indent="-228600">
                <a:defRPr sz="2000">
                  <a:solidFill>
                    <a:schemeClr val="tx1"/>
                  </a:solidFill>
                  <a:latin typeface="ArialMS" charset="0"/>
                </a:defRPr>
              </a:lvl4pPr>
              <a:lvl5pPr marL="2057400" indent="-228600">
                <a:defRPr sz="2000">
                  <a:solidFill>
                    <a:schemeClr val="tx1"/>
                  </a:solidFill>
                  <a:latin typeface="ArialMS" charset="0"/>
                </a:defRPr>
              </a:lvl5pPr>
              <a:lvl6pPr marL="2514600" indent="-228600" eaLnBrk="0" fontAlgn="base" hangingPunct="0">
                <a:spcBef>
                  <a:spcPct val="0"/>
                </a:spcBef>
                <a:spcAft>
                  <a:spcPct val="0"/>
                </a:spcAft>
                <a:defRPr sz="2000">
                  <a:solidFill>
                    <a:schemeClr val="tx1"/>
                  </a:solidFill>
                  <a:latin typeface="ArialMS" charset="0"/>
                </a:defRPr>
              </a:lvl6pPr>
              <a:lvl7pPr marL="2971800" indent="-228600" eaLnBrk="0" fontAlgn="base" hangingPunct="0">
                <a:spcBef>
                  <a:spcPct val="0"/>
                </a:spcBef>
                <a:spcAft>
                  <a:spcPct val="0"/>
                </a:spcAft>
                <a:defRPr sz="2000">
                  <a:solidFill>
                    <a:schemeClr val="tx1"/>
                  </a:solidFill>
                  <a:latin typeface="ArialMS" charset="0"/>
                </a:defRPr>
              </a:lvl7pPr>
              <a:lvl8pPr marL="3429000" indent="-228600" eaLnBrk="0" fontAlgn="base" hangingPunct="0">
                <a:spcBef>
                  <a:spcPct val="0"/>
                </a:spcBef>
                <a:spcAft>
                  <a:spcPct val="0"/>
                </a:spcAft>
                <a:defRPr sz="2000">
                  <a:solidFill>
                    <a:schemeClr val="tx1"/>
                  </a:solidFill>
                  <a:latin typeface="ArialMS" charset="0"/>
                </a:defRPr>
              </a:lvl8pPr>
              <a:lvl9pPr marL="3886200" indent="-228600" eaLnBrk="0" fontAlgn="base" hangingPunct="0">
                <a:spcBef>
                  <a:spcPct val="0"/>
                </a:spcBef>
                <a:spcAft>
                  <a:spcPct val="0"/>
                </a:spcAft>
                <a:defRPr sz="2000">
                  <a:solidFill>
                    <a:schemeClr val="tx1"/>
                  </a:solidFill>
                  <a:latin typeface="ArialMS" charset="0"/>
                </a:defRPr>
              </a:lvl9pPr>
            </a:lstStyle>
            <a:p>
              <a:pPr algn="ctr" defTabSz="457200">
                <a:defRPr/>
              </a:pPr>
              <a:r>
                <a:rPr kumimoji="1" lang="en-GB" sz="1400" b="1" dirty="0">
                  <a:solidFill>
                    <a:prstClr val="white"/>
                  </a:solidFill>
                  <a:latin typeface="Arial" pitchFamily="34" charset="0"/>
                  <a:ea typeface="Arial Unicode MS" pitchFamily="34" charset="-128"/>
                  <a:cs typeface="Arial" pitchFamily="34" charset="0"/>
                </a:rPr>
                <a:t>Street Furniture</a:t>
              </a:r>
            </a:p>
          </p:txBody>
        </p:sp>
        <p:pic>
          <p:nvPicPr>
            <p:cNvPr id="21528" name="Picture 4" descr="C:\Users\bentot\Desktop\Piges &amp; Pics\International Iconic Sites\Austria - Chanel - Bleu de Chanel_a_16-09 - 22-09_2010.jpg"/>
            <p:cNvPicPr>
              <a:picLocks noChangeAspect="1" noChangeArrowheads="1"/>
            </p:cNvPicPr>
            <p:nvPr/>
          </p:nvPicPr>
          <p:blipFill>
            <a:blip r:embed="rId5" cstate="print"/>
            <a:srcRect l="12541" r="-2"/>
            <a:stretch>
              <a:fillRect/>
            </a:stretch>
          </p:blipFill>
          <p:spPr bwMode="auto">
            <a:xfrm>
              <a:off x="27491" y="1990901"/>
              <a:ext cx="2214563" cy="1687918"/>
            </a:xfrm>
            <a:prstGeom prst="rect">
              <a:avLst/>
            </a:prstGeom>
            <a:noFill/>
            <a:ln w="9525">
              <a:solidFill>
                <a:srgbClr val="FBECEF"/>
              </a:solidFill>
              <a:miter lim="800000"/>
              <a:headEnd/>
              <a:tailEnd/>
            </a:ln>
          </p:spPr>
        </p:pic>
      </p:grpSp>
      <p:grpSp>
        <p:nvGrpSpPr>
          <p:cNvPr id="6" name="Groupe 4"/>
          <p:cNvGrpSpPr>
            <a:grpSpLocks/>
          </p:cNvGrpSpPr>
          <p:nvPr/>
        </p:nvGrpSpPr>
        <p:grpSpPr bwMode="auto">
          <a:xfrm>
            <a:off x="6900863" y="1538288"/>
            <a:ext cx="2236787" cy="2139950"/>
            <a:chOff x="6900339" y="1538870"/>
            <a:chExt cx="2236787" cy="2139949"/>
          </a:xfrm>
        </p:grpSpPr>
        <p:pic>
          <p:nvPicPr>
            <p:cNvPr id="21519" name="Picture 3" descr="C:\Users\bentot\Desktop\Piges &amp; Pics\LVMH UK\LVMH Pics\MOET\LF013201007901_13122010_a.jpg"/>
            <p:cNvPicPr>
              <a:picLocks noChangeAspect="1" noChangeArrowheads="1"/>
            </p:cNvPicPr>
            <p:nvPr/>
          </p:nvPicPr>
          <p:blipFill>
            <a:blip r:embed="rId6" cstate="print"/>
            <a:srcRect l="12830" t="6769" r="5786" b="928"/>
            <a:stretch>
              <a:fillRect/>
            </a:stretch>
          </p:blipFill>
          <p:spPr bwMode="auto">
            <a:xfrm>
              <a:off x="6900863" y="1994480"/>
              <a:ext cx="2227851" cy="1684339"/>
            </a:xfrm>
            <a:prstGeom prst="rect">
              <a:avLst/>
            </a:prstGeom>
            <a:noFill/>
            <a:ln w="9525">
              <a:solidFill>
                <a:srgbClr val="FBECEF"/>
              </a:solidFill>
              <a:miter lim="800000"/>
              <a:headEnd/>
              <a:tailEnd/>
            </a:ln>
          </p:spPr>
        </p:pic>
        <p:sp>
          <p:nvSpPr>
            <p:cNvPr id="80" name="Rectangle 27"/>
            <p:cNvSpPr>
              <a:spLocks noChangeArrowheads="1"/>
            </p:cNvSpPr>
            <p:nvPr/>
          </p:nvSpPr>
          <p:spPr bwMode="auto">
            <a:xfrm>
              <a:off x="6900339" y="1538870"/>
              <a:ext cx="2236787" cy="360362"/>
            </a:xfrm>
            <a:prstGeom prst="rect">
              <a:avLst/>
            </a:prstGeom>
            <a:solidFill>
              <a:srgbClr val="002656"/>
            </a:solidFill>
            <a:ln w="9525">
              <a:noFill/>
              <a:miter lim="800000"/>
              <a:headEnd/>
              <a:tailEnd/>
            </a:ln>
            <a:effectLst/>
            <a:scene3d>
              <a:camera prst="orthographicFront">
                <a:rot lat="0" lon="0" rev="0"/>
              </a:camera>
              <a:lightRig rig="contrasting" dir="t">
                <a:rot lat="0" lon="0" rev="7800000"/>
              </a:lightRig>
            </a:scene3d>
            <a:sp3d>
              <a:bevelT w="139700" h="139700"/>
            </a:sp3d>
            <a:extLst/>
          </p:spPr>
          <p:txBody>
            <a:bodyPr wrap="none" anchor="ctr"/>
            <a:lstStyle/>
            <a:p>
              <a:pPr defTabSz="457200">
                <a:defRPr/>
              </a:pPr>
              <a:endParaRPr lang="en-US" sz="2400">
                <a:solidFill>
                  <a:prstClr val="white"/>
                </a:solidFill>
                <a:latin typeface="Calibri" charset="0"/>
                <a:ea typeface="ＭＳ Ｐゴシック" charset="0"/>
                <a:cs typeface="+mn-cs"/>
              </a:endParaRPr>
            </a:p>
          </p:txBody>
        </p:sp>
        <p:sp>
          <p:nvSpPr>
            <p:cNvPr id="81" name="Text Box 28"/>
            <p:cNvSpPr txBox="1">
              <a:spLocks noChangeArrowheads="1"/>
            </p:cNvSpPr>
            <p:nvPr/>
          </p:nvSpPr>
          <p:spPr bwMode="auto">
            <a:xfrm>
              <a:off x="6900863" y="1570725"/>
              <a:ext cx="2236263" cy="307777"/>
            </a:xfrm>
            <a:prstGeom prst="rect">
              <a:avLst/>
            </a:prstGeom>
            <a:noFill/>
            <a:ln>
              <a:noFill/>
            </a:ln>
            <a:effectLst/>
            <a:extLst>
              <a:ext uri="{909E8E84-426E-40DD-AFC4-6F175D3DCCD1}"/>
              <a:ext uri="{91240B29-F687-4F45-9708-019B960494DF}"/>
              <a:ext uri="{AF507438-7753-43E0-B8FC-AC1667EBCBE1}"/>
            </a:extLst>
          </p:spPr>
          <p:txBody>
            <a:bodyPr>
              <a:spAutoFit/>
              <a:scene3d>
                <a:camera prst="orthographicFront"/>
                <a:lightRig rig="threePt" dir="t"/>
              </a:scene3d>
              <a:sp3d extrusionH="57150">
                <a:bevelT w="69850" h="38100" prst="cross"/>
              </a:sp3d>
            </a:bodyPr>
            <a:lstStyle>
              <a:lvl1pPr>
                <a:defRPr sz="2000">
                  <a:solidFill>
                    <a:schemeClr val="tx1"/>
                  </a:solidFill>
                  <a:latin typeface="ArialMS" charset="0"/>
                </a:defRPr>
              </a:lvl1pPr>
              <a:lvl2pPr marL="742950" indent="-285750">
                <a:defRPr sz="2000">
                  <a:solidFill>
                    <a:schemeClr val="tx1"/>
                  </a:solidFill>
                  <a:latin typeface="ArialMS" charset="0"/>
                </a:defRPr>
              </a:lvl2pPr>
              <a:lvl3pPr marL="1143000" indent="-228600">
                <a:defRPr sz="2000">
                  <a:solidFill>
                    <a:schemeClr val="tx1"/>
                  </a:solidFill>
                  <a:latin typeface="ArialMS" charset="0"/>
                </a:defRPr>
              </a:lvl3pPr>
              <a:lvl4pPr marL="1600200" indent="-228600">
                <a:defRPr sz="2000">
                  <a:solidFill>
                    <a:schemeClr val="tx1"/>
                  </a:solidFill>
                  <a:latin typeface="ArialMS" charset="0"/>
                </a:defRPr>
              </a:lvl4pPr>
              <a:lvl5pPr marL="2057400" indent="-228600">
                <a:defRPr sz="2000">
                  <a:solidFill>
                    <a:schemeClr val="tx1"/>
                  </a:solidFill>
                  <a:latin typeface="ArialMS" charset="0"/>
                </a:defRPr>
              </a:lvl5pPr>
              <a:lvl6pPr marL="2514600" indent="-228600" eaLnBrk="0" fontAlgn="base" hangingPunct="0">
                <a:spcBef>
                  <a:spcPct val="0"/>
                </a:spcBef>
                <a:spcAft>
                  <a:spcPct val="0"/>
                </a:spcAft>
                <a:defRPr sz="2000">
                  <a:solidFill>
                    <a:schemeClr val="tx1"/>
                  </a:solidFill>
                  <a:latin typeface="ArialMS" charset="0"/>
                </a:defRPr>
              </a:lvl6pPr>
              <a:lvl7pPr marL="2971800" indent="-228600" eaLnBrk="0" fontAlgn="base" hangingPunct="0">
                <a:spcBef>
                  <a:spcPct val="0"/>
                </a:spcBef>
                <a:spcAft>
                  <a:spcPct val="0"/>
                </a:spcAft>
                <a:defRPr sz="2000">
                  <a:solidFill>
                    <a:schemeClr val="tx1"/>
                  </a:solidFill>
                  <a:latin typeface="ArialMS" charset="0"/>
                </a:defRPr>
              </a:lvl7pPr>
              <a:lvl8pPr marL="3429000" indent="-228600" eaLnBrk="0" fontAlgn="base" hangingPunct="0">
                <a:spcBef>
                  <a:spcPct val="0"/>
                </a:spcBef>
                <a:spcAft>
                  <a:spcPct val="0"/>
                </a:spcAft>
                <a:defRPr sz="2000">
                  <a:solidFill>
                    <a:schemeClr val="tx1"/>
                  </a:solidFill>
                  <a:latin typeface="ArialMS" charset="0"/>
                </a:defRPr>
              </a:lvl8pPr>
              <a:lvl9pPr marL="3886200" indent="-228600" eaLnBrk="0" fontAlgn="base" hangingPunct="0">
                <a:spcBef>
                  <a:spcPct val="0"/>
                </a:spcBef>
                <a:spcAft>
                  <a:spcPct val="0"/>
                </a:spcAft>
                <a:defRPr sz="2000">
                  <a:solidFill>
                    <a:schemeClr val="tx1"/>
                  </a:solidFill>
                  <a:latin typeface="ArialMS" charset="0"/>
                </a:defRPr>
              </a:lvl9pPr>
            </a:lstStyle>
            <a:p>
              <a:pPr algn="ctr" defTabSz="457200">
                <a:defRPr/>
              </a:pPr>
              <a:r>
                <a:rPr kumimoji="1" lang="en-GB" sz="1400" b="1" dirty="0" smtClean="0">
                  <a:solidFill>
                    <a:prstClr val="white"/>
                  </a:solidFill>
                  <a:latin typeface="Arial" pitchFamily="34" charset="0"/>
                  <a:ea typeface="Arial Unicode MS" pitchFamily="34" charset="-128"/>
                  <a:cs typeface="Arial" pitchFamily="34" charset="0"/>
                </a:rPr>
                <a:t>Billboards</a:t>
              </a:r>
              <a:endParaRPr kumimoji="1" lang="en-GB" sz="1400" b="1" dirty="0">
                <a:solidFill>
                  <a:prstClr val="white"/>
                </a:solidFill>
                <a:latin typeface="Arial" pitchFamily="34" charset="0"/>
                <a:ea typeface="Arial Unicode MS" pitchFamily="34" charset="-128"/>
                <a:cs typeface="Arial" pitchFamily="34" charset="0"/>
              </a:endParaRPr>
            </a:p>
          </p:txBody>
        </p:sp>
      </p:grpSp>
      <p:sp>
        <p:nvSpPr>
          <p:cNvPr id="21511" name="Title 1"/>
          <p:cNvSpPr txBox="1">
            <a:spLocks/>
          </p:cNvSpPr>
          <p:nvPr/>
        </p:nvSpPr>
        <p:spPr bwMode="auto">
          <a:xfrm>
            <a:off x="3208338" y="260350"/>
            <a:ext cx="5908675" cy="914400"/>
          </a:xfrm>
          <a:prstGeom prst="rect">
            <a:avLst/>
          </a:prstGeom>
          <a:noFill/>
          <a:ln w="9525">
            <a:noFill/>
            <a:miter lim="800000"/>
            <a:headEnd/>
            <a:tailEnd/>
          </a:ln>
        </p:spPr>
        <p:txBody>
          <a:bodyPr anchor="ctr"/>
          <a:lstStyle/>
          <a:p>
            <a:pPr algn="r"/>
            <a:r>
              <a:rPr lang="en-US" sz="2400" b="1">
                <a:solidFill>
                  <a:srgbClr val="042D56"/>
                </a:solidFill>
              </a:rPr>
              <a:t>JCDecaux Group overview</a:t>
            </a:r>
            <a:br>
              <a:rPr lang="en-US" sz="2400" b="1">
                <a:solidFill>
                  <a:srgbClr val="042D56"/>
                </a:solidFill>
              </a:rPr>
            </a:br>
            <a:r>
              <a:rPr lang="en-US" sz="2400" b="1">
                <a:solidFill>
                  <a:srgbClr val="042D56"/>
                </a:solidFill>
              </a:rPr>
              <a:t>Key Activities</a:t>
            </a:r>
          </a:p>
        </p:txBody>
      </p:sp>
      <p:grpSp>
        <p:nvGrpSpPr>
          <p:cNvPr id="7" name="Groupe 6"/>
          <p:cNvGrpSpPr>
            <a:grpSpLocks/>
          </p:cNvGrpSpPr>
          <p:nvPr/>
        </p:nvGrpSpPr>
        <p:grpSpPr bwMode="auto">
          <a:xfrm>
            <a:off x="2335213" y="1538288"/>
            <a:ext cx="2236787" cy="2135187"/>
            <a:chOff x="2338916" y="1538869"/>
            <a:chExt cx="2236788" cy="2134771"/>
          </a:xfrm>
        </p:grpSpPr>
        <p:grpSp>
          <p:nvGrpSpPr>
            <p:cNvPr id="8" name="Groupe 2"/>
            <p:cNvGrpSpPr>
              <a:grpSpLocks/>
            </p:cNvGrpSpPr>
            <p:nvPr/>
          </p:nvGrpSpPr>
          <p:grpSpPr bwMode="auto">
            <a:xfrm>
              <a:off x="2338916" y="1538869"/>
              <a:ext cx="2236788" cy="360362"/>
              <a:chOff x="2312544" y="1538869"/>
              <a:chExt cx="2236788" cy="360362"/>
            </a:xfrm>
          </p:grpSpPr>
          <p:sp>
            <p:nvSpPr>
              <p:cNvPr id="72" name="Rectangle 24"/>
              <p:cNvSpPr>
                <a:spLocks noChangeArrowheads="1"/>
              </p:cNvSpPr>
              <p:nvPr/>
            </p:nvSpPr>
            <p:spPr bwMode="auto">
              <a:xfrm>
                <a:off x="2312544" y="1538869"/>
                <a:ext cx="2236788" cy="360362"/>
              </a:xfrm>
              <a:prstGeom prst="rect">
                <a:avLst/>
              </a:prstGeom>
              <a:solidFill>
                <a:srgbClr val="002656"/>
              </a:solidFill>
              <a:ln w="9525">
                <a:noFill/>
                <a:miter lim="800000"/>
                <a:headEnd/>
                <a:tailEnd/>
              </a:ln>
              <a:effectLst/>
              <a:scene3d>
                <a:camera prst="orthographicFront">
                  <a:rot lat="0" lon="0" rev="0"/>
                </a:camera>
                <a:lightRig rig="contrasting" dir="t">
                  <a:rot lat="0" lon="0" rev="7800000"/>
                </a:lightRig>
              </a:scene3d>
              <a:sp3d>
                <a:bevelT w="139700" h="139700"/>
              </a:sp3d>
              <a:extLst/>
            </p:spPr>
            <p:txBody>
              <a:bodyPr wrap="none" anchor="ctr"/>
              <a:lstStyle/>
              <a:p>
                <a:pPr defTabSz="457200">
                  <a:defRPr/>
                </a:pPr>
                <a:endParaRPr lang="en-US" sz="2400">
                  <a:solidFill>
                    <a:prstClr val="white"/>
                  </a:solidFill>
                  <a:latin typeface="Calibri" charset="0"/>
                  <a:ea typeface="ＭＳ Ｐゴシック" charset="0"/>
                  <a:cs typeface="+mn-cs"/>
                </a:endParaRPr>
              </a:p>
            </p:txBody>
          </p:sp>
          <p:sp>
            <p:nvSpPr>
              <p:cNvPr id="73" name="Text Box 25"/>
              <p:cNvSpPr txBox="1">
                <a:spLocks noChangeArrowheads="1"/>
              </p:cNvSpPr>
              <p:nvPr/>
            </p:nvSpPr>
            <p:spPr bwMode="auto">
              <a:xfrm>
                <a:off x="2312545" y="1554744"/>
                <a:ext cx="2228850" cy="307777"/>
              </a:xfrm>
              <a:prstGeom prst="rect">
                <a:avLst/>
              </a:prstGeom>
              <a:noFill/>
              <a:ln>
                <a:noFill/>
              </a:ln>
              <a:effectLst/>
              <a:extLst>
                <a:ext uri="{909E8E84-426E-40DD-AFC4-6F175D3DCCD1}"/>
                <a:ext uri="{91240B29-F687-4F45-9708-019B960494DF}"/>
                <a:ext uri="{AF507438-7753-43E0-B8FC-AC1667EBCBE1}"/>
              </a:extLst>
            </p:spPr>
            <p:txBody>
              <a:bodyPr>
                <a:spAutoFit/>
                <a:scene3d>
                  <a:camera prst="orthographicFront"/>
                  <a:lightRig rig="threePt" dir="t"/>
                </a:scene3d>
                <a:sp3d extrusionH="57150">
                  <a:bevelT w="69850" h="38100" prst="cross"/>
                </a:sp3d>
              </a:bodyPr>
              <a:lstStyle>
                <a:lvl1pPr>
                  <a:defRPr sz="2000">
                    <a:solidFill>
                      <a:schemeClr val="tx1"/>
                    </a:solidFill>
                    <a:latin typeface="ArialMS" charset="0"/>
                  </a:defRPr>
                </a:lvl1pPr>
                <a:lvl2pPr marL="742950" indent="-285750">
                  <a:defRPr sz="2000">
                    <a:solidFill>
                      <a:schemeClr val="tx1"/>
                    </a:solidFill>
                    <a:latin typeface="ArialMS" charset="0"/>
                  </a:defRPr>
                </a:lvl2pPr>
                <a:lvl3pPr marL="1143000" indent="-228600">
                  <a:defRPr sz="2000">
                    <a:solidFill>
                      <a:schemeClr val="tx1"/>
                    </a:solidFill>
                    <a:latin typeface="ArialMS" charset="0"/>
                  </a:defRPr>
                </a:lvl3pPr>
                <a:lvl4pPr marL="1600200" indent="-228600">
                  <a:defRPr sz="2000">
                    <a:solidFill>
                      <a:schemeClr val="tx1"/>
                    </a:solidFill>
                    <a:latin typeface="ArialMS" charset="0"/>
                  </a:defRPr>
                </a:lvl4pPr>
                <a:lvl5pPr marL="2057400" indent="-228600">
                  <a:defRPr sz="2000">
                    <a:solidFill>
                      <a:schemeClr val="tx1"/>
                    </a:solidFill>
                    <a:latin typeface="ArialMS" charset="0"/>
                  </a:defRPr>
                </a:lvl5pPr>
                <a:lvl6pPr marL="2514600" indent="-228600" eaLnBrk="0" fontAlgn="base" hangingPunct="0">
                  <a:spcBef>
                    <a:spcPct val="0"/>
                  </a:spcBef>
                  <a:spcAft>
                    <a:spcPct val="0"/>
                  </a:spcAft>
                  <a:defRPr sz="2000">
                    <a:solidFill>
                      <a:schemeClr val="tx1"/>
                    </a:solidFill>
                    <a:latin typeface="ArialMS" charset="0"/>
                  </a:defRPr>
                </a:lvl6pPr>
                <a:lvl7pPr marL="2971800" indent="-228600" eaLnBrk="0" fontAlgn="base" hangingPunct="0">
                  <a:spcBef>
                    <a:spcPct val="0"/>
                  </a:spcBef>
                  <a:spcAft>
                    <a:spcPct val="0"/>
                  </a:spcAft>
                  <a:defRPr sz="2000">
                    <a:solidFill>
                      <a:schemeClr val="tx1"/>
                    </a:solidFill>
                    <a:latin typeface="ArialMS" charset="0"/>
                  </a:defRPr>
                </a:lvl7pPr>
                <a:lvl8pPr marL="3429000" indent="-228600" eaLnBrk="0" fontAlgn="base" hangingPunct="0">
                  <a:spcBef>
                    <a:spcPct val="0"/>
                  </a:spcBef>
                  <a:spcAft>
                    <a:spcPct val="0"/>
                  </a:spcAft>
                  <a:defRPr sz="2000">
                    <a:solidFill>
                      <a:schemeClr val="tx1"/>
                    </a:solidFill>
                    <a:latin typeface="ArialMS" charset="0"/>
                  </a:defRPr>
                </a:lvl8pPr>
                <a:lvl9pPr marL="3886200" indent="-228600" eaLnBrk="0" fontAlgn="base" hangingPunct="0">
                  <a:spcBef>
                    <a:spcPct val="0"/>
                  </a:spcBef>
                  <a:spcAft>
                    <a:spcPct val="0"/>
                  </a:spcAft>
                  <a:defRPr sz="2000">
                    <a:solidFill>
                      <a:schemeClr val="tx1"/>
                    </a:solidFill>
                    <a:latin typeface="ArialMS" charset="0"/>
                  </a:defRPr>
                </a:lvl9pPr>
              </a:lstStyle>
              <a:p>
                <a:pPr algn="ctr" defTabSz="457200">
                  <a:defRPr/>
                </a:pPr>
                <a:r>
                  <a:rPr kumimoji="1" lang="en-GB" sz="1400" b="1" dirty="0">
                    <a:solidFill>
                      <a:prstClr val="white"/>
                    </a:solidFill>
                    <a:latin typeface="Arial" pitchFamily="34" charset="0"/>
                    <a:ea typeface="Arial Unicode MS" pitchFamily="34" charset="-128"/>
                    <a:cs typeface="Arial" pitchFamily="34" charset="0"/>
                  </a:rPr>
                  <a:t>Airport </a:t>
                </a:r>
                <a:r>
                  <a:rPr kumimoji="1" lang="en-GB" sz="1400" b="1" dirty="0" smtClean="0">
                    <a:solidFill>
                      <a:prstClr val="white"/>
                    </a:solidFill>
                    <a:latin typeface="Arial" pitchFamily="34" charset="0"/>
                    <a:ea typeface="Arial Unicode MS" pitchFamily="34" charset="-128"/>
                    <a:cs typeface="Arial" pitchFamily="34" charset="0"/>
                  </a:rPr>
                  <a:t>Advertising</a:t>
                </a:r>
                <a:endParaRPr kumimoji="1" lang="en-GB" sz="1400" b="1" dirty="0">
                  <a:solidFill>
                    <a:prstClr val="white"/>
                  </a:solidFill>
                  <a:latin typeface="Arial" pitchFamily="34" charset="0"/>
                  <a:ea typeface="Arial Unicode MS" pitchFamily="34" charset="-128"/>
                  <a:cs typeface="Arial" pitchFamily="34" charset="0"/>
                </a:endParaRPr>
              </a:p>
            </p:txBody>
          </p:sp>
        </p:grpSp>
        <p:pic>
          <p:nvPicPr>
            <p:cNvPr id="21514" name="Picture 3"/>
            <p:cNvPicPr>
              <a:picLocks noChangeArrowheads="1"/>
            </p:cNvPicPr>
            <p:nvPr/>
          </p:nvPicPr>
          <p:blipFill>
            <a:blip r:embed="rId7" cstate="print"/>
            <a:srcRect l="3928"/>
            <a:stretch>
              <a:fillRect/>
            </a:stretch>
          </p:blipFill>
          <p:spPr bwMode="auto">
            <a:xfrm>
              <a:off x="2341310" y="1988840"/>
              <a:ext cx="2232000" cy="1684800"/>
            </a:xfrm>
            <a:prstGeom prst="rect">
              <a:avLst/>
            </a:prstGeom>
            <a:noFill/>
            <a:ln w="9525">
              <a:noFill/>
              <a:miter lim="800000"/>
              <a:headEnd/>
              <a:tailEnd/>
            </a:ln>
          </p:spPr>
        </p:pic>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Number Placeholder 3"/>
          <p:cNvSpPr>
            <a:spLocks noGrp="1"/>
          </p:cNvSpPr>
          <p:nvPr>
            <p:ph type="sldNum" sz="quarter" idx="16"/>
          </p:nvPr>
        </p:nvSpPr>
        <p:spPr/>
        <p:txBody>
          <a:bodyPr/>
          <a:lstStyle/>
          <a:p>
            <a:pPr fontAlgn="base">
              <a:spcBef>
                <a:spcPct val="0"/>
              </a:spcBef>
              <a:spcAft>
                <a:spcPct val="0"/>
              </a:spcAft>
              <a:defRPr/>
            </a:pPr>
            <a:fld id="{C0D15F9B-24D9-4CC9-BBCE-5BA19B6D60B7}" type="slidenum">
              <a:rPr lang="en-US" smtClean="0">
                <a:cs typeface="MS PGothic"/>
              </a:rPr>
              <a:pPr fontAlgn="base">
                <a:spcBef>
                  <a:spcPct val="0"/>
                </a:spcBef>
                <a:spcAft>
                  <a:spcPct val="0"/>
                </a:spcAft>
                <a:defRPr/>
              </a:pPr>
              <a:t>30</a:t>
            </a:fld>
            <a:endParaRPr lang="en-US" smtClean="0">
              <a:cs typeface="MS PGothic"/>
            </a:endParaRPr>
          </a:p>
        </p:txBody>
      </p:sp>
      <p:grpSp>
        <p:nvGrpSpPr>
          <p:cNvPr id="2" name="Groupe 2"/>
          <p:cNvGrpSpPr>
            <a:grpSpLocks/>
          </p:cNvGrpSpPr>
          <p:nvPr/>
        </p:nvGrpSpPr>
        <p:grpSpPr bwMode="auto">
          <a:xfrm>
            <a:off x="468313" y="1341438"/>
            <a:ext cx="8358187" cy="5432425"/>
            <a:chOff x="79375" y="866775"/>
            <a:chExt cx="8963025" cy="5907088"/>
          </a:xfrm>
        </p:grpSpPr>
        <p:pic>
          <p:nvPicPr>
            <p:cNvPr id="72709" name="Picture 4"/>
            <p:cNvPicPr>
              <a:picLocks noChangeAspect="1" noChangeArrowheads="1"/>
            </p:cNvPicPr>
            <p:nvPr/>
          </p:nvPicPr>
          <p:blipFill>
            <a:blip r:embed="rId2" cstate="print"/>
            <a:srcRect/>
            <a:stretch>
              <a:fillRect/>
            </a:stretch>
          </p:blipFill>
          <p:spPr bwMode="auto">
            <a:xfrm>
              <a:off x="119063" y="3581400"/>
              <a:ext cx="2976562" cy="1651000"/>
            </a:xfrm>
            <a:prstGeom prst="rect">
              <a:avLst/>
            </a:prstGeom>
            <a:noFill/>
            <a:ln w="9525">
              <a:noFill/>
              <a:miter lim="800000"/>
              <a:headEnd/>
              <a:tailEnd/>
            </a:ln>
          </p:spPr>
        </p:pic>
        <p:pic>
          <p:nvPicPr>
            <p:cNvPr id="72710" name="Picture 5"/>
            <p:cNvPicPr>
              <a:picLocks noChangeAspect="1" noChangeArrowheads="1"/>
            </p:cNvPicPr>
            <p:nvPr/>
          </p:nvPicPr>
          <p:blipFill>
            <a:blip r:embed="rId3" cstate="print"/>
            <a:srcRect/>
            <a:stretch>
              <a:fillRect/>
            </a:stretch>
          </p:blipFill>
          <p:spPr bwMode="auto">
            <a:xfrm>
              <a:off x="107950" y="866775"/>
              <a:ext cx="4729163" cy="2708275"/>
            </a:xfrm>
            <a:prstGeom prst="rect">
              <a:avLst/>
            </a:prstGeom>
            <a:noFill/>
            <a:ln w="9525">
              <a:noFill/>
              <a:miter lim="800000"/>
              <a:headEnd/>
              <a:tailEnd/>
            </a:ln>
          </p:spPr>
        </p:pic>
        <p:pic>
          <p:nvPicPr>
            <p:cNvPr id="72711" name="Picture 6"/>
            <p:cNvPicPr>
              <a:picLocks noChangeAspect="1" noChangeArrowheads="1"/>
            </p:cNvPicPr>
            <p:nvPr/>
          </p:nvPicPr>
          <p:blipFill>
            <a:blip r:embed="rId4" cstate="print"/>
            <a:srcRect/>
            <a:stretch>
              <a:fillRect/>
            </a:stretch>
          </p:blipFill>
          <p:spPr bwMode="auto">
            <a:xfrm>
              <a:off x="5873750" y="3581400"/>
              <a:ext cx="3168650" cy="1651000"/>
            </a:xfrm>
            <a:prstGeom prst="rect">
              <a:avLst/>
            </a:prstGeom>
            <a:noFill/>
            <a:ln w="9525">
              <a:noFill/>
              <a:miter lim="800000"/>
              <a:headEnd/>
              <a:tailEnd/>
            </a:ln>
          </p:spPr>
        </p:pic>
        <p:pic>
          <p:nvPicPr>
            <p:cNvPr id="72712" name="Picture 8"/>
            <p:cNvPicPr>
              <a:picLocks noChangeAspect="1" noChangeArrowheads="1"/>
            </p:cNvPicPr>
            <p:nvPr/>
          </p:nvPicPr>
          <p:blipFill>
            <a:blip r:embed="rId5" cstate="print"/>
            <a:srcRect/>
            <a:stretch>
              <a:fillRect/>
            </a:stretch>
          </p:blipFill>
          <p:spPr bwMode="auto">
            <a:xfrm>
              <a:off x="3055938" y="5224463"/>
              <a:ext cx="3294062" cy="1549400"/>
            </a:xfrm>
            <a:prstGeom prst="rect">
              <a:avLst/>
            </a:prstGeom>
            <a:noFill/>
            <a:ln w="9525">
              <a:noFill/>
              <a:miter lim="800000"/>
              <a:headEnd/>
              <a:tailEnd/>
            </a:ln>
          </p:spPr>
        </p:pic>
        <p:pic>
          <p:nvPicPr>
            <p:cNvPr id="72713" name="Picture 11"/>
            <p:cNvPicPr>
              <a:picLocks noChangeAspect="1" noChangeArrowheads="1"/>
            </p:cNvPicPr>
            <p:nvPr/>
          </p:nvPicPr>
          <p:blipFill>
            <a:blip r:embed="rId6" cstate="print"/>
            <a:srcRect r="9235"/>
            <a:stretch>
              <a:fillRect/>
            </a:stretch>
          </p:blipFill>
          <p:spPr bwMode="auto">
            <a:xfrm>
              <a:off x="4837113" y="866775"/>
              <a:ext cx="4205287" cy="2714625"/>
            </a:xfrm>
            <a:prstGeom prst="rect">
              <a:avLst/>
            </a:prstGeom>
            <a:noFill/>
            <a:ln w="9525">
              <a:noFill/>
              <a:miter lim="800000"/>
              <a:headEnd/>
              <a:tailEnd/>
            </a:ln>
          </p:spPr>
        </p:pic>
        <p:pic>
          <p:nvPicPr>
            <p:cNvPr id="72714" name="Picture 12"/>
            <p:cNvPicPr>
              <a:picLocks noChangeAspect="1" noChangeArrowheads="1"/>
            </p:cNvPicPr>
            <p:nvPr/>
          </p:nvPicPr>
          <p:blipFill>
            <a:blip r:embed="rId7" cstate="print"/>
            <a:srcRect/>
            <a:stretch>
              <a:fillRect/>
            </a:stretch>
          </p:blipFill>
          <p:spPr bwMode="auto">
            <a:xfrm>
              <a:off x="6350000" y="5224463"/>
              <a:ext cx="2692400" cy="1549400"/>
            </a:xfrm>
            <a:prstGeom prst="rect">
              <a:avLst/>
            </a:prstGeom>
            <a:noFill/>
            <a:ln w="9525">
              <a:noFill/>
              <a:miter lim="800000"/>
              <a:headEnd/>
              <a:tailEnd/>
            </a:ln>
          </p:spPr>
        </p:pic>
        <p:pic>
          <p:nvPicPr>
            <p:cNvPr id="72715" name="Picture 13"/>
            <p:cNvPicPr>
              <a:picLocks noChangeAspect="1" noChangeArrowheads="1"/>
            </p:cNvPicPr>
            <p:nvPr/>
          </p:nvPicPr>
          <p:blipFill>
            <a:blip r:embed="rId8" cstate="print"/>
            <a:srcRect/>
            <a:stretch>
              <a:fillRect/>
            </a:stretch>
          </p:blipFill>
          <p:spPr bwMode="auto">
            <a:xfrm>
              <a:off x="3095625" y="3581400"/>
              <a:ext cx="2898775" cy="1643063"/>
            </a:xfrm>
            <a:prstGeom prst="rect">
              <a:avLst/>
            </a:prstGeom>
            <a:noFill/>
            <a:ln w="9525">
              <a:noFill/>
              <a:miter lim="800000"/>
              <a:headEnd/>
              <a:tailEnd/>
            </a:ln>
          </p:spPr>
        </p:pic>
        <p:sp>
          <p:nvSpPr>
            <p:cNvPr id="15" name="Rectangle 14"/>
            <p:cNvSpPr/>
            <p:nvPr/>
          </p:nvSpPr>
          <p:spPr>
            <a:xfrm>
              <a:off x="118529" y="3299003"/>
              <a:ext cx="4718995" cy="276193"/>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r>
                <a:rPr lang="fr-FR" sz="1200" b="1" i="1" dirty="0">
                  <a:solidFill>
                    <a:srgbClr val="545454"/>
                  </a:solidFill>
                  <a:latin typeface="Calibri" pitchFamily="34" charset="0"/>
                </a:rPr>
                <a:t>MUPI</a:t>
              </a:r>
            </a:p>
          </p:txBody>
        </p:sp>
        <p:sp>
          <p:nvSpPr>
            <p:cNvPr id="16" name="Rectangle 15"/>
            <p:cNvSpPr/>
            <p:nvPr/>
          </p:nvSpPr>
          <p:spPr>
            <a:xfrm>
              <a:off x="4837524" y="3305908"/>
              <a:ext cx="4204876" cy="276193"/>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r>
                <a:rPr lang="fr-FR" sz="1200" b="1" i="1" dirty="0">
                  <a:solidFill>
                    <a:srgbClr val="545454"/>
                  </a:solidFill>
                  <a:latin typeface="Calibri" pitchFamily="34" charset="0"/>
                </a:rPr>
                <a:t>Free-Standing</a:t>
              </a:r>
            </a:p>
          </p:txBody>
        </p:sp>
        <p:sp>
          <p:nvSpPr>
            <p:cNvPr id="17" name="Rectangle 16"/>
            <p:cNvSpPr/>
            <p:nvPr/>
          </p:nvSpPr>
          <p:spPr>
            <a:xfrm>
              <a:off x="118529" y="4942354"/>
              <a:ext cx="2977461" cy="276193"/>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r>
                <a:rPr lang="fr-FR" sz="1200" b="1" i="1" dirty="0">
                  <a:solidFill>
                    <a:srgbClr val="545454"/>
                  </a:solidFill>
                  <a:latin typeface="Calibri" pitchFamily="34" charset="0"/>
                </a:rPr>
                <a:t>Bus </a:t>
              </a:r>
              <a:r>
                <a:rPr lang="fr-FR" sz="1200" b="1" i="1" dirty="0" err="1">
                  <a:solidFill>
                    <a:srgbClr val="545454"/>
                  </a:solidFill>
                  <a:latin typeface="Calibri" pitchFamily="34" charset="0"/>
                </a:rPr>
                <a:t>Shelter</a:t>
              </a:r>
              <a:endParaRPr lang="fr-FR" sz="1200" b="1" i="1" dirty="0">
                <a:solidFill>
                  <a:srgbClr val="545454"/>
                </a:solidFill>
                <a:latin typeface="Calibri" pitchFamily="34" charset="0"/>
              </a:endParaRPr>
            </a:p>
          </p:txBody>
        </p:sp>
        <p:pic>
          <p:nvPicPr>
            <p:cNvPr id="72719" name="Picture 11"/>
            <p:cNvPicPr>
              <a:picLocks noChangeAspect="1" noChangeArrowheads="1"/>
            </p:cNvPicPr>
            <p:nvPr/>
          </p:nvPicPr>
          <p:blipFill>
            <a:blip r:embed="rId9" cstate="print"/>
            <a:srcRect b="6203"/>
            <a:stretch>
              <a:fillRect/>
            </a:stretch>
          </p:blipFill>
          <p:spPr bwMode="auto">
            <a:xfrm>
              <a:off x="107950" y="5218113"/>
              <a:ext cx="2947988" cy="1555750"/>
            </a:xfrm>
            <a:prstGeom prst="rect">
              <a:avLst/>
            </a:prstGeom>
            <a:noFill/>
            <a:ln w="9525">
              <a:noFill/>
              <a:miter lim="800000"/>
              <a:headEnd/>
              <a:tailEnd/>
            </a:ln>
          </p:spPr>
        </p:pic>
        <p:sp>
          <p:nvSpPr>
            <p:cNvPr id="19" name="Rectangle 18"/>
            <p:cNvSpPr/>
            <p:nvPr/>
          </p:nvSpPr>
          <p:spPr>
            <a:xfrm>
              <a:off x="79375" y="6497670"/>
              <a:ext cx="2975759" cy="276193"/>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r>
                <a:rPr lang="fr-FR" sz="1200" b="1" i="1" dirty="0" err="1">
                  <a:solidFill>
                    <a:srgbClr val="545454"/>
                  </a:solidFill>
                  <a:latin typeface="Calibri" pitchFamily="34" charset="0"/>
                </a:rPr>
                <a:t>Flagpole</a:t>
              </a:r>
              <a:endParaRPr lang="fr-FR" sz="1200" b="1" i="1" dirty="0">
                <a:solidFill>
                  <a:srgbClr val="545454"/>
                </a:solidFill>
                <a:latin typeface="Calibri" pitchFamily="34" charset="0"/>
              </a:endParaRPr>
            </a:p>
          </p:txBody>
        </p:sp>
        <p:sp>
          <p:nvSpPr>
            <p:cNvPr id="20" name="Rectangle 19"/>
            <p:cNvSpPr/>
            <p:nvPr/>
          </p:nvSpPr>
          <p:spPr>
            <a:xfrm>
              <a:off x="3055134" y="6497670"/>
              <a:ext cx="3294103" cy="276193"/>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r>
                <a:rPr lang="fr-FR" sz="1200" b="1" i="1" dirty="0">
                  <a:solidFill>
                    <a:srgbClr val="545454"/>
                  </a:solidFill>
                  <a:latin typeface="Calibri" pitchFamily="34" charset="0"/>
                </a:rPr>
                <a:t>Kiosk</a:t>
              </a:r>
            </a:p>
          </p:txBody>
        </p:sp>
        <p:sp>
          <p:nvSpPr>
            <p:cNvPr id="21" name="Rectangle 20"/>
            <p:cNvSpPr/>
            <p:nvPr/>
          </p:nvSpPr>
          <p:spPr>
            <a:xfrm>
              <a:off x="3095991" y="4942354"/>
              <a:ext cx="2899151" cy="276193"/>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r>
                <a:rPr lang="fr-FR" sz="1200" b="1" i="1" dirty="0">
                  <a:solidFill>
                    <a:srgbClr val="545454"/>
                  </a:solidFill>
                  <a:latin typeface="Calibri" pitchFamily="34" charset="0"/>
                </a:rPr>
                <a:t>Bus</a:t>
              </a:r>
            </a:p>
          </p:txBody>
        </p:sp>
        <p:sp>
          <p:nvSpPr>
            <p:cNvPr id="22" name="Rectangle 21"/>
            <p:cNvSpPr/>
            <p:nvPr/>
          </p:nvSpPr>
          <p:spPr>
            <a:xfrm>
              <a:off x="5995142" y="4918188"/>
              <a:ext cx="3047258" cy="300360"/>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r>
                <a:rPr lang="fr-FR" sz="1200" b="1" i="1" dirty="0" err="1">
                  <a:solidFill>
                    <a:srgbClr val="545454"/>
                  </a:solidFill>
                  <a:latin typeface="Calibri" pitchFamily="34" charset="0"/>
                </a:rPr>
                <a:t>Column</a:t>
              </a:r>
              <a:endParaRPr lang="fr-FR" sz="1200" b="1" i="1" dirty="0">
                <a:solidFill>
                  <a:srgbClr val="545454"/>
                </a:solidFill>
                <a:latin typeface="Calibri" pitchFamily="34" charset="0"/>
              </a:endParaRPr>
            </a:p>
          </p:txBody>
        </p:sp>
      </p:grpSp>
      <p:sp>
        <p:nvSpPr>
          <p:cNvPr id="23" name="Rectangle 22"/>
          <p:cNvSpPr/>
          <p:nvPr/>
        </p:nvSpPr>
        <p:spPr>
          <a:xfrm>
            <a:off x="6302375" y="6467475"/>
            <a:ext cx="2524125" cy="384175"/>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0"/>
              </a:spcBef>
              <a:spcAft>
                <a:spcPts val="0"/>
              </a:spcAft>
              <a:defRPr/>
            </a:pPr>
            <a:r>
              <a:rPr lang="fr-FR" sz="1200" b="1" i="1" dirty="0">
                <a:solidFill>
                  <a:srgbClr val="545454"/>
                </a:solidFill>
                <a:latin typeface="Calibri" pitchFamily="34" charset="0"/>
              </a:rPr>
              <a:t>Tramway</a:t>
            </a:r>
          </a:p>
        </p:txBody>
      </p:sp>
      <p:sp>
        <p:nvSpPr>
          <p:cNvPr id="72708" name="Title 1"/>
          <p:cNvSpPr txBox="1">
            <a:spLocks/>
          </p:cNvSpPr>
          <p:nvPr/>
        </p:nvSpPr>
        <p:spPr bwMode="auto">
          <a:xfrm>
            <a:off x="2124075" y="44450"/>
            <a:ext cx="6669088" cy="1165225"/>
          </a:xfrm>
          <a:prstGeom prst="rect">
            <a:avLst/>
          </a:prstGeom>
          <a:noFill/>
          <a:ln w="9525">
            <a:noFill/>
            <a:miter lim="800000"/>
            <a:headEnd/>
            <a:tailEnd/>
          </a:ln>
        </p:spPr>
        <p:txBody>
          <a:bodyPr anchor="ctr"/>
          <a:lstStyle/>
          <a:p>
            <a:pPr algn="r"/>
            <a:r>
              <a:rPr lang="en-US" sz="2400" b="1" dirty="0">
                <a:solidFill>
                  <a:srgbClr val="042D56"/>
                </a:solidFill>
              </a:rPr>
              <a:t>CREACTION TOOL</a:t>
            </a:r>
          </a:p>
        </p:txBody>
      </p:sp>
    </p:spTree>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a:xfrm>
            <a:off x="2262188" y="44450"/>
            <a:ext cx="6702425" cy="1165225"/>
          </a:xfrm>
        </p:spPr>
        <p:txBody>
          <a:bodyPr/>
          <a:lstStyle/>
          <a:p>
            <a:pPr eaLnBrk="1" hangingPunct="1"/>
            <a:r>
              <a:rPr lang="en-US" smtClean="0"/>
              <a:t>CREACTION TOOL</a:t>
            </a:r>
          </a:p>
        </p:txBody>
      </p:sp>
      <p:sp>
        <p:nvSpPr>
          <p:cNvPr id="73730" name="Content Placeholder 2"/>
          <p:cNvSpPr>
            <a:spLocks noGrp="1"/>
          </p:cNvSpPr>
          <p:nvPr>
            <p:ph sz="quarter" idx="13"/>
          </p:nvPr>
        </p:nvSpPr>
        <p:spPr>
          <a:xfrm>
            <a:off x="133350" y="1179513"/>
            <a:ext cx="8386763" cy="520700"/>
          </a:xfrm>
        </p:spPr>
        <p:txBody>
          <a:bodyPr/>
          <a:lstStyle/>
          <a:p>
            <a:pPr eaLnBrk="1" hangingPunct="1"/>
            <a:r>
              <a:rPr lang="en-US" smtClean="0"/>
              <a:t>Giorgio Armani: the impact &amp; readability have been improved </a:t>
            </a:r>
            <a:endParaRPr lang="en-US" i="1" smtClean="0"/>
          </a:p>
          <a:p>
            <a:pPr lvl="1" eaLnBrk="1" hangingPunct="1"/>
            <a:endParaRPr lang="en-US" smtClean="0"/>
          </a:p>
        </p:txBody>
      </p:sp>
      <p:sp>
        <p:nvSpPr>
          <p:cNvPr id="73731" name="Slide Number Placeholder 3"/>
          <p:cNvSpPr>
            <a:spLocks noGrp="1"/>
          </p:cNvSpPr>
          <p:nvPr>
            <p:ph type="sldNum" sz="quarter" idx="16"/>
          </p:nvPr>
        </p:nvSpPr>
        <p:spPr>
          <a:xfrm>
            <a:off x="8686800" y="6492875"/>
            <a:ext cx="436563" cy="365125"/>
          </a:xfrm>
        </p:spPr>
        <p:txBody>
          <a:bodyPr/>
          <a:lstStyle/>
          <a:p>
            <a:pPr fontAlgn="base">
              <a:spcBef>
                <a:spcPct val="0"/>
              </a:spcBef>
              <a:spcAft>
                <a:spcPct val="0"/>
              </a:spcAft>
              <a:defRPr/>
            </a:pPr>
            <a:fld id="{84357A04-437E-40A3-8EDE-99CB5C981FC2}" type="slidenum">
              <a:rPr lang="en-US" smtClean="0">
                <a:cs typeface="MS PGothic"/>
              </a:rPr>
              <a:pPr fontAlgn="base">
                <a:spcBef>
                  <a:spcPct val="0"/>
                </a:spcBef>
                <a:spcAft>
                  <a:spcPct val="0"/>
                </a:spcAft>
                <a:defRPr/>
              </a:pPr>
              <a:t>31</a:t>
            </a:fld>
            <a:endParaRPr lang="en-US" smtClean="0">
              <a:cs typeface="MS PGothic"/>
            </a:endParaRPr>
          </a:p>
        </p:txBody>
      </p:sp>
      <p:sp>
        <p:nvSpPr>
          <p:cNvPr id="15" name="Content Placeholder 2"/>
          <p:cNvSpPr txBox="1">
            <a:spLocks/>
          </p:cNvSpPr>
          <p:nvPr/>
        </p:nvSpPr>
        <p:spPr bwMode="auto">
          <a:xfrm>
            <a:off x="300038" y="1923489"/>
            <a:ext cx="8386762" cy="397645"/>
          </a:xfrm>
          <a:prstGeom prst="rect">
            <a:avLst/>
          </a:prstGeom>
          <a:noFill/>
          <a:ln>
            <a:noFill/>
          </a:ln>
          <a:extLst>
            <a:ext uri="{909E8E84-426E-40DD-AFC4-6F175D3DCCD1}"/>
            <a:ext uri="{91240B29-F687-4F45-9708-019B960494DF}"/>
            <a:ext uri="{FAA26D3D-D897-4be2-8F04-BA451C77F1D7}"/>
          </a:extLst>
        </p:spPr>
        <p:txBody>
          <a:bodyPr numCol="2"/>
          <a:lstStyle>
            <a:lvl1pPr marL="342900" indent="-342900" algn="l" defTabSz="457200" rtl="0" eaLnBrk="0" fontAlgn="base" hangingPunct="0">
              <a:spcBef>
                <a:spcPct val="20000"/>
              </a:spcBef>
              <a:spcAft>
                <a:spcPts val="600"/>
              </a:spcAft>
              <a:buSzPct val="93000"/>
              <a:buFont typeface="Arial" charset="0"/>
              <a:buChar char="•"/>
              <a:defRPr sz="2400" kern="1200">
                <a:solidFill>
                  <a:srgbClr val="12467D"/>
                </a:solidFill>
                <a:latin typeface="Arial"/>
                <a:ea typeface="ＭＳ Ｐゴシック" charset="0"/>
                <a:cs typeface="Arial"/>
              </a:defRPr>
            </a:lvl1pPr>
            <a:lvl2pPr marL="742950" indent="-285750" algn="l" defTabSz="457200" rtl="0" eaLnBrk="0" fontAlgn="base" hangingPunct="0">
              <a:spcBef>
                <a:spcPct val="20000"/>
              </a:spcBef>
              <a:spcAft>
                <a:spcPts val="600"/>
              </a:spcAft>
              <a:buSzPct val="93000"/>
              <a:buFont typeface="Arial" charset="0"/>
              <a:buChar char="•"/>
              <a:defRPr sz="2000" kern="1200">
                <a:solidFill>
                  <a:srgbClr val="12467D"/>
                </a:solidFill>
                <a:latin typeface="Arial"/>
                <a:ea typeface="ＭＳ Ｐゴシック" charset="0"/>
                <a:cs typeface="Arial"/>
              </a:defRPr>
            </a:lvl2pPr>
            <a:lvl3pPr marL="1143000" indent="-228600" algn="l" defTabSz="457200" rtl="0" eaLnBrk="0" fontAlgn="base" hangingPunct="0">
              <a:spcBef>
                <a:spcPct val="20000"/>
              </a:spcBef>
              <a:spcAft>
                <a:spcPts val="600"/>
              </a:spcAft>
              <a:buSzPct val="93000"/>
              <a:buFont typeface="Arial" charset="0"/>
              <a:buChar char="•"/>
              <a:defRPr kern="1200">
                <a:solidFill>
                  <a:srgbClr val="12467D"/>
                </a:solidFill>
                <a:latin typeface="Arial"/>
                <a:ea typeface="ＭＳ Ｐゴシック" charset="0"/>
                <a:cs typeface="Arial"/>
              </a:defRPr>
            </a:lvl3pPr>
            <a:lvl4pPr marL="1600200" indent="-228600" algn="l" defTabSz="457200" rtl="0" eaLnBrk="0" fontAlgn="base" hangingPunct="0">
              <a:spcBef>
                <a:spcPct val="20000"/>
              </a:spcBef>
              <a:spcAft>
                <a:spcPts val="600"/>
              </a:spcAft>
              <a:buSzPct val="93000"/>
              <a:buFont typeface="Arial" charset="0"/>
              <a:buChar char="•"/>
              <a:defRPr sz="1600" kern="1200">
                <a:solidFill>
                  <a:srgbClr val="12467D"/>
                </a:solidFill>
                <a:latin typeface="Arial"/>
                <a:ea typeface="ＭＳ Ｐゴシック" charset="0"/>
                <a:cs typeface="Arial"/>
              </a:defRPr>
            </a:lvl4pPr>
            <a:lvl5pPr marL="2057400" indent="-228600" algn="l" defTabSz="457200" rtl="0" eaLnBrk="0" fontAlgn="base" hangingPunct="0">
              <a:spcBef>
                <a:spcPct val="20000"/>
              </a:spcBef>
              <a:spcAft>
                <a:spcPts val="600"/>
              </a:spcAft>
              <a:buSzPct val="93000"/>
              <a:buFont typeface="Arial" charset="0"/>
              <a:buChar char="•"/>
              <a:defRPr sz="1600" kern="1200">
                <a:solidFill>
                  <a:srgbClr val="12467D"/>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indent="0" algn="ctr">
              <a:buFont typeface="Arial" charset="0"/>
              <a:buNone/>
              <a:defRPr/>
            </a:pPr>
            <a:r>
              <a:rPr lang="en-US" sz="1200" b="1" i="1" dirty="0" smtClean="0">
                <a:latin typeface="Arial" charset="0"/>
              </a:rPr>
              <a:t>Before</a:t>
            </a:r>
          </a:p>
          <a:p>
            <a:pPr marL="114300" indent="0" algn="ctr">
              <a:buFont typeface="Arial" charset="0"/>
              <a:buNone/>
              <a:defRPr/>
            </a:pPr>
            <a:r>
              <a:rPr lang="en-US" sz="1200" b="1" i="1" dirty="0" smtClean="0">
                <a:latin typeface="Arial" charset="0"/>
              </a:rPr>
              <a:t>After</a:t>
            </a:r>
          </a:p>
        </p:txBody>
      </p:sp>
      <p:pic>
        <p:nvPicPr>
          <p:cNvPr id="16" name="Immagine 10" descr="BASE_KLASSIKO_paCK.jpg"/>
          <p:cNvPicPr>
            <a:picLocks noChangeAspect="1"/>
          </p:cNvPicPr>
          <p:nvPr/>
        </p:nvPicPr>
        <p:blipFill>
          <a:blip r:embed="rId2" cstate="print"/>
          <a:srcRect t="-3304" b="-2711"/>
          <a:stretch>
            <a:fillRect/>
          </a:stretch>
        </p:blipFill>
        <p:spPr bwMode="auto">
          <a:xfrm>
            <a:off x="1227138" y="2101850"/>
            <a:ext cx="2616200" cy="3775075"/>
          </a:xfrm>
          <a:prstGeom prst="rect">
            <a:avLst/>
          </a:prstGeom>
          <a:ln>
            <a:noFill/>
          </a:ln>
          <a:effectLst>
            <a:outerShdw blurRad="292100" dist="139700" dir="2700000" algn="tl" rotWithShape="0">
              <a:srgbClr val="333333">
                <a:alpha val="65000"/>
              </a:srgbClr>
            </a:outerShdw>
          </a:effectLst>
          <a:extLst>
            <a:ext uri="{909E8E84-426E-40DD-AFC4-6F175D3DCCD1}"/>
          </a:extLst>
        </p:spPr>
      </p:pic>
      <p:pic>
        <p:nvPicPr>
          <p:cNvPr id="17" name="Immagine 11" descr="BASE_KLASSIKO_paCK45.jpg"/>
          <p:cNvPicPr>
            <a:picLocks noChangeAspect="1"/>
          </p:cNvPicPr>
          <p:nvPr/>
        </p:nvPicPr>
        <p:blipFill>
          <a:blip r:embed="rId3" cstate="print"/>
          <a:srcRect/>
          <a:stretch>
            <a:fillRect/>
          </a:stretch>
        </p:blipFill>
        <p:spPr bwMode="auto">
          <a:xfrm>
            <a:off x="5281613" y="2190750"/>
            <a:ext cx="2695575" cy="3602038"/>
          </a:xfrm>
          <a:prstGeom prst="rect">
            <a:avLst/>
          </a:prstGeom>
          <a:ln>
            <a:noFill/>
          </a:ln>
          <a:effectLst>
            <a:outerShdw blurRad="292100" dist="139700" dir="2700000" algn="tl" rotWithShape="0">
              <a:srgbClr val="333333">
                <a:alpha val="65000"/>
              </a:srgbClr>
            </a:outerShdw>
          </a:effectLst>
          <a:extLst>
            <a:ext uri="{909E8E84-426E-40DD-AFC4-6F175D3DCCD1}"/>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re 1"/>
          <p:cNvSpPr>
            <a:spLocks noGrp="1"/>
          </p:cNvSpPr>
          <p:nvPr>
            <p:ph type="title"/>
          </p:nvPr>
        </p:nvSpPr>
        <p:spPr>
          <a:xfrm>
            <a:off x="2195513" y="188913"/>
            <a:ext cx="6813550" cy="981075"/>
          </a:xfrm>
        </p:spPr>
        <p:txBody>
          <a:bodyPr/>
          <a:lstStyle/>
          <a:p>
            <a:pPr eaLnBrk="1" hangingPunct="1"/>
            <a:r>
              <a:rPr lang="en-US" b="0" smtClean="0"/>
              <a:t>OVER 10 YEARS’ EXPERIENCE TO DELIVER </a:t>
            </a:r>
            <a:r>
              <a:rPr lang="en-US" smtClean="0"/>
              <a:t>GUIDELINES FOR IMPACTFUL CAMPAIGNS</a:t>
            </a:r>
            <a:endParaRPr lang="fr-FR" smtClean="0"/>
          </a:p>
        </p:txBody>
      </p:sp>
      <p:sp>
        <p:nvSpPr>
          <p:cNvPr id="74754" name="Espace réservé du numéro de diapositive 3"/>
          <p:cNvSpPr>
            <a:spLocks noGrp="1"/>
          </p:cNvSpPr>
          <p:nvPr>
            <p:ph type="sldNum" sz="quarter" idx="12"/>
          </p:nvPr>
        </p:nvSpPr>
        <p:spPr/>
        <p:txBody>
          <a:bodyPr/>
          <a:lstStyle/>
          <a:p>
            <a:pPr fontAlgn="base">
              <a:spcBef>
                <a:spcPct val="0"/>
              </a:spcBef>
              <a:spcAft>
                <a:spcPct val="0"/>
              </a:spcAft>
              <a:defRPr/>
            </a:pPr>
            <a:fld id="{F3C51AB5-3E6C-4A5F-AEA3-90B302E3BD0B}" type="slidenum">
              <a:rPr lang="fr-FR">
                <a:cs typeface="MS PGothic"/>
              </a:rPr>
              <a:pPr fontAlgn="base">
                <a:spcBef>
                  <a:spcPct val="0"/>
                </a:spcBef>
                <a:spcAft>
                  <a:spcPct val="0"/>
                </a:spcAft>
                <a:defRPr/>
              </a:pPr>
              <a:t>32</a:t>
            </a:fld>
            <a:endParaRPr lang="fr-FR">
              <a:cs typeface="MS PGothic"/>
            </a:endParaRPr>
          </a:p>
        </p:txBody>
      </p:sp>
      <p:sp>
        <p:nvSpPr>
          <p:cNvPr id="28" name="Content Placeholder 2"/>
          <p:cNvSpPr>
            <a:spLocks noGrp="1"/>
          </p:cNvSpPr>
          <p:nvPr>
            <p:ph sz="quarter" idx="4294967295"/>
          </p:nvPr>
        </p:nvSpPr>
        <p:spPr>
          <a:xfrm>
            <a:off x="288925" y="1262063"/>
            <a:ext cx="8855075" cy="720725"/>
          </a:xfrm>
        </p:spPr>
        <p:txBody>
          <a:bodyPr/>
          <a:lstStyle/>
          <a:p>
            <a:r>
              <a:rPr lang="en-US" smtClean="0"/>
              <a:t>Focus on a simple and easily understandable message</a:t>
            </a:r>
            <a:endParaRPr lang="en-US" sz="2400" smtClean="0"/>
          </a:p>
        </p:txBody>
      </p:sp>
      <p:pic>
        <p:nvPicPr>
          <p:cNvPr id="11" name="Picture 1" descr="G:\Etudes Strat\Marion\Post Test Ipsos\Etudes par marque\Campagnes 2009\Conforama\visuels_jpeg\9CONF015-4x3_RV 1.jpg"/>
          <p:cNvPicPr>
            <a:picLocks noChangeAspect="1" noChangeArrowheads="1"/>
          </p:cNvPicPr>
          <p:nvPr/>
        </p:nvPicPr>
        <p:blipFill>
          <a:blip r:embed="rId2" cstate="print"/>
          <a:srcRect/>
          <a:stretch>
            <a:fillRect/>
          </a:stretch>
        </p:blipFill>
        <p:spPr bwMode="auto">
          <a:xfrm>
            <a:off x="4572000" y="2749550"/>
            <a:ext cx="3956050" cy="2968625"/>
          </a:xfrm>
          <a:prstGeom prst="rect">
            <a:avLst/>
          </a:prstGeom>
          <a:ln>
            <a:noFill/>
          </a:ln>
          <a:effectLst>
            <a:outerShdw blurRad="292100" dist="139700" dir="2700000" algn="tl" rotWithShape="0">
              <a:srgbClr val="333333">
                <a:alpha val="65000"/>
              </a:srgbClr>
            </a:outerShdw>
          </a:effectLst>
        </p:spPr>
      </p:pic>
      <p:sp>
        <p:nvSpPr>
          <p:cNvPr id="12" name="Text Box 28"/>
          <p:cNvSpPr txBox="1">
            <a:spLocks noChangeArrowheads="1"/>
          </p:cNvSpPr>
          <p:nvPr/>
        </p:nvSpPr>
        <p:spPr bwMode="auto">
          <a:xfrm>
            <a:off x="4468813" y="2228850"/>
            <a:ext cx="3848100" cy="277813"/>
          </a:xfrm>
          <a:prstGeom prst="rect">
            <a:avLst/>
          </a:prstGeom>
          <a:noFill/>
          <a:ln w="9525" algn="ctr">
            <a:noFill/>
            <a:miter lim="800000"/>
            <a:headEnd/>
            <a:tailEnd/>
          </a:ln>
        </p:spPr>
        <p:txBody>
          <a:bodyPr wrap="none">
            <a:spAutoFit/>
          </a:bodyPr>
          <a:lstStyle/>
          <a:p>
            <a:pPr eaLnBrk="0" hangingPunct="0"/>
            <a:r>
              <a:rPr lang="en-US" sz="1200" b="1">
                <a:solidFill>
                  <a:srgbClr val="002060"/>
                </a:solidFill>
              </a:rPr>
              <a:t>Message too complex to be decoded in 5 seconds</a:t>
            </a:r>
          </a:p>
        </p:txBody>
      </p:sp>
      <p:pic>
        <p:nvPicPr>
          <p:cNvPr id="15" name="Picture 2" descr="http://t2.gstatic.com/images?q=tbn:ANd9GcQlqj-0dGztBgBmSLDLkeXTrBTuu7QBdzK6QXBaqhO7itgWXpl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340725" y="1916113"/>
            <a:ext cx="479425" cy="549275"/>
          </a:xfrm>
          <a:prstGeom prst="rect">
            <a:avLst/>
          </a:prstGeom>
          <a:noFill/>
          <a:ln w="9525">
            <a:noFill/>
            <a:miter lim="800000"/>
            <a:headEnd/>
            <a:tailEnd/>
          </a:ln>
        </p:spPr>
      </p:pic>
      <p:pic>
        <p:nvPicPr>
          <p:cNvPr id="16" name="Picture 2" descr="http://www.clker.com/cliparts/n/V/7/g/M/Q/right-mark-md.png"/>
          <p:cNvPicPr>
            <a:picLocks noChangeAspect="1" noChangeArrowheads="1"/>
          </p:cNvPicPr>
          <p:nvPr/>
        </p:nvPicPr>
        <p:blipFill>
          <a:blip r:embed="rId4" cstate="print"/>
          <a:srcRect/>
          <a:stretch>
            <a:fillRect/>
          </a:stretch>
        </p:blipFill>
        <p:spPr bwMode="auto">
          <a:xfrm>
            <a:off x="3563938" y="2014538"/>
            <a:ext cx="457200" cy="428625"/>
          </a:xfrm>
          <a:prstGeom prst="rect">
            <a:avLst/>
          </a:prstGeom>
          <a:noFill/>
          <a:ln w="9525">
            <a:noFill/>
            <a:miter lim="800000"/>
            <a:headEnd/>
            <a:tailEnd/>
          </a:ln>
        </p:spPr>
      </p:pic>
      <p:sp>
        <p:nvSpPr>
          <p:cNvPr id="18" name="Text Box 28"/>
          <p:cNvSpPr txBox="1">
            <a:spLocks noChangeArrowheads="1"/>
          </p:cNvSpPr>
          <p:nvPr/>
        </p:nvSpPr>
        <p:spPr bwMode="auto">
          <a:xfrm>
            <a:off x="857250" y="2228850"/>
            <a:ext cx="2560638" cy="277813"/>
          </a:xfrm>
          <a:prstGeom prst="rect">
            <a:avLst/>
          </a:prstGeom>
          <a:noFill/>
          <a:ln w="9525" algn="ctr">
            <a:noFill/>
            <a:miter lim="800000"/>
            <a:headEnd/>
            <a:tailEnd/>
          </a:ln>
        </p:spPr>
        <p:txBody>
          <a:bodyPr wrap="none">
            <a:spAutoFit/>
          </a:bodyPr>
          <a:lstStyle/>
          <a:p>
            <a:pPr eaLnBrk="0" hangingPunct="0"/>
            <a:r>
              <a:rPr lang="en-US" sz="1200" b="1">
                <a:solidFill>
                  <a:srgbClr val="002060"/>
                </a:solidFill>
              </a:rPr>
              <a:t>Easily understandable message </a:t>
            </a:r>
          </a:p>
        </p:txBody>
      </p:sp>
      <p:pic>
        <p:nvPicPr>
          <p:cNvPr id="7170" name="Picture 2"/>
          <p:cNvPicPr>
            <a:picLocks noChangeAspect="1" noChangeArrowheads="1"/>
          </p:cNvPicPr>
          <p:nvPr/>
        </p:nvPicPr>
        <p:blipFill>
          <a:blip r:embed="rId5" cstate="print"/>
          <a:srcRect/>
          <a:stretch>
            <a:fillRect/>
          </a:stretch>
        </p:blipFill>
        <p:spPr bwMode="auto">
          <a:xfrm>
            <a:off x="993775" y="2565400"/>
            <a:ext cx="2570163" cy="3425825"/>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500"/>
                                        <p:tgtEl>
                                          <p:spTgt spid="28">
                                            <p:txEl>
                                              <p:pRg st="0" end="0"/>
                                            </p:txEl>
                                          </p:spTgt>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1000" fill="hold"/>
                                        <p:tgtEl>
                                          <p:spTgt spid="18"/>
                                        </p:tgtEl>
                                        <p:attrNameLst>
                                          <p:attrName>ppt_w</p:attrName>
                                        </p:attrNameLst>
                                      </p:cBhvr>
                                      <p:tavLst>
                                        <p:tav tm="0">
                                          <p:val>
                                            <p:strVal val="#ppt_w*0.70"/>
                                          </p:val>
                                        </p:tav>
                                        <p:tav tm="100000">
                                          <p:val>
                                            <p:strVal val="#ppt_w"/>
                                          </p:val>
                                        </p:tav>
                                      </p:tavLst>
                                    </p:anim>
                                    <p:anim calcmode="lin" valueType="num">
                                      <p:cBhvr>
                                        <p:cTn id="11" dur="1000" fill="hold"/>
                                        <p:tgtEl>
                                          <p:spTgt spid="18"/>
                                        </p:tgtEl>
                                        <p:attrNameLst>
                                          <p:attrName>ppt_h</p:attrName>
                                        </p:attrNameLst>
                                      </p:cBhvr>
                                      <p:tavLst>
                                        <p:tav tm="0">
                                          <p:val>
                                            <p:strVal val="#ppt_h"/>
                                          </p:val>
                                        </p:tav>
                                        <p:tav tm="100000">
                                          <p:val>
                                            <p:strVal val="#ppt_h"/>
                                          </p:val>
                                        </p:tav>
                                      </p:tavLst>
                                    </p:anim>
                                    <p:animEffect transition="in" filter="fade">
                                      <p:cBhvr>
                                        <p:cTn id="12" dur="1000"/>
                                        <p:tgtEl>
                                          <p:spTgt spid="18"/>
                                        </p:tgtEl>
                                      </p:cBhvr>
                                    </p:animEffect>
                                  </p:childTnLst>
                                </p:cTn>
                              </p:par>
                              <p:par>
                                <p:cTn id="13" presetID="55" presetClass="entr" presetSubtype="0"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 calcmode="lin" valueType="num">
                                      <p:cBhvr>
                                        <p:cTn id="15" dur="1000" fill="hold"/>
                                        <p:tgtEl>
                                          <p:spTgt spid="7170"/>
                                        </p:tgtEl>
                                        <p:attrNameLst>
                                          <p:attrName>ppt_w</p:attrName>
                                        </p:attrNameLst>
                                      </p:cBhvr>
                                      <p:tavLst>
                                        <p:tav tm="0">
                                          <p:val>
                                            <p:strVal val="#ppt_w*0.70"/>
                                          </p:val>
                                        </p:tav>
                                        <p:tav tm="100000">
                                          <p:val>
                                            <p:strVal val="#ppt_w"/>
                                          </p:val>
                                        </p:tav>
                                      </p:tavLst>
                                    </p:anim>
                                    <p:anim calcmode="lin" valueType="num">
                                      <p:cBhvr>
                                        <p:cTn id="16" dur="1000" fill="hold"/>
                                        <p:tgtEl>
                                          <p:spTgt spid="7170"/>
                                        </p:tgtEl>
                                        <p:attrNameLst>
                                          <p:attrName>ppt_h</p:attrName>
                                        </p:attrNameLst>
                                      </p:cBhvr>
                                      <p:tavLst>
                                        <p:tav tm="0">
                                          <p:val>
                                            <p:strVal val="#ppt_h"/>
                                          </p:val>
                                        </p:tav>
                                        <p:tav tm="100000">
                                          <p:val>
                                            <p:strVal val="#ppt_h"/>
                                          </p:val>
                                        </p:tav>
                                      </p:tavLst>
                                    </p:anim>
                                    <p:animEffect transition="in" filter="fade">
                                      <p:cBhvr>
                                        <p:cTn id="17" dur="1000"/>
                                        <p:tgtEl>
                                          <p:spTgt spid="7170"/>
                                        </p:tgtEl>
                                      </p:cBhvr>
                                    </p:animEffect>
                                  </p:childTnLst>
                                </p:cTn>
                              </p:par>
                              <p:par>
                                <p:cTn id="18" presetID="55"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1000" fill="hold"/>
                                        <p:tgtEl>
                                          <p:spTgt spid="16"/>
                                        </p:tgtEl>
                                        <p:attrNameLst>
                                          <p:attrName>ppt_w</p:attrName>
                                        </p:attrNameLst>
                                      </p:cBhvr>
                                      <p:tavLst>
                                        <p:tav tm="0">
                                          <p:val>
                                            <p:strVal val="#ppt_w*0.70"/>
                                          </p:val>
                                        </p:tav>
                                        <p:tav tm="100000">
                                          <p:val>
                                            <p:strVal val="#ppt_w"/>
                                          </p:val>
                                        </p:tav>
                                      </p:tavLst>
                                    </p:anim>
                                    <p:anim calcmode="lin" valueType="num">
                                      <p:cBhvr>
                                        <p:cTn id="21" dur="1000" fill="hold"/>
                                        <p:tgtEl>
                                          <p:spTgt spid="16"/>
                                        </p:tgtEl>
                                        <p:attrNameLst>
                                          <p:attrName>ppt_h</p:attrName>
                                        </p:attrNameLst>
                                      </p:cBhvr>
                                      <p:tavLst>
                                        <p:tav tm="0">
                                          <p:val>
                                            <p:strVal val="#ppt_h"/>
                                          </p:val>
                                        </p:tav>
                                        <p:tav tm="100000">
                                          <p:val>
                                            <p:strVal val="#ppt_h"/>
                                          </p:val>
                                        </p:tav>
                                      </p:tavLst>
                                    </p:anim>
                                    <p:animEffect transition="in" filter="fade">
                                      <p:cBhvr>
                                        <p:cTn id="22" dur="1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0.70"/>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par>
                                <p:cTn id="35" presetID="55"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strVal val="#ppt_w*0.70"/>
                                          </p:val>
                                        </p:tav>
                                        <p:tav tm="100000">
                                          <p:val>
                                            <p:strVal val="#ppt_w"/>
                                          </p:val>
                                        </p:tav>
                                      </p:tavLst>
                                    </p:anim>
                                    <p:anim calcmode="lin" valueType="num">
                                      <p:cBhvr>
                                        <p:cTn id="38" dur="1000" fill="hold"/>
                                        <p:tgtEl>
                                          <p:spTgt spid="15"/>
                                        </p:tgtEl>
                                        <p:attrNameLst>
                                          <p:attrName>ppt_h</p:attrName>
                                        </p:attrNameLst>
                                      </p:cBhvr>
                                      <p:tavLst>
                                        <p:tav tm="0">
                                          <p:val>
                                            <p:strVal val="#ppt_h"/>
                                          </p:val>
                                        </p:tav>
                                        <p:tav tm="100000">
                                          <p:val>
                                            <p:strVal val="#ppt_h"/>
                                          </p:val>
                                        </p:tav>
                                      </p:tavLst>
                                    </p:anim>
                                    <p:animEffect transition="in" filter="fade">
                                      <p:cBhvr>
                                        <p:cTn id="3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P spid="12"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O:\paris\visuels à retravailler\amazon.jpg"/>
          <p:cNvPicPr>
            <a:picLocks noChangeAspect="1" noChangeArrowheads="1"/>
          </p:cNvPicPr>
          <p:nvPr/>
        </p:nvPicPr>
        <p:blipFill>
          <a:blip r:embed="rId3" cstate="print"/>
          <a:srcRect/>
          <a:stretch>
            <a:fillRect/>
          </a:stretch>
        </p:blipFill>
        <p:spPr bwMode="auto">
          <a:xfrm>
            <a:off x="1122363" y="1803400"/>
            <a:ext cx="2219325" cy="4137025"/>
          </a:xfrm>
          <a:prstGeom prst="rect">
            <a:avLst/>
          </a:prstGeom>
          <a:ln>
            <a:noFill/>
          </a:ln>
          <a:effectLst>
            <a:outerShdw blurRad="292100" dist="139700" dir="2700000" algn="tl" rotWithShape="0">
              <a:srgbClr val="333333">
                <a:alpha val="65000"/>
              </a:srgbClr>
            </a:outerShdw>
          </a:effectLst>
          <a:extLst>
            <a:ext uri="{909E8E84-426E-40DD-AFC4-6F175D3DCCD1}"/>
          </a:extLst>
        </p:spPr>
      </p:pic>
      <p:sp>
        <p:nvSpPr>
          <p:cNvPr id="75778" name="Espace réservé du numéro de diapositive 3"/>
          <p:cNvSpPr>
            <a:spLocks noGrp="1"/>
          </p:cNvSpPr>
          <p:nvPr>
            <p:ph type="sldNum" sz="quarter" idx="12"/>
          </p:nvPr>
        </p:nvSpPr>
        <p:spPr/>
        <p:txBody>
          <a:bodyPr/>
          <a:lstStyle/>
          <a:p>
            <a:pPr fontAlgn="base">
              <a:spcBef>
                <a:spcPct val="0"/>
              </a:spcBef>
              <a:spcAft>
                <a:spcPct val="0"/>
              </a:spcAft>
              <a:defRPr/>
            </a:pPr>
            <a:fld id="{A65440FE-F0C0-4442-88EF-A335F7560C46}" type="slidenum">
              <a:rPr lang="fr-FR">
                <a:cs typeface="MS PGothic"/>
              </a:rPr>
              <a:pPr fontAlgn="base">
                <a:spcBef>
                  <a:spcPct val="0"/>
                </a:spcBef>
                <a:spcAft>
                  <a:spcPct val="0"/>
                </a:spcAft>
                <a:defRPr/>
              </a:pPr>
              <a:t>33</a:t>
            </a:fld>
            <a:endParaRPr lang="fr-FR">
              <a:cs typeface="MS PGothic"/>
            </a:endParaRPr>
          </a:p>
        </p:txBody>
      </p:sp>
      <p:sp>
        <p:nvSpPr>
          <p:cNvPr id="28" name="Content Placeholder 2"/>
          <p:cNvSpPr>
            <a:spLocks noGrp="1"/>
          </p:cNvSpPr>
          <p:nvPr>
            <p:ph sz="quarter" idx="4294967295"/>
          </p:nvPr>
        </p:nvSpPr>
        <p:spPr>
          <a:xfrm>
            <a:off x="288925" y="1262063"/>
            <a:ext cx="8855075" cy="720725"/>
          </a:xfrm>
        </p:spPr>
        <p:txBody>
          <a:bodyPr/>
          <a:lstStyle/>
          <a:p>
            <a:r>
              <a:rPr lang="en-US" smtClean="0"/>
              <a:t>Limit the use of different messages inside a single creative</a:t>
            </a:r>
          </a:p>
        </p:txBody>
      </p:sp>
      <p:sp>
        <p:nvSpPr>
          <p:cNvPr id="20" name="AutoShape 6"/>
          <p:cNvSpPr>
            <a:spLocks noChangeArrowheads="1"/>
          </p:cNvSpPr>
          <p:nvPr/>
        </p:nvSpPr>
        <p:spPr bwMode="auto">
          <a:xfrm>
            <a:off x="3419475" y="2489200"/>
            <a:ext cx="1255713" cy="442913"/>
          </a:xfrm>
          <a:prstGeom prst="roundRect">
            <a:avLst>
              <a:gd name="adj" fmla="val 16667"/>
            </a:avLst>
          </a:prstGeom>
          <a:noFill/>
          <a:ln w="9525" algn="ctr">
            <a:noFill/>
            <a:round/>
            <a:headEnd/>
            <a:tailEnd/>
          </a:ln>
        </p:spPr>
        <p:txBody>
          <a:bodyPr>
            <a:spAutoFit/>
          </a:bodyPr>
          <a:lstStyle/>
          <a:p>
            <a:pPr eaLnBrk="0" hangingPunct="0"/>
            <a:r>
              <a:rPr lang="en-US" sz="1000" b="1" i="1">
                <a:solidFill>
                  <a:srgbClr val="002060"/>
                </a:solidFill>
              </a:rPr>
              <a:t>A clear and well highlighted offer</a:t>
            </a:r>
          </a:p>
        </p:txBody>
      </p:sp>
      <p:sp>
        <p:nvSpPr>
          <p:cNvPr id="23" name="AutoShape 12"/>
          <p:cNvSpPr>
            <a:spLocks noChangeArrowheads="1"/>
          </p:cNvSpPr>
          <p:nvPr/>
        </p:nvSpPr>
        <p:spPr bwMode="auto">
          <a:xfrm>
            <a:off x="3995738" y="4354513"/>
            <a:ext cx="1871662" cy="784225"/>
          </a:xfrm>
          <a:prstGeom prst="roundRect">
            <a:avLst>
              <a:gd name="adj" fmla="val 16667"/>
            </a:avLst>
          </a:prstGeom>
          <a:noFill/>
          <a:ln w="9525" algn="ctr">
            <a:noFill/>
            <a:round/>
            <a:headEnd/>
            <a:tailEnd/>
          </a:ln>
        </p:spPr>
        <p:txBody>
          <a:bodyPr>
            <a:spAutoFit/>
          </a:bodyPr>
          <a:lstStyle/>
          <a:p>
            <a:pPr eaLnBrk="0" hangingPunct="0"/>
            <a:r>
              <a:rPr lang="en-US" sz="1000" b="1" i="1">
                <a:solidFill>
                  <a:srgbClr val="002060"/>
                </a:solidFill>
              </a:rPr>
              <a:t>The offer is “pulled” under all the other components of the creative. It won’t stand out .</a:t>
            </a:r>
          </a:p>
        </p:txBody>
      </p:sp>
      <p:pic>
        <p:nvPicPr>
          <p:cNvPr id="26" name="Picture 2" descr="http://t2.gstatic.com/images?q=tbn:ANd9GcQlqj-0dGztBgBmSLDLkeXTrBTuu7QBdzK6QXBaqhO7itgWXpl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378825" y="1682750"/>
            <a:ext cx="479425" cy="549275"/>
          </a:xfrm>
          <a:prstGeom prst="rect">
            <a:avLst/>
          </a:prstGeom>
          <a:noFill/>
          <a:ln w="9525">
            <a:noFill/>
            <a:miter lim="800000"/>
            <a:headEnd/>
            <a:tailEnd/>
          </a:ln>
        </p:spPr>
      </p:pic>
      <p:pic>
        <p:nvPicPr>
          <p:cNvPr id="30" name="Picture 2" descr="http://www.clker.com/cliparts/n/V/7/g/M/Q/right-mark-md.png"/>
          <p:cNvPicPr>
            <a:picLocks noChangeAspect="1" noChangeArrowheads="1"/>
          </p:cNvPicPr>
          <p:nvPr/>
        </p:nvPicPr>
        <p:blipFill>
          <a:blip r:embed="rId5" cstate="print"/>
          <a:srcRect/>
          <a:stretch>
            <a:fillRect/>
          </a:stretch>
        </p:blipFill>
        <p:spPr bwMode="auto">
          <a:xfrm>
            <a:off x="3525838" y="1803400"/>
            <a:ext cx="457200" cy="428625"/>
          </a:xfrm>
          <a:prstGeom prst="rect">
            <a:avLst/>
          </a:prstGeom>
          <a:noFill/>
          <a:ln w="9525">
            <a:noFill/>
            <a:miter lim="800000"/>
            <a:headEnd/>
            <a:tailEnd/>
          </a:ln>
        </p:spPr>
      </p:pic>
      <p:pic>
        <p:nvPicPr>
          <p:cNvPr id="31" name="Picture 3" descr="http://mediacenter.jcdecaux.com/gescomedia/cgi-bin/gdws_isapi.dll?FI&amp;NC|159132&amp;ND|1&amp;CR|400&amp;FJ|85&amp;IR|2&amp;KP|jcdecaux&amp;KR|3783e7a30dae1560013107643294fbaa"/>
          <p:cNvPicPr>
            <a:picLocks noChangeAspect="1" noChangeArrowheads="1"/>
          </p:cNvPicPr>
          <p:nvPr/>
        </p:nvPicPr>
        <p:blipFill>
          <a:blip r:embed="rId6" cstate="print"/>
          <a:srcRect/>
          <a:stretch>
            <a:fillRect/>
          </a:stretch>
        </p:blipFill>
        <p:spPr bwMode="auto">
          <a:xfrm>
            <a:off x="5857875" y="2354263"/>
            <a:ext cx="2357438" cy="3544887"/>
          </a:xfrm>
          <a:prstGeom prst="rect">
            <a:avLst/>
          </a:prstGeom>
          <a:ln>
            <a:noFill/>
          </a:ln>
          <a:effectLst>
            <a:outerShdw blurRad="292100" dist="139700" dir="2700000" algn="tl" rotWithShape="0">
              <a:srgbClr val="333333">
                <a:alpha val="65000"/>
              </a:srgbClr>
            </a:outerShdw>
          </a:effectLst>
        </p:spPr>
      </p:pic>
      <p:sp>
        <p:nvSpPr>
          <p:cNvPr id="32" name="Rectangle 31"/>
          <p:cNvSpPr>
            <a:spLocks noChangeArrowheads="1"/>
          </p:cNvSpPr>
          <p:nvPr/>
        </p:nvSpPr>
        <p:spPr bwMode="auto">
          <a:xfrm>
            <a:off x="6875463" y="4756150"/>
            <a:ext cx="865187" cy="371475"/>
          </a:xfrm>
          <a:prstGeom prst="rect">
            <a:avLst/>
          </a:prstGeom>
          <a:noFill/>
          <a:ln w="57150" algn="ctr">
            <a:solidFill>
              <a:srgbClr val="CC0000"/>
            </a:solidFill>
            <a:miter lim="800000"/>
            <a:headEnd/>
            <a:tailEnd/>
          </a:ln>
        </p:spPr>
        <p:txBody>
          <a:bodyPr lIns="90000" tIns="46800" rIns="90000" bIns="46800" anchor="ctr">
            <a:spAutoFit/>
          </a:bodyPr>
          <a:lstStyle/>
          <a:p>
            <a:endParaRPr lang="ru-RU"/>
          </a:p>
        </p:txBody>
      </p:sp>
      <p:sp>
        <p:nvSpPr>
          <p:cNvPr id="75786" name="Titre 1"/>
          <p:cNvSpPr>
            <a:spLocks noGrp="1"/>
          </p:cNvSpPr>
          <p:nvPr>
            <p:ph type="title"/>
          </p:nvPr>
        </p:nvSpPr>
        <p:spPr>
          <a:xfrm>
            <a:off x="2190750" y="144463"/>
            <a:ext cx="6702425" cy="981075"/>
          </a:xfrm>
        </p:spPr>
        <p:txBody>
          <a:bodyPr/>
          <a:lstStyle/>
          <a:p>
            <a:pPr eaLnBrk="1" hangingPunct="1"/>
            <a:r>
              <a:rPr lang="en-US" smtClean="0"/>
              <a:t>GUIDELINES FOR IMPACTFUL CAMPAIGNS</a:t>
            </a:r>
            <a:endParaRPr lang="fr-FR" smtClean="0"/>
          </a:p>
        </p:txBody>
      </p:sp>
      <p:sp>
        <p:nvSpPr>
          <p:cNvPr id="2" name="Rectangle 1"/>
          <p:cNvSpPr>
            <a:spLocks noChangeArrowheads="1"/>
          </p:cNvSpPr>
          <p:nvPr/>
        </p:nvSpPr>
        <p:spPr bwMode="auto">
          <a:xfrm>
            <a:off x="1763713" y="4354513"/>
            <a:ext cx="936625" cy="587375"/>
          </a:xfrm>
          <a:prstGeom prst="rect">
            <a:avLst/>
          </a:prstGeom>
          <a:noFill/>
          <a:ln w="57150" algn="ctr">
            <a:solidFill>
              <a:srgbClr val="00B050"/>
            </a:solidFill>
            <a:round/>
            <a:headEnd/>
            <a:tailEnd/>
          </a:ln>
        </p:spPr>
        <p:txBody>
          <a:bodyPr/>
          <a:lstStyle/>
          <a:p>
            <a:pPr eaLnBrk="0" hangingPunct="0"/>
            <a:endParaRPr lang="ru-RU" sz="2400" b="1"/>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500"/>
                                        <p:tgtEl>
                                          <p:spTgt spid="28">
                                            <p:txEl>
                                              <p:pRg st="0" end="0"/>
                                            </p:txEl>
                                          </p:spTgt>
                                        </p:tgtEl>
                                      </p:cBhvr>
                                    </p:animEffect>
                                  </p:childTnLst>
                                </p:cTn>
                              </p:par>
                              <p:par>
                                <p:cTn id="8" presetID="55" presetClass="entr" presetSubtype="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 calcmode="lin" valueType="num">
                                      <p:cBhvr>
                                        <p:cTn id="10" dur="1000" fill="hold"/>
                                        <p:tgtEl>
                                          <p:spTgt spid="7170"/>
                                        </p:tgtEl>
                                        <p:attrNameLst>
                                          <p:attrName>ppt_w</p:attrName>
                                        </p:attrNameLst>
                                      </p:cBhvr>
                                      <p:tavLst>
                                        <p:tav tm="0">
                                          <p:val>
                                            <p:strVal val="#ppt_w*0.70"/>
                                          </p:val>
                                        </p:tav>
                                        <p:tav tm="100000">
                                          <p:val>
                                            <p:strVal val="#ppt_w"/>
                                          </p:val>
                                        </p:tav>
                                      </p:tavLst>
                                    </p:anim>
                                    <p:anim calcmode="lin" valueType="num">
                                      <p:cBhvr>
                                        <p:cTn id="11" dur="1000" fill="hold"/>
                                        <p:tgtEl>
                                          <p:spTgt spid="7170"/>
                                        </p:tgtEl>
                                        <p:attrNameLst>
                                          <p:attrName>ppt_h</p:attrName>
                                        </p:attrNameLst>
                                      </p:cBhvr>
                                      <p:tavLst>
                                        <p:tav tm="0">
                                          <p:val>
                                            <p:strVal val="#ppt_h"/>
                                          </p:val>
                                        </p:tav>
                                        <p:tav tm="100000">
                                          <p:val>
                                            <p:strVal val="#ppt_h"/>
                                          </p:val>
                                        </p:tav>
                                      </p:tavLst>
                                    </p:anim>
                                    <p:animEffect transition="in" filter="fade">
                                      <p:cBhvr>
                                        <p:cTn id="12" dur="1000"/>
                                        <p:tgtEl>
                                          <p:spTgt spid="7170"/>
                                        </p:tgtEl>
                                      </p:cBhvr>
                                    </p:animEffect>
                                  </p:childTnLst>
                                </p:cTn>
                              </p:par>
                            </p:childTnLst>
                          </p:cTn>
                        </p:par>
                        <p:par>
                          <p:cTn id="13" fill="hold">
                            <p:stCondLst>
                              <p:cond delay="1000"/>
                            </p:stCondLst>
                            <p:childTnLst>
                              <p:par>
                                <p:cTn id="14" presetID="55"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p:cTn id="16" dur="1000" fill="hold"/>
                                        <p:tgtEl>
                                          <p:spTgt spid="30"/>
                                        </p:tgtEl>
                                        <p:attrNameLst>
                                          <p:attrName>ppt_w</p:attrName>
                                        </p:attrNameLst>
                                      </p:cBhvr>
                                      <p:tavLst>
                                        <p:tav tm="0">
                                          <p:val>
                                            <p:strVal val="#ppt_w*0.70"/>
                                          </p:val>
                                        </p:tav>
                                        <p:tav tm="100000">
                                          <p:val>
                                            <p:strVal val="#ppt_w"/>
                                          </p:val>
                                        </p:tav>
                                      </p:tavLst>
                                    </p:anim>
                                    <p:anim calcmode="lin" valueType="num">
                                      <p:cBhvr>
                                        <p:cTn id="17" dur="1000" fill="hold"/>
                                        <p:tgtEl>
                                          <p:spTgt spid="30"/>
                                        </p:tgtEl>
                                        <p:attrNameLst>
                                          <p:attrName>ppt_h</p:attrName>
                                        </p:attrNameLst>
                                      </p:cBhvr>
                                      <p:tavLst>
                                        <p:tav tm="0">
                                          <p:val>
                                            <p:strVal val="#ppt_h"/>
                                          </p:val>
                                        </p:tav>
                                        <p:tav tm="100000">
                                          <p:val>
                                            <p:strVal val="#ppt_h"/>
                                          </p:val>
                                        </p:tav>
                                      </p:tavLst>
                                    </p:anim>
                                    <p:animEffect transition="in" filter="fade">
                                      <p:cBhvr>
                                        <p:cTn id="18" dur="1000"/>
                                        <p:tgtEl>
                                          <p:spTgt spid="30"/>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1000" fill="hold"/>
                                        <p:tgtEl>
                                          <p:spTgt spid="20"/>
                                        </p:tgtEl>
                                        <p:attrNameLst>
                                          <p:attrName>ppt_w</p:attrName>
                                        </p:attrNameLst>
                                      </p:cBhvr>
                                      <p:tavLst>
                                        <p:tav tm="0">
                                          <p:val>
                                            <p:strVal val="#ppt_w*0.70"/>
                                          </p:val>
                                        </p:tav>
                                        <p:tav tm="100000">
                                          <p:val>
                                            <p:strVal val="#ppt_w"/>
                                          </p:val>
                                        </p:tav>
                                      </p:tavLst>
                                    </p:anim>
                                    <p:anim calcmode="lin" valueType="num">
                                      <p:cBhvr>
                                        <p:cTn id="22" dur="1000" fill="hold"/>
                                        <p:tgtEl>
                                          <p:spTgt spid="20"/>
                                        </p:tgtEl>
                                        <p:attrNameLst>
                                          <p:attrName>ppt_h</p:attrName>
                                        </p:attrNameLst>
                                      </p:cBhvr>
                                      <p:tavLst>
                                        <p:tav tm="0">
                                          <p:val>
                                            <p:strVal val="#ppt_h"/>
                                          </p:val>
                                        </p:tav>
                                        <p:tav tm="100000">
                                          <p:val>
                                            <p:strVal val="#ppt_h"/>
                                          </p:val>
                                        </p:tav>
                                      </p:tavLst>
                                    </p:anim>
                                    <p:animEffect transition="in" filter="fade">
                                      <p:cBhvr>
                                        <p:cTn id="23" dur="1000"/>
                                        <p:tgtEl>
                                          <p:spTgt spid="20"/>
                                        </p:tgtEl>
                                      </p:cBhvr>
                                    </p:animEffect>
                                  </p:childTnLst>
                                </p:cTn>
                              </p:par>
                            </p:childTnLst>
                          </p:cTn>
                        </p:par>
                        <p:par>
                          <p:cTn id="24" fill="hold">
                            <p:stCondLst>
                              <p:cond delay="2000"/>
                            </p:stCondLst>
                            <p:childTnLst>
                              <p:par>
                                <p:cTn id="25" presetID="16" presetClass="entr" presetSubtype="37"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outVertic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p:cTn id="32" dur="1000" fill="hold"/>
                                        <p:tgtEl>
                                          <p:spTgt spid="31"/>
                                        </p:tgtEl>
                                        <p:attrNameLst>
                                          <p:attrName>ppt_w</p:attrName>
                                        </p:attrNameLst>
                                      </p:cBhvr>
                                      <p:tavLst>
                                        <p:tav tm="0">
                                          <p:val>
                                            <p:strVal val="#ppt_w*0.70"/>
                                          </p:val>
                                        </p:tav>
                                        <p:tav tm="100000">
                                          <p:val>
                                            <p:strVal val="#ppt_w"/>
                                          </p:val>
                                        </p:tav>
                                      </p:tavLst>
                                    </p:anim>
                                    <p:anim calcmode="lin" valueType="num">
                                      <p:cBhvr>
                                        <p:cTn id="33" dur="1000" fill="hold"/>
                                        <p:tgtEl>
                                          <p:spTgt spid="31"/>
                                        </p:tgtEl>
                                        <p:attrNameLst>
                                          <p:attrName>ppt_h</p:attrName>
                                        </p:attrNameLst>
                                      </p:cBhvr>
                                      <p:tavLst>
                                        <p:tav tm="0">
                                          <p:val>
                                            <p:strVal val="#ppt_h"/>
                                          </p:val>
                                        </p:tav>
                                        <p:tav tm="100000">
                                          <p:val>
                                            <p:strVal val="#ppt_h"/>
                                          </p:val>
                                        </p:tav>
                                      </p:tavLst>
                                    </p:anim>
                                    <p:animEffect transition="in" filter="fade">
                                      <p:cBhvr>
                                        <p:cTn id="34" dur="1000"/>
                                        <p:tgtEl>
                                          <p:spTgt spid="31"/>
                                        </p:tgtEl>
                                      </p:cBhvr>
                                    </p:animEffect>
                                  </p:childTnLst>
                                </p:cTn>
                              </p:par>
                            </p:childTnLst>
                          </p:cTn>
                        </p:par>
                        <p:par>
                          <p:cTn id="35" fill="hold">
                            <p:stCondLst>
                              <p:cond delay="1000"/>
                            </p:stCondLst>
                            <p:childTnLst>
                              <p:par>
                                <p:cTn id="36" presetID="55" presetClass="entr" presetSubtype="0"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p:cTn id="38" dur="1000" fill="hold"/>
                                        <p:tgtEl>
                                          <p:spTgt spid="32"/>
                                        </p:tgtEl>
                                        <p:attrNameLst>
                                          <p:attrName>ppt_w</p:attrName>
                                        </p:attrNameLst>
                                      </p:cBhvr>
                                      <p:tavLst>
                                        <p:tav tm="0">
                                          <p:val>
                                            <p:strVal val="#ppt_w*0.70"/>
                                          </p:val>
                                        </p:tav>
                                        <p:tav tm="100000">
                                          <p:val>
                                            <p:strVal val="#ppt_w"/>
                                          </p:val>
                                        </p:tav>
                                      </p:tavLst>
                                    </p:anim>
                                    <p:anim calcmode="lin" valueType="num">
                                      <p:cBhvr>
                                        <p:cTn id="39" dur="1000" fill="hold"/>
                                        <p:tgtEl>
                                          <p:spTgt spid="32"/>
                                        </p:tgtEl>
                                        <p:attrNameLst>
                                          <p:attrName>ppt_h</p:attrName>
                                        </p:attrNameLst>
                                      </p:cBhvr>
                                      <p:tavLst>
                                        <p:tav tm="0">
                                          <p:val>
                                            <p:strVal val="#ppt_h"/>
                                          </p:val>
                                        </p:tav>
                                        <p:tav tm="100000">
                                          <p:val>
                                            <p:strVal val="#ppt_h"/>
                                          </p:val>
                                        </p:tav>
                                      </p:tavLst>
                                    </p:anim>
                                    <p:animEffect transition="in" filter="fade">
                                      <p:cBhvr>
                                        <p:cTn id="40" dur="1000"/>
                                        <p:tgtEl>
                                          <p:spTgt spid="32"/>
                                        </p:tgtEl>
                                      </p:cBhvr>
                                    </p:animEffect>
                                  </p:childTnLst>
                                </p:cTn>
                              </p:par>
                              <p:par>
                                <p:cTn id="41" presetID="55"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1000" fill="hold"/>
                                        <p:tgtEl>
                                          <p:spTgt spid="23"/>
                                        </p:tgtEl>
                                        <p:attrNameLst>
                                          <p:attrName>ppt_w</p:attrName>
                                        </p:attrNameLst>
                                      </p:cBhvr>
                                      <p:tavLst>
                                        <p:tav tm="0">
                                          <p:val>
                                            <p:strVal val="#ppt_w*0.70"/>
                                          </p:val>
                                        </p:tav>
                                        <p:tav tm="100000">
                                          <p:val>
                                            <p:strVal val="#ppt_w"/>
                                          </p:val>
                                        </p:tav>
                                      </p:tavLst>
                                    </p:anim>
                                    <p:anim calcmode="lin" valueType="num">
                                      <p:cBhvr>
                                        <p:cTn id="44" dur="1000" fill="hold"/>
                                        <p:tgtEl>
                                          <p:spTgt spid="23"/>
                                        </p:tgtEl>
                                        <p:attrNameLst>
                                          <p:attrName>ppt_h</p:attrName>
                                        </p:attrNameLst>
                                      </p:cBhvr>
                                      <p:tavLst>
                                        <p:tav tm="0">
                                          <p:val>
                                            <p:strVal val="#ppt_h"/>
                                          </p:val>
                                        </p:tav>
                                        <p:tav tm="100000">
                                          <p:val>
                                            <p:strVal val="#ppt_h"/>
                                          </p:val>
                                        </p:tav>
                                      </p:tavLst>
                                    </p:anim>
                                    <p:animEffect transition="in" filter="fade">
                                      <p:cBhvr>
                                        <p:cTn id="45" dur="1000"/>
                                        <p:tgtEl>
                                          <p:spTgt spid="23"/>
                                        </p:tgtEl>
                                      </p:cBhvr>
                                    </p:animEffect>
                                  </p:childTnLst>
                                </p:cTn>
                              </p:par>
                            </p:childTnLst>
                          </p:cTn>
                        </p:par>
                        <p:par>
                          <p:cTn id="46" fill="hold">
                            <p:stCondLst>
                              <p:cond delay="2000"/>
                            </p:stCondLst>
                            <p:childTnLst>
                              <p:par>
                                <p:cTn id="47" presetID="55" presetClass="entr" presetSubtype="0" fill="hold" nodeType="after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1000" fill="hold"/>
                                        <p:tgtEl>
                                          <p:spTgt spid="26"/>
                                        </p:tgtEl>
                                        <p:attrNameLst>
                                          <p:attrName>ppt_w</p:attrName>
                                        </p:attrNameLst>
                                      </p:cBhvr>
                                      <p:tavLst>
                                        <p:tav tm="0">
                                          <p:val>
                                            <p:strVal val="#ppt_w*0.70"/>
                                          </p:val>
                                        </p:tav>
                                        <p:tav tm="100000">
                                          <p:val>
                                            <p:strVal val="#ppt_w"/>
                                          </p:val>
                                        </p:tav>
                                      </p:tavLst>
                                    </p:anim>
                                    <p:anim calcmode="lin" valueType="num">
                                      <p:cBhvr>
                                        <p:cTn id="50" dur="1000" fill="hold"/>
                                        <p:tgtEl>
                                          <p:spTgt spid="26"/>
                                        </p:tgtEl>
                                        <p:attrNameLst>
                                          <p:attrName>ppt_h</p:attrName>
                                        </p:attrNameLst>
                                      </p:cBhvr>
                                      <p:tavLst>
                                        <p:tav tm="0">
                                          <p:val>
                                            <p:strVal val="#ppt_h"/>
                                          </p:val>
                                        </p:tav>
                                        <p:tav tm="100000">
                                          <p:val>
                                            <p:strVal val="#ppt_h"/>
                                          </p:val>
                                        </p:tav>
                                      </p:tavLst>
                                    </p:anim>
                                    <p:animEffect transition="in" filter="fade">
                                      <p:cBhvr>
                                        <p:cTn id="5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P spid="20" grpId="0"/>
      <p:bldP spid="23" grpId="0"/>
      <p:bldP spid="32"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Espace réservé du numéro de diapositive 3"/>
          <p:cNvSpPr>
            <a:spLocks noGrp="1"/>
          </p:cNvSpPr>
          <p:nvPr>
            <p:ph type="sldNum" sz="quarter" idx="12"/>
          </p:nvPr>
        </p:nvSpPr>
        <p:spPr/>
        <p:txBody>
          <a:bodyPr/>
          <a:lstStyle/>
          <a:p>
            <a:pPr fontAlgn="base">
              <a:spcBef>
                <a:spcPct val="0"/>
              </a:spcBef>
              <a:spcAft>
                <a:spcPct val="0"/>
              </a:spcAft>
              <a:defRPr/>
            </a:pPr>
            <a:fld id="{B5BF4D71-5C1D-4682-9A02-5708582B31E0}" type="slidenum">
              <a:rPr lang="fr-FR">
                <a:cs typeface="MS PGothic"/>
              </a:rPr>
              <a:pPr fontAlgn="base">
                <a:spcBef>
                  <a:spcPct val="0"/>
                </a:spcBef>
                <a:spcAft>
                  <a:spcPct val="0"/>
                </a:spcAft>
                <a:defRPr/>
              </a:pPr>
              <a:t>34</a:t>
            </a:fld>
            <a:endParaRPr lang="fr-FR">
              <a:cs typeface="MS PGothic"/>
            </a:endParaRPr>
          </a:p>
        </p:txBody>
      </p:sp>
      <p:sp>
        <p:nvSpPr>
          <p:cNvPr id="28" name="Content Placeholder 2"/>
          <p:cNvSpPr>
            <a:spLocks noGrp="1"/>
          </p:cNvSpPr>
          <p:nvPr>
            <p:ph sz="quarter" idx="4294967295"/>
          </p:nvPr>
        </p:nvSpPr>
        <p:spPr>
          <a:xfrm>
            <a:off x="288925" y="1262063"/>
            <a:ext cx="8855075" cy="720725"/>
          </a:xfrm>
        </p:spPr>
        <p:txBody>
          <a:bodyPr/>
          <a:lstStyle/>
          <a:p>
            <a:r>
              <a:rPr lang="en-US" smtClean="0"/>
              <a:t>Be legible : use short, easily readable claims</a:t>
            </a:r>
          </a:p>
        </p:txBody>
      </p:sp>
      <p:sp>
        <p:nvSpPr>
          <p:cNvPr id="16" name="Text Box 9"/>
          <p:cNvSpPr txBox="1">
            <a:spLocks noChangeArrowheads="1"/>
          </p:cNvSpPr>
          <p:nvPr/>
        </p:nvSpPr>
        <p:spPr bwMode="auto">
          <a:xfrm>
            <a:off x="6227763" y="2246313"/>
            <a:ext cx="1439862" cy="276225"/>
          </a:xfrm>
          <a:prstGeom prst="rect">
            <a:avLst/>
          </a:prstGeom>
          <a:noFill/>
          <a:ln w="9525" algn="ctr">
            <a:noFill/>
            <a:miter lim="800000"/>
            <a:headEnd/>
            <a:tailEnd/>
          </a:ln>
        </p:spPr>
        <p:txBody>
          <a:bodyPr wrap="none">
            <a:spAutoFit/>
          </a:bodyPr>
          <a:lstStyle/>
          <a:p>
            <a:pPr eaLnBrk="0" hangingPunct="0"/>
            <a:r>
              <a:rPr lang="en-US" sz="1200" b="1">
                <a:solidFill>
                  <a:srgbClr val="002060"/>
                </a:solidFill>
              </a:rPr>
              <a:t>Readability issue</a:t>
            </a:r>
          </a:p>
        </p:txBody>
      </p:sp>
      <p:pic>
        <p:nvPicPr>
          <p:cNvPr id="17" name="Picture 10"/>
          <p:cNvPicPr>
            <a:picLocks noChangeAspect="1" noChangeArrowheads="1"/>
          </p:cNvPicPr>
          <p:nvPr/>
        </p:nvPicPr>
        <p:blipFill>
          <a:blip r:embed="rId3" cstate="print"/>
          <a:srcRect/>
          <a:stretch>
            <a:fillRect/>
          </a:stretch>
        </p:blipFill>
        <p:spPr bwMode="auto">
          <a:xfrm>
            <a:off x="5076825" y="2681288"/>
            <a:ext cx="3571875" cy="2692400"/>
          </a:xfrm>
          <a:prstGeom prst="rect">
            <a:avLst/>
          </a:prstGeom>
          <a:noFill/>
          <a:ln w="19050" algn="ctr">
            <a:solidFill>
              <a:srgbClr val="53331E"/>
            </a:solidFill>
            <a:miter lim="800000"/>
            <a:headEnd/>
            <a:tailEnd/>
          </a:ln>
        </p:spPr>
      </p:pic>
      <p:pic>
        <p:nvPicPr>
          <p:cNvPr id="18" name="Picture 2" descr="http://t2.gstatic.com/images?q=tbn:ANd9GcQlqj-0dGztBgBmSLDLkeXTrBTuu7QBdzK6QXBaqhO7itgWXpl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196263" y="2060575"/>
            <a:ext cx="479425" cy="549275"/>
          </a:xfrm>
          <a:prstGeom prst="rect">
            <a:avLst/>
          </a:prstGeom>
          <a:noFill/>
          <a:ln w="9525">
            <a:noFill/>
            <a:miter lim="800000"/>
            <a:headEnd/>
            <a:tailEnd/>
          </a:ln>
        </p:spPr>
      </p:pic>
      <p:pic>
        <p:nvPicPr>
          <p:cNvPr id="24" name="Picture 2" descr="http://www.clker.com/cliparts/n/V/7/g/M/Q/right-mark-md.png"/>
          <p:cNvPicPr>
            <a:picLocks noChangeAspect="1" noChangeArrowheads="1"/>
          </p:cNvPicPr>
          <p:nvPr/>
        </p:nvPicPr>
        <p:blipFill>
          <a:blip r:embed="rId5" cstate="print"/>
          <a:srcRect/>
          <a:stretch>
            <a:fillRect/>
          </a:stretch>
        </p:blipFill>
        <p:spPr bwMode="auto">
          <a:xfrm>
            <a:off x="3970338" y="2095500"/>
            <a:ext cx="457200" cy="428625"/>
          </a:xfrm>
          <a:prstGeom prst="rect">
            <a:avLst/>
          </a:prstGeom>
          <a:noFill/>
          <a:ln w="9525">
            <a:noFill/>
            <a:miter lim="800000"/>
            <a:headEnd/>
            <a:tailEnd/>
          </a:ln>
        </p:spPr>
      </p:pic>
      <p:sp>
        <p:nvSpPr>
          <p:cNvPr id="27" name="Text Box 9"/>
          <p:cNvSpPr txBox="1">
            <a:spLocks noChangeArrowheads="1"/>
          </p:cNvSpPr>
          <p:nvPr/>
        </p:nvSpPr>
        <p:spPr bwMode="auto">
          <a:xfrm>
            <a:off x="1016000" y="2260600"/>
            <a:ext cx="2241550" cy="277813"/>
          </a:xfrm>
          <a:prstGeom prst="rect">
            <a:avLst/>
          </a:prstGeom>
          <a:noFill/>
          <a:ln w="9525" algn="ctr">
            <a:noFill/>
            <a:miter lim="800000"/>
            <a:headEnd/>
            <a:tailEnd/>
          </a:ln>
        </p:spPr>
        <p:txBody>
          <a:bodyPr wrap="none">
            <a:spAutoFit/>
          </a:bodyPr>
          <a:lstStyle/>
          <a:p>
            <a:pPr eaLnBrk="0" hangingPunct="0"/>
            <a:r>
              <a:rPr lang="en-US" sz="1200" b="1">
                <a:solidFill>
                  <a:srgbClr val="002060"/>
                </a:solidFill>
              </a:rPr>
              <a:t>A short and impacting claim</a:t>
            </a:r>
          </a:p>
        </p:txBody>
      </p:sp>
      <p:sp>
        <p:nvSpPr>
          <p:cNvPr id="77832" name="Titre 1"/>
          <p:cNvSpPr>
            <a:spLocks noGrp="1"/>
          </p:cNvSpPr>
          <p:nvPr>
            <p:ph type="title"/>
          </p:nvPr>
        </p:nvSpPr>
        <p:spPr>
          <a:xfrm>
            <a:off x="2190750" y="144463"/>
            <a:ext cx="6702425" cy="981075"/>
          </a:xfrm>
        </p:spPr>
        <p:txBody>
          <a:bodyPr/>
          <a:lstStyle/>
          <a:p>
            <a:pPr eaLnBrk="1" hangingPunct="1"/>
            <a:r>
              <a:rPr lang="en-US" smtClean="0"/>
              <a:t>GUIDELINES FOR IMPACTFUL CAMPAIGNS</a:t>
            </a:r>
            <a:endParaRPr lang="fr-FR" smtClean="0"/>
          </a:p>
        </p:txBody>
      </p:sp>
      <p:pic>
        <p:nvPicPr>
          <p:cNvPr id="8196" name="Picture 4" descr="http://theinspirationroom.com/daily/print/2009/5/mcdonalds_homme.jpg"/>
          <p:cNvPicPr>
            <a:picLocks noChangeAspect="1" noChangeArrowheads="1"/>
          </p:cNvPicPr>
          <p:nvPr/>
        </p:nvPicPr>
        <p:blipFill>
          <a:blip r:embed="rId6" cstate="print"/>
          <a:srcRect/>
          <a:stretch>
            <a:fillRect/>
          </a:stretch>
        </p:blipFill>
        <p:spPr bwMode="auto">
          <a:xfrm>
            <a:off x="827088" y="2603500"/>
            <a:ext cx="3657600" cy="2770188"/>
          </a:xfrm>
          <a:prstGeom prst="rect">
            <a:avLst/>
          </a:prstGeom>
          <a:ln>
            <a:noFill/>
          </a:ln>
          <a:effectLst>
            <a:outerShdw blurRad="292100" dist="139700" dir="2700000" algn="tl" rotWithShape="0">
              <a:srgbClr val="333333">
                <a:alpha val="65000"/>
              </a:srgbClr>
            </a:outerShdw>
          </a:effectLst>
          <a:extLst>
            <a:ext uri="{909E8E84-426E-40DD-AFC4-6F175D3DCCD1}"/>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500"/>
                                        <p:tgtEl>
                                          <p:spTgt spid="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000" fill="hold"/>
                                        <p:tgtEl>
                                          <p:spTgt spid="24"/>
                                        </p:tgtEl>
                                        <p:attrNameLst>
                                          <p:attrName>ppt_w</p:attrName>
                                        </p:attrNameLst>
                                      </p:cBhvr>
                                      <p:tavLst>
                                        <p:tav tm="0">
                                          <p:val>
                                            <p:strVal val="#ppt_w*0.70"/>
                                          </p:val>
                                        </p:tav>
                                        <p:tav tm="100000">
                                          <p:val>
                                            <p:strVal val="#ppt_w"/>
                                          </p:val>
                                        </p:tav>
                                      </p:tavLst>
                                    </p:anim>
                                    <p:anim calcmode="lin" valueType="num">
                                      <p:cBhvr>
                                        <p:cTn id="13" dur="1000" fill="hold"/>
                                        <p:tgtEl>
                                          <p:spTgt spid="24"/>
                                        </p:tgtEl>
                                        <p:attrNameLst>
                                          <p:attrName>ppt_h</p:attrName>
                                        </p:attrNameLst>
                                      </p:cBhvr>
                                      <p:tavLst>
                                        <p:tav tm="0">
                                          <p:val>
                                            <p:strVal val="#ppt_h"/>
                                          </p:val>
                                        </p:tav>
                                        <p:tav tm="100000">
                                          <p:val>
                                            <p:strVal val="#ppt_h"/>
                                          </p:val>
                                        </p:tav>
                                      </p:tavLst>
                                    </p:anim>
                                    <p:animEffect transition="in" filter="fade">
                                      <p:cBhvr>
                                        <p:cTn id="14" dur="1000"/>
                                        <p:tgtEl>
                                          <p:spTgt spid="24"/>
                                        </p:tgtEl>
                                      </p:cBhvr>
                                    </p:animEffect>
                                  </p:childTnLst>
                                </p:cTn>
                              </p:par>
                              <p:par>
                                <p:cTn id="15" presetID="55" presetClass="entr" presetSubtype="0" fill="hold" nodeType="withEffect">
                                  <p:stCondLst>
                                    <p:cond delay="0"/>
                                  </p:stCondLst>
                                  <p:childTnLst>
                                    <p:set>
                                      <p:cBhvr>
                                        <p:cTn id="16" dur="1" fill="hold">
                                          <p:stCondLst>
                                            <p:cond delay="0"/>
                                          </p:stCondLst>
                                        </p:cTn>
                                        <p:tgtEl>
                                          <p:spTgt spid="8196"/>
                                        </p:tgtEl>
                                        <p:attrNameLst>
                                          <p:attrName>style.visibility</p:attrName>
                                        </p:attrNameLst>
                                      </p:cBhvr>
                                      <p:to>
                                        <p:strVal val="visible"/>
                                      </p:to>
                                    </p:set>
                                    <p:anim calcmode="lin" valueType="num">
                                      <p:cBhvr>
                                        <p:cTn id="17" dur="1000" fill="hold"/>
                                        <p:tgtEl>
                                          <p:spTgt spid="8196"/>
                                        </p:tgtEl>
                                        <p:attrNameLst>
                                          <p:attrName>ppt_w</p:attrName>
                                        </p:attrNameLst>
                                      </p:cBhvr>
                                      <p:tavLst>
                                        <p:tav tm="0">
                                          <p:val>
                                            <p:strVal val="#ppt_w*0.70"/>
                                          </p:val>
                                        </p:tav>
                                        <p:tav tm="100000">
                                          <p:val>
                                            <p:strVal val="#ppt_w"/>
                                          </p:val>
                                        </p:tav>
                                      </p:tavLst>
                                    </p:anim>
                                    <p:anim calcmode="lin" valueType="num">
                                      <p:cBhvr>
                                        <p:cTn id="18" dur="1000" fill="hold"/>
                                        <p:tgtEl>
                                          <p:spTgt spid="8196"/>
                                        </p:tgtEl>
                                        <p:attrNameLst>
                                          <p:attrName>ppt_h</p:attrName>
                                        </p:attrNameLst>
                                      </p:cBhvr>
                                      <p:tavLst>
                                        <p:tav tm="0">
                                          <p:val>
                                            <p:strVal val="#ppt_h"/>
                                          </p:val>
                                        </p:tav>
                                        <p:tav tm="100000">
                                          <p:val>
                                            <p:strVal val="#ppt_h"/>
                                          </p:val>
                                        </p:tav>
                                      </p:tavLst>
                                    </p:anim>
                                    <p:animEffect transition="in" filter="fade">
                                      <p:cBhvr>
                                        <p:cTn id="19" dur="1000"/>
                                        <p:tgtEl>
                                          <p:spTgt spid="8196"/>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strVal val="#ppt_w*0.70"/>
                                          </p:val>
                                        </p:tav>
                                        <p:tav tm="100000">
                                          <p:val>
                                            <p:strVal val="#ppt_w"/>
                                          </p:val>
                                        </p:tav>
                                      </p:tavLst>
                                    </p:anim>
                                    <p:anim calcmode="lin" valueType="num">
                                      <p:cBhvr>
                                        <p:cTn id="23" dur="1000" fill="hold"/>
                                        <p:tgtEl>
                                          <p:spTgt spid="27"/>
                                        </p:tgtEl>
                                        <p:attrNameLst>
                                          <p:attrName>ppt_h</p:attrName>
                                        </p:attrNameLst>
                                      </p:cBhvr>
                                      <p:tavLst>
                                        <p:tav tm="0">
                                          <p:val>
                                            <p:strVal val="#ppt_h"/>
                                          </p:val>
                                        </p:tav>
                                        <p:tav tm="100000">
                                          <p:val>
                                            <p:strVal val="#ppt_h"/>
                                          </p:val>
                                        </p:tav>
                                      </p:tavLst>
                                    </p:anim>
                                    <p:animEffect transition="in" filter="fade">
                                      <p:cBhvr>
                                        <p:cTn id="24" dur="10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1000" fill="hold"/>
                                        <p:tgtEl>
                                          <p:spTgt spid="16"/>
                                        </p:tgtEl>
                                        <p:attrNameLst>
                                          <p:attrName>ppt_w</p:attrName>
                                        </p:attrNameLst>
                                      </p:cBhvr>
                                      <p:tavLst>
                                        <p:tav tm="0">
                                          <p:val>
                                            <p:strVal val="#ppt_w*0.70"/>
                                          </p:val>
                                        </p:tav>
                                        <p:tav tm="100000">
                                          <p:val>
                                            <p:strVal val="#ppt_w"/>
                                          </p:val>
                                        </p:tav>
                                      </p:tavLst>
                                    </p:anim>
                                    <p:anim calcmode="lin" valueType="num">
                                      <p:cBhvr>
                                        <p:cTn id="30" dur="1000" fill="hold"/>
                                        <p:tgtEl>
                                          <p:spTgt spid="16"/>
                                        </p:tgtEl>
                                        <p:attrNameLst>
                                          <p:attrName>ppt_h</p:attrName>
                                        </p:attrNameLst>
                                      </p:cBhvr>
                                      <p:tavLst>
                                        <p:tav tm="0">
                                          <p:val>
                                            <p:strVal val="#ppt_h"/>
                                          </p:val>
                                        </p:tav>
                                        <p:tav tm="100000">
                                          <p:val>
                                            <p:strVal val="#ppt_h"/>
                                          </p:val>
                                        </p:tav>
                                      </p:tavLst>
                                    </p:anim>
                                    <p:animEffect transition="in" filter="fade">
                                      <p:cBhvr>
                                        <p:cTn id="31" dur="1000"/>
                                        <p:tgtEl>
                                          <p:spTgt spid="16"/>
                                        </p:tgtEl>
                                      </p:cBhvr>
                                    </p:animEffect>
                                  </p:childTnLst>
                                </p:cTn>
                              </p:par>
                              <p:par>
                                <p:cTn id="32" presetID="55"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strVal val="#ppt_w*0.70"/>
                                          </p:val>
                                        </p:tav>
                                        <p:tav tm="100000">
                                          <p:val>
                                            <p:strVal val="#ppt_w"/>
                                          </p:val>
                                        </p:tav>
                                      </p:tavLst>
                                    </p:anim>
                                    <p:anim calcmode="lin" valueType="num">
                                      <p:cBhvr>
                                        <p:cTn id="35" dur="1000" fill="hold"/>
                                        <p:tgtEl>
                                          <p:spTgt spid="17"/>
                                        </p:tgtEl>
                                        <p:attrNameLst>
                                          <p:attrName>ppt_h</p:attrName>
                                        </p:attrNameLst>
                                      </p:cBhvr>
                                      <p:tavLst>
                                        <p:tav tm="0">
                                          <p:val>
                                            <p:strVal val="#ppt_h"/>
                                          </p:val>
                                        </p:tav>
                                        <p:tav tm="100000">
                                          <p:val>
                                            <p:strVal val="#ppt_h"/>
                                          </p:val>
                                        </p:tav>
                                      </p:tavLst>
                                    </p:anim>
                                    <p:animEffect transition="in" filter="fade">
                                      <p:cBhvr>
                                        <p:cTn id="36" dur="1000"/>
                                        <p:tgtEl>
                                          <p:spTgt spid="17"/>
                                        </p:tgtEl>
                                      </p:cBhvr>
                                    </p:animEffect>
                                  </p:childTnLst>
                                </p:cTn>
                              </p:par>
                              <p:par>
                                <p:cTn id="37" presetID="55"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strVal val="#ppt_w*0.70"/>
                                          </p:val>
                                        </p:tav>
                                        <p:tav tm="100000">
                                          <p:val>
                                            <p:strVal val="#ppt_w"/>
                                          </p:val>
                                        </p:tav>
                                      </p:tavLst>
                                    </p:anim>
                                    <p:anim calcmode="lin" valueType="num">
                                      <p:cBhvr>
                                        <p:cTn id="40" dur="1000" fill="hold"/>
                                        <p:tgtEl>
                                          <p:spTgt spid="18"/>
                                        </p:tgtEl>
                                        <p:attrNameLst>
                                          <p:attrName>ppt_h</p:attrName>
                                        </p:attrNameLst>
                                      </p:cBhvr>
                                      <p:tavLst>
                                        <p:tav tm="0">
                                          <p:val>
                                            <p:strVal val="#ppt_h"/>
                                          </p:val>
                                        </p:tav>
                                        <p:tav tm="100000">
                                          <p:val>
                                            <p:strVal val="#ppt_h"/>
                                          </p:val>
                                        </p:tav>
                                      </p:tavLst>
                                    </p:anim>
                                    <p:animEffect transition="in" filter="fade">
                                      <p:cBhvr>
                                        <p:cTn id="4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P spid="16" grpId="0"/>
      <p:bldP spid="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Espace réservé du numéro de diapositive 3"/>
          <p:cNvSpPr>
            <a:spLocks noGrp="1"/>
          </p:cNvSpPr>
          <p:nvPr>
            <p:ph type="sldNum" sz="quarter" idx="12"/>
          </p:nvPr>
        </p:nvSpPr>
        <p:spPr/>
        <p:txBody>
          <a:bodyPr/>
          <a:lstStyle/>
          <a:p>
            <a:pPr fontAlgn="base">
              <a:spcBef>
                <a:spcPct val="0"/>
              </a:spcBef>
              <a:spcAft>
                <a:spcPct val="0"/>
              </a:spcAft>
              <a:defRPr/>
            </a:pPr>
            <a:fld id="{560F61E2-0F41-46D8-8185-8970A34B9CAC}" type="slidenum">
              <a:rPr lang="fr-FR">
                <a:cs typeface="MS PGothic"/>
              </a:rPr>
              <a:pPr fontAlgn="base">
                <a:spcBef>
                  <a:spcPct val="0"/>
                </a:spcBef>
                <a:spcAft>
                  <a:spcPct val="0"/>
                </a:spcAft>
                <a:defRPr/>
              </a:pPr>
              <a:t>35</a:t>
            </a:fld>
            <a:endParaRPr lang="fr-FR">
              <a:cs typeface="MS PGothic"/>
            </a:endParaRPr>
          </a:p>
        </p:txBody>
      </p:sp>
      <p:sp>
        <p:nvSpPr>
          <p:cNvPr id="28" name="Content Placeholder 2"/>
          <p:cNvSpPr>
            <a:spLocks noGrp="1"/>
          </p:cNvSpPr>
          <p:nvPr>
            <p:ph sz="quarter" idx="4294967295"/>
          </p:nvPr>
        </p:nvSpPr>
        <p:spPr>
          <a:xfrm>
            <a:off x="288925" y="1268413"/>
            <a:ext cx="8855075" cy="720725"/>
          </a:xfrm>
        </p:spPr>
        <p:txBody>
          <a:bodyPr/>
          <a:lstStyle/>
          <a:p>
            <a:pPr eaLnBrk="1" hangingPunct="1"/>
            <a:r>
              <a:rPr lang="en-GB" smtClean="0"/>
              <a:t>Use repetition in order to enhance recall and brand attribution</a:t>
            </a:r>
          </a:p>
        </p:txBody>
      </p:sp>
      <p:pic>
        <p:nvPicPr>
          <p:cNvPr id="13" name="Picture 2"/>
          <p:cNvPicPr>
            <a:picLocks noChangeAspect="1" noChangeArrowheads="1"/>
          </p:cNvPicPr>
          <p:nvPr/>
        </p:nvPicPr>
        <p:blipFill rotWithShape="1">
          <a:blip r:embed="rId3" cstate="print"/>
          <a:srcRect l="32189" t="30420" r="40859" b="20132"/>
          <a:stretch/>
        </p:blipFill>
        <p:spPr bwMode="auto">
          <a:xfrm>
            <a:off x="6084888" y="1955800"/>
            <a:ext cx="2422525" cy="3554413"/>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pic>
        <p:nvPicPr>
          <p:cNvPr id="14" name="Picture 3" descr="J:\Dir_Prospective_Etudes_Strategiques\Etudes Strat\Marion\Post Test Ipsos\Etudes par marque\Campagne 2012\Virgin Mobile S7\visuel\VM_ABR_SIMPLE_CANICHE_118,5x175_DECAUX_CINQ_BD.JPG"/>
          <p:cNvPicPr>
            <a:picLocks noChangeAspect="1" noChangeArrowheads="1"/>
          </p:cNvPicPr>
          <p:nvPr/>
        </p:nvPicPr>
        <p:blipFill>
          <a:blip r:embed="rId4" cstate="print"/>
          <a:srcRect/>
          <a:stretch>
            <a:fillRect/>
          </a:stretch>
        </p:blipFill>
        <p:spPr bwMode="auto">
          <a:xfrm>
            <a:off x="4065588" y="2565400"/>
            <a:ext cx="1754187" cy="2592388"/>
          </a:xfrm>
          <a:prstGeom prst="rect">
            <a:avLst/>
          </a:prstGeom>
          <a:ln>
            <a:noFill/>
          </a:ln>
          <a:effectLst>
            <a:outerShdw blurRad="292100" dist="139700" dir="2700000" algn="tl" rotWithShape="0">
              <a:srgbClr val="333333">
                <a:alpha val="65000"/>
              </a:srgbClr>
            </a:outerShdw>
          </a:effectLst>
          <a:extLst>
            <a:ext uri="{909E8E84-426E-40DD-AFC4-6F175D3DCCD1}"/>
          </a:extLst>
        </p:spPr>
      </p:pic>
      <p:pic>
        <p:nvPicPr>
          <p:cNvPr id="15" name="Picture 4" descr="J:\Dir_Prospective_Etudes_Strategiques\Etudes Strat\Marion\Post Test Ipsos\Etudes par marque\Campagnes 2011\Virgin Mobile S15\Visuel\Affiche simple.JPG"/>
          <p:cNvPicPr>
            <a:picLocks noChangeAspect="1" noChangeArrowheads="1"/>
          </p:cNvPicPr>
          <p:nvPr/>
        </p:nvPicPr>
        <p:blipFill>
          <a:blip r:embed="rId5" cstate="print"/>
          <a:srcRect/>
          <a:stretch>
            <a:fillRect/>
          </a:stretch>
        </p:blipFill>
        <p:spPr bwMode="auto">
          <a:xfrm>
            <a:off x="2138363" y="2565400"/>
            <a:ext cx="1755775" cy="2592388"/>
          </a:xfrm>
          <a:prstGeom prst="rect">
            <a:avLst/>
          </a:prstGeom>
          <a:ln>
            <a:noFill/>
          </a:ln>
          <a:effectLst>
            <a:outerShdw blurRad="292100" dist="139700" dir="2700000" algn="tl" rotWithShape="0">
              <a:srgbClr val="333333">
                <a:alpha val="65000"/>
              </a:srgbClr>
            </a:outerShdw>
          </a:effectLst>
          <a:extLst>
            <a:ext uri="{909E8E84-426E-40DD-AFC4-6F175D3DCCD1}"/>
          </a:extLst>
        </p:spPr>
      </p:pic>
      <p:pic>
        <p:nvPicPr>
          <p:cNvPr id="16" name="Picture 6"/>
          <p:cNvPicPr>
            <a:picLocks noChangeAspect="1" noChangeArrowheads="1"/>
          </p:cNvPicPr>
          <p:nvPr/>
        </p:nvPicPr>
        <p:blipFill rotWithShape="1">
          <a:blip r:embed="rId6" cstate="print"/>
          <a:srcRect l="27501" t="9970" r="26309" b="5059"/>
          <a:stretch/>
        </p:blipFill>
        <p:spPr bwMode="auto">
          <a:xfrm>
            <a:off x="214313" y="2565400"/>
            <a:ext cx="1762125" cy="2592388"/>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sp>
        <p:nvSpPr>
          <p:cNvPr id="79879" name="ZoneTexte 2"/>
          <p:cNvSpPr txBox="1">
            <a:spLocks noChangeArrowheads="1"/>
          </p:cNvSpPr>
          <p:nvPr/>
        </p:nvSpPr>
        <p:spPr bwMode="auto">
          <a:xfrm>
            <a:off x="312738" y="5326063"/>
            <a:ext cx="1565275" cy="369887"/>
          </a:xfrm>
          <a:prstGeom prst="rect">
            <a:avLst/>
          </a:prstGeom>
          <a:noFill/>
          <a:ln w="9525">
            <a:noFill/>
            <a:miter lim="800000"/>
            <a:headEnd/>
            <a:tailEnd/>
          </a:ln>
        </p:spPr>
        <p:txBody>
          <a:bodyPr wrap="none">
            <a:spAutoFit/>
          </a:bodyPr>
          <a:lstStyle/>
          <a:p>
            <a:r>
              <a:rPr lang="fr-FR">
                <a:solidFill>
                  <a:srgbClr val="002060"/>
                </a:solidFill>
              </a:rPr>
              <a:t>January 2011</a:t>
            </a:r>
          </a:p>
        </p:txBody>
      </p:sp>
      <p:sp>
        <p:nvSpPr>
          <p:cNvPr id="79880" name="ZoneTexte 16"/>
          <p:cNvSpPr txBox="1">
            <a:spLocks noChangeArrowheads="1"/>
          </p:cNvSpPr>
          <p:nvPr/>
        </p:nvSpPr>
        <p:spPr bwMode="auto">
          <a:xfrm>
            <a:off x="2357438" y="5326063"/>
            <a:ext cx="1206500" cy="369887"/>
          </a:xfrm>
          <a:prstGeom prst="rect">
            <a:avLst/>
          </a:prstGeom>
          <a:noFill/>
          <a:ln w="9525">
            <a:noFill/>
            <a:miter lim="800000"/>
            <a:headEnd/>
            <a:tailEnd/>
          </a:ln>
        </p:spPr>
        <p:txBody>
          <a:bodyPr wrap="none">
            <a:spAutoFit/>
          </a:bodyPr>
          <a:lstStyle/>
          <a:p>
            <a:r>
              <a:rPr lang="fr-FR">
                <a:solidFill>
                  <a:srgbClr val="002060"/>
                </a:solidFill>
              </a:rPr>
              <a:t>April 2011</a:t>
            </a:r>
          </a:p>
        </p:txBody>
      </p:sp>
      <p:sp>
        <p:nvSpPr>
          <p:cNvPr id="79881" name="ZoneTexte 17"/>
          <p:cNvSpPr txBox="1">
            <a:spLocks noChangeArrowheads="1"/>
          </p:cNvSpPr>
          <p:nvPr/>
        </p:nvSpPr>
        <p:spPr bwMode="auto">
          <a:xfrm>
            <a:off x="4067175" y="5326063"/>
            <a:ext cx="1809750" cy="369887"/>
          </a:xfrm>
          <a:prstGeom prst="rect">
            <a:avLst/>
          </a:prstGeom>
          <a:noFill/>
          <a:ln w="9525">
            <a:noFill/>
            <a:miter lim="800000"/>
            <a:headEnd/>
            <a:tailEnd/>
          </a:ln>
        </p:spPr>
        <p:txBody>
          <a:bodyPr wrap="none">
            <a:spAutoFit/>
          </a:bodyPr>
          <a:lstStyle/>
          <a:p>
            <a:r>
              <a:rPr lang="fr-FR">
                <a:solidFill>
                  <a:srgbClr val="002060"/>
                </a:solidFill>
              </a:rPr>
              <a:t>November 2011</a:t>
            </a:r>
          </a:p>
        </p:txBody>
      </p:sp>
      <p:sp>
        <p:nvSpPr>
          <p:cNvPr id="79882" name="ZoneTexte 18"/>
          <p:cNvSpPr txBox="1">
            <a:spLocks noChangeArrowheads="1"/>
          </p:cNvSpPr>
          <p:nvPr/>
        </p:nvSpPr>
        <p:spPr bwMode="auto">
          <a:xfrm>
            <a:off x="6513513" y="5695950"/>
            <a:ext cx="1260475" cy="368300"/>
          </a:xfrm>
          <a:prstGeom prst="rect">
            <a:avLst/>
          </a:prstGeom>
          <a:noFill/>
          <a:ln w="9525">
            <a:noFill/>
            <a:miter lim="800000"/>
            <a:headEnd/>
            <a:tailEnd/>
          </a:ln>
        </p:spPr>
        <p:txBody>
          <a:bodyPr wrap="none">
            <a:spAutoFit/>
          </a:bodyPr>
          <a:lstStyle/>
          <a:p>
            <a:r>
              <a:rPr lang="fr-FR">
                <a:solidFill>
                  <a:srgbClr val="002060"/>
                </a:solidFill>
              </a:rPr>
              <a:t>June 2012</a:t>
            </a:r>
          </a:p>
        </p:txBody>
      </p:sp>
      <p:sp>
        <p:nvSpPr>
          <p:cNvPr id="79883" name="Titre 1"/>
          <p:cNvSpPr>
            <a:spLocks noGrp="1"/>
          </p:cNvSpPr>
          <p:nvPr>
            <p:ph type="title"/>
          </p:nvPr>
        </p:nvSpPr>
        <p:spPr>
          <a:xfrm>
            <a:off x="2190750" y="144463"/>
            <a:ext cx="6702425" cy="981075"/>
          </a:xfrm>
        </p:spPr>
        <p:txBody>
          <a:bodyPr/>
          <a:lstStyle/>
          <a:p>
            <a:pPr eaLnBrk="1" hangingPunct="1"/>
            <a:r>
              <a:rPr lang="en-US" smtClean="0"/>
              <a:t>GUIDELINES FOR IMPACTFUL CAMPAIGNS</a:t>
            </a:r>
            <a:endParaRPr lang="fr-FR" smtClean="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Espace réservé du numéro de diapositive 3"/>
          <p:cNvSpPr>
            <a:spLocks noGrp="1"/>
          </p:cNvSpPr>
          <p:nvPr>
            <p:ph type="sldNum" sz="quarter" idx="12"/>
          </p:nvPr>
        </p:nvSpPr>
        <p:spPr/>
        <p:txBody>
          <a:bodyPr/>
          <a:lstStyle/>
          <a:p>
            <a:pPr fontAlgn="base">
              <a:spcBef>
                <a:spcPct val="0"/>
              </a:spcBef>
              <a:spcAft>
                <a:spcPct val="0"/>
              </a:spcAft>
              <a:defRPr/>
            </a:pPr>
            <a:fld id="{DBD34BA0-9277-426C-86AF-6E5A2198CB1A}" type="slidenum">
              <a:rPr lang="fr-FR">
                <a:cs typeface="MS PGothic"/>
              </a:rPr>
              <a:pPr fontAlgn="base">
                <a:spcBef>
                  <a:spcPct val="0"/>
                </a:spcBef>
                <a:spcAft>
                  <a:spcPct val="0"/>
                </a:spcAft>
                <a:defRPr/>
              </a:pPr>
              <a:t>36</a:t>
            </a:fld>
            <a:endParaRPr lang="fr-FR">
              <a:cs typeface="MS PGothic"/>
            </a:endParaRPr>
          </a:p>
        </p:txBody>
      </p:sp>
      <p:sp>
        <p:nvSpPr>
          <p:cNvPr id="3" name="Espace réservé du contenu 2"/>
          <p:cNvSpPr>
            <a:spLocks noGrp="1"/>
          </p:cNvSpPr>
          <p:nvPr>
            <p:ph idx="1"/>
          </p:nvPr>
        </p:nvSpPr>
        <p:spPr>
          <a:xfrm>
            <a:off x="280988" y="1428750"/>
            <a:ext cx="8512175" cy="3886200"/>
          </a:xfrm>
        </p:spPr>
        <p:txBody>
          <a:bodyPr/>
          <a:lstStyle/>
          <a:p>
            <a:pPr eaLnBrk="1" hangingPunct="1"/>
            <a:r>
              <a:rPr lang="fr-FR" smtClean="0"/>
              <a:t>Outdoor effectiveness can be approached along 3 dimensions: </a:t>
            </a:r>
          </a:p>
        </p:txBody>
      </p:sp>
      <p:sp>
        <p:nvSpPr>
          <p:cNvPr id="19" name="Rectangle 18"/>
          <p:cNvSpPr/>
          <p:nvPr/>
        </p:nvSpPr>
        <p:spPr bwMode="auto">
          <a:xfrm>
            <a:off x="3386138" y="2233613"/>
            <a:ext cx="2444750" cy="1093787"/>
          </a:xfrm>
          <a:prstGeom prst="rect">
            <a:avLst/>
          </a:prstGeom>
          <a:noFill/>
          <a:ln w="76200">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0" hangingPunct="0">
              <a:defRPr/>
            </a:pPr>
            <a:endParaRPr lang="fr-FR" sz="2400" b="1">
              <a:solidFill>
                <a:schemeClr val="tx1"/>
              </a:solidFill>
            </a:endParaRPr>
          </a:p>
        </p:txBody>
      </p:sp>
      <p:grpSp>
        <p:nvGrpSpPr>
          <p:cNvPr id="2" name="Groupe 37"/>
          <p:cNvGrpSpPr>
            <a:grpSpLocks/>
          </p:cNvGrpSpPr>
          <p:nvPr/>
        </p:nvGrpSpPr>
        <p:grpSpPr bwMode="auto">
          <a:xfrm>
            <a:off x="6516688" y="2276475"/>
            <a:ext cx="2279650" cy="3136900"/>
            <a:chOff x="6516216" y="2276872"/>
            <a:chExt cx="2279795" cy="3136885"/>
          </a:xfrm>
        </p:grpSpPr>
        <p:sp>
          <p:nvSpPr>
            <p:cNvPr id="37" name="Rectangle 36"/>
            <p:cNvSpPr/>
            <p:nvPr/>
          </p:nvSpPr>
          <p:spPr bwMode="auto">
            <a:xfrm>
              <a:off x="6516216" y="2276872"/>
              <a:ext cx="2232248" cy="1008112"/>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lgn="ctr" eaLnBrk="0" hangingPunct="0">
                <a:defRPr/>
              </a:pPr>
              <a:r>
                <a:rPr lang="fr-FR" sz="2400" b="1" dirty="0">
                  <a:solidFill>
                    <a:schemeClr val="bg1"/>
                  </a:solidFill>
                </a:rPr>
                <a:t>Sales and R.O.I.</a:t>
              </a:r>
            </a:p>
            <a:p>
              <a:pPr algn="ctr" eaLnBrk="0" hangingPunct="0">
                <a:defRPr/>
              </a:pPr>
              <a:endParaRPr lang="fr-FR" sz="2400" b="1" dirty="0">
                <a:solidFill>
                  <a:schemeClr val="bg1"/>
                </a:solidFill>
              </a:endParaRPr>
            </a:p>
          </p:txBody>
        </p:sp>
        <p:pic>
          <p:nvPicPr>
            <p:cNvPr id="39" name="Picture 8"/>
            <p:cNvPicPr>
              <a:picLocks noChangeAspect="1" noChangeArrowheads="1"/>
            </p:cNvPicPr>
            <p:nvPr/>
          </p:nvPicPr>
          <p:blipFill rotWithShape="1">
            <a:blip r:embed="rId3" cstate="print"/>
            <a:srcRect l="12309" r="8202" b="6593"/>
            <a:stretch/>
          </p:blipFill>
          <p:spPr bwMode="auto">
            <a:xfrm>
              <a:off x="6516216" y="3429391"/>
              <a:ext cx="2279795" cy="1984366"/>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grpSp>
      <p:grpSp>
        <p:nvGrpSpPr>
          <p:cNvPr id="4" name="Groupe 4"/>
          <p:cNvGrpSpPr>
            <a:grpSpLocks/>
          </p:cNvGrpSpPr>
          <p:nvPr/>
        </p:nvGrpSpPr>
        <p:grpSpPr bwMode="auto">
          <a:xfrm>
            <a:off x="468313" y="2259013"/>
            <a:ext cx="2232025" cy="3171825"/>
            <a:chOff x="467544" y="2259720"/>
            <a:chExt cx="2232248" cy="3171797"/>
          </a:xfrm>
        </p:grpSpPr>
        <p:sp>
          <p:nvSpPr>
            <p:cNvPr id="18" name="Rectangle 17"/>
            <p:cNvSpPr/>
            <p:nvPr/>
          </p:nvSpPr>
          <p:spPr bwMode="auto">
            <a:xfrm>
              <a:off x="467544" y="2259720"/>
              <a:ext cx="2232248" cy="1008112"/>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lgn="ctr" eaLnBrk="0" hangingPunct="0">
                <a:defRPr/>
              </a:pPr>
              <a:r>
                <a:rPr lang="fr-FR" sz="2400" b="1" dirty="0" err="1">
                  <a:solidFill>
                    <a:schemeClr val="bg1"/>
                  </a:solidFill>
                </a:rPr>
                <a:t>Creative</a:t>
              </a:r>
              <a:r>
                <a:rPr lang="fr-FR" sz="2400" b="1" dirty="0">
                  <a:solidFill>
                    <a:schemeClr val="bg1"/>
                  </a:solidFill>
                </a:rPr>
                <a:t> </a:t>
              </a:r>
              <a:r>
                <a:rPr lang="fr-FR" sz="2400" b="1" dirty="0" err="1">
                  <a:solidFill>
                    <a:schemeClr val="bg1"/>
                  </a:solidFill>
                </a:rPr>
                <a:t>execution</a:t>
              </a:r>
              <a:endParaRPr lang="fr-FR" sz="2400" b="1" dirty="0">
                <a:solidFill>
                  <a:schemeClr val="bg1"/>
                </a:solidFill>
              </a:endParaRPr>
            </a:p>
          </p:txBody>
        </p:sp>
        <p:pic>
          <p:nvPicPr>
            <p:cNvPr id="15" name="Picture 4" descr="Image libre de droits: Standing Out From the Crowd"/>
            <p:cNvPicPr>
              <a:picLocks noChangeAspect="1" noChangeArrowheads="1"/>
            </p:cNvPicPr>
            <p:nvPr/>
          </p:nvPicPr>
          <p:blipFill rotWithShape="1">
            <a:blip r:embed="rId4" cstate="print"/>
            <a:srcRect l="8748" t="12584" r="22298"/>
            <a:stretch/>
          </p:blipFill>
          <p:spPr bwMode="auto">
            <a:xfrm>
              <a:off x="467544" y="3532884"/>
              <a:ext cx="2232248" cy="1898633"/>
            </a:xfrm>
            <a:prstGeom prst="rect">
              <a:avLst/>
            </a:prstGeom>
            <a:ln>
              <a:noFill/>
            </a:ln>
            <a:effectLst>
              <a:outerShdw blurRad="292100" dist="139700" dir="2700000" algn="tl" rotWithShape="0">
                <a:srgbClr val="333333">
                  <a:alpha val="65000"/>
                </a:srgbClr>
              </a:outerShdw>
            </a:effectLst>
            <a:extLst>
              <a:ext uri="{909E8E84-426E-40DD-AFC4-6F175D3DCCD1}"/>
            </a:extLst>
          </p:spPr>
        </p:pic>
      </p:grpSp>
      <p:grpSp>
        <p:nvGrpSpPr>
          <p:cNvPr id="5" name="Groupe 5"/>
          <p:cNvGrpSpPr>
            <a:grpSpLocks/>
          </p:cNvGrpSpPr>
          <p:nvPr/>
        </p:nvGrpSpPr>
        <p:grpSpPr bwMode="auto">
          <a:xfrm>
            <a:off x="3425825" y="2276475"/>
            <a:ext cx="2363788" cy="3136900"/>
            <a:chOff x="3426270" y="2276872"/>
            <a:chExt cx="2363467" cy="3136885"/>
          </a:xfrm>
        </p:grpSpPr>
        <p:sp>
          <p:nvSpPr>
            <p:cNvPr id="36" name="Rectangle 35"/>
            <p:cNvSpPr/>
            <p:nvPr/>
          </p:nvSpPr>
          <p:spPr bwMode="auto">
            <a:xfrm>
              <a:off x="3426270" y="2276872"/>
              <a:ext cx="2363467" cy="1008112"/>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lgn="ctr" eaLnBrk="0" hangingPunct="0">
                <a:defRPr/>
              </a:pPr>
              <a:r>
                <a:rPr lang="fr-FR" sz="2400" b="1" dirty="0">
                  <a:solidFill>
                    <a:schemeClr val="bg1"/>
                  </a:solidFill>
                </a:rPr>
                <a:t>Impact and brand </a:t>
              </a:r>
              <a:r>
                <a:rPr lang="fr-FR" sz="2400" b="1" dirty="0" err="1">
                  <a:solidFill>
                    <a:schemeClr val="bg1"/>
                  </a:solidFill>
                </a:rPr>
                <a:t>effects</a:t>
              </a:r>
              <a:endParaRPr lang="fr-FR" sz="2400" b="1" dirty="0">
                <a:solidFill>
                  <a:schemeClr val="bg1"/>
                </a:solidFill>
              </a:endParaRPr>
            </a:p>
          </p:txBody>
        </p:sp>
        <p:pic>
          <p:nvPicPr>
            <p:cNvPr id="2050" name="Picture 2"/>
            <p:cNvPicPr>
              <a:picLocks noChangeAspect="1" noChangeArrowheads="1"/>
            </p:cNvPicPr>
            <p:nvPr/>
          </p:nvPicPr>
          <p:blipFill>
            <a:blip r:embed="rId5" cstate="print"/>
            <a:srcRect/>
            <a:stretch>
              <a:fillRect/>
            </a:stretch>
          </p:blipFill>
          <p:spPr bwMode="auto">
            <a:xfrm>
              <a:off x="3437381" y="3532579"/>
              <a:ext cx="2352356" cy="1881178"/>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grpSp>
      <p:sp>
        <p:nvSpPr>
          <p:cNvPr id="81927" name="Titre 1"/>
          <p:cNvSpPr>
            <a:spLocks noGrp="1"/>
          </p:cNvSpPr>
          <p:nvPr>
            <p:ph type="title"/>
          </p:nvPr>
        </p:nvSpPr>
        <p:spPr>
          <a:xfrm>
            <a:off x="2190750" y="144463"/>
            <a:ext cx="6702425" cy="981075"/>
          </a:xfrm>
        </p:spPr>
        <p:txBody>
          <a:bodyPr/>
          <a:lstStyle/>
          <a:p>
            <a:pPr eaLnBrk="1" hangingPunct="1"/>
            <a:r>
              <a:rPr lang="fr-FR" smtClean="0"/>
              <a:t>APPROACHING OUTDOOR EFFECTIVENESS</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out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re 1"/>
          <p:cNvSpPr>
            <a:spLocks noGrp="1"/>
          </p:cNvSpPr>
          <p:nvPr>
            <p:ph type="title"/>
          </p:nvPr>
        </p:nvSpPr>
        <p:spPr>
          <a:xfrm>
            <a:off x="3236913" y="144463"/>
            <a:ext cx="5727700" cy="981075"/>
          </a:xfrm>
        </p:spPr>
        <p:txBody>
          <a:bodyPr/>
          <a:lstStyle/>
          <a:p>
            <a:pPr eaLnBrk="1" hangingPunct="1"/>
            <a:r>
              <a:rPr lang="fr-FR" smtClean="0"/>
              <a:t>MEASURING CAMPAIGN IMPACT AND BRAND BENEFITS  </a:t>
            </a:r>
          </a:p>
        </p:txBody>
      </p:sp>
      <p:sp>
        <p:nvSpPr>
          <p:cNvPr id="83970" name="Espace réservé du numéro de diapositive 3"/>
          <p:cNvSpPr>
            <a:spLocks noGrp="1"/>
          </p:cNvSpPr>
          <p:nvPr>
            <p:ph type="sldNum" sz="quarter" idx="12"/>
          </p:nvPr>
        </p:nvSpPr>
        <p:spPr/>
        <p:txBody>
          <a:bodyPr/>
          <a:lstStyle/>
          <a:p>
            <a:pPr fontAlgn="base">
              <a:spcBef>
                <a:spcPct val="0"/>
              </a:spcBef>
              <a:spcAft>
                <a:spcPct val="0"/>
              </a:spcAft>
              <a:defRPr/>
            </a:pPr>
            <a:fld id="{ECA9B1D0-0981-4F22-B7C7-A94498755A76}" type="slidenum">
              <a:rPr lang="fr-FR">
                <a:cs typeface="MS PGothic"/>
              </a:rPr>
              <a:pPr fontAlgn="base">
                <a:spcBef>
                  <a:spcPct val="0"/>
                </a:spcBef>
                <a:spcAft>
                  <a:spcPct val="0"/>
                </a:spcAft>
                <a:defRPr/>
              </a:pPr>
              <a:t>37</a:t>
            </a:fld>
            <a:endParaRPr lang="fr-FR">
              <a:cs typeface="MS PGothic"/>
            </a:endParaRPr>
          </a:p>
        </p:txBody>
      </p:sp>
      <p:sp>
        <p:nvSpPr>
          <p:cNvPr id="20" name="Content Placeholder 2"/>
          <p:cNvSpPr>
            <a:spLocks noGrp="1"/>
          </p:cNvSpPr>
          <p:nvPr>
            <p:ph sz="quarter" idx="4294967295"/>
          </p:nvPr>
        </p:nvSpPr>
        <p:spPr>
          <a:xfrm>
            <a:off x="288925" y="1268413"/>
            <a:ext cx="8674100" cy="1800225"/>
          </a:xfrm>
        </p:spPr>
        <p:txBody>
          <a:bodyPr/>
          <a:lstStyle/>
          <a:p>
            <a:pPr eaLnBrk="1" hangingPunct="1"/>
            <a:r>
              <a:rPr lang="en-GB" smtClean="0"/>
              <a:t>Post- campaign research to guide our clients and their agencies and evaluate actual effects of their Outdoor spend.</a:t>
            </a:r>
          </a:p>
          <a:p>
            <a:pPr eaLnBrk="1" hangingPunct="1"/>
            <a:endParaRPr lang="en-GB" smtClean="0"/>
          </a:p>
          <a:p>
            <a:pPr eaLnBrk="1" hangingPunct="1"/>
            <a:r>
              <a:rPr lang="en-GB" smtClean="0"/>
              <a:t>In France for example, we carry out over 80 post-tests every year for our clients on a wide variety of sectors:</a:t>
            </a:r>
          </a:p>
          <a:p>
            <a:pPr eaLnBrk="1" hangingPunct="1"/>
            <a:endParaRPr lang="en-GB" smtClean="0"/>
          </a:p>
        </p:txBody>
      </p:sp>
      <p:pic>
        <p:nvPicPr>
          <p:cNvPr id="15" name="Picture 2" descr="J:\Dir_Prospective_Etudes_Strategiques\Etudes Strat\Marion\Post Test Ipsos\Palmarès\2012\1 Evian.JPG"/>
          <p:cNvPicPr>
            <a:picLocks noChangeAspect="1" noChangeArrowheads="1"/>
          </p:cNvPicPr>
          <p:nvPr/>
        </p:nvPicPr>
        <p:blipFill>
          <a:blip r:embed="rId2" cstate="print"/>
          <a:srcRect/>
          <a:stretch>
            <a:fillRect/>
          </a:stretch>
        </p:blipFill>
        <p:spPr bwMode="auto">
          <a:xfrm>
            <a:off x="1116013" y="3213100"/>
            <a:ext cx="2120900" cy="2792413"/>
          </a:xfrm>
          <a:prstGeom prst="rect">
            <a:avLst/>
          </a:prstGeom>
          <a:ln>
            <a:noFill/>
          </a:ln>
          <a:effectLst>
            <a:outerShdw blurRad="292100" dist="139700" dir="2700000" algn="tl" rotWithShape="0">
              <a:srgbClr val="333333">
                <a:alpha val="65000"/>
              </a:srgbClr>
            </a:outerShdw>
          </a:effectLst>
          <a:extLst>
            <a:ext uri="{909E8E84-426E-40DD-AFC4-6F175D3DCCD1}"/>
          </a:extLst>
        </p:spPr>
      </p:pic>
      <p:pic>
        <p:nvPicPr>
          <p:cNvPr id="16" name="Picture 3" descr="J:\Dir_Prospective_Etudes_Strategiques\Etudes Strat\Marion\Post Test Ipsos\Palmarès\2012\2 Kenzo.jpg"/>
          <p:cNvPicPr>
            <a:picLocks noChangeAspect="1" noChangeArrowheads="1"/>
          </p:cNvPicPr>
          <p:nvPr/>
        </p:nvPicPr>
        <p:blipFill>
          <a:blip r:embed="rId3" cstate="print"/>
          <a:srcRect/>
          <a:stretch>
            <a:fillRect/>
          </a:stretch>
        </p:blipFill>
        <p:spPr bwMode="auto">
          <a:xfrm>
            <a:off x="3522663" y="3213100"/>
            <a:ext cx="2120900" cy="2805113"/>
          </a:xfrm>
          <a:prstGeom prst="rect">
            <a:avLst/>
          </a:prstGeom>
          <a:ln>
            <a:noFill/>
          </a:ln>
          <a:effectLst>
            <a:outerShdw blurRad="292100" dist="139700" dir="2700000" algn="tl" rotWithShape="0">
              <a:srgbClr val="333333">
                <a:alpha val="65000"/>
              </a:srgbClr>
            </a:outerShdw>
          </a:effectLst>
          <a:extLst>
            <a:ext uri="{909E8E84-426E-40DD-AFC4-6F175D3DCCD1}"/>
          </a:extLst>
        </p:spPr>
      </p:pic>
      <p:pic>
        <p:nvPicPr>
          <p:cNvPr id="17" name="Picture 4" descr="C:\Users\dubowski\Desktop\Mcdo.jpg"/>
          <p:cNvPicPr>
            <a:picLocks noChangeAspect="1" noChangeArrowheads="1"/>
          </p:cNvPicPr>
          <p:nvPr/>
        </p:nvPicPr>
        <p:blipFill>
          <a:blip r:embed="rId4" cstate="print"/>
          <a:srcRect/>
          <a:stretch>
            <a:fillRect/>
          </a:stretch>
        </p:blipFill>
        <p:spPr bwMode="auto">
          <a:xfrm>
            <a:off x="5992813" y="3222625"/>
            <a:ext cx="1963737" cy="2805113"/>
          </a:xfrm>
          <a:prstGeom prst="rect">
            <a:avLst/>
          </a:prstGeom>
          <a:ln>
            <a:noFill/>
          </a:ln>
          <a:effectLst>
            <a:outerShdw blurRad="292100" dist="139700" dir="2700000" algn="tl" rotWithShape="0">
              <a:srgbClr val="333333">
                <a:alpha val="65000"/>
              </a:srgbClr>
            </a:outerShdw>
          </a:effectLst>
          <a:extLst>
            <a:ext uri="{909E8E84-426E-40DD-AFC4-6F175D3DCCD1}"/>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animEffect transition="in" filter="fade">
                                      <p:cBhvr>
                                        <p:cTn id="11" dur="500"/>
                                        <p:tgtEl>
                                          <p:spTgt spid="20">
                                            <p:txEl>
                                              <p:pRg st="2" end="2"/>
                                            </p:txEl>
                                          </p:spTgt>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re 1"/>
          <p:cNvSpPr>
            <a:spLocks noGrp="1"/>
          </p:cNvSpPr>
          <p:nvPr>
            <p:ph type="title"/>
          </p:nvPr>
        </p:nvSpPr>
        <p:spPr>
          <a:xfrm>
            <a:off x="2190750" y="144463"/>
            <a:ext cx="6702425" cy="981075"/>
          </a:xfrm>
        </p:spPr>
        <p:txBody>
          <a:bodyPr/>
          <a:lstStyle/>
          <a:p>
            <a:pPr eaLnBrk="1" hangingPunct="1"/>
            <a:r>
              <a:rPr lang="fr-FR" smtClean="0"/>
              <a:t>CAMPAIGN POST-TESTING</a:t>
            </a:r>
          </a:p>
        </p:txBody>
      </p:sp>
      <p:sp>
        <p:nvSpPr>
          <p:cNvPr id="84994" name="Espace réservé du numéro de diapositive 3"/>
          <p:cNvSpPr>
            <a:spLocks noGrp="1"/>
          </p:cNvSpPr>
          <p:nvPr>
            <p:ph type="sldNum" sz="quarter" idx="12"/>
          </p:nvPr>
        </p:nvSpPr>
        <p:spPr/>
        <p:txBody>
          <a:bodyPr/>
          <a:lstStyle/>
          <a:p>
            <a:pPr fontAlgn="base">
              <a:spcBef>
                <a:spcPct val="0"/>
              </a:spcBef>
              <a:spcAft>
                <a:spcPct val="0"/>
              </a:spcAft>
              <a:defRPr/>
            </a:pPr>
            <a:fld id="{713F5631-9C32-4A63-9054-E4C4CD4C7310}" type="slidenum">
              <a:rPr lang="fr-FR">
                <a:cs typeface="MS PGothic"/>
              </a:rPr>
              <a:pPr fontAlgn="base">
                <a:spcBef>
                  <a:spcPct val="0"/>
                </a:spcBef>
                <a:spcAft>
                  <a:spcPct val="0"/>
                </a:spcAft>
                <a:defRPr/>
              </a:pPr>
              <a:t>38</a:t>
            </a:fld>
            <a:endParaRPr lang="fr-FR">
              <a:cs typeface="MS PGothic"/>
            </a:endParaRPr>
          </a:p>
        </p:txBody>
      </p:sp>
      <p:sp>
        <p:nvSpPr>
          <p:cNvPr id="20" name="Content Placeholder 2"/>
          <p:cNvSpPr>
            <a:spLocks noGrp="1"/>
          </p:cNvSpPr>
          <p:nvPr>
            <p:ph sz="quarter" idx="4294967295"/>
          </p:nvPr>
        </p:nvSpPr>
        <p:spPr>
          <a:xfrm>
            <a:off x="288925" y="1268413"/>
            <a:ext cx="8675688" cy="576262"/>
          </a:xfrm>
        </p:spPr>
        <p:txBody>
          <a:bodyPr/>
          <a:lstStyle/>
          <a:p>
            <a:pPr eaLnBrk="1" hangingPunct="1"/>
            <a:r>
              <a:rPr lang="en-GB" smtClean="0"/>
              <a:t>A post test enables to answer the following questions:</a:t>
            </a:r>
          </a:p>
          <a:p>
            <a:pPr eaLnBrk="1" hangingPunct="1"/>
            <a:endParaRPr lang="en-GB" smtClean="0"/>
          </a:p>
        </p:txBody>
      </p:sp>
      <p:grpSp>
        <p:nvGrpSpPr>
          <p:cNvPr id="2" name="Groupe 34"/>
          <p:cNvGrpSpPr>
            <a:grpSpLocks/>
          </p:cNvGrpSpPr>
          <p:nvPr/>
        </p:nvGrpSpPr>
        <p:grpSpPr bwMode="auto">
          <a:xfrm>
            <a:off x="5895975" y="2420938"/>
            <a:ext cx="3068638" cy="828675"/>
            <a:chOff x="5876603" y="1204085"/>
            <a:chExt cx="3068067" cy="828675"/>
          </a:xfrm>
        </p:grpSpPr>
        <p:sp>
          <p:nvSpPr>
            <p:cNvPr id="38" name="AutoShape 16"/>
            <p:cNvSpPr>
              <a:spLocks noChangeArrowheads="1"/>
            </p:cNvSpPr>
            <p:nvPr/>
          </p:nvSpPr>
          <p:spPr bwMode="auto">
            <a:xfrm>
              <a:off x="5876603" y="1204085"/>
              <a:ext cx="2977596" cy="828675"/>
            </a:xfrm>
            <a:prstGeom prst="wedgeRoundRectCallout">
              <a:avLst>
                <a:gd name="adj1" fmla="val 41630"/>
                <a:gd name="adj2" fmla="val -42722"/>
                <a:gd name="adj3" fmla="val 16667"/>
              </a:avLst>
            </a:prstGeom>
            <a:noFill/>
            <a:ln w="19050" algn="ctr">
              <a:noFill/>
              <a:miter lim="800000"/>
              <a:headEnd/>
              <a:tailEnd/>
            </a:ln>
          </p:spPr>
          <p:txBody>
            <a:bodyPr lIns="18000" rIns="18000"/>
            <a:lstStyle/>
            <a:p>
              <a:pPr algn="ctr" eaLnBrk="0" hangingPunct="0">
                <a:spcBef>
                  <a:spcPct val="50000"/>
                </a:spcBef>
                <a:buClr>
                  <a:srgbClr val="333399"/>
                </a:buClr>
                <a:buFont typeface="Wingdings" pitchFamily="2" charset="2"/>
                <a:buNone/>
                <a:defRPr/>
              </a:pPr>
              <a:endParaRPr lang="fr-FR" sz="1300">
                <a:solidFill>
                  <a:srgbClr val="1F497D"/>
                </a:solidFill>
                <a:latin typeface="+mj-lt"/>
                <a:ea typeface="+mn-ea"/>
                <a:cs typeface="Arial" charset="0"/>
              </a:endParaRPr>
            </a:p>
          </p:txBody>
        </p:sp>
        <p:sp>
          <p:nvSpPr>
            <p:cNvPr id="85020" name="AutoShape 16"/>
            <p:cNvSpPr>
              <a:spLocks noChangeArrowheads="1"/>
            </p:cNvSpPr>
            <p:nvPr/>
          </p:nvSpPr>
          <p:spPr bwMode="auto">
            <a:xfrm>
              <a:off x="5966520" y="1204085"/>
              <a:ext cx="2978150" cy="828675"/>
            </a:xfrm>
            <a:prstGeom prst="wedgeRoundRectCallout">
              <a:avLst>
                <a:gd name="adj1" fmla="val 41630"/>
                <a:gd name="adj2" fmla="val -42722"/>
                <a:gd name="adj3" fmla="val 16667"/>
              </a:avLst>
            </a:prstGeom>
            <a:noFill/>
            <a:ln w="19050" algn="ctr">
              <a:noFill/>
              <a:miter lim="800000"/>
              <a:headEnd/>
              <a:tailEnd/>
            </a:ln>
          </p:spPr>
          <p:txBody>
            <a:bodyPr lIns="18000" rIns="18000"/>
            <a:lstStyle/>
            <a:p>
              <a:pPr algn="ctr" eaLnBrk="0" hangingPunct="0">
                <a:spcBef>
                  <a:spcPct val="50000"/>
                </a:spcBef>
                <a:buClr>
                  <a:srgbClr val="333399"/>
                </a:buClr>
                <a:buFont typeface="Wingdings" pitchFamily="2" charset="2"/>
                <a:buNone/>
              </a:pPr>
              <a:endParaRPr lang="ru-RU" sz="1300">
                <a:solidFill>
                  <a:srgbClr val="1F497D"/>
                </a:solidFill>
                <a:cs typeface="Arial" charset="0"/>
              </a:endParaRPr>
            </a:p>
          </p:txBody>
        </p:sp>
        <p:sp>
          <p:nvSpPr>
            <p:cNvPr id="27" name="Round Diagonal Corner Rectangle 14"/>
            <p:cNvSpPr/>
            <p:nvPr/>
          </p:nvSpPr>
          <p:spPr>
            <a:xfrm>
              <a:off x="6582770" y="1204085"/>
              <a:ext cx="1953912" cy="652791"/>
            </a:xfrm>
            <a:prstGeom prst="round2DiagRect">
              <a:avLst/>
            </a:prstGeom>
            <a:solidFill>
              <a:srgbClr val="00206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0" rIns="0" bIns="0" anchor="ctr"/>
            <a:lstStyle/>
            <a:p>
              <a:pPr algn="ctr">
                <a:defRPr/>
              </a:pPr>
              <a:r>
                <a:rPr lang="en-US" sz="1200" b="1" kern="0" dirty="0">
                  <a:solidFill>
                    <a:srgbClr val="FFFFFF"/>
                  </a:solidFill>
                  <a:latin typeface="+mj-lt"/>
                  <a:ea typeface="+mn-ea"/>
                  <a:cs typeface="+mn-cs"/>
                </a:rPr>
                <a:t/>
              </a:r>
              <a:br>
                <a:rPr lang="en-US" sz="1200" b="1" kern="0" dirty="0">
                  <a:solidFill>
                    <a:srgbClr val="FFFFFF"/>
                  </a:solidFill>
                  <a:latin typeface="+mj-lt"/>
                  <a:ea typeface="+mn-ea"/>
                  <a:cs typeface="+mn-cs"/>
                </a:rPr>
              </a:br>
              <a:r>
                <a:rPr lang="en-US" sz="1200" b="1" kern="0" dirty="0">
                  <a:solidFill>
                    <a:srgbClr val="FFFFFF"/>
                  </a:solidFill>
                  <a:latin typeface="+mj-lt"/>
                  <a:ea typeface="+mn-ea"/>
                  <a:cs typeface="+mn-cs"/>
                </a:rPr>
                <a:t>Is the campaign changing consumers’ behaviors  ?</a:t>
              </a:r>
            </a:p>
            <a:p>
              <a:pPr algn="ctr">
                <a:defRPr/>
              </a:pPr>
              <a:endParaRPr lang="fr-FR" sz="1200" b="1" kern="0" dirty="0">
                <a:solidFill>
                  <a:srgbClr val="FFFFFF"/>
                </a:solidFill>
                <a:latin typeface="+mj-lt"/>
                <a:ea typeface="+mn-ea"/>
                <a:cs typeface="+mn-cs"/>
              </a:endParaRPr>
            </a:p>
          </p:txBody>
        </p:sp>
      </p:grpSp>
      <p:grpSp>
        <p:nvGrpSpPr>
          <p:cNvPr id="3" name="Groupe 33"/>
          <p:cNvGrpSpPr>
            <a:grpSpLocks/>
          </p:cNvGrpSpPr>
          <p:nvPr/>
        </p:nvGrpSpPr>
        <p:grpSpPr bwMode="auto">
          <a:xfrm>
            <a:off x="-107950" y="4503738"/>
            <a:ext cx="3032125" cy="654050"/>
            <a:chOff x="-108520" y="4720425"/>
            <a:chExt cx="3032125" cy="652791"/>
          </a:xfrm>
        </p:grpSpPr>
        <p:sp>
          <p:nvSpPr>
            <p:cNvPr id="85015" name="AutoShape 17"/>
            <p:cNvSpPr>
              <a:spLocks noChangeArrowheads="1"/>
            </p:cNvSpPr>
            <p:nvPr/>
          </p:nvSpPr>
          <p:spPr bwMode="auto">
            <a:xfrm>
              <a:off x="-108520" y="4882957"/>
              <a:ext cx="3032125" cy="436562"/>
            </a:xfrm>
            <a:prstGeom prst="wedgeRoundRectCallout">
              <a:avLst>
                <a:gd name="adj1" fmla="val 33296"/>
                <a:gd name="adj2" fmla="val -110727"/>
                <a:gd name="adj3" fmla="val 16667"/>
              </a:avLst>
            </a:prstGeom>
            <a:noFill/>
            <a:ln w="19050" algn="ctr">
              <a:noFill/>
              <a:miter lim="800000"/>
              <a:headEnd/>
              <a:tailEnd/>
            </a:ln>
          </p:spPr>
          <p:txBody>
            <a:bodyPr lIns="18000" rIns="18000"/>
            <a:lstStyle/>
            <a:p>
              <a:pPr algn="ctr" eaLnBrk="0" hangingPunct="0">
                <a:spcBef>
                  <a:spcPct val="50000"/>
                </a:spcBef>
                <a:buClr>
                  <a:srgbClr val="333399"/>
                </a:buClr>
                <a:buFont typeface="Wingdings" pitchFamily="2" charset="2"/>
                <a:buNone/>
              </a:pPr>
              <a:endParaRPr lang="ru-RU" sz="1300">
                <a:solidFill>
                  <a:srgbClr val="1F497D"/>
                </a:solidFill>
                <a:cs typeface="Arial" charset="0"/>
              </a:endParaRPr>
            </a:p>
          </p:txBody>
        </p:sp>
        <p:sp>
          <p:nvSpPr>
            <p:cNvPr id="28" name="Round Diagonal Corner Rectangle 14"/>
            <p:cNvSpPr/>
            <p:nvPr/>
          </p:nvSpPr>
          <p:spPr>
            <a:xfrm>
              <a:off x="716263" y="4720425"/>
              <a:ext cx="1953912" cy="652791"/>
            </a:xfrm>
            <a:prstGeom prst="round2DiagRect">
              <a:avLst/>
            </a:prstGeom>
            <a:solidFill>
              <a:srgbClr val="00206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0" rIns="0" bIns="0" anchor="ctr"/>
            <a:lstStyle/>
            <a:p>
              <a:pPr algn="ctr">
                <a:defRPr/>
              </a:pPr>
              <a:r>
                <a:rPr lang="en-US" sz="1200" b="1" kern="0" dirty="0">
                  <a:solidFill>
                    <a:srgbClr val="FFFFFF"/>
                  </a:solidFill>
                  <a:latin typeface="+mj-lt"/>
                  <a:ea typeface="+mn-ea"/>
                  <a:cs typeface="+mn-cs"/>
                </a:rPr>
                <a:t> Is the creative route appreciated ?</a:t>
              </a:r>
            </a:p>
          </p:txBody>
        </p:sp>
      </p:grpSp>
      <p:grpSp>
        <p:nvGrpSpPr>
          <p:cNvPr id="4" name="Groupe 4"/>
          <p:cNvGrpSpPr>
            <a:grpSpLocks/>
          </p:cNvGrpSpPr>
          <p:nvPr/>
        </p:nvGrpSpPr>
        <p:grpSpPr bwMode="auto">
          <a:xfrm>
            <a:off x="623888" y="3429000"/>
            <a:ext cx="2363787" cy="688975"/>
            <a:chOff x="624036" y="3573016"/>
            <a:chExt cx="2363788" cy="688997"/>
          </a:xfrm>
        </p:grpSpPr>
        <p:sp>
          <p:nvSpPr>
            <p:cNvPr id="25" name="AutoShape 18"/>
            <p:cNvSpPr>
              <a:spLocks noChangeArrowheads="1"/>
            </p:cNvSpPr>
            <p:nvPr/>
          </p:nvSpPr>
          <p:spPr bwMode="auto">
            <a:xfrm>
              <a:off x="624036" y="3630168"/>
              <a:ext cx="2363788" cy="631845"/>
            </a:xfrm>
            <a:prstGeom prst="wedgeRoundRectCallout">
              <a:avLst>
                <a:gd name="adj1" fmla="val -60273"/>
                <a:gd name="adj2" fmla="val 81907"/>
                <a:gd name="adj3" fmla="val 16667"/>
              </a:avLst>
            </a:prstGeom>
            <a:noFill/>
            <a:ln w="19050" algn="ctr">
              <a:noFill/>
              <a:miter lim="800000"/>
              <a:headEnd/>
              <a:tailEnd/>
            </a:ln>
          </p:spPr>
          <p:txBody>
            <a:bodyPr lIns="18000" rIns="18000"/>
            <a:lstStyle/>
            <a:p>
              <a:pPr algn="ctr" eaLnBrk="0" hangingPunct="0">
                <a:spcBef>
                  <a:spcPct val="50000"/>
                </a:spcBef>
                <a:buClr>
                  <a:srgbClr val="333399"/>
                </a:buClr>
                <a:buFont typeface="Wingdings" pitchFamily="2" charset="2"/>
                <a:buNone/>
                <a:defRPr/>
              </a:pPr>
              <a:endParaRPr lang="fr-FR" sz="1300">
                <a:solidFill>
                  <a:srgbClr val="1F497D"/>
                </a:solidFill>
                <a:latin typeface="+mj-lt"/>
                <a:ea typeface="+mn-ea"/>
                <a:cs typeface="Arial" charset="0"/>
              </a:endParaRPr>
            </a:p>
          </p:txBody>
        </p:sp>
        <p:sp>
          <p:nvSpPr>
            <p:cNvPr id="29" name="Round Diagonal Corner Rectangle 14"/>
            <p:cNvSpPr/>
            <p:nvPr/>
          </p:nvSpPr>
          <p:spPr>
            <a:xfrm>
              <a:off x="717999" y="3573016"/>
              <a:ext cx="1953912" cy="652791"/>
            </a:xfrm>
            <a:prstGeom prst="round2DiagRect">
              <a:avLst/>
            </a:prstGeom>
            <a:solidFill>
              <a:srgbClr val="00206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0" rIns="0" bIns="0" anchor="ctr"/>
            <a:lstStyle/>
            <a:p>
              <a:pPr algn="ctr">
                <a:defRPr/>
              </a:pPr>
              <a:r>
                <a:rPr lang="en-US" sz="1200" b="1" kern="0" dirty="0">
                  <a:solidFill>
                    <a:srgbClr val="FFFFFF"/>
                  </a:solidFill>
                  <a:latin typeface="+mj-lt"/>
                  <a:ea typeface="+mn-ea"/>
                  <a:cs typeface="+mn-cs"/>
                </a:rPr>
                <a:t>Is the campaign well linked to the brand  ?</a:t>
              </a:r>
            </a:p>
          </p:txBody>
        </p:sp>
      </p:grpSp>
      <p:sp>
        <p:nvSpPr>
          <p:cNvPr id="30" name="Round Diagonal Corner Rectangle 14"/>
          <p:cNvSpPr/>
          <p:nvPr/>
        </p:nvSpPr>
        <p:spPr>
          <a:xfrm>
            <a:off x="6588747" y="3461281"/>
            <a:ext cx="1953912" cy="652791"/>
          </a:xfrm>
          <a:prstGeom prst="round2DiagRect">
            <a:avLst/>
          </a:prstGeom>
          <a:solidFill>
            <a:srgbClr val="00206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0" rIns="0" bIns="0" anchor="ctr"/>
          <a:lstStyle/>
          <a:p>
            <a:pPr algn="ctr">
              <a:defRPr/>
            </a:pPr>
            <a:r>
              <a:rPr lang="en-US" sz="1200" b="1" kern="0" dirty="0">
                <a:solidFill>
                  <a:srgbClr val="FFFFFF"/>
                </a:solidFill>
                <a:latin typeface="+mj-lt"/>
                <a:ea typeface="+mn-ea"/>
                <a:cs typeface="+mn-cs"/>
              </a:rPr>
              <a:t> What are the creative routes asperities?</a:t>
            </a:r>
          </a:p>
        </p:txBody>
      </p:sp>
      <p:sp>
        <p:nvSpPr>
          <p:cNvPr id="31" name="Round Diagonal Corner Rectangle 14"/>
          <p:cNvSpPr/>
          <p:nvPr/>
        </p:nvSpPr>
        <p:spPr>
          <a:xfrm>
            <a:off x="6588224" y="4505226"/>
            <a:ext cx="1953912" cy="652791"/>
          </a:xfrm>
          <a:prstGeom prst="round2DiagRect">
            <a:avLst/>
          </a:prstGeom>
          <a:solidFill>
            <a:srgbClr val="00206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0" rIns="0" bIns="0" anchor="ctr"/>
          <a:lstStyle/>
          <a:p>
            <a:pPr algn="ctr">
              <a:defRPr/>
            </a:pPr>
            <a:r>
              <a:rPr lang="en-US" sz="1200" b="1" kern="0" dirty="0">
                <a:solidFill>
                  <a:srgbClr val="FFFFFF"/>
                </a:solidFill>
                <a:latin typeface="+mj-lt"/>
                <a:ea typeface="+mn-ea"/>
                <a:cs typeface="+mn-cs"/>
              </a:rPr>
              <a:t>What are the feelings triggered by this communication?</a:t>
            </a:r>
          </a:p>
        </p:txBody>
      </p:sp>
      <p:grpSp>
        <p:nvGrpSpPr>
          <p:cNvPr id="5" name="Groupe 2"/>
          <p:cNvGrpSpPr>
            <a:grpSpLocks/>
          </p:cNvGrpSpPr>
          <p:nvPr/>
        </p:nvGrpSpPr>
        <p:grpSpPr bwMode="auto">
          <a:xfrm>
            <a:off x="190500" y="2238375"/>
            <a:ext cx="3032125" cy="800100"/>
            <a:chOff x="190500" y="2237597"/>
            <a:chExt cx="3032125" cy="800280"/>
          </a:xfrm>
        </p:grpSpPr>
        <p:sp>
          <p:nvSpPr>
            <p:cNvPr id="85007" name="AutoShape 15"/>
            <p:cNvSpPr>
              <a:spLocks noChangeArrowheads="1"/>
            </p:cNvSpPr>
            <p:nvPr/>
          </p:nvSpPr>
          <p:spPr bwMode="auto">
            <a:xfrm>
              <a:off x="190500" y="2237597"/>
              <a:ext cx="3032125" cy="625475"/>
            </a:xfrm>
            <a:prstGeom prst="wedgeRoundRectCallout">
              <a:avLst>
                <a:gd name="adj1" fmla="val 45028"/>
                <a:gd name="adj2" fmla="val 99241"/>
                <a:gd name="adj3" fmla="val 16667"/>
              </a:avLst>
            </a:prstGeom>
            <a:noFill/>
            <a:ln w="19050" algn="ctr">
              <a:noFill/>
              <a:miter lim="800000"/>
              <a:headEnd/>
              <a:tailEnd/>
            </a:ln>
          </p:spPr>
          <p:txBody>
            <a:bodyPr lIns="18000" rIns="18000"/>
            <a:lstStyle/>
            <a:p>
              <a:pPr algn="ctr" eaLnBrk="0" hangingPunct="0">
                <a:spcBef>
                  <a:spcPct val="50000"/>
                </a:spcBef>
                <a:buClr>
                  <a:srgbClr val="333399"/>
                </a:buClr>
                <a:buFont typeface="Wingdings" pitchFamily="2" charset="2"/>
                <a:buNone/>
              </a:pPr>
              <a:endParaRPr lang="ru-RU" sz="1300">
                <a:solidFill>
                  <a:srgbClr val="1F497D"/>
                </a:solidFill>
                <a:cs typeface="Arial" charset="0"/>
              </a:endParaRPr>
            </a:p>
          </p:txBody>
        </p:sp>
        <p:sp>
          <p:nvSpPr>
            <p:cNvPr id="33" name="Round Diagonal Corner Rectangle 14"/>
            <p:cNvSpPr/>
            <p:nvPr/>
          </p:nvSpPr>
          <p:spPr>
            <a:xfrm>
              <a:off x="702166" y="2385086"/>
              <a:ext cx="1953912" cy="652791"/>
            </a:xfrm>
            <a:prstGeom prst="round2DiagRect">
              <a:avLst/>
            </a:prstGeom>
            <a:solidFill>
              <a:srgbClr val="00206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0" rIns="0" bIns="0" anchor="ctr"/>
            <a:lstStyle/>
            <a:p>
              <a:pPr algn="ctr">
                <a:defRPr/>
              </a:pPr>
              <a:r>
                <a:rPr lang="en-US" sz="1200" b="1" dirty="0">
                  <a:solidFill>
                    <a:srgbClr val="FFFFFF"/>
                  </a:solidFill>
                  <a:latin typeface="+mn-lt"/>
                  <a:ea typeface="+mn-ea"/>
                  <a:cs typeface="Arial" charset="0"/>
                </a:rPr>
                <a:t>Does the creative catch the consumer’s attention  ?</a:t>
              </a:r>
            </a:p>
          </p:txBody>
        </p:sp>
      </p:grpSp>
      <p:pic>
        <p:nvPicPr>
          <p:cNvPr id="11266" name="Picture 2"/>
          <p:cNvPicPr>
            <a:picLocks noChangeAspect="1" noChangeArrowheads="1"/>
          </p:cNvPicPr>
          <p:nvPr/>
        </p:nvPicPr>
        <p:blipFill>
          <a:blip r:embed="rId2" cstate="print"/>
          <a:srcRect/>
          <a:stretch>
            <a:fillRect/>
          </a:stretch>
        </p:blipFill>
        <p:spPr bwMode="auto">
          <a:xfrm>
            <a:off x="3197225" y="1887538"/>
            <a:ext cx="2998788" cy="3838575"/>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par>
                          <p:cTn id="8" fill="hold">
                            <p:stCondLst>
                              <p:cond delay="500"/>
                            </p:stCondLst>
                            <p:childTnLst>
                              <p:par>
                                <p:cTn id="9" presetID="1" presetClass="entr" presetSubtype="0"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1000"/>
                                  </p:stCondLst>
                                  <p:childTnLst>
                                    <p:set>
                                      <p:cBhvr>
                                        <p:cTn id="14" dur="1" fill="hold">
                                          <p:stCondLst>
                                            <p:cond delay="0"/>
                                          </p:stCondLst>
                                        </p:cTn>
                                        <p:tgtEl>
                                          <p:spTgt spid="5"/>
                                        </p:tgtEl>
                                        <p:attrNameLst>
                                          <p:attrName>style.visibility</p:attrName>
                                        </p:attrNameLst>
                                      </p:cBhvr>
                                      <p:to>
                                        <p:strVal val="visible"/>
                                      </p:to>
                                    </p:set>
                                  </p:childTnLst>
                                </p:cTn>
                              </p:par>
                            </p:childTnLst>
                          </p:cTn>
                        </p:par>
                        <p:par>
                          <p:cTn id="15" fill="hold">
                            <p:stCondLst>
                              <p:cond delay="1500"/>
                            </p:stCondLst>
                            <p:childTnLst>
                              <p:par>
                                <p:cTn id="16" presetID="1" presetClass="entr" presetSubtype="0" fill="hold" nodeType="afterEffect">
                                  <p:stCondLst>
                                    <p:cond delay="1000"/>
                                  </p:stCondLst>
                                  <p:childTnLst>
                                    <p:set>
                                      <p:cBhvr>
                                        <p:cTn id="17" dur="1" fill="hold">
                                          <p:stCondLst>
                                            <p:cond delay="0"/>
                                          </p:stCondLst>
                                        </p:cTn>
                                        <p:tgtEl>
                                          <p:spTgt spid="2"/>
                                        </p:tgtEl>
                                        <p:attrNameLst>
                                          <p:attrName>style.visibility</p:attrName>
                                        </p:attrNameLst>
                                      </p:cBhvr>
                                      <p:to>
                                        <p:strVal val="visible"/>
                                      </p:to>
                                    </p:set>
                                  </p:childTnLst>
                                </p:cTn>
                              </p:par>
                              <p:par>
                                <p:cTn id="18" presetID="1" presetClass="entr" presetSubtype="0" fill="hold" nodeType="withEffect">
                                  <p:stCondLst>
                                    <p:cond delay="1000"/>
                                  </p:stCondLst>
                                  <p:childTnLst>
                                    <p:set>
                                      <p:cBhvr>
                                        <p:cTn id="19" dur="1" fill="hold">
                                          <p:stCondLst>
                                            <p:cond delay="0"/>
                                          </p:stCondLst>
                                        </p:cTn>
                                        <p:tgtEl>
                                          <p:spTgt spid="30"/>
                                        </p:tgtEl>
                                        <p:attrNameLst>
                                          <p:attrName>style.visibility</p:attrName>
                                        </p:attrNameLst>
                                      </p:cBhvr>
                                      <p:to>
                                        <p:strVal val="visible"/>
                                      </p:to>
                                    </p:set>
                                  </p:childTnLst>
                                </p:cTn>
                              </p:par>
                              <p:par>
                                <p:cTn id="20" presetID="1" presetClass="entr" presetSubtype="0" fill="hold" nodeType="withEffect">
                                  <p:stCondLst>
                                    <p:cond delay="1000"/>
                                  </p:stCondLst>
                                  <p:childTnLst>
                                    <p:set>
                                      <p:cBhvr>
                                        <p:cTn id="2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re 1"/>
          <p:cNvSpPr>
            <a:spLocks noGrp="1"/>
          </p:cNvSpPr>
          <p:nvPr>
            <p:ph type="title"/>
          </p:nvPr>
        </p:nvSpPr>
        <p:spPr>
          <a:xfrm>
            <a:off x="2190750" y="144463"/>
            <a:ext cx="6702425" cy="981075"/>
          </a:xfrm>
        </p:spPr>
        <p:txBody>
          <a:bodyPr/>
          <a:lstStyle/>
          <a:p>
            <a:pPr eaLnBrk="1" hangingPunct="1"/>
            <a:r>
              <a:rPr lang="fr-FR" dirty="0" smtClean="0"/>
              <a:t>POST-TEST EXAMPLE</a:t>
            </a:r>
            <a:br>
              <a:rPr lang="fr-FR" dirty="0" smtClean="0"/>
            </a:br>
            <a:r>
              <a:rPr lang="fr-FR" b="0" dirty="0" smtClean="0"/>
              <a:t>LANCÔME </a:t>
            </a:r>
          </a:p>
        </p:txBody>
      </p:sp>
      <p:sp>
        <p:nvSpPr>
          <p:cNvPr id="86018" name="Espace réservé du numéro de diapositive 3"/>
          <p:cNvSpPr>
            <a:spLocks noGrp="1"/>
          </p:cNvSpPr>
          <p:nvPr>
            <p:ph type="sldNum" sz="quarter" idx="12"/>
          </p:nvPr>
        </p:nvSpPr>
        <p:spPr/>
        <p:txBody>
          <a:bodyPr/>
          <a:lstStyle/>
          <a:p>
            <a:pPr fontAlgn="base">
              <a:spcBef>
                <a:spcPct val="0"/>
              </a:spcBef>
              <a:spcAft>
                <a:spcPct val="0"/>
              </a:spcAft>
              <a:defRPr/>
            </a:pPr>
            <a:fld id="{9B6A49DD-36FF-45DE-B19B-CE9728975C48}" type="slidenum">
              <a:rPr lang="fr-FR">
                <a:cs typeface="MS PGothic"/>
              </a:rPr>
              <a:pPr fontAlgn="base">
                <a:spcBef>
                  <a:spcPct val="0"/>
                </a:spcBef>
                <a:spcAft>
                  <a:spcPct val="0"/>
                </a:spcAft>
                <a:defRPr/>
              </a:pPr>
              <a:t>39</a:t>
            </a:fld>
            <a:endParaRPr lang="fr-FR">
              <a:cs typeface="MS PGothic"/>
            </a:endParaRPr>
          </a:p>
        </p:txBody>
      </p:sp>
      <p:sp>
        <p:nvSpPr>
          <p:cNvPr id="20" name="Content Placeholder 2"/>
          <p:cNvSpPr>
            <a:spLocks noGrp="1"/>
          </p:cNvSpPr>
          <p:nvPr>
            <p:ph sz="quarter" idx="4294967295"/>
          </p:nvPr>
        </p:nvSpPr>
        <p:spPr>
          <a:xfrm>
            <a:off x="234950" y="1341438"/>
            <a:ext cx="8909050" cy="574675"/>
          </a:xfrm>
        </p:spPr>
        <p:txBody>
          <a:bodyPr/>
          <a:lstStyle/>
          <a:p>
            <a:pPr eaLnBrk="1" hangingPunct="1"/>
            <a:r>
              <a:rPr lang="en-GB" dirty="0" smtClean="0"/>
              <a:t>A well-liked creative showing strong impact and excellent brand attribution</a:t>
            </a:r>
          </a:p>
          <a:p>
            <a:pPr eaLnBrk="1" hangingPunct="1"/>
            <a:endParaRPr lang="en-GB" dirty="0" smtClean="0"/>
          </a:p>
        </p:txBody>
      </p:sp>
      <p:sp>
        <p:nvSpPr>
          <p:cNvPr id="37" name="AutoShape 15"/>
          <p:cNvSpPr>
            <a:spLocks noChangeArrowheads="1"/>
          </p:cNvSpPr>
          <p:nvPr/>
        </p:nvSpPr>
        <p:spPr bwMode="auto">
          <a:xfrm>
            <a:off x="323850" y="2560638"/>
            <a:ext cx="3032125" cy="625475"/>
          </a:xfrm>
          <a:prstGeom prst="wedgeRoundRectCallout">
            <a:avLst>
              <a:gd name="adj1" fmla="val 45028"/>
              <a:gd name="adj2" fmla="val 99241"/>
              <a:gd name="adj3" fmla="val 16667"/>
            </a:avLst>
          </a:prstGeom>
          <a:noFill/>
          <a:ln w="19050" algn="ctr">
            <a:noFill/>
            <a:miter lim="800000"/>
            <a:headEnd/>
            <a:tailEnd/>
          </a:ln>
        </p:spPr>
        <p:txBody>
          <a:bodyPr lIns="18000" rIns="18000"/>
          <a:lstStyle/>
          <a:p>
            <a:pPr algn="ctr" eaLnBrk="0" hangingPunct="0">
              <a:spcBef>
                <a:spcPct val="50000"/>
              </a:spcBef>
              <a:buClr>
                <a:srgbClr val="333399"/>
              </a:buClr>
              <a:buFont typeface="Wingdings" pitchFamily="2" charset="2"/>
              <a:buNone/>
              <a:defRPr/>
            </a:pPr>
            <a:endParaRPr lang="fr-FR" sz="1300">
              <a:solidFill>
                <a:srgbClr val="1F497D"/>
              </a:solidFill>
              <a:latin typeface="+mj-lt"/>
              <a:ea typeface="+mn-ea"/>
              <a:cs typeface="Arial" charset="0"/>
            </a:endParaRPr>
          </a:p>
        </p:txBody>
      </p:sp>
      <p:sp>
        <p:nvSpPr>
          <p:cNvPr id="86021" name="Rectangle 6"/>
          <p:cNvSpPr>
            <a:spLocks noChangeArrowheads="1"/>
          </p:cNvSpPr>
          <p:nvPr/>
        </p:nvSpPr>
        <p:spPr bwMode="auto">
          <a:xfrm>
            <a:off x="0" y="6202363"/>
            <a:ext cx="5781675" cy="123825"/>
          </a:xfrm>
          <a:prstGeom prst="rect">
            <a:avLst/>
          </a:prstGeom>
          <a:noFill/>
          <a:ln w="9525">
            <a:noFill/>
            <a:miter lim="800000"/>
            <a:headEnd/>
            <a:tailEnd/>
          </a:ln>
        </p:spPr>
        <p:txBody>
          <a:bodyPr lIns="72000" tIns="0" rIns="0" bIns="0">
            <a:spAutoFit/>
          </a:bodyPr>
          <a:lstStyle/>
          <a:p>
            <a:r>
              <a:rPr lang="fr-FR" sz="800" i="1">
                <a:solidFill>
                  <a:schemeClr val="accent1"/>
                </a:solidFill>
              </a:rPr>
              <a:t>Source:  Ipsos</a:t>
            </a:r>
          </a:p>
        </p:txBody>
      </p:sp>
      <p:pic>
        <p:nvPicPr>
          <p:cNvPr id="21" name="Picture 2"/>
          <p:cNvPicPr>
            <a:picLocks noChangeAspect="1" noChangeArrowheads="1"/>
          </p:cNvPicPr>
          <p:nvPr/>
        </p:nvPicPr>
        <p:blipFill>
          <a:blip r:embed="rId3" cstate="print"/>
          <a:srcRect/>
          <a:stretch>
            <a:fillRect/>
          </a:stretch>
        </p:blipFill>
        <p:spPr bwMode="auto">
          <a:xfrm>
            <a:off x="466725" y="2103438"/>
            <a:ext cx="2546350" cy="3854450"/>
          </a:xfrm>
          <a:prstGeom prst="rect">
            <a:avLst/>
          </a:prstGeom>
          <a:noFill/>
          <a:ln w="9525">
            <a:noFill/>
            <a:miter lim="800000"/>
            <a:headEnd/>
            <a:tailEnd/>
          </a:ln>
        </p:spPr>
      </p:pic>
      <p:sp>
        <p:nvSpPr>
          <p:cNvPr id="22" name="Ellipse 21"/>
          <p:cNvSpPr/>
          <p:nvPr/>
        </p:nvSpPr>
        <p:spPr>
          <a:xfrm>
            <a:off x="6233988" y="3357364"/>
            <a:ext cx="1003300" cy="647700"/>
          </a:xfrm>
          <a:prstGeom prst="ellipse">
            <a:avLst/>
          </a:prstGeom>
          <a:solidFill>
            <a:srgbClr val="4987B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r>
              <a:rPr lang="fr-FR" sz="2000" kern="0" dirty="0">
                <a:solidFill>
                  <a:srgbClr val="FFFFFF"/>
                </a:solidFill>
                <a:latin typeface="+mj-lt"/>
                <a:ea typeface="+mn-ea"/>
                <a:cs typeface="Arial"/>
              </a:rPr>
              <a:t>69%</a:t>
            </a:r>
          </a:p>
        </p:txBody>
      </p:sp>
      <p:sp>
        <p:nvSpPr>
          <p:cNvPr id="23" name="Ellipse 22"/>
          <p:cNvSpPr/>
          <p:nvPr/>
        </p:nvSpPr>
        <p:spPr>
          <a:xfrm>
            <a:off x="6233988" y="4365476"/>
            <a:ext cx="1003300" cy="647700"/>
          </a:xfrm>
          <a:prstGeom prst="ellipse">
            <a:avLst/>
          </a:prstGeom>
          <a:solidFill>
            <a:srgbClr val="4987B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r>
              <a:rPr lang="fr-FR" sz="2000" kern="0" dirty="0">
                <a:solidFill>
                  <a:srgbClr val="FFFFFF"/>
                </a:solidFill>
                <a:latin typeface="+mj-lt"/>
                <a:ea typeface="+mn-ea"/>
                <a:cs typeface="Arial"/>
              </a:rPr>
              <a:t>36%</a:t>
            </a:r>
          </a:p>
        </p:txBody>
      </p:sp>
      <p:sp>
        <p:nvSpPr>
          <p:cNvPr id="24" name="Ellipse 23"/>
          <p:cNvSpPr/>
          <p:nvPr/>
        </p:nvSpPr>
        <p:spPr>
          <a:xfrm>
            <a:off x="6233988" y="5373588"/>
            <a:ext cx="1003300" cy="647700"/>
          </a:xfrm>
          <a:prstGeom prst="ellipse">
            <a:avLst/>
          </a:prstGeom>
          <a:solidFill>
            <a:srgbClr val="4987B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r>
              <a:rPr lang="fr-FR" sz="2000" kern="0" dirty="0">
                <a:solidFill>
                  <a:srgbClr val="FFFFFF"/>
                </a:solidFill>
                <a:latin typeface="+mj-lt"/>
                <a:ea typeface="+mn-ea"/>
                <a:cs typeface="Arial"/>
              </a:rPr>
              <a:t>78%</a:t>
            </a:r>
          </a:p>
        </p:txBody>
      </p:sp>
      <p:sp>
        <p:nvSpPr>
          <p:cNvPr id="25" name="Ellipse 24"/>
          <p:cNvSpPr/>
          <p:nvPr/>
        </p:nvSpPr>
        <p:spPr>
          <a:xfrm>
            <a:off x="7764338" y="3357364"/>
            <a:ext cx="1003300" cy="647700"/>
          </a:xfrm>
          <a:prstGeom prst="ellipse">
            <a:avLst/>
          </a:prstGeom>
          <a:solidFill>
            <a:srgbClr val="FF7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r>
              <a:rPr lang="fr-FR" sz="2000" kern="0" dirty="0">
                <a:solidFill>
                  <a:srgbClr val="FFFFFF"/>
                </a:solidFill>
                <a:latin typeface="+mj-lt"/>
                <a:ea typeface="+mn-ea"/>
                <a:cs typeface="Arial"/>
              </a:rPr>
              <a:t>32%</a:t>
            </a:r>
          </a:p>
        </p:txBody>
      </p:sp>
      <p:sp>
        <p:nvSpPr>
          <p:cNvPr id="26" name="Ellipse 25"/>
          <p:cNvSpPr/>
          <p:nvPr/>
        </p:nvSpPr>
        <p:spPr>
          <a:xfrm>
            <a:off x="7764338" y="4365476"/>
            <a:ext cx="1003300" cy="647700"/>
          </a:xfrm>
          <a:prstGeom prst="ellipse">
            <a:avLst/>
          </a:prstGeom>
          <a:solidFill>
            <a:srgbClr val="FF7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r>
              <a:rPr lang="fr-FR" sz="2000" kern="0" dirty="0">
                <a:solidFill>
                  <a:srgbClr val="FFFFFF"/>
                </a:solidFill>
                <a:latin typeface="+mj-lt"/>
                <a:ea typeface="+mn-ea"/>
                <a:cs typeface="Arial"/>
              </a:rPr>
              <a:t>13%</a:t>
            </a:r>
          </a:p>
        </p:txBody>
      </p:sp>
      <p:sp>
        <p:nvSpPr>
          <p:cNvPr id="27" name="Ellipse 26"/>
          <p:cNvSpPr/>
          <p:nvPr/>
        </p:nvSpPr>
        <p:spPr>
          <a:xfrm>
            <a:off x="7764338" y="5373588"/>
            <a:ext cx="1003300" cy="647700"/>
          </a:xfrm>
          <a:prstGeom prst="ellipse">
            <a:avLst/>
          </a:prstGeom>
          <a:solidFill>
            <a:srgbClr val="FF7F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r>
              <a:rPr lang="fr-FR" sz="2000" kern="0" dirty="0">
                <a:solidFill>
                  <a:srgbClr val="FFFFFF"/>
                </a:solidFill>
                <a:latin typeface="+mj-lt"/>
                <a:ea typeface="+mn-ea"/>
                <a:cs typeface="Arial"/>
              </a:rPr>
              <a:t>71%</a:t>
            </a:r>
          </a:p>
        </p:txBody>
      </p:sp>
      <p:sp>
        <p:nvSpPr>
          <p:cNvPr id="28" name="Rectangle à coins arrondis 27"/>
          <p:cNvSpPr/>
          <p:nvPr/>
        </p:nvSpPr>
        <p:spPr>
          <a:xfrm>
            <a:off x="3447924" y="3357364"/>
            <a:ext cx="2271714" cy="584200"/>
          </a:xfrm>
          <a:prstGeom prst="round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r>
              <a:rPr lang="en-US" kern="0" dirty="0" smtClean="0">
                <a:solidFill>
                  <a:srgbClr val="FFFFFF"/>
                </a:solidFill>
                <a:latin typeface="+mj-lt"/>
                <a:ea typeface="+mn-ea"/>
                <a:cs typeface="Arial"/>
              </a:rPr>
              <a:t>Recall</a:t>
            </a:r>
            <a:endParaRPr lang="en-US" kern="0" dirty="0">
              <a:solidFill>
                <a:srgbClr val="FFFFFF"/>
              </a:solidFill>
              <a:latin typeface="+mj-lt"/>
              <a:ea typeface="+mn-ea"/>
              <a:cs typeface="Arial"/>
            </a:endParaRPr>
          </a:p>
        </p:txBody>
      </p:sp>
      <p:sp>
        <p:nvSpPr>
          <p:cNvPr id="29" name="Rectangle à coins arrondis 28"/>
          <p:cNvSpPr/>
          <p:nvPr/>
        </p:nvSpPr>
        <p:spPr>
          <a:xfrm>
            <a:off x="3447924" y="4359126"/>
            <a:ext cx="2271714" cy="584200"/>
          </a:xfrm>
          <a:prstGeom prst="round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r>
              <a:rPr lang="fr-FR" kern="0" dirty="0">
                <a:solidFill>
                  <a:srgbClr val="FFFFFF"/>
                </a:solidFill>
                <a:latin typeface="+mj-lt"/>
                <a:ea typeface="+mn-ea"/>
                <a:cs typeface="Arial"/>
              </a:rPr>
              <a:t>Brand attribution</a:t>
            </a:r>
          </a:p>
        </p:txBody>
      </p:sp>
      <p:sp>
        <p:nvSpPr>
          <p:cNvPr id="30" name="Rectangle à coins arrondis 29"/>
          <p:cNvSpPr/>
          <p:nvPr/>
        </p:nvSpPr>
        <p:spPr>
          <a:xfrm>
            <a:off x="3447924" y="5373588"/>
            <a:ext cx="2271714" cy="584200"/>
          </a:xfrm>
          <a:prstGeom prst="round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r>
              <a:rPr lang="en-US" kern="0" dirty="0" smtClean="0">
                <a:solidFill>
                  <a:srgbClr val="FFFFFF"/>
                </a:solidFill>
                <a:latin typeface="+mj-lt"/>
                <a:ea typeface="+mn-ea"/>
                <a:cs typeface="Arial"/>
              </a:rPr>
              <a:t>Likeability</a:t>
            </a:r>
            <a:endParaRPr lang="en-US" kern="0" dirty="0">
              <a:solidFill>
                <a:srgbClr val="FFFFFF"/>
              </a:solidFill>
              <a:latin typeface="+mj-lt"/>
              <a:ea typeface="+mn-ea"/>
              <a:cs typeface="Arial"/>
            </a:endParaRPr>
          </a:p>
        </p:txBody>
      </p:sp>
      <p:sp>
        <p:nvSpPr>
          <p:cNvPr id="31" name="Rectangle à coins arrondis 30"/>
          <p:cNvSpPr/>
          <p:nvPr/>
        </p:nvSpPr>
        <p:spPr>
          <a:xfrm>
            <a:off x="6037138" y="2276872"/>
            <a:ext cx="1397000" cy="750292"/>
          </a:xfrm>
          <a:prstGeom prst="round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r>
              <a:rPr lang="fr-FR" kern="0" dirty="0">
                <a:solidFill>
                  <a:srgbClr val="FFFFFF"/>
                </a:solidFill>
                <a:latin typeface="+mj-lt"/>
                <a:ea typeface="+mn-ea"/>
                <a:cs typeface="Arial"/>
              </a:rPr>
              <a:t>Lancôme</a:t>
            </a:r>
          </a:p>
          <a:p>
            <a:pPr algn="ctr" fontAlgn="auto">
              <a:spcBef>
                <a:spcPts val="0"/>
              </a:spcBef>
              <a:spcAft>
                <a:spcPts val="0"/>
              </a:spcAft>
              <a:defRPr/>
            </a:pPr>
            <a:r>
              <a:rPr lang="fr-FR" sz="1400" b="1" kern="0" dirty="0">
                <a:solidFill>
                  <a:srgbClr val="FFFFFF"/>
                </a:solidFill>
                <a:latin typeface="+mj-lt"/>
                <a:ea typeface="+mn-ea"/>
                <a:cs typeface="Arial"/>
              </a:rPr>
              <a:t>La vie est belle</a:t>
            </a:r>
          </a:p>
        </p:txBody>
      </p:sp>
      <p:sp>
        <p:nvSpPr>
          <p:cNvPr id="32" name="Rectangle à coins arrondis 31"/>
          <p:cNvSpPr/>
          <p:nvPr/>
        </p:nvSpPr>
        <p:spPr>
          <a:xfrm>
            <a:off x="7567488" y="2276872"/>
            <a:ext cx="1397000" cy="750292"/>
          </a:xfrm>
          <a:prstGeom prst="round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algn="ctr" fontAlgn="auto">
              <a:spcBef>
                <a:spcPts val="0"/>
              </a:spcBef>
              <a:spcAft>
                <a:spcPts val="0"/>
              </a:spcAft>
              <a:defRPr/>
            </a:pPr>
            <a:r>
              <a:rPr lang="en-US" kern="0" dirty="0" smtClean="0">
                <a:solidFill>
                  <a:srgbClr val="FFFFFF"/>
                </a:solidFill>
                <a:latin typeface="+mj-lt"/>
                <a:ea typeface="+mn-ea"/>
                <a:cs typeface="Arial"/>
              </a:rPr>
              <a:t>Norm</a:t>
            </a:r>
            <a:r>
              <a:rPr lang="fr-FR" kern="0" dirty="0" smtClean="0">
                <a:solidFill>
                  <a:srgbClr val="FFFFFF"/>
                </a:solidFill>
                <a:latin typeface="+mj-lt"/>
                <a:ea typeface="+mn-ea"/>
                <a:cs typeface="Arial"/>
              </a:rPr>
              <a:t> </a:t>
            </a:r>
            <a:r>
              <a:rPr lang="fr-FR" sz="1400" kern="0" dirty="0">
                <a:solidFill>
                  <a:srgbClr val="FFFFFF"/>
                </a:solidFill>
                <a:latin typeface="+mj-lt"/>
                <a:ea typeface="+mn-ea"/>
                <a:cs typeface="Arial"/>
              </a:rPr>
              <a:t>(benchmark)</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par>
                                <p:cTn id="15" presetID="10"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10" presetClass="entr" presetSubtype="0"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10" presetClass="entr" presetSubtype="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10"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re 1"/>
          <p:cNvSpPr>
            <a:spLocks noGrp="1"/>
          </p:cNvSpPr>
          <p:nvPr>
            <p:ph type="title"/>
          </p:nvPr>
        </p:nvSpPr>
        <p:spPr>
          <a:xfrm>
            <a:off x="2190750" y="44450"/>
            <a:ext cx="6702425" cy="1165225"/>
          </a:xfrm>
        </p:spPr>
        <p:txBody>
          <a:bodyPr/>
          <a:lstStyle/>
          <a:p>
            <a:pPr eaLnBrk="1" hangingPunct="1"/>
            <a:r>
              <a:rPr lang="en-US" smtClean="0"/>
              <a:t>AGENDA</a:t>
            </a:r>
            <a:br>
              <a:rPr lang="en-US" smtClean="0"/>
            </a:br>
            <a:r>
              <a:rPr lang="en-US" sz="2300" b="0" smtClean="0"/>
              <a:t>OUTDOOR RESEARCH &amp; INNOVATION</a:t>
            </a:r>
            <a:endParaRPr lang="en-US" smtClean="0"/>
          </a:p>
        </p:txBody>
      </p:sp>
      <p:sp>
        <p:nvSpPr>
          <p:cNvPr id="23554" name="Espace réservé du numéro de diapositive 3"/>
          <p:cNvSpPr>
            <a:spLocks noGrp="1"/>
          </p:cNvSpPr>
          <p:nvPr>
            <p:ph type="sldNum" sz="quarter" idx="12"/>
          </p:nvPr>
        </p:nvSpPr>
        <p:spPr/>
        <p:txBody>
          <a:bodyPr/>
          <a:lstStyle/>
          <a:p>
            <a:pPr fontAlgn="base">
              <a:spcBef>
                <a:spcPct val="0"/>
              </a:spcBef>
              <a:spcAft>
                <a:spcPct val="0"/>
              </a:spcAft>
              <a:defRPr/>
            </a:pPr>
            <a:fld id="{9EE85C11-38B5-41F1-9AC7-B66FF5D4E826}" type="slidenum">
              <a:rPr lang="en-US">
                <a:cs typeface="MS PGothic"/>
              </a:rPr>
              <a:pPr fontAlgn="base">
                <a:spcBef>
                  <a:spcPct val="0"/>
                </a:spcBef>
                <a:spcAft>
                  <a:spcPct val="0"/>
                </a:spcAft>
                <a:defRPr/>
              </a:pPr>
              <a:t>4</a:t>
            </a:fld>
            <a:endParaRPr lang="en-US">
              <a:cs typeface="MS PGothic"/>
            </a:endParaRPr>
          </a:p>
        </p:txBody>
      </p:sp>
      <p:sp>
        <p:nvSpPr>
          <p:cNvPr id="3" name="Espace réservé du contenu 2"/>
          <p:cNvSpPr>
            <a:spLocks noGrp="1"/>
          </p:cNvSpPr>
          <p:nvPr>
            <p:ph idx="1"/>
          </p:nvPr>
        </p:nvSpPr>
        <p:spPr>
          <a:xfrm>
            <a:off x="1142976" y="1534171"/>
            <a:ext cx="8001024" cy="612000"/>
          </a:xfrm>
        </p:spPr>
        <p:txBody>
          <a:bodyPr anchor="ctr">
            <a:scene3d>
              <a:camera prst="orthographicFront"/>
              <a:lightRig rig="brightRoom" dir="t"/>
            </a:scene3d>
            <a:sp3d contourW="6350" prstMaterial="plastic">
              <a:contourClr>
                <a:schemeClr val="accent1">
                  <a:tint val="100000"/>
                  <a:shade val="100000"/>
                  <a:hueMod val="100000"/>
                  <a:satMod val="100000"/>
                </a:schemeClr>
              </a:contourClr>
            </a:sp3d>
          </a:bodyPr>
          <a:lstStyle/>
          <a:p>
            <a:pPr marL="0" indent="0" eaLnBrk="1" hangingPunct="1">
              <a:lnSpc>
                <a:spcPct val="110000"/>
              </a:lnSpc>
              <a:buFont typeface="Times" pitchFamily="18" charset="0"/>
              <a:buNone/>
              <a:defRPr/>
            </a:pPr>
            <a:r>
              <a:rPr lang="en-US" altLang="ko-KR" sz="2200" b="0" cap="all" dirty="0" smtClean="0">
                <a:solidFill>
                  <a:schemeClr val="accent1"/>
                </a:solidFill>
                <a:effectLst>
                  <a:outerShdw blurRad="19685" dist="12700" dir="5400000" algn="tl" rotWithShape="0">
                    <a:schemeClr val="accent1">
                      <a:satMod val="130000"/>
                      <a:alpha val="60000"/>
                    </a:schemeClr>
                  </a:outerShdw>
                </a:effectLst>
                <a:ea typeface="Gulim" pitchFamily="34" charset="-127"/>
                <a:cs typeface="+mn-cs"/>
              </a:rPr>
              <a:t>Understanding our </a:t>
            </a:r>
            <a:r>
              <a:rPr lang="en-US" altLang="ko-KR" sz="2200" cap="all" dirty="0" smtClean="0">
                <a:solidFill>
                  <a:srgbClr val="4987BF"/>
                </a:solidFill>
                <a:effectLst>
                  <a:outerShdw blurRad="19685" dist="12700" dir="5400000" algn="tl" rotWithShape="0">
                    <a:schemeClr val="accent1">
                      <a:satMod val="130000"/>
                      <a:alpha val="60000"/>
                    </a:schemeClr>
                  </a:outerShdw>
                </a:effectLst>
                <a:ea typeface="Gulim" pitchFamily="34" charset="-127"/>
                <a:cs typeface="+mn-cs"/>
              </a:rPr>
              <a:t>environment</a:t>
            </a:r>
            <a:endParaRPr lang="en-US" altLang="ko-KR" sz="2200" cap="all" dirty="0">
              <a:solidFill>
                <a:srgbClr val="4987BF"/>
              </a:solidFill>
              <a:effectLst>
                <a:outerShdw blurRad="19685" dist="12700" dir="5400000" algn="tl" rotWithShape="0">
                  <a:schemeClr val="accent1">
                    <a:satMod val="130000"/>
                    <a:alpha val="60000"/>
                  </a:schemeClr>
                </a:outerShdw>
              </a:effectLst>
              <a:ea typeface="Gulim" pitchFamily="34" charset="-127"/>
              <a:cs typeface="+mn-cs"/>
            </a:endParaRPr>
          </a:p>
        </p:txBody>
      </p:sp>
      <p:sp>
        <p:nvSpPr>
          <p:cNvPr id="7" name="ZoneTexte 6"/>
          <p:cNvSpPr txBox="1"/>
          <p:nvPr/>
        </p:nvSpPr>
        <p:spPr>
          <a:xfrm>
            <a:off x="395679" y="1424673"/>
            <a:ext cx="642942" cy="830997"/>
          </a:xfrm>
          <a:prstGeom prst="rect">
            <a:avLst/>
          </a:prstGeom>
          <a:noFill/>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defPPr>
              <a:defRPr lang="fr-FR"/>
            </a:defPPr>
            <a:lvl1pPr>
              <a:defRPr sz="4800" cap="all">
                <a:ln/>
                <a:solidFill>
                  <a:schemeClr val="accent1"/>
                </a:solidFill>
                <a:effectLst>
                  <a:outerShdw blurRad="19685" dist="12700" dir="5400000" algn="tl" rotWithShape="0">
                    <a:schemeClr val="accent1">
                      <a:satMod val="130000"/>
                      <a:alpha val="60000"/>
                    </a:schemeClr>
                  </a:outerShdw>
                </a:effectLst>
              </a:defRPr>
            </a:lvl1pPr>
          </a:lstStyle>
          <a:p>
            <a:pPr fontAlgn="auto">
              <a:spcBef>
                <a:spcPts val="0"/>
              </a:spcBef>
              <a:spcAft>
                <a:spcPts val="0"/>
              </a:spcAft>
              <a:defRPr/>
            </a:pPr>
            <a:r>
              <a:rPr lang="en-US" dirty="0" smtClean="0">
                <a:solidFill>
                  <a:srgbClr val="4987BF"/>
                </a:solidFill>
                <a:effectLst>
                  <a:outerShdw blurRad="19685" dist="12700" dir="5400000" algn="tl" rotWithShape="0">
                    <a:srgbClr val="002D4F">
                      <a:satMod val="130000"/>
                      <a:alpha val="60000"/>
                    </a:srgbClr>
                  </a:outerShdw>
                </a:effectLst>
                <a:latin typeface="+mn-lt"/>
                <a:ea typeface="+mn-ea"/>
                <a:cs typeface="+mn-cs"/>
              </a:rPr>
              <a:t>1</a:t>
            </a:r>
            <a:endParaRPr lang="en-US" dirty="0">
              <a:solidFill>
                <a:srgbClr val="4987BF"/>
              </a:solidFill>
              <a:effectLst>
                <a:outerShdw blurRad="19685" dist="12700" dir="5400000" algn="tl" rotWithShape="0">
                  <a:srgbClr val="002D4F">
                    <a:satMod val="130000"/>
                    <a:alpha val="60000"/>
                  </a:srgbClr>
                </a:outerShdw>
              </a:effectLst>
              <a:latin typeface="+mn-lt"/>
              <a:ea typeface="+mn-ea"/>
              <a:cs typeface="+mn-cs"/>
            </a:endParaRPr>
          </a:p>
        </p:txBody>
      </p:sp>
      <p:sp>
        <p:nvSpPr>
          <p:cNvPr id="23557" name="Rectangle 9"/>
          <p:cNvSpPr>
            <a:spLocks noChangeArrowheads="1"/>
          </p:cNvSpPr>
          <p:nvPr/>
        </p:nvSpPr>
        <p:spPr bwMode="auto">
          <a:xfrm>
            <a:off x="0" y="6021388"/>
            <a:ext cx="9144000" cy="287337"/>
          </a:xfrm>
          <a:prstGeom prst="rect">
            <a:avLst/>
          </a:prstGeom>
          <a:solidFill>
            <a:schemeClr val="bg1"/>
          </a:solidFill>
          <a:ln w="9525" algn="ctr">
            <a:noFill/>
            <a:round/>
            <a:headEnd/>
            <a:tailEnd/>
          </a:ln>
        </p:spPr>
        <p:txBody>
          <a:bodyPr/>
          <a:lstStyle/>
          <a:p>
            <a:pPr eaLnBrk="0" hangingPunct="0"/>
            <a:endParaRPr lang="en-US" sz="2400" b="1">
              <a:solidFill>
                <a:srgbClr val="000000"/>
              </a:solidFill>
            </a:endParaRPr>
          </a:p>
        </p:txBody>
      </p:sp>
      <p:grpSp>
        <p:nvGrpSpPr>
          <p:cNvPr id="2" name="Groupe 4"/>
          <p:cNvGrpSpPr>
            <a:grpSpLocks/>
          </p:cNvGrpSpPr>
          <p:nvPr/>
        </p:nvGrpSpPr>
        <p:grpSpPr bwMode="auto">
          <a:xfrm>
            <a:off x="395288" y="2487613"/>
            <a:ext cx="8748712" cy="831850"/>
            <a:chOff x="395679" y="2657928"/>
            <a:chExt cx="8748321" cy="830997"/>
          </a:xfrm>
        </p:grpSpPr>
        <p:sp>
          <p:nvSpPr>
            <p:cNvPr id="8" name="ZoneTexte 7"/>
            <p:cNvSpPr txBox="1"/>
            <p:nvPr/>
          </p:nvSpPr>
          <p:spPr>
            <a:xfrm>
              <a:off x="395679" y="2657928"/>
              <a:ext cx="642942" cy="830997"/>
            </a:xfrm>
            <a:prstGeom prst="rect">
              <a:avLst/>
            </a:prstGeom>
            <a:noFill/>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fontAlgn="auto">
                <a:spcBef>
                  <a:spcPts val="0"/>
                </a:spcBef>
                <a:spcAft>
                  <a:spcPts val="0"/>
                </a:spcAft>
                <a:defRPr/>
              </a:pPr>
              <a:r>
                <a:rPr lang="en-US" sz="4800" cap="all" dirty="0">
                  <a:ln/>
                  <a:solidFill>
                    <a:srgbClr val="4987BF"/>
                  </a:solidFill>
                  <a:effectLst>
                    <a:outerShdw blurRad="19685" dist="12700" dir="5400000" algn="tl" rotWithShape="0">
                      <a:srgbClr val="002D4F">
                        <a:satMod val="130000"/>
                        <a:alpha val="60000"/>
                      </a:srgbClr>
                    </a:outerShdw>
                  </a:effectLst>
                  <a:latin typeface="+mn-lt"/>
                  <a:ea typeface="+mn-ea"/>
                  <a:cs typeface="+mn-cs"/>
                </a:rPr>
                <a:t>2</a:t>
              </a:r>
            </a:p>
          </p:txBody>
        </p:sp>
        <p:sp>
          <p:nvSpPr>
            <p:cNvPr id="11" name="Espace réservé du contenu 2"/>
            <p:cNvSpPr txBox="1">
              <a:spLocks/>
            </p:cNvSpPr>
            <p:nvPr/>
          </p:nvSpPr>
          <p:spPr bwMode="auto">
            <a:xfrm>
              <a:off x="1142976" y="2767426"/>
              <a:ext cx="8001024" cy="612000"/>
            </a:xfrm>
            <a:prstGeom prst="rect">
              <a:avLst/>
            </a:prstGeom>
            <a:noFill/>
            <a:ln w="9525">
              <a:noFill/>
              <a:miter lim="800000"/>
              <a:headEnd/>
              <a:tailEnd/>
            </a:ln>
          </p:spPr>
          <p:txBody>
            <a:bodyPr anchor="ctr">
              <a:scene3d>
                <a:camera prst="orthographicFront"/>
                <a:lightRig rig="brightRoom" dir="t"/>
              </a:scene3d>
              <a:sp3d contourW="6350" prstMaterial="plastic">
                <a:contourClr>
                  <a:schemeClr val="accent1">
                    <a:tint val="100000"/>
                    <a:shade val="100000"/>
                    <a:hueMod val="100000"/>
                    <a:satMod val="100000"/>
                  </a:schemeClr>
                </a:contourClr>
              </a:sp3d>
            </a:bodyPr>
            <a:lstStyle/>
            <a:p>
              <a:pPr fontAlgn="auto">
                <a:lnSpc>
                  <a:spcPct val="110000"/>
                </a:lnSpc>
                <a:spcBef>
                  <a:spcPct val="20000"/>
                </a:spcBef>
                <a:spcAft>
                  <a:spcPts val="0"/>
                </a:spcAft>
                <a:buClr>
                  <a:srgbClr val="FF7F00"/>
                </a:buClr>
                <a:buSzPct val="140000"/>
                <a:defRPr/>
              </a:pPr>
              <a:r>
                <a:rPr lang="en-US" altLang="ko-KR" sz="2200" b="1" kern="0" cap="all" dirty="0">
                  <a:solidFill>
                    <a:srgbClr val="4987BF"/>
                  </a:solidFill>
                  <a:effectLst>
                    <a:outerShdw blurRad="19685" dist="12700" dir="5400000" algn="tl" rotWithShape="0">
                      <a:srgbClr val="002D4F">
                        <a:satMod val="130000"/>
                        <a:alpha val="60000"/>
                      </a:srgbClr>
                    </a:outerShdw>
                  </a:effectLst>
                  <a:latin typeface="+mn-lt"/>
                  <a:ea typeface="Gulim" pitchFamily="34" charset="-127"/>
                  <a:cs typeface="+mn-cs"/>
                </a:rPr>
                <a:t>AUDIENCE</a:t>
              </a:r>
              <a:r>
                <a:rPr lang="en-US" altLang="ko-KR" sz="2200" kern="0" cap="all" dirty="0">
                  <a:solidFill>
                    <a:srgbClr val="4987BF"/>
                  </a:solidFill>
                  <a:effectLst>
                    <a:outerShdw blurRad="19685" dist="12700" dir="5400000" algn="tl" rotWithShape="0">
                      <a:srgbClr val="002D4F">
                        <a:satMod val="130000"/>
                        <a:alpha val="60000"/>
                      </a:srgbClr>
                    </a:outerShdw>
                  </a:effectLst>
                  <a:latin typeface="+mn-lt"/>
                  <a:ea typeface="Gulim" pitchFamily="34" charset="-127"/>
                  <a:cs typeface="+mn-cs"/>
                </a:rPr>
                <a:t> </a:t>
              </a:r>
              <a:r>
                <a:rPr lang="en-US" altLang="ko-KR" sz="2200" kern="0" cap="all" dirty="0">
                  <a:solidFill>
                    <a:srgbClr val="002D4F"/>
                  </a:solidFill>
                  <a:effectLst>
                    <a:outerShdw blurRad="19685" dist="12700" dir="5400000" algn="tl" rotWithShape="0">
                      <a:srgbClr val="002D4F">
                        <a:satMod val="130000"/>
                        <a:alpha val="60000"/>
                      </a:srgbClr>
                    </a:outerShdw>
                  </a:effectLst>
                  <a:latin typeface="+mn-lt"/>
                  <a:ea typeface="Gulim" pitchFamily="34" charset="-127"/>
                  <a:cs typeface="+mn-cs"/>
                </a:rPr>
                <a:t>RESEARCH ON THE MOVE</a:t>
              </a:r>
              <a:endParaRPr lang="en-US" altLang="ko-KR" sz="2200" i="1" kern="0" cap="all" dirty="0">
                <a:solidFill>
                  <a:srgbClr val="002D4F"/>
                </a:solidFill>
                <a:effectLst>
                  <a:outerShdw blurRad="19685" dist="12700" dir="5400000" algn="tl" rotWithShape="0">
                    <a:srgbClr val="002D4F">
                      <a:satMod val="130000"/>
                      <a:alpha val="60000"/>
                    </a:srgbClr>
                  </a:outerShdw>
                </a:effectLst>
                <a:latin typeface="+mn-lt"/>
                <a:ea typeface="Gulim" pitchFamily="34" charset="-127"/>
                <a:cs typeface="+mn-cs"/>
              </a:endParaRPr>
            </a:p>
          </p:txBody>
        </p:sp>
      </p:grpSp>
      <p:grpSp>
        <p:nvGrpSpPr>
          <p:cNvPr id="4" name="Groupe 5"/>
          <p:cNvGrpSpPr>
            <a:grpSpLocks/>
          </p:cNvGrpSpPr>
          <p:nvPr/>
        </p:nvGrpSpPr>
        <p:grpSpPr bwMode="auto">
          <a:xfrm>
            <a:off x="395288" y="3551238"/>
            <a:ext cx="8748712" cy="830262"/>
            <a:chOff x="395679" y="4551219"/>
            <a:chExt cx="8748353" cy="830997"/>
          </a:xfrm>
        </p:grpSpPr>
        <p:sp>
          <p:nvSpPr>
            <p:cNvPr id="9" name="ZoneTexte 8"/>
            <p:cNvSpPr txBox="1"/>
            <p:nvPr/>
          </p:nvSpPr>
          <p:spPr>
            <a:xfrm>
              <a:off x="395679" y="4551219"/>
              <a:ext cx="642942" cy="830997"/>
            </a:xfrm>
            <a:prstGeom prst="rect">
              <a:avLst/>
            </a:prstGeom>
            <a:noFill/>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fontAlgn="auto">
                <a:spcBef>
                  <a:spcPts val="0"/>
                </a:spcBef>
                <a:spcAft>
                  <a:spcPts val="0"/>
                </a:spcAft>
                <a:defRPr/>
              </a:pPr>
              <a:r>
                <a:rPr lang="en-US" sz="4800" cap="all" dirty="0">
                  <a:ln/>
                  <a:solidFill>
                    <a:srgbClr val="4987BF"/>
                  </a:solidFill>
                  <a:effectLst>
                    <a:outerShdw blurRad="19685" dist="12700" dir="5400000" algn="tl" rotWithShape="0">
                      <a:srgbClr val="002D4F">
                        <a:satMod val="130000"/>
                        <a:alpha val="60000"/>
                      </a:srgbClr>
                    </a:outerShdw>
                  </a:effectLst>
                  <a:latin typeface="+mn-lt"/>
                  <a:ea typeface="+mn-ea"/>
                  <a:cs typeface="+mn-cs"/>
                </a:rPr>
                <a:t>3</a:t>
              </a:r>
            </a:p>
          </p:txBody>
        </p:sp>
        <p:sp>
          <p:nvSpPr>
            <p:cNvPr id="12" name="Espace réservé du contenu 2"/>
            <p:cNvSpPr txBox="1">
              <a:spLocks/>
            </p:cNvSpPr>
            <p:nvPr/>
          </p:nvSpPr>
          <p:spPr bwMode="auto">
            <a:xfrm>
              <a:off x="1143008" y="4660717"/>
              <a:ext cx="8001024" cy="612000"/>
            </a:xfrm>
            <a:prstGeom prst="rect">
              <a:avLst/>
            </a:prstGeom>
            <a:noFill/>
            <a:ln w="9525">
              <a:noFill/>
              <a:miter lim="800000"/>
              <a:headEnd/>
              <a:tailEnd/>
            </a:ln>
          </p:spPr>
          <p:txBody>
            <a:bodyPr anchor="ctr">
              <a:scene3d>
                <a:camera prst="orthographicFront"/>
                <a:lightRig rig="brightRoom" dir="t"/>
              </a:scene3d>
              <a:sp3d contourW="6350" prstMaterial="plastic">
                <a:contourClr>
                  <a:schemeClr val="accent1">
                    <a:tint val="100000"/>
                    <a:shade val="100000"/>
                    <a:hueMod val="100000"/>
                    <a:satMod val="100000"/>
                  </a:schemeClr>
                </a:contourClr>
              </a:sp3d>
            </a:bodyPr>
            <a:lstStyle>
              <a:defPPr>
                <a:defRPr lang="fr-FR"/>
              </a:defPPr>
              <a:lvl1pPr lvl="0">
                <a:lnSpc>
                  <a:spcPct val="110000"/>
                </a:lnSpc>
                <a:spcBef>
                  <a:spcPct val="20000"/>
                </a:spcBef>
                <a:buClr>
                  <a:srgbClr val="FF7F00"/>
                </a:buClr>
                <a:buSzPct val="140000"/>
                <a:defRPr sz="2000" kern="0" cap="all">
                  <a:ln/>
                  <a:solidFill>
                    <a:schemeClr val="accent1"/>
                  </a:solidFill>
                  <a:effectLst>
                    <a:outerShdw blurRad="19685" dist="12700" dir="5400000" algn="tl" rotWithShape="0">
                      <a:schemeClr val="accent1">
                        <a:satMod val="130000"/>
                        <a:alpha val="60000"/>
                      </a:schemeClr>
                    </a:outerShdw>
                  </a:effectLst>
                  <a:ea typeface="Gulim" pitchFamily="34" charset="-127"/>
                </a:defRPr>
              </a:lvl1pPr>
            </a:lstStyle>
            <a:p>
              <a:pPr fontAlgn="auto">
                <a:spcAft>
                  <a:spcPts val="0"/>
                </a:spcAft>
                <a:defRPr/>
              </a:pPr>
              <a:r>
                <a:rPr lang="en-US" sz="2200" dirty="0" smtClean="0">
                  <a:ln>
                    <a:noFill/>
                  </a:ln>
                  <a:solidFill>
                    <a:srgbClr val="002D4F"/>
                  </a:solidFill>
                  <a:effectLst/>
                  <a:latin typeface="+mn-lt"/>
                  <a:cs typeface="+mn-cs"/>
                </a:rPr>
                <a:t>Insights on Outdoor </a:t>
              </a:r>
              <a:r>
                <a:rPr lang="en-US" sz="2200" b="1" dirty="0">
                  <a:solidFill>
                    <a:srgbClr val="4987BF"/>
                  </a:solidFill>
                  <a:effectLst>
                    <a:outerShdw blurRad="19685" dist="12700" dir="5400000" algn="tl" rotWithShape="0">
                      <a:srgbClr val="002D4F">
                        <a:satMod val="130000"/>
                        <a:alpha val="60000"/>
                      </a:srgbClr>
                    </a:outerShdw>
                  </a:effectLst>
                  <a:latin typeface="+mn-lt"/>
                  <a:cs typeface="+mn-cs"/>
                </a:rPr>
                <a:t>effectiveness</a:t>
              </a:r>
            </a:p>
          </p:txBody>
        </p:sp>
      </p:grpSp>
      <p:grpSp>
        <p:nvGrpSpPr>
          <p:cNvPr id="5" name="Groupe 12"/>
          <p:cNvGrpSpPr>
            <a:grpSpLocks/>
          </p:cNvGrpSpPr>
          <p:nvPr/>
        </p:nvGrpSpPr>
        <p:grpSpPr bwMode="auto">
          <a:xfrm>
            <a:off x="395288" y="4614863"/>
            <a:ext cx="8748712" cy="830262"/>
            <a:chOff x="395679" y="4558769"/>
            <a:chExt cx="8748353" cy="830997"/>
          </a:xfrm>
        </p:grpSpPr>
        <p:sp>
          <p:nvSpPr>
            <p:cNvPr id="14" name="ZoneTexte 13"/>
            <p:cNvSpPr txBox="1"/>
            <p:nvPr/>
          </p:nvSpPr>
          <p:spPr>
            <a:xfrm>
              <a:off x="395679" y="4558769"/>
              <a:ext cx="642942" cy="830997"/>
            </a:xfrm>
            <a:prstGeom prst="rect">
              <a:avLst/>
            </a:prstGeom>
            <a:noFill/>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fontAlgn="auto">
                <a:spcBef>
                  <a:spcPts val="0"/>
                </a:spcBef>
                <a:spcAft>
                  <a:spcPts val="0"/>
                </a:spcAft>
                <a:defRPr/>
              </a:pPr>
              <a:r>
                <a:rPr lang="en-US" sz="4800" cap="all" dirty="0">
                  <a:ln/>
                  <a:solidFill>
                    <a:srgbClr val="4987BF"/>
                  </a:solidFill>
                  <a:effectLst>
                    <a:outerShdw blurRad="19685" dist="12700" dir="5400000" algn="tl" rotWithShape="0">
                      <a:srgbClr val="002D4F">
                        <a:satMod val="130000"/>
                        <a:alpha val="60000"/>
                      </a:srgbClr>
                    </a:outerShdw>
                  </a:effectLst>
                  <a:latin typeface="+mn-lt"/>
                  <a:ea typeface="+mn-ea"/>
                  <a:cs typeface="+mn-cs"/>
                </a:rPr>
                <a:t>4</a:t>
              </a:r>
            </a:p>
          </p:txBody>
        </p:sp>
        <p:sp>
          <p:nvSpPr>
            <p:cNvPr id="15" name="Espace réservé du contenu 2"/>
            <p:cNvSpPr txBox="1">
              <a:spLocks/>
            </p:cNvSpPr>
            <p:nvPr/>
          </p:nvSpPr>
          <p:spPr bwMode="auto">
            <a:xfrm>
              <a:off x="1143008" y="4668267"/>
              <a:ext cx="8001024" cy="612000"/>
            </a:xfrm>
            <a:prstGeom prst="rect">
              <a:avLst/>
            </a:prstGeom>
            <a:noFill/>
            <a:ln w="9525">
              <a:noFill/>
              <a:miter lim="800000"/>
              <a:headEnd/>
              <a:tailEnd/>
            </a:ln>
          </p:spPr>
          <p:txBody>
            <a:bodyPr anchor="ctr">
              <a:scene3d>
                <a:camera prst="orthographicFront"/>
                <a:lightRig rig="brightRoom" dir="t"/>
              </a:scene3d>
              <a:sp3d contourW="6350" prstMaterial="plastic">
                <a:contourClr>
                  <a:schemeClr val="accent1">
                    <a:tint val="100000"/>
                    <a:shade val="100000"/>
                    <a:hueMod val="100000"/>
                    <a:satMod val="100000"/>
                  </a:schemeClr>
                </a:contourClr>
              </a:sp3d>
            </a:bodyPr>
            <a:lstStyle>
              <a:defPPr>
                <a:defRPr lang="fr-FR"/>
              </a:defPPr>
              <a:lvl1pPr lvl="0">
                <a:lnSpc>
                  <a:spcPct val="110000"/>
                </a:lnSpc>
                <a:spcBef>
                  <a:spcPct val="20000"/>
                </a:spcBef>
                <a:buClr>
                  <a:srgbClr val="FF7F00"/>
                </a:buClr>
                <a:buSzPct val="140000"/>
                <a:defRPr sz="2000" kern="0" cap="all">
                  <a:ln/>
                  <a:solidFill>
                    <a:schemeClr val="accent1"/>
                  </a:solidFill>
                  <a:effectLst>
                    <a:outerShdw blurRad="19685" dist="12700" dir="5400000" algn="tl" rotWithShape="0">
                      <a:schemeClr val="accent1">
                        <a:satMod val="130000"/>
                        <a:alpha val="60000"/>
                      </a:schemeClr>
                    </a:outerShdw>
                  </a:effectLst>
                  <a:ea typeface="Gulim" pitchFamily="34" charset="-127"/>
                </a:defRPr>
              </a:lvl1pPr>
            </a:lstStyle>
            <a:p>
              <a:pPr fontAlgn="auto">
                <a:spcAft>
                  <a:spcPts val="0"/>
                </a:spcAft>
                <a:defRPr/>
              </a:pPr>
              <a:r>
                <a:rPr lang="en-US" sz="2200" b="1" dirty="0">
                  <a:solidFill>
                    <a:srgbClr val="4987BF"/>
                  </a:solidFill>
                  <a:effectLst>
                    <a:outerShdw blurRad="19685" dist="12700" dir="5400000" algn="tl" rotWithShape="0">
                      <a:srgbClr val="002D4F">
                        <a:satMod val="130000"/>
                        <a:alpha val="60000"/>
                      </a:srgbClr>
                    </a:outerShdw>
                  </a:effectLst>
                  <a:latin typeface="+mn-lt"/>
                  <a:cs typeface="+mn-cs"/>
                </a:rPr>
                <a:t>Digital</a:t>
              </a:r>
              <a:r>
                <a:rPr lang="en-US" sz="2200" dirty="0">
                  <a:ln>
                    <a:noFill/>
                  </a:ln>
                  <a:solidFill>
                    <a:srgbClr val="4987BF"/>
                  </a:solidFill>
                  <a:effectLst/>
                  <a:latin typeface="+mn-lt"/>
                  <a:cs typeface="+mn-cs"/>
                </a:rPr>
                <a:t> </a:t>
              </a:r>
              <a:r>
                <a:rPr lang="en-US" sz="2200" dirty="0">
                  <a:ln>
                    <a:noFill/>
                  </a:ln>
                  <a:solidFill>
                    <a:srgbClr val="002D4F"/>
                  </a:solidFill>
                  <a:effectLst/>
                  <a:latin typeface="+mn-lt"/>
                  <a:cs typeface="+mn-cs"/>
                </a:rPr>
                <a:t>and </a:t>
              </a:r>
              <a:r>
                <a:rPr lang="en-US" sz="2200" b="1" dirty="0">
                  <a:solidFill>
                    <a:srgbClr val="4987BF"/>
                  </a:solidFill>
                  <a:effectLst>
                    <a:outerShdw blurRad="19685" dist="12700" dir="5400000" algn="tl" rotWithShape="0">
                      <a:srgbClr val="002D4F">
                        <a:satMod val="130000"/>
                        <a:alpha val="60000"/>
                      </a:srgbClr>
                    </a:outerShdw>
                  </a:effectLst>
                  <a:latin typeface="+mn-lt"/>
                  <a:cs typeface="+mn-cs"/>
                </a:rPr>
                <a:t>interactivity</a:t>
              </a:r>
              <a:r>
                <a:rPr lang="en-US" sz="2200" dirty="0">
                  <a:ln>
                    <a:noFill/>
                  </a:ln>
                  <a:solidFill>
                    <a:srgbClr val="4987BF"/>
                  </a:solidFill>
                  <a:effectLst/>
                  <a:latin typeface="+mn-lt"/>
                  <a:cs typeface="+mn-cs"/>
                </a:rPr>
                <a:t> </a:t>
              </a:r>
              <a:r>
                <a:rPr lang="en-US" sz="2200" dirty="0">
                  <a:ln>
                    <a:noFill/>
                  </a:ln>
                  <a:solidFill>
                    <a:srgbClr val="002D4F"/>
                  </a:solidFill>
                  <a:effectLst/>
                  <a:latin typeface="+mn-lt"/>
                  <a:cs typeface="+mn-cs"/>
                </a:rPr>
                <a:t>: new </a:t>
              </a:r>
              <a:r>
                <a:rPr lang="en-US" sz="2200" dirty="0" smtClean="0">
                  <a:ln>
                    <a:noFill/>
                  </a:ln>
                  <a:solidFill>
                    <a:srgbClr val="002D4F"/>
                  </a:solidFill>
                  <a:effectLst/>
                  <a:latin typeface="+mn-lt"/>
                  <a:cs typeface="+mn-cs"/>
                </a:rPr>
                <a:t>frontiers</a:t>
              </a:r>
              <a:endParaRPr lang="en-US" sz="2200" dirty="0">
                <a:ln>
                  <a:noFill/>
                </a:ln>
                <a:solidFill>
                  <a:srgbClr val="002D4F"/>
                </a:solidFill>
                <a:effectLst/>
                <a:latin typeface="+mn-lt"/>
                <a:cs typeface="+mn-cs"/>
              </a:endParaRPr>
            </a:p>
          </p:txBody>
        </p:sp>
      </p:grpSp>
      <p:pic>
        <p:nvPicPr>
          <p:cNvPr id="23561" name="Image 15"/>
          <p:cNvPicPr>
            <a:picLocks noChangeAspect="1"/>
          </p:cNvPicPr>
          <p:nvPr/>
        </p:nvPicPr>
        <p:blipFill>
          <a:blip r:embed="rId2" cstate="print"/>
          <a:srcRect/>
          <a:stretch>
            <a:fillRect/>
          </a:stretch>
        </p:blipFill>
        <p:spPr bwMode="auto">
          <a:xfrm>
            <a:off x="0" y="6237288"/>
            <a:ext cx="2573338" cy="6350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re 1"/>
          <p:cNvSpPr>
            <a:spLocks noGrp="1"/>
          </p:cNvSpPr>
          <p:nvPr>
            <p:ph type="title"/>
          </p:nvPr>
        </p:nvSpPr>
        <p:spPr>
          <a:xfrm>
            <a:off x="2090738" y="144463"/>
            <a:ext cx="6702425" cy="981075"/>
          </a:xfrm>
        </p:spPr>
        <p:txBody>
          <a:bodyPr/>
          <a:lstStyle/>
          <a:p>
            <a:pPr eaLnBrk="1" hangingPunct="1"/>
            <a:r>
              <a:rPr lang="fr-FR" b="0" smtClean="0"/>
              <a:t>BEYOND IMPACT</a:t>
            </a:r>
            <a:br>
              <a:rPr lang="fr-FR" b="0" smtClean="0"/>
            </a:br>
            <a:r>
              <a:rPr lang="fr-FR" smtClean="0"/>
              <a:t>MEASURING BRAND BENEFITS</a:t>
            </a:r>
          </a:p>
        </p:txBody>
      </p:sp>
      <p:sp>
        <p:nvSpPr>
          <p:cNvPr id="88066" name="Espace réservé du numéro de diapositive 3"/>
          <p:cNvSpPr>
            <a:spLocks noGrp="1"/>
          </p:cNvSpPr>
          <p:nvPr>
            <p:ph type="sldNum" sz="quarter" idx="12"/>
          </p:nvPr>
        </p:nvSpPr>
        <p:spPr/>
        <p:txBody>
          <a:bodyPr/>
          <a:lstStyle/>
          <a:p>
            <a:pPr fontAlgn="base">
              <a:spcBef>
                <a:spcPct val="0"/>
              </a:spcBef>
              <a:spcAft>
                <a:spcPct val="0"/>
              </a:spcAft>
              <a:defRPr/>
            </a:pPr>
            <a:fld id="{77C53DC2-6499-44A9-B276-A77C416842A1}" type="slidenum">
              <a:rPr lang="fr-FR">
                <a:cs typeface="MS PGothic"/>
              </a:rPr>
              <a:pPr fontAlgn="base">
                <a:spcBef>
                  <a:spcPct val="0"/>
                </a:spcBef>
                <a:spcAft>
                  <a:spcPct val="0"/>
                </a:spcAft>
                <a:defRPr/>
              </a:pPr>
              <a:t>40</a:t>
            </a:fld>
            <a:endParaRPr lang="fr-FR">
              <a:cs typeface="MS PGothic"/>
            </a:endParaRPr>
          </a:p>
        </p:txBody>
      </p:sp>
      <p:sp>
        <p:nvSpPr>
          <p:cNvPr id="20" name="Content Placeholder 2"/>
          <p:cNvSpPr>
            <a:spLocks noGrp="1"/>
          </p:cNvSpPr>
          <p:nvPr>
            <p:ph sz="quarter" idx="4294967295"/>
          </p:nvPr>
        </p:nvSpPr>
        <p:spPr>
          <a:xfrm>
            <a:off x="288925" y="1268413"/>
            <a:ext cx="8386763" cy="576262"/>
          </a:xfrm>
        </p:spPr>
        <p:txBody>
          <a:bodyPr/>
          <a:lstStyle/>
          <a:p>
            <a:pPr eaLnBrk="1" hangingPunct="1"/>
            <a:r>
              <a:rPr lang="en-GB" smtClean="0"/>
              <a:t>This Club Med campaign improved key brand dimensions :</a:t>
            </a:r>
          </a:p>
          <a:p>
            <a:pPr eaLnBrk="1" hangingPunct="1"/>
            <a:endParaRPr lang="en-GB" smtClean="0"/>
          </a:p>
        </p:txBody>
      </p:sp>
      <p:pic>
        <p:nvPicPr>
          <p:cNvPr id="21" name="Picture 2"/>
          <p:cNvPicPr>
            <a:picLocks noChangeAspect="1" noChangeArrowheads="1"/>
          </p:cNvPicPr>
          <p:nvPr/>
        </p:nvPicPr>
        <p:blipFill>
          <a:blip r:embed="rId2" cstate="print"/>
          <a:srcRect l="19425" t="16800" r="17576" b="11801"/>
          <a:stretch>
            <a:fillRect/>
          </a:stretch>
        </p:blipFill>
        <p:spPr bwMode="auto">
          <a:xfrm>
            <a:off x="242888" y="1946275"/>
            <a:ext cx="2744787" cy="1944688"/>
          </a:xfrm>
          <a:prstGeom prst="rect">
            <a:avLst/>
          </a:prstGeom>
          <a:ln>
            <a:noFill/>
          </a:ln>
          <a:effectLst>
            <a:outerShdw blurRad="292100" dist="139700" dir="2700000" algn="tl" rotWithShape="0">
              <a:srgbClr val="333333">
                <a:alpha val="65000"/>
              </a:srgbClr>
            </a:outerShdw>
          </a:effectLst>
        </p:spPr>
      </p:pic>
      <p:sp>
        <p:nvSpPr>
          <p:cNvPr id="37" name="AutoShape 15"/>
          <p:cNvSpPr>
            <a:spLocks noChangeArrowheads="1"/>
          </p:cNvSpPr>
          <p:nvPr/>
        </p:nvSpPr>
        <p:spPr bwMode="auto">
          <a:xfrm>
            <a:off x="190500" y="2560638"/>
            <a:ext cx="3032125" cy="625475"/>
          </a:xfrm>
          <a:prstGeom prst="wedgeRoundRectCallout">
            <a:avLst>
              <a:gd name="adj1" fmla="val 45028"/>
              <a:gd name="adj2" fmla="val 99241"/>
              <a:gd name="adj3" fmla="val 16667"/>
            </a:avLst>
          </a:prstGeom>
          <a:noFill/>
          <a:ln w="19050" algn="ctr">
            <a:noFill/>
            <a:miter lim="800000"/>
            <a:headEnd/>
            <a:tailEnd/>
          </a:ln>
        </p:spPr>
        <p:txBody>
          <a:bodyPr lIns="18000" rIns="18000"/>
          <a:lstStyle/>
          <a:p>
            <a:pPr algn="ctr" eaLnBrk="0" hangingPunct="0">
              <a:spcBef>
                <a:spcPct val="50000"/>
              </a:spcBef>
              <a:buClr>
                <a:srgbClr val="333399"/>
              </a:buClr>
              <a:buFont typeface="Wingdings" pitchFamily="2" charset="2"/>
              <a:buNone/>
              <a:defRPr/>
            </a:pPr>
            <a:endParaRPr lang="fr-FR" sz="1300">
              <a:solidFill>
                <a:srgbClr val="1F497D"/>
              </a:solidFill>
              <a:latin typeface="+mj-lt"/>
              <a:ea typeface="+mn-ea"/>
              <a:cs typeface="Arial" charset="0"/>
            </a:endParaRPr>
          </a:p>
        </p:txBody>
      </p:sp>
      <p:sp>
        <p:nvSpPr>
          <p:cNvPr id="38" name="AutoShape 16"/>
          <p:cNvSpPr>
            <a:spLocks noChangeArrowheads="1"/>
          </p:cNvSpPr>
          <p:nvPr/>
        </p:nvSpPr>
        <p:spPr bwMode="auto">
          <a:xfrm>
            <a:off x="34925" y="3740150"/>
            <a:ext cx="2978150" cy="828675"/>
          </a:xfrm>
          <a:prstGeom prst="wedgeRoundRectCallout">
            <a:avLst>
              <a:gd name="adj1" fmla="val 41630"/>
              <a:gd name="adj2" fmla="val -42722"/>
              <a:gd name="adj3" fmla="val 16667"/>
            </a:avLst>
          </a:prstGeom>
          <a:noFill/>
          <a:ln w="19050" algn="ctr">
            <a:noFill/>
            <a:miter lim="800000"/>
            <a:headEnd/>
            <a:tailEnd/>
          </a:ln>
        </p:spPr>
        <p:txBody>
          <a:bodyPr lIns="18000" rIns="18000"/>
          <a:lstStyle/>
          <a:p>
            <a:pPr algn="ctr" eaLnBrk="0" hangingPunct="0">
              <a:spcBef>
                <a:spcPct val="50000"/>
              </a:spcBef>
              <a:buClr>
                <a:srgbClr val="333399"/>
              </a:buClr>
              <a:buFont typeface="Wingdings" pitchFamily="2" charset="2"/>
              <a:buNone/>
              <a:defRPr/>
            </a:pPr>
            <a:endParaRPr lang="fr-FR" sz="1300">
              <a:solidFill>
                <a:srgbClr val="1F497D"/>
              </a:solidFill>
              <a:latin typeface="+mj-lt"/>
              <a:ea typeface="+mn-ea"/>
              <a:cs typeface="Arial" charset="0"/>
            </a:endParaRPr>
          </a:p>
        </p:txBody>
      </p:sp>
      <p:pic>
        <p:nvPicPr>
          <p:cNvPr id="48" name="Picture 4"/>
          <p:cNvPicPr>
            <a:picLocks noChangeAspect="1" noChangeArrowheads="1"/>
          </p:cNvPicPr>
          <p:nvPr/>
        </p:nvPicPr>
        <p:blipFill>
          <a:blip r:embed="rId3" cstate="print"/>
          <a:srcRect l="19425" t="16800" r="18101" b="11801"/>
          <a:stretch>
            <a:fillRect/>
          </a:stretch>
        </p:blipFill>
        <p:spPr bwMode="auto">
          <a:xfrm>
            <a:off x="247650" y="4005263"/>
            <a:ext cx="2740025" cy="1957387"/>
          </a:xfrm>
          <a:prstGeom prst="rect">
            <a:avLst/>
          </a:prstGeom>
          <a:ln>
            <a:noFill/>
          </a:ln>
          <a:effectLst>
            <a:outerShdw blurRad="292100" dist="139700" dir="2700000" algn="tl" rotWithShape="0">
              <a:srgbClr val="333333">
                <a:alpha val="65000"/>
              </a:srgbClr>
            </a:outerShdw>
          </a:effectLst>
        </p:spPr>
      </p:pic>
      <p:sp>
        <p:nvSpPr>
          <p:cNvPr id="50" name="Content Placeholder 2"/>
          <p:cNvSpPr>
            <a:spLocks noGrp="1"/>
          </p:cNvSpPr>
          <p:nvPr>
            <p:ph sz="quarter" idx="4294967295"/>
          </p:nvPr>
        </p:nvSpPr>
        <p:spPr>
          <a:xfrm>
            <a:off x="3563938" y="2187575"/>
            <a:ext cx="5580062" cy="576263"/>
          </a:xfrm>
        </p:spPr>
        <p:txBody>
          <a:bodyPr/>
          <a:lstStyle/>
          <a:p>
            <a:pPr marL="0" indent="0" eaLnBrk="1" hangingPunct="1">
              <a:buFont typeface="Times" pitchFamily="18" charset="0"/>
              <a:buNone/>
            </a:pPr>
            <a:r>
              <a:rPr lang="en-GB" sz="3200" smtClean="0">
                <a:solidFill>
                  <a:schemeClr val="accent2"/>
                </a:solidFill>
              </a:rPr>
              <a:t>87% </a:t>
            </a:r>
            <a:r>
              <a:rPr lang="en-GB" smtClean="0"/>
              <a:t>consider Club Med a premium brand</a:t>
            </a:r>
          </a:p>
        </p:txBody>
      </p:sp>
      <p:sp>
        <p:nvSpPr>
          <p:cNvPr id="53" name="Content Placeholder 2"/>
          <p:cNvSpPr>
            <a:spLocks noGrp="1"/>
          </p:cNvSpPr>
          <p:nvPr>
            <p:ph sz="quarter" idx="4294967295"/>
          </p:nvPr>
        </p:nvSpPr>
        <p:spPr>
          <a:xfrm>
            <a:off x="3563938" y="3284538"/>
            <a:ext cx="5407025" cy="576262"/>
          </a:xfrm>
        </p:spPr>
        <p:txBody>
          <a:bodyPr/>
          <a:lstStyle/>
          <a:p>
            <a:pPr marL="0" indent="0" eaLnBrk="1" hangingPunct="1">
              <a:buFont typeface="Times" pitchFamily="18" charset="0"/>
              <a:buNone/>
            </a:pPr>
            <a:r>
              <a:rPr lang="en-GB" sz="3200" smtClean="0">
                <a:solidFill>
                  <a:schemeClr val="accent2"/>
                </a:solidFill>
              </a:rPr>
              <a:t>92% </a:t>
            </a:r>
            <a:r>
              <a:rPr lang="en-GB" smtClean="0"/>
              <a:t>say the campaign succeeds in showing the large variety of destinations</a:t>
            </a:r>
          </a:p>
        </p:txBody>
      </p:sp>
      <p:sp>
        <p:nvSpPr>
          <p:cNvPr id="54" name="Content Placeholder 2"/>
          <p:cNvSpPr>
            <a:spLocks noGrp="1"/>
          </p:cNvSpPr>
          <p:nvPr>
            <p:ph sz="quarter" idx="4294967295"/>
          </p:nvPr>
        </p:nvSpPr>
        <p:spPr>
          <a:xfrm>
            <a:off x="3567113" y="4508500"/>
            <a:ext cx="5397500" cy="1093788"/>
          </a:xfrm>
        </p:spPr>
        <p:txBody>
          <a:bodyPr/>
          <a:lstStyle/>
          <a:p>
            <a:pPr marL="0" indent="0" eaLnBrk="1" hangingPunct="1">
              <a:buFont typeface="Times" pitchFamily="18" charset="0"/>
              <a:buNone/>
            </a:pPr>
            <a:r>
              <a:rPr lang="en-GB" sz="3200" smtClean="0">
                <a:solidFill>
                  <a:schemeClr val="accent2"/>
                </a:solidFill>
              </a:rPr>
              <a:t>90% </a:t>
            </a:r>
            <a:r>
              <a:rPr lang="en-GB" smtClean="0"/>
              <a:t>have a good opinion of Club Med through these ads</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48"/>
                                        </p:tgtEl>
                                        <p:attrNameLst>
                                          <p:attrName>style.visibility</p:attrName>
                                        </p:attrNameLst>
                                      </p:cBhvr>
                                      <p:to>
                                        <p:strVal val="visible"/>
                                      </p:to>
                                    </p:set>
                                  </p:childTnLst>
                                </p:cTn>
                              </p:par>
                            </p:childTnLst>
                          </p:cTn>
                        </p:par>
                        <p:par>
                          <p:cTn id="14" fill="hold">
                            <p:stCondLst>
                              <p:cond delay="500"/>
                            </p:stCondLst>
                            <p:childTnLst>
                              <p:par>
                                <p:cTn id="15" presetID="10" presetClass="entr" presetSubtype="0" fill="hold" grpId="0" nodeType="afterEffect">
                                  <p:stCondLst>
                                    <p:cond delay="750"/>
                                  </p:stCondLst>
                                  <p:childTnLst>
                                    <p:set>
                                      <p:cBhvr>
                                        <p:cTn id="16" dur="1" fill="hold">
                                          <p:stCondLst>
                                            <p:cond delay="0"/>
                                          </p:stCondLst>
                                        </p:cTn>
                                        <p:tgtEl>
                                          <p:spTgt spid="50">
                                            <p:txEl>
                                              <p:pRg st="0" end="0"/>
                                            </p:txEl>
                                          </p:spTgt>
                                        </p:tgtEl>
                                        <p:attrNameLst>
                                          <p:attrName>style.visibility</p:attrName>
                                        </p:attrNameLst>
                                      </p:cBhvr>
                                      <p:to>
                                        <p:strVal val="visible"/>
                                      </p:to>
                                    </p:set>
                                    <p:animEffect transition="in" filter="fade">
                                      <p:cBhvr>
                                        <p:cTn id="17" dur="500"/>
                                        <p:tgtEl>
                                          <p:spTgt spid="50">
                                            <p:txEl>
                                              <p:pRg st="0" end="0"/>
                                            </p:txEl>
                                          </p:spTgt>
                                        </p:tgtEl>
                                      </p:cBhvr>
                                    </p:animEffect>
                                  </p:childTnLst>
                                </p:cTn>
                              </p:par>
                            </p:childTnLst>
                          </p:cTn>
                        </p:par>
                        <p:par>
                          <p:cTn id="18" fill="hold">
                            <p:stCondLst>
                              <p:cond delay="1750"/>
                            </p:stCondLst>
                            <p:childTnLst>
                              <p:par>
                                <p:cTn id="19" presetID="10" presetClass="entr" presetSubtype="0" fill="hold" grpId="0" nodeType="afterEffect">
                                  <p:stCondLst>
                                    <p:cond delay="0"/>
                                  </p:stCondLst>
                                  <p:childTnLst>
                                    <p:set>
                                      <p:cBhvr>
                                        <p:cTn id="20" dur="1" fill="hold">
                                          <p:stCondLst>
                                            <p:cond delay="0"/>
                                          </p:stCondLst>
                                        </p:cTn>
                                        <p:tgtEl>
                                          <p:spTgt spid="53">
                                            <p:txEl>
                                              <p:pRg st="0" end="0"/>
                                            </p:txEl>
                                          </p:spTgt>
                                        </p:tgtEl>
                                        <p:attrNameLst>
                                          <p:attrName>style.visibility</p:attrName>
                                        </p:attrNameLst>
                                      </p:cBhvr>
                                      <p:to>
                                        <p:strVal val="visible"/>
                                      </p:to>
                                    </p:set>
                                    <p:animEffect transition="in" filter="fade">
                                      <p:cBhvr>
                                        <p:cTn id="21" dur="500"/>
                                        <p:tgtEl>
                                          <p:spTgt spid="53">
                                            <p:txEl>
                                              <p:pRg st="0" end="0"/>
                                            </p:txEl>
                                          </p:spTgt>
                                        </p:tgtEl>
                                      </p:cBhvr>
                                    </p:animEffect>
                                  </p:childTnLst>
                                </p:cTn>
                              </p:par>
                            </p:childTnLst>
                          </p:cTn>
                        </p:par>
                        <p:par>
                          <p:cTn id="22" fill="hold">
                            <p:stCondLst>
                              <p:cond delay="2250"/>
                            </p:stCondLst>
                            <p:childTnLst>
                              <p:par>
                                <p:cTn id="23" presetID="10" presetClass="entr" presetSubtype="0" fill="hold" grpId="0" nodeType="afterEffect">
                                  <p:stCondLst>
                                    <p:cond delay="0"/>
                                  </p:stCondLst>
                                  <p:childTnLst>
                                    <p:set>
                                      <p:cBhvr>
                                        <p:cTn id="24" dur="1" fill="hold">
                                          <p:stCondLst>
                                            <p:cond delay="0"/>
                                          </p:stCondLst>
                                        </p:cTn>
                                        <p:tgtEl>
                                          <p:spTgt spid="54">
                                            <p:txEl>
                                              <p:pRg st="0" end="0"/>
                                            </p:txEl>
                                          </p:spTgt>
                                        </p:tgtEl>
                                        <p:attrNameLst>
                                          <p:attrName>style.visibility</p:attrName>
                                        </p:attrNameLst>
                                      </p:cBhvr>
                                      <p:to>
                                        <p:strVal val="visible"/>
                                      </p:to>
                                    </p:set>
                                    <p:animEffect transition="in" filter="fade">
                                      <p:cBhvr>
                                        <p:cTn id="25" dur="500"/>
                                        <p:tgtEl>
                                          <p:spTgt spid="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50" grpId="0" build="p"/>
      <p:bldP spid="53" grpId="0" build="p"/>
      <p:bldP spid="5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Espace réservé du numéro de diapositive 3"/>
          <p:cNvSpPr>
            <a:spLocks noGrp="1"/>
          </p:cNvSpPr>
          <p:nvPr>
            <p:ph type="sldNum" sz="quarter" idx="12"/>
          </p:nvPr>
        </p:nvSpPr>
        <p:spPr/>
        <p:txBody>
          <a:bodyPr/>
          <a:lstStyle/>
          <a:p>
            <a:pPr fontAlgn="base">
              <a:spcBef>
                <a:spcPct val="0"/>
              </a:spcBef>
              <a:spcAft>
                <a:spcPct val="0"/>
              </a:spcAft>
              <a:defRPr/>
            </a:pPr>
            <a:fld id="{617F3AAE-CCBE-4D61-8709-57C4629188E0}" type="slidenum">
              <a:rPr lang="fr-FR">
                <a:cs typeface="MS PGothic"/>
              </a:rPr>
              <a:pPr fontAlgn="base">
                <a:spcBef>
                  <a:spcPct val="0"/>
                </a:spcBef>
                <a:spcAft>
                  <a:spcPct val="0"/>
                </a:spcAft>
                <a:defRPr/>
              </a:pPr>
              <a:t>41</a:t>
            </a:fld>
            <a:endParaRPr lang="fr-FR">
              <a:cs typeface="MS PGothic"/>
            </a:endParaRPr>
          </a:p>
        </p:txBody>
      </p:sp>
      <p:sp>
        <p:nvSpPr>
          <p:cNvPr id="3" name="Espace réservé du contenu 2"/>
          <p:cNvSpPr>
            <a:spLocks noGrp="1"/>
          </p:cNvSpPr>
          <p:nvPr>
            <p:ph idx="1"/>
          </p:nvPr>
        </p:nvSpPr>
        <p:spPr>
          <a:xfrm>
            <a:off x="280988" y="1428750"/>
            <a:ext cx="8512175" cy="3886200"/>
          </a:xfrm>
        </p:spPr>
        <p:txBody>
          <a:bodyPr/>
          <a:lstStyle/>
          <a:p>
            <a:pPr eaLnBrk="1" hangingPunct="1"/>
            <a:r>
              <a:rPr lang="fr-FR" smtClean="0"/>
              <a:t>Outdoor effectiveness can be approached along 3 dimensions: </a:t>
            </a:r>
          </a:p>
        </p:txBody>
      </p:sp>
      <p:sp>
        <p:nvSpPr>
          <p:cNvPr id="19" name="Rectangle 18"/>
          <p:cNvSpPr/>
          <p:nvPr/>
        </p:nvSpPr>
        <p:spPr bwMode="auto">
          <a:xfrm>
            <a:off x="6469063" y="2233613"/>
            <a:ext cx="2327275" cy="1093787"/>
          </a:xfrm>
          <a:prstGeom prst="rect">
            <a:avLst/>
          </a:prstGeom>
          <a:noFill/>
          <a:ln w="76200">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eaLnBrk="0" hangingPunct="0">
              <a:defRPr/>
            </a:pPr>
            <a:endParaRPr lang="fr-FR" sz="2400" b="1">
              <a:solidFill>
                <a:schemeClr val="tx1"/>
              </a:solidFill>
            </a:endParaRPr>
          </a:p>
        </p:txBody>
      </p:sp>
      <p:grpSp>
        <p:nvGrpSpPr>
          <p:cNvPr id="2" name="Groupe 37"/>
          <p:cNvGrpSpPr>
            <a:grpSpLocks/>
          </p:cNvGrpSpPr>
          <p:nvPr/>
        </p:nvGrpSpPr>
        <p:grpSpPr bwMode="auto">
          <a:xfrm>
            <a:off x="6516688" y="2276475"/>
            <a:ext cx="2279650" cy="3136900"/>
            <a:chOff x="6516216" y="2276872"/>
            <a:chExt cx="2279795" cy="3136885"/>
          </a:xfrm>
        </p:grpSpPr>
        <p:sp>
          <p:nvSpPr>
            <p:cNvPr id="37" name="Rectangle 36"/>
            <p:cNvSpPr/>
            <p:nvPr/>
          </p:nvSpPr>
          <p:spPr bwMode="auto">
            <a:xfrm>
              <a:off x="6516216" y="2276872"/>
              <a:ext cx="2232248" cy="1008112"/>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lgn="ctr" eaLnBrk="0" hangingPunct="0">
                <a:defRPr/>
              </a:pPr>
              <a:r>
                <a:rPr lang="fr-FR" sz="2400" b="1" dirty="0">
                  <a:solidFill>
                    <a:schemeClr val="bg1"/>
                  </a:solidFill>
                </a:rPr>
                <a:t>Sales and R.O.I.</a:t>
              </a:r>
            </a:p>
            <a:p>
              <a:pPr algn="ctr" eaLnBrk="0" hangingPunct="0">
                <a:defRPr/>
              </a:pPr>
              <a:endParaRPr lang="fr-FR" sz="2400" b="1" dirty="0">
                <a:solidFill>
                  <a:schemeClr val="bg1"/>
                </a:solidFill>
              </a:endParaRPr>
            </a:p>
          </p:txBody>
        </p:sp>
        <p:pic>
          <p:nvPicPr>
            <p:cNvPr id="39" name="Picture 8"/>
            <p:cNvPicPr>
              <a:picLocks noChangeAspect="1" noChangeArrowheads="1"/>
            </p:cNvPicPr>
            <p:nvPr/>
          </p:nvPicPr>
          <p:blipFill rotWithShape="1">
            <a:blip r:embed="rId3" cstate="print"/>
            <a:srcRect l="12309" r="8202" b="6593"/>
            <a:stretch/>
          </p:blipFill>
          <p:spPr bwMode="auto">
            <a:xfrm>
              <a:off x="6516216" y="3429391"/>
              <a:ext cx="2279795" cy="1984366"/>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grpSp>
      <p:grpSp>
        <p:nvGrpSpPr>
          <p:cNvPr id="4" name="Groupe 4"/>
          <p:cNvGrpSpPr>
            <a:grpSpLocks/>
          </p:cNvGrpSpPr>
          <p:nvPr/>
        </p:nvGrpSpPr>
        <p:grpSpPr bwMode="auto">
          <a:xfrm>
            <a:off x="468313" y="2259013"/>
            <a:ext cx="2232025" cy="3171825"/>
            <a:chOff x="467544" y="2259720"/>
            <a:chExt cx="2232248" cy="3171797"/>
          </a:xfrm>
        </p:grpSpPr>
        <p:sp>
          <p:nvSpPr>
            <p:cNvPr id="18" name="Rectangle 17"/>
            <p:cNvSpPr/>
            <p:nvPr/>
          </p:nvSpPr>
          <p:spPr bwMode="auto">
            <a:xfrm>
              <a:off x="467544" y="2259720"/>
              <a:ext cx="2232248" cy="1008112"/>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lgn="ctr" eaLnBrk="0" hangingPunct="0">
                <a:defRPr/>
              </a:pPr>
              <a:r>
                <a:rPr lang="fr-FR" sz="2400" b="1" dirty="0" err="1">
                  <a:solidFill>
                    <a:schemeClr val="bg1"/>
                  </a:solidFill>
                </a:rPr>
                <a:t>Creative</a:t>
              </a:r>
              <a:r>
                <a:rPr lang="fr-FR" sz="2400" b="1" dirty="0">
                  <a:solidFill>
                    <a:schemeClr val="bg1"/>
                  </a:solidFill>
                </a:rPr>
                <a:t> </a:t>
              </a:r>
              <a:r>
                <a:rPr lang="fr-FR" sz="2400" b="1" dirty="0" err="1">
                  <a:solidFill>
                    <a:schemeClr val="bg1"/>
                  </a:solidFill>
                </a:rPr>
                <a:t>execution</a:t>
              </a:r>
              <a:endParaRPr lang="fr-FR" sz="2400" b="1" dirty="0">
                <a:solidFill>
                  <a:schemeClr val="bg1"/>
                </a:solidFill>
              </a:endParaRPr>
            </a:p>
          </p:txBody>
        </p:sp>
        <p:pic>
          <p:nvPicPr>
            <p:cNvPr id="15" name="Picture 4" descr="Image libre de droits: Standing Out From the Crowd"/>
            <p:cNvPicPr>
              <a:picLocks noChangeAspect="1" noChangeArrowheads="1"/>
            </p:cNvPicPr>
            <p:nvPr/>
          </p:nvPicPr>
          <p:blipFill rotWithShape="1">
            <a:blip r:embed="rId4" cstate="print"/>
            <a:srcRect l="8748" t="12584" r="22298"/>
            <a:stretch/>
          </p:blipFill>
          <p:spPr bwMode="auto">
            <a:xfrm>
              <a:off x="467544" y="3532884"/>
              <a:ext cx="2232248" cy="1898633"/>
            </a:xfrm>
            <a:prstGeom prst="rect">
              <a:avLst/>
            </a:prstGeom>
            <a:ln>
              <a:noFill/>
            </a:ln>
            <a:effectLst>
              <a:outerShdw blurRad="292100" dist="139700" dir="2700000" algn="tl" rotWithShape="0">
                <a:srgbClr val="333333">
                  <a:alpha val="65000"/>
                </a:srgbClr>
              </a:outerShdw>
            </a:effectLst>
            <a:extLst>
              <a:ext uri="{909E8E84-426E-40DD-AFC4-6F175D3DCCD1}"/>
            </a:extLst>
          </p:spPr>
        </p:pic>
      </p:grpSp>
      <p:grpSp>
        <p:nvGrpSpPr>
          <p:cNvPr id="5" name="Groupe 5"/>
          <p:cNvGrpSpPr>
            <a:grpSpLocks/>
          </p:cNvGrpSpPr>
          <p:nvPr/>
        </p:nvGrpSpPr>
        <p:grpSpPr bwMode="auto">
          <a:xfrm>
            <a:off x="3425825" y="2276475"/>
            <a:ext cx="2363788" cy="3136900"/>
            <a:chOff x="3426270" y="2276872"/>
            <a:chExt cx="2363467" cy="3136885"/>
          </a:xfrm>
        </p:grpSpPr>
        <p:sp>
          <p:nvSpPr>
            <p:cNvPr id="36" name="Rectangle 35"/>
            <p:cNvSpPr/>
            <p:nvPr/>
          </p:nvSpPr>
          <p:spPr bwMode="auto">
            <a:xfrm>
              <a:off x="3426270" y="2276872"/>
              <a:ext cx="2363467" cy="1008112"/>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lgn="ctr" eaLnBrk="0" hangingPunct="0">
                <a:defRPr/>
              </a:pPr>
              <a:r>
                <a:rPr lang="fr-FR" sz="2400" b="1" dirty="0">
                  <a:solidFill>
                    <a:schemeClr val="bg1"/>
                  </a:solidFill>
                </a:rPr>
                <a:t>Impact and brand </a:t>
              </a:r>
              <a:r>
                <a:rPr lang="fr-FR" sz="2400" b="1" dirty="0" err="1">
                  <a:solidFill>
                    <a:schemeClr val="bg1"/>
                  </a:solidFill>
                </a:rPr>
                <a:t>effects</a:t>
              </a:r>
              <a:endParaRPr lang="fr-FR" sz="2400" b="1" dirty="0">
                <a:solidFill>
                  <a:schemeClr val="bg1"/>
                </a:solidFill>
              </a:endParaRPr>
            </a:p>
          </p:txBody>
        </p:sp>
        <p:pic>
          <p:nvPicPr>
            <p:cNvPr id="2050" name="Picture 2"/>
            <p:cNvPicPr>
              <a:picLocks noChangeAspect="1" noChangeArrowheads="1"/>
            </p:cNvPicPr>
            <p:nvPr/>
          </p:nvPicPr>
          <p:blipFill>
            <a:blip r:embed="rId5" cstate="print"/>
            <a:srcRect/>
            <a:stretch>
              <a:fillRect/>
            </a:stretch>
          </p:blipFill>
          <p:spPr bwMode="auto">
            <a:xfrm>
              <a:off x="3437381" y="3532579"/>
              <a:ext cx="2352356" cy="1881178"/>
            </a:xfrm>
            <a:prstGeom prst="rect">
              <a:avLst/>
            </a:prstGeom>
            <a:ln>
              <a:noFill/>
            </a:ln>
            <a:effectLst>
              <a:outerShdw blurRad="292100" dist="139700" dir="2700000" algn="tl" rotWithShape="0">
                <a:srgbClr val="333333">
                  <a:alpha val="65000"/>
                </a:srgbClr>
              </a:outerShdw>
            </a:effectLst>
            <a:extLst>
              <a:ext uri="{909E8E84-426E-40DD-AFC4-6F175D3DCCD1}"/>
              <a:ext uri="{91240B29-F687-4F45-9708-019B960494DF}"/>
            </a:extLst>
          </p:spPr>
        </p:pic>
      </p:grpSp>
      <p:sp>
        <p:nvSpPr>
          <p:cNvPr id="89095" name="Titre 1"/>
          <p:cNvSpPr>
            <a:spLocks noGrp="1"/>
          </p:cNvSpPr>
          <p:nvPr>
            <p:ph type="title"/>
          </p:nvPr>
        </p:nvSpPr>
        <p:spPr>
          <a:xfrm>
            <a:off x="2190750" y="144463"/>
            <a:ext cx="6702425" cy="981075"/>
          </a:xfrm>
        </p:spPr>
        <p:txBody>
          <a:bodyPr/>
          <a:lstStyle/>
          <a:p>
            <a:pPr eaLnBrk="1" hangingPunct="1"/>
            <a:r>
              <a:rPr lang="fr-FR" smtClean="0"/>
              <a:t>APPROACHING OUTDOOR EFFECTIVENESS</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out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re 1"/>
          <p:cNvSpPr>
            <a:spLocks noGrp="1"/>
          </p:cNvSpPr>
          <p:nvPr>
            <p:ph type="title"/>
          </p:nvPr>
        </p:nvSpPr>
        <p:spPr>
          <a:xfrm>
            <a:off x="2190750" y="144463"/>
            <a:ext cx="6702425" cy="981075"/>
          </a:xfrm>
        </p:spPr>
        <p:txBody>
          <a:bodyPr/>
          <a:lstStyle/>
          <a:p>
            <a:pPr eaLnBrk="1" hangingPunct="1"/>
            <a:r>
              <a:rPr lang="fr-FR" smtClean="0"/>
              <a:t>THE ULTIMATE GOAL </a:t>
            </a:r>
            <a:br>
              <a:rPr lang="fr-FR" smtClean="0"/>
            </a:br>
            <a:r>
              <a:rPr lang="fr-FR" b="0" smtClean="0"/>
              <a:t>MEASURING RETURN ON ACTUAL SALES</a:t>
            </a:r>
          </a:p>
        </p:txBody>
      </p:sp>
      <p:sp>
        <p:nvSpPr>
          <p:cNvPr id="91138" name="Espace réservé du numéro de diapositive 3"/>
          <p:cNvSpPr>
            <a:spLocks noGrp="1"/>
          </p:cNvSpPr>
          <p:nvPr>
            <p:ph type="sldNum" sz="quarter" idx="12"/>
          </p:nvPr>
        </p:nvSpPr>
        <p:spPr/>
        <p:txBody>
          <a:bodyPr/>
          <a:lstStyle/>
          <a:p>
            <a:pPr fontAlgn="base">
              <a:spcBef>
                <a:spcPct val="0"/>
              </a:spcBef>
              <a:spcAft>
                <a:spcPct val="0"/>
              </a:spcAft>
              <a:defRPr/>
            </a:pPr>
            <a:fld id="{A49C9A1B-E924-4941-8F2E-1DC3269C63EF}" type="slidenum">
              <a:rPr lang="fr-FR">
                <a:cs typeface="MS PGothic"/>
              </a:rPr>
              <a:pPr fontAlgn="base">
                <a:spcBef>
                  <a:spcPct val="0"/>
                </a:spcBef>
                <a:spcAft>
                  <a:spcPct val="0"/>
                </a:spcAft>
                <a:defRPr/>
              </a:pPr>
              <a:t>42</a:t>
            </a:fld>
            <a:endParaRPr lang="fr-FR">
              <a:cs typeface="MS PGothic"/>
            </a:endParaRPr>
          </a:p>
        </p:txBody>
      </p:sp>
      <p:sp>
        <p:nvSpPr>
          <p:cNvPr id="15" name="Rectangle 17"/>
          <p:cNvSpPr>
            <a:spLocks noChangeArrowheads="1"/>
          </p:cNvSpPr>
          <p:nvPr/>
        </p:nvSpPr>
        <p:spPr bwMode="auto">
          <a:xfrm>
            <a:off x="250825" y="2924175"/>
            <a:ext cx="5643563" cy="757238"/>
          </a:xfrm>
          <a:prstGeom prst="rect">
            <a:avLst/>
          </a:prstGeom>
          <a:noFill/>
          <a:ln w="38100" algn="ctr">
            <a:noFill/>
            <a:miter lim="800000"/>
            <a:headEnd/>
            <a:tailEnd/>
          </a:ln>
          <a:effectLst/>
        </p:spPr>
        <p:txBody>
          <a:bodyPr>
            <a:spAutoFit/>
          </a:bodyPr>
          <a:lstStyle/>
          <a:p>
            <a:pPr fontAlgn="auto">
              <a:lnSpc>
                <a:spcPct val="120000"/>
              </a:lnSpc>
              <a:spcBef>
                <a:spcPts val="0"/>
              </a:spcBef>
              <a:spcAft>
                <a:spcPts val="0"/>
              </a:spcAft>
              <a:defRPr/>
            </a:pPr>
            <a:r>
              <a:rPr lang="en-US" b="1" kern="0" dirty="0">
                <a:solidFill>
                  <a:srgbClr val="FF7F00"/>
                </a:solidFill>
                <a:latin typeface="+mn-lt"/>
                <a:ea typeface="+mn-ea"/>
                <a:cs typeface="+mn-cs"/>
              </a:rPr>
              <a:t>Through a variety of effects and on different types of campaigns :</a:t>
            </a:r>
            <a:endParaRPr lang="en-US" b="1" kern="0" dirty="0">
              <a:solidFill>
                <a:srgbClr val="002D4F"/>
              </a:solidFill>
              <a:latin typeface="+mn-lt"/>
              <a:ea typeface="+mn-ea"/>
              <a:cs typeface="+mn-cs"/>
            </a:endParaRPr>
          </a:p>
        </p:txBody>
      </p:sp>
      <p:sp>
        <p:nvSpPr>
          <p:cNvPr id="16" name="Text Box 18"/>
          <p:cNvSpPr txBox="1">
            <a:spLocks noChangeArrowheads="1"/>
          </p:cNvSpPr>
          <p:nvPr/>
        </p:nvSpPr>
        <p:spPr bwMode="auto">
          <a:xfrm>
            <a:off x="277813" y="3933825"/>
            <a:ext cx="5616575" cy="1887538"/>
          </a:xfrm>
          <a:prstGeom prst="rect">
            <a:avLst/>
          </a:prstGeom>
          <a:noFill/>
          <a:ln w="9525">
            <a:noFill/>
            <a:round/>
            <a:headEnd/>
            <a:tailEnd/>
          </a:ln>
          <a:effectLst/>
        </p:spPr>
        <p:txBody>
          <a:bodyPr lIns="90000" tIns="46800" rIns="90000" bIns="46800">
            <a:spAutoFit/>
          </a:bodyPr>
          <a:lstStyle/>
          <a:p>
            <a:pPr algn="just" defTabSz="449263" fontAlgn="auto">
              <a:lnSpc>
                <a:spcPct val="70000"/>
              </a:lnSpc>
              <a:spcBef>
                <a:spcPts val="1000"/>
              </a:spcBef>
              <a:spcAft>
                <a:spcPts val="0"/>
              </a:spcAft>
              <a:buClr>
                <a:srgbClr val="000000"/>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kern="0" dirty="0">
                <a:solidFill>
                  <a:srgbClr val="002D4F"/>
                </a:solidFill>
                <a:latin typeface="Arial "/>
                <a:ea typeface="MS Gothic" pitchFamily="49" charset="-128"/>
                <a:cs typeface="+mn-cs"/>
              </a:rPr>
              <a:t>Product </a:t>
            </a:r>
            <a:r>
              <a:rPr lang="en-US" b="1" kern="0" dirty="0">
                <a:solidFill>
                  <a:srgbClr val="002D4F"/>
                </a:solidFill>
                <a:latin typeface="Arial "/>
                <a:ea typeface="MS Gothic" pitchFamily="49" charset="-128"/>
                <a:cs typeface="+mn-cs"/>
              </a:rPr>
              <a:t>launches</a:t>
            </a:r>
            <a:r>
              <a:rPr lang="en-US" kern="0" dirty="0">
                <a:solidFill>
                  <a:srgbClr val="002D4F"/>
                </a:solidFill>
                <a:latin typeface="Arial "/>
                <a:ea typeface="MS Gothic" pitchFamily="49" charset="-128"/>
                <a:cs typeface="+mn-cs"/>
              </a:rPr>
              <a:t> or on-going </a:t>
            </a:r>
            <a:r>
              <a:rPr lang="en-US" b="1" kern="0" dirty="0">
                <a:solidFill>
                  <a:srgbClr val="002D4F"/>
                </a:solidFill>
                <a:latin typeface="Arial "/>
                <a:ea typeface="MS Gothic" pitchFamily="49" charset="-128"/>
                <a:cs typeface="+mn-cs"/>
              </a:rPr>
              <a:t>sales support</a:t>
            </a:r>
          </a:p>
          <a:p>
            <a:pPr algn="just" defTabSz="449263" fontAlgn="auto">
              <a:lnSpc>
                <a:spcPct val="70000"/>
              </a:lnSpc>
              <a:spcBef>
                <a:spcPts val="1000"/>
              </a:spcBef>
              <a:spcAft>
                <a:spcPts val="0"/>
              </a:spcAft>
              <a:buClr>
                <a:srgbClr val="000000"/>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US" sz="600" kern="0" dirty="0">
              <a:solidFill>
                <a:srgbClr val="002D4F"/>
              </a:solidFill>
              <a:latin typeface="Arial "/>
              <a:ea typeface="MS Gothic" pitchFamily="49" charset="-128"/>
              <a:cs typeface="+mn-cs"/>
            </a:endParaRPr>
          </a:p>
          <a:p>
            <a:pPr algn="just" defTabSz="449263" fontAlgn="auto">
              <a:lnSpc>
                <a:spcPct val="70000"/>
              </a:lnSpc>
              <a:spcBef>
                <a:spcPts val="1000"/>
              </a:spcBef>
              <a:spcAft>
                <a:spcPts val="0"/>
              </a:spcAft>
              <a:buClr>
                <a:srgbClr val="000000"/>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b="1" kern="0" dirty="0">
                <a:solidFill>
                  <a:srgbClr val="002D4F"/>
                </a:solidFill>
                <a:latin typeface="Arial "/>
                <a:ea typeface="MS Gothic" pitchFamily="49" charset="-128"/>
                <a:cs typeface="+mn-cs"/>
              </a:rPr>
              <a:t>Outdoor</a:t>
            </a:r>
            <a:r>
              <a:rPr lang="en-US" kern="0" dirty="0">
                <a:solidFill>
                  <a:srgbClr val="002D4F"/>
                </a:solidFill>
                <a:latin typeface="Arial "/>
                <a:ea typeface="MS Gothic" pitchFamily="49" charset="-128"/>
                <a:cs typeface="+mn-cs"/>
              </a:rPr>
              <a:t> only or </a:t>
            </a:r>
            <a:r>
              <a:rPr lang="en-US" b="1" kern="0" dirty="0">
                <a:solidFill>
                  <a:srgbClr val="002D4F"/>
                </a:solidFill>
                <a:latin typeface="Arial "/>
                <a:ea typeface="MS Gothic" pitchFamily="49" charset="-128"/>
                <a:cs typeface="+mn-cs"/>
              </a:rPr>
              <a:t>multimedia</a:t>
            </a:r>
            <a:r>
              <a:rPr lang="en-US" kern="0" dirty="0">
                <a:solidFill>
                  <a:srgbClr val="002D4F"/>
                </a:solidFill>
                <a:latin typeface="Arial "/>
                <a:ea typeface="MS Gothic" pitchFamily="49" charset="-128"/>
                <a:cs typeface="+mn-cs"/>
              </a:rPr>
              <a:t> campaigns</a:t>
            </a:r>
            <a:endParaRPr lang="en-US" sz="600" kern="0" dirty="0">
              <a:solidFill>
                <a:srgbClr val="002D4F"/>
              </a:solidFill>
              <a:latin typeface="Arial "/>
              <a:ea typeface="MS Gothic" pitchFamily="49" charset="-128"/>
              <a:cs typeface="+mn-cs"/>
            </a:endParaRPr>
          </a:p>
          <a:p>
            <a:pPr algn="just" defTabSz="449263" fontAlgn="auto">
              <a:lnSpc>
                <a:spcPct val="70000"/>
              </a:lnSpc>
              <a:spcBef>
                <a:spcPts val="1000"/>
              </a:spcBef>
              <a:spcAft>
                <a:spcPts val="0"/>
              </a:spcAft>
              <a:buClr>
                <a:srgbClr val="000000"/>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US" sz="600" kern="0" dirty="0">
              <a:solidFill>
                <a:srgbClr val="002D4F"/>
              </a:solidFill>
              <a:latin typeface="Arial "/>
              <a:ea typeface="MS Gothic" pitchFamily="49" charset="-128"/>
              <a:cs typeface="+mn-cs"/>
            </a:endParaRPr>
          </a:p>
          <a:p>
            <a:pPr algn="just" defTabSz="449263" fontAlgn="auto">
              <a:lnSpc>
                <a:spcPct val="70000"/>
              </a:lnSpc>
              <a:spcBef>
                <a:spcPts val="1000"/>
              </a:spcBef>
              <a:spcAft>
                <a:spcPts val="0"/>
              </a:spcAft>
              <a:buClr>
                <a:srgbClr val="000000"/>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kern="0" dirty="0">
                <a:solidFill>
                  <a:srgbClr val="002D4F"/>
                </a:solidFill>
                <a:latin typeface="Arial "/>
                <a:ea typeface="MS Gothic" pitchFamily="49" charset="-128"/>
                <a:cs typeface="+mn-cs"/>
              </a:rPr>
              <a:t>By </a:t>
            </a:r>
            <a:r>
              <a:rPr lang="en-US" b="1" kern="0" dirty="0">
                <a:solidFill>
                  <a:srgbClr val="002D4F"/>
                </a:solidFill>
                <a:latin typeface="Arial "/>
                <a:ea typeface="MS Gothic" pitchFamily="49" charset="-128"/>
                <a:cs typeface="+mn-cs"/>
              </a:rPr>
              <a:t>recruiting</a:t>
            </a:r>
            <a:r>
              <a:rPr lang="en-US" kern="0" dirty="0">
                <a:solidFill>
                  <a:srgbClr val="002D4F"/>
                </a:solidFill>
                <a:latin typeface="Arial "/>
                <a:ea typeface="MS Gothic" pitchFamily="49" charset="-128"/>
                <a:cs typeface="+mn-cs"/>
              </a:rPr>
              <a:t> new customers or building stronger brand </a:t>
            </a:r>
            <a:r>
              <a:rPr lang="en-US" b="1" kern="0" dirty="0">
                <a:solidFill>
                  <a:srgbClr val="002D4F"/>
                </a:solidFill>
                <a:latin typeface="Arial "/>
                <a:ea typeface="MS Gothic" pitchFamily="49" charset="-128"/>
                <a:cs typeface="+mn-cs"/>
              </a:rPr>
              <a:t>loyalty</a:t>
            </a:r>
          </a:p>
          <a:p>
            <a:pPr algn="just" defTabSz="449263" fontAlgn="auto">
              <a:lnSpc>
                <a:spcPct val="70000"/>
              </a:lnSpc>
              <a:spcBef>
                <a:spcPts val="1000"/>
              </a:spcBef>
              <a:spcAft>
                <a:spcPts val="0"/>
              </a:spcAft>
              <a:buClr>
                <a:srgbClr val="000000"/>
              </a:buClr>
              <a:buSzPct val="100000"/>
              <a:buFont typeface="Arial"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en-US" kern="0" dirty="0">
              <a:solidFill>
                <a:srgbClr val="002D4F"/>
              </a:solidFill>
              <a:latin typeface="Arial "/>
              <a:ea typeface="MS Gothic" pitchFamily="49" charset="-128"/>
              <a:cs typeface="+mn-cs"/>
            </a:endParaRPr>
          </a:p>
        </p:txBody>
      </p:sp>
      <p:sp>
        <p:nvSpPr>
          <p:cNvPr id="91141" name="Rectangle 16"/>
          <p:cNvSpPr>
            <a:spLocks noChangeArrowheads="1"/>
          </p:cNvSpPr>
          <p:nvPr/>
        </p:nvSpPr>
        <p:spPr bwMode="auto">
          <a:xfrm>
            <a:off x="0" y="6202363"/>
            <a:ext cx="5781675" cy="123825"/>
          </a:xfrm>
          <a:prstGeom prst="rect">
            <a:avLst/>
          </a:prstGeom>
          <a:noFill/>
          <a:ln w="9525">
            <a:noFill/>
            <a:miter lim="800000"/>
            <a:headEnd/>
            <a:tailEnd/>
          </a:ln>
        </p:spPr>
        <p:txBody>
          <a:bodyPr lIns="72000" tIns="0" rIns="0" bIns="0">
            <a:spAutoFit/>
          </a:bodyPr>
          <a:lstStyle/>
          <a:p>
            <a:r>
              <a:rPr lang="fr-FR" sz="800" i="1">
                <a:solidFill>
                  <a:schemeClr val="accent1"/>
                </a:solidFill>
              </a:rPr>
              <a:t>Source:  MarketingScan – research conducted in France</a:t>
            </a:r>
          </a:p>
        </p:txBody>
      </p:sp>
      <p:sp>
        <p:nvSpPr>
          <p:cNvPr id="10" name="Content Placeholder 2"/>
          <p:cNvSpPr>
            <a:spLocks noGrp="1"/>
          </p:cNvSpPr>
          <p:nvPr>
            <p:ph sz="quarter" idx="4294967295"/>
          </p:nvPr>
        </p:nvSpPr>
        <p:spPr>
          <a:xfrm>
            <a:off x="244475" y="1628775"/>
            <a:ext cx="8575675" cy="720725"/>
          </a:xfrm>
        </p:spPr>
        <p:txBody>
          <a:bodyPr/>
          <a:lstStyle/>
          <a:p>
            <a:pPr marL="0" indent="0" eaLnBrk="1" hangingPunct="1">
              <a:buFont typeface="Times" pitchFamily="18" charset="0"/>
              <a:buNone/>
            </a:pPr>
            <a:r>
              <a:rPr lang="en-GB" sz="4400" smtClean="0">
                <a:solidFill>
                  <a:schemeClr val="accent2"/>
                </a:solidFill>
              </a:rPr>
              <a:t>80% </a:t>
            </a:r>
            <a:r>
              <a:rPr lang="en-GB" smtClean="0"/>
              <a:t>of Fmcg campaigns result in short-term sales uplifts</a:t>
            </a:r>
          </a:p>
        </p:txBody>
      </p:sp>
      <p:pic>
        <p:nvPicPr>
          <p:cNvPr id="13" name="Picture 2" descr="http://medias.lepost.fr/ill/2010/01/08/h-4-1186520-1262955584.jpg"/>
          <p:cNvPicPr>
            <a:picLocks noChangeAspect="1" noChangeArrowheads="1"/>
          </p:cNvPicPr>
          <p:nvPr/>
        </p:nvPicPr>
        <p:blipFill>
          <a:blip r:embed="rId3" cstate="print"/>
          <a:srcRect/>
          <a:stretch>
            <a:fillRect/>
          </a:stretch>
        </p:blipFill>
        <p:spPr bwMode="auto">
          <a:xfrm>
            <a:off x="6300788" y="2492375"/>
            <a:ext cx="2303462" cy="34575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0"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srcRect/>
          <a:stretch>
            <a:fillRect/>
          </a:stretch>
        </p:blipFill>
        <p:spPr bwMode="auto">
          <a:xfrm>
            <a:off x="163513" y="2781300"/>
            <a:ext cx="8443912" cy="3243263"/>
          </a:xfrm>
          <a:prstGeom prst="rect">
            <a:avLst/>
          </a:prstGeom>
          <a:noFill/>
          <a:ln w="9525">
            <a:solidFill>
              <a:schemeClr val="tx1"/>
            </a:solidFill>
            <a:miter lim="800000"/>
            <a:headEnd/>
            <a:tailEnd/>
          </a:ln>
        </p:spPr>
      </p:pic>
      <p:sp>
        <p:nvSpPr>
          <p:cNvPr id="93186" name="Title 1"/>
          <p:cNvSpPr>
            <a:spLocks noGrp="1"/>
          </p:cNvSpPr>
          <p:nvPr>
            <p:ph type="title"/>
          </p:nvPr>
        </p:nvSpPr>
        <p:spPr>
          <a:xfrm>
            <a:off x="3851275" y="66675"/>
            <a:ext cx="5051425" cy="1130300"/>
          </a:xfrm>
        </p:spPr>
        <p:txBody>
          <a:bodyPr/>
          <a:lstStyle/>
          <a:p>
            <a:pPr eaLnBrk="1" hangingPunct="1"/>
            <a:r>
              <a:rPr lang="en-US" smtClean="0"/>
              <a:t>A STEP FURTHER</a:t>
            </a:r>
            <a:br>
              <a:rPr lang="en-US" smtClean="0"/>
            </a:br>
            <a:r>
              <a:rPr lang="en-US" b="0" smtClean="0"/>
              <a:t>MEASURING OUTDOOR R.O.I.</a:t>
            </a:r>
          </a:p>
        </p:txBody>
      </p:sp>
      <p:sp>
        <p:nvSpPr>
          <p:cNvPr id="18434" name="Content Placeholder 2"/>
          <p:cNvSpPr>
            <a:spLocks noGrp="1"/>
          </p:cNvSpPr>
          <p:nvPr>
            <p:ph sz="quarter" idx="13"/>
          </p:nvPr>
        </p:nvSpPr>
        <p:spPr>
          <a:xfrm>
            <a:off x="1187450" y="3141663"/>
            <a:ext cx="4214813" cy="458787"/>
          </a:xfrm>
        </p:spPr>
        <p:txBody>
          <a:bodyPr anchor="ctr"/>
          <a:lstStyle/>
          <a:p>
            <a:pPr marL="0" indent="0" eaLnBrk="1" hangingPunct="1">
              <a:buFont typeface="Times" pitchFamily="18" charset="0"/>
              <a:buNone/>
              <a:defRPr/>
            </a:pPr>
            <a:r>
              <a:rPr lang="en-US" sz="1400" kern="1200" dirty="0">
                <a:solidFill>
                  <a:srgbClr val="12467D"/>
                </a:solidFill>
                <a:cs typeface="Arial"/>
              </a:rPr>
              <a:t>ROI based on </a:t>
            </a:r>
            <a:r>
              <a:rPr lang="en-US" sz="1600" u="sng" kern="1200" dirty="0">
                <a:solidFill>
                  <a:srgbClr val="12467D"/>
                </a:solidFill>
                <a:cs typeface="Arial"/>
              </a:rPr>
              <a:t>cost of media space</a:t>
            </a:r>
            <a:endParaRPr lang="en-US" sz="1400" u="sng" kern="1200" dirty="0">
              <a:solidFill>
                <a:srgbClr val="12467D"/>
              </a:solidFill>
              <a:cs typeface="Arial"/>
            </a:endParaRPr>
          </a:p>
        </p:txBody>
      </p:sp>
      <p:sp>
        <p:nvSpPr>
          <p:cNvPr id="93188" name="Slide Number Placeholder 3"/>
          <p:cNvSpPr>
            <a:spLocks noGrp="1"/>
          </p:cNvSpPr>
          <p:nvPr>
            <p:ph type="sldNum" sz="quarter" idx="16"/>
          </p:nvPr>
        </p:nvSpPr>
        <p:spPr/>
        <p:txBody>
          <a:bodyPr/>
          <a:lstStyle/>
          <a:p>
            <a:pPr fontAlgn="base">
              <a:spcBef>
                <a:spcPct val="0"/>
              </a:spcBef>
              <a:spcAft>
                <a:spcPct val="0"/>
              </a:spcAft>
              <a:defRPr/>
            </a:pPr>
            <a:fld id="{C9CA7BA9-5ED3-46CB-BB0E-7421509A86E4}" type="slidenum">
              <a:rPr lang="en-US" smtClean="0">
                <a:cs typeface="MS PGothic"/>
              </a:rPr>
              <a:pPr fontAlgn="base">
                <a:spcBef>
                  <a:spcPct val="0"/>
                </a:spcBef>
                <a:spcAft>
                  <a:spcPct val="0"/>
                </a:spcAft>
                <a:defRPr/>
              </a:pPr>
              <a:t>43</a:t>
            </a:fld>
            <a:endParaRPr lang="en-US" smtClean="0">
              <a:cs typeface="MS PGothic"/>
            </a:endParaRPr>
          </a:p>
        </p:txBody>
      </p:sp>
      <p:sp>
        <p:nvSpPr>
          <p:cNvPr id="93189" name="Content Placeholder 2"/>
          <p:cNvSpPr txBox="1">
            <a:spLocks/>
          </p:cNvSpPr>
          <p:nvPr/>
        </p:nvSpPr>
        <p:spPr bwMode="auto">
          <a:xfrm>
            <a:off x="179388" y="1290638"/>
            <a:ext cx="8709025" cy="1130300"/>
          </a:xfrm>
          <a:prstGeom prst="rect">
            <a:avLst/>
          </a:prstGeom>
          <a:noFill/>
          <a:ln w="9525">
            <a:noFill/>
            <a:miter lim="800000"/>
            <a:headEnd/>
            <a:tailEnd/>
          </a:ln>
        </p:spPr>
        <p:txBody>
          <a:bodyPr/>
          <a:lstStyle/>
          <a:p>
            <a:pPr defTabSz="457200" eaLnBrk="0" hangingPunct="0">
              <a:spcBef>
                <a:spcPct val="20000"/>
              </a:spcBef>
              <a:spcAft>
                <a:spcPts val="600"/>
              </a:spcAft>
              <a:buClr>
                <a:schemeClr val="accent2"/>
              </a:buClr>
              <a:buSzPct val="93000"/>
              <a:buFont typeface="Arial" charset="0"/>
              <a:buNone/>
            </a:pPr>
            <a:r>
              <a:rPr lang="en-US" sz="2000" b="1">
                <a:solidFill>
                  <a:srgbClr val="12467D"/>
                </a:solidFill>
                <a:cs typeface="Arial" charset="0"/>
              </a:rPr>
              <a:t>According to research conducted in the UK, for Fmcg brands, Outdoor is the 2</a:t>
            </a:r>
            <a:r>
              <a:rPr lang="en-US" sz="2000" b="1" baseline="30000">
                <a:solidFill>
                  <a:srgbClr val="12467D"/>
                </a:solidFill>
                <a:cs typeface="Arial" charset="0"/>
              </a:rPr>
              <a:t>nd</a:t>
            </a:r>
            <a:r>
              <a:rPr lang="en-US" sz="2000" b="1">
                <a:solidFill>
                  <a:srgbClr val="12467D"/>
                </a:solidFill>
                <a:cs typeface="Arial" charset="0"/>
              </a:rPr>
              <a:t> best performing medium in terms of R.O.I.</a:t>
            </a:r>
          </a:p>
        </p:txBody>
      </p:sp>
      <p:sp>
        <p:nvSpPr>
          <p:cNvPr id="93190" name="Text Box 4"/>
          <p:cNvSpPr txBox="1">
            <a:spLocks noChangeArrowheads="1"/>
          </p:cNvSpPr>
          <p:nvPr/>
        </p:nvSpPr>
        <p:spPr bwMode="auto">
          <a:xfrm>
            <a:off x="-71438" y="6589713"/>
            <a:ext cx="4665663" cy="296862"/>
          </a:xfrm>
          <a:prstGeom prst="rect">
            <a:avLst/>
          </a:prstGeom>
          <a:noFill/>
          <a:ln w="9525">
            <a:noFill/>
            <a:miter lim="800000"/>
            <a:headEnd/>
            <a:tailEnd/>
          </a:ln>
        </p:spPr>
        <p:txBody>
          <a:bodyPr>
            <a:spAutoFit/>
          </a:bodyPr>
          <a:lstStyle/>
          <a:p>
            <a:pPr>
              <a:lnSpc>
                <a:spcPts val="800"/>
              </a:lnSpc>
            </a:pPr>
            <a:r>
              <a:rPr lang="en-US" sz="900" i="1">
                <a:solidFill>
                  <a:srgbClr val="0A0A0A"/>
                </a:solidFill>
                <a:cs typeface="Arial" charset="0"/>
              </a:rPr>
              <a:t>Sample: Brand Science UK - All FMCG Results Vault studies (2009)  - </a:t>
            </a:r>
          </a:p>
          <a:p>
            <a:pPr>
              <a:lnSpc>
                <a:spcPts val="800"/>
              </a:lnSpc>
            </a:pPr>
            <a:r>
              <a:rPr lang="en-US" sz="900" i="1">
                <a:solidFill>
                  <a:srgbClr val="0A0A0A"/>
                </a:solidFill>
                <a:cs typeface="Arial" charset="0"/>
              </a:rPr>
              <a:t>with and without measured Outdoor RROI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121"/>
                                        </p:tgtEl>
                                        <p:attrNameLst>
                                          <p:attrName>style.visibility</p:attrName>
                                        </p:attrNameLst>
                                      </p:cBhvr>
                                      <p:to>
                                        <p:strVal val="visible"/>
                                      </p:to>
                                    </p:set>
                                    <p:animEffect transition="in" filter="wipe(left)">
                                      <p:cBhvr>
                                        <p:cTn id="7" dur="1000"/>
                                        <p:tgtEl>
                                          <p:spTgt spid="51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434">
                                            <p:txEl>
                                              <p:pRg st="0" end="0"/>
                                            </p:txEl>
                                          </p:spTgt>
                                        </p:tgtEl>
                                        <p:attrNameLst>
                                          <p:attrName>style.visibility</p:attrName>
                                        </p:attrNameLst>
                                      </p:cBhvr>
                                      <p:to>
                                        <p:strVal val="visible"/>
                                      </p:to>
                                    </p:set>
                                    <p:animEffect transition="in" filter="fade">
                                      <p:cBhvr>
                                        <p:cTn id="10" dur="500"/>
                                        <p:tgtEl>
                                          <p:spTgt spid="184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3"/>
          <p:cNvPicPr>
            <a:picLocks noChangeAspect="1" noChangeArrowheads="1"/>
          </p:cNvPicPr>
          <p:nvPr/>
        </p:nvPicPr>
        <p:blipFill>
          <a:blip r:embed="rId3" cstate="print"/>
          <a:srcRect/>
          <a:stretch>
            <a:fillRect/>
          </a:stretch>
        </p:blipFill>
        <p:spPr bwMode="auto">
          <a:xfrm>
            <a:off x="400050" y="2276475"/>
            <a:ext cx="8650288" cy="4376738"/>
          </a:xfrm>
          <a:prstGeom prst="rect">
            <a:avLst/>
          </a:prstGeom>
          <a:noFill/>
          <a:ln w="9525">
            <a:noFill/>
            <a:miter lim="800000"/>
            <a:headEnd/>
            <a:tailEnd/>
          </a:ln>
        </p:spPr>
      </p:pic>
      <p:sp>
        <p:nvSpPr>
          <p:cNvPr id="95234" name="Slide Number Placeholder 3"/>
          <p:cNvSpPr>
            <a:spLocks noGrp="1"/>
          </p:cNvSpPr>
          <p:nvPr>
            <p:ph type="sldNum" sz="quarter" idx="16"/>
          </p:nvPr>
        </p:nvSpPr>
        <p:spPr/>
        <p:txBody>
          <a:bodyPr/>
          <a:lstStyle/>
          <a:p>
            <a:pPr fontAlgn="base">
              <a:spcBef>
                <a:spcPct val="0"/>
              </a:spcBef>
              <a:spcAft>
                <a:spcPct val="0"/>
              </a:spcAft>
              <a:defRPr/>
            </a:pPr>
            <a:fld id="{6B1CB478-79C1-4AC4-9FBE-AE5FF72ABB57}" type="slidenum">
              <a:rPr lang="en-US" smtClean="0">
                <a:cs typeface="MS PGothic"/>
              </a:rPr>
              <a:pPr fontAlgn="base">
                <a:spcBef>
                  <a:spcPct val="0"/>
                </a:spcBef>
                <a:spcAft>
                  <a:spcPct val="0"/>
                </a:spcAft>
                <a:defRPr/>
              </a:pPr>
              <a:t>44</a:t>
            </a:fld>
            <a:endParaRPr lang="en-US" smtClean="0">
              <a:cs typeface="MS PGothic"/>
            </a:endParaRPr>
          </a:p>
        </p:txBody>
      </p:sp>
      <p:sp>
        <p:nvSpPr>
          <p:cNvPr id="95235" name="Content Placeholder 2"/>
          <p:cNvSpPr txBox="1">
            <a:spLocks/>
          </p:cNvSpPr>
          <p:nvPr/>
        </p:nvSpPr>
        <p:spPr bwMode="auto">
          <a:xfrm>
            <a:off x="180975" y="1374775"/>
            <a:ext cx="8709025" cy="554038"/>
          </a:xfrm>
          <a:prstGeom prst="rect">
            <a:avLst/>
          </a:prstGeom>
          <a:noFill/>
          <a:ln w="9525">
            <a:noFill/>
            <a:miter lim="800000"/>
            <a:headEnd/>
            <a:tailEnd/>
          </a:ln>
        </p:spPr>
        <p:txBody>
          <a:bodyPr/>
          <a:lstStyle/>
          <a:p>
            <a:pPr defTabSz="457200" eaLnBrk="0" hangingPunct="0">
              <a:spcBef>
                <a:spcPct val="20000"/>
              </a:spcBef>
              <a:spcAft>
                <a:spcPts val="600"/>
              </a:spcAft>
              <a:buClr>
                <a:schemeClr val="accent2"/>
              </a:buClr>
              <a:buSzPct val="93000"/>
              <a:buFont typeface="Arial" charset="0"/>
              <a:buNone/>
            </a:pPr>
            <a:r>
              <a:rPr lang="en-US" sz="2000" b="1">
                <a:solidFill>
                  <a:srgbClr val="12467D"/>
                </a:solidFill>
                <a:cs typeface="Arial" charset="0"/>
              </a:rPr>
              <a:t>FMCG: Outdoor ROI increases with proportion of spend</a:t>
            </a:r>
          </a:p>
        </p:txBody>
      </p:sp>
      <p:sp>
        <p:nvSpPr>
          <p:cNvPr id="95236" name="Content Placeholder 2"/>
          <p:cNvSpPr txBox="1">
            <a:spLocks/>
          </p:cNvSpPr>
          <p:nvPr/>
        </p:nvSpPr>
        <p:spPr bwMode="auto">
          <a:xfrm>
            <a:off x="1331913" y="2500313"/>
            <a:ext cx="3576637" cy="360362"/>
          </a:xfrm>
          <a:prstGeom prst="rect">
            <a:avLst/>
          </a:prstGeom>
          <a:noFill/>
          <a:ln w="9525">
            <a:noFill/>
            <a:miter lim="800000"/>
            <a:headEnd/>
            <a:tailEnd/>
          </a:ln>
        </p:spPr>
        <p:txBody>
          <a:bodyPr anchor="ctr"/>
          <a:lstStyle/>
          <a:p>
            <a:pPr>
              <a:spcBef>
                <a:spcPct val="20000"/>
              </a:spcBef>
              <a:buClr>
                <a:srgbClr val="FF7F00"/>
              </a:buClr>
              <a:buSzPct val="140000"/>
              <a:buFont typeface="Times" pitchFamily="18" charset="0"/>
              <a:buNone/>
            </a:pPr>
            <a:r>
              <a:rPr lang="en-US" b="1" dirty="0">
                <a:solidFill>
                  <a:srgbClr val="12467D"/>
                </a:solidFill>
                <a:cs typeface="Arial" charset="0"/>
              </a:rPr>
              <a:t>Outdoor ROI </a:t>
            </a:r>
            <a:r>
              <a:rPr lang="en-US" b="1" dirty="0" err="1" smtClean="0">
                <a:solidFill>
                  <a:srgbClr val="12467D"/>
                </a:solidFill>
                <a:cs typeface="Arial" charset="0"/>
              </a:rPr>
              <a:t>vs</a:t>
            </a:r>
            <a:endParaRPr lang="ru-RU" b="1" dirty="0" smtClean="0">
              <a:solidFill>
                <a:srgbClr val="12467D"/>
              </a:solidFill>
              <a:cs typeface="Arial" charset="0"/>
            </a:endParaRPr>
          </a:p>
          <a:p>
            <a:pPr>
              <a:spcBef>
                <a:spcPct val="20000"/>
              </a:spcBef>
              <a:buClr>
                <a:srgbClr val="FF7F00"/>
              </a:buClr>
              <a:buSzPct val="140000"/>
              <a:buFont typeface="Times" pitchFamily="18" charset="0"/>
              <a:buNone/>
            </a:pPr>
            <a:r>
              <a:rPr lang="en-US" b="1" dirty="0" smtClean="0">
                <a:solidFill>
                  <a:srgbClr val="12467D"/>
                </a:solidFill>
                <a:cs typeface="Arial" charset="0"/>
              </a:rPr>
              <a:t>Outdoor </a:t>
            </a:r>
            <a:r>
              <a:rPr lang="en-US" b="1" dirty="0">
                <a:solidFill>
                  <a:srgbClr val="12467D"/>
                </a:solidFill>
                <a:cs typeface="Arial" charset="0"/>
              </a:rPr>
              <a:t>Spend</a:t>
            </a:r>
          </a:p>
        </p:txBody>
      </p:sp>
      <p:sp>
        <p:nvSpPr>
          <p:cNvPr id="95237" name="Text Box 4"/>
          <p:cNvSpPr txBox="1">
            <a:spLocks noChangeArrowheads="1"/>
          </p:cNvSpPr>
          <p:nvPr/>
        </p:nvSpPr>
        <p:spPr bwMode="auto">
          <a:xfrm>
            <a:off x="-71438" y="6589713"/>
            <a:ext cx="4665663" cy="296862"/>
          </a:xfrm>
          <a:prstGeom prst="rect">
            <a:avLst/>
          </a:prstGeom>
          <a:noFill/>
          <a:ln w="9525">
            <a:noFill/>
            <a:miter lim="800000"/>
            <a:headEnd/>
            <a:tailEnd/>
          </a:ln>
        </p:spPr>
        <p:txBody>
          <a:bodyPr>
            <a:spAutoFit/>
          </a:bodyPr>
          <a:lstStyle/>
          <a:p>
            <a:pPr>
              <a:lnSpc>
                <a:spcPts val="800"/>
              </a:lnSpc>
            </a:pPr>
            <a:r>
              <a:rPr lang="en-US" sz="900" i="1">
                <a:solidFill>
                  <a:srgbClr val="0A0A0A"/>
                </a:solidFill>
                <a:cs typeface="Arial" charset="0"/>
              </a:rPr>
              <a:t>Sample: Brand Science UK - All FMCG Results Vault studies (2009)  - </a:t>
            </a:r>
          </a:p>
          <a:p>
            <a:pPr>
              <a:lnSpc>
                <a:spcPts val="800"/>
              </a:lnSpc>
            </a:pPr>
            <a:r>
              <a:rPr lang="en-US" sz="900" i="1">
                <a:solidFill>
                  <a:srgbClr val="0A0A0A"/>
                </a:solidFill>
                <a:cs typeface="Arial" charset="0"/>
              </a:rPr>
              <a:t>with and without measured Outdoor RROI</a:t>
            </a:r>
          </a:p>
        </p:txBody>
      </p:sp>
      <p:sp>
        <p:nvSpPr>
          <p:cNvPr id="95238" name="Title 1"/>
          <p:cNvSpPr txBox="1">
            <a:spLocks/>
          </p:cNvSpPr>
          <p:nvPr/>
        </p:nvSpPr>
        <p:spPr bwMode="auto">
          <a:xfrm>
            <a:off x="3851275" y="66675"/>
            <a:ext cx="5051425" cy="1130300"/>
          </a:xfrm>
          <a:prstGeom prst="rect">
            <a:avLst/>
          </a:prstGeom>
          <a:noFill/>
          <a:ln w="9525">
            <a:noFill/>
            <a:miter lim="800000"/>
            <a:headEnd/>
            <a:tailEnd/>
          </a:ln>
        </p:spPr>
        <p:txBody>
          <a:bodyPr anchor="ctr"/>
          <a:lstStyle/>
          <a:p>
            <a:pPr algn="r"/>
            <a:r>
              <a:rPr lang="en-US" sz="2400" b="1">
                <a:solidFill>
                  <a:srgbClr val="042D56"/>
                </a:solidFill>
              </a:rPr>
              <a:t>A STEP FURTHER</a:t>
            </a:r>
            <a:br>
              <a:rPr lang="en-US" sz="2400" b="1">
                <a:solidFill>
                  <a:srgbClr val="042D56"/>
                </a:solidFill>
              </a:rPr>
            </a:br>
            <a:r>
              <a:rPr lang="en-US" sz="2400">
                <a:solidFill>
                  <a:srgbClr val="042D56"/>
                </a:solidFill>
              </a:rPr>
              <a:t>MEASURING OUTDOOR R.O.I.</a:t>
            </a:r>
          </a:p>
        </p:txBody>
      </p:sp>
    </p:spTree>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Espace réservé du numéro de diapositive 3"/>
          <p:cNvSpPr>
            <a:spLocks noGrp="1"/>
          </p:cNvSpPr>
          <p:nvPr>
            <p:ph type="sldNum" sz="quarter" idx="12"/>
          </p:nvPr>
        </p:nvSpPr>
        <p:spPr/>
        <p:txBody>
          <a:bodyPr/>
          <a:lstStyle/>
          <a:p>
            <a:pPr fontAlgn="base">
              <a:spcBef>
                <a:spcPct val="0"/>
              </a:spcBef>
              <a:spcAft>
                <a:spcPct val="0"/>
              </a:spcAft>
              <a:defRPr/>
            </a:pPr>
            <a:fld id="{B766ACA3-AF0D-4515-A9ED-D26CB6A82EB7}" type="slidenum">
              <a:rPr lang="fr-FR">
                <a:cs typeface="MS PGothic"/>
              </a:rPr>
              <a:pPr fontAlgn="base">
                <a:spcBef>
                  <a:spcPct val="0"/>
                </a:spcBef>
                <a:spcAft>
                  <a:spcPct val="0"/>
                </a:spcAft>
                <a:defRPr/>
              </a:pPr>
              <a:t>45</a:t>
            </a:fld>
            <a:endParaRPr lang="fr-FR">
              <a:cs typeface="MS PGothic"/>
            </a:endParaRPr>
          </a:p>
        </p:txBody>
      </p:sp>
      <p:sp>
        <p:nvSpPr>
          <p:cNvPr id="97282" name="Titre 1"/>
          <p:cNvSpPr>
            <a:spLocks noGrp="1"/>
          </p:cNvSpPr>
          <p:nvPr>
            <p:ph type="title"/>
          </p:nvPr>
        </p:nvSpPr>
        <p:spPr>
          <a:xfrm>
            <a:off x="2190750" y="144463"/>
            <a:ext cx="6702425" cy="981075"/>
          </a:xfrm>
        </p:spPr>
        <p:txBody>
          <a:bodyPr/>
          <a:lstStyle/>
          <a:p>
            <a:pPr eaLnBrk="1" hangingPunct="1"/>
            <a:r>
              <a:rPr lang="fr-FR" smtClean="0"/>
              <a:t>APPROACHING OUTDOOR EFFECTIVENESS</a:t>
            </a:r>
          </a:p>
        </p:txBody>
      </p:sp>
      <p:pic>
        <p:nvPicPr>
          <p:cNvPr id="97283" name="Image 1"/>
          <p:cNvPicPr>
            <a:picLocks noChangeAspect="1"/>
          </p:cNvPicPr>
          <p:nvPr/>
        </p:nvPicPr>
        <p:blipFill>
          <a:blip r:embed="rId3" cstate="print"/>
          <a:srcRect/>
          <a:stretch>
            <a:fillRect/>
          </a:stretch>
        </p:blipFill>
        <p:spPr bwMode="auto">
          <a:xfrm>
            <a:off x="1187450" y="1341438"/>
            <a:ext cx="6624638" cy="2701925"/>
          </a:xfrm>
          <a:prstGeom prst="rect">
            <a:avLst/>
          </a:prstGeom>
          <a:noFill/>
          <a:ln w="9525">
            <a:noFill/>
            <a:miter lim="800000"/>
            <a:headEnd/>
            <a:tailEnd/>
          </a:ln>
        </p:spPr>
      </p:pic>
      <p:sp>
        <p:nvSpPr>
          <p:cNvPr id="17" name="Espace réservé du contenu 2"/>
          <p:cNvSpPr txBox="1">
            <a:spLocks/>
          </p:cNvSpPr>
          <p:nvPr/>
        </p:nvSpPr>
        <p:spPr bwMode="auto">
          <a:xfrm>
            <a:off x="244475" y="4365625"/>
            <a:ext cx="8512175" cy="1366838"/>
          </a:xfrm>
          <a:prstGeom prst="rect">
            <a:avLst/>
          </a:prstGeom>
          <a:noFill/>
          <a:ln w="9525">
            <a:noFill/>
            <a:miter lim="800000"/>
            <a:headEnd/>
            <a:tailEnd/>
          </a:ln>
        </p:spPr>
        <p:txBody>
          <a:bodyPr/>
          <a:lstStyle/>
          <a:p>
            <a:pPr algn="ctr">
              <a:spcBef>
                <a:spcPct val="20000"/>
              </a:spcBef>
              <a:buClr>
                <a:srgbClr val="FF7F00"/>
              </a:buClr>
              <a:buSzPct val="140000"/>
              <a:buFont typeface="Times" pitchFamily="18" charset="0"/>
              <a:buNone/>
            </a:pPr>
            <a:r>
              <a:rPr lang="fr-FR" sz="2000">
                <a:solidFill>
                  <a:srgbClr val="042D56"/>
                </a:solidFill>
              </a:rPr>
              <a:t>An</a:t>
            </a:r>
            <a:r>
              <a:rPr lang="fr-FR" sz="2400" b="1">
                <a:solidFill>
                  <a:srgbClr val="042D56"/>
                </a:solidFill>
              </a:rPr>
              <a:t> optimized creative </a:t>
            </a:r>
            <a:r>
              <a:rPr lang="fr-FR" sz="2000">
                <a:solidFill>
                  <a:srgbClr val="042D56"/>
                </a:solidFill>
              </a:rPr>
              <a:t>for an </a:t>
            </a:r>
            <a:r>
              <a:rPr lang="fr-FR" sz="2400" b="1">
                <a:solidFill>
                  <a:srgbClr val="042D56"/>
                </a:solidFill>
              </a:rPr>
              <a:t>impactful campaign </a:t>
            </a:r>
            <a:r>
              <a:rPr lang="fr-FR" sz="2000">
                <a:solidFill>
                  <a:srgbClr val="042D56"/>
                </a:solidFill>
              </a:rPr>
              <a:t>capable of reaching the </a:t>
            </a:r>
            <a:r>
              <a:rPr lang="fr-FR" sz="2400" b="1">
                <a:solidFill>
                  <a:srgbClr val="042D56"/>
                </a:solidFill>
              </a:rPr>
              <a:t>brand’s objectives </a:t>
            </a:r>
            <a:r>
              <a:rPr lang="fr-FR" sz="2000">
                <a:solidFill>
                  <a:srgbClr val="042D56"/>
                </a:solidFill>
              </a:rPr>
              <a:t>in terms of </a:t>
            </a:r>
            <a:r>
              <a:rPr lang="fr-FR" sz="2400" b="1">
                <a:solidFill>
                  <a:srgbClr val="042D56"/>
                </a:solidFill>
              </a:rPr>
              <a:t>image </a:t>
            </a:r>
            <a:r>
              <a:rPr lang="fr-FR" sz="2000">
                <a:solidFill>
                  <a:srgbClr val="042D56"/>
                </a:solidFill>
              </a:rPr>
              <a:t>and</a:t>
            </a:r>
            <a:r>
              <a:rPr lang="fr-FR" sz="2000" b="1">
                <a:solidFill>
                  <a:srgbClr val="042D56"/>
                </a:solidFill>
              </a:rPr>
              <a:t> </a:t>
            </a:r>
            <a:r>
              <a:rPr lang="fr-FR" sz="2400" b="1">
                <a:solidFill>
                  <a:srgbClr val="042D56"/>
                </a:solidFill>
              </a:rPr>
              <a:t>increased sales</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à coins arrondis 16"/>
          <p:cNvSpPr/>
          <p:nvPr/>
        </p:nvSpPr>
        <p:spPr bwMode="auto">
          <a:xfrm>
            <a:off x="-107950" y="4614863"/>
            <a:ext cx="8567738" cy="830262"/>
          </a:xfrm>
          <a:prstGeom prst="roundRect">
            <a:avLst/>
          </a:prstGeom>
          <a:solidFill>
            <a:srgbClr val="80ABD2"/>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a:lstStyle/>
          <a:p>
            <a:pPr eaLnBrk="0" hangingPunct="0">
              <a:defRPr/>
            </a:pPr>
            <a:endParaRPr lang="fr-FR" sz="2400" b="1">
              <a:solidFill>
                <a:srgbClr val="000000"/>
              </a:solidFill>
            </a:endParaRPr>
          </a:p>
        </p:txBody>
      </p:sp>
      <p:sp>
        <p:nvSpPr>
          <p:cNvPr id="99330" name="Titre 1"/>
          <p:cNvSpPr>
            <a:spLocks noGrp="1"/>
          </p:cNvSpPr>
          <p:nvPr>
            <p:ph type="title"/>
          </p:nvPr>
        </p:nvSpPr>
        <p:spPr>
          <a:xfrm>
            <a:off x="2190750" y="44450"/>
            <a:ext cx="6702425" cy="1165225"/>
          </a:xfrm>
        </p:spPr>
        <p:txBody>
          <a:bodyPr/>
          <a:lstStyle/>
          <a:p>
            <a:pPr eaLnBrk="1" hangingPunct="1"/>
            <a:r>
              <a:rPr lang="en-US" smtClean="0"/>
              <a:t>AGENDA</a:t>
            </a:r>
            <a:br>
              <a:rPr lang="en-US" smtClean="0"/>
            </a:br>
            <a:r>
              <a:rPr lang="en-US" sz="2300" b="0" smtClean="0"/>
              <a:t>OUTDOOR RESEARCH &amp; INNOVATION</a:t>
            </a:r>
            <a:endParaRPr lang="en-US" smtClean="0"/>
          </a:p>
        </p:txBody>
      </p:sp>
      <p:sp>
        <p:nvSpPr>
          <p:cNvPr id="99331" name="Espace réservé du numéro de diapositive 3"/>
          <p:cNvSpPr>
            <a:spLocks noGrp="1"/>
          </p:cNvSpPr>
          <p:nvPr>
            <p:ph type="sldNum" sz="quarter" idx="12"/>
          </p:nvPr>
        </p:nvSpPr>
        <p:spPr/>
        <p:txBody>
          <a:bodyPr/>
          <a:lstStyle/>
          <a:p>
            <a:pPr fontAlgn="base">
              <a:spcBef>
                <a:spcPct val="0"/>
              </a:spcBef>
              <a:spcAft>
                <a:spcPct val="0"/>
              </a:spcAft>
              <a:defRPr/>
            </a:pPr>
            <a:fld id="{CA4F61FE-248F-4C0F-8BCD-6183ABBA7F2D}" type="slidenum">
              <a:rPr lang="en-US">
                <a:cs typeface="MS PGothic"/>
              </a:rPr>
              <a:pPr fontAlgn="base">
                <a:spcBef>
                  <a:spcPct val="0"/>
                </a:spcBef>
                <a:spcAft>
                  <a:spcPct val="0"/>
                </a:spcAft>
                <a:defRPr/>
              </a:pPr>
              <a:t>46</a:t>
            </a:fld>
            <a:endParaRPr lang="en-US">
              <a:cs typeface="MS PGothic"/>
            </a:endParaRPr>
          </a:p>
        </p:txBody>
      </p:sp>
      <p:sp>
        <p:nvSpPr>
          <p:cNvPr id="3" name="Espace réservé du contenu 2"/>
          <p:cNvSpPr>
            <a:spLocks noGrp="1"/>
          </p:cNvSpPr>
          <p:nvPr>
            <p:ph idx="1"/>
          </p:nvPr>
        </p:nvSpPr>
        <p:spPr>
          <a:xfrm>
            <a:off x="1142976" y="1534171"/>
            <a:ext cx="8001024" cy="612000"/>
          </a:xfrm>
        </p:spPr>
        <p:txBody>
          <a:bodyPr anchor="ctr">
            <a:scene3d>
              <a:camera prst="orthographicFront"/>
              <a:lightRig rig="brightRoom" dir="t"/>
            </a:scene3d>
            <a:sp3d contourW="6350" prstMaterial="plastic">
              <a:contourClr>
                <a:schemeClr val="accent1">
                  <a:tint val="100000"/>
                  <a:shade val="100000"/>
                  <a:hueMod val="100000"/>
                  <a:satMod val="100000"/>
                </a:schemeClr>
              </a:contourClr>
            </a:sp3d>
          </a:bodyPr>
          <a:lstStyle/>
          <a:p>
            <a:pPr marL="0" indent="0" eaLnBrk="1" hangingPunct="1">
              <a:lnSpc>
                <a:spcPct val="110000"/>
              </a:lnSpc>
              <a:buFont typeface="Times" pitchFamily="18" charset="0"/>
              <a:buNone/>
              <a:defRPr/>
            </a:pPr>
            <a:r>
              <a:rPr lang="en-US" altLang="ko-KR" sz="2200" b="0" kern="1200" cap="all" dirty="0">
                <a:solidFill>
                  <a:schemeClr val="accent1"/>
                </a:solidFill>
                <a:effectLst>
                  <a:outerShdw blurRad="19685" dist="12700" dir="5400000" algn="tl" rotWithShape="0">
                    <a:schemeClr val="accent1">
                      <a:satMod val="130000"/>
                      <a:alpha val="60000"/>
                    </a:schemeClr>
                  </a:outerShdw>
                </a:effectLst>
                <a:ea typeface="Gulim" pitchFamily="34" charset="-127"/>
                <a:cs typeface="+mn-cs"/>
              </a:rPr>
              <a:t>Understanding our </a:t>
            </a:r>
            <a:r>
              <a:rPr lang="en-US" altLang="ko-KR" sz="2200" kern="1200" cap="all" dirty="0">
                <a:solidFill>
                  <a:srgbClr val="4987BF"/>
                </a:solidFill>
                <a:effectLst>
                  <a:outerShdw blurRad="19685" dist="12700" dir="5400000" algn="tl" rotWithShape="0">
                    <a:schemeClr val="accent1">
                      <a:satMod val="130000"/>
                      <a:alpha val="60000"/>
                    </a:schemeClr>
                  </a:outerShdw>
                </a:effectLst>
                <a:ea typeface="Gulim" pitchFamily="34" charset="-127"/>
                <a:cs typeface="+mn-cs"/>
              </a:rPr>
              <a:t>environment</a:t>
            </a:r>
          </a:p>
        </p:txBody>
      </p:sp>
      <p:sp>
        <p:nvSpPr>
          <p:cNvPr id="7" name="ZoneTexte 6"/>
          <p:cNvSpPr txBox="1"/>
          <p:nvPr/>
        </p:nvSpPr>
        <p:spPr>
          <a:xfrm>
            <a:off x="395679" y="1424673"/>
            <a:ext cx="642942" cy="830997"/>
          </a:xfrm>
          <a:prstGeom prst="rect">
            <a:avLst/>
          </a:prstGeom>
          <a:noFill/>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defPPr>
              <a:defRPr lang="fr-FR"/>
            </a:defPPr>
            <a:lvl1pPr>
              <a:defRPr sz="4800" cap="all">
                <a:ln/>
                <a:solidFill>
                  <a:srgbClr val="4987BF"/>
                </a:solidFill>
                <a:effectLst>
                  <a:outerShdw blurRad="19685" dist="12700" dir="5400000" algn="tl" rotWithShape="0">
                    <a:srgbClr val="002D4F">
                      <a:satMod val="130000"/>
                      <a:alpha val="60000"/>
                    </a:srgbClr>
                  </a:outerShdw>
                </a:effectLst>
              </a:defRPr>
            </a:lvl1pPr>
          </a:lstStyle>
          <a:p>
            <a:pPr fontAlgn="auto">
              <a:spcBef>
                <a:spcPts val="0"/>
              </a:spcBef>
              <a:spcAft>
                <a:spcPts val="0"/>
              </a:spcAft>
              <a:defRPr/>
            </a:pPr>
            <a:r>
              <a:rPr lang="en-US" dirty="0">
                <a:latin typeface="+mn-lt"/>
                <a:ea typeface="+mn-ea"/>
                <a:cs typeface="+mn-cs"/>
              </a:rPr>
              <a:t>1</a:t>
            </a:r>
          </a:p>
        </p:txBody>
      </p:sp>
      <p:sp>
        <p:nvSpPr>
          <p:cNvPr id="99334" name="Rectangle 9"/>
          <p:cNvSpPr>
            <a:spLocks noChangeArrowheads="1"/>
          </p:cNvSpPr>
          <p:nvPr/>
        </p:nvSpPr>
        <p:spPr bwMode="auto">
          <a:xfrm>
            <a:off x="0" y="6021388"/>
            <a:ext cx="9144000" cy="287337"/>
          </a:xfrm>
          <a:prstGeom prst="rect">
            <a:avLst/>
          </a:prstGeom>
          <a:solidFill>
            <a:schemeClr val="bg1"/>
          </a:solidFill>
          <a:ln w="9525" algn="ctr">
            <a:noFill/>
            <a:round/>
            <a:headEnd/>
            <a:tailEnd/>
          </a:ln>
        </p:spPr>
        <p:txBody>
          <a:bodyPr/>
          <a:lstStyle/>
          <a:p>
            <a:pPr eaLnBrk="0" hangingPunct="0"/>
            <a:endParaRPr lang="en-US" sz="2400" b="1">
              <a:solidFill>
                <a:srgbClr val="000000"/>
              </a:solidFill>
            </a:endParaRPr>
          </a:p>
        </p:txBody>
      </p:sp>
      <p:grpSp>
        <p:nvGrpSpPr>
          <p:cNvPr id="2" name="Groupe 4"/>
          <p:cNvGrpSpPr>
            <a:grpSpLocks/>
          </p:cNvGrpSpPr>
          <p:nvPr/>
        </p:nvGrpSpPr>
        <p:grpSpPr bwMode="auto">
          <a:xfrm>
            <a:off x="395288" y="2487613"/>
            <a:ext cx="8748712" cy="831850"/>
            <a:chOff x="395679" y="2657928"/>
            <a:chExt cx="8748321" cy="830997"/>
          </a:xfrm>
        </p:grpSpPr>
        <p:sp>
          <p:nvSpPr>
            <p:cNvPr id="8" name="ZoneTexte 7"/>
            <p:cNvSpPr txBox="1"/>
            <p:nvPr/>
          </p:nvSpPr>
          <p:spPr>
            <a:xfrm>
              <a:off x="395679" y="2657928"/>
              <a:ext cx="642942" cy="830997"/>
            </a:xfrm>
            <a:prstGeom prst="rect">
              <a:avLst/>
            </a:prstGeom>
            <a:noFill/>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defPPr>
                <a:defRPr lang="fr-FR"/>
              </a:defPPr>
              <a:lvl1pPr>
                <a:defRPr sz="4800" cap="all">
                  <a:ln/>
                  <a:solidFill>
                    <a:srgbClr val="4987BF"/>
                  </a:solidFill>
                  <a:effectLst>
                    <a:outerShdw blurRad="19685" dist="12700" dir="5400000" algn="tl" rotWithShape="0">
                      <a:srgbClr val="002D4F">
                        <a:satMod val="130000"/>
                        <a:alpha val="60000"/>
                      </a:srgbClr>
                    </a:outerShdw>
                  </a:effectLst>
                </a:defRPr>
              </a:lvl1pPr>
            </a:lstStyle>
            <a:p>
              <a:pPr fontAlgn="auto">
                <a:spcBef>
                  <a:spcPts val="0"/>
                </a:spcBef>
                <a:spcAft>
                  <a:spcPts val="0"/>
                </a:spcAft>
                <a:defRPr/>
              </a:pPr>
              <a:r>
                <a:rPr lang="en-US" dirty="0">
                  <a:latin typeface="+mn-lt"/>
                  <a:ea typeface="+mn-ea"/>
                  <a:cs typeface="+mn-cs"/>
                </a:rPr>
                <a:t>2</a:t>
              </a:r>
            </a:p>
          </p:txBody>
        </p:sp>
        <p:sp>
          <p:nvSpPr>
            <p:cNvPr id="11" name="Espace réservé du contenu 2"/>
            <p:cNvSpPr txBox="1">
              <a:spLocks/>
            </p:cNvSpPr>
            <p:nvPr/>
          </p:nvSpPr>
          <p:spPr bwMode="auto">
            <a:xfrm>
              <a:off x="1142976" y="2767426"/>
              <a:ext cx="8001024" cy="612000"/>
            </a:xfrm>
            <a:prstGeom prst="rect">
              <a:avLst/>
            </a:prstGeom>
            <a:noFill/>
            <a:ln w="9525">
              <a:noFill/>
              <a:miter lim="800000"/>
              <a:headEnd/>
              <a:tailEnd/>
            </a:ln>
          </p:spPr>
          <p:txBody>
            <a:bodyPr anchor="ctr">
              <a:scene3d>
                <a:camera prst="orthographicFront"/>
                <a:lightRig rig="brightRoom" dir="t"/>
              </a:scene3d>
              <a:sp3d contourW="6350" prstMaterial="plastic">
                <a:contourClr>
                  <a:schemeClr val="accent1">
                    <a:tint val="100000"/>
                    <a:shade val="100000"/>
                    <a:hueMod val="100000"/>
                    <a:satMod val="100000"/>
                  </a:schemeClr>
                </a:contourClr>
              </a:sp3d>
            </a:bodyPr>
            <a:lstStyle/>
            <a:p>
              <a:pPr fontAlgn="auto">
                <a:lnSpc>
                  <a:spcPct val="110000"/>
                </a:lnSpc>
                <a:spcBef>
                  <a:spcPct val="20000"/>
                </a:spcBef>
                <a:spcAft>
                  <a:spcPts val="0"/>
                </a:spcAft>
                <a:buClr>
                  <a:srgbClr val="FF7F00"/>
                </a:buClr>
                <a:buSzPct val="140000"/>
                <a:defRPr/>
              </a:pPr>
              <a:r>
                <a:rPr lang="en-US" altLang="ko-KR" sz="2200" b="1" cap="all" dirty="0">
                  <a:solidFill>
                    <a:srgbClr val="4987BF"/>
                  </a:solidFill>
                  <a:effectLst>
                    <a:outerShdw blurRad="19685" dist="12700" dir="5400000" algn="tl" rotWithShape="0">
                      <a:schemeClr val="accent1">
                        <a:satMod val="130000"/>
                        <a:alpha val="60000"/>
                      </a:schemeClr>
                    </a:outerShdw>
                  </a:effectLst>
                  <a:latin typeface="+mn-lt"/>
                  <a:ea typeface="Gulim" pitchFamily="34" charset="-127"/>
                  <a:cs typeface="+mn-cs"/>
                </a:rPr>
                <a:t>AUDIENCE</a:t>
              </a:r>
              <a:r>
                <a:rPr lang="en-US" altLang="ko-KR" sz="2200" cap="all" dirty="0">
                  <a:solidFill>
                    <a:schemeClr val="accent1"/>
                  </a:solidFill>
                  <a:effectLst>
                    <a:outerShdw blurRad="19685" dist="12700" dir="5400000" algn="tl" rotWithShape="0">
                      <a:schemeClr val="accent1">
                        <a:satMod val="130000"/>
                        <a:alpha val="60000"/>
                      </a:schemeClr>
                    </a:outerShdw>
                  </a:effectLst>
                  <a:latin typeface="+mn-lt"/>
                  <a:ea typeface="Gulim" pitchFamily="34" charset="-127"/>
                  <a:cs typeface="+mn-cs"/>
                </a:rPr>
                <a:t> RESEARCH ON THE MOVE</a:t>
              </a:r>
            </a:p>
          </p:txBody>
        </p:sp>
      </p:grpSp>
      <p:grpSp>
        <p:nvGrpSpPr>
          <p:cNvPr id="4" name="Groupe 5"/>
          <p:cNvGrpSpPr>
            <a:grpSpLocks/>
          </p:cNvGrpSpPr>
          <p:nvPr/>
        </p:nvGrpSpPr>
        <p:grpSpPr bwMode="auto">
          <a:xfrm>
            <a:off x="395288" y="3551238"/>
            <a:ext cx="8748712" cy="830262"/>
            <a:chOff x="395679" y="4551219"/>
            <a:chExt cx="8748353" cy="830997"/>
          </a:xfrm>
        </p:grpSpPr>
        <p:sp>
          <p:nvSpPr>
            <p:cNvPr id="9" name="ZoneTexte 8"/>
            <p:cNvSpPr txBox="1"/>
            <p:nvPr/>
          </p:nvSpPr>
          <p:spPr>
            <a:xfrm>
              <a:off x="395679" y="4551219"/>
              <a:ext cx="642942" cy="830997"/>
            </a:xfrm>
            <a:prstGeom prst="rect">
              <a:avLst/>
            </a:prstGeom>
            <a:noFill/>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fontAlgn="auto">
                <a:spcBef>
                  <a:spcPts val="0"/>
                </a:spcBef>
                <a:spcAft>
                  <a:spcPts val="0"/>
                </a:spcAft>
                <a:defRPr/>
              </a:pPr>
              <a:r>
                <a:rPr lang="en-US" sz="4800" cap="all" dirty="0">
                  <a:ln/>
                  <a:solidFill>
                    <a:srgbClr val="4987BF"/>
                  </a:solidFill>
                  <a:effectLst>
                    <a:outerShdw blurRad="19685" dist="12700" dir="5400000" algn="tl" rotWithShape="0">
                      <a:srgbClr val="002D4F">
                        <a:satMod val="130000"/>
                        <a:alpha val="60000"/>
                      </a:srgbClr>
                    </a:outerShdw>
                  </a:effectLst>
                  <a:latin typeface="+mn-lt"/>
                  <a:ea typeface="+mn-ea"/>
                  <a:cs typeface="+mn-cs"/>
                </a:rPr>
                <a:t>3</a:t>
              </a:r>
            </a:p>
          </p:txBody>
        </p:sp>
        <p:sp>
          <p:nvSpPr>
            <p:cNvPr id="12" name="Espace réservé du contenu 2"/>
            <p:cNvSpPr txBox="1">
              <a:spLocks/>
            </p:cNvSpPr>
            <p:nvPr/>
          </p:nvSpPr>
          <p:spPr bwMode="auto">
            <a:xfrm>
              <a:off x="1143008" y="4660717"/>
              <a:ext cx="8001024" cy="612000"/>
            </a:xfrm>
            <a:prstGeom prst="rect">
              <a:avLst/>
            </a:prstGeom>
            <a:noFill/>
            <a:ln w="9525">
              <a:noFill/>
              <a:miter lim="800000"/>
              <a:headEnd/>
              <a:tailEnd/>
            </a:ln>
          </p:spPr>
          <p:txBody>
            <a:bodyPr anchor="ctr">
              <a:scene3d>
                <a:camera prst="orthographicFront"/>
                <a:lightRig rig="brightRoom" dir="t"/>
              </a:scene3d>
              <a:sp3d contourW="6350" prstMaterial="plastic">
                <a:contourClr>
                  <a:schemeClr val="accent1">
                    <a:tint val="100000"/>
                    <a:shade val="100000"/>
                    <a:hueMod val="100000"/>
                    <a:satMod val="100000"/>
                  </a:schemeClr>
                </a:contourClr>
              </a:sp3d>
            </a:bodyPr>
            <a:lstStyle>
              <a:defPPr>
                <a:defRPr lang="fr-FR"/>
              </a:defPPr>
              <a:lvl1pPr lvl="0">
                <a:lnSpc>
                  <a:spcPct val="110000"/>
                </a:lnSpc>
                <a:spcBef>
                  <a:spcPct val="20000"/>
                </a:spcBef>
                <a:buClr>
                  <a:srgbClr val="FF7F00"/>
                </a:buClr>
                <a:buSzPct val="140000"/>
                <a:defRPr sz="2000" kern="0" cap="all">
                  <a:ln/>
                  <a:solidFill>
                    <a:schemeClr val="accent1"/>
                  </a:solidFill>
                  <a:effectLst>
                    <a:outerShdw blurRad="19685" dist="12700" dir="5400000" algn="tl" rotWithShape="0">
                      <a:schemeClr val="accent1">
                        <a:satMod val="130000"/>
                        <a:alpha val="60000"/>
                      </a:schemeClr>
                    </a:outerShdw>
                  </a:effectLst>
                  <a:ea typeface="Gulim" pitchFamily="34" charset="-127"/>
                </a:defRPr>
              </a:lvl1pPr>
            </a:lstStyle>
            <a:p>
              <a:pPr fontAlgn="auto">
                <a:spcAft>
                  <a:spcPts val="0"/>
                </a:spcAft>
                <a:defRPr/>
              </a:pPr>
              <a:r>
                <a:rPr lang="en-US" sz="2200" dirty="0" smtClean="0">
                  <a:ln>
                    <a:noFill/>
                  </a:ln>
                  <a:solidFill>
                    <a:srgbClr val="002D4F"/>
                  </a:solidFill>
                  <a:effectLst/>
                  <a:latin typeface="+mn-lt"/>
                  <a:cs typeface="+mn-cs"/>
                </a:rPr>
                <a:t>Insights on Outdoor </a:t>
              </a:r>
              <a:r>
                <a:rPr lang="en-US" sz="2200" b="1" dirty="0">
                  <a:solidFill>
                    <a:srgbClr val="4987BF"/>
                  </a:solidFill>
                  <a:effectLst>
                    <a:outerShdw blurRad="19685" dist="12700" dir="5400000" algn="tl" rotWithShape="0">
                      <a:srgbClr val="002D4F">
                        <a:satMod val="130000"/>
                        <a:alpha val="60000"/>
                      </a:srgbClr>
                    </a:outerShdw>
                  </a:effectLst>
                  <a:latin typeface="+mn-lt"/>
                  <a:cs typeface="+mn-cs"/>
                </a:rPr>
                <a:t>effectiveness</a:t>
              </a:r>
            </a:p>
          </p:txBody>
        </p:sp>
      </p:grpSp>
      <p:grpSp>
        <p:nvGrpSpPr>
          <p:cNvPr id="5" name="Groupe 12"/>
          <p:cNvGrpSpPr>
            <a:grpSpLocks/>
          </p:cNvGrpSpPr>
          <p:nvPr/>
        </p:nvGrpSpPr>
        <p:grpSpPr bwMode="auto">
          <a:xfrm>
            <a:off x="395288" y="4614863"/>
            <a:ext cx="8748712" cy="830262"/>
            <a:chOff x="395679" y="4558769"/>
            <a:chExt cx="8748353" cy="830997"/>
          </a:xfrm>
        </p:grpSpPr>
        <p:sp>
          <p:nvSpPr>
            <p:cNvPr id="14" name="ZoneTexte 13"/>
            <p:cNvSpPr txBox="1"/>
            <p:nvPr/>
          </p:nvSpPr>
          <p:spPr>
            <a:xfrm>
              <a:off x="395679" y="4558769"/>
              <a:ext cx="642942" cy="830997"/>
            </a:xfrm>
            <a:prstGeom prst="rect">
              <a:avLst/>
            </a:prstGeom>
            <a:noFill/>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fontAlgn="auto">
                <a:spcBef>
                  <a:spcPts val="0"/>
                </a:spcBef>
                <a:spcAft>
                  <a:spcPts val="0"/>
                </a:spcAft>
                <a:defRPr/>
              </a:pPr>
              <a:r>
                <a:rPr lang="en-US" sz="4800" cap="all" dirty="0">
                  <a:ln/>
                  <a:solidFill>
                    <a:schemeClr val="bg1"/>
                  </a:solidFill>
                  <a:effectLst>
                    <a:outerShdw blurRad="19685" dist="12700" dir="5400000" algn="tl" rotWithShape="0">
                      <a:srgbClr val="002D4F">
                        <a:satMod val="130000"/>
                        <a:alpha val="60000"/>
                      </a:srgbClr>
                    </a:outerShdw>
                  </a:effectLst>
                  <a:latin typeface="+mn-lt"/>
                  <a:ea typeface="+mn-ea"/>
                  <a:cs typeface="+mn-cs"/>
                </a:rPr>
                <a:t>4</a:t>
              </a:r>
            </a:p>
          </p:txBody>
        </p:sp>
        <p:sp>
          <p:nvSpPr>
            <p:cNvPr id="15" name="Espace réservé du contenu 2"/>
            <p:cNvSpPr txBox="1">
              <a:spLocks/>
            </p:cNvSpPr>
            <p:nvPr/>
          </p:nvSpPr>
          <p:spPr bwMode="auto">
            <a:xfrm>
              <a:off x="1143008" y="4668267"/>
              <a:ext cx="8001024" cy="612000"/>
            </a:xfrm>
            <a:prstGeom prst="rect">
              <a:avLst/>
            </a:prstGeom>
            <a:noFill/>
            <a:ln w="9525">
              <a:noFill/>
              <a:miter lim="800000"/>
              <a:headEnd/>
              <a:tailEnd/>
            </a:ln>
          </p:spPr>
          <p:txBody>
            <a:bodyPr anchor="ctr">
              <a:scene3d>
                <a:camera prst="orthographicFront"/>
                <a:lightRig rig="brightRoom" dir="t"/>
              </a:scene3d>
              <a:sp3d contourW="6350" prstMaterial="plastic">
                <a:contourClr>
                  <a:schemeClr val="accent1">
                    <a:tint val="100000"/>
                    <a:shade val="100000"/>
                    <a:hueMod val="100000"/>
                    <a:satMod val="100000"/>
                  </a:schemeClr>
                </a:contourClr>
              </a:sp3d>
            </a:bodyPr>
            <a:lstStyle>
              <a:defPPr>
                <a:defRPr lang="fr-FR"/>
              </a:defPPr>
              <a:lvl1pPr lvl="0">
                <a:lnSpc>
                  <a:spcPct val="110000"/>
                </a:lnSpc>
                <a:spcBef>
                  <a:spcPct val="20000"/>
                </a:spcBef>
                <a:buClr>
                  <a:srgbClr val="FF7F00"/>
                </a:buClr>
                <a:buSzPct val="140000"/>
                <a:defRPr sz="2000" kern="0" cap="all">
                  <a:ln/>
                  <a:solidFill>
                    <a:schemeClr val="accent1"/>
                  </a:solidFill>
                  <a:effectLst>
                    <a:outerShdw blurRad="19685" dist="12700" dir="5400000" algn="tl" rotWithShape="0">
                      <a:schemeClr val="accent1">
                        <a:satMod val="130000"/>
                        <a:alpha val="60000"/>
                      </a:schemeClr>
                    </a:outerShdw>
                  </a:effectLst>
                  <a:ea typeface="Gulim" pitchFamily="34" charset="-127"/>
                </a:defRPr>
              </a:lvl1pPr>
            </a:lstStyle>
            <a:p>
              <a:pPr fontAlgn="auto">
                <a:spcAft>
                  <a:spcPts val="0"/>
                </a:spcAft>
                <a:defRPr/>
              </a:pPr>
              <a:r>
                <a:rPr lang="en-US" sz="2400" b="1" dirty="0">
                  <a:solidFill>
                    <a:schemeClr val="bg1"/>
                  </a:solidFill>
                  <a:effectLst>
                    <a:outerShdw blurRad="19685" dist="12700" dir="5400000" algn="tl" rotWithShape="0">
                      <a:srgbClr val="002D4F">
                        <a:satMod val="130000"/>
                        <a:alpha val="60000"/>
                      </a:srgbClr>
                    </a:outerShdw>
                  </a:effectLst>
                  <a:latin typeface="+mn-lt"/>
                  <a:cs typeface="+mn-cs"/>
                </a:rPr>
                <a:t>Digital</a:t>
              </a:r>
              <a:r>
                <a:rPr lang="en-US" sz="2400" dirty="0">
                  <a:ln>
                    <a:noFill/>
                  </a:ln>
                  <a:solidFill>
                    <a:schemeClr val="bg1"/>
                  </a:solidFill>
                  <a:effectLst/>
                  <a:latin typeface="+mn-lt"/>
                  <a:cs typeface="+mn-cs"/>
                </a:rPr>
                <a:t> and </a:t>
              </a:r>
              <a:r>
                <a:rPr lang="en-US" sz="2400" b="1" dirty="0">
                  <a:solidFill>
                    <a:schemeClr val="bg1"/>
                  </a:solidFill>
                  <a:effectLst>
                    <a:outerShdw blurRad="19685" dist="12700" dir="5400000" algn="tl" rotWithShape="0">
                      <a:srgbClr val="002D4F">
                        <a:satMod val="130000"/>
                        <a:alpha val="60000"/>
                      </a:srgbClr>
                    </a:outerShdw>
                  </a:effectLst>
                  <a:latin typeface="+mn-lt"/>
                  <a:cs typeface="+mn-cs"/>
                </a:rPr>
                <a:t>interactivity</a:t>
              </a:r>
              <a:r>
                <a:rPr lang="en-US" sz="2400" dirty="0">
                  <a:ln>
                    <a:noFill/>
                  </a:ln>
                  <a:solidFill>
                    <a:schemeClr val="bg1"/>
                  </a:solidFill>
                  <a:effectLst/>
                  <a:latin typeface="+mn-lt"/>
                  <a:cs typeface="+mn-cs"/>
                </a:rPr>
                <a:t> : new </a:t>
              </a:r>
              <a:r>
                <a:rPr lang="en-US" sz="2400" dirty="0" smtClean="0">
                  <a:ln>
                    <a:noFill/>
                  </a:ln>
                  <a:solidFill>
                    <a:schemeClr val="bg1"/>
                  </a:solidFill>
                  <a:effectLst/>
                  <a:latin typeface="+mn-lt"/>
                  <a:cs typeface="+mn-cs"/>
                </a:rPr>
                <a:t>frontiers</a:t>
              </a:r>
              <a:endParaRPr lang="en-US" sz="2400" dirty="0">
                <a:ln>
                  <a:noFill/>
                </a:ln>
                <a:solidFill>
                  <a:schemeClr val="bg1"/>
                </a:solidFill>
                <a:effectLst/>
                <a:latin typeface="+mn-lt"/>
                <a:cs typeface="+mn-cs"/>
              </a:endParaRPr>
            </a:p>
          </p:txBody>
        </p:sp>
      </p:grpSp>
      <p:pic>
        <p:nvPicPr>
          <p:cNvPr id="99338" name="Image 15"/>
          <p:cNvPicPr>
            <a:picLocks noChangeAspect="1"/>
          </p:cNvPicPr>
          <p:nvPr/>
        </p:nvPicPr>
        <p:blipFill>
          <a:blip r:embed="rId2" cstate="print"/>
          <a:srcRect/>
          <a:stretch>
            <a:fillRect/>
          </a:stretch>
        </p:blipFill>
        <p:spPr bwMode="auto">
          <a:xfrm>
            <a:off x="0" y="6237288"/>
            <a:ext cx="2573338" cy="6350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49"/>
          <p:cNvGrpSpPr>
            <a:grpSpLocks/>
          </p:cNvGrpSpPr>
          <p:nvPr/>
        </p:nvGrpSpPr>
        <p:grpSpPr bwMode="auto">
          <a:xfrm>
            <a:off x="173038" y="1773238"/>
            <a:ext cx="4248150" cy="1400175"/>
            <a:chOff x="611562" y="1905503"/>
            <a:chExt cx="7243830" cy="4777103"/>
          </a:xfrm>
        </p:grpSpPr>
        <p:grpSp>
          <p:nvGrpSpPr>
            <p:cNvPr id="3" name="Groupe 52"/>
            <p:cNvGrpSpPr>
              <a:grpSpLocks/>
            </p:cNvGrpSpPr>
            <p:nvPr/>
          </p:nvGrpSpPr>
          <p:grpSpPr bwMode="auto">
            <a:xfrm rot="5400000">
              <a:off x="7499544" y="1901311"/>
              <a:ext cx="351656" cy="360040"/>
              <a:chOff x="3040118" y="1412776"/>
              <a:chExt cx="351656" cy="360040"/>
            </a:xfrm>
          </p:grpSpPr>
          <p:cxnSp>
            <p:nvCxnSpPr>
              <p:cNvPr id="63" name="Connecteur droit 62"/>
              <p:cNvCxnSpPr/>
              <p:nvPr/>
            </p:nvCxnSpPr>
            <p:spPr>
              <a:xfrm flipV="1">
                <a:off x="3040116" y="1412777"/>
                <a:ext cx="0" cy="3600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flipH="1">
                <a:off x="3040118" y="1418192"/>
                <a:ext cx="35205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 name="Groupe 53"/>
            <p:cNvGrpSpPr>
              <a:grpSpLocks/>
            </p:cNvGrpSpPr>
            <p:nvPr/>
          </p:nvGrpSpPr>
          <p:grpSpPr bwMode="auto">
            <a:xfrm rot="-5400000">
              <a:off x="615715" y="6326719"/>
              <a:ext cx="351734" cy="360040"/>
              <a:chOff x="3110211" y="1412777"/>
              <a:chExt cx="351734" cy="360040"/>
            </a:xfrm>
          </p:grpSpPr>
          <p:cxnSp>
            <p:nvCxnSpPr>
              <p:cNvPr id="61" name="Connecteur droit 60"/>
              <p:cNvCxnSpPr/>
              <p:nvPr/>
            </p:nvCxnSpPr>
            <p:spPr>
              <a:xfrm flipV="1">
                <a:off x="3093966" y="1412778"/>
                <a:ext cx="0" cy="36002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Connecteur droit 61"/>
              <p:cNvCxnSpPr/>
              <p:nvPr/>
            </p:nvCxnSpPr>
            <p:spPr>
              <a:xfrm flipH="1">
                <a:off x="3110211" y="1426311"/>
                <a:ext cx="3520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 name="Groupe 54"/>
            <p:cNvGrpSpPr>
              <a:grpSpLocks/>
            </p:cNvGrpSpPr>
            <p:nvPr/>
          </p:nvGrpSpPr>
          <p:grpSpPr bwMode="auto">
            <a:xfrm rot="10800000">
              <a:off x="7503735" y="6313837"/>
              <a:ext cx="351656" cy="368768"/>
              <a:chOff x="3131840" y="1404048"/>
              <a:chExt cx="351656" cy="368768"/>
            </a:xfrm>
          </p:grpSpPr>
          <p:cxnSp>
            <p:nvCxnSpPr>
              <p:cNvPr id="59" name="Connecteur droit 58"/>
              <p:cNvCxnSpPr/>
              <p:nvPr/>
            </p:nvCxnSpPr>
            <p:spPr>
              <a:xfrm flipH="1">
                <a:off x="3139960" y="1404045"/>
                <a:ext cx="35190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Connecteur droit 59"/>
              <p:cNvCxnSpPr/>
              <p:nvPr/>
            </p:nvCxnSpPr>
            <p:spPr>
              <a:xfrm flipV="1">
                <a:off x="3139960" y="1414877"/>
                <a:ext cx="0" cy="3574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 name="Groupe 55"/>
            <p:cNvGrpSpPr>
              <a:grpSpLocks/>
            </p:cNvGrpSpPr>
            <p:nvPr/>
          </p:nvGrpSpPr>
          <p:grpSpPr bwMode="auto">
            <a:xfrm>
              <a:off x="636930" y="1938039"/>
              <a:ext cx="351656" cy="368462"/>
              <a:chOff x="3131840" y="1425599"/>
              <a:chExt cx="351656" cy="368462"/>
            </a:xfrm>
          </p:grpSpPr>
          <p:cxnSp>
            <p:nvCxnSpPr>
              <p:cNvPr id="57" name="Connecteur droit 56"/>
              <p:cNvCxnSpPr/>
              <p:nvPr/>
            </p:nvCxnSpPr>
            <p:spPr>
              <a:xfrm flipV="1">
                <a:off x="3130834" y="1436394"/>
                <a:ext cx="0" cy="35746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Connecteur droit 57"/>
              <p:cNvCxnSpPr/>
              <p:nvPr/>
            </p:nvCxnSpPr>
            <p:spPr>
              <a:xfrm flipH="1">
                <a:off x="3130834" y="1425561"/>
                <a:ext cx="35190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100354" name="Picture 2" descr="C:\Users\Grena\Documents\Présentations\Demandes diverses\Anne\852393158.468777\JCD2011-116015.JPG"/>
          <p:cNvPicPr>
            <a:picLocks noChangeAspect="1" noChangeArrowheads="1"/>
          </p:cNvPicPr>
          <p:nvPr/>
        </p:nvPicPr>
        <p:blipFill>
          <a:blip r:embed="rId3" cstate="print"/>
          <a:srcRect t="-104" r="17659"/>
          <a:stretch>
            <a:fillRect/>
          </a:stretch>
        </p:blipFill>
        <p:spPr bwMode="auto">
          <a:xfrm>
            <a:off x="4708525" y="3082925"/>
            <a:ext cx="4162425" cy="3379788"/>
          </a:xfrm>
          <a:prstGeom prst="rect">
            <a:avLst/>
          </a:prstGeom>
          <a:noFill/>
          <a:ln w="9525">
            <a:solidFill>
              <a:schemeClr val="tx1"/>
            </a:solidFill>
            <a:miter lim="800000"/>
            <a:headEnd/>
            <a:tailEnd/>
          </a:ln>
        </p:spPr>
      </p:pic>
      <p:grpSp>
        <p:nvGrpSpPr>
          <p:cNvPr id="7" name="Groupe 75"/>
          <p:cNvGrpSpPr/>
          <p:nvPr/>
        </p:nvGrpSpPr>
        <p:grpSpPr>
          <a:xfrm>
            <a:off x="5560317" y="2564904"/>
            <a:ext cx="2458800" cy="426532"/>
            <a:chOff x="5654866" y="2925834"/>
            <a:chExt cx="2448000" cy="868158"/>
          </a:xfrm>
          <a:solidFill>
            <a:schemeClr val="accent2"/>
          </a:solidFill>
        </p:grpSpPr>
        <p:sp>
          <p:nvSpPr>
            <p:cNvPr id="77" name="Rectangle à coins arrondis 76"/>
            <p:cNvSpPr/>
            <p:nvPr/>
          </p:nvSpPr>
          <p:spPr>
            <a:xfrm>
              <a:off x="5654866" y="2925834"/>
              <a:ext cx="2448000" cy="868158"/>
            </a:xfrm>
            <a:prstGeom prst="roundRect">
              <a:avLst>
                <a:gd name="adj" fmla="val 0"/>
              </a:avLst>
            </a:prstGeom>
            <a:grpFill/>
          </p:spPr>
          <p:style>
            <a:lnRef idx="0">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78" name="Rectangle 77"/>
            <p:cNvSpPr/>
            <p:nvPr/>
          </p:nvSpPr>
          <p:spPr>
            <a:xfrm>
              <a:off x="5697246" y="2968214"/>
              <a:ext cx="2363240" cy="783398"/>
            </a:xfrm>
            <a:prstGeom prst="rect">
              <a:avLst/>
            </a:prstGeom>
            <a:grpFill/>
            <a:sp3d/>
          </p:spPr>
          <p:style>
            <a:lnRef idx="0">
              <a:scrgbClr r="0" g="0" b="0"/>
            </a:lnRef>
            <a:fillRef idx="0">
              <a:scrgbClr r="0" g="0" b="0"/>
            </a:fillRef>
            <a:effectRef idx="0">
              <a:scrgbClr r="0" g="0" b="0"/>
            </a:effectRef>
            <a:fontRef idx="minor">
              <a:schemeClr val="lt1"/>
            </a:fontRef>
          </p:style>
          <p:txBody>
            <a:bodyPr lIns="0" tIns="50800" rIns="0" bIns="50800" spcCol="1270" anchor="ctr"/>
            <a:lstStyle/>
            <a:p>
              <a:pPr algn="ctr" defTabSz="889000" fontAlgn="auto">
                <a:lnSpc>
                  <a:spcPct val="90000"/>
                </a:lnSpc>
                <a:spcAft>
                  <a:spcPct val="35000"/>
                </a:spcAft>
                <a:defRPr/>
              </a:pPr>
              <a:r>
                <a:rPr lang="fr-FR" sz="2000" cap="small" dirty="0" err="1">
                  <a:solidFill>
                    <a:schemeClr val="bg1"/>
                  </a:solidFill>
                  <a:latin typeface="+mj-lt"/>
                </a:rPr>
                <a:t>interactivity</a:t>
              </a:r>
              <a:endParaRPr lang="fr-FR" cap="small" dirty="0">
                <a:solidFill>
                  <a:schemeClr val="bg1"/>
                </a:solidFill>
                <a:latin typeface="+mj-lt"/>
              </a:endParaRPr>
            </a:p>
          </p:txBody>
        </p:sp>
      </p:grpSp>
      <p:grpSp>
        <p:nvGrpSpPr>
          <p:cNvPr id="8" name="Groupe 80"/>
          <p:cNvGrpSpPr/>
          <p:nvPr/>
        </p:nvGrpSpPr>
        <p:grpSpPr>
          <a:xfrm>
            <a:off x="1068217" y="2564904"/>
            <a:ext cx="2460063" cy="387855"/>
            <a:chOff x="1046356" y="3412778"/>
            <a:chExt cx="2460063" cy="917547"/>
          </a:xfrm>
          <a:solidFill>
            <a:schemeClr val="accent2"/>
          </a:solidFill>
        </p:grpSpPr>
        <p:sp>
          <p:nvSpPr>
            <p:cNvPr id="82" name="Rectangle à coins arrondis 81"/>
            <p:cNvSpPr/>
            <p:nvPr/>
          </p:nvSpPr>
          <p:spPr>
            <a:xfrm>
              <a:off x="1046356" y="3412778"/>
              <a:ext cx="2460063" cy="917547"/>
            </a:xfrm>
            <a:prstGeom prst="roundRect">
              <a:avLst>
                <a:gd name="adj" fmla="val 0"/>
              </a:avLst>
            </a:prstGeom>
            <a:grpFill/>
          </p:spPr>
          <p:style>
            <a:lnRef idx="0">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83" name="Rectangle 82"/>
            <p:cNvSpPr/>
            <p:nvPr/>
          </p:nvSpPr>
          <p:spPr>
            <a:xfrm>
              <a:off x="1091147" y="3457569"/>
              <a:ext cx="2370481" cy="827965"/>
            </a:xfrm>
            <a:prstGeom prst="rect">
              <a:avLst/>
            </a:prstGeom>
            <a:grpFill/>
            <a:sp3d/>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800100" fontAlgn="auto">
                <a:lnSpc>
                  <a:spcPct val="90000"/>
                </a:lnSpc>
                <a:spcAft>
                  <a:spcPct val="35000"/>
                </a:spcAft>
                <a:defRPr/>
              </a:pPr>
              <a:r>
                <a:rPr lang="fr-FR" sz="2000" cap="small" dirty="0">
                  <a:solidFill>
                    <a:schemeClr val="bg1"/>
                  </a:solidFill>
                  <a:latin typeface="+mj-lt"/>
                </a:rPr>
                <a:t>digital</a:t>
              </a:r>
              <a:endParaRPr lang="fr-FR" cap="small" dirty="0">
                <a:solidFill>
                  <a:schemeClr val="bg1"/>
                </a:solidFill>
                <a:latin typeface="+mj-lt"/>
              </a:endParaRPr>
            </a:p>
          </p:txBody>
        </p:sp>
      </p:grpSp>
      <p:sp>
        <p:nvSpPr>
          <p:cNvPr id="100357" name="Titre 1"/>
          <p:cNvSpPr txBox="1">
            <a:spLocks/>
          </p:cNvSpPr>
          <p:nvPr/>
        </p:nvSpPr>
        <p:spPr bwMode="auto">
          <a:xfrm>
            <a:off x="4211638" y="176213"/>
            <a:ext cx="4724400" cy="876300"/>
          </a:xfrm>
          <a:prstGeom prst="rect">
            <a:avLst/>
          </a:prstGeom>
          <a:noFill/>
          <a:ln w="9525">
            <a:noFill/>
            <a:miter lim="800000"/>
            <a:headEnd/>
            <a:tailEnd/>
          </a:ln>
        </p:spPr>
        <p:txBody>
          <a:bodyPr/>
          <a:lstStyle/>
          <a:p>
            <a:pPr algn="r"/>
            <a:r>
              <a:rPr lang="fr-FR" sz="2400" b="1">
                <a:solidFill>
                  <a:srgbClr val="042D56"/>
                </a:solidFill>
              </a:rPr>
              <a:t>OUTDOOR INNOVATION</a:t>
            </a:r>
            <a:r>
              <a:rPr lang="fr-FR" sz="2400">
                <a:solidFill>
                  <a:srgbClr val="042D56"/>
                </a:solidFill>
              </a:rPr>
              <a:t/>
            </a:r>
            <a:br>
              <a:rPr lang="fr-FR" sz="2400">
                <a:solidFill>
                  <a:srgbClr val="042D56"/>
                </a:solidFill>
              </a:rPr>
            </a:br>
            <a:r>
              <a:rPr lang="fr-FR" sz="2400" b="1">
                <a:solidFill>
                  <a:srgbClr val="042D56"/>
                </a:solidFill>
              </a:rPr>
              <a:t>2 DRIVERS FOR THE FUTURE</a:t>
            </a:r>
          </a:p>
        </p:txBody>
      </p:sp>
      <p:pic>
        <p:nvPicPr>
          <p:cNvPr id="100358" name="Picture 2" descr="C:\Users\bentot\Desktop\COTY\SIN_Estee Lauder_T3_Check-in GalleryWall_Aug12.jpg"/>
          <p:cNvPicPr>
            <a:picLocks noChangeAspect="1" noChangeArrowheads="1"/>
          </p:cNvPicPr>
          <p:nvPr/>
        </p:nvPicPr>
        <p:blipFill>
          <a:blip r:embed="rId4" cstate="print"/>
          <a:srcRect t="2197" r="22983" b="8505"/>
          <a:stretch>
            <a:fillRect/>
          </a:stretch>
        </p:blipFill>
        <p:spPr bwMode="auto">
          <a:xfrm>
            <a:off x="211138" y="3060700"/>
            <a:ext cx="4432300" cy="3402013"/>
          </a:xfrm>
          <a:prstGeom prst="rect">
            <a:avLst/>
          </a:prstGeom>
          <a:noFill/>
          <a:ln w="9525">
            <a:noFill/>
            <a:miter lim="800000"/>
            <a:headEnd/>
            <a:tailEnd/>
          </a:ln>
        </p:spPr>
      </p:pic>
      <p:sp>
        <p:nvSpPr>
          <p:cNvPr id="100359" name="TextBox 34"/>
          <p:cNvSpPr txBox="1">
            <a:spLocks noChangeArrowheads="1"/>
          </p:cNvSpPr>
          <p:nvPr/>
        </p:nvSpPr>
        <p:spPr bwMode="auto">
          <a:xfrm>
            <a:off x="1476375" y="6192838"/>
            <a:ext cx="3106738" cy="246062"/>
          </a:xfrm>
          <a:prstGeom prst="rect">
            <a:avLst/>
          </a:prstGeom>
          <a:noFill/>
          <a:ln w="9525">
            <a:noFill/>
            <a:miter lim="800000"/>
            <a:headEnd/>
            <a:tailEnd/>
          </a:ln>
        </p:spPr>
        <p:txBody>
          <a:bodyPr>
            <a:spAutoFit/>
          </a:bodyPr>
          <a:lstStyle/>
          <a:p>
            <a:pPr algn="r"/>
            <a:r>
              <a:rPr lang="en-US" sz="1000" i="1">
                <a:solidFill>
                  <a:srgbClr val="0C0D12"/>
                </a:solidFill>
                <a:cs typeface="Arial" charset="0"/>
              </a:rPr>
              <a:t>Estée Lauder, </a:t>
            </a:r>
            <a:r>
              <a:rPr lang="en-US" sz="1000" b="1">
                <a:solidFill>
                  <a:srgbClr val="0C0D12"/>
                </a:solidFill>
                <a:cs typeface="Arial" charset="0"/>
              </a:rPr>
              <a:t>Singapore Changi Airport</a:t>
            </a:r>
          </a:p>
        </p:txBody>
      </p:sp>
      <p:sp>
        <p:nvSpPr>
          <p:cNvPr id="100360" name="Espace réservé du contenu 21"/>
          <p:cNvSpPr txBox="1">
            <a:spLocks/>
          </p:cNvSpPr>
          <p:nvPr/>
        </p:nvSpPr>
        <p:spPr bwMode="auto">
          <a:xfrm>
            <a:off x="177800" y="1271588"/>
            <a:ext cx="8966200" cy="1436687"/>
          </a:xfrm>
          <a:prstGeom prst="rect">
            <a:avLst/>
          </a:prstGeom>
          <a:noFill/>
          <a:ln w="9525">
            <a:noFill/>
            <a:miter lim="800000"/>
            <a:headEnd/>
            <a:tailEnd/>
          </a:ln>
        </p:spPr>
        <p:txBody>
          <a:bodyPr/>
          <a:lstStyle/>
          <a:p>
            <a:pPr>
              <a:lnSpc>
                <a:spcPct val="105000"/>
              </a:lnSpc>
              <a:spcBef>
                <a:spcPct val="20000"/>
              </a:spcBef>
              <a:buClr>
                <a:srgbClr val="FF7F00"/>
              </a:buClr>
              <a:buSzPct val="135000"/>
              <a:buFont typeface="Times" pitchFamily="18" charset="0"/>
              <a:buNone/>
            </a:pPr>
            <a:r>
              <a:rPr lang="en-US" sz="2000" b="1">
                <a:solidFill>
                  <a:srgbClr val="042D56"/>
                </a:solidFill>
              </a:rPr>
              <a:t>Outdoor will strongly benefit from the digital revolution, opening new opportunities to make our media even more strategic for brands.</a:t>
            </a:r>
            <a:endParaRPr lang="en-US" sz="1000">
              <a:solidFill>
                <a:srgbClr val="002D4F"/>
              </a:solidFill>
            </a:endParaRPr>
          </a:p>
        </p:txBody>
      </p:sp>
    </p:spTree>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49"/>
          <p:cNvGrpSpPr>
            <a:grpSpLocks/>
          </p:cNvGrpSpPr>
          <p:nvPr/>
        </p:nvGrpSpPr>
        <p:grpSpPr bwMode="auto">
          <a:xfrm>
            <a:off x="173038" y="1773238"/>
            <a:ext cx="4248150" cy="1400175"/>
            <a:chOff x="611562" y="1905503"/>
            <a:chExt cx="7243830" cy="4777103"/>
          </a:xfrm>
        </p:grpSpPr>
        <p:grpSp>
          <p:nvGrpSpPr>
            <p:cNvPr id="4" name="Groupe 52"/>
            <p:cNvGrpSpPr>
              <a:grpSpLocks/>
            </p:cNvGrpSpPr>
            <p:nvPr/>
          </p:nvGrpSpPr>
          <p:grpSpPr bwMode="auto">
            <a:xfrm rot="5400000">
              <a:off x="7499544" y="1901311"/>
              <a:ext cx="351656" cy="360040"/>
              <a:chOff x="3040118" y="1412776"/>
              <a:chExt cx="351656" cy="360040"/>
            </a:xfrm>
          </p:grpSpPr>
          <p:cxnSp>
            <p:nvCxnSpPr>
              <p:cNvPr id="63" name="Connecteur droit 62"/>
              <p:cNvCxnSpPr/>
              <p:nvPr/>
            </p:nvCxnSpPr>
            <p:spPr>
              <a:xfrm flipV="1">
                <a:off x="3040116" y="1412777"/>
                <a:ext cx="0" cy="3600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flipH="1">
                <a:off x="3040118" y="1418192"/>
                <a:ext cx="35205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 name="Groupe 53"/>
            <p:cNvGrpSpPr>
              <a:grpSpLocks/>
            </p:cNvGrpSpPr>
            <p:nvPr/>
          </p:nvGrpSpPr>
          <p:grpSpPr bwMode="auto">
            <a:xfrm rot="-5400000">
              <a:off x="615715" y="6326719"/>
              <a:ext cx="351734" cy="360040"/>
              <a:chOff x="3110211" y="1412777"/>
              <a:chExt cx="351734" cy="360040"/>
            </a:xfrm>
          </p:grpSpPr>
          <p:cxnSp>
            <p:nvCxnSpPr>
              <p:cNvPr id="61" name="Connecteur droit 60"/>
              <p:cNvCxnSpPr/>
              <p:nvPr/>
            </p:nvCxnSpPr>
            <p:spPr>
              <a:xfrm flipV="1">
                <a:off x="3093966" y="1412778"/>
                <a:ext cx="0" cy="36002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Connecteur droit 61"/>
              <p:cNvCxnSpPr/>
              <p:nvPr/>
            </p:nvCxnSpPr>
            <p:spPr>
              <a:xfrm flipH="1">
                <a:off x="3110211" y="1426311"/>
                <a:ext cx="3520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 name="Groupe 54"/>
            <p:cNvGrpSpPr>
              <a:grpSpLocks/>
            </p:cNvGrpSpPr>
            <p:nvPr/>
          </p:nvGrpSpPr>
          <p:grpSpPr bwMode="auto">
            <a:xfrm rot="10800000">
              <a:off x="7503735" y="6313837"/>
              <a:ext cx="351656" cy="368768"/>
              <a:chOff x="3131840" y="1404048"/>
              <a:chExt cx="351656" cy="368768"/>
            </a:xfrm>
          </p:grpSpPr>
          <p:cxnSp>
            <p:nvCxnSpPr>
              <p:cNvPr id="59" name="Connecteur droit 58"/>
              <p:cNvCxnSpPr/>
              <p:nvPr/>
            </p:nvCxnSpPr>
            <p:spPr>
              <a:xfrm flipH="1">
                <a:off x="3139960" y="1404045"/>
                <a:ext cx="35190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Connecteur droit 59"/>
              <p:cNvCxnSpPr/>
              <p:nvPr/>
            </p:nvCxnSpPr>
            <p:spPr>
              <a:xfrm flipV="1">
                <a:off x="3139960" y="1414877"/>
                <a:ext cx="0" cy="3574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 name="Groupe 55"/>
            <p:cNvGrpSpPr>
              <a:grpSpLocks/>
            </p:cNvGrpSpPr>
            <p:nvPr/>
          </p:nvGrpSpPr>
          <p:grpSpPr bwMode="auto">
            <a:xfrm>
              <a:off x="636930" y="1938039"/>
              <a:ext cx="351656" cy="368462"/>
              <a:chOff x="3131840" y="1425599"/>
              <a:chExt cx="351656" cy="368462"/>
            </a:xfrm>
          </p:grpSpPr>
          <p:cxnSp>
            <p:nvCxnSpPr>
              <p:cNvPr id="57" name="Connecteur droit 56"/>
              <p:cNvCxnSpPr/>
              <p:nvPr/>
            </p:nvCxnSpPr>
            <p:spPr>
              <a:xfrm flipV="1">
                <a:off x="3130834" y="1436394"/>
                <a:ext cx="0" cy="35746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Connecteur droit 57"/>
              <p:cNvCxnSpPr/>
              <p:nvPr/>
            </p:nvCxnSpPr>
            <p:spPr>
              <a:xfrm flipH="1">
                <a:off x="3130834" y="1425561"/>
                <a:ext cx="35190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102402" name="Picture 2" descr="C:\Users\Grena\Documents\Présentations\Demandes diverses\Anne\852393158.468777\JCD2011-116015.JPG"/>
          <p:cNvPicPr>
            <a:picLocks noChangeAspect="1" noChangeArrowheads="1"/>
          </p:cNvPicPr>
          <p:nvPr/>
        </p:nvPicPr>
        <p:blipFill>
          <a:blip r:embed="rId3" cstate="print"/>
          <a:srcRect t="-104" r="17659"/>
          <a:stretch>
            <a:fillRect/>
          </a:stretch>
        </p:blipFill>
        <p:spPr bwMode="auto">
          <a:xfrm>
            <a:off x="4708525" y="3082925"/>
            <a:ext cx="4162425" cy="3379788"/>
          </a:xfrm>
          <a:prstGeom prst="rect">
            <a:avLst/>
          </a:prstGeom>
          <a:noFill/>
          <a:ln w="9525">
            <a:solidFill>
              <a:schemeClr val="tx1"/>
            </a:solidFill>
            <a:miter lim="800000"/>
            <a:headEnd/>
            <a:tailEnd/>
          </a:ln>
        </p:spPr>
      </p:pic>
      <p:grpSp>
        <p:nvGrpSpPr>
          <p:cNvPr id="8" name="Groupe 75"/>
          <p:cNvGrpSpPr/>
          <p:nvPr/>
        </p:nvGrpSpPr>
        <p:grpSpPr>
          <a:xfrm>
            <a:off x="5560317" y="2564904"/>
            <a:ext cx="2458800" cy="426532"/>
            <a:chOff x="5654866" y="2925834"/>
            <a:chExt cx="2448000" cy="868158"/>
          </a:xfrm>
          <a:solidFill>
            <a:schemeClr val="accent2"/>
          </a:solidFill>
        </p:grpSpPr>
        <p:sp>
          <p:nvSpPr>
            <p:cNvPr id="77" name="Rectangle à coins arrondis 76"/>
            <p:cNvSpPr/>
            <p:nvPr/>
          </p:nvSpPr>
          <p:spPr>
            <a:xfrm>
              <a:off x="5654866" y="2925834"/>
              <a:ext cx="2448000" cy="868158"/>
            </a:xfrm>
            <a:prstGeom prst="roundRect">
              <a:avLst>
                <a:gd name="adj" fmla="val 0"/>
              </a:avLst>
            </a:prstGeom>
            <a:grpFill/>
          </p:spPr>
          <p:style>
            <a:lnRef idx="0">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78" name="Rectangle 77"/>
            <p:cNvSpPr/>
            <p:nvPr/>
          </p:nvSpPr>
          <p:spPr>
            <a:xfrm>
              <a:off x="5697246" y="2968214"/>
              <a:ext cx="2363240" cy="783398"/>
            </a:xfrm>
            <a:prstGeom prst="rect">
              <a:avLst/>
            </a:prstGeom>
            <a:grpFill/>
            <a:sp3d/>
          </p:spPr>
          <p:style>
            <a:lnRef idx="0">
              <a:scrgbClr r="0" g="0" b="0"/>
            </a:lnRef>
            <a:fillRef idx="0">
              <a:scrgbClr r="0" g="0" b="0"/>
            </a:fillRef>
            <a:effectRef idx="0">
              <a:scrgbClr r="0" g="0" b="0"/>
            </a:effectRef>
            <a:fontRef idx="minor">
              <a:schemeClr val="lt1"/>
            </a:fontRef>
          </p:style>
          <p:txBody>
            <a:bodyPr lIns="0" tIns="50800" rIns="0" bIns="50800" spcCol="1270" anchor="ctr"/>
            <a:lstStyle/>
            <a:p>
              <a:pPr algn="ctr" defTabSz="889000" fontAlgn="auto">
                <a:lnSpc>
                  <a:spcPct val="90000"/>
                </a:lnSpc>
                <a:spcAft>
                  <a:spcPct val="35000"/>
                </a:spcAft>
                <a:defRPr/>
              </a:pPr>
              <a:r>
                <a:rPr lang="fr-FR" sz="2000" cap="small" dirty="0" err="1">
                  <a:solidFill>
                    <a:schemeClr val="bg1"/>
                  </a:solidFill>
                  <a:latin typeface="+mj-lt"/>
                </a:rPr>
                <a:t>interactivity</a:t>
              </a:r>
              <a:endParaRPr lang="fr-FR" cap="small" dirty="0">
                <a:solidFill>
                  <a:schemeClr val="bg1"/>
                </a:solidFill>
                <a:latin typeface="+mj-lt"/>
              </a:endParaRPr>
            </a:p>
          </p:txBody>
        </p:sp>
      </p:grpSp>
      <p:grpSp>
        <p:nvGrpSpPr>
          <p:cNvPr id="9" name="Groupe 80"/>
          <p:cNvGrpSpPr/>
          <p:nvPr/>
        </p:nvGrpSpPr>
        <p:grpSpPr>
          <a:xfrm>
            <a:off x="1068217" y="2564904"/>
            <a:ext cx="2460063" cy="387855"/>
            <a:chOff x="1046356" y="3412778"/>
            <a:chExt cx="2460063" cy="917547"/>
          </a:xfrm>
          <a:solidFill>
            <a:schemeClr val="accent2"/>
          </a:solidFill>
        </p:grpSpPr>
        <p:sp>
          <p:nvSpPr>
            <p:cNvPr id="82" name="Rectangle à coins arrondis 81"/>
            <p:cNvSpPr/>
            <p:nvPr/>
          </p:nvSpPr>
          <p:spPr>
            <a:xfrm>
              <a:off x="1046356" y="3412778"/>
              <a:ext cx="2460063" cy="917547"/>
            </a:xfrm>
            <a:prstGeom prst="roundRect">
              <a:avLst>
                <a:gd name="adj" fmla="val 0"/>
              </a:avLst>
            </a:prstGeom>
            <a:grpFill/>
          </p:spPr>
          <p:style>
            <a:lnRef idx="0">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83" name="Rectangle 82"/>
            <p:cNvSpPr/>
            <p:nvPr/>
          </p:nvSpPr>
          <p:spPr>
            <a:xfrm>
              <a:off x="1091147" y="3457569"/>
              <a:ext cx="2370481" cy="827965"/>
            </a:xfrm>
            <a:prstGeom prst="rect">
              <a:avLst/>
            </a:prstGeom>
            <a:grpFill/>
            <a:sp3d/>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800100" fontAlgn="auto">
                <a:lnSpc>
                  <a:spcPct val="90000"/>
                </a:lnSpc>
                <a:spcAft>
                  <a:spcPct val="35000"/>
                </a:spcAft>
                <a:defRPr/>
              </a:pPr>
              <a:r>
                <a:rPr lang="fr-FR" sz="2000" cap="small" dirty="0">
                  <a:solidFill>
                    <a:schemeClr val="bg1"/>
                  </a:solidFill>
                  <a:latin typeface="+mj-lt"/>
                </a:rPr>
                <a:t>digital</a:t>
              </a:r>
              <a:endParaRPr lang="fr-FR" cap="small" dirty="0">
                <a:solidFill>
                  <a:schemeClr val="bg1"/>
                </a:solidFill>
                <a:latin typeface="+mj-lt"/>
              </a:endParaRPr>
            </a:p>
          </p:txBody>
        </p:sp>
      </p:grpSp>
      <p:sp>
        <p:nvSpPr>
          <p:cNvPr id="102405" name="Titre 1"/>
          <p:cNvSpPr txBox="1">
            <a:spLocks/>
          </p:cNvSpPr>
          <p:nvPr/>
        </p:nvSpPr>
        <p:spPr bwMode="auto">
          <a:xfrm>
            <a:off x="4211638" y="176213"/>
            <a:ext cx="4724400" cy="876300"/>
          </a:xfrm>
          <a:prstGeom prst="rect">
            <a:avLst/>
          </a:prstGeom>
          <a:noFill/>
          <a:ln w="9525">
            <a:noFill/>
            <a:miter lim="800000"/>
            <a:headEnd/>
            <a:tailEnd/>
          </a:ln>
        </p:spPr>
        <p:txBody>
          <a:bodyPr/>
          <a:lstStyle/>
          <a:p>
            <a:pPr algn="r"/>
            <a:r>
              <a:rPr lang="fr-FR" sz="2400" b="1">
                <a:solidFill>
                  <a:srgbClr val="042D56"/>
                </a:solidFill>
              </a:rPr>
              <a:t>OUTDOOR INNOVATION</a:t>
            </a:r>
            <a:br>
              <a:rPr lang="fr-FR" sz="2400" b="1">
                <a:solidFill>
                  <a:srgbClr val="042D56"/>
                </a:solidFill>
              </a:rPr>
            </a:br>
            <a:r>
              <a:rPr lang="fr-FR" sz="2400" b="1">
                <a:solidFill>
                  <a:srgbClr val="042D56"/>
                </a:solidFill>
              </a:rPr>
              <a:t>2 DRIVERS FOR THE FUTURE</a:t>
            </a:r>
          </a:p>
        </p:txBody>
      </p:sp>
      <p:pic>
        <p:nvPicPr>
          <p:cNvPr id="102406" name="Picture 2" descr="C:\Users\bentot\Desktop\COTY\SIN_Estee Lauder_T3_Check-in GalleryWall_Aug12.jpg"/>
          <p:cNvPicPr>
            <a:picLocks noChangeAspect="1" noChangeArrowheads="1"/>
          </p:cNvPicPr>
          <p:nvPr/>
        </p:nvPicPr>
        <p:blipFill>
          <a:blip r:embed="rId4" cstate="print"/>
          <a:srcRect t="2197" r="22983" b="8505"/>
          <a:stretch>
            <a:fillRect/>
          </a:stretch>
        </p:blipFill>
        <p:spPr bwMode="auto">
          <a:xfrm>
            <a:off x="211138" y="3060700"/>
            <a:ext cx="4432300" cy="3402013"/>
          </a:xfrm>
          <a:prstGeom prst="rect">
            <a:avLst/>
          </a:prstGeom>
          <a:noFill/>
          <a:ln w="9525">
            <a:noFill/>
            <a:miter lim="800000"/>
            <a:headEnd/>
            <a:tailEnd/>
          </a:ln>
        </p:spPr>
      </p:pic>
      <p:sp>
        <p:nvSpPr>
          <p:cNvPr id="102407" name="TextBox 34"/>
          <p:cNvSpPr txBox="1">
            <a:spLocks noChangeArrowheads="1"/>
          </p:cNvSpPr>
          <p:nvPr/>
        </p:nvSpPr>
        <p:spPr bwMode="auto">
          <a:xfrm>
            <a:off x="1476375" y="6192838"/>
            <a:ext cx="3106738" cy="246062"/>
          </a:xfrm>
          <a:prstGeom prst="rect">
            <a:avLst/>
          </a:prstGeom>
          <a:noFill/>
          <a:ln w="9525">
            <a:noFill/>
            <a:miter lim="800000"/>
            <a:headEnd/>
            <a:tailEnd/>
          </a:ln>
        </p:spPr>
        <p:txBody>
          <a:bodyPr>
            <a:spAutoFit/>
          </a:bodyPr>
          <a:lstStyle/>
          <a:p>
            <a:pPr algn="r"/>
            <a:r>
              <a:rPr lang="en-US" sz="1000" i="1">
                <a:solidFill>
                  <a:srgbClr val="0C0D12"/>
                </a:solidFill>
                <a:cs typeface="Arial" charset="0"/>
              </a:rPr>
              <a:t>Estée Lauder, </a:t>
            </a:r>
            <a:r>
              <a:rPr lang="en-US" sz="1000" b="1">
                <a:solidFill>
                  <a:srgbClr val="0C0D12"/>
                </a:solidFill>
                <a:cs typeface="Arial" charset="0"/>
              </a:rPr>
              <a:t>Singapore Changi Airport</a:t>
            </a:r>
          </a:p>
        </p:txBody>
      </p:sp>
      <p:sp>
        <p:nvSpPr>
          <p:cNvPr id="2" name="Rectangle 1"/>
          <p:cNvSpPr/>
          <p:nvPr/>
        </p:nvSpPr>
        <p:spPr bwMode="auto">
          <a:xfrm>
            <a:off x="4660900" y="2276475"/>
            <a:ext cx="4483100" cy="4392613"/>
          </a:xfrm>
          <a:prstGeom prst="rect">
            <a:avLst/>
          </a:prstGeom>
          <a:solidFill>
            <a:schemeClr val="bg1">
              <a:lumMod val="95000"/>
              <a:alpha val="87000"/>
            </a:schemeClr>
          </a:solidFill>
          <a:ln w="9525" cap="flat" cmpd="sng" algn="ctr">
            <a:noFill/>
            <a:prstDash val="solid"/>
            <a:round/>
            <a:headEnd type="none" w="med" len="med"/>
            <a:tailEnd type="none" w="med" len="med"/>
          </a:ln>
          <a:effectLst/>
        </p:spPr>
        <p:txBody>
          <a:bodyPr/>
          <a:lstStyle/>
          <a:p>
            <a:pPr eaLnBrk="0" hangingPunct="0">
              <a:defRPr/>
            </a:pPr>
            <a:endParaRPr lang="fr-FR" sz="2400" b="1">
              <a:ea typeface="MS PGothic" pitchFamily="34" charset="-128"/>
              <a:cs typeface="+mn-cs"/>
            </a:endParaRPr>
          </a:p>
        </p:txBody>
      </p:sp>
      <p:sp>
        <p:nvSpPr>
          <p:cNvPr id="102409" name="Espace réservé du contenu 21"/>
          <p:cNvSpPr txBox="1">
            <a:spLocks/>
          </p:cNvSpPr>
          <p:nvPr/>
        </p:nvSpPr>
        <p:spPr bwMode="auto">
          <a:xfrm>
            <a:off x="177800" y="1271588"/>
            <a:ext cx="8966200" cy="1436687"/>
          </a:xfrm>
          <a:prstGeom prst="rect">
            <a:avLst/>
          </a:prstGeom>
          <a:noFill/>
          <a:ln w="9525">
            <a:noFill/>
            <a:miter lim="800000"/>
            <a:headEnd/>
            <a:tailEnd/>
          </a:ln>
        </p:spPr>
        <p:txBody>
          <a:bodyPr/>
          <a:lstStyle/>
          <a:p>
            <a:pPr>
              <a:lnSpc>
                <a:spcPct val="105000"/>
              </a:lnSpc>
              <a:spcBef>
                <a:spcPct val="20000"/>
              </a:spcBef>
              <a:buClr>
                <a:srgbClr val="FF7F00"/>
              </a:buClr>
              <a:buSzPct val="135000"/>
              <a:buFont typeface="Times" pitchFamily="18" charset="0"/>
              <a:buNone/>
            </a:pPr>
            <a:r>
              <a:rPr lang="en-US" sz="2000" b="1">
                <a:solidFill>
                  <a:srgbClr val="042D56"/>
                </a:solidFill>
              </a:rPr>
              <a:t>Outdoor will strongly benefit from the digital revolution, opening new opportunities to make our media even more strategic for brands.</a:t>
            </a:r>
            <a:endParaRPr lang="en-US" sz="1000">
              <a:solidFill>
                <a:srgbClr val="002D4F"/>
              </a:solidFill>
            </a:endParaRPr>
          </a:p>
        </p:txBody>
      </p:sp>
    </p:spTree>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Espace réservé du numéro de diapositive 2"/>
          <p:cNvSpPr>
            <a:spLocks noGrp="1"/>
          </p:cNvSpPr>
          <p:nvPr>
            <p:ph type="sldNum" sz="quarter" idx="12"/>
          </p:nvPr>
        </p:nvSpPr>
        <p:spPr>
          <a:xfrm>
            <a:off x="6553200" y="6356350"/>
            <a:ext cx="2133600" cy="365125"/>
          </a:xfrm>
        </p:spPr>
        <p:txBody>
          <a:bodyPr/>
          <a:lstStyle/>
          <a:p>
            <a:pPr fontAlgn="base">
              <a:spcBef>
                <a:spcPct val="0"/>
              </a:spcBef>
              <a:spcAft>
                <a:spcPct val="0"/>
              </a:spcAft>
              <a:defRPr/>
            </a:pPr>
            <a:fld id="{372AB5C6-4608-4AC5-9759-7E03B479ED43}" type="slidenum">
              <a:rPr lang="fr-FR" b="1">
                <a:solidFill>
                  <a:schemeClr val="bg1"/>
                </a:solidFill>
                <a:cs typeface="MS PGothic"/>
              </a:rPr>
              <a:pPr fontAlgn="base">
                <a:spcBef>
                  <a:spcPct val="0"/>
                </a:spcBef>
                <a:spcAft>
                  <a:spcPct val="0"/>
                </a:spcAft>
                <a:defRPr/>
              </a:pPr>
              <a:t>49</a:t>
            </a:fld>
            <a:endParaRPr lang="fr-FR" b="1">
              <a:solidFill>
                <a:schemeClr val="bg1"/>
              </a:solidFill>
              <a:cs typeface="MS PGothic"/>
            </a:endParaRPr>
          </a:p>
        </p:txBody>
      </p:sp>
      <p:sp>
        <p:nvSpPr>
          <p:cNvPr id="104450" name="Titre 1"/>
          <p:cNvSpPr txBox="1">
            <a:spLocks/>
          </p:cNvSpPr>
          <p:nvPr/>
        </p:nvSpPr>
        <p:spPr bwMode="auto">
          <a:xfrm>
            <a:off x="2124075" y="176213"/>
            <a:ext cx="6918325" cy="1165225"/>
          </a:xfrm>
          <a:prstGeom prst="rect">
            <a:avLst/>
          </a:prstGeom>
          <a:noFill/>
          <a:ln w="9525">
            <a:noFill/>
            <a:miter lim="800000"/>
            <a:headEnd/>
            <a:tailEnd/>
          </a:ln>
        </p:spPr>
        <p:txBody>
          <a:bodyPr/>
          <a:lstStyle/>
          <a:p>
            <a:pPr algn="r"/>
            <a:r>
              <a:rPr lang="fr-FR" sz="2400" b="1">
                <a:solidFill>
                  <a:srgbClr val="042D56"/>
                </a:solidFill>
              </a:rPr>
              <a:t>OUTDOOR INNOVATION</a:t>
            </a:r>
          </a:p>
          <a:p>
            <a:pPr algn="r"/>
            <a:r>
              <a:rPr lang="fr-FR" sz="2200">
                <a:solidFill>
                  <a:srgbClr val="042D56"/>
                </a:solidFill>
              </a:rPr>
              <a:t>DIGITAL EVERYWHERE ?</a:t>
            </a:r>
          </a:p>
        </p:txBody>
      </p:sp>
      <p:sp>
        <p:nvSpPr>
          <p:cNvPr id="104451" name="Espace réservé du contenu 21"/>
          <p:cNvSpPr txBox="1">
            <a:spLocks/>
          </p:cNvSpPr>
          <p:nvPr/>
        </p:nvSpPr>
        <p:spPr bwMode="auto">
          <a:xfrm>
            <a:off x="0" y="1271588"/>
            <a:ext cx="9180513" cy="1436687"/>
          </a:xfrm>
          <a:prstGeom prst="rect">
            <a:avLst/>
          </a:prstGeom>
          <a:noFill/>
          <a:ln w="9525">
            <a:noFill/>
            <a:miter lim="800000"/>
            <a:headEnd/>
            <a:tailEnd/>
          </a:ln>
        </p:spPr>
        <p:txBody>
          <a:bodyPr/>
          <a:lstStyle/>
          <a:p>
            <a:pPr>
              <a:lnSpc>
                <a:spcPct val="105000"/>
              </a:lnSpc>
              <a:spcBef>
                <a:spcPct val="20000"/>
              </a:spcBef>
              <a:buClr>
                <a:srgbClr val="FF7F00"/>
              </a:buClr>
              <a:buSzPct val="135000"/>
              <a:buFont typeface="Times" pitchFamily="18" charset="0"/>
              <a:buNone/>
            </a:pPr>
            <a:r>
              <a:rPr lang="en-US" sz="2000" b="1">
                <a:solidFill>
                  <a:srgbClr val="042D56"/>
                </a:solidFill>
              </a:rPr>
              <a:t>Transport and indoor environments have progressively introduced Digital. Outdoor is beginning to follow in this stride.</a:t>
            </a:r>
            <a:endParaRPr lang="en-US" sz="1000">
              <a:solidFill>
                <a:srgbClr val="002D4F"/>
              </a:solidFill>
            </a:endParaRPr>
          </a:p>
        </p:txBody>
      </p:sp>
      <p:pic>
        <p:nvPicPr>
          <p:cNvPr id="104452" name="Image 8" descr="Royaume-Uni-Europcari-JCDecaux-Londres_juin2011.jpg"/>
          <p:cNvPicPr>
            <a:picLocks noChangeAspect="1"/>
          </p:cNvPicPr>
          <p:nvPr/>
        </p:nvPicPr>
        <p:blipFill>
          <a:blip r:embed="rId3" cstate="print"/>
          <a:srcRect l="17194" t="7133" r="35649" b="7309"/>
          <a:stretch>
            <a:fillRect/>
          </a:stretch>
        </p:blipFill>
        <p:spPr bwMode="auto">
          <a:xfrm>
            <a:off x="1035050" y="2444750"/>
            <a:ext cx="3465513" cy="3576638"/>
          </a:xfrm>
          <a:prstGeom prst="rect">
            <a:avLst/>
          </a:prstGeom>
          <a:noFill/>
          <a:ln w="9525">
            <a:solidFill>
              <a:schemeClr val="bg1"/>
            </a:solidFill>
            <a:miter lim="800000"/>
            <a:headEnd/>
            <a:tailEnd/>
          </a:ln>
        </p:spPr>
      </p:pic>
      <p:pic>
        <p:nvPicPr>
          <p:cNvPr id="104453" name="Picture 2"/>
          <p:cNvPicPr>
            <a:picLocks noChangeAspect="1" noChangeArrowheads="1"/>
          </p:cNvPicPr>
          <p:nvPr/>
        </p:nvPicPr>
        <p:blipFill>
          <a:blip r:embed="rId4" cstate="print"/>
          <a:srcRect l="26286" t="258" r="13213" b="-688"/>
          <a:stretch>
            <a:fillRect/>
          </a:stretch>
        </p:blipFill>
        <p:spPr bwMode="auto">
          <a:xfrm>
            <a:off x="4643438" y="2444750"/>
            <a:ext cx="3241675" cy="3576638"/>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à coins arrondis 16"/>
          <p:cNvSpPr/>
          <p:nvPr/>
        </p:nvSpPr>
        <p:spPr bwMode="auto">
          <a:xfrm>
            <a:off x="-107950" y="1446213"/>
            <a:ext cx="7704138" cy="830262"/>
          </a:xfrm>
          <a:prstGeom prst="roundRect">
            <a:avLst/>
          </a:prstGeom>
          <a:solidFill>
            <a:srgbClr val="80ABD2"/>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a:lstStyle/>
          <a:p>
            <a:pPr eaLnBrk="0" hangingPunct="0">
              <a:defRPr/>
            </a:pPr>
            <a:endParaRPr lang="fr-FR" sz="2400" b="1">
              <a:solidFill>
                <a:srgbClr val="000000"/>
              </a:solidFill>
            </a:endParaRPr>
          </a:p>
        </p:txBody>
      </p:sp>
      <p:sp>
        <p:nvSpPr>
          <p:cNvPr id="24578" name="Titre 1"/>
          <p:cNvSpPr>
            <a:spLocks noGrp="1"/>
          </p:cNvSpPr>
          <p:nvPr>
            <p:ph type="title"/>
          </p:nvPr>
        </p:nvSpPr>
        <p:spPr>
          <a:xfrm>
            <a:off x="2190750" y="44450"/>
            <a:ext cx="6702425" cy="1165225"/>
          </a:xfrm>
        </p:spPr>
        <p:txBody>
          <a:bodyPr/>
          <a:lstStyle/>
          <a:p>
            <a:pPr eaLnBrk="1" hangingPunct="1"/>
            <a:r>
              <a:rPr lang="en-US" smtClean="0"/>
              <a:t>AGENDA</a:t>
            </a:r>
            <a:br>
              <a:rPr lang="en-US" smtClean="0"/>
            </a:br>
            <a:r>
              <a:rPr lang="en-US" sz="2300" b="0" smtClean="0"/>
              <a:t>OUTDOOR RESEARCH &amp; INNOVATION</a:t>
            </a:r>
            <a:endParaRPr lang="en-US" smtClean="0"/>
          </a:p>
        </p:txBody>
      </p:sp>
      <p:sp>
        <p:nvSpPr>
          <p:cNvPr id="24579" name="Espace réservé du numéro de diapositive 3"/>
          <p:cNvSpPr>
            <a:spLocks noGrp="1"/>
          </p:cNvSpPr>
          <p:nvPr>
            <p:ph type="sldNum" sz="quarter" idx="12"/>
          </p:nvPr>
        </p:nvSpPr>
        <p:spPr/>
        <p:txBody>
          <a:bodyPr/>
          <a:lstStyle/>
          <a:p>
            <a:pPr fontAlgn="base">
              <a:spcBef>
                <a:spcPct val="0"/>
              </a:spcBef>
              <a:spcAft>
                <a:spcPct val="0"/>
              </a:spcAft>
              <a:defRPr/>
            </a:pPr>
            <a:fld id="{B92DD269-27A3-4729-A4C5-C9FE31A66864}" type="slidenum">
              <a:rPr lang="en-US">
                <a:cs typeface="MS PGothic"/>
              </a:rPr>
              <a:pPr fontAlgn="base">
                <a:spcBef>
                  <a:spcPct val="0"/>
                </a:spcBef>
                <a:spcAft>
                  <a:spcPct val="0"/>
                </a:spcAft>
                <a:defRPr/>
              </a:pPr>
              <a:t>5</a:t>
            </a:fld>
            <a:endParaRPr lang="en-US">
              <a:cs typeface="MS PGothic"/>
            </a:endParaRPr>
          </a:p>
        </p:txBody>
      </p:sp>
      <p:sp>
        <p:nvSpPr>
          <p:cNvPr id="3" name="Espace réservé du contenu 2"/>
          <p:cNvSpPr>
            <a:spLocks noGrp="1"/>
          </p:cNvSpPr>
          <p:nvPr>
            <p:ph idx="1"/>
          </p:nvPr>
        </p:nvSpPr>
        <p:spPr>
          <a:xfrm>
            <a:off x="1142976" y="1534171"/>
            <a:ext cx="8001024" cy="612000"/>
          </a:xfrm>
        </p:spPr>
        <p:txBody>
          <a:bodyPr anchor="ctr">
            <a:scene3d>
              <a:camera prst="orthographicFront"/>
              <a:lightRig rig="brightRoom" dir="t"/>
            </a:scene3d>
            <a:sp3d contourW="6350" prstMaterial="plastic">
              <a:contourClr>
                <a:schemeClr val="accent1">
                  <a:tint val="100000"/>
                  <a:shade val="100000"/>
                  <a:hueMod val="100000"/>
                  <a:satMod val="100000"/>
                </a:schemeClr>
              </a:contourClr>
            </a:sp3d>
          </a:bodyPr>
          <a:lstStyle/>
          <a:p>
            <a:pPr marL="0" indent="0" eaLnBrk="1" hangingPunct="1">
              <a:lnSpc>
                <a:spcPct val="110000"/>
              </a:lnSpc>
              <a:buFont typeface="Times" pitchFamily="18" charset="0"/>
              <a:buNone/>
              <a:defRPr/>
            </a:pPr>
            <a:r>
              <a:rPr lang="en-US" altLang="ko-KR" sz="2400" b="0" cap="all" dirty="0" smtClean="0">
                <a:solidFill>
                  <a:schemeClr val="bg1"/>
                </a:solidFill>
                <a:effectLst>
                  <a:outerShdw blurRad="19685" dist="12700" dir="5400000" algn="tl" rotWithShape="0">
                    <a:schemeClr val="accent1">
                      <a:satMod val="130000"/>
                      <a:alpha val="60000"/>
                    </a:schemeClr>
                  </a:outerShdw>
                </a:effectLst>
                <a:ea typeface="Gulim" pitchFamily="34" charset="-127"/>
                <a:cs typeface="+mn-cs"/>
              </a:rPr>
              <a:t>Understanding our </a:t>
            </a:r>
            <a:r>
              <a:rPr lang="en-US" altLang="ko-KR" sz="2400" cap="all" dirty="0" smtClean="0">
                <a:solidFill>
                  <a:schemeClr val="bg1"/>
                </a:solidFill>
                <a:effectLst>
                  <a:outerShdw blurRad="19685" dist="12700" dir="5400000" algn="tl" rotWithShape="0">
                    <a:schemeClr val="accent1">
                      <a:satMod val="130000"/>
                      <a:alpha val="60000"/>
                    </a:schemeClr>
                  </a:outerShdw>
                </a:effectLst>
                <a:ea typeface="Gulim" pitchFamily="34" charset="-127"/>
                <a:cs typeface="+mn-cs"/>
              </a:rPr>
              <a:t>environment</a:t>
            </a:r>
            <a:endParaRPr lang="en-US" altLang="ko-KR" sz="2400" cap="all" dirty="0">
              <a:solidFill>
                <a:schemeClr val="bg1"/>
              </a:solidFill>
              <a:effectLst>
                <a:outerShdw blurRad="19685" dist="12700" dir="5400000" algn="tl" rotWithShape="0">
                  <a:schemeClr val="accent1">
                    <a:satMod val="130000"/>
                    <a:alpha val="60000"/>
                  </a:schemeClr>
                </a:outerShdw>
              </a:effectLst>
              <a:ea typeface="Gulim" pitchFamily="34" charset="-127"/>
              <a:cs typeface="+mn-cs"/>
            </a:endParaRPr>
          </a:p>
        </p:txBody>
      </p:sp>
      <p:sp>
        <p:nvSpPr>
          <p:cNvPr id="7" name="ZoneTexte 6"/>
          <p:cNvSpPr txBox="1"/>
          <p:nvPr/>
        </p:nvSpPr>
        <p:spPr>
          <a:xfrm>
            <a:off x="395679" y="1424673"/>
            <a:ext cx="642942" cy="830997"/>
          </a:xfrm>
          <a:prstGeom prst="rect">
            <a:avLst/>
          </a:prstGeom>
          <a:noFill/>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defPPr>
              <a:defRPr lang="fr-FR"/>
            </a:defPPr>
            <a:lvl1pPr>
              <a:defRPr sz="4800" cap="all">
                <a:ln/>
                <a:solidFill>
                  <a:schemeClr val="accent1"/>
                </a:solidFill>
                <a:effectLst>
                  <a:outerShdw blurRad="19685" dist="12700" dir="5400000" algn="tl" rotWithShape="0">
                    <a:schemeClr val="accent1">
                      <a:satMod val="130000"/>
                      <a:alpha val="60000"/>
                    </a:schemeClr>
                  </a:outerShdw>
                </a:effectLst>
              </a:defRPr>
            </a:lvl1pPr>
          </a:lstStyle>
          <a:p>
            <a:pPr fontAlgn="auto">
              <a:spcBef>
                <a:spcPts val="0"/>
              </a:spcBef>
              <a:spcAft>
                <a:spcPts val="0"/>
              </a:spcAft>
              <a:defRPr/>
            </a:pPr>
            <a:r>
              <a:rPr lang="en-US" dirty="0" smtClean="0">
                <a:solidFill>
                  <a:schemeClr val="bg1"/>
                </a:solidFill>
                <a:effectLst>
                  <a:outerShdw blurRad="19685" dist="12700" dir="5400000" algn="tl" rotWithShape="0">
                    <a:srgbClr val="002D4F">
                      <a:satMod val="130000"/>
                      <a:alpha val="60000"/>
                    </a:srgbClr>
                  </a:outerShdw>
                </a:effectLst>
                <a:latin typeface="+mn-lt"/>
                <a:ea typeface="+mn-ea"/>
                <a:cs typeface="+mn-cs"/>
              </a:rPr>
              <a:t>1</a:t>
            </a:r>
            <a:endParaRPr lang="en-US" dirty="0">
              <a:solidFill>
                <a:schemeClr val="bg1"/>
              </a:solidFill>
              <a:effectLst>
                <a:outerShdw blurRad="19685" dist="12700" dir="5400000" algn="tl" rotWithShape="0">
                  <a:srgbClr val="002D4F">
                    <a:satMod val="130000"/>
                    <a:alpha val="60000"/>
                  </a:srgbClr>
                </a:outerShdw>
              </a:effectLst>
              <a:latin typeface="+mn-lt"/>
              <a:ea typeface="+mn-ea"/>
              <a:cs typeface="+mn-cs"/>
            </a:endParaRPr>
          </a:p>
        </p:txBody>
      </p:sp>
      <p:sp>
        <p:nvSpPr>
          <p:cNvPr id="24582" name="Rectangle 9"/>
          <p:cNvSpPr>
            <a:spLocks noChangeArrowheads="1"/>
          </p:cNvSpPr>
          <p:nvPr/>
        </p:nvSpPr>
        <p:spPr bwMode="auto">
          <a:xfrm>
            <a:off x="0" y="6021388"/>
            <a:ext cx="9144000" cy="287337"/>
          </a:xfrm>
          <a:prstGeom prst="rect">
            <a:avLst/>
          </a:prstGeom>
          <a:solidFill>
            <a:schemeClr val="bg1"/>
          </a:solidFill>
          <a:ln w="9525" algn="ctr">
            <a:noFill/>
            <a:round/>
            <a:headEnd/>
            <a:tailEnd/>
          </a:ln>
        </p:spPr>
        <p:txBody>
          <a:bodyPr/>
          <a:lstStyle/>
          <a:p>
            <a:pPr eaLnBrk="0" hangingPunct="0"/>
            <a:endParaRPr lang="en-US" sz="2400" b="1">
              <a:solidFill>
                <a:srgbClr val="000000"/>
              </a:solidFill>
            </a:endParaRPr>
          </a:p>
        </p:txBody>
      </p:sp>
      <p:grpSp>
        <p:nvGrpSpPr>
          <p:cNvPr id="2" name="Groupe 4"/>
          <p:cNvGrpSpPr>
            <a:grpSpLocks/>
          </p:cNvGrpSpPr>
          <p:nvPr/>
        </p:nvGrpSpPr>
        <p:grpSpPr bwMode="auto">
          <a:xfrm>
            <a:off x="395288" y="2487613"/>
            <a:ext cx="8748712" cy="831850"/>
            <a:chOff x="395679" y="2657928"/>
            <a:chExt cx="8748321" cy="830997"/>
          </a:xfrm>
        </p:grpSpPr>
        <p:sp>
          <p:nvSpPr>
            <p:cNvPr id="8" name="ZoneTexte 7"/>
            <p:cNvSpPr txBox="1"/>
            <p:nvPr/>
          </p:nvSpPr>
          <p:spPr>
            <a:xfrm>
              <a:off x="395679" y="2657928"/>
              <a:ext cx="642942" cy="830997"/>
            </a:xfrm>
            <a:prstGeom prst="rect">
              <a:avLst/>
            </a:prstGeom>
            <a:noFill/>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defPPr>
                <a:defRPr lang="fr-FR"/>
              </a:defPPr>
              <a:lvl1pPr>
                <a:defRPr sz="4800" cap="all">
                  <a:ln/>
                  <a:solidFill>
                    <a:srgbClr val="4987BF"/>
                  </a:solidFill>
                  <a:effectLst>
                    <a:outerShdw blurRad="19685" dist="12700" dir="5400000" algn="tl" rotWithShape="0">
                      <a:srgbClr val="002D4F">
                        <a:satMod val="130000"/>
                        <a:alpha val="60000"/>
                      </a:srgbClr>
                    </a:outerShdw>
                  </a:effectLst>
                </a:defRPr>
              </a:lvl1pPr>
            </a:lstStyle>
            <a:p>
              <a:pPr fontAlgn="auto">
                <a:spcBef>
                  <a:spcPts val="0"/>
                </a:spcBef>
                <a:spcAft>
                  <a:spcPts val="0"/>
                </a:spcAft>
                <a:defRPr/>
              </a:pPr>
              <a:r>
                <a:rPr lang="en-US" dirty="0">
                  <a:latin typeface="+mn-lt"/>
                  <a:ea typeface="+mn-ea"/>
                  <a:cs typeface="+mn-cs"/>
                </a:rPr>
                <a:t>2</a:t>
              </a:r>
            </a:p>
          </p:txBody>
        </p:sp>
        <p:sp>
          <p:nvSpPr>
            <p:cNvPr id="11" name="Espace réservé du contenu 2"/>
            <p:cNvSpPr txBox="1">
              <a:spLocks/>
            </p:cNvSpPr>
            <p:nvPr/>
          </p:nvSpPr>
          <p:spPr bwMode="auto">
            <a:xfrm>
              <a:off x="1142976" y="2767426"/>
              <a:ext cx="8001024" cy="612000"/>
            </a:xfrm>
            <a:prstGeom prst="rect">
              <a:avLst/>
            </a:prstGeom>
            <a:noFill/>
            <a:ln w="9525">
              <a:noFill/>
              <a:miter lim="800000"/>
              <a:headEnd/>
              <a:tailEnd/>
            </a:ln>
          </p:spPr>
          <p:txBody>
            <a:bodyPr anchor="ctr">
              <a:scene3d>
                <a:camera prst="orthographicFront"/>
                <a:lightRig rig="brightRoom" dir="t"/>
              </a:scene3d>
              <a:sp3d contourW="6350" prstMaterial="plastic">
                <a:contourClr>
                  <a:schemeClr val="accent1">
                    <a:tint val="100000"/>
                    <a:shade val="100000"/>
                    <a:hueMod val="100000"/>
                    <a:satMod val="100000"/>
                  </a:schemeClr>
                </a:contourClr>
              </a:sp3d>
            </a:bodyPr>
            <a:lstStyle/>
            <a:p>
              <a:pPr fontAlgn="auto">
                <a:lnSpc>
                  <a:spcPct val="110000"/>
                </a:lnSpc>
                <a:spcBef>
                  <a:spcPct val="20000"/>
                </a:spcBef>
                <a:spcAft>
                  <a:spcPts val="0"/>
                </a:spcAft>
                <a:buClr>
                  <a:srgbClr val="FF7F00"/>
                </a:buClr>
                <a:buSzPct val="140000"/>
                <a:defRPr/>
              </a:pPr>
              <a:r>
                <a:rPr lang="en-US" altLang="ko-KR" sz="2200" b="1" cap="all" dirty="0">
                  <a:solidFill>
                    <a:srgbClr val="4987BF"/>
                  </a:solidFill>
                  <a:effectLst>
                    <a:outerShdw blurRad="19685" dist="12700" dir="5400000" algn="tl" rotWithShape="0">
                      <a:schemeClr val="accent1">
                        <a:satMod val="130000"/>
                        <a:alpha val="60000"/>
                      </a:schemeClr>
                    </a:outerShdw>
                  </a:effectLst>
                  <a:latin typeface="+mn-lt"/>
                  <a:ea typeface="Gulim" pitchFamily="34" charset="-127"/>
                  <a:cs typeface="+mn-cs"/>
                </a:rPr>
                <a:t>AUDIENCE</a:t>
              </a:r>
              <a:r>
                <a:rPr lang="en-US" altLang="ko-KR" sz="2200" cap="all" dirty="0">
                  <a:solidFill>
                    <a:schemeClr val="accent1"/>
                  </a:solidFill>
                  <a:effectLst>
                    <a:outerShdw blurRad="19685" dist="12700" dir="5400000" algn="tl" rotWithShape="0">
                      <a:schemeClr val="accent1">
                        <a:satMod val="130000"/>
                        <a:alpha val="60000"/>
                      </a:schemeClr>
                    </a:outerShdw>
                  </a:effectLst>
                  <a:latin typeface="+mn-lt"/>
                  <a:ea typeface="Gulim" pitchFamily="34" charset="-127"/>
                  <a:cs typeface="+mn-cs"/>
                </a:rPr>
                <a:t> RESEARCH ON THE MOVE</a:t>
              </a:r>
            </a:p>
          </p:txBody>
        </p:sp>
      </p:grpSp>
      <p:grpSp>
        <p:nvGrpSpPr>
          <p:cNvPr id="4" name="Groupe 5"/>
          <p:cNvGrpSpPr>
            <a:grpSpLocks/>
          </p:cNvGrpSpPr>
          <p:nvPr/>
        </p:nvGrpSpPr>
        <p:grpSpPr bwMode="auto">
          <a:xfrm>
            <a:off x="395288" y="3551238"/>
            <a:ext cx="8748712" cy="830262"/>
            <a:chOff x="395679" y="4551219"/>
            <a:chExt cx="8748353" cy="830997"/>
          </a:xfrm>
        </p:grpSpPr>
        <p:sp>
          <p:nvSpPr>
            <p:cNvPr id="9" name="ZoneTexte 8"/>
            <p:cNvSpPr txBox="1"/>
            <p:nvPr/>
          </p:nvSpPr>
          <p:spPr>
            <a:xfrm>
              <a:off x="395679" y="4551219"/>
              <a:ext cx="642942" cy="830997"/>
            </a:xfrm>
            <a:prstGeom prst="rect">
              <a:avLst/>
            </a:prstGeom>
            <a:noFill/>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fontAlgn="auto">
                <a:spcBef>
                  <a:spcPts val="0"/>
                </a:spcBef>
                <a:spcAft>
                  <a:spcPts val="0"/>
                </a:spcAft>
                <a:defRPr/>
              </a:pPr>
              <a:r>
                <a:rPr lang="en-US" sz="4800" cap="all" dirty="0">
                  <a:ln/>
                  <a:solidFill>
                    <a:srgbClr val="4987BF"/>
                  </a:solidFill>
                  <a:effectLst>
                    <a:outerShdw blurRad="19685" dist="12700" dir="5400000" algn="tl" rotWithShape="0">
                      <a:srgbClr val="002D4F">
                        <a:satMod val="130000"/>
                        <a:alpha val="60000"/>
                      </a:srgbClr>
                    </a:outerShdw>
                  </a:effectLst>
                  <a:latin typeface="+mn-lt"/>
                  <a:ea typeface="+mn-ea"/>
                  <a:cs typeface="+mn-cs"/>
                </a:rPr>
                <a:t>3</a:t>
              </a:r>
            </a:p>
          </p:txBody>
        </p:sp>
        <p:sp>
          <p:nvSpPr>
            <p:cNvPr id="12" name="Espace réservé du contenu 2"/>
            <p:cNvSpPr txBox="1">
              <a:spLocks/>
            </p:cNvSpPr>
            <p:nvPr/>
          </p:nvSpPr>
          <p:spPr bwMode="auto">
            <a:xfrm>
              <a:off x="1143008" y="4660717"/>
              <a:ext cx="8001024" cy="612000"/>
            </a:xfrm>
            <a:prstGeom prst="rect">
              <a:avLst/>
            </a:prstGeom>
            <a:noFill/>
            <a:ln w="9525">
              <a:noFill/>
              <a:miter lim="800000"/>
              <a:headEnd/>
              <a:tailEnd/>
            </a:ln>
          </p:spPr>
          <p:txBody>
            <a:bodyPr anchor="ctr">
              <a:scene3d>
                <a:camera prst="orthographicFront"/>
                <a:lightRig rig="brightRoom" dir="t"/>
              </a:scene3d>
              <a:sp3d contourW="6350" prstMaterial="plastic">
                <a:contourClr>
                  <a:schemeClr val="accent1">
                    <a:tint val="100000"/>
                    <a:shade val="100000"/>
                    <a:hueMod val="100000"/>
                    <a:satMod val="100000"/>
                  </a:schemeClr>
                </a:contourClr>
              </a:sp3d>
            </a:bodyPr>
            <a:lstStyle>
              <a:defPPr>
                <a:defRPr lang="fr-FR"/>
              </a:defPPr>
              <a:lvl1pPr lvl="0">
                <a:lnSpc>
                  <a:spcPct val="110000"/>
                </a:lnSpc>
                <a:spcBef>
                  <a:spcPct val="20000"/>
                </a:spcBef>
                <a:buClr>
                  <a:srgbClr val="FF7F00"/>
                </a:buClr>
                <a:buSzPct val="140000"/>
                <a:defRPr sz="2000" kern="0" cap="all">
                  <a:ln/>
                  <a:solidFill>
                    <a:schemeClr val="accent1"/>
                  </a:solidFill>
                  <a:effectLst>
                    <a:outerShdw blurRad="19685" dist="12700" dir="5400000" algn="tl" rotWithShape="0">
                      <a:schemeClr val="accent1">
                        <a:satMod val="130000"/>
                        <a:alpha val="60000"/>
                      </a:schemeClr>
                    </a:outerShdw>
                  </a:effectLst>
                  <a:ea typeface="Gulim" pitchFamily="34" charset="-127"/>
                </a:defRPr>
              </a:lvl1pPr>
            </a:lstStyle>
            <a:p>
              <a:pPr fontAlgn="auto">
                <a:spcAft>
                  <a:spcPts val="0"/>
                </a:spcAft>
                <a:defRPr/>
              </a:pPr>
              <a:r>
                <a:rPr lang="en-US" sz="2200" dirty="0" smtClean="0">
                  <a:ln>
                    <a:noFill/>
                  </a:ln>
                  <a:solidFill>
                    <a:srgbClr val="002D4F"/>
                  </a:solidFill>
                  <a:effectLst/>
                  <a:latin typeface="+mn-lt"/>
                  <a:cs typeface="+mn-cs"/>
                </a:rPr>
                <a:t>Insights on Outdoor </a:t>
              </a:r>
              <a:r>
                <a:rPr lang="en-US" sz="2200" b="1" dirty="0">
                  <a:solidFill>
                    <a:srgbClr val="4987BF"/>
                  </a:solidFill>
                  <a:effectLst>
                    <a:outerShdw blurRad="19685" dist="12700" dir="5400000" algn="tl" rotWithShape="0">
                      <a:srgbClr val="002D4F">
                        <a:satMod val="130000"/>
                        <a:alpha val="60000"/>
                      </a:srgbClr>
                    </a:outerShdw>
                  </a:effectLst>
                  <a:latin typeface="+mn-lt"/>
                  <a:cs typeface="+mn-cs"/>
                </a:rPr>
                <a:t>effectiveness</a:t>
              </a:r>
            </a:p>
          </p:txBody>
        </p:sp>
      </p:grpSp>
      <p:grpSp>
        <p:nvGrpSpPr>
          <p:cNvPr id="5" name="Groupe 12"/>
          <p:cNvGrpSpPr>
            <a:grpSpLocks/>
          </p:cNvGrpSpPr>
          <p:nvPr/>
        </p:nvGrpSpPr>
        <p:grpSpPr bwMode="auto">
          <a:xfrm>
            <a:off x="395288" y="4614863"/>
            <a:ext cx="8748712" cy="830262"/>
            <a:chOff x="395679" y="4558769"/>
            <a:chExt cx="8748353" cy="830997"/>
          </a:xfrm>
        </p:grpSpPr>
        <p:sp>
          <p:nvSpPr>
            <p:cNvPr id="14" name="ZoneTexte 13"/>
            <p:cNvSpPr txBox="1"/>
            <p:nvPr/>
          </p:nvSpPr>
          <p:spPr>
            <a:xfrm>
              <a:off x="395679" y="4558769"/>
              <a:ext cx="642942" cy="830997"/>
            </a:xfrm>
            <a:prstGeom prst="rect">
              <a:avLst/>
            </a:prstGeom>
            <a:noFill/>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fontAlgn="auto">
                <a:spcBef>
                  <a:spcPts val="0"/>
                </a:spcBef>
                <a:spcAft>
                  <a:spcPts val="0"/>
                </a:spcAft>
                <a:defRPr/>
              </a:pPr>
              <a:r>
                <a:rPr lang="en-US" sz="4800" cap="all" dirty="0">
                  <a:ln/>
                  <a:solidFill>
                    <a:srgbClr val="4987BF"/>
                  </a:solidFill>
                  <a:effectLst>
                    <a:outerShdw blurRad="19685" dist="12700" dir="5400000" algn="tl" rotWithShape="0">
                      <a:srgbClr val="002D4F">
                        <a:satMod val="130000"/>
                        <a:alpha val="60000"/>
                      </a:srgbClr>
                    </a:outerShdw>
                  </a:effectLst>
                  <a:latin typeface="+mn-lt"/>
                  <a:ea typeface="+mn-ea"/>
                  <a:cs typeface="+mn-cs"/>
                </a:rPr>
                <a:t>4</a:t>
              </a:r>
            </a:p>
          </p:txBody>
        </p:sp>
        <p:sp>
          <p:nvSpPr>
            <p:cNvPr id="15" name="Espace réservé du contenu 2"/>
            <p:cNvSpPr txBox="1">
              <a:spLocks/>
            </p:cNvSpPr>
            <p:nvPr/>
          </p:nvSpPr>
          <p:spPr bwMode="auto">
            <a:xfrm>
              <a:off x="1143008" y="4668267"/>
              <a:ext cx="8001024" cy="612000"/>
            </a:xfrm>
            <a:prstGeom prst="rect">
              <a:avLst/>
            </a:prstGeom>
            <a:noFill/>
            <a:ln w="9525">
              <a:noFill/>
              <a:miter lim="800000"/>
              <a:headEnd/>
              <a:tailEnd/>
            </a:ln>
          </p:spPr>
          <p:txBody>
            <a:bodyPr anchor="ctr">
              <a:scene3d>
                <a:camera prst="orthographicFront"/>
                <a:lightRig rig="brightRoom" dir="t"/>
              </a:scene3d>
              <a:sp3d contourW="6350" prstMaterial="plastic">
                <a:contourClr>
                  <a:schemeClr val="accent1">
                    <a:tint val="100000"/>
                    <a:shade val="100000"/>
                    <a:hueMod val="100000"/>
                    <a:satMod val="100000"/>
                  </a:schemeClr>
                </a:contourClr>
              </a:sp3d>
            </a:bodyPr>
            <a:lstStyle>
              <a:defPPr>
                <a:defRPr lang="fr-FR"/>
              </a:defPPr>
              <a:lvl1pPr lvl="0">
                <a:lnSpc>
                  <a:spcPct val="110000"/>
                </a:lnSpc>
                <a:spcBef>
                  <a:spcPct val="20000"/>
                </a:spcBef>
                <a:buClr>
                  <a:srgbClr val="FF7F00"/>
                </a:buClr>
                <a:buSzPct val="140000"/>
                <a:defRPr sz="2000" kern="0" cap="all">
                  <a:ln/>
                  <a:solidFill>
                    <a:schemeClr val="accent1"/>
                  </a:solidFill>
                  <a:effectLst>
                    <a:outerShdw blurRad="19685" dist="12700" dir="5400000" algn="tl" rotWithShape="0">
                      <a:schemeClr val="accent1">
                        <a:satMod val="130000"/>
                        <a:alpha val="60000"/>
                      </a:schemeClr>
                    </a:outerShdw>
                  </a:effectLst>
                  <a:ea typeface="Gulim" pitchFamily="34" charset="-127"/>
                </a:defRPr>
              </a:lvl1pPr>
            </a:lstStyle>
            <a:p>
              <a:pPr fontAlgn="auto">
                <a:spcAft>
                  <a:spcPts val="0"/>
                </a:spcAft>
                <a:defRPr/>
              </a:pPr>
              <a:r>
                <a:rPr lang="en-US" sz="2200" b="1" dirty="0">
                  <a:solidFill>
                    <a:srgbClr val="4987BF"/>
                  </a:solidFill>
                  <a:effectLst>
                    <a:outerShdw blurRad="19685" dist="12700" dir="5400000" algn="tl" rotWithShape="0">
                      <a:srgbClr val="002D4F">
                        <a:satMod val="130000"/>
                        <a:alpha val="60000"/>
                      </a:srgbClr>
                    </a:outerShdw>
                  </a:effectLst>
                  <a:latin typeface="+mn-lt"/>
                  <a:cs typeface="+mn-cs"/>
                </a:rPr>
                <a:t>Digital</a:t>
              </a:r>
              <a:r>
                <a:rPr lang="en-US" sz="2200" dirty="0">
                  <a:ln>
                    <a:noFill/>
                  </a:ln>
                  <a:solidFill>
                    <a:srgbClr val="4987BF"/>
                  </a:solidFill>
                  <a:effectLst/>
                  <a:latin typeface="+mn-lt"/>
                  <a:cs typeface="+mn-cs"/>
                </a:rPr>
                <a:t> </a:t>
              </a:r>
              <a:r>
                <a:rPr lang="en-US" sz="2200" dirty="0">
                  <a:ln>
                    <a:noFill/>
                  </a:ln>
                  <a:solidFill>
                    <a:srgbClr val="002D4F"/>
                  </a:solidFill>
                  <a:effectLst/>
                  <a:latin typeface="+mn-lt"/>
                  <a:cs typeface="+mn-cs"/>
                </a:rPr>
                <a:t>and </a:t>
              </a:r>
              <a:r>
                <a:rPr lang="en-US" sz="2200" b="1" dirty="0">
                  <a:solidFill>
                    <a:srgbClr val="4987BF"/>
                  </a:solidFill>
                  <a:effectLst>
                    <a:outerShdw blurRad="19685" dist="12700" dir="5400000" algn="tl" rotWithShape="0">
                      <a:srgbClr val="002D4F">
                        <a:satMod val="130000"/>
                        <a:alpha val="60000"/>
                      </a:srgbClr>
                    </a:outerShdw>
                  </a:effectLst>
                  <a:latin typeface="+mn-lt"/>
                  <a:cs typeface="+mn-cs"/>
                </a:rPr>
                <a:t>interactivity</a:t>
              </a:r>
              <a:r>
                <a:rPr lang="en-US" sz="2200" dirty="0">
                  <a:ln>
                    <a:noFill/>
                  </a:ln>
                  <a:solidFill>
                    <a:srgbClr val="4987BF"/>
                  </a:solidFill>
                  <a:effectLst/>
                  <a:latin typeface="+mn-lt"/>
                  <a:cs typeface="+mn-cs"/>
                </a:rPr>
                <a:t> </a:t>
              </a:r>
              <a:r>
                <a:rPr lang="en-US" sz="2200" dirty="0">
                  <a:ln>
                    <a:noFill/>
                  </a:ln>
                  <a:solidFill>
                    <a:srgbClr val="002D4F"/>
                  </a:solidFill>
                  <a:effectLst/>
                  <a:latin typeface="+mn-lt"/>
                  <a:cs typeface="+mn-cs"/>
                </a:rPr>
                <a:t>: new </a:t>
              </a:r>
              <a:r>
                <a:rPr lang="en-US" sz="2200" dirty="0" smtClean="0">
                  <a:ln>
                    <a:noFill/>
                  </a:ln>
                  <a:solidFill>
                    <a:srgbClr val="002D4F"/>
                  </a:solidFill>
                  <a:effectLst/>
                  <a:latin typeface="+mn-lt"/>
                  <a:cs typeface="+mn-cs"/>
                </a:rPr>
                <a:t>frontiers</a:t>
              </a:r>
              <a:endParaRPr lang="en-US" sz="2200" dirty="0">
                <a:ln>
                  <a:noFill/>
                </a:ln>
                <a:solidFill>
                  <a:srgbClr val="002D4F"/>
                </a:solidFill>
                <a:effectLst/>
                <a:latin typeface="+mn-lt"/>
                <a:cs typeface="+mn-cs"/>
              </a:endParaRPr>
            </a:p>
          </p:txBody>
        </p:sp>
      </p:grpSp>
      <p:pic>
        <p:nvPicPr>
          <p:cNvPr id="24586" name="Image 15"/>
          <p:cNvPicPr>
            <a:picLocks noChangeAspect="1"/>
          </p:cNvPicPr>
          <p:nvPr/>
        </p:nvPicPr>
        <p:blipFill>
          <a:blip r:embed="rId2" cstate="print"/>
          <a:srcRect/>
          <a:stretch>
            <a:fillRect/>
          </a:stretch>
        </p:blipFill>
        <p:spPr bwMode="auto">
          <a:xfrm>
            <a:off x="0" y="6237288"/>
            <a:ext cx="2573338" cy="635000"/>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5" name="Picture 9" descr="C:\Users\bentot\Desktop\COTY\DXB_Shiseido_Digital-Network_Apr2012.jpg"/>
          <p:cNvPicPr>
            <a:picLocks noChangeAspect="1" noChangeArrowheads="1"/>
          </p:cNvPicPr>
          <p:nvPr/>
        </p:nvPicPr>
        <p:blipFill rotWithShape="1">
          <a:blip r:embed="rId3" cstate="print"/>
          <a:srcRect t="9433" r="1248" b="3089"/>
          <a:stretch/>
        </p:blipFill>
        <p:spPr bwMode="auto">
          <a:xfrm>
            <a:off x="2570163" y="2276475"/>
            <a:ext cx="6465887" cy="3816350"/>
          </a:xfrm>
          <a:prstGeom prst="rect">
            <a:avLst/>
          </a:prstGeom>
          <a:noFill/>
          <a:effectLst>
            <a:outerShdw blurRad="50800" dist="38100" dir="18900000" algn="bl" rotWithShape="0">
              <a:schemeClr val="bg1">
                <a:alpha val="40000"/>
              </a:schemeClr>
            </a:outerShdw>
          </a:effectLst>
          <a:extLst>
            <a:ext uri="{909E8E84-426E-40DD-AFC4-6F175D3DCCD1}"/>
          </a:extLst>
        </p:spPr>
      </p:pic>
      <p:sp>
        <p:nvSpPr>
          <p:cNvPr id="106498" name="ZoneTexte 13"/>
          <p:cNvSpPr txBox="1">
            <a:spLocks noChangeArrowheads="1"/>
          </p:cNvSpPr>
          <p:nvPr/>
        </p:nvSpPr>
        <p:spPr bwMode="auto">
          <a:xfrm>
            <a:off x="260350" y="3762375"/>
            <a:ext cx="3611563" cy="400050"/>
          </a:xfrm>
          <a:prstGeom prst="rect">
            <a:avLst/>
          </a:prstGeom>
          <a:solidFill>
            <a:schemeClr val="accent2"/>
          </a:solidFill>
          <a:ln w="9525">
            <a:noFill/>
            <a:miter lim="800000"/>
            <a:headEnd/>
            <a:tailEnd/>
          </a:ln>
        </p:spPr>
        <p:txBody>
          <a:bodyPr anchor="ctr">
            <a:spAutoFit/>
          </a:bodyPr>
          <a:lstStyle/>
          <a:p>
            <a:pPr algn="ctr"/>
            <a:r>
              <a:rPr lang="en-GB" altLang="en-US" sz="2000">
                <a:solidFill>
                  <a:schemeClr val="bg1"/>
                </a:solidFill>
                <a:cs typeface="Arial" charset="0"/>
              </a:rPr>
              <a:t>Maximised Impact</a:t>
            </a:r>
            <a:endParaRPr lang="fr-FR" sz="2000">
              <a:solidFill>
                <a:schemeClr val="bg1"/>
              </a:solidFill>
              <a:cs typeface="Arial" charset="0"/>
            </a:endParaRPr>
          </a:p>
        </p:txBody>
      </p:sp>
      <p:sp>
        <p:nvSpPr>
          <p:cNvPr id="106499" name="ZoneTexte 13"/>
          <p:cNvSpPr txBox="1">
            <a:spLocks noChangeArrowheads="1"/>
          </p:cNvSpPr>
          <p:nvPr/>
        </p:nvSpPr>
        <p:spPr bwMode="auto">
          <a:xfrm>
            <a:off x="263525" y="4341813"/>
            <a:ext cx="3611563" cy="400050"/>
          </a:xfrm>
          <a:prstGeom prst="rect">
            <a:avLst/>
          </a:prstGeom>
          <a:solidFill>
            <a:schemeClr val="accent2"/>
          </a:solidFill>
          <a:ln w="9525">
            <a:noFill/>
            <a:miter lim="800000"/>
            <a:headEnd/>
            <a:tailEnd/>
          </a:ln>
        </p:spPr>
        <p:txBody>
          <a:bodyPr anchor="ctr">
            <a:spAutoFit/>
          </a:bodyPr>
          <a:lstStyle/>
          <a:p>
            <a:pPr algn="ctr"/>
            <a:r>
              <a:rPr lang="en-GB" altLang="en-US" sz="2000">
                <a:solidFill>
                  <a:schemeClr val="bg1"/>
                </a:solidFill>
                <a:cs typeface="Arial" charset="0"/>
              </a:rPr>
              <a:t>Enhanced Brand Recall</a:t>
            </a:r>
            <a:endParaRPr lang="fr-FR" sz="2000">
              <a:solidFill>
                <a:schemeClr val="bg1"/>
              </a:solidFill>
              <a:cs typeface="Arial" charset="0"/>
            </a:endParaRPr>
          </a:p>
        </p:txBody>
      </p:sp>
      <p:sp>
        <p:nvSpPr>
          <p:cNvPr id="106500" name="ZoneTexte 13"/>
          <p:cNvSpPr txBox="1">
            <a:spLocks noChangeArrowheads="1"/>
          </p:cNvSpPr>
          <p:nvPr/>
        </p:nvSpPr>
        <p:spPr bwMode="auto">
          <a:xfrm>
            <a:off x="266700" y="4953000"/>
            <a:ext cx="3611563" cy="401638"/>
          </a:xfrm>
          <a:prstGeom prst="rect">
            <a:avLst/>
          </a:prstGeom>
          <a:solidFill>
            <a:schemeClr val="accent2"/>
          </a:solidFill>
          <a:ln w="9525">
            <a:noFill/>
            <a:miter lim="800000"/>
            <a:headEnd/>
            <a:tailEnd/>
          </a:ln>
        </p:spPr>
        <p:txBody>
          <a:bodyPr anchor="ctr">
            <a:spAutoFit/>
          </a:bodyPr>
          <a:lstStyle/>
          <a:p>
            <a:pPr algn="ctr"/>
            <a:r>
              <a:rPr lang="en-GB" altLang="en-US" sz="2000">
                <a:solidFill>
                  <a:schemeClr val="bg1"/>
                </a:solidFill>
                <a:cs typeface="Arial" charset="0"/>
              </a:rPr>
              <a:t>Highly Popular Media</a:t>
            </a:r>
            <a:endParaRPr lang="fr-FR" sz="2000">
              <a:solidFill>
                <a:schemeClr val="bg1"/>
              </a:solidFill>
              <a:cs typeface="Arial" charset="0"/>
            </a:endParaRPr>
          </a:p>
        </p:txBody>
      </p:sp>
      <p:sp>
        <p:nvSpPr>
          <p:cNvPr id="106501" name="ZoneTexte 13"/>
          <p:cNvSpPr txBox="1">
            <a:spLocks noChangeArrowheads="1"/>
          </p:cNvSpPr>
          <p:nvPr/>
        </p:nvSpPr>
        <p:spPr bwMode="auto">
          <a:xfrm>
            <a:off x="252413" y="5457825"/>
            <a:ext cx="3603625" cy="404813"/>
          </a:xfrm>
          <a:prstGeom prst="rect">
            <a:avLst/>
          </a:prstGeom>
          <a:solidFill>
            <a:schemeClr val="accent2"/>
          </a:solidFill>
          <a:ln w="9525">
            <a:noFill/>
            <a:miter lim="800000"/>
            <a:headEnd/>
            <a:tailEnd/>
          </a:ln>
        </p:spPr>
        <p:txBody>
          <a:bodyPr anchor="ctr">
            <a:spAutoFit/>
          </a:bodyPr>
          <a:lstStyle/>
          <a:p>
            <a:pPr algn="ctr">
              <a:lnSpc>
                <a:spcPts val="2700"/>
              </a:lnSpc>
            </a:pPr>
            <a:r>
              <a:rPr lang="en-GB" altLang="en-US">
                <a:solidFill>
                  <a:schemeClr val="bg1"/>
                </a:solidFill>
                <a:cs typeface="Arial" charset="0"/>
              </a:rPr>
              <a:t>Outstanding Added-Value</a:t>
            </a:r>
            <a:endParaRPr lang="fr-FR">
              <a:solidFill>
                <a:schemeClr val="bg1"/>
              </a:solidFill>
              <a:cs typeface="Arial" charset="0"/>
            </a:endParaRPr>
          </a:p>
        </p:txBody>
      </p:sp>
      <p:sp>
        <p:nvSpPr>
          <p:cNvPr id="115" name="Title 1"/>
          <p:cNvSpPr txBox="1">
            <a:spLocks/>
          </p:cNvSpPr>
          <p:nvPr/>
        </p:nvSpPr>
        <p:spPr bwMode="auto">
          <a:xfrm>
            <a:off x="1835150" y="211138"/>
            <a:ext cx="7080250" cy="914400"/>
          </a:xfrm>
          <a:prstGeom prst="rect">
            <a:avLst/>
          </a:prstGeom>
          <a:noFill/>
          <a:ln w="9525">
            <a:noFill/>
            <a:miter lim="800000"/>
            <a:headEnd/>
            <a:tailEnd/>
          </a:ln>
          <a:extLst>
            <a:ext uri="{909E8E84-426E-40DD-AFC4-6F175D3DCCD1}"/>
            <a:ext uri="{91240B29-F687-4F45-9708-019B960494DF}"/>
          </a:extLst>
        </p:spPr>
        <p:txBody>
          <a:bodyPr anchor="ctr"/>
          <a:lstStyle>
            <a:defPPr>
              <a:defRPr lang="fr-FR"/>
            </a:defPPr>
            <a:lvl1pPr algn="r" fontAlgn="base">
              <a:spcBef>
                <a:spcPct val="0"/>
              </a:spcBef>
              <a:spcAft>
                <a:spcPct val="0"/>
              </a:spcAft>
              <a:defRPr sz="2000" b="1">
                <a:solidFill>
                  <a:srgbClr val="042D56"/>
                </a:solidFill>
                <a:latin typeface="+mj-lt"/>
                <a:ea typeface="+mj-ea"/>
                <a:cs typeface="+mj-cs"/>
              </a:defRPr>
            </a:lvl1pPr>
            <a:lvl2pPr algn="r" fontAlgn="base">
              <a:spcBef>
                <a:spcPct val="0"/>
              </a:spcBef>
              <a:spcAft>
                <a:spcPct val="0"/>
              </a:spcAft>
              <a:defRPr sz="2400" b="1">
                <a:solidFill>
                  <a:srgbClr val="042D56"/>
                </a:solidFill>
                <a:latin typeface="Arial" charset="0"/>
                <a:ea typeface="MS PGothic" pitchFamily="34" charset="-128"/>
              </a:defRPr>
            </a:lvl2pPr>
            <a:lvl3pPr algn="r" fontAlgn="base">
              <a:spcBef>
                <a:spcPct val="0"/>
              </a:spcBef>
              <a:spcAft>
                <a:spcPct val="0"/>
              </a:spcAft>
              <a:defRPr sz="2400" b="1">
                <a:solidFill>
                  <a:srgbClr val="042D56"/>
                </a:solidFill>
                <a:latin typeface="Arial" charset="0"/>
                <a:ea typeface="MS PGothic" pitchFamily="34" charset="-128"/>
              </a:defRPr>
            </a:lvl3pPr>
            <a:lvl4pPr algn="r" fontAlgn="base">
              <a:spcBef>
                <a:spcPct val="0"/>
              </a:spcBef>
              <a:spcAft>
                <a:spcPct val="0"/>
              </a:spcAft>
              <a:defRPr sz="2400" b="1">
                <a:solidFill>
                  <a:srgbClr val="042D56"/>
                </a:solidFill>
                <a:latin typeface="Arial" charset="0"/>
                <a:ea typeface="MS PGothic" pitchFamily="34" charset="-128"/>
              </a:defRPr>
            </a:lvl4pPr>
            <a:lvl5pPr algn="r" fontAlgn="base">
              <a:spcBef>
                <a:spcPct val="0"/>
              </a:spcBef>
              <a:spcAft>
                <a:spcPct val="0"/>
              </a:spcAft>
              <a:defRPr sz="2400" b="1">
                <a:solidFill>
                  <a:srgbClr val="042D56"/>
                </a:solidFill>
                <a:latin typeface="Arial" charset="0"/>
                <a:ea typeface="MS PGothic" pitchFamily="34" charset="-128"/>
              </a:defRPr>
            </a:lvl5pPr>
            <a:lvl6pPr marL="457200" algn="r" fontAlgn="base">
              <a:spcBef>
                <a:spcPct val="0"/>
              </a:spcBef>
              <a:spcAft>
                <a:spcPct val="0"/>
              </a:spcAft>
              <a:defRPr sz="2400" b="1">
                <a:solidFill>
                  <a:srgbClr val="042D56"/>
                </a:solidFill>
                <a:latin typeface="Arial" charset="0"/>
                <a:ea typeface="MS PGothic" pitchFamily="34" charset="-128"/>
              </a:defRPr>
            </a:lvl6pPr>
            <a:lvl7pPr marL="914400" algn="r" fontAlgn="base">
              <a:spcBef>
                <a:spcPct val="0"/>
              </a:spcBef>
              <a:spcAft>
                <a:spcPct val="0"/>
              </a:spcAft>
              <a:defRPr sz="2400" b="1">
                <a:solidFill>
                  <a:srgbClr val="042D56"/>
                </a:solidFill>
                <a:latin typeface="Arial" charset="0"/>
                <a:ea typeface="MS PGothic" pitchFamily="34" charset="-128"/>
              </a:defRPr>
            </a:lvl7pPr>
            <a:lvl8pPr marL="1371600" algn="r" fontAlgn="base">
              <a:spcBef>
                <a:spcPct val="0"/>
              </a:spcBef>
              <a:spcAft>
                <a:spcPct val="0"/>
              </a:spcAft>
              <a:defRPr sz="2400" b="1">
                <a:solidFill>
                  <a:srgbClr val="042D56"/>
                </a:solidFill>
                <a:latin typeface="Arial" charset="0"/>
                <a:ea typeface="MS PGothic" pitchFamily="34" charset="-128"/>
              </a:defRPr>
            </a:lvl8pPr>
            <a:lvl9pPr marL="1828800" algn="r" fontAlgn="base">
              <a:spcBef>
                <a:spcPct val="0"/>
              </a:spcBef>
              <a:spcAft>
                <a:spcPct val="0"/>
              </a:spcAft>
              <a:defRPr sz="2400" b="1">
                <a:solidFill>
                  <a:srgbClr val="042D56"/>
                </a:solidFill>
                <a:latin typeface="Arial" charset="0"/>
                <a:ea typeface="MS PGothic" pitchFamily="34" charset="-128"/>
              </a:defRPr>
            </a:lvl9pPr>
          </a:lstStyle>
          <a:p>
            <a:pPr>
              <a:defRPr/>
            </a:pPr>
            <a:r>
              <a:rPr lang="en-US" sz="2400" dirty="0" smtClean="0">
                <a:latin typeface="+mn-lt"/>
              </a:rPr>
              <a:t>4 KEY ASSETS OF DIGITAL FOR BRANDS</a:t>
            </a:r>
            <a:endParaRPr lang="en-US" sz="2400" dirty="0">
              <a:latin typeface="+mn-lt"/>
            </a:endParaRPr>
          </a:p>
        </p:txBody>
      </p:sp>
      <p:sp>
        <p:nvSpPr>
          <p:cNvPr id="106503" name="TextBox 34"/>
          <p:cNvSpPr txBox="1">
            <a:spLocks noChangeArrowheads="1"/>
          </p:cNvSpPr>
          <p:nvPr/>
        </p:nvSpPr>
        <p:spPr bwMode="auto">
          <a:xfrm>
            <a:off x="6732588" y="6207125"/>
            <a:ext cx="2100262" cy="246063"/>
          </a:xfrm>
          <a:prstGeom prst="rect">
            <a:avLst/>
          </a:prstGeom>
          <a:noFill/>
          <a:ln w="9525">
            <a:noFill/>
            <a:miter lim="800000"/>
            <a:headEnd/>
            <a:tailEnd/>
          </a:ln>
        </p:spPr>
        <p:txBody>
          <a:bodyPr>
            <a:spAutoFit/>
          </a:bodyPr>
          <a:lstStyle/>
          <a:p>
            <a:pPr algn="r"/>
            <a:r>
              <a:rPr lang="en-US" sz="1000" i="1">
                <a:solidFill>
                  <a:srgbClr val="0C0D12"/>
                </a:solidFill>
                <a:cs typeface="Arial" charset="0"/>
              </a:rPr>
              <a:t>Shiseido, </a:t>
            </a:r>
            <a:r>
              <a:rPr lang="en-US" sz="1000" b="1">
                <a:solidFill>
                  <a:srgbClr val="0C0D12"/>
                </a:solidFill>
                <a:cs typeface="Arial" charset="0"/>
              </a:rPr>
              <a:t>Dubai Airport</a:t>
            </a:r>
          </a:p>
        </p:txBody>
      </p:sp>
      <p:pic>
        <p:nvPicPr>
          <p:cNvPr id="106504" name="Picture 2"/>
          <p:cNvPicPr preferRelativeResize="0">
            <a:picLocks noChangeArrowheads="1"/>
          </p:cNvPicPr>
          <p:nvPr/>
        </p:nvPicPr>
        <p:blipFill>
          <a:blip r:embed="rId4" cstate="print"/>
          <a:srcRect/>
          <a:stretch>
            <a:fillRect/>
          </a:stretch>
        </p:blipFill>
        <p:spPr bwMode="auto">
          <a:xfrm>
            <a:off x="8836025" y="6235700"/>
            <a:ext cx="204788" cy="146050"/>
          </a:xfrm>
          <a:prstGeom prst="rect">
            <a:avLst/>
          </a:prstGeom>
          <a:noFill/>
          <a:ln w="9525">
            <a:noFill/>
            <a:miter lim="800000"/>
            <a:headEnd/>
            <a:tailEnd/>
          </a:ln>
        </p:spPr>
      </p:pic>
      <p:sp>
        <p:nvSpPr>
          <p:cNvPr id="106505" name="Espace réservé du contenu 21"/>
          <p:cNvSpPr txBox="1">
            <a:spLocks/>
          </p:cNvSpPr>
          <p:nvPr/>
        </p:nvSpPr>
        <p:spPr bwMode="auto">
          <a:xfrm>
            <a:off x="177800" y="1271588"/>
            <a:ext cx="8966200" cy="1436687"/>
          </a:xfrm>
          <a:prstGeom prst="rect">
            <a:avLst/>
          </a:prstGeom>
          <a:noFill/>
          <a:ln w="9525">
            <a:noFill/>
            <a:miter lim="800000"/>
            <a:headEnd/>
            <a:tailEnd/>
          </a:ln>
        </p:spPr>
        <p:txBody>
          <a:bodyPr/>
          <a:lstStyle/>
          <a:p>
            <a:pPr>
              <a:lnSpc>
                <a:spcPct val="105000"/>
              </a:lnSpc>
              <a:spcBef>
                <a:spcPct val="20000"/>
              </a:spcBef>
              <a:buClr>
                <a:srgbClr val="FF7F00"/>
              </a:buClr>
              <a:buSzPct val="135000"/>
              <a:buFont typeface="Times" pitchFamily="18" charset="0"/>
              <a:buNone/>
            </a:pPr>
            <a:r>
              <a:rPr lang="en-US" sz="2000" b="1">
                <a:solidFill>
                  <a:srgbClr val="042D56"/>
                </a:solidFill>
              </a:rPr>
              <a:t>Research plays a key role when introducing innovations : from measuring consumer acceptance to ad effectiveness.</a:t>
            </a:r>
            <a:endParaRPr lang="en-US" sz="1000">
              <a:solidFill>
                <a:srgbClr val="002D4F"/>
              </a:solidFill>
            </a:endParaRPr>
          </a:p>
        </p:txBody>
      </p:sp>
      <p:sp>
        <p:nvSpPr>
          <p:cNvPr id="121" name="TextBox 34"/>
          <p:cNvSpPr txBox="1">
            <a:spLocks noChangeArrowheads="1"/>
          </p:cNvSpPr>
          <p:nvPr/>
        </p:nvSpPr>
        <p:spPr bwMode="auto">
          <a:xfrm>
            <a:off x="0" y="6453188"/>
            <a:ext cx="9144000" cy="43180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alisto MT" charset="0"/>
                <a:ea typeface="ＭＳ Ｐゴシック" pitchFamily="34" charset="-128"/>
              </a:defRPr>
            </a:lvl1pPr>
            <a:lvl2pPr marL="742950" indent="-285750" eaLnBrk="0" hangingPunct="0">
              <a:defRPr sz="2400">
                <a:solidFill>
                  <a:schemeClr val="tx1"/>
                </a:solidFill>
                <a:latin typeface="Calisto MT" charset="0"/>
                <a:ea typeface="ＭＳ Ｐゴシック" pitchFamily="34" charset="-128"/>
              </a:defRPr>
            </a:lvl2pPr>
            <a:lvl3pPr marL="1143000" indent="-228600" eaLnBrk="0" hangingPunct="0">
              <a:defRPr sz="2400">
                <a:solidFill>
                  <a:schemeClr val="tx1"/>
                </a:solidFill>
                <a:latin typeface="Calisto MT" charset="0"/>
                <a:ea typeface="ＭＳ Ｐゴシック" pitchFamily="34" charset="-128"/>
              </a:defRPr>
            </a:lvl3pPr>
            <a:lvl4pPr marL="1600200" indent="-228600" eaLnBrk="0" hangingPunct="0">
              <a:defRPr sz="2400">
                <a:solidFill>
                  <a:schemeClr val="tx1"/>
                </a:solidFill>
                <a:latin typeface="Calisto MT" charset="0"/>
                <a:ea typeface="ＭＳ Ｐゴシック" pitchFamily="34" charset="-128"/>
              </a:defRPr>
            </a:lvl4pPr>
            <a:lvl5pPr marL="2057400" indent="-228600" eaLnBrk="0" hangingPunct="0">
              <a:defRPr sz="2400">
                <a:solidFill>
                  <a:schemeClr val="tx1"/>
                </a:solidFill>
                <a:latin typeface="Calisto MT"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sto MT"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sto MT"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sto MT"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sto MT" charset="0"/>
                <a:ea typeface="ＭＳ Ｐゴシック" pitchFamily="34" charset="-128"/>
              </a:defRPr>
            </a:lvl9pPr>
          </a:lstStyle>
          <a:p>
            <a:pPr eaLnBrk="1" fontAlgn="auto" hangingPunct="1">
              <a:spcBef>
                <a:spcPts val="0"/>
              </a:spcBef>
              <a:spcAft>
                <a:spcPts val="0"/>
              </a:spcAft>
              <a:defRPr/>
            </a:pPr>
            <a:r>
              <a:rPr lang="en-US" sz="1100" dirty="0">
                <a:solidFill>
                  <a:schemeClr val="bg1">
                    <a:lumMod val="50000"/>
                  </a:schemeClr>
                </a:solidFill>
                <a:latin typeface="Arial" pitchFamily="34" charset="0"/>
                <a:cs typeface="Arial" pitchFamily="34" charset="0"/>
              </a:rPr>
              <a:t>Source: Digital Airport Stories </a:t>
            </a:r>
            <a:r>
              <a:rPr lang="en-US" sz="1100" dirty="0" smtClean="0">
                <a:solidFill>
                  <a:schemeClr val="bg1">
                    <a:lumMod val="50000"/>
                  </a:schemeClr>
                </a:solidFill>
                <a:latin typeface="Arial" pitchFamily="34" charset="0"/>
                <a:cs typeface="Arial" pitchFamily="34" charset="0"/>
              </a:rPr>
              <a:t>2012, a </a:t>
            </a:r>
            <a:r>
              <a:rPr lang="en-US" sz="1100" dirty="0" err="1" smtClean="0">
                <a:solidFill>
                  <a:schemeClr val="bg1">
                    <a:lumMod val="50000"/>
                  </a:schemeClr>
                </a:solidFill>
                <a:latin typeface="Arial" pitchFamily="34" charset="0"/>
                <a:cs typeface="Arial" pitchFamily="34" charset="0"/>
              </a:rPr>
              <a:t>JCDecaux</a:t>
            </a:r>
            <a:r>
              <a:rPr lang="en-US" sz="1100" dirty="0" smtClean="0">
                <a:solidFill>
                  <a:schemeClr val="bg1">
                    <a:lumMod val="50000"/>
                  </a:schemeClr>
                </a:solidFill>
                <a:latin typeface="Arial" pitchFamily="34" charset="0"/>
                <a:cs typeface="Arial" pitchFamily="34" charset="0"/>
              </a:rPr>
              <a:t> study </a:t>
            </a:r>
          </a:p>
          <a:p>
            <a:pPr eaLnBrk="1" fontAlgn="auto" hangingPunct="1">
              <a:spcBef>
                <a:spcPts val="0"/>
              </a:spcBef>
              <a:spcAft>
                <a:spcPts val="0"/>
              </a:spcAft>
              <a:defRPr/>
            </a:pPr>
            <a:r>
              <a:rPr lang="en-US" sz="1100" dirty="0" smtClean="0">
                <a:solidFill>
                  <a:schemeClr val="bg1">
                    <a:lumMod val="50000"/>
                  </a:schemeClr>
                </a:solidFill>
                <a:latin typeface="Arial" pitchFamily="34" charset="0"/>
                <a:cs typeface="Arial" pitchFamily="34" charset="0"/>
              </a:rPr>
              <a:t>through 600 frequent flyers interviewed in Paris CDG &amp; </a:t>
            </a:r>
            <a:r>
              <a:rPr lang="en-US" sz="1100" dirty="0" err="1" smtClean="0">
                <a:solidFill>
                  <a:schemeClr val="bg1">
                    <a:lumMod val="50000"/>
                  </a:schemeClr>
                </a:solidFill>
                <a:latin typeface="Arial" pitchFamily="34" charset="0"/>
                <a:cs typeface="Arial" pitchFamily="34" charset="0"/>
              </a:rPr>
              <a:t>Orly</a:t>
            </a:r>
            <a:r>
              <a:rPr lang="en-US" sz="1100" dirty="0" smtClean="0">
                <a:solidFill>
                  <a:schemeClr val="bg1">
                    <a:lumMod val="50000"/>
                  </a:schemeClr>
                </a:solidFill>
                <a:latin typeface="Arial" pitchFamily="34" charset="0"/>
                <a:cs typeface="Arial" pitchFamily="34" charset="0"/>
              </a:rPr>
              <a:t> Airports.</a:t>
            </a:r>
            <a:endParaRPr lang="en-US" sz="1100" dirty="0">
              <a:solidFill>
                <a:schemeClr val="bg1">
                  <a:lumMod val="50000"/>
                </a:schemeClr>
              </a:solidFill>
              <a:latin typeface="Arial" pitchFamily="34" charset="0"/>
              <a:cs typeface="Arial" pitchFamily="34" charset="0"/>
            </a:endParaRPr>
          </a:p>
        </p:txBody>
      </p:sp>
    </p:spTree>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C:\Users\bentot\Desktop\Piges &amp; Pics\LVMH_dior_fresque digi#FCDD.jpg"/>
          <p:cNvPicPr>
            <a:picLocks noChangeAspect="1" noChangeArrowheads="1"/>
          </p:cNvPicPr>
          <p:nvPr/>
        </p:nvPicPr>
        <p:blipFill>
          <a:blip r:embed="rId3" cstate="print"/>
          <a:srcRect l="1459" r="36147"/>
          <a:stretch>
            <a:fillRect/>
          </a:stretch>
        </p:blipFill>
        <p:spPr bwMode="auto">
          <a:xfrm>
            <a:off x="3851275" y="1238250"/>
            <a:ext cx="5292725" cy="5622925"/>
          </a:xfrm>
          <a:prstGeom prst="rect">
            <a:avLst/>
          </a:prstGeom>
          <a:noFill/>
          <a:ln w="9525">
            <a:noFill/>
            <a:miter lim="800000"/>
            <a:headEnd/>
            <a:tailEnd/>
          </a:ln>
        </p:spPr>
      </p:pic>
      <p:sp>
        <p:nvSpPr>
          <p:cNvPr id="108546" name="TextBox 34"/>
          <p:cNvSpPr txBox="1">
            <a:spLocks noChangeArrowheads="1"/>
          </p:cNvSpPr>
          <p:nvPr/>
        </p:nvSpPr>
        <p:spPr bwMode="auto">
          <a:xfrm>
            <a:off x="5724525" y="6384925"/>
            <a:ext cx="3108325" cy="246063"/>
          </a:xfrm>
          <a:prstGeom prst="rect">
            <a:avLst/>
          </a:prstGeom>
          <a:noFill/>
          <a:ln w="9525">
            <a:noFill/>
            <a:miter lim="800000"/>
            <a:headEnd/>
            <a:tailEnd/>
          </a:ln>
        </p:spPr>
        <p:txBody>
          <a:bodyPr>
            <a:spAutoFit/>
          </a:bodyPr>
          <a:lstStyle/>
          <a:p>
            <a:pPr algn="r"/>
            <a:r>
              <a:rPr lang="en-US" sz="1000" i="1">
                <a:solidFill>
                  <a:srgbClr val="0C0D12"/>
                </a:solidFill>
                <a:cs typeface="Arial" charset="0"/>
              </a:rPr>
              <a:t>Dior, </a:t>
            </a:r>
            <a:r>
              <a:rPr lang="en-US" sz="1000" b="1">
                <a:solidFill>
                  <a:srgbClr val="0C0D12"/>
                </a:solidFill>
                <a:cs typeface="Arial" charset="0"/>
              </a:rPr>
              <a:t>Paris CDG Airport</a:t>
            </a:r>
          </a:p>
        </p:txBody>
      </p:sp>
      <p:pic>
        <p:nvPicPr>
          <p:cNvPr id="108547" name="Picture 6" descr="http://embruns.net/images/drapeau%20france.png"/>
          <p:cNvPicPr preferRelativeResize="0">
            <a:picLocks noChangeArrowheads="1"/>
          </p:cNvPicPr>
          <p:nvPr/>
        </p:nvPicPr>
        <p:blipFill>
          <a:blip r:embed="rId4" cstate="print"/>
          <a:srcRect/>
          <a:stretch>
            <a:fillRect/>
          </a:stretch>
        </p:blipFill>
        <p:spPr bwMode="auto">
          <a:xfrm>
            <a:off x="8818563" y="6426200"/>
            <a:ext cx="207962" cy="146050"/>
          </a:xfrm>
          <a:prstGeom prst="rect">
            <a:avLst/>
          </a:prstGeom>
          <a:noFill/>
          <a:ln w="9525">
            <a:noFill/>
            <a:miter lim="800000"/>
            <a:headEnd/>
            <a:tailEnd/>
          </a:ln>
        </p:spPr>
      </p:pic>
      <p:sp>
        <p:nvSpPr>
          <p:cNvPr id="108548" name="ZoneTexte 14"/>
          <p:cNvSpPr txBox="1">
            <a:spLocks noChangeArrowheads="1"/>
          </p:cNvSpPr>
          <p:nvPr/>
        </p:nvSpPr>
        <p:spPr bwMode="auto">
          <a:xfrm>
            <a:off x="90488" y="1641475"/>
            <a:ext cx="3328987" cy="400050"/>
          </a:xfrm>
          <a:prstGeom prst="rect">
            <a:avLst/>
          </a:prstGeom>
          <a:noFill/>
          <a:ln w="9525">
            <a:noFill/>
            <a:miter lim="800000"/>
            <a:headEnd/>
            <a:tailEnd/>
          </a:ln>
        </p:spPr>
        <p:txBody>
          <a:bodyPr>
            <a:spAutoFit/>
          </a:bodyPr>
          <a:lstStyle/>
          <a:p>
            <a:r>
              <a:rPr lang="en-US" sz="2000" b="1">
                <a:solidFill>
                  <a:srgbClr val="042D56"/>
                </a:solidFill>
              </a:rPr>
              <a:t>Digital</a:t>
            </a:r>
            <a:r>
              <a:rPr lang="en-US" sz="2000">
                <a:solidFill>
                  <a:srgbClr val="777877"/>
                </a:solidFill>
              </a:rPr>
              <a:t> </a:t>
            </a:r>
            <a:r>
              <a:rPr lang="en-US" sz="2000" b="1">
                <a:solidFill>
                  <a:srgbClr val="042D56"/>
                </a:solidFill>
              </a:rPr>
              <a:t>displays</a:t>
            </a:r>
            <a:r>
              <a:rPr lang="en-US" sz="2000">
                <a:solidFill>
                  <a:srgbClr val="777877"/>
                </a:solidFill>
              </a:rPr>
              <a:t> </a:t>
            </a:r>
            <a:r>
              <a:rPr lang="en-US" sz="2000" b="1">
                <a:solidFill>
                  <a:srgbClr val="042D56"/>
                </a:solidFill>
              </a:rPr>
              <a:t>are</a:t>
            </a:r>
            <a:r>
              <a:rPr lang="en-US" sz="2000">
                <a:solidFill>
                  <a:srgbClr val="777877"/>
                </a:solidFill>
              </a:rPr>
              <a:t>:</a:t>
            </a:r>
          </a:p>
        </p:txBody>
      </p:sp>
      <p:sp>
        <p:nvSpPr>
          <p:cNvPr id="16" name="Ellipse 15"/>
          <p:cNvSpPr/>
          <p:nvPr/>
        </p:nvSpPr>
        <p:spPr>
          <a:xfrm>
            <a:off x="-23813" y="2406650"/>
            <a:ext cx="1411288" cy="642938"/>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r>
              <a:rPr lang="fr-FR" sz="3200" b="1" dirty="0">
                <a:solidFill>
                  <a:schemeClr val="accent2"/>
                </a:solidFill>
                <a:cs typeface="Arial" charset="0"/>
              </a:rPr>
              <a:t>92%</a:t>
            </a:r>
          </a:p>
        </p:txBody>
      </p:sp>
      <p:sp>
        <p:nvSpPr>
          <p:cNvPr id="19" name="ZoneTexte 6"/>
          <p:cNvSpPr txBox="1"/>
          <p:nvPr/>
        </p:nvSpPr>
        <p:spPr>
          <a:xfrm>
            <a:off x="1116013" y="2592388"/>
            <a:ext cx="1920875" cy="369887"/>
          </a:xfrm>
          <a:prstGeom prst="rect">
            <a:avLst/>
          </a:prstGeom>
          <a:noFill/>
        </p:spPr>
        <p:txBody>
          <a:bodyPr>
            <a:spAutoFit/>
          </a:bodyPr>
          <a:lstStyle>
            <a:defPPr>
              <a:defRPr lang="fr-FR"/>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defRPr/>
            </a:pPr>
            <a:r>
              <a:rPr lang="en-US" dirty="0">
                <a:solidFill>
                  <a:srgbClr val="777877"/>
                </a:solidFill>
                <a:latin typeface="Arial" pitchFamily="34" charset="0"/>
                <a:cs typeface="+mn-cs"/>
              </a:rPr>
              <a:t>Aesthetic</a:t>
            </a:r>
          </a:p>
        </p:txBody>
      </p:sp>
      <p:sp>
        <p:nvSpPr>
          <p:cNvPr id="44" name="Ellipse 43"/>
          <p:cNvSpPr/>
          <p:nvPr/>
        </p:nvSpPr>
        <p:spPr>
          <a:xfrm>
            <a:off x="-22225" y="3295650"/>
            <a:ext cx="1411288" cy="644525"/>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r>
              <a:rPr lang="fr-FR" sz="3200" b="1" dirty="0">
                <a:solidFill>
                  <a:schemeClr val="accent2"/>
                </a:solidFill>
                <a:cs typeface="Arial" charset="0"/>
              </a:rPr>
              <a:t>92%</a:t>
            </a:r>
          </a:p>
        </p:txBody>
      </p:sp>
      <p:sp>
        <p:nvSpPr>
          <p:cNvPr id="47" name="ZoneTexte 6"/>
          <p:cNvSpPr txBox="1"/>
          <p:nvPr/>
        </p:nvSpPr>
        <p:spPr>
          <a:xfrm>
            <a:off x="1116013" y="3482975"/>
            <a:ext cx="1920875" cy="368300"/>
          </a:xfrm>
          <a:prstGeom prst="rect">
            <a:avLst/>
          </a:prstGeom>
          <a:noFill/>
        </p:spPr>
        <p:txBody>
          <a:bodyPr>
            <a:spAutoFit/>
          </a:bodyPr>
          <a:lstStyle>
            <a:defPPr>
              <a:defRPr lang="fr-FR"/>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defRPr/>
            </a:pPr>
            <a:r>
              <a:rPr lang="en-US" dirty="0">
                <a:solidFill>
                  <a:srgbClr val="777877"/>
                </a:solidFill>
                <a:latin typeface="Arial" pitchFamily="34" charset="0"/>
                <a:cs typeface="+mn-cs"/>
              </a:rPr>
              <a:t>Visible</a:t>
            </a:r>
          </a:p>
        </p:txBody>
      </p:sp>
      <p:sp>
        <p:nvSpPr>
          <p:cNvPr id="61" name="Ellipse 60"/>
          <p:cNvSpPr/>
          <p:nvPr/>
        </p:nvSpPr>
        <p:spPr>
          <a:xfrm>
            <a:off x="53975" y="4186238"/>
            <a:ext cx="1411288" cy="644525"/>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r>
              <a:rPr lang="fr-FR" sz="3200" b="1" dirty="0">
                <a:solidFill>
                  <a:schemeClr val="accent2"/>
                </a:solidFill>
                <a:cs typeface="Arial" charset="0"/>
              </a:rPr>
              <a:t>84%</a:t>
            </a:r>
          </a:p>
        </p:txBody>
      </p:sp>
      <p:sp>
        <p:nvSpPr>
          <p:cNvPr id="64" name="ZoneTexte 6"/>
          <p:cNvSpPr txBox="1"/>
          <p:nvPr/>
        </p:nvSpPr>
        <p:spPr>
          <a:xfrm>
            <a:off x="1182688" y="4386263"/>
            <a:ext cx="1920875" cy="369887"/>
          </a:xfrm>
          <a:prstGeom prst="rect">
            <a:avLst/>
          </a:prstGeom>
          <a:noFill/>
        </p:spPr>
        <p:txBody>
          <a:bodyPr>
            <a:spAutoFit/>
          </a:bodyPr>
          <a:lstStyle>
            <a:defPPr>
              <a:defRPr lang="fr-FR"/>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defRPr/>
            </a:pPr>
            <a:r>
              <a:rPr lang="en-US" dirty="0">
                <a:solidFill>
                  <a:srgbClr val="777877"/>
                </a:solidFill>
                <a:latin typeface="Arial" pitchFamily="34" charset="0"/>
                <a:cs typeface="+mn-cs"/>
              </a:rPr>
              <a:t>Eye-catching</a:t>
            </a:r>
          </a:p>
        </p:txBody>
      </p:sp>
      <p:sp>
        <p:nvSpPr>
          <p:cNvPr id="78" name="Ellipse 77"/>
          <p:cNvSpPr/>
          <p:nvPr/>
        </p:nvSpPr>
        <p:spPr>
          <a:xfrm>
            <a:off x="55563" y="5076825"/>
            <a:ext cx="1411287" cy="642938"/>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anchor="ctr"/>
          <a:lstStyle/>
          <a:p>
            <a:pPr algn="ctr" fontAlgn="auto">
              <a:spcBef>
                <a:spcPts val="0"/>
              </a:spcBef>
              <a:spcAft>
                <a:spcPts val="0"/>
              </a:spcAft>
              <a:defRPr/>
            </a:pPr>
            <a:r>
              <a:rPr lang="fr-FR" sz="3200" b="1" dirty="0">
                <a:solidFill>
                  <a:schemeClr val="accent2"/>
                </a:solidFill>
                <a:cs typeface="Arial" charset="0"/>
              </a:rPr>
              <a:t>79%</a:t>
            </a:r>
          </a:p>
        </p:txBody>
      </p:sp>
      <p:sp>
        <p:nvSpPr>
          <p:cNvPr id="81" name="ZoneTexte 6"/>
          <p:cNvSpPr txBox="1"/>
          <p:nvPr/>
        </p:nvSpPr>
        <p:spPr>
          <a:xfrm>
            <a:off x="1116013" y="5219700"/>
            <a:ext cx="1920875" cy="369888"/>
          </a:xfrm>
          <a:prstGeom prst="rect">
            <a:avLst/>
          </a:prstGeom>
          <a:noFill/>
        </p:spPr>
        <p:txBody>
          <a:bodyPr>
            <a:spAutoFit/>
          </a:bodyPr>
          <a:lstStyle>
            <a:defPPr>
              <a:defRPr lang="fr-FR"/>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a:lstStyle>
          <a:p>
            <a:pPr>
              <a:defRPr/>
            </a:pPr>
            <a:r>
              <a:rPr lang="en-US" dirty="0">
                <a:solidFill>
                  <a:srgbClr val="777877"/>
                </a:solidFill>
                <a:latin typeface="Arial" pitchFamily="34" charset="0"/>
                <a:cs typeface="+mn-cs"/>
              </a:rPr>
              <a:t>Innovative</a:t>
            </a:r>
          </a:p>
        </p:txBody>
      </p:sp>
      <p:sp>
        <p:nvSpPr>
          <p:cNvPr id="95" name="Title 1"/>
          <p:cNvSpPr txBox="1">
            <a:spLocks/>
          </p:cNvSpPr>
          <p:nvPr/>
        </p:nvSpPr>
        <p:spPr bwMode="auto">
          <a:xfrm>
            <a:off x="2195513" y="139700"/>
            <a:ext cx="6769100" cy="912813"/>
          </a:xfrm>
          <a:prstGeom prst="rect">
            <a:avLst/>
          </a:prstGeom>
          <a:noFill/>
          <a:ln w="9525">
            <a:noFill/>
            <a:miter lim="800000"/>
            <a:headEnd/>
            <a:tailEnd/>
          </a:ln>
          <a:extLst>
            <a:ext uri="{909E8E84-426E-40DD-AFC4-6F175D3DCCD1}"/>
            <a:ext uri="{91240B29-F687-4F45-9708-019B960494DF}"/>
          </a:extLst>
        </p:spPr>
        <p:txBody>
          <a:bodyPr anchor="ctr"/>
          <a:lstStyle>
            <a:defPPr>
              <a:defRPr lang="fr-FR"/>
            </a:defPPr>
            <a:lvl1pPr algn="r" fontAlgn="base">
              <a:spcBef>
                <a:spcPct val="0"/>
              </a:spcBef>
              <a:spcAft>
                <a:spcPct val="0"/>
              </a:spcAft>
              <a:defRPr sz="2000" b="1">
                <a:solidFill>
                  <a:srgbClr val="042D56"/>
                </a:solidFill>
                <a:latin typeface="+mj-lt"/>
                <a:ea typeface="+mj-ea"/>
                <a:cs typeface="+mj-cs"/>
              </a:defRPr>
            </a:lvl1pPr>
            <a:lvl2pPr algn="r" fontAlgn="base">
              <a:spcBef>
                <a:spcPct val="0"/>
              </a:spcBef>
              <a:spcAft>
                <a:spcPct val="0"/>
              </a:spcAft>
              <a:defRPr sz="2400" b="1">
                <a:solidFill>
                  <a:srgbClr val="042D56"/>
                </a:solidFill>
                <a:latin typeface="Arial" charset="0"/>
                <a:ea typeface="MS PGothic" pitchFamily="34" charset="-128"/>
              </a:defRPr>
            </a:lvl2pPr>
            <a:lvl3pPr algn="r" fontAlgn="base">
              <a:spcBef>
                <a:spcPct val="0"/>
              </a:spcBef>
              <a:spcAft>
                <a:spcPct val="0"/>
              </a:spcAft>
              <a:defRPr sz="2400" b="1">
                <a:solidFill>
                  <a:srgbClr val="042D56"/>
                </a:solidFill>
                <a:latin typeface="Arial" charset="0"/>
                <a:ea typeface="MS PGothic" pitchFamily="34" charset="-128"/>
              </a:defRPr>
            </a:lvl3pPr>
            <a:lvl4pPr algn="r" fontAlgn="base">
              <a:spcBef>
                <a:spcPct val="0"/>
              </a:spcBef>
              <a:spcAft>
                <a:spcPct val="0"/>
              </a:spcAft>
              <a:defRPr sz="2400" b="1">
                <a:solidFill>
                  <a:srgbClr val="042D56"/>
                </a:solidFill>
                <a:latin typeface="Arial" charset="0"/>
                <a:ea typeface="MS PGothic" pitchFamily="34" charset="-128"/>
              </a:defRPr>
            </a:lvl4pPr>
            <a:lvl5pPr algn="r" fontAlgn="base">
              <a:spcBef>
                <a:spcPct val="0"/>
              </a:spcBef>
              <a:spcAft>
                <a:spcPct val="0"/>
              </a:spcAft>
              <a:defRPr sz="2400" b="1">
                <a:solidFill>
                  <a:srgbClr val="042D56"/>
                </a:solidFill>
                <a:latin typeface="Arial" charset="0"/>
                <a:ea typeface="MS PGothic" pitchFamily="34" charset="-128"/>
              </a:defRPr>
            </a:lvl5pPr>
            <a:lvl6pPr marL="457200" algn="r" fontAlgn="base">
              <a:spcBef>
                <a:spcPct val="0"/>
              </a:spcBef>
              <a:spcAft>
                <a:spcPct val="0"/>
              </a:spcAft>
              <a:defRPr sz="2400" b="1">
                <a:solidFill>
                  <a:srgbClr val="042D56"/>
                </a:solidFill>
                <a:latin typeface="Arial" charset="0"/>
                <a:ea typeface="MS PGothic" pitchFamily="34" charset="-128"/>
              </a:defRPr>
            </a:lvl6pPr>
            <a:lvl7pPr marL="914400" algn="r" fontAlgn="base">
              <a:spcBef>
                <a:spcPct val="0"/>
              </a:spcBef>
              <a:spcAft>
                <a:spcPct val="0"/>
              </a:spcAft>
              <a:defRPr sz="2400" b="1">
                <a:solidFill>
                  <a:srgbClr val="042D56"/>
                </a:solidFill>
                <a:latin typeface="Arial" charset="0"/>
                <a:ea typeface="MS PGothic" pitchFamily="34" charset="-128"/>
              </a:defRPr>
            </a:lvl7pPr>
            <a:lvl8pPr marL="1371600" algn="r" fontAlgn="base">
              <a:spcBef>
                <a:spcPct val="0"/>
              </a:spcBef>
              <a:spcAft>
                <a:spcPct val="0"/>
              </a:spcAft>
              <a:defRPr sz="2400" b="1">
                <a:solidFill>
                  <a:srgbClr val="042D56"/>
                </a:solidFill>
                <a:latin typeface="Arial" charset="0"/>
                <a:ea typeface="MS PGothic" pitchFamily="34" charset="-128"/>
              </a:defRPr>
            </a:lvl8pPr>
            <a:lvl9pPr marL="1828800" algn="r" fontAlgn="base">
              <a:spcBef>
                <a:spcPct val="0"/>
              </a:spcBef>
              <a:spcAft>
                <a:spcPct val="0"/>
              </a:spcAft>
              <a:defRPr sz="2400" b="1">
                <a:solidFill>
                  <a:srgbClr val="042D56"/>
                </a:solidFill>
                <a:latin typeface="Arial" charset="0"/>
                <a:ea typeface="MS PGothic" pitchFamily="34" charset="-128"/>
              </a:defRPr>
            </a:lvl9pPr>
          </a:lstStyle>
          <a:p>
            <a:pPr>
              <a:defRPr/>
            </a:pPr>
            <a:r>
              <a:rPr lang="en-US" sz="2400" dirty="0" smtClean="0">
                <a:latin typeface="+mn-lt"/>
              </a:rPr>
              <a:t>A HIGH LEVEL OF DIGITAL ACCEPTANCE </a:t>
            </a:r>
            <a:br>
              <a:rPr lang="en-US" sz="2400" dirty="0" smtClean="0">
                <a:latin typeface="+mn-lt"/>
              </a:rPr>
            </a:br>
            <a:r>
              <a:rPr lang="en-US" sz="2400" b="0" dirty="0" smtClean="0">
                <a:latin typeface="+mn-lt"/>
              </a:rPr>
              <a:t>BY PASSENGERS IN AIRPORTS</a:t>
            </a:r>
            <a:endParaRPr lang="en-US" sz="2400" b="0" dirty="0">
              <a:latin typeface="+mn-lt"/>
            </a:endParaRPr>
          </a:p>
        </p:txBody>
      </p:sp>
    </p:spTree>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ZoneTexte 114"/>
          <p:cNvSpPr txBox="1"/>
          <p:nvPr/>
        </p:nvSpPr>
        <p:spPr>
          <a:xfrm>
            <a:off x="163513" y="2044700"/>
            <a:ext cx="4859337" cy="461963"/>
          </a:xfrm>
          <a:prstGeom prst="rect">
            <a:avLst/>
          </a:prstGeom>
          <a:noFill/>
        </p:spPr>
        <p:txBody>
          <a:bodyPr>
            <a:spAutoFit/>
          </a:bodyPr>
          <a:lstStyle/>
          <a:p>
            <a:pPr fontAlgn="auto">
              <a:spcBef>
                <a:spcPts val="0"/>
              </a:spcBef>
              <a:spcAft>
                <a:spcPts val="0"/>
              </a:spcAft>
              <a:defRPr/>
            </a:pPr>
            <a:r>
              <a:rPr lang="fr-FR" sz="2000" b="1" dirty="0" err="1">
                <a:solidFill>
                  <a:srgbClr val="042D56"/>
                </a:solidFill>
                <a:latin typeface="+mn-lt"/>
                <a:ea typeface="+mn-ea"/>
                <a:cs typeface="+mn-cs"/>
              </a:rPr>
              <a:t>remember</a:t>
            </a:r>
            <a:r>
              <a:rPr lang="fr-FR" dirty="0">
                <a:effectLst>
                  <a:outerShdw blurRad="38100" dist="38100" dir="2700000" algn="tl">
                    <a:srgbClr val="000000">
                      <a:alpha val="43137"/>
                    </a:srgbClr>
                  </a:outerShdw>
                </a:effectLst>
                <a:latin typeface="Arial" pitchFamily="34" charset="0"/>
                <a:ea typeface="+mn-ea"/>
                <a:cs typeface="Arial" pitchFamily="34" charset="0"/>
              </a:rPr>
              <a:t> </a:t>
            </a:r>
            <a:r>
              <a:rPr lang="fr-FR" dirty="0" err="1">
                <a:solidFill>
                  <a:srgbClr val="777877"/>
                </a:solidFill>
                <a:latin typeface="Arial" pitchFamily="34" charset="0"/>
                <a:ea typeface="ＭＳ Ｐゴシック" pitchFamily="34" charset="-128"/>
                <a:cs typeface="+mn-cs"/>
              </a:rPr>
              <a:t>seeing</a:t>
            </a:r>
            <a:r>
              <a:rPr lang="fr-FR" sz="2400" b="1" dirty="0">
                <a:effectLst>
                  <a:outerShdw blurRad="38100" dist="38100" dir="2700000" algn="tl">
                    <a:srgbClr val="000000">
                      <a:alpha val="43137"/>
                    </a:srgbClr>
                  </a:outerShdw>
                </a:effectLst>
                <a:latin typeface="Arial" pitchFamily="34" charset="0"/>
                <a:ea typeface="+mn-ea"/>
                <a:cs typeface="Arial" pitchFamily="34" charset="0"/>
              </a:rPr>
              <a:t> </a:t>
            </a:r>
            <a:r>
              <a:rPr lang="fr-FR" dirty="0">
                <a:solidFill>
                  <a:srgbClr val="777877"/>
                </a:solidFill>
                <a:latin typeface="Arial" pitchFamily="34" charset="0"/>
                <a:ea typeface="ＭＳ Ｐゴシック" pitchFamily="34" charset="-128"/>
                <a:cs typeface="+mn-cs"/>
              </a:rPr>
              <a:t>digital</a:t>
            </a:r>
            <a:r>
              <a:rPr lang="fr-FR" sz="2400" b="1" dirty="0">
                <a:effectLst>
                  <a:outerShdw blurRad="38100" dist="38100" dir="2700000" algn="tl">
                    <a:srgbClr val="000000">
                      <a:alpha val="43137"/>
                    </a:srgbClr>
                  </a:outerShdw>
                </a:effectLst>
                <a:latin typeface="Arial" pitchFamily="34" charset="0"/>
                <a:ea typeface="+mn-ea"/>
                <a:cs typeface="Arial" pitchFamily="34" charset="0"/>
              </a:rPr>
              <a:t> </a:t>
            </a:r>
            <a:r>
              <a:rPr lang="fr-FR" dirty="0" err="1">
                <a:solidFill>
                  <a:srgbClr val="777877"/>
                </a:solidFill>
                <a:latin typeface="Arial" pitchFamily="34" charset="0"/>
                <a:ea typeface="ＭＳ Ｐゴシック" pitchFamily="34" charset="-128"/>
                <a:cs typeface="+mn-cs"/>
              </a:rPr>
              <a:t>screens</a:t>
            </a:r>
            <a:endParaRPr lang="fr-FR" dirty="0">
              <a:solidFill>
                <a:srgbClr val="777877"/>
              </a:solidFill>
              <a:latin typeface="Arial" pitchFamily="34" charset="0"/>
              <a:ea typeface="ＭＳ Ｐゴシック" pitchFamily="34" charset="-128"/>
              <a:cs typeface="+mn-cs"/>
            </a:endParaRPr>
          </a:p>
        </p:txBody>
      </p:sp>
      <p:sp>
        <p:nvSpPr>
          <p:cNvPr id="116" name="ZoneTexte 115"/>
          <p:cNvSpPr txBox="1">
            <a:spLocks noChangeArrowheads="1"/>
          </p:cNvSpPr>
          <p:nvPr/>
        </p:nvSpPr>
        <p:spPr bwMode="auto">
          <a:xfrm>
            <a:off x="144463" y="1660525"/>
            <a:ext cx="1027112" cy="584200"/>
          </a:xfrm>
          <a:prstGeom prst="rect">
            <a:avLst/>
          </a:prstGeom>
          <a:noFill/>
          <a:ln w="9525">
            <a:noFill/>
            <a:miter lim="800000"/>
            <a:headEnd/>
            <a:tailEnd/>
          </a:ln>
        </p:spPr>
        <p:txBody>
          <a:bodyPr>
            <a:spAutoFit/>
          </a:bodyPr>
          <a:lstStyle/>
          <a:p>
            <a:r>
              <a:rPr lang="fr-FR" sz="3200" b="1">
                <a:solidFill>
                  <a:schemeClr val="accent2"/>
                </a:solidFill>
                <a:cs typeface="Arial" charset="0"/>
              </a:rPr>
              <a:t>72%</a:t>
            </a:r>
          </a:p>
        </p:txBody>
      </p:sp>
      <p:sp>
        <p:nvSpPr>
          <p:cNvPr id="30" name="TextBox 34"/>
          <p:cNvSpPr txBox="1">
            <a:spLocks noChangeArrowheads="1"/>
          </p:cNvSpPr>
          <p:nvPr/>
        </p:nvSpPr>
        <p:spPr bwMode="auto">
          <a:xfrm>
            <a:off x="0" y="6453188"/>
            <a:ext cx="9144000" cy="43180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alisto MT" charset="0"/>
                <a:ea typeface="ＭＳ Ｐゴシック" pitchFamily="34" charset="-128"/>
              </a:defRPr>
            </a:lvl1pPr>
            <a:lvl2pPr marL="742950" indent="-285750" eaLnBrk="0" hangingPunct="0">
              <a:defRPr sz="2400">
                <a:solidFill>
                  <a:schemeClr val="tx1"/>
                </a:solidFill>
                <a:latin typeface="Calisto MT" charset="0"/>
                <a:ea typeface="ＭＳ Ｐゴシック" pitchFamily="34" charset="-128"/>
              </a:defRPr>
            </a:lvl2pPr>
            <a:lvl3pPr marL="1143000" indent="-228600" eaLnBrk="0" hangingPunct="0">
              <a:defRPr sz="2400">
                <a:solidFill>
                  <a:schemeClr val="tx1"/>
                </a:solidFill>
                <a:latin typeface="Calisto MT" charset="0"/>
                <a:ea typeface="ＭＳ Ｐゴシック" pitchFamily="34" charset="-128"/>
              </a:defRPr>
            </a:lvl3pPr>
            <a:lvl4pPr marL="1600200" indent="-228600" eaLnBrk="0" hangingPunct="0">
              <a:defRPr sz="2400">
                <a:solidFill>
                  <a:schemeClr val="tx1"/>
                </a:solidFill>
                <a:latin typeface="Calisto MT" charset="0"/>
                <a:ea typeface="ＭＳ Ｐゴシック" pitchFamily="34" charset="-128"/>
              </a:defRPr>
            </a:lvl4pPr>
            <a:lvl5pPr marL="2057400" indent="-228600" eaLnBrk="0" hangingPunct="0">
              <a:defRPr sz="2400">
                <a:solidFill>
                  <a:schemeClr val="tx1"/>
                </a:solidFill>
                <a:latin typeface="Calisto MT"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sto MT"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sto MT"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sto MT"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sto MT" charset="0"/>
                <a:ea typeface="ＭＳ Ｐゴシック" pitchFamily="34" charset="-128"/>
              </a:defRPr>
            </a:lvl9pPr>
          </a:lstStyle>
          <a:p>
            <a:pPr eaLnBrk="1" fontAlgn="auto" hangingPunct="1">
              <a:spcBef>
                <a:spcPts val="0"/>
              </a:spcBef>
              <a:spcAft>
                <a:spcPts val="0"/>
              </a:spcAft>
              <a:defRPr/>
            </a:pPr>
            <a:r>
              <a:rPr lang="en-US" sz="1100" dirty="0">
                <a:solidFill>
                  <a:schemeClr val="bg1">
                    <a:lumMod val="50000"/>
                  </a:schemeClr>
                </a:solidFill>
                <a:latin typeface="Arial" pitchFamily="34" charset="0"/>
                <a:cs typeface="Arial" pitchFamily="34" charset="0"/>
              </a:rPr>
              <a:t>Source: Digital Airport Stories </a:t>
            </a:r>
            <a:r>
              <a:rPr lang="en-US" sz="1100" dirty="0" smtClean="0">
                <a:solidFill>
                  <a:schemeClr val="bg1">
                    <a:lumMod val="50000"/>
                  </a:schemeClr>
                </a:solidFill>
                <a:latin typeface="Arial" pitchFamily="34" charset="0"/>
                <a:cs typeface="Arial" pitchFamily="34" charset="0"/>
              </a:rPr>
              <a:t>2012, a </a:t>
            </a:r>
            <a:r>
              <a:rPr lang="en-US" sz="1100" dirty="0" err="1" smtClean="0">
                <a:solidFill>
                  <a:schemeClr val="bg1">
                    <a:lumMod val="50000"/>
                  </a:schemeClr>
                </a:solidFill>
                <a:latin typeface="Arial" pitchFamily="34" charset="0"/>
                <a:cs typeface="Arial" pitchFamily="34" charset="0"/>
              </a:rPr>
              <a:t>JCDecaux</a:t>
            </a:r>
            <a:r>
              <a:rPr lang="en-US" sz="1100" dirty="0" smtClean="0">
                <a:solidFill>
                  <a:schemeClr val="bg1">
                    <a:lumMod val="50000"/>
                  </a:schemeClr>
                </a:solidFill>
                <a:latin typeface="Arial" pitchFamily="34" charset="0"/>
                <a:cs typeface="Arial" pitchFamily="34" charset="0"/>
              </a:rPr>
              <a:t> study </a:t>
            </a:r>
          </a:p>
          <a:p>
            <a:pPr eaLnBrk="1" fontAlgn="auto" hangingPunct="1">
              <a:spcBef>
                <a:spcPts val="0"/>
              </a:spcBef>
              <a:spcAft>
                <a:spcPts val="0"/>
              </a:spcAft>
              <a:defRPr/>
            </a:pPr>
            <a:r>
              <a:rPr lang="en-US" sz="1100" dirty="0" smtClean="0">
                <a:solidFill>
                  <a:schemeClr val="bg1">
                    <a:lumMod val="50000"/>
                  </a:schemeClr>
                </a:solidFill>
                <a:latin typeface="Arial" pitchFamily="34" charset="0"/>
                <a:cs typeface="Arial" pitchFamily="34" charset="0"/>
              </a:rPr>
              <a:t>through 600 frequent flyers interviewed in Paris CDG &amp; </a:t>
            </a:r>
            <a:r>
              <a:rPr lang="en-US" sz="1100" dirty="0" err="1" smtClean="0">
                <a:solidFill>
                  <a:schemeClr val="bg1">
                    <a:lumMod val="50000"/>
                  </a:schemeClr>
                </a:solidFill>
                <a:latin typeface="Arial" pitchFamily="34" charset="0"/>
                <a:cs typeface="Arial" pitchFamily="34" charset="0"/>
              </a:rPr>
              <a:t>Orly</a:t>
            </a:r>
            <a:r>
              <a:rPr lang="en-US" sz="1100" dirty="0" smtClean="0">
                <a:solidFill>
                  <a:schemeClr val="bg1">
                    <a:lumMod val="50000"/>
                  </a:schemeClr>
                </a:solidFill>
                <a:latin typeface="Arial" pitchFamily="34" charset="0"/>
                <a:cs typeface="Arial" pitchFamily="34" charset="0"/>
              </a:rPr>
              <a:t> Airports.</a:t>
            </a:r>
            <a:endParaRPr lang="en-US" sz="1100" dirty="0">
              <a:solidFill>
                <a:schemeClr val="bg1">
                  <a:lumMod val="50000"/>
                </a:schemeClr>
              </a:solidFill>
              <a:latin typeface="Arial" pitchFamily="34" charset="0"/>
              <a:cs typeface="Arial" pitchFamily="34" charset="0"/>
            </a:endParaRPr>
          </a:p>
        </p:txBody>
      </p:sp>
      <p:sp>
        <p:nvSpPr>
          <p:cNvPr id="29" name="ZoneTexte 28"/>
          <p:cNvSpPr txBox="1">
            <a:spLocks noChangeArrowheads="1"/>
          </p:cNvSpPr>
          <p:nvPr/>
        </p:nvSpPr>
        <p:spPr bwMode="auto">
          <a:xfrm>
            <a:off x="144463" y="3340100"/>
            <a:ext cx="3662362" cy="400050"/>
          </a:xfrm>
          <a:prstGeom prst="rect">
            <a:avLst/>
          </a:prstGeom>
          <a:noFill/>
          <a:ln w="9525">
            <a:noFill/>
            <a:miter lim="800000"/>
            <a:headEnd/>
            <a:tailEnd/>
          </a:ln>
        </p:spPr>
        <p:txBody>
          <a:bodyPr>
            <a:spAutoFit/>
          </a:bodyPr>
          <a:lstStyle/>
          <a:p>
            <a:r>
              <a:rPr lang="en-US" sz="2000" b="1">
                <a:solidFill>
                  <a:srgbClr val="042D56"/>
                </a:solidFill>
              </a:rPr>
              <a:t>Like</a:t>
            </a:r>
            <a:r>
              <a:rPr lang="en-US">
                <a:solidFill>
                  <a:srgbClr val="777877"/>
                </a:solidFill>
              </a:rPr>
              <a:t> digital out-of-home ads</a:t>
            </a:r>
          </a:p>
        </p:txBody>
      </p:sp>
      <p:sp>
        <p:nvSpPr>
          <p:cNvPr id="31" name="ZoneTexte 30"/>
          <p:cNvSpPr txBox="1">
            <a:spLocks noChangeArrowheads="1"/>
          </p:cNvSpPr>
          <p:nvPr/>
        </p:nvSpPr>
        <p:spPr bwMode="auto">
          <a:xfrm>
            <a:off x="0" y="2754313"/>
            <a:ext cx="1293813" cy="585787"/>
          </a:xfrm>
          <a:prstGeom prst="rect">
            <a:avLst/>
          </a:prstGeom>
          <a:noFill/>
          <a:ln w="9525">
            <a:noFill/>
            <a:miter lim="800000"/>
            <a:headEnd/>
            <a:tailEnd/>
          </a:ln>
        </p:spPr>
        <p:txBody>
          <a:bodyPr>
            <a:spAutoFit/>
          </a:bodyPr>
          <a:lstStyle/>
          <a:p>
            <a:pPr algn="ctr"/>
            <a:r>
              <a:rPr lang="fr-FR" sz="3200" b="1">
                <a:solidFill>
                  <a:schemeClr val="accent2"/>
                </a:solidFill>
                <a:cs typeface="Arial" charset="0"/>
              </a:rPr>
              <a:t>82%</a:t>
            </a:r>
          </a:p>
        </p:txBody>
      </p:sp>
      <p:sp>
        <p:nvSpPr>
          <p:cNvPr id="32" name="ZoneTexte 31"/>
          <p:cNvSpPr txBox="1">
            <a:spLocks noChangeArrowheads="1"/>
          </p:cNvSpPr>
          <p:nvPr/>
        </p:nvSpPr>
        <p:spPr bwMode="auto">
          <a:xfrm>
            <a:off x="179388" y="4492625"/>
            <a:ext cx="3946525" cy="676275"/>
          </a:xfrm>
          <a:prstGeom prst="rect">
            <a:avLst/>
          </a:prstGeom>
          <a:noFill/>
          <a:ln w="9525">
            <a:noFill/>
            <a:miter lim="800000"/>
            <a:headEnd/>
            <a:tailEnd/>
          </a:ln>
        </p:spPr>
        <p:txBody>
          <a:bodyPr>
            <a:spAutoFit/>
          </a:bodyPr>
          <a:lstStyle/>
          <a:p>
            <a:r>
              <a:rPr lang="en-US">
                <a:solidFill>
                  <a:srgbClr val="777877"/>
                </a:solidFill>
              </a:rPr>
              <a:t>Think it’s an </a:t>
            </a:r>
            <a:r>
              <a:rPr lang="en-US" sz="2000" b="1">
                <a:solidFill>
                  <a:srgbClr val="042D56"/>
                </a:solidFill>
              </a:rPr>
              <a:t>original</a:t>
            </a:r>
            <a:r>
              <a:rPr lang="en-US">
                <a:solidFill>
                  <a:srgbClr val="777877"/>
                </a:solidFill>
              </a:rPr>
              <a:t> way to </a:t>
            </a:r>
          </a:p>
          <a:p>
            <a:r>
              <a:rPr lang="en-US">
                <a:solidFill>
                  <a:srgbClr val="777877"/>
                </a:solidFill>
              </a:rPr>
              <a:t>discover brands</a:t>
            </a:r>
          </a:p>
        </p:txBody>
      </p:sp>
      <p:sp>
        <p:nvSpPr>
          <p:cNvPr id="33" name="ZoneTexte 32"/>
          <p:cNvSpPr txBox="1">
            <a:spLocks noChangeArrowheads="1"/>
          </p:cNvSpPr>
          <p:nvPr/>
        </p:nvSpPr>
        <p:spPr bwMode="auto">
          <a:xfrm>
            <a:off x="163513" y="3987800"/>
            <a:ext cx="1044575" cy="585788"/>
          </a:xfrm>
          <a:prstGeom prst="rect">
            <a:avLst/>
          </a:prstGeom>
          <a:noFill/>
          <a:ln w="9525">
            <a:noFill/>
            <a:miter lim="800000"/>
            <a:headEnd/>
            <a:tailEnd/>
          </a:ln>
        </p:spPr>
        <p:txBody>
          <a:bodyPr>
            <a:spAutoFit/>
          </a:bodyPr>
          <a:lstStyle/>
          <a:p>
            <a:r>
              <a:rPr lang="fr-FR" sz="3200" b="1">
                <a:solidFill>
                  <a:schemeClr val="accent2"/>
                </a:solidFill>
                <a:cs typeface="Arial" charset="0"/>
              </a:rPr>
              <a:t>76%</a:t>
            </a:r>
          </a:p>
        </p:txBody>
      </p:sp>
      <p:sp>
        <p:nvSpPr>
          <p:cNvPr id="38" name="Title 1"/>
          <p:cNvSpPr txBox="1">
            <a:spLocks/>
          </p:cNvSpPr>
          <p:nvPr/>
        </p:nvSpPr>
        <p:spPr bwMode="auto">
          <a:xfrm>
            <a:off x="1908175" y="211138"/>
            <a:ext cx="7078663" cy="914400"/>
          </a:xfrm>
          <a:prstGeom prst="rect">
            <a:avLst/>
          </a:prstGeom>
          <a:noFill/>
          <a:ln w="9525">
            <a:noFill/>
            <a:miter lim="800000"/>
            <a:headEnd/>
            <a:tailEnd/>
          </a:ln>
          <a:extLst>
            <a:ext uri="{909E8E84-426E-40DD-AFC4-6F175D3DCCD1}"/>
            <a:ext uri="{91240B29-F687-4F45-9708-019B960494DF}"/>
          </a:extLst>
        </p:spPr>
        <p:txBody>
          <a:bodyPr anchor="ctr"/>
          <a:lstStyle>
            <a:defPPr>
              <a:defRPr lang="fr-FR"/>
            </a:defPPr>
            <a:lvl1pPr algn="r" fontAlgn="base">
              <a:spcBef>
                <a:spcPct val="0"/>
              </a:spcBef>
              <a:spcAft>
                <a:spcPct val="0"/>
              </a:spcAft>
              <a:defRPr sz="2000" b="1">
                <a:solidFill>
                  <a:srgbClr val="042D56"/>
                </a:solidFill>
                <a:latin typeface="+mj-lt"/>
                <a:ea typeface="+mj-ea"/>
                <a:cs typeface="+mj-cs"/>
              </a:defRPr>
            </a:lvl1pPr>
            <a:lvl2pPr algn="r" fontAlgn="base">
              <a:spcBef>
                <a:spcPct val="0"/>
              </a:spcBef>
              <a:spcAft>
                <a:spcPct val="0"/>
              </a:spcAft>
              <a:defRPr sz="2400" b="1">
                <a:solidFill>
                  <a:srgbClr val="042D56"/>
                </a:solidFill>
                <a:latin typeface="Arial" charset="0"/>
                <a:ea typeface="MS PGothic" pitchFamily="34" charset="-128"/>
              </a:defRPr>
            </a:lvl2pPr>
            <a:lvl3pPr algn="r" fontAlgn="base">
              <a:spcBef>
                <a:spcPct val="0"/>
              </a:spcBef>
              <a:spcAft>
                <a:spcPct val="0"/>
              </a:spcAft>
              <a:defRPr sz="2400" b="1">
                <a:solidFill>
                  <a:srgbClr val="042D56"/>
                </a:solidFill>
                <a:latin typeface="Arial" charset="0"/>
                <a:ea typeface="MS PGothic" pitchFamily="34" charset="-128"/>
              </a:defRPr>
            </a:lvl3pPr>
            <a:lvl4pPr algn="r" fontAlgn="base">
              <a:spcBef>
                <a:spcPct val="0"/>
              </a:spcBef>
              <a:spcAft>
                <a:spcPct val="0"/>
              </a:spcAft>
              <a:defRPr sz="2400" b="1">
                <a:solidFill>
                  <a:srgbClr val="042D56"/>
                </a:solidFill>
                <a:latin typeface="Arial" charset="0"/>
                <a:ea typeface="MS PGothic" pitchFamily="34" charset="-128"/>
              </a:defRPr>
            </a:lvl4pPr>
            <a:lvl5pPr algn="r" fontAlgn="base">
              <a:spcBef>
                <a:spcPct val="0"/>
              </a:spcBef>
              <a:spcAft>
                <a:spcPct val="0"/>
              </a:spcAft>
              <a:defRPr sz="2400" b="1">
                <a:solidFill>
                  <a:srgbClr val="042D56"/>
                </a:solidFill>
                <a:latin typeface="Arial" charset="0"/>
                <a:ea typeface="MS PGothic" pitchFamily="34" charset="-128"/>
              </a:defRPr>
            </a:lvl5pPr>
            <a:lvl6pPr marL="457200" algn="r" fontAlgn="base">
              <a:spcBef>
                <a:spcPct val="0"/>
              </a:spcBef>
              <a:spcAft>
                <a:spcPct val="0"/>
              </a:spcAft>
              <a:defRPr sz="2400" b="1">
                <a:solidFill>
                  <a:srgbClr val="042D56"/>
                </a:solidFill>
                <a:latin typeface="Arial" charset="0"/>
                <a:ea typeface="MS PGothic" pitchFamily="34" charset="-128"/>
              </a:defRPr>
            </a:lvl6pPr>
            <a:lvl7pPr marL="914400" algn="r" fontAlgn="base">
              <a:spcBef>
                <a:spcPct val="0"/>
              </a:spcBef>
              <a:spcAft>
                <a:spcPct val="0"/>
              </a:spcAft>
              <a:defRPr sz="2400" b="1">
                <a:solidFill>
                  <a:srgbClr val="042D56"/>
                </a:solidFill>
                <a:latin typeface="Arial" charset="0"/>
                <a:ea typeface="MS PGothic" pitchFamily="34" charset="-128"/>
              </a:defRPr>
            </a:lvl7pPr>
            <a:lvl8pPr marL="1371600" algn="r" fontAlgn="base">
              <a:spcBef>
                <a:spcPct val="0"/>
              </a:spcBef>
              <a:spcAft>
                <a:spcPct val="0"/>
              </a:spcAft>
              <a:defRPr sz="2400" b="1">
                <a:solidFill>
                  <a:srgbClr val="042D56"/>
                </a:solidFill>
                <a:latin typeface="Arial" charset="0"/>
                <a:ea typeface="MS PGothic" pitchFamily="34" charset="-128"/>
              </a:defRPr>
            </a:lvl8pPr>
            <a:lvl9pPr marL="1828800" algn="r" fontAlgn="base">
              <a:spcBef>
                <a:spcPct val="0"/>
              </a:spcBef>
              <a:spcAft>
                <a:spcPct val="0"/>
              </a:spcAft>
              <a:defRPr sz="2400" b="1">
                <a:solidFill>
                  <a:srgbClr val="042D56"/>
                </a:solidFill>
                <a:latin typeface="Arial" charset="0"/>
                <a:ea typeface="MS PGothic" pitchFamily="34" charset="-128"/>
              </a:defRPr>
            </a:lvl9pPr>
          </a:lstStyle>
          <a:p>
            <a:pPr>
              <a:defRPr/>
            </a:pPr>
            <a:r>
              <a:rPr lang="en-US" sz="2400" dirty="0" smtClean="0">
                <a:latin typeface="+mn-lt"/>
              </a:rPr>
              <a:t>…THAT TRANSLATES INTO POSITIVE EFFECTS FOR BRAND COMMUNICATIONS</a:t>
            </a:r>
            <a:endParaRPr lang="en-US" sz="2400" dirty="0">
              <a:latin typeface="+mn-lt"/>
            </a:endParaRPr>
          </a:p>
        </p:txBody>
      </p:sp>
      <p:pic>
        <p:nvPicPr>
          <p:cNvPr id="11" name="Offre digitale 2012 Version Board 180112 V5.wmv">
            <a:hlinkClick r:id="" action="ppaction://media"/>
          </p:cNvPr>
          <p:cNvPicPr>
            <a:picLocks noChangeAspect="1"/>
          </p:cNvPicPr>
          <p:nvPr>
            <a:videoFile r:link="rId1"/>
          </p:nvPr>
        </p:nvPicPr>
        <p:blipFill rotWithShape="1">
          <a:blip r:embed="rId4" cstate="print"/>
          <a:srcRect l="11516" t="10800" r="45587" b="5667"/>
          <a:stretch/>
        </p:blipFill>
        <p:spPr>
          <a:xfrm>
            <a:off x="4356100" y="1268413"/>
            <a:ext cx="4141788" cy="453548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5"/>
                                        </p:tgtEl>
                                        <p:attrNameLst>
                                          <p:attrName>style.visibility</p:attrName>
                                        </p:attrNameLst>
                                      </p:cBhvr>
                                      <p:to>
                                        <p:strVal val="visible"/>
                                      </p:to>
                                    </p:set>
                                    <p:animEffect transition="in" filter="fade">
                                      <p:cBhvr>
                                        <p:cTn id="10" dur="500"/>
                                        <p:tgtEl>
                                          <p:spTgt spid="11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par>
                          <p:cTn id="25" fill="hold">
                            <p:stCondLst>
                              <p:cond delay="1500"/>
                            </p:stCondLst>
                            <p:childTnLst>
                              <p:par>
                                <p:cTn id="26" presetID="1" presetClass="mediacall" presetSubtype="0" fill="hold" nodeType="afterEffect">
                                  <p:stCondLst>
                                    <p:cond delay="0"/>
                                  </p:stCondLst>
                                  <p:childTnLst>
                                    <p:cmd type="call" cmd="playFrom(0.0)">
                                      <p:cBhvr>
                                        <p:cTn id="27" dur="822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1"/>
                                        </p:tgtEl>
                                      </p:cBhvr>
                                    </p:cmd>
                                  </p:childTnLst>
                                </p:cTn>
                              </p:par>
                            </p:childTnLst>
                          </p:cTn>
                        </p:par>
                      </p:childTnLst>
                    </p:cTn>
                  </p:par>
                </p:childTnLst>
              </p:cTn>
              <p:nextCondLst>
                <p:cond evt="onClick" delay="0">
                  <p:tgtEl>
                    <p:spTgt spid="11"/>
                  </p:tgtEl>
                </p:cond>
              </p:nextCondLst>
            </p:seq>
            <p:video>
              <p:cMediaNode vol="80000" mute="1">
                <p:cTn id="33" repeatCount="indefinite" fill="hold" display="0">
                  <p:stCondLst>
                    <p:cond delay="indefinite"/>
                  </p:stCondLst>
                </p:cTn>
                <p:tgtEl>
                  <p:spTgt spid="11"/>
                </p:tgtEl>
              </p:cMediaNode>
            </p:video>
          </p:childTnLst>
        </p:cTn>
      </p:par>
    </p:tnLst>
    <p:bldLst>
      <p:bldP spid="115" grpId="0"/>
      <p:bldP spid="116" grpId="0"/>
      <p:bldP spid="29" grpId="0"/>
      <p:bldP spid="31" grpId="0"/>
      <p:bldP spid="32" grpId="0"/>
      <p:bldP spid="3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ZoneTexte 114"/>
          <p:cNvSpPr txBox="1"/>
          <p:nvPr/>
        </p:nvSpPr>
        <p:spPr>
          <a:xfrm>
            <a:off x="163513" y="2044700"/>
            <a:ext cx="4859337" cy="461963"/>
          </a:xfrm>
          <a:prstGeom prst="rect">
            <a:avLst/>
          </a:prstGeom>
          <a:noFill/>
        </p:spPr>
        <p:txBody>
          <a:bodyPr>
            <a:spAutoFit/>
          </a:bodyPr>
          <a:lstStyle/>
          <a:p>
            <a:pPr fontAlgn="auto">
              <a:spcBef>
                <a:spcPts val="0"/>
              </a:spcBef>
              <a:spcAft>
                <a:spcPts val="0"/>
              </a:spcAft>
              <a:defRPr/>
            </a:pPr>
            <a:r>
              <a:rPr lang="fr-FR" sz="2000" b="1" dirty="0" err="1">
                <a:solidFill>
                  <a:srgbClr val="042D56"/>
                </a:solidFill>
                <a:latin typeface="+mn-lt"/>
                <a:ea typeface="+mn-ea"/>
                <a:cs typeface="+mn-cs"/>
              </a:rPr>
              <a:t>remember</a:t>
            </a:r>
            <a:r>
              <a:rPr lang="fr-FR" dirty="0">
                <a:effectLst>
                  <a:outerShdw blurRad="38100" dist="38100" dir="2700000" algn="tl">
                    <a:srgbClr val="000000">
                      <a:alpha val="43137"/>
                    </a:srgbClr>
                  </a:outerShdw>
                </a:effectLst>
                <a:latin typeface="Arial" pitchFamily="34" charset="0"/>
                <a:ea typeface="+mn-ea"/>
                <a:cs typeface="Arial" pitchFamily="34" charset="0"/>
              </a:rPr>
              <a:t> </a:t>
            </a:r>
            <a:r>
              <a:rPr lang="fr-FR" dirty="0" err="1">
                <a:solidFill>
                  <a:srgbClr val="777877"/>
                </a:solidFill>
                <a:latin typeface="Arial" pitchFamily="34" charset="0"/>
                <a:ea typeface="ＭＳ Ｐゴシック" pitchFamily="34" charset="-128"/>
                <a:cs typeface="+mn-cs"/>
              </a:rPr>
              <a:t>seeing</a:t>
            </a:r>
            <a:r>
              <a:rPr lang="fr-FR" sz="2400" b="1" dirty="0">
                <a:effectLst>
                  <a:outerShdw blurRad="38100" dist="38100" dir="2700000" algn="tl">
                    <a:srgbClr val="000000">
                      <a:alpha val="43137"/>
                    </a:srgbClr>
                  </a:outerShdw>
                </a:effectLst>
                <a:latin typeface="Arial" pitchFamily="34" charset="0"/>
                <a:ea typeface="+mn-ea"/>
                <a:cs typeface="Arial" pitchFamily="34" charset="0"/>
              </a:rPr>
              <a:t> </a:t>
            </a:r>
            <a:r>
              <a:rPr lang="fr-FR" dirty="0">
                <a:solidFill>
                  <a:srgbClr val="777877"/>
                </a:solidFill>
                <a:latin typeface="Arial" pitchFamily="34" charset="0"/>
                <a:ea typeface="ＭＳ Ｐゴシック" pitchFamily="34" charset="-128"/>
                <a:cs typeface="+mn-cs"/>
              </a:rPr>
              <a:t>digital</a:t>
            </a:r>
            <a:r>
              <a:rPr lang="fr-FR" sz="2400" b="1" dirty="0">
                <a:effectLst>
                  <a:outerShdw blurRad="38100" dist="38100" dir="2700000" algn="tl">
                    <a:srgbClr val="000000">
                      <a:alpha val="43137"/>
                    </a:srgbClr>
                  </a:outerShdw>
                </a:effectLst>
                <a:latin typeface="Arial" pitchFamily="34" charset="0"/>
                <a:ea typeface="+mn-ea"/>
                <a:cs typeface="Arial" pitchFamily="34" charset="0"/>
              </a:rPr>
              <a:t> </a:t>
            </a:r>
            <a:r>
              <a:rPr lang="fr-FR" dirty="0" err="1">
                <a:solidFill>
                  <a:srgbClr val="777877"/>
                </a:solidFill>
                <a:latin typeface="Arial" pitchFamily="34" charset="0"/>
                <a:ea typeface="ＭＳ Ｐゴシック" pitchFamily="34" charset="-128"/>
                <a:cs typeface="+mn-cs"/>
              </a:rPr>
              <a:t>screens</a:t>
            </a:r>
            <a:endParaRPr lang="fr-FR" dirty="0">
              <a:solidFill>
                <a:srgbClr val="777877"/>
              </a:solidFill>
              <a:latin typeface="Arial" pitchFamily="34" charset="0"/>
              <a:ea typeface="ＭＳ Ｐゴシック" pitchFamily="34" charset="-128"/>
              <a:cs typeface="+mn-cs"/>
            </a:endParaRPr>
          </a:p>
        </p:txBody>
      </p:sp>
      <p:sp>
        <p:nvSpPr>
          <p:cNvPr id="116" name="ZoneTexte 115"/>
          <p:cNvSpPr txBox="1">
            <a:spLocks noChangeArrowheads="1"/>
          </p:cNvSpPr>
          <p:nvPr/>
        </p:nvSpPr>
        <p:spPr bwMode="auto">
          <a:xfrm>
            <a:off x="144463" y="1660525"/>
            <a:ext cx="1027112" cy="584200"/>
          </a:xfrm>
          <a:prstGeom prst="rect">
            <a:avLst/>
          </a:prstGeom>
          <a:noFill/>
          <a:ln w="9525">
            <a:noFill/>
            <a:miter lim="800000"/>
            <a:headEnd/>
            <a:tailEnd/>
          </a:ln>
        </p:spPr>
        <p:txBody>
          <a:bodyPr>
            <a:spAutoFit/>
          </a:bodyPr>
          <a:lstStyle/>
          <a:p>
            <a:r>
              <a:rPr lang="fr-FR" sz="3200" b="1">
                <a:solidFill>
                  <a:schemeClr val="accent2"/>
                </a:solidFill>
                <a:cs typeface="Arial" charset="0"/>
              </a:rPr>
              <a:t>72%</a:t>
            </a:r>
          </a:p>
        </p:txBody>
      </p:sp>
      <p:sp>
        <p:nvSpPr>
          <p:cNvPr id="30" name="TextBox 34"/>
          <p:cNvSpPr txBox="1">
            <a:spLocks noChangeArrowheads="1"/>
          </p:cNvSpPr>
          <p:nvPr/>
        </p:nvSpPr>
        <p:spPr bwMode="auto">
          <a:xfrm>
            <a:off x="0" y="6453188"/>
            <a:ext cx="9144000" cy="431800"/>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alisto MT" charset="0"/>
                <a:ea typeface="ＭＳ Ｐゴシック" pitchFamily="34" charset="-128"/>
              </a:defRPr>
            </a:lvl1pPr>
            <a:lvl2pPr marL="742950" indent="-285750" eaLnBrk="0" hangingPunct="0">
              <a:defRPr sz="2400">
                <a:solidFill>
                  <a:schemeClr val="tx1"/>
                </a:solidFill>
                <a:latin typeface="Calisto MT" charset="0"/>
                <a:ea typeface="ＭＳ Ｐゴシック" pitchFamily="34" charset="-128"/>
              </a:defRPr>
            </a:lvl2pPr>
            <a:lvl3pPr marL="1143000" indent="-228600" eaLnBrk="0" hangingPunct="0">
              <a:defRPr sz="2400">
                <a:solidFill>
                  <a:schemeClr val="tx1"/>
                </a:solidFill>
                <a:latin typeface="Calisto MT" charset="0"/>
                <a:ea typeface="ＭＳ Ｐゴシック" pitchFamily="34" charset="-128"/>
              </a:defRPr>
            </a:lvl3pPr>
            <a:lvl4pPr marL="1600200" indent="-228600" eaLnBrk="0" hangingPunct="0">
              <a:defRPr sz="2400">
                <a:solidFill>
                  <a:schemeClr val="tx1"/>
                </a:solidFill>
                <a:latin typeface="Calisto MT" charset="0"/>
                <a:ea typeface="ＭＳ Ｐゴシック" pitchFamily="34" charset="-128"/>
              </a:defRPr>
            </a:lvl4pPr>
            <a:lvl5pPr marL="2057400" indent="-228600" eaLnBrk="0" hangingPunct="0">
              <a:defRPr sz="2400">
                <a:solidFill>
                  <a:schemeClr val="tx1"/>
                </a:solidFill>
                <a:latin typeface="Calisto MT"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sto MT"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sto MT"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sto MT"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sto MT" charset="0"/>
                <a:ea typeface="ＭＳ Ｐゴシック" pitchFamily="34" charset="-128"/>
              </a:defRPr>
            </a:lvl9pPr>
          </a:lstStyle>
          <a:p>
            <a:pPr eaLnBrk="1" fontAlgn="auto" hangingPunct="1">
              <a:spcBef>
                <a:spcPts val="0"/>
              </a:spcBef>
              <a:spcAft>
                <a:spcPts val="0"/>
              </a:spcAft>
              <a:defRPr/>
            </a:pPr>
            <a:r>
              <a:rPr lang="en-US" sz="1100" dirty="0">
                <a:solidFill>
                  <a:schemeClr val="bg1">
                    <a:lumMod val="50000"/>
                  </a:schemeClr>
                </a:solidFill>
                <a:latin typeface="Arial" pitchFamily="34" charset="0"/>
                <a:cs typeface="Arial" pitchFamily="34" charset="0"/>
              </a:rPr>
              <a:t>Source: Digital Airport Stories </a:t>
            </a:r>
            <a:r>
              <a:rPr lang="en-US" sz="1100" dirty="0" smtClean="0">
                <a:solidFill>
                  <a:schemeClr val="bg1">
                    <a:lumMod val="50000"/>
                  </a:schemeClr>
                </a:solidFill>
                <a:latin typeface="Arial" pitchFamily="34" charset="0"/>
                <a:cs typeface="Arial" pitchFamily="34" charset="0"/>
              </a:rPr>
              <a:t>2012, a </a:t>
            </a:r>
            <a:r>
              <a:rPr lang="en-US" sz="1100" dirty="0" err="1" smtClean="0">
                <a:solidFill>
                  <a:schemeClr val="bg1">
                    <a:lumMod val="50000"/>
                  </a:schemeClr>
                </a:solidFill>
                <a:latin typeface="Arial" pitchFamily="34" charset="0"/>
                <a:cs typeface="Arial" pitchFamily="34" charset="0"/>
              </a:rPr>
              <a:t>JCDecaux</a:t>
            </a:r>
            <a:r>
              <a:rPr lang="en-US" sz="1100" dirty="0" smtClean="0">
                <a:solidFill>
                  <a:schemeClr val="bg1">
                    <a:lumMod val="50000"/>
                  </a:schemeClr>
                </a:solidFill>
                <a:latin typeface="Arial" pitchFamily="34" charset="0"/>
                <a:cs typeface="Arial" pitchFamily="34" charset="0"/>
              </a:rPr>
              <a:t> study </a:t>
            </a:r>
          </a:p>
          <a:p>
            <a:pPr eaLnBrk="1" fontAlgn="auto" hangingPunct="1">
              <a:spcBef>
                <a:spcPts val="0"/>
              </a:spcBef>
              <a:spcAft>
                <a:spcPts val="0"/>
              </a:spcAft>
              <a:defRPr/>
            </a:pPr>
            <a:r>
              <a:rPr lang="en-US" sz="1100" dirty="0" smtClean="0">
                <a:solidFill>
                  <a:schemeClr val="bg1">
                    <a:lumMod val="50000"/>
                  </a:schemeClr>
                </a:solidFill>
                <a:latin typeface="Arial" pitchFamily="34" charset="0"/>
                <a:cs typeface="Arial" pitchFamily="34" charset="0"/>
              </a:rPr>
              <a:t>through 600 frequent flyers interviewed in Paris CDG &amp; </a:t>
            </a:r>
            <a:r>
              <a:rPr lang="en-US" sz="1100" dirty="0" err="1" smtClean="0">
                <a:solidFill>
                  <a:schemeClr val="bg1">
                    <a:lumMod val="50000"/>
                  </a:schemeClr>
                </a:solidFill>
                <a:latin typeface="Arial" pitchFamily="34" charset="0"/>
                <a:cs typeface="Arial" pitchFamily="34" charset="0"/>
              </a:rPr>
              <a:t>Orly</a:t>
            </a:r>
            <a:r>
              <a:rPr lang="en-US" sz="1100" dirty="0" smtClean="0">
                <a:solidFill>
                  <a:schemeClr val="bg1">
                    <a:lumMod val="50000"/>
                  </a:schemeClr>
                </a:solidFill>
                <a:latin typeface="Arial" pitchFamily="34" charset="0"/>
                <a:cs typeface="Arial" pitchFamily="34" charset="0"/>
              </a:rPr>
              <a:t> Airports.</a:t>
            </a:r>
            <a:endParaRPr lang="en-US" sz="1100" dirty="0">
              <a:solidFill>
                <a:schemeClr val="bg1">
                  <a:lumMod val="50000"/>
                </a:schemeClr>
              </a:solidFill>
              <a:latin typeface="Arial" pitchFamily="34" charset="0"/>
              <a:cs typeface="Arial" pitchFamily="34" charset="0"/>
            </a:endParaRPr>
          </a:p>
        </p:txBody>
      </p:sp>
      <p:sp>
        <p:nvSpPr>
          <p:cNvPr id="29" name="ZoneTexte 28"/>
          <p:cNvSpPr txBox="1">
            <a:spLocks noChangeArrowheads="1"/>
          </p:cNvSpPr>
          <p:nvPr/>
        </p:nvSpPr>
        <p:spPr bwMode="auto">
          <a:xfrm>
            <a:off x="144463" y="3340100"/>
            <a:ext cx="3662362" cy="400050"/>
          </a:xfrm>
          <a:prstGeom prst="rect">
            <a:avLst/>
          </a:prstGeom>
          <a:noFill/>
          <a:ln w="9525">
            <a:noFill/>
            <a:miter lim="800000"/>
            <a:headEnd/>
            <a:tailEnd/>
          </a:ln>
        </p:spPr>
        <p:txBody>
          <a:bodyPr>
            <a:spAutoFit/>
          </a:bodyPr>
          <a:lstStyle/>
          <a:p>
            <a:r>
              <a:rPr lang="en-US" sz="2000" b="1">
                <a:solidFill>
                  <a:srgbClr val="042D56"/>
                </a:solidFill>
              </a:rPr>
              <a:t>Like</a:t>
            </a:r>
            <a:r>
              <a:rPr lang="en-US">
                <a:solidFill>
                  <a:srgbClr val="777877"/>
                </a:solidFill>
              </a:rPr>
              <a:t> digital out-of-home ads</a:t>
            </a:r>
          </a:p>
        </p:txBody>
      </p:sp>
      <p:sp>
        <p:nvSpPr>
          <p:cNvPr id="31" name="ZoneTexte 30"/>
          <p:cNvSpPr txBox="1">
            <a:spLocks noChangeArrowheads="1"/>
          </p:cNvSpPr>
          <p:nvPr/>
        </p:nvSpPr>
        <p:spPr bwMode="auto">
          <a:xfrm>
            <a:off x="0" y="2754313"/>
            <a:ext cx="1293813" cy="585787"/>
          </a:xfrm>
          <a:prstGeom prst="rect">
            <a:avLst/>
          </a:prstGeom>
          <a:noFill/>
          <a:ln w="9525">
            <a:noFill/>
            <a:miter lim="800000"/>
            <a:headEnd/>
            <a:tailEnd/>
          </a:ln>
        </p:spPr>
        <p:txBody>
          <a:bodyPr>
            <a:spAutoFit/>
          </a:bodyPr>
          <a:lstStyle/>
          <a:p>
            <a:pPr algn="ctr"/>
            <a:r>
              <a:rPr lang="fr-FR" sz="3200" b="1">
                <a:solidFill>
                  <a:schemeClr val="accent2"/>
                </a:solidFill>
                <a:cs typeface="Arial" charset="0"/>
              </a:rPr>
              <a:t>82%</a:t>
            </a:r>
          </a:p>
        </p:txBody>
      </p:sp>
      <p:sp>
        <p:nvSpPr>
          <p:cNvPr id="32" name="ZoneTexte 31"/>
          <p:cNvSpPr txBox="1">
            <a:spLocks noChangeArrowheads="1"/>
          </p:cNvSpPr>
          <p:nvPr/>
        </p:nvSpPr>
        <p:spPr bwMode="auto">
          <a:xfrm>
            <a:off x="179388" y="4492625"/>
            <a:ext cx="3946525" cy="676275"/>
          </a:xfrm>
          <a:prstGeom prst="rect">
            <a:avLst/>
          </a:prstGeom>
          <a:noFill/>
          <a:ln w="9525">
            <a:noFill/>
            <a:miter lim="800000"/>
            <a:headEnd/>
            <a:tailEnd/>
          </a:ln>
        </p:spPr>
        <p:txBody>
          <a:bodyPr>
            <a:spAutoFit/>
          </a:bodyPr>
          <a:lstStyle/>
          <a:p>
            <a:r>
              <a:rPr lang="en-US">
                <a:solidFill>
                  <a:srgbClr val="777877"/>
                </a:solidFill>
              </a:rPr>
              <a:t>Think it’s an </a:t>
            </a:r>
            <a:r>
              <a:rPr lang="en-US" sz="2000" b="1">
                <a:solidFill>
                  <a:srgbClr val="042D56"/>
                </a:solidFill>
              </a:rPr>
              <a:t>original</a:t>
            </a:r>
            <a:r>
              <a:rPr lang="en-US">
                <a:solidFill>
                  <a:srgbClr val="777877"/>
                </a:solidFill>
              </a:rPr>
              <a:t> way to </a:t>
            </a:r>
          </a:p>
          <a:p>
            <a:r>
              <a:rPr lang="en-US">
                <a:solidFill>
                  <a:srgbClr val="777877"/>
                </a:solidFill>
              </a:rPr>
              <a:t>discover brands</a:t>
            </a:r>
          </a:p>
        </p:txBody>
      </p:sp>
      <p:sp>
        <p:nvSpPr>
          <p:cNvPr id="33" name="ZoneTexte 32"/>
          <p:cNvSpPr txBox="1">
            <a:spLocks noChangeArrowheads="1"/>
          </p:cNvSpPr>
          <p:nvPr/>
        </p:nvSpPr>
        <p:spPr bwMode="auto">
          <a:xfrm>
            <a:off x="163513" y="3987800"/>
            <a:ext cx="1044575" cy="585788"/>
          </a:xfrm>
          <a:prstGeom prst="rect">
            <a:avLst/>
          </a:prstGeom>
          <a:noFill/>
          <a:ln w="9525">
            <a:noFill/>
            <a:miter lim="800000"/>
            <a:headEnd/>
            <a:tailEnd/>
          </a:ln>
        </p:spPr>
        <p:txBody>
          <a:bodyPr>
            <a:spAutoFit/>
          </a:bodyPr>
          <a:lstStyle/>
          <a:p>
            <a:r>
              <a:rPr lang="fr-FR" sz="3200" b="1">
                <a:solidFill>
                  <a:schemeClr val="accent2"/>
                </a:solidFill>
                <a:cs typeface="Arial" charset="0"/>
              </a:rPr>
              <a:t>76%</a:t>
            </a:r>
          </a:p>
        </p:txBody>
      </p:sp>
      <p:sp>
        <p:nvSpPr>
          <p:cNvPr id="38" name="Title 1"/>
          <p:cNvSpPr txBox="1">
            <a:spLocks/>
          </p:cNvSpPr>
          <p:nvPr/>
        </p:nvSpPr>
        <p:spPr bwMode="auto">
          <a:xfrm>
            <a:off x="1908175" y="211138"/>
            <a:ext cx="7078663" cy="914400"/>
          </a:xfrm>
          <a:prstGeom prst="rect">
            <a:avLst/>
          </a:prstGeom>
          <a:noFill/>
          <a:ln w="9525">
            <a:noFill/>
            <a:miter lim="800000"/>
            <a:headEnd/>
            <a:tailEnd/>
          </a:ln>
          <a:extLst>
            <a:ext uri="{909E8E84-426E-40DD-AFC4-6F175D3DCCD1}"/>
            <a:ext uri="{91240B29-F687-4F45-9708-019B960494DF}"/>
          </a:extLst>
        </p:spPr>
        <p:txBody>
          <a:bodyPr anchor="ctr"/>
          <a:lstStyle>
            <a:defPPr>
              <a:defRPr lang="fr-FR"/>
            </a:defPPr>
            <a:lvl1pPr algn="r" fontAlgn="base">
              <a:spcBef>
                <a:spcPct val="0"/>
              </a:spcBef>
              <a:spcAft>
                <a:spcPct val="0"/>
              </a:spcAft>
              <a:defRPr sz="2000" b="1">
                <a:solidFill>
                  <a:srgbClr val="042D56"/>
                </a:solidFill>
                <a:latin typeface="+mj-lt"/>
                <a:ea typeface="+mj-ea"/>
                <a:cs typeface="+mj-cs"/>
              </a:defRPr>
            </a:lvl1pPr>
            <a:lvl2pPr algn="r" fontAlgn="base">
              <a:spcBef>
                <a:spcPct val="0"/>
              </a:spcBef>
              <a:spcAft>
                <a:spcPct val="0"/>
              </a:spcAft>
              <a:defRPr sz="2400" b="1">
                <a:solidFill>
                  <a:srgbClr val="042D56"/>
                </a:solidFill>
                <a:latin typeface="Arial" charset="0"/>
                <a:ea typeface="MS PGothic" pitchFamily="34" charset="-128"/>
              </a:defRPr>
            </a:lvl2pPr>
            <a:lvl3pPr algn="r" fontAlgn="base">
              <a:spcBef>
                <a:spcPct val="0"/>
              </a:spcBef>
              <a:spcAft>
                <a:spcPct val="0"/>
              </a:spcAft>
              <a:defRPr sz="2400" b="1">
                <a:solidFill>
                  <a:srgbClr val="042D56"/>
                </a:solidFill>
                <a:latin typeface="Arial" charset="0"/>
                <a:ea typeface="MS PGothic" pitchFamily="34" charset="-128"/>
              </a:defRPr>
            </a:lvl3pPr>
            <a:lvl4pPr algn="r" fontAlgn="base">
              <a:spcBef>
                <a:spcPct val="0"/>
              </a:spcBef>
              <a:spcAft>
                <a:spcPct val="0"/>
              </a:spcAft>
              <a:defRPr sz="2400" b="1">
                <a:solidFill>
                  <a:srgbClr val="042D56"/>
                </a:solidFill>
                <a:latin typeface="Arial" charset="0"/>
                <a:ea typeface="MS PGothic" pitchFamily="34" charset="-128"/>
              </a:defRPr>
            </a:lvl4pPr>
            <a:lvl5pPr algn="r" fontAlgn="base">
              <a:spcBef>
                <a:spcPct val="0"/>
              </a:spcBef>
              <a:spcAft>
                <a:spcPct val="0"/>
              </a:spcAft>
              <a:defRPr sz="2400" b="1">
                <a:solidFill>
                  <a:srgbClr val="042D56"/>
                </a:solidFill>
                <a:latin typeface="Arial" charset="0"/>
                <a:ea typeface="MS PGothic" pitchFamily="34" charset="-128"/>
              </a:defRPr>
            </a:lvl5pPr>
            <a:lvl6pPr marL="457200" algn="r" fontAlgn="base">
              <a:spcBef>
                <a:spcPct val="0"/>
              </a:spcBef>
              <a:spcAft>
                <a:spcPct val="0"/>
              </a:spcAft>
              <a:defRPr sz="2400" b="1">
                <a:solidFill>
                  <a:srgbClr val="042D56"/>
                </a:solidFill>
                <a:latin typeface="Arial" charset="0"/>
                <a:ea typeface="MS PGothic" pitchFamily="34" charset="-128"/>
              </a:defRPr>
            </a:lvl6pPr>
            <a:lvl7pPr marL="914400" algn="r" fontAlgn="base">
              <a:spcBef>
                <a:spcPct val="0"/>
              </a:spcBef>
              <a:spcAft>
                <a:spcPct val="0"/>
              </a:spcAft>
              <a:defRPr sz="2400" b="1">
                <a:solidFill>
                  <a:srgbClr val="042D56"/>
                </a:solidFill>
                <a:latin typeface="Arial" charset="0"/>
                <a:ea typeface="MS PGothic" pitchFamily="34" charset="-128"/>
              </a:defRPr>
            </a:lvl7pPr>
            <a:lvl8pPr marL="1371600" algn="r" fontAlgn="base">
              <a:spcBef>
                <a:spcPct val="0"/>
              </a:spcBef>
              <a:spcAft>
                <a:spcPct val="0"/>
              </a:spcAft>
              <a:defRPr sz="2400" b="1">
                <a:solidFill>
                  <a:srgbClr val="042D56"/>
                </a:solidFill>
                <a:latin typeface="Arial" charset="0"/>
                <a:ea typeface="MS PGothic" pitchFamily="34" charset="-128"/>
              </a:defRPr>
            </a:lvl8pPr>
            <a:lvl9pPr marL="1828800" algn="r" fontAlgn="base">
              <a:spcBef>
                <a:spcPct val="0"/>
              </a:spcBef>
              <a:spcAft>
                <a:spcPct val="0"/>
              </a:spcAft>
              <a:defRPr sz="2400" b="1">
                <a:solidFill>
                  <a:srgbClr val="042D56"/>
                </a:solidFill>
                <a:latin typeface="Arial" charset="0"/>
                <a:ea typeface="MS PGothic" pitchFamily="34" charset="-128"/>
              </a:defRPr>
            </a:lvl9pPr>
          </a:lstStyle>
          <a:p>
            <a:pPr>
              <a:defRPr/>
            </a:pPr>
            <a:r>
              <a:rPr lang="en-US" sz="2400" dirty="0" smtClean="0">
                <a:latin typeface="+mn-lt"/>
              </a:rPr>
              <a:t>…THAT TRANSLATES INTO POSITIVE EFFECTS FOR BRAND COMMUNICATIONS</a:t>
            </a:r>
            <a:endParaRPr lang="en-US" sz="2400" dirty="0">
              <a:latin typeface="+mn-lt"/>
            </a:endParaRPr>
          </a:p>
        </p:txBody>
      </p:sp>
      <p:pic>
        <p:nvPicPr>
          <p:cNvPr id="144395" name="media2-p52.wmv">
            <a:hlinkClick r:id="" action="ppaction://media"/>
          </p:cNvPr>
          <p:cNvPicPr>
            <a:picLocks noRot="1" noChangeAspect="1" noChangeArrowheads="1"/>
          </p:cNvPicPr>
          <p:nvPr>
            <a:videoFile r:link="rId1"/>
          </p:nvPr>
        </p:nvPicPr>
        <p:blipFill>
          <a:blip r:embed="rId4" cstate="print"/>
          <a:srcRect/>
          <a:stretch>
            <a:fillRect/>
          </a:stretch>
        </p:blipFill>
        <p:spPr bwMode="auto">
          <a:xfrm>
            <a:off x="0" y="1282700"/>
            <a:ext cx="9144000" cy="5143500"/>
          </a:xfrm>
          <a:prstGeom prst="rect">
            <a:avLst/>
          </a:prstGeom>
          <a:noFill/>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5"/>
                                        </p:tgtEl>
                                        <p:attrNameLst>
                                          <p:attrName>style.visibility</p:attrName>
                                        </p:attrNameLst>
                                      </p:cBhvr>
                                      <p:to>
                                        <p:strVal val="visible"/>
                                      </p:to>
                                    </p:set>
                                    <p:animEffect transition="in" filter="fade">
                                      <p:cBhvr>
                                        <p:cTn id="10" dur="500"/>
                                        <p:tgtEl>
                                          <p:spTgt spid="11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par>
                          <p:cTn id="25" fill="hold">
                            <p:stCondLst>
                              <p:cond delay="1500"/>
                            </p:stCondLst>
                            <p:childTnLst>
                              <p:par>
                                <p:cTn id="26" presetID="1" presetClass="mediacall" presetSubtype="0" fill="hold" nodeType="afterEffect">
                                  <p:stCondLst>
                                    <p:cond delay="0"/>
                                  </p:stCondLst>
                                  <p:childTnLst>
                                    <p:cmd type="call" cmd="playFrom(0.0)">
                                      <p:cBhvr>
                                        <p:cTn id="27" dur="82060" fill="hold"/>
                                        <p:tgtEl>
                                          <p:spTgt spid="14439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28" fill="hold" display="0">
                  <p:stCondLst>
                    <p:cond delay="indefinite"/>
                  </p:stCondLst>
                  <p:endCondLst>
                    <p:cond evt="onNext" delay="0">
                      <p:tgtEl>
                        <p:sldTgt/>
                      </p:tgtEl>
                    </p:cond>
                    <p:cond evt="onPrev" delay="0">
                      <p:tgtEl>
                        <p:sldTgt/>
                      </p:tgtEl>
                    </p:cond>
                  </p:endCondLst>
                </p:cTn>
                <p:tgtEl>
                  <p:spTgt spid="144395"/>
                </p:tgtEl>
              </p:cMediaNode>
            </p:video>
            <p:seq concurrent="1" nextAc="seek">
              <p:cTn id="29" restart="whenNotActive" fill="hold" evtFilter="cancelBubble" nodeType="interactiveSeq">
                <p:stCondLst>
                  <p:cond evt="onClick" delay="0">
                    <p:tgtEl>
                      <p:spTgt spid="144395"/>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44395"/>
                                        </p:tgtEl>
                                      </p:cBhvr>
                                    </p:cmd>
                                  </p:childTnLst>
                                </p:cTn>
                              </p:par>
                            </p:childTnLst>
                          </p:cTn>
                        </p:par>
                      </p:childTnLst>
                    </p:cTn>
                  </p:par>
                </p:childTnLst>
              </p:cTn>
              <p:nextCondLst>
                <p:cond evt="onClick" delay="0">
                  <p:tgtEl>
                    <p:spTgt spid="144395"/>
                  </p:tgtEl>
                </p:cond>
              </p:nextCondLst>
            </p:seq>
          </p:childTnLst>
        </p:cTn>
      </p:par>
    </p:tnLst>
    <p:bldLst>
      <p:bldP spid="115" grpId="0"/>
      <p:bldP spid="116" grpId="0"/>
      <p:bldP spid="29" grpId="0"/>
      <p:bldP spid="31" grpId="0"/>
      <p:bldP spid="32" grpId="0"/>
      <p:bldP spid="3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49"/>
          <p:cNvGrpSpPr>
            <a:grpSpLocks/>
          </p:cNvGrpSpPr>
          <p:nvPr/>
        </p:nvGrpSpPr>
        <p:grpSpPr bwMode="auto">
          <a:xfrm>
            <a:off x="173038" y="1773238"/>
            <a:ext cx="4248150" cy="1400175"/>
            <a:chOff x="611562" y="1905503"/>
            <a:chExt cx="7243830" cy="4777103"/>
          </a:xfrm>
        </p:grpSpPr>
        <p:grpSp>
          <p:nvGrpSpPr>
            <p:cNvPr id="4" name="Groupe 52"/>
            <p:cNvGrpSpPr>
              <a:grpSpLocks/>
            </p:cNvGrpSpPr>
            <p:nvPr/>
          </p:nvGrpSpPr>
          <p:grpSpPr bwMode="auto">
            <a:xfrm rot="5400000">
              <a:off x="7499544" y="1901311"/>
              <a:ext cx="351656" cy="360040"/>
              <a:chOff x="3040118" y="1412776"/>
              <a:chExt cx="351656" cy="360040"/>
            </a:xfrm>
          </p:grpSpPr>
          <p:cxnSp>
            <p:nvCxnSpPr>
              <p:cNvPr id="63" name="Connecteur droit 62"/>
              <p:cNvCxnSpPr/>
              <p:nvPr/>
            </p:nvCxnSpPr>
            <p:spPr>
              <a:xfrm flipV="1">
                <a:off x="3040116" y="1412777"/>
                <a:ext cx="0" cy="3600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flipH="1">
                <a:off x="3040118" y="1418192"/>
                <a:ext cx="35205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 name="Groupe 53"/>
            <p:cNvGrpSpPr>
              <a:grpSpLocks/>
            </p:cNvGrpSpPr>
            <p:nvPr/>
          </p:nvGrpSpPr>
          <p:grpSpPr bwMode="auto">
            <a:xfrm rot="-5400000">
              <a:off x="615715" y="6326719"/>
              <a:ext cx="351734" cy="360040"/>
              <a:chOff x="3110211" y="1412777"/>
              <a:chExt cx="351734" cy="360040"/>
            </a:xfrm>
          </p:grpSpPr>
          <p:cxnSp>
            <p:nvCxnSpPr>
              <p:cNvPr id="61" name="Connecteur droit 60"/>
              <p:cNvCxnSpPr/>
              <p:nvPr/>
            </p:nvCxnSpPr>
            <p:spPr>
              <a:xfrm flipV="1">
                <a:off x="3093966" y="1412778"/>
                <a:ext cx="0" cy="36002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Connecteur droit 61"/>
              <p:cNvCxnSpPr/>
              <p:nvPr/>
            </p:nvCxnSpPr>
            <p:spPr>
              <a:xfrm flipH="1">
                <a:off x="3110211" y="1426311"/>
                <a:ext cx="3520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6" name="Groupe 54"/>
            <p:cNvGrpSpPr>
              <a:grpSpLocks/>
            </p:cNvGrpSpPr>
            <p:nvPr/>
          </p:nvGrpSpPr>
          <p:grpSpPr bwMode="auto">
            <a:xfrm rot="10800000">
              <a:off x="7503735" y="6313837"/>
              <a:ext cx="351656" cy="368768"/>
              <a:chOff x="3131840" y="1404048"/>
              <a:chExt cx="351656" cy="368768"/>
            </a:xfrm>
          </p:grpSpPr>
          <p:cxnSp>
            <p:nvCxnSpPr>
              <p:cNvPr id="59" name="Connecteur droit 58"/>
              <p:cNvCxnSpPr/>
              <p:nvPr/>
            </p:nvCxnSpPr>
            <p:spPr>
              <a:xfrm flipH="1">
                <a:off x="3139960" y="1404045"/>
                <a:ext cx="35190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Connecteur droit 59"/>
              <p:cNvCxnSpPr/>
              <p:nvPr/>
            </p:nvCxnSpPr>
            <p:spPr>
              <a:xfrm flipV="1">
                <a:off x="3139960" y="1414877"/>
                <a:ext cx="0" cy="3574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7" name="Groupe 55"/>
            <p:cNvGrpSpPr>
              <a:grpSpLocks/>
            </p:cNvGrpSpPr>
            <p:nvPr/>
          </p:nvGrpSpPr>
          <p:grpSpPr bwMode="auto">
            <a:xfrm>
              <a:off x="636930" y="1938039"/>
              <a:ext cx="351656" cy="368462"/>
              <a:chOff x="3131840" y="1425599"/>
              <a:chExt cx="351656" cy="368462"/>
            </a:xfrm>
          </p:grpSpPr>
          <p:cxnSp>
            <p:nvCxnSpPr>
              <p:cNvPr id="57" name="Connecteur droit 56"/>
              <p:cNvCxnSpPr/>
              <p:nvPr/>
            </p:nvCxnSpPr>
            <p:spPr>
              <a:xfrm flipV="1">
                <a:off x="3130834" y="1436394"/>
                <a:ext cx="0" cy="35746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Connecteur droit 57"/>
              <p:cNvCxnSpPr/>
              <p:nvPr/>
            </p:nvCxnSpPr>
            <p:spPr>
              <a:xfrm flipH="1">
                <a:off x="3130834" y="1425561"/>
                <a:ext cx="35190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pic>
        <p:nvPicPr>
          <p:cNvPr id="112642" name="Picture 2" descr="C:\Users\Grena\Documents\Présentations\Demandes diverses\Anne\852393158.468777\JCD2011-116015.JPG"/>
          <p:cNvPicPr>
            <a:picLocks noChangeAspect="1" noChangeArrowheads="1"/>
          </p:cNvPicPr>
          <p:nvPr/>
        </p:nvPicPr>
        <p:blipFill>
          <a:blip r:embed="rId3" cstate="print"/>
          <a:srcRect t="-104" r="17659"/>
          <a:stretch>
            <a:fillRect/>
          </a:stretch>
        </p:blipFill>
        <p:spPr bwMode="auto">
          <a:xfrm>
            <a:off x="4708525" y="3082925"/>
            <a:ext cx="4162425" cy="3379788"/>
          </a:xfrm>
          <a:prstGeom prst="rect">
            <a:avLst/>
          </a:prstGeom>
          <a:noFill/>
          <a:ln w="9525">
            <a:solidFill>
              <a:schemeClr val="tx1"/>
            </a:solidFill>
            <a:miter lim="800000"/>
            <a:headEnd/>
            <a:tailEnd/>
          </a:ln>
        </p:spPr>
      </p:pic>
      <p:grpSp>
        <p:nvGrpSpPr>
          <p:cNvPr id="8" name="Groupe 75"/>
          <p:cNvGrpSpPr/>
          <p:nvPr/>
        </p:nvGrpSpPr>
        <p:grpSpPr>
          <a:xfrm>
            <a:off x="5560317" y="2564904"/>
            <a:ext cx="2458800" cy="426532"/>
            <a:chOff x="5654866" y="2925834"/>
            <a:chExt cx="2448000" cy="868158"/>
          </a:xfrm>
          <a:solidFill>
            <a:schemeClr val="accent2"/>
          </a:solidFill>
        </p:grpSpPr>
        <p:sp>
          <p:nvSpPr>
            <p:cNvPr id="77" name="Rectangle à coins arrondis 76"/>
            <p:cNvSpPr/>
            <p:nvPr/>
          </p:nvSpPr>
          <p:spPr>
            <a:xfrm>
              <a:off x="5654866" y="2925834"/>
              <a:ext cx="2448000" cy="868158"/>
            </a:xfrm>
            <a:prstGeom prst="roundRect">
              <a:avLst>
                <a:gd name="adj" fmla="val 0"/>
              </a:avLst>
            </a:prstGeom>
            <a:grpFill/>
          </p:spPr>
          <p:style>
            <a:lnRef idx="0">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78" name="Rectangle 77"/>
            <p:cNvSpPr/>
            <p:nvPr/>
          </p:nvSpPr>
          <p:spPr>
            <a:xfrm>
              <a:off x="5697246" y="2968214"/>
              <a:ext cx="2363240" cy="783398"/>
            </a:xfrm>
            <a:prstGeom prst="rect">
              <a:avLst/>
            </a:prstGeom>
            <a:grpFill/>
            <a:sp3d/>
          </p:spPr>
          <p:style>
            <a:lnRef idx="0">
              <a:scrgbClr r="0" g="0" b="0"/>
            </a:lnRef>
            <a:fillRef idx="0">
              <a:scrgbClr r="0" g="0" b="0"/>
            </a:fillRef>
            <a:effectRef idx="0">
              <a:scrgbClr r="0" g="0" b="0"/>
            </a:effectRef>
            <a:fontRef idx="minor">
              <a:schemeClr val="lt1"/>
            </a:fontRef>
          </p:style>
          <p:txBody>
            <a:bodyPr lIns="0" tIns="50800" rIns="0" bIns="50800" spcCol="1270" anchor="ctr"/>
            <a:lstStyle/>
            <a:p>
              <a:pPr algn="ctr" defTabSz="889000" fontAlgn="auto">
                <a:lnSpc>
                  <a:spcPct val="90000"/>
                </a:lnSpc>
                <a:spcAft>
                  <a:spcPct val="35000"/>
                </a:spcAft>
                <a:defRPr/>
              </a:pPr>
              <a:r>
                <a:rPr lang="fr-FR" sz="2000" cap="small" dirty="0" err="1">
                  <a:solidFill>
                    <a:schemeClr val="bg1"/>
                  </a:solidFill>
                  <a:latin typeface="+mj-lt"/>
                </a:rPr>
                <a:t>interactivity</a:t>
              </a:r>
              <a:endParaRPr lang="fr-FR" cap="small" dirty="0">
                <a:solidFill>
                  <a:schemeClr val="bg1"/>
                </a:solidFill>
                <a:latin typeface="+mj-lt"/>
              </a:endParaRPr>
            </a:p>
          </p:txBody>
        </p:sp>
      </p:grpSp>
      <p:grpSp>
        <p:nvGrpSpPr>
          <p:cNvPr id="9" name="Groupe 80"/>
          <p:cNvGrpSpPr/>
          <p:nvPr/>
        </p:nvGrpSpPr>
        <p:grpSpPr>
          <a:xfrm>
            <a:off x="1068217" y="2564904"/>
            <a:ext cx="2460063" cy="387855"/>
            <a:chOff x="1046356" y="3412778"/>
            <a:chExt cx="2460063" cy="917547"/>
          </a:xfrm>
          <a:solidFill>
            <a:schemeClr val="accent2"/>
          </a:solidFill>
        </p:grpSpPr>
        <p:sp>
          <p:nvSpPr>
            <p:cNvPr id="82" name="Rectangle à coins arrondis 81"/>
            <p:cNvSpPr/>
            <p:nvPr/>
          </p:nvSpPr>
          <p:spPr>
            <a:xfrm>
              <a:off x="1046356" y="3412778"/>
              <a:ext cx="2460063" cy="917547"/>
            </a:xfrm>
            <a:prstGeom prst="roundRect">
              <a:avLst>
                <a:gd name="adj" fmla="val 0"/>
              </a:avLst>
            </a:prstGeom>
            <a:grpFill/>
          </p:spPr>
          <p:style>
            <a:lnRef idx="0">
              <a:schemeClr val="lt1">
                <a:hueOff val="0"/>
                <a:satOff val="0"/>
                <a:lumOff val="0"/>
                <a:alphaOff val="0"/>
              </a:schemeClr>
            </a:lnRef>
            <a:fillRef idx="1">
              <a:scrgbClr r="0" g="0" b="0"/>
            </a:fillRef>
            <a:effectRef idx="0">
              <a:schemeClr val="accent6">
                <a:hueOff val="0"/>
                <a:satOff val="0"/>
                <a:lumOff val="0"/>
                <a:alphaOff val="0"/>
              </a:schemeClr>
            </a:effectRef>
            <a:fontRef idx="minor">
              <a:schemeClr val="lt1"/>
            </a:fontRef>
          </p:style>
        </p:sp>
        <p:sp>
          <p:nvSpPr>
            <p:cNvPr id="83" name="Rectangle 82"/>
            <p:cNvSpPr/>
            <p:nvPr/>
          </p:nvSpPr>
          <p:spPr>
            <a:xfrm>
              <a:off x="1091147" y="3457569"/>
              <a:ext cx="2370481" cy="827965"/>
            </a:xfrm>
            <a:prstGeom prst="rect">
              <a:avLst/>
            </a:prstGeom>
            <a:grpFill/>
            <a:sp3d/>
          </p:spPr>
          <p:style>
            <a:lnRef idx="0">
              <a:scrgbClr r="0" g="0" b="0"/>
            </a:lnRef>
            <a:fillRef idx="0">
              <a:scrgbClr r="0" g="0" b="0"/>
            </a:fillRef>
            <a:effectRef idx="0">
              <a:scrgbClr r="0" g="0" b="0"/>
            </a:effectRef>
            <a:fontRef idx="minor">
              <a:schemeClr val="lt1"/>
            </a:fontRef>
          </p:style>
          <p:txBody>
            <a:bodyPr lIns="45720" rIns="45720" spcCol="1270" anchor="ctr"/>
            <a:lstStyle/>
            <a:p>
              <a:pPr algn="ctr" defTabSz="800100" fontAlgn="auto">
                <a:lnSpc>
                  <a:spcPct val="90000"/>
                </a:lnSpc>
                <a:spcAft>
                  <a:spcPct val="35000"/>
                </a:spcAft>
                <a:defRPr/>
              </a:pPr>
              <a:r>
                <a:rPr lang="fr-FR" sz="2000" cap="small" dirty="0">
                  <a:solidFill>
                    <a:schemeClr val="bg1"/>
                  </a:solidFill>
                  <a:latin typeface="+mj-lt"/>
                </a:rPr>
                <a:t>digital</a:t>
              </a:r>
              <a:endParaRPr lang="fr-FR" cap="small" dirty="0">
                <a:solidFill>
                  <a:schemeClr val="bg1"/>
                </a:solidFill>
                <a:latin typeface="+mj-lt"/>
              </a:endParaRPr>
            </a:p>
          </p:txBody>
        </p:sp>
      </p:grpSp>
      <p:sp>
        <p:nvSpPr>
          <p:cNvPr id="112645" name="Titre 1"/>
          <p:cNvSpPr txBox="1">
            <a:spLocks/>
          </p:cNvSpPr>
          <p:nvPr/>
        </p:nvSpPr>
        <p:spPr bwMode="auto">
          <a:xfrm>
            <a:off x="4211638" y="176213"/>
            <a:ext cx="4724400" cy="876300"/>
          </a:xfrm>
          <a:prstGeom prst="rect">
            <a:avLst/>
          </a:prstGeom>
          <a:noFill/>
          <a:ln w="9525">
            <a:noFill/>
            <a:miter lim="800000"/>
            <a:headEnd/>
            <a:tailEnd/>
          </a:ln>
        </p:spPr>
        <p:txBody>
          <a:bodyPr/>
          <a:lstStyle/>
          <a:p>
            <a:pPr algn="r"/>
            <a:r>
              <a:rPr lang="fr-FR" sz="2400">
                <a:solidFill>
                  <a:srgbClr val="042D56"/>
                </a:solidFill>
              </a:rPr>
              <a:t>OUTDOOR INNOVATION</a:t>
            </a:r>
            <a:br>
              <a:rPr lang="fr-FR" sz="2400">
                <a:solidFill>
                  <a:srgbClr val="042D56"/>
                </a:solidFill>
              </a:rPr>
            </a:br>
            <a:r>
              <a:rPr lang="fr-FR" sz="2400" b="1">
                <a:solidFill>
                  <a:srgbClr val="042D56"/>
                </a:solidFill>
              </a:rPr>
              <a:t>2 DRIVERS FOR THE FUTURE</a:t>
            </a:r>
          </a:p>
        </p:txBody>
      </p:sp>
      <p:pic>
        <p:nvPicPr>
          <p:cNvPr id="112646" name="Picture 2" descr="C:\Users\bentot\Desktop\COTY\SIN_Estee Lauder_T3_Check-in GalleryWall_Aug12.jpg"/>
          <p:cNvPicPr>
            <a:picLocks noChangeAspect="1" noChangeArrowheads="1"/>
          </p:cNvPicPr>
          <p:nvPr/>
        </p:nvPicPr>
        <p:blipFill>
          <a:blip r:embed="rId4" cstate="print"/>
          <a:srcRect t="2197" r="22983" b="8505"/>
          <a:stretch>
            <a:fillRect/>
          </a:stretch>
        </p:blipFill>
        <p:spPr bwMode="auto">
          <a:xfrm>
            <a:off x="211138" y="3060700"/>
            <a:ext cx="4432300" cy="3402013"/>
          </a:xfrm>
          <a:prstGeom prst="rect">
            <a:avLst/>
          </a:prstGeom>
          <a:noFill/>
          <a:ln w="9525">
            <a:noFill/>
            <a:miter lim="800000"/>
            <a:headEnd/>
            <a:tailEnd/>
          </a:ln>
        </p:spPr>
      </p:pic>
      <p:sp>
        <p:nvSpPr>
          <p:cNvPr id="112647" name="TextBox 34"/>
          <p:cNvSpPr txBox="1">
            <a:spLocks noChangeArrowheads="1"/>
          </p:cNvSpPr>
          <p:nvPr/>
        </p:nvSpPr>
        <p:spPr bwMode="auto">
          <a:xfrm>
            <a:off x="1476375" y="6192838"/>
            <a:ext cx="3106738" cy="246062"/>
          </a:xfrm>
          <a:prstGeom prst="rect">
            <a:avLst/>
          </a:prstGeom>
          <a:noFill/>
          <a:ln w="9525">
            <a:noFill/>
            <a:miter lim="800000"/>
            <a:headEnd/>
            <a:tailEnd/>
          </a:ln>
        </p:spPr>
        <p:txBody>
          <a:bodyPr>
            <a:spAutoFit/>
          </a:bodyPr>
          <a:lstStyle/>
          <a:p>
            <a:pPr algn="r"/>
            <a:r>
              <a:rPr lang="en-US" sz="1000" i="1">
                <a:solidFill>
                  <a:srgbClr val="0C0D12"/>
                </a:solidFill>
                <a:cs typeface="Arial" charset="0"/>
              </a:rPr>
              <a:t>Estée Lauder, </a:t>
            </a:r>
            <a:r>
              <a:rPr lang="en-US" sz="1000" b="1">
                <a:solidFill>
                  <a:srgbClr val="0C0D12"/>
                </a:solidFill>
                <a:cs typeface="Arial" charset="0"/>
              </a:rPr>
              <a:t>Singapore Changi Airport</a:t>
            </a:r>
          </a:p>
        </p:txBody>
      </p:sp>
      <p:sp>
        <p:nvSpPr>
          <p:cNvPr id="2" name="Rectangle 1"/>
          <p:cNvSpPr/>
          <p:nvPr/>
        </p:nvSpPr>
        <p:spPr bwMode="auto">
          <a:xfrm>
            <a:off x="160338" y="2276475"/>
            <a:ext cx="4483100" cy="4392613"/>
          </a:xfrm>
          <a:prstGeom prst="rect">
            <a:avLst/>
          </a:prstGeom>
          <a:solidFill>
            <a:schemeClr val="bg1">
              <a:lumMod val="95000"/>
              <a:alpha val="87000"/>
            </a:schemeClr>
          </a:solidFill>
          <a:ln w="9525" cap="flat" cmpd="sng" algn="ctr">
            <a:noFill/>
            <a:prstDash val="solid"/>
            <a:round/>
            <a:headEnd type="none" w="med" len="med"/>
            <a:tailEnd type="none" w="med" len="med"/>
          </a:ln>
          <a:effectLst/>
        </p:spPr>
        <p:txBody>
          <a:bodyPr/>
          <a:lstStyle/>
          <a:p>
            <a:pPr eaLnBrk="0" hangingPunct="0">
              <a:defRPr/>
            </a:pPr>
            <a:endParaRPr lang="fr-FR" sz="2400" b="1">
              <a:ea typeface="MS PGothic" pitchFamily="34" charset="-128"/>
              <a:cs typeface="+mn-cs"/>
            </a:endParaRPr>
          </a:p>
        </p:txBody>
      </p:sp>
      <p:sp>
        <p:nvSpPr>
          <p:cNvPr id="112649" name="Espace réservé du contenu 21"/>
          <p:cNvSpPr txBox="1">
            <a:spLocks/>
          </p:cNvSpPr>
          <p:nvPr/>
        </p:nvSpPr>
        <p:spPr bwMode="auto">
          <a:xfrm>
            <a:off x="177800" y="1271588"/>
            <a:ext cx="8966200" cy="1436687"/>
          </a:xfrm>
          <a:prstGeom prst="rect">
            <a:avLst/>
          </a:prstGeom>
          <a:noFill/>
          <a:ln w="9525">
            <a:noFill/>
            <a:miter lim="800000"/>
            <a:headEnd/>
            <a:tailEnd/>
          </a:ln>
        </p:spPr>
        <p:txBody>
          <a:bodyPr/>
          <a:lstStyle/>
          <a:p>
            <a:pPr>
              <a:lnSpc>
                <a:spcPct val="105000"/>
              </a:lnSpc>
              <a:spcBef>
                <a:spcPct val="20000"/>
              </a:spcBef>
              <a:buClr>
                <a:srgbClr val="FF7F00"/>
              </a:buClr>
              <a:buSzPct val="135000"/>
              <a:buFont typeface="Times" pitchFamily="18" charset="0"/>
              <a:buNone/>
            </a:pPr>
            <a:r>
              <a:rPr lang="en-US" sz="2000" b="1">
                <a:solidFill>
                  <a:srgbClr val="042D56"/>
                </a:solidFill>
              </a:rPr>
              <a:t>Outdoor will strongly benefit from the digital revolution, opening new opportunities to make our media even more strategic for brands.</a:t>
            </a:r>
            <a:endParaRPr lang="en-US" sz="1000">
              <a:solidFill>
                <a:srgbClr val="002D4F"/>
              </a:solidFill>
            </a:endParaRPr>
          </a:p>
        </p:txBody>
      </p:sp>
    </p:spTree>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Espace réservé du numéro de diapositive 1"/>
          <p:cNvSpPr>
            <a:spLocks noGrp="1"/>
          </p:cNvSpPr>
          <p:nvPr>
            <p:ph type="sldNum" sz="quarter" idx="12"/>
          </p:nvPr>
        </p:nvSpPr>
        <p:spPr/>
        <p:txBody>
          <a:bodyPr/>
          <a:lstStyle/>
          <a:p>
            <a:pPr fontAlgn="base">
              <a:spcBef>
                <a:spcPct val="0"/>
              </a:spcBef>
              <a:spcAft>
                <a:spcPct val="0"/>
              </a:spcAft>
              <a:defRPr/>
            </a:pPr>
            <a:fld id="{CB1B3DB2-1B5B-403B-852C-EC14175D5D13}" type="slidenum">
              <a:rPr lang="fr-FR" smtClean="0">
                <a:solidFill>
                  <a:srgbClr val="000000"/>
                </a:solidFill>
                <a:cs typeface="MS PGothic"/>
              </a:rPr>
              <a:pPr fontAlgn="base">
                <a:spcBef>
                  <a:spcPct val="0"/>
                </a:spcBef>
                <a:spcAft>
                  <a:spcPct val="0"/>
                </a:spcAft>
                <a:defRPr/>
              </a:pPr>
              <a:t>55</a:t>
            </a:fld>
            <a:endParaRPr lang="fr-FR" smtClean="0">
              <a:solidFill>
                <a:srgbClr val="000000"/>
              </a:solidFill>
              <a:cs typeface="MS PGothic"/>
            </a:endParaRPr>
          </a:p>
        </p:txBody>
      </p:sp>
      <p:sp>
        <p:nvSpPr>
          <p:cNvPr id="114690" name="ZoneTexte 24"/>
          <p:cNvSpPr txBox="1">
            <a:spLocks noChangeArrowheads="1"/>
          </p:cNvSpPr>
          <p:nvPr/>
        </p:nvSpPr>
        <p:spPr bwMode="auto">
          <a:xfrm>
            <a:off x="542925" y="4273550"/>
            <a:ext cx="5684838" cy="1200150"/>
          </a:xfrm>
          <a:prstGeom prst="rect">
            <a:avLst/>
          </a:prstGeom>
          <a:noFill/>
          <a:ln w="9525">
            <a:noFill/>
            <a:miter lim="800000"/>
            <a:headEnd/>
            <a:tailEnd/>
          </a:ln>
        </p:spPr>
        <p:txBody>
          <a:bodyPr>
            <a:spAutoFit/>
          </a:bodyPr>
          <a:lstStyle/>
          <a:p>
            <a:pPr eaLnBrk="0" hangingPunct="0"/>
            <a:r>
              <a:rPr lang="en-US">
                <a:solidFill>
                  <a:srgbClr val="777877"/>
                </a:solidFill>
              </a:rPr>
              <a:t>The</a:t>
            </a:r>
            <a:r>
              <a:rPr lang="en-US" sz="2400" b="1">
                <a:solidFill>
                  <a:srgbClr val="FF6600"/>
                </a:solidFill>
              </a:rPr>
              <a:t> </a:t>
            </a:r>
            <a:r>
              <a:rPr lang="en-US">
                <a:solidFill>
                  <a:srgbClr val="777877"/>
                </a:solidFill>
              </a:rPr>
              <a:t>right</a:t>
            </a:r>
            <a:r>
              <a:rPr lang="en-US" sz="2400" b="1">
                <a:solidFill>
                  <a:srgbClr val="FF6600"/>
                </a:solidFill>
              </a:rPr>
              <a:t> Technologies </a:t>
            </a:r>
            <a:r>
              <a:rPr lang="en-US">
                <a:solidFill>
                  <a:srgbClr val="777877"/>
                </a:solidFill>
              </a:rPr>
              <a:t>at the right time</a:t>
            </a:r>
          </a:p>
          <a:p>
            <a:pPr eaLnBrk="0" hangingPunct="0"/>
            <a:r>
              <a:rPr lang="en-US">
                <a:solidFill>
                  <a:srgbClr val="777877"/>
                </a:solidFill>
              </a:rPr>
              <a:t>The best, high-quality </a:t>
            </a:r>
            <a:r>
              <a:rPr lang="en-US" sz="2400" b="1">
                <a:solidFill>
                  <a:srgbClr val="FF6600"/>
                </a:solidFill>
              </a:rPr>
              <a:t>Contents</a:t>
            </a:r>
            <a:r>
              <a:rPr lang="en-US" sz="2400">
                <a:solidFill>
                  <a:srgbClr val="FF6600"/>
                </a:solidFill>
              </a:rPr>
              <a:t> </a:t>
            </a:r>
            <a:r>
              <a:rPr lang="en-US" sz="2400" b="1">
                <a:solidFill>
                  <a:srgbClr val="FF6600"/>
                </a:solidFill>
              </a:rPr>
              <a:t>&amp; Services</a:t>
            </a:r>
          </a:p>
          <a:p>
            <a:pPr eaLnBrk="0" hangingPunct="0"/>
            <a:r>
              <a:rPr lang="en-US">
                <a:solidFill>
                  <a:srgbClr val="777877"/>
                </a:solidFill>
              </a:rPr>
              <a:t>To develop consumer </a:t>
            </a:r>
            <a:r>
              <a:rPr lang="en-US" sz="2400" b="1">
                <a:solidFill>
                  <a:srgbClr val="FF6600"/>
                </a:solidFill>
              </a:rPr>
              <a:t>Usage</a:t>
            </a:r>
            <a:endParaRPr lang="en-US" sz="2400">
              <a:solidFill>
                <a:srgbClr val="042D56"/>
              </a:solidFill>
            </a:endParaRPr>
          </a:p>
        </p:txBody>
      </p:sp>
      <p:sp>
        <p:nvSpPr>
          <p:cNvPr id="114691" name="ZoneTexte 24"/>
          <p:cNvSpPr txBox="1">
            <a:spLocks noChangeArrowheads="1"/>
          </p:cNvSpPr>
          <p:nvPr/>
        </p:nvSpPr>
        <p:spPr bwMode="auto">
          <a:xfrm>
            <a:off x="190500" y="1579563"/>
            <a:ext cx="6505575" cy="708025"/>
          </a:xfrm>
          <a:prstGeom prst="rect">
            <a:avLst/>
          </a:prstGeom>
          <a:noFill/>
          <a:ln w="9525">
            <a:noFill/>
            <a:miter lim="800000"/>
            <a:headEnd/>
            <a:tailEnd/>
          </a:ln>
        </p:spPr>
        <p:txBody>
          <a:bodyPr>
            <a:spAutoFit/>
          </a:bodyPr>
          <a:lstStyle/>
          <a:p>
            <a:pPr eaLnBrk="0" hangingPunct="0"/>
            <a:r>
              <a:rPr lang="fr-FR" sz="2000" b="1">
                <a:solidFill>
                  <a:srgbClr val="042D56"/>
                </a:solidFill>
              </a:rPr>
              <a:t>Interactivity opens up new opportunities for « augmented » Outdoor campaings.</a:t>
            </a:r>
          </a:p>
        </p:txBody>
      </p:sp>
      <p:sp>
        <p:nvSpPr>
          <p:cNvPr id="18" name="ZoneTexte 1"/>
          <p:cNvSpPr txBox="1"/>
          <p:nvPr/>
        </p:nvSpPr>
        <p:spPr>
          <a:xfrm>
            <a:off x="541805" y="2996517"/>
            <a:ext cx="1224136" cy="936104"/>
          </a:xfrm>
          <a:prstGeom prst="rect">
            <a:avLst/>
          </a:prstGeom>
          <a:solidFill>
            <a:srgbClr val="FF6600"/>
          </a:solidFill>
          <a:ln w="9525" cap="flat" cmpd="sng" algn="ctr">
            <a:noFill/>
            <a:prstDash val="solid"/>
            <a:round/>
            <a:headEnd type="none" w="med" len="med"/>
            <a:tailEnd type="none" w="med" len="med"/>
          </a:ln>
          <a:effectLst>
            <a:outerShdw blurRad="50800" dist="38100" dir="2700000" algn="tl" rotWithShape="0">
              <a:prstClr val="black">
                <a:alpha val="40000"/>
              </a:prstClr>
            </a:outerShdw>
            <a:softEdge rad="31750"/>
          </a:effectLst>
        </p:spPr>
        <p:txBody>
          <a:bodyPr anchor="ctr"/>
          <a:lstStyle>
            <a:defPPr>
              <a:defRPr lang="fr-FR"/>
            </a:defPPr>
            <a:lvl1pPr algn="ctr">
              <a:spcBef>
                <a:spcPct val="20000"/>
              </a:spcBef>
              <a:buClr>
                <a:srgbClr val="FF7F00"/>
              </a:buClr>
              <a:buSzPct val="140000"/>
              <a:buFont typeface="Arial" charset="0"/>
              <a:defRPr sz="2800">
                <a:solidFill>
                  <a:schemeClr val="bg1"/>
                </a:solidFill>
                <a:latin typeface="Square721 BT"/>
                <a:cs typeface="Arial" charset="0"/>
              </a:defRPr>
            </a:lvl1pPr>
            <a:lvl2pPr>
              <a:spcBef>
                <a:spcPct val="20000"/>
              </a:spcBef>
              <a:buClr>
                <a:srgbClr val="FF7F00"/>
              </a:buClr>
              <a:buSzPct val="140000"/>
              <a:buFont typeface="Arial" charset="0"/>
              <a:defRPr>
                <a:ea typeface="ＭＳ Ｐゴシック" pitchFamily="34" charset="-128"/>
                <a:cs typeface="Arial" charset="0"/>
              </a:defRPr>
            </a:lvl2pPr>
            <a:lvl3pPr>
              <a:spcBef>
                <a:spcPct val="20000"/>
              </a:spcBef>
              <a:buClr>
                <a:srgbClr val="FF7F00"/>
              </a:buClr>
              <a:buSzPct val="140000"/>
              <a:buFont typeface="Arial" charset="0"/>
              <a:defRPr>
                <a:ea typeface="ＭＳ Ｐゴシック" pitchFamily="34" charset="-128"/>
                <a:cs typeface="Arial" charset="0"/>
              </a:defRPr>
            </a:lvl3pPr>
            <a:lvl4pPr>
              <a:spcBef>
                <a:spcPct val="20000"/>
              </a:spcBef>
              <a:buClr>
                <a:srgbClr val="FF7F00"/>
              </a:buClr>
              <a:buSzPct val="140000"/>
              <a:buFont typeface="Arial" charset="0"/>
              <a:defRPr>
                <a:ea typeface="ＭＳ Ｐゴシック" pitchFamily="34" charset="-128"/>
                <a:cs typeface="Arial" charset="0"/>
              </a:defRPr>
            </a:lvl4pPr>
            <a:lvl5pPr>
              <a:spcBef>
                <a:spcPct val="20000"/>
              </a:spcBef>
              <a:buClr>
                <a:srgbClr val="FF7F00"/>
              </a:buClr>
              <a:buSzPct val="140000"/>
              <a:buFont typeface="Arial" charset="0"/>
              <a:defRPr>
                <a:ea typeface="ＭＳ Ｐゴシック" pitchFamily="34" charset="-128"/>
                <a:cs typeface="Arial" charset="0"/>
              </a:defRPr>
            </a:lvl5pPr>
            <a:lvl6pPr>
              <a:defRPr>
                <a:ea typeface="ＭＳ Ｐゴシック" pitchFamily="34" charset="-128"/>
                <a:cs typeface="Arial" charset="0"/>
              </a:defRPr>
            </a:lvl6pPr>
            <a:lvl7pPr>
              <a:defRPr>
                <a:ea typeface="ＭＳ Ｐゴシック" pitchFamily="34" charset="-128"/>
                <a:cs typeface="Arial" charset="0"/>
              </a:defRPr>
            </a:lvl7pPr>
            <a:lvl8pPr>
              <a:defRPr>
                <a:ea typeface="ＭＳ Ｐゴシック" pitchFamily="34" charset="-128"/>
                <a:cs typeface="Arial" charset="0"/>
              </a:defRPr>
            </a:lvl8pPr>
            <a:lvl9pPr>
              <a:defRPr>
                <a:ea typeface="ＭＳ Ｐゴシック" pitchFamily="34" charset="-128"/>
                <a:cs typeface="Arial" charset="0"/>
              </a:defRPr>
            </a:lvl9pPr>
          </a:lstStyle>
          <a:p>
            <a:pPr eaLnBrk="0" hangingPunct="0">
              <a:defRPr/>
            </a:pPr>
            <a:r>
              <a:rPr lang="fr-FR" sz="5400" dirty="0" smtClean="0">
                <a:solidFill>
                  <a:srgbClr val="FFFFFF"/>
                </a:solidFill>
                <a:latin typeface="Arial"/>
                <a:ea typeface="+mn-ea"/>
              </a:rPr>
              <a:t>3</a:t>
            </a:r>
            <a:endParaRPr lang="fr-FR" sz="5400" dirty="0">
              <a:solidFill>
                <a:srgbClr val="FFFFFF"/>
              </a:solidFill>
              <a:latin typeface="Arial"/>
              <a:ea typeface="+mn-ea"/>
            </a:endParaRPr>
          </a:p>
        </p:txBody>
      </p:sp>
      <p:sp>
        <p:nvSpPr>
          <p:cNvPr id="114695" name="ZoneTexte 24"/>
          <p:cNvSpPr txBox="1">
            <a:spLocks noChangeArrowheads="1"/>
          </p:cNvSpPr>
          <p:nvPr/>
        </p:nvSpPr>
        <p:spPr bwMode="auto">
          <a:xfrm>
            <a:off x="1765300" y="3263900"/>
            <a:ext cx="4822825" cy="400050"/>
          </a:xfrm>
          <a:prstGeom prst="rect">
            <a:avLst/>
          </a:prstGeom>
          <a:noFill/>
          <a:ln w="9525">
            <a:noFill/>
            <a:miter lim="800000"/>
            <a:headEnd/>
            <a:tailEnd/>
          </a:ln>
        </p:spPr>
        <p:txBody>
          <a:bodyPr>
            <a:spAutoFit/>
          </a:bodyPr>
          <a:lstStyle/>
          <a:p>
            <a:pPr eaLnBrk="0" hangingPunct="0"/>
            <a:r>
              <a:rPr lang="fr-FR" sz="2000" b="1">
                <a:solidFill>
                  <a:srgbClr val="042D56"/>
                </a:solidFill>
              </a:rPr>
              <a:t>Major challenges going forward</a:t>
            </a:r>
            <a:endParaRPr lang="fr-FR" sz="2000">
              <a:latin typeface="Calibri" pitchFamily="34" charset="0"/>
            </a:endParaRPr>
          </a:p>
        </p:txBody>
      </p:sp>
      <p:pic>
        <p:nvPicPr>
          <p:cNvPr id="114696" name="Image 4"/>
          <p:cNvPicPr>
            <a:picLocks noChangeAspect="1"/>
          </p:cNvPicPr>
          <p:nvPr/>
        </p:nvPicPr>
        <p:blipFill>
          <a:blip r:embed="rId3" cstate="print"/>
          <a:srcRect l="4865"/>
          <a:stretch>
            <a:fillRect/>
          </a:stretch>
        </p:blipFill>
        <p:spPr bwMode="auto">
          <a:xfrm>
            <a:off x="6667500" y="4730750"/>
            <a:ext cx="2208213" cy="1506538"/>
          </a:xfrm>
          <a:prstGeom prst="rect">
            <a:avLst/>
          </a:prstGeom>
          <a:noFill/>
          <a:ln w="12700">
            <a:solidFill>
              <a:schemeClr val="bg1"/>
            </a:solidFill>
            <a:miter lim="800000"/>
            <a:headEnd/>
            <a:tailEnd/>
          </a:ln>
        </p:spPr>
      </p:pic>
      <p:sp>
        <p:nvSpPr>
          <p:cNvPr id="114697" name="Rectangle 2"/>
          <p:cNvSpPr txBox="1">
            <a:spLocks noChangeArrowheads="1"/>
          </p:cNvSpPr>
          <p:nvPr/>
        </p:nvSpPr>
        <p:spPr bwMode="auto">
          <a:xfrm>
            <a:off x="1763713" y="269875"/>
            <a:ext cx="7232650" cy="998538"/>
          </a:xfrm>
          <a:prstGeom prst="rect">
            <a:avLst/>
          </a:prstGeom>
          <a:noFill/>
          <a:ln w="9525">
            <a:noFill/>
            <a:miter lim="800000"/>
            <a:headEnd/>
            <a:tailEnd/>
          </a:ln>
        </p:spPr>
        <p:txBody>
          <a:bodyPr anchor="ctr"/>
          <a:lstStyle/>
          <a:p>
            <a:pPr algn="r"/>
            <a:r>
              <a:rPr lang="fr-FR" sz="2400">
                <a:solidFill>
                  <a:srgbClr val="042D56"/>
                </a:solidFill>
              </a:rPr>
              <a:t>OUR ENVIRONMENTS ARE QUICKLY </a:t>
            </a:r>
            <a:r>
              <a:rPr lang="fr-FR" sz="2400" b="1">
                <a:solidFill>
                  <a:srgbClr val="042D56"/>
                </a:solidFill>
              </a:rPr>
              <a:t>BECOMING CONNECTED</a:t>
            </a:r>
          </a:p>
        </p:txBody>
      </p:sp>
      <p:pic>
        <p:nvPicPr>
          <p:cNvPr id="114698" name="Picture 1"/>
          <p:cNvPicPr>
            <a:picLocks noChangeAspect="1" noChangeArrowheads="1"/>
          </p:cNvPicPr>
          <p:nvPr/>
        </p:nvPicPr>
        <p:blipFill>
          <a:blip r:embed="rId4" cstate="print"/>
          <a:srcRect/>
          <a:stretch>
            <a:fillRect/>
          </a:stretch>
        </p:blipFill>
        <p:spPr bwMode="auto">
          <a:xfrm>
            <a:off x="6667500" y="3125788"/>
            <a:ext cx="2214563" cy="1470025"/>
          </a:xfrm>
          <a:prstGeom prst="rect">
            <a:avLst/>
          </a:prstGeom>
          <a:noFill/>
          <a:ln w="9525">
            <a:noFill/>
            <a:miter lim="800000"/>
            <a:headEnd/>
            <a:tailEnd/>
          </a:ln>
        </p:spPr>
      </p:pic>
      <p:pic>
        <p:nvPicPr>
          <p:cNvPr id="114699" name="Image 19"/>
          <p:cNvPicPr>
            <a:picLocks noChangeAspect="1"/>
          </p:cNvPicPr>
          <p:nvPr/>
        </p:nvPicPr>
        <p:blipFill>
          <a:blip r:embed="rId5" cstate="print"/>
          <a:srcRect/>
          <a:stretch>
            <a:fillRect/>
          </a:stretch>
        </p:blipFill>
        <p:spPr bwMode="auto">
          <a:xfrm>
            <a:off x="6667500" y="1654175"/>
            <a:ext cx="2236788" cy="1343025"/>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Image 15" descr="Ford_Galaxy_Dual_Screens_-UK_Mall_Ford_2_05_10.jpg"/>
          <p:cNvPicPr preferRelativeResize="0">
            <a:picLocks/>
          </p:cNvPicPr>
          <p:nvPr/>
        </p:nvPicPr>
        <p:blipFill>
          <a:blip r:embed="rId3" cstate="print"/>
          <a:srcRect l="3552" r="2748"/>
          <a:stretch>
            <a:fillRect/>
          </a:stretch>
        </p:blipFill>
        <p:spPr bwMode="auto">
          <a:xfrm>
            <a:off x="3973513" y="2205038"/>
            <a:ext cx="5135562" cy="3875087"/>
          </a:xfrm>
          <a:prstGeom prst="rect">
            <a:avLst/>
          </a:prstGeom>
          <a:noFill/>
          <a:ln w="9525">
            <a:noFill/>
            <a:miter lim="800000"/>
            <a:headEnd/>
            <a:tailEnd/>
          </a:ln>
        </p:spPr>
      </p:pic>
      <p:pic>
        <p:nvPicPr>
          <p:cNvPr id="2" name="Image 1"/>
          <p:cNvPicPr>
            <a:picLocks noChangeAspect="1"/>
          </p:cNvPicPr>
          <p:nvPr/>
        </p:nvPicPr>
        <p:blipFill>
          <a:blip r:embed="rId4" cstate="print"/>
          <a:srcRect l="5583" r="5405"/>
          <a:stretch>
            <a:fillRect/>
          </a:stretch>
        </p:blipFill>
        <p:spPr bwMode="auto">
          <a:xfrm>
            <a:off x="3933825" y="2205038"/>
            <a:ext cx="5175250" cy="3875087"/>
          </a:xfrm>
          <a:prstGeom prst="rect">
            <a:avLst/>
          </a:prstGeom>
          <a:noFill/>
          <a:ln w="9525">
            <a:noFill/>
            <a:miter lim="800000"/>
            <a:headEnd/>
            <a:tailEnd/>
          </a:ln>
        </p:spPr>
      </p:pic>
      <p:pic>
        <p:nvPicPr>
          <p:cNvPr id="15" name="Picture 2" descr="G:\Intl_Mkg_Airport_Transport\B-Aeroport\BASIMAGES 11-01\Francfort\FRA_GE_Exhibition-Stand_2011 (3).jpg"/>
          <p:cNvPicPr>
            <a:picLocks noChangeAspect="1" noChangeArrowheads="1"/>
          </p:cNvPicPr>
          <p:nvPr/>
        </p:nvPicPr>
        <p:blipFill>
          <a:blip r:embed="rId5" cstate="print"/>
          <a:srcRect l="6067" r="10730" b="6387"/>
          <a:stretch>
            <a:fillRect/>
          </a:stretch>
        </p:blipFill>
        <p:spPr bwMode="auto">
          <a:xfrm>
            <a:off x="3967163" y="2205038"/>
            <a:ext cx="5141912" cy="3856037"/>
          </a:xfrm>
          <a:prstGeom prst="rect">
            <a:avLst/>
          </a:prstGeom>
          <a:noFill/>
          <a:ln w="9525">
            <a:noFill/>
            <a:miter lim="800000"/>
            <a:headEnd/>
            <a:tailEnd/>
          </a:ln>
        </p:spPr>
      </p:pic>
      <p:sp>
        <p:nvSpPr>
          <p:cNvPr id="116740" name="Rectangle 2"/>
          <p:cNvSpPr txBox="1">
            <a:spLocks noChangeArrowheads="1"/>
          </p:cNvSpPr>
          <p:nvPr/>
        </p:nvSpPr>
        <p:spPr bwMode="auto">
          <a:xfrm>
            <a:off x="2411413" y="269875"/>
            <a:ext cx="6548437" cy="998538"/>
          </a:xfrm>
          <a:prstGeom prst="rect">
            <a:avLst/>
          </a:prstGeom>
          <a:noFill/>
          <a:ln w="9525">
            <a:noFill/>
            <a:miter lim="800000"/>
            <a:headEnd/>
            <a:tailEnd/>
          </a:ln>
        </p:spPr>
        <p:txBody>
          <a:bodyPr anchor="ctr"/>
          <a:lstStyle/>
          <a:p>
            <a:pPr algn="r"/>
            <a:r>
              <a:rPr lang="fr-FR" sz="2400" b="1">
                <a:solidFill>
                  <a:srgbClr val="042D56"/>
                </a:solidFill>
              </a:rPr>
              <a:t>INTERACTIVITY </a:t>
            </a:r>
            <a:r>
              <a:rPr lang="fr-FR" sz="2400">
                <a:solidFill>
                  <a:srgbClr val="042D56"/>
                </a:solidFill>
              </a:rPr>
              <a:t>: REAL CONSUMER EXPECTATIONS BUT FEW USES TO DATE</a:t>
            </a:r>
          </a:p>
        </p:txBody>
      </p:sp>
      <p:sp>
        <p:nvSpPr>
          <p:cNvPr id="22" name="ZoneTexte 21"/>
          <p:cNvSpPr txBox="1">
            <a:spLocks noChangeArrowheads="1"/>
          </p:cNvSpPr>
          <p:nvPr/>
        </p:nvSpPr>
        <p:spPr bwMode="auto">
          <a:xfrm>
            <a:off x="163513" y="2649538"/>
            <a:ext cx="4859337" cy="369887"/>
          </a:xfrm>
          <a:prstGeom prst="rect">
            <a:avLst/>
          </a:prstGeom>
          <a:noFill/>
          <a:ln w="9525">
            <a:noFill/>
            <a:miter lim="800000"/>
            <a:headEnd/>
            <a:tailEnd/>
          </a:ln>
        </p:spPr>
        <p:txBody>
          <a:bodyPr>
            <a:spAutoFit/>
          </a:bodyPr>
          <a:lstStyle/>
          <a:p>
            <a:r>
              <a:rPr lang="fr-FR">
                <a:solidFill>
                  <a:srgbClr val="777877"/>
                </a:solidFill>
              </a:rPr>
              <a:t>Want more interactive screens</a:t>
            </a:r>
          </a:p>
        </p:txBody>
      </p:sp>
      <p:sp>
        <p:nvSpPr>
          <p:cNvPr id="23" name="ZoneTexte 22"/>
          <p:cNvSpPr txBox="1">
            <a:spLocks noChangeArrowheads="1"/>
          </p:cNvSpPr>
          <p:nvPr/>
        </p:nvSpPr>
        <p:spPr bwMode="auto">
          <a:xfrm>
            <a:off x="144463" y="2185988"/>
            <a:ext cx="1027112" cy="584200"/>
          </a:xfrm>
          <a:prstGeom prst="rect">
            <a:avLst/>
          </a:prstGeom>
          <a:noFill/>
          <a:ln w="9525">
            <a:noFill/>
            <a:miter lim="800000"/>
            <a:headEnd/>
            <a:tailEnd/>
          </a:ln>
        </p:spPr>
        <p:txBody>
          <a:bodyPr>
            <a:spAutoFit/>
          </a:bodyPr>
          <a:lstStyle/>
          <a:p>
            <a:r>
              <a:rPr lang="fr-FR" sz="3200" b="1">
                <a:solidFill>
                  <a:schemeClr val="accent2"/>
                </a:solidFill>
                <a:cs typeface="Arial" charset="0"/>
              </a:rPr>
              <a:t>83%</a:t>
            </a:r>
          </a:p>
        </p:txBody>
      </p:sp>
      <p:sp>
        <p:nvSpPr>
          <p:cNvPr id="24" name="ZoneTexte 23"/>
          <p:cNvSpPr txBox="1">
            <a:spLocks noChangeArrowheads="1"/>
          </p:cNvSpPr>
          <p:nvPr/>
        </p:nvSpPr>
        <p:spPr bwMode="auto">
          <a:xfrm>
            <a:off x="196850" y="3657600"/>
            <a:ext cx="3654425" cy="923925"/>
          </a:xfrm>
          <a:prstGeom prst="rect">
            <a:avLst/>
          </a:prstGeom>
          <a:noFill/>
          <a:ln w="9525">
            <a:noFill/>
            <a:miter lim="800000"/>
            <a:headEnd/>
            <a:tailEnd/>
          </a:ln>
        </p:spPr>
        <p:txBody>
          <a:bodyPr>
            <a:spAutoFit/>
          </a:bodyPr>
          <a:lstStyle/>
          <a:p>
            <a:r>
              <a:rPr lang="fr-FR">
                <a:solidFill>
                  <a:srgbClr val="777877"/>
                </a:solidFill>
              </a:rPr>
              <a:t>Want to download entertainment or special offers on their smartphones</a:t>
            </a:r>
          </a:p>
        </p:txBody>
      </p:sp>
      <p:sp>
        <p:nvSpPr>
          <p:cNvPr id="25" name="ZoneTexte 24"/>
          <p:cNvSpPr txBox="1">
            <a:spLocks noChangeArrowheads="1"/>
          </p:cNvSpPr>
          <p:nvPr/>
        </p:nvSpPr>
        <p:spPr bwMode="auto">
          <a:xfrm>
            <a:off x="179388" y="3200400"/>
            <a:ext cx="1025525" cy="585788"/>
          </a:xfrm>
          <a:prstGeom prst="rect">
            <a:avLst/>
          </a:prstGeom>
          <a:noFill/>
          <a:ln w="9525">
            <a:noFill/>
            <a:miter lim="800000"/>
            <a:headEnd/>
            <a:tailEnd/>
          </a:ln>
        </p:spPr>
        <p:txBody>
          <a:bodyPr>
            <a:spAutoFit/>
          </a:bodyPr>
          <a:lstStyle/>
          <a:p>
            <a:r>
              <a:rPr lang="fr-FR" sz="3200" b="1">
                <a:solidFill>
                  <a:schemeClr val="accent2"/>
                </a:solidFill>
                <a:cs typeface="Arial" charset="0"/>
              </a:rPr>
              <a:t>66%</a:t>
            </a:r>
          </a:p>
        </p:txBody>
      </p:sp>
      <p:pic>
        <p:nvPicPr>
          <p:cNvPr id="32" name="Picture 3" descr="G:\Intl_Mkg_Airport_Transport\B-Aeroport\BASIMAGES 11-01\Chine\Hong kong\HK_Lancome_Mupi_U-Tie_Mar2012.jpg"/>
          <p:cNvPicPr>
            <a:picLocks noChangeAspect="1" noChangeArrowheads="1"/>
          </p:cNvPicPr>
          <p:nvPr/>
        </p:nvPicPr>
        <p:blipFill>
          <a:blip r:embed="rId6" cstate="print"/>
          <a:srcRect l="10222" r="1093"/>
          <a:stretch>
            <a:fillRect/>
          </a:stretch>
        </p:blipFill>
        <p:spPr bwMode="auto">
          <a:xfrm>
            <a:off x="3783013" y="2133600"/>
            <a:ext cx="5229225" cy="3930650"/>
          </a:xfrm>
          <a:prstGeom prst="rect">
            <a:avLst/>
          </a:prstGeom>
          <a:noFill/>
          <a:ln w="9525">
            <a:noFill/>
            <a:miter lim="800000"/>
            <a:headEnd/>
            <a:tailEnd/>
          </a:ln>
        </p:spPr>
      </p:pic>
      <p:pic>
        <p:nvPicPr>
          <p:cNvPr id="33" name="Picture 4" descr="http://jp.bureauexport.org/files/2012/06/432e27f1984f02431a43b083441d2eb1.jpg"/>
          <p:cNvPicPr>
            <a:picLocks noChangeAspect="1" noChangeArrowheads="1"/>
          </p:cNvPicPr>
          <p:nvPr/>
        </p:nvPicPr>
        <p:blipFill>
          <a:blip r:embed="rId7" cstate="print"/>
          <a:srcRect l="11142" t="-11"/>
          <a:stretch>
            <a:fillRect/>
          </a:stretch>
        </p:blipFill>
        <p:spPr bwMode="auto">
          <a:xfrm>
            <a:off x="3783013" y="2089150"/>
            <a:ext cx="5326062" cy="3995738"/>
          </a:xfrm>
          <a:prstGeom prst="rect">
            <a:avLst/>
          </a:prstGeom>
          <a:noFill/>
          <a:ln w="9525">
            <a:noFill/>
            <a:miter lim="800000"/>
            <a:headEnd/>
            <a:tailEnd/>
          </a:ln>
        </p:spPr>
      </p:pic>
      <p:sp>
        <p:nvSpPr>
          <p:cNvPr id="12" name="TextBox 34"/>
          <p:cNvSpPr txBox="1">
            <a:spLocks noChangeArrowheads="1"/>
          </p:cNvSpPr>
          <p:nvPr/>
        </p:nvSpPr>
        <p:spPr bwMode="auto">
          <a:xfrm>
            <a:off x="0" y="6453188"/>
            <a:ext cx="9144000" cy="261937"/>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Calisto MT" charset="0"/>
                <a:ea typeface="ＭＳ Ｐゴシック" pitchFamily="34" charset="-128"/>
              </a:defRPr>
            </a:lvl1pPr>
            <a:lvl2pPr marL="742950" indent="-285750" eaLnBrk="0" hangingPunct="0">
              <a:defRPr sz="2400">
                <a:solidFill>
                  <a:schemeClr val="tx1"/>
                </a:solidFill>
                <a:latin typeface="Calisto MT" charset="0"/>
                <a:ea typeface="ＭＳ Ｐゴシック" pitchFamily="34" charset="-128"/>
              </a:defRPr>
            </a:lvl2pPr>
            <a:lvl3pPr marL="1143000" indent="-228600" eaLnBrk="0" hangingPunct="0">
              <a:defRPr sz="2400">
                <a:solidFill>
                  <a:schemeClr val="tx1"/>
                </a:solidFill>
                <a:latin typeface="Calisto MT" charset="0"/>
                <a:ea typeface="ＭＳ Ｐゴシック" pitchFamily="34" charset="-128"/>
              </a:defRPr>
            </a:lvl3pPr>
            <a:lvl4pPr marL="1600200" indent="-228600" eaLnBrk="0" hangingPunct="0">
              <a:defRPr sz="2400">
                <a:solidFill>
                  <a:schemeClr val="tx1"/>
                </a:solidFill>
                <a:latin typeface="Calisto MT" charset="0"/>
                <a:ea typeface="ＭＳ Ｐゴシック" pitchFamily="34" charset="-128"/>
              </a:defRPr>
            </a:lvl4pPr>
            <a:lvl5pPr marL="2057400" indent="-228600" eaLnBrk="0" hangingPunct="0">
              <a:defRPr sz="2400">
                <a:solidFill>
                  <a:schemeClr val="tx1"/>
                </a:solidFill>
                <a:latin typeface="Calisto MT"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Calisto MT"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Calisto MT"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Calisto MT"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Calisto MT" charset="0"/>
                <a:ea typeface="ＭＳ Ｐゴシック" pitchFamily="34" charset="-128"/>
              </a:defRPr>
            </a:lvl9pPr>
          </a:lstStyle>
          <a:p>
            <a:pPr eaLnBrk="1" fontAlgn="auto" hangingPunct="1">
              <a:spcBef>
                <a:spcPts val="0"/>
              </a:spcBef>
              <a:spcAft>
                <a:spcPts val="0"/>
              </a:spcAft>
              <a:defRPr/>
            </a:pPr>
            <a:r>
              <a:rPr lang="en-US" sz="1100" dirty="0">
                <a:solidFill>
                  <a:schemeClr val="bg1">
                    <a:lumMod val="50000"/>
                  </a:schemeClr>
                </a:solidFill>
                <a:latin typeface="Arial" pitchFamily="34" charset="0"/>
                <a:cs typeface="Arial" pitchFamily="34" charset="0"/>
              </a:rPr>
              <a:t>Source: </a:t>
            </a:r>
            <a:r>
              <a:rPr lang="en-US" sz="1100" dirty="0" err="1" smtClean="0">
                <a:solidFill>
                  <a:schemeClr val="bg1">
                    <a:lumMod val="50000"/>
                  </a:schemeClr>
                </a:solidFill>
                <a:latin typeface="Arial" pitchFamily="34" charset="0"/>
                <a:cs typeface="Arial" pitchFamily="34" charset="0"/>
              </a:rPr>
              <a:t>JCDecaux</a:t>
            </a:r>
            <a:r>
              <a:rPr lang="en-US" sz="1100" dirty="0" smtClean="0">
                <a:solidFill>
                  <a:schemeClr val="bg1">
                    <a:lumMod val="50000"/>
                  </a:schemeClr>
                </a:solidFill>
                <a:latin typeface="Arial" pitchFamily="34" charset="0"/>
                <a:cs typeface="Arial" pitchFamily="34" charset="0"/>
              </a:rPr>
              <a:t> Airport Stories World 2012 research</a:t>
            </a:r>
            <a:endParaRPr lang="en-US" sz="1100" dirty="0">
              <a:solidFill>
                <a:schemeClr val="bg1">
                  <a:lumMod val="50000"/>
                </a:schemeClr>
              </a:solidFill>
              <a:latin typeface="Arial" pitchFamily="34" charset="0"/>
              <a:cs typeface="Arial" pitchFamily="34" charset="0"/>
            </a:endParaRPr>
          </a:p>
        </p:txBody>
      </p:sp>
      <p:sp>
        <p:nvSpPr>
          <p:cNvPr id="116748" name="ZoneTexte 24"/>
          <p:cNvSpPr txBox="1">
            <a:spLocks noChangeArrowheads="1"/>
          </p:cNvSpPr>
          <p:nvPr/>
        </p:nvSpPr>
        <p:spPr bwMode="auto">
          <a:xfrm>
            <a:off x="190500" y="1579563"/>
            <a:ext cx="6505575" cy="400050"/>
          </a:xfrm>
          <a:prstGeom prst="rect">
            <a:avLst/>
          </a:prstGeom>
          <a:noFill/>
          <a:ln w="9525">
            <a:noFill/>
            <a:miter lim="800000"/>
            <a:headEnd/>
            <a:tailEnd/>
          </a:ln>
        </p:spPr>
        <p:txBody>
          <a:bodyPr>
            <a:spAutoFit/>
          </a:bodyPr>
          <a:lstStyle/>
          <a:p>
            <a:pPr eaLnBrk="0" hangingPunct="0"/>
            <a:r>
              <a:rPr lang="fr-FR" sz="2000" b="1">
                <a:solidFill>
                  <a:srgbClr val="042D56"/>
                </a:solidFill>
              </a:rPr>
              <a:t>In airports worldwide…</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par>
                          <p:cTn id="8" fill="hold">
                            <p:stCondLst>
                              <p:cond delay="1500"/>
                            </p:stCondLst>
                            <p:childTnLst>
                              <p:par>
                                <p:cTn id="9" presetID="10" presetClass="entr" presetSubtype="0" fill="hold" nodeType="afterEffect">
                                  <p:stCondLst>
                                    <p:cond delay="75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750"/>
                                        <p:tgtEl>
                                          <p:spTgt spid="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3000"/>
                            </p:stCondLst>
                            <p:childTnLst>
                              <p:par>
                                <p:cTn id="25" presetID="10" presetClass="entr" presetSubtype="0" fill="hold" nodeType="afterEffect">
                                  <p:stCondLst>
                                    <p:cond delay="75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750"/>
                                        <p:tgtEl>
                                          <p:spTgt spid="32"/>
                                        </p:tgtEl>
                                      </p:cBhvr>
                                    </p:animEffect>
                                  </p:childTnLst>
                                </p:cTn>
                              </p:par>
                            </p:childTnLst>
                          </p:cTn>
                        </p:par>
                        <p:par>
                          <p:cTn id="28" fill="hold">
                            <p:stCondLst>
                              <p:cond delay="4500"/>
                            </p:stCondLst>
                            <p:childTnLst>
                              <p:par>
                                <p:cTn id="29" presetID="10" presetClass="entr" presetSubtype="0" fill="hold" nodeType="afterEffect">
                                  <p:stCondLst>
                                    <p:cond delay="100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10" descr="NFC_Reading_3-123.JPG"/>
          <p:cNvPicPr>
            <a:picLocks noChangeAspect="1"/>
          </p:cNvPicPr>
          <p:nvPr/>
        </p:nvPicPr>
        <p:blipFill>
          <a:blip r:embed="rId3" cstate="print"/>
          <a:srcRect l="7686" r="22256"/>
          <a:stretch>
            <a:fillRect/>
          </a:stretch>
        </p:blipFill>
        <p:spPr bwMode="auto">
          <a:xfrm>
            <a:off x="6659563" y="3933825"/>
            <a:ext cx="2238375" cy="2130425"/>
          </a:xfrm>
          <a:prstGeom prst="rect">
            <a:avLst/>
          </a:prstGeom>
          <a:noFill/>
          <a:ln w="9525">
            <a:noFill/>
            <a:miter lim="800000"/>
            <a:headEnd/>
            <a:tailEnd/>
          </a:ln>
        </p:spPr>
      </p:pic>
      <p:pic>
        <p:nvPicPr>
          <p:cNvPr id="118786" name="Picture 12" descr="NFC_Reading_3-130.JPG"/>
          <p:cNvPicPr>
            <a:picLocks noChangeAspect="1"/>
          </p:cNvPicPr>
          <p:nvPr/>
        </p:nvPicPr>
        <p:blipFill>
          <a:blip r:embed="rId4" cstate="print"/>
          <a:srcRect l="13136" r="31441"/>
          <a:stretch>
            <a:fillRect/>
          </a:stretch>
        </p:blipFill>
        <p:spPr bwMode="auto">
          <a:xfrm>
            <a:off x="6659563" y="1220788"/>
            <a:ext cx="2203450" cy="2652712"/>
          </a:xfrm>
          <a:prstGeom prst="rect">
            <a:avLst/>
          </a:prstGeom>
          <a:noFill/>
          <a:ln w="9525">
            <a:noFill/>
            <a:miter lim="800000"/>
            <a:headEnd/>
            <a:tailEnd/>
          </a:ln>
        </p:spPr>
      </p:pic>
      <p:sp>
        <p:nvSpPr>
          <p:cNvPr id="118787" name="Rectangle 2"/>
          <p:cNvSpPr txBox="1">
            <a:spLocks noChangeArrowheads="1"/>
          </p:cNvSpPr>
          <p:nvPr/>
        </p:nvSpPr>
        <p:spPr bwMode="auto">
          <a:xfrm>
            <a:off x="2124075" y="198438"/>
            <a:ext cx="6769100" cy="998537"/>
          </a:xfrm>
          <a:prstGeom prst="rect">
            <a:avLst/>
          </a:prstGeom>
          <a:noFill/>
          <a:ln w="9525">
            <a:noFill/>
            <a:miter lim="800000"/>
            <a:headEnd/>
            <a:tailEnd/>
          </a:ln>
        </p:spPr>
        <p:txBody>
          <a:bodyPr anchor="ctr"/>
          <a:lstStyle/>
          <a:p>
            <a:pPr algn="r"/>
            <a:r>
              <a:rPr lang="fr-FR" sz="2400" b="1">
                <a:solidFill>
                  <a:srgbClr val="042D56"/>
                </a:solidFill>
              </a:rPr>
              <a:t>INTERACTIVITY </a:t>
            </a:r>
            <a:r>
              <a:rPr lang="fr-FR" sz="2400">
                <a:solidFill>
                  <a:srgbClr val="042D56"/>
                </a:solidFill>
              </a:rPr>
              <a:t>: </a:t>
            </a:r>
            <a:br>
              <a:rPr lang="fr-FR" sz="2400">
                <a:solidFill>
                  <a:srgbClr val="042D56"/>
                </a:solidFill>
              </a:rPr>
            </a:br>
            <a:r>
              <a:rPr lang="fr-FR" sz="2400">
                <a:solidFill>
                  <a:srgbClr val="042D56"/>
                </a:solidFill>
              </a:rPr>
              <a:t>A FIRST FULL-SCALE OUTDOOR NFC TRIAL</a:t>
            </a:r>
          </a:p>
        </p:txBody>
      </p:sp>
      <p:sp>
        <p:nvSpPr>
          <p:cNvPr id="118788" name="Text Placeholder 4"/>
          <p:cNvSpPr txBox="1">
            <a:spLocks/>
          </p:cNvSpPr>
          <p:nvPr/>
        </p:nvSpPr>
        <p:spPr bwMode="auto">
          <a:xfrm>
            <a:off x="252413" y="2420938"/>
            <a:ext cx="6064250" cy="2160587"/>
          </a:xfrm>
          <a:prstGeom prst="rect">
            <a:avLst/>
          </a:prstGeom>
          <a:noFill/>
          <a:ln w="9525">
            <a:noFill/>
            <a:miter lim="800000"/>
            <a:headEnd/>
            <a:tailEnd/>
          </a:ln>
        </p:spPr>
        <p:txBody>
          <a:bodyPr/>
          <a:lstStyle/>
          <a:p>
            <a:pPr marL="342900" indent="-342900">
              <a:spcBef>
                <a:spcPct val="20000"/>
              </a:spcBef>
              <a:buClr>
                <a:srgbClr val="FF7F00"/>
              </a:buClr>
              <a:buSzPct val="140000"/>
              <a:buFont typeface="Times" pitchFamily="18" charset="0"/>
              <a:buChar char="•"/>
            </a:pPr>
            <a:r>
              <a:rPr lang="en-US">
                <a:solidFill>
                  <a:srgbClr val="042D56"/>
                </a:solidFill>
              </a:rPr>
              <a:t>Over </a:t>
            </a:r>
            <a:r>
              <a:rPr lang="en-US" b="1">
                <a:solidFill>
                  <a:schemeClr val="accent2"/>
                </a:solidFill>
              </a:rPr>
              <a:t>300</a:t>
            </a:r>
            <a:r>
              <a:rPr lang="en-US">
                <a:solidFill>
                  <a:srgbClr val="042D56"/>
                </a:solidFill>
              </a:rPr>
              <a:t> bus shelters and poster sites were fully interactive </a:t>
            </a:r>
          </a:p>
          <a:p>
            <a:pPr marL="342900" indent="-342900">
              <a:spcBef>
                <a:spcPct val="20000"/>
              </a:spcBef>
              <a:buClr>
                <a:srgbClr val="FF7F00"/>
              </a:buClr>
              <a:buSzPct val="140000"/>
              <a:buFont typeface="Times" pitchFamily="18" charset="0"/>
              <a:buChar char="•"/>
            </a:pPr>
            <a:endParaRPr lang="en-US" sz="1400">
              <a:solidFill>
                <a:srgbClr val="042D56"/>
              </a:solidFill>
            </a:endParaRPr>
          </a:p>
          <a:p>
            <a:pPr marL="342900" indent="-342900">
              <a:spcBef>
                <a:spcPct val="20000"/>
              </a:spcBef>
              <a:buClr>
                <a:srgbClr val="FF7F00"/>
              </a:buClr>
              <a:buSzPct val="140000"/>
              <a:buFont typeface="Times" pitchFamily="18" charset="0"/>
              <a:buChar char="•"/>
            </a:pPr>
            <a:r>
              <a:rPr lang="en-US" b="1">
                <a:solidFill>
                  <a:schemeClr val="accent2"/>
                </a:solidFill>
              </a:rPr>
              <a:t>Direct engagement </a:t>
            </a:r>
            <a:r>
              <a:rPr lang="en-US">
                <a:solidFill>
                  <a:srgbClr val="042D56"/>
                </a:solidFill>
              </a:rPr>
              <a:t>with brands via an NFC or QR Code link to their smartphone</a:t>
            </a:r>
          </a:p>
          <a:p>
            <a:pPr marL="342900" indent="-342900">
              <a:spcBef>
                <a:spcPct val="20000"/>
              </a:spcBef>
              <a:buClr>
                <a:srgbClr val="FF7F00"/>
              </a:buClr>
              <a:buSzPct val="140000"/>
              <a:buFont typeface="Times" pitchFamily="18" charset="0"/>
              <a:buChar char="•"/>
            </a:pPr>
            <a:endParaRPr lang="en-US" sz="1400">
              <a:solidFill>
                <a:srgbClr val="042D56"/>
              </a:solidFill>
            </a:endParaRPr>
          </a:p>
          <a:p>
            <a:pPr marL="342900" indent="-342900">
              <a:spcBef>
                <a:spcPct val="20000"/>
              </a:spcBef>
              <a:buClr>
                <a:srgbClr val="FF7F00"/>
              </a:buClr>
              <a:buSzPct val="140000"/>
              <a:buFont typeface="Times" pitchFamily="18" charset="0"/>
              <a:buChar char="•"/>
            </a:pPr>
            <a:r>
              <a:rPr lang="en-GB" b="1">
                <a:solidFill>
                  <a:schemeClr val="accent2"/>
                </a:solidFill>
              </a:rPr>
              <a:t>1</a:t>
            </a:r>
            <a:r>
              <a:rPr lang="en-US" b="1">
                <a:solidFill>
                  <a:schemeClr val="accent2"/>
                </a:solidFill>
              </a:rPr>
              <a:t>3 clients </a:t>
            </a:r>
            <a:r>
              <a:rPr lang="en-US">
                <a:solidFill>
                  <a:srgbClr val="042D56"/>
                </a:solidFill>
              </a:rPr>
              <a:t>tested real interactive content </a:t>
            </a:r>
          </a:p>
        </p:txBody>
      </p:sp>
      <p:sp>
        <p:nvSpPr>
          <p:cNvPr id="118789" name="ZoneTexte 24"/>
          <p:cNvSpPr txBox="1">
            <a:spLocks noChangeArrowheads="1"/>
          </p:cNvSpPr>
          <p:nvPr/>
        </p:nvSpPr>
        <p:spPr bwMode="auto">
          <a:xfrm>
            <a:off x="190500" y="1579563"/>
            <a:ext cx="6505575" cy="708025"/>
          </a:xfrm>
          <a:prstGeom prst="rect">
            <a:avLst/>
          </a:prstGeom>
          <a:noFill/>
          <a:ln w="9525">
            <a:noFill/>
            <a:miter lim="800000"/>
            <a:headEnd/>
            <a:tailEnd/>
          </a:ln>
        </p:spPr>
        <p:txBody>
          <a:bodyPr>
            <a:spAutoFit/>
          </a:bodyPr>
          <a:lstStyle/>
          <a:p>
            <a:pPr eaLnBrk="0" hangingPunct="0"/>
            <a:r>
              <a:rPr lang="fr-FR" sz="2000" b="1">
                <a:solidFill>
                  <a:srgbClr val="042D56"/>
                </a:solidFill>
              </a:rPr>
              <a:t>JCDecaux UK launched a city-wide interactive campaign trial during 4 weeks in 2012</a:t>
            </a:r>
          </a:p>
        </p:txBody>
      </p:sp>
      <p:sp>
        <p:nvSpPr>
          <p:cNvPr id="118790" name="ZoneTexte 24"/>
          <p:cNvSpPr txBox="1">
            <a:spLocks noChangeArrowheads="1"/>
          </p:cNvSpPr>
          <p:nvPr/>
        </p:nvSpPr>
        <p:spPr bwMode="auto">
          <a:xfrm>
            <a:off x="155575" y="4862513"/>
            <a:ext cx="6503988" cy="523875"/>
          </a:xfrm>
          <a:prstGeom prst="rect">
            <a:avLst/>
          </a:prstGeom>
          <a:noFill/>
          <a:ln w="9525">
            <a:noFill/>
            <a:miter lim="800000"/>
            <a:headEnd/>
            <a:tailEnd/>
          </a:ln>
        </p:spPr>
        <p:txBody>
          <a:bodyPr>
            <a:spAutoFit/>
          </a:bodyPr>
          <a:lstStyle/>
          <a:p>
            <a:pPr eaLnBrk="0" hangingPunct="0"/>
            <a:r>
              <a:rPr lang="fr-FR" sz="2800" b="1">
                <a:solidFill>
                  <a:schemeClr val="accent2"/>
                </a:solidFill>
              </a:rPr>
              <a:t>6,000</a:t>
            </a:r>
            <a:r>
              <a:rPr lang="fr-FR" sz="2000" b="1">
                <a:solidFill>
                  <a:srgbClr val="042D56"/>
                </a:solidFill>
              </a:rPr>
              <a:t> interactions (10% of which with NFC)</a:t>
            </a:r>
          </a:p>
        </p:txBody>
      </p:sp>
      <p:sp>
        <p:nvSpPr>
          <p:cNvPr id="118791" name="ZoneTexte 25"/>
          <p:cNvSpPr txBox="1">
            <a:spLocks noChangeArrowheads="1"/>
          </p:cNvSpPr>
          <p:nvPr/>
        </p:nvSpPr>
        <p:spPr bwMode="auto">
          <a:xfrm>
            <a:off x="193675" y="5367338"/>
            <a:ext cx="6503988" cy="522287"/>
          </a:xfrm>
          <a:prstGeom prst="rect">
            <a:avLst/>
          </a:prstGeom>
          <a:noFill/>
          <a:ln w="9525">
            <a:noFill/>
            <a:miter lim="800000"/>
            <a:headEnd/>
            <a:tailEnd/>
          </a:ln>
        </p:spPr>
        <p:txBody>
          <a:bodyPr>
            <a:spAutoFit/>
          </a:bodyPr>
          <a:lstStyle/>
          <a:p>
            <a:pPr eaLnBrk="0" hangingPunct="0"/>
            <a:r>
              <a:rPr lang="fr-FR" sz="2800" b="1">
                <a:solidFill>
                  <a:schemeClr val="accent2"/>
                </a:solidFill>
              </a:rPr>
              <a:t>78%</a:t>
            </a:r>
            <a:r>
              <a:rPr lang="fr-FR" sz="2000" b="1">
                <a:solidFill>
                  <a:srgbClr val="042D56"/>
                </a:solidFill>
              </a:rPr>
              <a:t> of users enjoyed interacting with the brands</a:t>
            </a:r>
          </a:p>
        </p:txBody>
      </p:sp>
    </p:spTree>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3" descr="J:\Dir_Marketing_Clients_Public\Marketing Public\Temporaire\1Wall_AG_U_snap_Pressefoto.jpg"/>
          <p:cNvPicPr>
            <a:picLocks noChangeAspect="1" noChangeArrowheads="1"/>
          </p:cNvPicPr>
          <p:nvPr/>
        </p:nvPicPr>
        <p:blipFill>
          <a:blip r:embed="rId3" cstate="print"/>
          <a:srcRect l="46515" t="21651" r="26401"/>
          <a:stretch>
            <a:fillRect/>
          </a:stretch>
        </p:blipFill>
        <p:spPr bwMode="auto">
          <a:xfrm>
            <a:off x="7083425" y="2559050"/>
            <a:ext cx="2049463" cy="3944938"/>
          </a:xfrm>
          <a:prstGeom prst="rect">
            <a:avLst/>
          </a:prstGeom>
          <a:noFill/>
          <a:ln w="12700">
            <a:solidFill>
              <a:schemeClr val="bg1"/>
            </a:solidFill>
            <a:miter lim="800000"/>
            <a:headEnd/>
            <a:tailEnd/>
          </a:ln>
        </p:spPr>
      </p:pic>
      <p:sp>
        <p:nvSpPr>
          <p:cNvPr id="120834" name="Espace réservé du numéro de diapositive 1"/>
          <p:cNvSpPr>
            <a:spLocks noGrp="1"/>
          </p:cNvSpPr>
          <p:nvPr>
            <p:ph type="sldNum" sz="quarter" idx="12"/>
          </p:nvPr>
        </p:nvSpPr>
        <p:spPr/>
        <p:txBody>
          <a:bodyPr/>
          <a:lstStyle/>
          <a:p>
            <a:pPr fontAlgn="base">
              <a:spcBef>
                <a:spcPct val="0"/>
              </a:spcBef>
              <a:spcAft>
                <a:spcPct val="0"/>
              </a:spcAft>
              <a:defRPr/>
            </a:pPr>
            <a:fld id="{CBDB0BC1-1BC6-43AB-80D2-EE1B70D2C133}" type="slidenum">
              <a:rPr lang="fr-FR" smtClean="0">
                <a:solidFill>
                  <a:srgbClr val="000000"/>
                </a:solidFill>
                <a:cs typeface="MS PGothic"/>
              </a:rPr>
              <a:pPr fontAlgn="base">
                <a:spcBef>
                  <a:spcPct val="0"/>
                </a:spcBef>
                <a:spcAft>
                  <a:spcPct val="0"/>
                </a:spcAft>
                <a:defRPr/>
              </a:pPr>
              <a:t>58</a:t>
            </a:fld>
            <a:endParaRPr lang="fr-FR" smtClean="0">
              <a:solidFill>
                <a:srgbClr val="000000"/>
              </a:solidFill>
              <a:cs typeface="MS PGothic"/>
            </a:endParaRPr>
          </a:p>
        </p:txBody>
      </p:sp>
      <p:sp>
        <p:nvSpPr>
          <p:cNvPr id="120835" name="ZoneTexte 22"/>
          <p:cNvSpPr txBox="1">
            <a:spLocks noChangeArrowheads="1"/>
          </p:cNvSpPr>
          <p:nvPr/>
        </p:nvSpPr>
        <p:spPr bwMode="auto">
          <a:xfrm>
            <a:off x="107950" y="1497013"/>
            <a:ext cx="8926513" cy="1016000"/>
          </a:xfrm>
          <a:prstGeom prst="rect">
            <a:avLst/>
          </a:prstGeom>
          <a:noFill/>
          <a:ln w="9525">
            <a:noFill/>
            <a:miter lim="800000"/>
            <a:headEnd/>
            <a:tailEnd/>
          </a:ln>
        </p:spPr>
        <p:txBody>
          <a:bodyPr>
            <a:spAutoFit/>
          </a:bodyPr>
          <a:lstStyle/>
          <a:p>
            <a:pPr eaLnBrk="0" hangingPunct="0"/>
            <a:r>
              <a:rPr lang="fr-FR" sz="2000" b="1">
                <a:solidFill>
                  <a:srgbClr val="042D56"/>
                </a:solidFill>
              </a:rPr>
              <a:t>Touchscreens, interaction via smartphones… rapidly evolving technologies and usage will open the way to unequalled brand presence in all urban environements.</a:t>
            </a:r>
          </a:p>
        </p:txBody>
      </p:sp>
      <p:pic>
        <p:nvPicPr>
          <p:cNvPr id="120836" name="Picture 2"/>
          <p:cNvPicPr>
            <a:picLocks noChangeAspect="1" noChangeArrowheads="1"/>
          </p:cNvPicPr>
          <p:nvPr/>
        </p:nvPicPr>
        <p:blipFill>
          <a:blip r:embed="rId4" cstate="print"/>
          <a:srcRect/>
          <a:stretch>
            <a:fillRect/>
          </a:stretch>
        </p:blipFill>
        <p:spPr bwMode="auto">
          <a:xfrm>
            <a:off x="1763713" y="2565400"/>
            <a:ext cx="5359400" cy="3944938"/>
          </a:xfrm>
          <a:prstGeom prst="rect">
            <a:avLst/>
          </a:prstGeom>
          <a:noFill/>
          <a:ln w="9525">
            <a:noFill/>
            <a:miter lim="800000"/>
            <a:headEnd/>
            <a:tailEnd/>
          </a:ln>
        </p:spPr>
      </p:pic>
      <p:sp>
        <p:nvSpPr>
          <p:cNvPr id="54" name="ZoneTexte 24"/>
          <p:cNvSpPr txBox="1"/>
          <p:nvPr/>
        </p:nvSpPr>
        <p:spPr>
          <a:xfrm>
            <a:off x="0" y="3284538"/>
            <a:ext cx="2232025" cy="720725"/>
          </a:xfrm>
          <a:prstGeom prst="rect">
            <a:avLst/>
          </a:prstGeom>
          <a:solidFill>
            <a:schemeClr val="accent2"/>
          </a:solidFill>
          <a:ln w="9525">
            <a:noFill/>
            <a:prstDash val="sysDash"/>
            <a:headEnd type="none" w="med" len="med"/>
            <a:tailEnd type="none" w="med" len="med"/>
          </a:ln>
        </p:spPr>
        <p:style>
          <a:lnRef idx="2">
            <a:schemeClr val="accent4"/>
          </a:lnRef>
          <a:fillRef idx="1">
            <a:schemeClr val="lt1"/>
          </a:fillRef>
          <a:effectRef idx="0">
            <a:schemeClr val="accent4"/>
          </a:effectRef>
          <a:fontRef idx="minor">
            <a:schemeClr val="dk1"/>
          </a:fontRef>
        </p:style>
        <p:txBody>
          <a:bodyPr anchor="ctr"/>
          <a:lstStyle>
            <a:defPPr>
              <a:defRPr lang="fr-FR"/>
            </a:defPPr>
            <a:lvl1pPr algn="ctr">
              <a:defRPr sz="2000">
                <a:solidFill>
                  <a:schemeClr val="bg1"/>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eaLnBrk="0" hangingPunct="0">
              <a:defRPr/>
            </a:pPr>
            <a:r>
              <a:rPr lang="fr-FR" b="1" dirty="0" smtClean="0">
                <a:solidFill>
                  <a:srgbClr val="FFFFFF"/>
                </a:solidFill>
              </a:rPr>
              <a:t>Interaction </a:t>
            </a:r>
          </a:p>
          <a:p>
            <a:pPr eaLnBrk="0" hangingPunct="0">
              <a:defRPr/>
            </a:pPr>
            <a:r>
              <a:rPr lang="fr-FR" b="1" dirty="0" smtClean="0">
                <a:solidFill>
                  <a:srgbClr val="FFFFFF"/>
                </a:solidFill>
              </a:rPr>
              <a:t>&amp; dialogue</a:t>
            </a:r>
            <a:endParaRPr lang="fr-FR" b="1" dirty="0">
              <a:solidFill>
                <a:srgbClr val="FFFFFF"/>
              </a:solidFill>
            </a:endParaRPr>
          </a:p>
        </p:txBody>
      </p:sp>
      <p:sp>
        <p:nvSpPr>
          <p:cNvPr id="55" name="ZoneTexte 24"/>
          <p:cNvSpPr txBox="1"/>
          <p:nvPr/>
        </p:nvSpPr>
        <p:spPr>
          <a:xfrm>
            <a:off x="-36513" y="4865688"/>
            <a:ext cx="2246313" cy="817562"/>
          </a:xfrm>
          <a:prstGeom prst="rect">
            <a:avLst/>
          </a:prstGeom>
          <a:solidFill>
            <a:schemeClr val="accent2"/>
          </a:solidFill>
          <a:ln w="9525">
            <a:noFill/>
            <a:prstDash val="sysDash"/>
            <a:headEnd type="none" w="med" len="med"/>
            <a:tailEnd type="none" w="med" len="med"/>
          </a:ln>
        </p:spPr>
        <p:style>
          <a:lnRef idx="2">
            <a:schemeClr val="accent4"/>
          </a:lnRef>
          <a:fillRef idx="1">
            <a:schemeClr val="lt1"/>
          </a:fillRef>
          <a:effectRef idx="0">
            <a:schemeClr val="accent4"/>
          </a:effectRef>
          <a:fontRef idx="minor">
            <a:schemeClr val="dk1"/>
          </a:fontRef>
        </p:style>
        <p:txBody>
          <a:bodyPr anchor="ctr"/>
          <a:lstStyle>
            <a:defPPr>
              <a:defRPr lang="fr-FR"/>
            </a:defPPr>
            <a:lvl1pPr algn="ctr">
              <a:defRPr sz="2000">
                <a:solidFill>
                  <a:schemeClr val="bg1"/>
                </a:solidFill>
                <a:latin typeface="+mn-lt"/>
                <a:ea typeface="+mn-ea"/>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eaLnBrk="0" hangingPunct="0">
              <a:defRPr/>
            </a:pPr>
            <a:r>
              <a:rPr lang="fr-FR" b="1" dirty="0" smtClean="0">
                <a:solidFill>
                  <a:srgbClr val="FFFFFF"/>
                </a:solidFill>
              </a:rPr>
              <a:t>Transactions on the move</a:t>
            </a:r>
            <a:endParaRPr lang="fr-FR" b="1" dirty="0">
              <a:solidFill>
                <a:srgbClr val="FFFFFF"/>
              </a:solidFill>
            </a:endParaRPr>
          </a:p>
        </p:txBody>
      </p:sp>
      <p:sp>
        <p:nvSpPr>
          <p:cNvPr id="120839" name="Rectangle 2"/>
          <p:cNvSpPr txBox="1">
            <a:spLocks noChangeArrowheads="1"/>
          </p:cNvSpPr>
          <p:nvPr/>
        </p:nvSpPr>
        <p:spPr bwMode="auto">
          <a:xfrm>
            <a:off x="1692275" y="188913"/>
            <a:ext cx="7232650" cy="998537"/>
          </a:xfrm>
          <a:prstGeom prst="rect">
            <a:avLst/>
          </a:prstGeom>
          <a:noFill/>
          <a:ln w="9525">
            <a:noFill/>
            <a:miter lim="800000"/>
            <a:headEnd/>
            <a:tailEnd/>
          </a:ln>
        </p:spPr>
        <p:txBody>
          <a:bodyPr anchor="ctr"/>
          <a:lstStyle/>
          <a:p>
            <a:pPr algn="r"/>
            <a:r>
              <a:rPr lang="fr-FR" sz="2400">
                <a:solidFill>
                  <a:srgbClr val="042D56"/>
                </a:solidFill>
              </a:rPr>
              <a:t>"AUGMENTED" OUTDOOR TO DEVELOP </a:t>
            </a:r>
            <a:br>
              <a:rPr lang="fr-FR" sz="2400">
                <a:solidFill>
                  <a:srgbClr val="042D56"/>
                </a:solidFill>
              </a:rPr>
            </a:br>
            <a:r>
              <a:rPr lang="fr-FR" sz="2400" b="1">
                <a:solidFill>
                  <a:srgbClr val="042D56"/>
                </a:solidFill>
              </a:rPr>
              <a:t>TRULY ENGAGING BRAND EXPERIENCES</a:t>
            </a:r>
          </a:p>
        </p:txBody>
      </p:sp>
    </p:spTree>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Espace réservé du numéro de diapositive 3"/>
          <p:cNvSpPr>
            <a:spLocks noGrp="1"/>
          </p:cNvSpPr>
          <p:nvPr>
            <p:ph type="sldNum" sz="quarter" idx="12"/>
          </p:nvPr>
        </p:nvSpPr>
        <p:spPr/>
        <p:txBody>
          <a:bodyPr/>
          <a:lstStyle/>
          <a:p>
            <a:pPr fontAlgn="base">
              <a:spcBef>
                <a:spcPct val="0"/>
              </a:spcBef>
              <a:spcAft>
                <a:spcPct val="0"/>
              </a:spcAft>
              <a:defRPr/>
            </a:pPr>
            <a:fld id="{64A7D4E3-68D5-4D4C-A0E6-E33C2CDC6DBE}" type="slidenum">
              <a:rPr lang="en-US" smtClean="0">
                <a:cs typeface="MS PGothic"/>
              </a:rPr>
              <a:pPr fontAlgn="base">
                <a:spcBef>
                  <a:spcPct val="0"/>
                </a:spcBef>
                <a:spcAft>
                  <a:spcPct val="0"/>
                </a:spcAft>
                <a:defRPr/>
              </a:pPr>
              <a:t>59</a:t>
            </a:fld>
            <a:endParaRPr lang="en-US" smtClean="0">
              <a:cs typeface="MS PGothic"/>
            </a:endParaRPr>
          </a:p>
        </p:txBody>
      </p:sp>
      <p:pic>
        <p:nvPicPr>
          <p:cNvPr id="122882" name="Picture 2" descr="Homepage 1"/>
          <p:cNvPicPr>
            <a:picLocks noChangeAspect="1" noChangeArrowheads="1"/>
          </p:cNvPicPr>
          <p:nvPr/>
        </p:nvPicPr>
        <p:blipFill>
          <a:blip r:embed="rId2" cstate="print"/>
          <a:srcRect/>
          <a:stretch>
            <a:fillRect/>
          </a:stretch>
        </p:blipFill>
        <p:spPr bwMode="auto">
          <a:xfrm>
            <a:off x="0" y="3511550"/>
            <a:ext cx="9290050" cy="2725738"/>
          </a:xfrm>
          <a:prstGeom prst="rect">
            <a:avLst/>
          </a:prstGeom>
          <a:noFill/>
          <a:ln w="9525">
            <a:noFill/>
            <a:miter lim="800000"/>
            <a:headEnd/>
            <a:tailEnd/>
          </a:ln>
        </p:spPr>
      </p:pic>
      <p:sp>
        <p:nvSpPr>
          <p:cNvPr id="7" name="Rectangle à coins arrondis 6"/>
          <p:cNvSpPr/>
          <p:nvPr/>
        </p:nvSpPr>
        <p:spPr bwMode="auto">
          <a:xfrm>
            <a:off x="-107950" y="2790825"/>
            <a:ext cx="6767513" cy="831850"/>
          </a:xfrm>
          <a:prstGeom prst="roundRect">
            <a:avLst/>
          </a:prstGeom>
          <a:solidFill>
            <a:srgbClr val="80ABD2"/>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a:lstStyle/>
          <a:p>
            <a:pPr eaLnBrk="0" hangingPunct="0">
              <a:defRPr/>
            </a:pPr>
            <a:endParaRPr lang="fr-FR" sz="2400" b="1">
              <a:solidFill>
                <a:srgbClr val="000000"/>
              </a:solidFill>
            </a:endParaRPr>
          </a:p>
        </p:txBody>
      </p:sp>
      <p:sp>
        <p:nvSpPr>
          <p:cNvPr id="5" name="Titre 4"/>
          <p:cNvSpPr>
            <a:spLocks noGrp="1"/>
          </p:cNvSpPr>
          <p:nvPr>
            <p:ph type="ctrTitle"/>
          </p:nvPr>
        </p:nvSpPr>
        <p:spPr>
          <a:xfrm>
            <a:off x="1692275" y="2806700"/>
            <a:ext cx="5327650" cy="815975"/>
          </a:xfrm>
          <a:ln w="4763">
            <a:round/>
          </a:ln>
        </p:spPr>
        <p:txBody>
          <a:bodyPr/>
          <a:lstStyle/>
          <a:p>
            <a:pPr algn="l" eaLnBrk="1" hangingPunct="1">
              <a:defRPr/>
            </a:pPr>
            <a:r>
              <a:rPr sz="4800" kern="1200" cap="all" dirty="0">
                <a:ln/>
                <a:solidFill>
                  <a:schemeClr val="bg1"/>
                </a:solidFill>
                <a:effectLst>
                  <a:outerShdw blurRad="19685" dist="12700" dir="5400000" algn="tl" rotWithShape="0">
                    <a:srgbClr val="002D4F">
                      <a:satMod val="130000"/>
                      <a:alpha val="60000"/>
                    </a:srgbClr>
                  </a:outerShdw>
                </a:effectLst>
                <a:latin typeface="+mn-lt"/>
                <a:ea typeface="+mn-ea"/>
                <a:cs typeface="+mn-cs"/>
              </a:rPr>
              <a:t>CONCLUSION</a:t>
            </a:r>
          </a:p>
        </p:txBody>
      </p:sp>
    </p:spTree>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7" name="Rectangle 9"/>
          <p:cNvSpPr>
            <a:spLocks noChangeArrowheads="1"/>
          </p:cNvSpPr>
          <p:nvPr/>
        </p:nvSpPr>
        <p:spPr bwMode="auto">
          <a:xfrm>
            <a:off x="7740650" y="4491038"/>
            <a:ext cx="1287463" cy="1150937"/>
          </a:xfrm>
          <a:prstGeom prst="rect">
            <a:avLst/>
          </a:prstGeom>
          <a:solidFill>
            <a:schemeClr val="accent1"/>
          </a:solidFill>
          <a:ln w="9525" algn="ctr">
            <a:solidFill>
              <a:schemeClr val="tx1"/>
            </a:solidFill>
            <a:round/>
            <a:headEnd/>
            <a:tailEnd/>
          </a:ln>
        </p:spPr>
        <p:txBody>
          <a:bodyPr/>
          <a:lstStyle/>
          <a:p>
            <a:pPr eaLnBrk="0" hangingPunct="0"/>
            <a:endParaRPr lang="ru-RU" sz="2400" b="1"/>
          </a:p>
        </p:txBody>
      </p:sp>
      <p:sp>
        <p:nvSpPr>
          <p:cNvPr id="6208" name="Titre 1"/>
          <p:cNvSpPr>
            <a:spLocks noGrp="1"/>
          </p:cNvSpPr>
          <p:nvPr>
            <p:ph type="title"/>
          </p:nvPr>
        </p:nvSpPr>
        <p:spPr>
          <a:xfrm>
            <a:off x="1908175" y="115888"/>
            <a:ext cx="7134225" cy="1165225"/>
          </a:xfrm>
        </p:spPr>
        <p:txBody>
          <a:bodyPr/>
          <a:lstStyle/>
          <a:p>
            <a:pPr eaLnBrk="1" hangingPunct="1"/>
            <a:r>
              <a:rPr lang="fr-FR" smtClean="0"/>
              <a:t>UNDERSTANDING OUR ENVIRONMENT </a:t>
            </a:r>
            <a:br>
              <a:rPr lang="fr-FR" smtClean="0"/>
            </a:br>
            <a:r>
              <a:rPr lang="fr-FR" sz="2000" b="0" smtClean="0"/>
              <a:t>TO POSITION OUTDOOR AS A STRATEGIC MEDIUM </a:t>
            </a:r>
            <a:br>
              <a:rPr lang="fr-FR" sz="2000" b="0" smtClean="0"/>
            </a:br>
            <a:r>
              <a:rPr lang="fr-FR" sz="2000" b="0" smtClean="0"/>
              <a:t>FOR BRANDS</a:t>
            </a:r>
            <a:endParaRPr lang="fr-FR" sz="2000" b="0" smtClean="0">
              <a:solidFill>
                <a:schemeClr val="accent2"/>
              </a:solidFill>
            </a:endParaRPr>
          </a:p>
        </p:txBody>
      </p:sp>
      <p:sp>
        <p:nvSpPr>
          <p:cNvPr id="22" name="Espace réservé du contenu 21"/>
          <p:cNvSpPr>
            <a:spLocks noGrp="1"/>
          </p:cNvSpPr>
          <p:nvPr>
            <p:ph idx="1"/>
          </p:nvPr>
        </p:nvSpPr>
        <p:spPr>
          <a:xfrm>
            <a:off x="107950" y="1422400"/>
            <a:ext cx="9036050" cy="2366963"/>
          </a:xfrm>
        </p:spPr>
        <p:txBody>
          <a:bodyPr/>
          <a:lstStyle/>
          <a:p>
            <a:pPr marL="0" indent="0" eaLnBrk="1" hangingPunct="1">
              <a:lnSpc>
                <a:spcPct val="105000"/>
              </a:lnSpc>
              <a:buSzPct val="135000"/>
              <a:buFont typeface="Times" pitchFamily="18" charset="0"/>
              <a:buNone/>
              <a:defRPr/>
            </a:pPr>
            <a:r>
              <a:rPr lang="en-US" dirty="0" err="1" smtClean="0">
                <a:cs typeface="+mn-cs"/>
              </a:rPr>
              <a:t>JCDecaux</a:t>
            </a:r>
            <a:r>
              <a:rPr lang="en-US" dirty="0" smtClean="0">
                <a:cs typeface="+mn-cs"/>
              </a:rPr>
              <a:t> : expert of cities, airports, urban trends and mobility</a:t>
            </a:r>
          </a:p>
          <a:p>
            <a:pPr marL="0" indent="0" eaLnBrk="1" hangingPunct="1">
              <a:lnSpc>
                <a:spcPct val="105000"/>
              </a:lnSpc>
              <a:buSzPct val="135000"/>
              <a:buFont typeface="Times" pitchFamily="18" charset="0"/>
              <a:buNone/>
              <a:defRPr/>
            </a:pPr>
            <a:endParaRPr lang="en-US" sz="1400" dirty="0" smtClean="0">
              <a:solidFill>
                <a:srgbClr val="FF7F00"/>
              </a:solidFill>
              <a:cs typeface="+mn-cs"/>
            </a:endParaRPr>
          </a:p>
          <a:p>
            <a:pPr marL="0" indent="-266700" eaLnBrk="1" hangingPunct="1">
              <a:lnSpc>
                <a:spcPct val="105000"/>
              </a:lnSpc>
              <a:buSzPct val="135000"/>
              <a:buFont typeface="Times" pitchFamily="18" charset="0"/>
              <a:buNone/>
              <a:defRPr/>
            </a:pPr>
            <a:r>
              <a:rPr lang="en-US" sz="1800" b="0" dirty="0" smtClean="0">
                <a:solidFill>
                  <a:srgbClr val="FF7F00"/>
                </a:solidFill>
                <a:cs typeface="+mn-cs"/>
              </a:rPr>
              <a:t>Cities and mobility hubs </a:t>
            </a:r>
            <a:r>
              <a:rPr lang="en-US" sz="1800" b="0" dirty="0" smtClean="0">
                <a:solidFill>
                  <a:srgbClr val="002D4F"/>
                </a:solidFill>
                <a:cs typeface="+mn-cs"/>
              </a:rPr>
              <a:t>have become truly unique and </a:t>
            </a:r>
            <a:r>
              <a:rPr lang="en-US" sz="1800" b="0" dirty="0" smtClean="0">
                <a:solidFill>
                  <a:srgbClr val="FF7F00"/>
                </a:solidFill>
                <a:cs typeface="+mn-cs"/>
              </a:rPr>
              <a:t>strategic </a:t>
            </a:r>
            <a:r>
              <a:rPr lang="en-US" sz="1800" b="0" dirty="0">
                <a:solidFill>
                  <a:srgbClr val="002D4F"/>
                </a:solidFill>
                <a:cs typeface="+mn-cs"/>
              </a:rPr>
              <a:t>places</a:t>
            </a:r>
            <a:r>
              <a:rPr lang="en-US" sz="1800" b="0" dirty="0" smtClean="0">
                <a:solidFill>
                  <a:srgbClr val="FF7F00"/>
                </a:solidFill>
                <a:cs typeface="+mn-cs"/>
              </a:rPr>
              <a:t> </a:t>
            </a:r>
            <a:r>
              <a:rPr lang="en-US" sz="1800" b="0" dirty="0" smtClean="0">
                <a:solidFill>
                  <a:srgbClr val="002D4F"/>
                </a:solidFill>
                <a:cs typeface="+mn-cs"/>
              </a:rPr>
              <a:t>to </a:t>
            </a:r>
            <a:r>
              <a:rPr lang="en-US" sz="1800" b="0" dirty="0">
                <a:solidFill>
                  <a:srgbClr val="FF7F00"/>
                </a:solidFill>
                <a:cs typeface="+mn-cs"/>
              </a:rPr>
              <a:t>engage</a:t>
            </a:r>
            <a:r>
              <a:rPr lang="en-US" sz="1800" b="0" dirty="0" smtClean="0">
                <a:solidFill>
                  <a:srgbClr val="002D4F"/>
                </a:solidFill>
                <a:cs typeface="+mn-cs"/>
              </a:rPr>
              <a:t> with consumers.</a:t>
            </a:r>
            <a:endParaRPr lang="en-US" sz="1800" b="0" dirty="0" smtClean="0">
              <a:solidFill>
                <a:srgbClr val="FF7F00"/>
              </a:solidFill>
              <a:cs typeface="+mn-cs"/>
            </a:endParaRPr>
          </a:p>
          <a:p>
            <a:pPr marL="266700" indent="-266700" eaLnBrk="1" hangingPunct="1">
              <a:lnSpc>
                <a:spcPct val="105000"/>
              </a:lnSpc>
              <a:buSzPct val="135000"/>
              <a:buFont typeface="Arial" pitchFamily="34" charset="0"/>
              <a:buChar char="•"/>
              <a:defRPr/>
            </a:pPr>
            <a:endParaRPr lang="en-US" sz="1000" b="0" dirty="0" smtClean="0">
              <a:solidFill>
                <a:srgbClr val="002D4F"/>
              </a:solidFill>
              <a:cs typeface="+mn-cs"/>
            </a:endParaRPr>
          </a:p>
          <a:p>
            <a:pPr marL="0" indent="-266700" eaLnBrk="1" hangingPunct="1">
              <a:lnSpc>
                <a:spcPct val="105000"/>
              </a:lnSpc>
              <a:buSzPct val="135000"/>
              <a:buFont typeface="Times" pitchFamily="18" charset="0"/>
              <a:buNone/>
              <a:defRPr/>
            </a:pPr>
            <a:r>
              <a:rPr lang="en-US" sz="1800" b="0" dirty="0" smtClean="0">
                <a:solidFill>
                  <a:srgbClr val="002D4F"/>
                </a:solidFill>
                <a:cs typeface="+mn-cs"/>
              </a:rPr>
              <a:t>Keeping up with the way these </a:t>
            </a:r>
            <a:r>
              <a:rPr lang="en-US" sz="1800" b="0" dirty="0">
                <a:solidFill>
                  <a:srgbClr val="FF7F00"/>
                </a:solidFill>
                <a:cs typeface="+mn-cs"/>
              </a:rPr>
              <a:t>environments change </a:t>
            </a:r>
            <a:r>
              <a:rPr lang="en-US" sz="1800" b="0" dirty="0" smtClean="0">
                <a:solidFill>
                  <a:srgbClr val="002D4F"/>
                </a:solidFill>
                <a:cs typeface="+mn-cs"/>
              </a:rPr>
              <a:t>and develop as well as with </a:t>
            </a:r>
            <a:r>
              <a:rPr lang="en-US" sz="1800" b="0" dirty="0">
                <a:solidFill>
                  <a:srgbClr val="FF7F00"/>
                </a:solidFill>
                <a:cs typeface="+mn-cs"/>
              </a:rPr>
              <a:t>shifting consumer expectations </a:t>
            </a:r>
            <a:r>
              <a:rPr lang="en-US" sz="1800" b="0" dirty="0" smtClean="0">
                <a:solidFill>
                  <a:srgbClr val="002D4F"/>
                </a:solidFill>
                <a:cs typeface="+mn-cs"/>
              </a:rPr>
              <a:t>provides key insights for our media.</a:t>
            </a:r>
            <a:endParaRPr lang="en-US" sz="1800" b="0" dirty="0" smtClean="0">
              <a:solidFill>
                <a:srgbClr val="FF7F00"/>
              </a:solidFill>
              <a:cs typeface="+mn-cs"/>
            </a:endParaRPr>
          </a:p>
          <a:p>
            <a:pPr marL="266700" indent="-266700" eaLnBrk="1" hangingPunct="1">
              <a:lnSpc>
                <a:spcPct val="105000"/>
              </a:lnSpc>
              <a:buSzPct val="135000"/>
              <a:buFont typeface="Arial" pitchFamily="34" charset="0"/>
              <a:buChar char="•"/>
              <a:defRPr/>
            </a:pPr>
            <a:endParaRPr lang="en-US" sz="1000" b="0" dirty="0" smtClean="0">
              <a:solidFill>
                <a:srgbClr val="002D4F"/>
              </a:solidFill>
              <a:cs typeface="+mn-cs"/>
            </a:endParaRPr>
          </a:p>
        </p:txBody>
      </p:sp>
      <p:sp>
        <p:nvSpPr>
          <p:cNvPr id="6210" name="Espace réservé du numéro de diapositive 3"/>
          <p:cNvSpPr>
            <a:spLocks noGrp="1"/>
          </p:cNvSpPr>
          <p:nvPr>
            <p:ph type="sldNum" sz="quarter" idx="12"/>
          </p:nvPr>
        </p:nvSpPr>
        <p:spPr/>
        <p:txBody>
          <a:bodyPr/>
          <a:lstStyle/>
          <a:p>
            <a:pPr fontAlgn="base">
              <a:spcBef>
                <a:spcPct val="0"/>
              </a:spcBef>
              <a:spcAft>
                <a:spcPct val="0"/>
              </a:spcAft>
              <a:defRPr/>
            </a:pPr>
            <a:fld id="{70EC4F75-ECA2-4C28-8199-0B499B68DF1B}" type="slidenum">
              <a:rPr lang="fr-FR">
                <a:cs typeface="MS PGothic"/>
              </a:rPr>
              <a:pPr fontAlgn="base">
                <a:spcBef>
                  <a:spcPct val="0"/>
                </a:spcBef>
                <a:spcAft>
                  <a:spcPct val="0"/>
                </a:spcAft>
                <a:defRPr/>
              </a:pPr>
              <a:t>6</a:t>
            </a:fld>
            <a:endParaRPr lang="fr-FR">
              <a:cs typeface="MS PGothic"/>
            </a:endParaRPr>
          </a:p>
        </p:txBody>
      </p:sp>
      <p:grpSp>
        <p:nvGrpSpPr>
          <p:cNvPr id="2" name="Group 5"/>
          <p:cNvGrpSpPr>
            <a:grpSpLocks/>
          </p:cNvGrpSpPr>
          <p:nvPr/>
        </p:nvGrpSpPr>
        <p:grpSpPr bwMode="auto">
          <a:xfrm>
            <a:off x="34925" y="4322763"/>
            <a:ext cx="1482725" cy="1712912"/>
            <a:chOff x="352" y="2486"/>
            <a:chExt cx="934" cy="1079"/>
          </a:xfrm>
        </p:grpSpPr>
        <p:pic>
          <p:nvPicPr>
            <p:cNvPr id="6220" name="Picture 6" descr="Livre-mobilite2"/>
            <p:cNvPicPr>
              <a:picLocks noChangeAspect="1" noChangeArrowheads="1"/>
            </p:cNvPicPr>
            <p:nvPr/>
          </p:nvPicPr>
          <p:blipFill>
            <a:blip r:embed="rId4" cstate="print"/>
            <a:srcRect/>
            <a:stretch>
              <a:fillRect/>
            </a:stretch>
          </p:blipFill>
          <p:spPr bwMode="auto">
            <a:xfrm>
              <a:off x="429" y="2486"/>
              <a:ext cx="759" cy="953"/>
            </a:xfrm>
            <a:prstGeom prst="rect">
              <a:avLst/>
            </a:prstGeom>
            <a:noFill/>
            <a:ln w="9525">
              <a:noFill/>
              <a:miter lim="800000"/>
              <a:headEnd/>
              <a:tailEnd/>
            </a:ln>
          </p:spPr>
        </p:pic>
        <p:sp>
          <p:nvSpPr>
            <p:cNvPr id="6221" name="Text Box 7"/>
            <p:cNvSpPr txBox="1">
              <a:spLocks noChangeArrowheads="1"/>
            </p:cNvSpPr>
            <p:nvPr/>
          </p:nvSpPr>
          <p:spPr bwMode="auto">
            <a:xfrm>
              <a:off x="352" y="3391"/>
              <a:ext cx="934" cy="174"/>
            </a:xfrm>
            <a:prstGeom prst="rect">
              <a:avLst/>
            </a:prstGeom>
            <a:noFill/>
            <a:ln w="9525" algn="ctr">
              <a:noFill/>
              <a:miter lim="800000"/>
              <a:headEnd/>
              <a:tailEnd/>
            </a:ln>
          </p:spPr>
          <p:txBody>
            <a:bodyPr>
              <a:spAutoFit/>
            </a:bodyPr>
            <a:lstStyle/>
            <a:p>
              <a:pPr algn="ctr" eaLnBrk="0" hangingPunct="0"/>
              <a:r>
                <a:rPr lang="fr-FR" sz="1200" b="1">
                  <a:solidFill>
                    <a:srgbClr val="002D4F"/>
                  </a:solidFill>
                </a:rPr>
                <a:t>2006 : the City</a:t>
              </a:r>
            </a:p>
          </p:txBody>
        </p:sp>
      </p:grpSp>
      <p:grpSp>
        <p:nvGrpSpPr>
          <p:cNvPr id="3" name="Group 8"/>
          <p:cNvGrpSpPr>
            <a:grpSpLocks/>
          </p:cNvGrpSpPr>
          <p:nvPr/>
        </p:nvGrpSpPr>
        <p:grpSpPr bwMode="auto">
          <a:xfrm>
            <a:off x="1547813" y="4111625"/>
            <a:ext cx="2235200" cy="2033588"/>
            <a:chOff x="2561" y="2368"/>
            <a:chExt cx="1408" cy="1281"/>
          </a:xfrm>
        </p:grpSpPr>
        <p:pic>
          <p:nvPicPr>
            <p:cNvPr id="6218" name="Picture 9" descr="Livre cahier de tendance 2008"/>
            <p:cNvPicPr>
              <a:picLocks noChangeAspect="1" noChangeArrowheads="1"/>
            </p:cNvPicPr>
            <p:nvPr/>
          </p:nvPicPr>
          <p:blipFill>
            <a:blip r:embed="rId5" cstate="print"/>
            <a:srcRect/>
            <a:stretch>
              <a:fillRect/>
            </a:stretch>
          </p:blipFill>
          <p:spPr bwMode="auto">
            <a:xfrm>
              <a:off x="2562" y="2368"/>
              <a:ext cx="1084" cy="1047"/>
            </a:xfrm>
            <a:prstGeom prst="rect">
              <a:avLst/>
            </a:prstGeom>
            <a:noFill/>
            <a:ln w="9525">
              <a:noFill/>
              <a:miter lim="800000"/>
              <a:headEnd/>
              <a:tailEnd/>
            </a:ln>
          </p:spPr>
        </p:pic>
        <p:sp>
          <p:nvSpPr>
            <p:cNvPr id="6219" name="Text Box 10"/>
            <p:cNvSpPr txBox="1">
              <a:spLocks noChangeArrowheads="1"/>
            </p:cNvSpPr>
            <p:nvPr/>
          </p:nvSpPr>
          <p:spPr bwMode="auto">
            <a:xfrm>
              <a:off x="2561" y="3358"/>
              <a:ext cx="1408" cy="291"/>
            </a:xfrm>
            <a:prstGeom prst="rect">
              <a:avLst/>
            </a:prstGeom>
            <a:noFill/>
            <a:ln w="9525" algn="ctr">
              <a:noFill/>
              <a:miter lim="800000"/>
              <a:headEnd/>
              <a:tailEnd/>
            </a:ln>
          </p:spPr>
          <p:txBody>
            <a:bodyPr>
              <a:spAutoFit/>
            </a:bodyPr>
            <a:lstStyle/>
            <a:p>
              <a:pPr algn="ctr" eaLnBrk="0" hangingPunct="0"/>
              <a:r>
                <a:rPr lang="fr-FR" sz="1200" b="1">
                  <a:solidFill>
                    <a:srgbClr val="002D4F"/>
                  </a:solidFill>
                </a:rPr>
                <a:t>2008 : Audiences </a:t>
              </a:r>
            </a:p>
            <a:p>
              <a:pPr algn="ctr" eaLnBrk="0" hangingPunct="0"/>
              <a:r>
                <a:rPr lang="fr-FR" sz="1200" b="1">
                  <a:solidFill>
                    <a:srgbClr val="002D4F"/>
                  </a:solidFill>
                </a:rPr>
                <a:t>in the City</a:t>
              </a:r>
            </a:p>
          </p:txBody>
        </p:sp>
      </p:grpSp>
      <p:graphicFrame>
        <p:nvGraphicFramePr>
          <p:cNvPr id="6206" name="Object 62"/>
          <p:cNvGraphicFramePr>
            <a:graphicFrameLocks noChangeAspect="1"/>
          </p:cNvGraphicFramePr>
          <p:nvPr/>
        </p:nvGraphicFramePr>
        <p:xfrm>
          <a:off x="6062663" y="4433888"/>
          <a:ext cx="1582737" cy="1187450"/>
        </p:xfrm>
        <a:graphic>
          <a:graphicData uri="http://schemas.openxmlformats.org/presentationml/2006/ole">
            <p:oleObj spid="_x0000_s1026" name="Diapositive" r:id="rId6" imgW="4568900" imgH="3425883" progId="PowerPoint.Slide.8">
              <p:embed/>
            </p:oleObj>
          </a:graphicData>
        </a:graphic>
      </p:graphicFrame>
      <p:sp>
        <p:nvSpPr>
          <p:cNvPr id="6213" name="Rectangle 20"/>
          <p:cNvSpPr>
            <a:spLocks noChangeArrowheads="1"/>
          </p:cNvSpPr>
          <p:nvPr/>
        </p:nvSpPr>
        <p:spPr bwMode="auto">
          <a:xfrm>
            <a:off x="5969000" y="5641975"/>
            <a:ext cx="3059113" cy="461963"/>
          </a:xfrm>
          <a:prstGeom prst="rect">
            <a:avLst/>
          </a:prstGeom>
          <a:noFill/>
          <a:ln w="9525">
            <a:noFill/>
            <a:miter lim="800000"/>
            <a:headEnd/>
            <a:tailEnd/>
          </a:ln>
        </p:spPr>
        <p:txBody>
          <a:bodyPr>
            <a:spAutoFit/>
          </a:bodyPr>
          <a:lstStyle/>
          <a:p>
            <a:pPr marL="228600" indent="-228600" algn="ctr" eaLnBrk="0" hangingPunct="0">
              <a:buFontTx/>
              <a:buAutoNum type="arabicPlain" startAt="2010"/>
            </a:pPr>
            <a:r>
              <a:rPr lang="fr-FR" sz="1200" b="1">
                <a:solidFill>
                  <a:srgbClr val="002D4F"/>
                </a:solidFill>
              </a:rPr>
              <a:t> &amp; 2012 : Brands and consumers </a:t>
            </a:r>
          </a:p>
          <a:p>
            <a:pPr marL="228600" indent="-228600" algn="ctr" eaLnBrk="0" hangingPunct="0"/>
            <a:r>
              <a:rPr lang="fr-FR" sz="1200" b="1">
                <a:solidFill>
                  <a:srgbClr val="002D4F"/>
                </a:solidFill>
              </a:rPr>
              <a:t>in Airports</a:t>
            </a:r>
          </a:p>
        </p:txBody>
      </p:sp>
      <p:grpSp>
        <p:nvGrpSpPr>
          <p:cNvPr id="4" name="Groupe 19"/>
          <p:cNvGrpSpPr>
            <a:grpSpLocks/>
          </p:cNvGrpSpPr>
          <p:nvPr/>
        </p:nvGrpSpPr>
        <p:grpSpPr bwMode="auto">
          <a:xfrm>
            <a:off x="3851275" y="4491038"/>
            <a:ext cx="2160588" cy="1704975"/>
            <a:chOff x="5340370" y="4686320"/>
            <a:chExt cx="2160588" cy="1704594"/>
          </a:xfrm>
        </p:grpSpPr>
        <p:sp>
          <p:nvSpPr>
            <p:cNvPr id="6216" name="Text Box 14"/>
            <p:cNvSpPr txBox="1">
              <a:spLocks noChangeArrowheads="1"/>
            </p:cNvSpPr>
            <p:nvPr/>
          </p:nvSpPr>
          <p:spPr bwMode="auto">
            <a:xfrm>
              <a:off x="5357818" y="5929330"/>
              <a:ext cx="1714512" cy="461584"/>
            </a:xfrm>
            <a:prstGeom prst="rect">
              <a:avLst/>
            </a:prstGeom>
            <a:noFill/>
            <a:ln w="9525" algn="ctr">
              <a:noFill/>
              <a:miter lim="800000"/>
              <a:headEnd/>
              <a:tailEnd/>
            </a:ln>
          </p:spPr>
          <p:txBody>
            <a:bodyPr>
              <a:spAutoFit/>
            </a:bodyPr>
            <a:lstStyle/>
            <a:p>
              <a:pPr marL="228600" indent="-228600" algn="ctr" eaLnBrk="0" hangingPunct="0">
                <a:buFontTx/>
                <a:buAutoNum type="arabicPlain" startAt="2009"/>
              </a:pPr>
              <a:r>
                <a:rPr lang="fr-FR" sz="1200" b="1">
                  <a:solidFill>
                    <a:srgbClr val="002D4F"/>
                  </a:solidFill>
                </a:rPr>
                <a:t> : Brands </a:t>
              </a:r>
            </a:p>
            <a:p>
              <a:pPr marL="228600" indent="-228600" algn="ctr" eaLnBrk="0" hangingPunct="0"/>
              <a:r>
                <a:rPr lang="fr-FR" sz="1200" b="1">
                  <a:solidFill>
                    <a:srgbClr val="002D4F"/>
                  </a:solidFill>
                </a:rPr>
                <a:t>in the City</a:t>
              </a:r>
            </a:p>
          </p:txBody>
        </p:sp>
        <p:pic>
          <p:nvPicPr>
            <p:cNvPr id="6217" name="Picture 24"/>
            <p:cNvPicPr>
              <a:picLocks noChangeAspect="1" noChangeArrowheads="1"/>
            </p:cNvPicPr>
            <p:nvPr/>
          </p:nvPicPr>
          <p:blipFill>
            <a:blip r:embed="rId7" cstate="print"/>
            <a:srcRect/>
            <a:stretch>
              <a:fillRect/>
            </a:stretch>
          </p:blipFill>
          <p:spPr bwMode="auto">
            <a:xfrm>
              <a:off x="5340370" y="4686320"/>
              <a:ext cx="2160588" cy="1274762"/>
            </a:xfrm>
            <a:prstGeom prst="rect">
              <a:avLst/>
            </a:prstGeom>
            <a:noFill/>
            <a:ln w="9525">
              <a:noFill/>
              <a:miter lim="800000"/>
              <a:headEnd/>
              <a:tailEnd/>
            </a:ln>
          </p:spPr>
        </p:pic>
      </p:grpSp>
      <p:pic>
        <p:nvPicPr>
          <p:cNvPr id="6215" name="Picture 2"/>
          <p:cNvPicPr>
            <a:picLocks noChangeAspect="1" noChangeArrowheads="1"/>
          </p:cNvPicPr>
          <p:nvPr/>
        </p:nvPicPr>
        <p:blipFill>
          <a:blip r:embed="rId8" cstate="print"/>
          <a:srcRect l="24603" t="34793" r="25668" b="21989"/>
          <a:stretch>
            <a:fillRect/>
          </a:stretch>
        </p:blipFill>
        <p:spPr bwMode="auto">
          <a:xfrm>
            <a:off x="7893050" y="4721225"/>
            <a:ext cx="1028700" cy="714375"/>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Espace réservé du numéro de diapositive 1"/>
          <p:cNvSpPr>
            <a:spLocks noGrp="1"/>
          </p:cNvSpPr>
          <p:nvPr>
            <p:ph type="sldNum" sz="quarter" idx="12"/>
          </p:nvPr>
        </p:nvSpPr>
        <p:spPr/>
        <p:txBody>
          <a:bodyPr/>
          <a:lstStyle/>
          <a:p>
            <a:pPr fontAlgn="base">
              <a:spcBef>
                <a:spcPct val="0"/>
              </a:spcBef>
              <a:spcAft>
                <a:spcPct val="0"/>
              </a:spcAft>
              <a:defRPr/>
            </a:pPr>
            <a:fld id="{11B6B1F5-BB7E-4409-9D18-588656310A45}" type="slidenum">
              <a:rPr lang="fr-FR" smtClean="0">
                <a:cs typeface="MS PGothic"/>
              </a:rPr>
              <a:pPr fontAlgn="base">
                <a:spcBef>
                  <a:spcPct val="0"/>
                </a:spcBef>
                <a:spcAft>
                  <a:spcPct val="0"/>
                </a:spcAft>
                <a:defRPr/>
              </a:pPr>
              <a:t>60</a:t>
            </a:fld>
            <a:endParaRPr lang="fr-FR" smtClean="0">
              <a:cs typeface="MS PGothic"/>
            </a:endParaRPr>
          </a:p>
        </p:txBody>
      </p:sp>
      <p:sp>
        <p:nvSpPr>
          <p:cNvPr id="123906" name="Espace réservé du contenu 21"/>
          <p:cNvSpPr txBox="1">
            <a:spLocks/>
          </p:cNvSpPr>
          <p:nvPr/>
        </p:nvSpPr>
        <p:spPr bwMode="auto">
          <a:xfrm>
            <a:off x="187325" y="1412875"/>
            <a:ext cx="6905625" cy="4464050"/>
          </a:xfrm>
          <a:prstGeom prst="rect">
            <a:avLst/>
          </a:prstGeom>
          <a:noFill/>
          <a:ln w="9525">
            <a:noFill/>
            <a:miter lim="800000"/>
            <a:headEnd/>
            <a:tailEnd/>
          </a:ln>
        </p:spPr>
        <p:txBody>
          <a:bodyPr/>
          <a:lstStyle/>
          <a:p>
            <a:pPr>
              <a:lnSpc>
                <a:spcPct val="105000"/>
              </a:lnSpc>
              <a:spcBef>
                <a:spcPct val="20000"/>
              </a:spcBef>
              <a:buClr>
                <a:srgbClr val="FF7F00"/>
              </a:buClr>
              <a:buSzPct val="135000"/>
              <a:buFont typeface="Times" pitchFamily="18" charset="0"/>
              <a:buNone/>
            </a:pPr>
            <a:r>
              <a:rPr lang="en-US" sz="2400" b="1">
                <a:solidFill>
                  <a:schemeClr val="accent2"/>
                </a:solidFill>
              </a:rPr>
              <a:t>Research</a:t>
            </a:r>
            <a:r>
              <a:rPr lang="en-US" sz="2400" b="1">
                <a:solidFill>
                  <a:srgbClr val="042D56"/>
                </a:solidFill>
              </a:rPr>
              <a:t> </a:t>
            </a:r>
            <a:r>
              <a:rPr lang="en-US" sz="2400">
                <a:solidFill>
                  <a:srgbClr val="042D56"/>
                </a:solidFill>
              </a:rPr>
              <a:t>and</a:t>
            </a:r>
            <a:r>
              <a:rPr lang="en-US" sz="2400" b="1">
                <a:solidFill>
                  <a:srgbClr val="042D56"/>
                </a:solidFill>
              </a:rPr>
              <a:t> </a:t>
            </a:r>
            <a:r>
              <a:rPr lang="en-US" sz="2400" b="1">
                <a:solidFill>
                  <a:schemeClr val="accent2"/>
                </a:solidFill>
              </a:rPr>
              <a:t>innovation</a:t>
            </a:r>
            <a:r>
              <a:rPr lang="en-US" sz="2400" b="1">
                <a:solidFill>
                  <a:srgbClr val="042D56"/>
                </a:solidFill>
              </a:rPr>
              <a:t> </a:t>
            </a:r>
            <a:r>
              <a:rPr lang="en-US" sz="2400">
                <a:solidFill>
                  <a:srgbClr val="042D56"/>
                </a:solidFill>
              </a:rPr>
              <a:t>are key drivers for Outdoor in an increasingly complex media environment, to :</a:t>
            </a:r>
          </a:p>
          <a:p>
            <a:pPr>
              <a:lnSpc>
                <a:spcPct val="105000"/>
              </a:lnSpc>
              <a:spcBef>
                <a:spcPct val="20000"/>
              </a:spcBef>
              <a:buClr>
                <a:srgbClr val="FF7F00"/>
              </a:buClr>
              <a:buSzPct val="135000"/>
              <a:buFont typeface="Times" pitchFamily="18" charset="0"/>
              <a:buNone/>
            </a:pPr>
            <a:endParaRPr lang="en-US" sz="1000" b="1">
              <a:solidFill>
                <a:srgbClr val="042D56"/>
              </a:solidFill>
            </a:endParaRPr>
          </a:p>
          <a:p>
            <a:pPr>
              <a:lnSpc>
                <a:spcPct val="150000"/>
              </a:lnSpc>
              <a:spcBef>
                <a:spcPct val="20000"/>
              </a:spcBef>
              <a:buClr>
                <a:srgbClr val="FF7F00"/>
              </a:buClr>
              <a:buSzPct val="135000"/>
              <a:buFont typeface="Times" pitchFamily="18" charset="0"/>
              <a:buNone/>
            </a:pPr>
            <a:r>
              <a:rPr lang="en-US" sz="2800" b="1">
                <a:solidFill>
                  <a:srgbClr val="042D56"/>
                </a:solidFill>
              </a:rPr>
              <a:t>  	Anticipate</a:t>
            </a:r>
          </a:p>
          <a:p>
            <a:pPr>
              <a:lnSpc>
                <a:spcPct val="150000"/>
              </a:lnSpc>
              <a:spcBef>
                <a:spcPct val="20000"/>
              </a:spcBef>
              <a:buClr>
                <a:srgbClr val="FF7F00"/>
              </a:buClr>
              <a:buSzPct val="135000"/>
              <a:buFont typeface="Times" pitchFamily="18" charset="0"/>
              <a:buNone/>
            </a:pPr>
            <a:r>
              <a:rPr lang="en-US" sz="2800" b="1">
                <a:solidFill>
                  <a:srgbClr val="042D56"/>
                </a:solidFill>
              </a:rPr>
              <a:t>  	Understand</a:t>
            </a:r>
          </a:p>
          <a:p>
            <a:pPr>
              <a:lnSpc>
                <a:spcPct val="150000"/>
              </a:lnSpc>
              <a:spcBef>
                <a:spcPct val="20000"/>
              </a:spcBef>
              <a:buClr>
                <a:srgbClr val="FF7F00"/>
              </a:buClr>
              <a:buSzPct val="135000"/>
              <a:buFont typeface="Times" pitchFamily="18" charset="0"/>
              <a:buNone/>
            </a:pPr>
            <a:r>
              <a:rPr lang="en-US" sz="2800" b="1">
                <a:solidFill>
                  <a:srgbClr val="042D56"/>
                </a:solidFill>
              </a:rPr>
              <a:t>  	Promote</a:t>
            </a:r>
          </a:p>
          <a:p>
            <a:pPr>
              <a:lnSpc>
                <a:spcPct val="150000"/>
              </a:lnSpc>
              <a:spcBef>
                <a:spcPct val="20000"/>
              </a:spcBef>
              <a:buClr>
                <a:srgbClr val="FF7F00"/>
              </a:buClr>
              <a:buSzPct val="135000"/>
              <a:buFont typeface="Times" pitchFamily="18" charset="0"/>
              <a:buNone/>
            </a:pPr>
            <a:r>
              <a:rPr lang="en-US" sz="2800" b="1">
                <a:solidFill>
                  <a:srgbClr val="042D56"/>
                </a:solidFill>
              </a:rPr>
              <a:t>  	Create</a:t>
            </a:r>
          </a:p>
          <a:p>
            <a:pPr>
              <a:lnSpc>
                <a:spcPct val="105000"/>
              </a:lnSpc>
              <a:spcBef>
                <a:spcPct val="20000"/>
              </a:spcBef>
              <a:buClr>
                <a:srgbClr val="FF7F00"/>
              </a:buClr>
              <a:buSzPct val="135000"/>
              <a:buFont typeface="Times" pitchFamily="18" charset="0"/>
              <a:buNone/>
            </a:pPr>
            <a:endParaRPr lang="en-US" sz="2400" b="1">
              <a:solidFill>
                <a:srgbClr val="042D56"/>
              </a:solidFill>
            </a:endParaRPr>
          </a:p>
        </p:txBody>
      </p:sp>
      <p:pic>
        <p:nvPicPr>
          <p:cNvPr id="123907" name="Picture 1"/>
          <p:cNvPicPr>
            <a:picLocks noChangeAspect="1" noChangeArrowheads="1"/>
          </p:cNvPicPr>
          <p:nvPr/>
        </p:nvPicPr>
        <p:blipFill>
          <a:blip r:embed="rId3" cstate="print"/>
          <a:srcRect/>
          <a:stretch>
            <a:fillRect/>
          </a:stretch>
        </p:blipFill>
        <p:spPr bwMode="auto">
          <a:xfrm>
            <a:off x="7019925" y="4508500"/>
            <a:ext cx="2012950" cy="1509713"/>
          </a:xfrm>
          <a:prstGeom prst="rect">
            <a:avLst/>
          </a:prstGeom>
          <a:noFill/>
          <a:ln w="9525">
            <a:noFill/>
            <a:miter lim="800000"/>
            <a:headEnd/>
            <a:tailEnd/>
          </a:ln>
        </p:spPr>
      </p:pic>
      <p:pic>
        <p:nvPicPr>
          <p:cNvPr id="123908" name="Espace réservé du contenu 5"/>
          <p:cNvPicPr>
            <a:picLocks noChangeAspect="1"/>
          </p:cNvPicPr>
          <p:nvPr/>
        </p:nvPicPr>
        <p:blipFill>
          <a:blip r:embed="rId4" cstate="print"/>
          <a:srcRect r="9779"/>
          <a:stretch>
            <a:fillRect/>
          </a:stretch>
        </p:blipFill>
        <p:spPr bwMode="auto">
          <a:xfrm>
            <a:off x="7024688" y="1433513"/>
            <a:ext cx="2011362" cy="1482725"/>
          </a:xfrm>
          <a:prstGeom prst="rect">
            <a:avLst/>
          </a:prstGeom>
          <a:noFill/>
          <a:ln w="9525">
            <a:noFill/>
            <a:miter lim="800000"/>
            <a:headEnd/>
            <a:tailEnd/>
          </a:ln>
        </p:spPr>
      </p:pic>
      <p:pic>
        <p:nvPicPr>
          <p:cNvPr id="123909" name="Picture 2" descr="&#10;"/>
          <p:cNvPicPr>
            <a:picLocks noChangeAspect="1" noChangeArrowheads="1"/>
          </p:cNvPicPr>
          <p:nvPr/>
        </p:nvPicPr>
        <p:blipFill>
          <a:blip r:embed="rId5" cstate="print"/>
          <a:srcRect/>
          <a:stretch>
            <a:fillRect/>
          </a:stretch>
        </p:blipFill>
        <p:spPr bwMode="auto">
          <a:xfrm>
            <a:off x="7019925" y="2965450"/>
            <a:ext cx="2012950" cy="1506538"/>
          </a:xfrm>
          <a:prstGeom prst="rect">
            <a:avLst/>
          </a:prstGeom>
          <a:noFill/>
          <a:ln w="9525">
            <a:noFill/>
            <a:miter lim="800000"/>
            <a:headEnd/>
            <a:tailEnd/>
          </a:ln>
        </p:spPr>
      </p:pic>
      <p:sp>
        <p:nvSpPr>
          <p:cNvPr id="123910" name="Rectangle 2"/>
          <p:cNvSpPr txBox="1">
            <a:spLocks noChangeArrowheads="1"/>
          </p:cNvSpPr>
          <p:nvPr/>
        </p:nvSpPr>
        <p:spPr bwMode="auto">
          <a:xfrm>
            <a:off x="1692275" y="115888"/>
            <a:ext cx="7232650" cy="1000125"/>
          </a:xfrm>
          <a:prstGeom prst="rect">
            <a:avLst/>
          </a:prstGeom>
          <a:noFill/>
          <a:ln w="9525">
            <a:noFill/>
            <a:miter lim="800000"/>
            <a:headEnd/>
            <a:tailEnd/>
          </a:ln>
        </p:spPr>
        <p:txBody>
          <a:bodyPr anchor="ctr"/>
          <a:lstStyle/>
          <a:p>
            <a:pPr algn="r"/>
            <a:r>
              <a:rPr lang="fr-FR" sz="2400" b="1">
                <a:solidFill>
                  <a:srgbClr val="042D56"/>
                </a:solidFill>
              </a:rPr>
              <a:t>CONCLUSION</a:t>
            </a:r>
          </a:p>
        </p:txBody>
      </p:sp>
      <p:sp>
        <p:nvSpPr>
          <p:cNvPr id="123911" name="Rectangle 3"/>
          <p:cNvSpPr>
            <a:spLocks noChangeArrowheads="1"/>
          </p:cNvSpPr>
          <p:nvPr/>
        </p:nvSpPr>
        <p:spPr bwMode="auto">
          <a:xfrm>
            <a:off x="2259013" y="5538788"/>
            <a:ext cx="4616450" cy="546100"/>
          </a:xfrm>
          <a:prstGeom prst="rect">
            <a:avLst/>
          </a:prstGeom>
          <a:noFill/>
          <a:ln w="9525">
            <a:noFill/>
            <a:miter lim="800000"/>
            <a:headEnd/>
            <a:tailEnd/>
          </a:ln>
        </p:spPr>
        <p:txBody>
          <a:bodyPr wrap="none">
            <a:spAutoFit/>
          </a:bodyPr>
          <a:lstStyle/>
          <a:p>
            <a:pPr algn="r">
              <a:lnSpc>
                <a:spcPct val="105000"/>
              </a:lnSpc>
              <a:buSzPct val="135000"/>
            </a:pPr>
            <a:r>
              <a:rPr lang="en-US" sz="2800">
                <a:solidFill>
                  <a:srgbClr val="002060"/>
                </a:solidFill>
              </a:rPr>
              <a:t>… the </a:t>
            </a:r>
            <a:r>
              <a:rPr lang="en-US" sz="2800" b="1">
                <a:solidFill>
                  <a:srgbClr val="FF7F00"/>
                </a:solidFill>
              </a:rPr>
              <a:t>future of our media </a:t>
            </a:r>
            <a:endParaRPr lang="fr-FR" sz="2800" b="1">
              <a:solidFill>
                <a:srgbClr val="FF7F00"/>
              </a:solidFill>
            </a:endParaRPr>
          </a:p>
        </p:txBody>
      </p:sp>
    </p:spTree>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3"/>
          <p:cNvSpPr>
            <a:spLocks noChangeArrowheads="1"/>
          </p:cNvSpPr>
          <p:nvPr/>
        </p:nvSpPr>
        <p:spPr bwMode="auto">
          <a:xfrm>
            <a:off x="0" y="6021388"/>
            <a:ext cx="9144000" cy="287337"/>
          </a:xfrm>
          <a:prstGeom prst="rect">
            <a:avLst/>
          </a:prstGeom>
          <a:solidFill>
            <a:schemeClr val="bg1"/>
          </a:solidFill>
          <a:ln w="9525" algn="ctr">
            <a:noFill/>
            <a:round/>
            <a:headEnd/>
            <a:tailEnd/>
          </a:ln>
        </p:spPr>
        <p:txBody>
          <a:bodyPr/>
          <a:lstStyle/>
          <a:p>
            <a:pPr eaLnBrk="0" hangingPunct="0"/>
            <a:endParaRPr lang="ru-RU" sz="2400" b="1"/>
          </a:p>
        </p:txBody>
      </p:sp>
      <p:sp>
        <p:nvSpPr>
          <p:cNvPr id="125954" name="Sous-titre 2"/>
          <p:cNvSpPr>
            <a:spLocks noGrp="1"/>
          </p:cNvSpPr>
          <p:nvPr>
            <p:ph type="subTitle" idx="1"/>
          </p:nvPr>
        </p:nvSpPr>
        <p:spPr>
          <a:xfrm>
            <a:off x="1371600" y="3213100"/>
            <a:ext cx="7448550" cy="1152525"/>
          </a:xfrm>
        </p:spPr>
        <p:txBody>
          <a:bodyPr/>
          <a:lstStyle/>
          <a:p>
            <a:pPr algn="r" eaLnBrk="1" hangingPunct="1"/>
            <a:r>
              <a:rPr lang="fr-FR" smtClean="0"/>
              <a:t>Albert Asséraf</a:t>
            </a:r>
            <a:br>
              <a:rPr lang="fr-FR" smtClean="0"/>
            </a:br>
            <a:r>
              <a:rPr lang="fr-FR" b="0" smtClean="0"/>
              <a:t>EVP Strategy, Research &amp; Marketing </a:t>
            </a:r>
            <a:br>
              <a:rPr lang="fr-FR" b="0" smtClean="0"/>
            </a:br>
            <a:r>
              <a:rPr lang="fr-FR" b="0" smtClean="0"/>
              <a:t>JCDecaux France</a:t>
            </a:r>
            <a:endParaRPr lang="fr-FR" smtClean="0"/>
          </a:p>
        </p:txBody>
      </p:sp>
      <p:sp>
        <p:nvSpPr>
          <p:cNvPr id="125955" name="Sous-titre 2"/>
          <p:cNvSpPr txBox="1">
            <a:spLocks/>
          </p:cNvSpPr>
          <p:nvPr/>
        </p:nvSpPr>
        <p:spPr bwMode="auto">
          <a:xfrm>
            <a:off x="2627313" y="6165850"/>
            <a:ext cx="6192837" cy="692150"/>
          </a:xfrm>
          <a:prstGeom prst="rect">
            <a:avLst/>
          </a:prstGeom>
          <a:noFill/>
          <a:ln w="9525">
            <a:noFill/>
            <a:miter lim="800000"/>
            <a:headEnd/>
            <a:tailEnd/>
          </a:ln>
        </p:spPr>
        <p:txBody>
          <a:bodyPr anchor="ctr"/>
          <a:lstStyle/>
          <a:p>
            <a:pPr algn="r">
              <a:spcBef>
                <a:spcPct val="20000"/>
              </a:spcBef>
              <a:buClr>
                <a:srgbClr val="FF7F00"/>
              </a:buClr>
              <a:buSzPct val="140000"/>
              <a:buFont typeface="Times" pitchFamily="18" charset="0"/>
              <a:buNone/>
            </a:pPr>
            <a:r>
              <a:rPr lang="fr-FR" sz="1500">
                <a:solidFill>
                  <a:srgbClr val="042D56"/>
                </a:solidFill>
              </a:rPr>
              <a:t>Kiev - May 22, 2013</a:t>
            </a:r>
          </a:p>
        </p:txBody>
      </p:sp>
      <p:grpSp>
        <p:nvGrpSpPr>
          <p:cNvPr id="2" name="Groupe 6"/>
          <p:cNvGrpSpPr>
            <a:grpSpLocks/>
          </p:cNvGrpSpPr>
          <p:nvPr/>
        </p:nvGrpSpPr>
        <p:grpSpPr bwMode="auto">
          <a:xfrm>
            <a:off x="377825" y="4395788"/>
            <a:ext cx="8370888" cy="1770062"/>
            <a:chOff x="385308" y="4395019"/>
            <a:chExt cx="8370896" cy="1770285"/>
          </a:xfrm>
        </p:grpSpPr>
        <p:pic>
          <p:nvPicPr>
            <p:cNvPr id="125960" name="Picture 4"/>
            <p:cNvPicPr>
              <a:picLocks noChangeAspect="1" noChangeArrowheads="1"/>
            </p:cNvPicPr>
            <p:nvPr/>
          </p:nvPicPr>
          <p:blipFill>
            <a:blip r:embed="rId2" cstate="print"/>
            <a:srcRect/>
            <a:stretch>
              <a:fillRect/>
            </a:stretch>
          </p:blipFill>
          <p:spPr bwMode="auto">
            <a:xfrm>
              <a:off x="385308" y="4395019"/>
              <a:ext cx="8370896" cy="1770285"/>
            </a:xfrm>
            <a:prstGeom prst="rect">
              <a:avLst/>
            </a:prstGeom>
            <a:noFill/>
            <a:ln w="9525">
              <a:noFill/>
              <a:miter lim="800000"/>
              <a:headEnd/>
              <a:tailEnd/>
            </a:ln>
          </p:spPr>
        </p:pic>
        <p:pic>
          <p:nvPicPr>
            <p:cNvPr id="125961" name="Picture 3" descr="J:\Dir_Marketing_Clients_Public\01_Photothèque LOCALE\Nice_ArmaniMontres_Diva_Small_2m²_Habillement_Accessoires_11_12 (6).jpg"/>
            <p:cNvPicPr>
              <a:picLocks noChangeAspect="1" noChangeArrowheads="1"/>
            </p:cNvPicPr>
            <p:nvPr/>
          </p:nvPicPr>
          <p:blipFill>
            <a:blip r:embed="rId3" cstate="print"/>
            <a:srcRect l="31750" r="5440"/>
            <a:stretch>
              <a:fillRect/>
            </a:stretch>
          </p:blipFill>
          <p:spPr bwMode="auto">
            <a:xfrm>
              <a:off x="1998000" y="4402800"/>
              <a:ext cx="1656184" cy="1754817"/>
            </a:xfrm>
            <a:prstGeom prst="rect">
              <a:avLst/>
            </a:prstGeom>
            <a:noFill/>
            <a:ln w="9525">
              <a:noFill/>
              <a:miter lim="800000"/>
              <a:headEnd/>
              <a:tailEnd/>
            </a:ln>
          </p:spPr>
        </p:pic>
      </p:grpSp>
      <p:sp>
        <p:nvSpPr>
          <p:cNvPr id="9" name="Titre 8"/>
          <p:cNvSpPr>
            <a:spLocks noGrp="1"/>
          </p:cNvSpPr>
          <p:nvPr>
            <p:ph type="ctrTitle"/>
          </p:nvPr>
        </p:nvSpPr>
        <p:spPr>
          <a:xfrm>
            <a:off x="338138" y="1557338"/>
            <a:ext cx="8496300" cy="1366837"/>
          </a:xfrm>
        </p:spPr>
        <p:txBody>
          <a:bodyPr/>
          <a:lstStyle/>
          <a:p>
            <a:pPr eaLnBrk="1" fontAlgn="auto" hangingPunct="1">
              <a:lnSpc>
                <a:spcPct val="110000"/>
              </a:lnSpc>
              <a:spcBef>
                <a:spcPts val="0"/>
              </a:spcBef>
              <a:spcAft>
                <a:spcPts val="0"/>
              </a:spcAft>
              <a:defRPr/>
            </a:pPr>
            <a:r>
              <a:rPr lang="en-US" sz="3600" b="1" kern="1200" dirty="0">
                <a:solidFill>
                  <a:srgbClr val="002060"/>
                </a:solidFill>
                <a:cs typeface="+mn-cs"/>
              </a:rPr>
              <a:t>OUT</a:t>
            </a:r>
            <a:r>
              <a:rPr lang="en-US" sz="3200" kern="1200" dirty="0">
                <a:solidFill>
                  <a:srgbClr val="002060"/>
                </a:solidFill>
                <a:cs typeface="+mn-cs"/>
              </a:rPr>
              <a:t>DOOR </a:t>
            </a:r>
            <a:r>
              <a:rPr lang="en-US" sz="3600" kern="1200" dirty="0">
                <a:solidFill>
                  <a:srgbClr val="002060"/>
                </a:solidFill>
                <a:cs typeface="+mn-cs"/>
              </a:rPr>
              <a:t>R</a:t>
            </a:r>
            <a:r>
              <a:rPr lang="en-US" sz="3200" kern="1200" dirty="0">
                <a:solidFill>
                  <a:srgbClr val="002060"/>
                </a:solidFill>
                <a:cs typeface="+mn-cs"/>
              </a:rPr>
              <a:t>ESEARCH AND </a:t>
            </a:r>
            <a:r>
              <a:rPr lang="en-US" sz="3600" kern="1200" dirty="0">
                <a:solidFill>
                  <a:srgbClr val="002060"/>
                </a:solidFill>
                <a:cs typeface="+mn-cs"/>
              </a:rPr>
              <a:t>I</a:t>
            </a:r>
            <a:r>
              <a:rPr lang="en-US" sz="3200" kern="1200" dirty="0">
                <a:solidFill>
                  <a:srgbClr val="002060"/>
                </a:solidFill>
                <a:cs typeface="+mn-cs"/>
              </a:rPr>
              <a:t>NNOVATION, </a:t>
            </a:r>
            <a:r>
              <a:rPr lang="en-US" sz="3200" b="1" kern="1200" dirty="0">
                <a:cs typeface="+mn-cs"/>
              </a:rPr>
              <a:t>THE </a:t>
            </a:r>
            <a:r>
              <a:rPr lang="en-US" sz="3600" b="1" kern="1200" dirty="0">
                <a:cs typeface="+mn-cs"/>
              </a:rPr>
              <a:t>K</a:t>
            </a:r>
            <a:r>
              <a:rPr lang="en-US" sz="3200" b="1" kern="1200" dirty="0">
                <a:cs typeface="+mn-cs"/>
              </a:rPr>
              <a:t>EY FOR THE </a:t>
            </a:r>
            <a:r>
              <a:rPr lang="en-US" sz="3600" b="1" kern="1200" dirty="0" smtClean="0">
                <a:cs typeface="+mn-cs"/>
              </a:rPr>
              <a:t>F</a:t>
            </a:r>
            <a:r>
              <a:rPr lang="en-US" sz="3200" b="1" kern="1200" dirty="0" smtClean="0">
                <a:cs typeface="+mn-cs"/>
              </a:rPr>
              <a:t>UTURE</a:t>
            </a:r>
            <a:endParaRPr dirty="0">
              <a:cs typeface="+mj-cs"/>
            </a:endParaRPr>
          </a:p>
        </p:txBody>
      </p:sp>
      <p:pic>
        <p:nvPicPr>
          <p:cNvPr id="125958" name="Image 9"/>
          <p:cNvPicPr>
            <a:picLocks noChangeAspect="1"/>
          </p:cNvPicPr>
          <p:nvPr/>
        </p:nvPicPr>
        <p:blipFill>
          <a:blip r:embed="rId4" cstate="print"/>
          <a:srcRect/>
          <a:stretch>
            <a:fillRect/>
          </a:stretch>
        </p:blipFill>
        <p:spPr bwMode="auto">
          <a:xfrm>
            <a:off x="0" y="6224588"/>
            <a:ext cx="2627313" cy="647700"/>
          </a:xfrm>
          <a:prstGeom prst="rect">
            <a:avLst/>
          </a:prstGeom>
          <a:noFill/>
          <a:ln w="9525">
            <a:noFill/>
            <a:miter lim="800000"/>
            <a:headEnd/>
            <a:tailEnd/>
          </a:ln>
        </p:spPr>
      </p:pic>
      <p:pic>
        <p:nvPicPr>
          <p:cNvPr id="125959" name="Image 10"/>
          <p:cNvPicPr>
            <a:picLocks noChangeAspect="1"/>
          </p:cNvPicPr>
          <p:nvPr/>
        </p:nvPicPr>
        <p:blipFill>
          <a:blip r:embed="rId5" cstate="print"/>
          <a:srcRect/>
          <a:stretch>
            <a:fillRect/>
          </a:stretch>
        </p:blipFill>
        <p:spPr bwMode="auto">
          <a:xfrm>
            <a:off x="2009775" y="523875"/>
            <a:ext cx="1714500" cy="300038"/>
          </a:xfrm>
          <a:prstGeom prst="rect">
            <a:avLst/>
          </a:prstGeom>
          <a:noFill/>
          <a:ln w="9525">
            <a:noFill/>
            <a:miter lim="800000"/>
            <a:headEnd/>
            <a:tailEnd/>
          </a:ln>
        </p:spPr>
      </p:pic>
    </p:spTree>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re 1"/>
          <p:cNvSpPr txBox="1">
            <a:spLocks/>
          </p:cNvSpPr>
          <p:nvPr/>
        </p:nvSpPr>
        <p:spPr>
          <a:xfrm>
            <a:off x="2339975" y="115888"/>
            <a:ext cx="6702425" cy="1165225"/>
          </a:xfrm>
          <a:prstGeom prst="rect">
            <a:avLst/>
          </a:prstGeom>
        </p:spPr>
        <p:txBody>
          <a:bodyPr/>
          <a:lstStyle>
            <a:lvl1pPr algn="r" rtl="0" eaLnBrk="1" fontAlgn="base" hangingPunct="1">
              <a:spcBef>
                <a:spcPct val="0"/>
              </a:spcBef>
              <a:spcAft>
                <a:spcPct val="0"/>
              </a:spcAft>
              <a:defRPr sz="2400" b="1">
                <a:solidFill>
                  <a:srgbClr val="042D56"/>
                </a:solidFill>
                <a:latin typeface="+mj-lt"/>
                <a:ea typeface="+mj-ea"/>
                <a:cs typeface="+mj-cs"/>
              </a:defRPr>
            </a:lvl1pPr>
            <a:lvl2pPr algn="r" rtl="0" eaLnBrk="1" fontAlgn="base" hangingPunct="1">
              <a:spcBef>
                <a:spcPct val="0"/>
              </a:spcBef>
              <a:spcAft>
                <a:spcPct val="0"/>
              </a:spcAft>
              <a:defRPr sz="2400" b="1">
                <a:solidFill>
                  <a:srgbClr val="042D56"/>
                </a:solidFill>
                <a:latin typeface="Arial" charset="0"/>
                <a:ea typeface="MS PGothic" pitchFamily="34" charset="-128"/>
              </a:defRPr>
            </a:lvl2pPr>
            <a:lvl3pPr algn="r" rtl="0" eaLnBrk="1" fontAlgn="base" hangingPunct="1">
              <a:spcBef>
                <a:spcPct val="0"/>
              </a:spcBef>
              <a:spcAft>
                <a:spcPct val="0"/>
              </a:spcAft>
              <a:defRPr sz="2400" b="1">
                <a:solidFill>
                  <a:srgbClr val="042D56"/>
                </a:solidFill>
                <a:latin typeface="Arial" charset="0"/>
                <a:ea typeface="MS PGothic" pitchFamily="34" charset="-128"/>
              </a:defRPr>
            </a:lvl3pPr>
            <a:lvl4pPr algn="r" rtl="0" eaLnBrk="1" fontAlgn="base" hangingPunct="1">
              <a:spcBef>
                <a:spcPct val="0"/>
              </a:spcBef>
              <a:spcAft>
                <a:spcPct val="0"/>
              </a:spcAft>
              <a:defRPr sz="2400" b="1">
                <a:solidFill>
                  <a:srgbClr val="042D56"/>
                </a:solidFill>
                <a:latin typeface="Arial" charset="0"/>
                <a:ea typeface="MS PGothic" pitchFamily="34" charset="-128"/>
              </a:defRPr>
            </a:lvl4pPr>
            <a:lvl5pPr algn="r" rtl="0" eaLnBrk="1" fontAlgn="base" hangingPunct="1">
              <a:spcBef>
                <a:spcPct val="0"/>
              </a:spcBef>
              <a:spcAft>
                <a:spcPct val="0"/>
              </a:spcAft>
              <a:defRPr sz="2400" b="1">
                <a:solidFill>
                  <a:srgbClr val="042D56"/>
                </a:solidFill>
                <a:latin typeface="Arial" charset="0"/>
                <a:ea typeface="MS PGothic" pitchFamily="34" charset="-128"/>
              </a:defRPr>
            </a:lvl5pPr>
            <a:lvl6pPr marL="457200" algn="r" rtl="0" eaLnBrk="1" fontAlgn="base" hangingPunct="1">
              <a:spcBef>
                <a:spcPct val="0"/>
              </a:spcBef>
              <a:spcAft>
                <a:spcPct val="0"/>
              </a:spcAft>
              <a:defRPr sz="2400" b="1">
                <a:solidFill>
                  <a:srgbClr val="042D56"/>
                </a:solidFill>
                <a:latin typeface="Arial" charset="0"/>
                <a:ea typeface="MS PGothic" pitchFamily="34" charset="-128"/>
              </a:defRPr>
            </a:lvl6pPr>
            <a:lvl7pPr marL="914400" algn="r" rtl="0" eaLnBrk="1" fontAlgn="base" hangingPunct="1">
              <a:spcBef>
                <a:spcPct val="0"/>
              </a:spcBef>
              <a:spcAft>
                <a:spcPct val="0"/>
              </a:spcAft>
              <a:defRPr sz="2400" b="1">
                <a:solidFill>
                  <a:srgbClr val="042D56"/>
                </a:solidFill>
                <a:latin typeface="Arial" charset="0"/>
                <a:ea typeface="MS PGothic" pitchFamily="34" charset="-128"/>
              </a:defRPr>
            </a:lvl7pPr>
            <a:lvl8pPr marL="1371600" algn="r" rtl="0" eaLnBrk="1" fontAlgn="base" hangingPunct="1">
              <a:spcBef>
                <a:spcPct val="0"/>
              </a:spcBef>
              <a:spcAft>
                <a:spcPct val="0"/>
              </a:spcAft>
              <a:defRPr sz="2400" b="1">
                <a:solidFill>
                  <a:srgbClr val="042D56"/>
                </a:solidFill>
                <a:latin typeface="Arial" charset="0"/>
                <a:ea typeface="MS PGothic" pitchFamily="34" charset="-128"/>
              </a:defRPr>
            </a:lvl8pPr>
            <a:lvl9pPr marL="1828800" algn="r" rtl="0" eaLnBrk="1" fontAlgn="base" hangingPunct="1">
              <a:spcBef>
                <a:spcPct val="0"/>
              </a:spcBef>
              <a:spcAft>
                <a:spcPct val="0"/>
              </a:spcAft>
              <a:defRPr sz="2400" b="1">
                <a:solidFill>
                  <a:srgbClr val="042D56"/>
                </a:solidFill>
                <a:latin typeface="Arial" charset="0"/>
                <a:ea typeface="MS PGothic" pitchFamily="34" charset="-128"/>
              </a:defRPr>
            </a:lvl9pPr>
          </a:lstStyle>
          <a:p>
            <a:pPr>
              <a:defRPr/>
            </a:pPr>
            <a:r>
              <a:rPr lang="fr-FR" kern="0" dirty="0"/>
              <a:t>UNDERSTANDING OUR ENVIRONMENT </a:t>
            </a:r>
            <a:br>
              <a:rPr lang="fr-FR" kern="0" dirty="0"/>
            </a:br>
            <a:r>
              <a:rPr lang="fr-FR" sz="2000" b="0" kern="0" dirty="0"/>
              <a:t>TO POSITION OUTDOOR AS A STRATEGIC MEDIUM </a:t>
            </a:r>
            <a:br>
              <a:rPr lang="fr-FR" sz="2000" b="0" kern="0" dirty="0"/>
            </a:br>
            <a:r>
              <a:rPr lang="fr-FR" sz="2000" b="0" kern="0" dirty="0"/>
              <a:t>FOR BRANDS</a:t>
            </a:r>
            <a:endParaRPr lang="fr-FR" dirty="0">
              <a:solidFill>
                <a:schemeClr val="accent2"/>
              </a:solidFill>
            </a:endParaRPr>
          </a:p>
        </p:txBody>
      </p:sp>
      <p:sp>
        <p:nvSpPr>
          <p:cNvPr id="28674" name="Espace réservé du contenu 21"/>
          <p:cNvSpPr txBox="1">
            <a:spLocks/>
          </p:cNvSpPr>
          <p:nvPr/>
        </p:nvSpPr>
        <p:spPr bwMode="auto">
          <a:xfrm>
            <a:off x="204788" y="1412875"/>
            <a:ext cx="8934450" cy="592138"/>
          </a:xfrm>
          <a:prstGeom prst="rect">
            <a:avLst/>
          </a:prstGeom>
          <a:noFill/>
          <a:ln w="9525">
            <a:noFill/>
            <a:miter lim="800000"/>
            <a:headEnd/>
            <a:tailEnd/>
          </a:ln>
        </p:spPr>
        <p:txBody>
          <a:bodyPr/>
          <a:lstStyle/>
          <a:p>
            <a:pPr>
              <a:lnSpc>
                <a:spcPct val="105000"/>
              </a:lnSpc>
              <a:spcBef>
                <a:spcPct val="20000"/>
              </a:spcBef>
              <a:buClr>
                <a:srgbClr val="FF7F00"/>
              </a:buClr>
              <a:buSzPct val="135000"/>
              <a:buFont typeface="Times" pitchFamily="18" charset="0"/>
              <a:buNone/>
            </a:pPr>
            <a:r>
              <a:rPr lang="en-US" sz="2800" b="1">
                <a:solidFill>
                  <a:schemeClr val="accent2"/>
                </a:solidFill>
              </a:rPr>
              <a:t>The future of cities</a:t>
            </a:r>
          </a:p>
          <a:p>
            <a:pPr>
              <a:lnSpc>
                <a:spcPct val="105000"/>
              </a:lnSpc>
              <a:spcBef>
                <a:spcPct val="20000"/>
              </a:spcBef>
              <a:buClr>
                <a:srgbClr val="FF7F00"/>
              </a:buClr>
              <a:buSzPct val="135000"/>
              <a:buFont typeface="Times" pitchFamily="18" charset="0"/>
              <a:buNone/>
            </a:pPr>
            <a:r>
              <a:rPr lang="en-US" sz="2000" b="1">
                <a:solidFill>
                  <a:srgbClr val="042D56"/>
                </a:solidFill>
              </a:rPr>
              <a:t>Identifying trends and exploring urban creativity worldwide…</a:t>
            </a:r>
            <a:endParaRPr lang="en-US" sz="2800" b="1">
              <a:solidFill>
                <a:schemeClr val="accent2"/>
              </a:solidFill>
            </a:endParaRPr>
          </a:p>
        </p:txBody>
      </p:sp>
      <p:sp>
        <p:nvSpPr>
          <p:cNvPr id="28675" name="Espace réservé du numéro de diapositive 3"/>
          <p:cNvSpPr>
            <a:spLocks noGrp="1"/>
          </p:cNvSpPr>
          <p:nvPr>
            <p:ph type="sldNum" sz="quarter" idx="12"/>
          </p:nvPr>
        </p:nvSpPr>
        <p:spPr>
          <a:xfrm>
            <a:off x="6888163" y="6400800"/>
            <a:ext cx="1905000" cy="457200"/>
          </a:xfrm>
        </p:spPr>
        <p:txBody>
          <a:bodyPr/>
          <a:lstStyle/>
          <a:p>
            <a:pPr fontAlgn="base">
              <a:spcBef>
                <a:spcPct val="0"/>
              </a:spcBef>
              <a:spcAft>
                <a:spcPct val="0"/>
              </a:spcAft>
              <a:defRPr/>
            </a:pPr>
            <a:fld id="{DA0793DB-1E95-4F62-8445-A9163390DE0A}" type="slidenum">
              <a:rPr lang="fr-FR" smtClean="0">
                <a:cs typeface="MS PGothic"/>
              </a:rPr>
              <a:pPr fontAlgn="base">
                <a:spcBef>
                  <a:spcPct val="0"/>
                </a:spcBef>
                <a:spcAft>
                  <a:spcPct val="0"/>
                </a:spcAft>
                <a:defRPr/>
              </a:pPr>
              <a:t>7</a:t>
            </a:fld>
            <a:endParaRPr lang="fr-FR" smtClean="0">
              <a:cs typeface="MS PGothic"/>
            </a:endParaRPr>
          </a:p>
        </p:txBody>
      </p:sp>
      <p:pic>
        <p:nvPicPr>
          <p:cNvPr id="28676" name="Picture 2"/>
          <p:cNvPicPr>
            <a:picLocks noChangeAspect="1" noChangeArrowheads="1"/>
          </p:cNvPicPr>
          <p:nvPr/>
        </p:nvPicPr>
        <p:blipFill>
          <a:blip r:embed="rId3" cstate="print"/>
          <a:srcRect/>
          <a:stretch>
            <a:fillRect/>
          </a:stretch>
        </p:blipFill>
        <p:spPr bwMode="auto">
          <a:xfrm>
            <a:off x="6516688" y="2968625"/>
            <a:ext cx="2376487" cy="3114675"/>
          </a:xfrm>
          <a:prstGeom prst="rect">
            <a:avLst/>
          </a:prstGeom>
          <a:noFill/>
          <a:ln w="9525">
            <a:solidFill>
              <a:schemeClr val="tx1"/>
            </a:solidFill>
            <a:miter lim="800000"/>
            <a:headEnd/>
            <a:tailEnd/>
          </a:ln>
        </p:spPr>
      </p:pic>
      <p:sp>
        <p:nvSpPr>
          <p:cNvPr id="30" name="Espace réservé du contenu 21"/>
          <p:cNvSpPr txBox="1">
            <a:spLocks/>
          </p:cNvSpPr>
          <p:nvPr/>
        </p:nvSpPr>
        <p:spPr>
          <a:xfrm>
            <a:off x="250825" y="2457450"/>
            <a:ext cx="6311900" cy="1079500"/>
          </a:xfrm>
          <a:prstGeom prst="rect">
            <a:avLst/>
          </a:prstGeom>
        </p:spPr>
        <p:txBody>
          <a:bodyPr/>
          <a:lstStyle>
            <a:lvl1pPr marL="342900" indent="-342900" algn="l" rtl="0" eaLnBrk="1" fontAlgn="base" hangingPunct="1">
              <a:spcBef>
                <a:spcPct val="20000"/>
              </a:spcBef>
              <a:spcAft>
                <a:spcPct val="0"/>
              </a:spcAft>
              <a:buClr>
                <a:srgbClr val="FF7F00"/>
              </a:buClr>
              <a:buSzPct val="140000"/>
              <a:buFont typeface="Times" pitchFamily="18" charset="0"/>
              <a:buChar char="•"/>
              <a:defRPr sz="2000" b="1">
                <a:solidFill>
                  <a:srgbClr val="042D56"/>
                </a:solidFill>
                <a:latin typeface="+mn-lt"/>
                <a:ea typeface="+mn-ea"/>
                <a:cs typeface="+mn-cs"/>
              </a:defRPr>
            </a:lvl1pPr>
            <a:lvl2pPr marL="742950" indent="-285750" algn="l" rtl="0" eaLnBrk="1" fontAlgn="base" hangingPunct="1">
              <a:spcBef>
                <a:spcPct val="20000"/>
              </a:spcBef>
              <a:spcAft>
                <a:spcPct val="0"/>
              </a:spcAft>
              <a:buClr>
                <a:srgbClr val="FF7F00"/>
              </a:buClr>
              <a:buSzPct val="120000"/>
              <a:buFont typeface="Wingdings" pitchFamily="2" charset="2"/>
              <a:buChar char="§"/>
              <a:defRPr b="1">
                <a:solidFill>
                  <a:srgbClr val="042D56"/>
                </a:solidFill>
                <a:latin typeface="+mn-lt"/>
                <a:ea typeface="+mn-ea"/>
              </a:defRPr>
            </a:lvl2pPr>
            <a:lvl3pPr marL="1143000" indent="-228600" algn="l" rtl="0" eaLnBrk="1" fontAlgn="base" hangingPunct="1">
              <a:spcBef>
                <a:spcPct val="20000"/>
              </a:spcBef>
              <a:spcAft>
                <a:spcPct val="0"/>
              </a:spcAft>
              <a:buClr>
                <a:srgbClr val="FF7F00"/>
              </a:buClr>
              <a:buSzPct val="105000"/>
              <a:buFont typeface="Times" pitchFamily="18" charset="0"/>
              <a:buChar char="•"/>
              <a:defRPr sz="1600" b="1">
                <a:solidFill>
                  <a:srgbClr val="042D56"/>
                </a:solidFill>
                <a:latin typeface="+mn-lt"/>
                <a:ea typeface="+mn-ea"/>
              </a:defRPr>
            </a:lvl3pPr>
            <a:lvl4pPr marL="1600200" indent="-228600" algn="l" rtl="0" eaLnBrk="1" fontAlgn="base" hangingPunct="1">
              <a:spcBef>
                <a:spcPct val="20000"/>
              </a:spcBef>
              <a:spcAft>
                <a:spcPct val="0"/>
              </a:spcAft>
              <a:buClr>
                <a:srgbClr val="FF7F00"/>
              </a:buClr>
              <a:buSzPct val="70000"/>
              <a:buFont typeface="Wingdings" pitchFamily="2" charset="2"/>
              <a:buChar char="Ø"/>
              <a:defRPr sz="1400" b="1">
                <a:solidFill>
                  <a:srgbClr val="042D56"/>
                </a:solidFill>
                <a:latin typeface="+mn-lt"/>
                <a:ea typeface="+mn-ea"/>
              </a:defRPr>
            </a:lvl4pPr>
            <a:lvl5pPr marL="2057400" indent="-228600" algn="l" rtl="0" eaLnBrk="1" fontAlgn="base" hangingPunct="1">
              <a:spcBef>
                <a:spcPct val="20000"/>
              </a:spcBef>
              <a:spcAft>
                <a:spcPct val="0"/>
              </a:spcAft>
              <a:buClr>
                <a:srgbClr val="FF7F00"/>
              </a:buClr>
              <a:buSzPct val="80000"/>
              <a:buFont typeface="Wingdings" pitchFamily="2" charset="2"/>
              <a:buChar char="ü"/>
              <a:defRPr sz="1200" b="1">
                <a:solidFill>
                  <a:srgbClr val="042D56"/>
                </a:solidFill>
                <a:latin typeface="+mn-lt"/>
                <a:ea typeface="+mn-ea"/>
              </a:defRPr>
            </a:lvl5pPr>
            <a:lvl6pPr marL="2514600" indent="-228600" algn="l" rtl="0" eaLnBrk="1" fontAlgn="base" hangingPunct="1">
              <a:spcBef>
                <a:spcPct val="20000"/>
              </a:spcBef>
              <a:spcAft>
                <a:spcPct val="0"/>
              </a:spcAft>
              <a:buClr>
                <a:srgbClr val="FF7F00"/>
              </a:buClr>
              <a:buSzPct val="80000"/>
              <a:buFont typeface="Wingdings" pitchFamily="2" charset="2"/>
              <a:buChar char="ü"/>
              <a:defRPr sz="1200" b="1">
                <a:solidFill>
                  <a:srgbClr val="042D56"/>
                </a:solidFill>
                <a:latin typeface="+mn-lt"/>
                <a:ea typeface="+mn-ea"/>
              </a:defRPr>
            </a:lvl6pPr>
            <a:lvl7pPr marL="2971800" indent="-228600" algn="l" rtl="0" eaLnBrk="1" fontAlgn="base" hangingPunct="1">
              <a:spcBef>
                <a:spcPct val="20000"/>
              </a:spcBef>
              <a:spcAft>
                <a:spcPct val="0"/>
              </a:spcAft>
              <a:buClr>
                <a:srgbClr val="FF7F00"/>
              </a:buClr>
              <a:buSzPct val="80000"/>
              <a:buFont typeface="Wingdings" pitchFamily="2" charset="2"/>
              <a:buChar char="ü"/>
              <a:defRPr sz="1200" b="1">
                <a:solidFill>
                  <a:srgbClr val="042D56"/>
                </a:solidFill>
                <a:latin typeface="+mn-lt"/>
                <a:ea typeface="+mn-ea"/>
              </a:defRPr>
            </a:lvl7pPr>
            <a:lvl8pPr marL="3429000" indent="-228600" algn="l" rtl="0" eaLnBrk="1" fontAlgn="base" hangingPunct="1">
              <a:spcBef>
                <a:spcPct val="20000"/>
              </a:spcBef>
              <a:spcAft>
                <a:spcPct val="0"/>
              </a:spcAft>
              <a:buClr>
                <a:srgbClr val="FF7F00"/>
              </a:buClr>
              <a:buSzPct val="80000"/>
              <a:buFont typeface="Wingdings" pitchFamily="2" charset="2"/>
              <a:buChar char="ü"/>
              <a:defRPr sz="1200" b="1">
                <a:solidFill>
                  <a:srgbClr val="042D56"/>
                </a:solidFill>
                <a:latin typeface="+mn-lt"/>
                <a:ea typeface="+mn-ea"/>
              </a:defRPr>
            </a:lvl8pPr>
            <a:lvl9pPr marL="3886200" indent="-228600" algn="l" rtl="0" eaLnBrk="1" fontAlgn="base" hangingPunct="1">
              <a:spcBef>
                <a:spcPct val="20000"/>
              </a:spcBef>
              <a:spcAft>
                <a:spcPct val="0"/>
              </a:spcAft>
              <a:buClr>
                <a:srgbClr val="FF7F00"/>
              </a:buClr>
              <a:buSzPct val="80000"/>
              <a:buFont typeface="Wingdings" pitchFamily="2" charset="2"/>
              <a:buChar char="ü"/>
              <a:defRPr sz="1200" b="1">
                <a:solidFill>
                  <a:srgbClr val="042D56"/>
                </a:solidFill>
                <a:latin typeface="+mn-lt"/>
                <a:ea typeface="+mn-ea"/>
              </a:defRPr>
            </a:lvl9pPr>
          </a:lstStyle>
          <a:p>
            <a:pPr marL="0" indent="0">
              <a:lnSpc>
                <a:spcPct val="105000"/>
              </a:lnSpc>
              <a:buSzPct val="135000"/>
              <a:buFont typeface="Times" pitchFamily="18" charset="0"/>
              <a:buNone/>
              <a:defRPr/>
            </a:pPr>
            <a:r>
              <a:rPr lang="en-US" dirty="0" smtClean="0"/>
              <a:t>An on-going effort to understand the changes and issues shaping future cities and transport hubs everywhere in the world.</a:t>
            </a:r>
            <a:endParaRPr lang="en-US" sz="1800" b="0" dirty="0" smtClean="0">
              <a:solidFill>
                <a:srgbClr val="FF7F00"/>
              </a:solidFill>
            </a:endParaRPr>
          </a:p>
          <a:p>
            <a:pPr marL="266700" indent="-266700">
              <a:lnSpc>
                <a:spcPct val="105000"/>
              </a:lnSpc>
              <a:buSzPct val="135000"/>
              <a:buFont typeface="Arial" pitchFamily="34" charset="0"/>
              <a:buChar char="•"/>
              <a:defRPr/>
            </a:pPr>
            <a:endParaRPr lang="en-US" sz="1000" b="0" dirty="0" smtClean="0">
              <a:solidFill>
                <a:srgbClr val="002D4F"/>
              </a:solidFill>
            </a:endParaRPr>
          </a:p>
        </p:txBody>
      </p:sp>
      <p:pic>
        <p:nvPicPr>
          <p:cNvPr id="28678" name="Image 30"/>
          <p:cNvPicPr>
            <a:picLocks noChangeAspect="1"/>
          </p:cNvPicPr>
          <p:nvPr/>
        </p:nvPicPr>
        <p:blipFill>
          <a:blip r:embed="rId4" cstate="print"/>
          <a:srcRect/>
          <a:stretch>
            <a:fillRect/>
          </a:stretch>
        </p:blipFill>
        <p:spPr bwMode="auto">
          <a:xfrm>
            <a:off x="1979613" y="3714750"/>
            <a:ext cx="3168650" cy="2336800"/>
          </a:xfrm>
          <a:prstGeom prst="rect">
            <a:avLst/>
          </a:prstGeom>
          <a:noFill/>
          <a:ln w="9525">
            <a:noFill/>
            <a:miter lim="800000"/>
            <a:headEnd/>
            <a:tailEnd/>
          </a:ln>
        </p:spPr>
      </p:pic>
      <p:sp>
        <p:nvSpPr>
          <p:cNvPr id="28679" name="ZoneTexte 1"/>
          <p:cNvSpPr txBox="1">
            <a:spLocks noChangeArrowheads="1"/>
          </p:cNvSpPr>
          <p:nvPr/>
        </p:nvSpPr>
        <p:spPr bwMode="auto">
          <a:xfrm>
            <a:off x="323850" y="6453188"/>
            <a:ext cx="3011488" cy="307975"/>
          </a:xfrm>
          <a:prstGeom prst="rect">
            <a:avLst/>
          </a:prstGeom>
          <a:noFill/>
          <a:ln w="9525">
            <a:noFill/>
            <a:miter lim="800000"/>
            <a:headEnd/>
            <a:tailEnd/>
          </a:ln>
        </p:spPr>
        <p:txBody>
          <a:bodyPr>
            <a:spAutoFit/>
          </a:bodyPr>
          <a:lstStyle/>
          <a:p>
            <a:r>
              <a:rPr lang="fr-FR" sz="1400"/>
              <a:t>www.mobility-trends.com</a:t>
            </a:r>
          </a:p>
        </p:txBody>
      </p:sp>
    </p:spTree>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 Box 10"/>
          <p:cNvSpPr txBox="1">
            <a:spLocks noChangeArrowheads="1"/>
          </p:cNvSpPr>
          <p:nvPr/>
        </p:nvSpPr>
        <p:spPr bwMode="auto">
          <a:xfrm>
            <a:off x="4198938" y="3790950"/>
            <a:ext cx="1208087" cy="584200"/>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ct val="50000"/>
              </a:spcBef>
              <a:spcAft>
                <a:spcPts val="0"/>
              </a:spcAft>
              <a:defRPr/>
            </a:pPr>
            <a:r>
              <a:rPr lang="fr-FR" sz="3200" b="1" dirty="0">
                <a:solidFill>
                  <a:schemeClr val="accent2"/>
                </a:solidFill>
                <a:latin typeface="+mn-lt"/>
                <a:ea typeface="+mn-ea"/>
              </a:rPr>
              <a:t>80%</a:t>
            </a:r>
            <a:endParaRPr lang="fr-FR" sz="1000" dirty="0">
              <a:solidFill>
                <a:schemeClr val="accent2"/>
              </a:solidFill>
              <a:latin typeface="+mn-lt"/>
              <a:ea typeface="+mn-ea"/>
            </a:endParaRPr>
          </a:p>
        </p:txBody>
      </p:sp>
      <p:sp>
        <p:nvSpPr>
          <p:cNvPr id="46084" name="ZoneTexte 16"/>
          <p:cNvSpPr txBox="1">
            <a:spLocks noChangeArrowheads="1"/>
          </p:cNvSpPr>
          <p:nvPr/>
        </p:nvSpPr>
        <p:spPr bwMode="auto">
          <a:xfrm>
            <a:off x="468313" y="3929063"/>
            <a:ext cx="3348037" cy="369887"/>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ct val="50000"/>
              </a:spcBef>
              <a:spcAft>
                <a:spcPts val="0"/>
              </a:spcAft>
              <a:defRPr/>
            </a:pPr>
            <a:r>
              <a:rPr lang="fr-FR" b="1" dirty="0">
                <a:solidFill>
                  <a:schemeClr val="accent2"/>
                </a:solidFill>
                <a:latin typeface="+mn-lt"/>
                <a:ea typeface="+mn-ea"/>
              </a:rPr>
              <a:t>The city of </a:t>
            </a:r>
            <a:r>
              <a:rPr lang="fr-FR" b="1" dirty="0" err="1">
                <a:solidFill>
                  <a:schemeClr val="accent2"/>
                </a:solidFill>
                <a:latin typeface="+mn-lt"/>
                <a:ea typeface="+mn-ea"/>
              </a:rPr>
              <a:t>discovery</a:t>
            </a:r>
            <a:endParaRPr lang="fr-FR" b="1" dirty="0">
              <a:solidFill>
                <a:schemeClr val="accent2"/>
              </a:solidFill>
              <a:latin typeface="+mn-lt"/>
              <a:ea typeface="+mn-ea"/>
            </a:endParaRPr>
          </a:p>
        </p:txBody>
      </p:sp>
      <p:sp>
        <p:nvSpPr>
          <p:cNvPr id="46085" name="Text Box 10"/>
          <p:cNvSpPr txBox="1">
            <a:spLocks noChangeArrowheads="1"/>
          </p:cNvSpPr>
          <p:nvPr/>
        </p:nvSpPr>
        <p:spPr bwMode="auto">
          <a:xfrm>
            <a:off x="498475" y="4298950"/>
            <a:ext cx="5302250" cy="261938"/>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ct val="50000"/>
              </a:spcBef>
              <a:spcAft>
                <a:spcPts val="0"/>
              </a:spcAft>
              <a:defRPr/>
            </a:pPr>
            <a:r>
              <a:rPr lang="fr-FR" sz="1100" i="1" dirty="0">
                <a:solidFill>
                  <a:srgbClr val="5F5F5F"/>
                </a:solidFill>
                <a:latin typeface="+mn-lt"/>
                <a:ea typeface="+mn-ea"/>
              </a:rPr>
              <a:t>« </a:t>
            </a:r>
            <a:r>
              <a:rPr lang="fr-FR" sz="1100" i="1" dirty="0" err="1">
                <a:solidFill>
                  <a:srgbClr val="5F5F5F"/>
                </a:solidFill>
                <a:latin typeface="+mn-lt"/>
                <a:ea typeface="+mn-ea"/>
              </a:rPr>
              <a:t>I’m</a:t>
            </a:r>
            <a:r>
              <a:rPr lang="fr-FR" sz="1100" i="1" dirty="0">
                <a:solidFill>
                  <a:srgbClr val="5F5F5F"/>
                </a:solidFill>
                <a:latin typeface="+mn-lt"/>
                <a:ea typeface="+mn-ea"/>
              </a:rPr>
              <a:t> </a:t>
            </a:r>
            <a:r>
              <a:rPr lang="fr-FR" sz="1100" i="1" dirty="0" err="1">
                <a:solidFill>
                  <a:srgbClr val="5F5F5F"/>
                </a:solidFill>
                <a:latin typeface="+mn-lt"/>
                <a:ea typeface="+mn-ea"/>
              </a:rPr>
              <a:t>forever</a:t>
            </a:r>
            <a:r>
              <a:rPr lang="fr-FR" sz="1100" i="1" dirty="0">
                <a:solidFill>
                  <a:srgbClr val="5F5F5F"/>
                </a:solidFill>
                <a:latin typeface="+mn-lt"/>
                <a:ea typeface="+mn-ea"/>
              </a:rPr>
              <a:t> </a:t>
            </a:r>
            <a:r>
              <a:rPr lang="fr-FR" sz="1100" i="1" dirty="0" err="1">
                <a:solidFill>
                  <a:srgbClr val="5F5F5F"/>
                </a:solidFill>
                <a:latin typeface="+mn-lt"/>
                <a:ea typeface="+mn-ea"/>
              </a:rPr>
              <a:t>discovering</a:t>
            </a:r>
            <a:r>
              <a:rPr lang="fr-FR" sz="1100" i="1" dirty="0">
                <a:solidFill>
                  <a:srgbClr val="5F5F5F"/>
                </a:solidFill>
                <a:latin typeface="+mn-lt"/>
                <a:ea typeface="+mn-ea"/>
              </a:rPr>
              <a:t> </a:t>
            </a:r>
            <a:r>
              <a:rPr lang="fr-FR" sz="1100" i="1" dirty="0" err="1">
                <a:solidFill>
                  <a:srgbClr val="5F5F5F"/>
                </a:solidFill>
                <a:latin typeface="+mn-lt"/>
                <a:ea typeface="+mn-ea"/>
              </a:rPr>
              <a:t>something</a:t>
            </a:r>
            <a:r>
              <a:rPr lang="fr-FR" sz="1100" i="1" dirty="0">
                <a:solidFill>
                  <a:srgbClr val="5F5F5F"/>
                </a:solidFill>
                <a:latin typeface="+mn-lt"/>
                <a:ea typeface="+mn-ea"/>
              </a:rPr>
              <a:t> </a:t>
            </a:r>
            <a:r>
              <a:rPr lang="fr-FR" sz="1100" i="1" dirty="0" err="1">
                <a:solidFill>
                  <a:srgbClr val="5F5F5F"/>
                </a:solidFill>
                <a:latin typeface="+mn-lt"/>
                <a:ea typeface="+mn-ea"/>
              </a:rPr>
              <a:t>different</a:t>
            </a:r>
            <a:r>
              <a:rPr lang="fr-FR" sz="1100" i="1" dirty="0">
                <a:solidFill>
                  <a:srgbClr val="5F5F5F"/>
                </a:solidFill>
                <a:latin typeface="+mn-lt"/>
                <a:ea typeface="+mn-ea"/>
              </a:rPr>
              <a:t> in the city »</a:t>
            </a:r>
          </a:p>
        </p:txBody>
      </p:sp>
      <p:sp>
        <p:nvSpPr>
          <p:cNvPr id="46086" name="Text Box 12"/>
          <p:cNvSpPr txBox="1">
            <a:spLocks noChangeArrowheads="1"/>
          </p:cNvSpPr>
          <p:nvPr/>
        </p:nvSpPr>
        <p:spPr bwMode="auto">
          <a:xfrm>
            <a:off x="4198938" y="5300663"/>
            <a:ext cx="1436687" cy="585787"/>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ct val="50000"/>
              </a:spcBef>
              <a:spcAft>
                <a:spcPts val="0"/>
              </a:spcAft>
              <a:defRPr/>
            </a:pPr>
            <a:r>
              <a:rPr lang="fr-FR" sz="3200" b="1">
                <a:solidFill>
                  <a:schemeClr val="accent2"/>
                </a:solidFill>
                <a:latin typeface="+mn-lt"/>
                <a:ea typeface="+mn-ea"/>
              </a:rPr>
              <a:t>72%</a:t>
            </a:r>
            <a:endParaRPr lang="fr-FR" sz="1000">
              <a:solidFill>
                <a:schemeClr val="accent2"/>
              </a:solidFill>
              <a:latin typeface="+mn-lt"/>
              <a:ea typeface="+mn-ea"/>
            </a:endParaRPr>
          </a:p>
        </p:txBody>
      </p:sp>
      <p:sp>
        <p:nvSpPr>
          <p:cNvPr id="46087" name="ZoneTexte 18"/>
          <p:cNvSpPr txBox="1">
            <a:spLocks noChangeArrowheads="1"/>
          </p:cNvSpPr>
          <p:nvPr/>
        </p:nvSpPr>
        <p:spPr bwMode="auto">
          <a:xfrm>
            <a:off x="468313" y="5400675"/>
            <a:ext cx="3916362" cy="369888"/>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ct val="50000"/>
              </a:spcBef>
              <a:spcAft>
                <a:spcPts val="0"/>
              </a:spcAft>
              <a:defRPr/>
            </a:pPr>
            <a:r>
              <a:rPr lang="fr-FR" b="1" dirty="0">
                <a:solidFill>
                  <a:schemeClr val="accent2"/>
                </a:solidFill>
                <a:latin typeface="+mn-lt"/>
                <a:ea typeface="+mn-ea"/>
              </a:rPr>
              <a:t>The city </a:t>
            </a:r>
            <a:r>
              <a:rPr lang="fr-FR" b="1" dirty="0" smtClean="0">
                <a:solidFill>
                  <a:schemeClr val="accent2"/>
                </a:solidFill>
                <a:latin typeface="+mn-lt"/>
                <a:ea typeface="+mn-ea"/>
              </a:rPr>
              <a:t>I </a:t>
            </a:r>
            <a:r>
              <a:rPr lang="fr-FR" b="1" dirty="0" err="1" smtClean="0">
                <a:solidFill>
                  <a:schemeClr val="accent2"/>
                </a:solidFill>
                <a:latin typeface="+mn-lt"/>
                <a:ea typeface="+mn-ea"/>
              </a:rPr>
              <a:t>can</a:t>
            </a:r>
            <a:r>
              <a:rPr lang="fr-FR" b="1" dirty="0" smtClean="0">
                <a:solidFill>
                  <a:schemeClr val="accent2"/>
                </a:solidFill>
                <a:latin typeface="+mn-lt"/>
                <a:ea typeface="+mn-ea"/>
              </a:rPr>
              <a:t> </a:t>
            </a:r>
            <a:r>
              <a:rPr lang="fr-FR" b="1" dirty="0" err="1" smtClean="0">
                <a:solidFill>
                  <a:schemeClr val="accent2"/>
                </a:solidFill>
                <a:latin typeface="+mn-lt"/>
                <a:ea typeface="+mn-ea"/>
              </a:rPr>
              <a:t>identify</a:t>
            </a:r>
            <a:r>
              <a:rPr lang="fr-FR" b="1" dirty="0" smtClean="0">
                <a:solidFill>
                  <a:schemeClr val="accent2"/>
                </a:solidFill>
                <a:latin typeface="+mn-lt"/>
                <a:ea typeface="+mn-ea"/>
              </a:rPr>
              <a:t> </a:t>
            </a:r>
            <a:r>
              <a:rPr lang="fr-FR" b="1" dirty="0" err="1">
                <a:solidFill>
                  <a:schemeClr val="accent2"/>
                </a:solidFill>
                <a:latin typeface="+mn-lt"/>
                <a:ea typeface="+mn-ea"/>
              </a:rPr>
              <a:t>with</a:t>
            </a:r>
            <a:endParaRPr lang="fr-FR" b="1" dirty="0">
              <a:solidFill>
                <a:schemeClr val="accent2"/>
              </a:solidFill>
              <a:latin typeface="+mn-lt"/>
              <a:ea typeface="+mn-ea"/>
            </a:endParaRPr>
          </a:p>
        </p:txBody>
      </p:sp>
      <p:sp>
        <p:nvSpPr>
          <p:cNvPr id="30726" name="Text Box 10"/>
          <p:cNvSpPr txBox="1">
            <a:spLocks noChangeArrowheads="1"/>
          </p:cNvSpPr>
          <p:nvPr/>
        </p:nvSpPr>
        <p:spPr bwMode="auto">
          <a:xfrm>
            <a:off x="498475" y="5732463"/>
            <a:ext cx="2846388" cy="261937"/>
          </a:xfrm>
          <a:prstGeom prst="rect">
            <a:avLst/>
          </a:prstGeom>
          <a:noFill/>
          <a:ln w="9525">
            <a:noFill/>
            <a:miter lim="800000"/>
            <a:headEnd/>
            <a:tailEnd/>
          </a:ln>
        </p:spPr>
        <p:txBody>
          <a:bodyPr>
            <a:spAutoFit/>
          </a:bodyPr>
          <a:lstStyle/>
          <a:p>
            <a:pPr>
              <a:spcBef>
                <a:spcPct val="50000"/>
              </a:spcBef>
            </a:pPr>
            <a:r>
              <a:rPr lang="fr-FR" sz="1100" i="1">
                <a:solidFill>
                  <a:srgbClr val="5F5F5F"/>
                </a:solidFill>
                <a:cs typeface="Arial" charset="0"/>
              </a:rPr>
              <a:t>« I feel alive in the city »</a:t>
            </a:r>
          </a:p>
        </p:txBody>
      </p:sp>
      <p:sp>
        <p:nvSpPr>
          <p:cNvPr id="46089" name="Text Box 11"/>
          <p:cNvSpPr txBox="1">
            <a:spLocks noChangeArrowheads="1"/>
          </p:cNvSpPr>
          <p:nvPr/>
        </p:nvSpPr>
        <p:spPr bwMode="auto">
          <a:xfrm>
            <a:off x="4198938" y="4583113"/>
            <a:ext cx="1214437" cy="584200"/>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ct val="50000"/>
              </a:spcBef>
              <a:spcAft>
                <a:spcPts val="0"/>
              </a:spcAft>
              <a:defRPr/>
            </a:pPr>
            <a:r>
              <a:rPr lang="fr-FR" sz="3200" b="1">
                <a:solidFill>
                  <a:schemeClr val="accent2"/>
                </a:solidFill>
                <a:latin typeface="+mn-lt"/>
                <a:ea typeface="+mn-ea"/>
              </a:rPr>
              <a:t>73%</a:t>
            </a:r>
            <a:endParaRPr lang="fr-FR" sz="1000">
              <a:solidFill>
                <a:schemeClr val="accent2"/>
              </a:solidFill>
              <a:latin typeface="+mn-lt"/>
              <a:ea typeface="+mn-ea"/>
            </a:endParaRPr>
          </a:p>
        </p:txBody>
      </p:sp>
      <p:sp>
        <p:nvSpPr>
          <p:cNvPr id="46090" name="ZoneTexte 17"/>
          <p:cNvSpPr txBox="1">
            <a:spLocks noChangeArrowheads="1"/>
          </p:cNvSpPr>
          <p:nvPr/>
        </p:nvSpPr>
        <p:spPr bwMode="auto">
          <a:xfrm>
            <a:off x="468313" y="4721225"/>
            <a:ext cx="3178175" cy="369888"/>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ct val="50000"/>
              </a:spcBef>
              <a:spcAft>
                <a:spcPts val="0"/>
              </a:spcAft>
              <a:defRPr/>
            </a:pPr>
            <a:r>
              <a:rPr lang="fr-FR" b="1" dirty="0">
                <a:solidFill>
                  <a:schemeClr val="accent2"/>
                </a:solidFill>
                <a:latin typeface="+mn-lt"/>
                <a:ea typeface="+mn-ea"/>
              </a:rPr>
              <a:t>The </a:t>
            </a:r>
            <a:r>
              <a:rPr lang="fr-FR" b="1" dirty="0" smtClean="0">
                <a:solidFill>
                  <a:schemeClr val="accent2"/>
                </a:solidFill>
                <a:latin typeface="+mn-lt"/>
                <a:ea typeface="+mn-ea"/>
              </a:rPr>
              <a:t>essential city</a:t>
            </a:r>
            <a:endParaRPr lang="fr-FR" b="1" dirty="0">
              <a:solidFill>
                <a:schemeClr val="accent2"/>
              </a:solidFill>
              <a:latin typeface="+mn-lt"/>
              <a:ea typeface="+mn-ea"/>
            </a:endParaRPr>
          </a:p>
        </p:txBody>
      </p:sp>
      <p:sp>
        <p:nvSpPr>
          <p:cNvPr id="46091" name="Text Box 10"/>
          <p:cNvSpPr txBox="1">
            <a:spLocks noChangeArrowheads="1"/>
          </p:cNvSpPr>
          <p:nvPr/>
        </p:nvSpPr>
        <p:spPr bwMode="auto">
          <a:xfrm>
            <a:off x="498475" y="4967288"/>
            <a:ext cx="4405313" cy="261937"/>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ct val="50000"/>
              </a:spcBef>
              <a:spcAft>
                <a:spcPts val="0"/>
              </a:spcAft>
              <a:defRPr/>
            </a:pPr>
            <a:r>
              <a:rPr lang="fr-FR" sz="1100" i="1" dirty="0">
                <a:solidFill>
                  <a:srgbClr val="5F5F5F"/>
                </a:solidFill>
                <a:latin typeface="+mn-lt"/>
                <a:ea typeface="+mn-ea"/>
              </a:rPr>
              <a:t>« I </a:t>
            </a:r>
            <a:r>
              <a:rPr lang="fr-FR" sz="1100" i="1" dirty="0" err="1">
                <a:solidFill>
                  <a:srgbClr val="5F5F5F"/>
                </a:solidFill>
                <a:latin typeface="+mn-lt"/>
                <a:ea typeface="+mn-ea"/>
              </a:rPr>
              <a:t>can’t</a:t>
            </a:r>
            <a:r>
              <a:rPr lang="fr-FR" sz="1100" i="1" dirty="0">
                <a:solidFill>
                  <a:srgbClr val="5F5F5F"/>
                </a:solidFill>
                <a:latin typeface="+mn-lt"/>
                <a:ea typeface="+mn-ea"/>
              </a:rPr>
              <a:t> </a:t>
            </a:r>
            <a:r>
              <a:rPr lang="fr-FR" sz="1100" i="1" dirty="0" err="1">
                <a:solidFill>
                  <a:srgbClr val="5F5F5F"/>
                </a:solidFill>
                <a:latin typeface="+mn-lt"/>
                <a:ea typeface="+mn-ea"/>
              </a:rPr>
              <a:t>stay</a:t>
            </a:r>
            <a:r>
              <a:rPr lang="fr-FR" sz="1100" i="1" dirty="0">
                <a:solidFill>
                  <a:srgbClr val="5F5F5F"/>
                </a:solidFill>
                <a:latin typeface="+mn-lt"/>
                <a:ea typeface="+mn-ea"/>
              </a:rPr>
              <a:t> </a:t>
            </a:r>
            <a:r>
              <a:rPr lang="fr-FR" sz="1100" i="1" dirty="0" err="1">
                <a:solidFill>
                  <a:srgbClr val="5F5F5F"/>
                </a:solidFill>
                <a:latin typeface="+mn-lt"/>
                <a:ea typeface="+mn-ea"/>
              </a:rPr>
              <a:t>away</a:t>
            </a:r>
            <a:r>
              <a:rPr lang="fr-FR" sz="1100" i="1" dirty="0">
                <a:solidFill>
                  <a:srgbClr val="5F5F5F"/>
                </a:solidFill>
                <a:latin typeface="+mn-lt"/>
                <a:ea typeface="+mn-ea"/>
              </a:rPr>
              <a:t> </a:t>
            </a:r>
            <a:r>
              <a:rPr lang="fr-FR" sz="1100" i="1" dirty="0" err="1">
                <a:solidFill>
                  <a:srgbClr val="5F5F5F"/>
                </a:solidFill>
                <a:latin typeface="+mn-lt"/>
                <a:ea typeface="+mn-ea"/>
              </a:rPr>
              <a:t>from</a:t>
            </a:r>
            <a:r>
              <a:rPr lang="fr-FR" sz="1100" i="1" dirty="0">
                <a:solidFill>
                  <a:srgbClr val="5F5F5F"/>
                </a:solidFill>
                <a:latin typeface="+mn-lt"/>
                <a:ea typeface="+mn-ea"/>
              </a:rPr>
              <a:t> the city for long »</a:t>
            </a:r>
          </a:p>
        </p:txBody>
      </p:sp>
      <p:sp>
        <p:nvSpPr>
          <p:cNvPr id="46092" name="Text Box 9"/>
          <p:cNvSpPr txBox="1">
            <a:spLocks noChangeArrowheads="1"/>
          </p:cNvSpPr>
          <p:nvPr/>
        </p:nvSpPr>
        <p:spPr bwMode="auto">
          <a:xfrm>
            <a:off x="4198938" y="2997200"/>
            <a:ext cx="1262062" cy="584200"/>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defRPr/>
            </a:pPr>
            <a:r>
              <a:rPr lang="fr-FR" sz="3200" b="1" dirty="0">
                <a:solidFill>
                  <a:schemeClr val="accent2"/>
                </a:solidFill>
                <a:latin typeface="+mn-lt"/>
                <a:ea typeface="+mn-ea"/>
              </a:rPr>
              <a:t>94%</a:t>
            </a:r>
            <a:endParaRPr lang="fr-FR" sz="2800" b="1" dirty="0">
              <a:solidFill>
                <a:schemeClr val="accent2"/>
              </a:solidFill>
              <a:latin typeface="+mn-lt"/>
              <a:ea typeface="+mn-ea"/>
            </a:endParaRPr>
          </a:p>
        </p:txBody>
      </p:sp>
      <p:sp>
        <p:nvSpPr>
          <p:cNvPr id="46093" name="ZoneTexte 15"/>
          <p:cNvSpPr txBox="1">
            <a:spLocks noChangeArrowheads="1"/>
          </p:cNvSpPr>
          <p:nvPr/>
        </p:nvSpPr>
        <p:spPr bwMode="auto">
          <a:xfrm>
            <a:off x="468313" y="3135313"/>
            <a:ext cx="2841625" cy="369887"/>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ct val="50000"/>
              </a:spcBef>
              <a:spcAft>
                <a:spcPts val="0"/>
              </a:spcAft>
              <a:defRPr/>
            </a:pPr>
            <a:r>
              <a:rPr lang="fr-FR" b="1" dirty="0">
                <a:solidFill>
                  <a:schemeClr val="accent2"/>
                </a:solidFill>
                <a:latin typeface="+mn-lt"/>
                <a:ea typeface="+mn-ea"/>
              </a:rPr>
              <a:t>The city of </a:t>
            </a:r>
            <a:r>
              <a:rPr lang="fr-FR" b="1" dirty="0" err="1">
                <a:solidFill>
                  <a:schemeClr val="accent2"/>
                </a:solidFill>
                <a:latin typeface="+mn-lt"/>
                <a:ea typeface="+mn-ea"/>
              </a:rPr>
              <a:t>potential</a:t>
            </a:r>
            <a:endParaRPr lang="fr-FR" b="1" dirty="0">
              <a:solidFill>
                <a:schemeClr val="accent2"/>
              </a:solidFill>
              <a:latin typeface="+mn-lt"/>
              <a:ea typeface="+mn-ea"/>
            </a:endParaRPr>
          </a:p>
        </p:txBody>
      </p:sp>
      <p:sp>
        <p:nvSpPr>
          <p:cNvPr id="46094" name="Text Box 10"/>
          <p:cNvSpPr txBox="1">
            <a:spLocks noChangeArrowheads="1"/>
          </p:cNvSpPr>
          <p:nvPr/>
        </p:nvSpPr>
        <p:spPr bwMode="auto">
          <a:xfrm>
            <a:off x="498475" y="3429000"/>
            <a:ext cx="5149850" cy="261938"/>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ct val="50000"/>
              </a:spcBef>
              <a:spcAft>
                <a:spcPts val="0"/>
              </a:spcAft>
              <a:defRPr/>
            </a:pPr>
            <a:r>
              <a:rPr lang="fr-FR" sz="1100" i="1" dirty="0">
                <a:solidFill>
                  <a:srgbClr val="5F5F5F"/>
                </a:solidFill>
                <a:latin typeface="+mn-lt"/>
                <a:ea typeface="+mn-ea"/>
              </a:rPr>
              <a:t>« </a:t>
            </a:r>
            <a:r>
              <a:rPr lang="fr-FR" sz="1100" i="1" dirty="0" err="1">
                <a:solidFill>
                  <a:srgbClr val="5F5F5F"/>
                </a:solidFill>
                <a:latin typeface="+mn-lt"/>
                <a:ea typeface="+mn-ea"/>
              </a:rPr>
              <a:t>Everything</a:t>
            </a:r>
            <a:r>
              <a:rPr lang="fr-FR" sz="1100" i="1" dirty="0">
                <a:solidFill>
                  <a:srgbClr val="5F5F5F"/>
                </a:solidFill>
                <a:latin typeface="+mn-lt"/>
                <a:ea typeface="+mn-ea"/>
              </a:rPr>
              <a:t> </a:t>
            </a:r>
            <a:r>
              <a:rPr lang="fr-FR" sz="1100" i="1" dirty="0" err="1">
                <a:solidFill>
                  <a:srgbClr val="5F5F5F"/>
                </a:solidFill>
                <a:latin typeface="+mn-lt"/>
                <a:ea typeface="+mn-ea"/>
              </a:rPr>
              <a:t>is</a:t>
            </a:r>
            <a:r>
              <a:rPr lang="fr-FR" sz="1100" i="1" dirty="0">
                <a:solidFill>
                  <a:srgbClr val="5F5F5F"/>
                </a:solidFill>
                <a:latin typeface="+mn-lt"/>
                <a:ea typeface="+mn-ea"/>
              </a:rPr>
              <a:t> possible and </a:t>
            </a:r>
            <a:r>
              <a:rPr lang="fr-FR" sz="1100" i="1" dirty="0" err="1">
                <a:solidFill>
                  <a:srgbClr val="5F5F5F"/>
                </a:solidFill>
                <a:latin typeface="+mn-lt"/>
                <a:ea typeface="+mn-ea"/>
              </a:rPr>
              <a:t>within</a:t>
            </a:r>
            <a:r>
              <a:rPr lang="fr-FR" sz="1100" i="1" dirty="0">
                <a:solidFill>
                  <a:srgbClr val="5F5F5F"/>
                </a:solidFill>
                <a:latin typeface="+mn-lt"/>
                <a:ea typeface="+mn-ea"/>
              </a:rPr>
              <a:t> </a:t>
            </a:r>
            <a:r>
              <a:rPr lang="fr-FR" sz="1100" i="1" dirty="0" err="1" smtClean="0">
                <a:solidFill>
                  <a:srgbClr val="5F5F5F"/>
                </a:solidFill>
                <a:latin typeface="+mn-lt"/>
                <a:ea typeface="+mn-ea"/>
              </a:rPr>
              <a:t>arm’s</a:t>
            </a:r>
            <a:r>
              <a:rPr lang="fr-FR" sz="1100" i="1" dirty="0" smtClean="0">
                <a:solidFill>
                  <a:srgbClr val="5F5F5F"/>
                </a:solidFill>
                <a:latin typeface="+mn-lt"/>
                <a:ea typeface="+mn-ea"/>
              </a:rPr>
              <a:t> </a:t>
            </a:r>
            <a:r>
              <a:rPr lang="fr-FR" sz="1100" i="1" dirty="0" err="1">
                <a:solidFill>
                  <a:srgbClr val="5F5F5F"/>
                </a:solidFill>
                <a:latin typeface="+mn-lt"/>
                <a:ea typeface="+mn-ea"/>
              </a:rPr>
              <a:t>reach</a:t>
            </a:r>
            <a:r>
              <a:rPr lang="fr-FR" sz="1100" i="1" dirty="0">
                <a:solidFill>
                  <a:srgbClr val="5F5F5F"/>
                </a:solidFill>
                <a:latin typeface="+mn-lt"/>
                <a:ea typeface="+mn-ea"/>
              </a:rPr>
              <a:t> in the city»</a:t>
            </a:r>
          </a:p>
        </p:txBody>
      </p:sp>
      <p:sp>
        <p:nvSpPr>
          <p:cNvPr id="23567" name="Text Box 15"/>
          <p:cNvSpPr txBox="1">
            <a:spLocks noChangeArrowheads="1"/>
          </p:cNvSpPr>
          <p:nvPr/>
        </p:nvSpPr>
        <p:spPr bwMode="auto">
          <a:xfrm>
            <a:off x="30163" y="6191250"/>
            <a:ext cx="3341687" cy="261938"/>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ct val="50000"/>
              </a:spcBef>
              <a:spcAft>
                <a:spcPts val="0"/>
              </a:spcAft>
              <a:defRPr/>
            </a:pPr>
            <a:r>
              <a:rPr lang="fr-FR" sz="1100" i="1" dirty="0" smtClean="0">
                <a:solidFill>
                  <a:schemeClr val="bg2"/>
                </a:solidFill>
                <a:latin typeface="+mn-lt"/>
                <a:ea typeface="+mn-ea"/>
              </a:rPr>
              <a:t>Source : </a:t>
            </a:r>
            <a:r>
              <a:rPr lang="fr-FR" sz="1100" i="1" dirty="0" err="1" smtClean="0">
                <a:solidFill>
                  <a:schemeClr val="bg2"/>
                </a:solidFill>
                <a:latin typeface="+mn-lt"/>
                <a:ea typeface="+mn-ea"/>
              </a:rPr>
              <a:t>Urbanstories</a:t>
            </a:r>
            <a:r>
              <a:rPr lang="fr-FR" sz="1100" i="1" dirty="0" smtClean="0">
                <a:solidFill>
                  <a:schemeClr val="bg2"/>
                </a:solidFill>
                <a:latin typeface="+mn-lt"/>
                <a:ea typeface="+mn-ea"/>
              </a:rPr>
              <a:t> - 2009</a:t>
            </a:r>
            <a:endParaRPr lang="fr-FR" sz="1100" i="1" dirty="0">
              <a:solidFill>
                <a:schemeClr val="bg2"/>
              </a:solidFill>
              <a:latin typeface="+mn-lt"/>
              <a:ea typeface="+mn-ea"/>
            </a:endParaRPr>
          </a:p>
        </p:txBody>
      </p:sp>
      <p:pic>
        <p:nvPicPr>
          <p:cNvPr id="30734" name="Image 1"/>
          <p:cNvPicPr>
            <a:picLocks noChangeAspect="1"/>
          </p:cNvPicPr>
          <p:nvPr/>
        </p:nvPicPr>
        <p:blipFill>
          <a:blip r:embed="rId3" cstate="print"/>
          <a:srcRect/>
          <a:stretch>
            <a:fillRect/>
          </a:stretch>
        </p:blipFill>
        <p:spPr bwMode="auto">
          <a:xfrm>
            <a:off x="6516688" y="2708275"/>
            <a:ext cx="1871662" cy="2786063"/>
          </a:xfrm>
          <a:prstGeom prst="rect">
            <a:avLst/>
          </a:prstGeom>
          <a:noFill/>
          <a:ln w="9525">
            <a:noFill/>
            <a:miter lim="800000"/>
            <a:headEnd/>
            <a:tailEnd/>
          </a:ln>
        </p:spPr>
      </p:pic>
      <p:sp>
        <p:nvSpPr>
          <p:cNvPr id="25" name="Titre 1"/>
          <p:cNvSpPr txBox="1">
            <a:spLocks/>
          </p:cNvSpPr>
          <p:nvPr/>
        </p:nvSpPr>
        <p:spPr>
          <a:xfrm>
            <a:off x="2339975" y="115888"/>
            <a:ext cx="6702425" cy="1165225"/>
          </a:xfrm>
          <a:prstGeom prst="rect">
            <a:avLst/>
          </a:prstGeom>
        </p:spPr>
        <p:txBody>
          <a:bodyPr/>
          <a:lstStyle>
            <a:lvl1pPr algn="r" rtl="0" eaLnBrk="1" fontAlgn="base" hangingPunct="1">
              <a:spcBef>
                <a:spcPct val="0"/>
              </a:spcBef>
              <a:spcAft>
                <a:spcPct val="0"/>
              </a:spcAft>
              <a:defRPr sz="2400" b="1">
                <a:solidFill>
                  <a:srgbClr val="042D56"/>
                </a:solidFill>
                <a:latin typeface="+mj-lt"/>
                <a:ea typeface="+mj-ea"/>
                <a:cs typeface="+mj-cs"/>
              </a:defRPr>
            </a:lvl1pPr>
            <a:lvl2pPr algn="r" rtl="0" eaLnBrk="1" fontAlgn="base" hangingPunct="1">
              <a:spcBef>
                <a:spcPct val="0"/>
              </a:spcBef>
              <a:spcAft>
                <a:spcPct val="0"/>
              </a:spcAft>
              <a:defRPr sz="2400" b="1">
                <a:solidFill>
                  <a:srgbClr val="042D56"/>
                </a:solidFill>
                <a:latin typeface="Arial" charset="0"/>
                <a:ea typeface="MS PGothic" pitchFamily="34" charset="-128"/>
              </a:defRPr>
            </a:lvl2pPr>
            <a:lvl3pPr algn="r" rtl="0" eaLnBrk="1" fontAlgn="base" hangingPunct="1">
              <a:spcBef>
                <a:spcPct val="0"/>
              </a:spcBef>
              <a:spcAft>
                <a:spcPct val="0"/>
              </a:spcAft>
              <a:defRPr sz="2400" b="1">
                <a:solidFill>
                  <a:srgbClr val="042D56"/>
                </a:solidFill>
                <a:latin typeface="Arial" charset="0"/>
                <a:ea typeface="MS PGothic" pitchFamily="34" charset="-128"/>
              </a:defRPr>
            </a:lvl3pPr>
            <a:lvl4pPr algn="r" rtl="0" eaLnBrk="1" fontAlgn="base" hangingPunct="1">
              <a:spcBef>
                <a:spcPct val="0"/>
              </a:spcBef>
              <a:spcAft>
                <a:spcPct val="0"/>
              </a:spcAft>
              <a:defRPr sz="2400" b="1">
                <a:solidFill>
                  <a:srgbClr val="042D56"/>
                </a:solidFill>
                <a:latin typeface="Arial" charset="0"/>
                <a:ea typeface="MS PGothic" pitchFamily="34" charset="-128"/>
              </a:defRPr>
            </a:lvl4pPr>
            <a:lvl5pPr algn="r" rtl="0" eaLnBrk="1" fontAlgn="base" hangingPunct="1">
              <a:spcBef>
                <a:spcPct val="0"/>
              </a:spcBef>
              <a:spcAft>
                <a:spcPct val="0"/>
              </a:spcAft>
              <a:defRPr sz="2400" b="1">
                <a:solidFill>
                  <a:srgbClr val="042D56"/>
                </a:solidFill>
                <a:latin typeface="Arial" charset="0"/>
                <a:ea typeface="MS PGothic" pitchFamily="34" charset="-128"/>
              </a:defRPr>
            </a:lvl5pPr>
            <a:lvl6pPr marL="457200" algn="r" rtl="0" eaLnBrk="1" fontAlgn="base" hangingPunct="1">
              <a:spcBef>
                <a:spcPct val="0"/>
              </a:spcBef>
              <a:spcAft>
                <a:spcPct val="0"/>
              </a:spcAft>
              <a:defRPr sz="2400" b="1">
                <a:solidFill>
                  <a:srgbClr val="042D56"/>
                </a:solidFill>
                <a:latin typeface="Arial" charset="0"/>
                <a:ea typeface="MS PGothic" pitchFamily="34" charset="-128"/>
              </a:defRPr>
            </a:lvl6pPr>
            <a:lvl7pPr marL="914400" algn="r" rtl="0" eaLnBrk="1" fontAlgn="base" hangingPunct="1">
              <a:spcBef>
                <a:spcPct val="0"/>
              </a:spcBef>
              <a:spcAft>
                <a:spcPct val="0"/>
              </a:spcAft>
              <a:defRPr sz="2400" b="1">
                <a:solidFill>
                  <a:srgbClr val="042D56"/>
                </a:solidFill>
                <a:latin typeface="Arial" charset="0"/>
                <a:ea typeface="MS PGothic" pitchFamily="34" charset="-128"/>
              </a:defRPr>
            </a:lvl7pPr>
            <a:lvl8pPr marL="1371600" algn="r" rtl="0" eaLnBrk="1" fontAlgn="base" hangingPunct="1">
              <a:spcBef>
                <a:spcPct val="0"/>
              </a:spcBef>
              <a:spcAft>
                <a:spcPct val="0"/>
              </a:spcAft>
              <a:defRPr sz="2400" b="1">
                <a:solidFill>
                  <a:srgbClr val="042D56"/>
                </a:solidFill>
                <a:latin typeface="Arial" charset="0"/>
                <a:ea typeface="MS PGothic" pitchFamily="34" charset="-128"/>
              </a:defRPr>
            </a:lvl8pPr>
            <a:lvl9pPr marL="1828800" algn="r" rtl="0" eaLnBrk="1" fontAlgn="base" hangingPunct="1">
              <a:spcBef>
                <a:spcPct val="0"/>
              </a:spcBef>
              <a:spcAft>
                <a:spcPct val="0"/>
              </a:spcAft>
              <a:defRPr sz="2400" b="1">
                <a:solidFill>
                  <a:srgbClr val="042D56"/>
                </a:solidFill>
                <a:latin typeface="Arial" charset="0"/>
                <a:ea typeface="MS PGothic" pitchFamily="34" charset="-128"/>
              </a:defRPr>
            </a:lvl9pPr>
          </a:lstStyle>
          <a:p>
            <a:pPr>
              <a:defRPr/>
            </a:pPr>
            <a:r>
              <a:rPr lang="fr-FR" kern="0" dirty="0"/>
              <a:t>UNDERSTANDING OUR ENVIRONMENT </a:t>
            </a:r>
            <a:br>
              <a:rPr lang="fr-FR" kern="0" dirty="0"/>
            </a:br>
            <a:r>
              <a:rPr lang="fr-FR" sz="2000" b="0" kern="0" dirty="0"/>
              <a:t>TO POSITION OUTDOOR AS A STRATEGIC MEDIUM </a:t>
            </a:r>
            <a:br>
              <a:rPr lang="fr-FR" sz="2000" b="0" kern="0" dirty="0"/>
            </a:br>
            <a:r>
              <a:rPr lang="fr-FR" sz="2000" b="0" kern="0" dirty="0"/>
              <a:t>FOR BRANDS</a:t>
            </a:r>
            <a:endParaRPr lang="fr-FR" dirty="0">
              <a:solidFill>
                <a:schemeClr val="accent2"/>
              </a:solidFill>
            </a:endParaRPr>
          </a:p>
        </p:txBody>
      </p:sp>
      <p:sp>
        <p:nvSpPr>
          <p:cNvPr id="26" name="Espace réservé du contenu 21"/>
          <p:cNvSpPr txBox="1">
            <a:spLocks/>
          </p:cNvSpPr>
          <p:nvPr/>
        </p:nvSpPr>
        <p:spPr>
          <a:xfrm>
            <a:off x="204788" y="1412875"/>
            <a:ext cx="8934450" cy="1182688"/>
          </a:xfrm>
          <a:prstGeom prst="rect">
            <a:avLst/>
          </a:prstGeom>
        </p:spPr>
        <p:txBody>
          <a:bodyPr/>
          <a:lstStyle>
            <a:lvl1pPr marL="342900" indent="-342900" algn="l" rtl="0" eaLnBrk="1" fontAlgn="base" hangingPunct="1">
              <a:spcBef>
                <a:spcPct val="20000"/>
              </a:spcBef>
              <a:spcAft>
                <a:spcPct val="0"/>
              </a:spcAft>
              <a:buClr>
                <a:srgbClr val="FF7F00"/>
              </a:buClr>
              <a:buSzPct val="140000"/>
              <a:buFont typeface="Times" pitchFamily="18" charset="0"/>
              <a:buChar char="•"/>
              <a:defRPr sz="2000" b="1">
                <a:solidFill>
                  <a:srgbClr val="042D56"/>
                </a:solidFill>
                <a:latin typeface="+mn-lt"/>
                <a:ea typeface="+mn-ea"/>
                <a:cs typeface="+mn-cs"/>
              </a:defRPr>
            </a:lvl1pPr>
            <a:lvl2pPr marL="742950" indent="-285750" algn="l" rtl="0" eaLnBrk="1" fontAlgn="base" hangingPunct="1">
              <a:spcBef>
                <a:spcPct val="20000"/>
              </a:spcBef>
              <a:spcAft>
                <a:spcPct val="0"/>
              </a:spcAft>
              <a:buClr>
                <a:srgbClr val="FF7F00"/>
              </a:buClr>
              <a:buSzPct val="120000"/>
              <a:buFont typeface="Wingdings" pitchFamily="2" charset="2"/>
              <a:buChar char="§"/>
              <a:defRPr b="1">
                <a:solidFill>
                  <a:srgbClr val="042D56"/>
                </a:solidFill>
                <a:latin typeface="+mn-lt"/>
                <a:ea typeface="+mn-ea"/>
              </a:defRPr>
            </a:lvl2pPr>
            <a:lvl3pPr marL="1143000" indent="-228600" algn="l" rtl="0" eaLnBrk="1" fontAlgn="base" hangingPunct="1">
              <a:spcBef>
                <a:spcPct val="20000"/>
              </a:spcBef>
              <a:spcAft>
                <a:spcPct val="0"/>
              </a:spcAft>
              <a:buClr>
                <a:srgbClr val="FF7F00"/>
              </a:buClr>
              <a:buSzPct val="105000"/>
              <a:buFont typeface="Times" pitchFamily="18" charset="0"/>
              <a:buChar char="•"/>
              <a:defRPr sz="1600" b="1">
                <a:solidFill>
                  <a:srgbClr val="042D56"/>
                </a:solidFill>
                <a:latin typeface="+mn-lt"/>
                <a:ea typeface="+mn-ea"/>
              </a:defRPr>
            </a:lvl3pPr>
            <a:lvl4pPr marL="1600200" indent="-228600" algn="l" rtl="0" eaLnBrk="1" fontAlgn="base" hangingPunct="1">
              <a:spcBef>
                <a:spcPct val="20000"/>
              </a:spcBef>
              <a:spcAft>
                <a:spcPct val="0"/>
              </a:spcAft>
              <a:buClr>
                <a:srgbClr val="FF7F00"/>
              </a:buClr>
              <a:buSzPct val="70000"/>
              <a:buFont typeface="Wingdings" pitchFamily="2" charset="2"/>
              <a:buChar char="Ø"/>
              <a:defRPr sz="1400" b="1">
                <a:solidFill>
                  <a:srgbClr val="042D56"/>
                </a:solidFill>
                <a:latin typeface="+mn-lt"/>
                <a:ea typeface="+mn-ea"/>
              </a:defRPr>
            </a:lvl4pPr>
            <a:lvl5pPr marL="2057400" indent="-228600" algn="l" rtl="0" eaLnBrk="1" fontAlgn="base" hangingPunct="1">
              <a:spcBef>
                <a:spcPct val="20000"/>
              </a:spcBef>
              <a:spcAft>
                <a:spcPct val="0"/>
              </a:spcAft>
              <a:buClr>
                <a:srgbClr val="FF7F00"/>
              </a:buClr>
              <a:buSzPct val="80000"/>
              <a:buFont typeface="Wingdings" pitchFamily="2" charset="2"/>
              <a:buChar char="ü"/>
              <a:defRPr sz="1200" b="1">
                <a:solidFill>
                  <a:srgbClr val="042D56"/>
                </a:solidFill>
                <a:latin typeface="+mn-lt"/>
                <a:ea typeface="+mn-ea"/>
              </a:defRPr>
            </a:lvl5pPr>
            <a:lvl6pPr marL="2514600" indent="-228600" algn="l" rtl="0" eaLnBrk="1" fontAlgn="base" hangingPunct="1">
              <a:spcBef>
                <a:spcPct val="20000"/>
              </a:spcBef>
              <a:spcAft>
                <a:spcPct val="0"/>
              </a:spcAft>
              <a:buClr>
                <a:srgbClr val="FF7F00"/>
              </a:buClr>
              <a:buSzPct val="80000"/>
              <a:buFont typeface="Wingdings" pitchFamily="2" charset="2"/>
              <a:buChar char="ü"/>
              <a:defRPr sz="1200" b="1">
                <a:solidFill>
                  <a:srgbClr val="042D56"/>
                </a:solidFill>
                <a:latin typeface="+mn-lt"/>
                <a:ea typeface="+mn-ea"/>
              </a:defRPr>
            </a:lvl6pPr>
            <a:lvl7pPr marL="2971800" indent="-228600" algn="l" rtl="0" eaLnBrk="1" fontAlgn="base" hangingPunct="1">
              <a:spcBef>
                <a:spcPct val="20000"/>
              </a:spcBef>
              <a:spcAft>
                <a:spcPct val="0"/>
              </a:spcAft>
              <a:buClr>
                <a:srgbClr val="FF7F00"/>
              </a:buClr>
              <a:buSzPct val="80000"/>
              <a:buFont typeface="Wingdings" pitchFamily="2" charset="2"/>
              <a:buChar char="ü"/>
              <a:defRPr sz="1200" b="1">
                <a:solidFill>
                  <a:srgbClr val="042D56"/>
                </a:solidFill>
                <a:latin typeface="+mn-lt"/>
                <a:ea typeface="+mn-ea"/>
              </a:defRPr>
            </a:lvl7pPr>
            <a:lvl8pPr marL="3429000" indent="-228600" algn="l" rtl="0" eaLnBrk="1" fontAlgn="base" hangingPunct="1">
              <a:spcBef>
                <a:spcPct val="20000"/>
              </a:spcBef>
              <a:spcAft>
                <a:spcPct val="0"/>
              </a:spcAft>
              <a:buClr>
                <a:srgbClr val="FF7F00"/>
              </a:buClr>
              <a:buSzPct val="80000"/>
              <a:buFont typeface="Wingdings" pitchFamily="2" charset="2"/>
              <a:buChar char="ü"/>
              <a:defRPr sz="1200" b="1">
                <a:solidFill>
                  <a:srgbClr val="042D56"/>
                </a:solidFill>
                <a:latin typeface="+mn-lt"/>
                <a:ea typeface="+mn-ea"/>
              </a:defRPr>
            </a:lvl8pPr>
            <a:lvl9pPr marL="3886200" indent="-228600" algn="l" rtl="0" eaLnBrk="1" fontAlgn="base" hangingPunct="1">
              <a:spcBef>
                <a:spcPct val="20000"/>
              </a:spcBef>
              <a:spcAft>
                <a:spcPct val="0"/>
              </a:spcAft>
              <a:buClr>
                <a:srgbClr val="FF7F00"/>
              </a:buClr>
              <a:buSzPct val="80000"/>
              <a:buFont typeface="Wingdings" pitchFamily="2" charset="2"/>
              <a:buChar char="ü"/>
              <a:defRPr sz="1200" b="1">
                <a:solidFill>
                  <a:srgbClr val="042D56"/>
                </a:solidFill>
                <a:latin typeface="+mn-lt"/>
                <a:ea typeface="+mn-ea"/>
              </a:defRPr>
            </a:lvl9pPr>
          </a:lstStyle>
          <a:p>
            <a:pPr marL="0" indent="0">
              <a:lnSpc>
                <a:spcPct val="105000"/>
              </a:lnSpc>
              <a:buSzPct val="135000"/>
              <a:buFont typeface="Times" pitchFamily="18" charset="0"/>
              <a:buNone/>
              <a:defRPr/>
            </a:pPr>
            <a:r>
              <a:rPr lang="en-US" sz="2800" dirty="0" smtClean="0">
                <a:solidFill>
                  <a:schemeClr val="accent2"/>
                </a:solidFill>
              </a:rPr>
              <a:t>Cities</a:t>
            </a:r>
            <a:endParaRPr lang="en-US" dirty="0">
              <a:solidFill>
                <a:schemeClr val="accent2"/>
              </a:solidFill>
            </a:endParaRPr>
          </a:p>
          <a:p>
            <a:pPr marL="0" indent="0">
              <a:lnSpc>
                <a:spcPct val="105000"/>
              </a:lnSpc>
              <a:buSzPct val="135000"/>
              <a:buFont typeface="Times" pitchFamily="18" charset="0"/>
              <a:buNone/>
              <a:defRPr/>
            </a:pPr>
            <a:r>
              <a:rPr lang="en-US" dirty="0"/>
              <a:t>T</a:t>
            </a:r>
            <a:r>
              <a:rPr lang="en-US" dirty="0" smtClean="0"/>
              <a:t>he place to be for brands – a highly creative playground where consumers await the unexpected</a:t>
            </a:r>
          </a:p>
          <a:p>
            <a:pPr marL="266700" indent="-266700">
              <a:lnSpc>
                <a:spcPct val="105000"/>
              </a:lnSpc>
              <a:buSzPct val="135000"/>
              <a:buFont typeface="Arial" pitchFamily="34" charset="0"/>
              <a:buChar char="•"/>
              <a:defRPr/>
            </a:pPr>
            <a:endParaRPr lang="en-US" sz="1000" b="0" dirty="0" smtClean="0">
              <a:solidFill>
                <a:srgbClr val="002D4F"/>
              </a:solidFill>
            </a:endParaRPr>
          </a:p>
        </p:txBody>
      </p:sp>
      <p:pic>
        <p:nvPicPr>
          <p:cNvPr id="30737" name="Picture 2" descr="masquegris"/>
          <p:cNvPicPr>
            <a:picLocks noChangeAspect="1" noChangeArrowheads="1"/>
          </p:cNvPicPr>
          <p:nvPr/>
        </p:nvPicPr>
        <p:blipFill>
          <a:blip r:embed="rId4" cstate="print"/>
          <a:srcRect l="69490" t="90852" r="1547"/>
          <a:stretch>
            <a:fillRect/>
          </a:stretch>
        </p:blipFill>
        <p:spPr bwMode="auto">
          <a:xfrm>
            <a:off x="6516688" y="5638800"/>
            <a:ext cx="1871662" cy="444500"/>
          </a:xfrm>
          <a:prstGeom prst="rect">
            <a:avLst/>
          </a:prstGeom>
          <a:noFill/>
          <a:ln w="9525">
            <a:noFill/>
            <a:miter lim="800000"/>
            <a:headEnd/>
            <a:tailEnd/>
          </a:ln>
        </p:spPr>
      </p:pic>
      <p:sp>
        <p:nvSpPr>
          <p:cNvPr id="30738" name="Espace réservé du numéro de diapositive 3"/>
          <p:cNvSpPr>
            <a:spLocks noGrp="1"/>
          </p:cNvSpPr>
          <p:nvPr>
            <p:ph type="sldNum" sz="quarter" idx="12"/>
          </p:nvPr>
        </p:nvSpPr>
        <p:spPr>
          <a:xfrm>
            <a:off x="6888163" y="6400800"/>
            <a:ext cx="1905000" cy="457200"/>
          </a:xfrm>
        </p:spPr>
        <p:txBody>
          <a:bodyPr/>
          <a:lstStyle/>
          <a:p>
            <a:pPr fontAlgn="base">
              <a:spcBef>
                <a:spcPct val="0"/>
              </a:spcBef>
              <a:spcAft>
                <a:spcPct val="0"/>
              </a:spcAft>
              <a:defRPr/>
            </a:pPr>
            <a:fld id="{0192A61A-B506-4C14-8DCC-BE057FED426A}" type="slidenum">
              <a:rPr lang="fr-FR" smtClean="0">
                <a:cs typeface="MS PGothic"/>
              </a:rPr>
              <a:pPr fontAlgn="base">
                <a:spcBef>
                  <a:spcPct val="0"/>
                </a:spcBef>
                <a:spcAft>
                  <a:spcPct val="0"/>
                </a:spcAft>
                <a:defRPr/>
              </a:pPr>
              <a:t>8</a:t>
            </a:fld>
            <a:endParaRPr lang="fr-FR" smtClean="0">
              <a:cs typeface="MS PGothic"/>
            </a:endParaRPr>
          </a:p>
        </p:txBody>
      </p:sp>
    </p:spTree>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7" name="Text Box 15"/>
          <p:cNvSpPr txBox="1">
            <a:spLocks noChangeArrowheads="1"/>
          </p:cNvSpPr>
          <p:nvPr/>
        </p:nvSpPr>
        <p:spPr bwMode="auto">
          <a:xfrm>
            <a:off x="30163" y="6191250"/>
            <a:ext cx="3341687" cy="261938"/>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ct val="50000"/>
              </a:spcBef>
              <a:spcAft>
                <a:spcPts val="0"/>
              </a:spcAft>
              <a:defRPr/>
            </a:pPr>
            <a:r>
              <a:rPr lang="fr-FR" sz="1100" i="1" dirty="0" smtClean="0">
                <a:solidFill>
                  <a:schemeClr val="bg2"/>
                </a:solidFill>
                <a:latin typeface="+mn-lt"/>
                <a:ea typeface="+mn-ea"/>
              </a:rPr>
              <a:t>Source : </a:t>
            </a:r>
            <a:r>
              <a:rPr lang="fr-FR" sz="1100" i="1" dirty="0" err="1" smtClean="0">
                <a:solidFill>
                  <a:schemeClr val="bg2"/>
                </a:solidFill>
                <a:latin typeface="+mn-lt"/>
                <a:ea typeface="+mn-ea"/>
              </a:rPr>
              <a:t>Airportstories</a:t>
            </a:r>
            <a:r>
              <a:rPr lang="fr-FR" sz="1100" i="1" dirty="0" smtClean="0">
                <a:solidFill>
                  <a:schemeClr val="bg2"/>
                </a:solidFill>
                <a:latin typeface="+mn-lt"/>
                <a:ea typeface="+mn-ea"/>
              </a:rPr>
              <a:t> World - 2012</a:t>
            </a:r>
            <a:endParaRPr lang="fr-FR" sz="1100" i="1" dirty="0">
              <a:solidFill>
                <a:schemeClr val="bg2"/>
              </a:solidFill>
              <a:latin typeface="+mn-lt"/>
              <a:ea typeface="+mn-ea"/>
            </a:endParaRPr>
          </a:p>
        </p:txBody>
      </p:sp>
      <p:sp>
        <p:nvSpPr>
          <p:cNvPr id="25" name="Titre 1"/>
          <p:cNvSpPr txBox="1">
            <a:spLocks/>
          </p:cNvSpPr>
          <p:nvPr/>
        </p:nvSpPr>
        <p:spPr>
          <a:xfrm>
            <a:off x="2339975" y="115888"/>
            <a:ext cx="6702425" cy="1165225"/>
          </a:xfrm>
          <a:prstGeom prst="rect">
            <a:avLst/>
          </a:prstGeom>
        </p:spPr>
        <p:txBody>
          <a:bodyPr/>
          <a:lstStyle>
            <a:lvl1pPr algn="r" rtl="0" eaLnBrk="1" fontAlgn="base" hangingPunct="1">
              <a:spcBef>
                <a:spcPct val="0"/>
              </a:spcBef>
              <a:spcAft>
                <a:spcPct val="0"/>
              </a:spcAft>
              <a:defRPr sz="2400" b="1">
                <a:solidFill>
                  <a:srgbClr val="042D56"/>
                </a:solidFill>
                <a:latin typeface="+mj-lt"/>
                <a:ea typeface="+mj-ea"/>
                <a:cs typeface="+mj-cs"/>
              </a:defRPr>
            </a:lvl1pPr>
            <a:lvl2pPr algn="r" rtl="0" eaLnBrk="1" fontAlgn="base" hangingPunct="1">
              <a:spcBef>
                <a:spcPct val="0"/>
              </a:spcBef>
              <a:spcAft>
                <a:spcPct val="0"/>
              </a:spcAft>
              <a:defRPr sz="2400" b="1">
                <a:solidFill>
                  <a:srgbClr val="042D56"/>
                </a:solidFill>
                <a:latin typeface="Arial" charset="0"/>
                <a:ea typeface="MS PGothic" pitchFamily="34" charset="-128"/>
              </a:defRPr>
            </a:lvl2pPr>
            <a:lvl3pPr algn="r" rtl="0" eaLnBrk="1" fontAlgn="base" hangingPunct="1">
              <a:spcBef>
                <a:spcPct val="0"/>
              </a:spcBef>
              <a:spcAft>
                <a:spcPct val="0"/>
              </a:spcAft>
              <a:defRPr sz="2400" b="1">
                <a:solidFill>
                  <a:srgbClr val="042D56"/>
                </a:solidFill>
                <a:latin typeface="Arial" charset="0"/>
                <a:ea typeface="MS PGothic" pitchFamily="34" charset="-128"/>
              </a:defRPr>
            </a:lvl3pPr>
            <a:lvl4pPr algn="r" rtl="0" eaLnBrk="1" fontAlgn="base" hangingPunct="1">
              <a:spcBef>
                <a:spcPct val="0"/>
              </a:spcBef>
              <a:spcAft>
                <a:spcPct val="0"/>
              </a:spcAft>
              <a:defRPr sz="2400" b="1">
                <a:solidFill>
                  <a:srgbClr val="042D56"/>
                </a:solidFill>
                <a:latin typeface="Arial" charset="0"/>
                <a:ea typeface="MS PGothic" pitchFamily="34" charset="-128"/>
              </a:defRPr>
            </a:lvl4pPr>
            <a:lvl5pPr algn="r" rtl="0" eaLnBrk="1" fontAlgn="base" hangingPunct="1">
              <a:spcBef>
                <a:spcPct val="0"/>
              </a:spcBef>
              <a:spcAft>
                <a:spcPct val="0"/>
              </a:spcAft>
              <a:defRPr sz="2400" b="1">
                <a:solidFill>
                  <a:srgbClr val="042D56"/>
                </a:solidFill>
                <a:latin typeface="Arial" charset="0"/>
                <a:ea typeface="MS PGothic" pitchFamily="34" charset="-128"/>
              </a:defRPr>
            </a:lvl5pPr>
            <a:lvl6pPr marL="457200" algn="r" rtl="0" eaLnBrk="1" fontAlgn="base" hangingPunct="1">
              <a:spcBef>
                <a:spcPct val="0"/>
              </a:spcBef>
              <a:spcAft>
                <a:spcPct val="0"/>
              </a:spcAft>
              <a:defRPr sz="2400" b="1">
                <a:solidFill>
                  <a:srgbClr val="042D56"/>
                </a:solidFill>
                <a:latin typeface="Arial" charset="0"/>
                <a:ea typeface="MS PGothic" pitchFamily="34" charset="-128"/>
              </a:defRPr>
            </a:lvl6pPr>
            <a:lvl7pPr marL="914400" algn="r" rtl="0" eaLnBrk="1" fontAlgn="base" hangingPunct="1">
              <a:spcBef>
                <a:spcPct val="0"/>
              </a:spcBef>
              <a:spcAft>
                <a:spcPct val="0"/>
              </a:spcAft>
              <a:defRPr sz="2400" b="1">
                <a:solidFill>
                  <a:srgbClr val="042D56"/>
                </a:solidFill>
                <a:latin typeface="Arial" charset="0"/>
                <a:ea typeface="MS PGothic" pitchFamily="34" charset="-128"/>
              </a:defRPr>
            </a:lvl7pPr>
            <a:lvl8pPr marL="1371600" algn="r" rtl="0" eaLnBrk="1" fontAlgn="base" hangingPunct="1">
              <a:spcBef>
                <a:spcPct val="0"/>
              </a:spcBef>
              <a:spcAft>
                <a:spcPct val="0"/>
              </a:spcAft>
              <a:defRPr sz="2400" b="1">
                <a:solidFill>
                  <a:srgbClr val="042D56"/>
                </a:solidFill>
                <a:latin typeface="Arial" charset="0"/>
                <a:ea typeface="MS PGothic" pitchFamily="34" charset="-128"/>
              </a:defRPr>
            </a:lvl8pPr>
            <a:lvl9pPr marL="1828800" algn="r" rtl="0" eaLnBrk="1" fontAlgn="base" hangingPunct="1">
              <a:spcBef>
                <a:spcPct val="0"/>
              </a:spcBef>
              <a:spcAft>
                <a:spcPct val="0"/>
              </a:spcAft>
              <a:defRPr sz="2400" b="1">
                <a:solidFill>
                  <a:srgbClr val="042D56"/>
                </a:solidFill>
                <a:latin typeface="Arial" charset="0"/>
                <a:ea typeface="MS PGothic" pitchFamily="34" charset="-128"/>
              </a:defRPr>
            </a:lvl9pPr>
          </a:lstStyle>
          <a:p>
            <a:pPr>
              <a:defRPr/>
            </a:pPr>
            <a:r>
              <a:rPr lang="fr-FR" kern="0" dirty="0"/>
              <a:t>UNDERSTANDING OUR ENVIRONMENT </a:t>
            </a:r>
            <a:br>
              <a:rPr lang="fr-FR" kern="0" dirty="0"/>
            </a:br>
            <a:r>
              <a:rPr lang="fr-FR" sz="2000" b="0" kern="0" dirty="0"/>
              <a:t>TO POSITION OUTDOOR AS A STRATEGIC MEDIUM </a:t>
            </a:r>
            <a:br>
              <a:rPr lang="fr-FR" sz="2000" b="0" kern="0" dirty="0"/>
            </a:br>
            <a:r>
              <a:rPr lang="fr-FR" sz="2000" b="0" kern="0" dirty="0"/>
              <a:t>FOR BRANDS</a:t>
            </a:r>
            <a:endParaRPr lang="fr-FR" dirty="0">
              <a:solidFill>
                <a:schemeClr val="accent2"/>
              </a:solidFill>
            </a:endParaRPr>
          </a:p>
        </p:txBody>
      </p:sp>
      <p:sp>
        <p:nvSpPr>
          <p:cNvPr id="32771" name="Espace réservé du contenu 21"/>
          <p:cNvSpPr txBox="1">
            <a:spLocks/>
          </p:cNvSpPr>
          <p:nvPr/>
        </p:nvSpPr>
        <p:spPr bwMode="auto">
          <a:xfrm>
            <a:off x="177800" y="1271588"/>
            <a:ext cx="8966200" cy="1184275"/>
          </a:xfrm>
          <a:prstGeom prst="rect">
            <a:avLst/>
          </a:prstGeom>
          <a:noFill/>
          <a:ln w="9525">
            <a:noFill/>
            <a:miter lim="800000"/>
            <a:headEnd/>
            <a:tailEnd/>
          </a:ln>
        </p:spPr>
        <p:txBody>
          <a:bodyPr/>
          <a:lstStyle/>
          <a:p>
            <a:pPr>
              <a:lnSpc>
                <a:spcPct val="105000"/>
              </a:lnSpc>
              <a:spcBef>
                <a:spcPct val="20000"/>
              </a:spcBef>
              <a:buClr>
                <a:srgbClr val="FF7F00"/>
              </a:buClr>
              <a:buSzPct val="135000"/>
              <a:buFont typeface="Times" pitchFamily="18" charset="0"/>
              <a:buNone/>
            </a:pPr>
            <a:r>
              <a:rPr lang="en-US" sz="2800" b="1">
                <a:solidFill>
                  <a:schemeClr val="accent2"/>
                </a:solidFill>
              </a:rPr>
              <a:t>Airports </a:t>
            </a:r>
            <a:endParaRPr lang="en-US" sz="2000" b="1">
              <a:solidFill>
                <a:schemeClr val="accent2"/>
              </a:solidFill>
            </a:endParaRPr>
          </a:p>
          <a:p>
            <a:pPr>
              <a:lnSpc>
                <a:spcPct val="105000"/>
              </a:lnSpc>
              <a:spcBef>
                <a:spcPct val="20000"/>
              </a:spcBef>
              <a:buClr>
                <a:srgbClr val="FF7F00"/>
              </a:buClr>
              <a:buSzPct val="135000"/>
              <a:buFont typeface="Times" pitchFamily="18" charset="0"/>
              <a:buNone/>
            </a:pPr>
            <a:r>
              <a:rPr lang="en-US" sz="2000" b="1">
                <a:solidFill>
                  <a:srgbClr val="042D56"/>
                </a:solidFill>
              </a:rPr>
              <a:t>New expectations and a positive mindset pave the way for innovative brand presence</a:t>
            </a:r>
            <a:endParaRPr lang="en-US" sz="1000">
              <a:solidFill>
                <a:srgbClr val="002D4F"/>
              </a:solidFill>
            </a:endParaRPr>
          </a:p>
        </p:txBody>
      </p:sp>
      <p:pic>
        <p:nvPicPr>
          <p:cNvPr id="32772" name="Image 7" descr="AirportStories Logo.jpg"/>
          <p:cNvPicPr>
            <a:picLocks noChangeAspect="1"/>
          </p:cNvPicPr>
          <p:nvPr/>
        </p:nvPicPr>
        <p:blipFill>
          <a:blip r:embed="rId3" cstate="print"/>
          <a:srcRect/>
          <a:stretch>
            <a:fillRect/>
          </a:stretch>
        </p:blipFill>
        <p:spPr bwMode="auto">
          <a:xfrm>
            <a:off x="6264275" y="6237288"/>
            <a:ext cx="2014538" cy="596900"/>
          </a:xfrm>
          <a:prstGeom prst="rect">
            <a:avLst/>
          </a:prstGeom>
          <a:noFill/>
          <a:ln w="9525">
            <a:noFill/>
            <a:miter lim="800000"/>
            <a:headEnd/>
            <a:tailEnd/>
          </a:ln>
        </p:spPr>
      </p:pic>
      <p:sp>
        <p:nvSpPr>
          <p:cNvPr id="32773" name="ZoneTexte 13"/>
          <p:cNvSpPr txBox="1">
            <a:spLocks noChangeArrowheads="1"/>
          </p:cNvSpPr>
          <p:nvPr/>
        </p:nvSpPr>
        <p:spPr bwMode="auto">
          <a:xfrm>
            <a:off x="177800" y="3233738"/>
            <a:ext cx="5156200" cy="646112"/>
          </a:xfrm>
          <a:prstGeom prst="rect">
            <a:avLst/>
          </a:prstGeom>
          <a:noFill/>
          <a:ln w="9525">
            <a:noFill/>
            <a:miter lim="800000"/>
            <a:headEnd/>
            <a:tailEnd/>
          </a:ln>
        </p:spPr>
        <p:txBody>
          <a:bodyPr anchor="ctr">
            <a:spAutoFit/>
          </a:bodyPr>
          <a:lstStyle/>
          <a:p>
            <a:r>
              <a:rPr lang="fr-FR">
                <a:solidFill>
                  <a:srgbClr val="777877"/>
                </a:solidFill>
              </a:rPr>
              <a:t>International Frequent Flyers </a:t>
            </a:r>
          </a:p>
          <a:p>
            <a:r>
              <a:rPr lang="fr-FR">
                <a:solidFill>
                  <a:schemeClr val="accent2"/>
                </a:solidFill>
              </a:rPr>
              <a:t>enjoy airport advertising</a:t>
            </a:r>
          </a:p>
        </p:txBody>
      </p:sp>
      <p:sp>
        <p:nvSpPr>
          <p:cNvPr id="32774" name="ZoneTexte 13"/>
          <p:cNvSpPr txBox="1">
            <a:spLocks noChangeArrowheads="1"/>
          </p:cNvSpPr>
          <p:nvPr/>
        </p:nvSpPr>
        <p:spPr bwMode="auto">
          <a:xfrm>
            <a:off x="177800" y="4125913"/>
            <a:ext cx="4630738" cy="590550"/>
          </a:xfrm>
          <a:prstGeom prst="rect">
            <a:avLst/>
          </a:prstGeom>
          <a:noFill/>
          <a:ln w="9525">
            <a:noFill/>
            <a:miter lim="800000"/>
            <a:headEnd/>
            <a:tailEnd/>
          </a:ln>
        </p:spPr>
        <p:txBody>
          <a:bodyPr anchor="ctr">
            <a:spAutoFit/>
          </a:bodyPr>
          <a:lstStyle/>
          <a:p>
            <a:pPr>
              <a:lnSpc>
                <a:spcPct val="90000"/>
              </a:lnSpc>
            </a:pPr>
            <a:r>
              <a:rPr lang="en-US">
                <a:solidFill>
                  <a:srgbClr val="777877"/>
                </a:solidFill>
              </a:rPr>
              <a:t>Want </a:t>
            </a:r>
            <a:r>
              <a:rPr lang="en-US">
                <a:solidFill>
                  <a:schemeClr val="accent2"/>
                </a:solidFill>
              </a:rPr>
              <a:t>more activities</a:t>
            </a:r>
            <a:r>
              <a:rPr lang="en-US">
                <a:solidFill>
                  <a:srgbClr val="777877"/>
                </a:solidFill>
              </a:rPr>
              <a:t>, </a:t>
            </a:r>
          </a:p>
          <a:p>
            <a:pPr>
              <a:lnSpc>
                <a:spcPct val="90000"/>
              </a:lnSpc>
            </a:pPr>
            <a:r>
              <a:rPr lang="en-US">
                <a:solidFill>
                  <a:srgbClr val="777877"/>
                </a:solidFill>
              </a:rPr>
              <a:t>services &amp; distractions </a:t>
            </a:r>
            <a:endParaRPr lang="fr-FR">
              <a:solidFill>
                <a:srgbClr val="C70758"/>
              </a:solidFill>
            </a:endParaRPr>
          </a:p>
        </p:txBody>
      </p:sp>
      <p:sp>
        <p:nvSpPr>
          <p:cNvPr id="32775" name="ZoneTexte 13"/>
          <p:cNvSpPr txBox="1">
            <a:spLocks noChangeArrowheads="1"/>
          </p:cNvSpPr>
          <p:nvPr/>
        </p:nvSpPr>
        <p:spPr bwMode="auto">
          <a:xfrm>
            <a:off x="161925" y="5159375"/>
            <a:ext cx="4754563" cy="269875"/>
          </a:xfrm>
          <a:prstGeom prst="rect">
            <a:avLst/>
          </a:prstGeom>
          <a:noFill/>
          <a:ln w="9525">
            <a:noFill/>
            <a:miter lim="800000"/>
            <a:headEnd/>
            <a:tailEnd/>
          </a:ln>
        </p:spPr>
        <p:txBody>
          <a:bodyPr anchor="ctr">
            <a:spAutoFit/>
          </a:bodyPr>
          <a:lstStyle/>
          <a:p>
            <a:pPr>
              <a:lnSpc>
                <a:spcPct val="60000"/>
              </a:lnSpc>
            </a:pPr>
            <a:r>
              <a:rPr lang="en-US">
                <a:solidFill>
                  <a:schemeClr val="accent2"/>
                </a:solidFill>
              </a:rPr>
              <a:t>Enjoy</a:t>
            </a:r>
            <a:r>
              <a:rPr lang="en-US">
                <a:solidFill>
                  <a:srgbClr val="777877"/>
                </a:solidFill>
              </a:rPr>
              <a:t> looking at brand exhibits</a:t>
            </a:r>
            <a:endParaRPr lang="fr-FR">
              <a:solidFill>
                <a:srgbClr val="C70758"/>
              </a:solidFill>
            </a:endParaRPr>
          </a:p>
        </p:txBody>
      </p:sp>
      <p:pic>
        <p:nvPicPr>
          <p:cNvPr id="24" name="Image 12" descr="DXB_Snap Me_Innovate_Jul11.jpg"/>
          <p:cNvPicPr>
            <a:picLocks noChangeAspect="1"/>
          </p:cNvPicPr>
          <p:nvPr/>
        </p:nvPicPr>
        <p:blipFill>
          <a:blip r:embed="rId4" cstate="print"/>
          <a:srcRect l="10706" t="15778" r="31757" b="19366"/>
          <a:stretch>
            <a:fillRect/>
          </a:stretch>
        </p:blipFill>
        <p:spPr bwMode="auto">
          <a:xfrm>
            <a:off x="5500688" y="3094038"/>
            <a:ext cx="3608387" cy="2711450"/>
          </a:xfrm>
          <a:prstGeom prst="rect">
            <a:avLst/>
          </a:prstGeom>
          <a:noFill/>
          <a:ln w="9525">
            <a:noFill/>
            <a:miter lim="800000"/>
            <a:headEnd/>
            <a:tailEnd/>
          </a:ln>
        </p:spPr>
      </p:pic>
      <p:sp>
        <p:nvSpPr>
          <p:cNvPr id="27" name="ZoneTexte 26"/>
          <p:cNvSpPr txBox="1">
            <a:spLocks noChangeArrowheads="1"/>
          </p:cNvSpPr>
          <p:nvPr/>
        </p:nvSpPr>
        <p:spPr bwMode="auto">
          <a:xfrm>
            <a:off x="5500688" y="3059113"/>
            <a:ext cx="3608387" cy="2746375"/>
          </a:xfrm>
          <a:prstGeom prst="rect">
            <a:avLst/>
          </a:prstGeom>
          <a:solidFill>
            <a:schemeClr val="bg1">
              <a:alpha val="79999"/>
            </a:schemeClr>
          </a:solidFill>
          <a:ln>
            <a:noFill/>
          </a:ln>
          <a:extLst>
            <a:ext uri="{91240B29-F687-4F45-9708-019B960494DF}"/>
          </a:extLst>
        </p:spPr>
        <p:txBody>
          <a:bodyPr anchor="ctr"/>
          <a:lstStyle>
            <a:lvl1pPr eaLnBrk="0" hangingPunct="0">
              <a:defRPr sz="900">
                <a:solidFill>
                  <a:schemeClr val="tx1"/>
                </a:solidFill>
                <a:latin typeface="Arial" pitchFamily="34" charset="0"/>
                <a:ea typeface="ＭＳ Ｐゴシック" pitchFamily="34" charset="-128"/>
              </a:defRPr>
            </a:lvl1pPr>
            <a:lvl2pPr marL="742950" indent="-285750" eaLnBrk="0" hangingPunct="0">
              <a:defRPr sz="900">
                <a:solidFill>
                  <a:schemeClr val="tx1"/>
                </a:solidFill>
                <a:latin typeface="Arial" pitchFamily="34" charset="0"/>
                <a:ea typeface="ＭＳ Ｐゴシック" pitchFamily="34" charset="-128"/>
              </a:defRPr>
            </a:lvl2pPr>
            <a:lvl3pPr marL="1143000" indent="-228600" eaLnBrk="0" hangingPunct="0">
              <a:defRPr sz="900">
                <a:solidFill>
                  <a:schemeClr val="tx1"/>
                </a:solidFill>
                <a:latin typeface="Arial" pitchFamily="34" charset="0"/>
                <a:ea typeface="ＭＳ Ｐゴシック" pitchFamily="34" charset="-128"/>
              </a:defRPr>
            </a:lvl3pPr>
            <a:lvl4pPr marL="1600200" indent="-228600" eaLnBrk="0" hangingPunct="0">
              <a:defRPr sz="900">
                <a:solidFill>
                  <a:schemeClr val="tx1"/>
                </a:solidFill>
                <a:latin typeface="Arial" pitchFamily="34" charset="0"/>
                <a:ea typeface="ＭＳ Ｐゴシック" pitchFamily="34" charset="-128"/>
              </a:defRPr>
            </a:lvl4pPr>
            <a:lvl5pPr marL="2057400" indent="-228600" eaLnBrk="0" hangingPunct="0">
              <a:defRPr sz="9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9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9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9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900">
                <a:solidFill>
                  <a:schemeClr val="tx1"/>
                </a:solidFill>
                <a:latin typeface="Arial" pitchFamily="34" charset="0"/>
                <a:ea typeface="ＭＳ Ｐゴシック" pitchFamily="34" charset="-128"/>
              </a:defRPr>
            </a:lvl9pPr>
          </a:lstStyle>
          <a:p>
            <a:pPr algn="ctr" eaLnBrk="1" fontAlgn="auto" hangingPunct="1">
              <a:spcBef>
                <a:spcPts val="0"/>
              </a:spcBef>
              <a:spcAft>
                <a:spcPts val="0"/>
              </a:spcAft>
              <a:defRPr/>
            </a:pPr>
            <a:r>
              <a:rPr lang="en-GB" altLang="en-US" sz="2000" i="1" dirty="0">
                <a:solidFill>
                  <a:srgbClr val="002060"/>
                </a:solidFill>
                <a:cs typeface="Arial" pitchFamily="34" charset="0"/>
              </a:rPr>
              <a:t>“</a:t>
            </a:r>
            <a:r>
              <a:rPr lang="en-GB" sz="2000" i="1" dirty="0">
                <a:solidFill>
                  <a:srgbClr val="002060"/>
                </a:solidFill>
                <a:cs typeface="Arial" pitchFamily="34" charset="0"/>
              </a:rPr>
              <a:t> 99% of the time you have time on your hands… that</a:t>
            </a:r>
            <a:r>
              <a:rPr lang="en-GB" altLang="en-US" sz="2000" i="1" dirty="0">
                <a:solidFill>
                  <a:srgbClr val="002060"/>
                </a:solidFill>
                <a:cs typeface="Arial" pitchFamily="34" charset="0"/>
              </a:rPr>
              <a:t>’</a:t>
            </a:r>
            <a:r>
              <a:rPr lang="en-GB" sz="2000" i="1" dirty="0">
                <a:solidFill>
                  <a:srgbClr val="002060"/>
                </a:solidFill>
                <a:cs typeface="Arial" pitchFamily="34" charset="0"/>
              </a:rPr>
              <a:t>s a great opportunity to provide some interaction between the brand &amp; the consumer </a:t>
            </a:r>
            <a:r>
              <a:rPr lang="en-GB" altLang="en-US" sz="2000" i="1" dirty="0">
                <a:solidFill>
                  <a:srgbClr val="002060"/>
                </a:solidFill>
                <a:cs typeface="Arial" pitchFamily="34" charset="0"/>
              </a:rPr>
              <a:t>”</a:t>
            </a:r>
            <a:r>
              <a:rPr lang="en-GB" altLang="ja-JP" sz="2400" i="1" dirty="0">
                <a:solidFill>
                  <a:srgbClr val="002060"/>
                </a:solidFill>
                <a:cs typeface="Arial" pitchFamily="34" charset="0"/>
              </a:rPr>
              <a:t> </a:t>
            </a:r>
            <a:endParaRPr lang="en-GB" altLang="ja-JP" sz="1050" i="1" dirty="0">
              <a:solidFill>
                <a:srgbClr val="002060"/>
              </a:solidFill>
              <a:cs typeface="Arial" pitchFamily="34" charset="0"/>
            </a:endParaRPr>
          </a:p>
          <a:p>
            <a:pPr algn="ctr" eaLnBrk="1" fontAlgn="auto" hangingPunct="1">
              <a:spcBef>
                <a:spcPts val="0"/>
              </a:spcBef>
              <a:spcAft>
                <a:spcPts val="0"/>
              </a:spcAft>
              <a:defRPr/>
            </a:pPr>
            <a:r>
              <a:rPr lang="en-GB" sz="1050" i="1" dirty="0">
                <a:solidFill>
                  <a:srgbClr val="002060"/>
                </a:solidFill>
                <a:cs typeface="Arial" pitchFamily="34" charset="0"/>
              </a:rPr>
              <a:t> </a:t>
            </a:r>
          </a:p>
          <a:p>
            <a:pPr algn="ctr" eaLnBrk="1" fontAlgn="auto" hangingPunct="1">
              <a:spcBef>
                <a:spcPts val="0"/>
              </a:spcBef>
              <a:spcAft>
                <a:spcPts val="0"/>
              </a:spcAft>
              <a:defRPr/>
            </a:pPr>
            <a:r>
              <a:rPr lang="en-GB" sz="1600" i="1" dirty="0">
                <a:solidFill>
                  <a:srgbClr val="002060"/>
                </a:solidFill>
                <a:cs typeface="Arial" pitchFamily="34" charset="0"/>
              </a:rPr>
              <a:t>Annie Rickard, President, </a:t>
            </a:r>
            <a:r>
              <a:rPr lang="en-GB" sz="1600" i="1" dirty="0" err="1">
                <a:solidFill>
                  <a:srgbClr val="002060"/>
                </a:solidFill>
                <a:cs typeface="Arial" pitchFamily="34" charset="0"/>
              </a:rPr>
              <a:t>Posterscope</a:t>
            </a:r>
            <a:r>
              <a:rPr lang="en-GB" sz="1600" i="1" dirty="0">
                <a:solidFill>
                  <a:srgbClr val="002060"/>
                </a:solidFill>
                <a:cs typeface="Arial" pitchFamily="34" charset="0"/>
              </a:rPr>
              <a:t> Worldwide</a:t>
            </a:r>
          </a:p>
        </p:txBody>
      </p:sp>
      <p:sp>
        <p:nvSpPr>
          <p:cNvPr id="32778" name="Espace réservé du numéro de diapositive 3"/>
          <p:cNvSpPr>
            <a:spLocks noGrp="1"/>
          </p:cNvSpPr>
          <p:nvPr>
            <p:ph type="sldNum" sz="quarter" idx="12"/>
          </p:nvPr>
        </p:nvSpPr>
        <p:spPr>
          <a:xfrm>
            <a:off x="6888163" y="6400800"/>
            <a:ext cx="1905000" cy="457200"/>
          </a:xfrm>
        </p:spPr>
        <p:txBody>
          <a:bodyPr/>
          <a:lstStyle/>
          <a:p>
            <a:pPr fontAlgn="base">
              <a:spcBef>
                <a:spcPct val="0"/>
              </a:spcBef>
              <a:spcAft>
                <a:spcPct val="0"/>
              </a:spcAft>
              <a:defRPr/>
            </a:pPr>
            <a:fld id="{6E6160A3-44EB-4522-8BBA-D3C37C270E32}" type="slidenum">
              <a:rPr lang="fr-FR" smtClean="0">
                <a:cs typeface="MS PGothic"/>
              </a:rPr>
              <a:pPr fontAlgn="base">
                <a:spcBef>
                  <a:spcPct val="0"/>
                </a:spcBef>
                <a:spcAft>
                  <a:spcPct val="0"/>
                </a:spcAft>
                <a:defRPr/>
              </a:pPr>
              <a:t>9</a:t>
            </a:fld>
            <a:endParaRPr lang="fr-FR" smtClean="0">
              <a:cs typeface="MS PGothic"/>
            </a:endParaRPr>
          </a:p>
        </p:txBody>
      </p:sp>
      <p:sp>
        <p:nvSpPr>
          <p:cNvPr id="30" name="Text Box 10"/>
          <p:cNvSpPr txBox="1">
            <a:spLocks noChangeArrowheads="1"/>
          </p:cNvSpPr>
          <p:nvPr/>
        </p:nvSpPr>
        <p:spPr bwMode="auto">
          <a:xfrm>
            <a:off x="4198938" y="4132263"/>
            <a:ext cx="1208087" cy="584200"/>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ct val="50000"/>
              </a:spcBef>
              <a:spcAft>
                <a:spcPts val="0"/>
              </a:spcAft>
              <a:defRPr/>
            </a:pPr>
            <a:r>
              <a:rPr lang="fr-FR" sz="3200" b="1" dirty="0" smtClean="0">
                <a:solidFill>
                  <a:schemeClr val="accent2"/>
                </a:solidFill>
                <a:latin typeface="+mn-lt"/>
                <a:ea typeface="+mn-ea"/>
              </a:rPr>
              <a:t>82%</a:t>
            </a:r>
            <a:endParaRPr lang="fr-FR" sz="1000" dirty="0">
              <a:solidFill>
                <a:schemeClr val="accent2"/>
              </a:solidFill>
              <a:latin typeface="+mn-lt"/>
              <a:ea typeface="+mn-ea"/>
            </a:endParaRPr>
          </a:p>
        </p:txBody>
      </p:sp>
      <p:sp>
        <p:nvSpPr>
          <p:cNvPr id="31" name="Text Box 11"/>
          <p:cNvSpPr txBox="1">
            <a:spLocks noChangeArrowheads="1"/>
          </p:cNvSpPr>
          <p:nvPr/>
        </p:nvSpPr>
        <p:spPr bwMode="auto">
          <a:xfrm>
            <a:off x="4198938" y="5003800"/>
            <a:ext cx="1214437" cy="585788"/>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ct val="50000"/>
              </a:spcBef>
              <a:spcAft>
                <a:spcPts val="0"/>
              </a:spcAft>
              <a:defRPr/>
            </a:pPr>
            <a:r>
              <a:rPr lang="fr-FR" sz="3200" b="1" dirty="0" smtClean="0">
                <a:solidFill>
                  <a:schemeClr val="accent2"/>
                </a:solidFill>
                <a:latin typeface="+mn-lt"/>
                <a:ea typeface="+mn-ea"/>
              </a:rPr>
              <a:t>75%</a:t>
            </a:r>
            <a:endParaRPr lang="fr-FR" sz="1000" dirty="0">
              <a:solidFill>
                <a:schemeClr val="accent2"/>
              </a:solidFill>
              <a:latin typeface="+mn-lt"/>
              <a:ea typeface="+mn-ea"/>
            </a:endParaRPr>
          </a:p>
        </p:txBody>
      </p:sp>
      <p:sp>
        <p:nvSpPr>
          <p:cNvPr id="32" name="Text Box 9"/>
          <p:cNvSpPr txBox="1">
            <a:spLocks noChangeArrowheads="1"/>
          </p:cNvSpPr>
          <p:nvPr/>
        </p:nvSpPr>
        <p:spPr bwMode="auto">
          <a:xfrm>
            <a:off x="4198938" y="3267075"/>
            <a:ext cx="1262062" cy="585788"/>
          </a:xfrm>
          <a:prstGeom prst="rect">
            <a:avLst/>
          </a:prstGeom>
          <a:noFill/>
          <a:ln>
            <a:noFill/>
          </a:ln>
          <a:extLst>
            <a:ext uri="{909E8E84-426E-40DD-AFC4-6F175D3DCCD1}"/>
            <a:ext uri="{91240B29-F687-4F45-9708-019B960494DF}"/>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eaLnBrk="1" fontAlgn="auto" hangingPunct="1">
              <a:spcBef>
                <a:spcPts val="0"/>
              </a:spcBef>
              <a:spcAft>
                <a:spcPts val="0"/>
              </a:spcAft>
              <a:defRPr/>
            </a:pPr>
            <a:r>
              <a:rPr lang="fr-FR" sz="3200" b="1" dirty="0" smtClean="0">
                <a:solidFill>
                  <a:schemeClr val="accent2"/>
                </a:solidFill>
                <a:latin typeface="+mn-lt"/>
                <a:ea typeface="+mn-ea"/>
              </a:rPr>
              <a:t>85%</a:t>
            </a:r>
            <a:endParaRPr lang="fr-FR" sz="2800" b="1" dirty="0">
              <a:solidFill>
                <a:schemeClr val="accent2"/>
              </a:solidFill>
              <a:latin typeface="+mn-lt"/>
              <a:ea typeface="+mn-ea"/>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heme/theme1.xml><?xml version="1.0" encoding="utf-8"?>
<a:theme xmlns:a="http://schemas.openxmlformats.org/drawingml/2006/main" name="Modèle_Powerpoint_2011">
  <a:themeElements>
    <a:clrScheme name="JCDecaux">
      <a:dk1>
        <a:srgbClr val="000000"/>
      </a:dk1>
      <a:lt1>
        <a:srgbClr val="FFFFFF"/>
      </a:lt1>
      <a:dk2>
        <a:srgbClr val="000000"/>
      </a:dk2>
      <a:lt2>
        <a:srgbClr val="808080"/>
      </a:lt2>
      <a:accent1>
        <a:srgbClr val="002D4F"/>
      </a:accent1>
      <a:accent2>
        <a:srgbClr val="FF7F00"/>
      </a:accent2>
      <a:accent3>
        <a:srgbClr val="907158"/>
      </a:accent3>
      <a:accent4>
        <a:srgbClr val="A00631"/>
      </a:accent4>
      <a:accent5>
        <a:srgbClr val="43165E"/>
      </a:accent5>
      <a:accent6>
        <a:srgbClr val="00D2FF"/>
      </a:accent6>
      <a:hlink>
        <a:srgbClr val="DE4185"/>
      </a:hlink>
      <a:folHlink>
        <a:srgbClr val="125687"/>
      </a:folHlink>
    </a:clrScheme>
    <a:fontScheme name="Personnalisé 1">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1"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3170</TotalTime>
  <Words>3964</Words>
  <Application>Microsoft Office PowerPoint</Application>
  <PresentationFormat>On-screen Show (4:3)</PresentationFormat>
  <Paragraphs>756</Paragraphs>
  <Slides>61</Slides>
  <Notes>45</Notes>
  <HiddenSlides>0</HiddenSlides>
  <MMClips>3</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63" baseType="lpstr">
      <vt:lpstr>Modèle_Powerpoint_2011</vt:lpstr>
      <vt:lpstr>Diapositive</vt:lpstr>
      <vt:lpstr>OUTDOOR RESEARCH AND INNOVATION, THE KEY FOR THE FUTURE</vt:lpstr>
      <vt:lpstr>JCDecaux Group overview Global Presence</vt:lpstr>
      <vt:lpstr>Slide 3</vt:lpstr>
      <vt:lpstr>AGENDA OUTDOOR RESEARCH &amp; INNOVATION</vt:lpstr>
      <vt:lpstr>AGENDA OUTDOOR RESEARCH &amp; INNOVATION</vt:lpstr>
      <vt:lpstr>UNDERSTANDING OUR ENVIRONMENT  TO POSITION OUTDOOR AS A STRATEGIC MEDIUM  FOR BRANDS</vt:lpstr>
      <vt:lpstr>Slide 7</vt:lpstr>
      <vt:lpstr>Slide 8</vt:lpstr>
      <vt:lpstr>Slide 9</vt:lpstr>
      <vt:lpstr>Slide 10</vt:lpstr>
      <vt:lpstr>Slide 11</vt:lpstr>
      <vt:lpstr>AGENDA OUTDOOR RESEARCH &amp; INNOVATION</vt:lpstr>
      <vt:lpstr>OUTDOOR ADVERTISING A SPECIAL CASE FOR RESEARCH</vt:lpstr>
      <vt:lpstr>OUTDOOR ADVERTISING A SPECIAL CASE FOR RESEARCH</vt:lpstr>
      <vt:lpstr>SUBSTANTIAL PROGRESS IN LESS THAN 20 YEARS</vt:lpstr>
      <vt:lpstr>SUBSTANTIAL PROGRESS PACE OF CHANGE INCREASES</vt:lpstr>
      <vt:lpstr>OUTDOOR ACCOUNTABILITY CONSISTENT METHODOLOGY</vt:lpstr>
      <vt:lpstr>OUTDOOR ACCOUNTABILITY CONSISTENT METHODOLOGY</vt:lpstr>
      <vt:lpstr>GUIDELINES RECOMMEND AN INTEGRATED APPROACH</vt:lpstr>
      <vt:lpstr>GUIDELINES RECOMMEND AN INTEGRATED APPROACH</vt:lpstr>
      <vt:lpstr>GUIDELINES RECOMMEND AN INTEGRATED APPROACH</vt:lpstr>
      <vt:lpstr>GUIDELINES RECOMMEND AN INTEGRATED APPROACH</vt:lpstr>
      <vt:lpstr>GUIDELINES RECOMMEND AN INTEGRATED APPROACH</vt:lpstr>
      <vt:lpstr>Slide 24</vt:lpstr>
      <vt:lpstr>WHY AUDIENCE MEASUREMENT MATTERS</vt:lpstr>
      <vt:lpstr>AGENDA OUTDOOR RESEARCH &amp; INNOVATION</vt:lpstr>
      <vt:lpstr>CREATIVITY IS KEY !</vt:lpstr>
      <vt:lpstr>APPROACHING OUTDOOR EFFECTIVENESS</vt:lpstr>
      <vt:lpstr>ENSURING OPTIMAL VISIBILITY OF CREATIVES THE FIRST STEP TOWARD EFFECTIVENESS</vt:lpstr>
      <vt:lpstr>Slide 30</vt:lpstr>
      <vt:lpstr>CREACTION TOOL</vt:lpstr>
      <vt:lpstr>OVER 10 YEARS’ EXPERIENCE TO DELIVER GUIDELINES FOR IMPACTFUL CAMPAIGNS</vt:lpstr>
      <vt:lpstr>GUIDELINES FOR IMPACTFUL CAMPAIGNS</vt:lpstr>
      <vt:lpstr>GUIDELINES FOR IMPACTFUL CAMPAIGNS</vt:lpstr>
      <vt:lpstr>GUIDELINES FOR IMPACTFUL CAMPAIGNS</vt:lpstr>
      <vt:lpstr>APPROACHING OUTDOOR EFFECTIVENESS</vt:lpstr>
      <vt:lpstr>MEASURING CAMPAIGN IMPACT AND BRAND BENEFITS  </vt:lpstr>
      <vt:lpstr>CAMPAIGN POST-TESTING</vt:lpstr>
      <vt:lpstr>POST-TEST EXAMPLE LANCÔME </vt:lpstr>
      <vt:lpstr>BEYOND IMPACT MEASURING BRAND BENEFITS</vt:lpstr>
      <vt:lpstr>APPROACHING OUTDOOR EFFECTIVENESS</vt:lpstr>
      <vt:lpstr>THE ULTIMATE GOAL  MEASURING RETURN ON ACTUAL SALES</vt:lpstr>
      <vt:lpstr>A STEP FURTHER MEASURING OUTDOOR R.O.I.</vt:lpstr>
      <vt:lpstr>Slide 44</vt:lpstr>
      <vt:lpstr>APPROACHING OUTDOOR EFFECTIVENESS</vt:lpstr>
      <vt:lpstr>AGENDA OUTDOOR RESEARCH &amp; INNOVATION</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CONCLUSION</vt:lpstr>
      <vt:lpstr>Slide 60</vt:lpstr>
      <vt:lpstr>OUTDOOR RESEARCH AND INNOVATION, THE KEY FOR THE FUTURE</vt:lpstr>
    </vt:vector>
  </TitlesOfParts>
  <Company>JCDECAUX</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AUDIENCE</dc:title>
  <dc:creator>Lantenant Anne</dc:creator>
  <cp:lastModifiedBy>mga</cp:lastModifiedBy>
  <cp:revision>115</cp:revision>
  <dcterms:created xsi:type="dcterms:W3CDTF">2013-04-25T09:00:25Z</dcterms:created>
  <dcterms:modified xsi:type="dcterms:W3CDTF">2013-11-19T19:44:16Z</dcterms:modified>
</cp:coreProperties>
</file>